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4.xml" ContentType="application/vnd.openxmlformats-officedocument.theme+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4"/>
    <p:sldMasterId id="2147483744" r:id="rId5"/>
    <p:sldMasterId id="2147483758" r:id="rId6"/>
    <p:sldMasterId id="2147483771" r:id="rId7"/>
    <p:sldMasterId id="2147483785" r:id="rId8"/>
  </p:sldMasterIdLst>
  <p:notesMasterIdLst>
    <p:notesMasterId r:id="rId35"/>
  </p:notesMasterIdLst>
  <p:handoutMasterIdLst>
    <p:handoutMasterId r:id="rId36"/>
  </p:handoutMasterIdLst>
  <p:sldIdLst>
    <p:sldId id="4792" r:id="rId9"/>
    <p:sldId id="4567" r:id="rId10"/>
    <p:sldId id="4543" r:id="rId11"/>
    <p:sldId id="4776" r:id="rId12"/>
    <p:sldId id="4548" r:id="rId13"/>
    <p:sldId id="4855" r:id="rId14"/>
    <p:sldId id="4505" r:id="rId15"/>
    <p:sldId id="4789" r:id="rId16"/>
    <p:sldId id="4517" r:id="rId17"/>
    <p:sldId id="4516" r:id="rId18"/>
    <p:sldId id="4518" r:id="rId19"/>
    <p:sldId id="4532" r:id="rId20"/>
    <p:sldId id="4533" r:id="rId21"/>
    <p:sldId id="4534" r:id="rId22"/>
    <p:sldId id="4790" r:id="rId23"/>
    <p:sldId id="4519" r:id="rId24"/>
    <p:sldId id="4520" r:id="rId25"/>
    <p:sldId id="4521" r:id="rId26"/>
    <p:sldId id="4535" r:id="rId27"/>
    <p:sldId id="4536" r:id="rId28"/>
    <p:sldId id="4537" r:id="rId29"/>
    <p:sldId id="4538" r:id="rId30"/>
    <p:sldId id="4539" r:id="rId31"/>
    <p:sldId id="4540" r:id="rId32"/>
    <p:sldId id="4544" r:id="rId33"/>
    <p:sldId id="4854" r:id="rId34"/>
  </p:sldIdLst>
  <p:sldSz cx="12192000" cy="6858000"/>
  <p:notesSz cx="9309100" cy="7023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70E7C63-86F0-AC57-2556-27B3FF6963FB}" name="Elise Brown" initials="EB" userId="S::elise.brown@rhdhv.com::21a87bb0-22d8-4408-b2bc-bd0a10c713b5" providerId="AD"/>
  <p188:author id="{FED039BD-1721-6710-66E0-CD611E5ED3CA}" name="Tanim Istiaque" initials="TI" userId="S::tanim.istiaque@gca.org::af8cdb1c-634a-45e5-8d71-48a85b6975dc"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9BD13"/>
    <a:srgbClr val="FAC83C"/>
    <a:srgbClr val="FACA44"/>
    <a:srgbClr val="FBD465"/>
    <a:srgbClr val="FDEEB5"/>
    <a:srgbClr val="F9922B"/>
    <a:srgbClr val="FFE285"/>
    <a:srgbClr val="006600"/>
    <a:srgbClr val="CC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138"/>
    <p:restoredTop sz="91644" autoAdjust="0"/>
  </p:normalViewPr>
  <p:slideViewPr>
    <p:cSldViewPr snapToGrid="0">
      <p:cViewPr varScale="1">
        <p:scale>
          <a:sx n="93" d="100"/>
          <a:sy n="93" d="100"/>
        </p:scale>
        <p:origin x="268" y="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3.xml"/><Relationship Id="rId34" Type="http://schemas.openxmlformats.org/officeDocument/2006/relationships/slide" Target="slides/slide26.xml"/><Relationship Id="rId7" Type="http://schemas.openxmlformats.org/officeDocument/2006/relationships/slideMaster" Target="slideMasters/slideMaster4.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41"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handoutMaster" Target="handoutMasters/handoutMaster1.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4C800377-B3A0-57C7-B421-4A95F0E45D28}"/>
              </a:ext>
            </a:extLst>
          </p:cNvPr>
          <p:cNvSpPr>
            <a:spLocks noGrp="1"/>
          </p:cNvSpPr>
          <p:nvPr>
            <p:ph type="hdr" sz="quarter"/>
          </p:nvPr>
        </p:nvSpPr>
        <p:spPr>
          <a:xfrm>
            <a:off x="0" y="0"/>
            <a:ext cx="4033943" cy="352781"/>
          </a:xfrm>
          <a:prstGeom prst="rect">
            <a:avLst/>
          </a:prstGeom>
        </p:spPr>
        <p:txBody>
          <a:bodyPr vert="horz" lIns="93324" tIns="46662" rIns="93324" bIns="46662" rtlCol="0"/>
          <a:lstStyle>
            <a:lvl1pPr algn="l">
              <a:defRPr sz="1200"/>
            </a:lvl1pPr>
          </a:lstStyle>
          <a:p>
            <a:endParaRPr lang="en-US" dirty="0"/>
          </a:p>
        </p:txBody>
      </p:sp>
      <p:sp>
        <p:nvSpPr>
          <p:cNvPr id="3" name="Date Placeholder 2">
            <a:extLst>
              <a:ext uri="{FF2B5EF4-FFF2-40B4-BE49-F238E27FC236}">
                <a16:creationId xmlns:a16="http://schemas.microsoft.com/office/drawing/2014/main" id="{B81A9616-C294-61DA-C031-8CC4FE2E05B3}"/>
              </a:ext>
            </a:extLst>
          </p:cNvPr>
          <p:cNvSpPr>
            <a:spLocks noGrp="1"/>
          </p:cNvSpPr>
          <p:nvPr>
            <p:ph type="dt" sz="quarter" idx="1"/>
          </p:nvPr>
        </p:nvSpPr>
        <p:spPr>
          <a:xfrm>
            <a:off x="5273541" y="0"/>
            <a:ext cx="4033943" cy="352781"/>
          </a:xfrm>
          <a:prstGeom prst="rect">
            <a:avLst/>
          </a:prstGeom>
        </p:spPr>
        <p:txBody>
          <a:bodyPr vert="horz" lIns="93324" tIns="46662" rIns="93324" bIns="46662" rtlCol="0"/>
          <a:lstStyle>
            <a:lvl1pPr algn="r">
              <a:defRPr sz="1200"/>
            </a:lvl1pPr>
          </a:lstStyle>
          <a:p>
            <a:endParaRPr lang="en-US" dirty="0"/>
          </a:p>
        </p:txBody>
      </p:sp>
      <p:sp>
        <p:nvSpPr>
          <p:cNvPr id="4" name="Footer Placeholder 3">
            <a:extLst>
              <a:ext uri="{FF2B5EF4-FFF2-40B4-BE49-F238E27FC236}">
                <a16:creationId xmlns:a16="http://schemas.microsoft.com/office/drawing/2014/main" id="{7BCF0F37-1D80-A563-6F0D-68F14BDAFE75}"/>
              </a:ext>
            </a:extLst>
          </p:cNvPr>
          <p:cNvSpPr>
            <a:spLocks noGrp="1"/>
          </p:cNvSpPr>
          <p:nvPr>
            <p:ph type="ftr" sz="quarter" idx="2"/>
          </p:nvPr>
        </p:nvSpPr>
        <p:spPr>
          <a:xfrm>
            <a:off x="0" y="6670320"/>
            <a:ext cx="4033943" cy="352780"/>
          </a:xfrm>
          <a:prstGeom prst="rect">
            <a:avLst/>
          </a:prstGeom>
        </p:spPr>
        <p:txBody>
          <a:bodyPr vert="horz" lIns="93324" tIns="46662" rIns="93324" bIns="46662"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0C649EBF-F8C9-7997-22BE-055257E87203}"/>
              </a:ext>
            </a:extLst>
          </p:cNvPr>
          <p:cNvSpPr>
            <a:spLocks noGrp="1"/>
          </p:cNvSpPr>
          <p:nvPr>
            <p:ph type="sldNum" sz="quarter" idx="3"/>
          </p:nvPr>
        </p:nvSpPr>
        <p:spPr>
          <a:xfrm>
            <a:off x="5273541" y="6670320"/>
            <a:ext cx="4033943" cy="352780"/>
          </a:xfrm>
          <a:prstGeom prst="rect">
            <a:avLst/>
          </a:prstGeom>
        </p:spPr>
        <p:txBody>
          <a:bodyPr vert="horz" lIns="93324" tIns="46662" rIns="93324" bIns="46662" rtlCol="0" anchor="b"/>
          <a:lstStyle>
            <a:lvl1pPr algn="r">
              <a:defRPr sz="1200"/>
            </a:lvl1pPr>
          </a:lstStyle>
          <a:p>
            <a:fld id="{33763EF7-EAE8-4E80-A54C-75A2BFA243CF}" type="slidenum">
              <a:rPr lang="en-US" smtClean="0"/>
              <a:t>‹#›</a:t>
            </a:fld>
            <a:endParaRPr lang="en-US" dirty="0"/>
          </a:p>
        </p:txBody>
      </p:sp>
    </p:spTree>
    <p:extLst>
      <p:ext uri="{BB962C8B-B14F-4D97-AF65-F5344CB8AC3E}">
        <p14:creationId xmlns:p14="http://schemas.microsoft.com/office/powerpoint/2010/main" val="282432326"/>
      </p:ext>
    </p:extLst>
  </p:cSld>
  <p:clrMap bg1="lt1" tx1="dk1" bg2="lt2" tx2="dk2" accent1="accent1" accent2="accent2" accent3="accent3" accent4="accent4" accent5="accent5" accent6="accent6" hlink="hlink" folHlink="folHlink"/>
  <p:hf sldNum="0"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033943" cy="352375"/>
          </a:xfrm>
          <a:prstGeom prst="rect">
            <a:avLst/>
          </a:prstGeom>
        </p:spPr>
        <p:txBody>
          <a:bodyPr vert="horz" lIns="93324" tIns="46662" rIns="93324" bIns="46662" rtlCol="0"/>
          <a:lstStyle>
            <a:lvl1pPr algn="l">
              <a:defRPr sz="1200"/>
            </a:lvl1pPr>
          </a:lstStyle>
          <a:p>
            <a:endParaRPr lang="en-GB" dirty="0"/>
          </a:p>
        </p:txBody>
      </p:sp>
      <p:sp>
        <p:nvSpPr>
          <p:cNvPr id="3" name="Date Placeholder 2"/>
          <p:cNvSpPr>
            <a:spLocks noGrp="1"/>
          </p:cNvSpPr>
          <p:nvPr>
            <p:ph type="dt" idx="1"/>
          </p:nvPr>
        </p:nvSpPr>
        <p:spPr>
          <a:xfrm>
            <a:off x="5273003" y="0"/>
            <a:ext cx="4033943" cy="352375"/>
          </a:xfrm>
          <a:prstGeom prst="rect">
            <a:avLst/>
          </a:prstGeom>
        </p:spPr>
        <p:txBody>
          <a:bodyPr vert="horz" lIns="93324" tIns="46662" rIns="93324" bIns="46662" rtlCol="0"/>
          <a:lstStyle>
            <a:lvl1pPr algn="r">
              <a:defRPr sz="1200"/>
            </a:lvl1pPr>
          </a:lstStyle>
          <a:p>
            <a:endParaRPr lang="en-GB" dirty="0"/>
          </a:p>
        </p:txBody>
      </p:sp>
      <p:sp>
        <p:nvSpPr>
          <p:cNvPr id="4" name="Slide Image Placeholder 3"/>
          <p:cNvSpPr>
            <a:spLocks noGrp="1" noRot="1" noChangeAspect="1"/>
          </p:cNvSpPr>
          <p:nvPr>
            <p:ph type="sldImg" idx="2"/>
          </p:nvPr>
        </p:nvSpPr>
        <p:spPr>
          <a:xfrm>
            <a:off x="2547938" y="877888"/>
            <a:ext cx="4213225" cy="2370137"/>
          </a:xfrm>
          <a:prstGeom prst="rect">
            <a:avLst/>
          </a:prstGeom>
          <a:noFill/>
          <a:ln w="12700">
            <a:solidFill>
              <a:prstClr val="black"/>
            </a:solidFill>
          </a:ln>
        </p:spPr>
        <p:txBody>
          <a:bodyPr vert="horz" lIns="93324" tIns="46662" rIns="93324" bIns="46662" rtlCol="0" anchor="ctr"/>
          <a:lstStyle/>
          <a:p>
            <a:endParaRPr lang="en-GB" dirty="0"/>
          </a:p>
        </p:txBody>
      </p:sp>
      <p:sp>
        <p:nvSpPr>
          <p:cNvPr id="5" name="Notes Placeholder 4"/>
          <p:cNvSpPr>
            <a:spLocks noGrp="1"/>
          </p:cNvSpPr>
          <p:nvPr>
            <p:ph type="body" sz="quarter" idx="3"/>
          </p:nvPr>
        </p:nvSpPr>
        <p:spPr>
          <a:xfrm>
            <a:off x="930910" y="3379866"/>
            <a:ext cx="7447280" cy="2765346"/>
          </a:xfrm>
          <a:prstGeom prst="rect">
            <a:avLst/>
          </a:prstGeom>
        </p:spPr>
        <p:txBody>
          <a:bodyPr vert="horz" lIns="93324" tIns="46662" rIns="93324" bIns="46662"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6670726"/>
            <a:ext cx="4033943" cy="352374"/>
          </a:xfrm>
          <a:prstGeom prst="rect">
            <a:avLst/>
          </a:prstGeom>
        </p:spPr>
        <p:txBody>
          <a:bodyPr vert="horz" lIns="93324" tIns="46662" rIns="93324" bIns="46662" rtlCol="0" anchor="b"/>
          <a:lstStyle>
            <a:lvl1pPr algn="l">
              <a:defRPr sz="1200"/>
            </a:lvl1pPr>
          </a:lstStyle>
          <a:p>
            <a:endParaRPr lang="en-GB" dirty="0"/>
          </a:p>
        </p:txBody>
      </p:sp>
      <p:sp>
        <p:nvSpPr>
          <p:cNvPr id="7" name="Slide Number Placeholder 6"/>
          <p:cNvSpPr>
            <a:spLocks noGrp="1"/>
          </p:cNvSpPr>
          <p:nvPr>
            <p:ph type="sldNum" sz="quarter" idx="5"/>
          </p:nvPr>
        </p:nvSpPr>
        <p:spPr>
          <a:xfrm>
            <a:off x="5273003" y="6670726"/>
            <a:ext cx="4033943" cy="352374"/>
          </a:xfrm>
          <a:prstGeom prst="rect">
            <a:avLst/>
          </a:prstGeom>
        </p:spPr>
        <p:txBody>
          <a:bodyPr vert="horz" lIns="93324" tIns="46662" rIns="93324" bIns="46662" rtlCol="0" anchor="b"/>
          <a:lstStyle>
            <a:lvl1pPr algn="r">
              <a:defRPr sz="1200"/>
            </a:lvl1pPr>
          </a:lstStyle>
          <a:p>
            <a:fld id="{0D92EB36-4A80-453E-AD60-5EAF852BCFB2}" type="slidenum">
              <a:rPr lang="en-GB" smtClean="0"/>
              <a:t>‹#›</a:t>
            </a:fld>
            <a:endParaRPr lang="en-GB" dirty="0"/>
          </a:p>
        </p:txBody>
      </p:sp>
    </p:spTree>
    <p:extLst>
      <p:ext uri="{BB962C8B-B14F-4D97-AF65-F5344CB8AC3E}">
        <p14:creationId xmlns:p14="http://schemas.microsoft.com/office/powerpoint/2010/main" val="3434828748"/>
      </p:ext>
    </p:extLst>
  </p:cSld>
  <p:clrMap bg1="lt1" tx1="dk1" bg2="lt2" tx2="dk2" accent1="accent1" accent2="accent2" accent3="accent3" accent4="accent4" accent5="accent5" accent6="accent6" hlink="hlink" folHlink="folHlink"/>
  <p:hf sldNum="0" hdr="0" ftr="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5" name="Date Placeholder 4">
            <a:extLst>
              <a:ext uri="{FF2B5EF4-FFF2-40B4-BE49-F238E27FC236}">
                <a16:creationId xmlns:a16="http://schemas.microsoft.com/office/drawing/2014/main" id="{D1472F82-C163-4E7A-2152-2495692612A2}"/>
              </a:ext>
            </a:extLst>
          </p:cNvPr>
          <p:cNvSpPr>
            <a:spLocks noGrp="1"/>
          </p:cNvSpPr>
          <p:nvPr>
            <p:ph type="dt" idx="1"/>
          </p:nvPr>
        </p:nvSpPr>
        <p:spPr/>
        <p:txBody>
          <a:bodyPr/>
          <a:lstStyle/>
          <a:p>
            <a:pPr defTabSz="933237">
              <a:defRPr/>
            </a:pPr>
            <a:endParaRPr lang="en-GB" dirty="0">
              <a:solidFill>
                <a:prstClr val="black"/>
              </a:solidFill>
              <a:latin typeface="Calibri" panose="020F0502020204030204"/>
            </a:endParaRPr>
          </a:p>
        </p:txBody>
      </p:sp>
    </p:spTree>
    <p:extLst>
      <p:ext uri="{BB962C8B-B14F-4D97-AF65-F5344CB8AC3E}">
        <p14:creationId xmlns:p14="http://schemas.microsoft.com/office/powerpoint/2010/main" val="10735888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en-GB" dirty="0"/>
              <a:t>Based on the information in the previous slide, technical qualification criteria are typically defined as shown on this slide.</a:t>
            </a:r>
          </a:p>
          <a:p>
            <a:endParaRPr lang="en-NL" dirty="0"/>
          </a:p>
        </p:txBody>
      </p:sp>
      <p:sp>
        <p:nvSpPr>
          <p:cNvPr id="4" name="Date Placeholder 3"/>
          <p:cNvSpPr>
            <a:spLocks noGrp="1"/>
          </p:cNvSpPr>
          <p:nvPr>
            <p:ph type="dt" idx="1"/>
          </p:nvPr>
        </p:nvSpPr>
        <p:spPr/>
        <p:txBody>
          <a:bodyPr/>
          <a:lstStyle/>
          <a:p>
            <a:endParaRPr lang="en-GB" dirty="0"/>
          </a:p>
        </p:txBody>
      </p:sp>
    </p:spTree>
    <p:extLst>
      <p:ext uri="{BB962C8B-B14F-4D97-AF65-F5344CB8AC3E}">
        <p14:creationId xmlns:p14="http://schemas.microsoft.com/office/powerpoint/2010/main" val="8148530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Wingdings" panose="05000000000000000000" pitchFamily="2" charset="2"/>
              <a:buChar char="Ø"/>
            </a:pPr>
            <a:r>
              <a:rPr lang="en-US" dirty="0"/>
              <a:t>Financial qualification criteria are also frequently used in a standard RfQ process. Such as the criteria shown on the slide.</a:t>
            </a:r>
            <a:endParaRPr lang="en-NL" dirty="0"/>
          </a:p>
        </p:txBody>
      </p:sp>
      <p:sp>
        <p:nvSpPr>
          <p:cNvPr id="4" name="Date Placeholder 3"/>
          <p:cNvSpPr>
            <a:spLocks noGrp="1"/>
          </p:cNvSpPr>
          <p:nvPr>
            <p:ph type="dt" idx="1"/>
          </p:nvPr>
        </p:nvSpPr>
        <p:spPr/>
        <p:txBody>
          <a:bodyPr/>
          <a:lstStyle/>
          <a:p>
            <a:endParaRPr lang="en-GB" dirty="0"/>
          </a:p>
        </p:txBody>
      </p:sp>
    </p:spTree>
    <p:extLst>
      <p:ext uri="{BB962C8B-B14F-4D97-AF65-F5344CB8AC3E}">
        <p14:creationId xmlns:p14="http://schemas.microsoft.com/office/powerpoint/2010/main" val="22530568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Wingdings" panose="05000000000000000000" pitchFamily="2" charset="2"/>
              <a:buChar char="Ø"/>
            </a:pPr>
            <a:r>
              <a:rPr lang="en-US" dirty="0"/>
              <a:t>This slide highlights that there are 2 methods that are often used for evaluating criteria – either Pass/Fail or Ranking.  As explained further on the slide.</a:t>
            </a:r>
            <a:endParaRPr lang="en-NL" dirty="0"/>
          </a:p>
        </p:txBody>
      </p:sp>
      <p:sp>
        <p:nvSpPr>
          <p:cNvPr id="4" name="Date Placeholder 3"/>
          <p:cNvSpPr>
            <a:spLocks noGrp="1"/>
          </p:cNvSpPr>
          <p:nvPr>
            <p:ph type="dt" idx="1"/>
          </p:nvPr>
        </p:nvSpPr>
        <p:spPr/>
        <p:txBody>
          <a:bodyPr/>
          <a:lstStyle/>
          <a:p>
            <a:endParaRPr lang="en-GB" dirty="0"/>
          </a:p>
        </p:txBody>
      </p:sp>
    </p:spTree>
    <p:extLst>
      <p:ext uri="{BB962C8B-B14F-4D97-AF65-F5344CB8AC3E}">
        <p14:creationId xmlns:p14="http://schemas.microsoft.com/office/powerpoint/2010/main" val="30491004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Wingdings" panose="05000000000000000000" pitchFamily="2" charset="2"/>
              <a:buChar char="Ø"/>
            </a:pPr>
            <a:r>
              <a:rPr lang="en-US" dirty="0"/>
              <a:t>Now that we’ve described a ‘typical’ PPP RfQ process on the preceding slides, we can now consider how to incorporate climate resilience into this process. </a:t>
            </a:r>
          </a:p>
          <a:p>
            <a:pPr marL="171450" indent="-171450">
              <a:buFont typeface="Wingdings" panose="05000000000000000000" pitchFamily="2" charset="2"/>
              <a:buChar char="Ø"/>
            </a:pPr>
            <a:r>
              <a:rPr lang="en-US" dirty="0"/>
              <a:t>This slide gives some options on how this can be done.</a:t>
            </a:r>
          </a:p>
          <a:p>
            <a:pPr marL="171450" indent="-171450">
              <a:buFont typeface="Wingdings" panose="05000000000000000000" pitchFamily="2" charset="2"/>
              <a:buChar char="Ø"/>
            </a:pPr>
            <a:r>
              <a:rPr lang="en-US" dirty="0"/>
              <a:t>It doesn’t have to be complex and detailed – simple is better! Make sure that everything stays in perspective – climate resilience is almost never the most important factor in selecting pre-qualified parties.</a:t>
            </a:r>
            <a:endParaRPr lang="en-NL" dirty="0"/>
          </a:p>
        </p:txBody>
      </p:sp>
      <p:sp>
        <p:nvSpPr>
          <p:cNvPr id="4" name="Date Placeholder 3"/>
          <p:cNvSpPr>
            <a:spLocks noGrp="1"/>
          </p:cNvSpPr>
          <p:nvPr>
            <p:ph type="dt" idx="1"/>
          </p:nvPr>
        </p:nvSpPr>
        <p:spPr/>
        <p:txBody>
          <a:bodyPr/>
          <a:lstStyle/>
          <a:p>
            <a:endParaRPr lang="en-GB" dirty="0"/>
          </a:p>
        </p:txBody>
      </p:sp>
    </p:spTree>
    <p:extLst>
      <p:ext uri="{BB962C8B-B14F-4D97-AF65-F5344CB8AC3E}">
        <p14:creationId xmlns:p14="http://schemas.microsoft.com/office/powerpoint/2010/main" val="32944558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Now we move on to a deep-dive into the RfP process.</a:t>
            </a:r>
            <a:endParaRPr lang="en-NL" dirty="0"/>
          </a:p>
          <a:p>
            <a:endParaRPr lang="en-NL" dirty="0"/>
          </a:p>
        </p:txBody>
      </p:sp>
      <p:sp>
        <p:nvSpPr>
          <p:cNvPr id="4" name="Date Placeholder 3"/>
          <p:cNvSpPr>
            <a:spLocks noGrp="1"/>
          </p:cNvSpPr>
          <p:nvPr>
            <p:ph type="dt" idx="1"/>
          </p:nvPr>
        </p:nvSpPr>
        <p:spPr/>
        <p:txBody>
          <a:bodyPr/>
          <a:lstStyle/>
          <a:p>
            <a:endParaRPr lang="en-GB" dirty="0"/>
          </a:p>
        </p:txBody>
      </p:sp>
    </p:spTree>
    <p:extLst>
      <p:ext uri="{BB962C8B-B14F-4D97-AF65-F5344CB8AC3E}">
        <p14:creationId xmlns:p14="http://schemas.microsoft.com/office/powerpoint/2010/main" val="191343350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en-GB" dirty="0"/>
              <a:t>Describe these 3 sequential activities in a ‘standard’ PPP process</a:t>
            </a:r>
          </a:p>
          <a:p>
            <a:endParaRPr lang="en-GB" dirty="0"/>
          </a:p>
        </p:txBody>
      </p:sp>
      <p:sp>
        <p:nvSpPr>
          <p:cNvPr id="4" name="Date Placeholder 3"/>
          <p:cNvSpPr>
            <a:spLocks noGrp="1"/>
          </p:cNvSpPr>
          <p:nvPr>
            <p:ph type="dt" idx="1"/>
          </p:nvPr>
        </p:nvSpPr>
        <p:spPr/>
        <p:txBody>
          <a:bodyPr/>
          <a:lstStyle/>
          <a:p>
            <a:endParaRPr lang="en-GB" dirty="0"/>
          </a:p>
        </p:txBody>
      </p:sp>
    </p:spTree>
    <p:extLst>
      <p:ext uri="{BB962C8B-B14F-4D97-AF65-F5344CB8AC3E}">
        <p14:creationId xmlns:p14="http://schemas.microsoft.com/office/powerpoint/2010/main" val="43149365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Emphasize that the RfP document is the cornerstone of the process, and to a large degree sets the course for the success of the PPP through the implementation phase.  </a:t>
            </a: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Familiarise those in the audience not familiar with a PPP, as to what is contained herein.</a:t>
            </a:r>
          </a:p>
          <a:p>
            <a:endParaRPr lang="en-GB" dirty="0"/>
          </a:p>
        </p:txBody>
      </p:sp>
      <p:sp>
        <p:nvSpPr>
          <p:cNvPr id="4" name="Date Placeholder 3"/>
          <p:cNvSpPr>
            <a:spLocks noGrp="1"/>
          </p:cNvSpPr>
          <p:nvPr>
            <p:ph type="dt" idx="1"/>
          </p:nvPr>
        </p:nvSpPr>
        <p:spPr/>
        <p:txBody>
          <a:bodyPr/>
          <a:lstStyle/>
          <a:p>
            <a:endParaRPr lang="en-GB" dirty="0"/>
          </a:p>
        </p:txBody>
      </p:sp>
    </p:spTree>
    <p:extLst>
      <p:ext uri="{BB962C8B-B14F-4D97-AF65-F5344CB8AC3E}">
        <p14:creationId xmlns:p14="http://schemas.microsoft.com/office/powerpoint/2010/main" val="207271818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en-GB" dirty="0"/>
              <a:t>Describe these basic principles of a ‘standard’ PPP bid evaluation process</a:t>
            </a:r>
          </a:p>
          <a:p>
            <a:endParaRPr lang="en-GB" dirty="0"/>
          </a:p>
        </p:txBody>
      </p:sp>
      <p:sp>
        <p:nvSpPr>
          <p:cNvPr id="4" name="Date Placeholder 3"/>
          <p:cNvSpPr>
            <a:spLocks noGrp="1"/>
          </p:cNvSpPr>
          <p:nvPr>
            <p:ph type="dt" idx="1"/>
          </p:nvPr>
        </p:nvSpPr>
        <p:spPr/>
        <p:txBody>
          <a:bodyPr/>
          <a:lstStyle/>
          <a:p>
            <a:endParaRPr lang="en-GB" dirty="0"/>
          </a:p>
        </p:txBody>
      </p:sp>
    </p:spTree>
    <p:extLst>
      <p:ext uri="{BB962C8B-B14F-4D97-AF65-F5344CB8AC3E}">
        <p14:creationId xmlns:p14="http://schemas.microsoft.com/office/powerpoint/2010/main" val="23529114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Describe these basic principles of ranking of criteria in a ‘standard’ PPP process.</a:t>
            </a: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So that the audience understands what framework we are trying to insert climate resilience into.</a:t>
            </a:r>
          </a:p>
          <a:p>
            <a:endParaRPr lang="en-GB" dirty="0"/>
          </a:p>
        </p:txBody>
      </p:sp>
      <p:sp>
        <p:nvSpPr>
          <p:cNvPr id="4" name="Date Placeholder 3"/>
          <p:cNvSpPr>
            <a:spLocks noGrp="1"/>
          </p:cNvSpPr>
          <p:nvPr>
            <p:ph type="dt" idx="1"/>
          </p:nvPr>
        </p:nvSpPr>
        <p:spPr/>
        <p:txBody>
          <a:bodyPr/>
          <a:lstStyle/>
          <a:p>
            <a:endParaRPr lang="en-GB" dirty="0"/>
          </a:p>
        </p:txBody>
      </p:sp>
    </p:spTree>
    <p:extLst>
      <p:ext uri="{BB962C8B-B14F-4D97-AF65-F5344CB8AC3E}">
        <p14:creationId xmlns:p14="http://schemas.microsoft.com/office/powerpoint/2010/main" val="341148265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en-GB" dirty="0"/>
              <a:t>Describe these 2 options for how a ‘standard’ PPP process can be evaluated.</a:t>
            </a:r>
          </a:p>
          <a:p>
            <a:endParaRPr lang="en-GB" dirty="0"/>
          </a:p>
        </p:txBody>
      </p:sp>
      <p:sp>
        <p:nvSpPr>
          <p:cNvPr id="4" name="Date Placeholder 3"/>
          <p:cNvSpPr>
            <a:spLocks noGrp="1"/>
          </p:cNvSpPr>
          <p:nvPr>
            <p:ph type="dt" idx="1"/>
          </p:nvPr>
        </p:nvSpPr>
        <p:spPr/>
        <p:txBody>
          <a:bodyPr/>
          <a:lstStyle/>
          <a:p>
            <a:endParaRPr lang="en-GB" dirty="0"/>
          </a:p>
        </p:txBody>
      </p:sp>
    </p:spTree>
    <p:extLst>
      <p:ext uri="{BB962C8B-B14F-4D97-AF65-F5344CB8AC3E}">
        <p14:creationId xmlns:p14="http://schemas.microsoft.com/office/powerpoint/2010/main" val="27585977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presentation focusses on integrating climate resilience into the PPP procurement process.  </a:t>
            </a:r>
          </a:p>
          <a:p>
            <a:r>
              <a:rPr lang="en-US" dirty="0"/>
              <a:t>We first look at the framework for this with reference to the CRIO Handbook, then we dive deeper into the RfQ and RfP processes.</a:t>
            </a:r>
          </a:p>
          <a:p>
            <a:r>
              <a:rPr lang="en-US" dirty="0"/>
              <a:t>Aspects of how climate resilience is brought into the PPP Contract itself, is covered under the subsequent Module 5b presentation on the Contract Phase.</a:t>
            </a:r>
            <a:endParaRPr lang="en-NL" dirty="0"/>
          </a:p>
        </p:txBody>
      </p:sp>
      <p:sp>
        <p:nvSpPr>
          <p:cNvPr id="4" name="Date Placeholder 3"/>
          <p:cNvSpPr>
            <a:spLocks noGrp="1"/>
          </p:cNvSpPr>
          <p:nvPr>
            <p:ph type="dt" idx="1"/>
          </p:nvPr>
        </p:nvSpPr>
        <p:spPr/>
        <p:txBody>
          <a:bodyPr/>
          <a:lstStyle/>
          <a:p>
            <a:endParaRPr lang="en-GB" dirty="0"/>
          </a:p>
        </p:txBody>
      </p:sp>
    </p:spTree>
    <p:extLst>
      <p:ext uri="{BB962C8B-B14F-4D97-AF65-F5344CB8AC3E}">
        <p14:creationId xmlns:p14="http://schemas.microsoft.com/office/powerpoint/2010/main" val="267127504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This slide emphasizes that the evaluation criteria need to be carefully thought out, and balanced. </a:t>
            </a:r>
          </a:p>
          <a:p>
            <a:endParaRPr lang="en-GB" dirty="0"/>
          </a:p>
        </p:txBody>
      </p:sp>
      <p:sp>
        <p:nvSpPr>
          <p:cNvPr id="4" name="Date Placeholder 3"/>
          <p:cNvSpPr>
            <a:spLocks noGrp="1"/>
          </p:cNvSpPr>
          <p:nvPr>
            <p:ph type="dt" idx="1"/>
          </p:nvPr>
        </p:nvSpPr>
        <p:spPr/>
        <p:txBody>
          <a:bodyPr/>
          <a:lstStyle/>
          <a:p>
            <a:endParaRPr lang="en-GB" dirty="0"/>
          </a:p>
        </p:txBody>
      </p:sp>
    </p:spTree>
    <p:extLst>
      <p:ext uri="{BB962C8B-B14F-4D97-AF65-F5344CB8AC3E}">
        <p14:creationId xmlns:p14="http://schemas.microsoft.com/office/powerpoint/2010/main" val="166754552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This slide emphasizes 2 key principles of evaluation criteria in a ‘standard’ PPP process</a:t>
            </a:r>
          </a:p>
          <a:p>
            <a:endParaRPr lang="en-GB" dirty="0"/>
          </a:p>
        </p:txBody>
      </p:sp>
      <p:sp>
        <p:nvSpPr>
          <p:cNvPr id="4" name="Date Placeholder 3"/>
          <p:cNvSpPr>
            <a:spLocks noGrp="1"/>
          </p:cNvSpPr>
          <p:nvPr>
            <p:ph type="dt" idx="1"/>
          </p:nvPr>
        </p:nvSpPr>
        <p:spPr/>
        <p:txBody>
          <a:bodyPr/>
          <a:lstStyle/>
          <a:p>
            <a:endParaRPr lang="en-GB" dirty="0"/>
          </a:p>
        </p:txBody>
      </p:sp>
    </p:spTree>
    <p:extLst>
      <p:ext uri="{BB962C8B-B14F-4D97-AF65-F5344CB8AC3E}">
        <p14:creationId xmlns:p14="http://schemas.microsoft.com/office/powerpoint/2010/main" val="226751748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Wingdings" panose="05000000000000000000" pitchFamily="2" charset="2"/>
              <a:buChar char="Ø"/>
            </a:pPr>
            <a:r>
              <a:rPr lang="en-US" dirty="0"/>
              <a:t>Now that we’ve described a ‘typical’ PPP RfP process on the preceding slides, we can now consider how to incorporate climate resilience into this process. </a:t>
            </a:r>
          </a:p>
          <a:p>
            <a:pPr marL="171450" indent="-171450">
              <a:buFont typeface="Wingdings" panose="05000000000000000000" pitchFamily="2" charset="2"/>
              <a:buChar char="Ø"/>
            </a:pPr>
            <a:r>
              <a:rPr lang="en-US" dirty="0"/>
              <a:t>This slide gives some options on how this can be done.</a:t>
            </a: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Describe how climate resilience can be used as a RFP criterion.</a:t>
            </a:r>
          </a:p>
          <a:p>
            <a:endParaRPr lang="en-GB" dirty="0"/>
          </a:p>
        </p:txBody>
      </p:sp>
      <p:sp>
        <p:nvSpPr>
          <p:cNvPr id="4" name="Date Placeholder 3"/>
          <p:cNvSpPr>
            <a:spLocks noGrp="1"/>
          </p:cNvSpPr>
          <p:nvPr>
            <p:ph type="dt" idx="1"/>
          </p:nvPr>
        </p:nvSpPr>
        <p:spPr/>
        <p:txBody>
          <a:bodyPr/>
          <a:lstStyle/>
          <a:p>
            <a:endParaRPr lang="en-GB" dirty="0"/>
          </a:p>
        </p:txBody>
      </p:sp>
    </p:spTree>
    <p:extLst>
      <p:ext uri="{BB962C8B-B14F-4D97-AF65-F5344CB8AC3E}">
        <p14:creationId xmlns:p14="http://schemas.microsoft.com/office/powerpoint/2010/main" val="17482026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Wingdings" panose="05000000000000000000" pitchFamily="2" charset="2"/>
              <a:buChar char="Ø"/>
            </a:pPr>
            <a:r>
              <a:rPr lang="en-GB" dirty="0"/>
              <a:t>Illustrate through these two examples on the slide, how climate resilience can be incorporated as an evaluation criterion into the RfP process. i.e. as a separate criterion, or as sub-criterion.</a:t>
            </a:r>
          </a:p>
          <a:p>
            <a:pPr marL="171450" indent="-171450">
              <a:buFont typeface="Wingdings" panose="05000000000000000000" pitchFamily="2" charset="2"/>
              <a:buChar char="Ø"/>
            </a:pPr>
            <a:r>
              <a:rPr lang="en-GB" dirty="0"/>
              <a:t>Rows in blue are those that incorporate a climate resilience element.</a:t>
            </a:r>
          </a:p>
        </p:txBody>
      </p:sp>
      <p:sp>
        <p:nvSpPr>
          <p:cNvPr id="4" name="Date Placeholder 3"/>
          <p:cNvSpPr>
            <a:spLocks noGrp="1"/>
          </p:cNvSpPr>
          <p:nvPr>
            <p:ph type="dt" idx="1"/>
          </p:nvPr>
        </p:nvSpPr>
        <p:spPr/>
        <p:txBody>
          <a:bodyPr/>
          <a:lstStyle/>
          <a:p>
            <a:endParaRPr lang="en-GB" dirty="0"/>
          </a:p>
        </p:txBody>
      </p:sp>
    </p:spTree>
    <p:extLst>
      <p:ext uri="{BB962C8B-B14F-4D97-AF65-F5344CB8AC3E}">
        <p14:creationId xmlns:p14="http://schemas.microsoft.com/office/powerpoint/2010/main" val="356191306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summary, the procurement process can be used as a driver to bring skills and experience in climate resilience into the private party’s team for the PPP.</a:t>
            </a:r>
            <a:endParaRPr lang="en-NL" dirty="0"/>
          </a:p>
        </p:txBody>
      </p:sp>
      <p:sp>
        <p:nvSpPr>
          <p:cNvPr id="4" name="Date Placeholder 3"/>
          <p:cNvSpPr>
            <a:spLocks noGrp="1"/>
          </p:cNvSpPr>
          <p:nvPr>
            <p:ph type="dt" idx="1"/>
          </p:nvPr>
        </p:nvSpPr>
        <p:spPr/>
        <p:txBody>
          <a:bodyPr/>
          <a:lstStyle/>
          <a:p>
            <a:endParaRPr lang="en-GB" dirty="0"/>
          </a:p>
        </p:txBody>
      </p:sp>
    </p:spTree>
    <p:extLst>
      <p:ext uri="{BB962C8B-B14F-4D97-AF65-F5344CB8AC3E}">
        <p14:creationId xmlns:p14="http://schemas.microsoft.com/office/powerpoint/2010/main" val="8750358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firstly, the framework of the procurement process…</a:t>
            </a:r>
            <a:endParaRPr lang="en-NL" dirty="0"/>
          </a:p>
        </p:txBody>
      </p:sp>
      <p:sp>
        <p:nvSpPr>
          <p:cNvPr id="4" name="Date Placeholder 3"/>
          <p:cNvSpPr>
            <a:spLocks noGrp="1"/>
          </p:cNvSpPr>
          <p:nvPr>
            <p:ph type="dt" idx="1"/>
          </p:nvPr>
        </p:nvSpPr>
        <p:spPr/>
        <p:txBody>
          <a:bodyPr/>
          <a:lstStyle/>
          <a:p>
            <a:endParaRPr lang="en-GB" dirty="0"/>
          </a:p>
        </p:txBody>
      </p:sp>
    </p:spTree>
    <p:extLst>
      <p:ext uri="{BB962C8B-B14F-4D97-AF65-F5344CB8AC3E}">
        <p14:creationId xmlns:p14="http://schemas.microsoft.com/office/powerpoint/2010/main" val="31765768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lgn="l" defTabSz="914400" rtl="0" eaLnBrk="1" latinLnBrk="0" hangingPunct="1">
              <a:buFont typeface="Wingdings" panose="05000000000000000000" pitchFamily="2" charset="2"/>
              <a:buChar char="Ø"/>
            </a:pPr>
            <a:r>
              <a:rPr lang="en-GB" sz="1200" kern="1200" dirty="0">
                <a:solidFill>
                  <a:schemeClr val="tx1"/>
                </a:solidFill>
                <a:latin typeface="+mn-lt"/>
                <a:ea typeface="+mn-ea"/>
                <a:cs typeface="+mn-cs"/>
              </a:rPr>
              <a:t>Describe each of the steps in this phase as per CRIO Handbook.</a:t>
            </a:r>
          </a:p>
          <a:p>
            <a:pPr marL="171450" indent="-171450" algn="l" defTabSz="914400" rtl="0" eaLnBrk="1" latinLnBrk="0" hangingPunct="1">
              <a:buFont typeface="Wingdings" panose="05000000000000000000" pitchFamily="2" charset="2"/>
              <a:buChar char="Ø"/>
            </a:pPr>
            <a:r>
              <a:rPr lang="en-GB" sz="1200" kern="1200" dirty="0">
                <a:solidFill>
                  <a:schemeClr val="tx1"/>
                </a:solidFill>
                <a:latin typeface="+mn-lt"/>
                <a:ea typeface="+mn-ea"/>
                <a:cs typeface="+mn-cs"/>
              </a:rPr>
              <a:t>Mention that many of these aspects are covered in the following Module 5b presentation.</a:t>
            </a:r>
          </a:p>
        </p:txBody>
      </p:sp>
      <p:sp>
        <p:nvSpPr>
          <p:cNvPr id="5" name="Date Placeholder 4">
            <a:extLst>
              <a:ext uri="{FF2B5EF4-FFF2-40B4-BE49-F238E27FC236}">
                <a16:creationId xmlns:a16="http://schemas.microsoft.com/office/drawing/2014/main" id="{85E8B9BB-AF89-E560-D105-8479BA881D43}"/>
              </a:ext>
            </a:extLst>
          </p:cNvPr>
          <p:cNvSpPr>
            <a:spLocks noGrp="1"/>
          </p:cNvSpPr>
          <p:nvPr>
            <p:ph type="dt" idx="1"/>
          </p:nvPr>
        </p:nvSpPr>
        <p:spPr/>
        <p:txBody>
          <a:bodyPr/>
          <a:lstStyle/>
          <a:p>
            <a:endParaRPr lang="en-GB" dirty="0"/>
          </a:p>
        </p:txBody>
      </p:sp>
    </p:spTree>
    <p:extLst>
      <p:ext uri="{BB962C8B-B14F-4D97-AF65-F5344CB8AC3E}">
        <p14:creationId xmlns:p14="http://schemas.microsoft.com/office/powerpoint/2010/main" val="32478183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Wingdings" panose="05000000000000000000" pitchFamily="2" charset="2"/>
              <a:buChar char="Ø"/>
            </a:pPr>
            <a:r>
              <a:rPr lang="en-US" dirty="0"/>
              <a:t>Emphasize that the detailed Climate Risk Assessment informs what should be included in the procurement documents</a:t>
            </a:r>
          </a:p>
        </p:txBody>
      </p:sp>
      <p:sp>
        <p:nvSpPr>
          <p:cNvPr id="5" name="Date Placeholder 4">
            <a:extLst>
              <a:ext uri="{FF2B5EF4-FFF2-40B4-BE49-F238E27FC236}">
                <a16:creationId xmlns:a16="http://schemas.microsoft.com/office/drawing/2014/main" id="{DECE08B7-32F9-61DA-8BD8-1B224543CA36}"/>
              </a:ext>
            </a:extLst>
          </p:cNvPr>
          <p:cNvSpPr>
            <a:spLocks noGrp="1"/>
          </p:cNvSpPr>
          <p:nvPr>
            <p:ph type="dt" idx="1"/>
          </p:nvPr>
        </p:nvSpPr>
        <p:spPr/>
        <p:txBody>
          <a:bodyPr/>
          <a:lstStyle/>
          <a:p>
            <a:endParaRPr lang="en-GB" dirty="0"/>
          </a:p>
        </p:txBody>
      </p:sp>
    </p:spTree>
    <p:extLst>
      <p:ext uri="{BB962C8B-B14F-4D97-AF65-F5344CB8AC3E}">
        <p14:creationId xmlns:p14="http://schemas.microsoft.com/office/powerpoint/2010/main" val="37490047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Wingdings" panose="05000000000000000000" pitchFamily="2" charset="2"/>
              <a:buChar char="Ø"/>
            </a:pPr>
            <a:r>
              <a:rPr lang="en-GB" dirty="0"/>
              <a:t>Add that climate resilience can also be incorporated through the procurement process itself, through tender preparation, RFQ phase and RFP phase.</a:t>
            </a:r>
          </a:p>
          <a:p>
            <a:pPr marL="171450" indent="-171450">
              <a:buFont typeface="Wingdings" panose="05000000000000000000" pitchFamily="2" charset="2"/>
              <a:buChar char="Ø"/>
            </a:pPr>
            <a:r>
              <a:rPr lang="en-GB" dirty="0"/>
              <a:t>Note that aspects of risk allocation, performance requirements, etc will be covered in the following 5b presentation.</a:t>
            </a:r>
          </a:p>
        </p:txBody>
      </p:sp>
      <p:sp>
        <p:nvSpPr>
          <p:cNvPr id="4" name="Date Placeholder 3"/>
          <p:cNvSpPr>
            <a:spLocks noGrp="1"/>
          </p:cNvSpPr>
          <p:nvPr>
            <p:ph type="dt" idx="1"/>
          </p:nvPr>
        </p:nvSpPr>
        <p:spPr/>
        <p:txBody>
          <a:bodyPr/>
          <a:lstStyle/>
          <a:p>
            <a:endParaRPr lang="en-GB" dirty="0"/>
          </a:p>
        </p:txBody>
      </p:sp>
    </p:spTree>
    <p:extLst>
      <p:ext uri="{BB962C8B-B14F-4D97-AF65-F5344CB8AC3E}">
        <p14:creationId xmlns:p14="http://schemas.microsoft.com/office/powerpoint/2010/main" val="10627983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we move on to a deep-dive into the RfQ process.</a:t>
            </a:r>
            <a:endParaRPr lang="en-NL" dirty="0"/>
          </a:p>
        </p:txBody>
      </p:sp>
      <p:sp>
        <p:nvSpPr>
          <p:cNvPr id="4" name="Date Placeholder 3"/>
          <p:cNvSpPr>
            <a:spLocks noGrp="1"/>
          </p:cNvSpPr>
          <p:nvPr>
            <p:ph type="dt" idx="1"/>
          </p:nvPr>
        </p:nvSpPr>
        <p:spPr/>
        <p:txBody>
          <a:bodyPr/>
          <a:lstStyle/>
          <a:p>
            <a:endParaRPr lang="en-GB" dirty="0"/>
          </a:p>
        </p:txBody>
      </p:sp>
    </p:spTree>
    <p:extLst>
      <p:ext uri="{BB962C8B-B14F-4D97-AF65-F5344CB8AC3E}">
        <p14:creationId xmlns:p14="http://schemas.microsoft.com/office/powerpoint/2010/main" val="22909422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Wingdings" panose="05000000000000000000" pitchFamily="2" charset="2"/>
              <a:buChar char="Ø"/>
            </a:pPr>
            <a:r>
              <a:rPr lang="en-GB" dirty="0"/>
              <a:t>Describe these basic principles of a ‘standard’ PPP RFQ process</a:t>
            </a:r>
          </a:p>
        </p:txBody>
      </p:sp>
      <p:sp>
        <p:nvSpPr>
          <p:cNvPr id="4" name="Date Placeholder 3"/>
          <p:cNvSpPr>
            <a:spLocks noGrp="1"/>
          </p:cNvSpPr>
          <p:nvPr>
            <p:ph type="dt" idx="1"/>
          </p:nvPr>
        </p:nvSpPr>
        <p:spPr/>
        <p:txBody>
          <a:bodyPr/>
          <a:lstStyle/>
          <a:p>
            <a:endParaRPr lang="en-GB" dirty="0"/>
          </a:p>
        </p:txBody>
      </p:sp>
    </p:spTree>
    <p:extLst>
      <p:ext uri="{BB962C8B-B14F-4D97-AF65-F5344CB8AC3E}">
        <p14:creationId xmlns:p14="http://schemas.microsoft.com/office/powerpoint/2010/main" val="22910335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Wingdings" panose="05000000000000000000" pitchFamily="2" charset="2"/>
              <a:buChar char="Ø"/>
            </a:pPr>
            <a:r>
              <a:rPr lang="en-GB" dirty="0"/>
              <a:t>Read through the text on the slide. Emphasize that this is the general content for a RfQ process.  But keep in mind how this information can have a climate resilience perspective – e.g. skills of expected advisors.</a:t>
            </a:r>
          </a:p>
        </p:txBody>
      </p:sp>
      <p:sp>
        <p:nvSpPr>
          <p:cNvPr id="4" name="Date Placeholder 3"/>
          <p:cNvSpPr>
            <a:spLocks noGrp="1"/>
          </p:cNvSpPr>
          <p:nvPr>
            <p:ph type="dt" idx="1"/>
          </p:nvPr>
        </p:nvSpPr>
        <p:spPr/>
        <p:txBody>
          <a:bodyPr/>
          <a:lstStyle/>
          <a:p>
            <a:endParaRPr lang="en-GB" dirty="0"/>
          </a:p>
        </p:txBody>
      </p:sp>
    </p:spTree>
    <p:extLst>
      <p:ext uri="{BB962C8B-B14F-4D97-AF65-F5344CB8AC3E}">
        <p14:creationId xmlns:p14="http://schemas.microsoft.com/office/powerpoint/2010/main" val="219716151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4.xml"/><Relationship Id="rId4" Type="http://schemas.openxmlformats.org/officeDocument/2006/relationships/image" Target="../media/image3.png"/></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emf"/><Relationship Id="rId1" Type="http://schemas.openxmlformats.org/officeDocument/2006/relationships/slideMaster" Target="../slideMasters/slideMaster5.xml"/><Relationship Id="rId4" Type="http://schemas.openxmlformats.org/officeDocument/2006/relationships/image" Target="../media/image2.png"/></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over">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18DF7D-2F8A-DC48-A4D8-2A0BB929CF1C}"/>
              </a:ext>
            </a:extLst>
          </p:cNvPr>
          <p:cNvSpPr>
            <a:spLocks noGrp="1"/>
          </p:cNvSpPr>
          <p:nvPr>
            <p:ph type="ctrTitle" hasCustomPrompt="1"/>
          </p:nvPr>
        </p:nvSpPr>
        <p:spPr>
          <a:xfrm>
            <a:off x="594411" y="1736644"/>
            <a:ext cx="5082362" cy="867930"/>
          </a:xfrm>
          <a:prstGeom prst="rect">
            <a:avLst/>
          </a:prstGeom>
        </p:spPr>
        <p:txBody>
          <a:bodyPr wrap="square" anchor="t" anchorCtr="0">
            <a:spAutoFit/>
          </a:bodyPr>
          <a:lstStyle>
            <a:lvl1pPr algn="l">
              <a:defRPr sz="2800" b="1">
                <a:solidFill>
                  <a:schemeClr val="bg2"/>
                </a:solidFill>
                <a:latin typeface="Roboto" panose="02000000000000000000" pitchFamily="2" charset="0"/>
                <a:ea typeface="Roboto" panose="02000000000000000000" pitchFamily="2" charset="0"/>
                <a:cs typeface="Roboto" panose="02000000000000000000" pitchFamily="2" charset="0"/>
              </a:defRPr>
            </a:lvl1pPr>
          </a:lstStyle>
          <a:p>
            <a:r>
              <a:rPr lang="en-US"/>
              <a:t>Presentation title goes here &amp; can be set in two lines</a:t>
            </a:r>
          </a:p>
        </p:txBody>
      </p:sp>
      <p:sp>
        <p:nvSpPr>
          <p:cNvPr id="3" name="Subtitle 2">
            <a:extLst>
              <a:ext uri="{FF2B5EF4-FFF2-40B4-BE49-F238E27FC236}">
                <a16:creationId xmlns:a16="http://schemas.microsoft.com/office/drawing/2014/main" id="{B52DE9C5-870D-594D-9B55-2B5CB7684754}"/>
              </a:ext>
            </a:extLst>
          </p:cNvPr>
          <p:cNvSpPr>
            <a:spLocks noGrp="1"/>
          </p:cNvSpPr>
          <p:nvPr>
            <p:ph type="subTitle" idx="1" hasCustomPrompt="1"/>
          </p:nvPr>
        </p:nvSpPr>
        <p:spPr>
          <a:xfrm>
            <a:off x="594411" y="4067515"/>
            <a:ext cx="5082362" cy="663771"/>
          </a:xfrm>
          <a:prstGeom prst="rect">
            <a:avLst/>
          </a:prstGeom>
        </p:spPr>
        <p:txBody>
          <a:bodyPr wrap="square" anchor="t" anchorCtr="0">
            <a:spAutoFit/>
          </a:bodyPr>
          <a:lstStyle>
            <a:lvl1pPr marL="0" indent="0" algn="l">
              <a:buNone/>
              <a:defRPr sz="1600">
                <a:solidFill>
                  <a:schemeClr val="bg2"/>
                </a:solidFill>
                <a:latin typeface="Roboto" panose="02000000000000000000" pitchFamily="2" charset="0"/>
                <a:ea typeface="Roboto" panose="02000000000000000000" pitchFamily="2" charset="0"/>
                <a:cs typeface="Roboto" panose="02000000000000000000"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Subtitle</a:t>
            </a:r>
          </a:p>
          <a:p>
            <a:r>
              <a:rPr lang="en-US"/>
              <a:t>7.7.18</a:t>
            </a:r>
          </a:p>
        </p:txBody>
      </p:sp>
      <p:sp>
        <p:nvSpPr>
          <p:cNvPr id="7" name="Rectangle 6">
            <a:extLst>
              <a:ext uri="{FF2B5EF4-FFF2-40B4-BE49-F238E27FC236}">
                <a16:creationId xmlns:a16="http://schemas.microsoft.com/office/drawing/2014/main" id="{63EE2560-B9B5-0E4F-A54F-94F6B4A19AF2}"/>
              </a:ext>
            </a:extLst>
          </p:cNvPr>
          <p:cNvSpPr/>
          <p:nvPr/>
        </p:nvSpPr>
        <p:spPr>
          <a:xfrm>
            <a:off x="706812" y="1594884"/>
            <a:ext cx="914400" cy="54864"/>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Roboto" panose="02000000000000000000" pitchFamily="2" charset="0"/>
            </a:endParaRPr>
          </a:p>
        </p:txBody>
      </p:sp>
      <p:pic>
        <p:nvPicPr>
          <p:cNvPr id="8" name="Picture 7">
            <a:extLst>
              <a:ext uri="{FF2B5EF4-FFF2-40B4-BE49-F238E27FC236}">
                <a16:creationId xmlns:a16="http://schemas.microsoft.com/office/drawing/2014/main" id="{FEC1C26A-F545-C741-84C0-D8BE6998BD57}"/>
              </a:ext>
            </a:extLst>
          </p:cNvPr>
          <p:cNvPicPr>
            <a:picLocks noChangeAspect="1"/>
          </p:cNvPicPr>
          <p:nvPr/>
        </p:nvPicPr>
        <p:blipFill>
          <a:blip r:embed="rId2"/>
          <a:stretch>
            <a:fillRect/>
          </a:stretch>
        </p:blipFill>
        <p:spPr>
          <a:xfrm>
            <a:off x="594411" y="5788142"/>
            <a:ext cx="1602984" cy="630387"/>
          </a:xfrm>
          <a:prstGeom prst="rect">
            <a:avLst/>
          </a:prstGeom>
        </p:spPr>
      </p:pic>
      <p:pic>
        <p:nvPicPr>
          <p:cNvPr id="5" name="Picture 4">
            <a:extLst>
              <a:ext uri="{FF2B5EF4-FFF2-40B4-BE49-F238E27FC236}">
                <a16:creationId xmlns:a16="http://schemas.microsoft.com/office/drawing/2014/main" id="{24C46E97-35CE-9348-AA9D-38808E0418D3}"/>
              </a:ext>
            </a:extLst>
          </p:cNvPr>
          <p:cNvPicPr>
            <a:picLocks noChangeAspect="1"/>
          </p:cNvPicPr>
          <p:nvPr/>
        </p:nvPicPr>
        <p:blipFill>
          <a:blip r:embed="rId3" cstate="print">
            <a:alphaModFix amt="55000"/>
            <a:extLst>
              <a:ext uri="{28A0092B-C50C-407E-A947-70E740481C1C}">
                <a14:useLocalDpi xmlns:a14="http://schemas.microsoft.com/office/drawing/2010/main"/>
              </a:ext>
            </a:extLst>
          </a:blip>
          <a:stretch>
            <a:fillRect/>
          </a:stretch>
        </p:blipFill>
        <p:spPr>
          <a:xfrm>
            <a:off x="5562600" y="0"/>
            <a:ext cx="6629400" cy="6858000"/>
          </a:xfrm>
          <a:prstGeom prst="rect">
            <a:avLst/>
          </a:prstGeom>
        </p:spPr>
      </p:pic>
      <p:pic>
        <p:nvPicPr>
          <p:cNvPr id="10" name="Picture 9" descr="A close up of a logo&#10;&#10;Description automatically generated">
            <a:extLst>
              <a:ext uri="{FF2B5EF4-FFF2-40B4-BE49-F238E27FC236}">
                <a16:creationId xmlns:a16="http://schemas.microsoft.com/office/drawing/2014/main" id="{88D959B1-D41E-1F44-AE50-1DCCE381A755}"/>
              </a:ext>
            </a:extLst>
          </p:cNvPr>
          <p:cNvPicPr>
            <a:picLocks noChangeAspect="1"/>
          </p:cNvPicPr>
          <p:nvPr/>
        </p:nvPicPr>
        <p:blipFill>
          <a:blip r:embed="rId4"/>
          <a:stretch>
            <a:fillRect/>
          </a:stretch>
        </p:blipFill>
        <p:spPr>
          <a:xfrm>
            <a:off x="587534" y="5784842"/>
            <a:ext cx="1612887" cy="634073"/>
          </a:xfrm>
          <a:prstGeom prst="rect">
            <a:avLst/>
          </a:prstGeom>
        </p:spPr>
      </p:pic>
      <p:pic>
        <p:nvPicPr>
          <p:cNvPr id="9" name="Picture 8" descr="A circular emblem with animals and symbols&#10;&#10;Description automatically generated">
            <a:extLst>
              <a:ext uri="{FF2B5EF4-FFF2-40B4-BE49-F238E27FC236}">
                <a16:creationId xmlns:a16="http://schemas.microsoft.com/office/drawing/2014/main" id="{7CF76540-2A95-78B5-F9B8-71352E93AF6B}"/>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2385355" y="5681808"/>
            <a:ext cx="832023" cy="840140"/>
          </a:xfrm>
          <a:prstGeom prst="rect">
            <a:avLst/>
          </a:prstGeom>
        </p:spPr>
      </p:pic>
      <p:sp>
        <p:nvSpPr>
          <p:cNvPr id="11" name="Text Box 1">
            <a:extLst>
              <a:ext uri="{FF2B5EF4-FFF2-40B4-BE49-F238E27FC236}">
                <a16:creationId xmlns:a16="http://schemas.microsoft.com/office/drawing/2014/main" id="{85FE5519-45EE-2955-31F5-5A5179C45380}"/>
              </a:ext>
            </a:extLst>
          </p:cNvPr>
          <p:cNvSpPr txBox="1"/>
          <p:nvPr userDrawn="1"/>
        </p:nvSpPr>
        <p:spPr>
          <a:xfrm>
            <a:off x="3217378" y="5681808"/>
            <a:ext cx="1047750" cy="896336"/>
          </a:xfrm>
          <a:prstGeom prst="rect">
            <a:avLst/>
          </a:prstGeom>
          <a:noFill/>
          <a:ln>
            <a:noFill/>
          </a:ln>
        </p:spPr>
        <p:txBody>
          <a:bodyPr rot="0" spcFirstLastPara="0" vert="horz" wrap="square" lIns="91440" tIns="45720" rIns="91440" bIns="45720" numCol="1" spcCol="0" rtlCol="0" fromWordArt="0" anchor="t" anchorCtr="0" forceAA="0" compatLnSpc="1">
            <a:prstTxWarp prst="textNoShape">
              <a:avLst/>
            </a:prstTxWarp>
            <a:spAutoFit/>
          </a:bodyPr>
          <a:lstStyle/>
          <a:p>
            <a:pPr>
              <a:lnSpc>
                <a:spcPct val="107000"/>
              </a:lnSpc>
              <a:spcAft>
                <a:spcPts val="800"/>
              </a:spcAft>
              <a:tabLst>
                <a:tab pos="8572500" algn="r"/>
              </a:tabLst>
            </a:pPr>
            <a:r>
              <a:rPr lang="en-US" sz="1200" kern="100" dirty="0">
                <a:ln>
                  <a:noFill/>
                </a:ln>
                <a:solidFill>
                  <a:srgbClr val="000000"/>
                </a:solidFill>
                <a:effectLst>
                  <a:outerShdw blurRad="38100" dist="19050" dir="2700000" algn="tl">
                    <a:schemeClr val="dk1">
                      <a:alpha val="40000"/>
                    </a:schemeClr>
                  </a:outerShdw>
                </a:effectLst>
                <a:latin typeface="Bookman Old Style" panose="02050604050505020204" pitchFamily="18" charset="0"/>
                <a:ea typeface="Calibri" panose="020F0502020204030204" pitchFamily="34" charset="0"/>
                <a:cs typeface="Times New Roman" panose="02020603050405020304" pitchFamily="18" charset="0"/>
              </a:rPr>
              <a:t> </a:t>
            </a:r>
            <a:endParaRPr lang="en-NL" sz="11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tabLst>
                <a:tab pos="8572500" algn="r"/>
              </a:tabLst>
            </a:pPr>
            <a:r>
              <a:rPr lang="en-US" sz="1200" b="1" kern="100" dirty="0">
                <a:ln>
                  <a:noFill/>
                </a:ln>
                <a:solidFill>
                  <a:schemeClr val="bg2"/>
                </a:solidFill>
                <a:effectLst>
                  <a:outerShdw blurRad="38100" dist="19050" dir="2700000" algn="tl">
                    <a:schemeClr val="dk1">
                      <a:alpha val="40000"/>
                    </a:schemeClr>
                  </a:outerShdw>
                </a:effectLst>
                <a:latin typeface="Bookman Old Style" panose="02050604050505020204" pitchFamily="18" charset="0"/>
                <a:ea typeface="Calibri" panose="020F0502020204030204" pitchFamily="34" charset="0"/>
                <a:cs typeface="Times New Roman" panose="02020603050405020304" pitchFamily="18" charset="0"/>
              </a:rPr>
              <a:t>PPP UNIT</a:t>
            </a:r>
            <a:endParaRPr lang="en-NL" sz="1100" kern="100" dirty="0">
              <a:solidFill>
                <a:schemeClr val="bg2"/>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tabLst>
                <a:tab pos="8572500" algn="r"/>
              </a:tabLst>
            </a:pPr>
            <a:r>
              <a:rPr lang="en-US" sz="1300" b="1" kern="100" dirty="0">
                <a:ln>
                  <a:noFill/>
                </a:ln>
                <a:solidFill>
                  <a:srgbClr val="000000"/>
                </a:solidFill>
                <a:effectLst>
                  <a:outerShdw blurRad="38100" dist="19050" dir="2700000" algn="tl">
                    <a:schemeClr val="dk1">
                      <a:alpha val="40000"/>
                    </a:schemeClr>
                  </a:outerShdw>
                </a:effectLst>
                <a:latin typeface="Bookman Old Style" panose="02050604050505020204" pitchFamily="18" charset="0"/>
                <a:ea typeface="Calibri" panose="020F0502020204030204" pitchFamily="34" charset="0"/>
                <a:cs typeface="Times New Roman" panose="02020603050405020304" pitchFamily="18" charset="0"/>
              </a:rPr>
              <a:t> </a:t>
            </a:r>
            <a:endParaRPr lang="en-NL" sz="11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2191265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Large CTA">
    <p:spTree>
      <p:nvGrpSpPr>
        <p:cNvPr id="1" name=""/>
        <p:cNvGrpSpPr/>
        <p:nvPr/>
      </p:nvGrpSpPr>
      <p:grpSpPr>
        <a:xfrm>
          <a:off x="0" y="0"/>
          <a:ext cx="0" cy="0"/>
          <a:chOff x="0" y="0"/>
          <a:chExt cx="0" cy="0"/>
        </a:xfrm>
      </p:grpSpPr>
      <p:sp>
        <p:nvSpPr>
          <p:cNvPr id="66" name="Picture Placeholder 65">
            <a:extLst>
              <a:ext uri="{FF2B5EF4-FFF2-40B4-BE49-F238E27FC236}">
                <a16:creationId xmlns:a16="http://schemas.microsoft.com/office/drawing/2014/main" id="{2811C47A-3287-6846-A92D-012BC2B62113}"/>
              </a:ext>
            </a:extLst>
          </p:cNvPr>
          <p:cNvSpPr>
            <a:spLocks noGrp="1"/>
          </p:cNvSpPr>
          <p:nvPr>
            <p:ph type="pic" sz="quarter" idx="10"/>
          </p:nvPr>
        </p:nvSpPr>
        <p:spPr>
          <a:xfrm>
            <a:off x="-3169" y="4"/>
            <a:ext cx="12191995" cy="6857997"/>
          </a:xfrm>
          <a:custGeom>
            <a:avLst/>
            <a:gdLst>
              <a:gd name="connsiteX0" fmla="*/ 10803408 w 12191995"/>
              <a:gd name="connsiteY0" fmla="*/ 485344 h 6857997"/>
              <a:gd name="connsiteX1" fmla="*/ 10803408 w 12191995"/>
              <a:gd name="connsiteY1" fmla="*/ 491924 h 6857997"/>
              <a:gd name="connsiteX2" fmla="*/ 10803876 w 12191995"/>
              <a:gd name="connsiteY2" fmla="*/ 498036 h 6857997"/>
              <a:gd name="connsiteX3" fmla="*/ 10804345 w 12191995"/>
              <a:gd name="connsiteY3" fmla="*/ 504637 h 6857997"/>
              <a:gd name="connsiteX4" fmla="*/ 10804813 w 12191995"/>
              <a:gd name="connsiteY4" fmla="*/ 510749 h 6857997"/>
              <a:gd name="connsiteX5" fmla="*/ 10805282 w 12191995"/>
              <a:gd name="connsiteY5" fmla="*/ 517351 h 6857997"/>
              <a:gd name="connsiteX6" fmla="*/ 10805750 w 12191995"/>
              <a:gd name="connsiteY6" fmla="*/ 523931 h 6857997"/>
              <a:gd name="connsiteX7" fmla="*/ 10806219 w 12191995"/>
              <a:gd name="connsiteY7" fmla="*/ 530043 h 6857997"/>
              <a:gd name="connsiteX8" fmla="*/ 10806687 w 12191995"/>
              <a:gd name="connsiteY8" fmla="*/ 536645 h 6857997"/>
              <a:gd name="connsiteX9" fmla="*/ 10798680 w 12191995"/>
              <a:gd name="connsiteY9" fmla="*/ 537113 h 6857997"/>
              <a:gd name="connsiteX10" fmla="*/ 10791163 w 12191995"/>
              <a:gd name="connsiteY10" fmla="*/ 538050 h 6857997"/>
              <a:gd name="connsiteX11" fmla="*/ 10783155 w 12191995"/>
              <a:gd name="connsiteY11" fmla="*/ 538519 h 6857997"/>
              <a:gd name="connsiteX12" fmla="*/ 10775169 w 12191995"/>
              <a:gd name="connsiteY12" fmla="*/ 539456 h 6857997"/>
              <a:gd name="connsiteX13" fmla="*/ 10767630 w 12191995"/>
              <a:gd name="connsiteY13" fmla="*/ 539946 h 6857997"/>
              <a:gd name="connsiteX14" fmla="*/ 10759623 w 12191995"/>
              <a:gd name="connsiteY14" fmla="*/ 540883 h 6857997"/>
              <a:gd name="connsiteX15" fmla="*/ 10751616 w 12191995"/>
              <a:gd name="connsiteY15" fmla="*/ 541330 h 6857997"/>
              <a:gd name="connsiteX16" fmla="*/ 10744077 w 12191995"/>
              <a:gd name="connsiteY16" fmla="*/ 542288 h 6857997"/>
              <a:gd name="connsiteX17" fmla="*/ 10751616 w 12191995"/>
              <a:gd name="connsiteY17" fmla="*/ 535218 h 6857997"/>
              <a:gd name="connsiteX18" fmla="*/ 10758686 w 12191995"/>
              <a:gd name="connsiteY18" fmla="*/ 527701 h 6857997"/>
              <a:gd name="connsiteX19" fmla="*/ 10766225 w 12191995"/>
              <a:gd name="connsiteY19" fmla="*/ 520631 h 6857997"/>
              <a:gd name="connsiteX20" fmla="*/ 10773742 w 12191995"/>
              <a:gd name="connsiteY20" fmla="*/ 513582 h 6857997"/>
              <a:gd name="connsiteX21" fmla="*/ 10780813 w 12191995"/>
              <a:gd name="connsiteY21" fmla="*/ 506511 h 6857997"/>
              <a:gd name="connsiteX22" fmla="*/ 10788351 w 12191995"/>
              <a:gd name="connsiteY22" fmla="*/ 499441 h 6857997"/>
              <a:gd name="connsiteX23" fmla="*/ 10795869 w 12191995"/>
              <a:gd name="connsiteY23" fmla="*/ 492392 h 6857997"/>
              <a:gd name="connsiteX24" fmla="*/ 10803408 w 12191995"/>
              <a:gd name="connsiteY24" fmla="*/ 485344 h 6857997"/>
              <a:gd name="connsiteX25" fmla="*/ 10720076 w 12191995"/>
              <a:gd name="connsiteY25" fmla="*/ 477315 h 6857997"/>
              <a:gd name="connsiteX26" fmla="*/ 10722440 w 12191995"/>
              <a:gd name="connsiteY26" fmla="*/ 485344 h 6857997"/>
              <a:gd name="connsiteX27" fmla="*/ 10724314 w 12191995"/>
              <a:gd name="connsiteY27" fmla="*/ 493329 h 6857997"/>
              <a:gd name="connsiteX28" fmla="*/ 10726678 w 12191995"/>
              <a:gd name="connsiteY28" fmla="*/ 501805 h 6857997"/>
              <a:gd name="connsiteX29" fmla="*/ 10728552 w 12191995"/>
              <a:gd name="connsiteY29" fmla="*/ 509812 h 6857997"/>
              <a:gd name="connsiteX30" fmla="*/ 10730916 w 12191995"/>
              <a:gd name="connsiteY30" fmla="*/ 517820 h 6857997"/>
              <a:gd name="connsiteX31" fmla="*/ 10732790 w 12191995"/>
              <a:gd name="connsiteY31" fmla="*/ 525805 h 6857997"/>
              <a:gd name="connsiteX32" fmla="*/ 10735132 w 12191995"/>
              <a:gd name="connsiteY32" fmla="*/ 533813 h 6857997"/>
              <a:gd name="connsiteX33" fmla="*/ 10737028 w 12191995"/>
              <a:gd name="connsiteY33" fmla="*/ 541820 h 6857997"/>
              <a:gd name="connsiteX34" fmla="*/ 10727146 w 12191995"/>
              <a:gd name="connsiteY34" fmla="*/ 539946 h 6857997"/>
              <a:gd name="connsiteX35" fmla="*/ 10716796 w 12191995"/>
              <a:gd name="connsiteY35" fmla="*/ 537582 h 6857997"/>
              <a:gd name="connsiteX36" fmla="*/ 10706894 w 12191995"/>
              <a:gd name="connsiteY36" fmla="*/ 535218 h 6857997"/>
              <a:gd name="connsiteX37" fmla="*/ 10696544 w 12191995"/>
              <a:gd name="connsiteY37" fmla="*/ 532876 h 6857997"/>
              <a:gd name="connsiteX38" fmla="*/ 10686683 w 12191995"/>
              <a:gd name="connsiteY38" fmla="*/ 531002 h 6857997"/>
              <a:gd name="connsiteX39" fmla="*/ 10676334 w 12191995"/>
              <a:gd name="connsiteY39" fmla="*/ 528638 h 6857997"/>
              <a:gd name="connsiteX40" fmla="*/ 10666452 w 12191995"/>
              <a:gd name="connsiteY40" fmla="*/ 526274 h 6857997"/>
              <a:gd name="connsiteX41" fmla="*/ 10656081 w 12191995"/>
              <a:gd name="connsiteY41" fmla="*/ 523931 h 6857997"/>
              <a:gd name="connsiteX42" fmla="*/ 10664088 w 12191995"/>
              <a:gd name="connsiteY42" fmla="*/ 518288 h 6857997"/>
              <a:gd name="connsiteX43" fmla="*/ 10672096 w 12191995"/>
              <a:gd name="connsiteY43" fmla="*/ 512623 h 6857997"/>
              <a:gd name="connsiteX44" fmla="*/ 10680082 w 12191995"/>
              <a:gd name="connsiteY44" fmla="*/ 506511 h 6857997"/>
              <a:gd name="connsiteX45" fmla="*/ 10688089 w 12191995"/>
              <a:gd name="connsiteY45" fmla="*/ 500868 h 6857997"/>
              <a:gd name="connsiteX46" fmla="*/ 10696075 w 12191995"/>
              <a:gd name="connsiteY46" fmla="*/ 494756 h 6857997"/>
              <a:gd name="connsiteX47" fmla="*/ 10704082 w 12191995"/>
              <a:gd name="connsiteY47" fmla="*/ 489092 h 6857997"/>
              <a:gd name="connsiteX48" fmla="*/ 10712069 w 12191995"/>
              <a:gd name="connsiteY48" fmla="*/ 483448 h 6857997"/>
              <a:gd name="connsiteX49" fmla="*/ 10720076 w 12191995"/>
              <a:gd name="connsiteY49" fmla="*/ 477315 h 6857997"/>
              <a:gd name="connsiteX50" fmla="*/ 10723377 w 12191995"/>
              <a:gd name="connsiteY50" fmla="*/ 476378 h 6857997"/>
              <a:gd name="connsiteX51" fmla="*/ 10732790 w 12191995"/>
              <a:gd name="connsiteY51" fmla="*/ 477315 h 6857997"/>
              <a:gd name="connsiteX52" fmla="*/ 10742671 w 12191995"/>
              <a:gd name="connsiteY52" fmla="*/ 478273 h 6857997"/>
              <a:gd name="connsiteX53" fmla="*/ 10752574 w 12191995"/>
              <a:gd name="connsiteY53" fmla="*/ 478742 h 6857997"/>
              <a:gd name="connsiteX54" fmla="*/ 10761987 w 12191995"/>
              <a:gd name="connsiteY54" fmla="*/ 479679 h 6857997"/>
              <a:gd name="connsiteX55" fmla="*/ 10771868 w 12191995"/>
              <a:gd name="connsiteY55" fmla="*/ 480616 h 6857997"/>
              <a:gd name="connsiteX56" fmla="*/ 10781281 w 12191995"/>
              <a:gd name="connsiteY56" fmla="*/ 481574 h 6857997"/>
              <a:gd name="connsiteX57" fmla="*/ 10791163 w 12191995"/>
              <a:gd name="connsiteY57" fmla="*/ 482043 h 6857997"/>
              <a:gd name="connsiteX58" fmla="*/ 10801044 w 12191995"/>
              <a:gd name="connsiteY58" fmla="*/ 482980 h 6857997"/>
              <a:gd name="connsiteX59" fmla="*/ 10793037 w 12191995"/>
              <a:gd name="connsiteY59" fmla="*/ 490497 h 6857997"/>
              <a:gd name="connsiteX60" fmla="*/ 10785519 w 12191995"/>
              <a:gd name="connsiteY60" fmla="*/ 497567 h 6857997"/>
              <a:gd name="connsiteX61" fmla="*/ 10777980 w 12191995"/>
              <a:gd name="connsiteY61" fmla="*/ 504637 h 6857997"/>
              <a:gd name="connsiteX62" fmla="*/ 10770441 w 12191995"/>
              <a:gd name="connsiteY62" fmla="*/ 512155 h 6857997"/>
              <a:gd name="connsiteX63" fmla="*/ 10762924 w 12191995"/>
              <a:gd name="connsiteY63" fmla="*/ 519225 h 6857997"/>
              <a:gd name="connsiteX64" fmla="*/ 10755385 w 12191995"/>
              <a:gd name="connsiteY64" fmla="*/ 526764 h 6857997"/>
              <a:gd name="connsiteX65" fmla="*/ 10747846 w 12191995"/>
              <a:gd name="connsiteY65" fmla="*/ 533813 h 6857997"/>
              <a:gd name="connsiteX66" fmla="*/ 10740329 w 12191995"/>
              <a:gd name="connsiteY66" fmla="*/ 540883 h 6857997"/>
              <a:gd name="connsiteX67" fmla="*/ 10737965 w 12191995"/>
              <a:gd name="connsiteY67" fmla="*/ 532876 h 6857997"/>
              <a:gd name="connsiteX68" fmla="*/ 10736091 w 12191995"/>
              <a:gd name="connsiteY68" fmla="*/ 524868 h 6857997"/>
              <a:gd name="connsiteX69" fmla="*/ 10733748 w 12191995"/>
              <a:gd name="connsiteY69" fmla="*/ 516861 h 6857997"/>
              <a:gd name="connsiteX70" fmla="*/ 10731853 w 12191995"/>
              <a:gd name="connsiteY70" fmla="*/ 508854 h 6857997"/>
              <a:gd name="connsiteX71" fmla="*/ 10729489 w 12191995"/>
              <a:gd name="connsiteY71" fmla="*/ 500868 h 6857997"/>
              <a:gd name="connsiteX72" fmla="*/ 10727615 w 12191995"/>
              <a:gd name="connsiteY72" fmla="*/ 492861 h 6857997"/>
              <a:gd name="connsiteX73" fmla="*/ 10725251 w 12191995"/>
              <a:gd name="connsiteY73" fmla="*/ 484385 h 6857997"/>
              <a:gd name="connsiteX74" fmla="*/ 10723377 w 12191995"/>
              <a:gd name="connsiteY74" fmla="*/ 476378 h 6857997"/>
              <a:gd name="connsiteX75" fmla="*/ 10863655 w 12191995"/>
              <a:gd name="connsiteY75" fmla="*/ 471203 h 6857997"/>
              <a:gd name="connsiteX76" fmla="*/ 10864123 w 12191995"/>
              <a:gd name="connsiteY76" fmla="*/ 471203 h 6857997"/>
              <a:gd name="connsiteX77" fmla="*/ 10864592 w 12191995"/>
              <a:gd name="connsiteY77" fmla="*/ 471672 h 6857997"/>
              <a:gd name="connsiteX78" fmla="*/ 10865060 w 12191995"/>
              <a:gd name="connsiteY78" fmla="*/ 471672 h 6857997"/>
              <a:gd name="connsiteX79" fmla="*/ 10865550 w 12191995"/>
              <a:gd name="connsiteY79" fmla="*/ 472162 h 6857997"/>
              <a:gd name="connsiteX80" fmla="*/ 10865060 w 12191995"/>
              <a:gd name="connsiteY80" fmla="*/ 476378 h 6857997"/>
              <a:gd name="connsiteX81" fmla="*/ 10864123 w 12191995"/>
              <a:gd name="connsiteY81" fmla="*/ 480616 h 6857997"/>
              <a:gd name="connsiteX82" fmla="*/ 10863165 w 12191995"/>
              <a:gd name="connsiteY82" fmla="*/ 485344 h 6857997"/>
              <a:gd name="connsiteX83" fmla="*/ 10862718 w 12191995"/>
              <a:gd name="connsiteY83" fmla="*/ 489560 h 6857997"/>
              <a:gd name="connsiteX84" fmla="*/ 10861781 w 12191995"/>
              <a:gd name="connsiteY84" fmla="*/ 493798 h 6857997"/>
              <a:gd name="connsiteX85" fmla="*/ 10861291 w 12191995"/>
              <a:gd name="connsiteY85" fmla="*/ 498036 h 6857997"/>
              <a:gd name="connsiteX86" fmla="*/ 10860354 w 12191995"/>
              <a:gd name="connsiteY86" fmla="*/ 502742 h 6857997"/>
              <a:gd name="connsiteX87" fmla="*/ 10859417 w 12191995"/>
              <a:gd name="connsiteY87" fmla="*/ 506980 h 6857997"/>
              <a:gd name="connsiteX88" fmla="*/ 10854242 w 12191995"/>
              <a:gd name="connsiteY88" fmla="*/ 510281 h 6857997"/>
              <a:gd name="connsiteX89" fmla="*/ 10848598 w 12191995"/>
              <a:gd name="connsiteY89" fmla="*/ 513092 h 6857997"/>
              <a:gd name="connsiteX90" fmla="*/ 10842955 w 12191995"/>
              <a:gd name="connsiteY90" fmla="*/ 516393 h 6857997"/>
              <a:gd name="connsiteX91" fmla="*/ 10837290 w 12191995"/>
              <a:gd name="connsiteY91" fmla="*/ 519694 h 6857997"/>
              <a:gd name="connsiteX92" fmla="*/ 10831647 w 12191995"/>
              <a:gd name="connsiteY92" fmla="*/ 522994 h 6857997"/>
              <a:gd name="connsiteX93" fmla="*/ 10826003 w 12191995"/>
              <a:gd name="connsiteY93" fmla="*/ 525805 h 6857997"/>
              <a:gd name="connsiteX94" fmla="*/ 10820360 w 12191995"/>
              <a:gd name="connsiteY94" fmla="*/ 529106 h 6857997"/>
              <a:gd name="connsiteX95" fmla="*/ 10815163 w 12191995"/>
              <a:gd name="connsiteY95" fmla="*/ 532407 h 6857997"/>
              <a:gd name="connsiteX96" fmla="*/ 10820828 w 12191995"/>
              <a:gd name="connsiteY96" fmla="*/ 524868 h 6857997"/>
              <a:gd name="connsiteX97" fmla="*/ 10826940 w 12191995"/>
              <a:gd name="connsiteY97" fmla="*/ 516861 h 6857997"/>
              <a:gd name="connsiteX98" fmla="*/ 10833052 w 12191995"/>
              <a:gd name="connsiteY98" fmla="*/ 509323 h 6857997"/>
              <a:gd name="connsiteX99" fmla="*/ 10839185 w 12191995"/>
              <a:gd name="connsiteY99" fmla="*/ 501805 h 6857997"/>
              <a:gd name="connsiteX100" fmla="*/ 10845297 w 12191995"/>
              <a:gd name="connsiteY100" fmla="*/ 494266 h 6857997"/>
              <a:gd name="connsiteX101" fmla="*/ 10851409 w 12191995"/>
              <a:gd name="connsiteY101" fmla="*/ 486259 h 6857997"/>
              <a:gd name="connsiteX102" fmla="*/ 10857521 w 12191995"/>
              <a:gd name="connsiteY102" fmla="*/ 478742 h 6857997"/>
              <a:gd name="connsiteX103" fmla="*/ 10863655 w 12191995"/>
              <a:gd name="connsiteY103" fmla="*/ 471203 h 6857997"/>
              <a:gd name="connsiteX104" fmla="*/ 10859417 w 12191995"/>
              <a:gd name="connsiteY104" fmla="*/ 466497 h 6857997"/>
              <a:gd name="connsiteX105" fmla="*/ 10859417 w 12191995"/>
              <a:gd name="connsiteY105" fmla="*/ 466965 h 6857997"/>
              <a:gd name="connsiteX106" fmla="*/ 10859885 w 12191995"/>
              <a:gd name="connsiteY106" fmla="*/ 466965 h 6857997"/>
              <a:gd name="connsiteX107" fmla="*/ 10859885 w 12191995"/>
              <a:gd name="connsiteY107" fmla="*/ 467434 h 6857997"/>
              <a:gd name="connsiteX108" fmla="*/ 10859885 w 12191995"/>
              <a:gd name="connsiteY108" fmla="*/ 467902 h 6857997"/>
              <a:gd name="connsiteX109" fmla="*/ 10860354 w 12191995"/>
              <a:gd name="connsiteY109" fmla="*/ 468392 h 6857997"/>
              <a:gd name="connsiteX110" fmla="*/ 10860822 w 12191995"/>
              <a:gd name="connsiteY110" fmla="*/ 468861 h 6857997"/>
              <a:gd name="connsiteX111" fmla="*/ 10861291 w 12191995"/>
              <a:gd name="connsiteY111" fmla="*/ 469329 h 6857997"/>
              <a:gd name="connsiteX112" fmla="*/ 10854710 w 12191995"/>
              <a:gd name="connsiteY112" fmla="*/ 477315 h 6857997"/>
              <a:gd name="connsiteX113" fmla="*/ 10848108 w 12191995"/>
              <a:gd name="connsiteY113" fmla="*/ 485344 h 6857997"/>
              <a:gd name="connsiteX114" fmla="*/ 10841996 w 12191995"/>
              <a:gd name="connsiteY114" fmla="*/ 493329 h 6857997"/>
              <a:gd name="connsiteX115" fmla="*/ 10835416 w 12191995"/>
              <a:gd name="connsiteY115" fmla="*/ 501337 h 6857997"/>
              <a:gd name="connsiteX116" fmla="*/ 10828814 w 12191995"/>
              <a:gd name="connsiteY116" fmla="*/ 509323 h 6857997"/>
              <a:gd name="connsiteX117" fmla="*/ 10822702 w 12191995"/>
              <a:gd name="connsiteY117" fmla="*/ 517351 h 6857997"/>
              <a:gd name="connsiteX118" fmla="*/ 10816100 w 12191995"/>
              <a:gd name="connsiteY118" fmla="*/ 525805 h 6857997"/>
              <a:gd name="connsiteX119" fmla="*/ 10809520 w 12191995"/>
              <a:gd name="connsiteY119" fmla="*/ 533813 h 6857997"/>
              <a:gd name="connsiteX120" fmla="*/ 10809051 w 12191995"/>
              <a:gd name="connsiteY120" fmla="*/ 527232 h 6857997"/>
              <a:gd name="connsiteX121" fmla="*/ 10809051 w 12191995"/>
              <a:gd name="connsiteY121" fmla="*/ 521120 h 6857997"/>
              <a:gd name="connsiteX122" fmla="*/ 10808562 w 12191995"/>
              <a:gd name="connsiteY122" fmla="*/ 514519 h 6857997"/>
              <a:gd name="connsiteX123" fmla="*/ 10808114 w 12191995"/>
              <a:gd name="connsiteY123" fmla="*/ 508407 h 6857997"/>
              <a:gd name="connsiteX124" fmla="*/ 10807646 w 12191995"/>
              <a:gd name="connsiteY124" fmla="*/ 501805 h 6857997"/>
              <a:gd name="connsiteX125" fmla="*/ 10807177 w 12191995"/>
              <a:gd name="connsiteY125" fmla="*/ 495693 h 6857997"/>
              <a:gd name="connsiteX126" fmla="*/ 10806687 w 12191995"/>
              <a:gd name="connsiteY126" fmla="*/ 489092 h 6857997"/>
              <a:gd name="connsiteX127" fmla="*/ 10806219 w 12191995"/>
              <a:gd name="connsiteY127" fmla="*/ 482980 h 6857997"/>
              <a:gd name="connsiteX128" fmla="*/ 10812821 w 12191995"/>
              <a:gd name="connsiteY128" fmla="*/ 480616 h 6857997"/>
              <a:gd name="connsiteX129" fmla="*/ 10819401 w 12191995"/>
              <a:gd name="connsiteY129" fmla="*/ 478742 h 6857997"/>
              <a:gd name="connsiteX130" fmla="*/ 10826003 w 12191995"/>
              <a:gd name="connsiteY130" fmla="*/ 476847 h 6857997"/>
              <a:gd name="connsiteX131" fmla="*/ 10832584 w 12191995"/>
              <a:gd name="connsiteY131" fmla="*/ 474504 h 6857997"/>
              <a:gd name="connsiteX132" fmla="*/ 10839654 w 12191995"/>
              <a:gd name="connsiteY132" fmla="*/ 472630 h 6857997"/>
              <a:gd name="connsiteX133" fmla="*/ 10846234 w 12191995"/>
              <a:gd name="connsiteY133" fmla="*/ 470735 h 6857997"/>
              <a:gd name="connsiteX134" fmla="*/ 10852836 w 12191995"/>
              <a:gd name="connsiteY134" fmla="*/ 468392 h 6857997"/>
              <a:gd name="connsiteX135" fmla="*/ 10859417 w 12191995"/>
              <a:gd name="connsiteY135" fmla="*/ 466497 h 6857997"/>
              <a:gd name="connsiteX136" fmla="*/ 11071575 w 12191995"/>
              <a:gd name="connsiteY136" fmla="*/ 462040 h 6857997"/>
              <a:gd name="connsiteX137" fmla="*/ 11072028 w 12191995"/>
              <a:gd name="connsiteY137" fmla="*/ 462040 h 6857997"/>
              <a:gd name="connsiteX138" fmla="*/ 11072522 w 12191995"/>
              <a:gd name="connsiteY138" fmla="*/ 462040 h 6857997"/>
              <a:gd name="connsiteX139" fmla="*/ 11073015 w 12191995"/>
              <a:gd name="connsiteY139" fmla="*/ 462040 h 6857997"/>
              <a:gd name="connsiteX140" fmla="*/ 11073468 w 12191995"/>
              <a:gd name="connsiteY140" fmla="*/ 462040 h 6857997"/>
              <a:gd name="connsiteX141" fmla="*/ 11075855 w 12191995"/>
              <a:gd name="connsiteY141" fmla="*/ 469194 h 6857997"/>
              <a:gd name="connsiteX142" fmla="*/ 11078243 w 12191995"/>
              <a:gd name="connsiteY142" fmla="*/ 476347 h 6857997"/>
              <a:gd name="connsiteX143" fmla="*/ 11080136 w 12191995"/>
              <a:gd name="connsiteY143" fmla="*/ 483993 h 6857997"/>
              <a:gd name="connsiteX144" fmla="*/ 11082565 w 12191995"/>
              <a:gd name="connsiteY144" fmla="*/ 491146 h 6857997"/>
              <a:gd name="connsiteX145" fmla="*/ 11077749 w 12191995"/>
              <a:gd name="connsiteY145" fmla="*/ 491146 h 6857997"/>
              <a:gd name="connsiteX146" fmla="*/ 11072522 w 12191995"/>
              <a:gd name="connsiteY146" fmla="*/ 491146 h 6857997"/>
              <a:gd name="connsiteX147" fmla="*/ 11067253 w 12191995"/>
              <a:gd name="connsiteY147" fmla="*/ 491146 h 6857997"/>
              <a:gd name="connsiteX148" fmla="*/ 11062478 w 12191995"/>
              <a:gd name="connsiteY148" fmla="*/ 491146 h 6857997"/>
              <a:gd name="connsiteX149" fmla="*/ 11064372 w 12191995"/>
              <a:gd name="connsiteY149" fmla="*/ 483993 h 6857997"/>
              <a:gd name="connsiteX150" fmla="*/ 11066759 w 12191995"/>
              <a:gd name="connsiteY150" fmla="*/ 476347 h 6857997"/>
              <a:gd name="connsiteX151" fmla="*/ 11069188 w 12191995"/>
              <a:gd name="connsiteY151" fmla="*/ 469194 h 6857997"/>
              <a:gd name="connsiteX152" fmla="*/ 11201088 w 12191995"/>
              <a:gd name="connsiteY152" fmla="*/ 462040 h 6857997"/>
              <a:gd name="connsiteX153" fmla="*/ 11201581 w 12191995"/>
              <a:gd name="connsiteY153" fmla="*/ 462040 h 6857997"/>
              <a:gd name="connsiteX154" fmla="*/ 11202033 w 12191995"/>
              <a:gd name="connsiteY154" fmla="*/ 462040 h 6857997"/>
              <a:gd name="connsiteX155" fmla="*/ 11202526 w 12191995"/>
              <a:gd name="connsiteY155" fmla="*/ 462040 h 6857997"/>
              <a:gd name="connsiteX156" fmla="*/ 11203019 w 12191995"/>
              <a:gd name="connsiteY156" fmla="*/ 462040 h 6857997"/>
              <a:gd name="connsiteX157" fmla="*/ 11205403 w 12191995"/>
              <a:gd name="connsiteY157" fmla="*/ 469193 h 6857997"/>
              <a:gd name="connsiteX158" fmla="*/ 11207787 w 12191995"/>
              <a:gd name="connsiteY158" fmla="*/ 476347 h 6857997"/>
              <a:gd name="connsiteX159" fmla="*/ 11210170 w 12191995"/>
              <a:gd name="connsiteY159" fmla="*/ 483993 h 6857997"/>
              <a:gd name="connsiteX160" fmla="*/ 11212554 w 12191995"/>
              <a:gd name="connsiteY160" fmla="*/ 491146 h 6857997"/>
              <a:gd name="connsiteX161" fmla="*/ 11207293 w 12191995"/>
              <a:gd name="connsiteY161" fmla="*/ 491146 h 6857997"/>
              <a:gd name="connsiteX162" fmla="*/ 11202033 w 12191995"/>
              <a:gd name="connsiteY162" fmla="*/ 491146 h 6857997"/>
              <a:gd name="connsiteX163" fmla="*/ 11197265 w 12191995"/>
              <a:gd name="connsiteY163" fmla="*/ 491146 h 6857997"/>
              <a:gd name="connsiteX164" fmla="*/ 11192005 w 12191995"/>
              <a:gd name="connsiteY164" fmla="*/ 491146 h 6857997"/>
              <a:gd name="connsiteX165" fmla="*/ 11194389 w 12191995"/>
              <a:gd name="connsiteY165" fmla="*/ 483993 h 6857997"/>
              <a:gd name="connsiteX166" fmla="*/ 11196772 w 12191995"/>
              <a:gd name="connsiteY166" fmla="*/ 476347 h 6857997"/>
              <a:gd name="connsiteX167" fmla="*/ 11198704 w 12191995"/>
              <a:gd name="connsiteY167" fmla="*/ 469193 h 6857997"/>
              <a:gd name="connsiteX168" fmla="*/ 11378647 w 12191995"/>
              <a:gd name="connsiteY168" fmla="*/ 462040 h 6857997"/>
              <a:gd name="connsiteX169" fmla="*/ 11379141 w 12191995"/>
              <a:gd name="connsiteY169" fmla="*/ 462040 h 6857997"/>
              <a:gd name="connsiteX170" fmla="*/ 11379634 w 12191995"/>
              <a:gd name="connsiteY170" fmla="*/ 462040 h 6857997"/>
              <a:gd name="connsiteX171" fmla="*/ 11380087 w 12191995"/>
              <a:gd name="connsiteY171" fmla="*/ 462040 h 6857997"/>
              <a:gd name="connsiteX172" fmla="*/ 11380581 w 12191995"/>
              <a:gd name="connsiteY172" fmla="*/ 462040 h 6857997"/>
              <a:gd name="connsiteX173" fmla="*/ 11382968 w 12191995"/>
              <a:gd name="connsiteY173" fmla="*/ 469193 h 6857997"/>
              <a:gd name="connsiteX174" fmla="*/ 11385356 w 12191995"/>
              <a:gd name="connsiteY174" fmla="*/ 476346 h 6857997"/>
              <a:gd name="connsiteX175" fmla="*/ 11387743 w 12191995"/>
              <a:gd name="connsiteY175" fmla="*/ 483993 h 6857997"/>
              <a:gd name="connsiteX176" fmla="*/ 11389636 w 12191995"/>
              <a:gd name="connsiteY176" fmla="*/ 491146 h 6857997"/>
              <a:gd name="connsiteX177" fmla="*/ 11384862 w 12191995"/>
              <a:gd name="connsiteY177" fmla="*/ 491146 h 6857997"/>
              <a:gd name="connsiteX178" fmla="*/ 11379634 w 12191995"/>
              <a:gd name="connsiteY178" fmla="*/ 491146 h 6857997"/>
              <a:gd name="connsiteX179" fmla="*/ 11374819 w 12191995"/>
              <a:gd name="connsiteY179" fmla="*/ 491146 h 6857997"/>
              <a:gd name="connsiteX180" fmla="*/ 11369591 w 12191995"/>
              <a:gd name="connsiteY180" fmla="*/ 491146 h 6857997"/>
              <a:gd name="connsiteX181" fmla="*/ 11371979 w 12191995"/>
              <a:gd name="connsiteY181" fmla="*/ 483993 h 6857997"/>
              <a:gd name="connsiteX182" fmla="*/ 11374366 w 12191995"/>
              <a:gd name="connsiteY182" fmla="*/ 476346 h 6857997"/>
              <a:gd name="connsiteX183" fmla="*/ 11376259 w 12191995"/>
              <a:gd name="connsiteY183" fmla="*/ 469193 h 6857997"/>
              <a:gd name="connsiteX184" fmla="*/ 11123757 w 12191995"/>
              <a:gd name="connsiteY184" fmla="*/ 460602 h 6857997"/>
              <a:gd name="connsiteX185" fmla="*/ 11127581 w 12191995"/>
              <a:gd name="connsiteY185" fmla="*/ 460602 h 6857997"/>
              <a:gd name="connsiteX186" fmla="*/ 11131404 w 12191995"/>
              <a:gd name="connsiteY186" fmla="*/ 460602 h 6857997"/>
              <a:gd name="connsiteX187" fmla="*/ 11135228 w 12191995"/>
              <a:gd name="connsiteY187" fmla="*/ 460602 h 6857997"/>
              <a:gd name="connsiteX188" fmla="*/ 11139051 w 12191995"/>
              <a:gd name="connsiteY188" fmla="*/ 460602 h 6857997"/>
              <a:gd name="connsiteX189" fmla="*/ 11146657 w 12191995"/>
              <a:gd name="connsiteY189" fmla="*/ 461547 h 6857997"/>
              <a:gd name="connsiteX190" fmla="*/ 11151919 w 12191995"/>
              <a:gd name="connsiteY190" fmla="*/ 464918 h 6857997"/>
              <a:gd name="connsiteX191" fmla="*/ 11154797 w 12191995"/>
              <a:gd name="connsiteY191" fmla="*/ 470632 h 6857997"/>
              <a:gd name="connsiteX192" fmla="*/ 11155743 w 12191995"/>
              <a:gd name="connsiteY192" fmla="*/ 478731 h 6857997"/>
              <a:gd name="connsiteX193" fmla="*/ 11155743 w 12191995"/>
              <a:gd name="connsiteY193" fmla="*/ 482554 h 6857997"/>
              <a:gd name="connsiteX194" fmla="*/ 11155743 w 12191995"/>
              <a:gd name="connsiteY194" fmla="*/ 486871 h 6857997"/>
              <a:gd name="connsiteX195" fmla="*/ 11155743 w 12191995"/>
              <a:gd name="connsiteY195" fmla="*/ 491146 h 6857997"/>
              <a:gd name="connsiteX196" fmla="*/ 11155743 w 12191995"/>
              <a:gd name="connsiteY196" fmla="*/ 495463 h 6857997"/>
              <a:gd name="connsiteX197" fmla="*/ 11154797 w 12191995"/>
              <a:gd name="connsiteY197" fmla="*/ 503603 h 6857997"/>
              <a:gd name="connsiteX198" fmla="*/ 11151919 w 12191995"/>
              <a:gd name="connsiteY198" fmla="*/ 509317 h 6857997"/>
              <a:gd name="connsiteX199" fmla="*/ 11146657 w 12191995"/>
              <a:gd name="connsiteY199" fmla="*/ 513140 h 6857997"/>
              <a:gd name="connsiteX200" fmla="*/ 11139051 w 12191995"/>
              <a:gd name="connsiteY200" fmla="*/ 514086 h 6857997"/>
              <a:gd name="connsiteX201" fmla="*/ 11135228 w 12191995"/>
              <a:gd name="connsiteY201" fmla="*/ 514086 h 6857997"/>
              <a:gd name="connsiteX202" fmla="*/ 11131404 w 12191995"/>
              <a:gd name="connsiteY202" fmla="*/ 514086 h 6857997"/>
              <a:gd name="connsiteX203" fmla="*/ 11127581 w 12191995"/>
              <a:gd name="connsiteY203" fmla="*/ 514086 h 6857997"/>
              <a:gd name="connsiteX204" fmla="*/ 11123757 w 12191995"/>
              <a:gd name="connsiteY204" fmla="*/ 514086 h 6857997"/>
              <a:gd name="connsiteX205" fmla="*/ 11123757 w 12191995"/>
              <a:gd name="connsiteY205" fmla="*/ 500725 h 6857997"/>
              <a:gd name="connsiteX206" fmla="*/ 11123757 w 12191995"/>
              <a:gd name="connsiteY206" fmla="*/ 487323 h 6857997"/>
              <a:gd name="connsiteX207" fmla="*/ 11123757 w 12191995"/>
              <a:gd name="connsiteY207" fmla="*/ 473962 h 6857997"/>
              <a:gd name="connsiteX208" fmla="*/ 11123757 w 12191995"/>
              <a:gd name="connsiteY208" fmla="*/ 460602 h 6857997"/>
              <a:gd name="connsiteX209" fmla="*/ 11253336 w 12191995"/>
              <a:gd name="connsiteY209" fmla="*/ 460601 h 6857997"/>
              <a:gd name="connsiteX210" fmla="*/ 11257663 w 12191995"/>
              <a:gd name="connsiteY210" fmla="*/ 460601 h 6857997"/>
              <a:gd name="connsiteX211" fmla="*/ 11261495 w 12191995"/>
              <a:gd name="connsiteY211" fmla="*/ 460601 h 6857997"/>
              <a:gd name="connsiteX212" fmla="*/ 11265781 w 12191995"/>
              <a:gd name="connsiteY212" fmla="*/ 460601 h 6857997"/>
              <a:gd name="connsiteX213" fmla="*/ 11269614 w 12191995"/>
              <a:gd name="connsiteY213" fmla="*/ 460601 h 6857997"/>
              <a:gd name="connsiteX214" fmla="*/ 11275383 w 12191995"/>
              <a:gd name="connsiteY214" fmla="*/ 461095 h 6857997"/>
              <a:gd name="connsiteX215" fmla="*/ 11279669 w 12191995"/>
              <a:gd name="connsiteY215" fmla="*/ 462986 h 6857997"/>
              <a:gd name="connsiteX216" fmla="*/ 11282059 w 12191995"/>
              <a:gd name="connsiteY216" fmla="*/ 466809 h 6857997"/>
              <a:gd name="connsiteX217" fmla="*/ 11283048 w 12191995"/>
              <a:gd name="connsiteY217" fmla="*/ 471578 h 6857997"/>
              <a:gd name="connsiteX218" fmla="*/ 11282059 w 12191995"/>
              <a:gd name="connsiteY218" fmla="*/ 476346 h 6857997"/>
              <a:gd name="connsiteX219" fmla="*/ 11279669 w 12191995"/>
              <a:gd name="connsiteY219" fmla="*/ 480170 h 6857997"/>
              <a:gd name="connsiteX220" fmla="*/ 11275878 w 12191995"/>
              <a:gd name="connsiteY220" fmla="*/ 482102 h 6857997"/>
              <a:gd name="connsiteX221" fmla="*/ 11269614 w 12191995"/>
              <a:gd name="connsiteY221" fmla="*/ 482554 h 6857997"/>
              <a:gd name="connsiteX222" fmla="*/ 11265781 w 12191995"/>
              <a:gd name="connsiteY222" fmla="*/ 482554 h 6857997"/>
              <a:gd name="connsiteX223" fmla="*/ 11261495 w 12191995"/>
              <a:gd name="connsiteY223" fmla="*/ 482554 h 6857997"/>
              <a:gd name="connsiteX224" fmla="*/ 11257663 w 12191995"/>
              <a:gd name="connsiteY224" fmla="*/ 482554 h 6857997"/>
              <a:gd name="connsiteX225" fmla="*/ 11253336 w 12191995"/>
              <a:gd name="connsiteY225" fmla="*/ 482554 h 6857997"/>
              <a:gd name="connsiteX226" fmla="*/ 11253336 w 12191995"/>
              <a:gd name="connsiteY226" fmla="*/ 477292 h 6857997"/>
              <a:gd name="connsiteX227" fmla="*/ 11253336 w 12191995"/>
              <a:gd name="connsiteY227" fmla="*/ 471578 h 6857997"/>
              <a:gd name="connsiteX228" fmla="*/ 11253336 w 12191995"/>
              <a:gd name="connsiteY228" fmla="*/ 465863 h 6857997"/>
              <a:gd name="connsiteX229" fmla="*/ 11253336 w 12191995"/>
              <a:gd name="connsiteY229" fmla="*/ 460601 h 6857997"/>
              <a:gd name="connsiteX230" fmla="*/ 11521488 w 12191995"/>
              <a:gd name="connsiteY230" fmla="*/ 458658 h 6857997"/>
              <a:gd name="connsiteX231" fmla="*/ 11529150 w 12191995"/>
              <a:gd name="connsiteY231" fmla="*/ 459645 h 6857997"/>
              <a:gd name="connsiteX232" fmla="*/ 11534423 w 12191995"/>
              <a:gd name="connsiteY232" fmla="*/ 462976 h 6857997"/>
              <a:gd name="connsiteX233" fmla="*/ 11537266 w 12191995"/>
              <a:gd name="connsiteY233" fmla="*/ 468734 h 6857997"/>
              <a:gd name="connsiteX234" fmla="*/ 11538254 w 12191995"/>
              <a:gd name="connsiteY234" fmla="*/ 476342 h 6857997"/>
              <a:gd name="connsiteX235" fmla="*/ 11538254 w 12191995"/>
              <a:gd name="connsiteY235" fmla="*/ 481606 h 6857997"/>
              <a:gd name="connsiteX236" fmla="*/ 11538254 w 12191995"/>
              <a:gd name="connsiteY236" fmla="*/ 486870 h 6857997"/>
              <a:gd name="connsiteX237" fmla="*/ 11538254 w 12191995"/>
              <a:gd name="connsiteY237" fmla="*/ 492134 h 6857997"/>
              <a:gd name="connsiteX238" fmla="*/ 11538254 w 12191995"/>
              <a:gd name="connsiteY238" fmla="*/ 497398 h 6857997"/>
              <a:gd name="connsiteX239" fmla="*/ 11537266 w 12191995"/>
              <a:gd name="connsiteY239" fmla="*/ 505499 h 6857997"/>
              <a:gd name="connsiteX240" fmla="*/ 11534423 w 12191995"/>
              <a:gd name="connsiteY240" fmla="*/ 511216 h 6857997"/>
              <a:gd name="connsiteX241" fmla="*/ 11529150 w 12191995"/>
              <a:gd name="connsiteY241" fmla="*/ 515040 h 6857997"/>
              <a:gd name="connsiteX242" fmla="*/ 11521488 w 12191995"/>
              <a:gd name="connsiteY242" fmla="*/ 515986 h 6857997"/>
              <a:gd name="connsiteX243" fmla="*/ 11514320 w 12191995"/>
              <a:gd name="connsiteY243" fmla="*/ 515040 h 6857997"/>
              <a:gd name="connsiteX244" fmla="*/ 11509048 w 12191995"/>
              <a:gd name="connsiteY244" fmla="*/ 511216 h 6857997"/>
              <a:gd name="connsiteX245" fmla="*/ 11505711 w 12191995"/>
              <a:gd name="connsiteY245" fmla="*/ 505499 h 6857997"/>
              <a:gd name="connsiteX246" fmla="*/ 11504722 w 12191995"/>
              <a:gd name="connsiteY246" fmla="*/ 497398 h 6857997"/>
              <a:gd name="connsiteX247" fmla="*/ 11504722 w 12191995"/>
              <a:gd name="connsiteY247" fmla="*/ 492134 h 6857997"/>
              <a:gd name="connsiteX248" fmla="*/ 11504722 w 12191995"/>
              <a:gd name="connsiteY248" fmla="*/ 486870 h 6857997"/>
              <a:gd name="connsiteX249" fmla="*/ 11504722 w 12191995"/>
              <a:gd name="connsiteY249" fmla="*/ 481606 h 6857997"/>
              <a:gd name="connsiteX250" fmla="*/ 11504722 w 12191995"/>
              <a:gd name="connsiteY250" fmla="*/ 476342 h 6857997"/>
              <a:gd name="connsiteX251" fmla="*/ 11505711 w 12191995"/>
              <a:gd name="connsiteY251" fmla="*/ 468734 h 6857997"/>
              <a:gd name="connsiteX252" fmla="*/ 11509048 w 12191995"/>
              <a:gd name="connsiteY252" fmla="*/ 462976 h 6857997"/>
              <a:gd name="connsiteX253" fmla="*/ 11514320 w 12191995"/>
              <a:gd name="connsiteY253" fmla="*/ 459645 h 6857997"/>
              <a:gd name="connsiteX254" fmla="*/ 11521488 w 12191995"/>
              <a:gd name="connsiteY254" fmla="*/ 458658 h 6857997"/>
              <a:gd name="connsiteX255" fmla="*/ 11065360 w 12191995"/>
              <a:gd name="connsiteY255" fmla="*/ 451516 h 6857997"/>
              <a:gd name="connsiteX256" fmla="*/ 11059597 w 12191995"/>
              <a:gd name="connsiteY256" fmla="*/ 469194 h 6857997"/>
              <a:gd name="connsiteX257" fmla="*/ 11053876 w 12191995"/>
              <a:gd name="connsiteY257" fmla="*/ 487323 h 6857997"/>
              <a:gd name="connsiteX258" fmla="*/ 11048607 w 12191995"/>
              <a:gd name="connsiteY258" fmla="*/ 505494 h 6857997"/>
              <a:gd name="connsiteX259" fmla="*/ 11042845 w 12191995"/>
              <a:gd name="connsiteY259" fmla="*/ 523171 h 6857997"/>
              <a:gd name="connsiteX260" fmla="*/ 11045232 w 12191995"/>
              <a:gd name="connsiteY260" fmla="*/ 523171 h 6857997"/>
              <a:gd name="connsiteX261" fmla="*/ 11047620 w 12191995"/>
              <a:gd name="connsiteY261" fmla="*/ 523171 h 6857997"/>
              <a:gd name="connsiteX262" fmla="*/ 11050048 w 12191995"/>
              <a:gd name="connsiteY262" fmla="*/ 523171 h 6857997"/>
              <a:gd name="connsiteX263" fmla="*/ 11052435 w 12191995"/>
              <a:gd name="connsiteY263" fmla="*/ 523171 h 6857997"/>
              <a:gd name="connsiteX264" fmla="*/ 11054329 w 12191995"/>
              <a:gd name="connsiteY264" fmla="*/ 517416 h 6857997"/>
              <a:gd name="connsiteX265" fmla="*/ 11056263 w 12191995"/>
              <a:gd name="connsiteY265" fmla="*/ 511208 h 6857997"/>
              <a:gd name="connsiteX266" fmla="*/ 11057704 w 12191995"/>
              <a:gd name="connsiteY266" fmla="*/ 505494 h 6857997"/>
              <a:gd name="connsiteX267" fmla="*/ 11059597 w 12191995"/>
              <a:gd name="connsiteY267" fmla="*/ 499286 h 6857997"/>
              <a:gd name="connsiteX268" fmla="*/ 11066306 w 12191995"/>
              <a:gd name="connsiteY268" fmla="*/ 499286 h 6857997"/>
              <a:gd name="connsiteX269" fmla="*/ 11072522 w 12191995"/>
              <a:gd name="connsiteY269" fmla="*/ 499286 h 6857997"/>
              <a:gd name="connsiteX270" fmla="*/ 11078737 w 12191995"/>
              <a:gd name="connsiteY270" fmla="*/ 499286 h 6857997"/>
              <a:gd name="connsiteX271" fmla="*/ 11085405 w 12191995"/>
              <a:gd name="connsiteY271" fmla="*/ 499286 h 6857997"/>
              <a:gd name="connsiteX272" fmla="*/ 11086845 w 12191995"/>
              <a:gd name="connsiteY272" fmla="*/ 505494 h 6857997"/>
              <a:gd name="connsiteX273" fmla="*/ 11088780 w 12191995"/>
              <a:gd name="connsiteY273" fmla="*/ 511208 h 6857997"/>
              <a:gd name="connsiteX274" fmla="*/ 11090673 w 12191995"/>
              <a:gd name="connsiteY274" fmla="*/ 517416 h 6857997"/>
              <a:gd name="connsiteX275" fmla="*/ 11092608 w 12191995"/>
              <a:gd name="connsiteY275" fmla="*/ 523171 h 6857997"/>
              <a:gd name="connsiteX276" fmla="*/ 11094995 w 12191995"/>
              <a:gd name="connsiteY276" fmla="*/ 523171 h 6857997"/>
              <a:gd name="connsiteX277" fmla="*/ 11097382 w 12191995"/>
              <a:gd name="connsiteY277" fmla="*/ 523171 h 6857997"/>
              <a:gd name="connsiteX278" fmla="*/ 11099770 w 12191995"/>
              <a:gd name="connsiteY278" fmla="*/ 523171 h 6857997"/>
              <a:gd name="connsiteX279" fmla="*/ 11102157 w 12191995"/>
              <a:gd name="connsiteY279" fmla="*/ 523171 h 6857997"/>
              <a:gd name="connsiteX280" fmla="*/ 11096436 w 12191995"/>
              <a:gd name="connsiteY280" fmla="*/ 505494 h 6857997"/>
              <a:gd name="connsiteX281" fmla="*/ 11091167 w 12191995"/>
              <a:gd name="connsiteY281" fmla="*/ 487323 h 6857997"/>
              <a:gd name="connsiteX282" fmla="*/ 11085405 w 12191995"/>
              <a:gd name="connsiteY282" fmla="*/ 469194 h 6857997"/>
              <a:gd name="connsiteX283" fmla="*/ 11079683 w 12191995"/>
              <a:gd name="connsiteY283" fmla="*/ 451516 h 6857997"/>
              <a:gd name="connsiteX284" fmla="*/ 11076349 w 12191995"/>
              <a:gd name="connsiteY284" fmla="*/ 451516 h 6857997"/>
              <a:gd name="connsiteX285" fmla="*/ 11072522 w 12191995"/>
              <a:gd name="connsiteY285" fmla="*/ 451516 h 6857997"/>
              <a:gd name="connsiteX286" fmla="*/ 11068694 w 12191995"/>
              <a:gd name="connsiteY286" fmla="*/ 451516 h 6857997"/>
              <a:gd name="connsiteX287" fmla="*/ 11114178 w 12191995"/>
              <a:gd name="connsiteY287" fmla="*/ 451516 h 6857997"/>
              <a:gd name="connsiteX288" fmla="*/ 11114178 w 12191995"/>
              <a:gd name="connsiteY288" fmla="*/ 469194 h 6857997"/>
              <a:gd name="connsiteX289" fmla="*/ 11114178 w 12191995"/>
              <a:gd name="connsiteY289" fmla="*/ 487323 h 6857997"/>
              <a:gd name="connsiteX290" fmla="*/ 11114178 w 12191995"/>
              <a:gd name="connsiteY290" fmla="*/ 505494 h 6857997"/>
              <a:gd name="connsiteX291" fmla="*/ 11114178 w 12191995"/>
              <a:gd name="connsiteY291" fmla="*/ 523171 h 6857997"/>
              <a:gd name="connsiteX292" fmla="*/ 11120386 w 12191995"/>
              <a:gd name="connsiteY292" fmla="*/ 523171 h 6857997"/>
              <a:gd name="connsiteX293" fmla="*/ 11126635 w 12191995"/>
              <a:gd name="connsiteY293" fmla="*/ 523171 h 6857997"/>
              <a:gd name="connsiteX294" fmla="*/ 11132843 w 12191995"/>
              <a:gd name="connsiteY294" fmla="*/ 523171 h 6857997"/>
              <a:gd name="connsiteX295" fmla="*/ 11139051 w 12191995"/>
              <a:gd name="connsiteY295" fmla="*/ 523171 h 6857997"/>
              <a:gd name="connsiteX296" fmla="*/ 11150480 w 12191995"/>
              <a:gd name="connsiteY296" fmla="*/ 521239 h 6857997"/>
              <a:gd name="connsiteX297" fmla="*/ 11158621 w 12191995"/>
              <a:gd name="connsiteY297" fmla="*/ 515977 h 6857997"/>
              <a:gd name="connsiteX298" fmla="*/ 11163883 w 12191995"/>
              <a:gd name="connsiteY298" fmla="*/ 507385 h 6857997"/>
              <a:gd name="connsiteX299" fmla="*/ 11165322 w 12191995"/>
              <a:gd name="connsiteY299" fmla="*/ 495463 h 6857997"/>
              <a:gd name="connsiteX300" fmla="*/ 11165322 w 12191995"/>
              <a:gd name="connsiteY300" fmla="*/ 491146 h 6857997"/>
              <a:gd name="connsiteX301" fmla="*/ 11165322 w 12191995"/>
              <a:gd name="connsiteY301" fmla="*/ 486871 h 6857997"/>
              <a:gd name="connsiteX302" fmla="*/ 11165322 w 12191995"/>
              <a:gd name="connsiteY302" fmla="*/ 482554 h 6857997"/>
              <a:gd name="connsiteX303" fmla="*/ 11165322 w 12191995"/>
              <a:gd name="connsiteY303" fmla="*/ 478731 h 6857997"/>
              <a:gd name="connsiteX304" fmla="*/ 11163883 w 12191995"/>
              <a:gd name="connsiteY304" fmla="*/ 466809 h 6857997"/>
              <a:gd name="connsiteX305" fmla="*/ 11158621 w 12191995"/>
              <a:gd name="connsiteY305" fmla="*/ 458217 h 6857997"/>
              <a:gd name="connsiteX306" fmla="*/ 11150480 w 12191995"/>
              <a:gd name="connsiteY306" fmla="*/ 452955 h 6857997"/>
              <a:gd name="connsiteX307" fmla="*/ 11139051 w 12191995"/>
              <a:gd name="connsiteY307" fmla="*/ 451516 h 6857997"/>
              <a:gd name="connsiteX308" fmla="*/ 11132843 w 12191995"/>
              <a:gd name="connsiteY308" fmla="*/ 451516 h 6857997"/>
              <a:gd name="connsiteX309" fmla="*/ 11126635 w 12191995"/>
              <a:gd name="connsiteY309" fmla="*/ 451516 h 6857997"/>
              <a:gd name="connsiteX310" fmla="*/ 11120386 w 12191995"/>
              <a:gd name="connsiteY310" fmla="*/ 451516 h 6857997"/>
              <a:gd name="connsiteX311" fmla="*/ 11114178 w 12191995"/>
              <a:gd name="connsiteY311" fmla="*/ 451516 h 6857997"/>
              <a:gd name="connsiteX312" fmla="*/ 11194882 w 12191995"/>
              <a:gd name="connsiteY312" fmla="*/ 451516 h 6857997"/>
              <a:gd name="connsiteX313" fmla="*/ 11189128 w 12191995"/>
              <a:gd name="connsiteY313" fmla="*/ 469193 h 6857997"/>
              <a:gd name="connsiteX314" fmla="*/ 11183908 w 12191995"/>
              <a:gd name="connsiteY314" fmla="*/ 487323 h 6857997"/>
              <a:gd name="connsiteX315" fmla="*/ 11178155 w 12191995"/>
              <a:gd name="connsiteY315" fmla="*/ 505494 h 6857997"/>
              <a:gd name="connsiteX316" fmla="*/ 11172442 w 12191995"/>
              <a:gd name="connsiteY316" fmla="*/ 523171 h 6857997"/>
              <a:gd name="connsiteX317" fmla="*/ 11174826 w 12191995"/>
              <a:gd name="connsiteY317" fmla="*/ 523171 h 6857997"/>
              <a:gd name="connsiteX318" fmla="*/ 11177209 w 12191995"/>
              <a:gd name="connsiteY318" fmla="*/ 523171 h 6857997"/>
              <a:gd name="connsiteX319" fmla="*/ 11179593 w 12191995"/>
              <a:gd name="connsiteY319" fmla="*/ 523171 h 6857997"/>
              <a:gd name="connsiteX320" fmla="*/ 11181977 w 12191995"/>
              <a:gd name="connsiteY320" fmla="*/ 523171 h 6857997"/>
              <a:gd name="connsiteX321" fmla="*/ 11183908 w 12191995"/>
              <a:gd name="connsiteY321" fmla="*/ 517416 h 6857997"/>
              <a:gd name="connsiteX322" fmla="*/ 11185799 w 12191995"/>
              <a:gd name="connsiteY322" fmla="*/ 511208 h 6857997"/>
              <a:gd name="connsiteX323" fmla="*/ 11187731 w 12191995"/>
              <a:gd name="connsiteY323" fmla="*/ 505494 h 6857997"/>
              <a:gd name="connsiteX324" fmla="*/ 11189621 w 12191995"/>
              <a:gd name="connsiteY324" fmla="*/ 499286 h 6857997"/>
              <a:gd name="connsiteX325" fmla="*/ 11195827 w 12191995"/>
              <a:gd name="connsiteY325" fmla="*/ 499286 h 6857997"/>
              <a:gd name="connsiteX326" fmla="*/ 11202033 w 12191995"/>
              <a:gd name="connsiteY326" fmla="*/ 499286 h 6857997"/>
              <a:gd name="connsiteX327" fmla="*/ 11208732 w 12191995"/>
              <a:gd name="connsiteY327" fmla="*/ 499286 h 6857997"/>
              <a:gd name="connsiteX328" fmla="*/ 11214938 w 12191995"/>
              <a:gd name="connsiteY328" fmla="*/ 499286 h 6857997"/>
              <a:gd name="connsiteX329" fmla="*/ 11216828 w 12191995"/>
              <a:gd name="connsiteY329" fmla="*/ 505494 h 6857997"/>
              <a:gd name="connsiteX330" fmla="*/ 11218760 w 12191995"/>
              <a:gd name="connsiteY330" fmla="*/ 511208 h 6857997"/>
              <a:gd name="connsiteX331" fmla="*/ 11220198 w 12191995"/>
              <a:gd name="connsiteY331" fmla="*/ 517416 h 6857997"/>
              <a:gd name="connsiteX332" fmla="*/ 11222089 w 12191995"/>
              <a:gd name="connsiteY332" fmla="*/ 523171 h 6857997"/>
              <a:gd name="connsiteX333" fmla="*/ 11224473 w 12191995"/>
              <a:gd name="connsiteY333" fmla="*/ 523171 h 6857997"/>
              <a:gd name="connsiteX334" fmla="*/ 11226856 w 12191995"/>
              <a:gd name="connsiteY334" fmla="*/ 523171 h 6857997"/>
              <a:gd name="connsiteX335" fmla="*/ 11229240 w 12191995"/>
              <a:gd name="connsiteY335" fmla="*/ 523171 h 6857997"/>
              <a:gd name="connsiteX336" fmla="*/ 11232117 w 12191995"/>
              <a:gd name="connsiteY336" fmla="*/ 523171 h 6857997"/>
              <a:gd name="connsiteX337" fmla="*/ 11226404 w 12191995"/>
              <a:gd name="connsiteY337" fmla="*/ 505494 h 6857997"/>
              <a:gd name="connsiteX338" fmla="*/ 11220650 w 12191995"/>
              <a:gd name="connsiteY338" fmla="*/ 487323 h 6857997"/>
              <a:gd name="connsiteX339" fmla="*/ 11214938 w 12191995"/>
              <a:gd name="connsiteY339" fmla="*/ 469193 h 6857997"/>
              <a:gd name="connsiteX340" fmla="*/ 11209677 w 12191995"/>
              <a:gd name="connsiteY340" fmla="*/ 451516 h 6857997"/>
              <a:gd name="connsiteX341" fmla="*/ 11205855 w 12191995"/>
              <a:gd name="connsiteY341" fmla="*/ 451516 h 6857997"/>
              <a:gd name="connsiteX342" fmla="*/ 11202033 w 12191995"/>
              <a:gd name="connsiteY342" fmla="*/ 451516 h 6857997"/>
              <a:gd name="connsiteX343" fmla="*/ 11198704 w 12191995"/>
              <a:gd name="connsiteY343" fmla="*/ 451516 h 6857997"/>
              <a:gd name="connsiteX344" fmla="*/ 11243775 w 12191995"/>
              <a:gd name="connsiteY344" fmla="*/ 451516 h 6857997"/>
              <a:gd name="connsiteX345" fmla="*/ 11243775 w 12191995"/>
              <a:gd name="connsiteY345" fmla="*/ 469193 h 6857997"/>
              <a:gd name="connsiteX346" fmla="*/ 11243775 w 12191995"/>
              <a:gd name="connsiteY346" fmla="*/ 487323 h 6857997"/>
              <a:gd name="connsiteX347" fmla="*/ 11243775 w 12191995"/>
              <a:gd name="connsiteY347" fmla="*/ 505494 h 6857997"/>
              <a:gd name="connsiteX348" fmla="*/ 11243775 w 12191995"/>
              <a:gd name="connsiteY348" fmla="*/ 523171 h 6857997"/>
              <a:gd name="connsiteX349" fmla="*/ 11246165 w 12191995"/>
              <a:gd name="connsiteY349" fmla="*/ 523171 h 6857997"/>
              <a:gd name="connsiteX350" fmla="*/ 11248555 w 12191995"/>
              <a:gd name="connsiteY350" fmla="*/ 523171 h 6857997"/>
              <a:gd name="connsiteX351" fmla="*/ 11250946 w 12191995"/>
              <a:gd name="connsiteY351" fmla="*/ 523171 h 6857997"/>
              <a:gd name="connsiteX352" fmla="*/ 11253336 w 12191995"/>
              <a:gd name="connsiteY352" fmla="*/ 523171 h 6857997"/>
              <a:gd name="connsiteX353" fmla="*/ 11253336 w 12191995"/>
              <a:gd name="connsiteY353" fmla="*/ 515031 h 6857997"/>
              <a:gd name="connsiteX354" fmla="*/ 11253336 w 12191995"/>
              <a:gd name="connsiteY354" fmla="*/ 507385 h 6857997"/>
              <a:gd name="connsiteX355" fmla="*/ 11253336 w 12191995"/>
              <a:gd name="connsiteY355" fmla="*/ 499286 h 6857997"/>
              <a:gd name="connsiteX356" fmla="*/ 11253336 w 12191995"/>
              <a:gd name="connsiteY356" fmla="*/ 491146 h 6857997"/>
              <a:gd name="connsiteX357" fmla="*/ 11257663 w 12191995"/>
              <a:gd name="connsiteY357" fmla="*/ 491146 h 6857997"/>
              <a:gd name="connsiteX358" fmla="*/ 11261495 w 12191995"/>
              <a:gd name="connsiteY358" fmla="*/ 491146 h 6857997"/>
              <a:gd name="connsiteX359" fmla="*/ 11265781 w 12191995"/>
              <a:gd name="connsiteY359" fmla="*/ 491146 h 6857997"/>
              <a:gd name="connsiteX360" fmla="*/ 11269614 w 12191995"/>
              <a:gd name="connsiteY360" fmla="*/ 491146 h 6857997"/>
              <a:gd name="connsiteX361" fmla="*/ 11279669 w 12191995"/>
              <a:gd name="connsiteY361" fmla="*/ 490201 h 6857997"/>
              <a:gd name="connsiteX362" fmla="*/ 11286840 w 12191995"/>
              <a:gd name="connsiteY362" fmla="*/ 485925 h 6857997"/>
              <a:gd name="connsiteX363" fmla="*/ 11291167 w 12191995"/>
              <a:gd name="connsiteY363" fmla="*/ 479676 h 6857997"/>
              <a:gd name="connsiteX364" fmla="*/ 11293104 w 12191995"/>
              <a:gd name="connsiteY364" fmla="*/ 471125 h 6857997"/>
              <a:gd name="connsiteX365" fmla="*/ 11291661 w 12191995"/>
              <a:gd name="connsiteY365" fmla="*/ 462492 h 6857997"/>
              <a:gd name="connsiteX366" fmla="*/ 11287334 w 12191995"/>
              <a:gd name="connsiteY366" fmla="*/ 456285 h 6857997"/>
              <a:gd name="connsiteX367" fmla="*/ 11279669 w 12191995"/>
              <a:gd name="connsiteY367" fmla="*/ 452462 h 6857997"/>
              <a:gd name="connsiteX368" fmla="*/ 11269614 w 12191995"/>
              <a:gd name="connsiteY368" fmla="*/ 451516 h 6857997"/>
              <a:gd name="connsiteX369" fmla="*/ 11263391 w 12191995"/>
              <a:gd name="connsiteY369" fmla="*/ 451516 h 6857997"/>
              <a:gd name="connsiteX370" fmla="*/ 11256715 w 12191995"/>
              <a:gd name="connsiteY370" fmla="*/ 451516 h 6857997"/>
              <a:gd name="connsiteX371" fmla="*/ 11250492 w 12191995"/>
              <a:gd name="connsiteY371" fmla="*/ 451516 h 6857997"/>
              <a:gd name="connsiteX372" fmla="*/ 11243775 w 12191995"/>
              <a:gd name="connsiteY372" fmla="*/ 451516 h 6857997"/>
              <a:gd name="connsiteX373" fmla="*/ 11300587 w 12191995"/>
              <a:gd name="connsiteY373" fmla="*/ 451516 h 6857997"/>
              <a:gd name="connsiteX374" fmla="*/ 11300587 w 12191995"/>
              <a:gd name="connsiteY374" fmla="*/ 453448 h 6857997"/>
              <a:gd name="connsiteX375" fmla="*/ 11300587 w 12191995"/>
              <a:gd name="connsiteY375" fmla="*/ 455832 h 6857997"/>
              <a:gd name="connsiteX376" fmla="*/ 11300587 w 12191995"/>
              <a:gd name="connsiteY376" fmla="*/ 458217 h 6857997"/>
              <a:gd name="connsiteX377" fmla="*/ 11300587 w 12191995"/>
              <a:gd name="connsiteY377" fmla="*/ 460601 h 6857997"/>
              <a:gd name="connsiteX378" fmla="*/ 11305821 w 12191995"/>
              <a:gd name="connsiteY378" fmla="*/ 460601 h 6857997"/>
              <a:gd name="connsiteX379" fmla="*/ 11310643 w 12191995"/>
              <a:gd name="connsiteY379" fmla="*/ 460601 h 6857997"/>
              <a:gd name="connsiteX380" fmla="*/ 11315876 w 12191995"/>
              <a:gd name="connsiteY380" fmla="*/ 460601 h 6857997"/>
              <a:gd name="connsiteX381" fmla="*/ 11321152 w 12191995"/>
              <a:gd name="connsiteY381" fmla="*/ 460601 h 6857997"/>
              <a:gd name="connsiteX382" fmla="*/ 11321152 w 12191995"/>
              <a:gd name="connsiteY382" fmla="*/ 476346 h 6857997"/>
              <a:gd name="connsiteX383" fmla="*/ 11321152 w 12191995"/>
              <a:gd name="connsiteY383" fmla="*/ 491639 h 6857997"/>
              <a:gd name="connsiteX384" fmla="*/ 11321152 w 12191995"/>
              <a:gd name="connsiteY384" fmla="*/ 507384 h 6857997"/>
              <a:gd name="connsiteX385" fmla="*/ 11321152 w 12191995"/>
              <a:gd name="connsiteY385" fmla="*/ 523171 h 6857997"/>
              <a:gd name="connsiteX386" fmla="*/ 11323542 w 12191995"/>
              <a:gd name="connsiteY386" fmla="*/ 523171 h 6857997"/>
              <a:gd name="connsiteX387" fmla="*/ 11325932 w 12191995"/>
              <a:gd name="connsiteY387" fmla="*/ 523171 h 6857997"/>
              <a:gd name="connsiteX388" fmla="*/ 11328322 w 12191995"/>
              <a:gd name="connsiteY388" fmla="*/ 523171 h 6857997"/>
              <a:gd name="connsiteX389" fmla="*/ 11330713 w 12191995"/>
              <a:gd name="connsiteY389" fmla="*/ 523171 h 6857997"/>
              <a:gd name="connsiteX390" fmla="*/ 11330713 w 12191995"/>
              <a:gd name="connsiteY390" fmla="*/ 507384 h 6857997"/>
              <a:gd name="connsiteX391" fmla="*/ 11330713 w 12191995"/>
              <a:gd name="connsiteY391" fmla="*/ 491639 h 6857997"/>
              <a:gd name="connsiteX392" fmla="*/ 11330713 w 12191995"/>
              <a:gd name="connsiteY392" fmla="*/ 476346 h 6857997"/>
              <a:gd name="connsiteX393" fmla="*/ 11330713 w 12191995"/>
              <a:gd name="connsiteY393" fmla="*/ 460601 h 6857997"/>
              <a:gd name="connsiteX394" fmla="*/ 11335534 w 12191995"/>
              <a:gd name="connsiteY394" fmla="*/ 460601 h 6857997"/>
              <a:gd name="connsiteX395" fmla="*/ 11340809 w 12191995"/>
              <a:gd name="connsiteY395" fmla="*/ 460601 h 6857997"/>
              <a:gd name="connsiteX396" fmla="*/ 11346043 w 12191995"/>
              <a:gd name="connsiteY396" fmla="*/ 460601 h 6857997"/>
              <a:gd name="connsiteX397" fmla="*/ 11350824 w 12191995"/>
              <a:gd name="connsiteY397" fmla="*/ 460601 h 6857997"/>
              <a:gd name="connsiteX398" fmla="*/ 11350824 w 12191995"/>
              <a:gd name="connsiteY398" fmla="*/ 458217 h 6857997"/>
              <a:gd name="connsiteX399" fmla="*/ 11350824 w 12191995"/>
              <a:gd name="connsiteY399" fmla="*/ 455832 h 6857997"/>
              <a:gd name="connsiteX400" fmla="*/ 11350824 w 12191995"/>
              <a:gd name="connsiteY400" fmla="*/ 453448 h 6857997"/>
              <a:gd name="connsiteX401" fmla="*/ 11350824 w 12191995"/>
              <a:gd name="connsiteY401" fmla="*/ 451516 h 6857997"/>
              <a:gd name="connsiteX402" fmla="*/ 11338378 w 12191995"/>
              <a:gd name="connsiteY402" fmla="*/ 451516 h 6857997"/>
              <a:gd name="connsiteX403" fmla="*/ 11325932 w 12191995"/>
              <a:gd name="connsiteY403" fmla="*/ 451516 h 6857997"/>
              <a:gd name="connsiteX404" fmla="*/ 11313033 w 12191995"/>
              <a:gd name="connsiteY404" fmla="*/ 451516 h 6857997"/>
              <a:gd name="connsiteX405" fmla="*/ 11408222 w 12191995"/>
              <a:gd name="connsiteY405" fmla="*/ 451516 h 6857997"/>
              <a:gd name="connsiteX406" fmla="*/ 11408222 w 12191995"/>
              <a:gd name="connsiteY406" fmla="*/ 453448 h 6857997"/>
              <a:gd name="connsiteX407" fmla="*/ 11408222 w 12191995"/>
              <a:gd name="connsiteY407" fmla="*/ 455832 h 6857997"/>
              <a:gd name="connsiteX408" fmla="*/ 11408222 w 12191995"/>
              <a:gd name="connsiteY408" fmla="*/ 458216 h 6857997"/>
              <a:gd name="connsiteX409" fmla="*/ 11408222 w 12191995"/>
              <a:gd name="connsiteY409" fmla="*/ 460601 h 6857997"/>
              <a:gd name="connsiteX410" fmla="*/ 11413483 w 12191995"/>
              <a:gd name="connsiteY410" fmla="*/ 460601 h 6857997"/>
              <a:gd name="connsiteX411" fmla="*/ 11418252 w 12191995"/>
              <a:gd name="connsiteY411" fmla="*/ 460601 h 6857997"/>
              <a:gd name="connsiteX412" fmla="*/ 11423472 w 12191995"/>
              <a:gd name="connsiteY412" fmla="*/ 460601 h 6857997"/>
              <a:gd name="connsiteX413" fmla="*/ 11428733 w 12191995"/>
              <a:gd name="connsiteY413" fmla="*/ 460601 h 6857997"/>
              <a:gd name="connsiteX414" fmla="*/ 11428733 w 12191995"/>
              <a:gd name="connsiteY414" fmla="*/ 476346 h 6857997"/>
              <a:gd name="connsiteX415" fmla="*/ 11428733 w 12191995"/>
              <a:gd name="connsiteY415" fmla="*/ 491639 h 6857997"/>
              <a:gd name="connsiteX416" fmla="*/ 11428733 w 12191995"/>
              <a:gd name="connsiteY416" fmla="*/ 507384 h 6857997"/>
              <a:gd name="connsiteX417" fmla="*/ 11428733 w 12191995"/>
              <a:gd name="connsiteY417" fmla="*/ 523171 h 6857997"/>
              <a:gd name="connsiteX418" fmla="*/ 11431117 w 12191995"/>
              <a:gd name="connsiteY418" fmla="*/ 523171 h 6857997"/>
              <a:gd name="connsiteX419" fmla="*/ 11433501 w 12191995"/>
              <a:gd name="connsiteY419" fmla="*/ 523171 h 6857997"/>
              <a:gd name="connsiteX420" fmla="*/ 11435885 w 12191995"/>
              <a:gd name="connsiteY420" fmla="*/ 523171 h 6857997"/>
              <a:gd name="connsiteX421" fmla="*/ 11438311 w 12191995"/>
              <a:gd name="connsiteY421" fmla="*/ 523171 h 6857997"/>
              <a:gd name="connsiteX422" fmla="*/ 11438311 w 12191995"/>
              <a:gd name="connsiteY422" fmla="*/ 507384 h 6857997"/>
              <a:gd name="connsiteX423" fmla="*/ 11438311 w 12191995"/>
              <a:gd name="connsiteY423" fmla="*/ 491639 h 6857997"/>
              <a:gd name="connsiteX424" fmla="*/ 11438311 w 12191995"/>
              <a:gd name="connsiteY424" fmla="*/ 476346 h 6857997"/>
              <a:gd name="connsiteX425" fmla="*/ 11438311 w 12191995"/>
              <a:gd name="connsiteY425" fmla="*/ 460601 h 6857997"/>
              <a:gd name="connsiteX426" fmla="*/ 11443079 w 12191995"/>
              <a:gd name="connsiteY426" fmla="*/ 460601 h 6857997"/>
              <a:gd name="connsiteX427" fmla="*/ 11448340 w 12191995"/>
              <a:gd name="connsiteY427" fmla="*/ 460601 h 6857997"/>
              <a:gd name="connsiteX428" fmla="*/ 11453560 w 12191995"/>
              <a:gd name="connsiteY428" fmla="*/ 460601 h 6857997"/>
              <a:gd name="connsiteX429" fmla="*/ 11458822 w 12191995"/>
              <a:gd name="connsiteY429" fmla="*/ 460601 h 6857997"/>
              <a:gd name="connsiteX430" fmla="*/ 11458822 w 12191995"/>
              <a:gd name="connsiteY430" fmla="*/ 458216 h 6857997"/>
              <a:gd name="connsiteX431" fmla="*/ 11458822 w 12191995"/>
              <a:gd name="connsiteY431" fmla="*/ 455832 h 6857997"/>
              <a:gd name="connsiteX432" fmla="*/ 11458822 w 12191995"/>
              <a:gd name="connsiteY432" fmla="*/ 453448 h 6857997"/>
              <a:gd name="connsiteX433" fmla="*/ 11458822 w 12191995"/>
              <a:gd name="connsiteY433" fmla="*/ 451516 h 6857997"/>
              <a:gd name="connsiteX434" fmla="*/ 11445915 w 12191995"/>
              <a:gd name="connsiteY434" fmla="*/ 451516 h 6857997"/>
              <a:gd name="connsiteX435" fmla="*/ 11433501 w 12191995"/>
              <a:gd name="connsiteY435" fmla="*/ 451516 h 6857997"/>
              <a:gd name="connsiteX436" fmla="*/ 11420636 w 12191995"/>
              <a:gd name="connsiteY436" fmla="*/ 451516 h 6857997"/>
              <a:gd name="connsiteX437" fmla="*/ 11372431 w 12191995"/>
              <a:gd name="connsiteY437" fmla="*/ 451516 h 6857997"/>
              <a:gd name="connsiteX438" fmla="*/ 11366710 w 12191995"/>
              <a:gd name="connsiteY438" fmla="*/ 469193 h 6857997"/>
              <a:gd name="connsiteX439" fmla="*/ 11361442 w 12191995"/>
              <a:gd name="connsiteY439" fmla="*/ 487323 h 6857997"/>
              <a:gd name="connsiteX440" fmla="*/ 11355679 w 12191995"/>
              <a:gd name="connsiteY440" fmla="*/ 505493 h 6857997"/>
              <a:gd name="connsiteX441" fmla="*/ 11349958 w 12191995"/>
              <a:gd name="connsiteY441" fmla="*/ 523171 h 6857997"/>
              <a:gd name="connsiteX442" fmla="*/ 11352345 w 12191995"/>
              <a:gd name="connsiteY442" fmla="*/ 523171 h 6857997"/>
              <a:gd name="connsiteX443" fmla="*/ 11354733 w 12191995"/>
              <a:gd name="connsiteY443" fmla="*/ 523171 h 6857997"/>
              <a:gd name="connsiteX444" fmla="*/ 11357120 w 12191995"/>
              <a:gd name="connsiteY444" fmla="*/ 523171 h 6857997"/>
              <a:gd name="connsiteX445" fmla="*/ 11359507 w 12191995"/>
              <a:gd name="connsiteY445" fmla="*/ 523171 h 6857997"/>
              <a:gd name="connsiteX446" fmla="*/ 11361442 w 12191995"/>
              <a:gd name="connsiteY446" fmla="*/ 517415 h 6857997"/>
              <a:gd name="connsiteX447" fmla="*/ 11363335 w 12191995"/>
              <a:gd name="connsiteY447" fmla="*/ 511207 h 6857997"/>
              <a:gd name="connsiteX448" fmla="*/ 11365270 w 12191995"/>
              <a:gd name="connsiteY448" fmla="*/ 505493 h 6857997"/>
              <a:gd name="connsiteX449" fmla="*/ 11367163 w 12191995"/>
              <a:gd name="connsiteY449" fmla="*/ 499286 h 6857997"/>
              <a:gd name="connsiteX450" fmla="*/ 11373378 w 12191995"/>
              <a:gd name="connsiteY450" fmla="*/ 499286 h 6857997"/>
              <a:gd name="connsiteX451" fmla="*/ 11379634 w 12191995"/>
              <a:gd name="connsiteY451" fmla="*/ 499286 h 6857997"/>
              <a:gd name="connsiteX452" fmla="*/ 11386302 w 12191995"/>
              <a:gd name="connsiteY452" fmla="*/ 499286 h 6857997"/>
              <a:gd name="connsiteX453" fmla="*/ 11392518 w 12191995"/>
              <a:gd name="connsiteY453" fmla="*/ 499286 h 6857997"/>
              <a:gd name="connsiteX454" fmla="*/ 11394452 w 12191995"/>
              <a:gd name="connsiteY454" fmla="*/ 505493 h 6857997"/>
              <a:gd name="connsiteX455" fmla="*/ 11396346 w 12191995"/>
              <a:gd name="connsiteY455" fmla="*/ 511207 h 6857997"/>
              <a:gd name="connsiteX456" fmla="*/ 11397786 w 12191995"/>
              <a:gd name="connsiteY456" fmla="*/ 517415 h 6857997"/>
              <a:gd name="connsiteX457" fmla="*/ 11399680 w 12191995"/>
              <a:gd name="connsiteY457" fmla="*/ 523171 h 6857997"/>
              <a:gd name="connsiteX458" fmla="*/ 11402108 w 12191995"/>
              <a:gd name="connsiteY458" fmla="*/ 523171 h 6857997"/>
              <a:gd name="connsiteX459" fmla="*/ 11404495 w 12191995"/>
              <a:gd name="connsiteY459" fmla="*/ 523171 h 6857997"/>
              <a:gd name="connsiteX460" fmla="*/ 11406883 w 12191995"/>
              <a:gd name="connsiteY460" fmla="*/ 523171 h 6857997"/>
              <a:gd name="connsiteX461" fmla="*/ 11409270 w 12191995"/>
              <a:gd name="connsiteY461" fmla="*/ 523171 h 6857997"/>
              <a:gd name="connsiteX462" fmla="*/ 11404001 w 12191995"/>
              <a:gd name="connsiteY462" fmla="*/ 505493 h 6857997"/>
              <a:gd name="connsiteX463" fmla="*/ 11398280 w 12191995"/>
              <a:gd name="connsiteY463" fmla="*/ 487323 h 6857997"/>
              <a:gd name="connsiteX464" fmla="*/ 11392518 w 12191995"/>
              <a:gd name="connsiteY464" fmla="*/ 469193 h 6857997"/>
              <a:gd name="connsiteX465" fmla="*/ 11386796 w 12191995"/>
              <a:gd name="connsiteY465" fmla="*/ 451516 h 6857997"/>
              <a:gd name="connsiteX466" fmla="*/ 11383462 w 12191995"/>
              <a:gd name="connsiteY466" fmla="*/ 451516 h 6857997"/>
              <a:gd name="connsiteX467" fmla="*/ 11379634 w 12191995"/>
              <a:gd name="connsiteY467" fmla="*/ 451516 h 6857997"/>
              <a:gd name="connsiteX468" fmla="*/ 11376259 w 12191995"/>
              <a:gd name="connsiteY468" fmla="*/ 451516 h 6857997"/>
              <a:gd name="connsiteX469" fmla="*/ 11470842 w 12191995"/>
              <a:gd name="connsiteY469" fmla="*/ 451515 h 6857997"/>
              <a:gd name="connsiteX470" fmla="*/ 11470842 w 12191995"/>
              <a:gd name="connsiteY470" fmla="*/ 469193 h 6857997"/>
              <a:gd name="connsiteX471" fmla="*/ 11470842 w 12191995"/>
              <a:gd name="connsiteY471" fmla="*/ 487322 h 6857997"/>
              <a:gd name="connsiteX472" fmla="*/ 11470842 w 12191995"/>
              <a:gd name="connsiteY472" fmla="*/ 505493 h 6857997"/>
              <a:gd name="connsiteX473" fmla="*/ 11470842 w 12191995"/>
              <a:gd name="connsiteY473" fmla="*/ 523170 h 6857997"/>
              <a:gd name="connsiteX474" fmla="*/ 11473237 w 12191995"/>
              <a:gd name="connsiteY474" fmla="*/ 523170 h 6857997"/>
              <a:gd name="connsiteX475" fmla="*/ 11475631 w 12191995"/>
              <a:gd name="connsiteY475" fmla="*/ 523170 h 6857997"/>
              <a:gd name="connsiteX476" fmla="*/ 11478026 w 12191995"/>
              <a:gd name="connsiteY476" fmla="*/ 523170 h 6857997"/>
              <a:gd name="connsiteX477" fmla="*/ 11480421 w 12191995"/>
              <a:gd name="connsiteY477" fmla="*/ 523170 h 6857997"/>
              <a:gd name="connsiteX478" fmla="*/ 11480421 w 12191995"/>
              <a:gd name="connsiteY478" fmla="*/ 505493 h 6857997"/>
              <a:gd name="connsiteX479" fmla="*/ 11480421 w 12191995"/>
              <a:gd name="connsiteY479" fmla="*/ 487322 h 6857997"/>
              <a:gd name="connsiteX480" fmla="*/ 11480421 w 12191995"/>
              <a:gd name="connsiteY480" fmla="*/ 469193 h 6857997"/>
              <a:gd name="connsiteX481" fmla="*/ 11480421 w 12191995"/>
              <a:gd name="connsiteY481" fmla="*/ 451515 h 6857997"/>
              <a:gd name="connsiteX482" fmla="*/ 11478026 w 12191995"/>
              <a:gd name="connsiteY482" fmla="*/ 451515 h 6857997"/>
              <a:gd name="connsiteX483" fmla="*/ 11475631 w 12191995"/>
              <a:gd name="connsiteY483" fmla="*/ 451515 h 6857997"/>
              <a:gd name="connsiteX484" fmla="*/ 11473237 w 12191995"/>
              <a:gd name="connsiteY484" fmla="*/ 451515 h 6857997"/>
              <a:gd name="connsiteX485" fmla="*/ 11563230 w 12191995"/>
              <a:gd name="connsiteY485" fmla="*/ 451515 h 6857997"/>
              <a:gd name="connsiteX486" fmla="*/ 11563230 w 12191995"/>
              <a:gd name="connsiteY486" fmla="*/ 469193 h 6857997"/>
              <a:gd name="connsiteX487" fmla="*/ 11563230 w 12191995"/>
              <a:gd name="connsiteY487" fmla="*/ 487322 h 6857997"/>
              <a:gd name="connsiteX488" fmla="*/ 11563230 w 12191995"/>
              <a:gd name="connsiteY488" fmla="*/ 505493 h 6857997"/>
              <a:gd name="connsiteX489" fmla="*/ 11563230 w 12191995"/>
              <a:gd name="connsiteY489" fmla="*/ 523170 h 6857997"/>
              <a:gd name="connsiteX490" fmla="*/ 11565618 w 12191995"/>
              <a:gd name="connsiteY490" fmla="*/ 523170 h 6857997"/>
              <a:gd name="connsiteX491" fmla="*/ 11568005 w 12191995"/>
              <a:gd name="connsiteY491" fmla="*/ 523170 h 6857997"/>
              <a:gd name="connsiteX492" fmla="*/ 11570393 w 12191995"/>
              <a:gd name="connsiteY492" fmla="*/ 523170 h 6857997"/>
              <a:gd name="connsiteX493" fmla="*/ 11572780 w 12191995"/>
              <a:gd name="connsiteY493" fmla="*/ 523170 h 6857997"/>
              <a:gd name="connsiteX494" fmla="*/ 11572780 w 12191995"/>
              <a:gd name="connsiteY494" fmla="*/ 509768 h 6857997"/>
              <a:gd name="connsiteX495" fmla="*/ 11572780 w 12191995"/>
              <a:gd name="connsiteY495" fmla="*/ 496407 h 6857997"/>
              <a:gd name="connsiteX496" fmla="*/ 11572780 w 12191995"/>
              <a:gd name="connsiteY496" fmla="*/ 482553 h 6857997"/>
              <a:gd name="connsiteX497" fmla="*/ 11572780 w 12191995"/>
              <a:gd name="connsiteY497" fmla="*/ 469193 h 6857997"/>
              <a:gd name="connsiteX498" fmla="*/ 11581877 w 12191995"/>
              <a:gd name="connsiteY498" fmla="*/ 482553 h 6857997"/>
              <a:gd name="connsiteX499" fmla="*/ 11590481 w 12191995"/>
              <a:gd name="connsiteY499" fmla="*/ 496407 h 6857997"/>
              <a:gd name="connsiteX500" fmla="*/ 11599084 w 12191995"/>
              <a:gd name="connsiteY500" fmla="*/ 509768 h 6857997"/>
              <a:gd name="connsiteX501" fmla="*/ 11608182 w 12191995"/>
              <a:gd name="connsiteY501" fmla="*/ 523170 h 6857997"/>
              <a:gd name="connsiteX502" fmla="*/ 11610075 w 12191995"/>
              <a:gd name="connsiteY502" fmla="*/ 523170 h 6857997"/>
              <a:gd name="connsiteX503" fmla="*/ 11612504 w 12191995"/>
              <a:gd name="connsiteY503" fmla="*/ 523170 h 6857997"/>
              <a:gd name="connsiteX504" fmla="*/ 11614891 w 12191995"/>
              <a:gd name="connsiteY504" fmla="*/ 523170 h 6857997"/>
              <a:gd name="connsiteX505" fmla="*/ 11617279 w 12191995"/>
              <a:gd name="connsiteY505" fmla="*/ 523170 h 6857997"/>
              <a:gd name="connsiteX506" fmla="*/ 11617279 w 12191995"/>
              <a:gd name="connsiteY506" fmla="*/ 505493 h 6857997"/>
              <a:gd name="connsiteX507" fmla="*/ 11617279 w 12191995"/>
              <a:gd name="connsiteY507" fmla="*/ 487322 h 6857997"/>
              <a:gd name="connsiteX508" fmla="*/ 11617279 w 12191995"/>
              <a:gd name="connsiteY508" fmla="*/ 469193 h 6857997"/>
              <a:gd name="connsiteX509" fmla="*/ 11617279 w 12191995"/>
              <a:gd name="connsiteY509" fmla="*/ 451515 h 6857997"/>
              <a:gd name="connsiteX510" fmla="*/ 11614891 w 12191995"/>
              <a:gd name="connsiteY510" fmla="*/ 451515 h 6857997"/>
              <a:gd name="connsiteX511" fmla="*/ 11612504 w 12191995"/>
              <a:gd name="connsiteY511" fmla="*/ 451515 h 6857997"/>
              <a:gd name="connsiteX512" fmla="*/ 11610075 w 12191995"/>
              <a:gd name="connsiteY512" fmla="*/ 451515 h 6857997"/>
              <a:gd name="connsiteX513" fmla="*/ 11607688 w 12191995"/>
              <a:gd name="connsiteY513" fmla="*/ 451515 h 6857997"/>
              <a:gd name="connsiteX514" fmla="*/ 11607688 w 12191995"/>
              <a:gd name="connsiteY514" fmla="*/ 464917 h 6857997"/>
              <a:gd name="connsiteX515" fmla="*/ 11607688 w 12191995"/>
              <a:gd name="connsiteY515" fmla="*/ 478278 h 6857997"/>
              <a:gd name="connsiteX516" fmla="*/ 11607688 w 12191995"/>
              <a:gd name="connsiteY516" fmla="*/ 492132 h 6857997"/>
              <a:gd name="connsiteX517" fmla="*/ 11607688 w 12191995"/>
              <a:gd name="connsiteY517" fmla="*/ 505493 h 6857997"/>
              <a:gd name="connsiteX518" fmla="*/ 11607235 w 12191995"/>
              <a:gd name="connsiteY518" fmla="*/ 505493 h 6857997"/>
              <a:gd name="connsiteX519" fmla="*/ 11598590 w 12191995"/>
              <a:gd name="connsiteY519" fmla="*/ 492132 h 6857997"/>
              <a:gd name="connsiteX520" fmla="*/ 11589534 w 12191995"/>
              <a:gd name="connsiteY520" fmla="*/ 478278 h 6857997"/>
              <a:gd name="connsiteX521" fmla="*/ 11580931 w 12191995"/>
              <a:gd name="connsiteY521" fmla="*/ 464917 h 6857997"/>
              <a:gd name="connsiteX522" fmla="*/ 11572327 w 12191995"/>
              <a:gd name="connsiteY522" fmla="*/ 451515 h 6857997"/>
              <a:gd name="connsiteX523" fmla="*/ 11569899 w 12191995"/>
              <a:gd name="connsiteY523" fmla="*/ 451515 h 6857997"/>
              <a:gd name="connsiteX524" fmla="*/ 11567511 w 12191995"/>
              <a:gd name="connsiteY524" fmla="*/ 451515 h 6857997"/>
              <a:gd name="connsiteX525" fmla="*/ 11565618 w 12191995"/>
              <a:gd name="connsiteY525" fmla="*/ 451515 h 6857997"/>
              <a:gd name="connsiteX526" fmla="*/ 11521488 w 12191995"/>
              <a:gd name="connsiteY526" fmla="*/ 450063 h 6857997"/>
              <a:gd name="connsiteX527" fmla="*/ 11509995 w 12191995"/>
              <a:gd name="connsiteY527" fmla="*/ 451503 h 6857997"/>
              <a:gd name="connsiteX528" fmla="*/ 11501880 w 12191995"/>
              <a:gd name="connsiteY528" fmla="*/ 456767 h 6857997"/>
              <a:gd name="connsiteX529" fmla="*/ 11496607 w 12191995"/>
              <a:gd name="connsiteY529" fmla="*/ 465362 h 6857997"/>
              <a:gd name="connsiteX530" fmla="*/ 11495165 w 12191995"/>
              <a:gd name="connsiteY530" fmla="*/ 476342 h 6857997"/>
              <a:gd name="connsiteX531" fmla="*/ 11495165 w 12191995"/>
              <a:gd name="connsiteY531" fmla="*/ 481606 h 6857997"/>
              <a:gd name="connsiteX532" fmla="*/ 11495165 w 12191995"/>
              <a:gd name="connsiteY532" fmla="*/ 486870 h 6857997"/>
              <a:gd name="connsiteX533" fmla="*/ 11495165 w 12191995"/>
              <a:gd name="connsiteY533" fmla="*/ 492134 h 6857997"/>
              <a:gd name="connsiteX534" fmla="*/ 11495165 w 12191995"/>
              <a:gd name="connsiteY534" fmla="*/ 497398 h 6857997"/>
              <a:gd name="connsiteX535" fmla="*/ 11497554 w 12191995"/>
              <a:gd name="connsiteY535" fmla="*/ 510763 h 6857997"/>
              <a:gd name="connsiteX536" fmla="*/ 11503775 w 12191995"/>
              <a:gd name="connsiteY536" fmla="*/ 519358 h 6857997"/>
              <a:gd name="connsiteX537" fmla="*/ 11512384 w 12191995"/>
              <a:gd name="connsiteY537" fmla="*/ 523635 h 6857997"/>
              <a:gd name="connsiteX538" fmla="*/ 11521488 w 12191995"/>
              <a:gd name="connsiteY538" fmla="*/ 524622 h 6857997"/>
              <a:gd name="connsiteX539" fmla="*/ 11531045 w 12191995"/>
              <a:gd name="connsiteY539" fmla="*/ 523635 h 6857997"/>
              <a:gd name="connsiteX540" fmla="*/ 11539696 w 12191995"/>
              <a:gd name="connsiteY540" fmla="*/ 519358 h 6857997"/>
              <a:gd name="connsiteX541" fmla="*/ 11545917 w 12191995"/>
              <a:gd name="connsiteY541" fmla="*/ 510763 h 6857997"/>
              <a:gd name="connsiteX542" fmla="*/ 11548306 w 12191995"/>
              <a:gd name="connsiteY542" fmla="*/ 497398 h 6857997"/>
              <a:gd name="connsiteX543" fmla="*/ 11548306 w 12191995"/>
              <a:gd name="connsiteY543" fmla="*/ 492134 h 6857997"/>
              <a:gd name="connsiteX544" fmla="*/ 11548306 w 12191995"/>
              <a:gd name="connsiteY544" fmla="*/ 486870 h 6857997"/>
              <a:gd name="connsiteX545" fmla="*/ 11548306 w 12191995"/>
              <a:gd name="connsiteY545" fmla="*/ 481606 h 6857997"/>
              <a:gd name="connsiteX546" fmla="*/ 11548306 w 12191995"/>
              <a:gd name="connsiteY546" fmla="*/ 476342 h 6857997"/>
              <a:gd name="connsiteX547" fmla="*/ 11546370 w 12191995"/>
              <a:gd name="connsiteY547" fmla="*/ 465362 h 6857997"/>
              <a:gd name="connsiteX548" fmla="*/ 11541591 w 12191995"/>
              <a:gd name="connsiteY548" fmla="*/ 456767 h 6857997"/>
              <a:gd name="connsiteX549" fmla="*/ 11532981 w 12191995"/>
              <a:gd name="connsiteY549" fmla="*/ 451503 h 6857997"/>
              <a:gd name="connsiteX550" fmla="*/ 11521488 w 12191995"/>
              <a:gd name="connsiteY550" fmla="*/ 450063 h 6857997"/>
              <a:gd name="connsiteX551" fmla="*/ 10643857 w 12191995"/>
              <a:gd name="connsiteY551" fmla="*/ 448608 h 6857997"/>
              <a:gd name="connsiteX552" fmla="*/ 10653270 w 12191995"/>
              <a:gd name="connsiteY552" fmla="*/ 451909 h 6857997"/>
              <a:gd name="connsiteX553" fmla="*/ 10662214 w 12191995"/>
              <a:gd name="connsiteY553" fmla="*/ 455210 h 6857997"/>
              <a:gd name="connsiteX554" fmla="*/ 10671627 w 12191995"/>
              <a:gd name="connsiteY554" fmla="*/ 458490 h 6857997"/>
              <a:gd name="connsiteX555" fmla="*/ 10680550 w 12191995"/>
              <a:gd name="connsiteY555" fmla="*/ 461791 h 6857997"/>
              <a:gd name="connsiteX556" fmla="*/ 10689963 w 12191995"/>
              <a:gd name="connsiteY556" fmla="*/ 465091 h 6857997"/>
              <a:gd name="connsiteX557" fmla="*/ 10699355 w 12191995"/>
              <a:gd name="connsiteY557" fmla="*/ 468392 h 6857997"/>
              <a:gd name="connsiteX558" fmla="*/ 10708320 w 12191995"/>
              <a:gd name="connsiteY558" fmla="*/ 471672 h 6857997"/>
              <a:gd name="connsiteX559" fmla="*/ 10717733 w 12191995"/>
              <a:gd name="connsiteY559" fmla="*/ 474973 h 6857997"/>
              <a:gd name="connsiteX560" fmla="*/ 10709726 w 12191995"/>
              <a:gd name="connsiteY560" fmla="*/ 481084 h 6857997"/>
              <a:gd name="connsiteX561" fmla="*/ 10701740 w 12191995"/>
              <a:gd name="connsiteY561" fmla="*/ 486728 h 6857997"/>
              <a:gd name="connsiteX562" fmla="*/ 10693711 w 12191995"/>
              <a:gd name="connsiteY562" fmla="*/ 492861 h 6857997"/>
              <a:gd name="connsiteX563" fmla="*/ 10685746 w 12191995"/>
              <a:gd name="connsiteY563" fmla="*/ 498526 h 6857997"/>
              <a:gd name="connsiteX564" fmla="*/ 10677739 w 12191995"/>
              <a:gd name="connsiteY564" fmla="*/ 504637 h 6857997"/>
              <a:gd name="connsiteX565" fmla="*/ 10669732 w 12191995"/>
              <a:gd name="connsiteY565" fmla="*/ 510281 h 6857997"/>
              <a:gd name="connsiteX566" fmla="*/ 10661724 w 12191995"/>
              <a:gd name="connsiteY566" fmla="*/ 515924 h 6857997"/>
              <a:gd name="connsiteX567" fmla="*/ 10653738 w 12191995"/>
              <a:gd name="connsiteY567" fmla="*/ 522036 h 6857997"/>
              <a:gd name="connsiteX568" fmla="*/ 10652311 w 12191995"/>
              <a:gd name="connsiteY568" fmla="*/ 512623 h 6857997"/>
              <a:gd name="connsiteX569" fmla="*/ 10651374 w 12191995"/>
              <a:gd name="connsiteY569" fmla="*/ 503679 h 6857997"/>
              <a:gd name="connsiteX570" fmla="*/ 10649969 w 12191995"/>
              <a:gd name="connsiteY570" fmla="*/ 494266 h 6857997"/>
              <a:gd name="connsiteX571" fmla="*/ 10648542 w 12191995"/>
              <a:gd name="connsiteY571" fmla="*/ 485344 h 6857997"/>
              <a:gd name="connsiteX572" fmla="*/ 10647605 w 12191995"/>
              <a:gd name="connsiteY572" fmla="*/ 475931 h 6857997"/>
              <a:gd name="connsiteX573" fmla="*/ 10646199 w 12191995"/>
              <a:gd name="connsiteY573" fmla="*/ 466965 h 6857997"/>
              <a:gd name="connsiteX574" fmla="*/ 10645262 w 12191995"/>
              <a:gd name="connsiteY574" fmla="*/ 457553 h 6857997"/>
              <a:gd name="connsiteX575" fmla="*/ 10643857 w 12191995"/>
              <a:gd name="connsiteY575" fmla="*/ 448608 h 6857997"/>
              <a:gd name="connsiteX576" fmla="*/ 10640556 w 12191995"/>
              <a:gd name="connsiteY576" fmla="*/ 448608 h 6857997"/>
              <a:gd name="connsiteX577" fmla="*/ 10641962 w 12191995"/>
              <a:gd name="connsiteY577" fmla="*/ 457553 h 6857997"/>
              <a:gd name="connsiteX578" fmla="*/ 10642899 w 12191995"/>
              <a:gd name="connsiteY578" fmla="*/ 466965 h 6857997"/>
              <a:gd name="connsiteX579" fmla="*/ 10644325 w 12191995"/>
              <a:gd name="connsiteY579" fmla="*/ 475931 h 6857997"/>
              <a:gd name="connsiteX580" fmla="*/ 10645262 w 12191995"/>
              <a:gd name="connsiteY580" fmla="*/ 485344 h 6857997"/>
              <a:gd name="connsiteX581" fmla="*/ 10646668 w 12191995"/>
              <a:gd name="connsiteY581" fmla="*/ 494266 h 6857997"/>
              <a:gd name="connsiteX582" fmla="*/ 10648074 w 12191995"/>
              <a:gd name="connsiteY582" fmla="*/ 503679 h 6857997"/>
              <a:gd name="connsiteX583" fmla="*/ 10649032 w 12191995"/>
              <a:gd name="connsiteY583" fmla="*/ 513092 h 6857997"/>
              <a:gd name="connsiteX584" fmla="*/ 10650437 w 12191995"/>
              <a:gd name="connsiteY584" fmla="*/ 522036 h 6857997"/>
              <a:gd name="connsiteX585" fmla="*/ 10640556 w 12191995"/>
              <a:gd name="connsiteY585" fmla="*/ 516861 h 6857997"/>
              <a:gd name="connsiteX586" fmla="*/ 10630675 w 12191995"/>
              <a:gd name="connsiteY586" fmla="*/ 512155 h 6857997"/>
              <a:gd name="connsiteX587" fmla="*/ 10621262 w 12191995"/>
              <a:gd name="connsiteY587" fmla="*/ 506980 h 6857997"/>
              <a:gd name="connsiteX588" fmla="*/ 10611380 w 12191995"/>
              <a:gd name="connsiteY588" fmla="*/ 502274 h 6857997"/>
              <a:gd name="connsiteX589" fmla="*/ 10601967 w 12191995"/>
              <a:gd name="connsiteY589" fmla="*/ 497099 h 6857997"/>
              <a:gd name="connsiteX590" fmla="*/ 10592065 w 12191995"/>
              <a:gd name="connsiteY590" fmla="*/ 491924 h 6857997"/>
              <a:gd name="connsiteX591" fmla="*/ 10582183 w 12191995"/>
              <a:gd name="connsiteY591" fmla="*/ 487218 h 6857997"/>
              <a:gd name="connsiteX592" fmla="*/ 10572770 w 12191995"/>
              <a:gd name="connsiteY592" fmla="*/ 482043 h 6857997"/>
              <a:gd name="connsiteX593" fmla="*/ 10581246 w 12191995"/>
              <a:gd name="connsiteY593" fmla="*/ 477805 h 6857997"/>
              <a:gd name="connsiteX594" fmla="*/ 10589722 w 12191995"/>
              <a:gd name="connsiteY594" fmla="*/ 473546 h 6857997"/>
              <a:gd name="connsiteX595" fmla="*/ 10598198 w 12191995"/>
              <a:gd name="connsiteY595" fmla="*/ 469329 h 6857997"/>
              <a:gd name="connsiteX596" fmla="*/ 10606652 w 12191995"/>
              <a:gd name="connsiteY596" fmla="*/ 465091 h 6857997"/>
              <a:gd name="connsiteX597" fmla="*/ 10615128 w 12191995"/>
              <a:gd name="connsiteY597" fmla="*/ 461322 h 6857997"/>
              <a:gd name="connsiteX598" fmla="*/ 10623604 w 12191995"/>
              <a:gd name="connsiteY598" fmla="*/ 457084 h 6857997"/>
              <a:gd name="connsiteX599" fmla="*/ 10632080 w 12191995"/>
              <a:gd name="connsiteY599" fmla="*/ 452846 h 6857997"/>
              <a:gd name="connsiteX600" fmla="*/ 10640556 w 12191995"/>
              <a:gd name="connsiteY600" fmla="*/ 448608 h 6857997"/>
              <a:gd name="connsiteX601" fmla="*/ 10898005 w 12191995"/>
              <a:gd name="connsiteY601" fmla="*/ 434021 h 6857997"/>
              <a:gd name="connsiteX602" fmla="*/ 10893789 w 12191995"/>
              <a:gd name="connsiteY602" fmla="*/ 442028 h 6857997"/>
              <a:gd name="connsiteX603" fmla="*/ 10889530 w 12191995"/>
              <a:gd name="connsiteY603" fmla="*/ 450035 h 6857997"/>
              <a:gd name="connsiteX604" fmla="*/ 10885313 w 12191995"/>
              <a:gd name="connsiteY604" fmla="*/ 458021 h 6857997"/>
              <a:gd name="connsiteX605" fmla="*/ 10881075 w 12191995"/>
              <a:gd name="connsiteY605" fmla="*/ 466028 h 6857997"/>
              <a:gd name="connsiteX606" fmla="*/ 10877306 w 12191995"/>
              <a:gd name="connsiteY606" fmla="*/ 474036 h 6857997"/>
              <a:gd name="connsiteX607" fmla="*/ 10873068 w 12191995"/>
              <a:gd name="connsiteY607" fmla="*/ 482043 h 6857997"/>
              <a:gd name="connsiteX608" fmla="*/ 10868830 w 12191995"/>
              <a:gd name="connsiteY608" fmla="*/ 490029 h 6857997"/>
              <a:gd name="connsiteX609" fmla="*/ 10864592 w 12191995"/>
              <a:gd name="connsiteY609" fmla="*/ 498036 h 6857997"/>
              <a:gd name="connsiteX610" fmla="*/ 10865060 w 12191995"/>
              <a:gd name="connsiteY610" fmla="*/ 494756 h 6857997"/>
              <a:gd name="connsiteX611" fmla="*/ 10865550 w 12191995"/>
              <a:gd name="connsiteY611" fmla="*/ 491924 h 6857997"/>
              <a:gd name="connsiteX612" fmla="*/ 10865997 w 12191995"/>
              <a:gd name="connsiteY612" fmla="*/ 488623 h 6857997"/>
              <a:gd name="connsiteX613" fmla="*/ 10866466 w 12191995"/>
              <a:gd name="connsiteY613" fmla="*/ 485344 h 6857997"/>
              <a:gd name="connsiteX614" fmla="*/ 10867424 w 12191995"/>
              <a:gd name="connsiteY614" fmla="*/ 482043 h 6857997"/>
              <a:gd name="connsiteX615" fmla="*/ 10867893 w 12191995"/>
              <a:gd name="connsiteY615" fmla="*/ 479210 h 6857997"/>
              <a:gd name="connsiteX616" fmla="*/ 10868361 w 12191995"/>
              <a:gd name="connsiteY616" fmla="*/ 475931 h 6857997"/>
              <a:gd name="connsiteX617" fmla="*/ 10868830 w 12191995"/>
              <a:gd name="connsiteY617" fmla="*/ 472630 h 6857997"/>
              <a:gd name="connsiteX618" fmla="*/ 10869298 w 12191995"/>
              <a:gd name="connsiteY618" fmla="*/ 472630 h 6857997"/>
              <a:gd name="connsiteX619" fmla="*/ 10871194 w 12191995"/>
              <a:gd name="connsiteY619" fmla="*/ 472630 h 6857997"/>
              <a:gd name="connsiteX620" fmla="*/ 10873536 w 12191995"/>
              <a:gd name="connsiteY620" fmla="*/ 471672 h 6857997"/>
              <a:gd name="connsiteX621" fmla="*/ 10875432 w 12191995"/>
              <a:gd name="connsiteY621" fmla="*/ 470735 h 6857997"/>
              <a:gd name="connsiteX622" fmla="*/ 10876837 w 12191995"/>
              <a:gd name="connsiteY622" fmla="*/ 469329 h 6857997"/>
              <a:gd name="connsiteX623" fmla="*/ 10878243 w 12191995"/>
              <a:gd name="connsiteY623" fmla="*/ 467902 h 6857997"/>
              <a:gd name="connsiteX624" fmla="*/ 10879180 w 12191995"/>
              <a:gd name="connsiteY624" fmla="*/ 466028 h 6857997"/>
              <a:gd name="connsiteX625" fmla="*/ 10879648 w 12191995"/>
              <a:gd name="connsiteY625" fmla="*/ 463665 h 6857997"/>
              <a:gd name="connsiteX626" fmla="*/ 10880117 w 12191995"/>
              <a:gd name="connsiteY626" fmla="*/ 461791 h 6857997"/>
              <a:gd name="connsiteX627" fmla="*/ 10880117 w 12191995"/>
              <a:gd name="connsiteY627" fmla="*/ 460854 h 6857997"/>
              <a:gd name="connsiteX628" fmla="*/ 10879648 w 12191995"/>
              <a:gd name="connsiteY628" fmla="*/ 459917 h 6857997"/>
              <a:gd name="connsiteX629" fmla="*/ 10879648 w 12191995"/>
              <a:gd name="connsiteY629" fmla="*/ 458980 h 6857997"/>
              <a:gd name="connsiteX630" fmla="*/ 10879648 w 12191995"/>
              <a:gd name="connsiteY630" fmla="*/ 458021 h 6857997"/>
              <a:gd name="connsiteX631" fmla="*/ 10879180 w 12191995"/>
              <a:gd name="connsiteY631" fmla="*/ 457084 h 6857997"/>
              <a:gd name="connsiteX632" fmla="*/ 10878711 w 12191995"/>
              <a:gd name="connsiteY632" fmla="*/ 456616 h 6857997"/>
              <a:gd name="connsiteX633" fmla="*/ 10878243 w 12191995"/>
              <a:gd name="connsiteY633" fmla="*/ 455679 h 6857997"/>
              <a:gd name="connsiteX634" fmla="*/ 10877774 w 12191995"/>
              <a:gd name="connsiteY634" fmla="*/ 455210 h 6857997"/>
              <a:gd name="connsiteX635" fmla="*/ 10880117 w 12191995"/>
              <a:gd name="connsiteY635" fmla="*/ 452378 h 6857997"/>
              <a:gd name="connsiteX636" fmla="*/ 10882949 w 12191995"/>
              <a:gd name="connsiteY636" fmla="*/ 450035 h 6857997"/>
              <a:gd name="connsiteX637" fmla="*/ 10885313 w 12191995"/>
              <a:gd name="connsiteY637" fmla="*/ 447203 h 6857997"/>
              <a:gd name="connsiteX638" fmla="*/ 10888124 w 12191995"/>
              <a:gd name="connsiteY638" fmla="*/ 444371 h 6857997"/>
              <a:gd name="connsiteX639" fmla="*/ 10890488 w 12191995"/>
              <a:gd name="connsiteY639" fmla="*/ 442028 h 6857997"/>
              <a:gd name="connsiteX640" fmla="*/ 10892830 w 12191995"/>
              <a:gd name="connsiteY640" fmla="*/ 439196 h 6857997"/>
              <a:gd name="connsiteX641" fmla="*/ 10895663 w 12191995"/>
              <a:gd name="connsiteY641" fmla="*/ 436853 h 6857997"/>
              <a:gd name="connsiteX642" fmla="*/ 10898005 w 12191995"/>
              <a:gd name="connsiteY642" fmla="*/ 434021 h 6857997"/>
              <a:gd name="connsiteX643" fmla="*/ 10849067 w 12191995"/>
              <a:gd name="connsiteY643" fmla="*/ 411426 h 6857997"/>
              <a:gd name="connsiteX644" fmla="*/ 10849535 w 12191995"/>
              <a:gd name="connsiteY644" fmla="*/ 411426 h 6857997"/>
              <a:gd name="connsiteX645" fmla="*/ 10850004 w 12191995"/>
              <a:gd name="connsiteY645" fmla="*/ 411426 h 6857997"/>
              <a:gd name="connsiteX646" fmla="*/ 10850472 w 12191995"/>
              <a:gd name="connsiteY646" fmla="*/ 411895 h 6857997"/>
              <a:gd name="connsiteX647" fmla="*/ 10850941 w 12191995"/>
              <a:gd name="connsiteY647" fmla="*/ 411895 h 6857997"/>
              <a:gd name="connsiteX648" fmla="*/ 10851878 w 12191995"/>
              <a:gd name="connsiteY648" fmla="*/ 411895 h 6857997"/>
              <a:gd name="connsiteX649" fmla="*/ 10852368 w 12191995"/>
              <a:gd name="connsiteY649" fmla="*/ 411895 h 6857997"/>
              <a:gd name="connsiteX650" fmla="*/ 10852836 w 12191995"/>
              <a:gd name="connsiteY650" fmla="*/ 412363 h 6857997"/>
              <a:gd name="connsiteX651" fmla="*/ 10853284 w 12191995"/>
              <a:gd name="connsiteY651" fmla="*/ 412363 h 6857997"/>
              <a:gd name="connsiteX652" fmla="*/ 10853752 w 12191995"/>
              <a:gd name="connsiteY652" fmla="*/ 412363 h 6857997"/>
              <a:gd name="connsiteX653" fmla="*/ 10853752 w 12191995"/>
              <a:gd name="connsiteY653" fmla="*/ 411895 h 6857997"/>
              <a:gd name="connsiteX654" fmla="*/ 10854242 w 12191995"/>
              <a:gd name="connsiteY654" fmla="*/ 411895 h 6857997"/>
              <a:gd name="connsiteX655" fmla="*/ 10854710 w 12191995"/>
              <a:gd name="connsiteY655" fmla="*/ 411895 h 6857997"/>
              <a:gd name="connsiteX656" fmla="*/ 10855647 w 12191995"/>
              <a:gd name="connsiteY656" fmla="*/ 417070 h 6857997"/>
              <a:gd name="connsiteX657" fmla="*/ 10857053 w 12191995"/>
              <a:gd name="connsiteY657" fmla="*/ 421776 h 6857997"/>
              <a:gd name="connsiteX658" fmla="*/ 10858480 w 12191995"/>
              <a:gd name="connsiteY658" fmla="*/ 426972 h 6857997"/>
              <a:gd name="connsiteX659" fmla="*/ 10859885 w 12191995"/>
              <a:gd name="connsiteY659" fmla="*/ 431657 h 6857997"/>
              <a:gd name="connsiteX660" fmla="*/ 10860822 w 12191995"/>
              <a:gd name="connsiteY660" fmla="*/ 436853 h 6857997"/>
              <a:gd name="connsiteX661" fmla="*/ 10862249 w 12191995"/>
              <a:gd name="connsiteY661" fmla="*/ 441538 h 6857997"/>
              <a:gd name="connsiteX662" fmla="*/ 10863655 w 12191995"/>
              <a:gd name="connsiteY662" fmla="*/ 446734 h 6857997"/>
              <a:gd name="connsiteX663" fmla="*/ 10864592 w 12191995"/>
              <a:gd name="connsiteY663" fmla="*/ 451441 h 6857997"/>
              <a:gd name="connsiteX664" fmla="*/ 10863165 w 12191995"/>
              <a:gd name="connsiteY664" fmla="*/ 452378 h 6857997"/>
              <a:gd name="connsiteX665" fmla="*/ 10862249 w 12191995"/>
              <a:gd name="connsiteY665" fmla="*/ 453336 h 6857997"/>
              <a:gd name="connsiteX666" fmla="*/ 10860822 w 12191995"/>
              <a:gd name="connsiteY666" fmla="*/ 454252 h 6857997"/>
              <a:gd name="connsiteX667" fmla="*/ 10859885 w 12191995"/>
              <a:gd name="connsiteY667" fmla="*/ 455679 h 6857997"/>
              <a:gd name="connsiteX668" fmla="*/ 10859417 w 12191995"/>
              <a:gd name="connsiteY668" fmla="*/ 457084 h 6857997"/>
              <a:gd name="connsiteX669" fmla="*/ 10858480 w 12191995"/>
              <a:gd name="connsiteY669" fmla="*/ 458490 h 6857997"/>
              <a:gd name="connsiteX670" fmla="*/ 10858480 w 12191995"/>
              <a:gd name="connsiteY670" fmla="*/ 459917 h 6857997"/>
              <a:gd name="connsiteX671" fmla="*/ 10858011 w 12191995"/>
              <a:gd name="connsiteY671" fmla="*/ 461791 h 6857997"/>
              <a:gd name="connsiteX672" fmla="*/ 10858011 w 12191995"/>
              <a:gd name="connsiteY672" fmla="*/ 462259 h 6857997"/>
              <a:gd name="connsiteX673" fmla="*/ 10858480 w 12191995"/>
              <a:gd name="connsiteY673" fmla="*/ 462259 h 6857997"/>
              <a:gd name="connsiteX674" fmla="*/ 10858480 w 12191995"/>
              <a:gd name="connsiteY674" fmla="*/ 462749 h 6857997"/>
              <a:gd name="connsiteX675" fmla="*/ 10858480 w 12191995"/>
              <a:gd name="connsiteY675" fmla="*/ 463217 h 6857997"/>
              <a:gd name="connsiteX676" fmla="*/ 10851878 w 12191995"/>
              <a:gd name="connsiteY676" fmla="*/ 465091 h 6857997"/>
              <a:gd name="connsiteX677" fmla="*/ 10845766 w 12191995"/>
              <a:gd name="connsiteY677" fmla="*/ 466965 h 6857997"/>
              <a:gd name="connsiteX678" fmla="*/ 10839654 w 12191995"/>
              <a:gd name="connsiteY678" fmla="*/ 469329 h 6857997"/>
              <a:gd name="connsiteX679" fmla="*/ 10833521 w 12191995"/>
              <a:gd name="connsiteY679" fmla="*/ 471203 h 6857997"/>
              <a:gd name="connsiteX680" fmla="*/ 10826940 w 12191995"/>
              <a:gd name="connsiteY680" fmla="*/ 473099 h 6857997"/>
              <a:gd name="connsiteX681" fmla="*/ 10820828 w 12191995"/>
              <a:gd name="connsiteY681" fmla="*/ 474973 h 6857997"/>
              <a:gd name="connsiteX682" fmla="*/ 10814695 w 12191995"/>
              <a:gd name="connsiteY682" fmla="*/ 476847 h 6857997"/>
              <a:gd name="connsiteX683" fmla="*/ 10808114 w 12191995"/>
              <a:gd name="connsiteY683" fmla="*/ 478742 h 6857997"/>
              <a:gd name="connsiteX684" fmla="*/ 10813289 w 12191995"/>
              <a:gd name="connsiteY684" fmla="*/ 470266 h 6857997"/>
              <a:gd name="connsiteX685" fmla="*/ 10818464 w 12191995"/>
              <a:gd name="connsiteY685" fmla="*/ 461791 h 6857997"/>
              <a:gd name="connsiteX686" fmla="*/ 10823639 w 12191995"/>
              <a:gd name="connsiteY686" fmla="*/ 453336 h 6857997"/>
              <a:gd name="connsiteX687" fmla="*/ 10828814 w 12191995"/>
              <a:gd name="connsiteY687" fmla="*/ 444839 h 6857997"/>
              <a:gd name="connsiteX688" fmla="*/ 10833989 w 12191995"/>
              <a:gd name="connsiteY688" fmla="*/ 436385 h 6857997"/>
              <a:gd name="connsiteX689" fmla="*/ 10838696 w 12191995"/>
              <a:gd name="connsiteY689" fmla="*/ 428356 h 6857997"/>
              <a:gd name="connsiteX690" fmla="*/ 10843871 w 12191995"/>
              <a:gd name="connsiteY690" fmla="*/ 419902 h 6857997"/>
              <a:gd name="connsiteX691" fmla="*/ 10849067 w 12191995"/>
              <a:gd name="connsiteY691" fmla="*/ 411426 h 6857997"/>
              <a:gd name="connsiteX692" fmla="*/ 10773274 w 12191995"/>
              <a:gd name="connsiteY692" fmla="*/ 411426 h 6857997"/>
              <a:gd name="connsiteX693" fmla="*/ 10776553 w 12191995"/>
              <a:gd name="connsiteY693" fmla="*/ 419902 h 6857997"/>
              <a:gd name="connsiteX694" fmla="*/ 10780323 w 12191995"/>
              <a:gd name="connsiteY694" fmla="*/ 428846 h 6857997"/>
              <a:gd name="connsiteX695" fmla="*/ 10784092 w 12191995"/>
              <a:gd name="connsiteY695" fmla="*/ 437322 h 6857997"/>
              <a:gd name="connsiteX696" fmla="*/ 10787393 w 12191995"/>
              <a:gd name="connsiteY696" fmla="*/ 445797 h 6857997"/>
              <a:gd name="connsiteX697" fmla="*/ 10791163 w 12191995"/>
              <a:gd name="connsiteY697" fmla="*/ 454252 h 6857997"/>
              <a:gd name="connsiteX698" fmla="*/ 10794932 w 12191995"/>
              <a:gd name="connsiteY698" fmla="*/ 462749 h 6857997"/>
              <a:gd name="connsiteX699" fmla="*/ 10798233 w 12191995"/>
              <a:gd name="connsiteY699" fmla="*/ 471203 h 6857997"/>
              <a:gd name="connsiteX700" fmla="*/ 10801981 w 12191995"/>
              <a:gd name="connsiteY700" fmla="*/ 479679 h 6857997"/>
              <a:gd name="connsiteX701" fmla="*/ 10792100 w 12191995"/>
              <a:gd name="connsiteY701" fmla="*/ 479210 h 6857997"/>
              <a:gd name="connsiteX702" fmla="*/ 10782687 w 12191995"/>
              <a:gd name="connsiteY702" fmla="*/ 478273 h 6857997"/>
              <a:gd name="connsiteX703" fmla="*/ 10772805 w 12191995"/>
              <a:gd name="connsiteY703" fmla="*/ 477315 h 6857997"/>
              <a:gd name="connsiteX704" fmla="*/ 10762924 w 12191995"/>
              <a:gd name="connsiteY704" fmla="*/ 476378 h 6857997"/>
              <a:gd name="connsiteX705" fmla="*/ 10753511 w 12191995"/>
              <a:gd name="connsiteY705" fmla="*/ 475931 h 6857997"/>
              <a:gd name="connsiteX706" fmla="*/ 10743629 w 12191995"/>
              <a:gd name="connsiteY706" fmla="*/ 474973 h 6857997"/>
              <a:gd name="connsiteX707" fmla="*/ 10734195 w 12191995"/>
              <a:gd name="connsiteY707" fmla="*/ 474036 h 6857997"/>
              <a:gd name="connsiteX708" fmla="*/ 10724314 w 12191995"/>
              <a:gd name="connsiteY708" fmla="*/ 473099 h 6857997"/>
              <a:gd name="connsiteX709" fmla="*/ 10730447 w 12191995"/>
              <a:gd name="connsiteY709" fmla="*/ 465560 h 6857997"/>
              <a:gd name="connsiteX710" fmla="*/ 10736559 w 12191995"/>
              <a:gd name="connsiteY710" fmla="*/ 458021 h 6857997"/>
              <a:gd name="connsiteX711" fmla="*/ 10742671 w 12191995"/>
              <a:gd name="connsiteY711" fmla="*/ 450035 h 6857997"/>
              <a:gd name="connsiteX712" fmla="*/ 10748804 w 12191995"/>
              <a:gd name="connsiteY712" fmla="*/ 442497 h 6857997"/>
              <a:gd name="connsiteX713" fmla="*/ 10754916 w 12191995"/>
              <a:gd name="connsiteY713" fmla="*/ 434490 h 6857997"/>
              <a:gd name="connsiteX714" fmla="*/ 10761028 w 12191995"/>
              <a:gd name="connsiteY714" fmla="*/ 426972 h 6857997"/>
              <a:gd name="connsiteX715" fmla="*/ 10767140 w 12191995"/>
              <a:gd name="connsiteY715" fmla="*/ 419433 h 6857997"/>
              <a:gd name="connsiteX716" fmla="*/ 10773274 w 12191995"/>
              <a:gd name="connsiteY716" fmla="*/ 411426 h 6857997"/>
              <a:gd name="connsiteX717" fmla="*/ 10702187 w 12191995"/>
              <a:gd name="connsiteY717" fmla="*/ 410489 h 6857997"/>
              <a:gd name="connsiteX718" fmla="*/ 10704082 w 12191995"/>
              <a:gd name="connsiteY718" fmla="*/ 418475 h 6857997"/>
              <a:gd name="connsiteX719" fmla="*/ 10705957 w 12191995"/>
              <a:gd name="connsiteY719" fmla="*/ 426014 h 6857997"/>
              <a:gd name="connsiteX720" fmla="*/ 10708320 w 12191995"/>
              <a:gd name="connsiteY720" fmla="*/ 433553 h 6857997"/>
              <a:gd name="connsiteX721" fmla="*/ 10710194 w 12191995"/>
              <a:gd name="connsiteY721" fmla="*/ 441538 h 6857997"/>
              <a:gd name="connsiteX722" fmla="*/ 10712537 w 12191995"/>
              <a:gd name="connsiteY722" fmla="*/ 449077 h 6857997"/>
              <a:gd name="connsiteX723" fmla="*/ 10714432 w 12191995"/>
              <a:gd name="connsiteY723" fmla="*/ 456616 h 6857997"/>
              <a:gd name="connsiteX724" fmla="*/ 10716796 w 12191995"/>
              <a:gd name="connsiteY724" fmla="*/ 464133 h 6857997"/>
              <a:gd name="connsiteX725" fmla="*/ 10718670 w 12191995"/>
              <a:gd name="connsiteY725" fmla="*/ 472162 h 6857997"/>
              <a:gd name="connsiteX726" fmla="*/ 10709726 w 12191995"/>
              <a:gd name="connsiteY726" fmla="*/ 468861 h 6857997"/>
              <a:gd name="connsiteX727" fmla="*/ 10700313 w 12191995"/>
              <a:gd name="connsiteY727" fmla="*/ 465560 h 6857997"/>
              <a:gd name="connsiteX728" fmla="*/ 10691390 w 12191995"/>
              <a:gd name="connsiteY728" fmla="*/ 462259 h 6857997"/>
              <a:gd name="connsiteX729" fmla="*/ 10681977 w 12191995"/>
              <a:gd name="connsiteY729" fmla="*/ 458980 h 6857997"/>
              <a:gd name="connsiteX730" fmla="*/ 10673033 w 12191995"/>
              <a:gd name="connsiteY730" fmla="*/ 455679 h 6857997"/>
              <a:gd name="connsiteX731" fmla="*/ 10664088 w 12191995"/>
              <a:gd name="connsiteY731" fmla="*/ 452378 h 6857997"/>
              <a:gd name="connsiteX732" fmla="*/ 10654675 w 12191995"/>
              <a:gd name="connsiteY732" fmla="*/ 449077 h 6857997"/>
              <a:gd name="connsiteX733" fmla="*/ 10645731 w 12191995"/>
              <a:gd name="connsiteY733" fmla="*/ 445797 h 6857997"/>
              <a:gd name="connsiteX734" fmla="*/ 10652801 w 12191995"/>
              <a:gd name="connsiteY734" fmla="*/ 441070 h 6857997"/>
              <a:gd name="connsiteX735" fmla="*/ 10659850 w 12191995"/>
              <a:gd name="connsiteY735" fmla="*/ 436853 h 6857997"/>
              <a:gd name="connsiteX736" fmla="*/ 10666899 w 12191995"/>
              <a:gd name="connsiteY736" fmla="*/ 432615 h 6857997"/>
              <a:gd name="connsiteX737" fmla="*/ 10673970 w 12191995"/>
              <a:gd name="connsiteY737" fmla="*/ 428356 h 6857997"/>
              <a:gd name="connsiteX738" fmla="*/ 10681040 w 12191995"/>
              <a:gd name="connsiteY738" fmla="*/ 423671 h 6857997"/>
              <a:gd name="connsiteX739" fmla="*/ 10688089 w 12191995"/>
              <a:gd name="connsiteY739" fmla="*/ 419433 h 6857997"/>
              <a:gd name="connsiteX740" fmla="*/ 10695138 w 12191995"/>
              <a:gd name="connsiteY740" fmla="*/ 415196 h 6857997"/>
              <a:gd name="connsiteX741" fmla="*/ 10702187 w 12191995"/>
              <a:gd name="connsiteY741" fmla="*/ 410489 h 6857997"/>
              <a:gd name="connsiteX742" fmla="*/ 10705019 w 12191995"/>
              <a:gd name="connsiteY742" fmla="*/ 410021 h 6857997"/>
              <a:gd name="connsiteX743" fmla="*/ 10713495 w 12191995"/>
              <a:gd name="connsiteY743" fmla="*/ 410021 h 6857997"/>
              <a:gd name="connsiteX744" fmla="*/ 10721503 w 12191995"/>
              <a:gd name="connsiteY744" fmla="*/ 410021 h 6857997"/>
              <a:gd name="connsiteX745" fmla="*/ 10729489 w 12191995"/>
              <a:gd name="connsiteY745" fmla="*/ 410021 h 6857997"/>
              <a:gd name="connsiteX746" fmla="*/ 10737496 w 12191995"/>
              <a:gd name="connsiteY746" fmla="*/ 410021 h 6857997"/>
              <a:gd name="connsiteX747" fmla="*/ 10745972 w 12191995"/>
              <a:gd name="connsiteY747" fmla="*/ 410021 h 6857997"/>
              <a:gd name="connsiteX748" fmla="*/ 10753958 w 12191995"/>
              <a:gd name="connsiteY748" fmla="*/ 410021 h 6857997"/>
              <a:gd name="connsiteX749" fmla="*/ 10761987 w 12191995"/>
              <a:gd name="connsiteY749" fmla="*/ 410021 h 6857997"/>
              <a:gd name="connsiteX750" fmla="*/ 10770441 w 12191995"/>
              <a:gd name="connsiteY750" fmla="*/ 410021 h 6857997"/>
              <a:gd name="connsiteX751" fmla="*/ 10764329 w 12191995"/>
              <a:gd name="connsiteY751" fmla="*/ 417559 h 6857997"/>
              <a:gd name="connsiteX752" fmla="*/ 10758217 w 12191995"/>
              <a:gd name="connsiteY752" fmla="*/ 425545 h 6857997"/>
              <a:gd name="connsiteX753" fmla="*/ 10752084 w 12191995"/>
              <a:gd name="connsiteY753" fmla="*/ 433084 h 6857997"/>
              <a:gd name="connsiteX754" fmla="*/ 10745972 w 12191995"/>
              <a:gd name="connsiteY754" fmla="*/ 440623 h 6857997"/>
              <a:gd name="connsiteX755" fmla="*/ 10739860 w 12191995"/>
              <a:gd name="connsiteY755" fmla="*/ 448140 h 6857997"/>
              <a:gd name="connsiteX756" fmla="*/ 10733748 w 12191995"/>
              <a:gd name="connsiteY756" fmla="*/ 455679 h 6857997"/>
              <a:gd name="connsiteX757" fmla="*/ 10727615 w 12191995"/>
              <a:gd name="connsiteY757" fmla="*/ 463665 h 6857997"/>
              <a:gd name="connsiteX758" fmla="*/ 10721950 w 12191995"/>
              <a:gd name="connsiteY758" fmla="*/ 471203 h 6857997"/>
              <a:gd name="connsiteX759" fmla="*/ 10719607 w 12191995"/>
              <a:gd name="connsiteY759" fmla="*/ 463217 h 6857997"/>
              <a:gd name="connsiteX760" fmla="*/ 10717733 w 12191995"/>
              <a:gd name="connsiteY760" fmla="*/ 455679 h 6857997"/>
              <a:gd name="connsiteX761" fmla="*/ 10715369 w 12191995"/>
              <a:gd name="connsiteY761" fmla="*/ 448140 h 6857997"/>
              <a:gd name="connsiteX762" fmla="*/ 10713495 w 12191995"/>
              <a:gd name="connsiteY762" fmla="*/ 440623 h 6857997"/>
              <a:gd name="connsiteX763" fmla="*/ 10711621 w 12191995"/>
              <a:gd name="connsiteY763" fmla="*/ 432615 h 6857997"/>
              <a:gd name="connsiteX764" fmla="*/ 10709257 w 12191995"/>
              <a:gd name="connsiteY764" fmla="*/ 425077 h 6857997"/>
              <a:gd name="connsiteX765" fmla="*/ 10707383 w 12191995"/>
              <a:gd name="connsiteY765" fmla="*/ 417559 h 6857997"/>
              <a:gd name="connsiteX766" fmla="*/ 10705019 w 12191995"/>
              <a:gd name="connsiteY766" fmla="*/ 410021 h 6857997"/>
              <a:gd name="connsiteX767" fmla="*/ 10842955 w 12191995"/>
              <a:gd name="connsiteY767" fmla="*/ 403888 h 6857997"/>
              <a:gd name="connsiteX768" fmla="*/ 10842955 w 12191995"/>
              <a:gd name="connsiteY768" fmla="*/ 404377 h 6857997"/>
              <a:gd name="connsiteX769" fmla="*/ 10843402 w 12191995"/>
              <a:gd name="connsiteY769" fmla="*/ 405314 h 6857997"/>
              <a:gd name="connsiteX770" fmla="*/ 10843871 w 12191995"/>
              <a:gd name="connsiteY770" fmla="*/ 406251 h 6857997"/>
              <a:gd name="connsiteX771" fmla="*/ 10844339 w 12191995"/>
              <a:gd name="connsiteY771" fmla="*/ 406720 h 6857997"/>
              <a:gd name="connsiteX772" fmla="*/ 10844829 w 12191995"/>
              <a:gd name="connsiteY772" fmla="*/ 407657 h 6857997"/>
              <a:gd name="connsiteX773" fmla="*/ 10845297 w 12191995"/>
              <a:gd name="connsiteY773" fmla="*/ 408147 h 6857997"/>
              <a:gd name="connsiteX774" fmla="*/ 10845766 w 12191995"/>
              <a:gd name="connsiteY774" fmla="*/ 409062 h 6857997"/>
              <a:gd name="connsiteX775" fmla="*/ 10846234 w 12191995"/>
              <a:gd name="connsiteY775" fmla="*/ 409531 h 6857997"/>
              <a:gd name="connsiteX776" fmla="*/ 10841059 w 12191995"/>
              <a:gd name="connsiteY776" fmla="*/ 418028 h 6857997"/>
              <a:gd name="connsiteX777" fmla="*/ 10835884 w 12191995"/>
              <a:gd name="connsiteY777" fmla="*/ 426482 h 6857997"/>
              <a:gd name="connsiteX778" fmla="*/ 10830710 w 12191995"/>
              <a:gd name="connsiteY778" fmla="*/ 435427 h 6857997"/>
              <a:gd name="connsiteX779" fmla="*/ 10825513 w 12191995"/>
              <a:gd name="connsiteY779" fmla="*/ 443902 h 6857997"/>
              <a:gd name="connsiteX780" fmla="*/ 10820360 w 12191995"/>
              <a:gd name="connsiteY780" fmla="*/ 452378 h 6857997"/>
              <a:gd name="connsiteX781" fmla="*/ 10815163 w 12191995"/>
              <a:gd name="connsiteY781" fmla="*/ 460854 h 6857997"/>
              <a:gd name="connsiteX782" fmla="*/ 10809988 w 12191995"/>
              <a:gd name="connsiteY782" fmla="*/ 469329 h 6857997"/>
              <a:gd name="connsiteX783" fmla="*/ 10804813 w 12191995"/>
              <a:gd name="connsiteY783" fmla="*/ 478273 h 6857997"/>
              <a:gd name="connsiteX784" fmla="*/ 10801044 w 12191995"/>
              <a:gd name="connsiteY784" fmla="*/ 469329 h 6857997"/>
              <a:gd name="connsiteX785" fmla="*/ 10797764 w 12191995"/>
              <a:gd name="connsiteY785" fmla="*/ 460854 h 6857997"/>
              <a:gd name="connsiteX786" fmla="*/ 10793995 w 12191995"/>
              <a:gd name="connsiteY786" fmla="*/ 452378 h 6857997"/>
              <a:gd name="connsiteX787" fmla="*/ 10790226 w 12191995"/>
              <a:gd name="connsiteY787" fmla="*/ 443902 h 6857997"/>
              <a:gd name="connsiteX788" fmla="*/ 10786925 w 12191995"/>
              <a:gd name="connsiteY788" fmla="*/ 435427 h 6857997"/>
              <a:gd name="connsiteX789" fmla="*/ 10783155 w 12191995"/>
              <a:gd name="connsiteY789" fmla="*/ 426972 h 6857997"/>
              <a:gd name="connsiteX790" fmla="*/ 10779386 w 12191995"/>
              <a:gd name="connsiteY790" fmla="*/ 418475 h 6857997"/>
              <a:gd name="connsiteX791" fmla="*/ 10776106 w 12191995"/>
              <a:gd name="connsiteY791" fmla="*/ 410021 h 6857997"/>
              <a:gd name="connsiteX792" fmla="*/ 10784582 w 12191995"/>
              <a:gd name="connsiteY792" fmla="*/ 409062 h 6857997"/>
              <a:gd name="connsiteX793" fmla="*/ 10792568 w 12191995"/>
              <a:gd name="connsiteY793" fmla="*/ 408147 h 6857997"/>
              <a:gd name="connsiteX794" fmla="*/ 10801044 w 12191995"/>
              <a:gd name="connsiteY794" fmla="*/ 407657 h 6857997"/>
              <a:gd name="connsiteX795" fmla="*/ 10809520 w 12191995"/>
              <a:gd name="connsiteY795" fmla="*/ 406720 h 6857997"/>
              <a:gd name="connsiteX796" fmla="*/ 10817527 w 12191995"/>
              <a:gd name="connsiteY796" fmla="*/ 406251 h 6857997"/>
              <a:gd name="connsiteX797" fmla="*/ 10826003 w 12191995"/>
              <a:gd name="connsiteY797" fmla="*/ 405314 h 6857997"/>
              <a:gd name="connsiteX798" fmla="*/ 10834458 w 12191995"/>
              <a:gd name="connsiteY798" fmla="*/ 404377 h 6857997"/>
              <a:gd name="connsiteX799" fmla="*/ 10842955 w 12191995"/>
              <a:gd name="connsiteY799" fmla="*/ 403888 h 6857997"/>
              <a:gd name="connsiteX800" fmla="*/ 10567574 w 12191995"/>
              <a:gd name="connsiteY800" fmla="*/ 398244 h 6857997"/>
              <a:gd name="connsiteX801" fmla="*/ 10576540 w 12191995"/>
              <a:gd name="connsiteY801" fmla="*/ 403888 h 6857997"/>
              <a:gd name="connsiteX802" fmla="*/ 10585484 w 12191995"/>
              <a:gd name="connsiteY802" fmla="*/ 410021 h 6857997"/>
              <a:gd name="connsiteX803" fmla="*/ 10594428 w 12191995"/>
              <a:gd name="connsiteY803" fmla="*/ 416133 h 6857997"/>
              <a:gd name="connsiteX804" fmla="*/ 10603352 w 12191995"/>
              <a:gd name="connsiteY804" fmla="*/ 421776 h 6857997"/>
              <a:gd name="connsiteX805" fmla="*/ 10611849 w 12191995"/>
              <a:gd name="connsiteY805" fmla="*/ 427909 h 6857997"/>
              <a:gd name="connsiteX806" fmla="*/ 10620793 w 12191995"/>
              <a:gd name="connsiteY806" fmla="*/ 434021 h 6857997"/>
              <a:gd name="connsiteX807" fmla="*/ 10629716 w 12191995"/>
              <a:gd name="connsiteY807" fmla="*/ 439664 h 6857997"/>
              <a:gd name="connsiteX808" fmla="*/ 10638661 w 12191995"/>
              <a:gd name="connsiteY808" fmla="*/ 445797 h 6857997"/>
              <a:gd name="connsiteX809" fmla="*/ 10630206 w 12191995"/>
              <a:gd name="connsiteY809" fmla="*/ 450035 h 6857997"/>
              <a:gd name="connsiteX810" fmla="*/ 10621730 w 12191995"/>
              <a:gd name="connsiteY810" fmla="*/ 454252 h 6857997"/>
              <a:gd name="connsiteX811" fmla="*/ 10613254 w 12191995"/>
              <a:gd name="connsiteY811" fmla="*/ 458490 h 6857997"/>
              <a:gd name="connsiteX812" fmla="*/ 10604778 w 12191995"/>
              <a:gd name="connsiteY812" fmla="*/ 462749 h 6857997"/>
              <a:gd name="connsiteX813" fmla="*/ 10596302 w 12191995"/>
              <a:gd name="connsiteY813" fmla="*/ 466965 h 6857997"/>
              <a:gd name="connsiteX814" fmla="*/ 10587358 w 12191995"/>
              <a:gd name="connsiteY814" fmla="*/ 471203 h 6857997"/>
              <a:gd name="connsiteX815" fmla="*/ 10578882 w 12191995"/>
              <a:gd name="connsiteY815" fmla="*/ 475441 h 6857997"/>
              <a:gd name="connsiteX816" fmla="*/ 10570406 w 12191995"/>
              <a:gd name="connsiteY816" fmla="*/ 479679 h 6857997"/>
              <a:gd name="connsiteX817" fmla="*/ 10570406 w 12191995"/>
              <a:gd name="connsiteY817" fmla="*/ 469329 h 6857997"/>
              <a:gd name="connsiteX818" fmla="*/ 10569959 w 12191995"/>
              <a:gd name="connsiteY818" fmla="*/ 458980 h 6857997"/>
              <a:gd name="connsiteX819" fmla="*/ 10569469 w 12191995"/>
              <a:gd name="connsiteY819" fmla="*/ 449077 h 6857997"/>
              <a:gd name="connsiteX820" fmla="*/ 10569001 w 12191995"/>
              <a:gd name="connsiteY820" fmla="*/ 438727 h 6857997"/>
              <a:gd name="connsiteX821" fmla="*/ 10568532 w 12191995"/>
              <a:gd name="connsiteY821" fmla="*/ 428356 h 6857997"/>
              <a:gd name="connsiteX822" fmla="*/ 10568532 w 12191995"/>
              <a:gd name="connsiteY822" fmla="*/ 418475 h 6857997"/>
              <a:gd name="connsiteX823" fmla="*/ 10568064 w 12191995"/>
              <a:gd name="connsiteY823" fmla="*/ 408147 h 6857997"/>
              <a:gd name="connsiteX824" fmla="*/ 10567574 w 12191995"/>
              <a:gd name="connsiteY824" fmla="*/ 398244 h 6857997"/>
              <a:gd name="connsiteX825" fmla="*/ 10564294 w 12191995"/>
              <a:gd name="connsiteY825" fmla="*/ 397776 h 6857997"/>
              <a:gd name="connsiteX826" fmla="*/ 10564763 w 12191995"/>
              <a:gd name="connsiteY826" fmla="*/ 407657 h 6857997"/>
              <a:gd name="connsiteX827" fmla="*/ 10565231 w 12191995"/>
              <a:gd name="connsiteY827" fmla="*/ 418028 h 6857997"/>
              <a:gd name="connsiteX828" fmla="*/ 10565231 w 12191995"/>
              <a:gd name="connsiteY828" fmla="*/ 427909 h 6857997"/>
              <a:gd name="connsiteX829" fmla="*/ 10565700 w 12191995"/>
              <a:gd name="connsiteY829" fmla="*/ 437790 h 6857997"/>
              <a:gd name="connsiteX830" fmla="*/ 10566190 w 12191995"/>
              <a:gd name="connsiteY830" fmla="*/ 448140 h 6857997"/>
              <a:gd name="connsiteX831" fmla="*/ 10566658 w 12191995"/>
              <a:gd name="connsiteY831" fmla="*/ 458021 h 6857997"/>
              <a:gd name="connsiteX832" fmla="*/ 10567127 w 12191995"/>
              <a:gd name="connsiteY832" fmla="*/ 468392 h 6857997"/>
              <a:gd name="connsiteX833" fmla="*/ 10567127 w 12191995"/>
              <a:gd name="connsiteY833" fmla="*/ 478273 h 6857997"/>
              <a:gd name="connsiteX834" fmla="*/ 10560525 w 12191995"/>
              <a:gd name="connsiteY834" fmla="*/ 472162 h 6857997"/>
              <a:gd name="connsiteX835" fmla="*/ 10553476 w 12191995"/>
              <a:gd name="connsiteY835" fmla="*/ 466028 h 6857997"/>
              <a:gd name="connsiteX836" fmla="*/ 10546874 w 12191995"/>
              <a:gd name="connsiteY836" fmla="*/ 459917 h 6857997"/>
              <a:gd name="connsiteX837" fmla="*/ 10539825 w 12191995"/>
              <a:gd name="connsiteY837" fmla="*/ 453783 h 6857997"/>
              <a:gd name="connsiteX838" fmla="*/ 10533223 w 12191995"/>
              <a:gd name="connsiteY838" fmla="*/ 447671 h 6857997"/>
              <a:gd name="connsiteX839" fmla="*/ 10526643 w 12191995"/>
              <a:gd name="connsiteY839" fmla="*/ 441538 h 6857997"/>
              <a:gd name="connsiteX840" fmla="*/ 10519572 w 12191995"/>
              <a:gd name="connsiteY840" fmla="*/ 435427 h 6857997"/>
              <a:gd name="connsiteX841" fmla="*/ 10512971 w 12191995"/>
              <a:gd name="connsiteY841" fmla="*/ 429315 h 6857997"/>
              <a:gd name="connsiteX842" fmla="*/ 10519104 w 12191995"/>
              <a:gd name="connsiteY842" fmla="*/ 425545 h 6857997"/>
              <a:gd name="connsiteX843" fmla="*/ 10525684 w 12191995"/>
              <a:gd name="connsiteY843" fmla="*/ 421776 h 6857997"/>
              <a:gd name="connsiteX844" fmla="*/ 10532286 w 12191995"/>
              <a:gd name="connsiteY844" fmla="*/ 417559 h 6857997"/>
              <a:gd name="connsiteX845" fmla="*/ 10538398 w 12191995"/>
              <a:gd name="connsiteY845" fmla="*/ 413790 h 6857997"/>
              <a:gd name="connsiteX846" fmla="*/ 10545000 w 12191995"/>
              <a:gd name="connsiteY846" fmla="*/ 409531 h 6857997"/>
              <a:gd name="connsiteX847" fmla="*/ 10551581 w 12191995"/>
              <a:gd name="connsiteY847" fmla="*/ 405762 h 6857997"/>
              <a:gd name="connsiteX848" fmla="*/ 10558161 w 12191995"/>
              <a:gd name="connsiteY848" fmla="*/ 401545 h 6857997"/>
              <a:gd name="connsiteX849" fmla="*/ 10564294 w 12191995"/>
              <a:gd name="connsiteY849" fmla="*/ 397776 h 6857997"/>
              <a:gd name="connsiteX850" fmla="*/ 10892362 w 12191995"/>
              <a:gd name="connsiteY850" fmla="*/ 396349 h 6857997"/>
              <a:gd name="connsiteX851" fmla="*/ 10893789 w 12191995"/>
              <a:gd name="connsiteY851" fmla="*/ 399650 h 6857997"/>
              <a:gd name="connsiteX852" fmla="*/ 10895194 w 12191995"/>
              <a:gd name="connsiteY852" fmla="*/ 403419 h 6857997"/>
              <a:gd name="connsiteX853" fmla="*/ 10896131 w 12191995"/>
              <a:gd name="connsiteY853" fmla="*/ 406720 h 6857997"/>
              <a:gd name="connsiteX854" fmla="*/ 10897558 w 12191995"/>
              <a:gd name="connsiteY854" fmla="*/ 410489 h 6857997"/>
              <a:gd name="connsiteX855" fmla="*/ 10898942 w 12191995"/>
              <a:gd name="connsiteY855" fmla="*/ 413790 h 6857997"/>
              <a:gd name="connsiteX856" fmla="*/ 10900369 w 12191995"/>
              <a:gd name="connsiteY856" fmla="*/ 417559 h 6857997"/>
              <a:gd name="connsiteX857" fmla="*/ 10901775 w 12191995"/>
              <a:gd name="connsiteY857" fmla="*/ 420839 h 6857997"/>
              <a:gd name="connsiteX858" fmla="*/ 10903202 w 12191995"/>
              <a:gd name="connsiteY858" fmla="*/ 424140 h 6857997"/>
              <a:gd name="connsiteX859" fmla="*/ 10899432 w 12191995"/>
              <a:gd name="connsiteY859" fmla="*/ 427909 h 6857997"/>
              <a:gd name="connsiteX860" fmla="*/ 10896131 w 12191995"/>
              <a:gd name="connsiteY860" fmla="*/ 431189 h 6857997"/>
              <a:gd name="connsiteX861" fmla="*/ 10892830 w 12191995"/>
              <a:gd name="connsiteY861" fmla="*/ 434958 h 6857997"/>
              <a:gd name="connsiteX862" fmla="*/ 10889061 w 12191995"/>
              <a:gd name="connsiteY862" fmla="*/ 438727 h 6857997"/>
              <a:gd name="connsiteX863" fmla="*/ 10885760 w 12191995"/>
              <a:gd name="connsiteY863" fmla="*/ 442028 h 6857997"/>
              <a:gd name="connsiteX864" fmla="*/ 10882481 w 12191995"/>
              <a:gd name="connsiteY864" fmla="*/ 445797 h 6857997"/>
              <a:gd name="connsiteX865" fmla="*/ 10878711 w 12191995"/>
              <a:gd name="connsiteY865" fmla="*/ 449077 h 6857997"/>
              <a:gd name="connsiteX866" fmla="*/ 10875432 w 12191995"/>
              <a:gd name="connsiteY866" fmla="*/ 452846 h 6857997"/>
              <a:gd name="connsiteX867" fmla="*/ 10875432 w 12191995"/>
              <a:gd name="connsiteY867" fmla="*/ 452378 h 6857997"/>
              <a:gd name="connsiteX868" fmla="*/ 10874963 w 12191995"/>
              <a:gd name="connsiteY868" fmla="*/ 452378 h 6857997"/>
              <a:gd name="connsiteX869" fmla="*/ 10874473 w 12191995"/>
              <a:gd name="connsiteY869" fmla="*/ 452378 h 6857997"/>
              <a:gd name="connsiteX870" fmla="*/ 10874473 w 12191995"/>
              <a:gd name="connsiteY870" fmla="*/ 451909 h 6857997"/>
              <a:gd name="connsiteX871" fmla="*/ 10874005 w 12191995"/>
              <a:gd name="connsiteY871" fmla="*/ 451909 h 6857997"/>
              <a:gd name="connsiteX872" fmla="*/ 10876347 w 12191995"/>
              <a:gd name="connsiteY872" fmla="*/ 444839 h 6857997"/>
              <a:gd name="connsiteX873" fmla="*/ 10878711 w 12191995"/>
              <a:gd name="connsiteY873" fmla="*/ 437790 h 6857997"/>
              <a:gd name="connsiteX874" fmla="*/ 10881075 w 12191995"/>
              <a:gd name="connsiteY874" fmla="*/ 431189 h 6857997"/>
              <a:gd name="connsiteX875" fmla="*/ 10883418 w 12191995"/>
              <a:gd name="connsiteY875" fmla="*/ 424140 h 6857997"/>
              <a:gd name="connsiteX876" fmla="*/ 10885313 w 12191995"/>
              <a:gd name="connsiteY876" fmla="*/ 417070 h 6857997"/>
              <a:gd name="connsiteX877" fmla="*/ 10887656 w 12191995"/>
              <a:gd name="connsiteY877" fmla="*/ 410021 h 6857997"/>
              <a:gd name="connsiteX878" fmla="*/ 10890019 w 12191995"/>
              <a:gd name="connsiteY878" fmla="*/ 403419 h 6857997"/>
              <a:gd name="connsiteX879" fmla="*/ 10892362 w 12191995"/>
              <a:gd name="connsiteY879" fmla="*/ 396349 h 6857997"/>
              <a:gd name="connsiteX880" fmla="*/ 10889530 w 12191995"/>
              <a:gd name="connsiteY880" fmla="*/ 393538 h 6857997"/>
              <a:gd name="connsiteX881" fmla="*/ 10887187 w 12191995"/>
              <a:gd name="connsiteY881" fmla="*/ 401077 h 6857997"/>
              <a:gd name="connsiteX882" fmla="*/ 10885313 w 12191995"/>
              <a:gd name="connsiteY882" fmla="*/ 408147 h 6857997"/>
              <a:gd name="connsiteX883" fmla="*/ 10882949 w 12191995"/>
              <a:gd name="connsiteY883" fmla="*/ 415196 h 6857997"/>
              <a:gd name="connsiteX884" fmla="*/ 10880606 w 12191995"/>
              <a:gd name="connsiteY884" fmla="*/ 422244 h 6857997"/>
              <a:gd name="connsiteX885" fmla="*/ 10878243 w 12191995"/>
              <a:gd name="connsiteY885" fmla="*/ 429315 h 6857997"/>
              <a:gd name="connsiteX886" fmla="*/ 10875879 w 12191995"/>
              <a:gd name="connsiteY886" fmla="*/ 436385 h 6857997"/>
              <a:gd name="connsiteX887" fmla="*/ 10873536 w 12191995"/>
              <a:gd name="connsiteY887" fmla="*/ 443902 h 6857997"/>
              <a:gd name="connsiteX888" fmla="*/ 10871194 w 12191995"/>
              <a:gd name="connsiteY888" fmla="*/ 450951 h 6857997"/>
              <a:gd name="connsiteX889" fmla="*/ 10870704 w 12191995"/>
              <a:gd name="connsiteY889" fmla="*/ 450951 h 6857997"/>
              <a:gd name="connsiteX890" fmla="*/ 10870704 w 12191995"/>
              <a:gd name="connsiteY890" fmla="*/ 450504 h 6857997"/>
              <a:gd name="connsiteX891" fmla="*/ 10870235 w 12191995"/>
              <a:gd name="connsiteY891" fmla="*/ 450504 h 6857997"/>
              <a:gd name="connsiteX892" fmla="*/ 10869767 w 12191995"/>
              <a:gd name="connsiteY892" fmla="*/ 450504 h 6857997"/>
              <a:gd name="connsiteX893" fmla="*/ 10869298 w 12191995"/>
              <a:gd name="connsiteY893" fmla="*/ 450504 h 6857997"/>
              <a:gd name="connsiteX894" fmla="*/ 10868830 w 12191995"/>
              <a:gd name="connsiteY894" fmla="*/ 450504 h 6857997"/>
              <a:gd name="connsiteX895" fmla="*/ 10868361 w 12191995"/>
              <a:gd name="connsiteY895" fmla="*/ 450504 h 6857997"/>
              <a:gd name="connsiteX896" fmla="*/ 10867893 w 12191995"/>
              <a:gd name="connsiteY896" fmla="*/ 450504 h 6857997"/>
              <a:gd name="connsiteX897" fmla="*/ 10866466 w 12191995"/>
              <a:gd name="connsiteY897" fmla="*/ 445797 h 6857997"/>
              <a:gd name="connsiteX898" fmla="*/ 10865550 w 12191995"/>
              <a:gd name="connsiteY898" fmla="*/ 441070 h 6857997"/>
              <a:gd name="connsiteX899" fmla="*/ 10864123 w 12191995"/>
              <a:gd name="connsiteY899" fmla="*/ 435895 h 6857997"/>
              <a:gd name="connsiteX900" fmla="*/ 10862718 w 12191995"/>
              <a:gd name="connsiteY900" fmla="*/ 431189 h 6857997"/>
              <a:gd name="connsiteX901" fmla="*/ 10861781 w 12191995"/>
              <a:gd name="connsiteY901" fmla="*/ 426014 h 6857997"/>
              <a:gd name="connsiteX902" fmla="*/ 10860354 w 12191995"/>
              <a:gd name="connsiteY902" fmla="*/ 421307 h 6857997"/>
              <a:gd name="connsiteX903" fmla="*/ 10858948 w 12191995"/>
              <a:gd name="connsiteY903" fmla="*/ 416133 h 6857997"/>
              <a:gd name="connsiteX904" fmla="*/ 10857521 w 12191995"/>
              <a:gd name="connsiteY904" fmla="*/ 411426 h 6857997"/>
              <a:gd name="connsiteX905" fmla="*/ 10858948 w 12191995"/>
              <a:gd name="connsiteY905" fmla="*/ 410489 h 6857997"/>
              <a:gd name="connsiteX906" fmla="*/ 10860354 w 12191995"/>
              <a:gd name="connsiteY906" fmla="*/ 409531 h 6857997"/>
              <a:gd name="connsiteX907" fmla="*/ 10861291 w 12191995"/>
              <a:gd name="connsiteY907" fmla="*/ 408594 h 6857997"/>
              <a:gd name="connsiteX908" fmla="*/ 10862249 w 12191995"/>
              <a:gd name="connsiteY908" fmla="*/ 407188 h 6857997"/>
              <a:gd name="connsiteX909" fmla="*/ 10863165 w 12191995"/>
              <a:gd name="connsiteY909" fmla="*/ 405762 h 6857997"/>
              <a:gd name="connsiteX910" fmla="*/ 10863655 w 12191995"/>
              <a:gd name="connsiteY910" fmla="*/ 404377 h 6857997"/>
              <a:gd name="connsiteX911" fmla="*/ 10864123 w 12191995"/>
              <a:gd name="connsiteY911" fmla="*/ 402951 h 6857997"/>
              <a:gd name="connsiteX912" fmla="*/ 10864123 w 12191995"/>
              <a:gd name="connsiteY912" fmla="*/ 401077 h 6857997"/>
              <a:gd name="connsiteX913" fmla="*/ 10864123 w 12191995"/>
              <a:gd name="connsiteY913" fmla="*/ 400608 h 6857997"/>
              <a:gd name="connsiteX914" fmla="*/ 10864123 w 12191995"/>
              <a:gd name="connsiteY914" fmla="*/ 400118 h 6857997"/>
              <a:gd name="connsiteX915" fmla="*/ 10867424 w 12191995"/>
              <a:gd name="connsiteY915" fmla="*/ 399181 h 6857997"/>
              <a:gd name="connsiteX916" fmla="*/ 10870704 w 12191995"/>
              <a:gd name="connsiteY916" fmla="*/ 398713 h 6857997"/>
              <a:gd name="connsiteX917" fmla="*/ 10874005 w 12191995"/>
              <a:gd name="connsiteY917" fmla="*/ 397776 h 6857997"/>
              <a:gd name="connsiteX918" fmla="*/ 10876837 w 12191995"/>
              <a:gd name="connsiteY918" fmla="*/ 396839 h 6857997"/>
              <a:gd name="connsiteX919" fmla="*/ 10880117 w 12191995"/>
              <a:gd name="connsiteY919" fmla="*/ 396349 h 6857997"/>
              <a:gd name="connsiteX920" fmla="*/ 10883418 w 12191995"/>
              <a:gd name="connsiteY920" fmla="*/ 395433 h 6857997"/>
              <a:gd name="connsiteX921" fmla="*/ 10886718 w 12191995"/>
              <a:gd name="connsiteY921" fmla="*/ 394475 h 6857997"/>
              <a:gd name="connsiteX922" fmla="*/ 10889530 w 12191995"/>
              <a:gd name="connsiteY922" fmla="*/ 393538 h 6857997"/>
              <a:gd name="connsiteX923" fmla="*/ 10647158 w 12191995"/>
              <a:gd name="connsiteY923" fmla="*/ 364810 h 6857997"/>
              <a:gd name="connsiteX924" fmla="*/ 10653738 w 12191995"/>
              <a:gd name="connsiteY924" fmla="*/ 370475 h 6857997"/>
              <a:gd name="connsiteX925" fmla="*/ 10660319 w 12191995"/>
              <a:gd name="connsiteY925" fmla="*/ 375650 h 6857997"/>
              <a:gd name="connsiteX926" fmla="*/ 10666899 w 12191995"/>
              <a:gd name="connsiteY926" fmla="*/ 381293 h 6857997"/>
              <a:gd name="connsiteX927" fmla="*/ 10673970 w 12191995"/>
              <a:gd name="connsiteY927" fmla="*/ 386468 h 6857997"/>
              <a:gd name="connsiteX928" fmla="*/ 10680550 w 12191995"/>
              <a:gd name="connsiteY928" fmla="*/ 391664 h 6857997"/>
              <a:gd name="connsiteX929" fmla="*/ 10687152 w 12191995"/>
              <a:gd name="connsiteY929" fmla="*/ 397307 h 6857997"/>
              <a:gd name="connsiteX930" fmla="*/ 10693711 w 12191995"/>
              <a:gd name="connsiteY930" fmla="*/ 402482 h 6857997"/>
              <a:gd name="connsiteX931" fmla="*/ 10700313 w 12191995"/>
              <a:gd name="connsiteY931" fmla="*/ 408147 h 6857997"/>
              <a:gd name="connsiteX932" fmla="*/ 10693264 w 12191995"/>
              <a:gd name="connsiteY932" fmla="*/ 412363 h 6857997"/>
              <a:gd name="connsiteX933" fmla="*/ 10686215 w 12191995"/>
              <a:gd name="connsiteY933" fmla="*/ 416601 h 6857997"/>
              <a:gd name="connsiteX934" fmla="*/ 10679166 w 12191995"/>
              <a:gd name="connsiteY934" fmla="*/ 420839 h 6857997"/>
              <a:gd name="connsiteX935" fmla="*/ 10672096 w 12191995"/>
              <a:gd name="connsiteY935" fmla="*/ 425545 h 6857997"/>
              <a:gd name="connsiteX936" fmla="*/ 10665025 w 12191995"/>
              <a:gd name="connsiteY936" fmla="*/ 429783 h 6857997"/>
              <a:gd name="connsiteX937" fmla="*/ 10657955 w 12191995"/>
              <a:gd name="connsiteY937" fmla="*/ 434021 h 6857997"/>
              <a:gd name="connsiteX938" fmla="*/ 10650906 w 12191995"/>
              <a:gd name="connsiteY938" fmla="*/ 438727 h 6857997"/>
              <a:gd name="connsiteX939" fmla="*/ 10643857 w 12191995"/>
              <a:gd name="connsiteY939" fmla="*/ 442965 h 6857997"/>
              <a:gd name="connsiteX940" fmla="*/ 10644325 w 12191995"/>
              <a:gd name="connsiteY940" fmla="*/ 433084 h 6857997"/>
              <a:gd name="connsiteX941" fmla="*/ 10644773 w 12191995"/>
              <a:gd name="connsiteY941" fmla="*/ 423671 h 6857997"/>
              <a:gd name="connsiteX942" fmla="*/ 10645262 w 12191995"/>
              <a:gd name="connsiteY942" fmla="*/ 413790 h 6857997"/>
              <a:gd name="connsiteX943" fmla="*/ 10645731 w 12191995"/>
              <a:gd name="connsiteY943" fmla="*/ 403888 h 6857997"/>
              <a:gd name="connsiteX944" fmla="*/ 10646199 w 12191995"/>
              <a:gd name="connsiteY944" fmla="*/ 394475 h 6857997"/>
              <a:gd name="connsiteX945" fmla="*/ 10646199 w 12191995"/>
              <a:gd name="connsiteY945" fmla="*/ 384594 h 6857997"/>
              <a:gd name="connsiteX946" fmla="*/ 10646668 w 12191995"/>
              <a:gd name="connsiteY946" fmla="*/ 374713 h 6857997"/>
              <a:gd name="connsiteX947" fmla="*/ 10647158 w 12191995"/>
              <a:gd name="connsiteY947" fmla="*/ 364810 h 6857997"/>
              <a:gd name="connsiteX948" fmla="*/ 10643857 w 12191995"/>
              <a:gd name="connsiteY948" fmla="*/ 364342 h 6857997"/>
              <a:gd name="connsiteX949" fmla="*/ 10643857 w 12191995"/>
              <a:gd name="connsiteY949" fmla="*/ 374244 h 6857997"/>
              <a:gd name="connsiteX950" fmla="*/ 10643388 w 12191995"/>
              <a:gd name="connsiteY950" fmla="*/ 384125 h 6857997"/>
              <a:gd name="connsiteX951" fmla="*/ 10642899 w 12191995"/>
              <a:gd name="connsiteY951" fmla="*/ 394006 h 6857997"/>
              <a:gd name="connsiteX952" fmla="*/ 10642430 w 12191995"/>
              <a:gd name="connsiteY952" fmla="*/ 403419 h 6857997"/>
              <a:gd name="connsiteX953" fmla="*/ 10641962 w 12191995"/>
              <a:gd name="connsiteY953" fmla="*/ 413300 h 6857997"/>
              <a:gd name="connsiteX954" fmla="*/ 10641493 w 12191995"/>
              <a:gd name="connsiteY954" fmla="*/ 423203 h 6857997"/>
              <a:gd name="connsiteX955" fmla="*/ 10641024 w 12191995"/>
              <a:gd name="connsiteY955" fmla="*/ 433084 h 6857997"/>
              <a:gd name="connsiteX956" fmla="*/ 10640556 w 12191995"/>
              <a:gd name="connsiteY956" fmla="*/ 442965 h 6857997"/>
              <a:gd name="connsiteX957" fmla="*/ 10631612 w 12191995"/>
              <a:gd name="connsiteY957" fmla="*/ 436853 h 6857997"/>
              <a:gd name="connsiteX958" fmla="*/ 10622667 w 12191995"/>
              <a:gd name="connsiteY958" fmla="*/ 431189 h 6857997"/>
              <a:gd name="connsiteX959" fmla="*/ 10613723 w 12191995"/>
              <a:gd name="connsiteY959" fmla="*/ 425077 h 6857997"/>
              <a:gd name="connsiteX960" fmla="*/ 10604778 w 12191995"/>
              <a:gd name="connsiteY960" fmla="*/ 418944 h 6857997"/>
              <a:gd name="connsiteX961" fmla="*/ 10595834 w 12191995"/>
              <a:gd name="connsiteY961" fmla="*/ 413300 h 6857997"/>
              <a:gd name="connsiteX962" fmla="*/ 10587358 w 12191995"/>
              <a:gd name="connsiteY962" fmla="*/ 407188 h 6857997"/>
              <a:gd name="connsiteX963" fmla="*/ 10578414 w 12191995"/>
              <a:gd name="connsiteY963" fmla="*/ 401077 h 6857997"/>
              <a:gd name="connsiteX964" fmla="*/ 10569469 w 12191995"/>
              <a:gd name="connsiteY964" fmla="*/ 395433 h 6857997"/>
              <a:gd name="connsiteX965" fmla="*/ 10578882 w 12191995"/>
              <a:gd name="connsiteY965" fmla="*/ 391195 h 6857997"/>
              <a:gd name="connsiteX966" fmla="*/ 10587827 w 12191995"/>
              <a:gd name="connsiteY966" fmla="*/ 387426 h 6857997"/>
              <a:gd name="connsiteX967" fmla="*/ 10597240 w 12191995"/>
              <a:gd name="connsiteY967" fmla="*/ 383657 h 6857997"/>
              <a:gd name="connsiteX968" fmla="*/ 10606652 w 12191995"/>
              <a:gd name="connsiteY968" fmla="*/ 379887 h 6857997"/>
              <a:gd name="connsiteX969" fmla="*/ 10616065 w 12191995"/>
              <a:gd name="connsiteY969" fmla="*/ 375650 h 6857997"/>
              <a:gd name="connsiteX970" fmla="*/ 10625478 w 12191995"/>
              <a:gd name="connsiteY970" fmla="*/ 371880 h 6857997"/>
              <a:gd name="connsiteX971" fmla="*/ 10634891 w 12191995"/>
              <a:gd name="connsiteY971" fmla="*/ 368111 h 6857997"/>
              <a:gd name="connsiteX972" fmla="*/ 10643857 w 12191995"/>
              <a:gd name="connsiteY972" fmla="*/ 364342 h 6857997"/>
              <a:gd name="connsiteX973" fmla="*/ 10909782 w 12191995"/>
              <a:gd name="connsiteY973" fmla="*/ 352608 h 6857997"/>
              <a:gd name="connsiteX974" fmla="*/ 10909314 w 12191995"/>
              <a:gd name="connsiteY974" fmla="*/ 361062 h 6857997"/>
              <a:gd name="connsiteX975" fmla="*/ 10908355 w 12191995"/>
              <a:gd name="connsiteY975" fmla="*/ 369069 h 6857997"/>
              <a:gd name="connsiteX976" fmla="*/ 10907887 w 12191995"/>
              <a:gd name="connsiteY976" fmla="*/ 377055 h 6857997"/>
              <a:gd name="connsiteX977" fmla="*/ 10906971 w 12191995"/>
              <a:gd name="connsiteY977" fmla="*/ 385062 h 6857997"/>
              <a:gd name="connsiteX978" fmla="*/ 10906013 w 12191995"/>
              <a:gd name="connsiteY978" fmla="*/ 393069 h 6857997"/>
              <a:gd name="connsiteX979" fmla="*/ 10905544 w 12191995"/>
              <a:gd name="connsiteY979" fmla="*/ 401545 h 6857997"/>
              <a:gd name="connsiteX980" fmla="*/ 10904607 w 12191995"/>
              <a:gd name="connsiteY980" fmla="*/ 409531 h 6857997"/>
              <a:gd name="connsiteX981" fmla="*/ 10904139 w 12191995"/>
              <a:gd name="connsiteY981" fmla="*/ 417559 h 6857997"/>
              <a:gd name="connsiteX982" fmla="*/ 10902712 w 12191995"/>
              <a:gd name="connsiteY982" fmla="*/ 414259 h 6857997"/>
              <a:gd name="connsiteX983" fmla="*/ 10901306 w 12191995"/>
              <a:gd name="connsiteY983" fmla="*/ 410958 h 6857997"/>
              <a:gd name="connsiteX984" fmla="*/ 10900369 w 12191995"/>
              <a:gd name="connsiteY984" fmla="*/ 407657 h 6857997"/>
              <a:gd name="connsiteX985" fmla="*/ 10898942 w 12191995"/>
              <a:gd name="connsiteY985" fmla="*/ 404377 h 6857997"/>
              <a:gd name="connsiteX986" fmla="*/ 10897558 w 12191995"/>
              <a:gd name="connsiteY986" fmla="*/ 401077 h 6857997"/>
              <a:gd name="connsiteX987" fmla="*/ 10896600 w 12191995"/>
              <a:gd name="connsiteY987" fmla="*/ 397776 h 6857997"/>
              <a:gd name="connsiteX988" fmla="*/ 10895194 w 12191995"/>
              <a:gd name="connsiteY988" fmla="*/ 394965 h 6857997"/>
              <a:gd name="connsiteX989" fmla="*/ 10894257 w 12191995"/>
              <a:gd name="connsiteY989" fmla="*/ 391664 h 6857997"/>
              <a:gd name="connsiteX990" fmla="*/ 10896131 w 12191995"/>
              <a:gd name="connsiteY990" fmla="*/ 386468 h 6857997"/>
              <a:gd name="connsiteX991" fmla="*/ 10898005 w 12191995"/>
              <a:gd name="connsiteY991" fmla="*/ 381783 h 6857997"/>
              <a:gd name="connsiteX992" fmla="*/ 10899901 w 12191995"/>
              <a:gd name="connsiteY992" fmla="*/ 377055 h 6857997"/>
              <a:gd name="connsiteX993" fmla="*/ 10901775 w 12191995"/>
              <a:gd name="connsiteY993" fmla="*/ 371880 h 6857997"/>
              <a:gd name="connsiteX994" fmla="*/ 10904139 w 12191995"/>
              <a:gd name="connsiteY994" fmla="*/ 367174 h 6857997"/>
              <a:gd name="connsiteX995" fmla="*/ 10906013 w 12191995"/>
              <a:gd name="connsiteY995" fmla="*/ 362467 h 6857997"/>
              <a:gd name="connsiteX996" fmla="*/ 10907887 w 12191995"/>
              <a:gd name="connsiteY996" fmla="*/ 357782 h 6857997"/>
              <a:gd name="connsiteX997" fmla="*/ 10909782 w 12191995"/>
              <a:gd name="connsiteY997" fmla="*/ 352608 h 6857997"/>
              <a:gd name="connsiteX998" fmla="*/ 10728083 w 12191995"/>
              <a:gd name="connsiteY998" fmla="*/ 342258 h 6857997"/>
              <a:gd name="connsiteX999" fmla="*/ 10733258 w 12191995"/>
              <a:gd name="connsiteY999" fmla="*/ 350265 h 6857997"/>
              <a:gd name="connsiteX1000" fmla="*/ 10738433 w 12191995"/>
              <a:gd name="connsiteY1000" fmla="*/ 358719 h 6857997"/>
              <a:gd name="connsiteX1001" fmla="*/ 10744077 w 12191995"/>
              <a:gd name="connsiteY1001" fmla="*/ 366705 h 6857997"/>
              <a:gd name="connsiteX1002" fmla="*/ 10749273 w 12191995"/>
              <a:gd name="connsiteY1002" fmla="*/ 374713 h 6857997"/>
              <a:gd name="connsiteX1003" fmla="*/ 10754448 w 12191995"/>
              <a:gd name="connsiteY1003" fmla="*/ 382720 h 6857997"/>
              <a:gd name="connsiteX1004" fmla="*/ 10760091 w 12191995"/>
              <a:gd name="connsiteY1004" fmla="*/ 390706 h 6857997"/>
              <a:gd name="connsiteX1005" fmla="*/ 10765266 w 12191995"/>
              <a:gd name="connsiteY1005" fmla="*/ 398713 h 6857997"/>
              <a:gd name="connsiteX1006" fmla="*/ 10770441 w 12191995"/>
              <a:gd name="connsiteY1006" fmla="*/ 406720 h 6857997"/>
              <a:gd name="connsiteX1007" fmla="*/ 10762455 w 12191995"/>
              <a:gd name="connsiteY1007" fmla="*/ 406720 h 6857997"/>
              <a:gd name="connsiteX1008" fmla="*/ 10754448 w 12191995"/>
              <a:gd name="connsiteY1008" fmla="*/ 406720 h 6857997"/>
              <a:gd name="connsiteX1009" fmla="*/ 10745972 w 12191995"/>
              <a:gd name="connsiteY1009" fmla="*/ 406720 h 6857997"/>
              <a:gd name="connsiteX1010" fmla="*/ 10737965 w 12191995"/>
              <a:gd name="connsiteY1010" fmla="*/ 406720 h 6857997"/>
              <a:gd name="connsiteX1011" fmla="*/ 10729979 w 12191995"/>
              <a:gd name="connsiteY1011" fmla="*/ 406720 h 6857997"/>
              <a:gd name="connsiteX1012" fmla="*/ 10721503 w 12191995"/>
              <a:gd name="connsiteY1012" fmla="*/ 406720 h 6857997"/>
              <a:gd name="connsiteX1013" fmla="*/ 10713495 w 12191995"/>
              <a:gd name="connsiteY1013" fmla="*/ 406720 h 6857997"/>
              <a:gd name="connsiteX1014" fmla="*/ 10705488 w 12191995"/>
              <a:gd name="connsiteY1014" fmla="*/ 406251 h 6857997"/>
              <a:gd name="connsiteX1015" fmla="*/ 10708320 w 12191995"/>
              <a:gd name="connsiteY1015" fmla="*/ 398244 h 6857997"/>
              <a:gd name="connsiteX1016" fmla="*/ 10711153 w 12191995"/>
              <a:gd name="connsiteY1016" fmla="*/ 390237 h 6857997"/>
              <a:gd name="connsiteX1017" fmla="*/ 10713964 w 12191995"/>
              <a:gd name="connsiteY1017" fmla="*/ 382251 h 6857997"/>
              <a:gd name="connsiteX1018" fmla="*/ 10716796 w 12191995"/>
              <a:gd name="connsiteY1018" fmla="*/ 374244 h 6857997"/>
              <a:gd name="connsiteX1019" fmla="*/ 10719607 w 12191995"/>
              <a:gd name="connsiteY1019" fmla="*/ 366237 h 6857997"/>
              <a:gd name="connsiteX1020" fmla="*/ 10722440 w 12191995"/>
              <a:gd name="connsiteY1020" fmla="*/ 358251 h 6857997"/>
              <a:gd name="connsiteX1021" fmla="*/ 10725251 w 12191995"/>
              <a:gd name="connsiteY1021" fmla="*/ 350265 h 6857997"/>
              <a:gd name="connsiteX1022" fmla="*/ 10728083 w 12191995"/>
              <a:gd name="connsiteY1022" fmla="*/ 342258 h 6857997"/>
              <a:gd name="connsiteX1023" fmla="*/ 10724782 w 12191995"/>
              <a:gd name="connsiteY1023" fmla="*/ 341300 h 6857997"/>
              <a:gd name="connsiteX1024" fmla="*/ 10721950 w 12191995"/>
              <a:gd name="connsiteY1024" fmla="*/ 349307 h 6857997"/>
              <a:gd name="connsiteX1025" fmla="*/ 10719139 w 12191995"/>
              <a:gd name="connsiteY1025" fmla="*/ 357314 h 6857997"/>
              <a:gd name="connsiteX1026" fmla="*/ 10716306 w 12191995"/>
              <a:gd name="connsiteY1026" fmla="*/ 365300 h 6857997"/>
              <a:gd name="connsiteX1027" fmla="*/ 10713495 w 12191995"/>
              <a:gd name="connsiteY1027" fmla="*/ 373286 h 6857997"/>
              <a:gd name="connsiteX1028" fmla="*/ 10710663 w 12191995"/>
              <a:gd name="connsiteY1028" fmla="*/ 381293 h 6857997"/>
              <a:gd name="connsiteX1029" fmla="*/ 10707852 w 12191995"/>
              <a:gd name="connsiteY1029" fmla="*/ 389300 h 6857997"/>
              <a:gd name="connsiteX1030" fmla="*/ 10705019 w 12191995"/>
              <a:gd name="connsiteY1030" fmla="*/ 397307 h 6857997"/>
              <a:gd name="connsiteX1031" fmla="*/ 10702187 w 12191995"/>
              <a:gd name="connsiteY1031" fmla="*/ 405314 h 6857997"/>
              <a:gd name="connsiteX1032" fmla="*/ 10695607 w 12191995"/>
              <a:gd name="connsiteY1032" fmla="*/ 400118 h 6857997"/>
              <a:gd name="connsiteX1033" fmla="*/ 10689047 w 12191995"/>
              <a:gd name="connsiteY1033" fmla="*/ 394475 h 6857997"/>
              <a:gd name="connsiteX1034" fmla="*/ 10682446 w 12191995"/>
              <a:gd name="connsiteY1034" fmla="*/ 389300 h 6857997"/>
              <a:gd name="connsiteX1035" fmla="*/ 10675865 w 12191995"/>
              <a:gd name="connsiteY1035" fmla="*/ 384125 h 6857997"/>
              <a:gd name="connsiteX1036" fmla="*/ 10669263 w 12191995"/>
              <a:gd name="connsiteY1036" fmla="*/ 378482 h 6857997"/>
              <a:gd name="connsiteX1037" fmla="*/ 10662683 w 12191995"/>
              <a:gd name="connsiteY1037" fmla="*/ 373286 h 6857997"/>
              <a:gd name="connsiteX1038" fmla="*/ 10656081 w 12191995"/>
              <a:gd name="connsiteY1038" fmla="*/ 367642 h 6857997"/>
              <a:gd name="connsiteX1039" fmla="*/ 10649500 w 12191995"/>
              <a:gd name="connsiteY1039" fmla="*/ 362467 h 6857997"/>
              <a:gd name="connsiteX1040" fmla="*/ 10658913 w 12191995"/>
              <a:gd name="connsiteY1040" fmla="*/ 359678 h 6857997"/>
              <a:gd name="connsiteX1041" fmla="*/ 10668326 w 12191995"/>
              <a:gd name="connsiteY1041" fmla="*/ 357314 h 6857997"/>
              <a:gd name="connsiteX1042" fmla="*/ 10677739 w 12191995"/>
              <a:gd name="connsiteY1042" fmla="*/ 354482 h 6857997"/>
              <a:gd name="connsiteX1043" fmla="*/ 10687152 w 12191995"/>
              <a:gd name="connsiteY1043" fmla="*/ 351671 h 6857997"/>
              <a:gd name="connsiteX1044" fmla="*/ 10696544 w 12191995"/>
              <a:gd name="connsiteY1044" fmla="*/ 349307 h 6857997"/>
              <a:gd name="connsiteX1045" fmla="*/ 10705957 w 12191995"/>
              <a:gd name="connsiteY1045" fmla="*/ 346496 h 6857997"/>
              <a:gd name="connsiteX1046" fmla="*/ 10715369 w 12191995"/>
              <a:gd name="connsiteY1046" fmla="*/ 343663 h 6857997"/>
              <a:gd name="connsiteX1047" fmla="*/ 10724782 w 12191995"/>
              <a:gd name="connsiteY1047" fmla="*/ 341300 h 6857997"/>
              <a:gd name="connsiteX1048" fmla="*/ 10516271 w 12191995"/>
              <a:gd name="connsiteY1048" fmla="*/ 337083 h 6857997"/>
              <a:gd name="connsiteX1049" fmla="*/ 10522405 w 12191995"/>
              <a:gd name="connsiteY1049" fmla="*/ 344132 h 6857997"/>
              <a:gd name="connsiteX1050" fmla="*/ 10528048 w 12191995"/>
              <a:gd name="connsiteY1050" fmla="*/ 351181 h 6857997"/>
              <a:gd name="connsiteX1051" fmla="*/ 10534182 w 12191995"/>
              <a:gd name="connsiteY1051" fmla="*/ 358251 h 6857997"/>
              <a:gd name="connsiteX1052" fmla="*/ 10539825 w 12191995"/>
              <a:gd name="connsiteY1052" fmla="*/ 365768 h 6857997"/>
              <a:gd name="connsiteX1053" fmla="*/ 10545937 w 12191995"/>
              <a:gd name="connsiteY1053" fmla="*/ 372839 h 6857997"/>
              <a:gd name="connsiteX1054" fmla="*/ 10551581 w 12191995"/>
              <a:gd name="connsiteY1054" fmla="*/ 379887 h 6857997"/>
              <a:gd name="connsiteX1055" fmla="*/ 10557693 w 12191995"/>
              <a:gd name="connsiteY1055" fmla="*/ 387426 h 6857997"/>
              <a:gd name="connsiteX1056" fmla="*/ 10563357 w 12191995"/>
              <a:gd name="connsiteY1056" fmla="*/ 394475 h 6857997"/>
              <a:gd name="connsiteX1057" fmla="*/ 10557245 w 12191995"/>
              <a:gd name="connsiteY1057" fmla="*/ 398244 h 6857997"/>
              <a:gd name="connsiteX1058" fmla="*/ 10550643 w 12191995"/>
              <a:gd name="connsiteY1058" fmla="*/ 402482 h 6857997"/>
              <a:gd name="connsiteX1059" fmla="*/ 10544063 w 12191995"/>
              <a:gd name="connsiteY1059" fmla="*/ 406251 h 6857997"/>
              <a:gd name="connsiteX1060" fmla="*/ 10537461 w 12191995"/>
              <a:gd name="connsiteY1060" fmla="*/ 410489 h 6857997"/>
              <a:gd name="connsiteX1061" fmla="*/ 10531349 w 12191995"/>
              <a:gd name="connsiteY1061" fmla="*/ 414259 h 6857997"/>
              <a:gd name="connsiteX1062" fmla="*/ 10524769 w 12191995"/>
              <a:gd name="connsiteY1062" fmla="*/ 418475 h 6857997"/>
              <a:gd name="connsiteX1063" fmla="*/ 10518167 w 12191995"/>
              <a:gd name="connsiteY1063" fmla="*/ 422244 h 6857997"/>
              <a:gd name="connsiteX1064" fmla="*/ 10512055 w 12191995"/>
              <a:gd name="connsiteY1064" fmla="*/ 426014 h 6857997"/>
              <a:gd name="connsiteX1065" fmla="*/ 10512523 w 12191995"/>
              <a:gd name="connsiteY1065" fmla="*/ 415196 h 6857997"/>
              <a:gd name="connsiteX1066" fmla="*/ 10512971 w 12191995"/>
              <a:gd name="connsiteY1066" fmla="*/ 403888 h 6857997"/>
              <a:gd name="connsiteX1067" fmla="*/ 10513460 w 12191995"/>
              <a:gd name="connsiteY1067" fmla="*/ 392601 h 6857997"/>
              <a:gd name="connsiteX1068" fmla="*/ 10513929 w 12191995"/>
              <a:gd name="connsiteY1068" fmla="*/ 381293 h 6857997"/>
              <a:gd name="connsiteX1069" fmla="*/ 10514866 w 12191995"/>
              <a:gd name="connsiteY1069" fmla="*/ 370475 h 6857997"/>
              <a:gd name="connsiteX1070" fmla="*/ 10515356 w 12191995"/>
              <a:gd name="connsiteY1070" fmla="*/ 359209 h 6857997"/>
              <a:gd name="connsiteX1071" fmla="*/ 10515803 w 12191995"/>
              <a:gd name="connsiteY1071" fmla="*/ 347901 h 6857997"/>
              <a:gd name="connsiteX1072" fmla="*/ 10516271 w 12191995"/>
              <a:gd name="connsiteY1072" fmla="*/ 337083 h 6857997"/>
              <a:gd name="connsiteX1073" fmla="*/ 10512971 w 12191995"/>
              <a:gd name="connsiteY1073" fmla="*/ 336125 h 6857997"/>
              <a:gd name="connsiteX1074" fmla="*/ 10512523 w 12191995"/>
              <a:gd name="connsiteY1074" fmla="*/ 346964 h 6857997"/>
              <a:gd name="connsiteX1075" fmla="*/ 10512055 w 12191995"/>
              <a:gd name="connsiteY1075" fmla="*/ 358251 h 6857997"/>
              <a:gd name="connsiteX1076" fmla="*/ 10511586 w 12191995"/>
              <a:gd name="connsiteY1076" fmla="*/ 369069 h 6857997"/>
              <a:gd name="connsiteX1077" fmla="*/ 10511096 w 12191995"/>
              <a:gd name="connsiteY1077" fmla="*/ 379887 h 6857997"/>
              <a:gd name="connsiteX1078" fmla="*/ 10510159 w 12191995"/>
              <a:gd name="connsiteY1078" fmla="*/ 390706 h 6857997"/>
              <a:gd name="connsiteX1079" fmla="*/ 10509691 w 12191995"/>
              <a:gd name="connsiteY1079" fmla="*/ 401545 h 6857997"/>
              <a:gd name="connsiteX1080" fmla="*/ 10509222 w 12191995"/>
              <a:gd name="connsiteY1080" fmla="*/ 412832 h 6857997"/>
              <a:gd name="connsiteX1081" fmla="*/ 10508754 w 12191995"/>
              <a:gd name="connsiteY1081" fmla="*/ 423671 h 6857997"/>
              <a:gd name="connsiteX1082" fmla="*/ 10504516 w 12191995"/>
              <a:gd name="connsiteY1082" fmla="*/ 416601 h 6857997"/>
              <a:gd name="connsiteX1083" fmla="*/ 10500747 w 12191995"/>
              <a:gd name="connsiteY1083" fmla="*/ 409531 h 6857997"/>
              <a:gd name="connsiteX1084" fmla="*/ 10496509 w 12191995"/>
              <a:gd name="connsiteY1084" fmla="*/ 402482 h 6857997"/>
              <a:gd name="connsiteX1085" fmla="*/ 10492760 w 12191995"/>
              <a:gd name="connsiteY1085" fmla="*/ 395433 h 6857997"/>
              <a:gd name="connsiteX1086" fmla="*/ 10488501 w 12191995"/>
              <a:gd name="connsiteY1086" fmla="*/ 388363 h 6857997"/>
              <a:gd name="connsiteX1087" fmla="*/ 10484732 w 12191995"/>
              <a:gd name="connsiteY1087" fmla="*/ 381293 h 6857997"/>
              <a:gd name="connsiteX1088" fmla="*/ 10480515 w 12191995"/>
              <a:gd name="connsiteY1088" fmla="*/ 374244 h 6857997"/>
              <a:gd name="connsiteX1089" fmla="*/ 10476277 w 12191995"/>
              <a:gd name="connsiteY1089" fmla="*/ 367174 h 6857997"/>
              <a:gd name="connsiteX1090" fmla="*/ 10480962 w 12191995"/>
              <a:gd name="connsiteY1090" fmla="*/ 362957 h 6857997"/>
              <a:gd name="connsiteX1091" fmla="*/ 10485690 w 12191995"/>
              <a:gd name="connsiteY1091" fmla="*/ 359209 h 6857997"/>
              <a:gd name="connsiteX1092" fmla="*/ 10490397 w 12191995"/>
              <a:gd name="connsiteY1092" fmla="*/ 355440 h 6857997"/>
              <a:gd name="connsiteX1093" fmla="*/ 10494635 w 12191995"/>
              <a:gd name="connsiteY1093" fmla="*/ 351671 h 6857997"/>
              <a:gd name="connsiteX1094" fmla="*/ 10499341 w 12191995"/>
              <a:gd name="connsiteY1094" fmla="*/ 347901 h 6857997"/>
              <a:gd name="connsiteX1095" fmla="*/ 10504047 w 12191995"/>
              <a:gd name="connsiteY1095" fmla="*/ 344132 h 6857997"/>
              <a:gd name="connsiteX1096" fmla="*/ 10508754 w 12191995"/>
              <a:gd name="connsiteY1096" fmla="*/ 339894 h 6857997"/>
              <a:gd name="connsiteX1097" fmla="*/ 10512971 w 12191995"/>
              <a:gd name="connsiteY1097" fmla="*/ 336125 h 6857997"/>
              <a:gd name="connsiteX1098" fmla="*/ 10815632 w 12191995"/>
              <a:gd name="connsiteY1098" fmla="*/ 335188 h 6857997"/>
              <a:gd name="connsiteX1099" fmla="*/ 10819401 w 12191995"/>
              <a:gd name="connsiteY1099" fmla="*/ 342258 h 6857997"/>
              <a:gd name="connsiteX1100" fmla="*/ 10823639 w 12191995"/>
              <a:gd name="connsiteY1100" fmla="*/ 349797 h 6857997"/>
              <a:gd name="connsiteX1101" fmla="*/ 10827409 w 12191995"/>
              <a:gd name="connsiteY1101" fmla="*/ 356845 h 6857997"/>
              <a:gd name="connsiteX1102" fmla="*/ 10831157 w 12191995"/>
              <a:gd name="connsiteY1102" fmla="*/ 363873 h 6857997"/>
              <a:gd name="connsiteX1103" fmla="*/ 10834926 w 12191995"/>
              <a:gd name="connsiteY1103" fmla="*/ 370943 h 6857997"/>
              <a:gd name="connsiteX1104" fmla="*/ 10839185 w 12191995"/>
              <a:gd name="connsiteY1104" fmla="*/ 378013 h 6857997"/>
              <a:gd name="connsiteX1105" fmla="*/ 10842955 w 12191995"/>
              <a:gd name="connsiteY1105" fmla="*/ 385062 h 6857997"/>
              <a:gd name="connsiteX1106" fmla="*/ 10846703 w 12191995"/>
              <a:gd name="connsiteY1106" fmla="*/ 392601 h 6857997"/>
              <a:gd name="connsiteX1107" fmla="*/ 10845766 w 12191995"/>
              <a:gd name="connsiteY1107" fmla="*/ 393069 h 6857997"/>
              <a:gd name="connsiteX1108" fmla="*/ 10845297 w 12191995"/>
              <a:gd name="connsiteY1108" fmla="*/ 394006 h 6857997"/>
              <a:gd name="connsiteX1109" fmla="*/ 10844339 w 12191995"/>
              <a:gd name="connsiteY1109" fmla="*/ 394965 h 6857997"/>
              <a:gd name="connsiteX1110" fmla="*/ 10843871 w 12191995"/>
              <a:gd name="connsiteY1110" fmla="*/ 395880 h 6857997"/>
              <a:gd name="connsiteX1111" fmla="*/ 10843402 w 12191995"/>
              <a:gd name="connsiteY1111" fmla="*/ 396839 h 6857997"/>
              <a:gd name="connsiteX1112" fmla="*/ 10842955 w 12191995"/>
              <a:gd name="connsiteY1112" fmla="*/ 398244 h 6857997"/>
              <a:gd name="connsiteX1113" fmla="*/ 10842465 w 12191995"/>
              <a:gd name="connsiteY1113" fmla="*/ 399181 h 6857997"/>
              <a:gd name="connsiteX1114" fmla="*/ 10842465 w 12191995"/>
              <a:gd name="connsiteY1114" fmla="*/ 400608 h 6857997"/>
              <a:gd name="connsiteX1115" fmla="*/ 10834458 w 12191995"/>
              <a:gd name="connsiteY1115" fmla="*/ 401077 h 6857997"/>
              <a:gd name="connsiteX1116" fmla="*/ 10826003 w 12191995"/>
              <a:gd name="connsiteY1116" fmla="*/ 402014 h 6857997"/>
              <a:gd name="connsiteX1117" fmla="*/ 10817527 w 12191995"/>
              <a:gd name="connsiteY1117" fmla="*/ 402482 h 6857997"/>
              <a:gd name="connsiteX1118" fmla="*/ 10809520 w 12191995"/>
              <a:gd name="connsiteY1118" fmla="*/ 403419 h 6857997"/>
              <a:gd name="connsiteX1119" fmla="*/ 10801044 w 12191995"/>
              <a:gd name="connsiteY1119" fmla="*/ 404377 h 6857997"/>
              <a:gd name="connsiteX1120" fmla="*/ 10793037 w 12191995"/>
              <a:gd name="connsiteY1120" fmla="*/ 404846 h 6857997"/>
              <a:gd name="connsiteX1121" fmla="*/ 10784582 w 12191995"/>
              <a:gd name="connsiteY1121" fmla="*/ 405762 h 6857997"/>
              <a:gd name="connsiteX1122" fmla="*/ 10776106 w 12191995"/>
              <a:gd name="connsiteY1122" fmla="*/ 406720 h 6857997"/>
              <a:gd name="connsiteX1123" fmla="*/ 10780323 w 12191995"/>
              <a:gd name="connsiteY1123" fmla="*/ 397776 h 6857997"/>
              <a:gd name="connsiteX1124" fmla="*/ 10784582 w 12191995"/>
              <a:gd name="connsiteY1124" fmla="*/ 388832 h 6857997"/>
              <a:gd name="connsiteX1125" fmla="*/ 10788351 w 12191995"/>
              <a:gd name="connsiteY1125" fmla="*/ 379887 h 6857997"/>
              <a:gd name="connsiteX1126" fmla="*/ 10792568 w 12191995"/>
              <a:gd name="connsiteY1126" fmla="*/ 370943 h 6857997"/>
              <a:gd name="connsiteX1127" fmla="*/ 10796806 w 12191995"/>
              <a:gd name="connsiteY1127" fmla="*/ 361999 h 6857997"/>
              <a:gd name="connsiteX1128" fmla="*/ 10800575 w 12191995"/>
              <a:gd name="connsiteY1128" fmla="*/ 353076 h 6857997"/>
              <a:gd name="connsiteX1129" fmla="*/ 10804813 w 12191995"/>
              <a:gd name="connsiteY1129" fmla="*/ 344600 h 6857997"/>
              <a:gd name="connsiteX1130" fmla="*/ 10809051 w 12191995"/>
              <a:gd name="connsiteY1130" fmla="*/ 335656 h 6857997"/>
              <a:gd name="connsiteX1131" fmla="*/ 10809520 w 12191995"/>
              <a:gd name="connsiteY1131" fmla="*/ 335656 h 6857997"/>
              <a:gd name="connsiteX1132" fmla="*/ 10809988 w 12191995"/>
              <a:gd name="connsiteY1132" fmla="*/ 335656 h 6857997"/>
              <a:gd name="connsiteX1133" fmla="*/ 10810457 w 12191995"/>
              <a:gd name="connsiteY1133" fmla="*/ 335656 h 6857997"/>
              <a:gd name="connsiteX1134" fmla="*/ 10810947 w 12191995"/>
              <a:gd name="connsiteY1134" fmla="*/ 336125 h 6857997"/>
              <a:gd name="connsiteX1135" fmla="*/ 10811394 w 12191995"/>
              <a:gd name="connsiteY1135" fmla="*/ 336125 h 6857997"/>
              <a:gd name="connsiteX1136" fmla="*/ 10811862 w 12191995"/>
              <a:gd name="connsiteY1136" fmla="*/ 336125 h 6857997"/>
              <a:gd name="connsiteX1137" fmla="*/ 10812331 w 12191995"/>
              <a:gd name="connsiteY1137" fmla="*/ 336125 h 6857997"/>
              <a:gd name="connsiteX1138" fmla="*/ 10812821 w 12191995"/>
              <a:gd name="connsiteY1138" fmla="*/ 336125 h 6857997"/>
              <a:gd name="connsiteX1139" fmla="*/ 10813289 w 12191995"/>
              <a:gd name="connsiteY1139" fmla="*/ 335656 h 6857997"/>
              <a:gd name="connsiteX1140" fmla="*/ 10813758 w 12191995"/>
              <a:gd name="connsiteY1140" fmla="*/ 335656 h 6857997"/>
              <a:gd name="connsiteX1141" fmla="*/ 10814226 w 12191995"/>
              <a:gd name="connsiteY1141" fmla="*/ 335656 h 6857997"/>
              <a:gd name="connsiteX1142" fmla="*/ 10814695 w 12191995"/>
              <a:gd name="connsiteY1142" fmla="*/ 335656 h 6857997"/>
              <a:gd name="connsiteX1143" fmla="*/ 10815163 w 12191995"/>
              <a:gd name="connsiteY1143" fmla="*/ 335656 h 6857997"/>
              <a:gd name="connsiteX1144" fmla="*/ 10815632 w 12191995"/>
              <a:gd name="connsiteY1144" fmla="*/ 335188 h 6857997"/>
              <a:gd name="connsiteX1145" fmla="*/ 11457031 w 12191995"/>
              <a:gd name="connsiteY1145" fmla="*/ 332616 h 6857997"/>
              <a:gd name="connsiteX1146" fmla="*/ 11464700 w 12191995"/>
              <a:gd name="connsiteY1146" fmla="*/ 333605 h 6857997"/>
              <a:gd name="connsiteX1147" fmla="*/ 11469976 w 12191995"/>
              <a:gd name="connsiteY1147" fmla="*/ 336942 h 6857997"/>
              <a:gd name="connsiteX1148" fmla="*/ 11472862 w 12191995"/>
              <a:gd name="connsiteY1148" fmla="*/ 342215 h 6857997"/>
              <a:gd name="connsiteX1149" fmla="*/ 11473811 w 12191995"/>
              <a:gd name="connsiteY1149" fmla="*/ 350331 h 6857997"/>
              <a:gd name="connsiteX1150" fmla="*/ 11473811 w 12191995"/>
              <a:gd name="connsiteY1150" fmla="*/ 355605 h 6857997"/>
              <a:gd name="connsiteX1151" fmla="*/ 11473811 w 12191995"/>
              <a:gd name="connsiteY1151" fmla="*/ 360837 h 6857997"/>
              <a:gd name="connsiteX1152" fmla="*/ 11473811 w 12191995"/>
              <a:gd name="connsiteY1152" fmla="*/ 366110 h 6857997"/>
              <a:gd name="connsiteX1153" fmla="*/ 11473811 w 12191995"/>
              <a:gd name="connsiteY1153" fmla="*/ 371383 h 6857997"/>
              <a:gd name="connsiteX1154" fmla="*/ 11472862 w 12191995"/>
              <a:gd name="connsiteY1154" fmla="*/ 379499 h 6857997"/>
              <a:gd name="connsiteX1155" fmla="*/ 11469976 w 12191995"/>
              <a:gd name="connsiteY1155" fmla="*/ 385226 h 6857997"/>
              <a:gd name="connsiteX1156" fmla="*/ 11464700 w 12191995"/>
              <a:gd name="connsiteY1156" fmla="*/ 388604 h 6857997"/>
              <a:gd name="connsiteX1157" fmla="*/ 11457031 w 12191995"/>
              <a:gd name="connsiteY1157" fmla="*/ 390005 h 6857997"/>
              <a:gd name="connsiteX1158" fmla="*/ 11449899 w 12191995"/>
              <a:gd name="connsiteY1158" fmla="*/ 388604 h 6857997"/>
              <a:gd name="connsiteX1159" fmla="*/ 11444622 w 12191995"/>
              <a:gd name="connsiteY1159" fmla="*/ 385226 h 6857997"/>
              <a:gd name="connsiteX1160" fmla="*/ 11441736 w 12191995"/>
              <a:gd name="connsiteY1160" fmla="*/ 379499 h 6857997"/>
              <a:gd name="connsiteX1161" fmla="*/ 11440294 w 12191995"/>
              <a:gd name="connsiteY1161" fmla="*/ 371383 h 6857997"/>
              <a:gd name="connsiteX1162" fmla="*/ 11440294 w 12191995"/>
              <a:gd name="connsiteY1162" fmla="*/ 366110 h 6857997"/>
              <a:gd name="connsiteX1163" fmla="*/ 11440294 w 12191995"/>
              <a:gd name="connsiteY1163" fmla="*/ 360837 h 6857997"/>
              <a:gd name="connsiteX1164" fmla="*/ 11440294 w 12191995"/>
              <a:gd name="connsiteY1164" fmla="*/ 355605 h 6857997"/>
              <a:gd name="connsiteX1165" fmla="*/ 11440294 w 12191995"/>
              <a:gd name="connsiteY1165" fmla="*/ 350331 h 6857997"/>
              <a:gd name="connsiteX1166" fmla="*/ 11441242 w 12191995"/>
              <a:gd name="connsiteY1166" fmla="*/ 342215 h 6857997"/>
              <a:gd name="connsiteX1167" fmla="*/ 11444622 w 12191995"/>
              <a:gd name="connsiteY1167" fmla="*/ 336942 h 6857997"/>
              <a:gd name="connsiteX1168" fmla="*/ 11449899 w 12191995"/>
              <a:gd name="connsiteY1168" fmla="*/ 333605 h 6857997"/>
              <a:gd name="connsiteX1169" fmla="*/ 11457031 w 12191995"/>
              <a:gd name="connsiteY1169" fmla="*/ 332616 h 6857997"/>
              <a:gd name="connsiteX1170" fmla="*/ 11356963 w 12191995"/>
              <a:gd name="connsiteY1170" fmla="*/ 332607 h 6857997"/>
              <a:gd name="connsiteX1171" fmla="*/ 11360789 w 12191995"/>
              <a:gd name="connsiteY1171" fmla="*/ 332607 h 6857997"/>
              <a:gd name="connsiteX1172" fmla="*/ 11365110 w 12191995"/>
              <a:gd name="connsiteY1172" fmla="*/ 332607 h 6857997"/>
              <a:gd name="connsiteX1173" fmla="*/ 11368936 w 12191995"/>
              <a:gd name="connsiteY1173" fmla="*/ 332607 h 6857997"/>
              <a:gd name="connsiteX1174" fmla="*/ 11373215 w 12191995"/>
              <a:gd name="connsiteY1174" fmla="*/ 332607 h 6857997"/>
              <a:gd name="connsiteX1175" fmla="*/ 11378976 w 12191995"/>
              <a:gd name="connsiteY1175" fmla="*/ 333100 h 6857997"/>
              <a:gd name="connsiteX1176" fmla="*/ 11382802 w 12191995"/>
              <a:gd name="connsiteY1176" fmla="*/ 335488 h 6857997"/>
              <a:gd name="connsiteX1177" fmla="*/ 11385189 w 12191995"/>
              <a:gd name="connsiteY1177" fmla="*/ 338862 h 6857997"/>
              <a:gd name="connsiteX1178" fmla="*/ 11386135 w 12191995"/>
              <a:gd name="connsiteY1178" fmla="*/ 343637 h 6857997"/>
              <a:gd name="connsiteX1179" fmla="*/ 11385189 w 12191995"/>
              <a:gd name="connsiteY1179" fmla="*/ 348864 h 6857997"/>
              <a:gd name="connsiteX1180" fmla="*/ 11382802 w 12191995"/>
              <a:gd name="connsiteY1180" fmla="*/ 352239 h 6857997"/>
              <a:gd name="connsiteX1181" fmla="*/ 11378976 w 12191995"/>
              <a:gd name="connsiteY1181" fmla="*/ 354132 h 6857997"/>
              <a:gd name="connsiteX1182" fmla="*/ 11373215 w 12191995"/>
              <a:gd name="connsiteY1182" fmla="*/ 355078 h 6857997"/>
              <a:gd name="connsiteX1183" fmla="*/ 11368936 w 12191995"/>
              <a:gd name="connsiteY1183" fmla="*/ 355078 h 6857997"/>
              <a:gd name="connsiteX1184" fmla="*/ 11365110 w 12191995"/>
              <a:gd name="connsiteY1184" fmla="*/ 355078 h 6857997"/>
              <a:gd name="connsiteX1185" fmla="*/ 11360789 w 12191995"/>
              <a:gd name="connsiteY1185" fmla="*/ 355078 h 6857997"/>
              <a:gd name="connsiteX1186" fmla="*/ 11356963 w 12191995"/>
              <a:gd name="connsiteY1186" fmla="*/ 355078 h 6857997"/>
              <a:gd name="connsiteX1187" fmla="*/ 11356963 w 12191995"/>
              <a:gd name="connsiteY1187" fmla="*/ 349358 h 6857997"/>
              <a:gd name="connsiteX1188" fmla="*/ 11356963 w 12191995"/>
              <a:gd name="connsiteY1188" fmla="*/ 343637 h 6857997"/>
              <a:gd name="connsiteX1189" fmla="*/ 11356963 w 12191995"/>
              <a:gd name="connsiteY1189" fmla="*/ 338369 h 6857997"/>
              <a:gd name="connsiteX1190" fmla="*/ 10875432 w 12191995"/>
              <a:gd name="connsiteY1190" fmla="*/ 331887 h 6857997"/>
              <a:gd name="connsiteX1191" fmla="*/ 10877306 w 12191995"/>
              <a:gd name="connsiteY1191" fmla="*/ 338957 h 6857997"/>
              <a:gd name="connsiteX1192" fmla="*/ 10879180 w 12191995"/>
              <a:gd name="connsiteY1192" fmla="*/ 346496 h 6857997"/>
              <a:gd name="connsiteX1193" fmla="*/ 10881075 w 12191995"/>
              <a:gd name="connsiteY1193" fmla="*/ 353545 h 6857997"/>
              <a:gd name="connsiteX1194" fmla="*/ 10882949 w 12191995"/>
              <a:gd name="connsiteY1194" fmla="*/ 361062 h 6857997"/>
              <a:gd name="connsiteX1195" fmla="*/ 10884844 w 12191995"/>
              <a:gd name="connsiteY1195" fmla="*/ 368111 h 6857997"/>
              <a:gd name="connsiteX1196" fmla="*/ 10886718 w 12191995"/>
              <a:gd name="connsiteY1196" fmla="*/ 375650 h 6857997"/>
              <a:gd name="connsiteX1197" fmla="*/ 10888593 w 12191995"/>
              <a:gd name="connsiteY1197" fmla="*/ 382720 h 6857997"/>
              <a:gd name="connsiteX1198" fmla="*/ 10890488 w 12191995"/>
              <a:gd name="connsiteY1198" fmla="*/ 390237 h 6857997"/>
              <a:gd name="connsiteX1199" fmla="*/ 10886718 w 12191995"/>
              <a:gd name="connsiteY1199" fmla="*/ 391195 h 6857997"/>
              <a:gd name="connsiteX1200" fmla="*/ 10883418 w 12191995"/>
              <a:gd name="connsiteY1200" fmla="*/ 392132 h 6857997"/>
              <a:gd name="connsiteX1201" fmla="*/ 10880117 w 12191995"/>
              <a:gd name="connsiteY1201" fmla="*/ 392601 h 6857997"/>
              <a:gd name="connsiteX1202" fmla="*/ 10876837 w 12191995"/>
              <a:gd name="connsiteY1202" fmla="*/ 393538 h 6857997"/>
              <a:gd name="connsiteX1203" fmla="*/ 10873536 w 12191995"/>
              <a:gd name="connsiteY1203" fmla="*/ 394475 h 6857997"/>
              <a:gd name="connsiteX1204" fmla="*/ 10870235 w 12191995"/>
              <a:gd name="connsiteY1204" fmla="*/ 395433 h 6857997"/>
              <a:gd name="connsiteX1205" fmla="*/ 10866934 w 12191995"/>
              <a:gd name="connsiteY1205" fmla="*/ 395880 h 6857997"/>
              <a:gd name="connsiteX1206" fmla="*/ 10863655 w 12191995"/>
              <a:gd name="connsiteY1206" fmla="*/ 396839 h 6857997"/>
              <a:gd name="connsiteX1207" fmla="*/ 10863165 w 12191995"/>
              <a:gd name="connsiteY1207" fmla="*/ 395880 h 6857997"/>
              <a:gd name="connsiteX1208" fmla="*/ 10862718 w 12191995"/>
              <a:gd name="connsiteY1208" fmla="*/ 394965 h 6857997"/>
              <a:gd name="connsiteX1209" fmla="*/ 10861781 w 12191995"/>
              <a:gd name="connsiteY1209" fmla="*/ 394475 h 6857997"/>
              <a:gd name="connsiteX1210" fmla="*/ 10861291 w 12191995"/>
              <a:gd name="connsiteY1210" fmla="*/ 393538 h 6857997"/>
              <a:gd name="connsiteX1211" fmla="*/ 10860354 w 12191995"/>
              <a:gd name="connsiteY1211" fmla="*/ 392601 h 6857997"/>
              <a:gd name="connsiteX1212" fmla="*/ 10859885 w 12191995"/>
              <a:gd name="connsiteY1212" fmla="*/ 392132 h 6857997"/>
              <a:gd name="connsiteX1213" fmla="*/ 10858948 w 12191995"/>
              <a:gd name="connsiteY1213" fmla="*/ 391664 h 6857997"/>
              <a:gd name="connsiteX1214" fmla="*/ 10858011 w 12191995"/>
              <a:gd name="connsiteY1214" fmla="*/ 391195 h 6857997"/>
              <a:gd name="connsiteX1215" fmla="*/ 10860354 w 12191995"/>
              <a:gd name="connsiteY1215" fmla="*/ 383657 h 6857997"/>
              <a:gd name="connsiteX1216" fmla="*/ 10862249 w 12191995"/>
              <a:gd name="connsiteY1216" fmla="*/ 376118 h 6857997"/>
              <a:gd name="connsiteX1217" fmla="*/ 10864592 w 12191995"/>
              <a:gd name="connsiteY1217" fmla="*/ 369069 h 6857997"/>
              <a:gd name="connsiteX1218" fmla="*/ 10866934 w 12191995"/>
              <a:gd name="connsiteY1218" fmla="*/ 361530 h 6857997"/>
              <a:gd name="connsiteX1219" fmla="*/ 10868830 w 12191995"/>
              <a:gd name="connsiteY1219" fmla="*/ 354013 h 6857997"/>
              <a:gd name="connsiteX1220" fmla="*/ 10871194 w 12191995"/>
              <a:gd name="connsiteY1220" fmla="*/ 346496 h 6857997"/>
              <a:gd name="connsiteX1221" fmla="*/ 10873068 w 12191995"/>
              <a:gd name="connsiteY1221" fmla="*/ 338957 h 6857997"/>
              <a:gd name="connsiteX1222" fmla="*/ 10875432 w 12191995"/>
              <a:gd name="connsiteY1222" fmla="*/ 331887 h 6857997"/>
              <a:gd name="connsiteX1223" fmla="*/ 10877774 w 12191995"/>
              <a:gd name="connsiteY1223" fmla="*/ 328586 h 6857997"/>
              <a:gd name="connsiteX1224" fmla="*/ 10882012 w 12191995"/>
              <a:gd name="connsiteY1224" fmla="*/ 330013 h 6857997"/>
              <a:gd name="connsiteX1225" fmla="*/ 10886250 w 12191995"/>
              <a:gd name="connsiteY1225" fmla="*/ 331887 h 6857997"/>
              <a:gd name="connsiteX1226" fmla="*/ 10890019 w 12191995"/>
              <a:gd name="connsiteY1226" fmla="*/ 333782 h 6857997"/>
              <a:gd name="connsiteX1227" fmla="*/ 10894257 w 12191995"/>
              <a:gd name="connsiteY1227" fmla="*/ 335656 h 6857997"/>
              <a:gd name="connsiteX1228" fmla="*/ 10898474 w 12191995"/>
              <a:gd name="connsiteY1228" fmla="*/ 337552 h 6857997"/>
              <a:gd name="connsiteX1229" fmla="*/ 10902243 w 12191995"/>
              <a:gd name="connsiteY1229" fmla="*/ 339426 h 6857997"/>
              <a:gd name="connsiteX1230" fmla="*/ 10906481 w 12191995"/>
              <a:gd name="connsiteY1230" fmla="*/ 341300 h 6857997"/>
              <a:gd name="connsiteX1231" fmla="*/ 10910251 w 12191995"/>
              <a:gd name="connsiteY1231" fmla="*/ 342726 h 6857997"/>
              <a:gd name="connsiteX1232" fmla="*/ 10908355 w 12191995"/>
              <a:gd name="connsiteY1232" fmla="*/ 348370 h 6857997"/>
              <a:gd name="connsiteX1233" fmla="*/ 10906013 w 12191995"/>
              <a:gd name="connsiteY1233" fmla="*/ 353545 h 6857997"/>
              <a:gd name="connsiteX1234" fmla="*/ 10903670 w 12191995"/>
              <a:gd name="connsiteY1234" fmla="*/ 359209 h 6857997"/>
              <a:gd name="connsiteX1235" fmla="*/ 10901775 w 12191995"/>
              <a:gd name="connsiteY1235" fmla="*/ 364342 h 6857997"/>
              <a:gd name="connsiteX1236" fmla="*/ 10899432 w 12191995"/>
              <a:gd name="connsiteY1236" fmla="*/ 370006 h 6857997"/>
              <a:gd name="connsiteX1237" fmla="*/ 10897068 w 12191995"/>
              <a:gd name="connsiteY1237" fmla="*/ 375181 h 6857997"/>
              <a:gd name="connsiteX1238" fmla="*/ 10894726 w 12191995"/>
              <a:gd name="connsiteY1238" fmla="*/ 380824 h 6857997"/>
              <a:gd name="connsiteX1239" fmla="*/ 10892830 w 12191995"/>
              <a:gd name="connsiteY1239" fmla="*/ 385999 h 6857997"/>
              <a:gd name="connsiteX1240" fmla="*/ 10890956 w 12191995"/>
              <a:gd name="connsiteY1240" fmla="*/ 378950 h 6857997"/>
              <a:gd name="connsiteX1241" fmla="*/ 10889061 w 12191995"/>
              <a:gd name="connsiteY1241" fmla="*/ 371880 h 6857997"/>
              <a:gd name="connsiteX1242" fmla="*/ 10887187 w 12191995"/>
              <a:gd name="connsiteY1242" fmla="*/ 364342 h 6857997"/>
              <a:gd name="connsiteX1243" fmla="*/ 10885313 w 12191995"/>
              <a:gd name="connsiteY1243" fmla="*/ 357314 h 6857997"/>
              <a:gd name="connsiteX1244" fmla="*/ 10883418 w 12191995"/>
              <a:gd name="connsiteY1244" fmla="*/ 350265 h 6857997"/>
              <a:gd name="connsiteX1245" fmla="*/ 10881544 w 12191995"/>
              <a:gd name="connsiteY1245" fmla="*/ 342726 h 6857997"/>
              <a:gd name="connsiteX1246" fmla="*/ 10879648 w 12191995"/>
              <a:gd name="connsiteY1246" fmla="*/ 335656 h 6857997"/>
              <a:gd name="connsiteX1247" fmla="*/ 10877774 w 12191995"/>
              <a:gd name="connsiteY1247" fmla="*/ 328586 h 6857997"/>
              <a:gd name="connsiteX1248" fmla="*/ 10801512 w 12191995"/>
              <a:gd name="connsiteY1248" fmla="*/ 328118 h 6857997"/>
              <a:gd name="connsiteX1249" fmla="*/ 10801981 w 12191995"/>
              <a:gd name="connsiteY1249" fmla="*/ 329076 h 6857997"/>
              <a:gd name="connsiteX1250" fmla="*/ 10802450 w 12191995"/>
              <a:gd name="connsiteY1250" fmla="*/ 330013 h 6857997"/>
              <a:gd name="connsiteX1251" fmla="*/ 10802918 w 12191995"/>
              <a:gd name="connsiteY1251" fmla="*/ 330950 h 6857997"/>
              <a:gd name="connsiteX1252" fmla="*/ 10803408 w 12191995"/>
              <a:gd name="connsiteY1252" fmla="*/ 331418 h 6857997"/>
              <a:gd name="connsiteX1253" fmla="*/ 10803876 w 12191995"/>
              <a:gd name="connsiteY1253" fmla="*/ 332355 h 6857997"/>
              <a:gd name="connsiteX1254" fmla="*/ 10804345 w 12191995"/>
              <a:gd name="connsiteY1254" fmla="*/ 332845 h 6857997"/>
              <a:gd name="connsiteX1255" fmla="*/ 10805282 w 12191995"/>
              <a:gd name="connsiteY1255" fmla="*/ 333782 h 6857997"/>
              <a:gd name="connsiteX1256" fmla="*/ 10805750 w 12191995"/>
              <a:gd name="connsiteY1256" fmla="*/ 334251 h 6857997"/>
              <a:gd name="connsiteX1257" fmla="*/ 10801981 w 12191995"/>
              <a:gd name="connsiteY1257" fmla="*/ 343195 h 6857997"/>
              <a:gd name="connsiteX1258" fmla="*/ 10797764 w 12191995"/>
              <a:gd name="connsiteY1258" fmla="*/ 351671 h 6857997"/>
              <a:gd name="connsiteX1259" fmla="*/ 10793505 w 12191995"/>
              <a:gd name="connsiteY1259" fmla="*/ 360593 h 6857997"/>
              <a:gd name="connsiteX1260" fmla="*/ 10789736 w 12191995"/>
              <a:gd name="connsiteY1260" fmla="*/ 369538 h 6857997"/>
              <a:gd name="connsiteX1261" fmla="*/ 10785519 w 12191995"/>
              <a:gd name="connsiteY1261" fmla="*/ 378482 h 6857997"/>
              <a:gd name="connsiteX1262" fmla="*/ 10781750 w 12191995"/>
              <a:gd name="connsiteY1262" fmla="*/ 387426 h 6857997"/>
              <a:gd name="connsiteX1263" fmla="*/ 10777512 w 12191995"/>
              <a:gd name="connsiteY1263" fmla="*/ 396349 h 6857997"/>
              <a:gd name="connsiteX1264" fmla="*/ 10773274 w 12191995"/>
              <a:gd name="connsiteY1264" fmla="*/ 404846 h 6857997"/>
              <a:gd name="connsiteX1265" fmla="*/ 10768099 w 12191995"/>
              <a:gd name="connsiteY1265" fmla="*/ 396839 h 6857997"/>
              <a:gd name="connsiteX1266" fmla="*/ 10762455 w 12191995"/>
              <a:gd name="connsiteY1266" fmla="*/ 388832 h 6857997"/>
              <a:gd name="connsiteX1267" fmla="*/ 10757259 w 12191995"/>
              <a:gd name="connsiteY1267" fmla="*/ 380824 h 6857997"/>
              <a:gd name="connsiteX1268" fmla="*/ 10751616 w 12191995"/>
              <a:gd name="connsiteY1268" fmla="*/ 372370 h 6857997"/>
              <a:gd name="connsiteX1269" fmla="*/ 10746441 w 12191995"/>
              <a:gd name="connsiteY1269" fmla="*/ 364342 h 6857997"/>
              <a:gd name="connsiteX1270" fmla="*/ 10741266 w 12191995"/>
              <a:gd name="connsiteY1270" fmla="*/ 356377 h 6857997"/>
              <a:gd name="connsiteX1271" fmla="*/ 10735622 w 12191995"/>
              <a:gd name="connsiteY1271" fmla="*/ 347901 h 6857997"/>
              <a:gd name="connsiteX1272" fmla="*/ 10730447 w 12191995"/>
              <a:gd name="connsiteY1272" fmla="*/ 339894 h 6857997"/>
              <a:gd name="connsiteX1273" fmla="*/ 10739392 w 12191995"/>
              <a:gd name="connsiteY1273" fmla="*/ 338489 h 6857997"/>
              <a:gd name="connsiteX1274" fmla="*/ 10748315 w 12191995"/>
              <a:gd name="connsiteY1274" fmla="*/ 337083 h 6857997"/>
              <a:gd name="connsiteX1275" fmla="*/ 10757259 w 12191995"/>
              <a:gd name="connsiteY1275" fmla="*/ 335656 h 6857997"/>
              <a:gd name="connsiteX1276" fmla="*/ 10766225 w 12191995"/>
              <a:gd name="connsiteY1276" fmla="*/ 334251 h 6857997"/>
              <a:gd name="connsiteX1277" fmla="*/ 10774679 w 12191995"/>
              <a:gd name="connsiteY1277" fmla="*/ 332845 h 6857997"/>
              <a:gd name="connsiteX1278" fmla="*/ 10783624 w 12191995"/>
              <a:gd name="connsiteY1278" fmla="*/ 331418 h 6857997"/>
              <a:gd name="connsiteX1279" fmla="*/ 10792568 w 12191995"/>
              <a:gd name="connsiteY1279" fmla="*/ 329544 h 6857997"/>
              <a:gd name="connsiteX1280" fmla="*/ 10801512 w 12191995"/>
              <a:gd name="connsiteY1280" fmla="*/ 328118 h 6857997"/>
              <a:gd name="connsiteX1281" fmla="*/ 10822702 w 12191995"/>
              <a:gd name="connsiteY1281" fmla="*/ 326712 h 6857997"/>
              <a:gd name="connsiteX1282" fmla="*/ 10829283 w 12191995"/>
              <a:gd name="connsiteY1282" fmla="*/ 326712 h 6857997"/>
              <a:gd name="connsiteX1283" fmla="*/ 10835416 w 12191995"/>
              <a:gd name="connsiteY1283" fmla="*/ 326712 h 6857997"/>
              <a:gd name="connsiteX1284" fmla="*/ 10841528 w 12191995"/>
              <a:gd name="connsiteY1284" fmla="*/ 326712 h 6857997"/>
              <a:gd name="connsiteX1285" fmla="*/ 10848108 w 12191995"/>
              <a:gd name="connsiteY1285" fmla="*/ 326712 h 6857997"/>
              <a:gd name="connsiteX1286" fmla="*/ 10854242 w 12191995"/>
              <a:gd name="connsiteY1286" fmla="*/ 327202 h 6857997"/>
              <a:gd name="connsiteX1287" fmla="*/ 10860822 w 12191995"/>
              <a:gd name="connsiteY1287" fmla="*/ 327202 h 6857997"/>
              <a:gd name="connsiteX1288" fmla="*/ 10866934 w 12191995"/>
              <a:gd name="connsiteY1288" fmla="*/ 327202 h 6857997"/>
              <a:gd name="connsiteX1289" fmla="*/ 10873536 w 12191995"/>
              <a:gd name="connsiteY1289" fmla="*/ 327202 h 6857997"/>
              <a:gd name="connsiteX1290" fmla="*/ 10871194 w 12191995"/>
              <a:gd name="connsiteY1290" fmla="*/ 335188 h 6857997"/>
              <a:gd name="connsiteX1291" fmla="*/ 10868830 w 12191995"/>
              <a:gd name="connsiteY1291" fmla="*/ 342726 h 6857997"/>
              <a:gd name="connsiteX1292" fmla="*/ 10866466 w 12191995"/>
              <a:gd name="connsiteY1292" fmla="*/ 350712 h 6857997"/>
              <a:gd name="connsiteX1293" fmla="*/ 10864123 w 12191995"/>
              <a:gd name="connsiteY1293" fmla="*/ 358719 h 6857997"/>
              <a:gd name="connsiteX1294" fmla="*/ 10861781 w 12191995"/>
              <a:gd name="connsiteY1294" fmla="*/ 366705 h 6857997"/>
              <a:gd name="connsiteX1295" fmla="*/ 10859417 w 12191995"/>
              <a:gd name="connsiteY1295" fmla="*/ 374244 h 6857997"/>
              <a:gd name="connsiteX1296" fmla="*/ 10857053 w 12191995"/>
              <a:gd name="connsiteY1296" fmla="*/ 382251 h 6857997"/>
              <a:gd name="connsiteX1297" fmla="*/ 10854710 w 12191995"/>
              <a:gd name="connsiteY1297" fmla="*/ 390237 h 6857997"/>
              <a:gd name="connsiteX1298" fmla="*/ 10854242 w 12191995"/>
              <a:gd name="connsiteY1298" fmla="*/ 390237 h 6857997"/>
              <a:gd name="connsiteX1299" fmla="*/ 10853752 w 12191995"/>
              <a:gd name="connsiteY1299" fmla="*/ 390237 h 6857997"/>
              <a:gd name="connsiteX1300" fmla="*/ 10853284 w 12191995"/>
              <a:gd name="connsiteY1300" fmla="*/ 390237 h 6857997"/>
              <a:gd name="connsiteX1301" fmla="*/ 10852836 w 12191995"/>
              <a:gd name="connsiteY1301" fmla="*/ 390237 h 6857997"/>
              <a:gd name="connsiteX1302" fmla="*/ 10852368 w 12191995"/>
              <a:gd name="connsiteY1302" fmla="*/ 390237 h 6857997"/>
              <a:gd name="connsiteX1303" fmla="*/ 10851878 w 12191995"/>
              <a:gd name="connsiteY1303" fmla="*/ 390237 h 6857997"/>
              <a:gd name="connsiteX1304" fmla="*/ 10851409 w 12191995"/>
              <a:gd name="connsiteY1304" fmla="*/ 390237 h 6857997"/>
              <a:gd name="connsiteX1305" fmla="*/ 10850941 w 12191995"/>
              <a:gd name="connsiteY1305" fmla="*/ 390237 h 6857997"/>
              <a:gd name="connsiteX1306" fmla="*/ 10850472 w 12191995"/>
              <a:gd name="connsiteY1306" fmla="*/ 390237 h 6857997"/>
              <a:gd name="connsiteX1307" fmla="*/ 10850004 w 12191995"/>
              <a:gd name="connsiteY1307" fmla="*/ 390706 h 6857997"/>
              <a:gd name="connsiteX1308" fmla="*/ 10849535 w 12191995"/>
              <a:gd name="connsiteY1308" fmla="*/ 390706 h 6857997"/>
              <a:gd name="connsiteX1309" fmla="*/ 10845766 w 12191995"/>
              <a:gd name="connsiteY1309" fmla="*/ 383657 h 6857997"/>
              <a:gd name="connsiteX1310" fmla="*/ 10841996 w 12191995"/>
              <a:gd name="connsiteY1310" fmla="*/ 376587 h 6857997"/>
              <a:gd name="connsiteX1311" fmla="*/ 10838227 w 12191995"/>
              <a:gd name="connsiteY1311" fmla="*/ 369538 h 6857997"/>
              <a:gd name="connsiteX1312" fmla="*/ 10833989 w 12191995"/>
              <a:gd name="connsiteY1312" fmla="*/ 361999 h 6857997"/>
              <a:gd name="connsiteX1313" fmla="*/ 10830241 w 12191995"/>
              <a:gd name="connsiteY1313" fmla="*/ 354950 h 6857997"/>
              <a:gd name="connsiteX1314" fmla="*/ 10826472 w 12191995"/>
              <a:gd name="connsiteY1314" fmla="*/ 347901 h 6857997"/>
              <a:gd name="connsiteX1315" fmla="*/ 10822702 w 12191995"/>
              <a:gd name="connsiteY1315" fmla="*/ 340831 h 6857997"/>
              <a:gd name="connsiteX1316" fmla="*/ 10818464 w 12191995"/>
              <a:gd name="connsiteY1316" fmla="*/ 333782 h 6857997"/>
              <a:gd name="connsiteX1317" fmla="*/ 10819401 w 12191995"/>
              <a:gd name="connsiteY1317" fmla="*/ 332845 h 6857997"/>
              <a:gd name="connsiteX1318" fmla="*/ 10820360 w 12191995"/>
              <a:gd name="connsiteY1318" fmla="*/ 332355 h 6857997"/>
              <a:gd name="connsiteX1319" fmla="*/ 10820828 w 12191995"/>
              <a:gd name="connsiteY1319" fmla="*/ 331418 h 6857997"/>
              <a:gd name="connsiteX1320" fmla="*/ 10821275 w 12191995"/>
              <a:gd name="connsiteY1320" fmla="*/ 330481 h 6857997"/>
              <a:gd name="connsiteX1321" fmla="*/ 10821744 w 12191995"/>
              <a:gd name="connsiteY1321" fmla="*/ 329544 h 6857997"/>
              <a:gd name="connsiteX1322" fmla="*/ 10822234 w 12191995"/>
              <a:gd name="connsiteY1322" fmla="*/ 328586 h 6857997"/>
              <a:gd name="connsiteX1323" fmla="*/ 10822702 w 12191995"/>
              <a:gd name="connsiteY1323" fmla="*/ 327670 h 6857997"/>
              <a:gd name="connsiteX1324" fmla="*/ 10822702 w 12191995"/>
              <a:gd name="connsiteY1324" fmla="*/ 326712 h 6857997"/>
              <a:gd name="connsiteX1325" fmla="*/ 11498613 w 12191995"/>
              <a:gd name="connsiteY1325" fmla="*/ 325367 h 6857997"/>
              <a:gd name="connsiteX1326" fmla="*/ 11498613 w 12191995"/>
              <a:gd name="connsiteY1326" fmla="*/ 343055 h 6857997"/>
              <a:gd name="connsiteX1327" fmla="*/ 11498613 w 12191995"/>
              <a:gd name="connsiteY1327" fmla="*/ 361154 h 6857997"/>
              <a:gd name="connsiteX1328" fmla="*/ 11498613 w 12191995"/>
              <a:gd name="connsiteY1328" fmla="*/ 379335 h 6857997"/>
              <a:gd name="connsiteX1329" fmla="*/ 11498613 w 12191995"/>
              <a:gd name="connsiteY1329" fmla="*/ 397022 h 6857997"/>
              <a:gd name="connsiteX1330" fmla="*/ 11501001 w 12191995"/>
              <a:gd name="connsiteY1330" fmla="*/ 397022 h 6857997"/>
              <a:gd name="connsiteX1331" fmla="*/ 11503429 w 12191995"/>
              <a:gd name="connsiteY1331" fmla="*/ 397022 h 6857997"/>
              <a:gd name="connsiteX1332" fmla="*/ 11505817 w 12191995"/>
              <a:gd name="connsiteY1332" fmla="*/ 397022 h 6857997"/>
              <a:gd name="connsiteX1333" fmla="*/ 11508204 w 12191995"/>
              <a:gd name="connsiteY1333" fmla="*/ 397022 h 6857997"/>
              <a:gd name="connsiteX1334" fmla="*/ 11508204 w 12191995"/>
              <a:gd name="connsiteY1334" fmla="*/ 383613 h 6857997"/>
              <a:gd name="connsiteX1335" fmla="*/ 11508204 w 12191995"/>
              <a:gd name="connsiteY1335" fmla="*/ 369792 h 6857997"/>
              <a:gd name="connsiteX1336" fmla="*/ 11508204 w 12191995"/>
              <a:gd name="connsiteY1336" fmla="*/ 356423 h 6857997"/>
              <a:gd name="connsiteX1337" fmla="*/ 11508204 w 12191995"/>
              <a:gd name="connsiteY1337" fmla="*/ 343055 h 6857997"/>
              <a:gd name="connsiteX1338" fmla="*/ 11508657 w 12191995"/>
              <a:gd name="connsiteY1338" fmla="*/ 343055 h 6857997"/>
              <a:gd name="connsiteX1339" fmla="*/ 11517302 w 12191995"/>
              <a:gd name="connsiteY1339" fmla="*/ 356423 h 6857997"/>
              <a:gd name="connsiteX1340" fmla="*/ 11525864 w 12191995"/>
              <a:gd name="connsiteY1340" fmla="*/ 369792 h 6857997"/>
              <a:gd name="connsiteX1341" fmla="*/ 11534508 w 12191995"/>
              <a:gd name="connsiteY1341" fmla="*/ 383613 h 6857997"/>
              <a:gd name="connsiteX1342" fmla="*/ 11543606 w 12191995"/>
              <a:gd name="connsiteY1342" fmla="*/ 397022 h 6857997"/>
              <a:gd name="connsiteX1343" fmla="*/ 11545993 w 12191995"/>
              <a:gd name="connsiteY1343" fmla="*/ 397022 h 6857997"/>
              <a:gd name="connsiteX1344" fmla="*/ 11547887 w 12191995"/>
              <a:gd name="connsiteY1344" fmla="*/ 397022 h 6857997"/>
              <a:gd name="connsiteX1345" fmla="*/ 11550274 w 12191995"/>
              <a:gd name="connsiteY1345" fmla="*/ 397022 h 6857997"/>
              <a:gd name="connsiteX1346" fmla="*/ 11552662 w 12191995"/>
              <a:gd name="connsiteY1346" fmla="*/ 397022 h 6857997"/>
              <a:gd name="connsiteX1347" fmla="*/ 11552662 w 12191995"/>
              <a:gd name="connsiteY1347" fmla="*/ 379335 h 6857997"/>
              <a:gd name="connsiteX1348" fmla="*/ 11552662 w 12191995"/>
              <a:gd name="connsiteY1348" fmla="*/ 361154 h 6857997"/>
              <a:gd name="connsiteX1349" fmla="*/ 11552662 w 12191995"/>
              <a:gd name="connsiteY1349" fmla="*/ 343055 h 6857997"/>
              <a:gd name="connsiteX1350" fmla="*/ 11552662 w 12191995"/>
              <a:gd name="connsiteY1350" fmla="*/ 325367 h 6857997"/>
              <a:gd name="connsiteX1351" fmla="*/ 11550274 w 12191995"/>
              <a:gd name="connsiteY1351" fmla="*/ 325367 h 6857997"/>
              <a:gd name="connsiteX1352" fmla="*/ 11547887 w 12191995"/>
              <a:gd name="connsiteY1352" fmla="*/ 325367 h 6857997"/>
              <a:gd name="connsiteX1353" fmla="*/ 11545499 w 12191995"/>
              <a:gd name="connsiteY1353" fmla="*/ 325367 h 6857997"/>
              <a:gd name="connsiteX1354" fmla="*/ 11543112 w 12191995"/>
              <a:gd name="connsiteY1354" fmla="*/ 325367 h 6857997"/>
              <a:gd name="connsiteX1355" fmla="*/ 11543112 w 12191995"/>
              <a:gd name="connsiteY1355" fmla="*/ 338777 h 6857997"/>
              <a:gd name="connsiteX1356" fmla="*/ 11543112 w 12191995"/>
              <a:gd name="connsiteY1356" fmla="*/ 352146 h 6857997"/>
              <a:gd name="connsiteX1357" fmla="*/ 11543112 w 12191995"/>
              <a:gd name="connsiteY1357" fmla="*/ 365966 h 6857997"/>
              <a:gd name="connsiteX1358" fmla="*/ 11543112 w 12191995"/>
              <a:gd name="connsiteY1358" fmla="*/ 379335 h 6857997"/>
              <a:gd name="connsiteX1359" fmla="*/ 11542618 w 12191995"/>
              <a:gd name="connsiteY1359" fmla="*/ 379335 h 6857997"/>
              <a:gd name="connsiteX1360" fmla="*/ 11534014 w 12191995"/>
              <a:gd name="connsiteY1360" fmla="*/ 365966 h 6857997"/>
              <a:gd name="connsiteX1361" fmla="*/ 11525411 w 12191995"/>
              <a:gd name="connsiteY1361" fmla="*/ 352146 h 6857997"/>
              <a:gd name="connsiteX1362" fmla="*/ 11516314 w 12191995"/>
              <a:gd name="connsiteY1362" fmla="*/ 338777 h 6857997"/>
              <a:gd name="connsiteX1363" fmla="*/ 11507710 w 12191995"/>
              <a:gd name="connsiteY1363" fmla="*/ 325367 h 6857997"/>
              <a:gd name="connsiteX1364" fmla="*/ 11505323 w 12191995"/>
              <a:gd name="connsiteY1364" fmla="*/ 325367 h 6857997"/>
              <a:gd name="connsiteX1365" fmla="*/ 11503429 w 12191995"/>
              <a:gd name="connsiteY1365" fmla="*/ 325367 h 6857997"/>
              <a:gd name="connsiteX1366" fmla="*/ 11501001 w 12191995"/>
              <a:gd name="connsiteY1366" fmla="*/ 325367 h 6857997"/>
              <a:gd name="connsiteX1367" fmla="*/ 11163004 w 12191995"/>
              <a:gd name="connsiteY1367" fmla="*/ 325367 h 6857997"/>
              <a:gd name="connsiteX1368" fmla="*/ 11163004 w 12191995"/>
              <a:gd name="connsiteY1368" fmla="*/ 343055 h 6857997"/>
              <a:gd name="connsiteX1369" fmla="*/ 11163004 w 12191995"/>
              <a:gd name="connsiteY1369" fmla="*/ 361154 h 6857997"/>
              <a:gd name="connsiteX1370" fmla="*/ 11163004 w 12191995"/>
              <a:gd name="connsiteY1370" fmla="*/ 379335 h 6857997"/>
              <a:gd name="connsiteX1371" fmla="*/ 11163004 w 12191995"/>
              <a:gd name="connsiteY1371" fmla="*/ 397022 h 6857997"/>
              <a:gd name="connsiteX1372" fmla="*/ 11165389 w 12191995"/>
              <a:gd name="connsiteY1372" fmla="*/ 397022 h 6857997"/>
              <a:gd name="connsiteX1373" fmla="*/ 11167775 w 12191995"/>
              <a:gd name="connsiteY1373" fmla="*/ 397022 h 6857997"/>
              <a:gd name="connsiteX1374" fmla="*/ 11170160 w 12191995"/>
              <a:gd name="connsiteY1374" fmla="*/ 397022 h 6857997"/>
              <a:gd name="connsiteX1375" fmla="*/ 11172545 w 12191995"/>
              <a:gd name="connsiteY1375" fmla="*/ 397022 h 6857997"/>
              <a:gd name="connsiteX1376" fmla="*/ 11172545 w 12191995"/>
              <a:gd name="connsiteY1376" fmla="*/ 383613 h 6857997"/>
              <a:gd name="connsiteX1377" fmla="*/ 11172545 w 12191995"/>
              <a:gd name="connsiteY1377" fmla="*/ 369792 h 6857997"/>
              <a:gd name="connsiteX1378" fmla="*/ 11172545 w 12191995"/>
              <a:gd name="connsiteY1378" fmla="*/ 356423 h 6857997"/>
              <a:gd name="connsiteX1379" fmla="*/ 11172545 w 12191995"/>
              <a:gd name="connsiteY1379" fmla="*/ 343055 h 6857997"/>
              <a:gd name="connsiteX1380" fmla="*/ 11181634 w 12191995"/>
              <a:gd name="connsiteY1380" fmla="*/ 356423 h 6857997"/>
              <a:gd name="connsiteX1381" fmla="*/ 11190229 w 12191995"/>
              <a:gd name="connsiteY1381" fmla="*/ 369792 h 6857997"/>
              <a:gd name="connsiteX1382" fmla="*/ 11198824 w 12191995"/>
              <a:gd name="connsiteY1382" fmla="*/ 383613 h 6857997"/>
              <a:gd name="connsiteX1383" fmla="*/ 11207913 w 12191995"/>
              <a:gd name="connsiteY1383" fmla="*/ 397022 h 6857997"/>
              <a:gd name="connsiteX1384" fmla="*/ 11209804 w 12191995"/>
              <a:gd name="connsiteY1384" fmla="*/ 397022 h 6857997"/>
              <a:gd name="connsiteX1385" fmla="*/ 11212190 w 12191995"/>
              <a:gd name="connsiteY1385" fmla="*/ 397022 h 6857997"/>
              <a:gd name="connsiteX1386" fmla="*/ 11214575 w 12191995"/>
              <a:gd name="connsiteY1386" fmla="*/ 397022 h 6857997"/>
              <a:gd name="connsiteX1387" fmla="*/ 11216508 w 12191995"/>
              <a:gd name="connsiteY1387" fmla="*/ 397022 h 6857997"/>
              <a:gd name="connsiteX1388" fmla="*/ 11216508 w 12191995"/>
              <a:gd name="connsiteY1388" fmla="*/ 379335 h 6857997"/>
              <a:gd name="connsiteX1389" fmla="*/ 11216508 w 12191995"/>
              <a:gd name="connsiteY1389" fmla="*/ 361154 h 6857997"/>
              <a:gd name="connsiteX1390" fmla="*/ 11216508 w 12191995"/>
              <a:gd name="connsiteY1390" fmla="*/ 343055 h 6857997"/>
              <a:gd name="connsiteX1391" fmla="*/ 11216508 w 12191995"/>
              <a:gd name="connsiteY1391" fmla="*/ 325367 h 6857997"/>
              <a:gd name="connsiteX1392" fmla="*/ 11214575 w 12191995"/>
              <a:gd name="connsiteY1392" fmla="*/ 325367 h 6857997"/>
              <a:gd name="connsiteX1393" fmla="*/ 11212190 w 12191995"/>
              <a:gd name="connsiteY1393" fmla="*/ 325367 h 6857997"/>
              <a:gd name="connsiteX1394" fmla="*/ 11209804 w 12191995"/>
              <a:gd name="connsiteY1394" fmla="*/ 325367 h 6857997"/>
              <a:gd name="connsiteX1395" fmla="*/ 11207419 w 12191995"/>
              <a:gd name="connsiteY1395" fmla="*/ 325367 h 6857997"/>
              <a:gd name="connsiteX1396" fmla="*/ 11207419 w 12191995"/>
              <a:gd name="connsiteY1396" fmla="*/ 338777 h 6857997"/>
              <a:gd name="connsiteX1397" fmla="*/ 11207419 w 12191995"/>
              <a:gd name="connsiteY1397" fmla="*/ 352145 h 6857997"/>
              <a:gd name="connsiteX1398" fmla="*/ 11207419 w 12191995"/>
              <a:gd name="connsiteY1398" fmla="*/ 365966 h 6857997"/>
              <a:gd name="connsiteX1399" fmla="*/ 11207419 w 12191995"/>
              <a:gd name="connsiteY1399" fmla="*/ 379335 h 6857997"/>
              <a:gd name="connsiteX1400" fmla="*/ 11206967 w 12191995"/>
              <a:gd name="connsiteY1400" fmla="*/ 379335 h 6857997"/>
              <a:gd name="connsiteX1401" fmla="*/ 11198331 w 12191995"/>
              <a:gd name="connsiteY1401" fmla="*/ 365966 h 6857997"/>
              <a:gd name="connsiteX1402" fmla="*/ 11189242 w 12191995"/>
              <a:gd name="connsiteY1402" fmla="*/ 352145 h 6857997"/>
              <a:gd name="connsiteX1403" fmla="*/ 11180647 w 12191995"/>
              <a:gd name="connsiteY1403" fmla="*/ 338777 h 6857997"/>
              <a:gd name="connsiteX1404" fmla="*/ 11172052 w 12191995"/>
              <a:gd name="connsiteY1404" fmla="*/ 325367 h 6857997"/>
              <a:gd name="connsiteX1405" fmla="*/ 11169666 w 12191995"/>
              <a:gd name="connsiteY1405" fmla="*/ 325367 h 6857997"/>
              <a:gd name="connsiteX1406" fmla="*/ 11167281 w 12191995"/>
              <a:gd name="connsiteY1406" fmla="*/ 325367 h 6857997"/>
              <a:gd name="connsiteX1407" fmla="*/ 11165389 w 12191995"/>
              <a:gd name="connsiteY1407" fmla="*/ 325367 h 6857997"/>
              <a:gd name="connsiteX1408" fmla="*/ 11108914 w 12191995"/>
              <a:gd name="connsiteY1408" fmla="*/ 323553 h 6857997"/>
              <a:gd name="connsiteX1409" fmla="*/ 11108914 w 12191995"/>
              <a:gd name="connsiteY1409" fmla="*/ 341716 h 6857997"/>
              <a:gd name="connsiteX1410" fmla="*/ 11108914 w 12191995"/>
              <a:gd name="connsiteY1410" fmla="*/ 359427 h 6857997"/>
              <a:gd name="connsiteX1411" fmla="*/ 11108914 w 12191995"/>
              <a:gd name="connsiteY1411" fmla="*/ 377590 h 6857997"/>
              <a:gd name="connsiteX1412" fmla="*/ 11108914 w 12191995"/>
              <a:gd name="connsiteY1412" fmla="*/ 395571 h 6857997"/>
              <a:gd name="connsiteX1413" fmla="*/ 11108914 w 12191995"/>
              <a:gd name="connsiteY1413" fmla="*/ 395572 h 6857997"/>
              <a:gd name="connsiteX1414" fmla="*/ 11108914 w 12191995"/>
              <a:gd name="connsiteY1414" fmla="*/ 395753 h 6857997"/>
              <a:gd name="connsiteX1415" fmla="*/ 11118965 w 12191995"/>
              <a:gd name="connsiteY1415" fmla="*/ 395753 h 6857997"/>
              <a:gd name="connsiteX1416" fmla="*/ 11129016 w 12191995"/>
              <a:gd name="connsiteY1416" fmla="*/ 395753 h 6857997"/>
              <a:gd name="connsiteX1417" fmla="*/ 11138572 w 12191995"/>
              <a:gd name="connsiteY1417" fmla="*/ 395753 h 6857997"/>
              <a:gd name="connsiteX1418" fmla="*/ 11148623 w 12191995"/>
              <a:gd name="connsiteY1418" fmla="*/ 395753 h 6857997"/>
              <a:gd name="connsiteX1419" fmla="*/ 11148623 w 12191995"/>
              <a:gd name="connsiteY1419" fmla="*/ 395572 h 6857997"/>
              <a:gd name="connsiteX1420" fmla="*/ 11148623 w 12191995"/>
              <a:gd name="connsiteY1420" fmla="*/ 395571 h 6857997"/>
              <a:gd name="connsiteX1421" fmla="*/ 11148623 w 12191995"/>
              <a:gd name="connsiteY1421" fmla="*/ 393364 h 6857997"/>
              <a:gd name="connsiteX1422" fmla="*/ 11148623 w 12191995"/>
              <a:gd name="connsiteY1422" fmla="*/ 393201 h 6857997"/>
              <a:gd name="connsiteX1423" fmla="*/ 11148623 w 12191995"/>
              <a:gd name="connsiteY1423" fmla="*/ 393201 h 6857997"/>
              <a:gd name="connsiteX1424" fmla="*/ 11148623 w 12191995"/>
              <a:gd name="connsiteY1424" fmla="*/ 390975 h 6857997"/>
              <a:gd name="connsiteX1425" fmla="*/ 11148623 w 12191995"/>
              <a:gd name="connsiteY1425" fmla="*/ 390830 h 6857997"/>
              <a:gd name="connsiteX1426" fmla="*/ 11148623 w 12191995"/>
              <a:gd name="connsiteY1426" fmla="*/ 390830 h 6857997"/>
              <a:gd name="connsiteX1427" fmla="*/ 11148623 w 12191995"/>
              <a:gd name="connsiteY1427" fmla="*/ 388587 h 6857997"/>
              <a:gd name="connsiteX1428" fmla="*/ 11148623 w 12191995"/>
              <a:gd name="connsiteY1428" fmla="*/ 388459 h 6857997"/>
              <a:gd name="connsiteX1429" fmla="*/ 11148623 w 12191995"/>
              <a:gd name="connsiteY1429" fmla="*/ 388459 h 6857997"/>
              <a:gd name="connsiteX1430" fmla="*/ 11148623 w 12191995"/>
              <a:gd name="connsiteY1430" fmla="*/ 386651 h 6857997"/>
              <a:gd name="connsiteX1431" fmla="*/ 11148623 w 12191995"/>
              <a:gd name="connsiteY1431" fmla="*/ 386537 h 6857997"/>
              <a:gd name="connsiteX1432" fmla="*/ 11148623 w 12191995"/>
              <a:gd name="connsiteY1432" fmla="*/ 386537 h 6857997"/>
              <a:gd name="connsiteX1433" fmla="*/ 11140961 w 12191995"/>
              <a:gd name="connsiteY1433" fmla="*/ 386537 h 6857997"/>
              <a:gd name="connsiteX1434" fmla="*/ 11133794 w 12191995"/>
              <a:gd name="connsiteY1434" fmla="*/ 386537 h 6857997"/>
              <a:gd name="connsiteX1435" fmla="*/ 11126132 w 12191995"/>
              <a:gd name="connsiteY1435" fmla="*/ 386537 h 6857997"/>
              <a:gd name="connsiteX1436" fmla="*/ 11118470 w 12191995"/>
              <a:gd name="connsiteY1436" fmla="*/ 386537 h 6857997"/>
              <a:gd name="connsiteX1437" fmla="*/ 11118470 w 12191995"/>
              <a:gd name="connsiteY1437" fmla="*/ 380926 h 6857997"/>
              <a:gd name="connsiteX1438" fmla="*/ 11118470 w 12191995"/>
              <a:gd name="connsiteY1438" fmla="*/ 375201 h 6857997"/>
              <a:gd name="connsiteX1439" fmla="*/ 11118470 w 12191995"/>
              <a:gd name="connsiteY1439" fmla="*/ 369435 h 6857997"/>
              <a:gd name="connsiteX1440" fmla="*/ 11118470 w 12191995"/>
              <a:gd name="connsiteY1440" fmla="*/ 364163 h 6857997"/>
              <a:gd name="connsiteX1441" fmla="*/ 11126132 w 12191995"/>
              <a:gd name="connsiteY1441" fmla="*/ 364163 h 6857997"/>
              <a:gd name="connsiteX1442" fmla="*/ 11133299 w 12191995"/>
              <a:gd name="connsiteY1442" fmla="*/ 364163 h 6857997"/>
              <a:gd name="connsiteX1443" fmla="*/ 11140961 w 12191995"/>
              <a:gd name="connsiteY1443" fmla="*/ 364163 h 6857997"/>
              <a:gd name="connsiteX1444" fmla="*/ 11148129 w 12191995"/>
              <a:gd name="connsiteY1444" fmla="*/ 364163 h 6857997"/>
              <a:gd name="connsiteX1445" fmla="*/ 11148129 w 12191995"/>
              <a:gd name="connsiteY1445" fmla="*/ 361774 h 6857997"/>
              <a:gd name="connsiteX1446" fmla="*/ 11148129 w 12191995"/>
              <a:gd name="connsiteY1446" fmla="*/ 359427 h 6857997"/>
              <a:gd name="connsiteX1447" fmla="*/ 11148129 w 12191995"/>
              <a:gd name="connsiteY1447" fmla="*/ 357491 h 6857997"/>
              <a:gd name="connsiteX1448" fmla="*/ 11148129 w 12191995"/>
              <a:gd name="connsiteY1448" fmla="*/ 355102 h 6857997"/>
              <a:gd name="connsiteX1449" fmla="*/ 11140961 w 12191995"/>
              <a:gd name="connsiteY1449" fmla="*/ 355102 h 6857997"/>
              <a:gd name="connsiteX1450" fmla="*/ 11133299 w 12191995"/>
              <a:gd name="connsiteY1450" fmla="*/ 355102 h 6857997"/>
              <a:gd name="connsiteX1451" fmla="*/ 11126132 w 12191995"/>
              <a:gd name="connsiteY1451" fmla="*/ 355102 h 6857997"/>
              <a:gd name="connsiteX1452" fmla="*/ 11118470 w 12191995"/>
              <a:gd name="connsiteY1452" fmla="*/ 355102 h 6857997"/>
              <a:gd name="connsiteX1453" fmla="*/ 11118470 w 12191995"/>
              <a:gd name="connsiteY1453" fmla="*/ 349377 h 6857997"/>
              <a:gd name="connsiteX1454" fmla="*/ 11118470 w 12191995"/>
              <a:gd name="connsiteY1454" fmla="*/ 343652 h 6857997"/>
              <a:gd name="connsiteX1455" fmla="*/ 11118470 w 12191995"/>
              <a:gd name="connsiteY1455" fmla="*/ 338380 h 6857997"/>
              <a:gd name="connsiteX1456" fmla="*/ 11118470 w 12191995"/>
              <a:gd name="connsiteY1456" fmla="*/ 332614 h 6857997"/>
              <a:gd name="connsiteX1457" fmla="*/ 11126132 w 12191995"/>
              <a:gd name="connsiteY1457" fmla="*/ 332614 h 6857997"/>
              <a:gd name="connsiteX1458" fmla="*/ 11133299 w 12191995"/>
              <a:gd name="connsiteY1458" fmla="*/ 332614 h 6857997"/>
              <a:gd name="connsiteX1459" fmla="*/ 11140961 w 12191995"/>
              <a:gd name="connsiteY1459" fmla="*/ 332614 h 6857997"/>
              <a:gd name="connsiteX1460" fmla="*/ 11148129 w 12191995"/>
              <a:gd name="connsiteY1460" fmla="*/ 332614 h 6857997"/>
              <a:gd name="connsiteX1461" fmla="*/ 11148129 w 12191995"/>
              <a:gd name="connsiteY1461" fmla="*/ 330225 h 6857997"/>
              <a:gd name="connsiteX1462" fmla="*/ 11148129 w 12191995"/>
              <a:gd name="connsiteY1462" fmla="*/ 327837 h 6857997"/>
              <a:gd name="connsiteX1463" fmla="*/ 11148129 w 12191995"/>
              <a:gd name="connsiteY1463" fmla="*/ 325942 h 6857997"/>
              <a:gd name="connsiteX1464" fmla="*/ 11148129 w 12191995"/>
              <a:gd name="connsiteY1464" fmla="*/ 323553 h 6857997"/>
              <a:gd name="connsiteX1465" fmla="*/ 11138572 w 12191995"/>
              <a:gd name="connsiteY1465" fmla="*/ 323553 h 6857997"/>
              <a:gd name="connsiteX1466" fmla="*/ 11128521 w 12191995"/>
              <a:gd name="connsiteY1466" fmla="*/ 323553 h 6857997"/>
              <a:gd name="connsiteX1467" fmla="*/ 11118965 w 12191995"/>
              <a:gd name="connsiteY1467" fmla="*/ 323553 h 6857997"/>
              <a:gd name="connsiteX1468" fmla="*/ 11292056 w 12191995"/>
              <a:gd name="connsiteY1468" fmla="*/ 323553 h 6857997"/>
              <a:gd name="connsiteX1469" fmla="*/ 11292056 w 12191995"/>
              <a:gd name="connsiteY1469" fmla="*/ 341716 h 6857997"/>
              <a:gd name="connsiteX1470" fmla="*/ 11292056 w 12191995"/>
              <a:gd name="connsiteY1470" fmla="*/ 359427 h 6857997"/>
              <a:gd name="connsiteX1471" fmla="*/ 11292056 w 12191995"/>
              <a:gd name="connsiteY1471" fmla="*/ 377590 h 6857997"/>
              <a:gd name="connsiteX1472" fmla="*/ 11292056 w 12191995"/>
              <a:gd name="connsiteY1472" fmla="*/ 395753 h 6857997"/>
              <a:gd name="connsiteX1473" fmla="*/ 11302096 w 12191995"/>
              <a:gd name="connsiteY1473" fmla="*/ 395753 h 6857997"/>
              <a:gd name="connsiteX1474" fmla="*/ 11312178 w 12191995"/>
              <a:gd name="connsiteY1474" fmla="*/ 395753 h 6857997"/>
              <a:gd name="connsiteX1475" fmla="*/ 11321724 w 12191995"/>
              <a:gd name="connsiteY1475" fmla="*/ 395753 h 6857997"/>
              <a:gd name="connsiteX1476" fmla="*/ 11331765 w 12191995"/>
              <a:gd name="connsiteY1476" fmla="*/ 395753 h 6857997"/>
              <a:gd name="connsiteX1477" fmla="*/ 11331765 w 12191995"/>
              <a:gd name="connsiteY1477" fmla="*/ 393364 h 6857997"/>
              <a:gd name="connsiteX1478" fmla="*/ 11331765 w 12191995"/>
              <a:gd name="connsiteY1478" fmla="*/ 390975 h 6857997"/>
              <a:gd name="connsiteX1479" fmla="*/ 11331765 w 12191995"/>
              <a:gd name="connsiteY1479" fmla="*/ 388587 h 6857997"/>
              <a:gd name="connsiteX1480" fmla="*/ 11331765 w 12191995"/>
              <a:gd name="connsiteY1480" fmla="*/ 386651 h 6857997"/>
              <a:gd name="connsiteX1481" fmla="*/ 11324111 w 12191995"/>
              <a:gd name="connsiteY1481" fmla="*/ 386651 h 6857997"/>
              <a:gd name="connsiteX1482" fmla="*/ 11316951 w 12191995"/>
              <a:gd name="connsiteY1482" fmla="*/ 386651 h 6857997"/>
              <a:gd name="connsiteX1483" fmla="*/ 11309297 w 12191995"/>
              <a:gd name="connsiteY1483" fmla="*/ 386651 h 6857997"/>
              <a:gd name="connsiteX1484" fmla="*/ 11301644 w 12191995"/>
              <a:gd name="connsiteY1484" fmla="*/ 386651 h 6857997"/>
              <a:gd name="connsiteX1485" fmla="*/ 11301644 w 12191995"/>
              <a:gd name="connsiteY1485" fmla="*/ 380926 h 6857997"/>
              <a:gd name="connsiteX1486" fmla="*/ 11301644 w 12191995"/>
              <a:gd name="connsiteY1486" fmla="*/ 375201 h 6857997"/>
              <a:gd name="connsiteX1487" fmla="*/ 11301644 w 12191995"/>
              <a:gd name="connsiteY1487" fmla="*/ 369435 h 6857997"/>
              <a:gd name="connsiteX1488" fmla="*/ 11301644 w 12191995"/>
              <a:gd name="connsiteY1488" fmla="*/ 364163 h 6857997"/>
              <a:gd name="connsiteX1489" fmla="*/ 11309297 w 12191995"/>
              <a:gd name="connsiteY1489" fmla="*/ 364163 h 6857997"/>
              <a:gd name="connsiteX1490" fmla="*/ 11316457 w 12191995"/>
              <a:gd name="connsiteY1490" fmla="*/ 364163 h 6857997"/>
              <a:gd name="connsiteX1491" fmla="*/ 11324111 w 12191995"/>
              <a:gd name="connsiteY1491" fmla="*/ 364163 h 6857997"/>
              <a:gd name="connsiteX1492" fmla="*/ 11331271 w 12191995"/>
              <a:gd name="connsiteY1492" fmla="*/ 364163 h 6857997"/>
              <a:gd name="connsiteX1493" fmla="*/ 11331271 w 12191995"/>
              <a:gd name="connsiteY1493" fmla="*/ 361774 h 6857997"/>
              <a:gd name="connsiteX1494" fmla="*/ 11331271 w 12191995"/>
              <a:gd name="connsiteY1494" fmla="*/ 359427 h 6857997"/>
              <a:gd name="connsiteX1495" fmla="*/ 11331271 w 12191995"/>
              <a:gd name="connsiteY1495" fmla="*/ 357491 h 6857997"/>
              <a:gd name="connsiteX1496" fmla="*/ 11331271 w 12191995"/>
              <a:gd name="connsiteY1496" fmla="*/ 355102 h 6857997"/>
              <a:gd name="connsiteX1497" fmla="*/ 11324111 w 12191995"/>
              <a:gd name="connsiteY1497" fmla="*/ 355102 h 6857997"/>
              <a:gd name="connsiteX1498" fmla="*/ 11316457 w 12191995"/>
              <a:gd name="connsiteY1498" fmla="*/ 355102 h 6857997"/>
              <a:gd name="connsiteX1499" fmla="*/ 11309297 w 12191995"/>
              <a:gd name="connsiteY1499" fmla="*/ 355102 h 6857997"/>
              <a:gd name="connsiteX1500" fmla="*/ 11301644 w 12191995"/>
              <a:gd name="connsiteY1500" fmla="*/ 355102 h 6857997"/>
              <a:gd name="connsiteX1501" fmla="*/ 11301644 w 12191995"/>
              <a:gd name="connsiteY1501" fmla="*/ 349377 h 6857997"/>
              <a:gd name="connsiteX1502" fmla="*/ 11301644 w 12191995"/>
              <a:gd name="connsiteY1502" fmla="*/ 343652 h 6857997"/>
              <a:gd name="connsiteX1503" fmla="*/ 11301644 w 12191995"/>
              <a:gd name="connsiteY1503" fmla="*/ 338380 h 6857997"/>
              <a:gd name="connsiteX1504" fmla="*/ 11301644 w 12191995"/>
              <a:gd name="connsiteY1504" fmla="*/ 332614 h 6857997"/>
              <a:gd name="connsiteX1505" fmla="*/ 11309297 w 12191995"/>
              <a:gd name="connsiteY1505" fmla="*/ 332614 h 6857997"/>
              <a:gd name="connsiteX1506" fmla="*/ 11316457 w 12191995"/>
              <a:gd name="connsiteY1506" fmla="*/ 332614 h 6857997"/>
              <a:gd name="connsiteX1507" fmla="*/ 11324111 w 12191995"/>
              <a:gd name="connsiteY1507" fmla="*/ 332614 h 6857997"/>
              <a:gd name="connsiteX1508" fmla="*/ 11331271 w 12191995"/>
              <a:gd name="connsiteY1508" fmla="*/ 332614 h 6857997"/>
              <a:gd name="connsiteX1509" fmla="*/ 11331271 w 12191995"/>
              <a:gd name="connsiteY1509" fmla="*/ 330225 h 6857997"/>
              <a:gd name="connsiteX1510" fmla="*/ 11331271 w 12191995"/>
              <a:gd name="connsiteY1510" fmla="*/ 327837 h 6857997"/>
              <a:gd name="connsiteX1511" fmla="*/ 11331271 w 12191995"/>
              <a:gd name="connsiteY1511" fmla="*/ 325942 h 6857997"/>
              <a:gd name="connsiteX1512" fmla="*/ 11331271 w 12191995"/>
              <a:gd name="connsiteY1512" fmla="*/ 323553 h 6857997"/>
              <a:gd name="connsiteX1513" fmla="*/ 11321724 w 12191995"/>
              <a:gd name="connsiteY1513" fmla="*/ 323553 h 6857997"/>
              <a:gd name="connsiteX1514" fmla="*/ 11311684 w 12191995"/>
              <a:gd name="connsiteY1514" fmla="*/ 323553 h 6857997"/>
              <a:gd name="connsiteX1515" fmla="*/ 11302096 w 12191995"/>
              <a:gd name="connsiteY1515" fmla="*/ 323553 h 6857997"/>
              <a:gd name="connsiteX1516" fmla="*/ 11072087 w 12191995"/>
              <a:gd name="connsiteY1516" fmla="*/ 323553 h 6857997"/>
              <a:gd name="connsiteX1517" fmla="*/ 11060588 w 12191995"/>
              <a:gd name="connsiteY1517" fmla="*/ 325448 h 6857997"/>
              <a:gd name="connsiteX1518" fmla="*/ 11052468 w 12191995"/>
              <a:gd name="connsiteY1518" fmla="*/ 330721 h 6857997"/>
              <a:gd name="connsiteX1519" fmla="*/ 11047645 w 12191995"/>
              <a:gd name="connsiteY1519" fmla="*/ 338878 h 6857997"/>
              <a:gd name="connsiteX1520" fmla="*/ 11045749 w 12191995"/>
              <a:gd name="connsiteY1520" fmla="*/ 350826 h 6857997"/>
              <a:gd name="connsiteX1521" fmla="*/ 11045749 w 12191995"/>
              <a:gd name="connsiteY1521" fmla="*/ 356099 h 6857997"/>
              <a:gd name="connsiteX1522" fmla="*/ 11045749 w 12191995"/>
              <a:gd name="connsiteY1522" fmla="*/ 360837 h 6857997"/>
              <a:gd name="connsiteX1523" fmla="*/ 11045749 w 12191995"/>
              <a:gd name="connsiteY1523" fmla="*/ 366110 h 6857997"/>
              <a:gd name="connsiteX1524" fmla="*/ 11045749 w 12191995"/>
              <a:gd name="connsiteY1524" fmla="*/ 370889 h 6857997"/>
              <a:gd name="connsiteX1525" fmla="*/ 11047645 w 12191995"/>
              <a:gd name="connsiteY1525" fmla="*/ 382837 h 6857997"/>
              <a:gd name="connsiteX1526" fmla="*/ 11052468 w 12191995"/>
              <a:gd name="connsiteY1526" fmla="*/ 391941 h 6857997"/>
              <a:gd name="connsiteX1527" fmla="*/ 11060588 w 12191995"/>
              <a:gd name="connsiteY1527" fmla="*/ 397215 h 6857997"/>
              <a:gd name="connsiteX1528" fmla="*/ 11071634 w 12191995"/>
              <a:gd name="connsiteY1528" fmla="*/ 398656 h 6857997"/>
              <a:gd name="connsiteX1529" fmla="*/ 11081197 w 12191995"/>
              <a:gd name="connsiteY1529" fmla="*/ 397215 h 6857997"/>
              <a:gd name="connsiteX1530" fmla="*/ 11088369 w 12191995"/>
              <a:gd name="connsiteY1530" fmla="*/ 393383 h 6857997"/>
              <a:gd name="connsiteX1531" fmla="*/ 11093645 w 12191995"/>
              <a:gd name="connsiteY1531" fmla="*/ 387615 h 6857997"/>
              <a:gd name="connsiteX1532" fmla="*/ 11096530 w 12191995"/>
              <a:gd name="connsiteY1532" fmla="*/ 381395 h 6857997"/>
              <a:gd name="connsiteX1533" fmla="*/ 11094593 w 12191995"/>
              <a:gd name="connsiteY1533" fmla="*/ 380447 h 6857997"/>
              <a:gd name="connsiteX1534" fmla="*/ 11092202 w 12191995"/>
              <a:gd name="connsiteY1534" fmla="*/ 379499 h 6857997"/>
              <a:gd name="connsiteX1535" fmla="*/ 11090306 w 12191995"/>
              <a:gd name="connsiteY1535" fmla="*/ 379005 h 6857997"/>
              <a:gd name="connsiteX1536" fmla="*/ 11087874 w 12191995"/>
              <a:gd name="connsiteY1536" fmla="*/ 378057 h 6857997"/>
              <a:gd name="connsiteX1537" fmla="*/ 11085483 w 12191995"/>
              <a:gd name="connsiteY1537" fmla="*/ 383331 h 6857997"/>
              <a:gd name="connsiteX1538" fmla="*/ 11081650 w 12191995"/>
              <a:gd name="connsiteY1538" fmla="*/ 387162 h 6857997"/>
              <a:gd name="connsiteX1539" fmla="*/ 11077363 w 12191995"/>
              <a:gd name="connsiteY1539" fmla="*/ 389057 h 6857997"/>
              <a:gd name="connsiteX1540" fmla="*/ 11071634 w 12191995"/>
              <a:gd name="connsiteY1540" fmla="*/ 390005 h 6857997"/>
              <a:gd name="connsiteX1541" fmla="*/ 11064421 w 12191995"/>
              <a:gd name="connsiteY1541" fmla="*/ 388604 h 6857997"/>
              <a:gd name="connsiteX1542" fmla="*/ 11059640 w 12191995"/>
              <a:gd name="connsiteY1542" fmla="*/ 385226 h 6857997"/>
              <a:gd name="connsiteX1543" fmla="*/ 11056301 w 12191995"/>
              <a:gd name="connsiteY1543" fmla="*/ 379499 h 6857997"/>
              <a:gd name="connsiteX1544" fmla="*/ 11055312 w 12191995"/>
              <a:gd name="connsiteY1544" fmla="*/ 370889 h 6857997"/>
              <a:gd name="connsiteX1545" fmla="*/ 11055312 w 12191995"/>
              <a:gd name="connsiteY1545" fmla="*/ 366110 h 6857997"/>
              <a:gd name="connsiteX1546" fmla="*/ 11055312 w 12191995"/>
              <a:gd name="connsiteY1546" fmla="*/ 360837 h 6857997"/>
              <a:gd name="connsiteX1547" fmla="*/ 11055312 w 12191995"/>
              <a:gd name="connsiteY1547" fmla="*/ 356099 h 6857997"/>
              <a:gd name="connsiteX1548" fmla="*/ 11055312 w 12191995"/>
              <a:gd name="connsiteY1548" fmla="*/ 350826 h 6857997"/>
              <a:gd name="connsiteX1549" fmla="*/ 11056301 w 12191995"/>
              <a:gd name="connsiteY1549" fmla="*/ 342710 h 6857997"/>
              <a:gd name="connsiteX1550" fmla="*/ 11059640 w 12191995"/>
              <a:gd name="connsiteY1550" fmla="*/ 336942 h 6857997"/>
              <a:gd name="connsiteX1551" fmla="*/ 11064421 w 12191995"/>
              <a:gd name="connsiteY1551" fmla="*/ 333605 h 6857997"/>
              <a:gd name="connsiteX1552" fmla="*/ 11072087 w 12191995"/>
              <a:gd name="connsiteY1552" fmla="*/ 332616 h 6857997"/>
              <a:gd name="connsiteX1553" fmla="*/ 11077817 w 12191995"/>
              <a:gd name="connsiteY1553" fmla="*/ 333111 h 6857997"/>
              <a:gd name="connsiteX1554" fmla="*/ 11082145 w 12191995"/>
              <a:gd name="connsiteY1554" fmla="*/ 335500 h 6857997"/>
              <a:gd name="connsiteX1555" fmla="*/ 11085483 w 12191995"/>
              <a:gd name="connsiteY1555" fmla="*/ 338878 h 6857997"/>
              <a:gd name="connsiteX1556" fmla="*/ 11087874 w 12191995"/>
              <a:gd name="connsiteY1556" fmla="*/ 343657 h 6857997"/>
              <a:gd name="connsiteX1557" fmla="*/ 11089811 w 12191995"/>
              <a:gd name="connsiteY1557" fmla="*/ 342710 h 6857997"/>
              <a:gd name="connsiteX1558" fmla="*/ 11092202 w 12191995"/>
              <a:gd name="connsiteY1558" fmla="*/ 342215 h 6857997"/>
              <a:gd name="connsiteX1559" fmla="*/ 11094593 w 12191995"/>
              <a:gd name="connsiteY1559" fmla="*/ 341268 h 6857997"/>
              <a:gd name="connsiteX1560" fmla="*/ 11096530 w 12191995"/>
              <a:gd name="connsiteY1560" fmla="*/ 340279 h 6857997"/>
              <a:gd name="connsiteX1561" fmla="*/ 11092696 w 12191995"/>
              <a:gd name="connsiteY1561" fmla="*/ 332616 h 6857997"/>
              <a:gd name="connsiteX1562" fmla="*/ 11087421 w 12191995"/>
              <a:gd name="connsiteY1562" fmla="*/ 327837 h 6857997"/>
              <a:gd name="connsiteX1563" fmla="*/ 11080702 w 12191995"/>
              <a:gd name="connsiteY1563" fmla="*/ 324953 h 6857997"/>
              <a:gd name="connsiteX1564" fmla="*/ 11072087 w 12191995"/>
              <a:gd name="connsiteY1564" fmla="*/ 323553 h 6857997"/>
              <a:gd name="connsiteX1565" fmla="*/ 11457031 w 12191995"/>
              <a:gd name="connsiteY1565" fmla="*/ 323553 h 6857997"/>
              <a:gd name="connsiteX1566" fmla="*/ 11445570 w 12191995"/>
              <a:gd name="connsiteY1566" fmla="*/ 325448 h 6857997"/>
              <a:gd name="connsiteX1567" fmla="*/ 11437408 w 12191995"/>
              <a:gd name="connsiteY1567" fmla="*/ 330721 h 6857997"/>
              <a:gd name="connsiteX1568" fmla="*/ 11432131 w 12191995"/>
              <a:gd name="connsiteY1568" fmla="*/ 339331 h 6857997"/>
              <a:gd name="connsiteX1569" fmla="*/ 11430729 w 12191995"/>
              <a:gd name="connsiteY1569" fmla="*/ 350331 h 6857997"/>
              <a:gd name="connsiteX1570" fmla="*/ 11430729 w 12191995"/>
              <a:gd name="connsiteY1570" fmla="*/ 355605 h 6857997"/>
              <a:gd name="connsiteX1571" fmla="*/ 11430729 w 12191995"/>
              <a:gd name="connsiteY1571" fmla="*/ 360837 h 6857997"/>
              <a:gd name="connsiteX1572" fmla="*/ 11430729 w 12191995"/>
              <a:gd name="connsiteY1572" fmla="*/ 366110 h 6857997"/>
              <a:gd name="connsiteX1573" fmla="*/ 11430729 w 12191995"/>
              <a:gd name="connsiteY1573" fmla="*/ 371383 h 6857997"/>
              <a:gd name="connsiteX1574" fmla="*/ 11433120 w 12191995"/>
              <a:gd name="connsiteY1574" fmla="*/ 384773 h 6857997"/>
              <a:gd name="connsiteX1575" fmla="*/ 11439345 w 12191995"/>
              <a:gd name="connsiteY1575" fmla="*/ 393383 h 6857997"/>
              <a:gd name="connsiteX1576" fmla="*/ 11447962 w 12191995"/>
              <a:gd name="connsiteY1576" fmla="*/ 397668 h 6857997"/>
              <a:gd name="connsiteX1577" fmla="*/ 11457031 w 12191995"/>
              <a:gd name="connsiteY1577" fmla="*/ 398656 h 6857997"/>
              <a:gd name="connsiteX1578" fmla="*/ 11466637 w 12191995"/>
              <a:gd name="connsiteY1578" fmla="*/ 397668 h 6857997"/>
              <a:gd name="connsiteX1579" fmla="*/ 11475253 w 12191995"/>
              <a:gd name="connsiteY1579" fmla="*/ 393383 h 6857997"/>
              <a:gd name="connsiteX1580" fmla="*/ 11481479 w 12191995"/>
              <a:gd name="connsiteY1580" fmla="*/ 384773 h 6857997"/>
              <a:gd name="connsiteX1581" fmla="*/ 11483870 w 12191995"/>
              <a:gd name="connsiteY1581" fmla="*/ 371383 h 6857997"/>
              <a:gd name="connsiteX1582" fmla="*/ 11483870 w 12191995"/>
              <a:gd name="connsiteY1582" fmla="*/ 366110 h 6857997"/>
              <a:gd name="connsiteX1583" fmla="*/ 11483870 w 12191995"/>
              <a:gd name="connsiteY1583" fmla="*/ 360837 h 6857997"/>
              <a:gd name="connsiteX1584" fmla="*/ 11483870 w 12191995"/>
              <a:gd name="connsiteY1584" fmla="*/ 355605 h 6857997"/>
              <a:gd name="connsiteX1585" fmla="*/ 11483870 w 12191995"/>
              <a:gd name="connsiteY1585" fmla="*/ 350331 h 6857997"/>
              <a:gd name="connsiteX1586" fmla="*/ 11481973 w 12191995"/>
              <a:gd name="connsiteY1586" fmla="*/ 339331 h 6857997"/>
              <a:gd name="connsiteX1587" fmla="*/ 11477191 w 12191995"/>
              <a:gd name="connsiteY1587" fmla="*/ 330721 h 6857997"/>
              <a:gd name="connsiteX1588" fmla="*/ 11469028 w 12191995"/>
              <a:gd name="connsiteY1588" fmla="*/ 325448 h 6857997"/>
              <a:gd name="connsiteX1589" fmla="*/ 11457031 w 12191995"/>
              <a:gd name="connsiteY1589" fmla="*/ 323553 h 6857997"/>
              <a:gd name="connsiteX1590" fmla="*/ 11347417 w 12191995"/>
              <a:gd name="connsiteY1590" fmla="*/ 323552 h 6857997"/>
              <a:gd name="connsiteX1591" fmla="*/ 11347417 w 12191995"/>
              <a:gd name="connsiteY1591" fmla="*/ 341702 h 6857997"/>
              <a:gd name="connsiteX1592" fmla="*/ 11347417 w 12191995"/>
              <a:gd name="connsiteY1592" fmla="*/ 359400 h 6857997"/>
              <a:gd name="connsiteX1593" fmla="*/ 11347417 w 12191995"/>
              <a:gd name="connsiteY1593" fmla="*/ 377550 h 6857997"/>
              <a:gd name="connsiteX1594" fmla="*/ 11347417 w 12191995"/>
              <a:gd name="connsiteY1594" fmla="*/ 395207 h 6857997"/>
              <a:gd name="connsiteX1595" fmla="*/ 11349803 w 12191995"/>
              <a:gd name="connsiteY1595" fmla="*/ 395207 h 6857997"/>
              <a:gd name="connsiteX1596" fmla="*/ 11352190 w 12191995"/>
              <a:gd name="connsiteY1596" fmla="*/ 395207 h 6857997"/>
              <a:gd name="connsiteX1597" fmla="*/ 11354576 w 12191995"/>
              <a:gd name="connsiteY1597" fmla="*/ 395207 h 6857997"/>
              <a:gd name="connsiteX1598" fmla="*/ 11356963 w 12191995"/>
              <a:gd name="connsiteY1598" fmla="*/ 395207 h 6857997"/>
              <a:gd name="connsiteX1599" fmla="*/ 11356963 w 12191995"/>
              <a:gd name="connsiteY1599" fmla="*/ 387551 h 6857997"/>
              <a:gd name="connsiteX1600" fmla="*/ 11356963 w 12191995"/>
              <a:gd name="connsiteY1600" fmla="*/ 379444 h 6857997"/>
              <a:gd name="connsiteX1601" fmla="*/ 11356963 w 12191995"/>
              <a:gd name="connsiteY1601" fmla="*/ 371335 h 6857997"/>
              <a:gd name="connsiteX1602" fmla="*/ 11356963 w 12191995"/>
              <a:gd name="connsiteY1602" fmla="*/ 363680 h 6857997"/>
              <a:gd name="connsiteX1603" fmla="*/ 11360337 w 12191995"/>
              <a:gd name="connsiteY1603" fmla="*/ 363680 h 6857997"/>
              <a:gd name="connsiteX1604" fmla="*/ 11364163 w 12191995"/>
              <a:gd name="connsiteY1604" fmla="*/ 363680 h 6857997"/>
              <a:gd name="connsiteX1605" fmla="*/ 11367496 w 12191995"/>
              <a:gd name="connsiteY1605" fmla="*/ 363680 h 6857997"/>
              <a:gd name="connsiteX1606" fmla="*/ 11370829 w 12191995"/>
              <a:gd name="connsiteY1606" fmla="*/ 363680 h 6857997"/>
              <a:gd name="connsiteX1607" fmla="*/ 11375149 w 12191995"/>
              <a:gd name="connsiteY1607" fmla="*/ 371335 h 6857997"/>
              <a:gd name="connsiteX1608" fmla="*/ 11379469 w 12191995"/>
              <a:gd name="connsiteY1608" fmla="*/ 379444 h 6857997"/>
              <a:gd name="connsiteX1609" fmla="*/ 11383296 w 12191995"/>
              <a:gd name="connsiteY1609" fmla="*/ 387551 h 6857997"/>
              <a:gd name="connsiteX1610" fmla="*/ 11387575 w 12191995"/>
              <a:gd name="connsiteY1610" fmla="*/ 395207 h 6857997"/>
              <a:gd name="connsiteX1611" fmla="*/ 11390455 w 12191995"/>
              <a:gd name="connsiteY1611" fmla="*/ 395207 h 6857997"/>
              <a:gd name="connsiteX1612" fmla="*/ 11392842 w 12191995"/>
              <a:gd name="connsiteY1612" fmla="*/ 395207 h 6857997"/>
              <a:gd name="connsiteX1613" fmla="*/ 11395681 w 12191995"/>
              <a:gd name="connsiteY1613" fmla="*/ 395207 h 6857997"/>
              <a:gd name="connsiteX1614" fmla="*/ 11398561 w 12191995"/>
              <a:gd name="connsiteY1614" fmla="*/ 395207 h 6857997"/>
              <a:gd name="connsiteX1615" fmla="*/ 11394282 w 12191995"/>
              <a:gd name="connsiteY1615" fmla="*/ 387099 h 6857997"/>
              <a:gd name="connsiteX1616" fmla="*/ 11389961 w 12191995"/>
              <a:gd name="connsiteY1616" fmla="*/ 378950 h 6857997"/>
              <a:gd name="connsiteX1617" fmla="*/ 11385682 w 12191995"/>
              <a:gd name="connsiteY1617" fmla="*/ 370842 h 6857997"/>
              <a:gd name="connsiteX1618" fmla="*/ 11381362 w 12191995"/>
              <a:gd name="connsiteY1618" fmla="*/ 362692 h 6857997"/>
              <a:gd name="connsiteX1619" fmla="*/ 11387575 w 12191995"/>
              <a:gd name="connsiteY1619" fmla="*/ 359894 h 6857997"/>
              <a:gd name="connsiteX1620" fmla="*/ 11392348 w 12191995"/>
              <a:gd name="connsiteY1620" fmla="*/ 356066 h 6857997"/>
              <a:gd name="connsiteX1621" fmla="*/ 11395228 w 12191995"/>
              <a:gd name="connsiteY1621" fmla="*/ 350304 h 6857997"/>
              <a:gd name="connsiteX1622" fmla="*/ 11396174 w 12191995"/>
              <a:gd name="connsiteY1622" fmla="*/ 343143 h 6857997"/>
              <a:gd name="connsiteX1623" fmla="*/ 11394734 w 12191995"/>
              <a:gd name="connsiteY1623" fmla="*/ 335035 h 6857997"/>
              <a:gd name="connsiteX1624" fmla="*/ 11390455 w 12191995"/>
              <a:gd name="connsiteY1624" fmla="*/ 328779 h 6857997"/>
              <a:gd name="connsiteX1625" fmla="*/ 11383296 w 12191995"/>
              <a:gd name="connsiteY1625" fmla="*/ 324951 h 6857997"/>
              <a:gd name="connsiteX1626" fmla="*/ 11373215 w 12191995"/>
              <a:gd name="connsiteY1626" fmla="*/ 323552 h 6857997"/>
              <a:gd name="connsiteX1627" fmla="*/ 11366550 w 12191995"/>
              <a:gd name="connsiteY1627" fmla="*/ 323552 h 6857997"/>
              <a:gd name="connsiteX1628" fmla="*/ 11360337 w 12191995"/>
              <a:gd name="connsiteY1628" fmla="*/ 323552 h 6857997"/>
              <a:gd name="connsiteX1629" fmla="*/ 11353630 w 12191995"/>
              <a:gd name="connsiteY1629" fmla="*/ 323552 h 6857997"/>
              <a:gd name="connsiteX1630" fmla="*/ 11347417 w 12191995"/>
              <a:gd name="connsiteY1630" fmla="*/ 323552 h 6857997"/>
              <a:gd name="connsiteX1631" fmla="*/ 11227984 w 12191995"/>
              <a:gd name="connsiteY1631" fmla="*/ 323551 h 6857997"/>
              <a:gd name="connsiteX1632" fmla="*/ 11227984 w 12191995"/>
              <a:gd name="connsiteY1632" fmla="*/ 325939 h 6857997"/>
              <a:gd name="connsiteX1633" fmla="*/ 11227984 w 12191995"/>
              <a:gd name="connsiteY1633" fmla="*/ 327832 h 6857997"/>
              <a:gd name="connsiteX1634" fmla="*/ 11227984 w 12191995"/>
              <a:gd name="connsiteY1634" fmla="*/ 330219 h 6857997"/>
              <a:gd name="connsiteX1635" fmla="*/ 11227984 w 12191995"/>
              <a:gd name="connsiteY1635" fmla="*/ 332606 h 6857997"/>
              <a:gd name="connsiteX1636" fmla="*/ 11233204 w 12191995"/>
              <a:gd name="connsiteY1636" fmla="*/ 332606 h 6857997"/>
              <a:gd name="connsiteX1637" fmla="*/ 11238466 w 12191995"/>
              <a:gd name="connsiteY1637" fmla="*/ 332606 h 6857997"/>
              <a:gd name="connsiteX1638" fmla="*/ 11243727 w 12191995"/>
              <a:gd name="connsiteY1638" fmla="*/ 332606 h 6857997"/>
              <a:gd name="connsiteX1639" fmla="*/ 11248989 w 12191995"/>
              <a:gd name="connsiteY1639" fmla="*/ 332606 h 6857997"/>
              <a:gd name="connsiteX1640" fmla="*/ 11248989 w 12191995"/>
              <a:gd name="connsiteY1640" fmla="*/ 348411 h 6857997"/>
              <a:gd name="connsiteX1641" fmla="*/ 11248989 w 12191995"/>
              <a:gd name="connsiteY1641" fmla="*/ 364133 h 6857997"/>
              <a:gd name="connsiteX1642" fmla="*/ 11248989 w 12191995"/>
              <a:gd name="connsiteY1642" fmla="*/ 379937 h 6857997"/>
              <a:gd name="connsiteX1643" fmla="*/ 11248989 w 12191995"/>
              <a:gd name="connsiteY1643" fmla="*/ 395206 h 6857997"/>
              <a:gd name="connsiteX1644" fmla="*/ 11251373 w 12191995"/>
              <a:gd name="connsiteY1644" fmla="*/ 395206 h 6857997"/>
              <a:gd name="connsiteX1645" fmla="*/ 11253263 w 12191995"/>
              <a:gd name="connsiteY1645" fmla="*/ 395206 h 6857997"/>
              <a:gd name="connsiteX1646" fmla="*/ 11255647 w 12191995"/>
              <a:gd name="connsiteY1646" fmla="*/ 395206 h 6857997"/>
              <a:gd name="connsiteX1647" fmla="*/ 11258032 w 12191995"/>
              <a:gd name="connsiteY1647" fmla="*/ 395206 h 6857997"/>
              <a:gd name="connsiteX1648" fmla="*/ 11258032 w 12191995"/>
              <a:gd name="connsiteY1648" fmla="*/ 379937 h 6857997"/>
              <a:gd name="connsiteX1649" fmla="*/ 11258032 w 12191995"/>
              <a:gd name="connsiteY1649" fmla="*/ 364133 h 6857997"/>
              <a:gd name="connsiteX1650" fmla="*/ 11258032 w 12191995"/>
              <a:gd name="connsiteY1650" fmla="*/ 348411 h 6857997"/>
              <a:gd name="connsiteX1651" fmla="*/ 11258032 w 12191995"/>
              <a:gd name="connsiteY1651" fmla="*/ 332606 h 6857997"/>
              <a:gd name="connsiteX1652" fmla="*/ 11263293 w 12191995"/>
              <a:gd name="connsiteY1652" fmla="*/ 332606 h 6857997"/>
              <a:gd name="connsiteX1653" fmla="*/ 11268554 w 12191995"/>
              <a:gd name="connsiteY1653" fmla="*/ 332606 h 6857997"/>
              <a:gd name="connsiteX1654" fmla="*/ 11273322 w 12191995"/>
              <a:gd name="connsiteY1654" fmla="*/ 332606 h 6857997"/>
              <a:gd name="connsiteX1655" fmla="*/ 11278584 w 12191995"/>
              <a:gd name="connsiteY1655" fmla="*/ 332606 h 6857997"/>
              <a:gd name="connsiteX1656" fmla="*/ 11278584 w 12191995"/>
              <a:gd name="connsiteY1656" fmla="*/ 330219 h 6857997"/>
              <a:gd name="connsiteX1657" fmla="*/ 11278584 w 12191995"/>
              <a:gd name="connsiteY1657" fmla="*/ 327832 h 6857997"/>
              <a:gd name="connsiteX1658" fmla="*/ 11278584 w 12191995"/>
              <a:gd name="connsiteY1658" fmla="*/ 325939 h 6857997"/>
              <a:gd name="connsiteX1659" fmla="*/ 11278584 w 12191995"/>
              <a:gd name="connsiteY1659" fmla="*/ 323551 h 6857997"/>
              <a:gd name="connsiteX1660" fmla="*/ 11266170 w 12191995"/>
              <a:gd name="connsiteY1660" fmla="*/ 323551 h 6857997"/>
              <a:gd name="connsiteX1661" fmla="*/ 11253263 w 12191995"/>
              <a:gd name="connsiteY1661" fmla="*/ 323551 h 6857997"/>
              <a:gd name="connsiteX1662" fmla="*/ 11240850 w 12191995"/>
              <a:gd name="connsiteY1662" fmla="*/ 323551 h 6857997"/>
              <a:gd name="connsiteX1663" fmla="*/ 10579372 w 12191995"/>
              <a:gd name="connsiteY1663" fmla="*/ 304607 h 6857997"/>
              <a:gd name="connsiteX1664" fmla="*/ 10587358 w 12191995"/>
              <a:gd name="connsiteY1664" fmla="*/ 311656 h 6857997"/>
              <a:gd name="connsiteX1665" fmla="*/ 10594897 w 12191995"/>
              <a:gd name="connsiteY1665" fmla="*/ 318705 h 6857997"/>
              <a:gd name="connsiteX1666" fmla="*/ 10602883 w 12191995"/>
              <a:gd name="connsiteY1666" fmla="*/ 325775 h 6857997"/>
              <a:gd name="connsiteX1667" fmla="*/ 10610890 w 12191995"/>
              <a:gd name="connsiteY1667" fmla="*/ 332845 h 6857997"/>
              <a:gd name="connsiteX1668" fmla="*/ 10618898 w 12191995"/>
              <a:gd name="connsiteY1668" fmla="*/ 339894 h 6857997"/>
              <a:gd name="connsiteX1669" fmla="*/ 10626905 w 12191995"/>
              <a:gd name="connsiteY1669" fmla="*/ 346964 h 6857997"/>
              <a:gd name="connsiteX1670" fmla="*/ 10634891 w 12191995"/>
              <a:gd name="connsiteY1670" fmla="*/ 354013 h 6857997"/>
              <a:gd name="connsiteX1671" fmla="*/ 10642899 w 12191995"/>
              <a:gd name="connsiteY1671" fmla="*/ 361062 h 6857997"/>
              <a:gd name="connsiteX1672" fmla="*/ 10633486 w 12191995"/>
              <a:gd name="connsiteY1672" fmla="*/ 365300 h 6857997"/>
              <a:gd name="connsiteX1673" fmla="*/ 10624073 w 12191995"/>
              <a:gd name="connsiteY1673" fmla="*/ 369069 h 6857997"/>
              <a:gd name="connsiteX1674" fmla="*/ 10614660 w 12191995"/>
              <a:gd name="connsiteY1674" fmla="*/ 372839 h 6857997"/>
              <a:gd name="connsiteX1675" fmla="*/ 10605247 w 12191995"/>
              <a:gd name="connsiteY1675" fmla="*/ 376587 h 6857997"/>
              <a:gd name="connsiteX1676" fmla="*/ 10595834 w 12191995"/>
              <a:gd name="connsiteY1676" fmla="*/ 380824 h 6857997"/>
              <a:gd name="connsiteX1677" fmla="*/ 10586421 w 12191995"/>
              <a:gd name="connsiteY1677" fmla="*/ 384594 h 6857997"/>
              <a:gd name="connsiteX1678" fmla="*/ 10577477 w 12191995"/>
              <a:gd name="connsiteY1678" fmla="*/ 388363 h 6857997"/>
              <a:gd name="connsiteX1679" fmla="*/ 10568064 w 12191995"/>
              <a:gd name="connsiteY1679" fmla="*/ 392132 h 6857997"/>
              <a:gd name="connsiteX1680" fmla="*/ 10569469 w 12191995"/>
              <a:gd name="connsiteY1680" fmla="*/ 381293 h 6857997"/>
              <a:gd name="connsiteX1681" fmla="*/ 10570875 w 12191995"/>
              <a:gd name="connsiteY1681" fmla="*/ 370475 h 6857997"/>
              <a:gd name="connsiteX1682" fmla="*/ 10572302 w 12191995"/>
              <a:gd name="connsiteY1682" fmla="*/ 359209 h 6857997"/>
              <a:gd name="connsiteX1683" fmla="*/ 10573707 w 12191995"/>
              <a:gd name="connsiteY1683" fmla="*/ 348370 h 6857997"/>
              <a:gd name="connsiteX1684" fmla="*/ 10575113 w 12191995"/>
              <a:gd name="connsiteY1684" fmla="*/ 337552 h 6857997"/>
              <a:gd name="connsiteX1685" fmla="*/ 10576540 w 12191995"/>
              <a:gd name="connsiteY1685" fmla="*/ 326244 h 6857997"/>
              <a:gd name="connsiteX1686" fmla="*/ 10577945 w 12191995"/>
              <a:gd name="connsiteY1686" fmla="*/ 315425 h 6857997"/>
              <a:gd name="connsiteX1687" fmla="*/ 10579372 w 12191995"/>
              <a:gd name="connsiteY1687" fmla="*/ 304607 h 6857997"/>
              <a:gd name="connsiteX1688" fmla="*/ 10576071 w 12191995"/>
              <a:gd name="connsiteY1688" fmla="*/ 304117 h 6857997"/>
              <a:gd name="connsiteX1689" fmla="*/ 10574644 w 12191995"/>
              <a:gd name="connsiteY1689" fmla="*/ 314957 h 6857997"/>
              <a:gd name="connsiteX1690" fmla="*/ 10573239 w 12191995"/>
              <a:gd name="connsiteY1690" fmla="*/ 325775 h 6857997"/>
              <a:gd name="connsiteX1691" fmla="*/ 10571833 w 12191995"/>
              <a:gd name="connsiteY1691" fmla="*/ 336615 h 6857997"/>
              <a:gd name="connsiteX1692" fmla="*/ 10570406 w 12191995"/>
              <a:gd name="connsiteY1692" fmla="*/ 347433 h 6857997"/>
              <a:gd name="connsiteX1693" fmla="*/ 10569001 w 12191995"/>
              <a:gd name="connsiteY1693" fmla="*/ 358251 h 6857997"/>
              <a:gd name="connsiteX1694" fmla="*/ 10567574 w 12191995"/>
              <a:gd name="connsiteY1694" fmla="*/ 369069 h 6857997"/>
              <a:gd name="connsiteX1695" fmla="*/ 10566190 w 12191995"/>
              <a:gd name="connsiteY1695" fmla="*/ 379887 h 6857997"/>
              <a:gd name="connsiteX1696" fmla="*/ 10564763 w 12191995"/>
              <a:gd name="connsiteY1696" fmla="*/ 390706 h 6857997"/>
              <a:gd name="connsiteX1697" fmla="*/ 10558651 w 12191995"/>
              <a:gd name="connsiteY1697" fmla="*/ 383657 h 6857997"/>
              <a:gd name="connsiteX1698" fmla="*/ 10553007 w 12191995"/>
              <a:gd name="connsiteY1698" fmla="*/ 376587 h 6857997"/>
              <a:gd name="connsiteX1699" fmla="*/ 10546874 w 12191995"/>
              <a:gd name="connsiteY1699" fmla="*/ 369069 h 6857997"/>
              <a:gd name="connsiteX1700" fmla="*/ 10541231 w 12191995"/>
              <a:gd name="connsiteY1700" fmla="*/ 361999 h 6857997"/>
              <a:gd name="connsiteX1701" fmla="*/ 10535119 w 12191995"/>
              <a:gd name="connsiteY1701" fmla="*/ 354950 h 6857997"/>
              <a:gd name="connsiteX1702" fmla="*/ 10529454 w 12191995"/>
              <a:gd name="connsiteY1702" fmla="*/ 347433 h 6857997"/>
              <a:gd name="connsiteX1703" fmla="*/ 10523342 w 12191995"/>
              <a:gd name="connsiteY1703" fmla="*/ 340384 h 6857997"/>
              <a:gd name="connsiteX1704" fmla="*/ 10517698 w 12191995"/>
              <a:gd name="connsiteY1704" fmla="*/ 333314 h 6857997"/>
              <a:gd name="connsiteX1705" fmla="*/ 10524769 w 12191995"/>
              <a:gd name="connsiteY1705" fmla="*/ 329544 h 6857997"/>
              <a:gd name="connsiteX1706" fmla="*/ 10532286 w 12191995"/>
              <a:gd name="connsiteY1706" fmla="*/ 325775 h 6857997"/>
              <a:gd name="connsiteX1707" fmla="*/ 10539335 w 12191995"/>
              <a:gd name="connsiteY1707" fmla="*/ 322006 h 6857997"/>
              <a:gd name="connsiteX1708" fmla="*/ 10546874 w 12191995"/>
              <a:gd name="connsiteY1708" fmla="*/ 318705 h 6857997"/>
              <a:gd name="connsiteX1709" fmla="*/ 10553944 w 12191995"/>
              <a:gd name="connsiteY1709" fmla="*/ 314957 h 6857997"/>
              <a:gd name="connsiteX1710" fmla="*/ 10561462 w 12191995"/>
              <a:gd name="connsiteY1710" fmla="*/ 311187 h 6857997"/>
              <a:gd name="connsiteX1711" fmla="*/ 10568532 w 12191995"/>
              <a:gd name="connsiteY1711" fmla="*/ 307887 h 6857997"/>
              <a:gd name="connsiteX1712" fmla="*/ 10576071 w 12191995"/>
              <a:gd name="connsiteY1712" fmla="*/ 304117 h 6857997"/>
              <a:gd name="connsiteX1713" fmla="*/ 10495103 w 12191995"/>
              <a:gd name="connsiteY1713" fmla="*/ 283886 h 6857997"/>
              <a:gd name="connsiteX1714" fmla="*/ 10492760 w 12191995"/>
              <a:gd name="connsiteY1714" fmla="*/ 292831 h 6857997"/>
              <a:gd name="connsiteX1715" fmla="*/ 10490397 w 12191995"/>
              <a:gd name="connsiteY1715" fmla="*/ 301775 h 6857997"/>
              <a:gd name="connsiteX1716" fmla="*/ 10488033 w 12191995"/>
              <a:gd name="connsiteY1716" fmla="*/ 310250 h 6857997"/>
              <a:gd name="connsiteX1717" fmla="*/ 10485690 w 12191995"/>
              <a:gd name="connsiteY1717" fmla="*/ 319173 h 6857997"/>
              <a:gd name="connsiteX1718" fmla="*/ 10483326 w 12191995"/>
              <a:gd name="connsiteY1718" fmla="*/ 327670 h 6857997"/>
              <a:gd name="connsiteX1719" fmla="*/ 10480962 w 12191995"/>
              <a:gd name="connsiteY1719" fmla="*/ 336615 h 6857997"/>
              <a:gd name="connsiteX1720" fmla="*/ 10478620 w 12191995"/>
              <a:gd name="connsiteY1720" fmla="*/ 345069 h 6857997"/>
              <a:gd name="connsiteX1721" fmla="*/ 10476277 w 12191995"/>
              <a:gd name="connsiteY1721" fmla="*/ 354013 h 6857997"/>
              <a:gd name="connsiteX1722" fmla="*/ 10476277 w 12191995"/>
              <a:gd name="connsiteY1722" fmla="*/ 348370 h 6857997"/>
              <a:gd name="connsiteX1723" fmla="*/ 10476277 w 12191995"/>
              <a:gd name="connsiteY1723" fmla="*/ 342726 h 6857997"/>
              <a:gd name="connsiteX1724" fmla="*/ 10476277 w 12191995"/>
              <a:gd name="connsiteY1724" fmla="*/ 337083 h 6857997"/>
              <a:gd name="connsiteX1725" fmla="*/ 10476277 w 12191995"/>
              <a:gd name="connsiteY1725" fmla="*/ 331418 h 6857997"/>
              <a:gd name="connsiteX1726" fmla="*/ 10476277 w 12191995"/>
              <a:gd name="connsiteY1726" fmla="*/ 325775 h 6857997"/>
              <a:gd name="connsiteX1727" fmla="*/ 10476277 w 12191995"/>
              <a:gd name="connsiteY1727" fmla="*/ 320132 h 6857997"/>
              <a:gd name="connsiteX1728" fmla="*/ 10476746 w 12191995"/>
              <a:gd name="connsiteY1728" fmla="*/ 314488 h 6857997"/>
              <a:gd name="connsiteX1729" fmla="*/ 10476746 w 12191995"/>
              <a:gd name="connsiteY1729" fmla="*/ 308824 h 6857997"/>
              <a:gd name="connsiteX1730" fmla="*/ 10478620 w 12191995"/>
              <a:gd name="connsiteY1730" fmla="*/ 305991 h 6857997"/>
              <a:gd name="connsiteX1731" fmla="*/ 10480962 w 12191995"/>
              <a:gd name="connsiteY1731" fmla="*/ 302712 h 6857997"/>
              <a:gd name="connsiteX1732" fmla="*/ 10483326 w 12191995"/>
              <a:gd name="connsiteY1732" fmla="*/ 299411 h 6857997"/>
              <a:gd name="connsiteX1733" fmla="*/ 10485690 w 12191995"/>
              <a:gd name="connsiteY1733" fmla="*/ 296579 h 6857997"/>
              <a:gd name="connsiteX1734" fmla="*/ 10488033 w 12191995"/>
              <a:gd name="connsiteY1734" fmla="*/ 293299 h 6857997"/>
              <a:gd name="connsiteX1735" fmla="*/ 10490397 w 12191995"/>
              <a:gd name="connsiteY1735" fmla="*/ 290467 h 6857997"/>
              <a:gd name="connsiteX1736" fmla="*/ 10492760 w 12191995"/>
              <a:gd name="connsiteY1736" fmla="*/ 287166 h 6857997"/>
              <a:gd name="connsiteX1737" fmla="*/ 10495103 w 12191995"/>
              <a:gd name="connsiteY1737" fmla="*/ 283886 h 6857997"/>
              <a:gd name="connsiteX1738" fmla="*/ 10498872 w 12191995"/>
              <a:gd name="connsiteY1738" fmla="*/ 282481 h 6857997"/>
              <a:gd name="connsiteX1739" fmla="*/ 10500747 w 12191995"/>
              <a:gd name="connsiteY1739" fmla="*/ 288593 h 6857997"/>
              <a:gd name="connsiteX1740" fmla="*/ 10502173 w 12191995"/>
              <a:gd name="connsiteY1740" fmla="*/ 294705 h 6857997"/>
              <a:gd name="connsiteX1741" fmla="*/ 10504047 w 12191995"/>
              <a:gd name="connsiteY1741" fmla="*/ 300838 h 6857997"/>
              <a:gd name="connsiteX1742" fmla="*/ 10505922 w 12191995"/>
              <a:gd name="connsiteY1742" fmla="*/ 306950 h 6857997"/>
              <a:gd name="connsiteX1743" fmla="*/ 10507817 w 12191995"/>
              <a:gd name="connsiteY1743" fmla="*/ 313530 h 6857997"/>
              <a:gd name="connsiteX1744" fmla="*/ 10509691 w 12191995"/>
              <a:gd name="connsiteY1744" fmla="*/ 319663 h 6857997"/>
              <a:gd name="connsiteX1745" fmla="*/ 10511096 w 12191995"/>
              <a:gd name="connsiteY1745" fmla="*/ 325775 h 6857997"/>
              <a:gd name="connsiteX1746" fmla="*/ 10512971 w 12191995"/>
              <a:gd name="connsiteY1746" fmla="*/ 331887 h 6857997"/>
              <a:gd name="connsiteX1747" fmla="*/ 10508754 w 12191995"/>
              <a:gd name="connsiteY1747" fmla="*/ 335656 h 6857997"/>
              <a:gd name="connsiteX1748" fmla="*/ 10504047 w 12191995"/>
              <a:gd name="connsiteY1748" fmla="*/ 339426 h 6857997"/>
              <a:gd name="connsiteX1749" fmla="*/ 10499810 w 12191995"/>
              <a:gd name="connsiteY1749" fmla="*/ 343195 h 6857997"/>
              <a:gd name="connsiteX1750" fmla="*/ 10495103 w 12191995"/>
              <a:gd name="connsiteY1750" fmla="*/ 346964 h 6857997"/>
              <a:gd name="connsiteX1751" fmla="*/ 10490865 w 12191995"/>
              <a:gd name="connsiteY1751" fmla="*/ 350712 h 6857997"/>
              <a:gd name="connsiteX1752" fmla="*/ 10486159 w 12191995"/>
              <a:gd name="connsiteY1752" fmla="*/ 354482 h 6857997"/>
              <a:gd name="connsiteX1753" fmla="*/ 10481921 w 12191995"/>
              <a:gd name="connsiteY1753" fmla="*/ 358251 h 6857997"/>
              <a:gd name="connsiteX1754" fmla="*/ 10477214 w 12191995"/>
              <a:gd name="connsiteY1754" fmla="*/ 361999 h 6857997"/>
              <a:gd name="connsiteX1755" fmla="*/ 10480047 w 12191995"/>
              <a:gd name="connsiteY1755" fmla="*/ 352139 h 6857997"/>
              <a:gd name="connsiteX1756" fmla="*/ 10482858 w 12191995"/>
              <a:gd name="connsiteY1756" fmla="*/ 342258 h 6857997"/>
              <a:gd name="connsiteX1757" fmla="*/ 10485222 w 12191995"/>
              <a:gd name="connsiteY1757" fmla="*/ 331887 h 6857997"/>
              <a:gd name="connsiteX1758" fmla="*/ 10488033 w 12191995"/>
              <a:gd name="connsiteY1758" fmla="*/ 322006 h 6857997"/>
              <a:gd name="connsiteX1759" fmla="*/ 10490865 w 12191995"/>
              <a:gd name="connsiteY1759" fmla="*/ 312124 h 6857997"/>
              <a:gd name="connsiteX1760" fmla="*/ 10493208 w 12191995"/>
              <a:gd name="connsiteY1760" fmla="*/ 302243 h 6857997"/>
              <a:gd name="connsiteX1761" fmla="*/ 10496040 w 12191995"/>
              <a:gd name="connsiteY1761" fmla="*/ 292362 h 6857997"/>
              <a:gd name="connsiteX1762" fmla="*/ 10498872 w 12191995"/>
              <a:gd name="connsiteY1762" fmla="*/ 282481 h 6857997"/>
              <a:gd name="connsiteX1763" fmla="*/ 10665494 w 12191995"/>
              <a:gd name="connsiteY1763" fmla="*/ 274474 h 6857997"/>
              <a:gd name="connsiteX1764" fmla="*/ 10673033 w 12191995"/>
              <a:gd name="connsiteY1764" fmla="*/ 282481 h 6857997"/>
              <a:gd name="connsiteX1765" fmla="*/ 10680082 w 12191995"/>
              <a:gd name="connsiteY1765" fmla="*/ 290467 h 6857997"/>
              <a:gd name="connsiteX1766" fmla="*/ 10687621 w 12191995"/>
              <a:gd name="connsiteY1766" fmla="*/ 298474 h 6857997"/>
              <a:gd name="connsiteX1767" fmla="*/ 10695138 w 12191995"/>
              <a:gd name="connsiteY1767" fmla="*/ 306481 h 6857997"/>
              <a:gd name="connsiteX1768" fmla="*/ 10702187 w 12191995"/>
              <a:gd name="connsiteY1768" fmla="*/ 314020 h 6857997"/>
              <a:gd name="connsiteX1769" fmla="*/ 10709726 w 12191995"/>
              <a:gd name="connsiteY1769" fmla="*/ 322006 h 6857997"/>
              <a:gd name="connsiteX1770" fmla="*/ 10717265 w 12191995"/>
              <a:gd name="connsiteY1770" fmla="*/ 330013 h 6857997"/>
              <a:gd name="connsiteX1771" fmla="*/ 10724314 w 12191995"/>
              <a:gd name="connsiteY1771" fmla="*/ 338020 h 6857997"/>
              <a:gd name="connsiteX1772" fmla="*/ 10714901 w 12191995"/>
              <a:gd name="connsiteY1772" fmla="*/ 340384 h 6857997"/>
              <a:gd name="connsiteX1773" fmla="*/ 10705488 w 12191995"/>
              <a:gd name="connsiteY1773" fmla="*/ 343195 h 6857997"/>
              <a:gd name="connsiteX1774" fmla="*/ 10695607 w 12191995"/>
              <a:gd name="connsiteY1774" fmla="*/ 346027 h 6857997"/>
              <a:gd name="connsiteX1775" fmla="*/ 10686215 w 12191995"/>
              <a:gd name="connsiteY1775" fmla="*/ 348838 h 6857997"/>
              <a:gd name="connsiteX1776" fmla="*/ 10676781 w 12191995"/>
              <a:gd name="connsiteY1776" fmla="*/ 351181 h 6857997"/>
              <a:gd name="connsiteX1777" fmla="*/ 10666899 w 12191995"/>
              <a:gd name="connsiteY1777" fmla="*/ 354013 h 6857997"/>
              <a:gd name="connsiteX1778" fmla="*/ 10657486 w 12191995"/>
              <a:gd name="connsiteY1778" fmla="*/ 356845 h 6857997"/>
              <a:gd name="connsiteX1779" fmla="*/ 10648074 w 12191995"/>
              <a:gd name="connsiteY1779" fmla="*/ 359209 h 6857997"/>
              <a:gd name="connsiteX1780" fmla="*/ 10649969 w 12191995"/>
              <a:gd name="connsiteY1780" fmla="*/ 348838 h 6857997"/>
              <a:gd name="connsiteX1781" fmla="*/ 10652311 w 12191995"/>
              <a:gd name="connsiteY1781" fmla="*/ 338020 h 6857997"/>
              <a:gd name="connsiteX1782" fmla="*/ 10654675 w 12191995"/>
              <a:gd name="connsiteY1782" fmla="*/ 327670 h 6857997"/>
              <a:gd name="connsiteX1783" fmla="*/ 10656571 w 12191995"/>
              <a:gd name="connsiteY1783" fmla="*/ 316831 h 6857997"/>
              <a:gd name="connsiteX1784" fmla="*/ 10658913 w 12191995"/>
              <a:gd name="connsiteY1784" fmla="*/ 306481 h 6857997"/>
              <a:gd name="connsiteX1785" fmla="*/ 10661256 w 12191995"/>
              <a:gd name="connsiteY1785" fmla="*/ 295642 h 6857997"/>
              <a:gd name="connsiteX1786" fmla="*/ 10663151 w 12191995"/>
              <a:gd name="connsiteY1786" fmla="*/ 285292 h 6857997"/>
              <a:gd name="connsiteX1787" fmla="*/ 10665494 w 12191995"/>
              <a:gd name="connsiteY1787" fmla="*/ 274474 h 6857997"/>
              <a:gd name="connsiteX1788" fmla="*/ 10662214 w 12191995"/>
              <a:gd name="connsiteY1788" fmla="*/ 273515 h 6857997"/>
              <a:gd name="connsiteX1789" fmla="*/ 10660319 w 12191995"/>
              <a:gd name="connsiteY1789" fmla="*/ 284355 h 6857997"/>
              <a:gd name="connsiteX1790" fmla="*/ 10657955 w 12191995"/>
              <a:gd name="connsiteY1790" fmla="*/ 294705 h 6857997"/>
              <a:gd name="connsiteX1791" fmla="*/ 10655612 w 12191995"/>
              <a:gd name="connsiteY1791" fmla="*/ 305523 h 6857997"/>
              <a:gd name="connsiteX1792" fmla="*/ 10653738 w 12191995"/>
              <a:gd name="connsiteY1792" fmla="*/ 316362 h 6857997"/>
              <a:gd name="connsiteX1793" fmla="*/ 10651374 w 12191995"/>
              <a:gd name="connsiteY1793" fmla="*/ 326712 h 6857997"/>
              <a:gd name="connsiteX1794" fmla="*/ 10649032 w 12191995"/>
              <a:gd name="connsiteY1794" fmla="*/ 337552 h 6857997"/>
              <a:gd name="connsiteX1795" fmla="*/ 10647158 w 12191995"/>
              <a:gd name="connsiteY1795" fmla="*/ 347901 h 6857997"/>
              <a:gd name="connsiteX1796" fmla="*/ 10644773 w 12191995"/>
              <a:gd name="connsiteY1796" fmla="*/ 358719 h 6857997"/>
              <a:gd name="connsiteX1797" fmla="*/ 10636787 w 12191995"/>
              <a:gd name="connsiteY1797" fmla="*/ 351671 h 6857997"/>
              <a:gd name="connsiteX1798" fmla="*/ 10628779 w 12191995"/>
              <a:gd name="connsiteY1798" fmla="*/ 344600 h 6857997"/>
              <a:gd name="connsiteX1799" fmla="*/ 10620793 w 12191995"/>
              <a:gd name="connsiteY1799" fmla="*/ 337552 h 6857997"/>
              <a:gd name="connsiteX1800" fmla="*/ 10612764 w 12191995"/>
              <a:gd name="connsiteY1800" fmla="*/ 330013 h 6857997"/>
              <a:gd name="connsiteX1801" fmla="*/ 10605247 w 12191995"/>
              <a:gd name="connsiteY1801" fmla="*/ 322943 h 6857997"/>
              <a:gd name="connsiteX1802" fmla="*/ 10597240 w 12191995"/>
              <a:gd name="connsiteY1802" fmla="*/ 315894 h 6857997"/>
              <a:gd name="connsiteX1803" fmla="*/ 10589253 w 12191995"/>
              <a:gd name="connsiteY1803" fmla="*/ 308824 h 6857997"/>
              <a:gd name="connsiteX1804" fmla="*/ 10581246 w 12191995"/>
              <a:gd name="connsiteY1804" fmla="*/ 301775 h 6857997"/>
              <a:gd name="connsiteX1805" fmla="*/ 10591128 w 12191995"/>
              <a:gd name="connsiteY1805" fmla="*/ 298474 h 6857997"/>
              <a:gd name="connsiteX1806" fmla="*/ 10601477 w 12191995"/>
              <a:gd name="connsiteY1806" fmla="*/ 294705 h 6857997"/>
              <a:gd name="connsiteX1807" fmla="*/ 10611849 w 12191995"/>
              <a:gd name="connsiteY1807" fmla="*/ 291425 h 6857997"/>
              <a:gd name="connsiteX1808" fmla="*/ 10621730 w 12191995"/>
              <a:gd name="connsiteY1808" fmla="*/ 287656 h 6857997"/>
              <a:gd name="connsiteX1809" fmla="*/ 10632080 w 12191995"/>
              <a:gd name="connsiteY1809" fmla="*/ 284355 h 6857997"/>
              <a:gd name="connsiteX1810" fmla="*/ 10641962 w 12191995"/>
              <a:gd name="connsiteY1810" fmla="*/ 280586 h 6857997"/>
              <a:gd name="connsiteX1811" fmla="*/ 10652311 w 12191995"/>
              <a:gd name="connsiteY1811" fmla="*/ 277285 h 6857997"/>
              <a:gd name="connsiteX1812" fmla="*/ 10662214 w 12191995"/>
              <a:gd name="connsiteY1812" fmla="*/ 273515 h 6857997"/>
              <a:gd name="connsiteX1813" fmla="*/ 10541231 w 12191995"/>
              <a:gd name="connsiteY1813" fmla="*/ 266467 h 6857997"/>
              <a:gd name="connsiteX1814" fmla="*/ 10545469 w 12191995"/>
              <a:gd name="connsiteY1814" fmla="*/ 270704 h 6857997"/>
              <a:gd name="connsiteX1815" fmla="*/ 10549706 w 12191995"/>
              <a:gd name="connsiteY1815" fmla="*/ 274942 h 6857997"/>
              <a:gd name="connsiteX1816" fmla="*/ 10553944 w 12191995"/>
              <a:gd name="connsiteY1816" fmla="*/ 279180 h 6857997"/>
              <a:gd name="connsiteX1817" fmla="*/ 10558161 w 12191995"/>
              <a:gd name="connsiteY1817" fmla="*/ 283397 h 6857997"/>
              <a:gd name="connsiteX1818" fmla="*/ 10562420 w 12191995"/>
              <a:gd name="connsiteY1818" fmla="*/ 288124 h 6857997"/>
              <a:gd name="connsiteX1819" fmla="*/ 10566658 w 12191995"/>
              <a:gd name="connsiteY1819" fmla="*/ 292362 h 6857997"/>
              <a:gd name="connsiteX1820" fmla="*/ 10570875 w 12191995"/>
              <a:gd name="connsiteY1820" fmla="*/ 296579 h 6857997"/>
              <a:gd name="connsiteX1821" fmla="*/ 10575113 w 12191995"/>
              <a:gd name="connsiteY1821" fmla="*/ 300838 h 6857997"/>
              <a:gd name="connsiteX1822" fmla="*/ 10568064 w 12191995"/>
              <a:gd name="connsiteY1822" fmla="*/ 304117 h 6857997"/>
              <a:gd name="connsiteX1823" fmla="*/ 10560993 w 12191995"/>
              <a:gd name="connsiteY1823" fmla="*/ 307887 h 6857997"/>
              <a:gd name="connsiteX1824" fmla="*/ 10553944 w 12191995"/>
              <a:gd name="connsiteY1824" fmla="*/ 311656 h 6857997"/>
              <a:gd name="connsiteX1825" fmla="*/ 10546406 w 12191995"/>
              <a:gd name="connsiteY1825" fmla="*/ 314957 h 6857997"/>
              <a:gd name="connsiteX1826" fmla="*/ 10539335 w 12191995"/>
              <a:gd name="connsiteY1826" fmla="*/ 318705 h 6857997"/>
              <a:gd name="connsiteX1827" fmla="*/ 10532286 w 12191995"/>
              <a:gd name="connsiteY1827" fmla="*/ 322006 h 6857997"/>
              <a:gd name="connsiteX1828" fmla="*/ 10525237 w 12191995"/>
              <a:gd name="connsiteY1828" fmla="*/ 325775 h 6857997"/>
              <a:gd name="connsiteX1829" fmla="*/ 10518167 w 12191995"/>
              <a:gd name="connsiteY1829" fmla="*/ 329076 h 6857997"/>
              <a:gd name="connsiteX1830" fmla="*/ 10520999 w 12191995"/>
              <a:gd name="connsiteY1830" fmla="*/ 321537 h 6857997"/>
              <a:gd name="connsiteX1831" fmla="*/ 10523810 w 12191995"/>
              <a:gd name="connsiteY1831" fmla="*/ 313530 h 6857997"/>
              <a:gd name="connsiteX1832" fmla="*/ 10526643 w 12191995"/>
              <a:gd name="connsiteY1832" fmla="*/ 305523 h 6857997"/>
              <a:gd name="connsiteX1833" fmla="*/ 10529454 w 12191995"/>
              <a:gd name="connsiteY1833" fmla="*/ 298005 h 6857997"/>
              <a:gd name="connsiteX1834" fmla="*/ 10532755 w 12191995"/>
              <a:gd name="connsiteY1834" fmla="*/ 289998 h 6857997"/>
              <a:gd name="connsiteX1835" fmla="*/ 10535566 w 12191995"/>
              <a:gd name="connsiteY1835" fmla="*/ 282012 h 6857997"/>
              <a:gd name="connsiteX1836" fmla="*/ 10538398 w 12191995"/>
              <a:gd name="connsiteY1836" fmla="*/ 274474 h 6857997"/>
              <a:gd name="connsiteX1837" fmla="*/ 10541231 w 12191995"/>
              <a:gd name="connsiteY1837" fmla="*/ 266467 h 6857997"/>
              <a:gd name="connsiteX1838" fmla="*/ 10537930 w 12191995"/>
              <a:gd name="connsiteY1838" fmla="*/ 265998 h 6857997"/>
              <a:gd name="connsiteX1839" fmla="*/ 10535119 w 12191995"/>
              <a:gd name="connsiteY1839" fmla="*/ 273515 h 6857997"/>
              <a:gd name="connsiteX1840" fmla="*/ 10532286 w 12191995"/>
              <a:gd name="connsiteY1840" fmla="*/ 281523 h 6857997"/>
              <a:gd name="connsiteX1841" fmla="*/ 10529454 w 12191995"/>
              <a:gd name="connsiteY1841" fmla="*/ 289061 h 6857997"/>
              <a:gd name="connsiteX1842" fmla="*/ 10526643 w 12191995"/>
              <a:gd name="connsiteY1842" fmla="*/ 296579 h 6857997"/>
              <a:gd name="connsiteX1843" fmla="*/ 10523810 w 12191995"/>
              <a:gd name="connsiteY1843" fmla="*/ 304117 h 6857997"/>
              <a:gd name="connsiteX1844" fmla="*/ 10520999 w 12191995"/>
              <a:gd name="connsiteY1844" fmla="*/ 312124 h 6857997"/>
              <a:gd name="connsiteX1845" fmla="*/ 10518167 w 12191995"/>
              <a:gd name="connsiteY1845" fmla="*/ 319663 h 6857997"/>
              <a:gd name="connsiteX1846" fmla="*/ 10515356 w 12191995"/>
              <a:gd name="connsiteY1846" fmla="*/ 327202 h 6857997"/>
              <a:gd name="connsiteX1847" fmla="*/ 10513460 w 12191995"/>
              <a:gd name="connsiteY1847" fmla="*/ 321069 h 6857997"/>
              <a:gd name="connsiteX1848" fmla="*/ 10511586 w 12191995"/>
              <a:gd name="connsiteY1848" fmla="*/ 314957 h 6857997"/>
              <a:gd name="connsiteX1849" fmla="*/ 10509691 w 12191995"/>
              <a:gd name="connsiteY1849" fmla="*/ 308355 h 6857997"/>
              <a:gd name="connsiteX1850" fmla="*/ 10507817 w 12191995"/>
              <a:gd name="connsiteY1850" fmla="*/ 302243 h 6857997"/>
              <a:gd name="connsiteX1851" fmla="*/ 10506390 w 12191995"/>
              <a:gd name="connsiteY1851" fmla="*/ 296110 h 6857997"/>
              <a:gd name="connsiteX1852" fmla="*/ 10504516 w 12191995"/>
              <a:gd name="connsiteY1852" fmla="*/ 289998 h 6857997"/>
              <a:gd name="connsiteX1853" fmla="*/ 10502642 w 12191995"/>
              <a:gd name="connsiteY1853" fmla="*/ 283397 h 6857997"/>
              <a:gd name="connsiteX1854" fmla="*/ 10500747 w 12191995"/>
              <a:gd name="connsiteY1854" fmla="*/ 277285 h 6857997"/>
              <a:gd name="connsiteX1855" fmla="*/ 10505453 w 12191995"/>
              <a:gd name="connsiteY1855" fmla="*/ 275879 h 6857997"/>
              <a:gd name="connsiteX1856" fmla="*/ 10510159 w 12191995"/>
              <a:gd name="connsiteY1856" fmla="*/ 274474 h 6857997"/>
              <a:gd name="connsiteX1857" fmla="*/ 10514866 w 12191995"/>
              <a:gd name="connsiteY1857" fmla="*/ 273047 h 6857997"/>
              <a:gd name="connsiteX1858" fmla="*/ 10519572 w 12191995"/>
              <a:gd name="connsiteY1858" fmla="*/ 271641 h 6857997"/>
              <a:gd name="connsiteX1859" fmla="*/ 10524279 w 12191995"/>
              <a:gd name="connsiteY1859" fmla="*/ 270236 h 6857997"/>
              <a:gd name="connsiteX1860" fmla="*/ 10528985 w 12191995"/>
              <a:gd name="connsiteY1860" fmla="*/ 268830 h 6857997"/>
              <a:gd name="connsiteX1861" fmla="*/ 10533223 w 12191995"/>
              <a:gd name="connsiteY1861" fmla="*/ 267404 h 6857997"/>
              <a:gd name="connsiteX1862" fmla="*/ 10537930 w 12191995"/>
              <a:gd name="connsiteY1862" fmla="*/ 265998 h 6857997"/>
              <a:gd name="connsiteX1863" fmla="*/ 10885760 w 12191995"/>
              <a:gd name="connsiteY1863" fmla="*/ 261292 h 6857997"/>
              <a:gd name="connsiteX1864" fmla="*/ 10886718 w 12191995"/>
              <a:gd name="connsiteY1864" fmla="*/ 262697 h 6857997"/>
              <a:gd name="connsiteX1865" fmla="*/ 10887656 w 12191995"/>
              <a:gd name="connsiteY1865" fmla="*/ 263634 h 6857997"/>
              <a:gd name="connsiteX1866" fmla="*/ 10888124 w 12191995"/>
              <a:gd name="connsiteY1866" fmla="*/ 265061 h 6857997"/>
              <a:gd name="connsiteX1867" fmla="*/ 10889061 w 12191995"/>
              <a:gd name="connsiteY1867" fmla="*/ 266467 h 6857997"/>
              <a:gd name="connsiteX1868" fmla="*/ 10890019 w 12191995"/>
              <a:gd name="connsiteY1868" fmla="*/ 267404 h 6857997"/>
              <a:gd name="connsiteX1869" fmla="*/ 10890956 w 12191995"/>
              <a:gd name="connsiteY1869" fmla="*/ 268830 h 6857997"/>
              <a:gd name="connsiteX1870" fmla="*/ 10891893 w 12191995"/>
              <a:gd name="connsiteY1870" fmla="*/ 270236 h 6857997"/>
              <a:gd name="connsiteX1871" fmla="*/ 10892830 w 12191995"/>
              <a:gd name="connsiteY1871" fmla="*/ 271641 h 6857997"/>
              <a:gd name="connsiteX1872" fmla="*/ 10893789 w 12191995"/>
              <a:gd name="connsiteY1872" fmla="*/ 275879 h 6857997"/>
              <a:gd name="connsiteX1873" fmla="*/ 10895194 w 12191995"/>
              <a:gd name="connsiteY1873" fmla="*/ 280117 h 6857997"/>
              <a:gd name="connsiteX1874" fmla="*/ 10896131 w 12191995"/>
              <a:gd name="connsiteY1874" fmla="*/ 284823 h 6857997"/>
              <a:gd name="connsiteX1875" fmla="*/ 10897068 w 12191995"/>
              <a:gd name="connsiteY1875" fmla="*/ 289061 h 6857997"/>
              <a:gd name="connsiteX1876" fmla="*/ 10898474 w 12191995"/>
              <a:gd name="connsiteY1876" fmla="*/ 293299 h 6857997"/>
              <a:gd name="connsiteX1877" fmla="*/ 10899432 w 12191995"/>
              <a:gd name="connsiteY1877" fmla="*/ 298005 h 6857997"/>
              <a:gd name="connsiteX1878" fmla="*/ 10900838 w 12191995"/>
              <a:gd name="connsiteY1878" fmla="*/ 302243 h 6857997"/>
              <a:gd name="connsiteX1879" fmla="*/ 10901775 w 12191995"/>
              <a:gd name="connsiteY1879" fmla="*/ 306481 h 6857997"/>
              <a:gd name="connsiteX1880" fmla="*/ 10899901 w 12191995"/>
              <a:gd name="connsiteY1880" fmla="*/ 300838 h 6857997"/>
              <a:gd name="connsiteX1881" fmla="*/ 10897558 w 12191995"/>
              <a:gd name="connsiteY1881" fmla="*/ 295194 h 6857997"/>
              <a:gd name="connsiteX1882" fmla="*/ 10895663 w 12191995"/>
              <a:gd name="connsiteY1882" fmla="*/ 289530 h 6857997"/>
              <a:gd name="connsiteX1883" fmla="*/ 10893789 w 12191995"/>
              <a:gd name="connsiteY1883" fmla="*/ 283886 h 6857997"/>
              <a:gd name="connsiteX1884" fmla="*/ 10891893 w 12191995"/>
              <a:gd name="connsiteY1884" fmla="*/ 278243 h 6857997"/>
              <a:gd name="connsiteX1885" fmla="*/ 10889530 w 12191995"/>
              <a:gd name="connsiteY1885" fmla="*/ 272600 h 6857997"/>
              <a:gd name="connsiteX1886" fmla="*/ 10887656 w 12191995"/>
              <a:gd name="connsiteY1886" fmla="*/ 266935 h 6857997"/>
              <a:gd name="connsiteX1887" fmla="*/ 10885760 w 12191995"/>
              <a:gd name="connsiteY1887" fmla="*/ 261292 h 6857997"/>
              <a:gd name="connsiteX1888" fmla="*/ 10758686 w 12191995"/>
              <a:gd name="connsiteY1888" fmla="*/ 260802 h 6857997"/>
              <a:gd name="connsiteX1889" fmla="*/ 10764329 w 12191995"/>
              <a:gd name="connsiteY1889" fmla="*/ 267872 h 6857997"/>
              <a:gd name="connsiteX1890" fmla="*/ 10769973 w 12191995"/>
              <a:gd name="connsiteY1890" fmla="*/ 274942 h 6857997"/>
              <a:gd name="connsiteX1891" fmla="*/ 10775638 w 12191995"/>
              <a:gd name="connsiteY1891" fmla="*/ 282012 h 6857997"/>
              <a:gd name="connsiteX1892" fmla="*/ 10781281 w 12191995"/>
              <a:gd name="connsiteY1892" fmla="*/ 289061 h 6857997"/>
              <a:gd name="connsiteX1893" fmla="*/ 10786925 w 12191995"/>
              <a:gd name="connsiteY1893" fmla="*/ 296110 h 6857997"/>
              <a:gd name="connsiteX1894" fmla="*/ 10792568 w 12191995"/>
              <a:gd name="connsiteY1894" fmla="*/ 303180 h 6857997"/>
              <a:gd name="connsiteX1895" fmla="*/ 10798233 w 12191995"/>
              <a:gd name="connsiteY1895" fmla="*/ 310250 h 6857997"/>
              <a:gd name="connsiteX1896" fmla="*/ 10803876 w 12191995"/>
              <a:gd name="connsiteY1896" fmla="*/ 317299 h 6857997"/>
              <a:gd name="connsiteX1897" fmla="*/ 10803408 w 12191995"/>
              <a:gd name="connsiteY1897" fmla="*/ 318236 h 6857997"/>
              <a:gd name="connsiteX1898" fmla="*/ 10802918 w 12191995"/>
              <a:gd name="connsiteY1898" fmla="*/ 319173 h 6857997"/>
              <a:gd name="connsiteX1899" fmla="*/ 10802450 w 12191995"/>
              <a:gd name="connsiteY1899" fmla="*/ 320132 h 6857997"/>
              <a:gd name="connsiteX1900" fmla="*/ 10801981 w 12191995"/>
              <a:gd name="connsiteY1900" fmla="*/ 321069 h 6857997"/>
              <a:gd name="connsiteX1901" fmla="*/ 10801512 w 12191995"/>
              <a:gd name="connsiteY1901" fmla="*/ 322006 h 6857997"/>
              <a:gd name="connsiteX1902" fmla="*/ 10801512 w 12191995"/>
              <a:gd name="connsiteY1902" fmla="*/ 322943 h 6857997"/>
              <a:gd name="connsiteX1903" fmla="*/ 10801044 w 12191995"/>
              <a:gd name="connsiteY1903" fmla="*/ 323901 h 6857997"/>
              <a:gd name="connsiteX1904" fmla="*/ 10801044 w 12191995"/>
              <a:gd name="connsiteY1904" fmla="*/ 324838 h 6857997"/>
              <a:gd name="connsiteX1905" fmla="*/ 10792100 w 12191995"/>
              <a:gd name="connsiteY1905" fmla="*/ 326712 h 6857997"/>
              <a:gd name="connsiteX1906" fmla="*/ 10783155 w 12191995"/>
              <a:gd name="connsiteY1906" fmla="*/ 328118 h 6857997"/>
              <a:gd name="connsiteX1907" fmla="*/ 10774211 w 12191995"/>
              <a:gd name="connsiteY1907" fmla="*/ 329544 h 6857997"/>
              <a:gd name="connsiteX1908" fmla="*/ 10765266 w 12191995"/>
              <a:gd name="connsiteY1908" fmla="*/ 330950 h 6857997"/>
              <a:gd name="connsiteX1909" fmla="*/ 10756790 w 12191995"/>
              <a:gd name="connsiteY1909" fmla="*/ 332355 h 6857997"/>
              <a:gd name="connsiteX1910" fmla="*/ 10747846 w 12191995"/>
              <a:gd name="connsiteY1910" fmla="*/ 333782 h 6857997"/>
              <a:gd name="connsiteX1911" fmla="*/ 10738902 w 12191995"/>
              <a:gd name="connsiteY1911" fmla="*/ 335188 h 6857997"/>
              <a:gd name="connsiteX1912" fmla="*/ 10729979 w 12191995"/>
              <a:gd name="connsiteY1912" fmla="*/ 336615 h 6857997"/>
              <a:gd name="connsiteX1913" fmla="*/ 10732790 w 12191995"/>
              <a:gd name="connsiteY1913" fmla="*/ 327202 h 6857997"/>
              <a:gd name="connsiteX1914" fmla="*/ 10735132 w 12191995"/>
              <a:gd name="connsiteY1914" fmla="*/ 318236 h 6857997"/>
              <a:gd name="connsiteX1915" fmla="*/ 10737965 w 12191995"/>
              <a:gd name="connsiteY1915" fmla="*/ 308824 h 6857997"/>
              <a:gd name="connsiteX1916" fmla="*/ 10740797 w 12191995"/>
              <a:gd name="connsiteY1916" fmla="*/ 299411 h 6857997"/>
              <a:gd name="connsiteX1917" fmla="*/ 10743629 w 12191995"/>
              <a:gd name="connsiteY1917" fmla="*/ 289998 h 6857997"/>
              <a:gd name="connsiteX1918" fmla="*/ 10746441 w 12191995"/>
              <a:gd name="connsiteY1918" fmla="*/ 280586 h 6857997"/>
              <a:gd name="connsiteX1919" fmla="*/ 10749273 w 12191995"/>
              <a:gd name="connsiteY1919" fmla="*/ 271641 h 6857997"/>
              <a:gd name="connsiteX1920" fmla="*/ 10751616 w 12191995"/>
              <a:gd name="connsiteY1920" fmla="*/ 262229 h 6857997"/>
              <a:gd name="connsiteX1921" fmla="*/ 10752084 w 12191995"/>
              <a:gd name="connsiteY1921" fmla="*/ 262229 h 6857997"/>
              <a:gd name="connsiteX1922" fmla="*/ 10752574 w 12191995"/>
              <a:gd name="connsiteY1922" fmla="*/ 262229 h 6857997"/>
              <a:gd name="connsiteX1923" fmla="*/ 10753042 w 12191995"/>
              <a:gd name="connsiteY1923" fmla="*/ 262229 h 6857997"/>
              <a:gd name="connsiteX1924" fmla="*/ 10753511 w 12191995"/>
              <a:gd name="connsiteY1924" fmla="*/ 262229 h 6857997"/>
              <a:gd name="connsiteX1925" fmla="*/ 10753958 w 12191995"/>
              <a:gd name="connsiteY1925" fmla="*/ 262229 h 6857997"/>
              <a:gd name="connsiteX1926" fmla="*/ 10754916 w 12191995"/>
              <a:gd name="connsiteY1926" fmla="*/ 262229 h 6857997"/>
              <a:gd name="connsiteX1927" fmla="*/ 10755385 w 12191995"/>
              <a:gd name="connsiteY1927" fmla="*/ 262229 h 6857997"/>
              <a:gd name="connsiteX1928" fmla="*/ 10756343 w 12191995"/>
              <a:gd name="connsiteY1928" fmla="*/ 261760 h 6857997"/>
              <a:gd name="connsiteX1929" fmla="*/ 10756790 w 12191995"/>
              <a:gd name="connsiteY1929" fmla="*/ 261760 h 6857997"/>
              <a:gd name="connsiteX1930" fmla="*/ 10757728 w 12191995"/>
              <a:gd name="connsiteY1930" fmla="*/ 261292 h 6857997"/>
              <a:gd name="connsiteX1931" fmla="*/ 10758217 w 12191995"/>
              <a:gd name="connsiteY1931" fmla="*/ 261292 h 6857997"/>
              <a:gd name="connsiteX1932" fmla="*/ 10758686 w 12191995"/>
              <a:gd name="connsiteY1932" fmla="*/ 260802 h 6857997"/>
              <a:gd name="connsiteX1933" fmla="*/ 10881075 w 12191995"/>
              <a:gd name="connsiteY1933" fmla="*/ 257991 h 6857997"/>
              <a:gd name="connsiteX1934" fmla="*/ 10884844 w 12191995"/>
              <a:gd name="connsiteY1934" fmla="*/ 267872 h 6857997"/>
              <a:gd name="connsiteX1935" fmla="*/ 10888124 w 12191995"/>
              <a:gd name="connsiteY1935" fmla="*/ 278243 h 6857997"/>
              <a:gd name="connsiteX1936" fmla="*/ 10891893 w 12191995"/>
              <a:gd name="connsiteY1936" fmla="*/ 288124 h 6857997"/>
              <a:gd name="connsiteX1937" fmla="*/ 10895663 w 12191995"/>
              <a:gd name="connsiteY1937" fmla="*/ 298474 h 6857997"/>
              <a:gd name="connsiteX1938" fmla="*/ 10898942 w 12191995"/>
              <a:gd name="connsiteY1938" fmla="*/ 308355 h 6857997"/>
              <a:gd name="connsiteX1939" fmla="*/ 10902712 w 12191995"/>
              <a:gd name="connsiteY1939" fmla="*/ 318705 h 6857997"/>
              <a:gd name="connsiteX1940" fmla="*/ 10906013 w 12191995"/>
              <a:gd name="connsiteY1940" fmla="*/ 329076 h 6857997"/>
              <a:gd name="connsiteX1941" fmla="*/ 10909782 w 12191995"/>
              <a:gd name="connsiteY1941" fmla="*/ 338957 h 6857997"/>
              <a:gd name="connsiteX1942" fmla="*/ 10905544 w 12191995"/>
              <a:gd name="connsiteY1942" fmla="*/ 337083 h 6857997"/>
              <a:gd name="connsiteX1943" fmla="*/ 10901775 w 12191995"/>
              <a:gd name="connsiteY1943" fmla="*/ 335188 h 6857997"/>
              <a:gd name="connsiteX1944" fmla="*/ 10897558 w 12191995"/>
              <a:gd name="connsiteY1944" fmla="*/ 333314 h 6857997"/>
              <a:gd name="connsiteX1945" fmla="*/ 10893299 w 12191995"/>
              <a:gd name="connsiteY1945" fmla="*/ 331887 h 6857997"/>
              <a:gd name="connsiteX1946" fmla="*/ 10889530 w 12191995"/>
              <a:gd name="connsiteY1946" fmla="*/ 330013 h 6857997"/>
              <a:gd name="connsiteX1947" fmla="*/ 10885313 w 12191995"/>
              <a:gd name="connsiteY1947" fmla="*/ 328118 h 6857997"/>
              <a:gd name="connsiteX1948" fmla="*/ 10881544 w 12191995"/>
              <a:gd name="connsiteY1948" fmla="*/ 326244 h 6857997"/>
              <a:gd name="connsiteX1949" fmla="*/ 10877306 w 12191995"/>
              <a:gd name="connsiteY1949" fmla="*/ 324370 h 6857997"/>
              <a:gd name="connsiteX1950" fmla="*/ 10877774 w 12191995"/>
              <a:gd name="connsiteY1950" fmla="*/ 316362 h 6857997"/>
              <a:gd name="connsiteX1951" fmla="*/ 10878243 w 12191995"/>
              <a:gd name="connsiteY1951" fmla="*/ 307887 h 6857997"/>
              <a:gd name="connsiteX1952" fmla="*/ 10878711 w 12191995"/>
              <a:gd name="connsiteY1952" fmla="*/ 299411 h 6857997"/>
              <a:gd name="connsiteX1953" fmla="*/ 10879180 w 12191995"/>
              <a:gd name="connsiteY1953" fmla="*/ 291425 h 6857997"/>
              <a:gd name="connsiteX1954" fmla="*/ 10879648 w 12191995"/>
              <a:gd name="connsiteY1954" fmla="*/ 282928 h 6857997"/>
              <a:gd name="connsiteX1955" fmla="*/ 10880117 w 12191995"/>
              <a:gd name="connsiteY1955" fmla="*/ 274474 h 6857997"/>
              <a:gd name="connsiteX1956" fmla="*/ 10880606 w 12191995"/>
              <a:gd name="connsiteY1956" fmla="*/ 266467 h 6857997"/>
              <a:gd name="connsiteX1957" fmla="*/ 10881075 w 12191995"/>
              <a:gd name="connsiteY1957" fmla="*/ 257991 h 6857997"/>
              <a:gd name="connsiteX1958" fmla="*/ 10743161 w 12191995"/>
              <a:gd name="connsiteY1958" fmla="*/ 255159 h 6857997"/>
              <a:gd name="connsiteX1959" fmla="*/ 10743629 w 12191995"/>
              <a:gd name="connsiteY1959" fmla="*/ 256117 h 6857997"/>
              <a:gd name="connsiteX1960" fmla="*/ 10744077 w 12191995"/>
              <a:gd name="connsiteY1960" fmla="*/ 257054 h 6857997"/>
              <a:gd name="connsiteX1961" fmla="*/ 10744545 w 12191995"/>
              <a:gd name="connsiteY1961" fmla="*/ 257991 h 6857997"/>
              <a:gd name="connsiteX1962" fmla="*/ 10745504 w 12191995"/>
              <a:gd name="connsiteY1962" fmla="*/ 258928 h 6857997"/>
              <a:gd name="connsiteX1963" fmla="*/ 10745972 w 12191995"/>
              <a:gd name="connsiteY1963" fmla="*/ 259418 h 6857997"/>
              <a:gd name="connsiteX1964" fmla="*/ 10746909 w 12191995"/>
              <a:gd name="connsiteY1964" fmla="*/ 260333 h 6857997"/>
              <a:gd name="connsiteX1965" fmla="*/ 10747846 w 12191995"/>
              <a:gd name="connsiteY1965" fmla="*/ 260802 h 6857997"/>
              <a:gd name="connsiteX1966" fmla="*/ 10748804 w 12191995"/>
              <a:gd name="connsiteY1966" fmla="*/ 261292 h 6857997"/>
              <a:gd name="connsiteX1967" fmla="*/ 10745972 w 12191995"/>
              <a:gd name="connsiteY1967" fmla="*/ 270704 h 6857997"/>
              <a:gd name="connsiteX1968" fmla="*/ 10743161 w 12191995"/>
              <a:gd name="connsiteY1968" fmla="*/ 279649 h 6857997"/>
              <a:gd name="connsiteX1969" fmla="*/ 10740329 w 12191995"/>
              <a:gd name="connsiteY1969" fmla="*/ 289061 h 6857997"/>
              <a:gd name="connsiteX1970" fmla="*/ 10737496 w 12191995"/>
              <a:gd name="connsiteY1970" fmla="*/ 298474 h 6857997"/>
              <a:gd name="connsiteX1971" fmla="*/ 10735132 w 12191995"/>
              <a:gd name="connsiteY1971" fmla="*/ 307887 h 6857997"/>
              <a:gd name="connsiteX1972" fmla="*/ 10732321 w 12191995"/>
              <a:gd name="connsiteY1972" fmla="*/ 316831 h 6857997"/>
              <a:gd name="connsiteX1973" fmla="*/ 10729489 w 12191995"/>
              <a:gd name="connsiteY1973" fmla="*/ 326244 h 6857997"/>
              <a:gd name="connsiteX1974" fmla="*/ 10726678 w 12191995"/>
              <a:gd name="connsiteY1974" fmla="*/ 335656 h 6857997"/>
              <a:gd name="connsiteX1975" fmla="*/ 10719607 w 12191995"/>
              <a:gd name="connsiteY1975" fmla="*/ 327670 h 6857997"/>
              <a:gd name="connsiteX1976" fmla="*/ 10712069 w 12191995"/>
              <a:gd name="connsiteY1976" fmla="*/ 319663 h 6857997"/>
              <a:gd name="connsiteX1977" fmla="*/ 10704551 w 12191995"/>
              <a:gd name="connsiteY1977" fmla="*/ 311656 h 6857997"/>
              <a:gd name="connsiteX1978" fmla="*/ 10697012 w 12191995"/>
              <a:gd name="connsiteY1978" fmla="*/ 303649 h 6857997"/>
              <a:gd name="connsiteX1979" fmla="*/ 10689963 w 12191995"/>
              <a:gd name="connsiteY1979" fmla="*/ 296110 h 6857997"/>
              <a:gd name="connsiteX1980" fmla="*/ 10682446 w 12191995"/>
              <a:gd name="connsiteY1980" fmla="*/ 288124 h 6857997"/>
              <a:gd name="connsiteX1981" fmla="*/ 10674907 w 12191995"/>
              <a:gd name="connsiteY1981" fmla="*/ 280117 h 6857997"/>
              <a:gd name="connsiteX1982" fmla="*/ 10667858 w 12191995"/>
              <a:gd name="connsiteY1982" fmla="*/ 272110 h 6857997"/>
              <a:gd name="connsiteX1983" fmla="*/ 10677271 w 12191995"/>
              <a:gd name="connsiteY1983" fmla="*/ 270236 h 6857997"/>
              <a:gd name="connsiteX1984" fmla="*/ 10686683 w 12191995"/>
              <a:gd name="connsiteY1984" fmla="*/ 267872 h 6857997"/>
              <a:gd name="connsiteX1985" fmla="*/ 10696075 w 12191995"/>
              <a:gd name="connsiteY1985" fmla="*/ 265998 h 6857997"/>
              <a:gd name="connsiteX1986" fmla="*/ 10705488 w 12191995"/>
              <a:gd name="connsiteY1986" fmla="*/ 263634 h 6857997"/>
              <a:gd name="connsiteX1987" fmla="*/ 10714901 w 12191995"/>
              <a:gd name="connsiteY1987" fmla="*/ 261760 h 6857997"/>
              <a:gd name="connsiteX1988" fmla="*/ 10724314 w 12191995"/>
              <a:gd name="connsiteY1988" fmla="*/ 259418 h 6857997"/>
              <a:gd name="connsiteX1989" fmla="*/ 10733748 w 12191995"/>
              <a:gd name="connsiteY1989" fmla="*/ 257522 h 6857997"/>
              <a:gd name="connsiteX1990" fmla="*/ 10743161 w 12191995"/>
              <a:gd name="connsiteY1990" fmla="*/ 255159 h 6857997"/>
              <a:gd name="connsiteX1991" fmla="*/ 10823171 w 12191995"/>
              <a:gd name="connsiteY1991" fmla="*/ 249515 h 6857997"/>
              <a:gd name="connsiteX1992" fmla="*/ 10829283 w 12191995"/>
              <a:gd name="connsiteY1992" fmla="*/ 258928 h 6857997"/>
              <a:gd name="connsiteX1993" fmla="*/ 10835416 w 12191995"/>
              <a:gd name="connsiteY1993" fmla="*/ 267872 h 6857997"/>
              <a:gd name="connsiteX1994" fmla="*/ 10841996 w 12191995"/>
              <a:gd name="connsiteY1994" fmla="*/ 277285 h 6857997"/>
              <a:gd name="connsiteX1995" fmla="*/ 10848108 w 12191995"/>
              <a:gd name="connsiteY1995" fmla="*/ 286697 h 6857997"/>
              <a:gd name="connsiteX1996" fmla="*/ 10854242 w 12191995"/>
              <a:gd name="connsiteY1996" fmla="*/ 296110 h 6857997"/>
              <a:gd name="connsiteX1997" fmla="*/ 10860354 w 12191995"/>
              <a:gd name="connsiteY1997" fmla="*/ 305076 h 6857997"/>
              <a:gd name="connsiteX1998" fmla="*/ 10866466 w 12191995"/>
              <a:gd name="connsiteY1998" fmla="*/ 314488 h 6857997"/>
              <a:gd name="connsiteX1999" fmla="*/ 10872599 w 12191995"/>
              <a:gd name="connsiteY1999" fmla="*/ 323901 h 6857997"/>
              <a:gd name="connsiteX2000" fmla="*/ 10866466 w 12191995"/>
              <a:gd name="connsiteY2000" fmla="*/ 323901 h 6857997"/>
              <a:gd name="connsiteX2001" fmla="*/ 10859885 w 12191995"/>
              <a:gd name="connsiteY2001" fmla="*/ 323901 h 6857997"/>
              <a:gd name="connsiteX2002" fmla="*/ 10853752 w 12191995"/>
              <a:gd name="connsiteY2002" fmla="*/ 323433 h 6857997"/>
              <a:gd name="connsiteX2003" fmla="*/ 10847640 w 12191995"/>
              <a:gd name="connsiteY2003" fmla="*/ 323433 h 6857997"/>
              <a:gd name="connsiteX2004" fmla="*/ 10841528 w 12191995"/>
              <a:gd name="connsiteY2004" fmla="*/ 323433 h 6857997"/>
              <a:gd name="connsiteX2005" fmla="*/ 10835416 w 12191995"/>
              <a:gd name="connsiteY2005" fmla="*/ 323433 h 6857997"/>
              <a:gd name="connsiteX2006" fmla="*/ 10828814 w 12191995"/>
              <a:gd name="connsiteY2006" fmla="*/ 323433 h 6857997"/>
              <a:gd name="connsiteX2007" fmla="*/ 10822702 w 12191995"/>
              <a:gd name="connsiteY2007" fmla="*/ 323433 h 6857997"/>
              <a:gd name="connsiteX2008" fmla="*/ 10822234 w 12191995"/>
              <a:gd name="connsiteY2008" fmla="*/ 322006 h 6857997"/>
              <a:gd name="connsiteX2009" fmla="*/ 10821744 w 12191995"/>
              <a:gd name="connsiteY2009" fmla="*/ 320132 h 6857997"/>
              <a:gd name="connsiteX2010" fmla="*/ 10821275 w 12191995"/>
              <a:gd name="connsiteY2010" fmla="*/ 318705 h 6857997"/>
              <a:gd name="connsiteX2011" fmla="*/ 10820360 w 12191995"/>
              <a:gd name="connsiteY2011" fmla="*/ 317789 h 6857997"/>
              <a:gd name="connsiteX2012" fmla="*/ 10818933 w 12191995"/>
              <a:gd name="connsiteY2012" fmla="*/ 316831 h 6857997"/>
              <a:gd name="connsiteX2013" fmla="*/ 10817996 w 12191995"/>
              <a:gd name="connsiteY2013" fmla="*/ 315894 h 6857997"/>
              <a:gd name="connsiteX2014" fmla="*/ 10816590 w 12191995"/>
              <a:gd name="connsiteY2014" fmla="*/ 314957 h 6857997"/>
              <a:gd name="connsiteX2015" fmla="*/ 10815163 w 12191995"/>
              <a:gd name="connsiteY2015" fmla="*/ 314488 h 6857997"/>
              <a:gd name="connsiteX2016" fmla="*/ 10816100 w 12191995"/>
              <a:gd name="connsiteY2016" fmla="*/ 306481 h 6857997"/>
              <a:gd name="connsiteX2017" fmla="*/ 10817059 w 12191995"/>
              <a:gd name="connsiteY2017" fmla="*/ 298005 h 6857997"/>
              <a:gd name="connsiteX2018" fmla="*/ 10817996 w 12191995"/>
              <a:gd name="connsiteY2018" fmla="*/ 289998 h 6857997"/>
              <a:gd name="connsiteX2019" fmla="*/ 10819401 w 12191995"/>
              <a:gd name="connsiteY2019" fmla="*/ 282012 h 6857997"/>
              <a:gd name="connsiteX2020" fmla="*/ 10820360 w 12191995"/>
              <a:gd name="connsiteY2020" fmla="*/ 273984 h 6857997"/>
              <a:gd name="connsiteX2021" fmla="*/ 10821275 w 12191995"/>
              <a:gd name="connsiteY2021" fmla="*/ 265530 h 6857997"/>
              <a:gd name="connsiteX2022" fmla="*/ 10822234 w 12191995"/>
              <a:gd name="connsiteY2022" fmla="*/ 257522 h 6857997"/>
              <a:gd name="connsiteX2023" fmla="*/ 10823171 w 12191995"/>
              <a:gd name="connsiteY2023" fmla="*/ 249515 h 6857997"/>
              <a:gd name="connsiteX2024" fmla="*/ 10825513 w 12191995"/>
              <a:gd name="connsiteY2024" fmla="*/ 247173 h 6857997"/>
              <a:gd name="connsiteX2025" fmla="*/ 10832115 w 12191995"/>
              <a:gd name="connsiteY2025" fmla="*/ 247641 h 6857997"/>
              <a:gd name="connsiteX2026" fmla="*/ 10838696 w 12191995"/>
              <a:gd name="connsiteY2026" fmla="*/ 248110 h 6857997"/>
              <a:gd name="connsiteX2027" fmla="*/ 10845297 w 12191995"/>
              <a:gd name="connsiteY2027" fmla="*/ 248578 h 6857997"/>
              <a:gd name="connsiteX2028" fmla="*/ 10851878 w 12191995"/>
              <a:gd name="connsiteY2028" fmla="*/ 249047 h 6857997"/>
              <a:gd name="connsiteX2029" fmla="*/ 10858480 w 12191995"/>
              <a:gd name="connsiteY2029" fmla="*/ 249515 h 6857997"/>
              <a:gd name="connsiteX2030" fmla="*/ 10865060 w 12191995"/>
              <a:gd name="connsiteY2030" fmla="*/ 250005 h 6857997"/>
              <a:gd name="connsiteX2031" fmla="*/ 10871662 w 12191995"/>
              <a:gd name="connsiteY2031" fmla="*/ 250921 h 6857997"/>
              <a:gd name="connsiteX2032" fmla="*/ 10878243 w 12191995"/>
              <a:gd name="connsiteY2032" fmla="*/ 251389 h 6857997"/>
              <a:gd name="connsiteX2033" fmla="*/ 10877774 w 12191995"/>
              <a:gd name="connsiteY2033" fmla="*/ 259886 h 6857997"/>
              <a:gd name="connsiteX2034" fmla="*/ 10877306 w 12191995"/>
              <a:gd name="connsiteY2034" fmla="*/ 268341 h 6857997"/>
              <a:gd name="connsiteX2035" fmla="*/ 10876837 w 12191995"/>
              <a:gd name="connsiteY2035" fmla="*/ 277285 h 6857997"/>
              <a:gd name="connsiteX2036" fmla="*/ 10876347 w 12191995"/>
              <a:gd name="connsiteY2036" fmla="*/ 285760 h 6857997"/>
              <a:gd name="connsiteX2037" fmla="*/ 10875879 w 12191995"/>
              <a:gd name="connsiteY2037" fmla="*/ 294705 h 6857997"/>
              <a:gd name="connsiteX2038" fmla="*/ 10875432 w 12191995"/>
              <a:gd name="connsiteY2038" fmla="*/ 303180 h 6857997"/>
              <a:gd name="connsiteX2039" fmla="*/ 10874473 w 12191995"/>
              <a:gd name="connsiteY2039" fmla="*/ 311656 h 6857997"/>
              <a:gd name="connsiteX2040" fmla="*/ 10874005 w 12191995"/>
              <a:gd name="connsiteY2040" fmla="*/ 320600 h 6857997"/>
              <a:gd name="connsiteX2041" fmla="*/ 10867893 w 12191995"/>
              <a:gd name="connsiteY2041" fmla="*/ 311187 h 6857997"/>
              <a:gd name="connsiteX2042" fmla="*/ 10862249 w 12191995"/>
              <a:gd name="connsiteY2042" fmla="*/ 302243 h 6857997"/>
              <a:gd name="connsiteX2043" fmla="*/ 10856116 w 12191995"/>
              <a:gd name="connsiteY2043" fmla="*/ 292831 h 6857997"/>
              <a:gd name="connsiteX2044" fmla="*/ 10850004 w 12191995"/>
              <a:gd name="connsiteY2044" fmla="*/ 283886 h 6857997"/>
              <a:gd name="connsiteX2045" fmla="*/ 10843871 w 12191995"/>
              <a:gd name="connsiteY2045" fmla="*/ 274474 h 6857997"/>
              <a:gd name="connsiteX2046" fmla="*/ 10837759 w 12191995"/>
              <a:gd name="connsiteY2046" fmla="*/ 265530 h 6857997"/>
              <a:gd name="connsiteX2047" fmla="*/ 10831647 w 12191995"/>
              <a:gd name="connsiteY2047" fmla="*/ 256117 h 6857997"/>
              <a:gd name="connsiteX2048" fmla="*/ 10825513 w 12191995"/>
              <a:gd name="connsiteY2048" fmla="*/ 247173 h 6857997"/>
              <a:gd name="connsiteX2049" fmla="*/ 10820360 w 12191995"/>
              <a:gd name="connsiteY2049" fmla="*/ 246704 h 6857997"/>
              <a:gd name="connsiteX2050" fmla="*/ 10819401 w 12191995"/>
              <a:gd name="connsiteY2050" fmla="*/ 255159 h 6857997"/>
              <a:gd name="connsiteX2051" fmla="*/ 10817996 w 12191995"/>
              <a:gd name="connsiteY2051" fmla="*/ 263634 h 6857997"/>
              <a:gd name="connsiteX2052" fmla="*/ 10817059 w 12191995"/>
              <a:gd name="connsiteY2052" fmla="*/ 272110 h 6857997"/>
              <a:gd name="connsiteX2053" fmla="*/ 10816100 w 12191995"/>
              <a:gd name="connsiteY2053" fmla="*/ 280586 h 6857997"/>
              <a:gd name="connsiteX2054" fmla="*/ 10815163 w 12191995"/>
              <a:gd name="connsiteY2054" fmla="*/ 288593 h 6857997"/>
              <a:gd name="connsiteX2055" fmla="*/ 10813758 w 12191995"/>
              <a:gd name="connsiteY2055" fmla="*/ 297068 h 6857997"/>
              <a:gd name="connsiteX2056" fmla="*/ 10812821 w 12191995"/>
              <a:gd name="connsiteY2056" fmla="*/ 305523 h 6857997"/>
              <a:gd name="connsiteX2057" fmla="*/ 10811862 w 12191995"/>
              <a:gd name="connsiteY2057" fmla="*/ 314020 h 6857997"/>
              <a:gd name="connsiteX2058" fmla="*/ 10810947 w 12191995"/>
              <a:gd name="connsiteY2058" fmla="*/ 314020 h 6857997"/>
              <a:gd name="connsiteX2059" fmla="*/ 10810457 w 12191995"/>
              <a:gd name="connsiteY2059" fmla="*/ 314020 h 6857997"/>
              <a:gd name="connsiteX2060" fmla="*/ 10809520 w 12191995"/>
              <a:gd name="connsiteY2060" fmla="*/ 314020 h 6857997"/>
              <a:gd name="connsiteX2061" fmla="*/ 10809051 w 12191995"/>
              <a:gd name="connsiteY2061" fmla="*/ 314488 h 6857997"/>
              <a:gd name="connsiteX2062" fmla="*/ 10808562 w 12191995"/>
              <a:gd name="connsiteY2062" fmla="*/ 314488 h 6857997"/>
              <a:gd name="connsiteX2063" fmla="*/ 10807646 w 12191995"/>
              <a:gd name="connsiteY2063" fmla="*/ 314957 h 6857997"/>
              <a:gd name="connsiteX2064" fmla="*/ 10807177 w 12191995"/>
              <a:gd name="connsiteY2064" fmla="*/ 314957 h 6857997"/>
              <a:gd name="connsiteX2065" fmla="*/ 10806687 w 12191995"/>
              <a:gd name="connsiteY2065" fmla="*/ 315425 h 6857997"/>
              <a:gd name="connsiteX2066" fmla="*/ 10801044 w 12191995"/>
              <a:gd name="connsiteY2066" fmla="*/ 308355 h 6857997"/>
              <a:gd name="connsiteX2067" fmla="*/ 10795400 w 12191995"/>
              <a:gd name="connsiteY2067" fmla="*/ 301306 h 6857997"/>
              <a:gd name="connsiteX2068" fmla="*/ 10789736 w 12191995"/>
              <a:gd name="connsiteY2068" fmla="*/ 294236 h 6857997"/>
              <a:gd name="connsiteX2069" fmla="*/ 10784092 w 12191995"/>
              <a:gd name="connsiteY2069" fmla="*/ 287166 h 6857997"/>
              <a:gd name="connsiteX2070" fmla="*/ 10778449 w 12191995"/>
              <a:gd name="connsiteY2070" fmla="*/ 280117 h 6857997"/>
              <a:gd name="connsiteX2071" fmla="*/ 10772805 w 12191995"/>
              <a:gd name="connsiteY2071" fmla="*/ 273047 h 6857997"/>
              <a:gd name="connsiteX2072" fmla="*/ 10767140 w 12191995"/>
              <a:gd name="connsiteY2072" fmla="*/ 265998 h 6857997"/>
              <a:gd name="connsiteX2073" fmla="*/ 10761497 w 12191995"/>
              <a:gd name="connsiteY2073" fmla="*/ 258928 h 6857997"/>
              <a:gd name="connsiteX2074" fmla="*/ 10761987 w 12191995"/>
              <a:gd name="connsiteY2074" fmla="*/ 257991 h 6857997"/>
              <a:gd name="connsiteX2075" fmla="*/ 10762455 w 12191995"/>
              <a:gd name="connsiteY2075" fmla="*/ 257054 h 6857997"/>
              <a:gd name="connsiteX2076" fmla="*/ 10762924 w 12191995"/>
              <a:gd name="connsiteY2076" fmla="*/ 256585 h 6857997"/>
              <a:gd name="connsiteX2077" fmla="*/ 10763392 w 12191995"/>
              <a:gd name="connsiteY2077" fmla="*/ 255648 h 6857997"/>
              <a:gd name="connsiteX2078" fmla="*/ 10763392 w 12191995"/>
              <a:gd name="connsiteY2078" fmla="*/ 254690 h 6857997"/>
              <a:gd name="connsiteX2079" fmla="*/ 10763861 w 12191995"/>
              <a:gd name="connsiteY2079" fmla="*/ 253753 h 6857997"/>
              <a:gd name="connsiteX2080" fmla="*/ 10763861 w 12191995"/>
              <a:gd name="connsiteY2080" fmla="*/ 252816 h 6857997"/>
              <a:gd name="connsiteX2081" fmla="*/ 10764329 w 12191995"/>
              <a:gd name="connsiteY2081" fmla="*/ 251879 h 6857997"/>
              <a:gd name="connsiteX2082" fmla="*/ 10771400 w 12191995"/>
              <a:gd name="connsiteY2082" fmla="*/ 251389 h 6857997"/>
              <a:gd name="connsiteX2083" fmla="*/ 10777980 w 12191995"/>
              <a:gd name="connsiteY2083" fmla="*/ 250452 h 6857997"/>
              <a:gd name="connsiteX2084" fmla="*/ 10785051 w 12191995"/>
              <a:gd name="connsiteY2084" fmla="*/ 250005 h 6857997"/>
              <a:gd name="connsiteX2085" fmla="*/ 10792100 w 12191995"/>
              <a:gd name="connsiteY2085" fmla="*/ 249515 h 6857997"/>
              <a:gd name="connsiteX2086" fmla="*/ 10799149 w 12191995"/>
              <a:gd name="connsiteY2086" fmla="*/ 248578 h 6857997"/>
              <a:gd name="connsiteX2087" fmla="*/ 10806219 w 12191995"/>
              <a:gd name="connsiteY2087" fmla="*/ 248110 h 6857997"/>
              <a:gd name="connsiteX2088" fmla="*/ 10813289 w 12191995"/>
              <a:gd name="connsiteY2088" fmla="*/ 247641 h 6857997"/>
              <a:gd name="connsiteX2089" fmla="*/ 10820360 w 12191995"/>
              <a:gd name="connsiteY2089" fmla="*/ 246704 h 6857997"/>
              <a:gd name="connsiteX2090" fmla="*/ 10506390 w 12191995"/>
              <a:gd name="connsiteY2090" fmla="*/ 244340 h 6857997"/>
              <a:gd name="connsiteX2091" fmla="*/ 10505453 w 12191995"/>
              <a:gd name="connsiteY2091" fmla="*/ 248110 h 6857997"/>
              <a:gd name="connsiteX2092" fmla="*/ 10504047 w 12191995"/>
              <a:gd name="connsiteY2092" fmla="*/ 252347 h 6857997"/>
              <a:gd name="connsiteX2093" fmla="*/ 10503089 w 12191995"/>
              <a:gd name="connsiteY2093" fmla="*/ 256117 h 6857997"/>
              <a:gd name="connsiteX2094" fmla="*/ 10501684 w 12191995"/>
              <a:gd name="connsiteY2094" fmla="*/ 259886 h 6857997"/>
              <a:gd name="connsiteX2095" fmla="*/ 10500747 w 12191995"/>
              <a:gd name="connsiteY2095" fmla="*/ 263634 h 6857997"/>
              <a:gd name="connsiteX2096" fmla="*/ 10499341 w 12191995"/>
              <a:gd name="connsiteY2096" fmla="*/ 267872 h 6857997"/>
              <a:gd name="connsiteX2097" fmla="*/ 10498404 w 12191995"/>
              <a:gd name="connsiteY2097" fmla="*/ 271641 h 6857997"/>
              <a:gd name="connsiteX2098" fmla="*/ 10497446 w 12191995"/>
              <a:gd name="connsiteY2098" fmla="*/ 275411 h 6857997"/>
              <a:gd name="connsiteX2099" fmla="*/ 10495572 w 12191995"/>
              <a:gd name="connsiteY2099" fmla="*/ 277753 h 6857997"/>
              <a:gd name="connsiteX2100" fmla="*/ 10493676 w 12191995"/>
              <a:gd name="connsiteY2100" fmla="*/ 280117 h 6857997"/>
              <a:gd name="connsiteX2101" fmla="*/ 10491802 w 12191995"/>
              <a:gd name="connsiteY2101" fmla="*/ 282481 h 6857997"/>
              <a:gd name="connsiteX2102" fmla="*/ 10490397 w 12191995"/>
              <a:gd name="connsiteY2102" fmla="*/ 284823 h 6857997"/>
              <a:gd name="connsiteX2103" fmla="*/ 10488501 w 12191995"/>
              <a:gd name="connsiteY2103" fmla="*/ 287166 h 6857997"/>
              <a:gd name="connsiteX2104" fmla="*/ 10486627 w 12191995"/>
              <a:gd name="connsiteY2104" fmla="*/ 289530 h 6857997"/>
              <a:gd name="connsiteX2105" fmla="*/ 10484732 w 12191995"/>
              <a:gd name="connsiteY2105" fmla="*/ 291894 h 6857997"/>
              <a:gd name="connsiteX2106" fmla="*/ 10483326 w 12191995"/>
              <a:gd name="connsiteY2106" fmla="*/ 294236 h 6857997"/>
              <a:gd name="connsiteX2107" fmla="*/ 10486159 w 12191995"/>
              <a:gd name="connsiteY2107" fmla="*/ 288124 h 6857997"/>
              <a:gd name="connsiteX2108" fmla="*/ 10488991 w 12191995"/>
              <a:gd name="connsiteY2108" fmla="*/ 282012 h 6857997"/>
              <a:gd name="connsiteX2109" fmla="*/ 10491802 w 12191995"/>
              <a:gd name="connsiteY2109" fmla="*/ 275879 h 6857997"/>
              <a:gd name="connsiteX2110" fmla="*/ 10494635 w 12191995"/>
              <a:gd name="connsiteY2110" fmla="*/ 269299 h 6857997"/>
              <a:gd name="connsiteX2111" fmla="*/ 10497914 w 12191995"/>
              <a:gd name="connsiteY2111" fmla="*/ 263166 h 6857997"/>
              <a:gd name="connsiteX2112" fmla="*/ 10500747 w 12191995"/>
              <a:gd name="connsiteY2112" fmla="*/ 257054 h 6857997"/>
              <a:gd name="connsiteX2113" fmla="*/ 10503558 w 12191995"/>
              <a:gd name="connsiteY2113" fmla="*/ 250452 h 6857997"/>
              <a:gd name="connsiteX2114" fmla="*/ 10506390 w 12191995"/>
              <a:gd name="connsiteY2114" fmla="*/ 244340 h 6857997"/>
              <a:gd name="connsiteX2115" fmla="*/ 11236083 w 12191995"/>
              <a:gd name="connsiteY2115" fmla="*/ 238850 h 6857997"/>
              <a:gd name="connsiteX2116" fmla="*/ 11239912 w 12191995"/>
              <a:gd name="connsiteY2116" fmla="*/ 238850 h 6857997"/>
              <a:gd name="connsiteX2117" fmla="*/ 11244235 w 12191995"/>
              <a:gd name="connsiteY2117" fmla="*/ 238850 h 6857997"/>
              <a:gd name="connsiteX2118" fmla="*/ 11248516 w 12191995"/>
              <a:gd name="connsiteY2118" fmla="*/ 238850 h 6857997"/>
              <a:gd name="connsiteX2119" fmla="*/ 11252839 w 12191995"/>
              <a:gd name="connsiteY2119" fmla="*/ 238850 h 6857997"/>
              <a:gd name="connsiteX2120" fmla="*/ 11258067 w 12191995"/>
              <a:gd name="connsiteY2120" fmla="*/ 239837 h 6857997"/>
              <a:gd name="connsiteX2121" fmla="*/ 11261896 w 12191995"/>
              <a:gd name="connsiteY2121" fmla="*/ 241728 h 6857997"/>
              <a:gd name="connsiteX2122" fmla="*/ 11264325 w 12191995"/>
              <a:gd name="connsiteY2122" fmla="*/ 245551 h 6857997"/>
              <a:gd name="connsiteX2123" fmla="*/ 11265272 w 12191995"/>
              <a:gd name="connsiteY2123" fmla="*/ 249868 h 6857997"/>
              <a:gd name="connsiteX2124" fmla="*/ 11264325 w 12191995"/>
              <a:gd name="connsiteY2124" fmla="*/ 254636 h 6857997"/>
              <a:gd name="connsiteX2125" fmla="*/ 11261896 w 12191995"/>
              <a:gd name="connsiteY2125" fmla="*/ 258460 h 6857997"/>
              <a:gd name="connsiteX2126" fmla="*/ 11258067 w 12191995"/>
              <a:gd name="connsiteY2126" fmla="*/ 260844 h 6857997"/>
              <a:gd name="connsiteX2127" fmla="*/ 11252839 w 12191995"/>
              <a:gd name="connsiteY2127" fmla="*/ 261790 h 6857997"/>
              <a:gd name="connsiteX2128" fmla="*/ 11248516 w 12191995"/>
              <a:gd name="connsiteY2128" fmla="*/ 261790 h 6857997"/>
              <a:gd name="connsiteX2129" fmla="*/ 11244235 w 12191995"/>
              <a:gd name="connsiteY2129" fmla="*/ 261790 h 6857997"/>
              <a:gd name="connsiteX2130" fmla="*/ 11239912 w 12191995"/>
              <a:gd name="connsiteY2130" fmla="*/ 261790 h 6857997"/>
              <a:gd name="connsiteX2131" fmla="*/ 11236083 w 12191995"/>
              <a:gd name="connsiteY2131" fmla="*/ 261790 h 6857997"/>
              <a:gd name="connsiteX2132" fmla="*/ 11236083 w 12191995"/>
              <a:gd name="connsiteY2132" fmla="*/ 256075 h 6857997"/>
              <a:gd name="connsiteX2133" fmla="*/ 11236083 w 12191995"/>
              <a:gd name="connsiteY2133" fmla="*/ 250320 h 6857997"/>
              <a:gd name="connsiteX2134" fmla="*/ 11236083 w 12191995"/>
              <a:gd name="connsiteY2134" fmla="*/ 244606 h 6857997"/>
              <a:gd name="connsiteX2135" fmla="*/ 11236083 w 12191995"/>
              <a:gd name="connsiteY2135" fmla="*/ 238850 h 6857997"/>
              <a:gd name="connsiteX2136" fmla="*/ 10597708 w 12191995"/>
              <a:gd name="connsiteY2136" fmla="*/ 229284 h 6857997"/>
              <a:gd name="connsiteX2137" fmla="*/ 10594897 w 12191995"/>
              <a:gd name="connsiteY2137" fmla="*/ 237739 h 6857997"/>
              <a:gd name="connsiteX2138" fmla="*/ 10592533 w 12191995"/>
              <a:gd name="connsiteY2138" fmla="*/ 246236 h 6857997"/>
              <a:gd name="connsiteX2139" fmla="*/ 10590169 w 12191995"/>
              <a:gd name="connsiteY2139" fmla="*/ 255159 h 6857997"/>
              <a:gd name="connsiteX2140" fmla="*/ 10587358 w 12191995"/>
              <a:gd name="connsiteY2140" fmla="*/ 263634 h 6857997"/>
              <a:gd name="connsiteX2141" fmla="*/ 10585016 w 12191995"/>
              <a:gd name="connsiteY2141" fmla="*/ 272110 h 6857997"/>
              <a:gd name="connsiteX2142" fmla="*/ 10582183 w 12191995"/>
              <a:gd name="connsiteY2142" fmla="*/ 281054 h 6857997"/>
              <a:gd name="connsiteX2143" fmla="*/ 10579841 w 12191995"/>
              <a:gd name="connsiteY2143" fmla="*/ 289530 h 6857997"/>
              <a:gd name="connsiteX2144" fmla="*/ 10577477 w 12191995"/>
              <a:gd name="connsiteY2144" fmla="*/ 298005 h 6857997"/>
              <a:gd name="connsiteX2145" fmla="*/ 10573239 w 12191995"/>
              <a:gd name="connsiteY2145" fmla="*/ 293768 h 6857997"/>
              <a:gd name="connsiteX2146" fmla="*/ 10569001 w 12191995"/>
              <a:gd name="connsiteY2146" fmla="*/ 289530 h 6857997"/>
              <a:gd name="connsiteX2147" fmla="*/ 10564763 w 12191995"/>
              <a:gd name="connsiteY2147" fmla="*/ 285292 h 6857997"/>
              <a:gd name="connsiteX2148" fmla="*/ 10560525 w 12191995"/>
              <a:gd name="connsiteY2148" fmla="*/ 281054 h 6857997"/>
              <a:gd name="connsiteX2149" fmla="*/ 10556287 w 12191995"/>
              <a:gd name="connsiteY2149" fmla="*/ 276816 h 6857997"/>
              <a:gd name="connsiteX2150" fmla="*/ 10552049 w 12191995"/>
              <a:gd name="connsiteY2150" fmla="*/ 272600 h 6857997"/>
              <a:gd name="connsiteX2151" fmla="*/ 10547811 w 12191995"/>
              <a:gd name="connsiteY2151" fmla="*/ 267872 h 6857997"/>
              <a:gd name="connsiteX2152" fmla="*/ 10543573 w 12191995"/>
              <a:gd name="connsiteY2152" fmla="*/ 263634 h 6857997"/>
              <a:gd name="connsiteX2153" fmla="*/ 10550175 w 12191995"/>
              <a:gd name="connsiteY2153" fmla="*/ 259418 h 6857997"/>
              <a:gd name="connsiteX2154" fmla="*/ 10556777 w 12191995"/>
              <a:gd name="connsiteY2154" fmla="*/ 255159 h 6857997"/>
              <a:gd name="connsiteX2155" fmla="*/ 10563826 w 12191995"/>
              <a:gd name="connsiteY2155" fmla="*/ 250921 h 6857997"/>
              <a:gd name="connsiteX2156" fmla="*/ 10570406 w 12191995"/>
              <a:gd name="connsiteY2156" fmla="*/ 246704 h 6857997"/>
              <a:gd name="connsiteX2157" fmla="*/ 10577477 w 12191995"/>
              <a:gd name="connsiteY2157" fmla="*/ 241977 h 6857997"/>
              <a:gd name="connsiteX2158" fmla="*/ 10584057 w 12191995"/>
              <a:gd name="connsiteY2158" fmla="*/ 237739 h 6857997"/>
              <a:gd name="connsiteX2159" fmla="*/ 10590659 w 12191995"/>
              <a:gd name="connsiteY2159" fmla="*/ 233522 h 6857997"/>
              <a:gd name="connsiteX2160" fmla="*/ 10597708 w 12191995"/>
              <a:gd name="connsiteY2160" fmla="*/ 229284 h 6857997"/>
              <a:gd name="connsiteX2161" fmla="*/ 10601477 w 12191995"/>
              <a:gd name="connsiteY2161" fmla="*/ 227857 h 6857997"/>
              <a:gd name="connsiteX2162" fmla="*/ 10609016 w 12191995"/>
              <a:gd name="connsiteY2162" fmla="*/ 233522 h 6857997"/>
              <a:gd name="connsiteX2163" fmla="*/ 10616065 w 12191995"/>
              <a:gd name="connsiteY2163" fmla="*/ 238697 h 6857997"/>
              <a:gd name="connsiteX2164" fmla="*/ 10623604 w 12191995"/>
              <a:gd name="connsiteY2164" fmla="*/ 243872 h 6857997"/>
              <a:gd name="connsiteX2165" fmla="*/ 10631143 w 12191995"/>
              <a:gd name="connsiteY2165" fmla="*/ 249515 h 6857997"/>
              <a:gd name="connsiteX2166" fmla="*/ 10638661 w 12191995"/>
              <a:gd name="connsiteY2166" fmla="*/ 254690 h 6857997"/>
              <a:gd name="connsiteX2167" fmla="*/ 10646199 w 12191995"/>
              <a:gd name="connsiteY2167" fmla="*/ 259886 h 6857997"/>
              <a:gd name="connsiteX2168" fmla="*/ 10653270 w 12191995"/>
              <a:gd name="connsiteY2168" fmla="*/ 265530 h 6857997"/>
              <a:gd name="connsiteX2169" fmla="*/ 10660787 w 12191995"/>
              <a:gd name="connsiteY2169" fmla="*/ 270704 h 6857997"/>
              <a:gd name="connsiteX2170" fmla="*/ 10650906 w 12191995"/>
              <a:gd name="connsiteY2170" fmla="*/ 273984 h 6857997"/>
              <a:gd name="connsiteX2171" fmla="*/ 10641024 w 12191995"/>
              <a:gd name="connsiteY2171" fmla="*/ 277753 h 6857997"/>
              <a:gd name="connsiteX2172" fmla="*/ 10630675 w 12191995"/>
              <a:gd name="connsiteY2172" fmla="*/ 281054 h 6857997"/>
              <a:gd name="connsiteX2173" fmla="*/ 10620793 w 12191995"/>
              <a:gd name="connsiteY2173" fmla="*/ 284823 h 6857997"/>
              <a:gd name="connsiteX2174" fmla="*/ 10610422 w 12191995"/>
              <a:gd name="connsiteY2174" fmla="*/ 288124 h 6857997"/>
              <a:gd name="connsiteX2175" fmla="*/ 10600540 w 12191995"/>
              <a:gd name="connsiteY2175" fmla="*/ 291425 h 6857997"/>
              <a:gd name="connsiteX2176" fmla="*/ 10590659 w 12191995"/>
              <a:gd name="connsiteY2176" fmla="*/ 295194 h 6857997"/>
              <a:gd name="connsiteX2177" fmla="*/ 10580288 w 12191995"/>
              <a:gd name="connsiteY2177" fmla="*/ 298474 h 6857997"/>
              <a:gd name="connsiteX2178" fmla="*/ 10583120 w 12191995"/>
              <a:gd name="connsiteY2178" fmla="*/ 289998 h 6857997"/>
              <a:gd name="connsiteX2179" fmla="*/ 10585484 w 12191995"/>
              <a:gd name="connsiteY2179" fmla="*/ 281054 h 6857997"/>
              <a:gd name="connsiteX2180" fmla="*/ 10588295 w 12191995"/>
              <a:gd name="connsiteY2180" fmla="*/ 272110 h 6857997"/>
              <a:gd name="connsiteX2181" fmla="*/ 10591128 w 12191995"/>
              <a:gd name="connsiteY2181" fmla="*/ 263166 h 6857997"/>
              <a:gd name="connsiteX2182" fmla="*/ 10593470 w 12191995"/>
              <a:gd name="connsiteY2182" fmla="*/ 254690 h 6857997"/>
              <a:gd name="connsiteX2183" fmla="*/ 10596302 w 12191995"/>
              <a:gd name="connsiteY2183" fmla="*/ 245746 h 6857997"/>
              <a:gd name="connsiteX2184" fmla="*/ 10598666 w 12191995"/>
              <a:gd name="connsiteY2184" fmla="*/ 236823 h 6857997"/>
              <a:gd name="connsiteX2185" fmla="*/ 10601477 w 12191995"/>
              <a:gd name="connsiteY2185" fmla="*/ 227857 h 6857997"/>
              <a:gd name="connsiteX2186" fmla="*/ 10548748 w 12191995"/>
              <a:gd name="connsiteY2186" fmla="*/ 216102 h 6857997"/>
              <a:gd name="connsiteX2187" fmla="*/ 10547364 w 12191995"/>
              <a:gd name="connsiteY2187" fmla="*/ 222214 h 6857997"/>
              <a:gd name="connsiteX2188" fmla="*/ 10546406 w 12191995"/>
              <a:gd name="connsiteY2188" fmla="*/ 227857 h 6857997"/>
              <a:gd name="connsiteX2189" fmla="*/ 10545000 w 12191995"/>
              <a:gd name="connsiteY2189" fmla="*/ 233522 h 6857997"/>
              <a:gd name="connsiteX2190" fmla="*/ 10544063 w 12191995"/>
              <a:gd name="connsiteY2190" fmla="*/ 239166 h 6857997"/>
              <a:gd name="connsiteX2191" fmla="*/ 10542636 w 12191995"/>
              <a:gd name="connsiteY2191" fmla="*/ 244809 h 6857997"/>
              <a:gd name="connsiteX2192" fmla="*/ 10541699 w 12191995"/>
              <a:gd name="connsiteY2192" fmla="*/ 250921 h 6857997"/>
              <a:gd name="connsiteX2193" fmla="*/ 10540762 w 12191995"/>
              <a:gd name="connsiteY2193" fmla="*/ 256585 h 6857997"/>
              <a:gd name="connsiteX2194" fmla="*/ 10539335 w 12191995"/>
              <a:gd name="connsiteY2194" fmla="*/ 262229 h 6857997"/>
              <a:gd name="connsiteX2195" fmla="*/ 10535119 w 12191995"/>
              <a:gd name="connsiteY2195" fmla="*/ 263634 h 6857997"/>
              <a:gd name="connsiteX2196" fmla="*/ 10530412 w 12191995"/>
              <a:gd name="connsiteY2196" fmla="*/ 265061 h 6857997"/>
              <a:gd name="connsiteX2197" fmla="*/ 10525684 w 12191995"/>
              <a:gd name="connsiteY2197" fmla="*/ 266467 h 6857997"/>
              <a:gd name="connsiteX2198" fmla="*/ 10521468 w 12191995"/>
              <a:gd name="connsiteY2198" fmla="*/ 267404 h 6857997"/>
              <a:gd name="connsiteX2199" fmla="*/ 10516740 w 12191995"/>
              <a:gd name="connsiteY2199" fmla="*/ 268830 h 6857997"/>
              <a:gd name="connsiteX2200" fmla="*/ 10512523 w 12191995"/>
              <a:gd name="connsiteY2200" fmla="*/ 270236 h 6857997"/>
              <a:gd name="connsiteX2201" fmla="*/ 10507817 w 12191995"/>
              <a:gd name="connsiteY2201" fmla="*/ 271641 h 6857997"/>
              <a:gd name="connsiteX2202" fmla="*/ 10503089 w 12191995"/>
              <a:gd name="connsiteY2202" fmla="*/ 273047 h 6857997"/>
              <a:gd name="connsiteX2203" fmla="*/ 10509222 w 12191995"/>
              <a:gd name="connsiteY2203" fmla="*/ 265998 h 6857997"/>
              <a:gd name="connsiteX2204" fmla="*/ 10514866 w 12191995"/>
              <a:gd name="connsiteY2204" fmla="*/ 258928 h 6857997"/>
              <a:gd name="connsiteX2205" fmla="*/ 10520509 w 12191995"/>
              <a:gd name="connsiteY2205" fmla="*/ 251879 h 6857997"/>
              <a:gd name="connsiteX2206" fmla="*/ 10526153 w 12191995"/>
              <a:gd name="connsiteY2206" fmla="*/ 244809 h 6857997"/>
              <a:gd name="connsiteX2207" fmla="*/ 10531818 w 12191995"/>
              <a:gd name="connsiteY2207" fmla="*/ 237739 h 6857997"/>
              <a:gd name="connsiteX2208" fmla="*/ 10537461 w 12191995"/>
              <a:gd name="connsiteY2208" fmla="*/ 230690 h 6857997"/>
              <a:gd name="connsiteX2209" fmla="*/ 10543105 w 12191995"/>
              <a:gd name="connsiteY2209" fmla="*/ 223151 h 6857997"/>
              <a:gd name="connsiteX2210" fmla="*/ 10548748 w 12191995"/>
              <a:gd name="connsiteY2210" fmla="*/ 216102 h 6857997"/>
              <a:gd name="connsiteX2211" fmla="*/ 10546406 w 12191995"/>
              <a:gd name="connsiteY2211" fmla="*/ 213738 h 6857997"/>
              <a:gd name="connsiteX2212" fmla="*/ 10541231 w 12191995"/>
              <a:gd name="connsiteY2212" fmla="*/ 220340 h 6857997"/>
              <a:gd name="connsiteX2213" fmla="*/ 10535566 w 12191995"/>
              <a:gd name="connsiteY2213" fmla="*/ 227410 h 6857997"/>
              <a:gd name="connsiteX2214" fmla="*/ 10529922 w 12191995"/>
              <a:gd name="connsiteY2214" fmla="*/ 233991 h 6857997"/>
              <a:gd name="connsiteX2215" fmla="*/ 10524769 w 12191995"/>
              <a:gd name="connsiteY2215" fmla="*/ 241040 h 6857997"/>
              <a:gd name="connsiteX2216" fmla="*/ 10519104 w 12191995"/>
              <a:gd name="connsiteY2216" fmla="*/ 248110 h 6857997"/>
              <a:gd name="connsiteX2217" fmla="*/ 10513460 w 12191995"/>
              <a:gd name="connsiteY2217" fmla="*/ 254690 h 6857997"/>
              <a:gd name="connsiteX2218" fmla="*/ 10508285 w 12191995"/>
              <a:gd name="connsiteY2218" fmla="*/ 261760 h 6857997"/>
              <a:gd name="connsiteX2219" fmla="*/ 10502642 w 12191995"/>
              <a:gd name="connsiteY2219" fmla="*/ 268341 h 6857997"/>
              <a:gd name="connsiteX2220" fmla="*/ 10504516 w 12191995"/>
              <a:gd name="connsiteY2220" fmla="*/ 263166 h 6857997"/>
              <a:gd name="connsiteX2221" fmla="*/ 10505922 w 12191995"/>
              <a:gd name="connsiteY2221" fmla="*/ 257522 h 6857997"/>
              <a:gd name="connsiteX2222" fmla="*/ 10507327 w 12191995"/>
              <a:gd name="connsiteY2222" fmla="*/ 252347 h 6857997"/>
              <a:gd name="connsiteX2223" fmla="*/ 10509222 w 12191995"/>
              <a:gd name="connsiteY2223" fmla="*/ 246704 h 6857997"/>
              <a:gd name="connsiteX2224" fmla="*/ 10510628 w 12191995"/>
              <a:gd name="connsiteY2224" fmla="*/ 241040 h 6857997"/>
              <a:gd name="connsiteX2225" fmla="*/ 10512523 w 12191995"/>
              <a:gd name="connsiteY2225" fmla="*/ 235865 h 6857997"/>
              <a:gd name="connsiteX2226" fmla="*/ 10513929 w 12191995"/>
              <a:gd name="connsiteY2226" fmla="*/ 230221 h 6857997"/>
              <a:gd name="connsiteX2227" fmla="*/ 10515356 w 12191995"/>
              <a:gd name="connsiteY2227" fmla="*/ 225046 h 6857997"/>
              <a:gd name="connsiteX2228" fmla="*/ 10519572 w 12191995"/>
              <a:gd name="connsiteY2228" fmla="*/ 223641 h 6857997"/>
              <a:gd name="connsiteX2229" fmla="*/ 10523342 w 12191995"/>
              <a:gd name="connsiteY2229" fmla="*/ 222214 h 6857997"/>
              <a:gd name="connsiteX2230" fmla="*/ 10527111 w 12191995"/>
              <a:gd name="connsiteY2230" fmla="*/ 220809 h 6857997"/>
              <a:gd name="connsiteX2231" fmla="*/ 10530881 w 12191995"/>
              <a:gd name="connsiteY2231" fmla="*/ 219382 h 6857997"/>
              <a:gd name="connsiteX2232" fmla="*/ 10535119 w 12191995"/>
              <a:gd name="connsiteY2232" fmla="*/ 217976 h 6857997"/>
              <a:gd name="connsiteX2233" fmla="*/ 10538867 w 12191995"/>
              <a:gd name="connsiteY2233" fmla="*/ 216571 h 6857997"/>
              <a:gd name="connsiteX2234" fmla="*/ 10542636 w 12191995"/>
              <a:gd name="connsiteY2234" fmla="*/ 215144 h 6857997"/>
              <a:gd name="connsiteX2235" fmla="*/ 10546406 w 12191995"/>
              <a:gd name="connsiteY2235" fmla="*/ 213738 h 6857997"/>
              <a:gd name="connsiteX2236" fmla="*/ 10552518 w 12191995"/>
              <a:gd name="connsiteY2236" fmla="*/ 212333 h 6857997"/>
              <a:gd name="connsiteX2237" fmla="*/ 10558161 w 12191995"/>
              <a:gd name="connsiteY2237" fmla="*/ 213738 h 6857997"/>
              <a:gd name="connsiteX2238" fmla="*/ 10563826 w 12191995"/>
              <a:gd name="connsiteY2238" fmla="*/ 215612 h 6857997"/>
              <a:gd name="connsiteX2239" fmla="*/ 10569001 w 12191995"/>
              <a:gd name="connsiteY2239" fmla="*/ 217508 h 6857997"/>
              <a:gd name="connsiteX2240" fmla="*/ 10574644 w 12191995"/>
              <a:gd name="connsiteY2240" fmla="*/ 218913 h 6857997"/>
              <a:gd name="connsiteX2241" fmla="*/ 10580288 w 12191995"/>
              <a:gd name="connsiteY2241" fmla="*/ 220809 h 6857997"/>
              <a:gd name="connsiteX2242" fmla="*/ 10585484 w 12191995"/>
              <a:gd name="connsiteY2242" fmla="*/ 222683 h 6857997"/>
              <a:gd name="connsiteX2243" fmla="*/ 10591128 w 12191995"/>
              <a:gd name="connsiteY2243" fmla="*/ 224109 h 6857997"/>
              <a:gd name="connsiteX2244" fmla="*/ 10596302 w 12191995"/>
              <a:gd name="connsiteY2244" fmla="*/ 225983 h 6857997"/>
              <a:gd name="connsiteX2245" fmla="*/ 10589722 w 12191995"/>
              <a:gd name="connsiteY2245" fmla="*/ 230221 h 6857997"/>
              <a:gd name="connsiteX2246" fmla="*/ 10583120 w 12191995"/>
              <a:gd name="connsiteY2246" fmla="*/ 234459 h 6857997"/>
              <a:gd name="connsiteX2247" fmla="*/ 10576540 w 12191995"/>
              <a:gd name="connsiteY2247" fmla="*/ 238697 h 6857997"/>
              <a:gd name="connsiteX2248" fmla="*/ 10569959 w 12191995"/>
              <a:gd name="connsiteY2248" fmla="*/ 242935 h 6857997"/>
              <a:gd name="connsiteX2249" fmla="*/ 10563357 w 12191995"/>
              <a:gd name="connsiteY2249" fmla="*/ 247173 h 6857997"/>
              <a:gd name="connsiteX2250" fmla="*/ 10556287 w 12191995"/>
              <a:gd name="connsiteY2250" fmla="*/ 251389 h 6857997"/>
              <a:gd name="connsiteX2251" fmla="*/ 10549706 w 12191995"/>
              <a:gd name="connsiteY2251" fmla="*/ 255648 h 6857997"/>
              <a:gd name="connsiteX2252" fmla="*/ 10543105 w 12191995"/>
              <a:gd name="connsiteY2252" fmla="*/ 259886 h 6857997"/>
              <a:gd name="connsiteX2253" fmla="*/ 10544531 w 12191995"/>
              <a:gd name="connsiteY2253" fmla="*/ 254222 h 6857997"/>
              <a:gd name="connsiteX2254" fmla="*/ 10545469 w 12191995"/>
              <a:gd name="connsiteY2254" fmla="*/ 248110 h 6857997"/>
              <a:gd name="connsiteX2255" fmla="*/ 10546874 w 12191995"/>
              <a:gd name="connsiteY2255" fmla="*/ 241977 h 6857997"/>
              <a:gd name="connsiteX2256" fmla="*/ 10547811 w 12191995"/>
              <a:gd name="connsiteY2256" fmla="*/ 235865 h 6857997"/>
              <a:gd name="connsiteX2257" fmla="*/ 10549238 w 12191995"/>
              <a:gd name="connsiteY2257" fmla="*/ 230221 h 6857997"/>
              <a:gd name="connsiteX2258" fmla="*/ 10550175 w 12191995"/>
              <a:gd name="connsiteY2258" fmla="*/ 224109 h 6857997"/>
              <a:gd name="connsiteX2259" fmla="*/ 10551581 w 12191995"/>
              <a:gd name="connsiteY2259" fmla="*/ 217976 h 6857997"/>
              <a:gd name="connsiteX2260" fmla="*/ 10552518 w 12191995"/>
              <a:gd name="connsiteY2260" fmla="*/ 212333 h 6857997"/>
              <a:gd name="connsiteX2261" fmla="*/ 11311627 w 12191995"/>
              <a:gd name="connsiteY2261" fmla="*/ 209744 h 6857997"/>
              <a:gd name="connsiteX2262" fmla="*/ 11312120 w 12191995"/>
              <a:gd name="connsiteY2262" fmla="*/ 209744 h 6857997"/>
              <a:gd name="connsiteX2263" fmla="*/ 11312572 w 12191995"/>
              <a:gd name="connsiteY2263" fmla="*/ 209744 h 6857997"/>
              <a:gd name="connsiteX2264" fmla="*/ 11313065 w 12191995"/>
              <a:gd name="connsiteY2264" fmla="*/ 209744 h 6857997"/>
              <a:gd name="connsiteX2265" fmla="*/ 11314010 w 12191995"/>
              <a:gd name="connsiteY2265" fmla="*/ 209744 h 6857997"/>
              <a:gd name="connsiteX2266" fmla="*/ 11315901 w 12191995"/>
              <a:gd name="connsiteY2266" fmla="*/ 216897 h 6857997"/>
              <a:gd name="connsiteX2267" fmla="*/ 11318285 w 12191995"/>
              <a:gd name="connsiteY2267" fmla="*/ 224050 h 6857997"/>
              <a:gd name="connsiteX2268" fmla="*/ 11320668 w 12191995"/>
              <a:gd name="connsiteY2268" fmla="*/ 231204 h 6857997"/>
              <a:gd name="connsiteX2269" fmla="*/ 11323052 w 12191995"/>
              <a:gd name="connsiteY2269" fmla="*/ 238398 h 6857997"/>
              <a:gd name="connsiteX2270" fmla="*/ 11317832 w 12191995"/>
              <a:gd name="connsiteY2270" fmla="*/ 238398 h 6857997"/>
              <a:gd name="connsiteX2271" fmla="*/ 11312572 w 12191995"/>
              <a:gd name="connsiteY2271" fmla="*/ 238398 h 6857997"/>
              <a:gd name="connsiteX2272" fmla="*/ 11307804 w 12191995"/>
              <a:gd name="connsiteY2272" fmla="*/ 238398 h 6857997"/>
              <a:gd name="connsiteX2273" fmla="*/ 11302544 w 12191995"/>
              <a:gd name="connsiteY2273" fmla="*/ 238398 h 6857997"/>
              <a:gd name="connsiteX2274" fmla="*/ 11304928 w 12191995"/>
              <a:gd name="connsiteY2274" fmla="*/ 231204 h 6857997"/>
              <a:gd name="connsiteX2275" fmla="*/ 11307311 w 12191995"/>
              <a:gd name="connsiteY2275" fmla="*/ 224050 h 6857997"/>
              <a:gd name="connsiteX2276" fmla="*/ 11309695 w 12191995"/>
              <a:gd name="connsiteY2276" fmla="*/ 216897 h 6857997"/>
              <a:gd name="connsiteX2277" fmla="*/ 11236083 w 12191995"/>
              <a:gd name="connsiteY2277" fmla="*/ 207812 h 6857997"/>
              <a:gd name="connsiteX2278" fmla="*/ 11239459 w 12191995"/>
              <a:gd name="connsiteY2278" fmla="*/ 207812 h 6857997"/>
              <a:gd name="connsiteX2279" fmla="*/ 11242794 w 12191995"/>
              <a:gd name="connsiteY2279" fmla="*/ 207812 h 6857997"/>
              <a:gd name="connsiteX2280" fmla="*/ 11246622 w 12191995"/>
              <a:gd name="connsiteY2280" fmla="*/ 207812 h 6857997"/>
              <a:gd name="connsiteX2281" fmla="*/ 11249957 w 12191995"/>
              <a:gd name="connsiteY2281" fmla="*/ 207812 h 6857997"/>
              <a:gd name="connsiteX2282" fmla="*/ 11255679 w 12191995"/>
              <a:gd name="connsiteY2282" fmla="*/ 208799 h 6857997"/>
              <a:gd name="connsiteX2283" fmla="*/ 11259508 w 12191995"/>
              <a:gd name="connsiteY2283" fmla="*/ 211183 h 6857997"/>
              <a:gd name="connsiteX2284" fmla="*/ 11261896 w 12191995"/>
              <a:gd name="connsiteY2284" fmla="*/ 214513 h 6857997"/>
              <a:gd name="connsiteX2285" fmla="*/ 11262390 w 12191995"/>
              <a:gd name="connsiteY2285" fmla="*/ 218829 h 6857997"/>
              <a:gd name="connsiteX2286" fmla="*/ 11261896 w 12191995"/>
              <a:gd name="connsiteY2286" fmla="*/ 223105 h 6857997"/>
              <a:gd name="connsiteX2287" fmla="*/ 11260002 w 12191995"/>
              <a:gd name="connsiteY2287" fmla="*/ 226928 h 6857997"/>
              <a:gd name="connsiteX2288" fmla="*/ 11256173 w 12191995"/>
              <a:gd name="connsiteY2288" fmla="*/ 229313 h 6857997"/>
              <a:gd name="connsiteX2289" fmla="*/ 11249957 w 12191995"/>
              <a:gd name="connsiteY2289" fmla="*/ 230258 h 6857997"/>
              <a:gd name="connsiteX2290" fmla="*/ 11246622 w 12191995"/>
              <a:gd name="connsiteY2290" fmla="*/ 230258 h 6857997"/>
              <a:gd name="connsiteX2291" fmla="*/ 11242794 w 12191995"/>
              <a:gd name="connsiteY2291" fmla="*/ 230258 h 6857997"/>
              <a:gd name="connsiteX2292" fmla="*/ 11239459 w 12191995"/>
              <a:gd name="connsiteY2292" fmla="*/ 230258 h 6857997"/>
              <a:gd name="connsiteX2293" fmla="*/ 11236083 w 12191995"/>
              <a:gd name="connsiteY2293" fmla="*/ 230258 h 6857997"/>
              <a:gd name="connsiteX2294" fmla="*/ 11236083 w 12191995"/>
              <a:gd name="connsiteY2294" fmla="*/ 224544 h 6857997"/>
              <a:gd name="connsiteX2295" fmla="*/ 11236083 w 12191995"/>
              <a:gd name="connsiteY2295" fmla="*/ 219282 h 6857997"/>
              <a:gd name="connsiteX2296" fmla="*/ 11236083 w 12191995"/>
              <a:gd name="connsiteY2296" fmla="*/ 213567 h 6857997"/>
              <a:gd name="connsiteX2297" fmla="*/ 11236083 w 12191995"/>
              <a:gd name="connsiteY2297" fmla="*/ 207812 h 6857997"/>
              <a:gd name="connsiteX2298" fmla="*/ 10701250 w 12191995"/>
              <a:gd name="connsiteY2298" fmla="*/ 207158 h 6857997"/>
              <a:gd name="connsiteX2299" fmla="*/ 10706894 w 12191995"/>
              <a:gd name="connsiteY2299" fmla="*/ 211864 h 6857997"/>
              <a:gd name="connsiteX2300" fmla="*/ 10712069 w 12191995"/>
              <a:gd name="connsiteY2300" fmla="*/ 216571 h 6857997"/>
              <a:gd name="connsiteX2301" fmla="*/ 10717265 w 12191995"/>
              <a:gd name="connsiteY2301" fmla="*/ 221277 h 6857997"/>
              <a:gd name="connsiteX2302" fmla="*/ 10722908 w 12191995"/>
              <a:gd name="connsiteY2302" fmla="*/ 225983 h 6857997"/>
              <a:gd name="connsiteX2303" fmla="*/ 10728083 w 12191995"/>
              <a:gd name="connsiteY2303" fmla="*/ 231158 h 6857997"/>
              <a:gd name="connsiteX2304" fmla="*/ 10733258 w 12191995"/>
              <a:gd name="connsiteY2304" fmla="*/ 235865 h 6857997"/>
              <a:gd name="connsiteX2305" fmla="*/ 10738902 w 12191995"/>
              <a:gd name="connsiteY2305" fmla="*/ 240571 h 6857997"/>
              <a:gd name="connsiteX2306" fmla="*/ 10744077 w 12191995"/>
              <a:gd name="connsiteY2306" fmla="*/ 245277 h 6857997"/>
              <a:gd name="connsiteX2307" fmla="*/ 10743629 w 12191995"/>
              <a:gd name="connsiteY2307" fmla="*/ 245746 h 6857997"/>
              <a:gd name="connsiteX2308" fmla="*/ 10743629 w 12191995"/>
              <a:gd name="connsiteY2308" fmla="*/ 246704 h 6857997"/>
              <a:gd name="connsiteX2309" fmla="*/ 10743161 w 12191995"/>
              <a:gd name="connsiteY2309" fmla="*/ 247173 h 6857997"/>
              <a:gd name="connsiteX2310" fmla="*/ 10742671 w 12191995"/>
              <a:gd name="connsiteY2310" fmla="*/ 248110 h 6857997"/>
              <a:gd name="connsiteX2311" fmla="*/ 10742671 w 12191995"/>
              <a:gd name="connsiteY2311" fmla="*/ 249047 h 6857997"/>
              <a:gd name="connsiteX2312" fmla="*/ 10742671 w 12191995"/>
              <a:gd name="connsiteY2312" fmla="*/ 249515 h 6857997"/>
              <a:gd name="connsiteX2313" fmla="*/ 10742203 w 12191995"/>
              <a:gd name="connsiteY2313" fmla="*/ 250452 h 6857997"/>
              <a:gd name="connsiteX2314" fmla="*/ 10742203 w 12191995"/>
              <a:gd name="connsiteY2314" fmla="*/ 251389 h 6857997"/>
              <a:gd name="connsiteX2315" fmla="*/ 10742203 w 12191995"/>
              <a:gd name="connsiteY2315" fmla="*/ 251879 h 6857997"/>
              <a:gd name="connsiteX2316" fmla="*/ 10742671 w 12191995"/>
              <a:gd name="connsiteY2316" fmla="*/ 251879 h 6857997"/>
              <a:gd name="connsiteX2317" fmla="*/ 10733258 w 12191995"/>
              <a:gd name="connsiteY2317" fmla="*/ 254222 h 6857997"/>
              <a:gd name="connsiteX2318" fmla="*/ 10723845 w 12191995"/>
              <a:gd name="connsiteY2318" fmla="*/ 256117 h 6857997"/>
              <a:gd name="connsiteX2319" fmla="*/ 10714432 w 12191995"/>
              <a:gd name="connsiteY2319" fmla="*/ 258459 h 6857997"/>
              <a:gd name="connsiteX2320" fmla="*/ 10705019 w 12191995"/>
              <a:gd name="connsiteY2320" fmla="*/ 260333 h 6857997"/>
              <a:gd name="connsiteX2321" fmla="*/ 10695607 w 12191995"/>
              <a:gd name="connsiteY2321" fmla="*/ 262697 h 6857997"/>
              <a:gd name="connsiteX2322" fmla="*/ 10686215 w 12191995"/>
              <a:gd name="connsiteY2322" fmla="*/ 264571 h 6857997"/>
              <a:gd name="connsiteX2323" fmla="*/ 10676781 w 12191995"/>
              <a:gd name="connsiteY2323" fmla="*/ 266935 h 6857997"/>
              <a:gd name="connsiteX2324" fmla="*/ 10667368 w 12191995"/>
              <a:gd name="connsiteY2324" fmla="*/ 268830 h 6857997"/>
              <a:gd name="connsiteX2325" fmla="*/ 10670200 w 12191995"/>
              <a:gd name="connsiteY2325" fmla="*/ 261292 h 6857997"/>
              <a:gd name="connsiteX2326" fmla="*/ 10673501 w 12191995"/>
              <a:gd name="connsiteY2326" fmla="*/ 253753 h 6857997"/>
              <a:gd name="connsiteX2327" fmla="*/ 10676334 w 12191995"/>
              <a:gd name="connsiteY2327" fmla="*/ 246704 h 6857997"/>
              <a:gd name="connsiteX2328" fmla="*/ 10679613 w 12191995"/>
              <a:gd name="connsiteY2328" fmla="*/ 239166 h 6857997"/>
              <a:gd name="connsiteX2329" fmla="*/ 10682446 w 12191995"/>
              <a:gd name="connsiteY2329" fmla="*/ 231627 h 6857997"/>
              <a:gd name="connsiteX2330" fmla="*/ 10685746 w 12191995"/>
              <a:gd name="connsiteY2330" fmla="*/ 224109 h 6857997"/>
              <a:gd name="connsiteX2331" fmla="*/ 10688579 w 12191995"/>
              <a:gd name="connsiteY2331" fmla="*/ 216571 h 6857997"/>
              <a:gd name="connsiteX2332" fmla="*/ 10691858 w 12191995"/>
              <a:gd name="connsiteY2332" fmla="*/ 209032 h 6857997"/>
              <a:gd name="connsiteX2333" fmla="*/ 10692327 w 12191995"/>
              <a:gd name="connsiteY2333" fmla="*/ 209501 h 6857997"/>
              <a:gd name="connsiteX2334" fmla="*/ 10692795 w 12191995"/>
              <a:gd name="connsiteY2334" fmla="*/ 209501 h 6857997"/>
              <a:gd name="connsiteX2335" fmla="*/ 10693264 w 12191995"/>
              <a:gd name="connsiteY2335" fmla="*/ 209501 h 6857997"/>
              <a:gd name="connsiteX2336" fmla="*/ 10693711 w 12191995"/>
              <a:gd name="connsiteY2336" fmla="*/ 209501 h 6857997"/>
              <a:gd name="connsiteX2337" fmla="*/ 10694201 w 12191995"/>
              <a:gd name="connsiteY2337" fmla="*/ 209501 h 6857997"/>
              <a:gd name="connsiteX2338" fmla="*/ 10694670 w 12191995"/>
              <a:gd name="connsiteY2338" fmla="*/ 209501 h 6857997"/>
              <a:gd name="connsiteX2339" fmla="*/ 10695607 w 12191995"/>
              <a:gd name="connsiteY2339" fmla="*/ 209501 h 6857997"/>
              <a:gd name="connsiteX2340" fmla="*/ 10696544 w 12191995"/>
              <a:gd name="connsiteY2340" fmla="*/ 209501 h 6857997"/>
              <a:gd name="connsiteX2341" fmla="*/ 10697481 w 12191995"/>
              <a:gd name="connsiteY2341" fmla="*/ 209032 h 6857997"/>
              <a:gd name="connsiteX2342" fmla="*/ 10698439 w 12191995"/>
              <a:gd name="connsiteY2342" fmla="*/ 209032 h 6857997"/>
              <a:gd name="connsiteX2343" fmla="*/ 10698907 w 12191995"/>
              <a:gd name="connsiteY2343" fmla="*/ 208564 h 6857997"/>
              <a:gd name="connsiteX2344" fmla="*/ 10699845 w 12191995"/>
              <a:gd name="connsiteY2344" fmla="*/ 208095 h 6857997"/>
              <a:gd name="connsiteX2345" fmla="*/ 10700782 w 12191995"/>
              <a:gd name="connsiteY2345" fmla="*/ 207627 h 6857997"/>
              <a:gd name="connsiteX2346" fmla="*/ 11184946 w 12191995"/>
              <a:gd name="connsiteY2346" fmla="*/ 205829 h 6857997"/>
              <a:gd name="connsiteX2347" fmla="*/ 11192601 w 12191995"/>
              <a:gd name="connsiteY2347" fmla="*/ 207270 h 6857997"/>
              <a:gd name="connsiteX2348" fmla="*/ 11197869 w 12191995"/>
              <a:gd name="connsiteY2348" fmla="*/ 210605 h 6857997"/>
              <a:gd name="connsiteX2349" fmla="*/ 11200709 w 12191995"/>
              <a:gd name="connsiteY2349" fmla="*/ 215876 h 6857997"/>
              <a:gd name="connsiteX2350" fmla="*/ 11201697 w 12191995"/>
              <a:gd name="connsiteY2350" fmla="*/ 223987 h 6857997"/>
              <a:gd name="connsiteX2351" fmla="*/ 11201697 w 12191995"/>
              <a:gd name="connsiteY2351" fmla="*/ 229257 h 6857997"/>
              <a:gd name="connsiteX2352" fmla="*/ 11201697 w 12191995"/>
              <a:gd name="connsiteY2352" fmla="*/ 234528 h 6857997"/>
              <a:gd name="connsiteX2353" fmla="*/ 11201697 w 12191995"/>
              <a:gd name="connsiteY2353" fmla="*/ 239798 h 6857997"/>
              <a:gd name="connsiteX2354" fmla="*/ 11201697 w 12191995"/>
              <a:gd name="connsiteY2354" fmla="*/ 245069 h 6857997"/>
              <a:gd name="connsiteX2355" fmla="*/ 11200709 w 12191995"/>
              <a:gd name="connsiteY2355" fmla="*/ 253180 h 6857997"/>
              <a:gd name="connsiteX2356" fmla="*/ 11197375 w 12191995"/>
              <a:gd name="connsiteY2356" fmla="*/ 258904 h 6857997"/>
              <a:gd name="connsiteX2357" fmla="*/ 11192107 w 12191995"/>
              <a:gd name="connsiteY2357" fmla="*/ 262280 h 6857997"/>
              <a:gd name="connsiteX2358" fmla="*/ 11184946 w 12191995"/>
              <a:gd name="connsiteY2358" fmla="*/ 263680 h 6857997"/>
              <a:gd name="connsiteX2359" fmla="*/ 11177785 w 12191995"/>
              <a:gd name="connsiteY2359" fmla="*/ 262280 h 6857997"/>
              <a:gd name="connsiteX2360" fmla="*/ 11172517 w 12191995"/>
              <a:gd name="connsiteY2360" fmla="*/ 258904 h 6857997"/>
              <a:gd name="connsiteX2361" fmla="*/ 11169184 w 12191995"/>
              <a:gd name="connsiteY2361" fmla="*/ 253180 h 6857997"/>
              <a:gd name="connsiteX2362" fmla="*/ 11168196 w 12191995"/>
              <a:gd name="connsiteY2362" fmla="*/ 245069 h 6857997"/>
              <a:gd name="connsiteX2363" fmla="*/ 11168196 w 12191995"/>
              <a:gd name="connsiteY2363" fmla="*/ 239798 h 6857997"/>
              <a:gd name="connsiteX2364" fmla="*/ 11168196 w 12191995"/>
              <a:gd name="connsiteY2364" fmla="*/ 234528 h 6857997"/>
              <a:gd name="connsiteX2365" fmla="*/ 11168196 w 12191995"/>
              <a:gd name="connsiteY2365" fmla="*/ 229257 h 6857997"/>
              <a:gd name="connsiteX2366" fmla="*/ 11168196 w 12191995"/>
              <a:gd name="connsiteY2366" fmla="*/ 223987 h 6857997"/>
              <a:gd name="connsiteX2367" fmla="*/ 11169184 w 12191995"/>
              <a:gd name="connsiteY2367" fmla="*/ 215876 h 6857997"/>
              <a:gd name="connsiteX2368" fmla="*/ 11172517 w 12191995"/>
              <a:gd name="connsiteY2368" fmla="*/ 210605 h 6857997"/>
              <a:gd name="connsiteX2369" fmla="*/ 11177785 w 12191995"/>
              <a:gd name="connsiteY2369" fmla="*/ 207270 h 6857997"/>
              <a:gd name="connsiteX2370" fmla="*/ 11184946 w 12191995"/>
              <a:gd name="connsiteY2370" fmla="*/ 205829 h 6857997"/>
              <a:gd name="connsiteX2371" fmla="*/ 10765735 w 12191995"/>
              <a:gd name="connsiteY2371" fmla="*/ 202920 h 6857997"/>
              <a:gd name="connsiteX2372" fmla="*/ 10772337 w 12191995"/>
              <a:gd name="connsiteY2372" fmla="*/ 208095 h 6857997"/>
              <a:gd name="connsiteX2373" fmla="*/ 10778917 w 12191995"/>
              <a:gd name="connsiteY2373" fmla="*/ 212801 h 6857997"/>
              <a:gd name="connsiteX2374" fmla="*/ 10785519 w 12191995"/>
              <a:gd name="connsiteY2374" fmla="*/ 217976 h 6857997"/>
              <a:gd name="connsiteX2375" fmla="*/ 10792100 w 12191995"/>
              <a:gd name="connsiteY2375" fmla="*/ 223151 h 6857997"/>
              <a:gd name="connsiteX2376" fmla="*/ 10798233 w 12191995"/>
              <a:gd name="connsiteY2376" fmla="*/ 228326 h 6857997"/>
              <a:gd name="connsiteX2377" fmla="*/ 10804813 w 12191995"/>
              <a:gd name="connsiteY2377" fmla="*/ 233522 h 6857997"/>
              <a:gd name="connsiteX2378" fmla="*/ 10811394 w 12191995"/>
              <a:gd name="connsiteY2378" fmla="*/ 238697 h 6857997"/>
              <a:gd name="connsiteX2379" fmla="*/ 10817996 w 12191995"/>
              <a:gd name="connsiteY2379" fmla="*/ 243872 h 6857997"/>
              <a:gd name="connsiteX2380" fmla="*/ 10811394 w 12191995"/>
              <a:gd name="connsiteY2380" fmla="*/ 244340 h 6857997"/>
              <a:gd name="connsiteX2381" fmla="*/ 10804345 w 12191995"/>
              <a:gd name="connsiteY2381" fmla="*/ 244809 h 6857997"/>
              <a:gd name="connsiteX2382" fmla="*/ 10797764 w 12191995"/>
              <a:gd name="connsiteY2382" fmla="*/ 245746 h 6857997"/>
              <a:gd name="connsiteX2383" fmla="*/ 10791163 w 12191995"/>
              <a:gd name="connsiteY2383" fmla="*/ 246236 h 6857997"/>
              <a:gd name="connsiteX2384" fmla="*/ 10784092 w 12191995"/>
              <a:gd name="connsiteY2384" fmla="*/ 246704 h 6857997"/>
              <a:gd name="connsiteX2385" fmla="*/ 10777512 w 12191995"/>
              <a:gd name="connsiteY2385" fmla="*/ 247641 h 6857997"/>
              <a:gd name="connsiteX2386" fmla="*/ 10770441 w 12191995"/>
              <a:gd name="connsiteY2386" fmla="*/ 248110 h 6857997"/>
              <a:gd name="connsiteX2387" fmla="*/ 10763861 w 12191995"/>
              <a:gd name="connsiteY2387" fmla="*/ 248578 h 6857997"/>
              <a:gd name="connsiteX2388" fmla="*/ 10763392 w 12191995"/>
              <a:gd name="connsiteY2388" fmla="*/ 247173 h 6857997"/>
              <a:gd name="connsiteX2389" fmla="*/ 10762924 w 12191995"/>
              <a:gd name="connsiteY2389" fmla="*/ 246236 h 6857997"/>
              <a:gd name="connsiteX2390" fmla="*/ 10762455 w 12191995"/>
              <a:gd name="connsiteY2390" fmla="*/ 245277 h 6857997"/>
              <a:gd name="connsiteX2391" fmla="*/ 10761497 w 12191995"/>
              <a:gd name="connsiteY2391" fmla="*/ 243872 h 6857997"/>
              <a:gd name="connsiteX2392" fmla="*/ 10760560 w 12191995"/>
              <a:gd name="connsiteY2392" fmla="*/ 242935 h 6857997"/>
              <a:gd name="connsiteX2393" fmla="*/ 10759623 w 12191995"/>
              <a:gd name="connsiteY2393" fmla="*/ 242466 h 6857997"/>
              <a:gd name="connsiteX2394" fmla="*/ 10758217 w 12191995"/>
              <a:gd name="connsiteY2394" fmla="*/ 241508 h 6857997"/>
              <a:gd name="connsiteX2395" fmla="*/ 10757259 w 12191995"/>
              <a:gd name="connsiteY2395" fmla="*/ 241040 h 6857997"/>
              <a:gd name="connsiteX2396" fmla="*/ 10758217 w 12191995"/>
              <a:gd name="connsiteY2396" fmla="*/ 236333 h 6857997"/>
              <a:gd name="connsiteX2397" fmla="*/ 10759154 w 12191995"/>
              <a:gd name="connsiteY2397" fmla="*/ 231627 h 6857997"/>
              <a:gd name="connsiteX2398" fmla="*/ 10760560 w 12191995"/>
              <a:gd name="connsiteY2398" fmla="*/ 226452 h 6857997"/>
              <a:gd name="connsiteX2399" fmla="*/ 10761497 w 12191995"/>
              <a:gd name="connsiteY2399" fmla="*/ 221746 h 6857997"/>
              <a:gd name="connsiteX2400" fmla="*/ 10762455 w 12191995"/>
              <a:gd name="connsiteY2400" fmla="*/ 217039 h 6857997"/>
              <a:gd name="connsiteX2401" fmla="*/ 10763392 w 12191995"/>
              <a:gd name="connsiteY2401" fmla="*/ 212333 h 6857997"/>
              <a:gd name="connsiteX2402" fmla="*/ 10764798 w 12191995"/>
              <a:gd name="connsiteY2402" fmla="*/ 207627 h 6857997"/>
              <a:gd name="connsiteX2403" fmla="*/ 10765735 w 12191995"/>
              <a:gd name="connsiteY2403" fmla="*/ 202920 h 6857997"/>
              <a:gd name="connsiteX2404" fmla="*/ 10684809 w 12191995"/>
              <a:gd name="connsiteY2404" fmla="*/ 202920 h 6857997"/>
              <a:gd name="connsiteX2405" fmla="*/ 10684809 w 12191995"/>
              <a:gd name="connsiteY2405" fmla="*/ 203857 h 6857997"/>
              <a:gd name="connsiteX2406" fmla="*/ 10685278 w 12191995"/>
              <a:gd name="connsiteY2406" fmla="*/ 204816 h 6857997"/>
              <a:gd name="connsiteX2407" fmla="*/ 10685746 w 12191995"/>
              <a:gd name="connsiteY2407" fmla="*/ 205263 h 6857997"/>
              <a:gd name="connsiteX2408" fmla="*/ 10686215 w 12191995"/>
              <a:gd name="connsiteY2408" fmla="*/ 205731 h 6857997"/>
              <a:gd name="connsiteX2409" fmla="*/ 10686683 w 12191995"/>
              <a:gd name="connsiteY2409" fmla="*/ 206690 h 6857997"/>
              <a:gd name="connsiteX2410" fmla="*/ 10687621 w 12191995"/>
              <a:gd name="connsiteY2410" fmla="*/ 207158 h 6857997"/>
              <a:gd name="connsiteX2411" fmla="*/ 10688089 w 12191995"/>
              <a:gd name="connsiteY2411" fmla="*/ 207627 h 6857997"/>
              <a:gd name="connsiteX2412" fmla="*/ 10689047 w 12191995"/>
              <a:gd name="connsiteY2412" fmla="*/ 208095 h 6857997"/>
              <a:gd name="connsiteX2413" fmla="*/ 10685746 w 12191995"/>
              <a:gd name="connsiteY2413" fmla="*/ 215612 h 6857997"/>
              <a:gd name="connsiteX2414" fmla="*/ 10682446 w 12191995"/>
              <a:gd name="connsiteY2414" fmla="*/ 223151 h 6857997"/>
              <a:gd name="connsiteX2415" fmla="*/ 10679613 w 12191995"/>
              <a:gd name="connsiteY2415" fmla="*/ 230690 h 6857997"/>
              <a:gd name="connsiteX2416" fmla="*/ 10676334 w 12191995"/>
              <a:gd name="connsiteY2416" fmla="*/ 238207 h 6857997"/>
              <a:gd name="connsiteX2417" fmla="*/ 10673033 w 12191995"/>
              <a:gd name="connsiteY2417" fmla="*/ 245746 h 6857997"/>
              <a:gd name="connsiteX2418" fmla="*/ 10670200 w 12191995"/>
              <a:gd name="connsiteY2418" fmla="*/ 253285 h 6857997"/>
              <a:gd name="connsiteX2419" fmla="*/ 10666899 w 12191995"/>
              <a:gd name="connsiteY2419" fmla="*/ 261292 h 6857997"/>
              <a:gd name="connsiteX2420" fmla="*/ 10663620 w 12191995"/>
              <a:gd name="connsiteY2420" fmla="*/ 268830 h 6857997"/>
              <a:gd name="connsiteX2421" fmla="*/ 10656571 w 12191995"/>
              <a:gd name="connsiteY2421" fmla="*/ 263166 h 6857997"/>
              <a:gd name="connsiteX2422" fmla="*/ 10649032 w 12191995"/>
              <a:gd name="connsiteY2422" fmla="*/ 257991 h 6857997"/>
              <a:gd name="connsiteX2423" fmla="*/ 10641493 w 12191995"/>
              <a:gd name="connsiteY2423" fmla="*/ 252816 h 6857997"/>
              <a:gd name="connsiteX2424" fmla="*/ 10633975 w 12191995"/>
              <a:gd name="connsiteY2424" fmla="*/ 247173 h 6857997"/>
              <a:gd name="connsiteX2425" fmla="*/ 10626437 w 12191995"/>
              <a:gd name="connsiteY2425" fmla="*/ 241977 h 6857997"/>
              <a:gd name="connsiteX2426" fmla="*/ 10618898 w 12191995"/>
              <a:gd name="connsiteY2426" fmla="*/ 236823 h 6857997"/>
              <a:gd name="connsiteX2427" fmla="*/ 10611849 w 12191995"/>
              <a:gd name="connsiteY2427" fmla="*/ 231158 h 6857997"/>
              <a:gd name="connsiteX2428" fmla="*/ 10604310 w 12191995"/>
              <a:gd name="connsiteY2428" fmla="*/ 225983 h 6857997"/>
              <a:gd name="connsiteX2429" fmla="*/ 10614191 w 12191995"/>
              <a:gd name="connsiteY2429" fmla="*/ 223151 h 6857997"/>
              <a:gd name="connsiteX2430" fmla="*/ 10624073 w 12191995"/>
              <a:gd name="connsiteY2430" fmla="*/ 220340 h 6857997"/>
              <a:gd name="connsiteX2431" fmla="*/ 10634444 w 12191995"/>
              <a:gd name="connsiteY2431" fmla="*/ 217508 h 6857997"/>
              <a:gd name="connsiteX2432" fmla="*/ 10644325 w 12191995"/>
              <a:gd name="connsiteY2432" fmla="*/ 214697 h 6857997"/>
              <a:gd name="connsiteX2433" fmla="*/ 10654207 w 12191995"/>
              <a:gd name="connsiteY2433" fmla="*/ 211864 h 6857997"/>
              <a:gd name="connsiteX2434" fmla="*/ 10664557 w 12191995"/>
              <a:gd name="connsiteY2434" fmla="*/ 209032 h 6857997"/>
              <a:gd name="connsiteX2435" fmla="*/ 10674438 w 12191995"/>
              <a:gd name="connsiteY2435" fmla="*/ 206200 h 6857997"/>
              <a:gd name="connsiteX2436" fmla="*/ 10684809 w 12191995"/>
              <a:gd name="connsiteY2436" fmla="*/ 202920 h 6857997"/>
              <a:gd name="connsiteX2437" fmla="*/ 10705019 w 12191995"/>
              <a:gd name="connsiteY2437" fmla="*/ 200556 h 6857997"/>
              <a:gd name="connsiteX2438" fmla="*/ 10712537 w 12191995"/>
              <a:gd name="connsiteY2438" fmla="*/ 200556 h 6857997"/>
              <a:gd name="connsiteX2439" fmla="*/ 10719607 w 12191995"/>
              <a:gd name="connsiteY2439" fmla="*/ 200556 h 6857997"/>
              <a:gd name="connsiteX2440" fmla="*/ 10726678 w 12191995"/>
              <a:gd name="connsiteY2440" fmla="*/ 201046 h 6857997"/>
              <a:gd name="connsiteX2441" fmla="*/ 10733748 w 12191995"/>
              <a:gd name="connsiteY2441" fmla="*/ 201046 h 6857997"/>
              <a:gd name="connsiteX2442" fmla="*/ 10741266 w 12191995"/>
              <a:gd name="connsiteY2442" fmla="*/ 201046 h 6857997"/>
              <a:gd name="connsiteX2443" fmla="*/ 10748315 w 12191995"/>
              <a:gd name="connsiteY2443" fmla="*/ 201046 h 6857997"/>
              <a:gd name="connsiteX2444" fmla="*/ 10755385 w 12191995"/>
              <a:gd name="connsiteY2444" fmla="*/ 201515 h 6857997"/>
              <a:gd name="connsiteX2445" fmla="*/ 10762455 w 12191995"/>
              <a:gd name="connsiteY2445" fmla="*/ 201515 h 6857997"/>
              <a:gd name="connsiteX2446" fmla="*/ 10761497 w 12191995"/>
              <a:gd name="connsiteY2446" fmla="*/ 206200 h 6857997"/>
              <a:gd name="connsiteX2447" fmla="*/ 10760560 w 12191995"/>
              <a:gd name="connsiteY2447" fmla="*/ 211396 h 6857997"/>
              <a:gd name="connsiteX2448" fmla="*/ 10759623 w 12191995"/>
              <a:gd name="connsiteY2448" fmla="*/ 216102 h 6857997"/>
              <a:gd name="connsiteX2449" fmla="*/ 10758217 w 12191995"/>
              <a:gd name="connsiteY2449" fmla="*/ 220809 h 6857997"/>
              <a:gd name="connsiteX2450" fmla="*/ 10757259 w 12191995"/>
              <a:gd name="connsiteY2450" fmla="*/ 225983 h 6857997"/>
              <a:gd name="connsiteX2451" fmla="*/ 10756343 w 12191995"/>
              <a:gd name="connsiteY2451" fmla="*/ 230690 h 6857997"/>
              <a:gd name="connsiteX2452" fmla="*/ 10754916 w 12191995"/>
              <a:gd name="connsiteY2452" fmla="*/ 235396 h 6857997"/>
              <a:gd name="connsiteX2453" fmla="*/ 10753958 w 12191995"/>
              <a:gd name="connsiteY2453" fmla="*/ 240103 h 6857997"/>
              <a:gd name="connsiteX2454" fmla="*/ 10753511 w 12191995"/>
              <a:gd name="connsiteY2454" fmla="*/ 240103 h 6857997"/>
              <a:gd name="connsiteX2455" fmla="*/ 10752084 w 12191995"/>
              <a:gd name="connsiteY2455" fmla="*/ 240103 h 6857997"/>
              <a:gd name="connsiteX2456" fmla="*/ 10751147 w 12191995"/>
              <a:gd name="connsiteY2456" fmla="*/ 240571 h 6857997"/>
              <a:gd name="connsiteX2457" fmla="*/ 10750210 w 12191995"/>
              <a:gd name="connsiteY2457" fmla="*/ 240571 h 6857997"/>
              <a:gd name="connsiteX2458" fmla="*/ 10749741 w 12191995"/>
              <a:gd name="connsiteY2458" fmla="*/ 241040 h 6857997"/>
              <a:gd name="connsiteX2459" fmla="*/ 10748804 w 12191995"/>
              <a:gd name="connsiteY2459" fmla="*/ 241508 h 6857997"/>
              <a:gd name="connsiteX2460" fmla="*/ 10747846 w 12191995"/>
              <a:gd name="connsiteY2460" fmla="*/ 241977 h 6857997"/>
              <a:gd name="connsiteX2461" fmla="*/ 10746909 w 12191995"/>
              <a:gd name="connsiteY2461" fmla="*/ 242466 h 6857997"/>
              <a:gd name="connsiteX2462" fmla="*/ 10746441 w 12191995"/>
              <a:gd name="connsiteY2462" fmla="*/ 242935 h 6857997"/>
              <a:gd name="connsiteX2463" fmla="*/ 10740797 w 12191995"/>
              <a:gd name="connsiteY2463" fmla="*/ 238207 h 6857997"/>
              <a:gd name="connsiteX2464" fmla="*/ 10735622 w 12191995"/>
              <a:gd name="connsiteY2464" fmla="*/ 233054 h 6857997"/>
              <a:gd name="connsiteX2465" fmla="*/ 10730447 w 12191995"/>
              <a:gd name="connsiteY2465" fmla="*/ 228326 h 6857997"/>
              <a:gd name="connsiteX2466" fmla="*/ 10724782 w 12191995"/>
              <a:gd name="connsiteY2466" fmla="*/ 223641 h 6857997"/>
              <a:gd name="connsiteX2467" fmla="*/ 10719607 w 12191995"/>
              <a:gd name="connsiteY2467" fmla="*/ 218913 h 6857997"/>
              <a:gd name="connsiteX2468" fmla="*/ 10714432 w 12191995"/>
              <a:gd name="connsiteY2468" fmla="*/ 214228 h 6857997"/>
              <a:gd name="connsiteX2469" fmla="*/ 10708789 w 12191995"/>
              <a:gd name="connsiteY2469" fmla="*/ 209501 h 6857997"/>
              <a:gd name="connsiteX2470" fmla="*/ 10703614 w 12191995"/>
              <a:gd name="connsiteY2470" fmla="*/ 204816 h 6857997"/>
              <a:gd name="connsiteX2471" fmla="*/ 10704082 w 12191995"/>
              <a:gd name="connsiteY2471" fmla="*/ 204326 h 6857997"/>
              <a:gd name="connsiteX2472" fmla="*/ 10704082 w 12191995"/>
              <a:gd name="connsiteY2472" fmla="*/ 203389 h 6857997"/>
              <a:gd name="connsiteX2473" fmla="*/ 10704551 w 12191995"/>
              <a:gd name="connsiteY2473" fmla="*/ 202920 h 6857997"/>
              <a:gd name="connsiteX2474" fmla="*/ 10704551 w 12191995"/>
              <a:gd name="connsiteY2474" fmla="*/ 202452 h 6857997"/>
              <a:gd name="connsiteX2475" fmla="*/ 10705019 w 12191995"/>
              <a:gd name="connsiteY2475" fmla="*/ 201983 h 6857997"/>
              <a:gd name="connsiteX2476" fmla="*/ 10705019 w 12191995"/>
              <a:gd name="connsiteY2476" fmla="*/ 201515 h 6857997"/>
              <a:gd name="connsiteX2477" fmla="*/ 10705019 w 12191995"/>
              <a:gd name="connsiteY2477" fmla="*/ 201046 h 6857997"/>
              <a:gd name="connsiteX2478" fmla="*/ 11113089 w 12191995"/>
              <a:gd name="connsiteY2478" fmla="*/ 199221 h 6857997"/>
              <a:gd name="connsiteX2479" fmla="*/ 11113089 w 12191995"/>
              <a:gd name="connsiteY2479" fmla="*/ 216898 h 6857997"/>
              <a:gd name="connsiteX2480" fmla="*/ 11113089 w 12191995"/>
              <a:gd name="connsiteY2480" fmla="*/ 235027 h 6857997"/>
              <a:gd name="connsiteX2481" fmla="*/ 11113089 w 12191995"/>
              <a:gd name="connsiteY2481" fmla="*/ 252746 h 6857997"/>
              <a:gd name="connsiteX2482" fmla="*/ 11113089 w 12191995"/>
              <a:gd name="connsiteY2482" fmla="*/ 270875 h 6857997"/>
              <a:gd name="connsiteX2483" fmla="*/ 11123140 w 12191995"/>
              <a:gd name="connsiteY2483" fmla="*/ 270875 h 6857997"/>
              <a:gd name="connsiteX2484" fmla="*/ 11133191 w 12191995"/>
              <a:gd name="connsiteY2484" fmla="*/ 270875 h 6857997"/>
              <a:gd name="connsiteX2485" fmla="*/ 11142788 w 12191995"/>
              <a:gd name="connsiteY2485" fmla="*/ 270875 h 6857997"/>
              <a:gd name="connsiteX2486" fmla="*/ 11152798 w 12191995"/>
              <a:gd name="connsiteY2486" fmla="*/ 270875 h 6857997"/>
              <a:gd name="connsiteX2487" fmla="*/ 11152798 w 12191995"/>
              <a:gd name="connsiteY2487" fmla="*/ 268491 h 6857997"/>
              <a:gd name="connsiteX2488" fmla="*/ 11152798 w 12191995"/>
              <a:gd name="connsiteY2488" fmla="*/ 266559 h 6857997"/>
              <a:gd name="connsiteX2489" fmla="*/ 11152798 w 12191995"/>
              <a:gd name="connsiteY2489" fmla="*/ 264174 h 6857997"/>
              <a:gd name="connsiteX2490" fmla="*/ 11152798 w 12191995"/>
              <a:gd name="connsiteY2490" fmla="*/ 261790 h 6857997"/>
              <a:gd name="connsiteX2491" fmla="*/ 11145177 w 12191995"/>
              <a:gd name="connsiteY2491" fmla="*/ 261790 h 6857997"/>
              <a:gd name="connsiteX2492" fmla="*/ 11138010 w 12191995"/>
              <a:gd name="connsiteY2492" fmla="*/ 261790 h 6857997"/>
              <a:gd name="connsiteX2493" fmla="*/ 11130348 w 12191995"/>
              <a:gd name="connsiteY2493" fmla="*/ 261790 h 6857997"/>
              <a:gd name="connsiteX2494" fmla="*/ 11122687 w 12191995"/>
              <a:gd name="connsiteY2494" fmla="*/ 261790 h 6857997"/>
              <a:gd name="connsiteX2495" fmla="*/ 11122687 w 12191995"/>
              <a:gd name="connsiteY2495" fmla="*/ 246045 h 6857997"/>
              <a:gd name="connsiteX2496" fmla="*/ 11122687 w 12191995"/>
              <a:gd name="connsiteY2496" fmla="*/ 230259 h 6857997"/>
              <a:gd name="connsiteX2497" fmla="*/ 11122687 w 12191995"/>
              <a:gd name="connsiteY2497" fmla="*/ 214514 h 6857997"/>
              <a:gd name="connsiteX2498" fmla="*/ 11122687 w 12191995"/>
              <a:gd name="connsiteY2498" fmla="*/ 199221 h 6857997"/>
              <a:gd name="connsiteX2499" fmla="*/ 11120256 w 12191995"/>
              <a:gd name="connsiteY2499" fmla="*/ 199221 h 6857997"/>
              <a:gd name="connsiteX2500" fmla="*/ 11117867 w 12191995"/>
              <a:gd name="connsiteY2500" fmla="*/ 199221 h 6857997"/>
              <a:gd name="connsiteX2501" fmla="*/ 11115478 w 12191995"/>
              <a:gd name="connsiteY2501" fmla="*/ 199221 h 6857997"/>
              <a:gd name="connsiteX2502" fmla="*/ 11226532 w 12191995"/>
              <a:gd name="connsiteY2502" fmla="*/ 199220 h 6857997"/>
              <a:gd name="connsiteX2503" fmla="*/ 11226532 w 12191995"/>
              <a:gd name="connsiteY2503" fmla="*/ 216897 h 6857997"/>
              <a:gd name="connsiteX2504" fmla="*/ 11226532 w 12191995"/>
              <a:gd name="connsiteY2504" fmla="*/ 235027 h 6857997"/>
              <a:gd name="connsiteX2505" fmla="*/ 11226532 w 12191995"/>
              <a:gd name="connsiteY2505" fmla="*/ 252745 h 6857997"/>
              <a:gd name="connsiteX2506" fmla="*/ 11226532 w 12191995"/>
              <a:gd name="connsiteY2506" fmla="*/ 270875 h 6857997"/>
              <a:gd name="connsiteX2507" fmla="*/ 11233201 w 12191995"/>
              <a:gd name="connsiteY2507" fmla="*/ 270875 h 6857997"/>
              <a:gd name="connsiteX2508" fmla="*/ 11239459 w 12191995"/>
              <a:gd name="connsiteY2508" fmla="*/ 270875 h 6857997"/>
              <a:gd name="connsiteX2509" fmla="*/ 11246128 w 12191995"/>
              <a:gd name="connsiteY2509" fmla="*/ 270875 h 6857997"/>
              <a:gd name="connsiteX2510" fmla="*/ 11252839 w 12191995"/>
              <a:gd name="connsiteY2510" fmla="*/ 270875 h 6857997"/>
              <a:gd name="connsiteX2511" fmla="*/ 11262390 w 12191995"/>
              <a:gd name="connsiteY2511" fmla="*/ 269436 h 6857997"/>
              <a:gd name="connsiteX2512" fmla="*/ 11269100 w 12191995"/>
              <a:gd name="connsiteY2512" fmla="*/ 265119 h 6857997"/>
              <a:gd name="connsiteX2513" fmla="*/ 11273876 w 12191995"/>
              <a:gd name="connsiteY2513" fmla="*/ 258460 h 6857997"/>
              <a:gd name="connsiteX2514" fmla="*/ 11275317 w 12191995"/>
              <a:gd name="connsiteY2514" fmla="*/ 249374 h 6857997"/>
              <a:gd name="connsiteX2515" fmla="*/ 11274823 w 12191995"/>
              <a:gd name="connsiteY2515" fmla="*/ 244112 h 6857997"/>
              <a:gd name="connsiteX2516" fmla="*/ 11272435 w 12191995"/>
              <a:gd name="connsiteY2516" fmla="*/ 239343 h 6857997"/>
              <a:gd name="connsiteX2517" fmla="*/ 11269553 w 12191995"/>
              <a:gd name="connsiteY2517" fmla="*/ 236013 h 6857997"/>
              <a:gd name="connsiteX2518" fmla="*/ 11265272 w 12191995"/>
              <a:gd name="connsiteY2518" fmla="*/ 233136 h 6857997"/>
              <a:gd name="connsiteX2519" fmla="*/ 11268606 w 12191995"/>
              <a:gd name="connsiteY2519" fmla="*/ 230751 h 6857997"/>
              <a:gd name="connsiteX2520" fmla="*/ 11270541 w 12191995"/>
              <a:gd name="connsiteY2520" fmla="*/ 227421 h 6857997"/>
              <a:gd name="connsiteX2521" fmla="*/ 11271982 w 12191995"/>
              <a:gd name="connsiteY2521" fmla="*/ 223105 h 6857997"/>
              <a:gd name="connsiteX2522" fmla="*/ 11272435 w 12191995"/>
              <a:gd name="connsiteY2522" fmla="*/ 218336 h 6857997"/>
              <a:gd name="connsiteX2523" fmla="*/ 11270994 w 12191995"/>
              <a:gd name="connsiteY2523" fmla="*/ 209744 h 6857997"/>
              <a:gd name="connsiteX2524" fmla="*/ 11266713 w 12191995"/>
              <a:gd name="connsiteY2524" fmla="*/ 203989 h 6857997"/>
              <a:gd name="connsiteX2525" fmla="*/ 11259508 w 12191995"/>
              <a:gd name="connsiteY2525" fmla="*/ 200166 h 6857997"/>
              <a:gd name="connsiteX2526" fmla="*/ 11249957 w 12191995"/>
              <a:gd name="connsiteY2526" fmla="*/ 199220 h 6857997"/>
              <a:gd name="connsiteX2527" fmla="*/ 11244235 w 12191995"/>
              <a:gd name="connsiteY2527" fmla="*/ 199220 h 6857997"/>
              <a:gd name="connsiteX2528" fmla="*/ 11238471 w 12191995"/>
              <a:gd name="connsiteY2528" fmla="*/ 199220 h 6857997"/>
              <a:gd name="connsiteX2529" fmla="*/ 11232254 w 12191995"/>
              <a:gd name="connsiteY2529" fmla="*/ 199220 h 6857997"/>
              <a:gd name="connsiteX2530" fmla="*/ 11226532 w 12191995"/>
              <a:gd name="connsiteY2530" fmla="*/ 199220 h 6857997"/>
              <a:gd name="connsiteX2531" fmla="*/ 11305421 w 12191995"/>
              <a:gd name="connsiteY2531" fmla="*/ 199220 h 6857997"/>
              <a:gd name="connsiteX2532" fmla="*/ 11299667 w 12191995"/>
              <a:gd name="connsiteY2532" fmla="*/ 216897 h 6857997"/>
              <a:gd name="connsiteX2533" fmla="*/ 11294406 w 12191995"/>
              <a:gd name="connsiteY2533" fmla="*/ 235027 h 6857997"/>
              <a:gd name="connsiteX2534" fmla="*/ 11288694 w 12191995"/>
              <a:gd name="connsiteY2534" fmla="*/ 252745 h 6857997"/>
              <a:gd name="connsiteX2535" fmla="*/ 11282981 w 12191995"/>
              <a:gd name="connsiteY2535" fmla="*/ 270875 h 6857997"/>
              <a:gd name="connsiteX2536" fmla="*/ 11285365 w 12191995"/>
              <a:gd name="connsiteY2536" fmla="*/ 270875 h 6857997"/>
              <a:gd name="connsiteX2537" fmla="*/ 11287748 w 12191995"/>
              <a:gd name="connsiteY2537" fmla="*/ 270875 h 6857997"/>
              <a:gd name="connsiteX2538" fmla="*/ 11290132 w 12191995"/>
              <a:gd name="connsiteY2538" fmla="*/ 270875 h 6857997"/>
              <a:gd name="connsiteX2539" fmla="*/ 11292516 w 12191995"/>
              <a:gd name="connsiteY2539" fmla="*/ 270875 h 6857997"/>
              <a:gd name="connsiteX2540" fmla="*/ 11294406 w 12191995"/>
              <a:gd name="connsiteY2540" fmla="*/ 265119 h 6857997"/>
              <a:gd name="connsiteX2541" fmla="*/ 11296338 w 12191995"/>
              <a:gd name="connsiteY2541" fmla="*/ 258912 h 6857997"/>
              <a:gd name="connsiteX2542" fmla="*/ 11298229 w 12191995"/>
              <a:gd name="connsiteY2542" fmla="*/ 253197 h 6857997"/>
              <a:gd name="connsiteX2543" fmla="*/ 11300160 w 12191995"/>
              <a:gd name="connsiteY2543" fmla="*/ 246990 h 6857997"/>
              <a:gd name="connsiteX2544" fmla="*/ 11306366 w 12191995"/>
              <a:gd name="connsiteY2544" fmla="*/ 246990 h 6857997"/>
              <a:gd name="connsiteX2545" fmla="*/ 11312572 w 12191995"/>
              <a:gd name="connsiteY2545" fmla="*/ 246990 h 6857997"/>
              <a:gd name="connsiteX2546" fmla="*/ 11319271 w 12191995"/>
              <a:gd name="connsiteY2546" fmla="*/ 246990 h 6857997"/>
              <a:gd name="connsiteX2547" fmla="*/ 11325477 w 12191995"/>
              <a:gd name="connsiteY2547" fmla="*/ 246990 h 6857997"/>
              <a:gd name="connsiteX2548" fmla="*/ 11327367 w 12191995"/>
              <a:gd name="connsiteY2548" fmla="*/ 253197 h 6857997"/>
              <a:gd name="connsiteX2549" fmla="*/ 11329299 w 12191995"/>
              <a:gd name="connsiteY2549" fmla="*/ 258912 h 6857997"/>
              <a:gd name="connsiteX2550" fmla="*/ 11331189 w 12191995"/>
              <a:gd name="connsiteY2550" fmla="*/ 265119 h 6857997"/>
              <a:gd name="connsiteX2551" fmla="*/ 11332628 w 12191995"/>
              <a:gd name="connsiteY2551" fmla="*/ 270875 h 6857997"/>
              <a:gd name="connsiteX2552" fmla="*/ 11335012 w 12191995"/>
              <a:gd name="connsiteY2552" fmla="*/ 270875 h 6857997"/>
              <a:gd name="connsiteX2553" fmla="*/ 11337888 w 12191995"/>
              <a:gd name="connsiteY2553" fmla="*/ 270875 h 6857997"/>
              <a:gd name="connsiteX2554" fmla="*/ 11340272 w 12191995"/>
              <a:gd name="connsiteY2554" fmla="*/ 270875 h 6857997"/>
              <a:gd name="connsiteX2555" fmla="*/ 11342656 w 12191995"/>
              <a:gd name="connsiteY2555" fmla="*/ 270875 h 6857997"/>
              <a:gd name="connsiteX2556" fmla="*/ 11336902 w 12191995"/>
              <a:gd name="connsiteY2556" fmla="*/ 252745 h 6857997"/>
              <a:gd name="connsiteX2557" fmla="*/ 11331189 w 12191995"/>
              <a:gd name="connsiteY2557" fmla="*/ 235027 h 6857997"/>
              <a:gd name="connsiteX2558" fmla="*/ 11325477 w 12191995"/>
              <a:gd name="connsiteY2558" fmla="*/ 216897 h 6857997"/>
              <a:gd name="connsiteX2559" fmla="*/ 11320216 w 12191995"/>
              <a:gd name="connsiteY2559" fmla="*/ 199220 h 6857997"/>
              <a:gd name="connsiteX2560" fmla="*/ 11316394 w 12191995"/>
              <a:gd name="connsiteY2560" fmla="*/ 199220 h 6857997"/>
              <a:gd name="connsiteX2561" fmla="*/ 11312572 w 12191995"/>
              <a:gd name="connsiteY2561" fmla="*/ 199220 h 6857997"/>
              <a:gd name="connsiteX2562" fmla="*/ 11309243 w 12191995"/>
              <a:gd name="connsiteY2562" fmla="*/ 199220 h 6857997"/>
              <a:gd name="connsiteX2563" fmla="*/ 11354677 w 12191995"/>
              <a:gd name="connsiteY2563" fmla="*/ 199220 h 6857997"/>
              <a:gd name="connsiteX2564" fmla="*/ 11354677 w 12191995"/>
              <a:gd name="connsiteY2564" fmla="*/ 216897 h 6857997"/>
              <a:gd name="connsiteX2565" fmla="*/ 11354677 w 12191995"/>
              <a:gd name="connsiteY2565" fmla="*/ 235027 h 6857997"/>
              <a:gd name="connsiteX2566" fmla="*/ 11354677 w 12191995"/>
              <a:gd name="connsiteY2566" fmla="*/ 252745 h 6857997"/>
              <a:gd name="connsiteX2567" fmla="*/ 11354677 w 12191995"/>
              <a:gd name="connsiteY2567" fmla="*/ 270875 h 6857997"/>
              <a:gd name="connsiteX2568" fmla="*/ 11364252 w 12191995"/>
              <a:gd name="connsiteY2568" fmla="*/ 270875 h 6857997"/>
              <a:gd name="connsiteX2569" fmla="*/ 11374280 w 12191995"/>
              <a:gd name="connsiteY2569" fmla="*/ 270875 h 6857997"/>
              <a:gd name="connsiteX2570" fmla="*/ 11384308 w 12191995"/>
              <a:gd name="connsiteY2570" fmla="*/ 270875 h 6857997"/>
              <a:gd name="connsiteX2571" fmla="*/ 11393842 w 12191995"/>
              <a:gd name="connsiteY2571" fmla="*/ 270875 h 6857997"/>
              <a:gd name="connsiteX2572" fmla="*/ 11393842 w 12191995"/>
              <a:gd name="connsiteY2572" fmla="*/ 268490 h 6857997"/>
              <a:gd name="connsiteX2573" fmla="*/ 11393842 w 12191995"/>
              <a:gd name="connsiteY2573" fmla="*/ 266558 h 6857997"/>
              <a:gd name="connsiteX2574" fmla="*/ 11393842 w 12191995"/>
              <a:gd name="connsiteY2574" fmla="*/ 264174 h 6857997"/>
              <a:gd name="connsiteX2575" fmla="*/ 11393842 w 12191995"/>
              <a:gd name="connsiteY2575" fmla="*/ 261789 h 6857997"/>
              <a:gd name="connsiteX2576" fmla="*/ 11386691 w 12191995"/>
              <a:gd name="connsiteY2576" fmla="*/ 261789 h 6857997"/>
              <a:gd name="connsiteX2577" fmla="*/ 11379047 w 12191995"/>
              <a:gd name="connsiteY2577" fmla="*/ 261789 h 6857997"/>
              <a:gd name="connsiteX2578" fmla="*/ 11371403 w 12191995"/>
              <a:gd name="connsiteY2578" fmla="*/ 261789 h 6857997"/>
              <a:gd name="connsiteX2579" fmla="*/ 11363759 w 12191995"/>
              <a:gd name="connsiteY2579" fmla="*/ 261789 h 6857997"/>
              <a:gd name="connsiteX2580" fmla="*/ 11363759 w 12191995"/>
              <a:gd name="connsiteY2580" fmla="*/ 246044 h 6857997"/>
              <a:gd name="connsiteX2581" fmla="*/ 11363759 w 12191995"/>
              <a:gd name="connsiteY2581" fmla="*/ 230258 h 6857997"/>
              <a:gd name="connsiteX2582" fmla="*/ 11363759 w 12191995"/>
              <a:gd name="connsiteY2582" fmla="*/ 214513 h 6857997"/>
              <a:gd name="connsiteX2583" fmla="*/ 11363759 w 12191995"/>
              <a:gd name="connsiteY2583" fmla="*/ 199220 h 6857997"/>
              <a:gd name="connsiteX2584" fmla="*/ 11361376 w 12191995"/>
              <a:gd name="connsiteY2584" fmla="*/ 199220 h 6857997"/>
              <a:gd name="connsiteX2585" fmla="*/ 11359444 w 12191995"/>
              <a:gd name="connsiteY2585" fmla="*/ 199220 h 6857997"/>
              <a:gd name="connsiteX2586" fmla="*/ 11357061 w 12191995"/>
              <a:gd name="connsiteY2586" fmla="*/ 199220 h 6857997"/>
              <a:gd name="connsiteX2587" fmla="*/ 11072541 w 12191995"/>
              <a:gd name="connsiteY2587" fmla="*/ 197768 h 6857997"/>
              <a:gd name="connsiteX2588" fmla="*/ 11061059 w 12191995"/>
              <a:gd name="connsiteY2588" fmla="*/ 199207 h 6857997"/>
              <a:gd name="connsiteX2589" fmla="*/ 11052457 w 12191995"/>
              <a:gd name="connsiteY2589" fmla="*/ 204471 h 6857997"/>
              <a:gd name="connsiteX2590" fmla="*/ 11047642 w 12191995"/>
              <a:gd name="connsiteY2590" fmla="*/ 212614 h 6857997"/>
              <a:gd name="connsiteX2591" fmla="*/ 11045749 w 12191995"/>
              <a:gd name="connsiteY2591" fmla="*/ 224540 h 6857997"/>
              <a:gd name="connsiteX2592" fmla="*/ 11045749 w 12191995"/>
              <a:gd name="connsiteY2592" fmla="*/ 229804 h 6857997"/>
              <a:gd name="connsiteX2593" fmla="*/ 11045749 w 12191995"/>
              <a:gd name="connsiteY2593" fmla="*/ 234574 h 6857997"/>
              <a:gd name="connsiteX2594" fmla="*/ 11045749 w 12191995"/>
              <a:gd name="connsiteY2594" fmla="*/ 239838 h 6857997"/>
              <a:gd name="connsiteX2595" fmla="*/ 11045749 w 12191995"/>
              <a:gd name="connsiteY2595" fmla="*/ 245102 h 6857997"/>
              <a:gd name="connsiteX2596" fmla="*/ 11047642 w 12191995"/>
              <a:gd name="connsiteY2596" fmla="*/ 257028 h 6857997"/>
              <a:gd name="connsiteX2597" fmla="*/ 11052457 w 12191995"/>
              <a:gd name="connsiteY2597" fmla="*/ 265623 h 6857997"/>
              <a:gd name="connsiteX2598" fmla="*/ 11060565 w 12191995"/>
              <a:gd name="connsiteY2598" fmla="*/ 270887 h 6857997"/>
              <a:gd name="connsiteX2599" fmla="*/ 11072047 w 12191995"/>
              <a:gd name="connsiteY2599" fmla="*/ 272327 h 6857997"/>
              <a:gd name="connsiteX2600" fmla="*/ 11083530 w 12191995"/>
              <a:gd name="connsiteY2600" fmla="*/ 270887 h 6857997"/>
              <a:gd name="connsiteX2601" fmla="*/ 11091637 w 12191995"/>
              <a:gd name="connsiteY2601" fmla="*/ 265623 h 6857997"/>
              <a:gd name="connsiteX2602" fmla="*/ 11096453 w 12191995"/>
              <a:gd name="connsiteY2602" fmla="*/ 257028 h 6857997"/>
              <a:gd name="connsiteX2603" fmla="*/ 11098346 w 12191995"/>
              <a:gd name="connsiteY2603" fmla="*/ 245102 h 6857997"/>
              <a:gd name="connsiteX2604" fmla="*/ 11098346 w 12191995"/>
              <a:gd name="connsiteY2604" fmla="*/ 241278 h 6857997"/>
              <a:gd name="connsiteX2605" fmla="*/ 11098346 w 12191995"/>
              <a:gd name="connsiteY2605" fmla="*/ 237905 h 6857997"/>
              <a:gd name="connsiteX2606" fmla="*/ 11098346 w 12191995"/>
              <a:gd name="connsiteY2606" fmla="*/ 234081 h 6857997"/>
              <a:gd name="connsiteX2607" fmla="*/ 11098346 w 12191995"/>
              <a:gd name="connsiteY2607" fmla="*/ 230256 h 6857997"/>
              <a:gd name="connsiteX2608" fmla="*/ 11091185 w 12191995"/>
              <a:gd name="connsiteY2608" fmla="*/ 230256 h 6857997"/>
              <a:gd name="connsiteX2609" fmla="*/ 11084476 w 12191995"/>
              <a:gd name="connsiteY2609" fmla="*/ 230256 h 6857997"/>
              <a:gd name="connsiteX2610" fmla="*/ 11077315 w 12191995"/>
              <a:gd name="connsiteY2610" fmla="*/ 230256 h 6857997"/>
              <a:gd name="connsiteX2611" fmla="*/ 11070154 w 12191995"/>
              <a:gd name="connsiteY2611" fmla="*/ 230256 h 6857997"/>
              <a:gd name="connsiteX2612" fmla="*/ 11070154 w 12191995"/>
              <a:gd name="connsiteY2612" fmla="*/ 232641 h 6857997"/>
              <a:gd name="connsiteX2613" fmla="*/ 11070154 w 12191995"/>
              <a:gd name="connsiteY2613" fmla="*/ 234574 h 6857997"/>
              <a:gd name="connsiteX2614" fmla="*/ 11070154 w 12191995"/>
              <a:gd name="connsiteY2614" fmla="*/ 236959 h 6857997"/>
              <a:gd name="connsiteX2615" fmla="*/ 11070154 w 12191995"/>
              <a:gd name="connsiteY2615" fmla="*/ 238851 h 6857997"/>
              <a:gd name="connsiteX2616" fmla="*/ 11074928 w 12191995"/>
              <a:gd name="connsiteY2616" fmla="*/ 238851 h 6857997"/>
              <a:gd name="connsiteX2617" fmla="*/ 11079208 w 12191995"/>
              <a:gd name="connsiteY2617" fmla="*/ 238851 h 6857997"/>
              <a:gd name="connsiteX2618" fmla="*/ 11083983 w 12191995"/>
              <a:gd name="connsiteY2618" fmla="*/ 238851 h 6857997"/>
              <a:gd name="connsiteX2619" fmla="*/ 11088304 w 12191995"/>
              <a:gd name="connsiteY2619" fmla="*/ 238851 h 6857997"/>
              <a:gd name="connsiteX2620" fmla="*/ 11088304 w 12191995"/>
              <a:gd name="connsiteY2620" fmla="*/ 240291 h 6857997"/>
              <a:gd name="connsiteX2621" fmla="*/ 11088304 w 12191995"/>
              <a:gd name="connsiteY2621" fmla="*/ 242223 h 6857997"/>
              <a:gd name="connsiteX2622" fmla="*/ 11088304 w 12191995"/>
              <a:gd name="connsiteY2622" fmla="*/ 243663 h 6857997"/>
              <a:gd name="connsiteX2623" fmla="*/ 11088304 w 12191995"/>
              <a:gd name="connsiteY2623" fmla="*/ 245102 h 6857997"/>
              <a:gd name="connsiteX2624" fmla="*/ 11087357 w 12191995"/>
              <a:gd name="connsiteY2624" fmla="*/ 253204 h 6857997"/>
              <a:gd name="connsiteX2625" fmla="*/ 11084476 w 12191995"/>
              <a:gd name="connsiteY2625" fmla="*/ 258920 h 6857997"/>
              <a:gd name="connsiteX2626" fmla="*/ 11079702 w 12191995"/>
              <a:gd name="connsiteY2626" fmla="*/ 262292 h 6857997"/>
              <a:gd name="connsiteX2627" fmla="*/ 11072047 w 12191995"/>
              <a:gd name="connsiteY2627" fmla="*/ 263690 h 6857997"/>
              <a:gd name="connsiteX2628" fmla="*/ 11064886 w 12191995"/>
              <a:gd name="connsiteY2628" fmla="*/ 262292 h 6857997"/>
              <a:gd name="connsiteX2629" fmla="*/ 11059618 w 12191995"/>
              <a:gd name="connsiteY2629" fmla="*/ 258920 h 6857997"/>
              <a:gd name="connsiteX2630" fmla="*/ 11056285 w 12191995"/>
              <a:gd name="connsiteY2630" fmla="*/ 253204 h 6857997"/>
              <a:gd name="connsiteX2631" fmla="*/ 11055297 w 12191995"/>
              <a:gd name="connsiteY2631" fmla="*/ 245102 h 6857997"/>
              <a:gd name="connsiteX2632" fmla="*/ 11055297 w 12191995"/>
              <a:gd name="connsiteY2632" fmla="*/ 239838 h 6857997"/>
              <a:gd name="connsiteX2633" fmla="*/ 11055297 w 12191995"/>
              <a:gd name="connsiteY2633" fmla="*/ 234574 h 6857997"/>
              <a:gd name="connsiteX2634" fmla="*/ 11055297 w 12191995"/>
              <a:gd name="connsiteY2634" fmla="*/ 229804 h 6857997"/>
              <a:gd name="connsiteX2635" fmla="*/ 11055297 w 12191995"/>
              <a:gd name="connsiteY2635" fmla="*/ 224540 h 6857997"/>
              <a:gd name="connsiteX2636" fmla="*/ 11056285 w 12191995"/>
              <a:gd name="connsiteY2636" fmla="*/ 216438 h 6857997"/>
              <a:gd name="connsiteX2637" fmla="*/ 11059618 w 12191995"/>
              <a:gd name="connsiteY2637" fmla="*/ 210681 h 6857997"/>
              <a:gd name="connsiteX2638" fmla="*/ 11064886 w 12191995"/>
              <a:gd name="connsiteY2638" fmla="*/ 207350 h 6857997"/>
              <a:gd name="connsiteX2639" fmla="*/ 11072541 w 12191995"/>
              <a:gd name="connsiteY2639" fmla="*/ 205910 h 6857997"/>
              <a:gd name="connsiteX2640" fmla="*/ 11078262 w 12191995"/>
              <a:gd name="connsiteY2640" fmla="*/ 206856 h 6857997"/>
              <a:gd name="connsiteX2641" fmla="*/ 11083036 w 12191995"/>
              <a:gd name="connsiteY2641" fmla="*/ 208789 h 6857997"/>
              <a:gd name="connsiteX2642" fmla="*/ 11086411 w 12191995"/>
              <a:gd name="connsiteY2642" fmla="*/ 212614 h 6857997"/>
              <a:gd name="connsiteX2643" fmla="*/ 11088798 w 12191995"/>
              <a:gd name="connsiteY2643" fmla="*/ 217384 h 6857997"/>
              <a:gd name="connsiteX2644" fmla="*/ 11090691 w 12191995"/>
              <a:gd name="connsiteY2644" fmla="*/ 216438 h 6857997"/>
              <a:gd name="connsiteX2645" fmla="*/ 11093078 w 12191995"/>
              <a:gd name="connsiteY2645" fmla="*/ 215451 h 6857997"/>
              <a:gd name="connsiteX2646" fmla="*/ 11095465 w 12191995"/>
              <a:gd name="connsiteY2646" fmla="*/ 214999 h 6857997"/>
              <a:gd name="connsiteX2647" fmla="*/ 11097399 w 12191995"/>
              <a:gd name="connsiteY2647" fmla="*/ 214012 h 6857997"/>
              <a:gd name="connsiteX2648" fmla="*/ 11093572 w 12191995"/>
              <a:gd name="connsiteY2648" fmla="*/ 206363 h 6857997"/>
              <a:gd name="connsiteX2649" fmla="*/ 11087810 w 12191995"/>
              <a:gd name="connsiteY2649" fmla="*/ 201140 h 6857997"/>
              <a:gd name="connsiteX2650" fmla="*/ 11081143 w 12191995"/>
              <a:gd name="connsiteY2650" fmla="*/ 198261 h 6857997"/>
              <a:gd name="connsiteX2651" fmla="*/ 11072541 w 12191995"/>
              <a:gd name="connsiteY2651" fmla="*/ 197768 h 6857997"/>
              <a:gd name="connsiteX2652" fmla="*/ 11184946 w 12191995"/>
              <a:gd name="connsiteY2652" fmla="*/ 197223 h 6857997"/>
              <a:gd name="connsiteX2653" fmla="*/ 11173464 w 12191995"/>
              <a:gd name="connsiteY2653" fmla="*/ 199117 h 6857997"/>
              <a:gd name="connsiteX2654" fmla="*/ 11165356 w 12191995"/>
              <a:gd name="connsiteY2654" fmla="*/ 204388 h 6857997"/>
              <a:gd name="connsiteX2655" fmla="*/ 11160088 w 12191995"/>
              <a:gd name="connsiteY2655" fmla="*/ 212540 h 6857997"/>
              <a:gd name="connsiteX2656" fmla="*/ 11158648 w 12191995"/>
              <a:gd name="connsiteY2656" fmla="*/ 223987 h 6857997"/>
              <a:gd name="connsiteX2657" fmla="*/ 11158648 w 12191995"/>
              <a:gd name="connsiteY2657" fmla="*/ 229257 h 6857997"/>
              <a:gd name="connsiteX2658" fmla="*/ 11158648 w 12191995"/>
              <a:gd name="connsiteY2658" fmla="*/ 234528 h 6857997"/>
              <a:gd name="connsiteX2659" fmla="*/ 11158648 w 12191995"/>
              <a:gd name="connsiteY2659" fmla="*/ 239798 h 6857997"/>
              <a:gd name="connsiteX2660" fmla="*/ 11158648 w 12191995"/>
              <a:gd name="connsiteY2660" fmla="*/ 245069 h 6857997"/>
              <a:gd name="connsiteX2661" fmla="*/ 11161035 w 12191995"/>
              <a:gd name="connsiteY2661" fmla="*/ 258451 h 6857997"/>
              <a:gd name="connsiteX2662" fmla="*/ 11166797 w 12191995"/>
              <a:gd name="connsiteY2662" fmla="*/ 266562 h 6857997"/>
              <a:gd name="connsiteX2663" fmla="*/ 11175398 w 12191995"/>
              <a:gd name="connsiteY2663" fmla="*/ 271339 h 6857997"/>
              <a:gd name="connsiteX2664" fmla="*/ 11184946 w 12191995"/>
              <a:gd name="connsiteY2664" fmla="*/ 272327 h 6857997"/>
              <a:gd name="connsiteX2665" fmla="*/ 11194495 w 12191995"/>
              <a:gd name="connsiteY2665" fmla="*/ 271339 h 6857997"/>
              <a:gd name="connsiteX2666" fmla="*/ 11203137 w 12191995"/>
              <a:gd name="connsiteY2666" fmla="*/ 266562 h 6857997"/>
              <a:gd name="connsiteX2667" fmla="*/ 11208858 w 12191995"/>
              <a:gd name="connsiteY2667" fmla="*/ 258451 h 6857997"/>
              <a:gd name="connsiteX2668" fmla="*/ 11211245 w 12191995"/>
              <a:gd name="connsiteY2668" fmla="*/ 245069 h 6857997"/>
              <a:gd name="connsiteX2669" fmla="*/ 11211245 w 12191995"/>
              <a:gd name="connsiteY2669" fmla="*/ 239798 h 6857997"/>
              <a:gd name="connsiteX2670" fmla="*/ 11211245 w 12191995"/>
              <a:gd name="connsiteY2670" fmla="*/ 234528 h 6857997"/>
              <a:gd name="connsiteX2671" fmla="*/ 11211245 w 12191995"/>
              <a:gd name="connsiteY2671" fmla="*/ 229257 h 6857997"/>
              <a:gd name="connsiteX2672" fmla="*/ 11211245 w 12191995"/>
              <a:gd name="connsiteY2672" fmla="*/ 223987 h 6857997"/>
              <a:gd name="connsiteX2673" fmla="*/ 11209804 w 12191995"/>
              <a:gd name="connsiteY2673" fmla="*/ 212540 h 6857997"/>
              <a:gd name="connsiteX2674" fmla="*/ 11205030 w 12191995"/>
              <a:gd name="connsiteY2674" fmla="*/ 204388 h 6857997"/>
              <a:gd name="connsiteX2675" fmla="*/ 11196429 w 12191995"/>
              <a:gd name="connsiteY2675" fmla="*/ 199117 h 6857997"/>
              <a:gd name="connsiteX2676" fmla="*/ 11184946 w 12191995"/>
              <a:gd name="connsiteY2676" fmla="*/ 197223 h 6857997"/>
              <a:gd name="connsiteX2677" fmla="*/ 10808562 w 12191995"/>
              <a:gd name="connsiteY2677" fmla="*/ 193508 h 6857997"/>
              <a:gd name="connsiteX2678" fmla="*/ 10817059 w 12191995"/>
              <a:gd name="connsiteY2678" fmla="*/ 200088 h 6857997"/>
              <a:gd name="connsiteX2679" fmla="*/ 10825045 w 12191995"/>
              <a:gd name="connsiteY2679" fmla="*/ 207158 h 6857997"/>
              <a:gd name="connsiteX2680" fmla="*/ 10833521 w 12191995"/>
              <a:gd name="connsiteY2680" fmla="*/ 213738 h 6857997"/>
              <a:gd name="connsiteX2681" fmla="*/ 10841528 w 12191995"/>
              <a:gd name="connsiteY2681" fmla="*/ 220340 h 6857997"/>
              <a:gd name="connsiteX2682" fmla="*/ 10850004 w 12191995"/>
              <a:gd name="connsiteY2682" fmla="*/ 227410 h 6857997"/>
              <a:gd name="connsiteX2683" fmla="*/ 10858480 w 12191995"/>
              <a:gd name="connsiteY2683" fmla="*/ 233991 h 6857997"/>
              <a:gd name="connsiteX2684" fmla="*/ 10866466 w 12191995"/>
              <a:gd name="connsiteY2684" fmla="*/ 241040 h 6857997"/>
              <a:gd name="connsiteX2685" fmla="*/ 10874963 w 12191995"/>
              <a:gd name="connsiteY2685" fmla="*/ 247641 h 6857997"/>
              <a:gd name="connsiteX2686" fmla="*/ 10868361 w 12191995"/>
              <a:gd name="connsiteY2686" fmla="*/ 247173 h 6857997"/>
              <a:gd name="connsiteX2687" fmla="*/ 10861781 w 12191995"/>
              <a:gd name="connsiteY2687" fmla="*/ 246704 h 6857997"/>
              <a:gd name="connsiteX2688" fmla="*/ 10855647 w 12191995"/>
              <a:gd name="connsiteY2688" fmla="*/ 246236 h 6857997"/>
              <a:gd name="connsiteX2689" fmla="*/ 10849067 w 12191995"/>
              <a:gd name="connsiteY2689" fmla="*/ 245746 h 6857997"/>
              <a:gd name="connsiteX2690" fmla="*/ 10842955 w 12191995"/>
              <a:gd name="connsiteY2690" fmla="*/ 244809 h 6857997"/>
              <a:gd name="connsiteX2691" fmla="*/ 10836353 w 12191995"/>
              <a:gd name="connsiteY2691" fmla="*/ 244340 h 6857997"/>
              <a:gd name="connsiteX2692" fmla="*/ 10830241 w 12191995"/>
              <a:gd name="connsiteY2692" fmla="*/ 243872 h 6857997"/>
              <a:gd name="connsiteX2693" fmla="*/ 10823639 w 12191995"/>
              <a:gd name="connsiteY2693" fmla="*/ 243403 h 6857997"/>
              <a:gd name="connsiteX2694" fmla="*/ 10821744 w 12191995"/>
              <a:gd name="connsiteY2694" fmla="*/ 237292 h 6857997"/>
              <a:gd name="connsiteX2695" fmla="*/ 10819870 w 12191995"/>
              <a:gd name="connsiteY2695" fmla="*/ 231158 h 6857997"/>
              <a:gd name="connsiteX2696" fmla="*/ 10817996 w 12191995"/>
              <a:gd name="connsiteY2696" fmla="*/ 224578 h 6857997"/>
              <a:gd name="connsiteX2697" fmla="*/ 10816100 w 12191995"/>
              <a:gd name="connsiteY2697" fmla="*/ 218445 h 6857997"/>
              <a:gd name="connsiteX2698" fmla="*/ 10814226 w 12191995"/>
              <a:gd name="connsiteY2698" fmla="*/ 212333 h 6857997"/>
              <a:gd name="connsiteX2699" fmla="*/ 10812331 w 12191995"/>
              <a:gd name="connsiteY2699" fmla="*/ 205731 h 6857997"/>
              <a:gd name="connsiteX2700" fmla="*/ 10810457 w 12191995"/>
              <a:gd name="connsiteY2700" fmla="*/ 199619 h 6857997"/>
              <a:gd name="connsiteX2701" fmla="*/ 10808562 w 12191995"/>
              <a:gd name="connsiteY2701" fmla="*/ 193508 h 6857997"/>
              <a:gd name="connsiteX2702" fmla="*/ 10813289 w 12191995"/>
              <a:gd name="connsiteY2702" fmla="*/ 192549 h 6857997"/>
              <a:gd name="connsiteX2703" fmla="*/ 10817059 w 12191995"/>
              <a:gd name="connsiteY2703" fmla="*/ 193976 h 6857997"/>
              <a:gd name="connsiteX2704" fmla="*/ 10821275 w 12191995"/>
              <a:gd name="connsiteY2704" fmla="*/ 195382 h 6857997"/>
              <a:gd name="connsiteX2705" fmla="*/ 10825513 w 12191995"/>
              <a:gd name="connsiteY2705" fmla="*/ 196787 h 6857997"/>
              <a:gd name="connsiteX2706" fmla="*/ 10829772 w 12191995"/>
              <a:gd name="connsiteY2706" fmla="*/ 197745 h 6857997"/>
              <a:gd name="connsiteX2707" fmla="*/ 10833521 w 12191995"/>
              <a:gd name="connsiteY2707" fmla="*/ 199151 h 6857997"/>
              <a:gd name="connsiteX2708" fmla="*/ 10837759 w 12191995"/>
              <a:gd name="connsiteY2708" fmla="*/ 200556 h 6857997"/>
              <a:gd name="connsiteX2709" fmla="*/ 10841996 w 12191995"/>
              <a:gd name="connsiteY2709" fmla="*/ 201983 h 6857997"/>
              <a:gd name="connsiteX2710" fmla="*/ 10846234 w 12191995"/>
              <a:gd name="connsiteY2710" fmla="*/ 202920 h 6857997"/>
              <a:gd name="connsiteX2711" fmla="*/ 10849535 w 12191995"/>
              <a:gd name="connsiteY2711" fmla="*/ 207627 h 6857997"/>
              <a:gd name="connsiteX2712" fmla="*/ 10852368 w 12191995"/>
              <a:gd name="connsiteY2712" fmla="*/ 212801 h 6857997"/>
              <a:gd name="connsiteX2713" fmla="*/ 10855647 w 12191995"/>
              <a:gd name="connsiteY2713" fmla="*/ 217508 h 6857997"/>
              <a:gd name="connsiteX2714" fmla="*/ 10858948 w 12191995"/>
              <a:gd name="connsiteY2714" fmla="*/ 222214 h 6857997"/>
              <a:gd name="connsiteX2715" fmla="*/ 10862249 w 12191995"/>
              <a:gd name="connsiteY2715" fmla="*/ 226920 h 6857997"/>
              <a:gd name="connsiteX2716" fmla="*/ 10865550 w 12191995"/>
              <a:gd name="connsiteY2716" fmla="*/ 231627 h 6857997"/>
              <a:gd name="connsiteX2717" fmla="*/ 10868830 w 12191995"/>
              <a:gd name="connsiteY2717" fmla="*/ 236333 h 6857997"/>
              <a:gd name="connsiteX2718" fmla="*/ 10872131 w 12191995"/>
              <a:gd name="connsiteY2718" fmla="*/ 241040 h 6857997"/>
              <a:gd name="connsiteX2719" fmla="*/ 10864592 w 12191995"/>
              <a:gd name="connsiteY2719" fmla="*/ 234928 h 6857997"/>
              <a:gd name="connsiteX2720" fmla="*/ 10857521 w 12191995"/>
              <a:gd name="connsiteY2720" fmla="*/ 228795 h 6857997"/>
              <a:gd name="connsiteX2721" fmla="*/ 10850004 w 12191995"/>
              <a:gd name="connsiteY2721" fmla="*/ 223151 h 6857997"/>
              <a:gd name="connsiteX2722" fmla="*/ 10842465 w 12191995"/>
              <a:gd name="connsiteY2722" fmla="*/ 217039 h 6857997"/>
              <a:gd name="connsiteX2723" fmla="*/ 10835416 w 12191995"/>
              <a:gd name="connsiteY2723" fmla="*/ 210927 h 6857997"/>
              <a:gd name="connsiteX2724" fmla="*/ 10827877 w 12191995"/>
              <a:gd name="connsiteY2724" fmla="*/ 204816 h 6857997"/>
              <a:gd name="connsiteX2725" fmla="*/ 10820360 w 12191995"/>
              <a:gd name="connsiteY2725" fmla="*/ 198682 h 6857997"/>
              <a:gd name="connsiteX2726" fmla="*/ 10813289 w 12191995"/>
              <a:gd name="connsiteY2726" fmla="*/ 192549 h 6857997"/>
              <a:gd name="connsiteX2727" fmla="*/ 10804345 w 12191995"/>
              <a:gd name="connsiteY2727" fmla="*/ 190675 h 6857997"/>
              <a:gd name="connsiteX2728" fmla="*/ 10806219 w 12191995"/>
              <a:gd name="connsiteY2728" fmla="*/ 196787 h 6857997"/>
              <a:gd name="connsiteX2729" fmla="*/ 10808114 w 12191995"/>
              <a:gd name="connsiteY2729" fmla="*/ 202920 h 6857997"/>
              <a:gd name="connsiteX2730" fmla="*/ 10809988 w 12191995"/>
              <a:gd name="connsiteY2730" fmla="*/ 209501 h 6857997"/>
              <a:gd name="connsiteX2731" fmla="*/ 10811862 w 12191995"/>
              <a:gd name="connsiteY2731" fmla="*/ 215612 h 6857997"/>
              <a:gd name="connsiteX2732" fmla="*/ 10813758 w 12191995"/>
              <a:gd name="connsiteY2732" fmla="*/ 221746 h 6857997"/>
              <a:gd name="connsiteX2733" fmla="*/ 10815632 w 12191995"/>
              <a:gd name="connsiteY2733" fmla="*/ 227857 h 6857997"/>
              <a:gd name="connsiteX2734" fmla="*/ 10817527 w 12191995"/>
              <a:gd name="connsiteY2734" fmla="*/ 234459 h 6857997"/>
              <a:gd name="connsiteX2735" fmla="*/ 10819401 w 12191995"/>
              <a:gd name="connsiteY2735" fmla="*/ 240571 h 6857997"/>
              <a:gd name="connsiteX2736" fmla="*/ 10812821 w 12191995"/>
              <a:gd name="connsiteY2736" fmla="*/ 235396 h 6857997"/>
              <a:gd name="connsiteX2737" fmla="*/ 10806687 w 12191995"/>
              <a:gd name="connsiteY2737" fmla="*/ 230690 h 6857997"/>
              <a:gd name="connsiteX2738" fmla="*/ 10800107 w 12191995"/>
              <a:gd name="connsiteY2738" fmla="*/ 225515 h 6857997"/>
              <a:gd name="connsiteX2739" fmla="*/ 10793995 w 12191995"/>
              <a:gd name="connsiteY2739" fmla="*/ 220340 h 6857997"/>
              <a:gd name="connsiteX2740" fmla="*/ 10787393 w 12191995"/>
              <a:gd name="connsiteY2740" fmla="*/ 215612 h 6857997"/>
              <a:gd name="connsiteX2741" fmla="*/ 10781281 w 12191995"/>
              <a:gd name="connsiteY2741" fmla="*/ 210459 h 6857997"/>
              <a:gd name="connsiteX2742" fmla="*/ 10774679 w 12191995"/>
              <a:gd name="connsiteY2742" fmla="*/ 205731 h 6857997"/>
              <a:gd name="connsiteX2743" fmla="*/ 10768099 w 12191995"/>
              <a:gd name="connsiteY2743" fmla="*/ 200556 h 6857997"/>
              <a:gd name="connsiteX2744" fmla="*/ 10772805 w 12191995"/>
              <a:gd name="connsiteY2744" fmla="*/ 199151 h 6857997"/>
              <a:gd name="connsiteX2745" fmla="*/ 10777512 w 12191995"/>
              <a:gd name="connsiteY2745" fmla="*/ 198214 h 6857997"/>
              <a:gd name="connsiteX2746" fmla="*/ 10781750 w 12191995"/>
              <a:gd name="connsiteY2746" fmla="*/ 196787 h 6857997"/>
              <a:gd name="connsiteX2747" fmla="*/ 10786456 w 12191995"/>
              <a:gd name="connsiteY2747" fmla="*/ 195850 h 6857997"/>
              <a:gd name="connsiteX2748" fmla="*/ 10790694 w 12191995"/>
              <a:gd name="connsiteY2748" fmla="*/ 194445 h 6857997"/>
              <a:gd name="connsiteX2749" fmla="*/ 10795400 w 12191995"/>
              <a:gd name="connsiteY2749" fmla="*/ 193018 h 6857997"/>
              <a:gd name="connsiteX2750" fmla="*/ 10800107 w 12191995"/>
              <a:gd name="connsiteY2750" fmla="*/ 192102 h 6857997"/>
              <a:gd name="connsiteX2751" fmla="*/ 10804345 w 12191995"/>
              <a:gd name="connsiteY2751" fmla="*/ 190675 h 6857997"/>
              <a:gd name="connsiteX2752" fmla="*/ 10642430 w 12191995"/>
              <a:gd name="connsiteY2752" fmla="*/ 172787 h 6857997"/>
              <a:gd name="connsiteX2753" fmla="*/ 10647605 w 12191995"/>
              <a:gd name="connsiteY2753" fmla="*/ 175619 h 6857997"/>
              <a:gd name="connsiteX2754" fmla="*/ 10652801 w 12191995"/>
              <a:gd name="connsiteY2754" fmla="*/ 178452 h 6857997"/>
              <a:gd name="connsiteX2755" fmla="*/ 10657955 w 12191995"/>
              <a:gd name="connsiteY2755" fmla="*/ 181263 h 6857997"/>
              <a:gd name="connsiteX2756" fmla="*/ 10663151 w 12191995"/>
              <a:gd name="connsiteY2756" fmla="*/ 183605 h 6857997"/>
              <a:gd name="connsiteX2757" fmla="*/ 10668795 w 12191995"/>
              <a:gd name="connsiteY2757" fmla="*/ 186437 h 6857997"/>
              <a:gd name="connsiteX2758" fmla="*/ 10673970 w 12191995"/>
              <a:gd name="connsiteY2758" fmla="*/ 189270 h 6857997"/>
              <a:gd name="connsiteX2759" fmla="*/ 10679166 w 12191995"/>
              <a:gd name="connsiteY2759" fmla="*/ 192102 h 6857997"/>
              <a:gd name="connsiteX2760" fmla="*/ 10684320 w 12191995"/>
              <a:gd name="connsiteY2760" fmla="*/ 194913 h 6857997"/>
              <a:gd name="connsiteX2761" fmla="*/ 10683851 w 12191995"/>
              <a:gd name="connsiteY2761" fmla="*/ 195382 h 6857997"/>
              <a:gd name="connsiteX2762" fmla="*/ 10683851 w 12191995"/>
              <a:gd name="connsiteY2762" fmla="*/ 195850 h 6857997"/>
              <a:gd name="connsiteX2763" fmla="*/ 10683851 w 12191995"/>
              <a:gd name="connsiteY2763" fmla="*/ 196319 h 6857997"/>
              <a:gd name="connsiteX2764" fmla="*/ 10683851 w 12191995"/>
              <a:gd name="connsiteY2764" fmla="*/ 196787 h 6857997"/>
              <a:gd name="connsiteX2765" fmla="*/ 10683851 w 12191995"/>
              <a:gd name="connsiteY2765" fmla="*/ 197277 h 6857997"/>
              <a:gd name="connsiteX2766" fmla="*/ 10683851 w 12191995"/>
              <a:gd name="connsiteY2766" fmla="*/ 197745 h 6857997"/>
              <a:gd name="connsiteX2767" fmla="*/ 10683383 w 12191995"/>
              <a:gd name="connsiteY2767" fmla="*/ 198214 h 6857997"/>
              <a:gd name="connsiteX2768" fmla="*/ 10683383 w 12191995"/>
              <a:gd name="connsiteY2768" fmla="*/ 198682 h 6857997"/>
              <a:gd name="connsiteX2769" fmla="*/ 10683383 w 12191995"/>
              <a:gd name="connsiteY2769" fmla="*/ 199151 h 6857997"/>
              <a:gd name="connsiteX2770" fmla="*/ 10683851 w 12191995"/>
              <a:gd name="connsiteY2770" fmla="*/ 199151 h 6857997"/>
              <a:gd name="connsiteX2771" fmla="*/ 10683851 w 12191995"/>
              <a:gd name="connsiteY2771" fmla="*/ 199619 h 6857997"/>
              <a:gd name="connsiteX2772" fmla="*/ 10683851 w 12191995"/>
              <a:gd name="connsiteY2772" fmla="*/ 200088 h 6857997"/>
              <a:gd name="connsiteX2773" fmla="*/ 10673501 w 12191995"/>
              <a:gd name="connsiteY2773" fmla="*/ 202920 h 6857997"/>
              <a:gd name="connsiteX2774" fmla="*/ 10663620 w 12191995"/>
              <a:gd name="connsiteY2774" fmla="*/ 205731 h 6857997"/>
              <a:gd name="connsiteX2775" fmla="*/ 10653738 w 12191995"/>
              <a:gd name="connsiteY2775" fmla="*/ 208564 h 6857997"/>
              <a:gd name="connsiteX2776" fmla="*/ 10643857 w 12191995"/>
              <a:gd name="connsiteY2776" fmla="*/ 211396 h 6857997"/>
              <a:gd name="connsiteX2777" fmla="*/ 10633975 w 12191995"/>
              <a:gd name="connsiteY2777" fmla="*/ 214228 h 6857997"/>
              <a:gd name="connsiteX2778" fmla="*/ 10623604 w 12191995"/>
              <a:gd name="connsiteY2778" fmla="*/ 217039 h 6857997"/>
              <a:gd name="connsiteX2779" fmla="*/ 10613723 w 12191995"/>
              <a:gd name="connsiteY2779" fmla="*/ 219872 h 6857997"/>
              <a:gd name="connsiteX2780" fmla="*/ 10603841 w 12191995"/>
              <a:gd name="connsiteY2780" fmla="*/ 222683 h 6857997"/>
              <a:gd name="connsiteX2781" fmla="*/ 10607121 w 12191995"/>
              <a:gd name="connsiteY2781" fmla="*/ 217039 h 6857997"/>
              <a:gd name="connsiteX2782" fmla="*/ 10610422 w 12191995"/>
              <a:gd name="connsiteY2782" fmla="*/ 210927 h 6857997"/>
              <a:gd name="connsiteX2783" fmla="*/ 10613723 w 12191995"/>
              <a:gd name="connsiteY2783" fmla="*/ 205263 h 6857997"/>
              <a:gd name="connsiteX2784" fmla="*/ 10617024 w 12191995"/>
              <a:gd name="connsiteY2784" fmla="*/ 199619 h 6857997"/>
              <a:gd name="connsiteX2785" fmla="*/ 10620303 w 12191995"/>
              <a:gd name="connsiteY2785" fmla="*/ 193976 h 6857997"/>
              <a:gd name="connsiteX2786" fmla="*/ 10623136 w 12191995"/>
              <a:gd name="connsiteY2786" fmla="*/ 187864 h 6857997"/>
              <a:gd name="connsiteX2787" fmla="*/ 10626437 w 12191995"/>
              <a:gd name="connsiteY2787" fmla="*/ 182221 h 6857997"/>
              <a:gd name="connsiteX2788" fmla="*/ 10629716 w 12191995"/>
              <a:gd name="connsiteY2788" fmla="*/ 176556 h 6857997"/>
              <a:gd name="connsiteX2789" fmla="*/ 10630206 w 12191995"/>
              <a:gd name="connsiteY2789" fmla="*/ 176556 h 6857997"/>
              <a:gd name="connsiteX2790" fmla="*/ 10630675 w 12191995"/>
              <a:gd name="connsiteY2790" fmla="*/ 176556 h 6857997"/>
              <a:gd name="connsiteX2791" fmla="*/ 10631143 w 12191995"/>
              <a:gd name="connsiteY2791" fmla="*/ 177025 h 6857997"/>
              <a:gd name="connsiteX2792" fmla="*/ 10631612 w 12191995"/>
              <a:gd name="connsiteY2792" fmla="*/ 177025 h 6857997"/>
              <a:gd name="connsiteX2793" fmla="*/ 10632080 w 12191995"/>
              <a:gd name="connsiteY2793" fmla="*/ 177025 h 6857997"/>
              <a:gd name="connsiteX2794" fmla="*/ 10632549 w 12191995"/>
              <a:gd name="connsiteY2794" fmla="*/ 177025 h 6857997"/>
              <a:gd name="connsiteX2795" fmla="*/ 10633486 w 12191995"/>
              <a:gd name="connsiteY2795" fmla="*/ 177025 h 6857997"/>
              <a:gd name="connsiteX2796" fmla="*/ 10633975 w 12191995"/>
              <a:gd name="connsiteY2796" fmla="*/ 177025 h 6857997"/>
              <a:gd name="connsiteX2797" fmla="*/ 10634891 w 12191995"/>
              <a:gd name="connsiteY2797" fmla="*/ 177025 h 6857997"/>
              <a:gd name="connsiteX2798" fmla="*/ 10636318 w 12191995"/>
              <a:gd name="connsiteY2798" fmla="*/ 177025 h 6857997"/>
              <a:gd name="connsiteX2799" fmla="*/ 10637724 w 12191995"/>
              <a:gd name="connsiteY2799" fmla="*/ 176556 h 6857997"/>
              <a:gd name="connsiteX2800" fmla="*/ 10638661 w 12191995"/>
              <a:gd name="connsiteY2800" fmla="*/ 176088 h 6857997"/>
              <a:gd name="connsiteX2801" fmla="*/ 10639619 w 12191995"/>
              <a:gd name="connsiteY2801" fmla="*/ 175151 h 6857997"/>
              <a:gd name="connsiteX2802" fmla="*/ 10641024 w 12191995"/>
              <a:gd name="connsiteY2802" fmla="*/ 174682 h 6857997"/>
              <a:gd name="connsiteX2803" fmla="*/ 10641962 w 12191995"/>
              <a:gd name="connsiteY2803" fmla="*/ 173724 h 6857997"/>
              <a:gd name="connsiteX2804" fmla="*/ 10642430 w 12191995"/>
              <a:gd name="connsiteY2804" fmla="*/ 172787 h 6857997"/>
              <a:gd name="connsiteX2805" fmla="*/ 10625010 w 12191995"/>
              <a:gd name="connsiteY2805" fmla="*/ 172787 h 6857997"/>
              <a:gd name="connsiteX2806" fmla="*/ 10625478 w 12191995"/>
              <a:gd name="connsiteY2806" fmla="*/ 173255 h 6857997"/>
              <a:gd name="connsiteX2807" fmla="*/ 10625478 w 12191995"/>
              <a:gd name="connsiteY2807" fmla="*/ 173724 h 6857997"/>
              <a:gd name="connsiteX2808" fmla="*/ 10625947 w 12191995"/>
              <a:gd name="connsiteY2808" fmla="*/ 173724 h 6857997"/>
              <a:gd name="connsiteX2809" fmla="*/ 10626437 w 12191995"/>
              <a:gd name="connsiteY2809" fmla="*/ 174192 h 6857997"/>
              <a:gd name="connsiteX2810" fmla="*/ 10626905 w 12191995"/>
              <a:gd name="connsiteY2810" fmla="*/ 174682 h 6857997"/>
              <a:gd name="connsiteX2811" fmla="*/ 10623604 w 12191995"/>
              <a:gd name="connsiteY2811" fmla="*/ 180794 h 6857997"/>
              <a:gd name="connsiteX2812" fmla="*/ 10620303 w 12191995"/>
              <a:gd name="connsiteY2812" fmla="*/ 186906 h 6857997"/>
              <a:gd name="connsiteX2813" fmla="*/ 10616534 w 12191995"/>
              <a:gd name="connsiteY2813" fmla="*/ 193018 h 6857997"/>
              <a:gd name="connsiteX2814" fmla="*/ 10613254 w 12191995"/>
              <a:gd name="connsiteY2814" fmla="*/ 199151 h 6857997"/>
              <a:gd name="connsiteX2815" fmla="*/ 10609953 w 12191995"/>
              <a:gd name="connsiteY2815" fmla="*/ 205263 h 6857997"/>
              <a:gd name="connsiteX2816" fmla="*/ 10606652 w 12191995"/>
              <a:gd name="connsiteY2816" fmla="*/ 211396 h 6857997"/>
              <a:gd name="connsiteX2817" fmla="*/ 10602883 w 12191995"/>
              <a:gd name="connsiteY2817" fmla="*/ 217508 h 6857997"/>
              <a:gd name="connsiteX2818" fmla="*/ 10599603 w 12191995"/>
              <a:gd name="connsiteY2818" fmla="*/ 223641 h 6857997"/>
              <a:gd name="connsiteX2819" fmla="*/ 10593939 w 12191995"/>
              <a:gd name="connsiteY2819" fmla="*/ 221746 h 6857997"/>
              <a:gd name="connsiteX2820" fmla="*/ 10588785 w 12191995"/>
              <a:gd name="connsiteY2820" fmla="*/ 219872 h 6857997"/>
              <a:gd name="connsiteX2821" fmla="*/ 10583120 w 12191995"/>
              <a:gd name="connsiteY2821" fmla="*/ 218445 h 6857997"/>
              <a:gd name="connsiteX2822" fmla="*/ 10577477 w 12191995"/>
              <a:gd name="connsiteY2822" fmla="*/ 216571 h 6857997"/>
              <a:gd name="connsiteX2823" fmla="*/ 10572302 w 12191995"/>
              <a:gd name="connsiteY2823" fmla="*/ 214697 h 6857997"/>
              <a:gd name="connsiteX2824" fmla="*/ 10566658 w 12191995"/>
              <a:gd name="connsiteY2824" fmla="*/ 213270 h 6857997"/>
              <a:gd name="connsiteX2825" fmla="*/ 10560993 w 12191995"/>
              <a:gd name="connsiteY2825" fmla="*/ 211396 h 6857997"/>
              <a:gd name="connsiteX2826" fmla="*/ 10555818 w 12191995"/>
              <a:gd name="connsiteY2826" fmla="*/ 209501 h 6857997"/>
              <a:gd name="connsiteX2827" fmla="*/ 10564294 w 12191995"/>
              <a:gd name="connsiteY2827" fmla="*/ 204816 h 6857997"/>
              <a:gd name="connsiteX2828" fmla="*/ 10573239 w 12191995"/>
              <a:gd name="connsiteY2828" fmla="*/ 200556 h 6857997"/>
              <a:gd name="connsiteX2829" fmla="*/ 10581715 w 12191995"/>
              <a:gd name="connsiteY2829" fmla="*/ 195850 h 6857997"/>
              <a:gd name="connsiteX2830" fmla="*/ 10590169 w 12191995"/>
              <a:gd name="connsiteY2830" fmla="*/ 191144 h 6857997"/>
              <a:gd name="connsiteX2831" fmla="*/ 10599135 w 12191995"/>
              <a:gd name="connsiteY2831" fmla="*/ 186437 h 6857997"/>
              <a:gd name="connsiteX2832" fmla="*/ 10607611 w 12191995"/>
              <a:gd name="connsiteY2832" fmla="*/ 181731 h 6857997"/>
              <a:gd name="connsiteX2833" fmla="*/ 10616534 w 12191995"/>
              <a:gd name="connsiteY2833" fmla="*/ 177493 h 6857997"/>
              <a:gd name="connsiteX2834" fmla="*/ 10625010 w 12191995"/>
              <a:gd name="connsiteY2834" fmla="*/ 172787 h 6857997"/>
              <a:gd name="connsiteX2835" fmla="*/ 10577477 w 12191995"/>
              <a:gd name="connsiteY2835" fmla="*/ 172318 h 6857997"/>
              <a:gd name="connsiteX2836" fmla="*/ 10574176 w 12191995"/>
              <a:gd name="connsiteY2836" fmla="*/ 177025 h 6857997"/>
              <a:gd name="connsiteX2837" fmla="*/ 10570875 w 12191995"/>
              <a:gd name="connsiteY2837" fmla="*/ 181731 h 6857997"/>
              <a:gd name="connsiteX2838" fmla="*/ 10567574 w 12191995"/>
              <a:gd name="connsiteY2838" fmla="*/ 185969 h 6857997"/>
              <a:gd name="connsiteX2839" fmla="*/ 10564294 w 12191995"/>
              <a:gd name="connsiteY2839" fmla="*/ 190675 h 6857997"/>
              <a:gd name="connsiteX2840" fmla="*/ 10560525 w 12191995"/>
              <a:gd name="connsiteY2840" fmla="*/ 194913 h 6857997"/>
              <a:gd name="connsiteX2841" fmla="*/ 10557245 w 12191995"/>
              <a:gd name="connsiteY2841" fmla="*/ 199619 h 6857997"/>
              <a:gd name="connsiteX2842" fmla="*/ 10553944 w 12191995"/>
              <a:gd name="connsiteY2842" fmla="*/ 203857 h 6857997"/>
              <a:gd name="connsiteX2843" fmla="*/ 10550643 w 12191995"/>
              <a:gd name="connsiteY2843" fmla="*/ 208564 h 6857997"/>
              <a:gd name="connsiteX2844" fmla="*/ 10546874 w 12191995"/>
              <a:gd name="connsiteY2844" fmla="*/ 209969 h 6857997"/>
              <a:gd name="connsiteX2845" fmla="*/ 10543573 w 12191995"/>
              <a:gd name="connsiteY2845" fmla="*/ 210927 h 6857997"/>
              <a:gd name="connsiteX2846" fmla="*/ 10539825 w 12191995"/>
              <a:gd name="connsiteY2846" fmla="*/ 212333 h 6857997"/>
              <a:gd name="connsiteX2847" fmla="*/ 10536524 w 12191995"/>
              <a:gd name="connsiteY2847" fmla="*/ 213738 h 6857997"/>
              <a:gd name="connsiteX2848" fmla="*/ 10532755 w 12191995"/>
              <a:gd name="connsiteY2848" fmla="*/ 215144 h 6857997"/>
              <a:gd name="connsiteX2849" fmla="*/ 10529454 w 12191995"/>
              <a:gd name="connsiteY2849" fmla="*/ 216102 h 6857997"/>
              <a:gd name="connsiteX2850" fmla="*/ 10526153 w 12191995"/>
              <a:gd name="connsiteY2850" fmla="*/ 217508 h 6857997"/>
              <a:gd name="connsiteX2851" fmla="*/ 10522405 w 12191995"/>
              <a:gd name="connsiteY2851" fmla="*/ 218913 h 6857997"/>
              <a:gd name="connsiteX2852" fmla="*/ 10529454 w 12191995"/>
              <a:gd name="connsiteY2852" fmla="*/ 213270 h 6857997"/>
              <a:gd name="connsiteX2853" fmla="*/ 10536524 w 12191995"/>
              <a:gd name="connsiteY2853" fmla="*/ 207158 h 6857997"/>
              <a:gd name="connsiteX2854" fmla="*/ 10543105 w 12191995"/>
              <a:gd name="connsiteY2854" fmla="*/ 201515 h 6857997"/>
              <a:gd name="connsiteX2855" fmla="*/ 10550175 w 12191995"/>
              <a:gd name="connsiteY2855" fmla="*/ 195850 h 6857997"/>
              <a:gd name="connsiteX2856" fmla="*/ 10556777 w 12191995"/>
              <a:gd name="connsiteY2856" fmla="*/ 189738 h 6857997"/>
              <a:gd name="connsiteX2857" fmla="*/ 10563826 w 12191995"/>
              <a:gd name="connsiteY2857" fmla="*/ 184095 h 6857997"/>
              <a:gd name="connsiteX2858" fmla="*/ 10570875 w 12191995"/>
              <a:gd name="connsiteY2858" fmla="*/ 178452 h 6857997"/>
              <a:gd name="connsiteX2859" fmla="*/ 10577477 w 12191995"/>
              <a:gd name="connsiteY2859" fmla="*/ 172318 h 6857997"/>
              <a:gd name="connsiteX2860" fmla="*/ 10733258 w 12191995"/>
              <a:gd name="connsiteY2860" fmla="*/ 164311 h 6857997"/>
              <a:gd name="connsiteX2861" fmla="*/ 10741266 w 12191995"/>
              <a:gd name="connsiteY2861" fmla="*/ 167143 h 6857997"/>
              <a:gd name="connsiteX2862" fmla="*/ 10749741 w 12191995"/>
              <a:gd name="connsiteY2862" fmla="*/ 170423 h 6857997"/>
              <a:gd name="connsiteX2863" fmla="*/ 10758217 w 12191995"/>
              <a:gd name="connsiteY2863" fmla="*/ 173255 h 6857997"/>
              <a:gd name="connsiteX2864" fmla="*/ 10766672 w 12191995"/>
              <a:gd name="connsiteY2864" fmla="*/ 176556 h 6857997"/>
              <a:gd name="connsiteX2865" fmla="*/ 10775169 w 12191995"/>
              <a:gd name="connsiteY2865" fmla="*/ 179389 h 6857997"/>
              <a:gd name="connsiteX2866" fmla="*/ 10783155 w 12191995"/>
              <a:gd name="connsiteY2866" fmla="*/ 182221 h 6857997"/>
              <a:gd name="connsiteX2867" fmla="*/ 10791631 w 12191995"/>
              <a:gd name="connsiteY2867" fmla="*/ 185500 h 6857997"/>
              <a:gd name="connsiteX2868" fmla="*/ 10800107 w 12191995"/>
              <a:gd name="connsiteY2868" fmla="*/ 188333 h 6857997"/>
              <a:gd name="connsiteX2869" fmla="*/ 10795869 w 12191995"/>
              <a:gd name="connsiteY2869" fmla="*/ 189738 h 6857997"/>
              <a:gd name="connsiteX2870" fmla="*/ 10791163 w 12191995"/>
              <a:gd name="connsiteY2870" fmla="*/ 190675 h 6857997"/>
              <a:gd name="connsiteX2871" fmla="*/ 10786925 w 12191995"/>
              <a:gd name="connsiteY2871" fmla="*/ 192102 h 6857997"/>
              <a:gd name="connsiteX2872" fmla="*/ 10782687 w 12191995"/>
              <a:gd name="connsiteY2872" fmla="*/ 193018 h 6857997"/>
              <a:gd name="connsiteX2873" fmla="*/ 10778449 w 12191995"/>
              <a:gd name="connsiteY2873" fmla="*/ 194445 h 6857997"/>
              <a:gd name="connsiteX2874" fmla="*/ 10773742 w 12191995"/>
              <a:gd name="connsiteY2874" fmla="*/ 195382 h 6857997"/>
              <a:gd name="connsiteX2875" fmla="*/ 10769504 w 12191995"/>
              <a:gd name="connsiteY2875" fmla="*/ 196787 h 6857997"/>
              <a:gd name="connsiteX2876" fmla="*/ 10765266 w 12191995"/>
              <a:gd name="connsiteY2876" fmla="*/ 198214 h 6857997"/>
              <a:gd name="connsiteX2877" fmla="*/ 10761028 w 12191995"/>
              <a:gd name="connsiteY2877" fmla="*/ 193976 h 6857997"/>
              <a:gd name="connsiteX2878" fmla="*/ 10757259 w 12191995"/>
              <a:gd name="connsiteY2878" fmla="*/ 189738 h 6857997"/>
              <a:gd name="connsiteX2879" fmla="*/ 10753042 w 12191995"/>
              <a:gd name="connsiteY2879" fmla="*/ 185500 h 6857997"/>
              <a:gd name="connsiteX2880" fmla="*/ 10749273 w 12191995"/>
              <a:gd name="connsiteY2880" fmla="*/ 181263 h 6857997"/>
              <a:gd name="connsiteX2881" fmla="*/ 10745035 w 12191995"/>
              <a:gd name="connsiteY2881" fmla="*/ 177025 h 6857997"/>
              <a:gd name="connsiteX2882" fmla="*/ 10741266 w 12191995"/>
              <a:gd name="connsiteY2882" fmla="*/ 172787 h 6857997"/>
              <a:gd name="connsiteX2883" fmla="*/ 10737028 w 12191995"/>
              <a:gd name="connsiteY2883" fmla="*/ 168549 h 6857997"/>
              <a:gd name="connsiteX2884" fmla="*/ 10733258 w 12191995"/>
              <a:gd name="connsiteY2884" fmla="*/ 164311 h 6857997"/>
              <a:gd name="connsiteX2885" fmla="*/ 10588295 w 12191995"/>
              <a:gd name="connsiteY2885" fmla="*/ 163843 h 6857997"/>
              <a:gd name="connsiteX2886" fmla="*/ 10593002 w 12191995"/>
              <a:gd name="connsiteY2886" fmla="*/ 163843 h 6857997"/>
              <a:gd name="connsiteX2887" fmla="*/ 10597240 w 12191995"/>
              <a:gd name="connsiteY2887" fmla="*/ 164311 h 6857997"/>
              <a:gd name="connsiteX2888" fmla="*/ 10601477 w 12191995"/>
              <a:gd name="connsiteY2888" fmla="*/ 164780 h 6857997"/>
              <a:gd name="connsiteX2889" fmla="*/ 10605715 w 12191995"/>
              <a:gd name="connsiteY2889" fmla="*/ 165269 h 6857997"/>
              <a:gd name="connsiteX2890" fmla="*/ 10609953 w 12191995"/>
              <a:gd name="connsiteY2890" fmla="*/ 165738 h 6857997"/>
              <a:gd name="connsiteX2891" fmla="*/ 10614191 w 12191995"/>
              <a:gd name="connsiteY2891" fmla="*/ 166206 h 6857997"/>
              <a:gd name="connsiteX2892" fmla="*/ 10618429 w 12191995"/>
              <a:gd name="connsiteY2892" fmla="*/ 166206 h 6857997"/>
              <a:gd name="connsiteX2893" fmla="*/ 10623136 w 12191995"/>
              <a:gd name="connsiteY2893" fmla="*/ 166675 h 6857997"/>
              <a:gd name="connsiteX2894" fmla="*/ 10623136 w 12191995"/>
              <a:gd name="connsiteY2894" fmla="*/ 167143 h 6857997"/>
              <a:gd name="connsiteX2895" fmla="*/ 10623136 w 12191995"/>
              <a:gd name="connsiteY2895" fmla="*/ 167612 h 6857997"/>
              <a:gd name="connsiteX2896" fmla="*/ 10623136 w 12191995"/>
              <a:gd name="connsiteY2896" fmla="*/ 168080 h 6857997"/>
              <a:gd name="connsiteX2897" fmla="*/ 10623136 w 12191995"/>
              <a:gd name="connsiteY2897" fmla="*/ 168549 h 6857997"/>
              <a:gd name="connsiteX2898" fmla="*/ 10623136 w 12191995"/>
              <a:gd name="connsiteY2898" fmla="*/ 169039 h 6857997"/>
              <a:gd name="connsiteX2899" fmla="*/ 10623604 w 12191995"/>
              <a:gd name="connsiteY2899" fmla="*/ 169507 h 6857997"/>
              <a:gd name="connsiteX2900" fmla="*/ 10615128 w 12191995"/>
              <a:gd name="connsiteY2900" fmla="*/ 174192 h 6857997"/>
              <a:gd name="connsiteX2901" fmla="*/ 10607121 w 12191995"/>
              <a:gd name="connsiteY2901" fmla="*/ 178452 h 6857997"/>
              <a:gd name="connsiteX2902" fmla="*/ 10598666 w 12191995"/>
              <a:gd name="connsiteY2902" fmla="*/ 183137 h 6857997"/>
              <a:gd name="connsiteX2903" fmla="*/ 10590169 w 12191995"/>
              <a:gd name="connsiteY2903" fmla="*/ 187374 h 6857997"/>
              <a:gd name="connsiteX2904" fmla="*/ 10582183 w 12191995"/>
              <a:gd name="connsiteY2904" fmla="*/ 191634 h 6857997"/>
              <a:gd name="connsiteX2905" fmla="*/ 10573707 w 12191995"/>
              <a:gd name="connsiteY2905" fmla="*/ 196319 h 6857997"/>
              <a:gd name="connsiteX2906" fmla="*/ 10565700 w 12191995"/>
              <a:gd name="connsiteY2906" fmla="*/ 200556 h 6857997"/>
              <a:gd name="connsiteX2907" fmla="*/ 10557245 w 12191995"/>
              <a:gd name="connsiteY2907" fmla="*/ 204816 h 6857997"/>
              <a:gd name="connsiteX2908" fmla="*/ 10560993 w 12191995"/>
              <a:gd name="connsiteY2908" fmla="*/ 199619 h 6857997"/>
              <a:gd name="connsiteX2909" fmla="*/ 10565231 w 12191995"/>
              <a:gd name="connsiteY2909" fmla="*/ 194445 h 6857997"/>
              <a:gd name="connsiteX2910" fmla="*/ 10569001 w 12191995"/>
              <a:gd name="connsiteY2910" fmla="*/ 189270 h 6857997"/>
              <a:gd name="connsiteX2911" fmla="*/ 10572770 w 12191995"/>
              <a:gd name="connsiteY2911" fmla="*/ 184095 h 6857997"/>
              <a:gd name="connsiteX2912" fmla="*/ 10577008 w 12191995"/>
              <a:gd name="connsiteY2912" fmla="*/ 179389 h 6857997"/>
              <a:gd name="connsiteX2913" fmla="*/ 10580756 w 12191995"/>
              <a:gd name="connsiteY2913" fmla="*/ 174192 h 6857997"/>
              <a:gd name="connsiteX2914" fmla="*/ 10584526 w 12191995"/>
              <a:gd name="connsiteY2914" fmla="*/ 169039 h 6857997"/>
              <a:gd name="connsiteX2915" fmla="*/ 10588295 w 12191995"/>
              <a:gd name="connsiteY2915" fmla="*/ 163843 h 6857997"/>
              <a:gd name="connsiteX2916" fmla="*/ 10727146 w 12191995"/>
              <a:gd name="connsiteY2916" fmla="*/ 162906 h 6857997"/>
              <a:gd name="connsiteX2917" fmla="*/ 10731363 w 12191995"/>
              <a:gd name="connsiteY2917" fmla="*/ 167143 h 6857997"/>
              <a:gd name="connsiteX2918" fmla="*/ 10735622 w 12191995"/>
              <a:gd name="connsiteY2918" fmla="*/ 171381 h 6857997"/>
              <a:gd name="connsiteX2919" fmla="*/ 10739860 w 12191995"/>
              <a:gd name="connsiteY2919" fmla="*/ 176088 h 6857997"/>
              <a:gd name="connsiteX2920" fmla="*/ 10744077 w 12191995"/>
              <a:gd name="connsiteY2920" fmla="*/ 180326 h 6857997"/>
              <a:gd name="connsiteX2921" fmla="*/ 10748315 w 12191995"/>
              <a:gd name="connsiteY2921" fmla="*/ 185032 h 6857997"/>
              <a:gd name="connsiteX2922" fmla="*/ 10752574 w 12191995"/>
              <a:gd name="connsiteY2922" fmla="*/ 189270 h 6857997"/>
              <a:gd name="connsiteX2923" fmla="*/ 10756790 w 12191995"/>
              <a:gd name="connsiteY2923" fmla="*/ 193508 h 6857997"/>
              <a:gd name="connsiteX2924" fmla="*/ 10761028 w 12191995"/>
              <a:gd name="connsiteY2924" fmla="*/ 198214 h 6857997"/>
              <a:gd name="connsiteX2925" fmla="*/ 10753958 w 12191995"/>
              <a:gd name="connsiteY2925" fmla="*/ 198214 h 6857997"/>
              <a:gd name="connsiteX2926" fmla="*/ 10746909 w 12191995"/>
              <a:gd name="connsiteY2926" fmla="*/ 197745 h 6857997"/>
              <a:gd name="connsiteX2927" fmla="*/ 10739860 w 12191995"/>
              <a:gd name="connsiteY2927" fmla="*/ 197745 h 6857997"/>
              <a:gd name="connsiteX2928" fmla="*/ 10733258 w 12191995"/>
              <a:gd name="connsiteY2928" fmla="*/ 197745 h 6857997"/>
              <a:gd name="connsiteX2929" fmla="*/ 10726209 w 12191995"/>
              <a:gd name="connsiteY2929" fmla="*/ 197277 h 6857997"/>
              <a:gd name="connsiteX2930" fmla="*/ 10719139 w 12191995"/>
              <a:gd name="connsiteY2930" fmla="*/ 197277 h 6857997"/>
              <a:gd name="connsiteX2931" fmla="*/ 10712069 w 12191995"/>
              <a:gd name="connsiteY2931" fmla="*/ 197277 h 6857997"/>
              <a:gd name="connsiteX2932" fmla="*/ 10705019 w 12191995"/>
              <a:gd name="connsiteY2932" fmla="*/ 197277 h 6857997"/>
              <a:gd name="connsiteX2933" fmla="*/ 10705019 w 12191995"/>
              <a:gd name="connsiteY2933" fmla="*/ 196319 h 6857997"/>
              <a:gd name="connsiteX2934" fmla="*/ 10705019 w 12191995"/>
              <a:gd name="connsiteY2934" fmla="*/ 195382 h 6857997"/>
              <a:gd name="connsiteX2935" fmla="*/ 10704551 w 12191995"/>
              <a:gd name="connsiteY2935" fmla="*/ 194913 h 6857997"/>
              <a:gd name="connsiteX2936" fmla="*/ 10704551 w 12191995"/>
              <a:gd name="connsiteY2936" fmla="*/ 193976 h 6857997"/>
              <a:gd name="connsiteX2937" fmla="*/ 10704082 w 12191995"/>
              <a:gd name="connsiteY2937" fmla="*/ 193508 h 6857997"/>
              <a:gd name="connsiteX2938" fmla="*/ 10703614 w 12191995"/>
              <a:gd name="connsiteY2938" fmla="*/ 192549 h 6857997"/>
              <a:gd name="connsiteX2939" fmla="*/ 10703124 w 12191995"/>
              <a:gd name="connsiteY2939" fmla="*/ 192102 h 6857997"/>
              <a:gd name="connsiteX2940" fmla="*/ 10702656 w 12191995"/>
              <a:gd name="connsiteY2940" fmla="*/ 191634 h 6857997"/>
              <a:gd name="connsiteX2941" fmla="*/ 10705957 w 12191995"/>
              <a:gd name="connsiteY2941" fmla="*/ 187864 h 6857997"/>
              <a:gd name="connsiteX2942" fmla="*/ 10708789 w 12191995"/>
              <a:gd name="connsiteY2942" fmla="*/ 184095 h 6857997"/>
              <a:gd name="connsiteX2943" fmla="*/ 10712069 w 12191995"/>
              <a:gd name="connsiteY2943" fmla="*/ 180794 h 6857997"/>
              <a:gd name="connsiteX2944" fmla="*/ 10714901 w 12191995"/>
              <a:gd name="connsiteY2944" fmla="*/ 177025 h 6857997"/>
              <a:gd name="connsiteX2945" fmla="*/ 10718202 w 12191995"/>
              <a:gd name="connsiteY2945" fmla="*/ 173724 h 6857997"/>
              <a:gd name="connsiteX2946" fmla="*/ 10721034 w 12191995"/>
              <a:gd name="connsiteY2946" fmla="*/ 169955 h 6857997"/>
              <a:gd name="connsiteX2947" fmla="*/ 10723845 w 12191995"/>
              <a:gd name="connsiteY2947" fmla="*/ 166206 h 6857997"/>
              <a:gd name="connsiteX2948" fmla="*/ 10727146 w 12191995"/>
              <a:gd name="connsiteY2948" fmla="*/ 162906 h 6857997"/>
              <a:gd name="connsiteX2949" fmla="*/ 10723377 w 12191995"/>
              <a:gd name="connsiteY2949" fmla="*/ 161969 h 6857997"/>
              <a:gd name="connsiteX2950" fmla="*/ 10720566 w 12191995"/>
              <a:gd name="connsiteY2950" fmla="*/ 165738 h 6857997"/>
              <a:gd name="connsiteX2951" fmla="*/ 10717733 w 12191995"/>
              <a:gd name="connsiteY2951" fmla="*/ 169039 h 6857997"/>
              <a:gd name="connsiteX2952" fmla="*/ 10714432 w 12191995"/>
              <a:gd name="connsiteY2952" fmla="*/ 172318 h 6857997"/>
              <a:gd name="connsiteX2953" fmla="*/ 10711621 w 12191995"/>
              <a:gd name="connsiteY2953" fmla="*/ 175619 h 6857997"/>
              <a:gd name="connsiteX2954" fmla="*/ 10708789 w 12191995"/>
              <a:gd name="connsiteY2954" fmla="*/ 178920 h 6857997"/>
              <a:gd name="connsiteX2955" fmla="*/ 10705957 w 12191995"/>
              <a:gd name="connsiteY2955" fmla="*/ 182668 h 6857997"/>
              <a:gd name="connsiteX2956" fmla="*/ 10703124 w 12191995"/>
              <a:gd name="connsiteY2956" fmla="*/ 185969 h 6857997"/>
              <a:gd name="connsiteX2957" fmla="*/ 10700313 w 12191995"/>
              <a:gd name="connsiteY2957" fmla="*/ 189270 h 6857997"/>
              <a:gd name="connsiteX2958" fmla="*/ 10699355 w 12191995"/>
              <a:gd name="connsiteY2958" fmla="*/ 188801 h 6857997"/>
              <a:gd name="connsiteX2959" fmla="*/ 10698907 w 12191995"/>
              <a:gd name="connsiteY2959" fmla="*/ 188333 h 6857997"/>
              <a:gd name="connsiteX2960" fmla="*/ 10698439 w 12191995"/>
              <a:gd name="connsiteY2960" fmla="*/ 188333 h 6857997"/>
              <a:gd name="connsiteX2961" fmla="*/ 10697481 w 12191995"/>
              <a:gd name="connsiteY2961" fmla="*/ 187864 h 6857997"/>
              <a:gd name="connsiteX2962" fmla="*/ 10697012 w 12191995"/>
              <a:gd name="connsiteY2962" fmla="*/ 187864 h 6857997"/>
              <a:gd name="connsiteX2963" fmla="*/ 10696075 w 12191995"/>
              <a:gd name="connsiteY2963" fmla="*/ 187864 h 6857997"/>
              <a:gd name="connsiteX2964" fmla="*/ 10695138 w 12191995"/>
              <a:gd name="connsiteY2964" fmla="*/ 187374 h 6857997"/>
              <a:gd name="connsiteX2965" fmla="*/ 10694670 w 12191995"/>
              <a:gd name="connsiteY2965" fmla="*/ 187374 h 6857997"/>
              <a:gd name="connsiteX2966" fmla="*/ 10693264 w 12191995"/>
              <a:gd name="connsiteY2966" fmla="*/ 187864 h 6857997"/>
              <a:gd name="connsiteX2967" fmla="*/ 10691858 w 12191995"/>
              <a:gd name="connsiteY2967" fmla="*/ 187864 h 6857997"/>
              <a:gd name="connsiteX2968" fmla="*/ 10690453 w 12191995"/>
              <a:gd name="connsiteY2968" fmla="*/ 188333 h 6857997"/>
              <a:gd name="connsiteX2969" fmla="*/ 10689495 w 12191995"/>
              <a:gd name="connsiteY2969" fmla="*/ 188801 h 6857997"/>
              <a:gd name="connsiteX2970" fmla="*/ 10688579 w 12191995"/>
              <a:gd name="connsiteY2970" fmla="*/ 189270 h 6857997"/>
              <a:gd name="connsiteX2971" fmla="*/ 10687621 w 12191995"/>
              <a:gd name="connsiteY2971" fmla="*/ 190207 h 6857997"/>
              <a:gd name="connsiteX2972" fmla="*/ 10686683 w 12191995"/>
              <a:gd name="connsiteY2972" fmla="*/ 191144 h 6857997"/>
              <a:gd name="connsiteX2973" fmla="*/ 10685746 w 12191995"/>
              <a:gd name="connsiteY2973" fmla="*/ 192102 h 6857997"/>
              <a:gd name="connsiteX2974" fmla="*/ 10680550 w 12191995"/>
              <a:gd name="connsiteY2974" fmla="*/ 189270 h 6857997"/>
              <a:gd name="connsiteX2975" fmla="*/ 10675396 w 12191995"/>
              <a:gd name="connsiteY2975" fmla="*/ 186437 h 6857997"/>
              <a:gd name="connsiteX2976" fmla="*/ 10670200 w 12191995"/>
              <a:gd name="connsiteY2976" fmla="*/ 183605 h 6857997"/>
              <a:gd name="connsiteX2977" fmla="*/ 10665025 w 12191995"/>
              <a:gd name="connsiteY2977" fmla="*/ 180794 h 6857997"/>
              <a:gd name="connsiteX2978" fmla="*/ 10659850 w 12191995"/>
              <a:gd name="connsiteY2978" fmla="*/ 177962 h 6857997"/>
              <a:gd name="connsiteX2979" fmla="*/ 10654675 w 12191995"/>
              <a:gd name="connsiteY2979" fmla="*/ 175151 h 6857997"/>
              <a:gd name="connsiteX2980" fmla="*/ 10649500 w 12191995"/>
              <a:gd name="connsiteY2980" fmla="*/ 172318 h 6857997"/>
              <a:gd name="connsiteX2981" fmla="*/ 10643857 w 12191995"/>
              <a:gd name="connsiteY2981" fmla="*/ 169955 h 6857997"/>
              <a:gd name="connsiteX2982" fmla="*/ 10644325 w 12191995"/>
              <a:gd name="connsiteY2982" fmla="*/ 169507 h 6857997"/>
              <a:gd name="connsiteX2983" fmla="*/ 10644325 w 12191995"/>
              <a:gd name="connsiteY2983" fmla="*/ 169039 h 6857997"/>
              <a:gd name="connsiteX2984" fmla="*/ 10644325 w 12191995"/>
              <a:gd name="connsiteY2984" fmla="*/ 168549 h 6857997"/>
              <a:gd name="connsiteX2985" fmla="*/ 10644325 w 12191995"/>
              <a:gd name="connsiteY2985" fmla="*/ 168080 h 6857997"/>
              <a:gd name="connsiteX2986" fmla="*/ 10644325 w 12191995"/>
              <a:gd name="connsiteY2986" fmla="*/ 167612 h 6857997"/>
              <a:gd name="connsiteX2987" fmla="*/ 10644773 w 12191995"/>
              <a:gd name="connsiteY2987" fmla="*/ 167612 h 6857997"/>
              <a:gd name="connsiteX2988" fmla="*/ 10644773 w 12191995"/>
              <a:gd name="connsiteY2988" fmla="*/ 167143 h 6857997"/>
              <a:gd name="connsiteX2989" fmla="*/ 10654675 w 12191995"/>
              <a:gd name="connsiteY2989" fmla="*/ 166675 h 6857997"/>
              <a:gd name="connsiteX2990" fmla="*/ 10664088 w 12191995"/>
              <a:gd name="connsiteY2990" fmla="*/ 165738 h 6857997"/>
              <a:gd name="connsiteX2991" fmla="*/ 10673970 w 12191995"/>
              <a:gd name="connsiteY2991" fmla="*/ 165269 h 6857997"/>
              <a:gd name="connsiteX2992" fmla="*/ 10683851 w 12191995"/>
              <a:gd name="connsiteY2992" fmla="*/ 164780 h 6857997"/>
              <a:gd name="connsiteX2993" fmla="*/ 10693711 w 12191995"/>
              <a:gd name="connsiteY2993" fmla="*/ 163843 h 6857997"/>
              <a:gd name="connsiteX2994" fmla="*/ 10703614 w 12191995"/>
              <a:gd name="connsiteY2994" fmla="*/ 163374 h 6857997"/>
              <a:gd name="connsiteX2995" fmla="*/ 10713495 w 12191995"/>
              <a:gd name="connsiteY2995" fmla="*/ 162906 h 6857997"/>
              <a:gd name="connsiteX2996" fmla="*/ 10723377 w 12191995"/>
              <a:gd name="connsiteY2996" fmla="*/ 161969 h 6857997"/>
              <a:gd name="connsiteX2997" fmla="*/ 10777980 w 12191995"/>
              <a:gd name="connsiteY2997" fmla="*/ 159626 h 6857997"/>
              <a:gd name="connsiteX2998" fmla="*/ 10785051 w 12191995"/>
              <a:gd name="connsiteY2998" fmla="*/ 164311 h 6857997"/>
              <a:gd name="connsiteX2999" fmla="*/ 10792100 w 12191995"/>
              <a:gd name="connsiteY2999" fmla="*/ 169039 h 6857997"/>
              <a:gd name="connsiteX3000" fmla="*/ 10799638 w 12191995"/>
              <a:gd name="connsiteY3000" fmla="*/ 173255 h 6857997"/>
              <a:gd name="connsiteX3001" fmla="*/ 10806687 w 12191995"/>
              <a:gd name="connsiteY3001" fmla="*/ 177962 h 6857997"/>
              <a:gd name="connsiteX3002" fmla="*/ 10813758 w 12191995"/>
              <a:gd name="connsiteY3002" fmla="*/ 182668 h 6857997"/>
              <a:gd name="connsiteX3003" fmla="*/ 10821275 w 12191995"/>
              <a:gd name="connsiteY3003" fmla="*/ 187374 h 6857997"/>
              <a:gd name="connsiteX3004" fmla="*/ 10828346 w 12191995"/>
              <a:gd name="connsiteY3004" fmla="*/ 191634 h 6857997"/>
              <a:gd name="connsiteX3005" fmla="*/ 10835416 w 12191995"/>
              <a:gd name="connsiteY3005" fmla="*/ 196319 h 6857997"/>
              <a:gd name="connsiteX3006" fmla="*/ 10832115 w 12191995"/>
              <a:gd name="connsiteY3006" fmla="*/ 195382 h 6857997"/>
              <a:gd name="connsiteX3007" fmla="*/ 10828346 w 12191995"/>
              <a:gd name="connsiteY3007" fmla="*/ 193976 h 6857997"/>
              <a:gd name="connsiteX3008" fmla="*/ 10824576 w 12191995"/>
              <a:gd name="connsiteY3008" fmla="*/ 193018 h 6857997"/>
              <a:gd name="connsiteX3009" fmla="*/ 10820828 w 12191995"/>
              <a:gd name="connsiteY3009" fmla="*/ 191634 h 6857997"/>
              <a:gd name="connsiteX3010" fmla="*/ 10817527 w 12191995"/>
              <a:gd name="connsiteY3010" fmla="*/ 190675 h 6857997"/>
              <a:gd name="connsiteX3011" fmla="*/ 10813758 w 12191995"/>
              <a:gd name="connsiteY3011" fmla="*/ 189270 h 6857997"/>
              <a:gd name="connsiteX3012" fmla="*/ 10809988 w 12191995"/>
              <a:gd name="connsiteY3012" fmla="*/ 188333 h 6857997"/>
              <a:gd name="connsiteX3013" fmla="*/ 10806219 w 12191995"/>
              <a:gd name="connsiteY3013" fmla="*/ 187374 h 6857997"/>
              <a:gd name="connsiteX3014" fmla="*/ 10802918 w 12191995"/>
              <a:gd name="connsiteY3014" fmla="*/ 183605 h 6857997"/>
              <a:gd name="connsiteX3015" fmla="*/ 10799149 w 12191995"/>
              <a:gd name="connsiteY3015" fmla="*/ 180326 h 6857997"/>
              <a:gd name="connsiteX3016" fmla="*/ 10795869 w 12191995"/>
              <a:gd name="connsiteY3016" fmla="*/ 177025 h 6857997"/>
              <a:gd name="connsiteX3017" fmla="*/ 10792100 w 12191995"/>
              <a:gd name="connsiteY3017" fmla="*/ 173255 h 6857997"/>
              <a:gd name="connsiteX3018" fmla="*/ 10788351 w 12191995"/>
              <a:gd name="connsiteY3018" fmla="*/ 169955 h 6857997"/>
              <a:gd name="connsiteX3019" fmla="*/ 10785051 w 12191995"/>
              <a:gd name="connsiteY3019" fmla="*/ 166675 h 6857997"/>
              <a:gd name="connsiteX3020" fmla="*/ 10781281 w 12191995"/>
              <a:gd name="connsiteY3020" fmla="*/ 163374 h 6857997"/>
              <a:gd name="connsiteX3021" fmla="*/ 10777980 w 12191995"/>
              <a:gd name="connsiteY3021" fmla="*/ 159626 h 6857997"/>
              <a:gd name="connsiteX3022" fmla="*/ 10764329 w 12191995"/>
              <a:gd name="connsiteY3022" fmla="*/ 151598 h 6857997"/>
              <a:gd name="connsiteX3023" fmla="*/ 10768567 w 12191995"/>
              <a:gd name="connsiteY3023" fmla="*/ 155367 h 6857997"/>
              <a:gd name="connsiteX3024" fmla="*/ 10772805 w 12191995"/>
              <a:gd name="connsiteY3024" fmla="*/ 159626 h 6857997"/>
              <a:gd name="connsiteX3025" fmla="*/ 10777022 w 12191995"/>
              <a:gd name="connsiteY3025" fmla="*/ 163843 h 6857997"/>
              <a:gd name="connsiteX3026" fmla="*/ 10781750 w 12191995"/>
              <a:gd name="connsiteY3026" fmla="*/ 168080 h 6857997"/>
              <a:gd name="connsiteX3027" fmla="*/ 10785988 w 12191995"/>
              <a:gd name="connsiteY3027" fmla="*/ 171850 h 6857997"/>
              <a:gd name="connsiteX3028" fmla="*/ 10790226 w 12191995"/>
              <a:gd name="connsiteY3028" fmla="*/ 176088 h 6857997"/>
              <a:gd name="connsiteX3029" fmla="*/ 10794463 w 12191995"/>
              <a:gd name="connsiteY3029" fmla="*/ 180326 h 6857997"/>
              <a:gd name="connsiteX3030" fmla="*/ 10798680 w 12191995"/>
              <a:gd name="connsiteY3030" fmla="*/ 184563 h 6857997"/>
              <a:gd name="connsiteX3031" fmla="*/ 10790694 w 12191995"/>
              <a:gd name="connsiteY3031" fmla="*/ 181263 h 6857997"/>
              <a:gd name="connsiteX3032" fmla="*/ 10782218 w 12191995"/>
              <a:gd name="connsiteY3032" fmla="*/ 178452 h 6857997"/>
              <a:gd name="connsiteX3033" fmla="*/ 10773742 w 12191995"/>
              <a:gd name="connsiteY3033" fmla="*/ 175619 h 6857997"/>
              <a:gd name="connsiteX3034" fmla="*/ 10765735 w 12191995"/>
              <a:gd name="connsiteY3034" fmla="*/ 172318 h 6857997"/>
              <a:gd name="connsiteX3035" fmla="*/ 10757259 w 12191995"/>
              <a:gd name="connsiteY3035" fmla="*/ 169507 h 6857997"/>
              <a:gd name="connsiteX3036" fmla="*/ 10749273 w 12191995"/>
              <a:gd name="connsiteY3036" fmla="*/ 166675 h 6857997"/>
              <a:gd name="connsiteX3037" fmla="*/ 10740797 w 12191995"/>
              <a:gd name="connsiteY3037" fmla="*/ 163374 h 6857997"/>
              <a:gd name="connsiteX3038" fmla="*/ 10732321 w 12191995"/>
              <a:gd name="connsiteY3038" fmla="*/ 160542 h 6857997"/>
              <a:gd name="connsiteX3039" fmla="*/ 10736559 w 12191995"/>
              <a:gd name="connsiteY3039" fmla="*/ 159136 h 6857997"/>
              <a:gd name="connsiteX3040" fmla="*/ 10740329 w 12191995"/>
              <a:gd name="connsiteY3040" fmla="*/ 158199 h 6857997"/>
              <a:gd name="connsiteX3041" fmla="*/ 10744545 w 12191995"/>
              <a:gd name="connsiteY3041" fmla="*/ 157262 h 6857997"/>
              <a:gd name="connsiteX3042" fmla="*/ 10748315 w 12191995"/>
              <a:gd name="connsiteY3042" fmla="*/ 155857 h 6857997"/>
              <a:gd name="connsiteX3043" fmla="*/ 10752574 w 12191995"/>
              <a:gd name="connsiteY3043" fmla="*/ 154899 h 6857997"/>
              <a:gd name="connsiteX3044" fmla="*/ 10756343 w 12191995"/>
              <a:gd name="connsiteY3044" fmla="*/ 153493 h 6857997"/>
              <a:gd name="connsiteX3045" fmla="*/ 10760560 w 12191995"/>
              <a:gd name="connsiteY3045" fmla="*/ 152556 h 6857997"/>
              <a:gd name="connsiteX3046" fmla="*/ 10661256 w 12191995"/>
              <a:gd name="connsiteY3046" fmla="*/ 141716 h 6857997"/>
              <a:gd name="connsiteX3047" fmla="*/ 10658445 w 12191995"/>
              <a:gd name="connsiteY3047" fmla="*/ 143612 h 6857997"/>
              <a:gd name="connsiteX3048" fmla="*/ 10656081 w 12191995"/>
              <a:gd name="connsiteY3048" fmla="*/ 145954 h 6857997"/>
              <a:gd name="connsiteX3049" fmla="*/ 10653738 w 12191995"/>
              <a:gd name="connsiteY3049" fmla="*/ 147828 h 6857997"/>
              <a:gd name="connsiteX3050" fmla="*/ 10650906 w 12191995"/>
              <a:gd name="connsiteY3050" fmla="*/ 149724 h 6857997"/>
              <a:gd name="connsiteX3051" fmla="*/ 10648542 w 12191995"/>
              <a:gd name="connsiteY3051" fmla="*/ 152088 h 6857997"/>
              <a:gd name="connsiteX3052" fmla="*/ 10646199 w 12191995"/>
              <a:gd name="connsiteY3052" fmla="*/ 153962 h 6857997"/>
              <a:gd name="connsiteX3053" fmla="*/ 10643857 w 12191995"/>
              <a:gd name="connsiteY3053" fmla="*/ 155857 h 6857997"/>
              <a:gd name="connsiteX3054" fmla="*/ 10641024 w 12191995"/>
              <a:gd name="connsiteY3054" fmla="*/ 158199 h 6857997"/>
              <a:gd name="connsiteX3055" fmla="*/ 10640556 w 12191995"/>
              <a:gd name="connsiteY3055" fmla="*/ 157262 h 6857997"/>
              <a:gd name="connsiteX3056" fmla="*/ 10639619 w 12191995"/>
              <a:gd name="connsiteY3056" fmla="*/ 156794 h 6857997"/>
              <a:gd name="connsiteX3057" fmla="*/ 10638661 w 12191995"/>
              <a:gd name="connsiteY3057" fmla="*/ 156325 h 6857997"/>
              <a:gd name="connsiteX3058" fmla="*/ 10637724 w 12191995"/>
              <a:gd name="connsiteY3058" fmla="*/ 155857 h 6857997"/>
              <a:gd name="connsiteX3059" fmla="*/ 10636787 w 12191995"/>
              <a:gd name="connsiteY3059" fmla="*/ 155367 h 6857997"/>
              <a:gd name="connsiteX3060" fmla="*/ 10635850 w 12191995"/>
              <a:gd name="connsiteY3060" fmla="*/ 155367 h 6857997"/>
              <a:gd name="connsiteX3061" fmla="*/ 10634891 w 12191995"/>
              <a:gd name="connsiteY3061" fmla="*/ 154899 h 6857997"/>
              <a:gd name="connsiteX3062" fmla="*/ 10633975 w 12191995"/>
              <a:gd name="connsiteY3062" fmla="*/ 154899 h 6857997"/>
              <a:gd name="connsiteX3063" fmla="*/ 10632080 w 12191995"/>
              <a:gd name="connsiteY3063" fmla="*/ 155367 h 6857997"/>
              <a:gd name="connsiteX3064" fmla="*/ 10630206 w 12191995"/>
              <a:gd name="connsiteY3064" fmla="*/ 155857 h 6857997"/>
              <a:gd name="connsiteX3065" fmla="*/ 10628311 w 12191995"/>
              <a:gd name="connsiteY3065" fmla="*/ 156325 h 6857997"/>
              <a:gd name="connsiteX3066" fmla="*/ 10626905 w 12191995"/>
              <a:gd name="connsiteY3066" fmla="*/ 157262 h 6857997"/>
              <a:gd name="connsiteX3067" fmla="*/ 10625478 w 12191995"/>
              <a:gd name="connsiteY3067" fmla="*/ 158668 h 6857997"/>
              <a:gd name="connsiteX3068" fmla="*/ 10624563 w 12191995"/>
              <a:gd name="connsiteY3068" fmla="*/ 160073 h 6857997"/>
              <a:gd name="connsiteX3069" fmla="*/ 10623604 w 12191995"/>
              <a:gd name="connsiteY3069" fmla="*/ 161969 h 6857997"/>
              <a:gd name="connsiteX3070" fmla="*/ 10623136 w 12191995"/>
              <a:gd name="connsiteY3070" fmla="*/ 163374 h 6857997"/>
              <a:gd name="connsiteX3071" fmla="*/ 10619835 w 12191995"/>
              <a:gd name="connsiteY3071" fmla="*/ 163374 h 6857997"/>
              <a:gd name="connsiteX3072" fmla="*/ 10616534 w 12191995"/>
              <a:gd name="connsiteY3072" fmla="*/ 162906 h 6857997"/>
              <a:gd name="connsiteX3073" fmla="*/ 10613254 w 12191995"/>
              <a:gd name="connsiteY3073" fmla="*/ 162437 h 6857997"/>
              <a:gd name="connsiteX3074" fmla="*/ 10609953 w 12191995"/>
              <a:gd name="connsiteY3074" fmla="*/ 162437 h 6857997"/>
              <a:gd name="connsiteX3075" fmla="*/ 10606652 w 12191995"/>
              <a:gd name="connsiteY3075" fmla="*/ 161969 h 6857997"/>
              <a:gd name="connsiteX3076" fmla="*/ 10602883 w 12191995"/>
              <a:gd name="connsiteY3076" fmla="*/ 161500 h 6857997"/>
              <a:gd name="connsiteX3077" fmla="*/ 10599603 w 12191995"/>
              <a:gd name="connsiteY3077" fmla="*/ 161500 h 6857997"/>
              <a:gd name="connsiteX3078" fmla="*/ 10596302 w 12191995"/>
              <a:gd name="connsiteY3078" fmla="*/ 161010 h 6857997"/>
              <a:gd name="connsiteX3079" fmla="*/ 10604310 w 12191995"/>
              <a:gd name="connsiteY3079" fmla="*/ 158668 h 6857997"/>
              <a:gd name="connsiteX3080" fmla="*/ 10612764 w 12191995"/>
              <a:gd name="connsiteY3080" fmla="*/ 156325 h 6857997"/>
              <a:gd name="connsiteX3081" fmla="*/ 10620793 w 12191995"/>
              <a:gd name="connsiteY3081" fmla="*/ 153962 h 6857997"/>
              <a:gd name="connsiteX3082" fmla="*/ 10628779 w 12191995"/>
              <a:gd name="connsiteY3082" fmla="*/ 151129 h 6857997"/>
              <a:gd name="connsiteX3083" fmla="*/ 10636787 w 12191995"/>
              <a:gd name="connsiteY3083" fmla="*/ 148787 h 6857997"/>
              <a:gd name="connsiteX3084" fmla="*/ 10644773 w 12191995"/>
              <a:gd name="connsiteY3084" fmla="*/ 146444 h 6857997"/>
              <a:gd name="connsiteX3085" fmla="*/ 10653270 w 12191995"/>
              <a:gd name="connsiteY3085" fmla="*/ 144080 h 6857997"/>
              <a:gd name="connsiteX3086" fmla="*/ 10661256 w 12191995"/>
              <a:gd name="connsiteY3086" fmla="*/ 141716 h 6857997"/>
              <a:gd name="connsiteX3087" fmla="*/ 10681509 w 12191995"/>
              <a:gd name="connsiteY3087" fmla="*/ 140779 h 6857997"/>
              <a:gd name="connsiteX3088" fmla="*/ 10690921 w 12191995"/>
              <a:gd name="connsiteY3088" fmla="*/ 142185 h 6857997"/>
              <a:gd name="connsiteX3089" fmla="*/ 10700313 w 12191995"/>
              <a:gd name="connsiteY3089" fmla="*/ 143143 h 6857997"/>
              <a:gd name="connsiteX3090" fmla="*/ 10709726 w 12191995"/>
              <a:gd name="connsiteY3090" fmla="*/ 144549 h 6857997"/>
              <a:gd name="connsiteX3091" fmla="*/ 10719139 w 12191995"/>
              <a:gd name="connsiteY3091" fmla="*/ 145486 h 6857997"/>
              <a:gd name="connsiteX3092" fmla="*/ 10728552 w 12191995"/>
              <a:gd name="connsiteY3092" fmla="*/ 146913 h 6857997"/>
              <a:gd name="connsiteX3093" fmla="*/ 10737965 w 12191995"/>
              <a:gd name="connsiteY3093" fmla="*/ 147828 h 6857997"/>
              <a:gd name="connsiteX3094" fmla="*/ 10746909 w 12191995"/>
              <a:gd name="connsiteY3094" fmla="*/ 149255 h 6857997"/>
              <a:gd name="connsiteX3095" fmla="*/ 10756343 w 12191995"/>
              <a:gd name="connsiteY3095" fmla="*/ 150192 h 6857997"/>
              <a:gd name="connsiteX3096" fmla="*/ 10753042 w 12191995"/>
              <a:gd name="connsiteY3096" fmla="*/ 151129 h 6857997"/>
              <a:gd name="connsiteX3097" fmla="*/ 10749273 w 12191995"/>
              <a:gd name="connsiteY3097" fmla="*/ 152088 h 6857997"/>
              <a:gd name="connsiteX3098" fmla="*/ 10745504 w 12191995"/>
              <a:gd name="connsiteY3098" fmla="*/ 153493 h 6857997"/>
              <a:gd name="connsiteX3099" fmla="*/ 10741734 w 12191995"/>
              <a:gd name="connsiteY3099" fmla="*/ 154430 h 6857997"/>
              <a:gd name="connsiteX3100" fmla="*/ 10737965 w 12191995"/>
              <a:gd name="connsiteY3100" fmla="*/ 155367 h 6857997"/>
              <a:gd name="connsiteX3101" fmla="*/ 10734664 w 12191995"/>
              <a:gd name="connsiteY3101" fmla="*/ 156325 h 6857997"/>
              <a:gd name="connsiteX3102" fmla="*/ 10730916 w 12191995"/>
              <a:gd name="connsiteY3102" fmla="*/ 157731 h 6857997"/>
              <a:gd name="connsiteX3103" fmla="*/ 10727146 w 12191995"/>
              <a:gd name="connsiteY3103" fmla="*/ 158668 h 6857997"/>
              <a:gd name="connsiteX3104" fmla="*/ 10721503 w 12191995"/>
              <a:gd name="connsiteY3104" fmla="*/ 156325 h 6857997"/>
              <a:gd name="connsiteX3105" fmla="*/ 10715838 w 12191995"/>
              <a:gd name="connsiteY3105" fmla="*/ 153962 h 6857997"/>
              <a:gd name="connsiteX3106" fmla="*/ 10710194 w 12191995"/>
              <a:gd name="connsiteY3106" fmla="*/ 152088 h 6857997"/>
              <a:gd name="connsiteX3107" fmla="*/ 10704551 w 12191995"/>
              <a:gd name="connsiteY3107" fmla="*/ 149724 h 6857997"/>
              <a:gd name="connsiteX3108" fmla="*/ 10698907 w 12191995"/>
              <a:gd name="connsiteY3108" fmla="*/ 147360 h 6857997"/>
              <a:gd name="connsiteX3109" fmla="*/ 10693264 w 12191995"/>
              <a:gd name="connsiteY3109" fmla="*/ 145486 h 6857997"/>
              <a:gd name="connsiteX3110" fmla="*/ 10687152 w 12191995"/>
              <a:gd name="connsiteY3110" fmla="*/ 143143 h 6857997"/>
              <a:gd name="connsiteX3111" fmla="*/ 10681509 w 12191995"/>
              <a:gd name="connsiteY3111" fmla="*/ 140779 h 6857997"/>
              <a:gd name="connsiteX3112" fmla="*/ 10668795 w 12191995"/>
              <a:gd name="connsiteY3112" fmla="*/ 139374 h 6857997"/>
              <a:gd name="connsiteX3113" fmla="*/ 10675396 w 12191995"/>
              <a:gd name="connsiteY3113" fmla="*/ 142185 h 6857997"/>
              <a:gd name="connsiteX3114" fmla="*/ 10681509 w 12191995"/>
              <a:gd name="connsiteY3114" fmla="*/ 144549 h 6857997"/>
              <a:gd name="connsiteX3115" fmla="*/ 10687621 w 12191995"/>
              <a:gd name="connsiteY3115" fmla="*/ 146913 h 6857997"/>
              <a:gd name="connsiteX3116" fmla="*/ 10694201 w 12191995"/>
              <a:gd name="connsiteY3116" fmla="*/ 149255 h 6857997"/>
              <a:gd name="connsiteX3117" fmla="*/ 10700313 w 12191995"/>
              <a:gd name="connsiteY3117" fmla="*/ 151598 h 6857997"/>
              <a:gd name="connsiteX3118" fmla="*/ 10706894 w 12191995"/>
              <a:gd name="connsiteY3118" fmla="*/ 154430 h 6857997"/>
              <a:gd name="connsiteX3119" fmla="*/ 10713027 w 12191995"/>
              <a:gd name="connsiteY3119" fmla="*/ 156794 h 6857997"/>
              <a:gd name="connsiteX3120" fmla="*/ 10719607 w 12191995"/>
              <a:gd name="connsiteY3120" fmla="*/ 159136 h 6857997"/>
              <a:gd name="connsiteX3121" fmla="*/ 10710194 w 12191995"/>
              <a:gd name="connsiteY3121" fmla="*/ 159626 h 6857997"/>
              <a:gd name="connsiteX3122" fmla="*/ 10700782 w 12191995"/>
              <a:gd name="connsiteY3122" fmla="*/ 160073 h 6857997"/>
              <a:gd name="connsiteX3123" fmla="*/ 10691390 w 12191995"/>
              <a:gd name="connsiteY3123" fmla="*/ 161010 h 6857997"/>
              <a:gd name="connsiteX3124" fmla="*/ 10681977 w 12191995"/>
              <a:gd name="connsiteY3124" fmla="*/ 161500 h 6857997"/>
              <a:gd name="connsiteX3125" fmla="*/ 10672564 w 12191995"/>
              <a:gd name="connsiteY3125" fmla="*/ 161969 h 6857997"/>
              <a:gd name="connsiteX3126" fmla="*/ 10663151 w 12191995"/>
              <a:gd name="connsiteY3126" fmla="*/ 162437 h 6857997"/>
              <a:gd name="connsiteX3127" fmla="*/ 10653738 w 12191995"/>
              <a:gd name="connsiteY3127" fmla="*/ 163374 h 6857997"/>
              <a:gd name="connsiteX3128" fmla="*/ 10644325 w 12191995"/>
              <a:gd name="connsiteY3128" fmla="*/ 163843 h 6857997"/>
              <a:gd name="connsiteX3129" fmla="*/ 10644325 w 12191995"/>
              <a:gd name="connsiteY3129" fmla="*/ 163374 h 6857997"/>
              <a:gd name="connsiteX3130" fmla="*/ 10644325 w 12191995"/>
              <a:gd name="connsiteY3130" fmla="*/ 162906 h 6857997"/>
              <a:gd name="connsiteX3131" fmla="*/ 10644325 w 12191995"/>
              <a:gd name="connsiteY3131" fmla="*/ 162437 h 6857997"/>
              <a:gd name="connsiteX3132" fmla="*/ 10643857 w 12191995"/>
              <a:gd name="connsiteY3132" fmla="*/ 161969 h 6857997"/>
              <a:gd name="connsiteX3133" fmla="*/ 10643388 w 12191995"/>
              <a:gd name="connsiteY3133" fmla="*/ 161500 h 6857997"/>
              <a:gd name="connsiteX3134" fmla="*/ 10643388 w 12191995"/>
              <a:gd name="connsiteY3134" fmla="*/ 161010 h 6857997"/>
              <a:gd name="connsiteX3135" fmla="*/ 10643388 w 12191995"/>
              <a:gd name="connsiteY3135" fmla="*/ 160542 h 6857997"/>
              <a:gd name="connsiteX3136" fmla="*/ 10646199 w 12191995"/>
              <a:gd name="connsiteY3136" fmla="*/ 157731 h 6857997"/>
              <a:gd name="connsiteX3137" fmla="*/ 10649500 w 12191995"/>
              <a:gd name="connsiteY3137" fmla="*/ 155367 h 6857997"/>
              <a:gd name="connsiteX3138" fmla="*/ 10652801 w 12191995"/>
              <a:gd name="connsiteY3138" fmla="*/ 152556 h 6857997"/>
              <a:gd name="connsiteX3139" fmla="*/ 10656081 w 12191995"/>
              <a:gd name="connsiteY3139" fmla="*/ 150192 h 6857997"/>
              <a:gd name="connsiteX3140" fmla="*/ 10659382 w 12191995"/>
              <a:gd name="connsiteY3140" fmla="*/ 147360 h 6857997"/>
              <a:gd name="connsiteX3141" fmla="*/ 10662683 w 12191995"/>
              <a:gd name="connsiteY3141" fmla="*/ 145017 h 6857997"/>
              <a:gd name="connsiteX3142" fmla="*/ 10665494 w 12191995"/>
              <a:gd name="connsiteY3142" fmla="*/ 142185 h 6857997"/>
              <a:gd name="connsiteX3143" fmla="*/ 10668795 w 12191995"/>
              <a:gd name="connsiteY3143" fmla="*/ 139374 h 6857997"/>
              <a:gd name="connsiteX3144" fmla="*/ 10668326 w 12191995"/>
              <a:gd name="connsiteY3144" fmla="*/ 136073 h 6857997"/>
              <a:gd name="connsiteX3145" fmla="*/ 10657955 w 12191995"/>
              <a:gd name="connsiteY3145" fmla="*/ 138905 h 6857997"/>
              <a:gd name="connsiteX3146" fmla="*/ 10648074 w 12191995"/>
              <a:gd name="connsiteY3146" fmla="*/ 142185 h 6857997"/>
              <a:gd name="connsiteX3147" fmla="*/ 10637724 w 12191995"/>
              <a:gd name="connsiteY3147" fmla="*/ 145017 h 6857997"/>
              <a:gd name="connsiteX3148" fmla="*/ 10627842 w 12191995"/>
              <a:gd name="connsiteY3148" fmla="*/ 148318 h 6857997"/>
              <a:gd name="connsiteX3149" fmla="*/ 10617492 w 12191995"/>
              <a:gd name="connsiteY3149" fmla="*/ 151129 h 6857997"/>
              <a:gd name="connsiteX3150" fmla="*/ 10607611 w 12191995"/>
              <a:gd name="connsiteY3150" fmla="*/ 154430 h 6857997"/>
              <a:gd name="connsiteX3151" fmla="*/ 10597240 w 12191995"/>
              <a:gd name="connsiteY3151" fmla="*/ 157262 h 6857997"/>
              <a:gd name="connsiteX3152" fmla="*/ 10587358 w 12191995"/>
              <a:gd name="connsiteY3152" fmla="*/ 160073 h 6857997"/>
              <a:gd name="connsiteX3153" fmla="*/ 10587358 w 12191995"/>
              <a:gd name="connsiteY3153" fmla="*/ 160542 h 6857997"/>
              <a:gd name="connsiteX3154" fmla="*/ 10586890 w 12191995"/>
              <a:gd name="connsiteY3154" fmla="*/ 160542 h 6857997"/>
              <a:gd name="connsiteX3155" fmla="*/ 10577477 w 12191995"/>
              <a:gd name="connsiteY3155" fmla="*/ 168549 h 6857997"/>
              <a:gd name="connsiteX3156" fmla="*/ 10568532 w 12191995"/>
              <a:gd name="connsiteY3156" fmla="*/ 176088 h 6857997"/>
              <a:gd name="connsiteX3157" fmla="*/ 10559119 w 12191995"/>
              <a:gd name="connsiteY3157" fmla="*/ 183605 h 6857997"/>
              <a:gd name="connsiteX3158" fmla="*/ 10549706 w 12191995"/>
              <a:gd name="connsiteY3158" fmla="*/ 191634 h 6857997"/>
              <a:gd name="connsiteX3159" fmla="*/ 10540762 w 12191995"/>
              <a:gd name="connsiteY3159" fmla="*/ 199151 h 6857997"/>
              <a:gd name="connsiteX3160" fmla="*/ 10531349 w 12191995"/>
              <a:gd name="connsiteY3160" fmla="*/ 207158 h 6857997"/>
              <a:gd name="connsiteX3161" fmla="*/ 10522405 w 12191995"/>
              <a:gd name="connsiteY3161" fmla="*/ 214697 h 6857997"/>
              <a:gd name="connsiteX3162" fmla="*/ 10512971 w 12191995"/>
              <a:gd name="connsiteY3162" fmla="*/ 222214 h 6857997"/>
              <a:gd name="connsiteX3163" fmla="*/ 10512971 w 12191995"/>
              <a:gd name="connsiteY3163" fmla="*/ 222683 h 6857997"/>
              <a:gd name="connsiteX3164" fmla="*/ 10512523 w 12191995"/>
              <a:gd name="connsiteY3164" fmla="*/ 223151 h 6857997"/>
              <a:gd name="connsiteX3165" fmla="*/ 10507817 w 12191995"/>
              <a:gd name="connsiteY3165" fmla="*/ 233522 h 6857997"/>
              <a:gd name="connsiteX3166" fmla="*/ 10503089 w 12191995"/>
              <a:gd name="connsiteY3166" fmla="*/ 244340 h 6857997"/>
              <a:gd name="connsiteX3167" fmla="*/ 10497914 w 12191995"/>
              <a:gd name="connsiteY3167" fmla="*/ 254690 h 6857997"/>
              <a:gd name="connsiteX3168" fmla="*/ 10493208 w 12191995"/>
              <a:gd name="connsiteY3168" fmla="*/ 265530 h 6857997"/>
              <a:gd name="connsiteX3169" fmla="*/ 10488033 w 12191995"/>
              <a:gd name="connsiteY3169" fmla="*/ 275879 h 6857997"/>
              <a:gd name="connsiteX3170" fmla="*/ 10483326 w 12191995"/>
              <a:gd name="connsiteY3170" fmla="*/ 286697 h 6857997"/>
              <a:gd name="connsiteX3171" fmla="*/ 10478151 w 12191995"/>
              <a:gd name="connsiteY3171" fmla="*/ 297068 h 6857997"/>
              <a:gd name="connsiteX3172" fmla="*/ 10473445 w 12191995"/>
              <a:gd name="connsiteY3172" fmla="*/ 307418 h 6857997"/>
              <a:gd name="connsiteX3173" fmla="*/ 10473445 w 12191995"/>
              <a:gd name="connsiteY3173" fmla="*/ 307887 h 6857997"/>
              <a:gd name="connsiteX3174" fmla="*/ 10473445 w 12191995"/>
              <a:gd name="connsiteY3174" fmla="*/ 308355 h 6857997"/>
              <a:gd name="connsiteX3175" fmla="*/ 10473445 w 12191995"/>
              <a:gd name="connsiteY3175" fmla="*/ 312593 h 6857997"/>
              <a:gd name="connsiteX3176" fmla="*/ 10472976 w 12191995"/>
              <a:gd name="connsiteY3176" fmla="*/ 316831 h 6857997"/>
              <a:gd name="connsiteX3177" fmla="*/ 10472976 w 12191995"/>
              <a:gd name="connsiteY3177" fmla="*/ 321537 h 6857997"/>
              <a:gd name="connsiteX3178" fmla="*/ 10472976 w 12191995"/>
              <a:gd name="connsiteY3178" fmla="*/ 325775 h 6857997"/>
              <a:gd name="connsiteX3179" fmla="*/ 10472976 w 12191995"/>
              <a:gd name="connsiteY3179" fmla="*/ 330013 h 6857997"/>
              <a:gd name="connsiteX3180" fmla="*/ 10472976 w 12191995"/>
              <a:gd name="connsiteY3180" fmla="*/ 334719 h 6857997"/>
              <a:gd name="connsiteX3181" fmla="*/ 10472976 w 12191995"/>
              <a:gd name="connsiteY3181" fmla="*/ 338957 h 6857997"/>
              <a:gd name="connsiteX3182" fmla="*/ 10472976 w 12191995"/>
              <a:gd name="connsiteY3182" fmla="*/ 343195 h 6857997"/>
              <a:gd name="connsiteX3183" fmla="*/ 10472976 w 12191995"/>
              <a:gd name="connsiteY3183" fmla="*/ 343663 h 6857997"/>
              <a:gd name="connsiteX3184" fmla="*/ 10472508 w 12191995"/>
              <a:gd name="connsiteY3184" fmla="*/ 377524 h 6857997"/>
              <a:gd name="connsiteX3185" fmla="*/ 10477683 w 12191995"/>
              <a:gd name="connsiteY3185" fmla="*/ 410958 h 6857997"/>
              <a:gd name="connsiteX3186" fmla="*/ 10487096 w 12191995"/>
              <a:gd name="connsiteY3186" fmla="*/ 442965 h 6857997"/>
              <a:gd name="connsiteX3187" fmla="*/ 10501684 w 12191995"/>
              <a:gd name="connsiteY3187" fmla="*/ 473099 h 6857997"/>
              <a:gd name="connsiteX3188" fmla="*/ 10520041 w 12191995"/>
              <a:gd name="connsiteY3188" fmla="*/ 500400 h 6857997"/>
              <a:gd name="connsiteX3189" fmla="*/ 10542636 w 12191995"/>
              <a:gd name="connsiteY3189" fmla="*/ 524868 h 6857997"/>
              <a:gd name="connsiteX3190" fmla="*/ 10568532 w 12191995"/>
              <a:gd name="connsiteY3190" fmla="*/ 545589 h 6857997"/>
              <a:gd name="connsiteX3191" fmla="*/ 10598198 w 12191995"/>
              <a:gd name="connsiteY3191" fmla="*/ 562540 h 6857997"/>
              <a:gd name="connsiteX3192" fmla="*/ 10609016 w 12191995"/>
              <a:gd name="connsiteY3192" fmla="*/ 567226 h 6857997"/>
              <a:gd name="connsiteX3193" fmla="*/ 10620303 w 12191995"/>
              <a:gd name="connsiteY3193" fmla="*/ 571463 h 6857997"/>
              <a:gd name="connsiteX3194" fmla="*/ 10631612 w 12191995"/>
              <a:gd name="connsiteY3194" fmla="*/ 575233 h 6857997"/>
              <a:gd name="connsiteX3195" fmla="*/ 10643388 w 12191995"/>
              <a:gd name="connsiteY3195" fmla="*/ 578065 h 6857997"/>
              <a:gd name="connsiteX3196" fmla="*/ 10654675 w 12191995"/>
              <a:gd name="connsiteY3196" fmla="*/ 580408 h 6857997"/>
              <a:gd name="connsiteX3197" fmla="*/ 10666452 w 12191995"/>
              <a:gd name="connsiteY3197" fmla="*/ 581834 h 6857997"/>
              <a:gd name="connsiteX3198" fmla="*/ 10678208 w 12191995"/>
              <a:gd name="connsiteY3198" fmla="*/ 582771 h 6857997"/>
              <a:gd name="connsiteX3199" fmla="*/ 10689963 w 12191995"/>
              <a:gd name="connsiteY3199" fmla="*/ 583240 h 6857997"/>
              <a:gd name="connsiteX3200" fmla="*/ 10701740 w 12191995"/>
              <a:gd name="connsiteY3200" fmla="*/ 582771 h 6857997"/>
              <a:gd name="connsiteX3201" fmla="*/ 10713495 w 12191995"/>
              <a:gd name="connsiteY3201" fmla="*/ 581834 h 6857997"/>
              <a:gd name="connsiteX3202" fmla="*/ 10725251 w 12191995"/>
              <a:gd name="connsiteY3202" fmla="*/ 580408 h 6857997"/>
              <a:gd name="connsiteX3203" fmla="*/ 10737028 w 12191995"/>
              <a:gd name="connsiteY3203" fmla="*/ 578065 h 6857997"/>
              <a:gd name="connsiteX3204" fmla="*/ 10748315 w 12191995"/>
              <a:gd name="connsiteY3204" fmla="*/ 575233 h 6857997"/>
              <a:gd name="connsiteX3205" fmla="*/ 10759623 w 12191995"/>
              <a:gd name="connsiteY3205" fmla="*/ 571463 h 6857997"/>
              <a:gd name="connsiteX3206" fmla="*/ 10770910 w 12191995"/>
              <a:gd name="connsiteY3206" fmla="*/ 567694 h 6857997"/>
              <a:gd name="connsiteX3207" fmla="*/ 10781750 w 12191995"/>
              <a:gd name="connsiteY3207" fmla="*/ 563009 h 6857997"/>
              <a:gd name="connsiteX3208" fmla="*/ 10782218 w 12191995"/>
              <a:gd name="connsiteY3208" fmla="*/ 562540 h 6857997"/>
              <a:gd name="connsiteX3209" fmla="*/ 10782687 w 12191995"/>
              <a:gd name="connsiteY3209" fmla="*/ 562540 h 6857997"/>
              <a:gd name="connsiteX3210" fmla="*/ 10783155 w 12191995"/>
              <a:gd name="connsiteY3210" fmla="*/ 562051 h 6857997"/>
              <a:gd name="connsiteX3211" fmla="*/ 10783624 w 12191995"/>
              <a:gd name="connsiteY3211" fmla="*/ 562051 h 6857997"/>
              <a:gd name="connsiteX3212" fmla="*/ 10784092 w 12191995"/>
              <a:gd name="connsiteY3212" fmla="*/ 561582 h 6857997"/>
              <a:gd name="connsiteX3213" fmla="*/ 10784582 w 12191995"/>
              <a:gd name="connsiteY3213" fmla="*/ 561582 h 6857997"/>
              <a:gd name="connsiteX3214" fmla="*/ 10785051 w 12191995"/>
              <a:gd name="connsiteY3214" fmla="*/ 561114 h 6857997"/>
              <a:gd name="connsiteX3215" fmla="*/ 10785988 w 12191995"/>
              <a:gd name="connsiteY3215" fmla="*/ 560645 h 6857997"/>
              <a:gd name="connsiteX3216" fmla="*/ 10786925 w 12191995"/>
              <a:gd name="connsiteY3216" fmla="*/ 560177 h 6857997"/>
              <a:gd name="connsiteX3217" fmla="*/ 10787862 w 12191995"/>
              <a:gd name="connsiteY3217" fmla="*/ 559708 h 6857997"/>
              <a:gd name="connsiteX3218" fmla="*/ 10788799 w 12191995"/>
              <a:gd name="connsiteY3218" fmla="*/ 559240 h 6857997"/>
              <a:gd name="connsiteX3219" fmla="*/ 10789736 w 12191995"/>
              <a:gd name="connsiteY3219" fmla="*/ 559240 h 6857997"/>
              <a:gd name="connsiteX3220" fmla="*/ 10790226 w 12191995"/>
              <a:gd name="connsiteY3220" fmla="*/ 558771 h 6857997"/>
              <a:gd name="connsiteX3221" fmla="*/ 10791163 w 12191995"/>
              <a:gd name="connsiteY3221" fmla="*/ 558281 h 6857997"/>
              <a:gd name="connsiteX3222" fmla="*/ 10792100 w 12191995"/>
              <a:gd name="connsiteY3222" fmla="*/ 557813 h 6857997"/>
              <a:gd name="connsiteX3223" fmla="*/ 10792568 w 12191995"/>
              <a:gd name="connsiteY3223" fmla="*/ 557344 h 6857997"/>
              <a:gd name="connsiteX3224" fmla="*/ 10793505 w 12191995"/>
              <a:gd name="connsiteY3224" fmla="*/ 556876 h 6857997"/>
              <a:gd name="connsiteX3225" fmla="*/ 10793995 w 12191995"/>
              <a:gd name="connsiteY3225" fmla="*/ 556407 h 6857997"/>
              <a:gd name="connsiteX3226" fmla="*/ 10794932 w 12191995"/>
              <a:gd name="connsiteY3226" fmla="*/ 556407 h 6857997"/>
              <a:gd name="connsiteX3227" fmla="*/ 10795400 w 12191995"/>
              <a:gd name="connsiteY3227" fmla="*/ 555939 h 6857997"/>
              <a:gd name="connsiteX3228" fmla="*/ 10796338 w 12191995"/>
              <a:gd name="connsiteY3228" fmla="*/ 555470 h 6857997"/>
              <a:gd name="connsiteX3229" fmla="*/ 10796806 w 12191995"/>
              <a:gd name="connsiteY3229" fmla="*/ 555002 h 6857997"/>
              <a:gd name="connsiteX3230" fmla="*/ 10797275 w 12191995"/>
              <a:gd name="connsiteY3230" fmla="*/ 555002 h 6857997"/>
              <a:gd name="connsiteX3231" fmla="*/ 10797764 w 12191995"/>
              <a:gd name="connsiteY3231" fmla="*/ 554512 h 6857997"/>
              <a:gd name="connsiteX3232" fmla="*/ 10798233 w 12191995"/>
              <a:gd name="connsiteY3232" fmla="*/ 554043 h 6857997"/>
              <a:gd name="connsiteX3233" fmla="*/ 10798680 w 12191995"/>
              <a:gd name="connsiteY3233" fmla="*/ 554043 h 6857997"/>
              <a:gd name="connsiteX3234" fmla="*/ 10799149 w 12191995"/>
              <a:gd name="connsiteY3234" fmla="*/ 553596 h 6857997"/>
              <a:gd name="connsiteX3235" fmla="*/ 10799638 w 12191995"/>
              <a:gd name="connsiteY3235" fmla="*/ 553596 h 6857997"/>
              <a:gd name="connsiteX3236" fmla="*/ 10800107 w 12191995"/>
              <a:gd name="connsiteY3236" fmla="*/ 553128 h 6857997"/>
              <a:gd name="connsiteX3237" fmla="*/ 10800575 w 12191995"/>
              <a:gd name="connsiteY3237" fmla="*/ 553128 h 6857997"/>
              <a:gd name="connsiteX3238" fmla="*/ 10801512 w 12191995"/>
              <a:gd name="connsiteY3238" fmla="*/ 552169 h 6857997"/>
              <a:gd name="connsiteX3239" fmla="*/ 10802450 w 12191995"/>
              <a:gd name="connsiteY3239" fmla="*/ 551701 h 6857997"/>
              <a:gd name="connsiteX3240" fmla="*/ 10803408 w 12191995"/>
              <a:gd name="connsiteY3240" fmla="*/ 551232 h 6857997"/>
              <a:gd name="connsiteX3241" fmla="*/ 10804345 w 12191995"/>
              <a:gd name="connsiteY3241" fmla="*/ 550295 h 6857997"/>
              <a:gd name="connsiteX3242" fmla="*/ 10805750 w 12191995"/>
              <a:gd name="connsiteY3242" fmla="*/ 549827 h 6857997"/>
              <a:gd name="connsiteX3243" fmla="*/ 10806687 w 12191995"/>
              <a:gd name="connsiteY3243" fmla="*/ 549358 h 6857997"/>
              <a:gd name="connsiteX3244" fmla="*/ 10807646 w 12191995"/>
              <a:gd name="connsiteY3244" fmla="*/ 548400 h 6857997"/>
              <a:gd name="connsiteX3245" fmla="*/ 10808562 w 12191995"/>
              <a:gd name="connsiteY3245" fmla="*/ 547932 h 6857997"/>
              <a:gd name="connsiteX3246" fmla="*/ 10809051 w 12191995"/>
              <a:gd name="connsiteY3246" fmla="*/ 547932 h 6857997"/>
              <a:gd name="connsiteX3247" fmla="*/ 10809051 w 12191995"/>
              <a:gd name="connsiteY3247" fmla="*/ 547463 h 6857997"/>
              <a:gd name="connsiteX3248" fmla="*/ 10809520 w 12191995"/>
              <a:gd name="connsiteY3248" fmla="*/ 547463 h 6857997"/>
              <a:gd name="connsiteX3249" fmla="*/ 10813758 w 12191995"/>
              <a:gd name="connsiteY3249" fmla="*/ 544162 h 6857997"/>
              <a:gd name="connsiteX3250" fmla="*/ 10818464 w 12191995"/>
              <a:gd name="connsiteY3250" fmla="*/ 541330 h 6857997"/>
              <a:gd name="connsiteX3251" fmla="*/ 10822702 w 12191995"/>
              <a:gd name="connsiteY3251" fmla="*/ 538050 h 6857997"/>
              <a:gd name="connsiteX3252" fmla="*/ 10826940 w 12191995"/>
              <a:gd name="connsiteY3252" fmla="*/ 534750 h 6857997"/>
              <a:gd name="connsiteX3253" fmla="*/ 10831157 w 12191995"/>
              <a:gd name="connsiteY3253" fmla="*/ 531449 h 6857997"/>
              <a:gd name="connsiteX3254" fmla="*/ 10834926 w 12191995"/>
              <a:gd name="connsiteY3254" fmla="*/ 527701 h 6857997"/>
              <a:gd name="connsiteX3255" fmla="*/ 10839185 w 12191995"/>
              <a:gd name="connsiteY3255" fmla="*/ 523931 h 6857997"/>
              <a:gd name="connsiteX3256" fmla="*/ 10842955 w 12191995"/>
              <a:gd name="connsiteY3256" fmla="*/ 520162 h 6857997"/>
              <a:gd name="connsiteX3257" fmla="*/ 10845297 w 12191995"/>
              <a:gd name="connsiteY3257" fmla="*/ 518735 h 6857997"/>
              <a:gd name="connsiteX3258" fmla="*/ 10847640 w 12191995"/>
              <a:gd name="connsiteY3258" fmla="*/ 517351 h 6857997"/>
              <a:gd name="connsiteX3259" fmla="*/ 10850004 w 12191995"/>
              <a:gd name="connsiteY3259" fmla="*/ 515924 h 6857997"/>
              <a:gd name="connsiteX3260" fmla="*/ 10852368 w 12191995"/>
              <a:gd name="connsiteY3260" fmla="*/ 514987 h 6857997"/>
              <a:gd name="connsiteX3261" fmla="*/ 10854710 w 12191995"/>
              <a:gd name="connsiteY3261" fmla="*/ 513582 h 6857997"/>
              <a:gd name="connsiteX3262" fmla="*/ 10857053 w 12191995"/>
              <a:gd name="connsiteY3262" fmla="*/ 512155 h 6857997"/>
              <a:gd name="connsiteX3263" fmla="*/ 10859417 w 12191995"/>
              <a:gd name="connsiteY3263" fmla="*/ 510749 h 6857997"/>
              <a:gd name="connsiteX3264" fmla="*/ 10861781 w 12191995"/>
              <a:gd name="connsiteY3264" fmla="*/ 509323 h 6857997"/>
              <a:gd name="connsiteX3265" fmla="*/ 10862249 w 12191995"/>
              <a:gd name="connsiteY3265" fmla="*/ 509323 h 6857997"/>
              <a:gd name="connsiteX3266" fmla="*/ 10862249 w 12191995"/>
              <a:gd name="connsiteY3266" fmla="*/ 508854 h 6857997"/>
              <a:gd name="connsiteX3267" fmla="*/ 10862718 w 12191995"/>
              <a:gd name="connsiteY3267" fmla="*/ 508854 h 6857997"/>
              <a:gd name="connsiteX3268" fmla="*/ 10867893 w 12191995"/>
              <a:gd name="connsiteY3268" fmla="*/ 498526 h 6857997"/>
              <a:gd name="connsiteX3269" fmla="*/ 10873536 w 12191995"/>
              <a:gd name="connsiteY3269" fmla="*/ 488155 h 6857997"/>
              <a:gd name="connsiteX3270" fmla="*/ 10879180 w 12191995"/>
              <a:gd name="connsiteY3270" fmla="*/ 477315 h 6857997"/>
              <a:gd name="connsiteX3271" fmla="*/ 10884376 w 12191995"/>
              <a:gd name="connsiteY3271" fmla="*/ 466965 h 6857997"/>
              <a:gd name="connsiteX3272" fmla="*/ 10890019 w 12191995"/>
              <a:gd name="connsiteY3272" fmla="*/ 456616 h 6857997"/>
              <a:gd name="connsiteX3273" fmla="*/ 10895194 w 12191995"/>
              <a:gd name="connsiteY3273" fmla="*/ 446266 h 6857997"/>
              <a:gd name="connsiteX3274" fmla="*/ 10900838 w 12191995"/>
              <a:gd name="connsiteY3274" fmla="*/ 435895 h 6857997"/>
              <a:gd name="connsiteX3275" fmla="*/ 10906481 w 12191995"/>
              <a:gd name="connsiteY3275" fmla="*/ 425545 h 6857997"/>
              <a:gd name="connsiteX3276" fmla="*/ 10906481 w 12191995"/>
              <a:gd name="connsiteY3276" fmla="*/ 425077 h 6857997"/>
              <a:gd name="connsiteX3277" fmla="*/ 10907440 w 12191995"/>
              <a:gd name="connsiteY3277" fmla="*/ 414727 h 6857997"/>
              <a:gd name="connsiteX3278" fmla="*/ 10908355 w 12191995"/>
              <a:gd name="connsiteY3278" fmla="*/ 404377 h 6857997"/>
              <a:gd name="connsiteX3279" fmla="*/ 10909314 w 12191995"/>
              <a:gd name="connsiteY3279" fmla="*/ 394006 h 6857997"/>
              <a:gd name="connsiteX3280" fmla="*/ 10910251 w 12191995"/>
              <a:gd name="connsiteY3280" fmla="*/ 383657 h 6857997"/>
              <a:gd name="connsiteX3281" fmla="*/ 10911188 w 12191995"/>
              <a:gd name="connsiteY3281" fmla="*/ 373286 h 6857997"/>
              <a:gd name="connsiteX3282" fmla="*/ 10912125 w 12191995"/>
              <a:gd name="connsiteY3282" fmla="*/ 362957 h 6857997"/>
              <a:gd name="connsiteX3283" fmla="*/ 10913083 w 12191995"/>
              <a:gd name="connsiteY3283" fmla="*/ 352608 h 6857997"/>
              <a:gd name="connsiteX3284" fmla="*/ 10914020 w 12191995"/>
              <a:gd name="connsiteY3284" fmla="*/ 342258 h 6857997"/>
              <a:gd name="connsiteX3285" fmla="*/ 10914489 w 12191995"/>
              <a:gd name="connsiteY3285" fmla="*/ 342258 h 6857997"/>
              <a:gd name="connsiteX3286" fmla="*/ 10914489 w 12191995"/>
              <a:gd name="connsiteY3286" fmla="*/ 341768 h 6857997"/>
              <a:gd name="connsiteX3287" fmla="*/ 10914020 w 12191995"/>
              <a:gd name="connsiteY3287" fmla="*/ 341768 h 6857997"/>
              <a:gd name="connsiteX3288" fmla="*/ 10912125 w 12191995"/>
              <a:gd name="connsiteY3288" fmla="*/ 332845 h 6857997"/>
              <a:gd name="connsiteX3289" fmla="*/ 10909782 w 12191995"/>
              <a:gd name="connsiteY3289" fmla="*/ 323901 h 6857997"/>
              <a:gd name="connsiteX3290" fmla="*/ 10907440 w 12191995"/>
              <a:gd name="connsiteY3290" fmla="*/ 314957 h 6857997"/>
              <a:gd name="connsiteX3291" fmla="*/ 10905076 w 12191995"/>
              <a:gd name="connsiteY3291" fmla="*/ 305991 h 6857997"/>
              <a:gd name="connsiteX3292" fmla="*/ 10902712 w 12191995"/>
              <a:gd name="connsiteY3292" fmla="*/ 297068 h 6857997"/>
              <a:gd name="connsiteX3293" fmla="*/ 10900369 w 12191995"/>
              <a:gd name="connsiteY3293" fmla="*/ 288124 h 6857997"/>
              <a:gd name="connsiteX3294" fmla="*/ 10898005 w 12191995"/>
              <a:gd name="connsiteY3294" fmla="*/ 279180 h 6857997"/>
              <a:gd name="connsiteX3295" fmla="*/ 10895663 w 12191995"/>
              <a:gd name="connsiteY3295" fmla="*/ 270236 h 6857997"/>
              <a:gd name="connsiteX3296" fmla="*/ 10895663 w 12191995"/>
              <a:gd name="connsiteY3296" fmla="*/ 269767 h 6857997"/>
              <a:gd name="connsiteX3297" fmla="*/ 10889530 w 12191995"/>
              <a:gd name="connsiteY3297" fmla="*/ 261292 h 6857997"/>
              <a:gd name="connsiteX3298" fmla="*/ 10883886 w 12191995"/>
              <a:gd name="connsiteY3298" fmla="*/ 252816 h 6857997"/>
              <a:gd name="connsiteX3299" fmla="*/ 10877774 w 12191995"/>
              <a:gd name="connsiteY3299" fmla="*/ 243872 h 6857997"/>
              <a:gd name="connsiteX3300" fmla="*/ 10872131 w 12191995"/>
              <a:gd name="connsiteY3300" fmla="*/ 235396 h 6857997"/>
              <a:gd name="connsiteX3301" fmla="*/ 10865997 w 12191995"/>
              <a:gd name="connsiteY3301" fmla="*/ 226452 h 6857997"/>
              <a:gd name="connsiteX3302" fmla="*/ 10860354 w 12191995"/>
              <a:gd name="connsiteY3302" fmla="*/ 217976 h 6857997"/>
              <a:gd name="connsiteX3303" fmla="*/ 10854242 w 12191995"/>
              <a:gd name="connsiteY3303" fmla="*/ 209501 h 6857997"/>
              <a:gd name="connsiteX3304" fmla="*/ 10848598 w 12191995"/>
              <a:gd name="connsiteY3304" fmla="*/ 200556 h 6857997"/>
              <a:gd name="connsiteX3305" fmla="*/ 10848108 w 12191995"/>
              <a:gd name="connsiteY3305" fmla="*/ 200556 h 6857997"/>
              <a:gd name="connsiteX3306" fmla="*/ 10848108 w 12191995"/>
              <a:gd name="connsiteY3306" fmla="*/ 200088 h 6857997"/>
              <a:gd name="connsiteX3307" fmla="*/ 10837759 w 12191995"/>
              <a:gd name="connsiteY3307" fmla="*/ 193976 h 6857997"/>
              <a:gd name="connsiteX3308" fmla="*/ 10827409 w 12191995"/>
              <a:gd name="connsiteY3308" fmla="*/ 187374 h 6857997"/>
              <a:gd name="connsiteX3309" fmla="*/ 10817059 w 12191995"/>
              <a:gd name="connsiteY3309" fmla="*/ 180794 h 6857997"/>
              <a:gd name="connsiteX3310" fmla="*/ 10806687 w 12191995"/>
              <a:gd name="connsiteY3310" fmla="*/ 174192 h 6857997"/>
              <a:gd name="connsiteX3311" fmla="*/ 10796338 w 12191995"/>
              <a:gd name="connsiteY3311" fmla="*/ 167612 h 6857997"/>
              <a:gd name="connsiteX3312" fmla="*/ 10786456 w 12191995"/>
              <a:gd name="connsiteY3312" fmla="*/ 161010 h 6857997"/>
              <a:gd name="connsiteX3313" fmla="*/ 10776106 w 12191995"/>
              <a:gd name="connsiteY3313" fmla="*/ 154899 h 6857997"/>
              <a:gd name="connsiteX3314" fmla="*/ 10765735 w 12191995"/>
              <a:gd name="connsiteY3314" fmla="*/ 148318 h 6857997"/>
              <a:gd name="connsiteX3315" fmla="*/ 10765266 w 12191995"/>
              <a:gd name="connsiteY3315" fmla="*/ 148318 h 6857997"/>
              <a:gd name="connsiteX3316" fmla="*/ 10765266 w 12191995"/>
              <a:gd name="connsiteY3316" fmla="*/ 147828 h 6857997"/>
              <a:gd name="connsiteX3317" fmla="*/ 10764798 w 12191995"/>
              <a:gd name="connsiteY3317" fmla="*/ 147828 h 6857997"/>
              <a:gd name="connsiteX3318" fmla="*/ 10753042 w 12191995"/>
              <a:gd name="connsiteY3318" fmla="*/ 146444 h 6857997"/>
              <a:gd name="connsiteX3319" fmla="*/ 10740797 w 12191995"/>
              <a:gd name="connsiteY3319" fmla="*/ 145017 h 6857997"/>
              <a:gd name="connsiteX3320" fmla="*/ 10729020 w 12191995"/>
              <a:gd name="connsiteY3320" fmla="*/ 143612 h 6857997"/>
              <a:gd name="connsiteX3321" fmla="*/ 10716796 w 12191995"/>
              <a:gd name="connsiteY3321" fmla="*/ 142185 h 6857997"/>
              <a:gd name="connsiteX3322" fmla="*/ 10705019 w 12191995"/>
              <a:gd name="connsiteY3322" fmla="*/ 140311 h 6857997"/>
              <a:gd name="connsiteX3323" fmla="*/ 10692795 w 12191995"/>
              <a:gd name="connsiteY3323" fmla="*/ 138905 h 6857997"/>
              <a:gd name="connsiteX3324" fmla="*/ 10681040 w 12191995"/>
              <a:gd name="connsiteY3324" fmla="*/ 137479 h 6857997"/>
              <a:gd name="connsiteX3325" fmla="*/ 10668795 w 12191995"/>
              <a:gd name="connsiteY3325" fmla="*/ 136073 h 6857997"/>
              <a:gd name="connsiteX3326" fmla="*/ 10668326 w 12191995"/>
              <a:gd name="connsiteY3326" fmla="*/ 136073 h 6857997"/>
              <a:gd name="connsiteX3327" fmla="*/ 0 w 12191995"/>
              <a:gd name="connsiteY3327" fmla="*/ 0 h 6857997"/>
              <a:gd name="connsiteX3328" fmla="*/ 12191995 w 12191995"/>
              <a:gd name="connsiteY3328" fmla="*/ 0 h 6857997"/>
              <a:gd name="connsiteX3329" fmla="*/ 12191995 w 12191995"/>
              <a:gd name="connsiteY3329" fmla="*/ 6857997 h 6857997"/>
              <a:gd name="connsiteX3330" fmla="*/ 0 w 12191995"/>
              <a:gd name="connsiteY3330" fmla="*/ 6857997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Lst>
            <a:rect l="l" t="t" r="r" b="b"/>
            <a:pathLst>
              <a:path w="12191995" h="6857997">
                <a:moveTo>
                  <a:pt x="10803408" y="485344"/>
                </a:moveTo>
                <a:cubicBezTo>
                  <a:pt x="10803408" y="491924"/>
                  <a:pt x="10803408" y="491924"/>
                  <a:pt x="10803408" y="491924"/>
                </a:cubicBezTo>
                <a:cubicBezTo>
                  <a:pt x="10803876" y="498036"/>
                  <a:pt x="10803876" y="498036"/>
                  <a:pt x="10803876" y="498036"/>
                </a:cubicBezTo>
                <a:cubicBezTo>
                  <a:pt x="10804345" y="504637"/>
                  <a:pt x="10804345" y="504637"/>
                  <a:pt x="10804345" y="504637"/>
                </a:cubicBezTo>
                <a:cubicBezTo>
                  <a:pt x="10804813" y="510749"/>
                  <a:pt x="10804813" y="510749"/>
                  <a:pt x="10804813" y="510749"/>
                </a:cubicBezTo>
                <a:cubicBezTo>
                  <a:pt x="10805282" y="517351"/>
                  <a:pt x="10805282" y="517351"/>
                  <a:pt x="10805282" y="517351"/>
                </a:cubicBezTo>
                <a:cubicBezTo>
                  <a:pt x="10805750" y="523931"/>
                  <a:pt x="10805750" y="523931"/>
                  <a:pt x="10805750" y="523931"/>
                </a:cubicBezTo>
                <a:cubicBezTo>
                  <a:pt x="10806219" y="530043"/>
                  <a:pt x="10806219" y="530043"/>
                  <a:pt x="10806219" y="530043"/>
                </a:cubicBezTo>
                <a:cubicBezTo>
                  <a:pt x="10806687" y="536645"/>
                  <a:pt x="10806687" y="536645"/>
                  <a:pt x="10806687" y="536645"/>
                </a:cubicBezTo>
                <a:lnTo>
                  <a:pt x="10798680" y="537113"/>
                </a:lnTo>
                <a:cubicBezTo>
                  <a:pt x="10791163" y="538050"/>
                  <a:pt x="10791163" y="538050"/>
                  <a:pt x="10791163" y="538050"/>
                </a:cubicBezTo>
                <a:cubicBezTo>
                  <a:pt x="10783155" y="538519"/>
                  <a:pt x="10783155" y="538519"/>
                  <a:pt x="10783155" y="538519"/>
                </a:cubicBezTo>
                <a:cubicBezTo>
                  <a:pt x="10775169" y="539456"/>
                  <a:pt x="10775169" y="539456"/>
                  <a:pt x="10775169" y="539456"/>
                </a:cubicBezTo>
                <a:cubicBezTo>
                  <a:pt x="10767630" y="539946"/>
                  <a:pt x="10767630" y="539946"/>
                  <a:pt x="10767630" y="539946"/>
                </a:cubicBezTo>
                <a:cubicBezTo>
                  <a:pt x="10759623" y="540883"/>
                  <a:pt x="10759623" y="540883"/>
                  <a:pt x="10759623" y="540883"/>
                </a:cubicBezTo>
                <a:cubicBezTo>
                  <a:pt x="10751616" y="541330"/>
                  <a:pt x="10751616" y="541330"/>
                  <a:pt x="10751616" y="541330"/>
                </a:cubicBezTo>
                <a:cubicBezTo>
                  <a:pt x="10744077" y="542288"/>
                  <a:pt x="10744077" y="542288"/>
                  <a:pt x="10744077" y="542288"/>
                </a:cubicBezTo>
                <a:cubicBezTo>
                  <a:pt x="10751616" y="535218"/>
                  <a:pt x="10751616" y="535218"/>
                  <a:pt x="10751616" y="535218"/>
                </a:cubicBezTo>
                <a:cubicBezTo>
                  <a:pt x="10758686" y="527701"/>
                  <a:pt x="10758686" y="527701"/>
                  <a:pt x="10758686" y="527701"/>
                </a:cubicBezTo>
                <a:cubicBezTo>
                  <a:pt x="10766225" y="520631"/>
                  <a:pt x="10766225" y="520631"/>
                  <a:pt x="10766225" y="520631"/>
                </a:cubicBezTo>
                <a:cubicBezTo>
                  <a:pt x="10773742" y="513582"/>
                  <a:pt x="10773742" y="513582"/>
                  <a:pt x="10773742" y="513582"/>
                </a:cubicBezTo>
                <a:cubicBezTo>
                  <a:pt x="10780813" y="506511"/>
                  <a:pt x="10780813" y="506511"/>
                  <a:pt x="10780813" y="506511"/>
                </a:cubicBezTo>
                <a:cubicBezTo>
                  <a:pt x="10788351" y="499441"/>
                  <a:pt x="10788351" y="499441"/>
                  <a:pt x="10788351" y="499441"/>
                </a:cubicBezTo>
                <a:cubicBezTo>
                  <a:pt x="10795869" y="492392"/>
                  <a:pt x="10795869" y="492392"/>
                  <a:pt x="10795869" y="492392"/>
                </a:cubicBezTo>
                <a:cubicBezTo>
                  <a:pt x="10803408" y="485344"/>
                  <a:pt x="10803408" y="485344"/>
                  <a:pt x="10803408" y="485344"/>
                </a:cubicBezTo>
                <a:close/>
                <a:moveTo>
                  <a:pt x="10720076" y="477315"/>
                </a:moveTo>
                <a:cubicBezTo>
                  <a:pt x="10722440" y="485344"/>
                  <a:pt x="10722440" y="485344"/>
                  <a:pt x="10722440" y="485344"/>
                </a:cubicBezTo>
                <a:cubicBezTo>
                  <a:pt x="10724314" y="493329"/>
                  <a:pt x="10724314" y="493329"/>
                  <a:pt x="10724314" y="493329"/>
                </a:cubicBezTo>
                <a:cubicBezTo>
                  <a:pt x="10726678" y="501805"/>
                  <a:pt x="10726678" y="501805"/>
                  <a:pt x="10726678" y="501805"/>
                </a:cubicBezTo>
                <a:cubicBezTo>
                  <a:pt x="10728552" y="509812"/>
                  <a:pt x="10728552" y="509812"/>
                  <a:pt x="10728552" y="509812"/>
                </a:cubicBezTo>
                <a:cubicBezTo>
                  <a:pt x="10730916" y="517820"/>
                  <a:pt x="10730916" y="517820"/>
                  <a:pt x="10730916" y="517820"/>
                </a:cubicBezTo>
                <a:cubicBezTo>
                  <a:pt x="10732790" y="525805"/>
                  <a:pt x="10732790" y="525805"/>
                  <a:pt x="10732790" y="525805"/>
                </a:cubicBezTo>
                <a:cubicBezTo>
                  <a:pt x="10735132" y="533813"/>
                  <a:pt x="10735132" y="533813"/>
                  <a:pt x="10735132" y="533813"/>
                </a:cubicBezTo>
                <a:cubicBezTo>
                  <a:pt x="10737028" y="541820"/>
                  <a:pt x="10737028" y="541820"/>
                  <a:pt x="10737028" y="541820"/>
                </a:cubicBezTo>
                <a:lnTo>
                  <a:pt x="10727146" y="539946"/>
                </a:lnTo>
                <a:cubicBezTo>
                  <a:pt x="10716796" y="537582"/>
                  <a:pt x="10716796" y="537582"/>
                  <a:pt x="10716796" y="537582"/>
                </a:cubicBezTo>
                <a:cubicBezTo>
                  <a:pt x="10706894" y="535218"/>
                  <a:pt x="10706894" y="535218"/>
                  <a:pt x="10706894" y="535218"/>
                </a:cubicBezTo>
                <a:cubicBezTo>
                  <a:pt x="10696544" y="532876"/>
                  <a:pt x="10696544" y="532876"/>
                  <a:pt x="10696544" y="532876"/>
                </a:cubicBezTo>
                <a:cubicBezTo>
                  <a:pt x="10686683" y="531002"/>
                  <a:pt x="10686683" y="531002"/>
                  <a:pt x="10686683" y="531002"/>
                </a:cubicBezTo>
                <a:cubicBezTo>
                  <a:pt x="10676334" y="528638"/>
                  <a:pt x="10676334" y="528638"/>
                  <a:pt x="10676334" y="528638"/>
                </a:cubicBezTo>
                <a:cubicBezTo>
                  <a:pt x="10666452" y="526274"/>
                  <a:pt x="10666452" y="526274"/>
                  <a:pt x="10666452" y="526274"/>
                </a:cubicBezTo>
                <a:cubicBezTo>
                  <a:pt x="10656081" y="523931"/>
                  <a:pt x="10656081" y="523931"/>
                  <a:pt x="10656081" y="523931"/>
                </a:cubicBezTo>
                <a:cubicBezTo>
                  <a:pt x="10664088" y="518288"/>
                  <a:pt x="10664088" y="518288"/>
                  <a:pt x="10664088" y="518288"/>
                </a:cubicBezTo>
                <a:cubicBezTo>
                  <a:pt x="10672096" y="512623"/>
                  <a:pt x="10672096" y="512623"/>
                  <a:pt x="10672096" y="512623"/>
                </a:cubicBezTo>
                <a:cubicBezTo>
                  <a:pt x="10680082" y="506511"/>
                  <a:pt x="10680082" y="506511"/>
                  <a:pt x="10680082" y="506511"/>
                </a:cubicBezTo>
                <a:cubicBezTo>
                  <a:pt x="10688089" y="500868"/>
                  <a:pt x="10688089" y="500868"/>
                  <a:pt x="10688089" y="500868"/>
                </a:cubicBezTo>
                <a:cubicBezTo>
                  <a:pt x="10696075" y="494756"/>
                  <a:pt x="10696075" y="494756"/>
                  <a:pt x="10696075" y="494756"/>
                </a:cubicBezTo>
                <a:cubicBezTo>
                  <a:pt x="10704082" y="489092"/>
                  <a:pt x="10704082" y="489092"/>
                  <a:pt x="10704082" y="489092"/>
                </a:cubicBezTo>
                <a:cubicBezTo>
                  <a:pt x="10712069" y="483448"/>
                  <a:pt x="10712069" y="483448"/>
                  <a:pt x="10712069" y="483448"/>
                </a:cubicBezTo>
                <a:cubicBezTo>
                  <a:pt x="10720076" y="477315"/>
                  <a:pt x="10720076" y="477315"/>
                  <a:pt x="10720076" y="477315"/>
                </a:cubicBezTo>
                <a:close/>
                <a:moveTo>
                  <a:pt x="10723377" y="476378"/>
                </a:moveTo>
                <a:cubicBezTo>
                  <a:pt x="10732790" y="477315"/>
                  <a:pt x="10732790" y="477315"/>
                  <a:pt x="10732790" y="477315"/>
                </a:cubicBezTo>
                <a:cubicBezTo>
                  <a:pt x="10742671" y="478273"/>
                  <a:pt x="10742671" y="478273"/>
                  <a:pt x="10742671" y="478273"/>
                </a:cubicBezTo>
                <a:cubicBezTo>
                  <a:pt x="10752574" y="478742"/>
                  <a:pt x="10752574" y="478742"/>
                  <a:pt x="10752574" y="478742"/>
                </a:cubicBezTo>
                <a:cubicBezTo>
                  <a:pt x="10761987" y="479679"/>
                  <a:pt x="10761987" y="479679"/>
                  <a:pt x="10761987" y="479679"/>
                </a:cubicBezTo>
                <a:cubicBezTo>
                  <a:pt x="10771868" y="480616"/>
                  <a:pt x="10771868" y="480616"/>
                  <a:pt x="10771868" y="480616"/>
                </a:cubicBezTo>
                <a:cubicBezTo>
                  <a:pt x="10781281" y="481574"/>
                  <a:pt x="10781281" y="481574"/>
                  <a:pt x="10781281" y="481574"/>
                </a:cubicBezTo>
                <a:cubicBezTo>
                  <a:pt x="10791163" y="482043"/>
                  <a:pt x="10791163" y="482043"/>
                  <a:pt x="10791163" y="482043"/>
                </a:cubicBezTo>
                <a:cubicBezTo>
                  <a:pt x="10801044" y="482980"/>
                  <a:pt x="10801044" y="482980"/>
                  <a:pt x="10801044" y="482980"/>
                </a:cubicBezTo>
                <a:cubicBezTo>
                  <a:pt x="10793037" y="490497"/>
                  <a:pt x="10793037" y="490497"/>
                  <a:pt x="10793037" y="490497"/>
                </a:cubicBezTo>
                <a:cubicBezTo>
                  <a:pt x="10785519" y="497567"/>
                  <a:pt x="10785519" y="497567"/>
                  <a:pt x="10785519" y="497567"/>
                </a:cubicBezTo>
                <a:cubicBezTo>
                  <a:pt x="10777980" y="504637"/>
                  <a:pt x="10777980" y="504637"/>
                  <a:pt x="10777980" y="504637"/>
                </a:cubicBezTo>
                <a:cubicBezTo>
                  <a:pt x="10770441" y="512155"/>
                  <a:pt x="10770441" y="512155"/>
                  <a:pt x="10770441" y="512155"/>
                </a:cubicBezTo>
                <a:cubicBezTo>
                  <a:pt x="10762924" y="519225"/>
                  <a:pt x="10762924" y="519225"/>
                  <a:pt x="10762924" y="519225"/>
                </a:cubicBezTo>
                <a:cubicBezTo>
                  <a:pt x="10755385" y="526764"/>
                  <a:pt x="10755385" y="526764"/>
                  <a:pt x="10755385" y="526764"/>
                </a:cubicBezTo>
                <a:cubicBezTo>
                  <a:pt x="10747846" y="533813"/>
                  <a:pt x="10747846" y="533813"/>
                  <a:pt x="10747846" y="533813"/>
                </a:cubicBezTo>
                <a:cubicBezTo>
                  <a:pt x="10740329" y="540883"/>
                  <a:pt x="10740329" y="540883"/>
                  <a:pt x="10740329" y="540883"/>
                </a:cubicBezTo>
                <a:lnTo>
                  <a:pt x="10737965" y="532876"/>
                </a:lnTo>
                <a:cubicBezTo>
                  <a:pt x="10736091" y="524868"/>
                  <a:pt x="10736091" y="524868"/>
                  <a:pt x="10736091" y="524868"/>
                </a:cubicBezTo>
                <a:cubicBezTo>
                  <a:pt x="10733748" y="516861"/>
                  <a:pt x="10733748" y="516861"/>
                  <a:pt x="10733748" y="516861"/>
                </a:cubicBezTo>
                <a:cubicBezTo>
                  <a:pt x="10731853" y="508854"/>
                  <a:pt x="10731853" y="508854"/>
                  <a:pt x="10731853" y="508854"/>
                </a:cubicBezTo>
                <a:cubicBezTo>
                  <a:pt x="10729489" y="500868"/>
                  <a:pt x="10729489" y="500868"/>
                  <a:pt x="10729489" y="500868"/>
                </a:cubicBezTo>
                <a:cubicBezTo>
                  <a:pt x="10727615" y="492861"/>
                  <a:pt x="10727615" y="492861"/>
                  <a:pt x="10727615" y="492861"/>
                </a:cubicBezTo>
                <a:cubicBezTo>
                  <a:pt x="10725251" y="484385"/>
                  <a:pt x="10725251" y="484385"/>
                  <a:pt x="10725251" y="484385"/>
                </a:cubicBezTo>
                <a:cubicBezTo>
                  <a:pt x="10723377" y="476378"/>
                  <a:pt x="10723377" y="476378"/>
                  <a:pt x="10723377" y="476378"/>
                </a:cubicBezTo>
                <a:close/>
                <a:moveTo>
                  <a:pt x="10863655" y="471203"/>
                </a:moveTo>
                <a:cubicBezTo>
                  <a:pt x="10864123" y="471203"/>
                  <a:pt x="10864123" y="471203"/>
                  <a:pt x="10864123" y="471203"/>
                </a:cubicBezTo>
                <a:cubicBezTo>
                  <a:pt x="10864123" y="471672"/>
                  <a:pt x="10864123" y="471672"/>
                  <a:pt x="10864592" y="471672"/>
                </a:cubicBezTo>
                <a:cubicBezTo>
                  <a:pt x="10864592" y="471672"/>
                  <a:pt x="10864592" y="471672"/>
                  <a:pt x="10865060" y="471672"/>
                </a:cubicBezTo>
                <a:cubicBezTo>
                  <a:pt x="10865060" y="472162"/>
                  <a:pt x="10865060" y="472162"/>
                  <a:pt x="10865550" y="472162"/>
                </a:cubicBezTo>
                <a:cubicBezTo>
                  <a:pt x="10865060" y="476378"/>
                  <a:pt x="10865060" y="476378"/>
                  <a:pt x="10865060" y="476378"/>
                </a:cubicBezTo>
                <a:cubicBezTo>
                  <a:pt x="10864123" y="480616"/>
                  <a:pt x="10864123" y="480616"/>
                  <a:pt x="10864123" y="480616"/>
                </a:cubicBezTo>
                <a:lnTo>
                  <a:pt x="10863165" y="485344"/>
                </a:lnTo>
                <a:cubicBezTo>
                  <a:pt x="10862718" y="489560"/>
                  <a:pt x="10862718" y="489560"/>
                  <a:pt x="10862718" y="489560"/>
                </a:cubicBezTo>
                <a:cubicBezTo>
                  <a:pt x="10861781" y="493798"/>
                  <a:pt x="10861781" y="493798"/>
                  <a:pt x="10861781" y="493798"/>
                </a:cubicBezTo>
                <a:cubicBezTo>
                  <a:pt x="10861291" y="498036"/>
                  <a:pt x="10861291" y="498036"/>
                  <a:pt x="10861291" y="498036"/>
                </a:cubicBezTo>
                <a:cubicBezTo>
                  <a:pt x="10860354" y="502742"/>
                  <a:pt x="10860354" y="502742"/>
                  <a:pt x="10860354" y="502742"/>
                </a:cubicBezTo>
                <a:cubicBezTo>
                  <a:pt x="10859417" y="506980"/>
                  <a:pt x="10859417" y="506980"/>
                  <a:pt x="10859417" y="506980"/>
                </a:cubicBezTo>
                <a:cubicBezTo>
                  <a:pt x="10854242" y="510281"/>
                  <a:pt x="10854242" y="510281"/>
                  <a:pt x="10854242" y="510281"/>
                </a:cubicBezTo>
                <a:cubicBezTo>
                  <a:pt x="10848598" y="513092"/>
                  <a:pt x="10848598" y="513092"/>
                  <a:pt x="10848598" y="513092"/>
                </a:cubicBezTo>
                <a:cubicBezTo>
                  <a:pt x="10842955" y="516393"/>
                  <a:pt x="10842955" y="516393"/>
                  <a:pt x="10842955" y="516393"/>
                </a:cubicBezTo>
                <a:cubicBezTo>
                  <a:pt x="10837290" y="519694"/>
                  <a:pt x="10837290" y="519694"/>
                  <a:pt x="10837290" y="519694"/>
                </a:cubicBezTo>
                <a:cubicBezTo>
                  <a:pt x="10831647" y="522994"/>
                  <a:pt x="10831647" y="522994"/>
                  <a:pt x="10831647" y="522994"/>
                </a:cubicBezTo>
                <a:cubicBezTo>
                  <a:pt x="10826003" y="525805"/>
                  <a:pt x="10826003" y="525805"/>
                  <a:pt x="10826003" y="525805"/>
                </a:cubicBezTo>
                <a:cubicBezTo>
                  <a:pt x="10820360" y="529106"/>
                  <a:pt x="10820360" y="529106"/>
                  <a:pt x="10820360" y="529106"/>
                </a:cubicBezTo>
                <a:cubicBezTo>
                  <a:pt x="10815163" y="532407"/>
                  <a:pt x="10815163" y="532407"/>
                  <a:pt x="10815163" y="532407"/>
                </a:cubicBezTo>
                <a:cubicBezTo>
                  <a:pt x="10820828" y="524868"/>
                  <a:pt x="10820828" y="524868"/>
                  <a:pt x="10820828" y="524868"/>
                </a:cubicBezTo>
                <a:cubicBezTo>
                  <a:pt x="10826940" y="516861"/>
                  <a:pt x="10826940" y="516861"/>
                  <a:pt x="10826940" y="516861"/>
                </a:cubicBezTo>
                <a:cubicBezTo>
                  <a:pt x="10833052" y="509323"/>
                  <a:pt x="10833052" y="509323"/>
                  <a:pt x="10833052" y="509323"/>
                </a:cubicBezTo>
                <a:cubicBezTo>
                  <a:pt x="10839185" y="501805"/>
                  <a:pt x="10839185" y="501805"/>
                  <a:pt x="10839185" y="501805"/>
                </a:cubicBezTo>
                <a:cubicBezTo>
                  <a:pt x="10845297" y="494266"/>
                  <a:pt x="10845297" y="494266"/>
                  <a:pt x="10845297" y="494266"/>
                </a:cubicBezTo>
                <a:cubicBezTo>
                  <a:pt x="10851409" y="486259"/>
                  <a:pt x="10851409" y="486259"/>
                  <a:pt x="10851409" y="486259"/>
                </a:cubicBezTo>
                <a:cubicBezTo>
                  <a:pt x="10857521" y="478742"/>
                  <a:pt x="10857521" y="478742"/>
                  <a:pt x="10857521" y="478742"/>
                </a:cubicBezTo>
                <a:cubicBezTo>
                  <a:pt x="10863655" y="471203"/>
                  <a:pt x="10863655" y="471203"/>
                  <a:pt x="10863655" y="471203"/>
                </a:cubicBezTo>
                <a:close/>
                <a:moveTo>
                  <a:pt x="10859417" y="466497"/>
                </a:moveTo>
                <a:cubicBezTo>
                  <a:pt x="10859417" y="466497"/>
                  <a:pt x="10859417" y="466497"/>
                  <a:pt x="10859417" y="466965"/>
                </a:cubicBezTo>
                <a:cubicBezTo>
                  <a:pt x="10859417" y="466965"/>
                  <a:pt x="10859417" y="466965"/>
                  <a:pt x="10859885" y="466965"/>
                </a:cubicBezTo>
                <a:cubicBezTo>
                  <a:pt x="10859885" y="467434"/>
                  <a:pt x="10859885" y="467434"/>
                  <a:pt x="10859885" y="467434"/>
                </a:cubicBezTo>
                <a:lnTo>
                  <a:pt x="10859885" y="467902"/>
                </a:lnTo>
                <a:cubicBezTo>
                  <a:pt x="10860354" y="467902"/>
                  <a:pt x="10860354" y="467902"/>
                  <a:pt x="10860354" y="468392"/>
                </a:cubicBezTo>
                <a:cubicBezTo>
                  <a:pt x="10860822" y="468392"/>
                  <a:pt x="10860822" y="468861"/>
                  <a:pt x="10860822" y="468861"/>
                </a:cubicBezTo>
                <a:cubicBezTo>
                  <a:pt x="10860822" y="468861"/>
                  <a:pt x="10860822" y="468861"/>
                  <a:pt x="10861291" y="469329"/>
                </a:cubicBezTo>
                <a:cubicBezTo>
                  <a:pt x="10854710" y="477315"/>
                  <a:pt x="10854710" y="477315"/>
                  <a:pt x="10854710" y="477315"/>
                </a:cubicBezTo>
                <a:cubicBezTo>
                  <a:pt x="10848108" y="485344"/>
                  <a:pt x="10848108" y="485344"/>
                  <a:pt x="10848108" y="485344"/>
                </a:cubicBezTo>
                <a:cubicBezTo>
                  <a:pt x="10841996" y="493329"/>
                  <a:pt x="10841996" y="493329"/>
                  <a:pt x="10841996" y="493329"/>
                </a:cubicBezTo>
                <a:cubicBezTo>
                  <a:pt x="10835416" y="501337"/>
                  <a:pt x="10835416" y="501337"/>
                  <a:pt x="10835416" y="501337"/>
                </a:cubicBezTo>
                <a:cubicBezTo>
                  <a:pt x="10828814" y="509323"/>
                  <a:pt x="10828814" y="509323"/>
                  <a:pt x="10828814" y="509323"/>
                </a:cubicBezTo>
                <a:cubicBezTo>
                  <a:pt x="10822702" y="517351"/>
                  <a:pt x="10822702" y="517351"/>
                  <a:pt x="10822702" y="517351"/>
                </a:cubicBezTo>
                <a:cubicBezTo>
                  <a:pt x="10816100" y="525805"/>
                  <a:pt x="10816100" y="525805"/>
                  <a:pt x="10816100" y="525805"/>
                </a:cubicBezTo>
                <a:lnTo>
                  <a:pt x="10809520" y="533813"/>
                </a:lnTo>
                <a:cubicBezTo>
                  <a:pt x="10809051" y="527232"/>
                  <a:pt x="10809051" y="527232"/>
                  <a:pt x="10809051" y="527232"/>
                </a:cubicBezTo>
                <a:cubicBezTo>
                  <a:pt x="10809051" y="521120"/>
                  <a:pt x="10809051" y="521120"/>
                  <a:pt x="10809051" y="521120"/>
                </a:cubicBezTo>
                <a:cubicBezTo>
                  <a:pt x="10808562" y="514519"/>
                  <a:pt x="10808562" y="514519"/>
                  <a:pt x="10808562" y="514519"/>
                </a:cubicBezTo>
                <a:cubicBezTo>
                  <a:pt x="10808114" y="508407"/>
                  <a:pt x="10808114" y="508407"/>
                  <a:pt x="10808114" y="508407"/>
                </a:cubicBezTo>
                <a:cubicBezTo>
                  <a:pt x="10807646" y="501805"/>
                  <a:pt x="10807646" y="501805"/>
                  <a:pt x="10807646" y="501805"/>
                </a:cubicBezTo>
                <a:cubicBezTo>
                  <a:pt x="10807177" y="495693"/>
                  <a:pt x="10807177" y="495693"/>
                  <a:pt x="10807177" y="495693"/>
                </a:cubicBezTo>
                <a:cubicBezTo>
                  <a:pt x="10806687" y="489092"/>
                  <a:pt x="10806687" y="489092"/>
                  <a:pt x="10806687" y="489092"/>
                </a:cubicBezTo>
                <a:cubicBezTo>
                  <a:pt x="10806219" y="482980"/>
                  <a:pt x="10806219" y="482980"/>
                  <a:pt x="10806219" y="482980"/>
                </a:cubicBezTo>
                <a:cubicBezTo>
                  <a:pt x="10812821" y="480616"/>
                  <a:pt x="10812821" y="480616"/>
                  <a:pt x="10812821" y="480616"/>
                </a:cubicBezTo>
                <a:cubicBezTo>
                  <a:pt x="10819401" y="478742"/>
                  <a:pt x="10819401" y="478742"/>
                  <a:pt x="10819401" y="478742"/>
                </a:cubicBezTo>
                <a:cubicBezTo>
                  <a:pt x="10826003" y="476847"/>
                  <a:pt x="10826003" y="476847"/>
                  <a:pt x="10826003" y="476847"/>
                </a:cubicBezTo>
                <a:cubicBezTo>
                  <a:pt x="10832584" y="474504"/>
                  <a:pt x="10832584" y="474504"/>
                  <a:pt x="10832584" y="474504"/>
                </a:cubicBezTo>
                <a:cubicBezTo>
                  <a:pt x="10839654" y="472630"/>
                  <a:pt x="10839654" y="472630"/>
                  <a:pt x="10839654" y="472630"/>
                </a:cubicBezTo>
                <a:cubicBezTo>
                  <a:pt x="10846234" y="470735"/>
                  <a:pt x="10846234" y="470735"/>
                  <a:pt x="10846234" y="470735"/>
                </a:cubicBezTo>
                <a:cubicBezTo>
                  <a:pt x="10852836" y="468392"/>
                  <a:pt x="10852836" y="468392"/>
                  <a:pt x="10852836" y="468392"/>
                </a:cubicBezTo>
                <a:cubicBezTo>
                  <a:pt x="10859417" y="466497"/>
                  <a:pt x="10859417" y="466497"/>
                  <a:pt x="10859417" y="466497"/>
                </a:cubicBezTo>
                <a:close/>
                <a:moveTo>
                  <a:pt x="11071575" y="462040"/>
                </a:moveTo>
                <a:lnTo>
                  <a:pt x="11072028" y="462040"/>
                </a:lnTo>
                <a:lnTo>
                  <a:pt x="11072522" y="462040"/>
                </a:lnTo>
                <a:lnTo>
                  <a:pt x="11073015" y="462040"/>
                </a:lnTo>
                <a:lnTo>
                  <a:pt x="11073468" y="462040"/>
                </a:lnTo>
                <a:lnTo>
                  <a:pt x="11075855" y="469194"/>
                </a:lnTo>
                <a:lnTo>
                  <a:pt x="11078243" y="476347"/>
                </a:lnTo>
                <a:lnTo>
                  <a:pt x="11080136" y="483993"/>
                </a:lnTo>
                <a:lnTo>
                  <a:pt x="11082565" y="491146"/>
                </a:lnTo>
                <a:lnTo>
                  <a:pt x="11077749" y="491146"/>
                </a:lnTo>
                <a:lnTo>
                  <a:pt x="11072522" y="491146"/>
                </a:lnTo>
                <a:lnTo>
                  <a:pt x="11067253" y="491146"/>
                </a:lnTo>
                <a:lnTo>
                  <a:pt x="11062478" y="491146"/>
                </a:lnTo>
                <a:lnTo>
                  <a:pt x="11064372" y="483993"/>
                </a:lnTo>
                <a:lnTo>
                  <a:pt x="11066759" y="476347"/>
                </a:lnTo>
                <a:lnTo>
                  <a:pt x="11069188" y="469194"/>
                </a:lnTo>
                <a:close/>
                <a:moveTo>
                  <a:pt x="11201088" y="462040"/>
                </a:moveTo>
                <a:lnTo>
                  <a:pt x="11201581" y="462040"/>
                </a:lnTo>
                <a:lnTo>
                  <a:pt x="11202033" y="462040"/>
                </a:lnTo>
                <a:lnTo>
                  <a:pt x="11202526" y="462040"/>
                </a:lnTo>
                <a:lnTo>
                  <a:pt x="11203019" y="462040"/>
                </a:lnTo>
                <a:lnTo>
                  <a:pt x="11205403" y="469193"/>
                </a:lnTo>
                <a:lnTo>
                  <a:pt x="11207787" y="476347"/>
                </a:lnTo>
                <a:lnTo>
                  <a:pt x="11210170" y="483993"/>
                </a:lnTo>
                <a:lnTo>
                  <a:pt x="11212554" y="491146"/>
                </a:lnTo>
                <a:lnTo>
                  <a:pt x="11207293" y="491146"/>
                </a:lnTo>
                <a:lnTo>
                  <a:pt x="11202033" y="491146"/>
                </a:lnTo>
                <a:lnTo>
                  <a:pt x="11197265" y="491146"/>
                </a:lnTo>
                <a:lnTo>
                  <a:pt x="11192005" y="491146"/>
                </a:lnTo>
                <a:lnTo>
                  <a:pt x="11194389" y="483993"/>
                </a:lnTo>
                <a:lnTo>
                  <a:pt x="11196772" y="476347"/>
                </a:lnTo>
                <a:lnTo>
                  <a:pt x="11198704" y="469193"/>
                </a:lnTo>
                <a:close/>
                <a:moveTo>
                  <a:pt x="11378647" y="462040"/>
                </a:moveTo>
                <a:lnTo>
                  <a:pt x="11379141" y="462040"/>
                </a:lnTo>
                <a:lnTo>
                  <a:pt x="11379634" y="462040"/>
                </a:lnTo>
                <a:lnTo>
                  <a:pt x="11380087" y="462040"/>
                </a:lnTo>
                <a:lnTo>
                  <a:pt x="11380581" y="462040"/>
                </a:lnTo>
                <a:lnTo>
                  <a:pt x="11382968" y="469193"/>
                </a:lnTo>
                <a:lnTo>
                  <a:pt x="11385356" y="476346"/>
                </a:lnTo>
                <a:lnTo>
                  <a:pt x="11387743" y="483993"/>
                </a:lnTo>
                <a:lnTo>
                  <a:pt x="11389636" y="491146"/>
                </a:lnTo>
                <a:lnTo>
                  <a:pt x="11384862" y="491146"/>
                </a:lnTo>
                <a:lnTo>
                  <a:pt x="11379634" y="491146"/>
                </a:lnTo>
                <a:lnTo>
                  <a:pt x="11374819" y="491146"/>
                </a:lnTo>
                <a:lnTo>
                  <a:pt x="11369591" y="491146"/>
                </a:lnTo>
                <a:lnTo>
                  <a:pt x="11371979" y="483993"/>
                </a:lnTo>
                <a:lnTo>
                  <a:pt x="11374366" y="476346"/>
                </a:lnTo>
                <a:lnTo>
                  <a:pt x="11376259" y="469193"/>
                </a:lnTo>
                <a:close/>
                <a:moveTo>
                  <a:pt x="11123757" y="460602"/>
                </a:moveTo>
                <a:cubicBezTo>
                  <a:pt x="11123757" y="460602"/>
                  <a:pt x="11123757" y="460602"/>
                  <a:pt x="11127581" y="460602"/>
                </a:cubicBezTo>
                <a:cubicBezTo>
                  <a:pt x="11127581" y="460602"/>
                  <a:pt x="11127581" y="460602"/>
                  <a:pt x="11131404" y="460602"/>
                </a:cubicBezTo>
                <a:cubicBezTo>
                  <a:pt x="11131404" y="460602"/>
                  <a:pt x="11131404" y="460602"/>
                  <a:pt x="11135228" y="460602"/>
                </a:cubicBezTo>
                <a:cubicBezTo>
                  <a:pt x="11135228" y="460602"/>
                  <a:pt x="11135228" y="460602"/>
                  <a:pt x="11139051" y="460602"/>
                </a:cubicBezTo>
                <a:cubicBezTo>
                  <a:pt x="11141888" y="460602"/>
                  <a:pt x="11144766" y="460602"/>
                  <a:pt x="11146657" y="461547"/>
                </a:cubicBezTo>
                <a:cubicBezTo>
                  <a:pt x="11148589" y="462493"/>
                  <a:pt x="11150480" y="463479"/>
                  <a:pt x="11151919" y="464918"/>
                </a:cubicBezTo>
                <a:cubicBezTo>
                  <a:pt x="11153358" y="466316"/>
                  <a:pt x="11154304" y="468248"/>
                  <a:pt x="11154797" y="470632"/>
                </a:cubicBezTo>
                <a:cubicBezTo>
                  <a:pt x="11155290" y="473017"/>
                  <a:pt x="11155743" y="475401"/>
                  <a:pt x="11155743" y="478731"/>
                </a:cubicBezTo>
                <a:cubicBezTo>
                  <a:pt x="11155743" y="478731"/>
                  <a:pt x="11155743" y="478731"/>
                  <a:pt x="11155743" y="482554"/>
                </a:cubicBezTo>
                <a:cubicBezTo>
                  <a:pt x="11155743" y="482554"/>
                  <a:pt x="11155743" y="482554"/>
                  <a:pt x="11155743" y="486871"/>
                </a:cubicBezTo>
                <a:cubicBezTo>
                  <a:pt x="11155743" y="486871"/>
                  <a:pt x="11155743" y="486871"/>
                  <a:pt x="11155743" y="491146"/>
                </a:cubicBezTo>
                <a:cubicBezTo>
                  <a:pt x="11155743" y="491146"/>
                  <a:pt x="11155743" y="491146"/>
                  <a:pt x="11155743" y="495463"/>
                </a:cubicBezTo>
                <a:cubicBezTo>
                  <a:pt x="11155743" y="498793"/>
                  <a:pt x="11155290" y="501218"/>
                  <a:pt x="11154797" y="503603"/>
                </a:cubicBezTo>
                <a:cubicBezTo>
                  <a:pt x="11154304" y="505987"/>
                  <a:pt x="11153358" y="507878"/>
                  <a:pt x="11151919" y="509317"/>
                </a:cubicBezTo>
                <a:cubicBezTo>
                  <a:pt x="11150480" y="511208"/>
                  <a:pt x="11148589" y="512153"/>
                  <a:pt x="11146657" y="513140"/>
                </a:cubicBezTo>
                <a:cubicBezTo>
                  <a:pt x="11144272" y="513592"/>
                  <a:pt x="11141888" y="514086"/>
                  <a:pt x="11139051" y="514086"/>
                </a:cubicBezTo>
                <a:lnTo>
                  <a:pt x="11135228" y="514086"/>
                </a:lnTo>
                <a:cubicBezTo>
                  <a:pt x="11135228" y="514086"/>
                  <a:pt x="11135228" y="514086"/>
                  <a:pt x="11131404" y="514086"/>
                </a:cubicBezTo>
                <a:cubicBezTo>
                  <a:pt x="11131404" y="514086"/>
                  <a:pt x="11131404" y="514086"/>
                  <a:pt x="11127581" y="514086"/>
                </a:cubicBezTo>
                <a:cubicBezTo>
                  <a:pt x="11127581" y="514086"/>
                  <a:pt x="11127581" y="514086"/>
                  <a:pt x="11123757" y="514086"/>
                </a:cubicBezTo>
                <a:cubicBezTo>
                  <a:pt x="11123757" y="514086"/>
                  <a:pt x="11123757" y="514086"/>
                  <a:pt x="11123757" y="500725"/>
                </a:cubicBezTo>
                <a:cubicBezTo>
                  <a:pt x="11123757" y="500725"/>
                  <a:pt x="11123757" y="500725"/>
                  <a:pt x="11123757" y="487323"/>
                </a:cubicBezTo>
                <a:cubicBezTo>
                  <a:pt x="11123757" y="487323"/>
                  <a:pt x="11123757" y="487323"/>
                  <a:pt x="11123757" y="473962"/>
                </a:cubicBezTo>
                <a:cubicBezTo>
                  <a:pt x="11123757" y="473962"/>
                  <a:pt x="11123757" y="473962"/>
                  <a:pt x="11123757" y="460602"/>
                </a:cubicBezTo>
                <a:close/>
                <a:moveTo>
                  <a:pt x="11253336" y="460601"/>
                </a:moveTo>
                <a:cubicBezTo>
                  <a:pt x="11253336" y="460601"/>
                  <a:pt x="11253336" y="460601"/>
                  <a:pt x="11257663" y="460601"/>
                </a:cubicBezTo>
                <a:cubicBezTo>
                  <a:pt x="11257663" y="460601"/>
                  <a:pt x="11257663" y="460601"/>
                  <a:pt x="11261495" y="460601"/>
                </a:cubicBezTo>
                <a:cubicBezTo>
                  <a:pt x="11261495" y="460601"/>
                  <a:pt x="11261495" y="460601"/>
                  <a:pt x="11265781" y="460601"/>
                </a:cubicBezTo>
                <a:cubicBezTo>
                  <a:pt x="11265781" y="460601"/>
                  <a:pt x="11265781" y="460601"/>
                  <a:pt x="11269614" y="460601"/>
                </a:cubicBezTo>
                <a:cubicBezTo>
                  <a:pt x="11272045" y="460601"/>
                  <a:pt x="11273941" y="460601"/>
                  <a:pt x="11275383" y="461095"/>
                </a:cubicBezTo>
                <a:cubicBezTo>
                  <a:pt x="11277279" y="461547"/>
                  <a:pt x="11278721" y="462040"/>
                  <a:pt x="11279669" y="462986"/>
                </a:cubicBezTo>
                <a:cubicBezTo>
                  <a:pt x="11280658" y="463931"/>
                  <a:pt x="11281606" y="465370"/>
                  <a:pt x="11282059" y="466809"/>
                </a:cubicBezTo>
                <a:cubicBezTo>
                  <a:pt x="11282554" y="468248"/>
                  <a:pt x="11283048" y="469687"/>
                  <a:pt x="11283048" y="471578"/>
                </a:cubicBezTo>
                <a:cubicBezTo>
                  <a:pt x="11283048" y="473510"/>
                  <a:pt x="11282554" y="474908"/>
                  <a:pt x="11282059" y="476346"/>
                </a:cubicBezTo>
                <a:cubicBezTo>
                  <a:pt x="11281606" y="477785"/>
                  <a:pt x="11280658" y="479224"/>
                  <a:pt x="11279669" y="480170"/>
                </a:cubicBezTo>
                <a:cubicBezTo>
                  <a:pt x="11278721" y="481115"/>
                  <a:pt x="11277279" y="481609"/>
                  <a:pt x="11275878" y="482102"/>
                </a:cubicBezTo>
                <a:cubicBezTo>
                  <a:pt x="11273941" y="482554"/>
                  <a:pt x="11272045" y="482554"/>
                  <a:pt x="11269614" y="482554"/>
                </a:cubicBezTo>
                <a:cubicBezTo>
                  <a:pt x="11269614" y="482554"/>
                  <a:pt x="11269614" y="482554"/>
                  <a:pt x="11265781" y="482554"/>
                </a:cubicBezTo>
                <a:cubicBezTo>
                  <a:pt x="11265781" y="482554"/>
                  <a:pt x="11265781" y="482554"/>
                  <a:pt x="11261495" y="482554"/>
                </a:cubicBezTo>
                <a:cubicBezTo>
                  <a:pt x="11261495" y="482554"/>
                  <a:pt x="11261495" y="482554"/>
                  <a:pt x="11257663" y="482554"/>
                </a:cubicBezTo>
                <a:cubicBezTo>
                  <a:pt x="11257663" y="482554"/>
                  <a:pt x="11257663" y="482554"/>
                  <a:pt x="11253336" y="482554"/>
                </a:cubicBezTo>
                <a:lnTo>
                  <a:pt x="11253336" y="477292"/>
                </a:lnTo>
                <a:cubicBezTo>
                  <a:pt x="11253336" y="477292"/>
                  <a:pt x="11253336" y="477292"/>
                  <a:pt x="11253336" y="471578"/>
                </a:cubicBezTo>
                <a:cubicBezTo>
                  <a:pt x="11253336" y="471578"/>
                  <a:pt x="11253336" y="471578"/>
                  <a:pt x="11253336" y="465863"/>
                </a:cubicBezTo>
                <a:cubicBezTo>
                  <a:pt x="11253336" y="465863"/>
                  <a:pt x="11253336" y="465863"/>
                  <a:pt x="11253336" y="460601"/>
                </a:cubicBezTo>
                <a:close/>
                <a:moveTo>
                  <a:pt x="11521488" y="458658"/>
                </a:moveTo>
                <a:cubicBezTo>
                  <a:pt x="11524372" y="458658"/>
                  <a:pt x="11526761" y="458658"/>
                  <a:pt x="11529150" y="459645"/>
                </a:cubicBezTo>
                <a:cubicBezTo>
                  <a:pt x="11531045" y="460098"/>
                  <a:pt x="11532981" y="461537"/>
                  <a:pt x="11534423" y="462976"/>
                </a:cubicBezTo>
                <a:cubicBezTo>
                  <a:pt x="11535865" y="464416"/>
                  <a:pt x="11536813" y="466308"/>
                  <a:pt x="11537266" y="468734"/>
                </a:cubicBezTo>
                <a:cubicBezTo>
                  <a:pt x="11538254" y="470626"/>
                  <a:pt x="11538254" y="473504"/>
                  <a:pt x="11538254" y="476342"/>
                </a:cubicBezTo>
                <a:cubicBezTo>
                  <a:pt x="11538254" y="476342"/>
                  <a:pt x="11538254" y="476342"/>
                  <a:pt x="11538254" y="481606"/>
                </a:cubicBezTo>
                <a:cubicBezTo>
                  <a:pt x="11538254" y="481606"/>
                  <a:pt x="11538254" y="481606"/>
                  <a:pt x="11538254" y="486870"/>
                </a:cubicBezTo>
                <a:cubicBezTo>
                  <a:pt x="11538254" y="486870"/>
                  <a:pt x="11538254" y="486870"/>
                  <a:pt x="11538254" y="492134"/>
                </a:cubicBezTo>
                <a:cubicBezTo>
                  <a:pt x="11538254" y="492134"/>
                  <a:pt x="11538254" y="492134"/>
                  <a:pt x="11538254" y="497398"/>
                </a:cubicBezTo>
                <a:cubicBezTo>
                  <a:pt x="11538254" y="500729"/>
                  <a:pt x="11538254" y="503608"/>
                  <a:pt x="11537266" y="505499"/>
                </a:cubicBezTo>
                <a:cubicBezTo>
                  <a:pt x="11536813" y="507885"/>
                  <a:pt x="11535371" y="509776"/>
                  <a:pt x="11534423" y="511216"/>
                </a:cubicBezTo>
                <a:cubicBezTo>
                  <a:pt x="11532981" y="513148"/>
                  <a:pt x="11531045" y="514094"/>
                  <a:pt x="11529150" y="515040"/>
                </a:cubicBezTo>
                <a:cubicBezTo>
                  <a:pt x="11526761" y="515534"/>
                  <a:pt x="11524372" y="515986"/>
                  <a:pt x="11521488" y="515986"/>
                </a:cubicBezTo>
                <a:cubicBezTo>
                  <a:pt x="11518646" y="515986"/>
                  <a:pt x="11516215" y="515534"/>
                  <a:pt x="11514320" y="515040"/>
                </a:cubicBezTo>
                <a:cubicBezTo>
                  <a:pt x="11512384" y="514094"/>
                  <a:pt x="11510489" y="513148"/>
                  <a:pt x="11509048" y="511216"/>
                </a:cubicBezTo>
                <a:cubicBezTo>
                  <a:pt x="11507606" y="509776"/>
                  <a:pt x="11506658" y="507885"/>
                  <a:pt x="11505711" y="505499"/>
                </a:cubicBezTo>
                <a:cubicBezTo>
                  <a:pt x="11505216" y="503608"/>
                  <a:pt x="11504722" y="500729"/>
                  <a:pt x="11504722" y="497398"/>
                </a:cubicBezTo>
                <a:lnTo>
                  <a:pt x="11504722" y="492134"/>
                </a:lnTo>
                <a:cubicBezTo>
                  <a:pt x="11504722" y="492134"/>
                  <a:pt x="11504722" y="492134"/>
                  <a:pt x="11504722" y="486870"/>
                </a:cubicBezTo>
                <a:cubicBezTo>
                  <a:pt x="11504722" y="486870"/>
                  <a:pt x="11504722" y="486870"/>
                  <a:pt x="11504722" y="481606"/>
                </a:cubicBezTo>
                <a:cubicBezTo>
                  <a:pt x="11504722" y="481606"/>
                  <a:pt x="11504722" y="481606"/>
                  <a:pt x="11504722" y="476342"/>
                </a:cubicBezTo>
                <a:cubicBezTo>
                  <a:pt x="11504722" y="473504"/>
                  <a:pt x="11505216" y="470626"/>
                  <a:pt x="11505711" y="468734"/>
                </a:cubicBezTo>
                <a:cubicBezTo>
                  <a:pt x="11506658" y="466308"/>
                  <a:pt x="11507606" y="464416"/>
                  <a:pt x="11509048" y="462976"/>
                </a:cubicBezTo>
                <a:cubicBezTo>
                  <a:pt x="11510489" y="461537"/>
                  <a:pt x="11511931" y="460098"/>
                  <a:pt x="11514320" y="459645"/>
                </a:cubicBezTo>
                <a:cubicBezTo>
                  <a:pt x="11516215" y="458658"/>
                  <a:pt x="11518646" y="458658"/>
                  <a:pt x="11521488" y="458658"/>
                </a:cubicBezTo>
                <a:close/>
                <a:moveTo>
                  <a:pt x="11065360" y="451516"/>
                </a:moveTo>
                <a:lnTo>
                  <a:pt x="11059597" y="469194"/>
                </a:lnTo>
                <a:lnTo>
                  <a:pt x="11053876" y="487323"/>
                </a:lnTo>
                <a:lnTo>
                  <a:pt x="11048607" y="505494"/>
                </a:lnTo>
                <a:lnTo>
                  <a:pt x="11042845" y="523171"/>
                </a:lnTo>
                <a:lnTo>
                  <a:pt x="11045232" y="523171"/>
                </a:lnTo>
                <a:lnTo>
                  <a:pt x="11047620" y="523171"/>
                </a:lnTo>
                <a:lnTo>
                  <a:pt x="11050048" y="523171"/>
                </a:lnTo>
                <a:lnTo>
                  <a:pt x="11052435" y="523171"/>
                </a:lnTo>
                <a:lnTo>
                  <a:pt x="11054329" y="517416"/>
                </a:lnTo>
                <a:lnTo>
                  <a:pt x="11056263" y="511208"/>
                </a:lnTo>
                <a:lnTo>
                  <a:pt x="11057704" y="505494"/>
                </a:lnTo>
                <a:lnTo>
                  <a:pt x="11059597" y="499286"/>
                </a:lnTo>
                <a:lnTo>
                  <a:pt x="11066306" y="499286"/>
                </a:lnTo>
                <a:lnTo>
                  <a:pt x="11072522" y="499286"/>
                </a:lnTo>
                <a:lnTo>
                  <a:pt x="11078737" y="499286"/>
                </a:lnTo>
                <a:lnTo>
                  <a:pt x="11085405" y="499286"/>
                </a:lnTo>
                <a:lnTo>
                  <a:pt x="11086845" y="505494"/>
                </a:lnTo>
                <a:lnTo>
                  <a:pt x="11088780" y="511208"/>
                </a:lnTo>
                <a:lnTo>
                  <a:pt x="11090673" y="517416"/>
                </a:lnTo>
                <a:lnTo>
                  <a:pt x="11092608" y="523171"/>
                </a:lnTo>
                <a:lnTo>
                  <a:pt x="11094995" y="523171"/>
                </a:lnTo>
                <a:lnTo>
                  <a:pt x="11097382" y="523171"/>
                </a:lnTo>
                <a:lnTo>
                  <a:pt x="11099770" y="523171"/>
                </a:lnTo>
                <a:lnTo>
                  <a:pt x="11102157" y="523171"/>
                </a:lnTo>
                <a:lnTo>
                  <a:pt x="11096436" y="505494"/>
                </a:lnTo>
                <a:lnTo>
                  <a:pt x="11091167" y="487323"/>
                </a:lnTo>
                <a:lnTo>
                  <a:pt x="11085405" y="469194"/>
                </a:lnTo>
                <a:lnTo>
                  <a:pt x="11079683" y="451516"/>
                </a:lnTo>
                <a:lnTo>
                  <a:pt x="11076349" y="451516"/>
                </a:lnTo>
                <a:lnTo>
                  <a:pt x="11072522" y="451516"/>
                </a:lnTo>
                <a:lnTo>
                  <a:pt x="11068694" y="451516"/>
                </a:lnTo>
                <a:close/>
                <a:moveTo>
                  <a:pt x="11114178" y="451516"/>
                </a:moveTo>
                <a:lnTo>
                  <a:pt x="11114178" y="469194"/>
                </a:lnTo>
                <a:cubicBezTo>
                  <a:pt x="11114178" y="469194"/>
                  <a:pt x="11114178" y="469194"/>
                  <a:pt x="11114178" y="487323"/>
                </a:cubicBezTo>
                <a:cubicBezTo>
                  <a:pt x="11114178" y="487323"/>
                  <a:pt x="11114178" y="487323"/>
                  <a:pt x="11114178" y="505494"/>
                </a:cubicBezTo>
                <a:cubicBezTo>
                  <a:pt x="11114178" y="505494"/>
                  <a:pt x="11114178" y="505494"/>
                  <a:pt x="11114178" y="523171"/>
                </a:cubicBezTo>
                <a:cubicBezTo>
                  <a:pt x="11114178" y="523171"/>
                  <a:pt x="11114178" y="523171"/>
                  <a:pt x="11120386" y="523171"/>
                </a:cubicBezTo>
                <a:cubicBezTo>
                  <a:pt x="11120386" y="523171"/>
                  <a:pt x="11120386" y="523171"/>
                  <a:pt x="11126635" y="523171"/>
                </a:cubicBezTo>
                <a:cubicBezTo>
                  <a:pt x="11126635" y="523171"/>
                  <a:pt x="11126635" y="523171"/>
                  <a:pt x="11132843" y="523171"/>
                </a:cubicBezTo>
                <a:cubicBezTo>
                  <a:pt x="11132843" y="523171"/>
                  <a:pt x="11132843" y="523171"/>
                  <a:pt x="11139051" y="523171"/>
                </a:cubicBezTo>
                <a:cubicBezTo>
                  <a:pt x="11143327" y="523171"/>
                  <a:pt x="11147150" y="522678"/>
                  <a:pt x="11150480" y="521239"/>
                </a:cubicBezTo>
                <a:cubicBezTo>
                  <a:pt x="11153852" y="520293"/>
                  <a:pt x="11156236" y="518402"/>
                  <a:pt x="11158621" y="515977"/>
                </a:cubicBezTo>
                <a:cubicBezTo>
                  <a:pt x="11161005" y="513592"/>
                  <a:pt x="11162444" y="510756"/>
                  <a:pt x="11163883" y="507385"/>
                </a:cubicBezTo>
                <a:cubicBezTo>
                  <a:pt x="11164829" y="504055"/>
                  <a:pt x="11165322" y="500232"/>
                  <a:pt x="11165322" y="495463"/>
                </a:cubicBezTo>
                <a:cubicBezTo>
                  <a:pt x="11165322" y="495463"/>
                  <a:pt x="11165322" y="495463"/>
                  <a:pt x="11165322" y="491146"/>
                </a:cubicBezTo>
                <a:cubicBezTo>
                  <a:pt x="11165322" y="491146"/>
                  <a:pt x="11165322" y="491146"/>
                  <a:pt x="11165322" y="486871"/>
                </a:cubicBezTo>
                <a:cubicBezTo>
                  <a:pt x="11165322" y="486871"/>
                  <a:pt x="11165322" y="486871"/>
                  <a:pt x="11165322" y="482554"/>
                </a:cubicBezTo>
                <a:cubicBezTo>
                  <a:pt x="11165322" y="482554"/>
                  <a:pt x="11165322" y="482554"/>
                  <a:pt x="11165322" y="478731"/>
                </a:cubicBezTo>
                <a:cubicBezTo>
                  <a:pt x="11165322" y="473962"/>
                  <a:pt x="11164829" y="470139"/>
                  <a:pt x="11163883" y="466809"/>
                </a:cubicBezTo>
                <a:cubicBezTo>
                  <a:pt x="11162444" y="463479"/>
                  <a:pt x="11161005" y="460602"/>
                  <a:pt x="11158621" y="458217"/>
                </a:cubicBezTo>
                <a:cubicBezTo>
                  <a:pt x="11156688" y="455833"/>
                  <a:pt x="11153852" y="454394"/>
                  <a:pt x="11150480" y="452955"/>
                </a:cubicBezTo>
                <a:cubicBezTo>
                  <a:pt x="11147150" y="452009"/>
                  <a:pt x="11143327" y="451516"/>
                  <a:pt x="11139051" y="451516"/>
                </a:cubicBezTo>
                <a:cubicBezTo>
                  <a:pt x="11139051" y="451516"/>
                  <a:pt x="11139051" y="451516"/>
                  <a:pt x="11132843" y="451516"/>
                </a:cubicBezTo>
                <a:cubicBezTo>
                  <a:pt x="11132843" y="451516"/>
                  <a:pt x="11132843" y="451516"/>
                  <a:pt x="11126635" y="451516"/>
                </a:cubicBezTo>
                <a:cubicBezTo>
                  <a:pt x="11126635" y="451516"/>
                  <a:pt x="11126635" y="451516"/>
                  <a:pt x="11120386" y="451516"/>
                </a:cubicBezTo>
                <a:cubicBezTo>
                  <a:pt x="11120386" y="451516"/>
                  <a:pt x="11120386" y="451516"/>
                  <a:pt x="11114178" y="451516"/>
                </a:cubicBezTo>
                <a:close/>
                <a:moveTo>
                  <a:pt x="11194882" y="451516"/>
                </a:moveTo>
                <a:lnTo>
                  <a:pt x="11189128" y="469193"/>
                </a:lnTo>
                <a:lnTo>
                  <a:pt x="11183908" y="487323"/>
                </a:lnTo>
                <a:lnTo>
                  <a:pt x="11178155" y="505494"/>
                </a:lnTo>
                <a:lnTo>
                  <a:pt x="11172442" y="523171"/>
                </a:lnTo>
                <a:lnTo>
                  <a:pt x="11174826" y="523171"/>
                </a:lnTo>
                <a:lnTo>
                  <a:pt x="11177209" y="523171"/>
                </a:lnTo>
                <a:lnTo>
                  <a:pt x="11179593" y="523171"/>
                </a:lnTo>
                <a:lnTo>
                  <a:pt x="11181977" y="523171"/>
                </a:lnTo>
                <a:lnTo>
                  <a:pt x="11183908" y="517416"/>
                </a:lnTo>
                <a:lnTo>
                  <a:pt x="11185799" y="511208"/>
                </a:lnTo>
                <a:lnTo>
                  <a:pt x="11187731" y="505494"/>
                </a:lnTo>
                <a:lnTo>
                  <a:pt x="11189621" y="499286"/>
                </a:lnTo>
                <a:lnTo>
                  <a:pt x="11195827" y="499286"/>
                </a:lnTo>
                <a:lnTo>
                  <a:pt x="11202033" y="499286"/>
                </a:lnTo>
                <a:lnTo>
                  <a:pt x="11208732" y="499286"/>
                </a:lnTo>
                <a:lnTo>
                  <a:pt x="11214938" y="499286"/>
                </a:lnTo>
                <a:lnTo>
                  <a:pt x="11216828" y="505494"/>
                </a:lnTo>
                <a:lnTo>
                  <a:pt x="11218760" y="511208"/>
                </a:lnTo>
                <a:lnTo>
                  <a:pt x="11220198" y="517416"/>
                </a:lnTo>
                <a:lnTo>
                  <a:pt x="11222089" y="523171"/>
                </a:lnTo>
                <a:lnTo>
                  <a:pt x="11224473" y="523171"/>
                </a:lnTo>
                <a:lnTo>
                  <a:pt x="11226856" y="523171"/>
                </a:lnTo>
                <a:lnTo>
                  <a:pt x="11229240" y="523171"/>
                </a:lnTo>
                <a:lnTo>
                  <a:pt x="11232117" y="523171"/>
                </a:lnTo>
                <a:lnTo>
                  <a:pt x="11226404" y="505494"/>
                </a:lnTo>
                <a:lnTo>
                  <a:pt x="11220650" y="487323"/>
                </a:lnTo>
                <a:lnTo>
                  <a:pt x="11214938" y="469193"/>
                </a:lnTo>
                <a:lnTo>
                  <a:pt x="11209677" y="451516"/>
                </a:lnTo>
                <a:lnTo>
                  <a:pt x="11205855" y="451516"/>
                </a:lnTo>
                <a:lnTo>
                  <a:pt x="11202033" y="451516"/>
                </a:lnTo>
                <a:lnTo>
                  <a:pt x="11198704" y="451516"/>
                </a:lnTo>
                <a:close/>
                <a:moveTo>
                  <a:pt x="11243775" y="451516"/>
                </a:moveTo>
                <a:cubicBezTo>
                  <a:pt x="11243775" y="451516"/>
                  <a:pt x="11243775" y="451516"/>
                  <a:pt x="11243775" y="469193"/>
                </a:cubicBezTo>
                <a:cubicBezTo>
                  <a:pt x="11243775" y="469193"/>
                  <a:pt x="11243775" y="469193"/>
                  <a:pt x="11243775" y="487323"/>
                </a:cubicBezTo>
                <a:cubicBezTo>
                  <a:pt x="11243775" y="487323"/>
                  <a:pt x="11243775" y="487323"/>
                  <a:pt x="11243775" y="505494"/>
                </a:cubicBezTo>
                <a:cubicBezTo>
                  <a:pt x="11243775" y="505494"/>
                  <a:pt x="11243775" y="505494"/>
                  <a:pt x="11243775" y="523171"/>
                </a:cubicBezTo>
                <a:cubicBezTo>
                  <a:pt x="11243775" y="523171"/>
                  <a:pt x="11243775" y="523171"/>
                  <a:pt x="11246165" y="523171"/>
                </a:cubicBezTo>
                <a:cubicBezTo>
                  <a:pt x="11246165" y="523171"/>
                  <a:pt x="11246165" y="523171"/>
                  <a:pt x="11248555" y="523171"/>
                </a:cubicBezTo>
                <a:cubicBezTo>
                  <a:pt x="11248555" y="523171"/>
                  <a:pt x="11248555" y="523171"/>
                  <a:pt x="11250946" y="523171"/>
                </a:cubicBezTo>
                <a:cubicBezTo>
                  <a:pt x="11250946" y="523171"/>
                  <a:pt x="11250946" y="523171"/>
                  <a:pt x="11253336" y="523171"/>
                </a:cubicBezTo>
                <a:cubicBezTo>
                  <a:pt x="11253336" y="523171"/>
                  <a:pt x="11253336" y="523171"/>
                  <a:pt x="11253336" y="515031"/>
                </a:cubicBezTo>
                <a:cubicBezTo>
                  <a:pt x="11253336" y="515031"/>
                  <a:pt x="11253336" y="515031"/>
                  <a:pt x="11253336" y="507385"/>
                </a:cubicBezTo>
                <a:cubicBezTo>
                  <a:pt x="11253336" y="507385"/>
                  <a:pt x="11253336" y="507385"/>
                  <a:pt x="11253336" y="499286"/>
                </a:cubicBezTo>
                <a:cubicBezTo>
                  <a:pt x="11253336" y="499286"/>
                  <a:pt x="11253336" y="499286"/>
                  <a:pt x="11253336" y="491146"/>
                </a:cubicBezTo>
                <a:cubicBezTo>
                  <a:pt x="11253336" y="491146"/>
                  <a:pt x="11253336" y="491146"/>
                  <a:pt x="11257663" y="491146"/>
                </a:cubicBezTo>
                <a:cubicBezTo>
                  <a:pt x="11257663" y="491146"/>
                  <a:pt x="11257663" y="491146"/>
                  <a:pt x="11261495" y="491146"/>
                </a:cubicBezTo>
                <a:cubicBezTo>
                  <a:pt x="11261495" y="491146"/>
                  <a:pt x="11261495" y="491146"/>
                  <a:pt x="11265781" y="491146"/>
                </a:cubicBezTo>
                <a:cubicBezTo>
                  <a:pt x="11265781" y="491146"/>
                  <a:pt x="11265781" y="491146"/>
                  <a:pt x="11269614" y="491146"/>
                </a:cubicBezTo>
                <a:cubicBezTo>
                  <a:pt x="11273446" y="491146"/>
                  <a:pt x="11276826" y="490694"/>
                  <a:pt x="11279669" y="490201"/>
                </a:cubicBezTo>
                <a:cubicBezTo>
                  <a:pt x="11282554" y="489255"/>
                  <a:pt x="11284944" y="487816"/>
                  <a:pt x="11286840" y="485925"/>
                </a:cubicBezTo>
                <a:cubicBezTo>
                  <a:pt x="11288777" y="484486"/>
                  <a:pt x="11290219" y="482102"/>
                  <a:pt x="11291167" y="479676"/>
                </a:cubicBezTo>
                <a:cubicBezTo>
                  <a:pt x="11292609" y="477292"/>
                  <a:pt x="11293104" y="474455"/>
                  <a:pt x="11293104" y="471125"/>
                </a:cubicBezTo>
                <a:cubicBezTo>
                  <a:pt x="11293104" y="468248"/>
                  <a:pt x="11292609" y="465370"/>
                  <a:pt x="11291661" y="462492"/>
                </a:cubicBezTo>
                <a:cubicBezTo>
                  <a:pt x="11290672" y="460108"/>
                  <a:pt x="11289271" y="458217"/>
                  <a:pt x="11287334" y="456285"/>
                </a:cubicBezTo>
                <a:cubicBezTo>
                  <a:pt x="11284944" y="454846"/>
                  <a:pt x="11282554" y="453448"/>
                  <a:pt x="11279669" y="452462"/>
                </a:cubicBezTo>
                <a:cubicBezTo>
                  <a:pt x="11276826" y="452009"/>
                  <a:pt x="11273446" y="451516"/>
                  <a:pt x="11269614" y="451516"/>
                </a:cubicBezTo>
                <a:lnTo>
                  <a:pt x="11263391" y="451516"/>
                </a:lnTo>
                <a:cubicBezTo>
                  <a:pt x="11263391" y="451516"/>
                  <a:pt x="11263391" y="451516"/>
                  <a:pt x="11256715" y="451516"/>
                </a:cubicBezTo>
                <a:cubicBezTo>
                  <a:pt x="11256715" y="451516"/>
                  <a:pt x="11256715" y="451516"/>
                  <a:pt x="11250492" y="451516"/>
                </a:cubicBezTo>
                <a:cubicBezTo>
                  <a:pt x="11250492" y="451516"/>
                  <a:pt x="11250492" y="451516"/>
                  <a:pt x="11243775" y="451516"/>
                </a:cubicBezTo>
                <a:close/>
                <a:moveTo>
                  <a:pt x="11300587" y="451516"/>
                </a:moveTo>
                <a:lnTo>
                  <a:pt x="11300587" y="453448"/>
                </a:lnTo>
                <a:lnTo>
                  <a:pt x="11300587" y="455832"/>
                </a:lnTo>
                <a:lnTo>
                  <a:pt x="11300587" y="458217"/>
                </a:lnTo>
                <a:lnTo>
                  <a:pt x="11300587" y="460601"/>
                </a:lnTo>
                <a:lnTo>
                  <a:pt x="11305821" y="460601"/>
                </a:lnTo>
                <a:lnTo>
                  <a:pt x="11310643" y="460601"/>
                </a:lnTo>
                <a:lnTo>
                  <a:pt x="11315876" y="460601"/>
                </a:lnTo>
                <a:lnTo>
                  <a:pt x="11321152" y="460601"/>
                </a:lnTo>
                <a:lnTo>
                  <a:pt x="11321152" y="476346"/>
                </a:lnTo>
                <a:lnTo>
                  <a:pt x="11321152" y="491639"/>
                </a:lnTo>
                <a:lnTo>
                  <a:pt x="11321152" y="507384"/>
                </a:lnTo>
                <a:lnTo>
                  <a:pt x="11321152" y="523171"/>
                </a:lnTo>
                <a:lnTo>
                  <a:pt x="11323542" y="523171"/>
                </a:lnTo>
                <a:lnTo>
                  <a:pt x="11325932" y="523171"/>
                </a:lnTo>
                <a:lnTo>
                  <a:pt x="11328322" y="523171"/>
                </a:lnTo>
                <a:lnTo>
                  <a:pt x="11330713" y="523171"/>
                </a:lnTo>
                <a:lnTo>
                  <a:pt x="11330713" y="507384"/>
                </a:lnTo>
                <a:lnTo>
                  <a:pt x="11330713" y="491639"/>
                </a:lnTo>
                <a:lnTo>
                  <a:pt x="11330713" y="476346"/>
                </a:lnTo>
                <a:lnTo>
                  <a:pt x="11330713" y="460601"/>
                </a:lnTo>
                <a:lnTo>
                  <a:pt x="11335534" y="460601"/>
                </a:lnTo>
                <a:lnTo>
                  <a:pt x="11340809" y="460601"/>
                </a:lnTo>
                <a:lnTo>
                  <a:pt x="11346043" y="460601"/>
                </a:lnTo>
                <a:lnTo>
                  <a:pt x="11350824" y="460601"/>
                </a:lnTo>
                <a:lnTo>
                  <a:pt x="11350824" y="458217"/>
                </a:lnTo>
                <a:lnTo>
                  <a:pt x="11350824" y="455832"/>
                </a:lnTo>
                <a:lnTo>
                  <a:pt x="11350824" y="453448"/>
                </a:lnTo>
                <a:lnTo>
                  <a:pt x="11350824" y="451516"/>
                </a:lnTo>
                <a:lnTo>
                  <a:pt x="11338378" y="451516"/>
                </a:lnTo>
                <a:lnTo>
                  <a:pt x="11325932" y="451516"/>
                </a:lnTo>
                <a:lnTo>
                  <a:pt x="11313033" y="451516"/>
                </a:lnTo>
                <a:close/>
                <a:moveTo>
                  <a:pt x="11408222" y="451516"/>
                </a:moveTo>
                <a:lnTo>
                  <a:pt x="11408222" y="453448"/>
                </a:lnTo>
                <a:lnTo>
                  <a:pt x="11408222" y="455832"/>
                </a:lnTo>
                <a:lnTo>
                  <a:pt x="11408222" y="458216"/>
                </a:lnTo>
                <a:lnTo>
                  <a:pt x="11408222" y="460601"/>
                </a:lnTo>
                <a:lnTo>
                  <a:pt x="11413483" y="460601"/>
                </a:lnTo>
                <a:lnTo>
                  <a:pt x="11418252" y="460601"/>
                </a:lnTo>
                <a:lnTo>
                  <a:pt x="11423472" y="460601"/>
                </a:lnTo>
                <a:lnTo>
                  <a:pt x="11428733" y="460601"/>
                </a:lnTo>
                <a:lnTo>
                  <a:pt x="11428733" y="476346"/>
                </a:lnTo>
                <a:lnTo>
                  <a:pt x="11428733" y="491639"/>
                </a:lnTo>
                <a:lnTo>
                  <a:pt x="11428733" y="507384"/>
                </a:lnTo>
                <a:lnTo>
                  <a:pt x="11428733" y="523171"/>
                </a:lnTo>
                <a:lnTo>
                  <a:pt x="11431117" y="523171"/>
                </a:lnTo>
                <a:lnTo>
                  <a:pt x="11433501" y="523171"/>
                </a:lnTo>
                <a:lnTo>
                  <a:pt x="11435885" y="523171"/>
                </a:lnTo>
                <a:lnTo>
                  <a:pt x="11438311" y="523171"/>
                </a:lnTo>
                <a:lnTo>
                  <a:pt x="11438311" y="507384"/>
                </a:lnTo>
                <a:lnTo>
                  <a:pt x="11438311" y="491639"/>
                </a:lnTo>
                <a:lnTo>
                  <a:pt x="11438311" y="476346"/>
                </a:lnTo>
                <a:lnTo>
                  <a:pt x="11438311" y="460601"/>
                </a:lnTo>
                <a:lnTo>
                  <a:pt x="11443079" y="460601"/>
                </a:lnTo>
                <a:lnTo>
                  <a:pt x="11448340" y="460601"/>
                </a:lnTo>
                <a:lnTo>
                  <a:pt x="11453560" y="460601"/>
                </a:lnTo>
                <a:lnTo>
                  <a:pt x="11458822" y="460601"/>
                </a:lnTo>
                <a:lnTo>
                  <a:pt x="11458822" y="458216"/>
                </a:lnTo>
                <a:lnTo>
                  <a:pt x="11458822" y="455832"/>
                </a:lnTo>
                <a:lnTo>
                  <a:pt x="11458822" y="453448"/>
                </a:lnTo>
                <a:lnTo>
                  <a:pt x="11458822" y="451516"/>
                </a:lnTo>
                <a:lnTo>
                  <a:pt x="11445915" y="451516"/>
                </a:lnTo>
                <a:lnTo>
                  <a:pt x="11433501" y="451516"/>
                </a:lnTo>
                <a:lnTo>
                  <a:pt x="11420636" y="451516"/>
                </a:lnTo>
                <a:close/>
                <a:moveTo>
                  <a:pt x="11372431" y="451516"/>
                </a:moveTo>
                <a:lnTo>
                  <a:pt x="11366710" y="469193"/>
                </a:lnTo>
                <a:lnTo>
                  <a:pt x="11361442" y="487323"/>
                </a:lnTo>
                <a:lnTo>
                  <a:pt x="11355679" y="505493"/>
                </a:lnTo>
                <a:lnTo>
                  <a:pt x="11349958" y="523171"/>
                </a:lnTo>
                <a:lnTo>
                  <a:pt x="11352345" y="523171"/>
                </a:lnTo>
                <a:lnTo>
                  <a:pt x="11354733" y="523171"/>
                </a:lnTo>
                <a:lnTo>
                  <a:pt x="11357120" y="523171"/>
                </a:lnTo>
                <a:lnTo>
                  <a:pt x="11359507" y="523171"/>
                </a:lnTo>
                <a:lnTo>
                  <a:pt x="11361442" y="517415"/>
                </a:lnTo>
                <a:lnTo>
                  <a:pt x="11363335" y="511207"/>
                </a:lnTo>
                <a:lnTo>
                  <a:pt x="11365270" y="505493"/>
                </a:lnTo>
                <a:lnTo>
                  <a:pt x="11367163" y="499286"/>
                </a:lnTo>
                <a:lnTo>
                  <a:pt x="11373378" y="499286"/>
                </a:lnTo>
                <a:lnTo>
                  <a:pt x="11379634" y="499286"/>
                </a:lnTo>
                <a:lnTo>
                  <a:pt x="11386302" y="499286"/>
                </a:lnTo>
                <a:lnTo>
                  <a:pt x="11392518" y="499286"/>
                </a:lnTo>
                <a:lnTo>
                  <a:pt x="11394452" y="505493"/>
                </a:lnTo>
                <a:lnTo>
                  <a:pt x="11396346" y="511207"/>
                </a:lnTo>
                <a:lnTo>
                  <a:pt x="11397786" y="517415"/>
                </a:lnTo>
                <a:lnTo>
                  <a:pt x="11399680" y="523171"/>
                </a:lnTo>
                <a:lnTo>
                  <a:pt x="11402108" y="523171"/>
                </a:lnTo>
                <a:lnTo>
                  <a:pt x="11404495" y="523171"/>
                </a:lnTo>
                <a:lnTo>
                  <a:pt x="11406883" y="523171"/>
                </a:lnTo>
                <a:lnTo>
                  <a:pt x="11409270" y="523171"/>
                </a:lnTo>
                <a:lnTo>
                  <a:pt x="11404001" y="505493"/>
                </a:lnTo>
                <a:lnTo>
                  <a:pt x="11398280" y="487323"/>
                </a:lnTo>
                <a:lnTo>
                  <a:pt x="11392518" y="469193"/>
                </a:lnTo>
                <a:lnTo>
                  <a:pt x="11386796" y="451516"/>
                </a:lnTo>
                <a:lnTo>
                  <a:pt x="11383462" y="451516"/>
                </a:lnTo>
                <a:lnTo>
                  <a:pt x="11379634" y="451516"/>
                </a:lnTo>
                <a:lnTo>
                  <a:pt x="11376259" y="451516"/>
                </a:lnTo>
                <a:close/>
                <a:moveTo>
                  <a:pt x="11470842" y="451515"/>
                </a:moveTo>
                <a:lnTo>
                  <a:pt x="11470842" y="469193"/>
                </a:lnTo>
                <a:lnTo>
                  <a:pt x="11470842" y="487322"/>
                </a:lnTo>
                <a:lnTo>
                  <a:pt x="11470842" y="505493"/>
                </a:lnTo>
                <a:lnTo>
                  <a:pt x="11470842" y="523170"/>
                </a:lnTo>
                <a:lnTo>
                  <a:pt x="11473237" y="523170"/>
                </a:lnTo>
                <a:lnTo>
                  <a:pt x="11475631" y="523170"/>
                </a:lnTo>
                <a:lnTo>
                  <a:pt x="11478026" y="523170"/>
                </a:lnTo>
                <a:lnTo>
                  <a:pt x="11480421" y="523170"/>
                </a:lnTo>
                <a:lnTo>
                  <a:pt x="11480421" y="505493"/>
                </a:lnTo>
                <a:lnTo>
                  <a:pt x="11480421" y="487322"/>
                </a:lnTo>
                <a:lnTo>
                  <a:pt x="11480421" y="469193"/>
                </a:lnTo>
                <a:lnTo>
                  <a:pt x="11480421" y="451515"/>
                </a:lnTo>
                <a:lnTo>
                  <a:pt x="11478026" y="451515"/>
                </a:lnTo>
                <a:lnTo>
                  <a:pt x="11475631" y="451515"/>
                </a:lnTo>
                <a:lnTo>
                  <a:pt x="11473237" y="451515"/>
                </a:lnTo>
                <a:close/>
                <a:moveTo>
                  <a:pt x="11563230" y="451515"/>
                </a:moveTo>
                <a:lnTo>
                  <a:pt x="11563230" y="469193"/>
                </a:lnTo>
                <a:lnTo>
                  <a:pt x="11563230" y="487322"/>
                </a:lnTo>
                <a:lnTo>
                  <a:pt x="11563230" y="505493"/>
                </a:lnTo>
                <a:lnTo>
                  <a:pt x="11563230" y="523170"/>
                </a:lnTo>
                <a:lnTo>
                  <a:pt x="11565618" y="523170"/>
                </a:lnTo>
                <a:lnTo>
                  <a:pt x="11568005" y="523170"/>
                </a:lnTo>
                <a:lnTo>
                  <a:pt x="11570393" y="523170"/>
                </a:lnTo>
                <a:lnTo>
                  <a:pt x="11572780" y="523170"/>
                </a:lnTo>
                <a:lnTo>
                  <a:pt x="11572780" y="509768"/>
                </a:lnTo>
                <a:lnTo>
                  <a:pt x="11572780" y="496407"/>
                </a:lnTo>
                <a:lnTo>
                  <a:pt x="11572780" y="482553"/>
                </a:lnTo>
                <a:lnTo>
                  <a:pt x="11572780" y="469193"/>
                </a:lnTo>
                <a:lnTo>
                  <a:pt x="11581877" y="482553"/>
                </a:lnTo>
                <a:lnTo>
                  <a:pt x="11590481" y="496407"/>
                </a:lnTo>
                <a:lnTo>
                  <a:pt x="11599084" y="509768"/>
                </a:lnTo>
                <a:lnTo>
                  <a:pt x="11608182" y="523170"/>
                </a:lnTo>
                <a:lnTo>
                  <a:pt x="11610075" y="523170"/>
                </a:lnTo>
                <a:lnTo>
                  <a:pt x="11612504" y="523170"/>
                </a:lnTo>
                <a:lnTo>
                  <a:pt x="11614891" y="523170"/>
                </a:lnTo>
                <a:lnTo>
                  <a:pt x="11617279" y="523170"/>
                </a:lnTo>
                <a:lnTo>
                  <a:pt x="11617279" y="505493"/>
                </a:lnTo>
                <a:lnTo>
                  <a:pt x="11617279" y="487322"/>
                </a:lnTo>
                <a:lnTo>
                  <a:pt x="11617279" y="469193"/>
                </a:lnTo>
                <a:lnTo>
                  <a:pt x="11617279" y="451515"/>
                </a:lnTo>
                <a:lnTo>
                  <a:pt x="11614891" y="451515"/>
                </a:lnTo>
                <a:lnTo>
                  <a:pt x="11612504" y="451515"/>
                </a:lnTo>
                <a:lnTo>
                  <a:pt x="11610075" y="451515"/>
                </a:lnTo>
                <a:lnTo>
                  <a:pt x="11607688" y="451515"/>
                </a:lnTo>
                <a:lnTo>
                  <a:pt x="11607688" y="464917"/>
                </a:lnTo>
                <a:lnTo>
                  <a:pt x="11607688" y="478278"/>
                </a:lnTo>
                <a:lnTo>
                  <a:pt x="11607688" y="492132"/>
                </a:lnTo>
                <a:lnTo>
                  <a:pt x="11607688" y="505493"/>
                </a:lnTo>
                <a:lnTo>
                  <a:pt x="11607235" y="505493"/>
                </a:lnTo>
                <a:lnTo>
                  <a:pt x="11598590" y="492132"/>
                </a:lnTo>
                <a:lnTo>
                  <a:pt x="11589534" y="478278"/>
                </a:lnTo>
                <a:lnTo>
                  <a:pt x="11580931" y="464917"/>
                </a:lnTo>
                <a:lnTo>
                  <a:pt x="11572327" y="451515"/>
                </a:lnTo>
                <a:lnTo>
                  <a:pt x="11569899" y="451515"/>
                </a:lnTo>
                <a:lnTo>
                  <a:pt x="11567511" y="451515"/>
                </a:lnTo>
                <a:lnTo>
                  <a:pt x="11565618" y="451515"/>
                </a:lnTo>
                <a:close/>
                <a:moveTo>
                  <a:pt x="11521488" y="450063"/>
                </a:moveTo>
                <a:cubicBezTo>
                  <a:pt x="11517204" y="450063"/>
                  <a:pt x="11513373" y="450557"/>
                  <a:pt x="11509995" y="451503"/>
                </a:cubicBezTo>
                <a:cubicBezTo>
                  <a:pt x="11506658" y="452942"/>
                  <a:pt x="11503775" y="454381"/>
                  <a:pt x="11501880" y="456767"/>
                </a:cubicBezTo>
                <a:cubicBezTo>
                  <a:pt x="11499490" y="459152"/>
                  <a:pt x="11498049" y="462031"/>
                  <a:pt x="11496607" y="465362"/>
                </a:cubicBezTo>
                <a:cubicBezTo>
                  <a:pt x="11495659" y="468240"/>
                  <a:pt x="11495165" y="472065"/>
                  <a:pt x="11495165" y="476342"/>
                </a:cubicBezTo>
                <a:lnTo>
                  <a:pt x="11495165" y="481606"/>
                </a:lnTo>
                <a:cubicBezTo>
                  <a:pt x="11495165" y="481606"/>
                  <a:pt x="11495165" y="481606"/>
                  <a:pt x="11495165" y="486870"/>
                </a:cubicBezTo>
                <a:cubicBezTo>
                  <a:pt x="11495165" y="486870"/>
                  <a:pt x="11495165" y="486870"/>
                  <a:pt x="11495165" y="492134"/>
                </a:cubicBezTo>
                <a:cubicBezTo>
                  <a:pt x="11495165" y="492134"/>
                  <a:pt x="11495165" y="492134"/>
                  <a:pt x="11495165" y="497398"/>
                </a:cubicBezTo>
                <a:cubicBezTo>
                  <a:pt x="11495165" y="502620"/>
                  <a:pt x="11496112" y="507391"/>
                  <a:pt x="11497554" y="510763"/>
                </a:cubicBezTo>
                <a:cubicBezTo>
                  <a:pt x="11498996" y="514588"/>
                  <a:pt x="11500891" y="516973"/>
                  <a:pt x="11503775" y="519358"/>
                </a:cubicBezTo>
                <a:cubicBezTo>
                  <a:pt x="11506164" y="521250"/>
                  <a:pt x="11509048" y="522689"/>
                  <a:pt x="11512384" y="523635"/>
                </a:cubicBezTo>
                <a:cubicBezTo>
                  <a:pt x="11515268" y="524622"/>
                  <a:pt x="11518646" y="524622"/>
                  <a:pt x="11521488" y="524622"/>
                </a:cubicBezTo>
                <a:cubicBezTo>
                  <a:pt x="11524825" y="524622"/>
                  <a:pt x="11528203" y="524622"/>
                  <a:pt x="11531045" y="523635"/>
                </a:cubicBezTo>
                <a:cubicBezTo>
                  <a:pt x="11534423" y="522689"/>
                  <a:pt x="11537266" y="521250"/>
                  <a:pt x="11539696" y="519358"/>
                </a:cubicBezTo>
                <a:cubicBezTo>
                  <a:pt x="11542085" y="516973"/>
                  <a:pt x="11544475" y="514588"/>
                  <a:pt x="11545917" y="510763"/>
                </a:cubicBezTo>
                <a:cubicBezTo>
                  <a:pt x="11547358" y="507391"/>
                  <a:pt x="11548306" y="502620"/>
                  <a:pt x="11548306" y="497398"/>
                </a:cubicBezTo>
                <a:cubicBezTo>
                  <a:pt x="11548306" y="497398"/>
                  <a:pt x="11548306" y="497398"/>
                  <a:pt x="11548306" y="492134"/>
                </a:cubicBezTo>
                <a:cubicBezTo>
                  <a:pt x="11548306" y="492134"/>
                  <a:pt x="11548306" y="492134"/>
                  <a:pt x="11548306" y="486870"/>
                </a:cubicBezTo>
                <a:cubicBezTo>
                  <a:pt x="11548306" y="486870"/>
                  <a:pt x="11548306" y="486870"/>
                  <a:pt x="11548306" y="481606"/>
                </a:cubicBezTo>
                <a:cubicBezTo>
                  <a:pt x="11548306" y="481606"/>
                  <a:pt x="11548306" y="481606"/>
                  <a:pt x="11548306" y="476342"/>
                </a:cubicBezTo>
                <a:cubicBezTo>
                  <a:pt x="11548306" y="472065"/>
                  <a:pt x="11547358" y="468240"/>
                  <a:pt x="11546370" y="465362"/>
                </a:cubicBezTo>
                <a:cubicBezTo>
                  <a:pt x="11545422" y="462031"/>
                  <a:pt x="11543527" y="459152"/>
                  <a:pt x="11541591" y="456767"/>
                </a:cubicBezTo>
                <a:cubicBezTo>
                  <a:pt x="11539202" y="454381"/>
                  <a:pt x="11536318" y="452942"/>
                  <a:pt x="11532981" y="451503"/>
                </a:cubicBezTo>
                <a:cubicBezTo>
                  <a:pt x="11530098" y="450557"/>
                  <a:pt x="11526267" y="450063"/>
                  <a:pt x="11521488" y="450063"/>
                </a:cubicBezTo>
                <a:close/>
                <a:moveTo>
                  <a:pt x="10643857" y="448608"/>
                </a:moveTo>
                <a:cubicBezTo>
                  <a:pt x="10653270" y="451909"/>
                  <a:pt x="10653270" y="451909"/>
                  <a:pt x="10653270" y="451909"/>
                </a:cubicBezTo>
                <a:cubicBezTo>
                  <a:pt x="10662214" y="455210"/>
                  <a:pt x="10662214" y="455210"/>
                  <a:pt x="10662214" y="455210"/>
                </a:cubicBezTo>
                <a:cubicBezTo>
                  <a:pt x="10671627" y="458490"/>
                  <a:pt x="10671627" y="458490"/>
                  <a:pt x="10671627" y="458490"/>
                </a:cubicBezTo>
                <a:cubicBezTo>
                  <a:pt x="10680550" y="461791"/>
                  <a:pt x="10680550" y="461791"/>
                  <a:pt x="10680550" y="461791"/>
                </a:cubicBezTo>
                <a:cubicBezTo>
                  <a:pt x="10689963" y="465091"/>
                  <a:pt x="10689963" y="465091"/>
                  <a:pt x="10689963" y="465091"/>
                </a:cubicBezTo>
                <a:cubicBezTo>
                  <a:pt x="10699355" y="468392"/>
                  <a:pt x="10699355" y="468392"/>
                  <a:pt x="10699355" y="468392"/>
                </a:cubicBezTo>
                <a:cubicBezTo>
                  <a:pt x="10708320" y="471672"/>
                  <a:pt x="10708320" y="471672"/>
                  <a:pt x="10708320" y="471672"/>
                </a:cubicBezTo>
                <a:cubicBezTo>
                  <a:pt x="10717733" y="474973"/>
                  <a:pt x="10717733" y="474973"/>
                  <a:pt x="10717733" y="474973"/>
                </a:cubicBezTo>
                <a:cubicBezTo>
                  <a:pt x="10709726" y="481084"/>
                  <a:pt x="10709726" y="481084"/>
                  <a:pt x="10709726" y="481084"/>
                </a:cubicBezTo>
                <a:cubicBezTo>
                  <a:pt x="10701740" y="486728"/>
                  <a:pt x="10701740" y="486728"/>
                  <a:pt x="10701740" y="486728"/>
                </a:cubicBezTo>
                <a:cubicBezTo>
                  <a:pt x="10693711" y="492861"/>
                  <a:pt x="10693711" y="492861"/>
                  <a:pt x="10693711" y="492861"/>
                </a:cubicBezTo>
                <a:cubicBezTo>
                  <a:pt x="10685746" y="498526"/>
                  <a:pt x="10685746" y="498526"/>
                  <a:pt x="10685746" y="498526"/>
                </a:cubicBezTo>
                <a:cubicBezTo>
                  <a:pt x="10677739" y="504637"/>
                  <a:pt x="10677739" y="504637"/>
                  <a:pt x="10677739" y="504637"/>
                </a:cubicBezTo>
                <a:cubicBezTo>
                  <a:pt x="10669732" y="510281"/>
                  <a:pt x="10669732" y="510281"/>
                  <a:pt x="10669732" y="510281"/>
                </a:cubicBezTo>
                <a:cubicBezTo>
                  <a:pt x="10661724" y="515924"/>
                  <a:pt x="10661724" y="515924"/>
                  <a:pt x="10661724" y="515924"/>
                </a:cubicBezTo>
                <a:lnTo>
                  <a:pt x="10653738" y="522036"/>
                </a:lnTo>
                <a:cubicBezTo>
                  <a:pt x="10652311" y="512623"/>
                  <a:pt x="10652311" y="512623"/>
                  <a:pt x="10652311" y="512623"/>
                </a:cubicBezTo>
                <a:cubicBezTo>
                  <a:pt x="10651374" y="503679"/>
                  <a:pt x="10651374" y="503679"/>
                  <a:pt x="10651374" y="503679"/>
                </a:cubicBezTo>
                <a:cubicBezTo>
                  <a:pt x="10649969" y="494266"/>
                  <a:pt x="10649969" y="494266"/>
                  <a:pt x="10649969" y="494266"/>
                </a:cubicBezTo>
                <a:cubicBezTo>
                  <a:pt x="10648542" y="485344"/>
                  <a:pt x="10648542" y="485344"/>
                  <a:pt x="10648542" y="485344"/>
                </a:cubicBezTo>
                <a:cubicBezTo>
                  <a:pt x="10647605" y="475931"/>
                  <a:pt x="10647605" y="475931"/>
                  <a:pt x="10647605" y="475931"/>
                </a:cubicBezTo>
                <a:cubicBezTo>
                  <a:pt x="10646199" y="466965"/>
                  <a:pt x="10646199" y="466965"/>
                  <a:pt x="10646199" y="466965"/>
                </a:cubicBezTo>
                <a:cubicBezTo>
                  <a:pt x="10645262" y="457553"/>
                  <a:pt x="10645262" y="457553"/>
                  <a:pt x="10645262" y="457553"/>
                </a:cubicBezTo>
                <a:cubicBezTo>
                  <a:pt x="10643857" y="448608"/>
                  <a:pt x="10643857" y="448608"/>
                  <a:pt x="10643857" y="448608"/>
                </a:cubicBezTo>
                <a:close/>
                <a:moveTo>
                  <a:pt x="10640556" y="448608"/>
                </a:moveTo>
                <a:cubicBezTo>
                  <a:pt x="10641962" y="457553"/>
                  <a:pt x="10641962" y="457553"/>
                  <a:pt x="10641962" y="457553"/>
                </a:cubicBezTo>
                <a:cubicBezTo>
                  <a:pt x="10642899" y="466965"/>
                  <a:pt x="10642899" y="466965"/>
                  <a:pt x="10642899" y="466965"/>
                </a:cubicBezTo>
                <a:cubicBezTo>
                  <a:pt x="10644325" y="475931"/>
                  <a:pt x="10644325" y="475931"/>
                  <a:pt x="10644325" y="475931"/>
                </a:cubicBezTo>
                <a:cubicBezTo>
                  <a:pt x="10645262" y="485344"/>
                  <a:pt x="10645262" y="485344"/>
                  <a:pt x="10645262" y="485344"/>
                </a:cubicBezTo>
                <a:cubicBezTo>
                  <a:pt x="10646668" y="494266"/>
                  <a:pt x="10646668" y="494266"/>
                  <a:pt x="10646668" y="494266"/>
                </a:cubicBezTo>
                <a:cubicBezTo>
                  <a:pt x="10648074" y="503679"/>
                  <a:pt x="10648074" y="503679"/>
                  <a:pt x="10648074" y="503679"/>
                </a:cubicBezTo>
                <a:cubicBezTo>
                  <a:pt x="10649032" y="513092"/>
                  <a:pt x="10649032" y="513092"/>
                  <a:pt x="10649032" y="513092"/>
                </a:cubicBezTo>
                <a:cubicBezTo>
                  <a:pt x="10650437" y="522036"/>
                  <a:pt x="10650437" y="522036"/>
                  <a:pt x="10650437" y="522036"/>
                </a:cubicBezTo>
                <a:lnTo>
                  <a:pt x="10640556" y="516861"/>
                </a:lnTo>
                <a:cubicBezTo>
                  <a:pt x="10630675" y="512155"/>
                  <a:pt x="10630675" y="512155"/>
                  <a:pt x="10630675" y="512155"/>
                </a:cubicBezTo>
                <a:cubicBezTo>
                  <a:pt x="10621262" y="506980"/>
                  <a:pt x="10621262" y="506980"/>
                  <a:pt x="10621262" y="506980"/>
                </a:cubicBezTo>
                <a:cubicBezTo>
                  <a:pt x="10611380" y="502274"/>
                  <a:pt x="10611380" y="502274"/>
                  <a:pt x="10611380" y="502274"/>
                </a:cubicBezTo>
                <a:cubicBezTo>
                  <a:pt x="10601967" y="497099"/>
                  <a:pt x="10601967" y="497099"/>
                  <a:pt x="10601967" y="497099"/>
                </a:cubicBezTo>
                <a:cubicBezTo>
                  <a:pt x="10592065" y="491924"/>
                  <a:pt x="10592065" y="491924"/>
                  <a:pt x="10592065" y="491924"/>
                </a:cubicBezTo>
                <a:cubicBezTo>
                  <a:pt x="10582183" y="487218"/>
                  <a:pt x="10582183" y="487218"/>
                  <a:pt x="10582183" y="487218"/>
                </a:cubicBezTo>
                <a:cubicBezTo>
                  <a:pt x="10572770" y="482043"/>
                  <a:pt x="10572770" y="482043"/>
                  <a:pt x="10572770" y="482043"/>
                </a:cubicBezTo>
                <a:cubicBezTo>
                  <a:pt x="10581246" y="477805"/>
                  <a:pt x="10581246" y="477805"/>
                  <a:pt x="10581246" y="477805"/>
                </a:cubicBezTo>
                <a:cubicBezTo>
                  <a:pt x="10589722" y="473546"/>
                  <a:pt x="10589722" y="473546"/>
                  <a:pt x="10589722" y="473546"/>
                </a:cubicBezTo>
                <a:cubicBezTo>
                  <a:pt x="10598198" y="469329"/>
                  <a:pt x="10598198" y="469329"/>
                  <a:pt x="10598198" y="469329"/>
                </a:cubicBezTo>
                <a:cubicBezTo>
                  <a:pt x="10606652" y="465091"/>
                  <a:pt x="10606652" y="465091"/>
                  <a:pt x="10606652" y="465091"/>
                </a:cubicBezTo>
                <a:cubicBezTo>
                  <a:pt x="10615128" y="461322"/>
                  <a:pt x="10615128" y="461322"/>
                  <a:pt x="10615128" y="461322"/>
                </a:cubicBezTo>
                <a:cubicBezTo>
                  <a:pt x="10623604" y="457084"/>
                  <a:pt x="10623604" y="457084"/>
                  <a:pt x="10623604" y="457084"/>
                </a:cubicBezTo>
                <a:cubicBezTo>
                  <a:pt x="10632080" y="452846"/>
                  <a:pt x="10632080" y="452846"/>
                  <a:pt x="10632080" y="452846"/>
                </a:cubicBezTo>
                <a:cubicBezTo>
                  <a:pt x="10640556" y="448608"/>
                  <a:pt x="10640556" y="448608"/>
                  <a:pt x="10640556" y="448608"/>
                </a:cubicBezTo>
                <a:close/>
                <a:moveTo>
                  <a:pt x="10898005" y="434021"/>
                </a:moveTo>
                <a:lnTo>
                  <a:pt x="10893789" y="442028"/>
                </a:lnTo>
                <a:cubicBezTo>
                  <a:pt x="10889530" y="450035"/>
                  <a:pt x="10889530" y="450035"/>
                  <a:pt x="10889530" y="450035"/>
                </a:cubicBezTo>
                <a:cubicBezTo>
                  <a:pt x="10885313" y="458021"/>
                  <a:pt x="10885313" y="458021"/>
                  <a:pt x="10885313" y="458021"/>
                </a:cubicBezTo>
                <a:cubicBezTo>
                  <a:pt x="10881075" y="466028"/>
                  <a:pt x="10881075" y="466028"/>
                  <a:pt x="10881075" y="466028"/>
                </a:cubicBezTo>
                <a:cubicBezTo>
                  <a:pt x="10877306" y="474036"/>
                  <a:pt x="10877306" y="474036"/>
                  <a:pt x="10877306" y="474036"/>
                </a:cubicBezTo>
                <a:cubicBezTo>
                  <a:pt x="10873068" y="482043"/>
                  <a:pt x="10873068" y="482043"/>
                  <a:pt x="10873068" y="482043"/>
                </a:cubicBezTo>
                <a:cubicBezTo>
                  <a:pt x="10868830" y="490029"/>
                  <a:pt x="10868830" y="490029"/>
                  <a:pt x="10868830" y="490029"/>
                </a:cubicBezTo>
                <a:cubicBezTo>
                  <a:pt x="10864592" y="498036"/>
                  <a:pt x="10864592" y="498036"/>
                  <a:pt x="10864592" y="498036"/>
                </a:cubicBezTo>
                <a:cubicBezTo>
                  <a:pt x="10865060" y="494756"/>
                  <a:pt x="10865060" y="494756"/>
                  <a:pt x="10865060" y="494756"/>
                </a:cubicBezTo>
                <a:cubicBezTo>
                  <a:pt x="10865550" y="491924"/>
                  <a:pt x="10865550" y="491924"/>
                  <a:pt x="10865550" y="491924"/>
                </a:cubicBezTo>
                <a:cubicBezTo>
                  <a:pt x="10865997" y="488623"/>
                  <a:pt x="10865997" y="488623"/>
                  <a:pt x="10865997" y="488623"/>
                </a:cubicBezTo>
                <a:cubicBezTo>
                  <a:pt x="10866466" y="485344"/>
                  <a:pt x="10866466" y="485344"/>
                  <a:pt x="10866466" y="485344"/>
                </a:cubicBezTo>
                <a:cubicBezTo>
                  <a:pt x="10867424" y="482043"/>
                  <a:pt x="10867424" y="482043"/>
                  <a:pt x="10867424" y="482043"/>
                </a:cubicBezTo>
                <a:cubicBezTo>
                  <a:pt x="10867893" y="479210"/>
                  <a:pt x="10867893" y="479210"/>
                  <a:pt x="10867893" y="479210"/>
                </a:cubicBezTo>
                <a:cubicBezTo>
                  <a:pt x="10868361" y="475931"/>
                  <a:pt x="10868361" y="475931"/>
                  <a:pt x="10868361" y="475931"/>
                </a:cubicBezTo>
                <a:cubicBezTo>
                  <a:pt x="10868830" y="472630"/>
                  <a:pt x="10868830" y="472630"/>
                  <a:pt x="10868830" y="472630"/>
                </a:cubicBezTo>
                <a:cubicBezTo>
                  <a:pt x="10869298" y="472630"/>
                  <a:pt x="10869298" y="472630"/>
                  <a:pt x="10869298" y="472630"/>
                </a:cubicBezTo>
                <a:cubicBezTo>
                  <a:pt x="10869767" y="472630"/>
                  <a:pt x="10870704" y="472630"/>
                  <a:pt x="10871194" y="472630"/>
                </a:cubicBezTo>
                <a:cubicBezTo>
                  <a:pt x="10872131" y="472162"/>
                  <a:pt x="10872599" y="472162"/>
                  <a:pt x="10873536" y="471672"/>
                </a:cubicBezTo>
                <a:cubicBezTo>
                  <a:pt x="10874005" y="471672"/>
                  <a:pt x="10874473" y="471203"/>
                  <a:pt x="10875432" y="470735"/>
                </a:cubicBezTo>
                <a:cubicBezTo>
                  <a:pt x="10875879" y="470266"/>
                  <a:pt x="10876347" y="469798"/>
                  <a:pt x="10876837" y="469329"/>
                </a:cubicBezTo>
                <a:cubicBezTo>
                  <a:pt x="10877306" y="468861"/>
                  <a:pt x="10877774" y="468392"/>
                  <a:pt x="10878243" y="467902"/>
                </a:cubicBezTo>
                <a:cubicBezTo>
                  <a:pt x="10878711" y="467434"/>
                  <a:pt x="10878711" y="466497"/>
                  <a:pt x="10879180" y="466028"/>
                </a:cubicBezTo>
                <a:cubicBezTo>
                  <a:pt x="10879648" y="465091"/>
                  <a:pt x="10879648" y="464623"/>
                  <a:pt x="10879648" y="463665"/>
                </a:cubicBezTo>
                <a:cubicBezTo>
                  <a:pt x="10880117" y="463217"/>
                  <a:pt x="10880117" y="462259"/>
                  <a:pt x="10880117" y="461791"/>
                </a:cubicBezTo>
                <a:cubicBezTo>
                  <a:pt x="10880117" y="461322"/>
                  <a:pt x="10880117" y="460854"/>
                  <a:pt x="10880117" y="460854"/>
                </a:cubicBezTo>
                <a:cubicBezTo>
                  <a:pt x="10880117" y="460385"/>
                  <a:pt x="10880117" y="459917"/>
                  <a:pt x="10879648" y="459917"/>
                </a:cubicBezTo>
                <a:cubicBezTo>
                  <a:pt x="10879648" y="459448"/>
                  <a:pt x="10879648" y="459448"/>
                  <a:pt x="10879648" y="458980"/>
                </a:cubicBezTo>
                <a:cubicBezTo>
                  <a:pt x="10879648" y="458490"/>
                  <a:pt x="10879648" y="458490"/>
                  <a:pt x="10879648" y="458021"/>
                </a:cubicBezTo>
                <a:cubicBezTo>
                  <a:pt x="10879180" y="458021"/>
                  <a:pt x="10879180" y="457553"/>
                  <a:pt x="10879180" y="457084"/>
                </a:cubicBezTo>
                <a:lnTo>
                  <a:pt x="10878711" y="456616"/>
                </a:lnTo>
                <a:cubicBezTo>
                  <a:pt x="10878711" y="456147"/>
                  <a:pt x="10878243" y="456147"/>
                  <a:pt x="10878243" y="455679"/>
                </a:cubicBezTo>
                <a:lnTo>
                  <a:pt x="10877774" y="455210"/>
                </a:lnTo>
                <a:cubicBezTo>
                  <a:pt x="10880117" y="452378"/>
                  <a:pt x="10880117" y="452378"/>
                  <a:pt x="10880117" y="452378"/>
                </a:cubicBezTo>
                <a:cubicBezTo>
                  <a:pt x="10882949" y="450035"/>
                  <a:pt x="10882949" y="450035"/>
                  <a:pt x="10882949" y="450035"/>
                </a:cubicBezTo>
                <a:cubicBezTo>
                  <a:pt x="10885313" y="447203"/>
                  <a:pt x="10885313" y="447203"/>
                  <a:pt x="10885313" y="447203"/>
                </a:cubicBezTo>
                <a:cubicBezTo>
                  <a:pt x="10888124" y="444371"/>
                  <a:pt x="10888124" y="444371"/>
                  <a:pt x="10888124" y="444371"/>
                </a:cubicBezTo>
                <a:cubicBezTo>
                  <a:pt x="10890488" y="442028"/>
                  <a:pt x="10890488" y="442028"/>
                  <a:pt x="10890488" y="442028"/>
                </a:cubicBezTo>
                <a:cubicBezTo>
                  <a:pt x="10892830" y="439196"/>
                  <a:pt x="10892830" y="439196"/>
                  <a:pt x="10892830" y="439196"/>
                </a:cubicBezTo>
                <a:cubicBezTo>
                  <a:pt x="10895663" y="436853"/>
                  <a:pt x="10895663" y="436853"/>
                  <a:pt x="10895663" y="436853"/>
                </a:cubicBezTo>
                <a:cubicBezTo>
                  <a:pt x="10898005" y="434021"/>
                  <a:pt x="10898005" y="434021"/>
                  <a:pt x="10898005" y="434021"/>
                </a:cubicBezTo>
                <a:close/>
                <a:moveTo>
                  <a:pt x="10849067" y="411426"/>
                </a:moveTo>
                <a:lnTo>
                  <a:pt x="10849535" y="411426"/>
                </a:lnTo>
                <a:cubicBezTo>
                  <a:pt x="10850004" y="411426"/>
                  <a:pt x="10850004" y="411426"/>
                  <a:pt x="10850004" y="411426"/>
                </a:cubicBezTo>
                <a:cubicBezTo>
                  <a:pt x="10850472" y="411895"/>
                  <a:pt x="10850472" y="411895"/>
                  <a:pt x="10850472" y="411895"/>
                </a:cubicBezTo>
                <a:cubicBezTo>
                  <a:pt x="10850941" y="411895"/>
                  <a:pt x="10850941" y="411895"/>
                  <a:pt x="10850941" y="411895"/>
                </a:cubicBezTo>
                <a:cubicBezTo>
                  <a:pt x="10851409" y="411895"/>
                  <a:pt x="10851409" y="411895"/>
                  <a:pt x="10851878" y="411895"/>
                </a:cubicBezTo>
                <a:cubicBezTo>
                  <a:pt x="10851878" y="411895"/>
                  <a:pt x="10851878" y="411895"/>
                  <a:pt x="10852368" y="411895"/>
                </a:cubicBezTo>
                <a:lnTo>
                  <a:pt x="10852836" y="412363"/>
                </a:lnTo>
                <a:lnTo>
                  <a:pt x="10853284" y="412363"/>
                </a:lnTo>
                <a:cubicBezTo>
                  <a:pt x="10853752" y="412363"/>
                  <a:pt x="10853752" y="412363"/>
                  <a:pt x="10853752" y="412363"/>
                </a:cubicBezTo>
                <a:cubicBezTo>
                  <a:pt x="10853752" y="411895"/>
                  <a:pt x="10853752" y="411895"/>
                  <a:pt x="10853752" y="411895"/>
                </a:cubicBezTo>
                <a:lnTo>
                  <a:pt x="10854242" y="411895"/>
                </a:lnTo>
                <a:lnTo>
                  <a:pt x="10854710" y="411895"/>
                </a:lnTo>
                <a:cubicBezTo>
                  <a:pt x="10855647" y="417070"/>
                  <a:pt x="10855647" y="417070"/>
                  <a:pt x="10855647" y="417070"/>
                </a:cubicBezTo>
                <a:cubicBezTo>
                  <a:pt x="10857053" y="421776"/>
                  <a:pt x="10857053" y="421776"/>
                  <a:pt x="10857053" y="421776"/>
                </a:cubicBezTo>
                <a:cubicBezTo>
                  <a:pt x="10858480" y="426972"/>
                  <a:pt x="10858480" y="426972"/>
                  <a:pt x="10858480" y="426972"/>
                </a:cubicBezTo>
                <a:cubicBezTo>
                  <a:pt x="10859885" y="431657"/>
                  <a:pt x="10859885" y="431657"/>
                  <a:pt x="10859885" y="431657"/>
                </a:cubicBezTo>
                <a:cubicBezTo>
                  <a:pt x="10860822" y="436853"/>
                  <a:pt x="10860822" y="436853"/>
                  <a:pt x="10860822" y="436853"/>
                </a:cubicBezTo>
                <a:cubicBezTo>
                  <a:pt x="10862249" y="441538"/>
                  <a:pt x="10862249" y="441538"/>
                  <a:pt x="10862249" y="441538"/>
                </a:cubicBezTo>
                <a:cubicBezTo>
                  <a:pt x="10863655" y="446734"/>
                  <a:pt x="10863655" y="446734"/>
                  <a:pt x="10863655" y="446734"/>
                </a:cubicBezTo>
                <a:cubicBezTo>
                  <a:pt x="10864592" y="451441"/>
                  <a:pt x="10864592" y="451441"/>
                  <a:pt x="10864592" y="451441"/>
                </a:cubicBezTo>
                <a:cubicBezTo>
                  <a:pt x="10864123" y="451909"/>
                  <a:pt x="10863655" y="451909"/>
                  <a:pt x="10863165" y="452378"/>
                </a:cubicBezTo>
                <a:cubicBezTo>
                  <a:pt x="10863165" y="452378"/>
                  <a:pt x="10862718" y="452846"/>
                  <a:pt x="10862249" y="453336"/>
                </a:cubicBezTo>
                <a:cubicBezTo>
                  <a:pt x="10861781" y="453336"/>
                  <a:pt x="10861291" y="453783"/>
                  <a:pt x="10860822" y="454252"/>
                </a:cubicBezTo>
                <a:cubicBezTo>
                  <a:pt x="10860822" y="454720"/>
                  <a:pt x="10860354" y="455210"/>
                  <a:pt x="10859885" y="455679"/>
                </a:cubicBezTo>
                <a:cubicBezTo>
                  <a:pt x="10859885" y="456147"/>
                  <a:pt x="10859417" y="456616"/>
                  <a:pt x="10859417" y="457084"/>
                </a:cubicBezTo>
                <a:cubicBezTo>
                  <a:pt x="10858948" y="457553"/>
                  <a:pt x="10858948" y="458021"/>
                  <a:pt x="10858480" y="458490"/>
                </a:cubicBezTo>
                <a:cubicBezTo>
                  <a:pt x="10858480" y="458980"/>
                  <a:pt x="10858480" y="459448"/>
                  <a:pt x="10858480" y="459917"/>
                </a:cubicBezTo>
                <a:cubicBezTo>
                  <a:pt x="10858480" y="460385"/>
                  <a:pt x="10858011" y="460854"/>
                  <a:pt x="10858011" y="461791"/>
                </a:cubicBezTo>
                <a:cubicBezTo>
                  <a:pt x="10858011" y="461791"/>
                  <a:pt x="10858011" y="461791"/>
                  <a:pt x="10858011" y="462259"/>
                </a:cubicBezTo>
                <a:cubicBezTo>
                  <a:pt x="10858480" y="462259"/>
                  <a:pt x="10858480" y="462259"/>
                  <a:pt x="10858480" y="462259"/>
                </a:cubicBezTo>
                <a:cubicBezTo>
                  <a:pt x="10858480" y="462749"/>
                  <a:pt x="10858480" y="462749"/>
                  <a:pt x="10858480" y="462749"/>
                </a:cubicBezTo>
                <a:lnTo>
                  <a:pt x="10858480" y="463217"/>
                </a:lnTo>
                <a:cubicBezTo>
                  <a:pt x="10851878" y="465091"/>
                  <a:pt x="10851878" y="465091"/>
                  <a:pt x="10851878" y="465091"/>
                </a:cubicBezTo>
                <a:cubicBezTo>
                  <a:pt x="10845766" y="466965"/>
                  <a:pt x="10845766" y="466965"/>
                  <a:pt x="10845766" y="466965"/>
                </a:cubicBezTo>
                <a:cubicBezTo>
                  <a:pt x="10839654" y="469329"/>
                  <a:pt x="10839654" y="469329"/>
                  <a:pt x="10839654" y="469329"/>
                </a:cubicBezTo>
                <a:cubicBezTo>
                  <a:pt x="10833521" y="471203"/>
                  <a:pt x="10833521" y="471203"/>
                  <a:pt x="10833521" y="471203"/>
                </a:cubicBezTo>
                <a:cubicBezTo>
                  <a:pt x="10826940" y="473099"/>
                  <a:pt x="10826940" y="473099"/>
                  <a:pt x="10826940" y="473099"/>
                </a:cubicBezTo>
                <a:cubicBezTo>
                  <a:pt x="10820828" y="474973"/>
                  <a:pt x="10820828" y="474973"/>
                  <a:pt x="10820828" y="474973"/>
                </a:cubicBezTo>
                <a:cubicBezTo>
                  <a:pt x="10814695" y="476847"/>
                  <a:pt x="10814695" y="476847"/>
                  <a:pt x="10814695" y="476847"/>
                </a:cubicBezTo>
                <a:cubicBezTo>
                  <a:pt x="10808114" y="478742"/>
                  <a:pt x="10808114" y="478742"/>
                  <a:pt x="10808114" y="478742"/>
                </a:cubicBezTo>
                <a:cubicBezTo>
                  <a:pt x="10813289" y="470266"/>
                  <a:pt x="10813289" y="470266"/>
                  <a:pt x="10813289" y="470266"/>
                </a:cubicBezTo>
                <a:cubicBezTo>
                  <a:pt x="10818464" y="461791"/>
                  <a:pt x="10818464" y="461791"/>
                  <a:pt x="10818464" y="461791"/>
                </a:cubicBezTo>
                <a:cubicBezTo>
                  <a:pt x="10823639" y="453336"/>
                  <a:pt x="10823639" y="453336"/>
                  <a:pt x="10823639" y="453336"/>
                </a:cubicBezTo>
                <a:cubicBezTo>
                  <a:pt x="10828814" y="444839"/>
                  <a:pt x="10828814" y="444839"/>
                  <a:pt x="10828814" y="444839"/>
                </a:cubicBezTo>
                <a:cubicBezTo>
                  <a:pt x="10833989" y="436385"/>
                  <a:pt x="10833989" y="436385"/>
                  <a:pt x="10833989" y="436385"/>
                </a:cubicBezTo>
                <a:cubicBezTo>
                  <a:pt x="10838696" y="428356"/>
                  <a:pt x="10838696" y="428356"/>
                  <a:pt x="10838696" y="428356"/>
                </a:cubicBezTo>
                <a:cubicBezTo>
                  <a:pt x="10843871" y="419902"/>
                  <a:pt x="10843871" y="419902"/>
                  <a:pt x="10843871" y="419902"/>
                </a:cubicBezTo>
                <a:cubicBezTo>
                  <a:pt x="10849067" y="411426"/>
                  <a:pt x="10849067" y="411426"/>
                  <a:pt x="10849067" y="411426"/>
                </a:cubicBezTo>
                <a:close/>
                <a:moveTo>
                  <a:pt x="10773274" y="411426"/>
                </a:moveTo>
                <a:cubicBezTo>
                  <a:pt x="10776553" y="419902"/>
                  <a:pt x="10776553" y="419902"/>
                  <a:pt x="10776553" y="419902"/>
                </a:cubicBezTo>
                <a:cubicBezTo>
                  <a:pt x="10780323" y="428846"/>
                  <a:pt x="10780323" y="428846"/>
                  <a:pt x="10780323" y="428846"/>
                </a:cubicBezTo>
                <a:cubicBezTo>
                  <a:pt x="10784092" y="437322"/>
                  <a:pt x="10784092" y="437322"/>
                  <a:pt x="10784092" y="437322"/>
                </a:cubicBezTo>
                <a:cubicBezTo>
                  <a:pt x="10787393" y="445797"/>
                  <a:pt x="10787393" y="445797"/>
                  <a:pt x="10787393" y="445797"/>
                </a:cubicBezTo>
                <a:cubicBezTo>
                  <a:pt x="10791163" y="454252"/>
                  <a:pt x="10791163" y="454252"/>
                  <a:pt x="10791163" y="454252"/>
                </a:cubicBezTo>
                <a:cubicBezTo>
                  <a:pt x="10794932" y="462749"/>
                  <a:pt x="10794932" y="462749"/>
                  <a:pt x="10794932" y="462749"/>
                </a:cubicBezTo>
                <a:cubicBezTo>
                  <a:pt x="10798233" y="471203"/>
                  <a:pt x="10798233" y="471203"/>
                  <a:pt x="10798233" y="471203"/>
                </a:cubicBezTo>
                <a:cubicBezTo>
                  <a:pt x="10801981" y="479679"/>
                  <a:pt x="10801981" y="479679"/>
                  <a:pt x="10801981" y="479679"/>
                </a:cubicBezTo>
                <a:cubicBezTo>
                  <a:pt x="10792100" y="479210"/>
                  <a:pt x="10792100" y="479210"/>
                  <a:pt x="10792100" y="479210"/>
                </a:cubicBezTo>
                <a:cubicBezTo>
                  <a:pt x="10782687" y="478273"/>
                  <a:pt x="10782687" y="478273"/>
                  <a:pt x="10782687" y="478273"/>
                </a:cubicBezTo>
                <a:cubicBezTo>
                  <a:pt x="10772805" y="477315"/>
                  <a:pt x="10772805" y="477315"/>
                  <a:pt x="10772805" y="477315"/>
                </a:cubicBezTo>
                <a:cubicBezTo>
                  <a:pt x="10762924" y="476378"/>
                  <a:pt x="10762924" y="476378"/>
                  <a:pt x="10762924" y="476378"/>
                </a:cubicBezTo>
                <a:cubicBezTo>
                  <a:pt x="10753511" y="475931"/>
                  <a:pt x="10753511" y="475931"/>
                  <a:pt x="10753511" y="475931"/>
                </a:cubicBezTo>
                <a:cubicBezTo>
                  <a:pt x="10743629" y="474973"/>
                  <a:pt x="10743629" y="474973"/>
                  <a:pt x="10743629" y="474973"/>
                </a:cubicBezTo>
                <a:cubicBezTo>
                  <a:pt x="10734195" y="474036"/>
                  <a:pt x="10734195" y="474036"/>
                  <a:pt x="10734195" y="474036"/>
                </a:cubicBezTo>
                <a:cubicBezTo>
                  <a:pt x="10724314" y="473099"/>
                  <a:pt x="10724314" y="473099"/>
                  <a:pt x="10724314" y="473099"/>
                </a:cubicBezTo>
                <a:lnTo>
                  <a:pt x="10730447" y="465560"/>
                </a:lnTo>
                <a:cubicBezTo>
                  <a:pt x="10736559" y="458021"/>
                  <a:pt x="10736559" y="458021"/>
                  <a:pt x="10736559" y="458021"/>
                </a:cubicBezTo>
                <a:cubicBezTo>
                  <a:pt x="10742671" y="450035"/>
                  <a:pt x="10742671" y="450035"/>
                  <a:pt x="10742671" y="450035"/>
                </a:cubicBezTo>
                <a:cubicBezTo>
                  <a:pt x="10748804" y="442497"/>
                  <a:pt x="10748804" y="442497"/>
                  <a:pt x="10748804" y="442497"/>
                </a:cubicBezTo>
                <a:cubicBezTo>
                  <a:pt x="10754916" y="434490"/>
                  <a:pt x="10754916" y="434490"/>
                  <a:pt x="10754916" y="434490"/>
                </a:cubicBezTo>
                <a:cubicBezTo>
                  <a:pt x="10761028" y="426972"/>
                  <a:pt x="10761028" y="426972"/>
                  <a:pt x="10761028" y="426972"/>
                </a:cubicBezTo>
                <a:cubicBezTo>
                  <a:pt x="10767140" y="419433"/>
                  <a:pt x="10767140" y="419433"/>
                  <a:pt x="10767140" y="419433"/>
                </a:cubicBezTo>
                <a:cubicBezTo>
                  <a:pt x="10773274" y="411426"/>
                  <a:pt x="10773274" y="411426"/>
                  <a:pt x="10773274" y="411426"/>
                </a:cubicBezTo>
                <a:close/>
                <a:moveTo>
                  <a:pt x="10702187" y="410489"/>
                </a:moveTo>
                <a:cubicBezTo>
                  <a:pt x="10704082" y="418475"/>
                  <a:pt x="10704082" y="418475"/>
                  <a:pt x="10704082" y="418475"/>
                </a:cubicBezTo>
                <a:cubicBezTo>
                  <a:pt x="10705957" y="426014"/>
                  <a:pt x="10705957" y="426014"/>
                  <a:pt x="10705957" y="426014"/>
                </a:cubicBezTo>
                <a:cubicBezTo>
                  <a:pt x="10708320" y="433553"/>
                  <a:pt x="10708320" y="433553"/>
                  <a:pt x="10708320" y="433553"/>
                </a:cubicBezTo>
                <a:cubicBezTo>
                  <a:pt x="10710194" y="441538"/>
                  <a:pt x="10710194" y="441538"/>
                  <a:pt x="10710194" y="441538"/>
                </a:cubicBezTo>
                <a:cubicBezTo>
                  <a:pt x="10712537" y="449077"/>
                  <a:pt x="10712537" y="449077"/>
                  <a:pt x="10712537" y="449077"/>
                </a:cubicBezTo>
                <a:cubicBezTo>
                  <a:pt x="10714432" y="456616"/>
                  <a:pt x="10714432" y="456616"/>
                  <a:pt x="10714432" y="456616"/>
                </a:cubicBezTo>
                <a:cubicBezTo>
                  <a:pt x="10716796" y="464133"/>
                  <a:pt x="10716796" y="464133"/>
                  <a:pt x="10716796" y="464133"/>
                </a:cubicBezTo>
                <a:cubicBezTo>
                  <a:pt x="10718670" y="472162"/>
                  <a:pt x="10718670" y="472162"/>
                  <a:pt x="10718670" y="472162"/>
                </a:cubicBezTo>
                <a:cubicBezTo>
                  <a:pt x="10709726" y="468861"/>
                  <a:pt x="10709726" y="468861"/>
                  <a:pt x="10709726" y="468861"/>
                </a:cubicBezTo>
                <a:cubicBezTo>
                  <a:pt x="10700313" y="465560"/>
                  <a:pt x="10700313" y="465560"/>
                  <a:pt x="10700313" y="465560"/>
                </a:cubicBezTo>
                <a:cubicBezTo>
                  <a:pt x="10691390" y="462259"/>
                  <a:pt x="10691390" y="462259"/>
                  <a:pt x="10691390" y="462259"/>
                </a:cubicBezTo>
                <a:cubicBezTo>
                  <a:pt x="10681977" y="458980"/>
                  <a:pt x="10681977" y="458980"/>
                  <a:pt x="10681977" y="458980"/>
                </a:cubicBezTo>
                <a:cubicBezTo>
                  <a:pt x="10673033" y="455679"/>
                  <a:pt x="10673033" y="455679"/>
                  <a:pt x="10673033" y="455679"/>
                </a:cubicBezTo>
                <a:cubicBezTo>
                  <a:pt x="10664088" y="452378"/>
                  <a:pt x="10664088" y="452378"/>
                  <a:pt x="10664088" y="452378"/>
                </a:cubicBezTo>
                <a:cubicBezTo>
                  <a:pt x="10654675" y="449077"/>
                  <a:pt x="10654675" y="449077"/>
                  <a:pt x="10654675" y="449077"/>
                </a:cubicBezTo>
                <a:cubicBezTo>
                  <a:pt x="10645731" y="445797"/>
                  <a:pt x="10645731" y="445797"/>
                  <a:pt x="10645731" y="445797"/>
                </a:cubicBezTo>
                <a:lnTo>
                  <a:pt x="10652801" y="441070"/>
                </a:lnTo>
                <a:cubicBezTo>
                  <a:pt x="10659850" y="436853"/>
                  <a:pt x="10659850" y="436853"/>
                  <a:pt x="10659850" y="436853"/>
                </a:cubicBezTo>
                <a:cubicBezTo>
                  <a:pt x="10666899" y="432615"/>
                  <a:pt x="10666899" y="432615"/>
                  <a:pt x="10666899" y="432615"/>
                </a:cubicBezTo>
                <a:cubicBezTo>
                  <a:pt x="10673970" y="428356"/>
                  <a:pt x="10673970" y="428356"/>
                  <a:pt x="10673970" y="428356"/>
                </a:cubicBezTo>
                <a:cubicBezTo>
                  <a:pt x="10681040" y="423671"/>
                  <a:pt x="10681040" y="423671"/>
                  <a:pt x="10681040" y="423671"/>
                </a:cubicBezTo>
                <a:cubicBezTo>
                  <a:pt x="10688089" y="419433"/>
                  <a:pt x="10688089" y="419433"/>
                  <a:pt x="10688089" y="419433"/>
                </a:cubicBezTo>
                <a:cubicBezTo>
                  <a:pt x="10695138" y="415196"/>
                  <a:pt x="10695138" y="415196"/>
                  <a:pt x="10695138" y="415196"/>
                </a:cubicBezTo>
                <a:cubicBezTo>
                  <a:pt x="10702187" y="410489"/>
                  <a:pt x="10702187" y="410489"/>
                  <a:pt x="10702187" y="410489"/>
                </a:cubicBezTo>
                <a:close/>
                <a:moveTo>
                  <a:pt x="10705019" y="410021"/>
                </a:moveTo>
                <a:cubicBezTo>
                  <a:pt x="10713495" y="410021"/>
                  <a:pt x="10713495" y="410021"/>
                  <a:pt x="10713495" y="410021"/>
                </a:cubicBezTo>
                <a:cubicBezTo>
                  <a:pt x="10721503" y="410021"/>
                  <a:pt x="10721503" y="410021"/>
                  <a:pt x="10721503" y="410021"/>
                </a:cubicBezTo>
                <a:cubicBezTo>
                  <a:pt x="10729489" y="410021"/>
                  <a:pt x="10729489" y="410021"/>
                  <a:pt x="10729489" y="410021"/>
                </a:cubicBezTo>
                <a:cubicBezTo>
                  <a:pt x="10737496" y="410021"/>
                  <a:pt x="10737496" y="410021"/>
                  <a:pt x="10737496" y="410021"/>
                </a:cubicBezTo>
                <a:cubicBezTo>
                  <a:pt x="10745972" y="410021"/>
                  <a:pt x="10745972" y="410021"/>
                  <a:pt x="10745972" y="410021"/>
                </a:cubicBezTo>
                <a:cubicBezTo>
                  <a:pt x="10753958" y="410021"/>
                  <a:pt x="10753958" y="410021"/>
                  <a:pt x="10753958" y="410021"/>
                </a:cubicBezTo>
                <a:cubicBezTo>
                  <a:pt x="10761987" y="410021"/>
                  <a:pt x="10761987" y="410021"/>
                  <a:pt x="10761987" y="410021"/>
                </a:cubicBezTo>
                <a:cubicBezTo>
                  <a:pt x="10770441" y="410021"/>
                  <a:pt x="10770441" y="410021"/>
                  <a:pt x="10770441" y="410021"/>
                </a:cubicBezTo>
                <a:cubicBezTo>
                  <a:pt x="10764329" y="417559"/>
                  <a:pt x="10764329" y="417559"/>
                  <a:pt x="10764329" y="417559"/>
                </a:cubicBezTo>
                <a:cubicBezTo>
                  <a:pt x="10758217" y="425545"/>
                  <a:pt x="10758217" y="425545"/>
                  <a:pt x="10758217" y="425545"/>
                </a:cubicBezTo>
                <a:cubicBezTo>
                  <a:pt x="10752084" y="433084"/>
                  <a:pt x="10752084" y="433084"/>
                  <a:pt x="10752084" y="433084"/>
                </a:cubicBezTo>
                <a:cubicBezTo>
                  <a:pt x="10745972" y="440623"/>
                  <a:pt x="10745972" y="440623"/>
                  <a:pt x="10745972" y="440623"/>
                </a:cubicBezTo>
                <a:cubicBezTo>
                  <a:pt x="10739860" y="448140"/>
                  <a:pt x="10739860" y="448140"/>
                  <a:pt x="10739860" y="448140"/>
                </a:cubicBezTo>
                <a:cubicBezTo>
                  <a:pt x="10733748" y="455679"/>
                  <a:pt x="10733748" y="455679"/>
                  <a:pt x="10733748" y="455679"/>
                </a:cubicBezTo>
                <a:cubicBezTo>
                  <a:pt x="10727615" y="463665"/>
                  <a:pt x="10727615" y="463665"/>
                  <a:pt x="10727615" y="463665"/>
                </a:cubicBezTo>
                <a:cubicBezTo>
                  <a:pt x="10721950" y="471203"/>
                  <a:pt x="10721950" y="471203"/>
                  <a:pt x="10721950" y="471203"/>
                </a:cubicBezTo>
                <a:cubicBezTo>
                  <a:pt x="10719607" y="463217"/>
                  <a:pt x="10719607" y="463217"/>
                  <a:pt x="10719607" y="463217"/>
                </a:cubicBezTo>
                <a:lnTo>
                  <a:pt x="10717733" y="455679"/>
                </a:lnTo>
                <a:cubicBezTo>
                  <a:pt x="10715369" y="448140"/>
                  <a:pt x="10715369" y="448140"/>
                  <a:pt x="10715369" y="448140"/>
                </a:cubicBezTo>
                <a:cubicBezTo>
                  <a:pt x="10713495" y="440623"/>
                  <a:pt x="10713495" y="440623"/>
                  <a:pt x="10713495" y="440623"/>
                </a:cubicBezTo>
                <a:cubicBezTo>
                  <a:pt x="10711621" y="432615"/>
                  <a:pt x="10711621" y="432615"/>
                  <a:pt x="10711621" y="432615"/>
                </a:cubicBezTo>
                <a:cubicBezTo>
                  <a:pt x="10709257" y="425077"/>
                  <a:pt x="10709257" y="425077"/>
                  <a:pt x="10709257" y="425077"/>
                </a:cubicBezTo>
                <a:cubicBezTo>
                  <a:pt x="10707383" y="417559"/>
                  <a:pt x="10707383" y="417559"/>
                  <a:pt x="10707383" y="417559"/>
                </a:cubicBezTo>
                <a:cubicBezTo>
                  <a:pt x="10705019" y="410021"/>
                  <a:pt x="10705019" y="410021"/>
                  <a:pt x="10705019" y="410021"/>
                </a:cubicBezTo>
                <a:close/>
                <a:moveTo>
                  <a:pt x="10842955" y="403888"/>
                </a:moveTo>
                <a:lnTo>
                  <a:pt x="10842955" y="404377"/>
                </a:lnTo>
                <a:cubicBezTo>
                  <a:pt x="10842955" y="404846"/>
                  <a:pt x="10843402" y="405314"/>
                  <a:pt x="10843402" y="405314"/>
                </a:cubicBezTo>
                <a:cubicBezTo>
                  <a:pt x="10843402" y="405762"/>
                  <a:pt x="10843402" y="405762"/>
                  <a:pt x="10843871" y="406251"/>
                </a:cubicBezTo>
                <a:cubicBezTo>
                  <a:pt x="10843871" y="406251"/>
                  <a:pt x="10843871" y="406720"/>
                  <a:pt x="10844339" y="406720"/>
                </a:cubicBezTo>
                <a:cubicBezTo>
                  <a:pt x="10844339" y="407188"/>
                  <a:pt x="10844339" y="407188"/>
                  <a:pt x="10844829" y="407657"/>
                </a:cubicBezTo>
                <a:cubicBezTo>
                  <a:pt x="10844829" y="407657"/>
                  <a:pt x="10844829" y="408147"/>
                  <a:pt x="10845297" y="408147"/>
                </a:cubicBezTo>
                <a:cubicBezTo>
                  <a:pt x="10845297" y="408594"/>
                  <a:pt x="10845766" y="408594"/>
                  <a:pt x="10845766" y="409062"/>
                </a:cubicBezTo>
                <a:lnTo>
                  <a:pt x="10846234" y="409531"/>
                </a:lnTo>
                <a:cubicBezTo>
                  <a:pt x="10841059" y="418028"/>
                  <a:pt x="10841059" y="418028"/>
                  <a:pt x="10841059" y="418028"/>
                </a:cubicBezTo>
                <a:cubicBezTo>
                  <a:pt x="10835884" y="426482"/>
                  <a:pt x="10835884" y="426482"/>
                  <a:pt x="10835884" y="426482"/>
                </a:cubicBezTo>
                <a:cubicBezTo>
                  <a:pt x="10830710" y="435427"/>
                  <a:pt x="10830710" y="435427"/>
                  <a:pt x="10830710" y="435427"/>
                </a:cubicBezTo>
                <a:cubicBezTo>
                  <a:pt x="10825513" y="443902"/>
                  <a:pt x="10825513" y="443902"/>
                  <a:pt x="10825513" y="443902"/>
                </a:cubicBezTo>
                <a:cubicBezTo>
                  <a:pt x="10820360" y="452378"/>
                  <a:pt x="10820360" y="452378"/>
                  <a:pt x="10820360" y="452378"/>
                </a:cubicBezTo>
                <a:cubicBezTo>
                  <a:pt x="10815163" y="460854"/>
                  <a:pt x="10815163" y="460854"/>
                  <a:pt x="10815163" y="460854"/>
                </a:cubicBezTo>
                <a:cubicBezTo>
                  <a:pt x="10809988" y="469329"/>
                  <a:pt x="10809988" y="469329"/>
                  <a:pt x="10809988" y="469329"/>
                </a:cubicBezTo>
                <a:cubicBezTo>
                  <a:pt x="10804813" y="478273"/>
                  <a:pt x="10804813" y="478273"/>
                  <a:pt x="10804813" y="478273"/>
                </a:cubicBezTo>
                <a:lnTo>
                  <a:pt x="10801044" y="469329"/>
                </a:lnTo>
                <a:cubicBezTo>
                  <a:pt x="10797764" y="460854"/>
                  <a:pt x="10797764" y="460854"/>
                  <a:pt x="10797764" y="460854"/>
                </a:cubicBezTo>
                <a:cubicBezTo>
                  <a:pt x="10793995" y="452378"/>
                  <a:pt x="10793995" y="452378"/>
                  <a:pt x="10793995" y="452378"/>
                </a:cubicBezTo>
                <a:cubicBezTo>
                  <a:pt x="10790226" y="443902"/>
                  <a:pt x="10790226" y="443902"/>
                  <a:pt x="10790226" y="443902"/>
                </a:cubicBezTo>
                <a:cubicBezTo>
                  <a:pt x="10786925" y="435427"/>
                  <a:pt x="10786925" y="435427"/>
                  <a:pt x="10786925" y="435427"/>
                </a:cubicBezTo>
                <a:cubicBezTo>
                  <a:pt x="10783155" y="426972"/>
                  <a:pt x="10783155" y="426972"/>
                  <a:pt x="10783155" y="426972"/>
                </a:cubicBezTo>
                <a:cubicBezTo>
                  <a:pt x="10779386" y="418475"/>
                  <a:pt x="10779386" y="418475"/>
                  <a:pt x="10779386" y="418475"/>
                </a:cubicBezTo>
                <a:cubicBezTo>
                  <a:pt x="10776106" y="410021"/>
                  <a:pt x="10776106" y="410021"/>
                  <a:pt x="10776106" y="410021"/>
                </a:cubicBezTo>
                <a:cubicBezTo>
                  <a:pt x="10784582" y="409062"/>
                  <a:pt x="10784582" y="409062"/>
                  <a:pt x="10784582" y="409062"/>
                </a:cubicBezTo>
                <a:cubicBezTo>
                  <a:pt x="10792568" y="408147"/>
                  <a:pt x="10792568" y="408147"/>
                  <a:pt x="10792568" y="408147"/>
                </a:cubicBezTo>
                <a:cubicBezTo>
                  <a:pt x="10801044" y="407657"/>
                  <a:pt x="10801044" y="407657"/>
                  <a:pt x="10801044" y="407657"/>
                </a:cubicBezTo>
                <a:cubicBezTo>
                  <a:pt x="10809520" y="406720"/>
                  <a:pt x="10809520" y="406720"/>
                  <a:pt x="10809520" y="406720"/>
                </a:cubicBezTo>
                <a:cubicBezTo>
                  <a:pt x="10817527" y="406251"/>
                  <a:pt x="10817527" y="406251"/>
                  <a:pt x="10817527" y="406251"/>
                </a:cubicBezTo>
                <a:cubicBezTo>
                  <a:pt x="10826003" y="405314"/>
                  <a:pt x="10826003" y="405314"/>
                  <a:pt x="10826003" y="405314"/>
                </a:cubicBezTo>
                <a:cubicBezTo>
                  <a:pt x="10834458" y="404377"/>
                  <a:pt x="10834458" y="404377"/>
                  <a:pt x="10834458" y="404377"/>
                </a:cubicBezTo>
                <a:cubicBezTo>
                  <a:pt x="10842955" y="403888"/>
                  <a:pt x="10842955" y="403888"/>
                  <a:pt x="10842955" y="403888"/>
                </a:cubicBezTo>
                <a:close/>
                <a:moveTo>
                  <a:pt x="10567574" y="398244"/>
                </a:moveTo>
                <a:cubicBezTo>
                  <a:pt x="10576540" y="403888"/>
                  <a:pt x="10576540" y="403888"/>
                  <a:pt x="10576540" y="403888"/>
                </a:cubicBezTo>
                <a:cubicBezTo>
                  <a:pt x="10585484" y="410021"/>
                  <a:pt x="10585484" y="410021"/>
                  <a:pt x="10585484" y="410021"/>
                </a:cubicBezTo>
                <a:cubicBezTo>
                  <a:pt x="10594428" y="416133"/>
                  <a:pt x="10594428" y="416133"/>
                  <a:pt x="10594428" y="416133"/>
                </a:cubicBezTo>
                <a:cubicBezTo>
                  <a:pt x="10603352" y="421776"/>
                  <a:pt x="10603352" y="421776"/>
                  <a:pt x="10603352" y="421776"/>
                </a:cubicBezTo>
                <a:cubicBezTo>
                  <a:pt x="10611849" y="427909"/>
                  <a:pt x="10611849" y="427909"/>
                  <a:pt x="10611849" y="427909"/>
                </a:cubicBezTo>
                <a:cubicBezTo>
                  <a:pt x="10620793" y="434021"/>
                  <a:pt x="10620793" y="434021"/>
                  <a:pt x="10620793" y="434021"/>
                </a:cubicBezTo>
                <a:cubicBezTo>
                  <a:pt x="10629716" y="439664"/>
                  <a:pt x="10629716" y="439664"/>
                  <a:pt x="10629716" y="439664"/>
                </a:cubicBezTo>
                <a:cubicBezTo>
                  <a:pt x="10638661" y="445797"/>
                  <a:pt x="10638661" y="445797"/>
                  <a:pt x="10638661" y="445797"/>
                </a:cubicBezTo>
                <a:cubicBezTo>
                  <a:pt x="10630206" y="450035"/>
                  <a:pt x="10630206" y="450035"/>
                  <a:pt x="10630206" y="450035"/>
                </a:cubicBezTo>
                <a:cubicBezTo>
                  <a:pt x="10621730" y="454252"/>
                  <a:pt x="10621730" y="454252"/>
                  <a:pt x="10621730" y="454252"/>
                </a:cubicBezTo>
                <a:cubicBezTo>
                  <a:pt x="10613254" y="458490"/>
                  <a:pt x="10613254" y="458490"/>
                  <a:pt x="10613254" y="458490"/>
                </a:cubicBezTo>
                <a:cubicBezTo>
                  <a:pt x="10604778" y="462749"/>
                  <a:pt x="10604778" y="462749"/>
                  <a:pt x="10604778" y="462749"/>
                </a:cubicBezTo>
                <a:cubicBezTo>
                  <a:pt x="10596302" y="466965"/>
                  <a:pt x="10596302" y="466965"/>
                  <a:pt x="10596302" y="466965"/>
                </a:cubicBezTo>
                <a:cubicBezTo>
                  <a:pt x="10587358" y="471203"/>
                  <a:pt x="10587358" y="471203"/>
                  <a:pt x="10587358" y="471203"/>
                </a:cubicBezTo>
                <a:cubicBezTo>
                  <a:pt x="10578882" y="475441"/>
                  <a:pt x="10578882" y="475441"/>
                  <a:pt x="10578882" y="475441"/>
                </a:cubicBezTo>
                <a:cubicBezTo>
                  <a:pt x="10570406" y="479679"/>
                  <a:pt x="10570406" y="479679"/>
                  <a:pt x="10570406" y="479679"/>
                </a:cubicBezTo>
                <a:lnTo>
                  <a:pt x="10570406" y="469329"/>
                </a:lnTo>
                <a:cubicBezTo>
                  <a:pt x="10569959" y="458980"/>
                  <a:pt x="10569959" y="458980"/>
                  <a:pt x="10569959" y="458980"/>
                </a:cubicBezTo>
                <a:cubicBezTo>
                  <a:pt x="10569469" y="449077"/>
                  <a:pt x="10569469" y="449077"/>
                  <a:pt x="10569469" y="449077"/>
                </a:cubicBezTo>
                <a:cubicBezTo>
                  <a:pt x="10569001" y="438727"/>
                  <a:pt x="10569001" y="438727"/>
                  <a:pt x="10569001" y="438727"/>
                </a:cubicBezTo>
                <a:cubicBezTo>
                  <a:pt x="10568532" y="428356"/>
                  <a:pt x="10568532" y="428356"/>
                  <a:pt x="10568532" y="428356"/>
                </a:cubicBezTo>
                <a:cubicBezTo>
                  <a:pt x="10568532" y="418475"/>
                  <a:pt x="10568532" y="418475"/>
                  <a:pt x="10568532" y="418475"/>
                </a:cubicBezTo>
                <a:cubicBezTo>
                  <a:pt x="10568064" y="408147"/>
                  <a:pt x="10568064" y="408147"/>
                  <a:pt x="10568064" y="408147"/>
                </a:cubicBezTo>
                <a:cubicBezTo>
                  <a:pt x="10567574" y="398244"/>
                  <a:pt x="10567574" y="398244"/>
                  <a:pt x="10567574" y="398244"/>
                </a:cubicBezTo>
                <a:close/>
                <a:moveTo>
                  <a:pt x="10564294" y="397776"/>
                </a:moveTo>
                <a:cubicBezTo>
                  <a:pt x="10564763" y="407657"/>
                  <a:pt x="10564763" y="407657"/>
                  <a:pt x="10564763" y="407657"/>
                </a:cubicBezTo>
                <a:cubicBezTo>
                  <a:pt x="10565231" y="418028"/>
                  <a:pt x="10565231" y="418028"/>
                  <a:pt x="10565231" y="418028"/>
                </a:cubicBezTo>
                <a:cubicBezTo>
                  <a:pt x="10565231" y="427909"/>
                  <a:pt x="10565231" y="427909"/>
                  <a:pt x="10565231" y="427909"/>
                </a:cubicBezTo>
                <a:cubicBezTo>
                  <a:pt x="10565700" y="437790"/>
                  <a:pt x="10565700" y="437790"/>
                  <a:pt x="10565700" y="437790"/>
                </a:cubicBezTo>
                <a:cubicBezTo>
                  <a:pt x="10566190" y="448140"/>
                  <a:pt x="10566190" y="448140"/>
                  <a:pt x="10566190" y="448140"/>
                </a:cubicBezTo>
                <a:cubicBezTo>
                  <a:pt x="10566658" y="458021"/>
                  <a:pt x="10566658" y="458021"/>
                  <a:pt x="10566658" y="458021"/>
                </a:cubicBezTo>
                <a:cubicBezTo>
                  <a:pt x="10567127" y="468392"/>
                  <a:pt x="10567127" y="468392"/>
                  <a:pt x="10567127" y="468392"/>
                </a:cubicBezTo>
                <a:cubicBezTo>
                  <a:pt x="10567127" y="478273"/>
                  <a:pt x="10567127" y="478273"/>
                  <a:pt x="10567127" y="478273"/>
                </a:cubicBezTo>
                <a:lnTo>
                  <a:pt x="10560525" y="472162"/>
                </a:lnTo>
                <a:cubicBezTo>
                  <a:pt x="10553476" y="466028"/>
                  <a:pt x="10553476" y="466028"/>
                  <a:pt x="10553476" y="466028"/>
                </a:cubicBezTo>
                <a:cubicBezTo>
                  <a:pt x="10546874" y="459917"/>
                  <a:pt x="10546874" y="459917"/>
                  <a:pt x="10546874" y="459917"/>
                </a:cubicBezTo>
                <a:cubicBezTo>
                  <a:pt x="10539825" y="453783"/>
                  <a:pt x="10539825" y="453783"/>
                  <a:pt x="10539825" y="453783"/>
                </a:cubicBezTo>
                <a:cubicBezTo>
                  <a:pt x="10533223" y="447671"/>
                  <a:pt x="10533223" y="447671"/>
                  <a:pt x="10533223" y="447671"/>
                </a:cubicBezTo>
                <a:cubicBezTo>
                  <a:pt x="10526643" y="441538"/>
                  <a:pt x="10526643" y="441538"/>
                  <a:pt x="10526643" y="441538"/>
                </a:cubicBezTo>
                <a:cubicBezTo>
                  <a:pt x="10519572" y="435427"/>
                  <a:pt x="10519572" y="435427"/>
                  <a:pt x="10519572" y="435427"/>
                </a:cubicBezTo>
                <a:cubicBezTo>
                  <a:pt x="10512971" y="429315"/>
                  <a:pt x="10512971" y="429315"/>
                  <a:pt x="10512971" y="429315"/>
                </a:cubicBezTo>
                <a:cubicBezTo>
                  <a:pt x="10519104" y="425545"/>
                  <a:pt x="10519104" y="425545"/>
                  <a:pt x="10519104" y="425545"/>
                </a:cubicBezTo>
                <a:cubicBezTo>
                  <a:pt x="10525684" y="421776"/>
                  <a:pt x="10525684" y="421776"/>
                  <a:pt x="10525684" y="421776"/>
                </a:cubicBezTo>
                <a:cubicBezTo>
                  <a:pt x="10532286" y="417559"/>
                  <a:pt x="10532286" y="417559"/>
                  <a:pt x="10532286" y="417559"/>
                </a:cubicBezTo>
                <a:cubicBezTo>
                  <a:pt x="10538398" y="413790"/>
                  <a:pt x="10538398" y="413790"/>
                  <a:pt x="10538398" y="413790"/>
                </a:cubicBezTo>
                <a:cubicBezTo>
                  <a:pt x="10545000" y="409531"/>
                  <a:pt x="10545000" y="409531"/>
                  <a:pt x="10545000" y="409531"/>
                </a:cubicBezTo>
                <a:cubicBezTo>
                  <a:pt x="10551581" y="405762"/>
                  <a:pt x="10551581" y="405762"/>
                  <a:pt x="10551581" y="405762"/>
                </a:cubicBezTo>
                <a:cubicBezTo>
                  <a:pt x="10558161" y="401545"/>
                  <a:pt x="10558161" y="401545"/>
                  <a:pt x="10558161" y="401545"/>
                </a:cubicBezTo>
                <a:cubicBezTo>
                  <a:pt x="10564294" y="397776"/>
                  <a:pt x="10564294" y="397776"/>
                  <a:pt x="10564294" y="397776"/>
                </a:cubicBezTo>
                <a:close/>
                <a:moveTo>
                  <a:pt x="10892362" y="396349"/>
                </a:moveTo>
                <a:cubicBezTo>
                  <a:pt x="10893789" y="399650"/>
                  <a:pt x="10893789" y="399650"/>
                  <a:pt x="10893789" y="399650"/>
                </a:cubicBezTo>
                <a:cubicBezTo>
                  <a:pt x="10895194" y="403419"/>
                  <a:pt x="10895194" y="403419"/>
                  <a:pt x="10895194" y="403419"/>
                </a:cubicBezTo>
                <a:cubicBezTo>
                  <a:pt x="10896131" y="406720"/>
                  <a:pt x="10896131" y="406720"/>
                  <a:pt x="10896131" y="406720"/>
                </a:cubicBezTo>
                <a:cubicBezTo>
                  <a:pt x="10897558" y="410489"/>
                  <a:pt x="10897558" y="410489"/>
                  <a:pt x="10897558" y="410489"/>
                </a:cubicBezTo>
                <a:cubicBezTo>
                  <a:pt x="10898942" y="413790"/>
                  <a:pt x="10898942" y="413790"/>
                  <a:pt x="10898942" y="413790"/>
                </a:cubicBezTo>
                <a:cubicBezTo>
                  <a:pt x="10900369" y="417559"/>
                  <a:pt x="10900369" y="417559"/>
                  <a:pt x="10900369" y="417559"/>
                </a:cubicBezTo>
                <a:cubicBezTo>
                  <a:pt x="10901775" y="420839"/>
                  <a:pt x="10901775" y="420839"/>
                  <a:pt x="10901775" y="420839"/>
                </a:cubicBezTo>
                <a:cubicBezTo>
                  <a:pt x="10903202" y="424140"/>
                  <a:pt x="10903202" y="424140"/>
                  <a:pt x="10903202" y="424140"/>
                </a:cubicBezTo>
                <a:lnTo>
                  <a:pt x="10899432" y="427909"/>
                </a:lnTo>
                <a:cubicBezTo>
                  <a:pt x="10896131" y="431189"/>
                  <a:pt x="10896131" y="431189"/>
                  <a:pt x="10896131" y="431189"/>
                </a:cubicBezTo>
                <a:cubicBezTo>
                  <a:pt x="10892830" y="434958"/>
                  <a:pt x="10892830" y="434958"/>
                  <a:pt x="10892830" y="434958"/>
                </a:cubicBezTo>
                <a:cubicBezTo>
                  <a:pt x="10889061" y="438727"/>
                  <a:pt x="10889061" y="438727"/>
                  <a:pt x="10889061" y="438727"/>
                </a:cubicBezTo>
                <a:cubicBezTo>
                  <a:pt x="10885760" y="442028"/>
                  <a:pt x="10885760" y="442028"/>
                  <a:pt x="10885760" y="442028"/>
                </a:cubicBezTo>
                <a:cubicBezTo>
                  <a:pt x="10882481" y="445797"/>
                  <a:pt x="10882481" y="445797"/>
                  <a:pt x="10882481" y="445797"/>
                </a:cubicBezTo>
                <a:cubicBezTo>
                  <a:pt x="10878711" y="449077"/>
                  <a:pt x="10878711" y="449077"/>
                  <a:pt x="10878711" y="449077"/>
                </a:cubicBezTo>
                <a:cubicBezTo>
                  <a:pt x="10875432" y="452846"/>
                  <a:pt x="10875432" y="452846"/>
                  <a:pt x="10875432" y="452846"/>
                </a:cubicBezTo>
                <a:cubicBezTo>
                  <a:pt x="10875432" y="452846"/>
                  <a:pt x="10875432" y="452846"/>
                  <a:pt x="10875432" y="452378"/>
                </a:cubicBezTo>
                <a:cubicBezTo>
                  <a:pt x="10875432" y="452378"/>
                  <a:pt x="10875432" y="452378"/>
                  <a:pt x="10874963" y="452378"/>
                </a:cubicBezTo>
                <a:lnTo>
                  <a:pt x="10874473" y="452378"/>
                </a:lnTo>
                <a:cubicBezTo>
                  <a:pt x="10874473" y="451909"/>
                  <a:pt x="10874473" y="451909"/>
                  <a:pt x="10874473" y="451909"/>
                </a:cubicBezTo>
                <a:cubicBezTo>
                  <a:pt x="10874005" y="451909"/>
                  <a:pt x="10874005" y="451909"/>
                  <a:pt x="10874005" y="451909"/>
                </a:cubicBezTo>
                <a:cubicBezTo>
                  <a:pt x="10876347" y="444839"/>
                  <a:pt x="10876347" y="444839"/>
                  <a:pt x="10876347" y="444839"/>
                </a:cubicBezTo>
                <a:cubicBezTo>
                  <a:pt x="10878711" y="437790"/>
                  <a:pt x="10878711" y="437790"/>
                  <a:pt x="10878711" y="437790"/>
                </a:cubicBezTo>
                <a:cubicBezTo>
                  <a:pt x="10881075" y="431189"/>
                  <a:pt x="10881075" y="431189"/>
                  <a:pt x="10881075" y="431189"/>
                </a:cubicBezTo>
                <a:cubicBezTo>
                  <a:pt x="10883418" y="424140"/>
                  <a:pt x="10883418" y="424140"/>
                  <a:pt x="10883418" y="424140"/>
                </a:cubicBezTo>
                <a:cubicBezTo>
                  <a:pt x="10885313" y="417070"/>
                  <a:pt x="10885313" y="417070"/>
                  <a:pt x="10885313" y="417070"/>
                </a:cubicBezTo>
                <a:cubicBezTo>
                  <a:pt x="10887656" y="410021"/>
                  <a:pt x="10887656" y="410021"/>
                  <a:pt x="10887656" y="410021"/>
                </a:cubicBezTo>
                <a:cubicBezTo>
                  <a:pt x="10890019" y="403419"/>
                  <a:pt x="10890019" y="403419"/>
                  <a:pt x="10890019" y="403419"/>
                </a:cubicBezTo>
                <a:cubicBezTo>
                  <a:pt x="10892362" y="396349"/>
                  <a:pt x="10892362" y="396349"/>
                  <a:pt x="10892362" y="396349"/>
                </a:cubicBezTo>
                <a:close/>
                <a:moveTo>
                  <a:pt x="10889530" y="393538"/>
                </a:moveTo>
                <a:cubicBezTo>
                  <a:pt x="10887187" y="401077"/>
                  <a:pt x="10887187" y="401077"/>
                  <a:pt x="10887187" y="401077"/>
                </a:cubicBezTo>
                <a:cubicBezTo>
                  <a:pt x="10885313" y="408147"/>
                  <a:pt x="10885313" y="408147"/>
                  <a:pt x="10885313" y="408147"/>
                </a:cubicBezTo>
                <a:cubicBezTo>
                  <a:pt x="10882949" y="415196"/>
                  <a:pt x="10882949" y="415196"/>
                  <a:pt x="10882949" y="415196"/>
                </a:cubicBezTo>
                <a:cubicBezTo>
                  <a:pt x="10880606" y="422244"/>
                  <a:pt x="10880606" y="422244"/>
                  <a:pt x="10880606" y="422244"/>
                </a:cubicBezTo>
                <a:cubicBezTo>
                  <a:pt x="10878243" y="429315"/>
                  <a:pt x="10878243" y="429315"/>
                  <a:pt x="10878243" y="429315"/>
                </a:cubicBezTo>
                <a:cubicBezTo>
                  <a:pt x="10875879" y="436385"/>
                  <a:pt x="10875879" y="436385"/>
                  <a:pt x="10875879" y="436385"/>
                </a:cubicBezTo>
                <a:cubicBezTo>
                  <a:pt x="10873536" y="443902"/>
                  <a:pt x="10873536" y="443902"/>
                  <a:pt x="10873536" y="443902"/>
                </a:cubicBezTo>
                <a:cubicBezTo>
                  <a:pt x="10871194" y="450951"/>
                  <a:pt x="10871194" y="450951"/>
                  <a:pt x="10871194" y="450951"/>
                </a:cubicBezTo>
                <a:cubicBezTo>
                  <a:pt x="10870704" y="450951"/>
                  <a:pt x="10870704" y="450951"/>
                  <a:pt x="10870704" y="450951"/>
                </a:cubicBezTo>
                <a:cubicBezTo>
                  <a:pt x="10870704" y="450951"/>
                  <a:pt x="10870704" y="450951"/>
                  <a:pt x="10870704" y="450504"/>
                </a:cubicBezTo>
                <a:cubicBezTo>
                  <a:pt x="10870235" y="450504"/>
                  <a:pt x="10870235" y="450504"/>
                  <a:pt x="10870235" y="450504"/>
                </a:cubicBezTo>
                <a:cubicBezTo>
                  <a:pt x="10869767" y="450504"/>
                  <a:pt x="10869767" y="450504"/>
                  <a:pt x="10869767" y="450504"/>
                </a:cubicBezTo>
                <a:cubicBezTo>
                  <a:pt x="10869298" y="450504"/>
                  <a:pt x="10869298" y="450504"/>
                  <a:pt x="10869298" y="450504"/>
                </a:cubicBezTo>
                <a:lnTo>
                  <a:pt x="10868830" y="450504"/>
                </a:lnTo>
                <a:lnTo>
                  <a:pt x="10868361" y="450504"/>
                </a:lnTo>
                <a:cubicBezTo>
                  <a:pt x="10868361" y="450504"/>
                  <a:pt x="10868361" y="450504"/>
                  <a:pt x="10867893" y="450504"/>
                </a:cubicBezTo>
                <a:cubicBezTo>
                  <a:pt x="10866466" y="445797"/>
                  <a:pt x="10866466" y="445797"/>
                  <a:pt x="10866466" y="445797"/>
                </a:cubicBezTo>
                <a:cubicBezTo>
                  <a:pt x="10865550" y="441070"/>
                  <a:pt x="10865550" y="441070"/>
                  <a:pt x="10865550" y="441070"/>
                </a:cubicBezTo>
                <a:lnTo>
                  <a:pt x="10864123" y="435895"/>
                </a:lnTo>
                <a:cubicBezTo>
                  <a:pt x="10862718" y="431189"/>
                  <a:pt x="10862718" y="431189"/>
                  <a:pt x="10862718" y="431189"/>
                </a:cubicBezTo>
                <a:cubicBezTo>
                  <a:pt x="10861781" y="426014"/>
                  <a:pt x="10861781" y="426014"/>
                  <a:pt x="10861781" y="426014"/>
                </a:cubicBezTo>
                <a:cubicBezTo>
                  <a:pt x="10860354" y="421307"/>
                  <a:pt x="10860354" y="421307"/>
                  <a:pt x="10860354" y="421307"/>
                </a:cubicBezTo>
                <a:cubicBezTo>
                  <a:pt x="10858948" y="416133"/>
                  <a:pt x="10858948" y="416133"/>
                  <a:pt x="10858948" y="416133"/>
                </a:cubicBezTo>
                <a:cubicBezTo>
                  <a:pt x="10857521" y="411426"/>
                  <a:pt x="10857521" y="411426"/>
                  <a:pt x="10857521" y="411426"/>
                </a:cubicBezTo>
                <a:cubicBezTo>
                  <a:pt x="10858011" y="410958"/>
                  <a:pt x="10858480" y="410958"/>
                  <a:pt x="10858948" y="410489"/>
                </a:cubicBezTo>
                <a:cubicBezTo>
                  <a:pt x="10859417" y="410021"/>
                  <a:pt x="10859885" y="410021"/>
                  <a:pt x="10860354" y="409531"/>
                </a:cubicBezTo>
                <a:cubicBezTo>
                  <a:pt x="10860822" y="409062"/>
                  <a:pt x="10861291" y="409062"/>
                  <a:pt x="10861291" y="408594"/>
                </a:cubicBezTo>
                <a:cubicBezTo>
                  <a:pt x="10861781" y="408147"/>
                  <a:pt x="10862249" y="407657"/>
                  <a:pt x="10862249" y="407188"/>
                </a:cubicBezTo>
                <a:cubicBezTo>
                  <a:pt x="10862718" y="406720"/>
                  <a:pt x="10863165" y="406251"/>
                  <a:pt x="10863165" y="405762"/>
                </a:cubicBezTo>
                <a:cubicBezTo>
                  <a:pt x="10863655" y="405314"/>
                  <a:pt x="10863655" y="404846"/>
                  <a:pt x="10863655" y="404377"/>
                </a:cubicBezTo>
                <a:cubicBezTo>
                  <a:pt x="10864123" y="403888"/>
                  <a:pt x="10864123" y="403419"/>
                  <a:pt x="10864123" y="402951"/>
                </a:cubicBezTo>
                <a:cubicBezTo>
                  <a:pt x="10864123" y="402014"/>
                  <a:pt x="10864123" y="401545"/>
                  <a:pt x="10864123" y="401077"/>
                </a:cubicBezTo>
                <a:cubicBezTo>
                  <a:pt x="10864123" y="400608"/>
                  <a:pt x="10864123" y="400608"/>
                  <a:pt x="10864123" y="400608"/>
                </a:cubicBezTo>
                <a:cubicBezTo>
                  <a:pt x="10864123" y="400608"/>
                  <a:pt x="10864123" y="400608"/>
                  <a:pt x="10864123" y="400118"/>
                </a:cubicBezTo>
                <a:cubicBezTo>
                  <a:pt x="10867424" y="399181"/>
                  <a:pt x="10867424" y="399181"/>
                  <a:pt x="10867424" y="399181"/>
                </a:cubicBezTo>
                <a:cubicBezTo>
                  <a:pt x="10870704" y="398713"/>
                  <a:pt x="10870704" y="398713"/>
                  <a:pt x="10870704" y="398713"/>
                </a:cubicBezTo>
                <a:cubicBezTo>
                  <a:pt x="10874005" y="397776"/>
                  <a:pt x="10874005" y="397776"/>
                  <a:pt x="10874005" y="397776"/>
                </a:cubicBezTo>
                <a:cubicBezTo>
                  <a:pt x="10876837" y="396839"/>
                  <a:pt x="10876837" y="396839"/>
                  <a:pt x="10876837" y="396839"/>
                </a:cubicBezTo>
                <a:cubicBezTo>
                  <a:pt x="10880117" y="396349"/>
                  <a:pt x="10880117" y="396349"/>
                  <a:pt x="10880117" y="396349"/>
                </a:cubicBezTo>
                <a:cubicBezTo>
                  <a:pt x="10883418" y="395433"/>
                  <a:pt x="10883418" y="395433"/>
                  <a:pt x="10883418" y="395433"/>
                </a:cubicBezTo>
                <a:cubicBezTo>
                  <a:pt x="10886718" y="394475"/>
                  <a:pt x="10886718" y="394475"/>
                  <a:pt x="10886718" y="394475"/>
                </a:cubicBezTo>
                <a:cubicBezTo>
                  <a:pt x="10889530" y="393538"/>
                  <a:pt x="10889530" y="393538"/>
                  <a:pt x="10889530" y="393538"/>
                </a:cubicBezTo>
                <a:close/>
                <a:moveTo>
                  <a:pt x="10647158" y="364810"/>
                </a:moveTo>
                <a:cubicBezTo>
                  <a:pt x="10653738" y="370475"/>
                  <a:pt x="10653738" y="370475"/>
                  <a:pt x="10653738" y="370475"/>
                </a:cubicBezTo>
                <a:cubicBezTo>
                  <a:pt x="10660319" y="375650"/>
                  <a:pt x="10660319" y="375650"/>
                  <a:pt x="10660319" y="375650"/>
                </a:cubicBezTo>
                <a:cubicBezTo>
                  <a:pt x="10666899" y="381293"/>
                  <a:pt x="10666899" y="381293"/>
                  <a:pt x="10666899" y="381293"/>
                </a:cubicBezTo>
                <a:cubicBezTo>
                  <a:pt x="10673970" y="386468"/>
                  <a:pt x="10673970" y="386468"/>
                  <a:pt x="10673970" y="386468"/>
                </a:cubicBezTo>
                <a:cubicBezTo>
                  <a:pt x="10680550" y="391664"/>
                  <a:pt x="10680550" y="391664"/>
                  <a:pt x="10680550" y="391664"/>
                </a:cubicBezTo>
                <a:cubicBezTo>
                  <a:pt x="10687152" y="397307"/>
                  <a:pt x="10687152" y="397307"/>
                  <a:pt x="10687152" y="397307"/>
                </a:cubicBezTo>
                <a:cubicBezTo>
                  <a:pt x="10693711" y="402482"/>
                  <a:pt x="10693711" y="402482"/>
                  <a:pt x="10693711" y="402482"/>
                </a:cubicBezTo>
                <a:cubicBezTo>
                  <a:pt x="10700313" y="408147"/>
                  <a:pt x="10700313" y="408147"/>
                  <a:pt x="10700313" y="408147"/>
                </a:cubicBezTo>
                <a:cubicBezTo>
                  <a:pt x="10693264" y="412363"/>
                  <a:pt x="10693264" y="412363"/>
                  <a:pt x="10693264" y="412363"/>
                </a:cubicBezTo>
                <a:cubicBezTo>
                  <a:pt x="10686215" y="416601"/>
                  <a:pt x="10686215" y="416601"/>
                  <a:pt x="10686215" y="416601"/>
                </a:cubicBezTo>
                <a:cubicBezTo>
                  <a:pt x="10679166" y="420839"/>
                  <a:pt x="10679166" y="420839"/>
                  <a:pt x="10679166" y="420839"/>
                </a:cubicBezTo>
                <a:cubicBezTo>
                  <a:pt x="10672096" y="425545"/>
                  <a:pt x="10672096" y="425545"/>
                  <a:pt x="10672096" y="425545"/>
                </a:cubicBezTo>
                <a:cubicBezTo>
                  <a:pt x="10665025" y="429783"/>
                  <a:pt x="10665025" y="429783"/>
                  <a:pt x="10665025" y="429783"/>
                </a:cubicBezTo>
                <a:cubicBezTo>
                  <a:pt x="10657955" y="434021"/>
                  <a:pt x="10657955" y="434021"/>
                  <a:pt x="10657955" y="434021"/>
                </a:cubicBezTo>
                <a:cubicBezTo>
                  <a:pt x="10650906" y="438727"/>
                  <a:pt x="10650906" y="438727"/>
                  <a:pt x="10650906" y="438727"/>
                </a:cubicBezTo>
                <a:cubicBezTo>
                  <a:pt x="10643857" y="442965"/>
                  <a:pt x="10643857" y="442965"/>
                  <a:pt x="10643857" y="442965"/>
                </a:cubicBezTo>
                <a:lnTo>
                  <a:pt x="10644325" y="433084"/>
                </a:lnTo>
                <a:cubicBezTo>
                  <a:pt x="10644773" y="423671"/>
                  <a:pt x="10644773" y="423671"/>
                  <a:pt x="10644773" y="423671"/>
                </a:cubicBezTo>
                <a:cubicBezTo>
                  <a:pt x="10645262" y="413790"/>
                  <a:pt x="10645262" y="413790"/>
                  <a:pt x="10645262" y="413790"/>
                </a:cubicBezTo>
                <a:cubicBezTo>
                  <a:pt x="10645731" y="403888"/>
                  <a:pt x="10645731" y="403888"/>
                  <a:pt x="10645731" y="403888"/>
                </a:cubicBezTo>
                <a:cubicBezTo>
                  <a:pt x="10646199" y="394475"/>
                  <a:pt x="10646199" y="394475"/>
                  <a:pt x="10646199" y="394475"/>
                </a:cubicBezTo>
                <a:cubicBezTo>
                  <a:pt x="10646199" y="384594"/>
                  <a:pt x="10646199" y="384594"/>
                  <a:pt x="10646199" y="384594"/>
                </a:cubicBezTo>
                <a:cubicBezTo>
                  <a:pt x="10646668" y="374713"/>
                  <a:pt x="10646668" y="374713"/>
                  <a:pt x="10646668" y="374713"/>
                </a:cubicBezTo>
                <a:cubicBezTo>
                  <a:pt x="10647158" y="364810"/>
                  <a:pt x="10647158" y="364810"/>
                  <a:pt x="10647158" y="364810"/>
                </a:cubicBezTo>
                <a:close/>
                <a:moveTo>
                  <a:pt x="10643857" y="364342"/>
                </a:moveTo>
                <a:cubicBezTo>
                  <a:pt x="10643857" y="374244"/>
                  <a:pt x="10643857" y="374244"/>
                  <a:pt x="10643857" y="374244"/>
                </a:cubicBezTo>
                <a:cubicBezTo>
                  <a:pt x="10643388" y="384125"/>
                  <a:pt x="10643388" y="384125"/>
                  <a:pt x="10643388" y="384125"/>
                </a:cubicBezTo>
                <a:cubicBezTo>
                  <a:pt x="10642899" y="394006"/>
                  <a:pt x="10642899" y="394006"/>
                  <a:pt x="10642899" y="394006"/>
                </a:cubicBezTo>
                <a:cubicBezTo>
                  <a:pt x="10642430" y="403419"/>
                  <a:pt x="10642430" y="403419"/>
                  <a:pt x="10642430" y="403419"/>
                </a:cubicBezTo>
                <a:cubicBezTo>
                  <a:pt x="10641962" y="413300"/>
                  <a:pt x="10641962" y="413300"/>
                  <a:pt x="10641962" y="413300"/>
                </a:cubicBezTo>
                <a:cubicBezTo>
                  <a:pt x="10641493" y="423203"/>
                  <a:pt x="10641493" y="423203"/>
                  <a:pt x="10641493" y="423203"/>
                </a:cubicBezTo>
                <a:cubicBezTo>
                  <a:pt x="10641024" y="433084"/>
                  <a:pt x="10641024" y="433084"/>
                  <a:pt x="10641024" y="433084"/>
                </a:cubicBezTo>
                <a:cubicBezTo>
                  <a:pt x="10640556" y="442965"/>
                  <a:pt x="10640556" y="442965"/>
                  <a:pt x="10640556" y="442965"/>
                </a:cubicBezTo>
                <a:cubicBezTo>
                  <a:pt x="10631612" y="436853"/>
                  <a:pt x="10631612" y="436853"/>
                  <a:pt x="10631612" y="436853"/>
                </a:cubicBezTo>
                <a:cubicBezTo>
                  <a:pt x="10622667" y="431189"/>
                  <a:pt x="10622667" y="431189"/>
                  <a:pt x="10622667" y="431189"/>
                </a:cubicBezTo>
                <a:cubicBezTo>
                  <a:pt x="10613723" y="425077"/>
                  <a:pt x="10613723" y="425077"/>
                  <a:pt x="10613723" y="425077"/>
                </a:cubicBezTo>
                <a:cubicBezTo>
                  <a:pt x="10604778" y="418944"/>
                  <a:pt x="10604778" y="418944"/>
                  <a:pt x="10604778" y="418944"/>
                </a:cubicBezTo>
                <a:cubicBezTo>
                  <a:pt x="10595834" y="413300"/>
                  <a:pt x="10595834" y="413300"/>
                  <a:pt x="10595834" y="413300"/>
                </a:cubicBezTo>
                <a:cubicBezTo>
                  <a:pt x="10587358" y="407188"/>
                  <a:pt x="10587358" y="407188"/>
                  <a:pt x="10587358" y="407188"/>
                </a:cubicBezTo>
                <a:cubicBezTo>
                  <a:pt x="10578414" y="401077"/>
                  <a:pt x="10578414" y="401077"/>
                  <a:pt x="10578414" y="401077"/>
                </a:cubicBezTo>
                <a:cubicBezTo>
                  <a:pt x="10569469" y="395433"/>
                  <a:pt x="10569469" y="395433"/>
                  <a:pt x="10569469" y="395433"/>
                </a:cubicBezTo>
                <a:lnTo>
                  <a:pt x="10578882" y="391195"/>
                </a:lnTo>
                <a:cubicBezTo>
                  <a:pt x="10587827" y="387426"/>
                  <a:pt x="10587827" y="387426"/>
                  <a:pt x="10587827" y="387426"/>
                </a:cubicBezTo>
                <a:cubicBezTo>
                  <a:pt x="10597240" y="383657"/>
                  <a:pt x="10597240" y="383657"/>
                  <a:pt x="10597240" y="383657"/>
                </a:cubicBezTo>
                <a:cubicBezTo>
                  <a:pt x="10606652" y="379887"/>
                  <a:pt x="10606652" y="379887"/>
                  <a:pt x="10606652" y="379887"/>
                </a:cubicBezTo>
                <a:cubicBezTo>
                  <a:pt x="10616065" y="375650"/>
                  <a:pt x="10616065" y="375650"/>
                  <a:pt x="10616065" y="375650"/>
                </a:cubicBezTo>
                <a:cubicBezTo>
                  <a:pt x="10625478" y="371880"/>
                  <a:pt x="10625478" y="371880"/>
                  <a:pt x="10625478" y="371880"/>
                </a:cubicBezTo>
                <a:cubicBezTo>
                  <a:pt x="10634891" y="368111"/>
                  <a:pt x="10634891" y="368111"/>
                  <a:pt x="10634891" y="368111"/>
                </a:cubicBezTo>
                <a:cubicBezTo>
                  <a:pt x="10643857" y="364342"/>
                  <a:pt x="10643857" y="364342"/>
                  <a:pt x="10643857" y="364342"/>
                </a:cubicBezTo>
                <a:close/>
                <a:moveTo>
                  <a:pt x="10909782" y="352608"/>
                </a:moveTo>
                <a:lnTo>
                  <a:pt x="10909314" y="361062"/>
                </a:lnTo>
                <a:cubicBezTo>
                  <a:pt x="10908355" y="369069"/>
                  <a:pt x="10908355" y="369069"/>
                  <a:pt x="10908355" y="369069"/>
                </a:cubicBezTo>
                <a:cubicBezTo>
                  <a:pt x="10907887" y="377055"/>
                  <a:pt x="10907887" y="377055"/>
                  <a:pt x="10907887" y="377055"/>
                </a:cubicBezTo>
                <a:cubicBezTo>
                  <a:pt x="10906971" y="385062"/>
                  <a:pt x="10906971" y="385062"/>
                  <a:pt x="10906971" y="385062"/>
                </a:cubicBezTo>
                <a:cubicBezTo>
                  <a:pt x="10906013" y="393069"/>
                  <a:pt x="10906013" y="393069"/>
                  <a:pt x="10906013" y="393069"/>
                </a:cubicBezTo>
                <a:cubicBezTo>
                  <a:pt x="10905544" y="401545"/>
                  <a:pt x="10905544" y="401545"/>
                  <a:pt x="10905544" y="401545"/>
                </a:cubicBezTo>
                <a:cubicBezTo>
                  <a:pt x="10904607" y="409531"/>
                  <a:pt x="10904607" y="409531"/>
                  <a:pt x="10904607" y="409531"/>
                </a:cubicBezTo>
                <a:cubicBezTo>
                  <a:pt x="10904139" y="417559"/>
                  <a:pt x="10904139" y="417559"/>
                  <a:pt x="10904139" y="417559"/>
                </a:cubicBezTo>
                <a:cubicBezTo>
                  <a:pt x="10902712" y="414259"/>
                  <a:pt x="10902712" y="414259"/>
                  <a:pt x="10902712" y="414259"/>
                </a:cubicBezTo>
                <a:cubicBezTo>
                  <a:pt x="10901306" y="410958"/>
                  <a:pt x="10901306" y="410958"/>
                  <a:pt x="10901306" y="410958"/>
                </a:cubicBezTo>
                <a:cubicBezTo>
                  <a:pt x="10900369" y="407657"/>
                  <a:pt x="10900369" y="407657"/>
                  <a:pt x="10900369" y="407657"/>
                </a:cubicBezTo>
                <a:cubicBezTo>
                  <a:pt x="10898942" y="404377"/>
                  <a:pt x="10898942" y="404377"/>
                  <a:pt x="10898942" y="404377"/>
                </a:cubicBezTo>
                <a:cubicBezTo>
                  <a:pt x="10897558" y="401077"/>
                  <a:pt x="10897558" y="401077"/>
                  <a:pt x="10897558" y="401077"/>
                </a:cubicBezTo>
                <a:cubicBezTo>
                  <a:pt x="10896600" y="397776"/>
                  <a:pt x="10896600" y="397776"/>
                  <a:pt x="10896600" y="397776"/>
                </a:cubicBezTo>
                <a:cubicBezTo>
                  <a:pt x="10895194" y="394965"/>
                  <a:pt x="10895194" y="394965"/>
                  <a:pt x="10895194" y="394965"/>
                </a:cubicBezTo>
                <a:cubicBezTo>
                  <a:pt x="10894257" y="391664"/>
                  <a:pt x="10894257" y="391664"/>
                  <a:pt x="10894257" y="391664"/>
                </a:cubicBezTo>
                <a:cubicBezTo>
                  <a:pt x="10896131" y="386468"/>
                  <a:pt x="10896131" y="386468"/>
                  <a:pt x="10896131" y="386468"/>
                </a:cubicBezTo>
                <a:cubicBezTo>
                  <a:pt x="10898005" y="381783"/>
                  <a:pt x="10898005" y="381783"/>
                  <a:pt x="10898005" y="381783"/>
                </a:cubicBezTo>
                <a:cubicBezTo>
                  <a:pt x="10899901" y="377055"/>
                  <a:pt x="10899901" y="377055"/>
                  <a:pt x="10899901" y="377055"/>
                </a:cubicBezTo>
                <a:cubicBezTo>
                  <a:pt x="10901775" y="371880"/>
                  <a:pt x="10901775" y="371880"/>
                  <a:pt x="10901775" y="371880"/>
                </a:cubicBezTo>
                <a:cubicBezTo>
                  <a:pt x="10904139" y="367174"/>
                  <a:pt x="10904139" y="367174"/>
                  <a:pt x="10904139" y="367174"/>
                </a:cubicBezTo>
                <a:cubicBezTo>
                  <a:pt x="10906013" y="362467"/>
                  <a:pt x="10906013" y="362467"/>
                  <a:pt x="10906013" y="362467"/>
                </a:cubicBezTo>
                <a:cubicBezTo>
                  <a:pt x="10907887" y="357782"/>
                  <a:pt x="10907887" y="357782"/>
                  <a:pt x="10907887" y="357782"/>
                </a:cubicBezTo>
                <a:cubicBezTo>
                  <a:pt x="10909782" y="352608"/>
                  <a:pt x="10909782" y="352608"/>
                  <a:pt x="10909782" y="352608"/>
                </a:cubicBezTo>
                <a:close/>
                <a:moveTo>
                  <a:pt x="10728083" y="342258"/>
                </a:moveTo>
                <a:cubicBezTo>
                  <a:pt x="10733258" y="350265"/>
                  <a:pt x="10733258" y="350265"/>
                  <a:pt x="10733258" y="350265"/>
                </a:cubicBezTo>
                <a:cubicBezTo>
                  <a:pt x="10738433" y="358719"/>
                  <a:pt x="10738433" y="358719"/>
                  <a:pt x="10738433" y="358719"/>
                </a:cubicBezTo>
                <a:cubicBezTo>
                  <a:pt x="10744077" y="366705"/>
                  <a:pt x="10744077" y="366705"/>
                  <a:pt x="10744077" y="366705"/>
                </a:cubicBezTo>
                <a:cubicBezTo>
                  <a:pt x="10749273" y="374713"/>
                  <a:pt x="10749273" y="374713"/>
                  <a:pt x="10749273" y="374713"/>
                </a:cubicBezTo>
                <a:cubicBezTo>
                  <a:pt x="10754448" y="382720"/>
                  <a:pt x="10754448" y="382720"/>
                  <a:pt x="10754448" y="382720"/>
                </a:cubicBezTo>
                <a:cubicBezTo>
                  <a:pt x="10760091" y="390706"/>
                  <a:pt x="10760091" y="390706"/>
                  <a:pt x="10760091" y="390706"/>
                </a:cubicBezTo>
                <a:cubicBezTo>
                  <a:pt x="10765266" y="398713"/>
                  <a:pt x="10765266" y="398713"/>
                  <a:pt x="10765266" y="398713"/>
                </a:cubicBezTo>
                <a:cubicBezTo>
                  <a:pt x="10770441" y="406720"/>
                  <a:pt x="10770441" y="406720"/>
                  <a:pt x="10770441" y="406720"/>
                </a:cubicBezTo>
                <a:cubicBezTo>
                  <a:pt x="10762455" y="406720"/>
                  <a:pt x="10762455" y="406720"/>
                  <a:pt x="10762455" y="406720"/>
                </a:cubicBezTo>
                <a:cubicBezTo>
                  <a:pt x="10754448" y="406720"/>
                  <a:pt x="10754448" y="406720"/>
                  <a:pt x="10754448" y="406720"/>
                </a:cubicBezTo>
                <a:cubicBezTo>
                  <a:pt x="10745972" y="406720"/>
                  <a:pt x="10745972" y="406720"/>
                  <a:pt x="10745972" y="406720"/>
                </a:cubicBezTo>
                <a:cubicBezTo>
                  <a:pt x="10737965" y="406720"/>
                  <a:pt x="10737965" y="406720"/>
                  <a:pt x="10737965" y="406720"/>
                </a:cubicBezTo>
                <a:cubicBezTo>
                  <a:pt x="10729979" y="406720"/>
                  <a:pt x="10729979" y="406720"/>
                  <a:pt x="10729979" y="406720"/>
                </a:cubicBezTo>
                <a:cubicBezTo>
                  <a:pt x="10721503" y="406720"/>
                  <a:pt x="10721503" y="406720"/>
                  <a:pt x="10721503" y="406720"/>
                </a:cubicBezTo>
                <a:cubicBezTo>
                  <a:pt x="10713495" y="406720"/>
                  <a:pt x="10713495" y="406720"/>
                  <a:pt x="10713495" y="406720"/>
                </a:cubicBezTo>
                <a:cubicBezTo>
                  <a:pt x="10705488" y="406251"/>
                  <a:pt x="10705488" y="406251"/>
                  <a:pt x="10705488" y="406251"/>
                </a:cubicBezTo>
                <a:lnTo>
                  <a:pt x="10708320" y="398244"/>
                </a:lnTo>
                <a:cubicBezTo>
                  <a:pt x="10711153" y="390237"/>
                  <a:pt x="10711153" y="390237"/>
                  <a:pt x="10711153" y="390237"/>
                </a:cubicBezTo>
                <a:cubicBezTo>
                  <a:pt x="10713964" y="382251"/>
                  <a:pt x="10713964" y="382251"/>
                  <a:pt x="10713964" y="382251"/>
                </a:cubicBezTo>
                <a:cubicBezTo>
                  <a:pt x="10716796" y="374244"/>
                  <a:pt x="10716796" y="374244"/>
                  <a:pt x="10716796" y="374244"/>
                </a:cubicBezTo>
                <a:cubicBezTo>
                  <a:pt x="10719607" y="366237"/>
                  <a:pt x="10719607" y="366237"/>
                  <a:pt x="10719607" y="366237"/>
                </a:cubicBezTo>
                <a:cubicBezTo>
                  <a:pt x="10722440" y="358251"/>
                  <a:pt x="10722440" y="358251"/>
                  <a:pt x="10722440" y="358251"/>
                </a:cubicBezTo>
                <a:cubicBezTo>
                  <a:pt x="10725251" y="350265"/>
                  <a:pt x="10725251" y="350265"/>
                  <a:pt x="10725251" y="350265"/>
                </a:cubicBezTo>
                <a:cubicBezTo>
                  <a:pt x="10728083" y="342258"/>
                  <a:pt x="10728083" y="342258"/>
                  <a:pt x="10728083" y="342258"/>
                </a:cubicBezTo>
                <a:close/>
                <a:moveTo>
                  <a:pt x="10724782" y="341300"/>
                </a:moveTo>
                <a:cubicBezTo>
                  <a:pt x="10721950" y="349307"/>
                  <a:pt x="10721950" y="349307"/>
                  <a:pt x="10721950" y="349307"/>
                </a:cubicBezTo>
                <a:cubicBezTo>
                  <a:pt x="10719139" y="357314"/>
                  <a:pt x="10719139" y="357314"/>
                  <a:pt x="10719139" y="357314"/>
                </a:cubicBezTo>
                <a:cubicBezTo>
                  <a:pt x="10716306" y="365300"/>
                  <a:pt x="10716306" y="365300"/>
                  <a:pt x="10716306" y="365300"/>
                </a:cubicBezTo>
                <a:cubicBezTo>
                  <a:pt x="10713495" y="373286"/>
                  <a:pt x="10713495" y="373286"/>
                  <a:pt x="10713495" y="373286"/>
                </a:cubicBezTo>
                <a:cubicBezTo>
                  <a:pt x="10710663" y="381293"/>
                  <a:pt x="10710663" y="381293"/>
                  <a:pt x="10710663" y="381293"/>
                </a:cubicBezTo>
                <a:cubicBezTo>
                  <a:pt x="10707852" y="389300"/>
                  <a:pt x="10707852" y="389300"/>
                  <a:pt x="10707852" y="389300"/>
                </a:cubicBezTo>
                <a:cubicBezTo>
                  <a:pt x="10705019" y="397307"/>
                  <a:pt x="10705019" y="397307"/>
                  <a:pt x="10705019" y="397307"/>
                </a:cubicBezTo>
                <a:cubicBezTo>
                  <a:pt x="10702187" y="405314"/>
                  <a:pt x="10702187" y="405314"/>
                  <a:pt x="10702187" y="405314"/>
                </a:cubicBezTo>
                <a:cubicBezTo>
                  <a:pt x="10695607" y="400118"/>
                  <a:pt x="10695607" y="400118"/>
                  <a:pt x="10695607" y="400118"/>
                </a:cubicBezTo>
                <a:cubicBezTo>
                  <a:pt x="10689047" y="394475"/>
                  <a:pt x="10689047" y="394475"/>
                  <a:pt x="10689047" y="394475"/>
                </a:cubicBezTo>
                <a:cubicBezTo>
                  <a:pt x="10682446" y="389300"/>
                  <a:pt x="10682446" y="389300"/>
                  <a:pt x="10682446" y="389300"/>
                </a:cubicBezTo>
                <a:cubicBezTo>
                  <a:pt x="10675865" y="384125"/>
                  <a:pt x="10675865" y="384125"/>
                  <a:pt x="10675865" y="384125"/>
                </a:cubicBezTo>
                <a:cubicBezTo>
                  <a:pt x="10669263" y="378482"/>
                  <a:pt x="10669263" y="378482"/>
                  <a:pt x="10669263" y="378482"/>
                </a:cubicBezTo>
                <a:cubicBezTo>
                  <a:pt x="10662683" y="373286"/>
                  <a:pt x="10662683" y="373286"/>
                  <a:pt x="10662683" y="373286"/>
                </a:cubicBezTo>
                <a:cubicBezTo>
                  <a:pt x="10656081" y="367642"/>
                  <a:pt x="10656081" y="367642"/>
                  <a:pt x="10656081" y="367642"/>
                </a:cubicBezTo>
                <a:cubicBezTo>
                  <a:pt x="10649500" y="362467"/>
                  <a:pt x="10649500" y="362467"/>
                  <a:pt x="10649500" y="362467"/>
                </a:cubicBezTo>
                <a:lnTo>
                  <a:pt x="10658913" y="359678"/>
                </a:lnTo>
                <a:cubicBezTo>
                  <a:pt x="10668326" y="357314"/>
                  <a:pt x="10668326" y="357314"/>
                  <a:pt x="10668326" y="357314"/>
                </a:cubicBezTo>
                <a:cubicBezTo>
                  <a:pt x="10677739" y="354482"/>
                  <a:pt x="10677739" y="354482"/>
                  <a:pt x="10677739" y="354482"/>
                </a:cubicBezTo>
                <a:cubicBezTo>
                  <a:pt x="10687152" y="351671"/>
                  <a:pt x="10687152" y="351671"/>
                  <a:pt x="10687152" y="351671"/>
                </a:cubicBezTo>
                <a:cubicBezTo>
                  <a:pt x="10696544" y="349307"/>
                  <a:pt x="10696544" y="349307"/>
                  <a:pt x="10696544" y="349307"/>
                </a:cubicBezTo>
                <a:cubicBezTo>
                  <a:pt x="10705957" y="346496"/>
                  <a:pt x="10705957" y="346496"/>
                  <a:pt x="10705957" y="346496"/>
                </a:cubicBezTo>
                <a:cubicBezTo>
                  <a:pt x="10715369" y="343663"/>
                  <a:pt x="10715369" y="343663"/>
                  <a:pt x="10715369" y="343663"/>
                </a:cubicBezTo>
                <a:cubicBezTo>
                  <a:pt x="10724782" y="341300"/>
                  <a:pt x="10724782" y="341300"/>
                  <a:pt x="10724782" y="341300"/>
                </a:cubicBezTo>
                <a:close/>
                <a:moveTo>
                  <a:pt x="10516271" y="337083"/>
                </a:moveTo>
                <a:cubicBezTo>
                  <a:pt x="10522405" y="344132"/>
                  <a:pt x="10522405" y="344132"/>
                  <a:pt x="10522405" y="344132"/>
                </a:cubicBezTo>
                <a:cubicBezTo>
                  <a:pt x="10528048" y="351181"/>
                  <a:pt x="10528048" y="351181"/>
                  <a:pt x="10528048" y="351181"/>
                </a:cubicBezTo>
                <a:cubicBezTo>
                  <a:pt x="10534182" y="358251"/>
                  <a:pt x="10534182" y="358251"/>
                  <a:pt x="10534182" y="358251"/>
                </a:cubicBezTo>
                <a:cubicBezTo>
                  <a:pt x="10539825" y="365768"/>
                  <a:pt x="10539825" y="365768"/>
                  <a:pt x="10539825" y="365768"/>
                </a:cubicBezTo>
                <a:cubicBezTo>
                  <a:pt x="10545937" y="372839"/>
                  <a:pt x="10545937" y="372839"/>
                  <a:pt x="10545937" y="372839"/>
                </a:cubicBezTo>
                <a:cubicBezTo>
                  <a:pt x="10551581" y="379887"/>
                  <a:pt x="10551581" y="379887"/>
                  <a:pt x="10551581" y="379887"/>
                </a:cubicBezTo>
                <a:cubicBezTo>
                  <a:pt x="10557693" y="387426"/>
                  <a:pt x="10557693" y="387426"/>
                  <a:pt x="10557693" y="387426"/>
                </a:cubicBezTo>
                <a:cubicBezTo>
                  <a:pt x="10563357" y="394475"/>
                  <a:pt x="10563357" y="394475"/>
                  <a:pt x="10563357" y="394475"/>
                </a:cubicBezTo>
                <a:cubicBezTo>
                  <a:pt x="10557245" y="398244"/>
                  <a:pt x="10557245" y="398244"/>
                  <a:pt x="10557245" y="398244"/>
                </a:cubicBezTo>
                <a:cubicBezTo>
                  <a:pt x="10550643" y="402482"/>
                  <a:pt x="10550643" y="402482"/>
                  <a:pt x="10550643" y="402482"/>
                </a:cubicBezTo>
                <a:cubicBezTo>
                  <a:pt x="10544063" y="406251"/>
                  <a:pt x="10544063" y="406251"/>
                  <a:pt x="10544063" y="406251"/>
                </a:cubicBezTo>
                <a:cubicBezTo>
                  <a:pt x="10537461" y="410489"/>
                  <a:pt x="10537461" y="410489"/>
                  <a:pt x="10537461" y="410489"/>
                </a:cubicBezTo>
                <a:cubicBezTo>
                  <a:pt x="10531349" y="414259"/>
                  <a:pt x="10531349" y="414259"/>
                  <a:pt x="10531349" y="414259"/>
                </a:cubicBezTo>
                <a:cubicBezTo>
                  <a:pt x="10524769" y="418475"/>
                  <a:pt x="10524769" y="418475"/>
                  <a:pt x="10524769" y="418475"/>
                </a:cubicBezTo>
                <a:cubicBezTo>
                  <a:pt x="10518167" y="422244"/>
                  <a:pt x="10518167" y="422244"/>
                  <a:pt x="10518167" y="422244"/>
                </a:cubicBezTo>
                <a:cubicBezTo>
                  <a:pt x="10512055" y="426014"/>
                  <a:pt x="10512055" y="426014"/>
                  <a:pt x="10512055" y="426014"/>
                </a:cubicBezTo>
                <a:lnTo>
                  <a:pt x="10512523" y="415196"/>
                </a:lnTo>
                <a:cubicBezTo>
                  <a:pt x="10512971" y="403888"/>
                  <a:pt x="10512971" y="403888"/>
                  <a:pt x="10512971" y="403888"/>
                </a:cubicBezTo>
                <a:cubicBezTo>
                  <a:pt x="10513460" y="392601"/>
                  <a:pt x="10513460" y="392601"/>
                  <a:pt x="10513460" y="392601"/>
                </a:cubicBezTo>
                <a:cubicBezTo>
                  <a:pt x="10513929" y="381293"/>
                  <a:pt x="10513929" y="381293"/>
                  <a:pt x="10513929" y="381293"/>
                </a:cubicBezTo>
                <a:cubicBezTo>
                  <a:pt x="10514866" y="370475"/>
                  <a:pt x="10514866" y="370475"/>
                  <a:pt x="10514866" y="370475"/>
                </a:cubicBezTo>
                <a:cubicBezTo>
                  <a:pt x="10515356" y="359209"/>
                  <a:pt x="10515356" y="359209"/>
                  <a:pt x="10515356" y="359209"/>
                </a:cubicBezTo>
                <a:cubicBezTo>
                  <a:pt x="10515803" y="347901"/>
                  <a:pt x="10515803" y="347901"/>
                  <a:pt x="10515803" y="347901"/>
                </a:cubicBezTo>
                <a:cubicBezTo>
                  <a:pt x="10516271" y="337083"/>
                  <a:pt x="10516271" y="337083"/>
                  <a:pt x="10516271" y="337083"/>
                </a:cubicBezTo>
                <a:close/>
                <a:moveTo>
                  <a:pt x="10512971" y="336125"/>
                </a:moveTo>
                <a:cubicBezTo>
                  <a:pt x="10512523" y="346964"/>
                  <a:pt x="10512523" y="346964"/>
                  <a:pt x="10512523" y="346964"/>
                </a:cubicBezTo>
                <a:cubicBezTo>
                  <a:pt x="10512055" y="358251"/>
                  <a:pt x="10512055" y="358251"/>
                  <a:pt x="10512055" y="358251"/>
                </a:cubicBezTo>
                <a:cubicBezTo>
                  <a:pt x="10511586" y="369069"/>
                  <a:pt x="10511586" y="369069"/>
                  <a:pt x="10511586" y="369069"/>
                </a:cubicBezTo>
                <a:lnTo>
                  <a:pt x="10511096" y="379887"/>
                </a:lnTo>
                <a:cubicBezTo>
                  <a:pt x="10510159" y="390706"/>
                  <a:pt x="10510159" y="390706"/>
                  <a:pt x="10510159" y="390706"/>
                </a:cubicBezTo>
                <a:cubicBezTo>
                  <a:pt x="10509691" y="401545"/>
                  <a:pt x="10509691" y="401545"/>
                  <a:pt x="10509691" y="401545"/>
                </a:cubicBezTo>
                <a:cubicBezTo>
                  <a:pt x="10509222" y="412832"/>
                  <a:pt x="10509222" y="412832"/>
                  <a:pt x="10509222" y="412832"/>
                </a:cubicBezTo>
                <a:cubicBezTo>
                  <a:pt x="10508754" y="423671"/>
                  <a:pt x="10508754" y="423671"/>
                  <a:pt x="10508754" y="423671"/>
                </a:cubicBezTo>
                <a:cubicBezTo>
                  <a:pt x="10504516" y="416601"/>
                  <a:pt x="10504516" y="416601"/>
                  <a:pt x="10504516" y="416601"/>
                </a:cubicBezTo>
                <a:cubicBezTo>
                  <a:pt x="10500747" y="409531"/>
                  <a:pt x="10500747" y="409531"/>
                  <a:pt x="10500747" y="409531"/>
                </a:cubicBezTo>
                <a:cubicBezTo>
                  <a:pt x="10496509" y="402482"/>
                  <a:pt x="10496509" y="402482"/>
                  <a:pt x="10496509" y="402482"/>
                </a:cubicBezTo>
                <a:cubicBezTo>
                  <a:pt x="10492760" y="395433"/>
                  <a:pt x="10492760" y="395433"/>
                  <a:pt x="10492760" y="395433"/>
                </a:cubicBezTo>
                <a:cubicBezTo>
                  <a:pt x="10488501" y="388363"/>
                  <a:pt x="10488501" y="388363"/>
                  <a:pt x="10488501" y="388363"/>
                </a:cubicBezTo>
                <a:cubicBezTo>
                  <a:pt x="10484732" y="381293"/>
                  <a:pt x="10484732" y="381293"/>
                  <a:pt x="10484732" y="381293"/>
                </a:cubicBezTo>
                <a:cubicBezTo>
                  <a:pt x="10480515" y="374244"/>
                  <a:pt x="10480515" y="374244"/>
                  <a:pt x="10480515" y="374244"/>
                </a:cubicBezTo>
                <a:cubicBezTo>
                  <a:pt x="10476277" y="367174"/>
                  <a:pt x="10476277" y="367174"/>
                  <a:pt x="10476277" y="367174"/>
                </a:cubicBezTo>
                <a:cubicBezTo>
                  <a:pt x="10480962" y="362957"/>
                  <a:pt x="10480962" y="362957"/>
                  <a:pt x="10480962" y="362957"/>
                </a:cubicBezTo>
                <a:cubicBezTo>
                  <a:pt x="10485690" y="359209"/>
                  <a:pt x="10485690" y="359209"/>
                  <a:pt x="10485690" y="359209"/>
                </a:cubicBezTo>
                <a:cubicBezTo>
                  <a:pt x="10490397" y="355440"/>
                  <a:pt x="10490397" y="355440"/>
                  <a:pt x="10490397" y="355440"/>
                </a:cubicBezTo>
                <a:cubicBezTo>
                  <a:pt x="10494635" y="351671"/>
                  <a:pt x="10494635" y="351671"/>
                  <a:pt x="10494635" y="351671"/>
                </a:cubicBezTo>
                <a:cubicBezTo>
                  <a:pt x="10499341" y="347901"/>
                  <a:pt x="10499341" y="347901"/>
                  <a:pt x="10499341" y="347901"/>
                </a:cubicBezTo>
                <a:cubicBezTo>
                  <a:pt x="10504047" y="344132"/>
                  <a:pt x="10504047" y="344132"/>
                  <a:pt x="10504047" y="344132"/>
                </a:cubicBezTo>
                <a:cubicBezTo>
                  <a:pt x="10508754" y="339894"/>
                  <a:pt x="10508754" y="339894"/>
                  <a:pt x="10508754" y="339894"/>
                </a:cubicBezTo>
                <a:cubicBezTo>
                  <a:pt x="10512971" y="336125"/>
                  <a:pt x="10512971" y="336125"/>
                  <a:pt x="10512971" y="336125"/>
                </a:cubicBezTo>
                <a:close/>
                <a:moveTo>
                  <a:pt x="10815632" y="335188"/>
                </a:moveTo>
                <a:cubicBezTo>
                  <a:pt x="10819401" y="342258"/>
                  <a:pt x="10819401" y="342258"/>
                  <a:pt x="10819401" y="342258"/>
                </a:cubicBezTo>
                <a:cubicBezTo>
                  <a:pt x="10823639" y="349797"/>
                  <a:pt x="10823639" y="349797"/>
                  <a:pt x="10823639" y="349797"/>
                </a:cubicBezTo>
                <a:cubicBezTo>
                  <a:pt x="10827409" y="356845"/>
                  <a:pt x="10827409" y="356845"/>
                  <a:pt x="10827409" y="356845"/>
                </a:cubicBezTo>
                <a:cubicBezTo>
                  <a:pt x="10831157" y="363873"/>
                  <a:pt x="10831157" y="363873"/>
                  <a:pt x="10831157" y="363873"/>
                </a:cubicBezTo>
                <a:cubicBezTo>
                  <a:pt x="10834926" y="370943"/>
                  <a:pt x="10834926" y="370943"/>
                  <a:pt x="10834926" y="370943"/>
                </a:cubicBezTo>
                <a:cubicBezTo>
                  <a:pt x="10839185" y="378013"/>
                  <a:pt x="10839185" y="378013"/>
                  <a:pt x="10839185" y="378013"/>
                </a:cubicBezTo>
                <a:cubicBezTo>
                  <a:pt x="10842955" y="385062"/>
                  <a:pt x="10842955" y="385062"/>
                  <a:pt x="10842955" y="385062"/>
                </a:cubicBezTo>
                <a:cubicBezTo>
                  <a:pt x="10846703" y="392601"/>
                  <a:pt x="10846703" y="392601"/>
                  <a:pt x="10846703" y="392601"/>
                </a:cubicBezTo>
                <a:cubicBezTo>
                  <a:pt x="10846234" y="392601"/>
                  <a:pt x="10846234" y="393069"/>
                  <a:pt x="10845766" y="393069"/>
                </a:cubicBezTo>
                <a:cubicBezTo>
                  <a:pt x="10845766" y="393538"/>
                  <a:pt x="10845297" y="393538"/>
                  <a:pt x="10845297" y="394006"/>
                </a:cubicBezTo>
                <a:cubicBezTo>
                  <a:pt x="10844829" y="394475"/>
                  <a:pt x="10844829" y="394475"/>
                  <a:pt x="10844339" y="394965"/>
                </a:cubicBezTo>
                <a:cubicBezTo>
                  <a:pt x="10844339" y="395433"/>
                  <a:pt x="10843871" y="395433"/>
                  <a:pt x="10843871" y="395880"/>
                </a:cubicBezTo>
                <a:cubicBezTo>
                  <a:pt x="10843402" y="396349"/>
                  <a:pt x="10843402" y="396349"/>
                  <a:pt x="10843402" y="396839"/>
                </a:cubicBezTo>
                <a:cubicBezTo>
                  <a:pt x="10842955" y="397307"/>
                  <a:pt x="10842955" y="397776"/>
                  <a:pt x="10842955" y="398244"/>
                </a:cubicBezTo>
                <a:cubicBezTo>
                  <a:pt x="10842955" y="398244"/>
                  <a:pt x="10842955" y="398713"/>
                  <a:pt x="10842465" y="399181"/>
                </a:cubicBezTo>
                <a:cubicBezTo>
                  <a:pt x="10842465" y="399650"/>
                  <a:pt x="10842465" y="400118"/>
                  <a:pt x="10842465" y="400608"/>
                </a:cubicBezTo>
                <a:cubicBezTo>
                  <a:pt x="10834458" y="401077"/>
                  <a:pt x="10834458" y="401077"/>
                  <a:pt x="10834458" y="401077"/>
                </a:cubicBezTo>
                <a:cubicBezTo>
                  <a:pt x="10826003" y="402014"/>
                  <a:pt x="10826003" y="402014"/>
                  <a:pt x="10826003" y="402014"/>
                </a:cubicBezTo>
                <a:cubicBezTo>
                  <a:pt x="10817527" y="402482"/>
                  <a:pt x="10817527" y="402482"/>
                  <a:pt x="10817527" y="402482"/>
                </a:cubicBezTo>
                <a:cubicBezTo>
                  <a:pt x="10809520" y="403419"/>
                  <a:pt x="10809520" y="403419"/>
                  <a:pt x="10809520" y="403419"/>
                </a:cubicBezTo>
                <a:cubicBezTo>
                  <a:pt x="10801044" y="404377"/>
                  <a:pt x="10801044" y="404377"/>
                  <a:pt x="10801044" y="404377"/>
                </a:cubicBezTo>
                <a:cubicBezTo>
                  <a:pt x="10793037" y="404846"/>
                  <a:pt x="10793037" y="404846"/>
                  <a:pt x="10793037" y="404846"/>
                </a:cubicBezTo>
                <a:cubicBezTo>
                  <a:pt x="10784582" y="405762"/>
                  <a:pt x="10784582" y="405762"/>
                  <a:pt x="10784582" y="405762"/>
                </a:cubicBezTo>
                <a:cubicBezTo>
                  <a:pt x="10776106" y="406720"/>
                  <a:pt x="10776106" y="406720"/>
                  <a:pt x="10776106" y="406720"/>
                </a:cubicBezTo>
                <a:lnTo>
                  <a:pt x="10780323" y="397776"/>
                </a:lnTo>
                <a:cubicBezTo>
                  <a:pt x="10784582" y="388832"/>
                  <a:pt x="10784582" y="388832"/>
                  <a:pt x="10784582" y="388832"/>
                </a:cubicBezTo>
                <a:cubicBezTo>
                  <a:pt x="10788351" y="379887"/>
                  <a:pt x="10788351" y="379887"/>
                  <a:pt x="10788351" y="379887"/>
                </a:cubicBezTo>
                <a:cubicBezTo>
                  <a:pt x="10792568" y="370943"/>
                  <a:pt x="10792568" y="370943"/>
                  <a:pt x="10792568" y="370943"/>
                </a:cubicBezTo>
                <a:cubicBezTo>
                  <a:pt x="10796806" y="361999"/>
                  <a:pt x="10796806" y="361999"/>
                  <a:pt x="10796806" y="361999"/>
                </a:cubicBezTo>
                <a:cubicBezTo>
                  <a:pt x="10800575" y="353076"/>
                  <a:pt x="10800575" y="353076"/>
                  <a:pt x="10800575" y="353076"/>
                </a:cubicBezTo>
                <a:cubicBezTo>
                  <a:pt x="10804813" y="344600"/>
                  <a:pt x="10804813" y="344600"/>
                  <a:pt x="10804813" y="344600"/>
                </a:cubicBezTo>
                <a:cubicBezTo>
                  <a:pt x="10809051" y="335656"/>
                  <a:pt x="10809051" y="335656"/>
                  <a:pt x="10809051" y="335656"/>
                </a:cubicBezTo>
                <a:cubicBezTo>
                  <a:pt x="10809051" y="335656"/>
                  <a:pt x="10809051" y="335656"/>
                  <a:pt x="10809520" y="335656"/>
                </a:cubicBezTo>
                <a:cubicBezTo>
                  <a:pt x="10809988" y="335656"/>
                  <a:pt x="10809988" y="335656"/>
                  <a:pt x="10809988" y="335656"/>
                </a:cubicBezTo>
                <a:lnTo>
                  <a:pt x="10810457" y="335656"/>
                </a:lnTo>
                <a:cubicBezTo>
                  <a:pt x="10810457" y="335656"/>
                  <a:pt x="10810947" y="335656"/>
                  <a:pt x="10810947" y="336125"/>
                </a:cubicBezTo>
                <a:cubicBezTo>
                  <a:pt x="10810947" y="336125"/>
                  <a:pt x="10810947" y="336125"/>
                  <a:pt x="10811394" y="336125"/>
                </a:cubicBezTo>
                <a:cubicBezTo>
                  <a:pt x="10811862" y="336125"/>
                  <a:pt x="10811862" y="336125"/>
                  <a:pt x="10811862" y="336125"/>
                </a:cubicBezTo>
                <a:cubicBezTo>
                  <a:pt x="10812331" y="336125"/>
                  <a:pt x="10812331" y="336125"/>
                  <a:pt x="10812331" y="336125"/>
                </a:cubicBezTo>
                <a:cubicBezTo>
                  <a:pt x="10812821" y="336125"/>
                  <a:pt x="10812821" y="336125"/>
                  <a:pt x="10812821" y="336125"/>
                </a:cubicBezTo>
                <a:cubicBezTo>
                  <a:pt x="10813289" y="336125"/>
                  <a:pt x="10813289" y="336125"/>
                  <a:pt x="10813289" y="335656"/>
                </a:cubicBezTo>
                <a:cubicBezTo>
                  <a:pt x="10813758" y="335656"/>
                  <a:pt x="10813758" y="335656"/>
                  <a:pt x="10813758" y="335656"/>
                </a:cubicBezTo>
                <a:cubicBezTo>
                  <a:pt x="10814226" y="335656"/>
                  <a:pt x="10814226" y="335656"/>
                  <a:pt x="10814226" y="335656"/>
                </a:cubicBezTo>
                <a:cubicBezTo>
                  <a:pt x="10814695" y="335656"/>
                  <a:pt x="10814695" y="335656"/>
                  <a:pt x="10814695" y="335656"/>
                </a:cubicBezTo>
                <a:cubicBezTo>
                  <a:pt x="10815163" y="335656"/>
                  <a:pt x="10815163" y="335656"/>
                  <a:pt x="10815163" y="335656"/>
                </a:cubicBezTo>
                <a:cubicBezTo>
                  <a:pt x="10815632" y="335188"/>
                  <a:pt x="10815632" y="335188"/>
                  <a:pt x="10815632" y="335188"/>
                </a:cubicBezTo>
                <a:close/>
                <a:moveTo>
                  <a:pt x="11457031" y="332616"/>
                </a:moveTo>
                <a:cubicBezTo>
                  <a:pt x="11459917" y="332616"/>
                  <a:pt x="11462803" y="332616"/>
                  <a:pt x="11464700" y="333605"/>
                </a:cubicBezTo>
                <a:cubicBezTo>
                  <a:pt x="11466637" y="334058"/>
                  <a:pt x="11468534" y="335500"/>
                  <a:pt x="11469976" y="336942"/>
                </a:cubicBezTo>
                <a:cubicBezTo>
                  <a:pt x="11471419" y="338384"/>
                  <a:pt x="11472368" y="340279"/>
                  <a:pt x="11472862" y="342215"/>
                </a:cubicBezTo>
                <a:cubicBezTo>
                  <a:pt x="11473811" y="344605"/>
                  <a:pt x="11473811" y="347489"/>
                  <a:pt x="11473811" y="350331"/>
                </a:cubicBezTo>
                <a:cubicBezTo>
                  <a:pt x="11473811" y="350331"/>
                  <a:pt x="11473811" y="350331"/>
                  <a:pt x="11473811" y="355605"/>
                </a:cubicBezTo>
                <a:cubicBezTo>
                  <a:pt x="11473811" y="355605"/>
                  <a:pt x="11473811" y="355605"/>
                  <a:pt x="11473811" y="360837"/>
                </a:cubicBezTo>
                <a:cubicBezTo>
                  <a:pt x="11473811" y="360837"/>
                  <a:pt x="11473811" y="360837"/>
                  <a:pt x="11473811" y="366110"/>
                </a:cubicBezTo>
                <a:cubicBezTo>
                  <a:pt x="11473811" y="366110"/>
                  <a:pt x="11473811" y="366110"/>
                  <a:pt x="11473811" y="371383"/>
                </a:cubicBezTo>
                <a:cubicBezTo>
                  <a:pt x="11473811" y="374720"/>
                  <a:pt x="11473811" y="377110"/>
                  <a:pt x="11472862" y="379499"/>
                </a:cubicBezTo>
                <a:cubicBezTo>
                  <a:pt x="11472368" y="381889"/>
                  <a:pt x="11471419" y="383784"/>
                  <a:pt x="11469976" y="385226"/>
                </a:cubicBezTo>
                <a:cubicBezTo>
                  <a:pt x="11468534" y="387162"/>
                  <a:pt x="11466637" y="388110"/>
                  <a:pt x="11464700" y="388604"/>
                </a:cubicBezTo>
                <a:cubicBezTo>
                  <a:pt x="11462308" y="389552"/>
                  <a:pt x="11459917" y="390005"/>
                  <a:pt x="11457031" y="390005"/>
                </a:cubicBezTo>
                <a:cubicBezTo>
                  <a:pt x="11454640" y="390005"/>
                  <a:pt x="11452290" y="389552"/>
                  <a:pt x="11449899" y="388604"/>
                </a:cubicBezTo>
                <a:cubicBezTo>
                  <a:pt x="11447962" y="388110"/>
                  <a:pt x="11446024" y="387162"/>
                  <a:pt x="11444622" y="385226"/>
                </a:cubicBezTo>
                <a:cubicBezTo>
                  <a:pt x="11443179" y="383784"/>
                  <a:pt x="11442231" y="381889"/>
                  <a:pt x="11441736" y="379499"/>
                </a:cubicBezTo>
                <a:cubicBezTo>
                  <a:pt x="11440788" y="377110"/>
                  <a:pt x="11440294" y="374720"/>
                  <a:pt x="11440294" y="371383"/>
                </a:cubicBezTo>
                <a:lnTo>
                  <a:pt x="11440294" y="366110"/>
                </a:lnTo>
                <a:cubicBezTo>
                  <a:pt x="11440294" y="366110"/>
                  <a:pt x="11440294" y="366110"/>
                  <a:pt x="11440294" y="360837"/>
                </a:cubicBezTo>
                <a:cubicBezTo>
                  <a:pt x="11440294" y="360837"/>
                  <a:pt x="11440294" y="360837"/>
                  <a:pt x="11440294" y="355605"/>
                </a:cubicBezTo>
                <a:cubicBezTo>
                  <a:pt x="11440294" y="355605"/>
                  <a:pt x="11440294" y="355605"/>
                  <a:pt x="11440294" y="350331"/>
                </a:cubicBezTo>
                <a:cubicBezTo>
                  <a:pt x="11440294" y="347489"/>
                  <a:pt x="11440788" y="344605"/>
                  <a:pt x="11441242" y="342215"/>
                </a:cubicBezTo>
                <a:cubicBezTo>
                  <a:pt x="11442231" y="340279"/>
                  <a:pt x="11443179" y="338384"/>
                  <a:pt x="11444622" y="336942"/>
                </a:cubicBezTo>
                <a:cubicBezTo>
                  <a:pt x="11446024" y="335500"/>
                  <a:pt x="11447962" y="334058"/>
                  <a:pt x="11449899" y="333605"/>
                </a:cubicBezTo>
                <a:cubicBezTo>
                  <a:pt x="11451796" y="332616"/>
                  <a:pt x="11454640" y="332616"/>
                  <a:pt x="11457031" y="332616"/>
                </a:cubicBezTo>
                <a:close/>
                <a:moveTo>
                  <a:pt x="11356963" y="332607"/>
                </a:moveTo>
                <a:cubicBezTo>
                  <a:pt x="11360789" y="332607"/>
                  <a:pt x="11360789" y="332607"/>
                  <a:pt x="11360789" y="332607"/>
                </a:cubicBezTo>
                <a:cubicBezTo>
                  <a:pt x="11365110" y="332607"/>
                  <a:pt x="11365110" y="332607"/>
                  <a:pt x="11365110" y="332607"/>
                </a:cubicBezTo>
                <a:cubicBezTo>
                  <a:pt x="11368936" y="332607"/>
                  <a:pt x="11368936" y="332607"/>
                  <a:pt x="11368936" y="332607"/>
                </a:cubicBezTo>
                <a:cubicBezTo>
                  <a:pt x="11373215" y="332607"/>
                  <a:pt x="11373215" y="332607"/>
                  <a:pt x="11373215" y="332607"/>
                </a:cubicBezTo>
                <a:cubicBezTo>
                  <a:pt x="11375149" y="332607"/>
                  <a:pt x="11377083" y="332607"/>
                  <a:pt x="11378976" y="333100"/>
                </a:cubicBezTo>
                <a:cubicBezTo>
                  <a:pt x="11380416" y="333594"/>
                  <a:pt x="11381856" y="334541"/>
                  <a:pt x="11382802" y="335488"/>
                </a:cubicBezTo>
                <a:cubicBezTo>
                  <a:pt x="11383748" y="335981"/>
                  <a:pt x="11384695" y="337422"/>
                  <a:pt x="11385189" y="338862"/>
                </a:cubicBezTo>
                <a:cubicBezTo>
                  <a:pt x="11386135" y="340262"/>
                  <a:pt x="11386135" y="341702"/>
                  <a:pt x="11386135" y="343637"/>
                </a:cubicBezTo>
                <a:cubicBezTo>
                  <a:pt x="11386135" y="345530"/>
                  <a:pt x="11386135" y="347464"/>
                  <a:pt x="11385189" y="348864"/>
                </a:cubicBezTo>
                <a:cubicBezTo>
                  <a:pt x="11384695" y="350304"/>
                  <a:pt x="11384242" y="351251"/>
                  <a:pt x="11382802" y="352239"/>
                </a:cubicBezTo>
                <a:cubicBezTo>
                  <a:pt x="11381856" y="353185"/>
                  <a:pt x="11380416" y="353638"/>
                  <a:pt x="11378976" y="354132"/>
                </a:cubicBezTo>
                <a:cubicBezTo>
                  <a:pt x="11377083" y="354626"/>
                  <a:pt x="11375149" y="355078"/>
                  <a:pt x="11373215" y="355078"/>
                </a:cubicBezTo>
                <a:cubicBezTo>
                  <a:pt x="11368936" y="355078"/>
                  <a:pt x="11368936" y="355078"/>
                  <a:pt x="11368936" y="355078"/>
                </a:cubicBezTo>
                <a:cubicBezTo>
                  <a:pt x="11365110" y="355078"/>
                  <a:pt x="11365110" y="355078"/>
                  <a:pt x="11365110" y="355078"/>
                </a:cubicBezTo>
                <a:cubicBezTo>
                  <a:pt x="11360789" y="355078"/>
                  <a:pt x="11360789" y="355078"/>
                  <a:pt x="11360789" y="355078"/>
                </a:cubicBezTo>
                <a:cubicBezTo>
                  <a:pt x="11356963" y="355078"/>
                  <a:pt x="11356963" y="355078"/>
                  <a:pt x="11356963" y="355078"/>
                </a:cubicBezTo>
                <a:cubicBezTo>
                  <a:pt x="11356963" y="349358"/>
                  <a:pt x="11356963" y="349358"/>
                  <a:pt x="11356963" y="349358"/>
                </a:cubicBezTo>
                <a:cubicBezTo>
                  <a:pt x="11356963" y="343637"/>
                  <a:pt x="11356963" y="343637"/>
                  <a:pt x="11356963" y="343637"/>
                </a:cubicBezTo>
                <a:cubicBezTo>
                  <a:pt x="11356963" y="338369"/>
                  <a:pt x="11356963" y="338369"/>
                  <a:pt x="11356963" y="338369"/>
                </a:cubicBezTo>
                <a:close/>
                <a:moveTo>
                  <a:pt x="10875432" y="331887"/>
                </a:moveTo>
                <a:cubicBezTo>
                  <a:pt x="10877306" y="338957"/>
                  <a:pt x="10877306" y="338957"/>
                  <a:pt x="10877306" y="338957"/>
                </a:cubicBezTo>
                <a:cubicBezTo>
                  <a:pt x="10879180" y="346496"/>
                  <a:pt x="10879180" y="346496"/>
                  <a:pt x="10879180" y="346496"/>
                </a:cubicBezTo>
                <a:cubicBezTo>
                  <a:pt x="10881075" y="353545"/>
                  <a:pt x="10881075" y="353545"/>
                  <a:pt x="10881075" y="353545"/>
                </a:cubicBezTo>
                <a:cubicBezTo>
                  <a:pt x="10882949" y="361062"/>
                  <a:pt x="10882949" y="361062"/>
                  <a:pt x="10882949" y="361062"/>
                </a:cubicBezTo>
                <a:cubicBezTo>
                  <a:pt x="10884844" y="368111"/>
                  <a:pt x="10884844" y="368111"/>
                  <a:pt x="10884844" y="368111"/>
                </a:cubicBezTo>
                <a:cubicBezTo>
                  <a:pt x="10886718" y="375650"/>
                  <a:pt x="10886718" y="375650"/>
                  <a:pt x="10886718" y="375650"/>
                </a:cubicBezTo>
                <a:cubicBezTo>
                  <a:pt x="10888593" y="382720"/>
                  <a:pt x="10888593" y="382720"/>
                  <a:pt x="10888593" y="382720"/>
                </a:cubicBezTo>
                <a:cubicBezTo>
                  <a:pt x="10890488" y="390237"/>
                  <a:pt x="10890488" y="390237"/>
                  <a:pt x="10890488" y="390237"/>
                </a:cubicBezTo>
                <a:lnTo>
                  <a:pt x="10886718" y="391195"/>
                </a:lnTo>
                <a:cubicBezTo>
                  <a:pt x="10883418" y="392132"/>
                  <a:pt x="10883418" y="392132"/>
                  <a:pt x="10883418" y="392132"/>
                </a:cubicBezTo>
                <a:cubicBezTo>
                  <a:pt x="10880117" y="392601"/>
                  <a:pt x="10880117" y="392601"/>
                  <a:pt x="10880117" y="392601"/>
                </a:cubicBezTo>
                <a:cubicBezTo>
                  <a:pt x="10876837" y="393538"/>
                  <a:pt x="10876837" y="393538"/>
                  <a:pt x="10876837" y="393538"/>
                </a:cubicBezTo>
                <a:cubicBezTo>
                  <a:pt x="10873536" y="394475"/>
                  <a:pt x="10873536" y="394475"/>
                  <a:pt x="10873536" y="394475"/>
                </a:cubicBezTo>
                <a:cubicBezTo>
                  <a:pt x="10870235" y="395433"/>
                  <a:pt x="10870235" y="395433"/>
                  <a:pt x="10870235" y="395433"/>
                </a:cubicBezTo>
                <a:cubicBezTo>
                  <a:pt x="10866934" y="395880"/>
                  <a:pt x="10866934" y="395880"/>
                  <a:pt x="10866934" y="395880"/>
                </a:cubicBezTo>
                <a:cubicBezTo>
                  <a:pt x="10863655" y="396839"/>
                  <a:pt x="10863655" y="396839"/>
                  <a:pt x="10863655" y="396839"/>
                </a:cubicBezTo>
                <a:cubicBezTo>
                  <a:pt x="10863165" y="396349"/>
                  <a:pt x="10863165" y="396349"/>
                  <a:pt x="10863165" y="395880"/>
                </a:cubicBezTo>
                <a:cubicBezTo>
                  <a:pt x="10862718" y="395433"/>
                  <a:pt x="10862718" y="395433"/>
                  <a:pt x="10862718" y="394965"/>
                </a:cubicBezTo>
                <a:cubicBezTo>
                  <a:pt x="10862249" y="394965"/>
                  <a:pt x="10862249" y="394475"/>
                  <a:pt x="10861781" y="394475"/>
                </a:cubicBezTo>
                <a:cubicBezTo>
                  <a:pt x="10861781" y="394006"/>
                  <a:pt x="10861291" y="393538"/>
                  <a:pt x="10861291" y="393538"/>
                </a:cubicBezTo>
                <a:cubicBezTo>
                  <a:pt x="10860822" y="393069"/>
                  <a:pt x="10860822" y="393069"/>
                  <a:pt x="10860354" y="392601"/>
                </a:cubicBezTo>
                <a:cubicBezTo>
                  <a:pt x="10860354" y="392601"/>
                  <a:pt x="10859885" y="392601"/>
                  <a:pt x="10859885" y="392132"/>
                </a:cubicBezTo>
                <a:cubicBezTo>
                  <a:pt x="10859417" y="392132"/>
                  <a:pt x="10859417" y="391664"/>
                  <a:pt x="10858948" y="391664"/>
                </a:cubicBezTo>
                <a:cubicBezTo>
                  <a:pt x="10858480" y="391664"/>
                  <a:pt x="10858480" y="391195"/>
                  <a:pt x="10858011" y="391195"/>
                </a:cubicBezTo>
                <a:cubicBezTo>
                  <a:pt x="10860354" y="383657"/>
                  <a:pt x="10860354" y="383657"/>
                  <a:pt x="10860354" y="383657"/>
                </a:cubicBezTo>
                <a:cubicBezTo>
                  <a:pt x="10862249" y="376118"/>
                  <a:pt x="10862249" y="376118"/>
                  <a:pt x="10862249" y="376118"/>
                </a:cubicBezTo>
                <a:cubicBezTo>
                  <a:pt x="10864592" y="369069"/>
                  <a:pt x="10864592" y="369069"/>
                  <a:pt x="10864592" y="369069"/>
                </a:cubicBezTo>
                <a:cubicBezTo>
                  <a:pt x="10866934" y="361530"/>
                  <a:pt x="10866934" y="361530"/>
                  <a:pt x="10866934" y="361530"/>
                </a:cubicBezTo>
                <a:cubicBezTo>
                  <a:pt x="10868830" y="354013"/>
                  <a:pt x="10868830" y="354013"/>
                  <a:pt x="10868830" y="354013"/>
                </a:cubicBezTo>
                <a:cubicBezTo>
                  <a:pt x="10871194" y="346496"/>
                  <a:pt x="10871194" y="346496"/>
                  <a:pt x="10871194" y="346496"/>
                </a:cubicBezTo>
                <a:cubicBezTo>
                  <a:pt x="10873068" y="338957"/>
                  <a:pt x="10873068" y="338957"/>
                  <a:pt x="10873068" y="338957"/>
                </a:cubicBezTo>
                <a:cubicBezTo>
                  <a:pt x="10875432" y="331887"/>
                  <a:pt x="10875432" y="331887"/>
                  <a:pt x="10875432" y="331887"/>
                </a:cubicBezTo>
                <a:close/>
                <a:moveTo>
                  <a:pt x="10877774" y="328586"/>
                </a:moveTo>
                <a:cubicBezTo>
                  <a:pt x="10882012" y="330013"/>
                  <a:pt x="10882012" y="330013"/>
                  <a:pt x="10882012" y="330013"/>
                </a:cubicBezTo>
                <a:cubicBezTo>
                  <a:pt x="10886250" y="331887"/>
                  <a:pt x="10886250" y="331887"/>
                  <a:pt x="10886250" y="331887"/>
                </a:cubicBezTo>
                <a:cubicBezTo>
                  <a:pt x="10890019" y="333782"/>
                  <a:pt x="10890019" y="333782"/>
                  <a:pt x="10890019" y="333782"/>
                </a:cubicBezTo>
                <a:cubicBezTo>
                  <a:pt x="10894257" y="335656"/>
                  <a:pt x="10894257" y="335656"/>
                  <a:pt x="10894257" y="335656"/>
                </a:cubicBezTo>
                <a:cubicBezTo>
                  <a:pt x="10898474" y="337552"/>
                  <a:pt x="10898474" y="337552"/>
                  <a:pt x="10898474" y="337552"/>
                </a:cubicBezTo>
                <a:cubicBezTo>
                  <a:pt x="10902243" y="339426"/>
                  <a:pt x="10902243" y="339426"/>
                  <a:pt x="10902243" y="339426"/>
                </a:cubicBezTo>
                <a:cubicBezTo>
                  <a:pt x="10906481" y="341300"/>
                  <a:pt x="10906481" y="341300"/>
                  <a:pt x="10906481" y="341300"/>
                </a:cubicBezTo>
                <a:cubicBezTo>
                  <a:pt x="10910251" y="342726"/>
                  <a:pt x="10910251" y="342726"/>
                  <a:pt x="10910251" y="342726"/>
                </a:cubicBezTo>
                <a:lnTo>
                  <a:pt x="10908355" y="348370"/>
                </a:lnTo>
                <a:cubicBezTo>
                  <a:pt x="10906013" y="353545"/>
                  <a:pt x="10906013" y="353545"/>
                  <a:pt x="10906013" y="353545"/>
                </a:cubicBezTo>
                <a:cubicBezTo>
                  <a:pt x="10903670" y="359209"/>
                  <a:pt x="10903670" y="359209"/>
                  <a:pt x="10903670" y="359209"/>
                </a:cubicBezTo>
                <a:cubicBezTo>
                  <a:pt x="10901775" y="364342"/>
                  <a:pt x="10901775" y="364342"/>
                  <a:pt x="10901775" y="364342"/>
                </a:cubicBezTo>
                <a:cubicBezTo>
                  <a:pt x="10899432" y="370006"/>
                  <a:pt x="10899432" y="370006"/>
                  <a:pt x="10899432" y="370006"/>
                </a:cubicBezTo>
                <a:cubicBezTo>
                  <a:pt x="10897068" y="375181"/>
                  <a:pt x="10897068" y="375181"/>
                  <a:pt x="10897068" y="375181"/>
                </a:cubicBezTo>
                <a:cubicBezTo>
                  <a:pt x="10894726" y="380824"/>
                  <a:pt x="10894726" y="380824"/>
                  <a:pt x="10894726" y="380824"/>
                </a:cubicBezTo>
                <a:cubicBezTo>
                  <a:pt x="10892830" y="385999"/>
                  <a:pt x="10892830" y="385999"/>
                  <a:pt x="10892830" y="385999"/>
                </a:cubicBezTo>
                <a:cubicBezTo>
                  <a:pt x="10890956" y="378950"/>
                  <a:pt x="10890956" y="378950"/>
                  <a:pt x="10890956" y="378950"/>
                </a:cubicBezTo>
                <a:cubicBezTo>
                  <a:pt x="10889061" y="371880"/>
                  <a:pt x="10889061" y="371880"/>
                  <a:pt x="10889061" y="371880"/>
                </a:cubicBezTo>
                <a:cubicBezTo>
                  <a:pt x="10887187" y="364342"/>
                  <a:pt x="10887187" y="364342"/>
                  <a:pt x="10887187" y="364342"/>
                </a:cubicBezTo>
                <a:cubicBezTo>
                  <a:pt x="10885313" y="357314"/>
                  <a:pt x="10885313" y="357314"/>
                  <a:pt x="10885313" y="357314"/>
                </a:cubicBezTo>
                <a:cubicBezTo>
                  <a:pt x="10883418" y="350265"/>
                  <a:pt x="10883418" y="350265"/>
                  <a:pt x="10883418" y="350265"/>
                </a:cubicBezTo>
                <a:cubicBezTo>
                  <a:pt x="10881544" y="342726"/>
                  <a:pt x="10881544" y="342726"/>
                  <a:pt x="10881544" y="342726"/>
                </a:cubicBezTo>
                <a:cubicBezTo>
                  <a:pt x="10879648" y="335656"/>
                  <a:pt x="10879648" y="335656"/>
                  <a:pt x="10879648" y="335656"/>
                </a:cubicBezTo>
                <a:cubicBezTo>
                  <a:pt x="10877774" y="328586"/>
                  <a:pt x="10877774" y="328586"/>
                  <a:pt x="10877774" y="328586"/>
                </a:cubicBezTo>
                <a:close/>
                <a:moveTo>
                  <a:pt x="10801512" y="328118"/>
                </a:moveTo>
                <a:cubicBezTo>
                  <a:pt x="10801981" y="328586"/>
                  <a:pt x="10801981" y="329076"/>
                  <a:pt x="10801981" y="329076"/>
                </a:cubicBezTo>
                <a:cubicBezTo>
                  <a:pt x="10801981" y="329544"/>
                  <a:pt x="10802450" y="329544"/>
                  <a:pt x="10802450" y="330013"/>
                </a:cubicBezTo>
                <a:cubicBezTo>
                  <a:pt x="10802450" y="330481"/>
                  <a:pt x="10802450" y="330481"/>
                  <a:pt x="10802918" y="330950"/>
                </a:cubicBezTo>
                <a:cubicBezTo>
                  <a:pt x="10802918" y="330950"/>
                  <a:pt x="10802918" y="331418"/>
                  <a:pt x="10803408" y="331418"/>
                </a:cubicBezTo>
                <a:cubicBezTo>
                  <a:pt x="10803408" y="331887"/>
                  <a:pt x="10803876" y="331887"/>
                  <a:pt x="10803876" y="332355"/>
                </a:cubicBezTo>
                <a:cubicBezTo>
                  <a:pt x="10804345" y="332355"/>
                  <a:pt x="10804345" y="332845"/>
                  <a:pt x="10804345" y="332845"/>
                </a:cubicBezTo>
                <a:cubicBezTo>
                  <a:pt x="10804813" y="333314"/>
                  <a:pt x="10804813" y="333314"/>
                  <a:pt x="10805282" y="333782"/>
                </a:cubicBezTo>
                <a:cubicBezTo>
                  <a:pt x="10805282" y="333782"/>
                  <a:pt x="10805750" y="333782"/>
                  <a:pt x="10805750" y="334251"/>
                </a:cubicBezTo>
                <a:cubicBezTo>
                  <a:pt x="10801981" y="343195"/>
                  <a:pt x="10801981" y="343195"/>
                  <a:pt x="10801981" y="343195"/>
                </a:cubicBezTo>
                <a:cubicBezTo>
                  <a:pt x="10797764" y="351671"/>
                  <a:pt x="10797764" y="351671"/>
                  <a:pt x="10797764" y="351671"/>
                </a:cubicBezTo>
                <a:cubicBezTo>
                  <a:pt x="10793505" y="360593"/>
                  <a:pt x="10793505" y="360593"/>
                  <a:pt x="10793505" y="360593"/>
                </a:cubicBezTo>
                <a:cubicBezTo>
                  <a:pt x="10789736" y="369538"/>
                  <a:pt x="10789736" y="369538"/>
                  <a:pt x="10789736" y="369538"/>
                </a:cubicBezTo>
                <a:cubicBezTo>
                  <a:pt x="10785519" y="378482"/>
                  <a:pt x="10785519" y="378482"/>
                  <a:pt x="10785519" y="378482"/>
                </a:cubicBezTo>
                <a:cubicBezTo>
                  <a:pt x="10781750" y="387426"/>
                  <a:pt x="10781750" y="387426"/>
                  <a:pt x="10781750" y="387426"/>
                </a:cubicBezTo>
                <a:cubicBezTo>
                  <a:pt x="10777512" y="396349"/>
                  <a:pt x="10777512" y="396349"/>
                  <a:pt x="10777512" y="396349"/>
                </a:cubicBezTo>
                <a:cubicBezTo>
                  <a:pt x="10773274" y="404846"/>
                  <a:pt x="10773274" y="404846"/>
                  <a:pt x="10773274" y="404846"/>
                </a:cubicBezTo>
                <a:lnTo>
                  <a:pt x="10768099" y="396839"/>
                </a:lnTo>
                <a:cubicBezTo>
                  <a:pt x="10762455" y="388832"/>
                  <a:pt x="10762455" y="388832"/>
                  <a:pt x="10762455" y="388832"/>
                </a:cubicBezTo>
                <a:cubicBezTo>
                  <a:pt x="10757259" y="380824"/>
                  <a:pt x="10757259" y="380824"/>
                  <a:pt x="10757259" y="380824"/>
                </a:cubicBezTo>
                <a:cubicBezTo>
                  <a:pt x="10751616" y="372370"/>
                  <a:pt x="10751616" y="372370"/>
                  <a:pt x="10751616" y="372370"/>
                </a:cubicBezTo>
                <a:cubicBezTo>
                  <a:pt x="10746441" y="364342"/>
                  <a:pt x="10746441" y="364342"/>
                  <a:pt x="10746441" y="364342"/>
                </a:cubicBezTo>
                <a:cubicBezTo>
                  <a:pt x="10741266" y="356377"/>
                  <a:pt x="10741266" y="356377"/>
                  <a:pt x="10741266" y="356377"/>
                </a:cubicBezTo>
                <a:cubicBezTo>
                  <a:pt x="10735622" y="347901"/>
                  <a:pt x="10735622" y="347901"/>
                  <a:pt x="10735622" y="347901"/>
                </a:cubicBezTo>
                <a:cubicBezTo>
                  <a:pt x="10730447" y="339894"/>
                  <a:pt x="10730447" y="339894"/>
                  <a:pt x="10730447" y="339894"/>
                </a:cubicBezTo>
                <a:cubicBezTo>
                  <a:pt x="10739392" y="338489"/>
                  <a:pt x="10739392" y="338489"/>
                  <a:pt x="10739392" y="338489"/>
                </a:cubicBezTo>
                <a:cubicBezTo>
                  <a:pt x="10748315" y="337083"/>
                  <a:pt x="10748315" y="337083"/>
                  <a:pt x="10748315" y="337083"/>
                </a:cubicBezTo>
                <a:cubicBezTo>
                  <a:pt x="10757259" y="335656"/>
                  <a:pt x="10757259" y="335656"/>
                  <a:pt x="10757259" y="335656"/>
                </a:cubicBezTo>
                <a:cubicBezTo>
                  <a:pt x="10766225" y="334251"/>
                  <a:pt x="10766225" y="334251"/>
                  <a:pt x="10766225" y="334251"/>
                </a:cubicBezTo>
                <a:cubicBezTo>
                  <a:pt x="10774679" y="332845"/>
                  <a:pt x="10774679" y="332845"/>
                  <a:pt x="10774679" y="332845"/>
                </a:cubicBezTo>
                <a:cubicBezTo>
                  <a:pt x="10783624" y="331418"/>
                  <a:pt x="10783624" y="331418"/>
                  <a:pt x="10783624" y="331418"/>
                </a:cubicBezTo>
                <a:cubicBezTo>
                  <a:pt x="10792568" y="329544"/>
                  <a:pt x="10792568" y="329544"/>
                  <a:pt x="10792568" y="329544"/>
                </a:cubicBezTo>
                <a:cubicBezTo>
                  <a:pt x="10801512" y="328118"/>
                  <a:pt x="10801512" y="328118"/>
                  <a:pt x="10801512" y="328118"/>
                </a:cubicBezTo>
                <a:close/>
                <a:moveTo>
                  <a:pt x="10822702" y="326712"/>
                </a:moveTo>
                <a:cubicBezTo>
                  <a:pt x="10829283" y="326712"/>
                  <a:pt x="10829283" y="326712"/>
                  <a:pt x="10829283" y="326712"/>
                </a:cubicBezTo>
                <a:cubicBezTo>
                  <a:pt x="10835416" y="326712"/>
                  <a:pt x="10835416" y="326712"/>
                  <a:pt x="10835416" y="326712"/>
                </a:cubicBezTo>
                <a:cubicBezTo>
                  <a:pt x="10841528" y="326712"/>
                  <a:pt x="10841528" y="326712"/>
                  <a:pt x="10841528" y="326712"/>
                </a:cubicBezTo>
                <a:cubicBezTo>
                  <a:pt x="10848108" y="326712"/>
                  <a:pt x="10848108" y="326712"/>
                  <a:pt x="10848108" y="326712"/>
                </a:cubicBezTo>
                <a:cubicBezTo>
                  <a:pt x="10854242" y="327202"/>
                  <a:pt x="10854242" y="327202"/>
                  <a:pt x="10854242" y="327202"/>
                </a:cubicBezTo>
                <a:cubicBezTo>
                  <a:pt x="10860822" y="327202"/>
                  <a:pt x="10860822" y="327202"/>
                  <a:pt x="10860822" y="327202"/>
                </a:cubicBezTo>
                <a:cubicBezTo>
                  <a:pt x="10866934" y="327202"/>
                  <a:pt x="10866934" y="327202"/>
                  <a:pt x="10866934" y="327202"/>
                </a:cubicBezTo>
                <a:cubicBezTo>
                  <a:pt x="10873536" y="327202"/>
                  <a:pt x="10873536" y="327202"/>
                  <a:pt x="10873536" y="327202"/>
                </a:cubicBezTo>
                <a:cubicBezTo>
                  <a:pt x="10871194" y="335188"/>
                  <a:pt x="10871194" y="335188"/>
                  <a:pt x="10871194" y="335188"/>
                </a:cubicBezTo>
                <a:cubicBezTo>
                  <a:pt x="10868830" y="342726"/>
                  <a:pt x="10868830" y="342726"/>
                  <a:pt x="10868830" y="342726"/>
                </a:cubicBezTo>
                <a:cubicBezTo>
                  <a:pt x="10866466" y="350712"/>
                  <a:pt x="10866466" y="350712"/>
                  <a:pt x="10866466" y="350712"/>
                </a:cubicBezTo>
                <a:cubicBezTo>
                  <a:pt x="10864123" y="358719"/>
                  <a:pt x="10864123" y="358719"/>
                  <a:pt x="10864123" y="358719"/>
                </a:cubicBezTo>
                <a:cubicBezTo>
                  <a:pt x="10861781" y="366705"/>
                  <a:pt x="10861781" y="366705"/>
                  <a:pt x="10861781" y="366705"/>
                </a:cubicBezTo>
                <a:cubicBezTo>
                  <a:pt x="10859417" y="374244"/>
                  <a:pt x="10859417" y="374244"/>
                  <a:pt x="10859417" y="374244"/>
                </a:cubicBezTo>
                <a:cubicBezTo>
                  <a:pt x="10857053" y="382251"/>
                  <a:pt x="10857053" y="382251"/>
                  <a:pt x="10857053" y="382251"/>
                </a:cubicBezTo>
                <a:cubicBezTo>
                  <a:pt x="10854710" y="390237"/>
                  <a:pt x="10854710" y="390237"/>
                  <a:pt x="10854710" y="390237"/>
                </a:cubicBezTo>
                <a:cubicBezTo>
                  <a:pt x="10854242" y="390237"/>
                  <a:pt x="10854242" y="390237"/>
                  <a:pt x="10854242" y="390237"/>
                </a:cubicBezTo>
                <a:lnTo>
                  <a:pt x="10853752" y="390237"/>
                </a:lnTo>
                <a:cubicBezTo>
                  <a:pt x="10853284" y="390237"/>
                  <a:pt x="10853284" y="390237"/>
                  <a:pt x="10853284" y="390237"/>
                </a:cubicBezTo>
                <a:lnTo>
                  <a:pt x="10852836" y="390237"/>
                </a:lnTo>
                <a:lnTo>
                  <a:pt x="10852368" y="390237"/>
                </a:lnTo>
                <a:lnTo>
                  <a:pt x="10851878" y="390237"/>
                </a:lnTo>
                <a:lnTo>
                  <a:pt x="10851409" y="390237"/>
                </a:lnTo>
                <a:lnTo>
                  <a:pt x="10850941" y="390237"/>
                </a:lnTo>
                <a:lnTo>
                  <a:pt x="10850472" y="390237"/>
                </a:lnTo>
                <a:cubicBezTo>
                  <a:pt x="10850472" y="390706"/>
                  <a:pt x="10850004" y="390706"/>
                  <a:pt x="10850004" y="390706"/>
                </a:cubicBezTo>
                <a:cubicBezTo>
                  <a:pt x="10850004" y="390706"/>
                  <a:pt x="10850004" y="390706"/>
                  <a:pt x="10849535" y="390706"/>
                </a:cubicBezTo>
                <a:lnTo>
                  <a:pt x="10845766" y="383657"/>
                </a:lnTo>
                <a:cubicBezTo>
                  <a:pt x="10841996" y="376587"/>
                  <a:pt x="10841996" y="376587"/>
                  <a:pt x="10841996" y="376587"/>
                </a:cubicBezTo>
                <a:cubicBezTo>
                  <a:pt x="10838227" y="369538"/>
                  <a:pt x="10838227" y="369538"/>
                  <a:pt x="10838227" y="369538"/>
                </a:cubicBezTo>
                <a:cubicBezTo>
                  <a:pt x="10833989" y="361999"/>
                  <a:pt x="10833989" y="361999"/>
                  <a:pt x="10833989" y="361999"/>
                </a:cubicBezTo>
                <a:cubicBezTo>
                  <a:pt x="10830241" y="354950"/>
                  <a:pt x="10830241" y="354950"/>
                  <a:pt x="10830241" y="354950"/>
                </a:cubicBezTo>
                <a:cubicBezTo>
                  <a:pt x="10826472" y="347901"/>
                  <a:pt x="10826472" y="347901"/>
                  <a:pt x="10826472" y="347901"/>
                </a:cubicBezTo>
                <a:cubicBezTo>
                  <a:pt x="10822702" y="340831"/>
                  <a:pt x="10822702" y="340831"/>
                  <a:pt x="10822702" y="340831"/>
                </a:cubicBezTo>
                <a:cubicBezTo>
                  <a:pt x="10818464" y="333782"/>
                  <a:pt x="10818464" y="333782"/>
                  <a:pt x="10818464" y="333782"/>
                </a:cubicBezTo>
                <a:cubicBezTo>
                  <a:pt x="10818933" y="333314"/>
                  <a:pt x="10818933" y="333314"/>
                  <a:pt x="10819401" y="332845"/>
                </a:cubicBezTo>
                <a:cubicBezTo>
                  <a:pt x="10819870" y="332845"/>
                  <a:pt x="10819870" y="332355"/>
                  <a:pt x="10820360" y="332355"/>
                </a:cubicBezTo>
                <a:cubicBezTo>
                  <a:pt x="10820360" y="331887"/>
                  <a:pt x="10820360" y="331887"/>
                  <a:pt x="10820828" y="331418"/>
                </a:cubicBezTo>
                <a:cubicBezTo>
                  <a:pt x="10820828" y="331418"/>
                  <a:pt x="10821275" y="330950"/>
                  <a:pt x="10821275" y="330481"/>
                </a:cubicBezTo>
                <a:cubicBezTo>
                  <a:pt x="10821275" y="330481"/>
                  <a:pt x="10821744" y="330013"/>
                  <a:pt x="10821744" y="329544"/>
                </a:cubicBezTo>
                <a:cubicBezTo>
                  <a:pt x="10821744" y="329544"/>
                  <a:pt x="10822234" y="329076"/>
                  <a:pt x="10822234" y="328586"/>
                </a:cubicBezTo>
                <a:cubicBezTo>
                  <a:pt x="10822234" y="328586"/>
                  <a:pt x="10822234" y="328118"/>
                  <a:pt x="10822702" y="327670"/>
                </a:cubicBezTo>
                <a:cubicBezTo>
                  <a:pt x="10822702" y="327202"/>
                  <a:pt x="10822702" y="327202"/>
                  <a:pt x="10822702" y="326712"/>
                </a:cubicBezTo>
                <a:close/>
                <a:moveTo>
                  <a:pt x="11498613" y="325367"/>
                </a:moveTo>
                <a:lnTo>
                  <a:pt x="11498613" y="343055"/>
                </a:lnTo>
                <a:lnTo>
                  <a:pt x="11498613" y="361154"/>
                </a:lnTo>
                <a:lnTo>
                  <a:pt x="11498613" y="379335"/>
                </a:lnTo>
                <a:lnTo>
                  <a:pt x="11498613" y="397022"/>
                </a:lnTo>
                <a:lnTo>
                  <a:pt x="11501001" y="397022"/>
                </a:lnTo>
                <a:lnTo>
                  <a:pt x="11503429" y="397022"/>
                </a:lnTo>
                <a:lnTo>
                  <a:pt x="11505817" y="397022"/>
                </a:lnTo>
                <a:lnTo>
                  <a:pt x="11508204" y="397022"/>
                </a:lnTo>
                <a:lnTo>
                  <a:pt x="11508204" y="383613"/>
                </a:lnTo>
                <a:lnTo>
                  <a:pt x="11508204" y="369792"/>
                </a:lnTo>
                <a:lnTo>
                  <a:pt x="11508204" y="356423"/>
                </a:lnTo>
                <a:lnTo>
                  <a:pt x="11508204" y="343055"/>
                </a:lnTo>
                <a:lnTo>
                  <a:pt x="11508657" y="343055"/>
                </a:lnTo>
                <a:lnTo>
                  <a:pt x="11517302" y="356423"/>
                </a:lnTo>
                <a:lnTo>
                  <a:pt x="11525864" y="369792"/>
                </a:lnTo>
                <a:lnTo>
                  <a:pt x="11534508" y="383613"/>
                </a:lnTo>
                <a:lnTo>
                  <a:pt x="11543606" y="397022"/>
                </a:lnTo>
                <a:lnTo>
                  <a:pt x="11545993" y="397022"/>
                </a:lnTo>
                <a:lnTo>
                  <a:pt x="11547887" y="397022"/>
                </a:lnTo>
                <a:lnTo>
                  <a:pt x="11550274" y="397022"/>
                </a:lnTo>
                <a:lnTo>
                  <a:pt x="11552662" y="397022"/>
                </a:lnTo>
                <a:lnTo>
                  <a:pt x="11552662" y="379335"/>
                </a:lnTo>
                <a:lnTo>
                  <a:pt x="11552662" y="361154"/>
                </a:lnTo>
                <a:lnTo>
                  <a:pt x="11552662" y="343055"/>
                </a:lnTo>
                <a:lnTo>
                  <a:pt x="11552662" y="325367"/>
                </a:lnTo>
                <a:lnTo>
                  <a:pt x="11550274" y="325367"/>
                </a:lnTo>
                <a:lnTo>
                  <a:pt x="11547887" y="325367"/>
                </a:lnTo>
                <a:lnTo>
                  <a:pt x="11545499" y="325367"/>
                </a:lnTo>
                <a:lnTo>
                  <a:pt x="11543112" y="325367"/>
                </a:lnTo>
                <a:lnTo>
                  <a:pt x="11543112" y="338777"/>
                </a:lnTo>
                <a:lnTo>
                  <a:pt x="11543112" y="352146"/>
                </a:lnTo>
                <a:lnTo>
                  <a:pt x="11543112" y="365966"/>
                </a:lnTo>
                <a:lnTo>
                  <a:pt x="11543112" y="379335"/>
                </a:lnTo>
                <a:lnTo>
                  <a:pt x="11542618" y="379335"/>
                </a:lnTo>
                <a:lnTo>
                  <a:pt x="11534014" y="365966"/>
                </a:lnTo>
                <a:lnTo>
                  <a:pt x="11525411" y="352146"/>
                </a:lnTo>
                <a:lnTo>
                  <a:pt x="11516314" y="338777"/>
                </a:lnTo>
                <a:lnTo>
                  <a:pt x="11507710" y="325367"/>
                </a:lnTo>
                <a:lnTo>
                  <a:pt x="11505323" y="325367"/>
                </a:lnTo>
                <a:lnTo>
                  <a:pt x="11503429" y="325367"/>
                </a:lnTo>
                <a:lnTo>
                  <a:pt x="11501001" y="325367"/>
                </a:lnTo>
                <a:close/>
                <a:moveTo>
                  <a:pt x="11163004" y="325367"/>
                </a:moveTo>
                <a:lnTo>
                  <a:pt x="11163004" y="343055"/>
                </a:lnTo>
                <a:lnTo>
                  <a:pt x="11163004" y="361154"/>
                </a:lnTo>
                <a:lnTo>
                  <a:pt x="11163004" y="379335"/>
                </a:lnTo>
                <a:lnTo>
                  <a:pt x="11163004" y="397022"/>
                </a:lnTo>
                <a:lnTo>
                  <a:pt x="11165389" y="397022"/>
                </a:lnTo>
                <a:lnTo>
                  <a:pt x="11167775" y="397022"/>
                </a:lnTo>
                <a:lnTo>
                  <a:pt x="11170160" y="397022"/>
                </a:lnTo>
                <a:lnTo>
                  <a:pt x="11172545" y="397022"/>
                </a:lnTo>
                <a:lnTo>
                  <a:pt x="11172545" y="383613"/>
                </a:lnTo>
                <a:lnTo>
                  <a:pt x="11172545" y="369792"/>
                </a:lnTo>
                <a:lnTo>
                  <a:pt x="11172545" y="356423"/>
                </a:lnTo>
                <a:lnTo>
                  <a:pt x="11172545" y="343055"/>
                </a:lnTo>
                <a:lnTo>
                  <a:pt x="11181634" y="356423"/>
                </a:lnTo>
                <a:lnTo>
                  <a:pt x="11190229" y="369792"/>
                </a:lnTo>
                <a:lnTo>
                  <a:pt x="11198824" y="383613"/>
                </a:lnTo>
                <a:lnTo>
                  <a:pt x="11207913" y="397022"/>
                </a:lnTo>
                <a:lnTo>
                  <a:pt x="11209804" y="397022"/>
                </a:lnTo>
                <a:lnTo>
                  <a:pt x="11212190" y="397022"/>
                </a:lnTo>
                <a:lnTo>
                  <a:pt x="11214575" y="397022"/>
                </a:lnTo>
                <a:lnTo>
                  <a:pt x="11216508" y="397022"/>
                </a:lnTo>
                <a:lnTo>
                  <a:pt x="11216508" y="379335"/>
                </a:lnTo>
                <a:lnTo>
                  <a:pt x="11216508" y="361154"/>
                </a:lnTo>
                <a:lnTo>
                  <a:pt x="11216508" y="343055"/>
                </a:lnTo>
                <a:lnTo>
                  <a:pt x="11216508" y="325367"/>
                </a:lnTo>
                <a:lnTo>
                  <a:pt x="11214575" y="325367"/>
                </a:lnTo>
                <a:lnTo>
                  <a:pt x="11212190" y="325367"/>
                </a:lnTo>
                <a:lnTo>
                  <a:pt x="11209804" y="325367"/>
                </a:lnTo>
                <a:lnTo>
                  <a:pt x="11207419" y="325367"/>
                </a:lnTo>
                <a:lnTo>
                  <a:pt x="11207419" y="338777"/>
                </a:lnTo>
                <a:lnTo>
                  <a:pt x="11207419" y="352145"/>
                </a:lnTo>
                <a:lnTo>
                  <a:pt x="11207419" y="365966"/>
                </a:lnTo>
                <a:lnTo>
                  <a:pt x="11207419" y="379335"/>
                </a:lnTo>
                <a:lnTo>
                  <a:pt x="11206967" y="379335"/>
                </a:lnTo>
                <a:lnTo>
                  <a:pt x="11198331" y="365966"/>
                </a:lnTo>
                <a:lnTo>
                  <a:pt x="11189242" y="352145"/>
                </a:lnTo>
                <a:lnTo>
                  <a:pt x="11180647" y="338777"/>
                </a:lnTo>
                <a:lnTo>
                  <a:pt x="11172052" y="325367"/>
                </a:lnTo>
                <a:lnTo>
                  <a:pt x="11169666" y="325367"/>
                </a:lnTo>
                <a:lnTo>
                  <a:pt x="11167281" y="325367"/>
                </a:lnTo>
                <a:lnTo>
                  <a:pt x="11165389" y="325367"/>
                </a:lnTo>
                <a:close/>
                <a:moveTo>
                  <a:pt x="11108914" y="323553"/>
                </a:moveTo>
                <a:lnTo>
                  <a:pt x="11108914" y="341716"/>
                </a:lnTo>
                <a:lnTo>
                  <a:pt x="11108914" y="359427"/>
                </a:lnTo>
                <a:lnTo>
                  <a:pt x="11108914" y="377590"/>
                </a:lnTo>
                <a:lnTo>
                  <a:pt x="11108914" y="395571"/>
                </a:lnTo>
                <a:lnTo>
                  <a:pt x="11108914" y="395572"/>
                </a:lnTo>
                <a:lnTo>
                  <a:pt x="11108914" y="395753"/>
                </a:lnTo>
                <a:lnTo>
                  <a:pt x="11118965" y="395753"/>
                </a:lnTo>
                <a:lnTo>
                  <a:pt x="11129016" y="395753"/>
                </a:lnTo>
                <a:lnTo>
                  <a:pt x="11138572" y="395753"/>
                </a:lnTo>
                <a:lnTo>
                  <a:pt x="11148623" y="395753"/>
                </a:lnTo>
                <a:lnTo>
                  <a:pt x="11148623" y="395572"/>
                </a:lnTo>
                <a:lnTo>
                  <a:pt x="11148623" y="395571"/>
                </a:lnTo>
                <a:lnTo>
                  <a:pt x="11148623" y="393364"/>
                </a:lnTo>
                <a:lnTo>
                  <a:pt x="11148623" y="393201"/>
                </a:lnTo>
                <a:lnTo>
                  <a:pt x="11148623" y="393201"/>
                </a:lnTo>
                <a:lnTo>
                  <a:pt x="11148623" y="390975"/>
                </a:lnTo>
                <a:lnTo>
                  <a:pt x="11148623" y="390830"/>
                </a:lnTo>
                <a:lnTo>
                  <a:pt x="11148623" y="390830"/>
                </a:lnTo>
                <a:lnTo>
                  <a:pt x="11148623" y="388587"/>
                </a:lnTo>
                <a:lnTo>
                  <a:pt x="11148623" y="388459"/>
                </a:lnTo>
                <a:lnTo>
                  <a:pt x="11148623" y="388459"/>
                </a:lnTo>
                <a:lnTo>
                  <a:pt x="11148623" y="386651"/>
                </a:lnTo>
                <a:lnTo>
                  <a:pt x="11148623" y="386537"/>
                </a:lnTo>
                <a:lnTo>
                  <a:pt x="11148623" y="386537"/>
                </a:lnTo>
                <a:lnTo>
                  <a:pt x="11140961" y="386537"/>
                </a:lnTo>
                <a:lnTo>
                  <a:pt x="11133794" y="386537"/>
                </a:lnTo>
                <a:lnTo>
                  <a:pt x="11126132" y="386537"/>
                </a:lnTo>
                <a:lnTo>
                  <a:pt x="11118470" y="386537"/>
                </a:lnTo>
                <a:lnTo>
                  <a:pt x="11118470" y="380926"/>
                </a:lnTo>
                <a:lnTo>
                  <a:pt x="11118470" y="375201"/>
                </a:lnTo>
                <a:lnTo>
                  <a:pt x="11118470" y="369435"/>
                </a:lnTo>
                <a:lnTo>
                  <a:pt x="11118470" y="364163"/>
                </a:lnTo>
                <a:lnTo>
                  <a:pt x="11126132" y="364163"/>
                </a:lnTo>
                <a:lnTo>
                  <a:pt x="11133299" y="364163"/>
                </a:lnTo>
                <a:lnTo>
                  <a:pt x="11140961" y="364163"/>
                </a:lnTo>
                <a:lnTo>
                  <a:pt x="11148129" y="364163"/>
                </a:lnTo>
                <a:lnTo>
                  <a:pt x="11148129" y="361774"/>
                </a:lnTo>
                <a:lnTo>
                  <a:pt x="11148129" y="359427"/>
                </a:lnTo>
                <a:lnTo>
                  <a:pt x="11148129" y="357491"/>
                </a:lnTo>
                <a:lnTo>
                  <a:pt x="11148129" y="355102"/>
                </a:lnTo>
                <a:lnTo>
                  <a:pt x="11140961" y="355102"/>
                </a:lnTo>
                <a:lnTo>
                  <a:pt x="11133299" y="355102"/>
                </a:lnTo>
                <a:lnTo>
                  <a:pt x="11126132" y="355102"/>
                </a:lnTo>
                <a:lnTo>
                  <a:pt x="11118470" y="355102"/>
                </a:lnTo>
                <a:lnTo>
                  <a:pt x="11118470" y="349377"/>
                </a:lnTo>
                <a:lnTo>
                  <a:pt x="11118470" y="343652"/>
                </a:lnTo>
                <a:lnTo>
                  <a:pt x="11118470" y="338380"/>
                </a:lnTo>
                <a:lnTo>
                  <a:pt x="11118470" y="332614"/>
                </a:lnTo>
                <a:lnTo>
                  <a:pt x="11126132" y="332614"/>
                </a:lnTo>
                <a:lnTo>
                  <a:pt x="11133299" y="332614"/>
                </a:lnTo>
                <a:lnTo>
                  <a:pt x="11140961" y="332614"/>
                </a:lnTo>
                <a:lnTo>
                  <a:pt x="11148129" y="332614"/>
                </a:lnTo>
                <a:lnTo>
                  <a:pt x="11148129" y="330225"/>
                </a:lnTo>
                <a:lnTo>
                  <a:pt x="11148129" y="327837"/>
                </a:lnTo>
                <a:lnTo>
                  <a:pt x="11148129" y="325942"/>
                </a:lnTo>
                <a:lnTo>
                  <a:pt x="11148129" y="323553"/>
                </a:lnTo>
                <a:lnTo>
                  <a:pt x="11138572" y="323553"/>
                </a:lnTo>
                <a:lnTo>
                  <a:pt x="11128521" y="323553"/>
                </a:lnTo>
                <a:lnTo>
                  <a:pt x="11118965" y="323553"/>
                </a:lnTo>
                <a:close/>
                <a:moveTo>
                  <a:pt x="11292056" y="323553"/>
                </a:moveTo>
                <a:lnTo>
                  <a:pt x="11292056" y="341716"/>
                </a:lnTo>
                <a:lnTo>
                  <a:pt x="11292056" y="359427"/>
                </a:lnTo>
                <a:lnTo>
                  <a:pt x="11292056" y="377590"/>
                </a:lnTo>
                <a:lnTo>
                  <a:pt x="11292056" y="395753"/>
                </a:lnTo>
                <a:lnTo>
                  <a:pt x="11302096" y="395753"/>
                </a:lnTo>
                <a:lnTo>
                  <a:pt x="11312178" y="395753"/>
                </a:lnTo>
                <a:lnTo>
                  <a:pt x="11321724" y="395753"/>
                </a:lnTo>
                <a:lnTo>
                  <a:pt x="11331765" y="395753"/>
                </a:lnTo>
                <a:lnTo>
                  <a:pt x="11331765" y="393364"/>
                </a:lnTo>
                <a:lnTo>
                  <a:pt x="11331765" y="390975"/>
                </a:lnTo>
                <a:lnTo>
                  <a:pt x="11331765" y="388587"/>
                </a:lnTo>
                <a:lnTo>
                  <a:pt x="11331765" y="386651"/>
                </a:lnTo>
                <a:lnTo>
                  <a:pt x="11324111" y="386651"/>
                </a:lnTo>
                <a:lnTo>
                  <a:pt x="11316951" y="386651"/>
                </a:lnTo>
                <a:lnTo>
                  <a:pt x="11309297" y="386651"/>
                </a:lnTo>
                <a:lnTo>
                  <a:pt x="11301644" y="386651"/>
                </a:lnTo>
                <a:lnTo>
                  <a:pt x="11301644" y="380926"/>
                </a:lnTo>
                <a:lnTo>
                  <a:pt x="11301644" y="375201"/>
                </a:lnTo>
                <a:lnTo>
                  <a:pt x="11301644" y="369435"/>
                </a:lnTo>
                <a:lnTo>
                  <a:pt x="11301644" y="364163"/>
                </a:lnTo>
                <a:lnTo>
                  <a:pt x="11309297" y="364163"/>
                </a:lnTo>
                <a:lnTo>
                  <a:pt x="11316457" y="364163"/>
                </a:lnTo>
                <a:lnTo>
                  <a:pt x="11324111" y="364163"/>
                </a:lnTo>
                <a:lnTo>
                  <a:pt x="11331271" y="364163"/>
                </a:lnTo>
                <a:lnTo>
                  <a:pt x="11331271" y="361774"/>
                </a:lnTo>
                <a:lnTo>
                  <a:pt x="11331271" y="359427"/>
                </a:lnTo>
                <a:lnTo>
                  <a:pt x="11331271" y="357491"/>
                </a:lnTo>
                <a:lnTo>
                  <a:pt x="11331271" y="355102"/>
                </a:lnTo>
                <a:lnTo>
                  <a:pt x="11324111" y="355102"/>
                </a:lnTo>
                <a:lnTo>
                  <a:pt x="11316457" y="355102"/>
                </a:lnTo>
                <a:lnTo>
                  <a:pt x="11309297" y="355102"/>
                </a:lnTo>
                <a:lnTo>
                  <a:pt x="11301644" y="355102"/>
                </a:lnTo>
                <a:lnTo>
                  <a:pt x="11301644" y="349377"/>
                </a:lnTo>
                <a:lnTo>
                  <a:pt x="11301644" y="343652"/>
                </a:lnTo>
                <a:lnTo>
                  <a:pt x="11301644" y="338380"/>
                </a:lnTo>
                <a:lnTo>
                  <a:pt x="11301644" y="332614"/>
                </a:lnTo>
                <a:lnTo>
                  <a:pt x="11309297" y="332614"/>
                </a:lnTo>
                <a:lnTo>
                  <a:pt x="11316457" y="332614"/>
                </a:lnTo>
                <a:lnTo>
                  <a:pt x="11324111" y="332614"/>
                </a:lnTo>
                <a:lnTo>
                  <a:pt x="11331271" y="332614"/>
                </a:lnTo>
                <a:lnTo>
                  <a:pt x="11331271" y="330225"/>
                </a:lnTo>
                <a:lnTo>
                  <a:pt x="11331271" y="327837"/>
                </a:lnTo>
                <a:lnTo>
                  <a:pt x="11331271" y="325942"/>
                </a:lnTo>
                <a:lnTo>
                  <a:pt x="11331271" y="323553"/>
                </a:lnTo>
                <a:lnTo>
                  <a:pt x="11321724" y="323553"/>
                </a:lnTo>
                <a:lnTo>
                  <a:pt x="11311684" y="323553"/>
                </a:lnTo>
                <a:lnTo>
                  <a:pt x="11302096" y="323553"/>
                </a:lnTo>
                <a:close/>
                <a:moveTo>
                  <a:pt x="11072087" y="323553"/>
                </a:moveTo>
                <a:cubicBezTo>
                  <a:pt x="11067801" y="323553"/>
                  <a:pt x="11063967" y="324500"/>
                  <a:pt x="11060588" y="325448"/>
                </a:cubicBezTo>
                <a:cubicBezTo>
                  <a:pt x="11057743" y="326395"/>
                  <a:pt x="11054858" y="328332"/>
                  <a:pt x="11052468" y="330721"/>
                </a:cubicBezTo>
                <a:cubicBezTo>
                  <a:pt x="11050530" y="332616"/>
                  <a:pt x="11048634" y="335500"/>
                  <a:pt x="11047645" y="338878"/>
                </a:cubicBezTo>
                <a:cubicBezTo>
                  <a:pt x="11046244" y="342215"/>
                  <a:pt x="11045749" y="346500"/>
                  <a:pt x="11045749" y="350826"/>
                </a:cubicBezTo>
                <a:cubicBezTo>
                  <a:pt x="11045749" y="350826"/>
                  <a:pt x="11045749" y="350826"/>
                  <a:pt x="11045749" y="356099"/>
                </a:cubicBezTo>
                <a:cubicBezTo>
                  <a:pt x="11045749" y="356099"/>
                  <a:pt x="11045749" y="356099"/>
                  <a:pt x="11045749" y="360837"/>
                </a:cubicBezTo>
                <a:cubicBezTo>
                  <a:pt x="11045749" y="360837"/>
                  <a:pt x="11045749" y="360837"/>
                  <a:pt x="11045749" y="366110"/>
                </a:cubicBezTo>
                <a:cubicBezTo>
                  <a:pt x="11045749" y="366110"/>
                  <a:pt x="11045749" y="366110"/>
                  <a:pt x="11045749" y="370889"/>
                </a:cubicBezTo>
                <a:cubicBezTo>
                  <a:pt x="11045749" y="375668"/>
                  <a:pt x="11046244" y="379499"/>
                  <a:pt x="11047645" y="382837"/>
                </a:cubicBezTo>
                <a:cubicBezTo>
                  <a:pt x="11048634" y="386668"/>
                  <a:pt x="11050530" y="389552"/>
                  <a:pt x="11052468" y="391941"/>
                </a:cubicBezTo>
                <a:cubicBezTo>
                  <a:pt x="11054858" y="394331"/>
                  <a:pt x="11057249" y="395773"/>
                  <a:pt x="11060588" y="397215"/>
                </a:cubicBezTo>
                <a:cubicBezTo>
                  <a:pt x="11063967" y="398162"/>
                  <a:pt x="11067306" y="398656"/>
                  <a:pt x="11071634" y="398656"/>
                </a:cubicBezTo>
                <a:cubicBezTo>
                  <a:pt x="11074973" y="398656"/>
                  <a:pt x="11078311" y="398162"/>
                  <a:pt x="11081197" y="397215"/>
                </a:cubicBezTo>
                <a:cubicBezTo>
                  <a:pt x="11084041" y="396267"/>
                  <a:pt x="11086473" y="394825"/>
                  <a:pt x="11088369" y="393383"/>
                </a:cubicBezTo>
                <a:cubicBezTo>
                  <a:pt x="11090759" y="391941"/>
                  <a:pt x="11092202" y="390005"/>
                  <a:pt x="11093645" y="387615"/>
                </a:cubicBezTo>
                <a:cubicBezTo>
                  <a:pt x="11095087" y="385720"/>
                  <a:pt x="11096035" y="383784"/>
                  <a:pt x="11096530" y="381395"/>
                </a:cubicBezTo>
                <a:cubicBezTo>
                  <a:pt x="11096530" y="381395"/>
                  <a:pt x="11096530" y="381395"/>
                  <a:pt x="11094593" y="380447"/>
                </a:cubicBezTo>
                <a:cubicBezTo>
                  <a:pt x="11094593" y="380447"/>
                  <a:pt x="11094593" y="380447"/>
                  <a:pt x="11092202" y="379499"/>
                </a:cubicBezTo>
                <a:cubicBezTo>
                  <a:pt x="11092202" y="379499"/>
                  <a:pt x="11092202" y="379499"/>
                  <a:pt x="11090306" y="379005"/>
                </a:cubicBezTo>
                <a:cubicBezTo>
                  <a:pt x="11090306" y="379005"/>
                  <a:pt x="11090306" y="379005"/>
                  <a:pt x="11087874" y="378057"/>
                </a:cubicBezTo>
                <a:cubicBezTo>
                  <a:pt x="11087421" y="379994"/>
                  <a:pt x="11086473" y="381889"/>
                  <a:pt x="11085483" y="383331"/>
                </a:cubicBezTo>
                <a:cubicBezTo>
                  <a:pt x="11084535" y="384773"/>
                  <a:pt x="11083093" y="386173"/>
                  <a:pt x="11081650" y="387162"/>
                </a:cubicBezTo>
                <a:cubicBezTo>
                  <a:pt x="11080702" y="388110"/>
                  <a:pt x="11078806" y="388604"/>
                  <a:pt x="11077363" y="389057"/>
                </a:cubicBezTo>
                <a:cubicBezTo>
                  <a:pt x="11075426" y="389552"/>
                  <a:pt x="11073530" y="390005"/>
                  <a:pt x="11071634" y="390005"/>
                </a:cubicBezTo>
                <a:cubicBezTo>
                  <a:pt x="11068749" y="390005"/>
                  <a:pt x="11066358" y="389552"/>
                  <a:pt x="11064421" y="388604"/>
                </a:cubicBezTo>
                <a:cubicBezTo>
                  <a:pt x="11062525" y="388110"/>
                  <a:pt x="11060588" y="386668"/>
                  <a:pt x="11059640" y="385226"/>
                </a:cubicBezTo>
                <a:cubicBezTo>
                  <a:pt x="11058197" y="383784"/>
                  <a:pt x="11057249" y="381889"/>
                  <a:pt x="11056301" y="379499"/>
                </a:cubicBezTo>
                <a:cubicBezTo>
                  <a:pt x="11055806" y="377110"/>
                  <a:pt x="11055312" y="374226"/>
                  <a:pt x="11055312" y="370889"/>
                </a:cubicBezTo>
                <a:cubicBezTo>
                  <a:pt x="11055312" y="370889"/>
                  <a:pt x="11055312" y="370889"/>
                  <a:pt x="11055312" y="366110"/>
                </a:cubicBezTo>
                <a:cubicBezTo>
                  <a:pt x="11055312" y="366110"/>
                  <a:pt x="11055312" y="366110"/>
                  <a:pt x="11055312" y="360837"/>
                </a:cubicBezTo>
                <a:cubicBezTo>
                  <a:pt x="11055312" y="360837"/>
                  <a:pt x="11055312" y="360837"/>
                  <a:pt x="11055312" y="356099"/>
                </a:cubicBezTo>
                <a:cubicBezTo>
                  <a:pt x="11055312" y="356099"/>
                  <a:pt x="11055312" y="356099"/>
                  <a:pt x="11055312" y="350826"/>
                </a:cubicBezTo>
                <a:cubicBezTo>
                  <a:pt x="11055312" y="347489"/>
                  <a:pt x="11055806" y="345099"/>
                  <a:pt x="11056301" y="342710"/>
                </a:cubicBezTo>
                <a:cubicBezTo>
                  <a:pt x="11057249" y="340279"/>
                  <a:pt x="11058197" y="338384"/>
                  <a:pt x="11059640" y="336942"/>
                </a:cubicBezTo>
                <a:cubicBezTo>
                  <a:pt x="11060588" y="335500"/>
                  <a:pt x="11062525" y="334058"/>
                  <a:pt x="11064421" y="333605"/>
                </a:cubicBezTo>
                <a:cubicBezTo>
                  <a:pt x="11066811" y="332616"/>
                  <a:pt x="11069243" y="332616"/>
                  <a:pt x="11072087" y="332616"/>
                </a:cubicBezTo>
                <a:cubicBezTo>
                  <a:pt x="11074025" y="332616"/>
                  <a:pt x="11075921" y="332616"/>
                  <a:pt x="11077817" y="333111"/>
                </a:cubicBezTo>
                <a:cubicBezTo>
                  <a:pt x="11079259" y="333605"/>
                  <a:pt x="11080702" y="334552"/>
                  <a:pt x="11082145" y="335500"/>
                </a:cubicBezTo>
                <a:cubicBezTo>
                  <a:pt x="11083587" y="336448"/>
                  <a:pt x="11084535" y="337436"/>
                  <a:pt x="11085483" y="338878"/>
                </a:cubicBezTo>
                <a:cubicBezTo>
                  <a:pt x="11086473" y="340279"/>
                  <a:pt x="11086926" y="341721"/>
                  <a:pt x="11087874" y="343657"/>
                </a:cubicBezTo>
                <a:cubicBezTo>
                  <a:pt x="11087874" y="343657"/>
                  <a:pt x="11087874" y="343657"/>
                  <a:pt x="11089811" y="342710"/>
                </a:cubicBezTo>
                <a:cubicBezTo>
                  <a:pt x="11089811" y="342710"/>
                  <a:pt x="11089811" y="342710"/>
                  <a:pt x="11092202" y="342215"/>
                </a:cubicBezTo>
                <a:cubicBezTo>
                  <a:pt x="11092202" y="342215"/>
                  <a:pt x="11092202" y="342215"/>
                  <a:pt x="11094593" y="341268"/>
                </a:cubicBezTo>
                <a:cubicBezTo>
                  <a:pt x="11094593" y="341268"/>
                  <a:pt x="11094593" y="341268"/>
                  <a:pt x="11096530" y="340279"/>
                </a:cubicBezTo>
                <a:cubicBezTo>
                  <a:pt x="11095541" y="337436"/>
                  <a:pt x="11094139" y="335047"/>
                  <a:pt x="11092696" y="332616"/>
                </a:cubicBezTo>
                <a:cubicBezTo>
                  <a:pt x="11091254" y="330721"/>
                  <a:pt x="11089317" y="329279"/>
                  <a:pt x="11087421" y="327837"/>
                </a:cubicBezTo>
                <a:cubicBezTo>
                  <a:pt x="11085483" y="326395"/>
                  <a:pt x="11083093" y="325448"/>
                  <a:pt x="11080702" y="324953"/>
                </a:cubicBezTo>
                <a:cubicBezTo>
                  <a:pt x="11077817" y="324006"/>
                  <a:pt x="11074973" y="323553"/>
                  <a:pt x="11072087" y="323553"/>
                </a:cubicBezTo>
                <a:close/>
                <a:moveTo>
                  <a:pt x="11457031" y="323553"/>
                </a:moveTo>
                <a:cubicBezTo>
                  <a:pt x="11452744" y="323553"/>
                  <a:pt x="11448910" y="324500"/>
                  <a:pt x="11445570" y="325448"/>
                </a:cubicBezTo>
                <a:cubicBezTo>
                  <a:pt x="11442231" y="326890"/>
                  <a:pt x="11439799" y="328332"/>
                  <a:pt x="11437408" y="330721"/>
                </a:cubicBezTo>
                <a:cubicBezTo>
                  <a:pt x="11435017" y="333110"/>
                  <a:pt x="11433574" y="335994"/>
                  <a:pt x="11432131" y="339331"/>
                </a:cubicBezTo>
                <a:cubicBezTo>
                  <a:pt x="11431182" y="342215"/>
                  <a:pt x="11430729" y="346047"/>
                  <a:pt x="11430729" y="350331"/>
                </a:cubicBezTo>
                <a:lnTo>
                  <a:pt x="11430729" y="355605"/>
                </a:lnTo>
                <a:cubicBezTo>
                  <a:pt x="11430729" y="355605"/>
                  <a:pt x="11430729" y="355605"/>
                  <a:pt x="11430729" y="360837"/>
                </a:cubicBezTo>
                <a:cubicBezTo>
                  <a:pt x="11430729" y="360837"/>
                  <a:pt x="11430729" y="360837"/>
                  <a:pt x="11430729" y="366110"/>
                </a:cubicBezTo>
                <a:cubicBezTo>
                  <a:pt x="11430729" y="366110"/>
                  <a:pt x="11430729" y="366110"/>
                  <a:pt x="11430729" y="371383"/>
                </a:cubicBezTo>
                <a:cubicBezTo>
                  <a:pt x="11430729" y="376615"/>
                  <a:pt x="11431677" y="381394"/>
                  <a:pt x="11433120" y="384773"/>
                </a:cubicBezTo>
                <a:cubicBezTo>
                  <a:pt x="11434563" y="388110"/>
                  <a:pt x="11436954" y="390994"/>
                  <a:pt x="11439345" y="393383"/>
                </a:cubicBezTo>
                <a:cubicBezTo>
                  <a:pt x="11441736" y="395278"/>
                  <a:pt x="11444622" y="396720"/>
                  <a:pt x="11447962" y="397668"/>
                </a:cubicBezTo>
                <a:cubicBezTo>
                  <a:pt x="11450847" y="398656"/>
                  <a:pt x="11454187" y="398656"/>
                  <a:pt x="11457031" y="398656"/>
                </a:cubicBezTo>
                <a:cubicBezTo>
                  <a:pt x="11460412" y="398656"/>
                  <a:pt x="11463751" y="398656"/>
                  <a:pt x="11466637" y="397668"/>
                </a:cubicBezTo>
                <a:cubicBezTo>
                  <a:pt x="11469976" y="396720"/>
                  <a:pt x="11472862" y="395278"/>
                  <a:pt x="11475253" y="393383"/>
                </a:cubicBezTo>
                <a:cubicBezTo>
                  <a:pt x="11477645" y="390994"/>
                  <a:pt x="11480036" y="388110"/>
                  <a:pt x="11481479" y="384773"/>
                </a:cubicBezTo>
                <a:cubicBezTo>
                  <a:pt x="11482922" y="381394"/>
                  <a:pt x="11483870" y="376615"/>
                  <a:pt x="11483870" y="371383"/>
                </a:cubicBezTo>
                <a:cubicBezTo>
                  <a:pt x="11483870" y="371383"/>
                  <a:pt x="11483870" y="371383"/>
                  <a:pt x="11483870" y="366110"/>
                </a:cubicBezTo>
                <a:cubicBezTo>
                  <a:pt x="11483870" y="366110"/>
                  <a:pt x="11483870" y="366110"/>
                  <a:pt x="11483870" y="360837"/>
                </a:cubicBezTo>
                <a:cubicBezTo>
                  <a:pt x="11483870" y="360837"/>
                  <a:pt x="11483870" y="360837"/>
                  <a:pt x="11483870" y="355605"/>
                </a:cubicBezTo>
                <a:cubicBezTo>
                  <a:pt x="11483870" y="355605"/>
                  <a:pt x="11483870" y="355605"/>
                  <a:pt x="11483870" y="350331"/>
                </a:cubicBezTo>
                <a:cubicBezTo>
                  <a:pt x="11483870" y="346047"/>
                  <a:pt x="11483416" y="342215"/>
                  <a:pt x="11481973" y="339331"/>
                </a:cubicBezTo>
                <a:cubicBezTo>
                  <a:pt x="11481025" y="335994"/>
                  <a:pt x="11479088" y="333110"/>
                  <a:pt x="11477191" y="330721"/>
                </a:cubicBezTo>
                <a:cubicBezTo>
                  <a:pt x="11474800" y="328332"/>
                  <a:pt x="11471914" y="326890"/>
                  <a:pt x="11469028" y="325448"/>
                </a:cubicBezTo>
                <a:cubicBezTo>
                  <a:pt x="11465689" y="324500"/>
                  <a:pt x="11461855" y="323553"/>
                  <a:pt x="11457031" y="323553"/>
                </a:cubicBezTo>
                <a:close/>
                <a:moveTo>
                  <a:pt x="11347417" y="323552"/>
                </a:moveTo>
                <a:cubicBezTo>
                  <a:pt x="11347417" y="341702"/>
                  <a:pt x="11347417" y="341702"/>
                  <a:pt x="11347417" y="341702"/>
                </a:cubicBezTo>
                <a:cubicBezTo>
                  <a:pt x="11347417" y="359400"/>
                  <a:pt x="11347417" y="359400"/>
                  <a:pt x="11347417" y="359400"/>
                </a:cubicBezTo>
                <a:cubicBezTo>
                  <a:pt x="11347417" y="377550"/>
                  <a:pt x="11347417" y="377550"/>
                  <a:pt x="11347417" y="377550"/>
                </a:cubicBezTo>
                <a:cubicBezTo>
                  <a:pt x="11347417" y="395207"/>
                  <a:pt x="11347417" y="395207"/>
                  <a:pt x="11347417" y="395207"/>
                </a:cubicBezTo>
                <a:cubicBezTo>
                  <a:pt x="11349803" y="395207"/>
                  <a:pt x="11349803" y="395207"/>
                  <a:pt x="11349803" y="395207"/>
                </a:cubicBezTo>
                <a:cubicBezTo>
                  <a:pt x="11352190" y="395207"/>
                  <a:pt x="11352190" y="395207"/>
                  <a:pt x="11352190" y="395207"/>
                </a:cubicBezTo>
                <a:cubicBezTo>
                  <a:pt x="11354576" y="395207"/>
                  <a:pt x="11354576" y="395207"/>
                  <a:pt x="11354576" y="395207"/>
                </a:cubicBezTo>
                <a:cubicBezTo>
                  <a:pt x="11356963" y="395207"/>
                  <a:pt x="11356963" y="395207"/>
                  <a:pt x="11356963" y="395207"/>
                </a:cubicBezTo>
                <a:cubicBezTo>
                  <a:pt x="11356963" y="387551"/>
                  <a:pt x="11356963" y="387551"/>
                  <a:pt x="11356963" y="387551"/>
                </a:cubicBezTo>
                <a:cubicBezTo>
                  <a:pt x="11356963" y="379444"/>
                  <a:pt x="11356963" y="379444"/>
                  <a:pt x="11356963" y="379444"/>
                </a:cubicBezTo>
                <a:cubicBezTo>
                  <a:pt x="11356963" y="371335"/>
                  <a:pt x="11356963" y="371335"/>
                  <a:pt x="11356963" y="371335"/>
                </a:cubicBezTo>
                <a:cubicBezTo>
                  <a:pt x="11356963" y="363680"/>
                  <a:pt x="11356963" y="363680"/>
                  <a:pt x="11356963" y="363680"/>
                </a:cubicBezTo>
                <a:cubicBezTo>
                  <a:pt x="11360337" y="363680"/>
                  <a:pt x="11360337" y="363680"/>
                  <a:pt x="11360337" y="363680"/>
                </a:cubicBezTo>
                <a:cubicBezTo>
                  <a:pt x="11364163" y="363680"/>
                  <a:pt x="11364163" y="363680"/>
                  <a:pt x="11364163" y="363680"/>
                </a:cubicBezTo>
                <a:cubicBezTo>
                  <a:pt x="11367496" y="363680"/>
                  <a:pt x="11367496" y="363680"/>
                  <a:pt x="11367496" y="363680"/>
                </a:cubicBezTo>
                <a:cubicBezTo>
                  <a:pt x="11370829" y="363680"/>
                  <a:pt x="11370829" y="363680"/>
                  <a:pt x="11370829" y="363680"/>
                </a:cubicBezTo>
                <a:cubicBezTo>
                  <a:pt x="11375149" y="371335"/>
                  <a:pt x="11375149" y="371335"/>
                  <a:pt x="11375149" y="371335"/>
                </a:cubicBezTo>
                <a:cubicBezTo>
                  <a:pt x="11379469" y="379444"/>
                  <a:pt x="11379469" y="379444"/>
                  <a:pt x="11379469" y="379444"/>
                </a:cubicBezTo>
                <a:cubicBezTo>
                  <a:pt x="11383296" y="387551"/>
                  <a:pt x="11383296" y="387551"/>
                  <a:pt x="11383296" y="387551"/>
                </a:cubicBezTo>
                <a:cubicBezTo>
                  <a:pt x="11387575" y="395207"/>
                  <a:pt x="11387575" y="395207"/>
                  <a:pt x="11387575" y="395207"/>
                </a:cubicBezTo>
                <a:cubicBezTo>
                  <a:pt x="11390455" y="395207"/>
                  <a:pt x="11390455" y="395207"/>
                  <a:pt x="11390455" y="395207"/>
                </a:cubicBezTo>
                <a:cubicBezTo>
                  <a:pt x="11392842" y="395207"/>
                  <a:pt x="11392842" y="395207"/>
                  <a:pt x="11392842" y="395207"/>
                </a:cubicBezTo>
                <a:cubicBezTo>
                  <a:pt x="11395681" y="395207"/>
                  <a:pt x="11395681" y="395207"/>
                  <a:pt x="11395681" y="395207"/>
                </a:cubicBezTo>
                <a:lnTo>
                  <a:pt x="11398561" y="395207"/>
                </a:lnTo>
                <a:cubicBezTo>
                  <a:pt x="11394282" y="387099"/>
                  <a:pt x="11394282" y="387099"/>
                  <a:pt x="11394282" y="387099"/>
                </a:cubicBezTo>
                <a:cubicBezTo>
                  <a:pt x="11389961" y="378950"/>
                  <a:pt x="11389961" y="378950"/>
                  <a:pt x="11389961" y="378950"/>
                </a:cubicBezTo>
                <a:cubicBezTo>
                  <a:pt x="11385682" y="370842"/>
                  <a:pt x="11385682" y="370842"/>
                  <a:pt x="11385682" y="370842"/>
                </a:cubicBezTo>
                <a:cubicBezTo>
                  <a:pt x="11381362" y="362692"/>
                  <a:pt x="11381362" y="362692"/>
                  <a:pt x="11381362" y="362692"/>
                </a:cubicBezTo>
                <a:cubicBezTo>
                  <a:pt x="11383748" y="361746"/>
                  <a:pt x="11385682" y="361252"/>
                  <a:pt x="11387575" y="359894"/>
                </a:cubicBezTo>
                <a:cubicBezTo>
                  <a:pt x="11389468" y="358906"/>
                  <a:pt x="11390908" y="357465"/>
                  <a:pt x="11392348" y="356066"/>
                </a:cubicBezTo>
                <a:cubicBezTo>
                  <a:pt x="11393294" y="354132"/>
                  <a:pt x="11394734" y="352691"/>
                  <a:pt x="11395228" y="350304"/>
                </a:cubicBezTo>
                <a:cubicBezTo>
                  <a:pt x="11395681" y="348411"/>
                  <a:pt x="11396174" y="346024"/>
                  <a:pt x="11396174" y="343143"/>
                </a:cubicBezTo>
                <a:cubicBezTo>
                  <a:pt x="11396174" y="340262"/>
                  <a:pt x="11395681" y="337422"/>
                  <a:pt x="11394734" y="335035"/>
                </a:cubicBezTo>
                <a:cubicBezTo>
                  <a:pt x="11393788" y="332607"/>
                  <a:pt x="11392348" y="330219"/>
                  <a:pt x="11390455" y="328779"/>
                </a:cubicBezTo>
                <a:cubicBezTo>
                  <a:pt x="11388521" y="326886"/>
                  <a:pt x="11386135" y="325939"/>
                  <a:pt x="11383296" y="324951"/>
                </a:cubicBezTo>
                <a:cubicBezTo>
                  <a:pt x="11380416" y="324005"/>
                  <a:pt x="11377083" y="323552"/>
                  <a:pt x="11373215" y="323552"/>
                </a:cubicBezTo>
                <a:cubicBezTo>
                  <a:pt x="11366550" y="323552"/>
                  <a:pt x="11366550" y="323552"/>
                  <a:pt x="11366550" y="323552"/>
                </a:cubicBezTo>
                <a:cubicBezTo>
                  <a:pt x="11360337" y="323552"/>
                  <a:pt x="11360337" y="323552"/>
                  <a:pt x="11360337" y="323552"/>
                </a:cubicBezTo>
                <a:cubicBezTo>
                  <a:pt x="11353630" y="323552"/>
                  <a:pt x="11353630" y="323552"/>
                  <a:pt x="11353630" y="323552"/>
                </a:cubicBezTo>
                <a:cubicBezTo>
                  <a:pt x="11347417" y="323552"/>
                  <a:pt x="11347417" y="323552"/>
                  <a:pt x="11347417" y="323552"/>
                </a:cubicBezTo>
                <a:close/>
                <a:moveTo>
                  <a:pt x="11227984" y="323551"/>
                </a:moveTo>
                <a:lnTo>
                  <a:pt x="11227984" y="325939"/>
                </a:lnTo>
                <a:lnTo>
                  <a:pt x="11227984" y="327832"/>
                </a:lnTo>
                <a:lnTo>
                  <a:pt x="11227984" y="330219"/>
                </a:lnTo>
                <a:lnTo>
                  <a:pt x="11227984" y="332606"/>
                </a:lnTo>
                <a:lnTo>
                  <a:pt x="11233204" y="332606"/>
                </a:lnTo>
                <a:lnTo>
                  <a:pt x="11238466" y="332606"/>
                </a:lnTo>
                <a:lnTo>
                  <a:pt x="11243727" y="332606"/>
                </a:lnTo>
                <a:lnTo>
                  <a:pt x="11248989" y="332606"/>
                </a:lnTo>
                <a:lnTo>
                  <a:pt x="11248989" y="348411"/>
                </a:lnTo>
                <a:lnTo>
                  <a:pt x="11248989" y="364133"/>
                </a:lnTo>
                <a:lnTo>
                  <a:pt x="11248989" y="379937"/>
                </a:lnTo>
                <a:lnTo>
                  <a:pt x="11248989" y="395206"/>
                </a:lnTo>
                <a:lnTo>
                  <a:pt x="11251373" y="395206"/>
                </a:lnTo>
                <a:lnTo>
                  <a:pt x="11253263" y="395206"/>
                </a:lnTo>
                <a:lnTo>
                  <a:pt x="11255647" y="395206"/>
                </a:lnTo>
                <a:lnTo>
                  <a:pt x="11258032" y="395206"/>
                </a:lnTo>
                <a:lnTo>
                  <a:pt x="11258032" y="379937"/>
                </a:lnTo>
                <a:lnTo>
                  <a:pt x="11258032" y="364133"/>
                </a:lnTo>
                <a:lnTo>
                  <a:pt x="11258032" y="348411"/>
                </a:lnTo>
                <a:lnTo>
                  <a:pt x="11258032" y="332606"/>
                </a:lnTo>
                <a:lnTo>
                  <a:pt x="11263293" y="332606"/>
                </a:lnTo>
                <a:lnTo>
                  <a:pt x="11268554" y="332606"/>
                </a:lnTo>
                <a:lnTo>
                  <a:pt x="11273322" y="332606"/>
                </a:lnTo>
                <a:lnTo>
                  <a:pt x="11278584" y="332606"/>
                </a:lnTo>
                <a:lnTo>
                  <a:pt x="11278584" y="330219"/>
                </a:lnTo>
                <a:lnTo>
                  <a:pt x="11278584" y="327832"/>
                </a:lnTo>
                <a:lnTo>
                  <a:pt x="11278584" y="325939"/>
                </a:lnTo>
                <a:lnTo>
                  <a:pt x="11278584" y="323551"/>
                </a:lnTo>
                <a:lnTo>
                  <a:pt x="11266170" y="323551"/>
                </a:lnTo>
                <a:lnTo>
                  <a:pt x="11253263" y="323551"/>
                </a:lnTo>
                <a:lnTo>
                  <a:pt x="11240850" y="323551"/>
                </a:lnTo>
                <a:close/>
                <a:moveTo>
                  <a:pt x="10579372" y="304607"/>
                </a:moveTo>
                <a:cubicBezTo>
                  <a:pt x="10587358" y="311656"/>
                  <a:pt x="10587358" y="311656"/>
                  <a:pt x="10587358" y="311656"/>
                </a:cubicBezTo>
                <a:cubicBezTo>
                  <a:pt x="10594897" y="318705"/>
                  <a:pt x="10594897" y="318705"/>
                  <a:pt x="10594897" y="318705"/>
                </a:cubicBezTo>
                <a:cubicBezTo>
                  <a:pt x="10602883" y="325775"/>
                  <a:pt x="10602883" y="325775"/>
                  <a:pt x="10602883" y="325775"/>
                </a:cubicBezTo>
                <a:cubicBezTo>
                  <a:pt x="10610890" y="332845"/>
                  <a:pt x="10610890" y="332845"/>
                  <a:pt x="10610890" y="332845"/>
                </a:cubicBezTo>
                <a:cubicBezTo>
                  <a:pt x="10618898" y="339894"/>
                  <a:pt x="10618898" y="339894"/>
                  <a:pt x="10618898" y="339894"/>
                </a:cubicBezTo>
                <a:cubicBezTo>
                  <a:pt x="10626905" y="346964"/>
                  <a:pt x="10626905" y="346964"/>
                  <a:pt x="10626905" y="346964"/>
                </a:cubicBezTo>
                <a:cubicBezTo>
                  <a:pt x="10634891" y="354013"/>
                  <a:pt x="10634891" y="354013"/>
                  <a:pt x="10634891" y="354013"/>
                </a:cubicBezTo>
                <a:cubicBezTo>
                  <a:pt x="10642899" y="361062"/>
                  <a:pt x="10642899" y="361062"/>
                  <a:pt x="10642899" y="361062"/>
                </a:cubicBezTo>
                <a:cubicBezTo>
                  <a:pt x="10633486" y="365300"/>
                  <a:pt x="10633486" y="365300"/>
                  <a:pt x="10633486" y="365300"/>
                </a:cubicBezTo>
                <a:cubicBezTo>
                  <a:pt x="10624073" y="369069"/>
                  <a:pt x="10624073" y="369069"/>
                  <a:pt x="10624073" y="369069"/>
                </a:cubicBezTo>
                <a:cubicBezTo>
                  <a:pt x="10614660" y="372839"/>
                  <a:pt x="10614660" y="372839"/>
                  <a:pt x="10614660" y="372839"/>
                </a:cubicBezTo>
                <a:cubicBezTo>
                  <a:pt x="10605247" y="376587"/>
                  <a:pt x="10605247" y="376587"/>
                  <a:pt x="10605247" y="376587"/>
                </a:cubicBezTo>
                <a:cubicBezTo>
                  <a:pt x="10595834" y="380824"/>
                  <a:pt x="10595834" y="380824"/>
                  <a:pt x="10595834" y="380824"/>
                </a:cubicBezTo>
                <a:cubicBezTo>
                  <a:pt x="10586421" y="384594"/>
                  <a:pt x="10586421" y="384594"/>
                  <a:pt x="10586421" y="384594"/>
                </a:cubicBezTo>
                <a:cubicBezTo>
                  <a:pt x="10577477" y="388363"/>
                  <a:pt x="10577477" y="388363"/>
                  <a:pt x="10577477" y="388363"/>
                </a:cubicBezTo>
                <a:cubicBezTo>
                  <a:pt x="10568064" y="392132"/>
                  <a:pt x="10568064" y="392132"/>
                  <a:pt x="10568064" y="392132"/>
                </a:cubicBezTo>
                <a:cubicBezTo>
                  <a:pt x="10569469" y="381293"/>
                  <a:pt x="10569469" y="381293"/>
                  <a:pt x="10569469" y="381293"/>
                </a:cubicBezTo>
                <a:cubicBezTo>
                  <a:pt x="10570875" y="370475"/>
                  <a:pt x="10570875" y="370475"/>
                  <a:pt x="10570875" y="370475"/>
                </a:cubicBezTo>
                <a:cubicBezTo>
                  <a:pt x="10572302" y="359209"/>
                  <a:pt x="10572302" y="359209"/>
                  <a:pt x="10572302" y="359209"/>
                </a:cubicBezTo>
                <a:cubicBezTo>
                  <a:pt x="10573707" y="348370"/>
                  <a:pt x="10573707" y="348370"/>
                  <a:pt x="10573707" y="348370"/>
                </a:cubicBezTo>
                <a:cubicBezTo>
                  <a:pt x="10575113" y="337552"/>
                  <a:pt x="10575113" y="337552"/>
                  <a:pt x="10575113" y="337552"/>
                </a:cubicBezTo>
                <a:cubicBezTo>
                  <a:pt x="10576540" y="326244"/>
                  <a:pt x="10576540" y="326244"/>
                  <a:pt x="10576540" y="326244"/>
                </a:cubicBezTo>
                <a:lnTo>
                  <a:pt x="10577945" y="315425"/>
                </a:lnTo>
                <a:cubicBezTo>
                  <a:pt x="10579372" y="304607"/>
                  <a:pt x="10579372" y="304607"/>
                  <a:pt x="10579372" y="304607"/>
                </a:cubicBezTo>
                <a:close/>
                <a:moveTo>
                  <a:pt x="10576071" y="304117"/>
                </a:moveTo>
                <a:cubicBezTo>
                  <a:pt x="10574644" y="314957"/>
                  <a:pt x="10574644" y="314957"/>
                  <a:pt x="10574644" y="314957"/>
                </a:cubicBezTo>
                <a:cubicBezTo>
                  <a:pt x="10573239" y="325775"/>
                  <a:pt x="10573239" y="325775"/>
                  <a:pt x="10573239" y="325775"/>
                </a:cubicBezTo>
                <a:cubicBezTo>
                  <a:pt x="10571833" y="336615"/>
                  <a:pt x="10571833" y="336615"/>
                  <a:pt x="10571833" y="336615"/>
                </a:cubicBezTo>
                <a:cubicBezTo>
                  <a:pt x="10570406" y="347433"/>
                  <a:pt x="10570406" y="347433"/>
                  <a:pt x="10570406" y="347433"/>
                </a:cubicBezTo>
                <a:cubicBezTo>
                  <a:pt x="10569001" y="358251"/>
                  <a:pt x="10569001" y="358251"/>
                  <a:pt x="10569001" y="358251"/>
                </a:cubicBezTo>
                <a:cubicBezTo>
                  <a:pt x="10567574" y="369069"/>
                  <a:pt x="10567574" y="369069"/>
                  <a:pt x="10567574" y="369069"/>
                </a:cubicBezTo>
                <a:lnTo>
                  <a:pt x="10566190" y="379887"/>
                </a:lnTo>
                <a:cubicBezTo>
                  <a:pt x="10564763" y="390706"/>
                  <a:pt x="10564763" y="390706"/>
                  <a:pt x="10564763" y="390706"/>
                </a:cubicBezTo>
                <a:cubicBezTo>
                  <a:pt x="10558651" y="383657"/>
                  <a:pt x="10558651" y="383657"/>
                  <a:pt x="10558651" y="383657"/>
                </a:cubicBezTo>
                <a:cubicBezTo>
                  <a:pt x="10553007" y="376587"/>
                  <a:pt x="10553007" y="376587"/>
                  <a:pt x="10553007" y="376587"/>
                </a:cubicBezTo>
                <a:cubicBezTo>
                  <a:pt x="10546874" y="369069"/>
                  <a:pt x="10546874" y="369069"/>
                  <a:pt x="10546874" y="369069"/>
                </a:cubicBezTo>
                <a:cubicBezTo>
                  <a:pt x="10541231" y="361999"/>
                  <a:pt x="10541231" y="361999"/>
                  <a:pt x="10541231" y="361999"/>
                </a:cubicBezTo>
                <a:cubicBezTo>
                  <a:pt x="10535119" y="354950"/>
                  <a:pt x="10535119" y="354950"/>
                  <a:pt x="10535119" y="354950"/>
                </a:cubicBezTo>
                <a:cubicBezTo>
                  <a:pt x="10529454" y="347433"/>
                  <a:pt x="10529454" y="347433"/>
                  <a:pt x="10529454" y="347433"/>
                </a:cubicBezTo>
                <a:cubicBezTo>
                  <a:pt x="10523342" y="340384"/>
                  <a:pt x="10523342" y="340384"/>
                  <a:pt x="10523342" y="340384"/>
                </a:cubicBezTo>
                <a:cubicBezTo>
                  <a:pt x="10517698" y="333314"/>
                  <a:pt x="10517698" y="333314"/>
                  <a:pt x="10517698" y="333314"/>
                </a:cubicBezTo>
                <a:cubicBezTo>
                  <a:pt x="10524769" y="329544"/>
                  <a:pt x="10524769" y="329544"/>
                  <a:pt x="10524769" y="329544"/>
                </a:cubicBezTo>
                <a:cubicBezTo>
                  <a:pt x="10532286" y="325775"/>
                  <a:pt x="10532286" y="325775"/>
                  <a:pt x="10532286" y="325775"/>
                </a:cubicBezTo>
                <a:cubicBezTo>
                  <a:pt x="10539335" y="322006"/>
                  <a:pt x="10539335" y="322006"/>
                  <a:pt x="10539335" y="322006"/>
                </a:cubicBezTo>
                <a:cubicBezTo>
                  <a:pt x="10546874" y="318705"/>
                  <a:pt x="10546874" y="318705"/>
                  <a:pt x="10546874" y="318705"/>
                </a:cubicBezTo>
                <a:cubicBezTo>
                  <a:pt x="10553944" y="314957"/>
                  <a:pt x="10553944" y="314957"/>
                  <a:pt x="10553944" y="314957"/>
                </a:cubicBezTo>
                <a:cubicBezTo>
                  <a:pt x="10561462" y="311187"/>
                  <a:pt x="10561462" y="311187"/>
                  <a:pt x="10561462" y="311187"/>
                </a:cubicBezTo>
                <a:cubicBezTo>
                  <a:pt x="10568532" y="307887"/>
                  <a:pt x="10568532" y="307887"/>
                  <a:pt x="10568532" y="307887"/>
                </a:cubicBezTo>
                <a:cubicBezTo>
                  <a:pt x="10576071" y="304117"/>
                  <a:pt x="10576071" y="304117"/>
                  <a:pt x="10576071" y="304117"/>
                </a:cubicBezTo>
                <a:close/>
                <a:moveTo>
                  <a:pt x="10495103" y="283886"/>
                </a:moveTo>
                <a:cubicBezTo>
                  <a:pt x="10492760" y="292831"/>
                  <a:pt x="10492760" y="292831"/>
                  <a:pt x="10492760" y="292831"/>
                </a:cubicBezTo>
                <a:cubicBezTo>
                  <a:pt x="10490397" y="301775"/>
                  <a:pt x="10490397" y="301775"/>
                  <a:pt x="10490397" y="301775"/>
                </a:cubicBezTo>
                <a:cubicBezTo>
                  <a:pt x="10488033" y="310250"/>
                  <a:pt x="10488033" y="310250"/>
                  <a:pt x="10488033" y="310250"/>
                </a:cubicBezTo>
                <a:cubicBezTo>
                  <a:pt x="10485690" y="319173"/>
                  <a:pt x="10485690" y="319173"/>
                  <a:pt x="10485690" y="319173"/>
                </a:cubicBezTo>
                <a:cubicBezTo>
                  <a:pt x="10483326" y="327670"/>
                  <a:pt x="10483326" y="327670"/>
                  <a:pt x="10483326" y="327670"/>
                </a:cubicBezTo>
                <a:cubicBezTo>
                  <a:pt x="10480962" y="336615"/>
                  <a:pt x="10480962" y="336615"/>
                  <a:pt x="10480962" y="336615"/>
                </a:cubicBezTo>
                <a:cubicBezTo>
                  <a:pt x="10478620" y="345069"/>
                  <a:pt x="10478620" y="345069"/>
                  <a:pt x="10478620" y="345069"/>
                </a:cubicBezTo>
                <a:cubicBezTo>
                  <a:pt x="10476277" y="354013"/>
                  <a:pt x="10476277" y="354013"/>
                  <a:pt x="10476277" y="354013"/>
                </a:cubicBezTo>
                <a:lnTo>
                  <a:pt x="10476277" y="348370"/>
                </a:lnTo>
                <a:cubicBezTo>
                  <a:pt x="10476277" y="342726"/>
                  <a:pt x="10476277" y="342726"/>
                  <a:pt x="10476277" y="342726"/>
                </a:cubicBezTo>
                <a:cubicBezTo>
                  <a:pt x="10476277" y="337083"/>
                  <a:pt x="10476277" y="337083"/>
                  <a:pt x="10476277" y="337083"/>
                </a:cubicBezTo>
                <a:cubicBezTo>
                  <a:pt x="10476277" y="331418"/>
                  <a:pt x="10476277" y="331418"/>
                  <a:pt x="10476277" y="331418"/>
                </a:cubicBezTo>
                <a:cubicBezTo>
                  <a:pt x="10476277" y="325775"/>
                  <a:pt x="10476277" y="325775"/>
                  <a:pt x="10476277" y="325775"/>
                </a:cubicBezTo>
                <a:cubicBezTo>
                  <a:pt x="10476277" y="320132"/>
                  <a:pt x="10476277" y="320132"/>
                  <a:pt x="10476277" y="320132"/>
                </a:cubicBezTo>
                <a:cubicBezTo>
                  <a:pt x="10476746" y="314488"/>
                  <a:pt x="10476746" y="314488"/>
                  <a:pt x="10476746" y="314488"/>
                </a:cubicBezTo>
                <a:cubicBezTo>
                  <a:pt x="10476746" y="308824"/>
                  <a:pt x="10476746" y="308824"/>
                  <a:pt x="10476746" y="308824"/>
                </a:cubicBezTo>
                <a:cubicBezTo>
                  <a:pt x="10478620" y="305991"/>
                  <a:pt x="10478620" y="305991"/>
                  <a:pt x="10478620" y="305991"/>
                </a:cubicBezTo>
                <a:cubicBezTo>
                  <a:pt x="10480962" y="302712"/>
                  <a:pt x="10480962" y="302712"/>
                  <a:pt x="10480962" y="302712"/>
                </a:cubicBezTo>
                <a:cubicBezTo>
                  <a:pt x="10483326" y="299411"/>
                  <a:pt x="10483326" y="299411"/>
                  <a:pt x="10483326" y="299411"/>
                </a:cubicBezTo>
                <a:cubicBezTo>
                  <a:pt x="10485690" y="296579"/>
                  <a:pt x="10485690" y="296579"/>
                  <a:pt x="10485690" y="296579"/>
                </a:cubicBezTo>
                <a:cubicBezTo>
                  <a:pt x="10488033" y="293299"/>
                  <a:pt x="10488033" y="293299"/>
                  <a:pt x="10488033" y="293299"/>
                </a:cubicBezTo>
                <a:cubicBezTo>
                  <a:pt x="10490397" y="290467"/>
                  <a:pt x="10490397" y="290467"/>
                  <a:pt x="10490397" y="290467"/>
                </a:cubicBezTo>
                <a:cubicBezTo>
                  <a:pt x="10492760" y="287166"/>
                  <a:pt x="10492760" y="287166"/>
                  <a:pt x="10492760" y="287166"/>
                </a:cubicBezTo>
                <a:cubicBezTo>
                  <a:pt x="10495103" y="283886"/>
                  <a:pt x="10495103" y="283886"/>
                  <a:pt x="10495103" y="283886"/>
                </a:cubicBezTo>
                <a:close/>
                <a:moveTo>
                  <a:pt x="10498872" y="282481"/>
                </a:moveTo>
                <a:cubicBezTo>
                  <a:pt x="10500747" y="288593"/>
                  <a:pt x="10500747" y="288593"/>
                  <a:pt x="10500747" y="288593"/>
                </a:cubicBezTo>
                <a:cubicBezTo>
                  <a:pt x="10502173" y="294705"/>
                  <a:pt x="10502173" y="294705"/>
                  <a:pt x="10502173" y="294705"/>
                </a:cubicBezTo>
                <a:cubicBezTo>
                  <a:pt x="10504047" y="300838"/>
                  <a:pt x="10504047" y="300838"/>
                  <a:pt x="10504047" y="300838"/>
                </a:cubicBezTo>
                <a:cubicBezTo>
                  <a:pt x="10505922" y="306950"/>
                  <a:pt x="10505922" y="306950"/>
                  <a:pt x="10505922" y="306950"/>
                </a:cubicBezTo>
                <a:cubicBezTo>
                  <a:pt x="10507817" y="313530"/>
                  <a:pt x="10507817" y="313530"/>
                  <a:pt x="10507817" y="313530"/>
                </a:cubicBezTo>
                <a:cubicBezTo>
                  <a:pt x="10509691" y="319663"/>
                  <a:pt x="10509691" y="319663"/>
                  <a:pt x="10509691" y="319663"/>
                </a:cubicBezTo>
                <a:cubicBezTo>
                  <a:pt x="10511096" y="325775"/>
                  <a:pt x="10511096" y="325775"/>
                  <a:pt x="10511096" y="325775"/>
                </a:cubicBezTo>
                <a:lnTo>
                  <a:pt x="10512971" y="331887"/>
                </a:lnTo>
                <a:cubicBezTo>
                  <a:pt x="10508754" y="335656"/>
                  <a:pt x="10508754" y="335656"/>
                  <a:pt x="10508754" y="335656"/>
                </a:cubicBezTo>
                <a:cubicBezTo>
                  <a:pt x="10504047" y="339426"/>
                  <a:pt x="10504047" y="339426"/>
                  <a:pt x="10504047" y="339426"/>
                </a:cubicBezTo>
                <a:cubicBezTo>
                  <a:pt x="10499810" y="343195"/>
                  <a:pt x="10499810" y="343195"/>
                  <a:pt x="10499810" y="343195"/>
                </a:cubicBezTo>
                <a:cubicBezTo>
                  <a:pt x="10495103" y="346964"/>
                  <a:pt x="10495103" y="346964"/>
                  <a:pt x="10495103" y="346964"/>
                </a:cubicBezTo>
                <a:cubicBezTo>
                  <a:pt x="10490865" y="350712"/>
                  <a:pt x="10490865" y="350712"/>
                  <a:pt x="10490865" y="350712"/>
                </a:cubicBezTo>
                <a:cubicBezTo>
                  <a:pt x="10486159" y="354482"/>
                  <a:pt x="10486159" y="354482"/>
                  <a:pt x="10486159" y="354482"/>
                </a:cubicBezTo>
                <a:cubicBezTo>
                  <a:pt x="10481921" y="358251"/>
                  <a:pt x="10481921" y="358251"/>
                  <a:pt x="10481921" y="358251"/>
                </a:cubicBezTo>
                <a:cubicBezTo>
                  <a:pt x="10477214" y="361999"/>
                  <a:pt x="10477214" y="361999"/>
                  <a:pt x="10477214" y="361999"/>
                </a:cubicBezTo>
                <a:cubicBezTo>
                  <a:pt x="10480047" y="352139"/>
                  <a:pt x="10480047" y="352139"/>
                  <a:pt x="10480047" y="352139"/>
                </a:cubicBezTo>
                <a:cubicBezTo>
                  <a:pt x="10482858" y="342258"/>
                  <a:pt x="10482858" y="342258"/>
                  <a:pt x="10482858" y="342258"/>
                </a:cubicBezTo>
                <a:cubicBezTo>
                  <a:pt x="10485222" y="331887"/>
                  <a:pt x="10485222" y="331887"/>
                  <a:pt x="10485222" y="331887"/>
                </a:cubicBezTo>
                <a:cubicBezTo>
                  <a:pt x="10488033" y="322006"/>
                  <a:pt x="10488033" y="322006"/>
                  <a:pt x="10488033" y="322006"/>
                </a:cubicBezTo>
                <a:cubicBezTo>
                  <a:pt x="10490865" y="312124"/>
                  <a:pt x="10490865" y="312124"/>
                  <a:pt x="10490865" y="312124"/>
                </a:cubicBezTo>
                <a:cubicBezTo>
                  <a:pt x="10493208" y="302243"/>
                  <a:pt x="10493208" y="302243"/>
                  <a:pt x="10493208" y="302243"/>
                </a:cubicBezTo>
                <a:cubicBezTo>
                  <a:pt x="10496040" y="292362"/>
                  <a:pt x="10496040" y="292362"/>
                  <a:pt x="10496040" y="292362"/>
                </a:cubicBezTo>
                <a:cubicBezTo>
                  <a:pt x="10498872" y="282481"/>
                  <a:pt x="10498872" y="282481"/>
                  <a:pt x="10498872" y="282481"/>
                </a:cubicBezTo>
                <a:close/>
                <a:moveTo>
                  <a:pt x="10665494" y="274474"/>
                </a:moveTo>
                <a:cubicBezTo>
                  <a:pt x="10673033" y="282481"/>
                  <a:pt x="10673033" y="282481"/>
                  <a:pt x="10673033" y="282481"/>
                </a:cubicBezTo>
                <a:cubicBezTo>
                  <a:pt x="10680082" y="290467"/>
                  <a:pt x="10680082" y="290467"/>
                  <a:pt x="10680082" y="290467"/>
                </a:cubicBezTo>
                <a:cubicBezTo>
                  <a:pt x="10687621" y="298474"/>
                  <a:pt x="10687621" y="298474"/>
                  <a:pt x="10687621" y="298474"/>
                </a:cubicBezTo>
                <a:cubicBezTo>
                  <a:pt x="10695138" y="306481"/>
                  <a:pt x="10695138" y="306481"/>
                  <a:pt x="10695138" y="306481"/>
                </a:cubicBezTo>
                <a:cubicBezTo>
                  <a:pt x="10702187" y="314020"/>
                  <a:pt x="10702187" y="314020"/>
                  <a:pt x="10702187" y="314020"/>
                </a:cubicBezTo>
                <a:cubicBezTo>
                  <a:pt x="10709726" y="322006"/>
                  <a:pt x="10709726" y="322006"/>
                  <a:pt x="10709726" y="322006"/>
                </a:cubicBezTo>
                <a:cubicBezTo>
                  <a:pt x="10717265" y="330013"/>
                  <a:pt x="10717265" y="330013"/>
                  <a:pt x="10717265" y="330013"/>
                </a:cubicBezTo>
                <a:cubicBezTo>
                  <a:pt x="10724314" y="338020"/>
                  <a:pt x="10724314" y="338020"/>
                  <a:pt x="10724314" y="338020"/>
                </a:cubicBezTo>
                <a:cubicBezTo>
                  <a:pt x="10714901" y="340384"/>
                  <a:pt x="10714901" y="340384"/>
                  <a:pt x="10714901" y="340384"/>
                </a:cubicBezTo>
                <a:cubicBezTo>
                  <a:pt x="10705488" y="343195"/>
                  <a:pt x="10705488" y="343195"/>
                  <a:pt x="10705488" y="343195"/>
                </a:cubicBezTo>
                <a:cubicBezTo>
                  <a:pt x="10695607" y="346027"/>
                  <a:pt x="10695607" y="346027"/>
                  <a:pt x="10695607" y="346027"/>
                </a:cubicBezTo>
                <a:cubicBezTo>
                  <a:pt x="10686215" y="348838"/>
                  <a:pt x="10686215" y="348838"/>
                  <a:pt x="10686215" y="348838"/>
                </a:cubicBezTo>
                <a:cubicBezTo>
                  <a:pt x="10676781" y="351181"/>
                  <a:pt x="10676781" y="351181"/>
                  <a:pt x="10676781" y="351181"/>
                </a:cubicBezTo>
                <a:cubicBezTo>
                  <a:pt x="10666899" y="354013"/>
                  <a:pt x="10666899" y="354013"/>
                  <a:pt x="10666899" y="354013"/>
                </a:cubicBezTo>
                <a:cubicBezTo>
                  <a:pt x="10657486" y="356845"/>
                  <a:pt x="10657486" y="356845"/>
                  <a:pt x="10657486" y="356845"/>
                </a:cubicBezTo>
                <a:cubicBezTo>
                  <a:pt x="10648074" y="359209"/>
                  <a:pt x="10648074" y="359209"/>
                  <a:pt x="10648074" y="359209"/>
                </a:cubicBezTo>
                <a:lnTo>
                  <a:pt x="10649969" y="348838"/>
                </a:lnTo>
                <a:cubicBezTo>
                  <a:pt x="10652311" y="338020"/>
                  <a:pt x="10652311" y="338020"/>
                  <a:pt x="10652311" y="338020"/>
                </a:cubicBezTo>
                <a:cubicBezTo>
                  <a:pt x="10654675" y="327670"/>
                  <a:pt x="10654675" y="327670"/>
                  <a:pt x="10654675" y="327670"/>
                </a:cubicBezTo>
                <a:cubicBezTo>
                  <a:pt x="10656571" y="316831"/>
                  <a:pt x="10656571" y="316831"/>
                  <a:pt x="10656571" y="316831"/>
                </a:cubicBezTo>
                <a:cubicBezTo>
                  <a:pt x="10658913" y="306481"/>
                  <a:pt x="10658913" y="306481"/>
                  <a:pt x="10658913" y="306481"/>
                </a:cubicBezTo>
                <a:cubicBezTo>
                  <a:pt x="10661256" y="295642"/>
                  <a:pt x="10661256" y="295642"/>
                  <a:pt x="10661256" y="295642"/>
                </a:cubicBezTo>
                <a:cubicBezTo>
                  <a:pt x="10663151" y="285292"/>
                  <a:pt x="10663151" y="285292"/>
                  <a:pt x="10663151" y="285292"/>
                </a:cubicBezTo>
                <a:cubicBezTo>
                  <a:pt x="10665494" y="274474"/>
                  <a:pt x="10665494" y="274474"/>
                  <a:pt x="10665494" y="274474"/>
                </a:cubicBezTo>
                <a:close/>
                <a:moveTo>
                  <a:pt x="10662214" y="273515"/>
                </a:moveTo>
                <a:cubicBezTo>
                  <a:pt x="10660319" y="284355"/>
                  <a:pt x="10660319" y="284355"/>
                  <a:pt x="10660319" y="284355"/>
                </a:cubicBezTo>
                <a:cubicBezTo>
                  <a:pt x="10657955" y="294705"/>
                  <a:pt x="10657955" y="294705"/>
                  <a:pt x="10657955" y="294705"/>
                </a:cubicBezTo>
                <a:cubicBezTo>
                  <a:pt x="10655612" y="305523"/>
                  <a:pt x="10655612" y="305523"/>
                  <a:pt x="10655612" y="305523"/>
                </a:cubicBezTo>
                <a:cubicBezTo>
                  <a:pt x="10653738" y="316362"/>
                  <a:pt x="10653738" y="316362"/>
                  <a:pt x="10653738" y="316362"/>
                </a:cubicBezTo>
                <a:cubicBezTo>
                  <a:pt x="10651374" y="326712"/>
                  <a:pt x="10651374" y="326712"/>
                  <a:pt x="10651374" y="326712"/>
                </a:cubicBezTo>
                <a:cubicBezTo>
                  <a:pt x="10649032" y="337552"/>
                  <a:pt x="10649032" y="337552"/>
                  <a:pt x="10649032" y="337552"/>
                </a:cubicBezTo>
                <a:cubicBezTo>
                  <a:pt x="10647158" y="347901"/>
                  <a:pt x="10647158" y="347901"/>
                  <a:pt x="10647158" y="347901"/>
                </a:cubicBezTo>
                <a:cubicBezTo>
                  <a:pt x="10644773" y="358719"/>
                  <a:pt x="10644773" y="358719"/>
                  <a:pt x="10644773" y="358719"/>
                </a:cubicBezTo>
                <a:cubicBezTo>
                  <a:pt x="10636787" y="351671"/>
                  <a:pt x="10636787" y="351671"/>
                  <a:pt x="10636787" y="351671"/>
                </a:cubicBezTo>
                <a:cubicBezTo>
                  <a:pt x="10628779" y="344600"/>
                  <a:pt x="10628779" y="344600"/>
                  <a:pt x="10628779" y="344600"/>
                </a:cubicBezTo>
                <a:cubicBezTo>
                  <a:pt x="10620793" y="337552"/>
                  <a:pt x="10620793" y="337552"/>
                  <a:pt x="10620793" y="337552"/>
                </a:cubicBezTo>
                <a:cubicBezTo>
                  <a:pt x="10612764" y="330013"/>
                  <a:pt x="10612764" y="330013"/>
                  <a:pt x="10612764" y="330013"/>
                </a:cubicBezTo>
                <a:cubicBezTo>
                  <a:pt x="10605247" y="322943"/>
                  <a:pt x="10605247" y="322943"/>
                  <a:pt x="10605247" y="322943"/>
                </a:cubicBezTo>
                <a:cubicBezTo>
                  <a:pt x="10597240" y="315894"/>
                  <a:pt x="10597240" y="315894"/>
                  <a:pt x="10597240" y="315894"/>
                </a:cubicBezTo>
                <a:cubicBezTo>
                  <a:pt x="10589253" y="308824"/>
                  <a:pt x="10589253" y="308824"/>
                  <a:pt x="10589253" y="308824"/>
                </a:cubicBezTo>
                <a:cubicBezTo>
                  <a:pt x="10581246" y="301775"/>
                  <a:pt x="10581246" y="301775"/>
                  <a:pt x="10581246" y="301775"/>
                </a:cubicBezTo>
                <a:lnTo>
                  <a:pt x="10591128" y="298474"/>
                </a:lnTo>
                <a:cubicBezTo>
                  <a:pt x="10601477" y="294705"/>
                  <a:pt x="10601477" y="294705"/>
                  <a:pt x="10601477" y="294705"/>
                </a:cubicBezTo>
                <a:cubicBezTo>
                  <a:pt x="10611849" y="291425"/>
                  <a:pt x="10611849" y="291425"/>
                  <a:pt x="10611849" y="291425"/>
                </a:cubicBezTo>
                <a:cubicBezTo>
                  <a:pt x="10621730" y="287656"/>
                  <a:pt x="10621730" y="287656"/>
                  <a:pt x="10621730" y="287656"/>
                </a:cubicBezTo>
                <a:cubicBezTo>
                  <a:pt x="10632080" y="284355"/>
                  <a:pt x="10632080" y="284355"/>
                  <a:pt x="10632080" y="284355"/>
                </a:cubicBezTo>
                <a:cubicBezTo>
                  <a:pt x="10641962" y="280586"/>
                  <a:pt x="10641962" y="280586"/>
                  <a:pt x="10641962" y="280586"/>
                </a:cubicBezTo>
                <a:cubicBezTo>
                  <a:pt x="10652311" y="277285"/>
                  <a:pt x="10652311" y="277285"/>
                  <a:pt x="10652311" y="277285"/>
                </a:cubicBezTo>
                <a:cubicBezTo>
                  <a:pt x="10662214" y="273515"/>
                  <a:pt x="10662214" y="273515"/>
                  <a:pt x="10662214" y="273515"/>
                </a:cubicBezTo>
                <a:close/>
                <a:moveTo>
                  <a:pt x="10541231" y="266467"/>
                </a:moveTo>
                <a:cubicBezTo>
                  <a:pt x="10545469" y="270704"/>
                  <a:pt x="10545469" y="270704"/>
                  <a:pt x="10545469" y="270704"/>
                </a:cubicBezTo>
                <a:cubicBezTo>
                  <a:pt x="10549706" y="274942"/>
                  <a:pt x="10549706" y="274942"/>
                  <a:pt x="10549706" y="274942"/>
                </a:cubicBezTo>
                <a:cubicBezTo>
                  <a:pt x="10553944" y="279180"/>
                  <a:pt x="10553944" y="279180"/>
                  <a:pt x="10553944" y="279180"/>
                </a:cubicBezTo>
                <a:cubicBezTo>
                  <a:pt x="10558161" y="283397"/>
                  <a:pt x="10558161" y="283397"/>
                  <a:pt x="10558161" y="283397"/>
                </a:cubicBezTo>
                <a:cubicBezTo>
                  <a:pt x="10562420" y="288124"/>
                  <a:pt x="10562420" y="288124"/>
                  <a:pt x="10562420" y="288124"/>
                </a:cubicBezTo>
                <a:cubicBezTo>
                  <a:pt x="10566658" y="292362"/>
                  <a:pt x="10566658" y="292362"/>
                  <a:pt x="10566658" y="292362"/>
                </a:cubicBezTo>
                <a:cubicBezTo>
                  <a:pt x="10570875" y="296579"/>
                  <a:pt x="10570875" y="296579"/>
                  <a:pt x="10570875" y="296579"/>
                </a:cubicBezTo>
                <a:cubicBezTo>
                  <a:pt x="10575113" y="300838"/>
                  <a:pt x="10575113" y="300838"/>
                  <a:pt x="10575113" y="300838"/>
                </a:cubicBezTo>
                <a:cubicBezTo>
                  <a:pt x="10568064" y="304117"/>
                  <a:pt x="10568064" y="304117"/>
                  <a:pt x="10568064" y="304117"/>
                </a:cubicBezTo>
                <a:cubicBezTo>
                  <a:pt x="10560993" y="307887"/>
                  <a:pt x="10560993" y="307887"/>
                  <a:pt x="10560993" y="307887"/>
                </a:cubicBezTo>
                <a:cubicBezTo>
                  <a:pt x="10553944" y="311656"/>
                  <a:pt x="10553944" y="311656"/>
                  <a:pt x="10553944" y="311656"/>
                </a:cubicBezTo>
                <a:cubicBezTo>
                  <a:pt x="10546406" y="314957"/>
                  <a:pt x="10546406" y="314957"/>
                  <a:pt x="10546406" y="314957"/>
                </a:cubicBezTo>
                <a:cubicBezTo>
                  <a:pt x="10539335" y="318705"/>
                  <a:pt x="10539335" y="318705"/>
                  <a:pt x="10539335" y="318705"/>
                </a:cubicBezTo>
                <a:cubicBezTo>
                  <a:pt x="10532286" y="322006"/>
                  <a:pt x="10532286" y="322006"/>
                  <a:pt x="10532286" y="322006"/>
                </a:cubicBezTo>
                <a:cubicBezTo>
                  <a:pt x="10525237" y="325775"/>
                  <a:pt x="10525237" y="325775"/>
                  <a:pt x="10525237" y="325775"/>
                </a:cubicBezTo>
                <a:cubicBezTo>
                  <a:pt x="10518167" y="329076"/>
                  <a:pt x="10518167" y="329076"/>
                  <a:pt x="10518167" y="329076"/>
                </a:cubicBezTo>
                <a:lnTo>
                  <a:pt x="10520999" y="321537"/>
                </a:lnTo>
                <a:cubicBezTo>
                  <a:pt x="10523810" y="313530"/>
                  <a:pt x="10523810" y="313530"/>
                  <a:pt x="10523810" y="313530"/>
                </a:cubicBezTo>
                <a:cubicBezTo>
                  <a:pt x="10526643" y="305523"/>
                  <a:pt x="10526643" y="305523"/>
                  <a:pt x="10526643" y="305523"/>
                </a:cubicBezTo>
                <a:cubicBezTo>
                  <a:pt x="10529454" y="298005"/>
                  <a:pt x="10529454" y="298005"/>
                  <a:pt x="10529454" y="298005"/>
                </a:cubicBezTo>
                <a:cubicBezTo>
                  <a:pt x="10532755" y="289998"/>
                  <a:pt x="10532755" y="289998"/>
                  <a:pt x="10532755" y="289998"/>
                </a:cubicBezTo>
                <a:cubicBezTo>
                  <a:pt x="10535566" y="282012"/>
                  <a:pt x="10535566" y="282012"/>
                  <a:pt x="10535566" y="282012"/>
                </a:cubicBezTo>
                <a:cubicBezTo>
                  <a:pt x="10538398" y="274474"/>
                  <a:pt x="10538398" y="274474"/>
                  <a:pt x="10538398" y="274474"/>
                </a:cubicBezTo>
                <a:cubicBezTo>
                  <a:pt x="10541231" y="266467"/>
                  <a:pt x="10541231" y="266467"/>
                  <a:pt x="10541231" y="266467"/>
                </a:cubicBezTo>
                <a:close/>
                <a:moveTo>
                  <a:pt x="10537930" y="265998"/>
                </a:moveTo>
                <a:cubicBezTo>
                  <a:pt x="10535119" y="273515"/>
                  <a:pt x="10535119" y="273515"/>
                  <a:pt x="10535119" y="273515"/>
                </a:cubicBezTo>
                <a:cubicBezTo>
                  <a:pt x="10532286" y="281523"/>
                  <a:pt x="10532286" y="281523"/>
                  <a:pt x="10532286" y="281523"/>
                </a:cubicBezTo>
                <a:cubicBezTo>
                  <a:pt x="10529454" y="289061"/>
                  <a:pt x="10529454" y="289061"/>
                  <a:pt x="10529454" y="289061"/>
                </a:cubicBezTo>
                <a:cubicBezTo>
                  <a:pt x="10526643" y="296579"/>
                  <a:pt x="10526643" y="296579"/>
                  <a:pt x="10526643" y="296579"/>
                </a:cubicBezTo>
                <a:cubicBezTo>
                  <a:pt x="10523810" y="304117"/>
                  <a:pt x="10523810" y="304117"/>
                  <a:pt x="10523810" y="304117"/>
                </a:cubicBezTo>
                <a:cubicBezTo>
                  <a:pt x="10520999" y="312124"/>
                  <a:pt x="10520999" y="312124"/>
                  <a:pt x="10520999" y="312124"/>
                </a:cubicBezTo>
                <a:cubicBezTo>
                  <a:pt x="10518167" y="319663"/>
                  <a:pt x="10518167" y="319663"/>
                  <a:pt x="10518167" y="319663"/>
                </a:cubicBezTo>
                <a:cubicBezTo>
                  <a:pt x="10515356" y="327202"/>
                  <a:pt x="10515356" y="327202"/>
                  <a:pt x="10515356" y="327202"/>
                </a:cubicBezTo>
                <a:cubicBezTo>
                  <a:pt x="10513460" y="321069"/>
                  <a:pt x="10513460" y="321069"/>
                  <a:pt x="10513460" y="321069"/>
                </a:cubicBezTo>
                <a:lnTo>
                  <a:pt x="10511586" y="314957"/>
                </a:lnTo>
                <a:cubicBezTo>
                  <a:pt x="10509691" y="308355"/>
                  <a:pt x="10509691" y="308355"/>
                  <a:pt x="10509691" y="308355"/>
                </a:cubicBezTo>
                <a:cubicBezTo>
                  <a:pt x="10507817" y="302243"/>
                  <a:pt x="10507817" y="302243"/>
                  <a:pt x="10507817" y="302243"/>
                </a:cubicBezTo>
                <a:cubicBezTo>
                  <a:pt x="10506390" y="296110"/>
                  <a:pt x="10506390" y="296110"/>
                  <a:pt x="10506390" y="296110"/>
                </a:cubicBezTo>
                <a:cubicBezTo>
                  <a:pt x="10504516" y="289998"/>
                  <a:pt x="10504516" y="289998"/>
                  <a:pt x="10504516" y="289998"/>
                </a:cubicBezTo>
                <a:cubicBezTo>
                  <a:pt x="10502642" y="283397"/>
                  <a:pt x="10502642" y="283397"/>
                  <a:pt x="10502642" y="283397"/>
                </a:cubicBezTo>
                <a:cubicBezTo>
                  <a:pt x="10500747" y="277285"/>
                  <a:pt x="10500747" y="277285"/>
                  <a:pt x="10500747" y="277285"/>
                </a:cubicBezTo>
                <a:cubicBezTo>
                  <a:pt x="10505453" y="275879"/>
                  <a:pt x="10505453" y="275879"/>
                  <a:pt x="10505453" y="275879"/>
                </a:cubicBezTo>
                <a:cubicBezTo>
                  <a:pt x="10510159" y="274474"/>
                  <a:pt x="10510159" y="274474"/>
                  <a:pt x="10510159" y="274474"/>
                </a:cubicBezTo>
                <a:cubicBezTo>
                  <a:pt x="10514866" y="273047"/>
                  <a:pt x="10514866" y="273047"/>
                  <a:pt x="10514866" y="273047"/>
                </a:cubicBezTo>
                <a:cubicBezTo>
                  <a:pt x="10519572" y="271641"/>
                  <a:pt x="10519572" y="271641"/>
                  <a:pt x="10519572" y="271641"/>
                </a:cubicBezTo>
                <a:cubicBezTo>
                  <a:pt x="10524279" y="270236"/>
                  <a:pt x="10524279" y="270236"/>
                  <a:pt x="10524279" y="270236"/>
                </a:cubicBezTo>
                <a:cubicBezTo>
                  <a:pt x="10528985" y="268830"/>
                  <a:pt x="10528985" y="268830"/>
                  <a:pt x="10528985" y="268830"/>
                </a:cubicBezTo>
                <a:cubicBezTo>
                  <a:pt x="10533223" y="267404"/>
                  <a:pt x="10533223" y="267404"/>
                  <a:pt x="10533223" y="267404"/>
                </a:cubicBezTo>
                <a:cubicBezTo>
                  <a:pt x="10537930" y="265998"/>
                  <a:pt x="10537930" y="265998"/>
                  <a:pt x="10537930" y="265998"/>
                </a:cubicBezTo>
                <a:close/>
                <a:moveTo>
                  <a:pt x="10885760" y="261292"/>
                </a:moveTo>
                <a:lnTo>
                  <a:pt x="10886718" y="262697"/>
                </a:lnTo>
                <a:cubicBezTo>
                  <a:pt x="10887656" y="263634"/>
                  <a:pt x="10887656" y="263634"/>
                  <a:pt x="10887656" y="263634"/>
                </a:cubicBezTo>
                <a:cubicBezTo>
                  <a:pt x="10888124" y="265061"/>
                  <a:pt x="10888124" y="265061"/>
                  <a:pt x="10888124" y="265061"/>
                </a:cubicBezTo>
                <a:cubicBezTo>
                  <a:pt x="10889061" y="266467"/>
                  <a:pt x="10889061" y="266467"/>
                  <a:pt x="10889061" y="266467"/>
                </a:cubicBezTo>
                <a:cubicBezTo>
                  <a:pt x="10890019" y="267404"/>
                  <a:pt x="10890019" y="267404"/>
                  <a:pt x="10890019" y="267404"/>
                </a:cubicBezTo>
                <a:cubicBezTo>
                  <a:pt x="10890956" y="268830"/>
                  <a:pt x="10890956" y="268830"/>
                  <a:pt x="10890956" y="268830"/>
                </a:cubicBezTo>
                <a:cubicBezTo>
                  <a:pt x="10891893" y="270236"/>
                  <a:pt x="10891893" y="270236"/>
                  <a:pt x="10891893" y="270236"/>
                </a:cubicBezTo>
                <a:cubicBezTo>
                  <a:pt x="10892830" y="271641"/>
                  <a:pt x="10892830" y="271641"/>
                  <a:pt x="10892830" y="271641"/>
                </a:cubicBezTo>
                <a:cubicBezTo>
                  <a:pt x="10893789" y="275879"/>
                  <a:pt x="10893789" y="275879"/>
                  <a:pt x="10893789" y="275879"/>
                </a:cubicBezTo>
                <a:cubicBezTo>
                  <a:pt x="10895194" y="280117"/>
                  <a:pt x="10895194" y="280117"/>
                  <a:pt x="10895194" y="280117"/>
                </a:cubicBezTo>
                <a:cubicBezTo>
                  <a:pt x="10896131" y="284823"/>
                  <a:pt x="10896131" y="284823"/>
                  <a:pt x="10896131" y="284823"/>
                </a:cubicBezTo>
                <a:cubicBezTo>
                  <a:pt x="10897068" y="289061"/>
                  <a:pt x="10897068" y="289061"/>
                  <a:pt x="10897068" y="289061"/>
                </a:cubicBezTo>
                <a:cubicBezTo>
                  <a:pt x="10898474" y="293299"/>
                  <a:pt x="10898474" y="293299"/>
                  <a:pt x="10898474" y="293299"/>
                </a:cubicBezTo>
                <a:cubicBezTo>
                  <a:pt x="10899432" y="298005"/>
                  <a:pt x="10899432" y="298005"/>
                  <a:pt x="10899432" y="298005"/>
                </a:cubicBezTo>
                <a:cubicBezTo>
                  <a:pt x="10900838" y="302243"/>
                  <a:pt x="10900838" y="302243"/>
                  <a:pt x="10900838" y="302243"/>
                </a:cubicBezTo>
                <a:cubicBezTo>
                  <a:pt x="10901775" y="306481"/>
                  <a:pt x="10901775" y="306481"/>
                  <a:pt x="10901775" y="306481"/>
                </a:cubicBezTo>
                <a:cubicBezTo>
                  <a:pt x="10899901" y="300838"/>
                  <a:pt x="10899901" y="300838"/>
                  <a:pt x="10899901" y="300838"/>
                </a:cubicBezTo>
                <a:cubicBezTo>
                  <a:pt x="10897558" y="295194"/>
                  <a:pt x="10897558" y="295194"/>
                  <a:pt x="10897558" y="295194"/>
                </a:cubicBezTo>
                <a:cubicBezTo>
                  <a:pt x="10895663" y="289530"/>
                  <a:pt x="10895663" y="289530"/>
                  <a:pt x="10895663" y="289530"/>
                </a:cubicBezTo>
                <a:cubicBezTo>
                  <a:pt x="10893789" y="283886"/>
                  <a:pt x="10893789" y="283886"/>
                  <a:pt x="10893789" y="283886"/>
                </a:cubicBezTo>
                <a:cubicBezTo>
                  <a:pt x="10891893" y="278243"/>
                  <a:pt x="10891893" y="278243"/>
                  <a:pt x="10891893" y="278243"/>
                </a:cubicBezTo>
                <a:cubicBezTo>
                  <a:pt x="10889530" y="272600"/>
                  <a:pt x="10889530" y="272600"/>
                  <a:pt x="10889530" y="272600"/>
                </a:cubicBezTo>
                <a:cubicBezTo>
                  <a:pt x="10887656" y="266935"/>
                  <a:pt x="10887656" y="266935"/>
                  <a:pt x="10887656" y="266935"/>
                </a:cubicBezTo>
                <a:cubicBezTo>
                  <a:pt x="10885760" y="261292"/>
                  <a:pt x="10885760" y="261292"/>
                  <a:pt x="10885760" y="261292"/>
                </a:cubicBezTo>
                <a:close/>
                <a:moveTo>
                  <a:pt x="10758686" y="260802"/>
                </a:moveTo>
                <a:cubicBezTo>
                  <a:pt x="10764329" y="267872"/>
                  <a:pt x="10764329" y="267872"/>
                  <a:pt x="10764329" y="267872"/>
                </a:cubicBezTo>
                <a:cubicBezTo>
                  <a:pt x="10769973" y="274942"/>
                  <a:pt x="10769973" y="274942"/>
                  <a:pt x="10769973" y="274942"/>
                </a:cubicBezTo>
                <a:cubicBezTo>
                  <a:pt x="10775638" y="282012"/>
                  <a:pt x="10775638" y="282012"/>
                  <a:pt x="10775638" y="282012"/>
                </a:cubicBezTo>
                <a:cubicBezTo>
                  <a:pt x="10781281" y="289061"/>
                  <a:pt x="10781281" y="289061"/>
                  <a:pt x="10781281" y="289061"/>
                </a:cubicBezTo>
                <a:cubicBezTo>
                  <a:pt x="10786925" y="296110"/>
                  <a:pt x="10786925" y="296110"/>
                  <a:pt x="10786925" y="296110"/>
                </a:cubicBezTo>
                <a:cubicBezTo>
                  <a:pt x="10792568" y="303180"/>
                  <a:pt x="10792568" y="303180"/>
                  <a:pt x="10792568" y="303180"/>
                </a:cubicBezTo>
                <a:cubicBezTo>
                  <a:pt x="10798233" y="310250"/>
                  <a:pt x="10798233" y="310250"/>
                  <a:pt x="10798233" y="310250"/>
                </a:cubicBezTo>
                <a:cubicBezTo>
                  <a:pt x="10803876" y="317299"/>
                  <a:pt x="10803876" y="317299"/>
                  <a:pt x="10803876" y="317299"/>
                </a:cubicBezTo>
                <a:cubicBezTo>
                  <a:pt x="10803876" y="317789"/>
                  <a:pt x="10803408" y="318236"/>
                  <a:pt x="10803408" y="318236"/>
                </a:cubicBezTo>
                <a:cubicBezTo>
                  <a:pt x="10802918" y="318705"/>
                  <a:pt x="10802918" y="318705"/>
                  <a:pt x="10802918" y="319173"/>
                </a:cubicBezTo>
                <a:cubicBezTo>
                  <a:pt x="10802450" y="319173"/>
                  <a:pt x="10802450" y="319663"/>
                  <a:pt x="10802450" y="320132"/>
                </a:cubicBezTo>
                <a:cubicBezTo>
                  <a:pt x="10801981" y="320132"/>
                  <a:pt x="10801981" y="320600"/>
                  <a:pt x="10801981" y="321069"/>
                </a:cubicBezTo>
                <a:cubicBezTo>
                  <a:pt x="10801512" y="321069"/>
                  <a:pt x="10801512" y="321537"/>
                  <a:pt x="10801512" y="322006"/>
                </a:cubicBezTo>
                <a:cubicBezTo>
                  <a:pt x="10801512" y="322006"/>
                  <a:pt x="10801512" y="322474"/>
                  <a:pt x="10801512" y="322943"/>
                </a:cubicBezTo>
                <a:cubicBezTo>
                  <a:pt x="10801044" y="322943"/>
                  <a:pt x="10801044" y="323433"/>
                  <a:pt x="10801044" y="323901"/>
                </a:cubicBezTo>
                <a:cubicBezTo>
                  <a:pt x="10801044" y="324370"/>
                  <a:pt x="10801044" y="324370"/>
                  <a:pt x="10801044" y="324838"/>
                </a:cubicBezTo>
                <a:cubicBezTo>
                  <a:pt x="10792100" y="326712"/>
                  <a:pt x="10792100" y="326712"/>
                  <a:pt x="10792100" y="326712"/>
                </a:cubicBezTo>
                <a:cubicBezTo>
                  <a:pt x="10783155" y="328118"/>
                  <a:pt x="10783155" y="328118"/>
                  <a:pt x="10783155" y="328118"/>
                </a:cubicBezTo>
                <a:cubicBezTo>
                  <a:pt x="10774211" y="329544"/>
                  <a:pt x="10774211" y="329544"/>
                  <a:pt x="10774211" y="329544"/>
                </a:cubicBezTo>
                <a:cubicBezTo>
                  <a:pt x="10765266" y="330950"/>
                  <a:pt x="10765266" y="330950"/>
                  <a:pt x="10765266" y="330950"/>
                </a:cubicBezTo>
                <a:cubicBezTo>
                  <a:pt x="10756790" y="332355"/>
                  <a:pt x="10756790" y="332355"/>
                  <a:pt x="10756790" y="332355"/>
                </a:cubicBezTo>
                <a:cubicBezTo>
                  <a:pt x="10747846" y="333782"/>
                  <a:pt x="10747846" y="333782"/>
                  <a:pt x="10747846" y="333782"/>
                </a:cubicBezTo>
                <a:cubicBezTo>
                  <a:pt x="10738902" y="335188"/>
                  <a:pt x="10738902" y="335188"/>
                  <a:pt x="10738902" y="335188"/>
                </a:cubicBezTo>
                <a:cubicBezTo>
                  <a:pt x="10729979" y="336615"/>
                  <a:pt x="10729979" y="336615"/>
                  <a:pt x="10729979" y="336615"/>
                </a:cubicBezTo>
                <a:cubicBezTo>
                  <a:pt x="10732790" y="327202"/>
                  <a:pt x="10732790" y="327202"/>
                  <a:pt x="10732790" y="327202"/>
                </a:cubicBezTo>
                <a:cubicBezTo>
                  <a:pt x="10735132" y="318236"/>
                  <a:pt x="10735132" y="318236"/>
                  <a:pt x="10735132" y="318236"/>
                </a:cubicBezTo>
                <a:cubicBezTo>
                  <a:pt x="10737965" y="308824"/>
                  <a:pt x="10737965" y="308824"/>
                  <a:pt x="10737965" y="308824"/>
                </a:cubicBezTo>
                <a:cubicBezTo>
                  <a:pt x="10740797" y="299411"/>
                  <a:pt x="10740797" y="299411"/>
                  <a:pt x="10740797" y="299411"/>
                </a:cubicBezTo>
                <a:cubicBezTo>
                  <a:pt x="10743629" y="289998"/>
                  <a:pt x="10743629" y="289998"/>
                  <a:pt x="10743629" y="289998"/>
                </a:cubicBezTo>
                <a:cubicBezTo>
                  <a:pt x="10746441" y="280586"/>
                  <a:pt x="10746441" y="280586"/>
                  <a:pt x="10746441" y="280586"/>
                </a:cubicBezTo>
                <a:cubicBezTo>
                  <a:pt x="10749273" y="271641"/>
                  <a:pt x="10749273" y="271641"/>
                  <a:pt x="10749273" y="271641"/>
                </a:cubicBezTo>
                <a:cubicBezTo>
                  <a:pt x="10751616" y="262229"/>
                  <a:pt x="10751616" y="262229"/>
                  <a:pt x="10751616" y="262229"/>
                </a:cubicBezTo>
                <a:lnTo>
                  <a:pt x="10752084" y="262229"/>
                </a:lnTo>
                <a:cubicBezTo>
                  <a:pt x="10752084" y="262229"/>
                  <a:pt x="10752084" y="262229"/>
                  <a:pt x="10752574" y="262229"/>
                </a:cubicBezTo>
                <a:lnTo>
                  <a:pt x="10753042" y="262229"/>
                </a:lnTo>
                <a:cubicBezTo>
                  <a:pt x="10753042" y="262229"/>
                  <a:pt x="10753042" y="262229"/>
                  <a:pt x="10753511" y="262229"/>
                </a:cubicBezTo>
                <a:lnTo>
                  <a:pt x="10753958" y="262229"/>
                </a:lnTo>
                <a:cubicBezTo>
                  <a:pt x="10754448" y="262229"/>
                  <a:pt x="10754448" y="262229"/>
                  <a:pt x="10754916" y="262229"/>
                </a:cubicBezTo>
                <a:lnTo>
                  <a:pt x="10755385" y="262229"/>
                </a:lnTo>
                <a:cubicBezTo>
                  <a:pt x="10755853" y="262229"/>
                  <a:pt x="10755853" y="262229"/>
                  <a:pt x="10756343" y="261760"/>
                </a:cubicBezTo>
                <a:lnTo>
                  <a:pt x="10756790" y="261760"/>
                </a:lnTo>
                <a:cubicBezTo>
                  <a:pt x="10757259" y="261760"/>
                  <a:pt x="10757259" y="261760"/>
                  <a:pt x="10757728" y="261292"/>
                </a:cubicBezTo>
                <a:cubicBezTo>
                  <a:pt x="10757728" y="261292"/>
                  <a:pt x="10757728" y="261292"/>
                  <a:pt x="10758217" y="261292"/>
                </a:cubicBezTo>
                <a:cubicBezTo>
                  <a:pt x="10758217" y="260802"/>
                  <a:pt x="10758686" y="260802"/>
                  <a:pt x="10758686" y="260802"/>
                </a:cubicBezTo>
                <a:close/>
                <a:moveTo>
                  <a:pt x="10881075" y="257991"/>
                </a:moveTo>
                <a:cubicBezTo>
                  <a:pt x="10884844" y="267872"/>
                  <a:pt x="10884844" y="267872"/>
                  <a:pt x="10884844" y="267872"/>
                </a:cubicBezTo>
                <a:cubicBezTo>
                  <a:pt x="10888124" y="278243"/>
                  <a:pt x="10888124" y="278243"/>
                  <a:pt x="10888124" y="278243"/>
                </a:cubicBezTo>
                <a:cubicBezTo>
                  <a:pt x="10891893" y="288124"/>
                  <a:pt x="10891893" y="288124"/>
                  <a:pt x="10891893" y="288124"/>
                </a:cubicBezTo>
                <a:cubicBezTo>
                  <a:pt x="10895663" y="298474"/>
                  <a:pt x="10895663" y="298474"/>
                  <a:pt x="10895663" y="298474"/>
                </a:cubicBezTo>
                <a:cubicBezTo>
                  <a:pt x="10898942" y="308355"/>
                  <a:pt x="10898942" y="308355"/>
                  <a:pt x="10898942" y="308355"/>
                </a:cubicBezTo>
                <a:cubicBezTo>
                  <a:pt x="10902712" y="318705"/>
                  <a:pt x="10902712" y="318705"/>
                  <a:pt x="10902712" y="318705"/>
                </a:cubicBezTo>
                <a:cubicBezTo>
                  <a:pt x="10906013" y="329076"/>
                  <a:pt x="10906013" y="329076"/>
                  <a:pt x="10906013" y="329076"/>
                </a:cubicBezTo>
                <a:cubicBezTo>
                  <a:pt x="10909782" y="338957"/>
                  <a:pt x="10909782" y="338957"/>
                  <a:pt x="10909782" y="338957"/>
                </a:cubicBezTo>
                <a:cubicBezTo>
                  <a:pt x="10905544" y="337083"/>
                  <a:pt x="10905544" y="337083"/>
                  <a:pt x="10905544" y="337083"/>
                </a:cubicBezTo>
                <a:cubicBezTo>
                  <a:pt x="10901775" y="335188"/>
                  <a:pt x="10901775" y="335188"/>
                  <a:pt x="10901775" y="335188"/>
                </a:cubicBezTo>
                <a:cubicBezTo>
                  <a:pt x="10897558" y="333314"/>
                  <a:pt x="10897558" y="333314"/>
                  <a:pt x="10897558" y="333314"/>
                </a:cubicBezTo>
                <a:cubicBezTo>
                  <a:pt x="10893299" y="331887"/>
                  <a:pt x="10893299" y="331887"/>
                  <a:pt x="10893299" y="331887"/>
                </a:cubicBezTo>
                <a:cubicBezTo>
                  <a:pt x="10889530" y="330013"/>
                  <a:pt x="10889530" y="330013"/>
                  <a:pt x="10889530" y="330013"/>
                </a:cubicBezTo>
                <a:cubicBezTo>
                  <a:pt x="10885313" y="328118"/>
                  <a:pt x="10885313" y="328118"/>
                  <a:pt x="10885313" y="328118"/>
                </a:cubicBezTo>
                <a:cubicBezTo>
                  <a:pt x="10881544" y="326244"/>
                  <a:pt x="10881544" y="326244"/>
                  <a:pt x="10881544" y="326244"/>
                </a:cubicBezTo>
                <a:cubicBezTo>
                  <a:pt x="10877306" y="324370"/>
                  <a:pt x="10877306" y="324370"/>
                  <a:pt x="10877306" y="324370"/>
                </a:cubicBezTo>
                <a:cubicBezTo>
                  <a:pt x="10877774" y="316362"/>
                  <a:pt x="10877774" y="316362"/>
                  <a:pt x="10877774" y="316362"/>
                </a:cubicBezTo>
                <a:cubicBezTo>
                  <a:pt x="10878243" y="307887"/>
                  <a:pt x="10878243" y="307887"/>
                  <a:pt x="10878243" y="307887"/>
                </a:cubicBezTo>
                <a:lnTo>
                  <a:pt x="10878711" y="299411"/>
                </a:lnTo>
                <a:cubicBezTo>
                  <a:pt x="10879180" y="291425"/>
                  <a:pt x="10879180" y="291425"/>
                  <a:pt x="10879180" y="291425"/>
                </a:cubicBezTo>
                <a:cubicBezTo>
                  <a:pt x="10879648" y="282928"/>
                  <a:pt x="10879648" y="282928"/>
                  <a:pt x="10879648" y="282928"/>
                </a:cubicBezTo>
                <a:cubicBezTo>
                  <a:pt x="10880117" y="274474"/>
                  <a:pt x="10880117" y="274474"/>
                  <a:pt x="10880117" y="274474"/>
                </a:cubicBezTo>
                <a:cubicBezTo>
                  <a:pt x="10880606" y="266467"/>
                  <a:pt x="10880606" y="266467"/>
                  <a:pt x="10880606" y="266467"/>
                </a:cubicBezTo>
                <a:cubicBezTo>
                  <a:pt x="10881075" y="257991"/>
                  <a:pt x="10881075" y="257991"/>
                  <a:pt x="10881075" y="257991"/>
                </a:cubicBezTo>
                <a:close/>
                <a:moveTo>
                  <a:pt x="10743161" y="255159"/>
                </a:moveTo>
                <a:cubicBezTo>
                  <a:pt x="10743161" y="255648"/>
                  <a:pt x="10743629" y="256117"/>
                  <a:pt x="10743629" y="256117"/>
                </a:cubicBezTo>
                <a:cubicBezTo>
                  <a:pt x="10743629" y="256585"/>
                  <a:pt x="10744077" y="257054"/>
                  <a:pt x="10744077" y="257054"/>
                </a:cubicBezTo>
                <a:cubicBezTo>
                  <a:pt x="10744077" y="257522"/>
                  <a:pt x="10744545" y="257522"/>
                  <a:pt x="10744545" y="257991"/>
                </a:cubicBezTo>
                <a:cubicBezTo>
                  <a:pt x="10745035" y="258459"/>
                  <a:pt x="10745035" y="258459"/>
                  <a:pt x="10745504" y="258928"/>
                </a:cubicBezTo>
                <a:lnTo>
                  <a:pt x="10745972" y="259418"/>
                </a:lnTo>
                <a:cubicBezTo>
                  <a:pt x="10746441" y="259886"/>
                  <a:pt x="10746441" y="259886"/>
                  <a:pt x="10746909" y="260333"/>
                </a:cubicBezTo>
                <a:cubicBezTo>
                  <a:pt x="10746909" y="260333"/>
                  <a:pt x="10747378" y="260802"/>
                  <a:pt x="10747846" y="260802"/>
                </a:cubicBezTo>
                <a:cubicBezTo>
                  <a:pt x="10747846" y="260802"/>
                  <a:pt x="10748315" y="261292"/>
                  <a:pt x="10748804" y="261292"/>
                </a:cubicBezTo>
                <a:cubicBezTo>
                  <a:pt x="10745972" y="270704"/>
                  <a:pt x="10745972" y="270704"/>
                  <a:pt x="10745972" y="270704"/>
                </a:cubicBezTo>
                <a:cubicBezTo>
                  <a:pt x="10743161" y="279649"/>
                  <a:pt x="10743161" y="279649"/>
                  <a:pt x="10743161" y="279649"/>
                </a:cubicBezTo>
                <a:cubicBezTo>
                  <a:pt x="10740329" y="289061"/>
                  <a:pt x="10740329" y="289061"/>
                  <a:pt x="10740329" y="289061"/>
                </a:cubicBezTo>
                <a:cubicBezTo>
                  <a:pt x="10737496" y="298474"/>
                  <a:pt x="10737496" y="298474"/>
                  <a:pt x="10737496" y="298474"/>
                </a:cubicBezTo>
                <a:cubicBezTo>
                  <a:pt x="10735132" y="307887"/>
                  <a:pt x="10735132" y="307887"/>
                  <a:pt x="10735132" y="307887"/>
                </a:cubicBezTo>
                <a:cubicBezTo>
                  <a:pt x="10732321" y="316831"/>
                  <a:pt x="10732321" y="316831"/>
                  <a:pt x="10732321" y="316831"/>
                </a:cubicBezTo>
                <a:lnTo>
                  <a:pt x="10729489" y="326244"/>
                </a:lnTo>
                <a:cubicBezTo>
                  <a:pt x="10726678" y="335656"/>
                  <a:pt x="10726678" y="335656"/>
                  <a:pt x="10726678" y="335656"/>
                </a:cubicBezTo>
                <a:cubicBezTo>
                  <a:pt x="10719607" y="327670"/>
                  <a:pt x="10719607" y="327670"/>
                  <a:pt x="10719607" y="327670"/>
                </a:cubicBezTo>
                <a:cubicBezTo>
                  <a:pt x="10712069" y="319663"/>
                  <a:pt x="10712069" y="319663"/>
                  <a:pt x="10712069" y="319663"/>
                </a:cubicBezTo>
                <a:cubicBezTo>
                  <a:pt x="10704551" y="311656"/>
                  <a:pt x="10704551" y="311656"/>
                  <a:pt x="10704551" y="311656"/>
                </a:cubicBezTo>
                <a:cubicBezTo>
                  <a:pt x="10697012" y="303649"/>
                  <a:pt x="10697012" y="303649"/>
                  <a:pt x="10697012" y="303649"/>
                </a:cubicBezTo>
                <a:cubicBezTo>
                  <a:pt x="10689963" y="296110"/>
                  <a:pt x="10689963" y="296110"/>
                  <a:pt x="10689963" y="296110"/>
                </a:cubicBezTo>
                <a:cubicBezTo>
                  <a:pt x="10682446" y="288124"/>
                  <a:pt x="10682446" y="288124"/>
                  <a:pt x="10682446" y="288124"/>
                </a:cubicBezTo>
                <a:cubicBezTo>
                  <a:pt x="10674907" y="280117"/>
                  <a:pt x="10674907" y="280117"/>
                  <a:pt x="10674907" y="280117"/>
                </a:cubicBezTo>
                <a:cubicBezTo>
                  <a:pt x="10667858" y="272110"/>
                  <a:pt x="10667858" y="272110"/>
                  <a:pt x="10667858" y="272110"/>
                </a:cubicBezTo>
                <a:cubicBezTo>
                  <a:pt x="10677271" y="270236"/>
                  <a:pt x="10677271" y="270236"/>
                  <a:pt x="10677271" y="270236"/>
                </a:cubicBezTo>
                <a:cubicBezTo>
                  <a:pt x="10686683" y="267872"/>
                  <a:pt x="10686683" y="267872"/>
                  <a:pt x="10686683" y="267872"/>
                </a:cubicBezTo>
                <a:cubicBezTo>
                  <a:pt x="10696075" y="265998"/>
                  <a:pt x="10696075" y="265998"/>
                  <a:pt x="10696075" y="265998"/>
                </a:cubicBezTo>
                <a:cubicBezTo>
                  <a:pt x="10705488" y="263634"/>
                  <a:pt x="10705488" y="263634"/>
                  <a:pt x="10705488" y="263634"/>
                </a:cubicBezTo>
                <a:cubicBezTo>
                  <a:pt x="10714901" y="261760"/>
                  <a:pt x="10714901" y="261760"/>
                  <a:pt x="10714901" y="261760"/>
                </a:cubicBezTo>
                <a:cubicBezTo>
                  <a:pt x="10724314" y="259418"/>
                  <a:pt x="10724314" y="259418"/>
                  <a:pt x="10724314" y="259418"/>
                </a:cubicBezTo>
                <a:cubicBezTo>
                  <a:pt x="10733748" y="257522"/>
                  <a:pt x="10733748" y="257522"/>
                  <a:pt x="10733748" y="257522"/>
                </a:cubicBezTo>
                <a:cubicBezTo>
                  <a:pt x="10743161" y="255159"/>
                  <a:pt x="10743161" y="255159"/>
                  <a:pt x="10743161" y="255159"/>
                </a:cubicBezTo>
                <a:close/>
                <a:moveTo>
                  <a:pt x="10823171" y="249515"/>
                </a:moveTo>
                <a:cubicBezTo>
                  <a:pt x="10829283" y="258928"/>
                  <a:pt x="10829283" y="258928"/>
                  <a:pt x="10829283" y="258928"/>
                </a:cubicBezTo>
                <a:cubicBezTo>
                  <a:pt x="10835416" y="267872"/>
                  <a:pt x="10835416" y="267872"/>
                  <a:pt x="10835416" y="267872"/>
                </a:cubicBezTo>
                <a:cubicBezTo>
                  <a:pt x="10841996" y="277285"/>
                  <a:pt x="10841996" y="277285"/>
                  <a:pt x="10841996" y="277285"/>
                </a:cubicBezTo>
                <a:cubicBezTo>
                  <a:pt x="10848108" y="286697"/>
                  <a:pt x="10848108" y="286697"/>
                  <a:pt x="10848108" y="286697"/>
                </a:cubicBezTo>
                <a:cubicBezTo>
                  <a:pt x="10854242" y="296110"/>
                  <a:pt x="10854242" y="296110"/>
                  <a:pt x="10854242" y="296110"/>
                </a:cubicBezTo>
                <a:cubicBezTo>
                  <a:pt x="10860354" y="305076"/>
                  <a:pt x="10860354" y="305076"/>
                  <a:pt x="10860354" y="305076"/>
                </a:cubicBezTo>
                <a:cubicBezTo>
                  <a:pt x="10866466" y="314488"/>
                  <a:pt x="10866466" y="314488"/>
                  <a:pt x="10866466" y="314488"/>
                </a:cubicBezTo>
                <a:cubicBezTo>
                  <a:pt x="10872599" y="323901"/>
                  <a:pt x="10872599" y="323901"/>
                  <a:pt x="10872599" y="323901"/>
                </a:cubicBezTo>
                <a:lnTo>
                  <a:pt x="10866466" y="323901"/>
                </a:lnTo>
                <a:cubicBezTo>
                  <a:pt x="10859885" y="323901"/>
                  <a:pt x="10859885" y="323901"/>
                  <a:pt x="10859885" y="323901"/>
                </a:cubicBezTo>
                <a:cubicBezTo>
                  <a:pt x="10853752" y="323433"/>
                  <a:pt x="10853752" y="323433"/>
                  <a:pt x="10853752" y="323433"/>
                </a:cubicBezTo>
                <a:cubicBezTo>
                  <a:pt x="10847640" y="323433"/>
                  <a:pt x="10847640" y="323433"/>
                  <a:pt x="10847640" y="323433"/>
                </a:cubicBezTo>
                <a:cubicBezTo>
                  <a:pt x="10841528" y="323433"/>
                  <a:pt x="10841528" y="323433"/>
                  <a:pt x="10841528" y="323433"/>
                </a:cubicBezTo>
                <a:cubicBezTo>
                  <a:pt x="10835416" y="323433"/>
                  <a:pt x="10835416" y="323433"/>
                  <a:pt x="10835416" y="323433"/>
                </a:cubicBezTo>
                <a:cubicBezTo>
                  <a:pt x="10828814" y="323433"/>
                  <a:pt x="10828814" y="323433"/>
                  <a:pt x="10828814" y="323433"/>
                </a:cubicBezTo>
                <a:cubicBezTo>
                  <a:pt x="10822702" y="323433"/>
                  <a:pt x="10822702" y="323433"/>
                  <a:pt x="10822702" y="323433"/>
                </a:cubicBezTo>
                <a:cubicBezTo>
                  <a:pt x="10822702" y="322943"/>
                  <a:pt x="10822702" y="322474"/>
                  <a:pt x="10822234" y="322006"/>
                </a:cubicBezTo>
                <a:cubicBezTo>
                  <a:pt x="10822234" y="321069"/>
                  <a:pt x="10822234" y="320600"/>
                  <a:pt x="10821744" y="320132"/>
                </a:cubicBezTo>
                <a:cubicBezTo>
                  <a:pt x="10821744" y="319663"/>
                  <a:pt x="10821275" y="319173"/>
                  <a:pt x="10821275" y="318705"/>
                </a:cubicBezTo>
                <a:cubicBezTo>
                  <a:pt x="10820828" y="318705"/>
                  <a:pt x="10820360" y="318236"/>
                  <a:pt x="10820360" y="317789"/>
                </a:cubicBezTo>
                <a:cubicBezTo>
                  <a:pt x="10819870" y="317299"/>
                  <a:pt x="10819401" y="316831"/>
                  <a:pt x="10818933" y="316831"/>
                </a:cubicBezTo>
                <a:cubicBezTo>
                  <a:pt x="10818933" y="316362"/>
                  <a:pt x="10818464" y="315894"/>
                  <a:pt x="10817996" y="315894"/>
                </a:cubicBezTo>
                <a:cubicBezTo>
                  <a:pt x="10817527" y="315425"/>
                  <a:pt x="10817059" y="314957"/>
                  <a:pt x="10816590" y="314957"/>
                </a:cubicBezTo>
                <a:cubicBezTo>
                  <a:pt x="10816100" y="314488"/>
                  <a:pt x="10815632" y="314488"/>
                  <a:pt x="10815163" y="314488"/>
                </a:cubicBezTo>
                <a:cubicBezTo>
                  <a:pt x="10816100" y="306481"/>
                  <a:pt x="10816100" y="306481"/>
                  <a:pt x="10816100" y="306481"/>
                </a:cubicBezTo>
                <a:cubicBezTo>
                  <a:pt x="10817059" y="298005"/>
                  <a:pt x="10817059" y="298005"/>
                  <a:pt x="10817059" y="298005"/>
                </a:cubicBezTo>
                <a:cubicBezTo>
                  <a:pt x="10817996" y="289998"/>
                  <a:pt x="10817996" y="289998"/>
                  <a:pt x="10817996" y="289998"/>
                </a:cubicBezTo>
                <a:cubicBezTo>
                  <a:pt x="10819401" y="282012"/>
                  <a:pt x="10819401" y="282012"/>
                  <a:pt x="10819401" y="282012"/>
                </a:cubicBezTo>
                <a:cubicBezTo>
                  <a:pt x="10820360" y="273984"/>
                  <a:pt x="10820360" y="273984"/>
                  <a:pt x="10820360" y="273984"/>
                </a:cubicBezTo>
                <a:cubicBezTo>
                  <a:pt x="10821275" y="265530"/>
                  <a:pt x="10821275" y="265530"/>
                  <a:pt x="10821275" y="265530"/>
                </a:cubicBezTo>
                <a:cubicBezTo>
                  <a:pt x="10822234" y="257522"/>
                  <a:pt x="10822234" y="257522"/>
                  <a:pt x="10822234" y="257522"/>
                </a:cubicBezTo>
                <a:cubicBezTo>
                  <a:pt x="10823171" y="249515"/>
                  <a:pt x="10823171" y="249515"/>
                  <a:pt x="10823171" y="249515"/>
                </a:cubicBezTo>
                <a:close/>
                <a:moveTo>
                  <a:pt x="10825513" y="247173"/>
                </a:moveTo>
                <a:cubicBezTo>
                  <a:pt x="10832115" y="247641"/>
                  <a:pt x="10832115" y="247641"/>
                  <a:pt x="10832115" y="247641"/>
                </a:cubicBezTo>
                <a:cubicBezTo>
                  <a:pt x="10838696" y="248110"/>
                  <a:pt x="10838696" y="248110"/>
                  <a:pt x="10838696" y="248110"/>
                </a:cubicBezTo>
                <a:cubicBezTo>
                  <a:pt x="10845297" y="248578"/>
                  <a:pt x="10845297" y="248578"/>
                  <a:pt x="10845297" y="248578"/>
                </a:cubicBezTo>
                <a:cubicBezTo>
                  <a:pt x="10851878" y="249047"/>
                  <a:pt x="10851878" y="249047"/>
                  <a:pt x="10851878" y="249047"/>
                </a:cubicBezTo>
                <a:cubicBezTo>
                  <a:pt x="10858480" y="249515"/>
                  <a:pt x="10858480" y="249515"/>
                  <a:pt x="10858480" y="249515"/>
                </a:cubicBezTo>
                <a:cubicBezTo>
                  <a:pt x="10865060" y="250005"/>
                  <a:pt x="10865060" y="250005"/>
                  <a:pt x="10865060" y="250005"/>
                </a:cubicBezTo>
                <a:cubicBezTo>
                  <a:pt x="10871662" y="250921"/>
                  <a:pt x="10871662" y="250921"/>
                  <a:pt x="10871662" y="250921"/>
                </a:cubicBezTo>
                <a:lnTo>
                  <a:pt x="10878243" y="251389"/>
                </a:lnTo>
                <a:cubicBezTo>
                  <a:pt x="10877774" y="259886"/>
                  <a:pt x="10877774" y="259886"/>
                  <a:pt x="10877774" y="259886"/>
                </a:cubicBezTo>
                <a:cubicBezTo>
                  <a:pt x="10877306" y="268341"/>
                  <a:pt x="10877306" y="268341"/>
                  <a:pt x="10877306" y="268341"/>
                </a:cubicBezTo>
                <a:cubicBezTo>
                  <a:pt x="10876837" y="277285"/>
                  <a:pt x="10876837" y="277285"/>
                  <a:pt x="10876837" y="277285"/>
                </a:cubicBezTo>
                <a:cubicBezTo>
                  <a:pt x="10876347" y="285760"/>
                  <a:pt x="10876347" y="285760"/>
                  <a:pt x="10876347" y="285760"/>
                </a:cubicBezTo>
                <a:cubicBezTo>
                  <a:pt x="10875879" y="294705"/>
                  <a:pt x="10875879" y="294705"/>
                  <a:pt x="10875879" y="294705"/>
                </a:cubicBezTo>
                <a:cubicBezTo>
                  <a:pt x="10875432" y="303180"/>
                  <a:pt x="10875432" y="303180"/>
                  <a:pt x="10875432" y="303180"/>
                </a:cubicBezTo>
                <a:cubicBezTo>
                  <a:pt x="10874473" y="311656"/>
                  <a:pt x="10874473" y="311656"/>
                  <a:pt x="10874473" y="311656"/>
                </a:cubicBezTo>
                <a:cubicBezTo>
                  <a:pt x="10874005" y="320600"/>
                  <a:pt x="10874005" y="320600"/>
                  <a:pt x="10874005" y="320600"/>
                </a:cubicBezTo>
                <a:cubicBezTo>
                  <a:pt x="10867893" y="311187"/>
                  <a:pt x="10867893" y="311187"/>
                  <a:pt x="10867893" y="311187"/>
                </a:cubicBezTo>
                <a:cubicBezTo>
                  <a:pt x="10862249" y="302243"/>
                  <a:pt x="10862249" y="302243"/>
                  <a:pt x="10862249" y="302243"/>
                </a:cubicBezTo>
                <a:cubicBezTo>
                  <a:pt x="10856116" y="292831"/>
                  <a:pt x="10856116" y="292831"/>
                  <a:pt x="10856116" y="292831"/>
                </a:cubicBezTo>
                <a:cubicBezTo>
                  <a:pt x="10850004" y="283886"/>
                  <a:pt x="10850004" y="283886"/>
                  <a:pt x="10850004" y="283886"/>
                </a:cubicBezTo>
                <a:cubicBezTo>
                  <a:pt x="10843871" y="274474"/>
                  <a:pt x="10843871" y="274474"/>
                  <a:pt x="10843871" y="274474"/>
                </a:cubicBezTo>
                <a:cubicBezTo>
                  <a:pt x="10837759" y="265530"/>
                  <a:pt x="10837759" y="265530"/>
                  <a:pt x="10837759" y="265530"/>
                </a:cubicBezTo>
                <a:cubicBezTo>
                  <a:pt x="10831647" y="256117"/>
                  <a:pt x="10831647" y="256117"/>
                  <a:pt x="10831647" y="256117"/>
                </a:cubicBezTo>
                <a:cubicBezTo>
                  <a:pt x="10825513" y="247173"/>
                  <a:pt x="10825513" y="247173"/>
                  <a:pt x="10825513" y="247173"/>
                </a:cubicBezTo>
                <a:close/>
                <a:moveTo>
                  <a:pt x="10820360" y="246704"/>
                </a:moveTo>
                <a:lnTo>
                  <a:pt x="10819401" y="255159"/>
                </a:lnTo>
                <a:cubicBezTo>
                  <a:pt x="10817996" y="263634"/>
                  <a:pt x="10817996" y="263634"/>
                  <a:pt x="10817996" y="263634"/>
                </a:cubicBezTo>
                <a:cubicBezTo>
                  <a:pt x="10817059" y="272110"/>
                  <a:pt x="10817059" y="272110"/>
                  <a:pt x="10817059" y="272110"/>
                </a:cubicBezTo>
                <a:cubicBezTo>
                  <a:pt x="10816100" y="280586"/>
                  <a:pt x="10816100" y="280586"/>
                  <a:pt x="10816100" y="280586"/>
                </a:cubicBezTo>
                <a:cubicBezTo>
                  <a:pt x="10815163" y="288593"/>
                  <a:pt x="10815163" y="288593"/>
                  <a:pt x="10815163" y="288593"/>
                </a:cubicBezTo>
                <a:cubicBezTo>
                  <a:pt x="10813758" y="297068"/>
                  <a:pt x="10813758" y="297068"/>
                  <a:pt x="10813758" y="297068"/>
                </a:cubicBezTo>
                <a:cubicBezTo>
                  <a:pt x="10812821" y="305523"/>
                  <a:pt x="10812821" y="305523"/>
                  <a:pt x="10812821" y="305523"/>
                </a:cubicBezTo>
                <a:cubicBezTo>
                  <a:pt x="10811862" y="314020"/>
                  <a:pt x="10811862" y="314020"/>
                  <a:pt x="10811862" y="314020"/>
                </a:cubicBezTo>
                <a:cubicBezTo>
                  <a:pt x="10811394" y="314020"/>
                  <a:pt x="10811394" y="314020"/>
                  <a:pt x="10810947" y="314020"/>
                </a:cubicBezTo>
                <a:lnTo>
                  <a:pt x="10810457" y="314020"/>
                </a:lnTo>
                <a:cubicBezTo>
                  <a:pt x="10809988" y="314020"/>
                  <a:pt x="10809988" y="314020"/>
                  <a:pt x="10809520" y="314020"/>
                </a:cubicBezTo>
                <a:lnTo>
                  <a:pt x="10809051" y="314488"/>
                </a:lnTo>
                <a:cubicBezTo>
                  <a:pt x="10808562" y="314488"/>
                  <a:pt x="10808562" y="314488"/>
                  <a:pt x="10808562" y="314488"/>
                </a:cubicBezTo>
                <a:cubicBezTo>
                  <a:pt x="10808114" y="314488"/>
                  <a:pt x="10808114" y="314957"/>
                  <a:pt x="10807646" y="314957"/>
                </a:cubicBezTo>
                <a:lnTo>
                  <a:pt x="10807177" y="314957"/>
                </a:lnTo>
                <a:cubicBezTo>
                  <a:pt x="10806687" y="315425"/>
                  <a:pt x="10806687" y="315425"/>
                  <a:pt x="10806687" y="315425"/>
                </a:cubicBezTo>
                <a:cubicBezTo>
                  <a:pt x="10801044" y="308355"/>
                  <a:pt x="10801044" y="308355"/>
                  <a:pt x="10801044" y="308355"/>
                </a:cubicBezTo>
                <a:cubicBezTo>
                  <a:pt x="10795400" y="301306"/>
                  <a:pt x="10795400" y="301306"/>
                  <a:pt x="10795400" y="301306"/>
                </a:cubicBezTo>
                <a:cubicBezTo>
                  <a:pt x="10789736" y="294236"/>
                  <a:pt x="10789736" y="294236"/>
                  <a:pt x="10789736" y="294236"/>
                </a:cubicBezTo>
                <a:cubicBezTo>
                  <a:pt x="10784092" y="287166"/>
                  <a:pt x="10784092" y="287166"/>
                  <a:pt x="10784092" y="287166"/>
                </a:cubicBezTo>
                <a:cubicBezTo>
                  <a:pt x="10778449" y="280117"/>
                  <a:pt x="10778449" y="280117"/>
                  <a:pt x="10778449" y="280117"/>
                </a:cubicBezTo>
                <a:cubicBezTo>
                  <a:pt x="10772805" y="273047"/>
                  <a:pt x="10772805" y="273047"/>
                  <a:pt x="10772805" y="273047"/>
                </a:cubicBezTo>
                <a:cubicBezTo>
                  <a:pt x="10767140" y="265998"/>
                  <a:pt x="10767140" y="265998"/>
                  <a:pt x="10767140" y="265998"/>
                </a:cubicBezTo>
                <a:cubicBezTo>
                  <a:pt x="10761497" y="258928"/>
                  <a:pt x="10761497" y="258928"/>
                  <a:pt x="10761497" y="258928"/>
                </a:cubicBezTo>
                <a:cubicBezTo>
                  <a:pt x="10761497" y="258459"/>
                  <a:pt x="10761497" y="258459"/>
                  <a:pt x="10761987" y="257991"/>
                </a:cubicBezTo>
                <a:cubicBezTo>
                  <a:pt x="10761987" y="257991"/>
                  <a:pt x="10762455" y="257522"/>
                  <a:pt x="10762455" y="257054"/>
                </a:cubicBezTo>
                <a:lnTo>
                  <a:pt x="10762924" y="256585"/>
                </a:lnTo>
                <a:cubicBezTo>
                  <a:pt x="10762924" y="256117"/>
                  <a:pt x="10763392" y="256117"/>
                  <a:pt x="10763392" y="255648"/>
                </a:cubicBezTo>
                <a:cubicBezTo>
                  <a:pt x="10763392" y="255159"/>
                  <a:pt x="10763392" y="255159"/>
                  <a:pt x="10763392" y="254690"/>
                </a:cubicBezTo>
                <a:cubicBezTo>
                  <a:pt x="10763861" y="254690"/>
                  <a:pt x="10763861" y="254222"/>
                  <a:pt x="10763861" y="253753"/>
                </a:cubicBezTo>
                <a:cubicBezTo>
                  <a:pt x="10763861" y="253753"/>
                  <a:pt x="10763861" y="253285"/>
                  <a:pt x="10763861" y="252816"/>
                </a:cubicBezTo>
                <a:cubicBezTo>
                  <a:pt x="10763861" y="252816"/>
                  <a:pt x="10764329" y="252347"/>
                  <a:pt x="10764329" y="251879"/>
                </a:cubicBezTo>
                <a:cubicBezTo>
                  <a:pt x="10771400" y="251389"/>
                  <a:pt x="10771400" y="251389"/>
                  <a:pt x="10771400" y="251389"/>
                </a:cubicBezTo>
                <a:cubicBezTo>
                  <a:pt x="10777980" y="250452"/>
                  <a:pt x="10777980" y="250452"/>
                  <a:pt x="10777980" y="250452"/>
                </a:cubicBezTo>
                <a:cubicBezTo>
                  <a:pt x="10785051" y="250005"/>
                  <a:pt x="10785051" y="250005"/>
                  <a:pt x="10785051" y="250005"/>
                </a:cubicBezTo>
                <a:cubicBezTo>
                  <a:pt x="10792100" y="249515"/>
                  <a:pt x="10792100" y="249515"/>
                  <a:pt x="10792100" y="249515"/>
                </a:cubicBezTo>
                <a:cubicBezTo>
                  <a:pt x="10799149" y="248578"/>
                  <a:pt x="10799149" y="248578"/>
                  <a:pt x="10799149" y="248578"/>
                </a:cubicBezTo>
                <a:cubicBezTo>
                  <a:pt x="10806219" y="248110"/>
                  <a:pt x="10806219" y="248110"/>
                  <a:pt x="10806219" y="248110"/>
                </a:cubicBezTo>
                <a:cubicBezTo>
                  <a:pt x="10813289" y="247641"/>
                  <a:pt x="10813289" y="247641"/>
                  <a:pt x="10813289" y="247641"/>
                </a:cubicBezTo>
                <a:cubicBezTo>
                  <a:pt x="10820360" y="246704"/>
                  <a:pt x="10820360" y="246704"/>
                  <a:pt x="10820360" y="246704"/>
                </a:cubicBezTo>
                <a:close/>
                <a:moveTo>
                  <a:pt x="10506390" y="244340"/>
                </a:moveTo>
                <a:cubicBezTo>
                  <a:pt x="10505453" y="248110"/>
                  <a:pt x="10505453" y="248110"/>
                  <a:pt x="10505453" y="248110"/>
                </a:cubicBezTo>
                <a:cubicBezTo>
                  <a:pt x="10504047" y="252347"/>
                  <a:pt x="10504047" y="252347"/>
                  <a:pt x="10504047" y="252347"/>
                </a:cubicBezTo>
                <a:cubicBezTo>
                  <a:pt x="10503089" y="256117"/>
                  <a:pt x="10503089" y="256117"/>
                  <a:pt x="10503089" y="256117"/>
                </a:cubicBezTo>
                <a:cubicBezTo>
                  <a:pt x="10501684" y="259886"/>
                  <a:pt x="10501684" y="259886"/>
                  <a:pt x="10501684" y="259886"/>
                </a:cubicBezTo>
                <a:cubicBezTo>
                  <a:pt x="10500747" y="263634"/>
                  <a:pt x="10500747" y="263634"/>
                  <a:pt x="10500747" y="263634"/>
                </a:cubicBezTo>
                <a:cubicBezTo>
                  <a:pt x="10499341" y="267872"/>
                  <a:pt x="10499341" y="267872"/>
                  <a:pt x="10499341" y="267872"/>
                </a:cubicBezTo>
                <a:cubicBezTo>
                  <a:pt x="10498404" y="271641"/>
                  <a:pt x="10498404" y="271641"/>
                  <a:pt x="10498404" y="271641"/>
                </a:cubicBezTo>
                <a:cubicBezTo>
                  <a:pt x="10497446" y="275411"/>
                  <a:pt x="10497446" y="275411"/>
                  <a:pt x="10497446" y="275411"/>
                </a:cubicBezTo>
                <a:cubicBezTo>
                  <a:pt x="10495572" y="277753"/>
                  <a:pt x="10495572" y="277753"/>
                  <a:pt x="10495572" y="277753"/>
                </a:cubicBezTo>
                <a:cubicBezTo>
                  <a:pt x="10493676" y="280117"/>
                  <a:pt x="10493676" y="280117"/>
                  <a:pt x="10493676" y="280117"/>
                </a:cubicBezTo>
                <a:cubicBezTo>
                  <a:pt x="10491802" y="282481"/>
                  <a:pt x="10491802" y="282481"/>
                  <a:pt x="10491802" y="282481"/>
                </a:cubicBezTo>
                <a:cubicBezTo>
                  <a:pt x="10490397" y="284823"/>
                  <a:pt x="10490397" y="284823"/>
                  <a:pt x="10490397" y="284823"/>
                </a:cubicBezTo>
                <a:cubicBezTo>
                  <a:pt x="10488501" y="287166"/>
                  <a:pt x="10488501" y="287166"/>
                  <a:pt x="10488501" y="287166"/>
                </a:cubicBezTo>
                <a:cubicBezTo>
                  <a:pt x="10486627" y="289530"/>
                  <a:pt x="10486627" y="289530"/>
                  <a:pt x="10486627" y="289530"/>
                </a:cubicBezTo>
                <a:cubicBezTo>
                  <a:pt x="10484732" y="291894"/>
                  <a:pt x="10484732" y="291894"/>
                  <a:pt x="10484732" y="291894"/>
                </a:cubicBezTo>
                <a:cubicBezTo>
                  <a:pt x="10483326" y="294236"/>
                  <a:pt x="10483326" y="294236"/>
                  <a:pt x="10483326" y="294236"/>
                </a:cubicBezTo>
                <a:lnTo>
                  <a:pt x="10486159" y="288124"/>
                </a:lnTo>
                <a:cubicBezTo>
                  <a:pt x="10488991" y="282012"/>
                  <a:pt x="10488991" y="282012"/>
                  <a:pt x="10488991" y="282012"/>
                </a:cubicBezTo>
                <a:cubicBezTo>
                  <a:pt x="10491802" y="275879"/>
                  <a:pt x="10491802" y="275879"/>
                  <a:pt x="10491802" y="275879"/>
                </a:cubicBezTo>
                <a:cubicBezTo>
                  <a:pt x="10494635" y="269299"/>
                  <a:pt x="10494635" y="269299"/>
                  <a:pt x="10494635" y="269299"/>
                </a:cubicBezTo>
                <a:cubicBezTo>
                  <a:pt x="10497914" y="263166"/>
                  <a:pt x="10497914" y="263166"/>
                  <a:pt x="10497914" y="263166"/>
                </a:cubicBezTo>
                <a:cubicBezTo>
                  <a:pt x="10500747" y="257054"/>
                  <a:pt x="10500747" y="257054"/>
                  <a:pt x="10500747" y="257054"/>
                </a:cubicBezTo>
                <a:cubicBezTo>
                  <a:pt x="10503558" y="250452"/>
                  <a:pt x="10503558" y="250452"/>
                  <a:pt x="10503558" y="250452"/>
                </a:cubicBezTo>
                <a:cubicBezTo>
                  <a:pt x="10506390" y="244340"/>
                  <a:pt x="10506390" y="244340"/>
                  <a:pt x="10506390" y="244340"/>
                </a:cubicBezTo>
                <a:close/>
                <a:moveTo>
                  <a:pt x="11236083" y="238850"/>
                </a:moveTo>
                <a:lnTo>
                  <a:pt x="11239912" y="238850"/>
                </a:lnTo>
                <a:cubicBezTo>
                  <a:pt x="11239912" y="238850"/>
                  <a:pt x="11239912" y="238850"/>
                  <a:pt x="11244235" y="238850"/>
                </a:cubicBezTo>
                <a:cubicBezTo>
                  <a:pt x="11244235" y="238850"/>
                  <a:pt x="11244235" y="238850"/>
                  <a:pt x="11248516" y="238850"/>
                </a:cubicBezTo>
                <a:cubicBezTo>
                  <a:pt x="11248516" y="238850"/>
                  <a:pt x="11248516" y="238850"/>
                  <a:pt x="11252839" y="238850"/>
                </a:cubicBezTo>
                <a:cubicBezTo>
                  <a:pt x="11254733" y="238850"/>
                  <a:pt x="11256667" y="239343"/>
                  <a:pt x="11258067" y="239837"/>
                </a:cubicBezTo>
                <a:cubicBezTo>
                  <a:pt x="11260002" y="240289"/>
                  <a:pt x="11260949" y="240782"/>
                  <a:pt x="11261896" y="241728"/>
                </a:cubicBezTo>
                <a:cubicBezTo>
                  <a:pt x="11263337" y="242673"/>
                  <a:pt x="11263831" y="244112"/>
                  <a:pt x="11264325" y="245551"/>
                </a:cubicBezTo>
                <a:cubicBezTo>
                  <a:pt x="11264778" y="246990"/>
                  <a:pt x="11265272" y="248429"/>
                  <a:pt x="11265272" y="249868"/>
                </a:cubicBezTo>
                <a:cubicBezTo>
                  <a:pt x="11265272" y="251759"/>
                  <a:pt x="11264778" y="253198"/>
                  <a:pt x="11264325" y="254636"/>
                </a:cubicBezTo>
                <a:cubicBezTo>
                  <a:pt x="11263831" y="256075"/>
                  <a:pt x="11262884" y="257514"/>
                  <a:pt x="11261896" y="258460"/>
                </a:cubicBezTo>
                <a:cubicBezTo>
                  <a:pt x="11260949" y="259405"/>
                  <a:pt x="11259508" y="260351"/>
                  <a:pt x="11258067" y="260844"/>
                </a:cubicBezTo>
                <a:cubicBezTo>
                  <a:pt x="11256667" y="261296"/>
                  <a:pt x="11254733" y="261790"/>
                  <a:pt x="11252839" y="261790"/>
                </a:cubicBezTo>
                <a:cubicBezTo>
                  <a:pt x="11252839" y="261790"/>
                  <a:pt x="11252839" y="261790"/>
                  <a:pt x="11248516" y="261790"/>
                </a:cubicBezTo>
                <a:cubicBezTo>
                  <a:pt x="11248516" y="261790"/>
                  <a:pt x="11248516" y="261790"/>
                  <a:pt x="11244235" y="261790"/>
                </a:cubicBezTo>
                <a:cubicBezTo>
                  <a:pt x="11244235" y="261790"/>
                  <a:pt x="11244235" y="261790"/>
                  <a:pt x="11239912" y="261790"/>
                </a:cubicBezTo>
                <a:cubicBezTo>
                  <a:pt x="11239912" y="261790"/>
                  <a:pt x="11239912" y="261790"/>
                  <a:pt x="11236083" y="261790"/>
                </a:cubicBezTo>
                <a:cubicBezTo>
                  <a:pt x="11236083" y="261790"/>
                  <a:pt x="11236083" y="261790"/>
                  <a:pt x="11236083" y="256075"/>
                </a:cubicBezTo>
                <a:cubicBezTo>
                  <a:pt x="11236083" y="256075"/>
                  <a:pt x="11236083" y="256075"/>
                  <a:pt x="11236083" y="250320"/>
                </a:cubicBezTo>
                <a:cubicBezTo>
                  <a:pt x="11236083" y="250320"/>
                  <a:pt x="11236083" y="250320"/>
                  <a:pt x="11236083" y="244606"/>
                </a:cubicBezTo>
                <a:cubicBezTo>
                  <a:pt x="11236083" y="244606"/>
                  <a:pt x="11236083" y="244606"/>
                  <a:pt x="11236083" y="238850"/>
                </a:cubicBezTo>
                <a:close/>
                <a:moveTo>
                  <a:pt x="10597708" y="229284"/>
                </a:moveTo>
                <a:cubicBezTo>
                  <a:pt x="10594897" y="237739"/>
                  <a:pt x="10594897" y="237739"/>
                  <a:pt x="10594897" y="237739"/>
                </a:cubicBezTo>
                <a:cubicBezTo>
                  <a:pt x="10592533" y="246236"/>
                  <a:pt x="10592533" y="246236"/>
                  <a:pt x="10592533" y="246236"/>
                </a:cubicBezTo>
                <a:cubicBezTo>
                  <a:pt x="10590169" y="255159"/>
                  <a:pt x="10590169" y="255159"/>
                  <a:pt x="10590169" y="255159"/>
                </a:cubicBezTo>
                <a:cubicBezTo>
                  <a:pt x="10587358" y="263634"/>
                  <a:pt x="10587358" y="263634"/>
                  <a:pt x="10587358" y="263634"/>
                </a:cubicBezTo>
                <a:cubicBezTo>
                  <a:pt x="10585016" y="272110"/>
                  <a:pt x="10585016" y="272110"/>
                  <a:pt x="10585016" y="272110"/>
                </a:cubicBezTo>
                <a:cubicBezTo>
                  <a:pt x="10582183" y="281054"/>
                  <a:pt x="10582183" y="281054"/>
                  <a:pt x="10582183" y="281054"/>
                </a:cubicBezTo>
                <a:cubicBezTo>
                  <a:pt x="10579841" y="289530"/>
                  <a:pt x="10579841" y="289530"/>
                  <a:pt x="10579841" y="289530"/>
                </a:cubicBezTo>
                <a:cubicBezTo>
                  <a:pt x="10577477" y="298005"/>
                  <a:pt x="10577477" y="298005"/>
                  <a:pt x="10577477" y="298005"/>
                </a:cubicBezTo>
                <a:lnTo>
                  <a:pt x="10573239" y="293768"/>
                </a:lnTo>
                <a:cubicBezTo>
                  <a:pt x="10569001" y="289530"/>
                  <a:pt x="10569001" y="289530"/>
                  <a:pt x="10569001" y="289530"/>
                </a:cubicBezTo>
                <a:cubicBezTo>
                  <a:pt x="10564763" y="285292"/>
                  <a:pt x="10564763" y="285292"/>
                  <a:pt x="10564763" y="285292"/>
                </a:cubicBezTo>
                <a:cubicBezTo>
                  <a:pt x="10560525" y="281054"/>
                  <a:pt x="10560525" y="281054"/>
                  <a:pt x="10560525" y="281054"/>
                </a:cubicBezTo>
                <a:cubicBezTo>
                  <a:pt x="10556287" y="276816"/>
                  <a:pt x="10556287" y="276816"/>
                  <a:pt x="10556287" y="276816"/>
                </a:cubicBezTo>
                <a:cubicBezTo>
                  <a:pt x="10552049" y="272600"/>
                  <a:pt x="10552049" y="272600"/>
                  <a:pt x="10552049" y="272600"/>
                </a:cubicBezTo>
                <a:cubicBezTo>
                  <a:pt x="10547811" y="267872"/>
                  <a:pt x="10547811" y="267872"/>
                  <a:pt x="10547811" y="267872"/>
                </a:cubicBezTo>
                <a:cubicBezTo>
                  <a:pt x="10543573" y="263634"/>
                  <a:pt x="10543573" y="263634"/>
                  <a:pt x="10543573" y="263634"/>
                </a:cubicBezTo>
                <a:cubicBezTo>
                  <a:pt x="10550175" y="259418"/>
                  <a:pt x="10550175" y="259418"/>
                  <a:pt x="10550175" y="259418"/>
                </a:cubicBezTo>
                <a:cubicBezTo>
                  <a:pt x="10556777" y="255159"/>
                  <a:pt x="10556777" y="255159"/>
                  <a:pt x="10556777" y="255159"/>
                </a:cubicBezTo>
                <a:cubicBezTo>
                  <a:pt x="10563826" y="250921"/>
                  <a:pt x="10563826" y="250921"/>
                  <a:pt x="10563826" y="250921"/>
                </a:cubicBezTo>
                <a:cubicBezTo>
                  <a:pt x="10570406" y="246704"/>
                  <a:pt x="10570406" y="246704"/>
                  <a:pt x="10570406" y="246704"/>
                </a:cubicBezTo>
                <a:cubicBezTo>
                  <a:pt x="10577477" y="241977"/>
                  <a:pt x="10577477" y="241977"/>
                  <a:pt x="10577477" y="241977"/>
                </a:cubicBezTo>
                <a:cubicBezTo>
                  <a:pt x="10584057" y="237739"/>
                  <a:pt x="10584057" y="237739"/>
                  <a:pt x="10584057" y="237739"/>
                </a:cubicBezTo>
                <a:cubicBezTo>
                  <a:pt x="10590659" y="233522"/>
                  <a:pt x="10590659" y="233522"/>
                  <a:pt x="10590659" y="233522"/>
                </a:cubicBezTo>
                <a:cubicBezTo>
                  <a:pt x="10597708" y="229284"/>
                  <a:pt x="10597708" y="229284"/>
                  <a:pt x="10597708" y="229284"/>
                </a:cubicBezTo>
                <a:close/>
                <a:moveTo>
                  <a:pt x="10601477" y="227857"/>
                </a:moveTo>
                <a:lnTo>
                  <a:pt x="10609016" y="233522"/>
                </a:lnTo>
                <a:cubicBezTo>
                  <a:pt x="10616065" y="238697"/>
                  <a:pt x="10616065" y="238697"/>
                  <a:pt x="10616065" y="238697"/>
                </a:cubicBezTo>
                <a:cubicBezTo>
                  <a:pt x="10623604" y="243872"/>
                  <a:pt x="10623604" y="243872"/>
                  <a:pt x="10623604" y="243872"/>
                </a:cubicBezTo>
                <a:cubicBezTo>
                  <a:pt x="10631143" y="249515"/>
                  <a:pt x="10631143" y="249515"/>
                  <a:pt x="10631143" y="249515"/>
                </a:cubicBezTo>
                <a:cubicBezTo>
                  <a:pt x="10638661" y="254690"/>
                  <a:pt x="10638661" y="254690"/>
                  <a:pt x="10638661" y="254690"/>
                </a:cubicBezTo>
                <a:cubicBezTo>
                  <a:pt x="10646199" y="259886"/>
                  <a:pt x="10646199" y="259886"/>
                  <a:pt x="10646199" y="259886"/>
                </a:cubicBezTo>
                <a:cubicBezTo>
                  <a:pt x="10653270" y="265530"/>
                  <a:pt x="10653270" y="265530"/>
                  <a:pt x="10653270" y="265530"/>
                </a:cubicBezTo>
                <a:cubicBezTo>
                  <a:pt x="10660787" y="270704"/>
                  <a:pt x="10660787" y="270704"/>
                  <a:pt x="10660787" y="270704"/>
                </a:cubicBezTo>
                <a:cubicBezTo>
                  <a:pt x="10650906" y="273984"/>
                  <a:pt x="10650906" y="273984"/>
                  <a:pt x="10650906" y="273984"/>
                </a:cubicBezTo>
                <a:cubicBezTo>
                  <a:pt x="10641024" y="277753"/>
                  <a:pt x="10641024" y="277753"/>
                  <a:pt x="10641024" y="277753"/>
                </a:cubicBezTo>
                <a:cubicBezTo>
                  <a:pt x="10630675" y="281054"/>
                  <a:pt x="10630675" y="281054"/>
                  <a:pt x="10630675" y="281054"/>
                </a:cubicBezTo>
                <a:cubicBezTo>
                  <a:pt x="10620793" y="284823"/>
                  <a:pt x="10620793" y="284823"/>
                  <a:pt x="10620793" y="284823"/>
                </a:cubicBezTo>
                <a:cubicBezTo>
                  <a:pt x="10610422" y="288124"/>
                  <a:pt x="10610422" y="288124"/>
                  <a:pt x="10610422" y="288124"/>
                </a:cubicBezTo>
                <a:cubicBezTo>
                  <a:pt x="10600540" y="291425"/>
                  <a:pt x="10600540" y="291425"/>
                  <a:pt x="10600540" y="291425"/>
                </a:cubicBezTo>
                <a:cubicBezTo>
                  <a:pt x="10590659" y="295194"/>
                  <a:pt x="10590659" y="295194"/>
                  <a:pt x="10590659" y="295194"/>
                </a:cubicBezTo>
                <a:cubicBezTo>
                  <a:pt x="10580288" y="298474"/>
                  <a:pt x="10580288" y="298474"/>
                  <a:pt x="10580288" y="298474"/>
                </a:cubicBezTo>
                <a:cubicBezTo>
                  <a:pt x="10583120" y="289998"/>
                  <a:pt x="10583120" y="289998"/>
                  <a:pt x="10583120" y="289998"/>
                </a:cubicBezTo>
                <a:cubicBezTo>
                  <a:pt x="10585484" y="281054"/>
                  <a:pt x="10585484" y="281054"/>
                  <a:pt x="10585484" y="281054"/>
                </a:cubicBezTo>
                <a:cubicBezTo>
                  <a:pt x="10588295" y="272110"/>
                  <a:pt x="10588295" y="272110"/>
                  <a:pt x="10588295" y="272110"/>
                </a:cubicBezTo>
                <a:cubicBezTo>
                  <a:pt x="10591128" y="263166"/>
                  <a:pt x="10591128" y="263166"/>
                  <a:pt x="10591128" y="263166"/>
                </a:cubicBezTo>
                <a:cubicBezTo>
                  <a:pt x="10593470" y="254690"/>
                  <a:pt x="10593470" y="254690"/>
                  <a:pt x="10593470" y="254690"/>
                </a:cubicBezTo>
                <a:cubicBezTo>
                  <a:pt x="10596302" y="245746"/>
                  <a:pt x="10596302" y="245746"/>
                  <a:pt x="10596302" y="245746"/>
                </a:cubicBezTo>
                <a:cubicBezTo>
                  <a:pt x="10598666" y="236823"/>
                  <a:pt x="10598666" y="236823"/>
                  <a:pt x="10598666" y="236823"/>
                </a:cubicBezTo>
                <a:cubicBezTo>
                  <a:pt x="10601477" y="227857"/>
                  <a:pt x="10601477" y="227857"/>
                  <a:pt x="10601477" y="227857"/>
                </a:cubicBezTo>
                <a:close/>
                <a:moveTo>
                  <a:pt x="10548748" y="216102"/>
                </a:moveTo>
                <a:lnTo>
                  <a:pt x="10547364" y="222214"/>
                </a:lnTo>
                <a:cubicBezTo>
                  <a:pt x="10546406" y="227857"/>
                  <a:pt x="10546406" y="227857"/>
                  <a:pt x="10546406" y="227857"/>
                </a:cubicBezTo>
                <a:cubicBezTo>
                  <a:pt x="10545000" y="233522"/>
                  <a:pt x="10545000" y="233522"/>
                  <a:pt x="10545000" y="233522"/>
                </a:cubicBezTo>
                <a:cubicBezTo>
                  <a:pt x="10544063" y="239166"/>
                  <a:pt x="10544063" y="239166"/>
                  <a:pt x="10544063" y="239166"/>
                </a:cubicBezTo>
                <a:cubicBezTo>
                  <a:pt x="10542636" y="244809"/>
                  <a:pt x="10542636" y="244809"/>
                  <a:pt x="10542636" y="244809"/>
                </a:cubicBezTo>
                <a:cubicBezTo>
                  <a:pt x="10541699" y="250921"/>
                  <a:pt x="10541699" y="250921"/>
                  <a:pt x="10541699" y="250921"/>
                </a:cubicBezTo>
                <a:cubicBezTo>
                  <a:pt x="10540762" y="256585"/>
                  <a:pt x="10540762" y="256585"/>
                  <a:pt x="10540762" y="256585"/>
                </a:cubicBezTo>
                <a:cubicBezTo>
                  <a:pt x="10539335" y="262229"/>
                  <a:pt x="10539335" y="262229"/>
                  <a:pt x="10539335" y="262229"/>
                </a:cubicBezTo>
                <a:cubicBezTo>
                  <a:pt x="10535119" y="263634"/>
                  <a:pt x="10535119" y="263634"/>
                  <a:pt x="10535119" y="263634"/>
                </a:cubicBezTo>
                <a:cubicBezTo>
                  <a:pt x="10530412" y="265061"/>
                  <a:pt x="10530412" y="265061"/>
                  <a:pt x="10530412" y="265061"/>
                </a:cubicBezTo>
                <a:cubicBezTo>
                  <a:pt x="10525684" y="266467"/>
                  <a:pt x="10525684" y="266467"/>
                  <a:pt x="10525684" y="266467"/>
                </a:cubicBezTo>
                <a:cubicBezTo>
                  <a:pt x="10521468" y="267404"/>
                  <a:pt x="10521468" y="267404"/>
                  <a:pt x="10521468" y="267404"/>
                </a:cubicBezTo>
                <a:cubicBezTo>
                  <a:pt x="10516740" y="268830"/>
                  <a:pt x="10516740" y="268830"/>
                  <a:pt x="10516740" y="268830"/>
                </a:cubicBezTo>
                <a:cubicBezTo>
                  <a:pt x="10512523" y="270236"/>
                  <a:pt x="10512523" y="270236"/>
                  <a:pt x="10512523" y="270236"/>
                </a:cubicBezTo>
                <a:cubicBezTo>
                  <a:pt x="10507817" y="271641"/>
                  <a:pt x="10507817" y="271641"/>
                  <a:pt x="10507817" y="271641"/>
                </a:cubicBezTo>
                <a:cubicBezTo>
                  <a:pt x="10503089" y="273047"/>
                  <a:pt x="10503089" y="273047"/>
                  <a:pt x="10503089" y="273047"/>
                </a:cubicBezTo>
                <a:cubicBezTo>
                  <a:pt x="10509222" y="265998"/>
                  <a:pt x="10509222" y="265998"/>
                  <a:pt x="10509222" y="265998"/>
                </a:cubicBezTo>
                <a:cubicBezTo>
                  <a:pt x="10514866" y="258928"/>
                  <a:pt x="10514866" y="258928"/>
                  <a:pt x="10514866" y="258928"/>
                </a:cubicBezTo>
                <a:cubicBezTo>
                  <a:pt x="10520509" y="251879"/>
                  <a:pt x="10520509" y="251879"/>
                  <a:pt x="10520509" y="251879"/>
                </a:cubicBezTo>
                <a:cubicBezTo>
                  <a:pt x="10526153" y="244809"/>
                  <a:pt x="10526153" y="244809"/>
                  <a:pt x="10526153" y="244809"/>
                </a:cubicBezTo>
                <a:cubicBezTo>
                  <a:pt x="10531818" y="237739"/>
                  <a:pt x="10531818" y="237739"/>
                  <a:pt x="10531818" y="237739"/>
                </a:cubicBezTo>
                <a:cubicBezTo>
                  <a:pt x="10537461" y="230690"/>
                  <a:pt x="10537461" y="230690"/>
                  <a:pt x="10537461" y="230690"/>
                </a:cubicBezTo>
                <a:cubicBezTo>
                  <a:pt x="10543105" y="223151"/>
                  <a:pt x="10543105" y="223151"/>
                  <a:pt x="10543105" y="223151"/>
                </a:cubicBezTo>
                <a:cubicBezTo>
                  <a:pt x="10548748" y="216102"/>
                  <a:pt x="10548748" y="216102"/>
                  <a:pt x="10548748" y="216102"/>
                </a:cubicBezTo>
                <a:close/>
                <a:moveTo>
                  <a:pt x="10546406" y="213738"/>
                </a:moveTo>
                <a:cubicBezTo>
                  <a:pt x="10541231" y="220340"/>
                  <a:pt x="10541231" y="220340"/>
                  <a:pt x="10541231" y="220340"/>
                </a:cubicBezTo>
                <a:cubicBezTo>
                  <a:pt x="10535566" y="227410"/>
                  <a:pt x="10535566" y="227410"/>
                  <a:pt x="10535566" y="227410"/>
                </a:cubicBezTo>
                <a:cubicBezTo>
                  <a:pt x="10529922" y="233991"/>
                  <a:pt x="10529922" y="233991"/>
                  <a:pt x="10529922" y="233991"/>
                </a:cubicBezTo>
                <a:cubicBezTo>
                  <a:pt x="10524769" y="241040"/>
                  <a:pt x="10524769" y="241040"/>
                  <a:pt x="10524769" y="241040"/>
                </a:cubicBezTo>
                <a:cubicBezTo>
                  <a:pt x="10519104" y="248110"/>
                  <a:pt x="10519104" y="248110"/>
                  <a:pt x="10519104" y="248110"/>
                </a:cubicBezTo>
                <a:cubicBezTo>
                  <a:pt x="10513460" y="254690"/>
                  <a:pt x="10513460" y="254690"/>
                  <a:pt x="10513460" y="254690"/>
                </a:cubicBezTo>
                <a:cubicBezTo>
                  <a:pt x="10508285" y="261760"/>
                  <a:pt x="10508285" y="261760"/>
                  <a:pt x="10508285" y="261760"/>
                </a:cubicBezTo>
                <a:cubicBezTo>
                  <a:pt x="10502642" y="268341"/>
                  <a:pt x="10502642" y="268341"/>
                  <a:pt x="10502642" y="268341"/>
                </a:cubicBezTo>
                <a:cubicBezTo>
                  <a:pt x="10504516" y="263166"/>
                  <a:pt x="10504516" y="263166"/>
                  <a:pt x="10504516" y="263166"/>
                </a:cubicBezTo>
                <a:cubicBezTo>
                  <a:pt x="10505922" y="257522"/>
                  <a:pt x="10505922" y="257522"/>
                  <a:pt x="10505922" y="257522"/>
                </a:cubicBezTo>
                <a:cubicBezTo>
                  <a:pt x="10507327" y="252347"/>
                  <a:pt x="10507327" y="252347"/>
                  <a:pt x="10507327" y="252347"/>
                </a:cubicBezTo>
                <a:lnTo>
                  <a:pt x="10509222" y="246704"/>
                </a:lnTo>
                <a:cubicBezTo>
                  <a:pt x="10510628" y="241040"/>
                  <a:pt x="10510628" y="241040"/>
                  <a:pt x="10510628" y="241040"/>
                </a:cubicBezTo>
                <a:cubicBezTo>
                  <a:pt x="10512523" y="235865"/>
                  <a:pt x="10512523" y="235865"/>
                  <a:pt x="10512523" y="235865"/>
                </a:cubicBezTo>
                <a:cubicBezTo>
                  <a:pt x="10513929" y="230221"/>
                  <a:pt x="10513929" y="230221"/>
                  <a:pt x="10513929" y="230221"/>
                </a:cubicBezTo>
                <a:cubicBezTo>
                  <a:pt x="10515356" y="225046"/>
                  <a:pt x="10515356" y="225046"/>
                  <a:pt x="10515356" y="225046"/>
                </a:cubicBezTo>
                <a:cubicBezTo>
                  <a:pt x="10519572" y="223641"/>
                  <a:pt x="10519572" y="223641"/>
                  <a:pt x="10519572" y="223641"/>
                </a:cubicBezTo>
                <a:cubicBezTo>
                  <a:pt x="10523342" y="222214"/>
                  <a:pt x="10523342" y="222214"/>
                  <a:pt x="10523342" y="222214"/>
                </a:cubicBezTo>
                <a:cubicBezTo>
                  <a:pt x="10527111" y="220809"/>
                  <a:pt x="10527111" y="220809"/>
                  <a:pt x="10527111" y="220809"/>
                </a:cubicBezTo>
                <a:cubicBezTo>
                  <a:pt x="10530881" y="219382"/>
                  <a:pt x="10530881" y="219382"/>
                  <a:pt x="10530881" y="219382"/>
                </a:cubicBezTo>
                <a:cubicBezTo>
                  <a:pt x="10535119" y="217976"/>
                  <a:pt x="10535119" y="217976"/>
                  <a:pt x="10535119" y="217976"/>
                </a:cubicBezTo>
                <a:cubicBezTo>
                  <a:pt x="10538867" y="216571"/>
                  <a:pt x="10538867" y="216571"/>
                  <a:pt x="10538867" y="216571"/>
                </a:cubicBezTo>
                <a:cubicBezTo>
                  <a:pt x="10542636" y="215144"/>
                  <a:pt x="10542636" y="215144"/>
                  <a:pt x="10542636" y="215144"/>
                </a:cubicBezTo>
                <a:cubicBezTo>
                  <a:pt x="10546406" y="213738"/>
                  <a:pt x="10546406" y="213738"/>
                  <a:pt x="10546406" y="213738"/>
                </a:cubicBezTo>
                <a:close/>
                <a:moveTo>
                  <a:pt x="10552518" y="212333"/>
                </a:moveTo>
                <a:lnTo>
                  <a:pt x="10558161" y="213738"/>
                </a:lnTo>
                <a:cubicBezTo>
                  <a:pt x="10563826" y="215612"/>
                  <a:pt x="10563826" y="215612"/>
                  <a:pt x="10563826" y="215612"/>
                </a:cubicBezTo>
                <a:cubicBezTo>
                  <a:pt x="10569001" y="217508"/>
                  <a:pt x="10569001" y="217508"/>
                  <a:pt x="10569001" y="217508"/>
                </a:cubicBezTo>
                <a:cubicBezTo>
                  <a:pt x="10574644" y="218913"/>
                  <a:pt x="10574644" y="218913"/>
                  <a:pt x="10574644" y="218913"/>
                </a:cubicBezTo>
                <a:cubicBezTo>
                  <a:pt x="10580288" y="220809"/>
                  <a:pt x="10580288" y="220809"/>
                  <a:pt x="10580288" y="220809"/>
                </a:cubicBezTo>
                <a:cubicBezTo>
                  <a:pt x="10585484" y="222683"/>
                  <a:pt x="10585484" y="222683"/>
                  <a:pt x="10585484" y="222683"/>
                </a:cubicBezTo>
                <a:cubicBezTo>
                  <a:pt x="10591128" y="224109"/>
                  <a:pt x="10591128" y="224109"/>
                  <a:pt x="10591128" y="224109"/>
                </a:cubicBezTo>
                <a:cubicBezTo>
                  <a:pt x="10596302" y="225983"/>
                  <a:pt x="10596302" y="225983"/>
                  <a:pt x="10596302" y="225983"/>
                </a:cubicBezTo>
                <a:cubicBezTo>
                  <a:pt x="10589722" y="230221"/>
                  <a:pt x="10589722" y="230221"/>
                  <a:pt x="10589722" y="230221"/>
                </a:cubicBezTo>
                <a:cubicBezTo>
                  <a:pt x="10583120" y="234459"/>
                  <a:pt x="10583120" y="234459"/>
                  <a:pt x="10583120" y="234459"/>
                </a:cubicBezTo>
                <a:cubicBezTo>
                  <a:pt x="10576540" y="238697"/>
                  <a:pt x="10576540" y="238697"/>
                  <a:pt x="10576540" y="238697"/>
                </a:cubicBezTo>
                <a:cubicBezTo>
                  <a:pt x="10569959" y="242935"/>
                  <a:pt x="10569959" y="242935"/>
                  <a:pt x="10569959" y="242935"/>
                </a:cubicBezTo>
                <a:cubicBezTo>
                  <a:pt x="10563357" y="247173"/>
                  <a:pt x="10563357" y="247173"/>
                  <a:pt x="10563357" y="247173"/>
                </a:cubicBezTo>
                <a:cubicBezTo>
                  <a:pt x="10556287" y="251389"/>
                  <a:pt x="10556287" y="251389"/>
                  <a:pt x="10556287" y="251389"/>
                </a:cubicBezTo>
                <a:cubicBezTo>
                  <a:pt x="10549706" y="255648"/>
                  <a:pt x="10549706" y="255648"/>
                  <a:pt x="10549706" y="255648"/>
                </a:cubicBezTo>
                <a:cubicBezTo>
                  <a:pt x="10543105" y="259886"/>
                  <a:pt x="10543105" y="259886"/>
                  <a:pt x="10543105" y="259886"/>
                </a:cubicBezTo>
                <a:cubicBezTo>
                  <a:pt x="10544531" y="254222"/>
                  <a:pt x="10544531" y="254222"/>
                  <a:pt x="10544531" y="254222"/>
                </a:cubicBezTo>
                <a:cubicBezTo>
                  <a:pt x="10545469" y="248110"/>
                  <a:pt x="10545469" y="248110"/>
                  <a:pt x="10545469" y="248110"/>
                </a:cubicBezTo>
                <a:cubicBezTo>
                  <a:pt x="10546874" y="241977"/>
                  <a:pt x="10546874" y="241977"/>
                  <a:pt x="10546874" y="241977"/>
                </a:cubicBezTo>
                <a:cubicBezTo>
                  <a:pt x="10547811" y="235865"/>
                  <a:pt x="10547811" y="235865"/>
                  <a:pt x="10547811" y="235865"/>
                </a:cubicBezTo>
                <a:cubicBezTo>
                  <a:pt x="10549238" y="230221"/>
                  <a:pt x="10549238" y="230221"/>
                  <a:pt x="10549238" y="230221"/>
                </a:cubicBezTo>
                <a:cubicBezTo>
                  <a:pt x="10550175" y="224109"/>
                  <a:pt x="10550175" y="224109"/>
                  <a:pt x="10550175" y="224109"/>
                </a:cubicBezTo>
                <a:cubicBezTo>
                  <a:pt x="10551581" y="217976"/>
                  <a:pt x="10551581" y="217976"/>
                  <a:pt x="10551581" y="217976"/>
                </a:cubicBezTo>
                <a:cubicBezTo>
                  <a:pt x="10552518" y="212333"/>
                  <a:pt x="10552518" y="212333"/>
                  <a:pt x="10552518" y="212333"/>
                </a:cubicBezTo>
                <a:close/>
                <a:moveTo>
                  <a:pt x="11311627" y="209744"/>
                </a:moveTo>
                <a:lnTo>
                  <a:pt x="11312120" y="209744"/>
                </a:lnTo>
                <a:lnTo>
                  <a:pt x="11312572" y="209744"/>
                </a:lnTo>
                <a:lnTo>
                  <a:pt x="11313065" y="209744"/>
                </a:lnTo>
                <a:lnTo>
                  <a:pt x="11314010" y="209744"/>
                </a:lnTo>
                <a:lnTo>
                  <a:pt x="11315901" y="216897"/>
                </a:lnTo>
                <a:lnTo>
                  <a:pt x="11318285" y="224050"/>
                </a:lnTo>
                <a:lnTo>
                  <a:pt x="11320668" y="231204"/>
                </a:lnTo>
                <a:lnTo>
                  <a:pt x="11323052" y="238398"/>
                </a:lnTo>
                <a:lnTo>
                  <a:pt x="11317832" y="238398"/>
                </a:lnTo>
                <a:lnTo>
                  <a:pt x="11312572" y="238398"/>
                </a:lnTo>
                <a:lnTo>
                  <a:pt x="11307804" y="238398"/>
                </a:lnTo>
                <a:lnTo>
                  <a:pt x="11302544" y="238398"/>
                </a:lnTo>
                <a:lnTo>
                  <a:pt x="11304928" y="231204"/>
                </a:lnTo>
                <a:lnTo>
                  <a:pt x="11307311" y="224050"/>
                </a:lnTo>
                <a:lnTo>
                  <a:pt x="11309695" y="216897"/>
                </a:lnTo>
                <a:close/>
                <a:moveTo>
                  <a:pt x="11236083" y="207812"/>
                </a:moveTo>
                <a:lnTo>
                  <a:pt x="11239459" y="207812"/>
                </a:lnTo>
                <a:cubicBezTo>
                  <a:pt x="11239459" y="207812"/>
                  <a:pt x="11239459" y="207812"/>
                  <a:pt x="11242794" y="207812"/>
                </a:cubicBezTo>
                <a:cubicBezTo>
                  <a:pt x="11242794" y="207812"/>
                  <a:pt x="11242794" y="207812"/>
                  <a:pt x="11246622" y="207812"/>
                </a:cubicBezTo>
                <a:cubicBezTo>
                  <a:pt x="11246622" y="207812"/>
                  <a:pt x="11246622" y="207812"/>
                  <a:pt x="11249957" y="207812"/>
                </a:cubicBezTo>
                <a:cubicBezTo>
                  <a:pt x="11252345" y="207812"/>
                  <a:pt x="11254238" y="208305"/>
                  <a:pt x="11255679" y="208799"/>
                </a:cubicBezTo>
                <a:cubicBezTo>
                  <a:pt x="11257614" y="209251"/>
                  <a:pt x="11258561" y="210196"/>
                  <a:pt x="11259508" y="211183"/>
                </a:cubicBezTo>
                <a:cubicBezTo>
                  <a:pt x="11260496" y="212129"/>
                  <a:pt x="11261443" y="213074"/>
                  <a:pt x="11261896" y="214513"/>
                </a:cubicBezTo>
                <a:cubicBezTo>
                  <a:pt x="11262390" y="215952"/>
                  <a:pt x="11262390" y="217391"/>
                  <a:pt x="11262390" y="218829"/>
                </a:cubicBezTo>
                <a:cubicBezTo>
                  <a:pt x="11262390" y="220268"/>
                  <a:pt x="11262390" y="221666"/>
                  <a:pt x="11261896" y="223105"/>
                </a:cubicBezTo>
                <a:cubicBezTo>
                  <a:pt x="11261443" y="224544"/>
                  <a:pt x="11260949" y="225489"/>
                  <a:pt x="11260002" y="226928"/>
                </a:cubicBezTo>
                <a:cubicBezTo>
                  <a:pt x="11259055" y="227874"/>
                  <a:pt x="11257614" y="228819"/>
                  <a:pt x="11256173" y="229313"/>
                </a:cubicBezTo>
                <a:cubicBezTo>
                  <a:pt x="11254733" y="229806"/>
                  <a:pt x="11252839" y="230258"/>
                  <a:pt x="11249957" y="230258"/>
                </a:cubicBezTo>
                <a:cubicBezTo>
                  <a:pt x="11249957" y="230258"/>
                  <a:pt x="11249957" y="230258"/>
                  <a:pt x="11246622" y="230258"/>
                </a:cubicBezTo>
                <a:cubicBezTo>
                  <a:pt x="11246622" y="230258"/>
                  <a:pt x="11246622" y="230258"/>
                  <a:pt x="11242794" y="230258"/>
                </a:cubicBezTo>
                <a:cubicBezTo>
                  <a:pt x="11242794" y="230258"/>
                  <a:pt x="11242794" y="230258"/>
                  <a:pt x="11239459" y="230258"/>
                </a:cubicBezTo>
                <a:cubicBezTo>
                  <a:pt x="11239459" y="230258"/>
                  <a:pt x="11239459" y="230258"/>
                  <a:pt x="11236083" y="230258"/>
                </a:cubicBezTo>
                <a:cubicBezTo>
                  <a:pt x="11236083" y="230258"/>
                  <a:pt x="11236083" y="230258"/>
                  <a:pt x="11236083" y="224544"/>
                </a:cubicBezTo>
                <a:cubicBezTo>
                  <a:pt x="11236083" y="224544"/>
                  <a:pt x="11236083" y="224544"/>
                  <a:pt x="11236083" y="219282"/>
                </a:cubicBezTo>
                <a:cubicBezTo>
                  <a:pt x="11236083" y="219282"/>
                  <a:pt x="11236083" y="219282"/>
                  <a:pt x="11236083" y="213567"/>
                </a:cubicBezTo>
                <a:cubicBezTo>
                  <a:pt x="11236083" y="213567"/>
                  <a:pt x="11236083" y="213567"/>
                  <a:pt x="11236083" y="207812"/>
                </a:cubicBezTo>
                <a:close/>
                <a:moveTo>
                  <a:pt x="10701250" y="207158"/>
                </a:moveTo>
                <a:lnTo>
                  <a:pt x="10706894" y="211864"/>
                </a:lnTo>
                <a:cubicBezTo>
                  <a:pt x="10712069" y="216571"/>
                  <a:pt x="10712069" y="216571"/>
                  <a:pt x="10712069" y="216571"/>
                </a:cubicBezTo>
                <a:cubicBezTo>
                  <a:pt x="10717265" y="221277"/>
                  <a:pt x="10717265" y="221277"/>
                  <a:pt x="10717265" y="221277"/>
                </a:cubicBezTo>
                <a:cubicBezTo>
                  <a:pt x="10722908" y="225983"/>
                  <a:pt x="10722908" y="225983"/>
                  <a:pt x="10722908" y="225983"/>
                </a:cubicBezTo>
                <a:cubicBezTo>
                  <a:pt x="10728083" y="231158"/>
                  <a:pt x="10728083" y="231158"/>
                  <a:pt x="10728083" y="231158"/>
                </a:cubicBezTo>
                <a:cubicBezTo>
                  <a:pt x="10733258" y="235865"/>
                  <a:pt x="10733258" y="235865"/>
                  <a:pt x="10733258" y="235865"/>
                </a:cubicBezTo>
                <a:cubicBezTo>
                  <a:pt x="10738902" y="240571"/>
                  <a:pt x="10738902" y="240571"/>
                  <a:pt x="10738902" y="240571"/>
                </a:cubicBezTo>
                <a:cubicBezTo>
                  <a:pt x="10744077" y="245277"/>
                  <a:pt x="10744077" y="245277"/>
                  <a:pt x="10744077" y="245277"/>
                </a:cubicBezTo>
                <a:cubicBezTo>
                  <a:pt x="10744077" y="245746"/>
                  <a:pt x="10744077" y="245746"/>
                  <a:pt x="10743629" y="245746"/>
                </a:cubicBezTo>
                <a:cubicBezTo>
                  <a:pt x="10743629" y="246236"/>
                  <a:pt x="10743629" y="246236"/>
                  <a:pt x="10743629" y="246704"/>
                </a:cubicBezTo>
                <a:cubicBezTo>
                  <a:pt x="10743161" y="246704"/>
                  <a:pt x="10743161" y="247173"/>
                  <a:pt x="10743161" y="247173"/>
                </a:cubicBezTo>
                <a:cubicBezTo>
                  <a:pt x="10743161" y="247641"/>
                  <a:pt x="10743161" y="247641"/>
                  <a:pt x="10742671" y="248110"/>
                </a:cubicBezTo>
                <a:cubicBezTo>
                  <a:pt x="10742671" y="248578"/>
                  <a:pt x="10742671" y="248578"/>
                  <a:pt x="10742671" y="249047"/>
                </a:cubicBezTo>
                <a:lnTo>
                  <a:pt x="10742671" y="249515"/>
                </a:lnTo>
                <a:cubicBezTo>
                  <a:pt x="10742671" y="250005"/>
                  <a:pt x="10742203" y="250005"/>
                  <a:pt x="10742203" y="250452"/>
                </a:cubicBezTo>
                <a:cubicBezTo>
                  <a:pt x="10742203" y="250921"/>
                  <a:pt x="10742203" y="250921"/>
                  <a:pt x="10742203" y="251389"/>
                </a:cubicBezTo>
                <a:cubicBezTo>
                  <a:pt x="10742203" y="251389"/>
                  <a:pt x="10742203" y="251389"/>
                  <a:pt x="10742203" y="251879"/>
                </a:cubicBezTo>
                <a:cubicBezTo>
                  <a:pt x="10742203" y="251879"/>
                  <a:pt x="10742203" y="251879"/>
                  <a:pt x="10742671" y="251879"/>
                </a:cubicBezTo>
                <a:cubicBezTo>
                  <a:pt x="10733258" y="254222"/>
                  <a:pt x="10733258" y="254222"/>
                  <a:pt x="10733258" y="254222"/>
                </a:cubicBezTo>
                <a:cubicBezTo>
                  <a:pt x="10723845" y="256117"/>
                  <a:pt x="10723845" y="256117"/>
                  <a:pt x="10723845" y="256117"/>
                </a:cubicBezTo>
                <a:cubicBezTo>
                  <a:pt x="10714432" y="258459"/>
                  <a:pt x="10714432" y="258459"/>
                  <a:pt x="10714432" y="258459"/>
                </a:cubicBezTo>
                <a:cubicBezTo>
                  <a:pt x="10705019" y="260333"/>
                  <a:pt x="10705019" y="260333"/>
                  <a:pt x="10705019" y="260333"/>
                </a:cubicBezTo>
                <a:cubicBezTo>
                  <a:pt x="10695607" y="262697"/>
                  <a:pt x="10695607" y="262697"/>
                  <a:pt x="10695607" y="262697"/>
                </a:cubicBezTo>
                <a:cubicBezTo>
                  <a:pt x="10686215" y="264571"/>
                  <a:pt x="10686215" y="264571"/>
                  <a:pt x="10686215" y="264571"/>
                </a:cubicBezTo>
                <a:cubicBezTo>
                  <a:pt x="10676781" y="266935"/>
                  <a:pt x="10676781" y="266935"/>
                  <a:pt x="10676781" y="266935"/>
                </a:cubicBezTo>
                <a:cubicBezTo>
                  <a:pt x="10667368" y="268830"/>
                  <a:pt x="10667368" y="268830"/>
                  <a:pt x="10667368" y="268830"/>
                </a:cubicBezTo>
                <a:cubicBezTo>
                  <a:pt x="10670200" y="261292"/>
                  <a:pt x="10670200" y="261292"/>
                  <a:pt x="10670200" y="261292"/>
                </a:cubicBezTo>
                <a:cubicBezTo>
                  <a:pt x="10673501" y="253753"/>
                  <a:pt x="10673501" y="253753"/>
                  <a:pt x="10673501" y="253753"/>
                </a:cubicBezTo>
                <a:cubicBezTo>
                  <a:pt x="10676334" y="246704"/>
                  <a:pt x="10676334" y="246704"/>
                  <a:pt x="10676334" y="246704"/>
                </a:cubicBezTo>
                <a:cubicBezTo>
                  <a:pt x="10679613" y="239166"/>
                  <a:pt x="10679613" y="239166"/>
                  <a:pt x="10679613" y="239166"/>
                </a:cubicBezTo>
                <a:cubicBezTo>
                  <a:pt x="10682446" y="231627"/>
                  <a:pt x="10682446" y="231627"/>
                  <a:pt x="10682446" y="231627"/>
                </a:cubicBezTo>
                <a:cubicBezTo>
                  <a:pt x="10685746" y="224109"/>
                  <a:pt x="10685746" y="224109"/>
                  <a:pt x="10685746" y="224109"/>
                </a:cubicBezTo>
                <a:cubicBezTo>
                  <a:pt x="10688579" y="216571"/>
                  <a:pt x="10688579" y="216571"/>
                  <a:pt x="10688579" y="216571"/>
                </a:cubicBezTo>
                <a:cubicBezTo>
                  <a:pt x="10691858" y="209032"/>
                  <a:pt x="10691858" y="209032"/>
                  <a:pt x="10691858" y="209032"/>
                </a:cubicBezTo>
                <a:cubicBezTo>
                  <a:pt x="10691858" y="209501"/>
                  <a:pt x="10691858" y="209501"/>
                  <a:pt x="10692327" y="209501"/>
                </a:cubicBezTo>
                <a:cubicBezTo>
                  <a:pt x="10692795" y="209501"/>
                  <a:pt x="10692795" y="209501"/>
                  <a:pt x="10692795" y="209501"/>
                </a:cubicBezTo>
                <a:lnTo>
                  <a:pt x="10693264" y="209501"/>
                </a:lnTo>
                <a:cubicBezTo>
                  <a:pt x="10693711" y="209501"/>
                  <a:pt x="10693711" y="209501"/>
                  <a:pt x="10693711" y="209501"/>
                </a:cubicBezTo>
                <a:lnTo>
                  <a:pt x="10694201" y="209501"/>
                </a:lnTo>
                <a:cubicBezTo>
                  <a:pt x="10694201" y="209501"/>
                  <a:pt x="10694201" y="209501"/>
                  <a:pt x="10694670" y="209501"/>
                </a:cubicBezTo>
                <a:cubicBezTo>
                  <a:pt x="10694670" y="209501"/>
                  <a:pt x="10695138" y="209501"/>
                  <a:pt x="10695607" y="209501"/>
                </a:cubicBezTo>
                <a:cubicBezTo>
                  <a:pt x="10695607" y="209501"/>
                  <a:pt x="10696075" y="209501"/>
                  <a:pt x="10696544" y="209501"/>
                </a:cubicBezTo>
                <a:cubicBezTo>
                  <a:pt x="10696544" y="209501"/>
                  <a:pt x="10697012" y="209501"/>
                  <a:pt x="10697481" y="209032"/>
                </a:cubicBezTo>
                <a:cubicBezTo>
                  <a:pt x="10697481" y="209032"/>
                  <a:pt x="10697970" y="209032"/>
                  <a:pt x="10698439" y="209032"/>
                </a:cubicBezTo>
                <a:lnTo>
                  <a:pt x="10698907" y="208564"/>
                </a:lnTo>
                <a:cubicBezTo>
                  <a:pt x="10699355" y="208564"/>
                  <a:pt x="10699845" y="208095"/>
                  <a:pt x="10699845" y="208095"/>
                </a:cubicBezTo>
                <a:cubicBezTo>
                  <a:pt x="10700313" y="208095"/>
                  <a:pt x="10700313" y="207627"/>
                  <a:pt x="10700782" y="207627"/>
                </a:cubicBezTo>
                <a:close/>
                <a:moveTo>
                  <a:pt x="11184946" y="205829"/>
                </a:moveTo>
                <a:cubicBezTo>
                  <a:pt x="11187827" y="205829"/>
                  <a:pt x="11190214" y="206282"/>
                  <a:pt x="11192601" y="207270"/>
                </a:cubicBezTo>
                <a:cubicBezTo>
                  <a:pt x="11194495" y="207723"/>
                  <a:pt x="11196429" y="209164"/>
                  <a:pt x="11197869" y="210605"/>
                </a:cubicBezTo>
                <a:cubicBezTo>
                  <a:pt x="11198816" y="212046"/>
                  <a:pt x="11200256" y="213940"/>
                  <a:pt x="11200709" y="215876"/>
                </a:cubicBezTo>
                <a:cubicBezTo>
                  <a:pt x="11201203" y="218264"/>
                  <a:pt x="11201697" y="221146"/>
                  <a:pt x="11201697" y="223987"/>
                </a:cubicBezTo>
                <a:cubicBezTo>
                  <a:pt x="11201697" y="223987"/>
                  <a:pt x="11201697" y="223987"/>
                  <a:pt x="11201697" y="229257"/>
                </a:cubicBezTo>
                <a:cubicBezTo>
                  <a:pt x="11201697" y="229257"/>
                  <a:pt x="11201697" y="229257"/>
                  <a:pt x="11201697" y="234528"/>
                </a:cubicBezTo>
                <a:cubicBezTo>
                  <a:pt x="11201697" y="234528"/>
                  <a:pt x="11201697" y="234528"/>
                  <a:pt x="11201697" y="239798"/>
                </a:cubicBezTo>
                <a:cubicBezTo>
                  <a:pt x="11201697" y="239798"/>
                  <a:pt x="11201697" y="239798"/>
                  <a:pt x="11201697" y="245069"/>
                </a:cubicBezTo>
                <a:cubicBezTo>
                  <a:pt x="11201697" y="248404"/>
                  <a:pt x="11201203" y="250792"/>
                  <a:pt x="11200709" y="253180"/>
                </a:cubicBezTo>
                <a:cubicBezTo>
                  <a:pt x="11199762" y="255569"/>
                  <a:pt x="11198816" y="257504"/>
                  <a:pt x="11197375" y="258904"/>
                </a:cubicBezTo>
                <a:cubicBezTo>
                  <a:pt x="11195935" y="260345"/>
                  <a:pt x="11194495" y="261786"/>
                  <a:pt x="11192107" y="262280"/>
                </a:cubicBezTo>
                <a:cubicBezTo>
                  <a:pt x="11190214" y="263227"/>
                  <a:pt x="11187827" y="263680"/>
                  <a:pt x="11184946" y="263680"/>
                </a:cubicBezTo>
                <a:cubicBezTo>
                  <a:pt x="11182066" y="263680"/>
                  <a:pt x="11179679" y="263227"/>
                  <a:pt x="11177785" y="262280"/>
                </a:cubicBezTo>
                <a:cubicBezTo>
                  <a:pt x="11175398" y="261786"/>
                  <a:pt x="11173958" y="260345"/>
                  <a:pt x="11172517" y="258904"/>
                </a:cubicBezTo>
                <a:cubicBezTo>
                  <a:pt x="11171077" y="257504"/>
                  <a:pt x="11170130" y="255569"/>
                  <a:pt x="11169184" y="253180"/>
                </a:cubicBezTo>
                <a:cubicBezTo>
                  <a:pt x="11168690" y="250792"/>
                  <a:pt x="11168196" y="248404"/>
                  <a:pt x="11168196" y="245069"/>
                </a:cubicBezTo>
                <a:lnTo>
                  <a:pt x="11168196" y="239798"/>
                </a:lnTo>
                <a:cubicBezTo>
                  <a:pt x="11168196" y="239798"/>
                  <a:pt x="11168196" y="239798"/>
                  <a:pt x="11168196" y="234528"/>
                </a:cubicBezTo>
                <a:cubicBezTo>
                  <a:pt x="11168196" y="234528"/>
                  <a:pt x="11168196" y="234528"/>
                  <a:pt x="11168196" y="229257"/>
                </a:cubicBezTo>
                <a:cubicBezTo>
                  <a:pt x="11168196" y="229257"/>
                  <a:pt x="11168196" y="229257"/>
                  <a:pt x="11168196" y="223987"/>
                </a:cubicBezTo>
                <a:cubicBezTo>
                  <a:pt x="11168196" y="221146"/>
                  <a:pt x="11168690" y="218264"/>
                  <a:pt x="11169184" y="215876"/>
                </a:cubicBezTo>
                <a:cubicBezTo>
                  <a:pt x="11170130" y="213940"/>
                  <a:pt x="11171077" y="212046"/>
                  <a:pt x="11172517" y="210605"/>
                </a:cubicBezTo>
                <a:cubicBezTo>
                  <a:pt x="11173958" y="209164"/>
                  <a:pt x="11175398" y="207723"/>
                  <a:pt x="11177785" y="207270"/>
                </a:cubicBezTo>
                <a:cubicBezTo>
                  <a:pt x="11179679" y="206282"/>
                  <a:pt x="11182066" y="205829"/>
                  <a:pt x="11184946" y="205829"/>
                </a:cubicBezTo>
                <a:close/>
                <a:moveTo>
                  <a:pt x="10765735" y="202920"/>
                </a:moveTo>
                <a:cubicBezTo>
                  <a:pt x="10772337" y="208095"/>
                  <a:pt x="10772337" y="208095"/>
                  <a:pt x="10772337" y="208095"/>
                </a:cubicBezTo>
                <a:cubicBezTo>
                  <a:pt x="10778917" y="212801"/>
                  <a:pt x="10778917" y="212801"/>
                  <a:pt x="10778917" y="212801"/>
                </a:cubicBezTo>
                <a:cubicBezTo>
                  <a:pt x="10785519" y="217976"/>
                  <a:pt x="10785519" y="217976"/>
                  <a:pt x="10785519" y="217976"/>
                </a:cubicBezTo>
                <a:cubicBezTo>
                  <a:pt x="10792100" y="223151"/>
                  <a:pt x="10792100" y="223151"/>
                  <a:pt x="10792100" y="223151"/>
                </a:cubicBezTo>
                <a:cubicBezTo>
                  <a:pt x="10798233" y="228326"/>
                  <a:pt x="10798233" y="228326"/>
                  <a:pt x="10798233" y="228326"/>
                </a:cubicBezTo>
                <a:cubicBezTo>
                  <a:pt x="10804813" y="233522"/>
                  <a:pt x="10804813" y="233522"/>
                  <a:pt x="10804813" y="233522"/>
                </a:cubicBezTo>
                <a:cubicBezTo>
                  <a:pt x="10811394" y="238697"/>
                  <a:pt x="10811394" y="238697"/>
                  <a:pt x="10811394" y="238697"/>
                </a:cubicBezTo>
                <a:cubicBezTo>
                  <a:pt x="10817996" y="243872"/>
                  <a:pt x="10817996" y="243872"/>
                  <a:pt x="10817996" y="243872"/>
                </a:cubicBezTo>
                <a:cubicBezTo>
                  <a:pt x="10811394" y="244340"/>
                  <a:pt x="10811394" y="244340"/>
                  <a:pt x="10811394" y="244340"/>
                </a:cubicBezTo>
                <a:cubicBezTo>
                  <a:pt x="10804345" y="244809"/>
                  <a:pt x="10804345" y="244809"/>
                  <a:pt x="10804345" y="244809"/>
                </a:cubicBezTo>
                <a:cubicBezTo>
                  <a:pt x="10797764" y="245746"/>
                  <a:pt x="10797764" y="245746"/>
                  <a:pt x="10797764" y="245746"/>
                </a:cubicBezTo>
                <a:cubicBezTo>
                  <a:pt x="10791163" y="246236"/>
                  <a:pt x="10791163" y="246236"/>
                  <a:pt x="10791163" y="246236"/>
                </a:cubicBezTo>
                <a:cubicBezTo>
                  <a:pt x="10784092" y="246704"/>
                  <a:pt x="10784092" y="246704"/>
                  <a:pt x="10784092" y="246704"/>
                </a:cubicBezTo>
                <a:cubicBezTo>
                  <a:pt x="10777512" y="247641"/>
                  <a:pt x="10777512" y="247641"/>
                  <a:pt x="10777512" y="247641"/>
                </a:cubicBezTo>
                <a:cubicBezTo>
                  <a:pt x="10770441" y="248110"/>
                  <a:pt x="10770441" y="248110"/>
                  <a:pt x="10770441" y="248110"/>
                </a:cubicBezTo>
                <a:cubicBezTo>
                  <a:pt x="10763861" y="248578"/>
                  <a:pt x="10763861" y="248578"/>
                  <a:pt x="10763861" y="248578"/>
                </a:cubicBezTo>
                <a:cubicBezTo>
                  <a:pt x="10763861" y="248110"/>
                  <a:pt x="10763392" y="247641"/>
                  <a:pt x="10763392" y="247173"/>
                </a:cubicBezTo>
                <a:cubicBezTo>
                  <a:pt x="10763392" y="247173"/>
                  <a:pt x="10762924" y="246704"/>
                  <a:pt x="10762924" y="246236"/>
                </a:cubicBezTo>
                <a:cubicBezTo>
                  <a:pt x="10762924" y="245746"/>
                  <a:pt x="10762455" y="245277"/>
                  <a:pt x="10762455" y="245277"/>
                </a:cubicBezTo>
                <a:cubicBezTo>
                  <a:pt x="10761987" y="244809"/>
                  <a:pt x="10761987" y="244340"/>
                  <a:pt x="10761497" y="243872"/>
                </a:cubicBezTo>
                <a:cubicBezTo>
                  <a:pt x="10761028" y="243872"/>
                  <a:pt x="10761028" y="243403"/>
                  <a:pt x="10760560" y="242935"/>
                </a:cubicBezTo>
                <a:cubicBezTo>
                  <a:pt x="10760091" y="242935"/>
                  <a:pt x="10760091" y="242466"/>
                  <a:pt x="10759623" y="242466"/>
                </a:cubicBezTo>
                <a:cubicBezTo>
                  <a:pt x="10759154" y="241977"/>
                  <a:pt x="10758686" y="241977"/>
                  <a:pt x="10758217" y="241508"/>
                </a:cubicBezTo>
                <a:cubicBezTo>
                  <a:pt x="10758217" y="241508"/>
                  <a:pt x="10757728" y="241040"/>
                  <a:pt x="10757259" y="241040"/>
                </a:cubicBezTo>
                <a:cubicBezTo>
                  <a:pt x="10758217" y="236333"/>
                  <a:pt x="10758217" y="236333"/>
                  <a:pt x="10758217" y="236333"/>
                </a:cubicBezTo>
                <a:cubicBezTo>
                  <a:pt x="10759154" y="231627"/>
                  <a:pt x="10759154" y="231627"/>
                  <a:pt x="10759154" y="231627"/>
                </a:cubicBezTo>
                <a:cubicBezTo>
                  <a:pt x="10760560" y="226452"/>
                  <a:pt x="10760560" y="226452"/>
                  <a:pt x="10760560" y="226452"/>
                </a:cubicBezTo>
                <a:cubicBezTo>
                  <a:pt x="10761497" y="221746"/>
                  <a:pt x="10761497" y="221746"/>
                  <a:pt x="10761497" y="221746"/>
                </a:cubicBezTo>
                <a:cubicBezTo>
                  <a:pt x="10762455" y="217039"/>
                  <a:pt x="10762455" y="217039"/>
                  <a:pt x="10762455" y="217039"/>
                </a:cubicBezTo>
                <a:cubicBezTo>
                  <a:pt x="10763392" y="212333"/>
                  <a:pt x="10763392" y="212333"/>
                  <a:pt x="10763392" y="212333"/>
                </a:cubicBezTo>
                <a:cubicBezTo>
                  <a:pt x="10764798" y="207627"/>
                  <a:pt x="10764798" y="207627"/>
                  <a:pt x="10764798" y="207627"/>
                </a:cubicBezTo>
                <a:cubicBezTo>
                  <a:pt x="10765735" y="202920"/>
                  <a:pt x="10765735" y="202920"/>
                  <a:pt x="10765735" y="202920"/>
                </a:cubicBezTo>
                <a:close/>
                <a:moveTo>
                  <a:pt x="10684809" y="202920"/>
                </a:moveTo>
                <a:cubicBezTo>
                  <a:pt x="10684809" y="203389"/>
                  <a:pt x="10684809" y="203389"/>
                  <a:pt x="10684809" y="203857"/>
                </a:cubicBezTo>
                <a:cubicBezTo>
                  <a:pt x="10685278" y="204326"/>
                  <a:pt x="10685278" y="204326"/>
                  <a:pt x="10685278" y="204816"/>
                </a:cubicBezTo>
                <a:cubicBezTo>
                  <a:pt x="10685278" y="204816"/>
                  <a:pt x="10685746" y="204816"/>
                  <a:pt x="10685746" y="205263"/>
                </a:cubicBezTo>
                <a:cubicBezTo>
                  <a:pt x="10686215" y="205263"/>
                  <a:pt x="10686215" y="205731"/>
                  <a:pt x="10686215" y="205731"/>
                </a:cubicBezTo>
                <a:cubicBezTo>
                  <a:pt x="10686683" y="206200"/>
                  <a:pt x="10686683" y="206200"/>
                  <a:pt x="10686683" y="206690"/>
                </a:cubicBezTo>
                <a:cubicBezTo>
                  <a:pt x="10687152" y="206690"/>
                  <a:pt x="10687152" y="206690"/>
                  <a:pt x="10687621" y="207158"/>
                </a:cubicBezTo>
                <a:cubicBezTo>
                  <a:pt x="10687621" y="207158"/>
                  <a:pt x="10688089" y="207158"/>
                  <a:pt x="10688089" y="207627"/>
                </a:cubicBezTo>
                <a:cubicBezTo>
                  <a:pt x="10688579" y="207627"/>
                  <a:pt x="10688579" y="207627"/>
                  <a:pt x="10689047" y="208095"/>
                </a:cubicBezTo>
                <a:lnTo>
                  <a:pt x="10685746" y="215612"/>
                </a:lnTo>
                <a:cubicBezTo>
                  <a:pt x="10682446" y="223151"/>
                  <a:pt x="10682446" y="223151"/>
                  <a:pt x="10682446" y="223151"/>
                </a:cubicBezTo>
                <a:cubicBezTo>
                  <a:pt x="10679613" y="230690"/>
                  <a:pt x="10679613" y="230690"/>
                  <a:pt x="10679613" y="230690"/>
                </a:cubicBezTo>
                <a:cubicBezTo>
                  <a:pt x="10676334" y="238207"/>
                  <a:pt x="10676334" y="238207"/>
                  <a:pt x="10676334" y="238207"/>
                </a:cubicBezTo>
                <a:cubicBezTo>
                  <a:pt x="10673033" y="245746"/>
                  <a:pt x="10673033" y="245746"/>
                  <a:pt x="10673033" y="245746"/>
                </a:cubicBezTo>
                <a:cubicBezTo>
                  <a:pt x="10670200" y="253285"/>
                  <a:pt x="10670200" y="253285"/>
                  <a:pt x="10670200" y="253285"/>
                </a:cubicBezTo>
                <a:cubicBezTo>
                  <a:pt x="10666899" y="261292"/>
                  <a:pt x="10666899" y="261292"/>
                  <a:pt x="10666899" y="261292"/>
                </a:cubicBezTo>
                <a:cubicBezTo>
                  <a:pt x="10663620" y="268830"/>
                  <a:pt x="10663620" y="268830"/>
                  <a:pt x="10663620" y="268830"/>
                </a:cubicBezTo>
                <a:cubicBezTo>
                  <a:pt x="10656571" y="263166"/>
                  <a:pt x="10656571" y="263166"/>
                  <a:pt x="10656571" y="263166"/>
                </a:cubicBezTo>
                <a:cubicBezTo>
                  <a:pt x="10649032" y="257991"/>
                  <a:pt x="10649032" y="257991"/>
                  <a:pt x="10649032" y="257991"/>
                </a:cubicBezTo>
                <a:cubicBezTo>
                  <a:pt x="10641493" y="252816"/>
                  <a:pt x="10641493" y="252816"/>
                  <a:pt x="10641493" y="252816"/>
                </a:cubicBezTo>
                <a:cubicBezTo>
                  <a:pt x="10633975" y="247173"/>
                  <a:pt x="10633975" y="247173"/>
                  <a:pt x="10633975" y="247173"/>
                </a:cubicBezTo>
                <a:cubicBezTo>
                  <a:pt x="10626437" y="241977"/>
                  <a:pt x="10626437" y="241977"/>
                  <a:pt x="10626437" y="241977"/>
                </a:cubicBezTo>
                <a:cubicBezTo>
                  <a:pt x="10618898" y="236823"/>
                  <a:pt x="10618898" y="236823"/>
                  <a:pt x="10618898" y="236823"/>
                </a:cubicBezTo>
                <a:cubicBezTo>
                  <a:pt x="10611849" y="231158"/>
                  <a:pt x="10611849" y="231158"/>
                  <a:pt x="10611849" y="231158"/>
                </a:cubicBezTo>
                <a:cubicBezTo>
                  <a:pt x="10604310" y="225983"/>
                  <a:pt x="10604310" y="225983"/>
                  <a:pt x="10604310" y="225983"/>
                </a:cubicBezTo>
                <a:cubicBezTo>
                  <a:pt x="10614191" y="223151"/>
                  <a:pt x="10614191" y="223151"/>
                  <a:pt x="10614191" y="223151"/>
                </a:cubicBezTo>
                <a:cubicBezTo>
                  <a:pt x="10624073" y="220340"/>
                  <a:pt x="10624073" y="220340"/>
                  <a:pt x="10624073" y="220340"/>
                </a:cubicBezTo>
                <a:cubicBezTo>
                  <a:pt x="10634444" y="217508"/>
                  <a:pt x="10634444" y="217508"/>
                  <a:pt x="10634444" y="217508"/>
                </a:cubicBezTo>
                <a:cubicBezTo>
                  <a:pt x="10644325" y="214697"/>
                  <a:pt x="10644325" y="214697"/>
                  <a:pt x="10644325" y="214697"/>
                </a:cubicBezTo>
                <a:cubicBezTo>
                  <a:pt x="10654207" y="211864"/>
                  <a:pt x="10654207" y="211864"/>
                  <a:pt x="10654207" y="211864"/>
                </a:cubicBezTo>
                <a:cubicBezTo>
                  <a:pt x="10664557" y="209032"/>
                  <a:pt x="10664557" y="209032"/>
                  <a:pt x="10664557" y="209032"/>
                </a:cubicBezTo>
                <a:cubicBezTo>
                  <a:pt x="10674438" y="206200"/>
                  <a:pt x="10674438" y="206200"/>
                  <a:pt x="10674438" y="206200"/>
                </a:cubicBezTo>
                <a:cubicBezTo>
                  <a:pt x="10684809" y="202920"/>
                  <a:pt x="10684809" y="202920"/>
                  <a:pt x="10684809" y="202920"/>
                </a:cubicBezTo>
                <a:close/>
                <a:moveTo>
                  <a:pt x="10705019" y="200556"/>
                </a:moveTo>
                <a:cubicBezTo>
                  <a:pt x="10712537" y="200556"/>
                  <a:pt x="10712537" y="200556"/>
                  <a:pt x="10712537" y="200556"/>
                </a:cubicBezTo>
                <a:cubicBezTo>
                  <a:pt x="10719607" y="200556"/>
                  <a:pt x="10719607" y="200556"/>
                  <a:pt x="10719607" y="200556"/>
                </a:cubicBezTo>
                <a:cubicBezTo>
                  <a:pt x="10726678" y="201046"/>
                  <a:pt x="10726678" y="201046"/>
                  <a:pt x="10726678" y="201046"/>
                </a:cubicBezTo>
                <a:cubicBezTo>
                  <a:pt x="10733748" y="201046"/>
                  <a:pt x="10733748" y="201046"/>
                  <a:pt x="10733748" y="201046"/>
                </a:cubicBezTo>
                <a:cubicBezTo>
                  <a:pt x="10741266" y="201046"/>
                  <a:pt x="10741266" y="201046"/>
                  <a:pt x="10741266" y="201046"/>
                </a:cubicBezTo>
                <a:cubicBezTo>
                  <a:pt x="10748315" y="201046"/>
                  <a:pt x="10748315" y="201046"/>
                  <a:pt x="10748315" y="201046"/>
                </a:cubicBezTo>
                <a:cubicBezTo>
                  <a:pt x="10755385" y="201515"/>
                  <a:pt x="10755385" y="201515"/>
                  <a:pt x="10755385" y="201515"/>
                </a:cubicBezTo>
                <a:cubicBezTo>
                  <a:pt x="10762455" y="201515"/>
                  <a:pt x="10762455" y="201515"/>
                  <a:pt x="10762455" y="201515"/>
                </a:cubicBezTo>
                <a:lnTo>
                  <a:pt x="10761497" y="206200"/>
                </a:lnTo>
                <a:cubicBezTo>
                  <a:pt x="10760560" y="211396"/>
                  <a:pt x="10760560" y="211396"/>
                  <a:pt x="10760560" y="211396"/>
                </a:cubicBezTo>
                <a:cubicBezTo>
                  <a:pt x="10759623" y="216102"/>
                  <a:pt x="10759623" y="216102"/>
                  <a:pt x="10759623" y="216102"/>
                </a:cubicBezTo>
                <a:cubicBezTo>
                  <a:pt x="10758217" y="220809"/>
                  <a:pt x="10758217" y="220809"/>
                  <a:pt x="10758217" y="220809"/>
                </a:cubicBezTo>
                <a:cubicBezTo>
                  <a:pt x="10757259" y="225983"/>
                  <a:pt x="10757259" y="225983"/>
                  <a:pt x="10757259" y="225983"/>
                </a:cubicBezTo>
                <a:cubicBezTo>
                  <a:pt x="10756343" y="230690"/>
                  <a:pt x="10756343" y="230690"/>
                  <a:pt x="10756343" y="230690"/>
                </a:cubicBezTo>
                <a:cubicBezTo>
                  <a:pt x="10754916" y="235396"/>
                  <a:pt x="10754916" y="235396"/>
                  <a:pt x="10754916" y="235396"/>
                </a:cubicBezTo>
                <a:cubicBezTo>
                  <a:pt x="10753958" y="240103"/>
                  <a:pt x="10753958" y="240103"/>
                  <a:pt x="10753958" y="240103"/>
                </a:cubicBezTo>
                <a:cubicBezTo>
                  <a:pt x="10753511" y="240103"/>
                  <a:pt x="10753511" y="240103"/>
                  <a:pt x="10753511" y="240103"/>
                </a:cubicBezTo>
                <a:cubicBezTo>
                  <a:pt x="10753042" y="240103"/>
                  <a:pt x="10752574" y="240103"/>
                  <a:pt x="10752084" y="240103"/>
                </a:cubicBezTo>
                <a:cubicBezTo>
                  <a:pt x="10752084" y="240103"/>
                  <a:pt x="10751616" y="240571"/>
                  <a:pt x="10751147" y="240571"/>
                </a:cubicBezTo>
                <a:cubicBezTo>
                  <a:pt x="10751147" y="240571"/>
                  <a:pt x="10750678" y="240571"/>
                  <a:pt x="10750210" y="240571"/>
                </a:cubicBezTo>
                <a:lnTo>
                  <a:pt x="10749741" y="241040"/>
                </a:lnTo>
                <a:cubicBezTo>
                  <a:pt x="10749273" y="241040"/>
                  <a:pt x="10748804" y="241040"/>
                  <a:pt x="10748804" y="241508"/>
                </a:cubicBezTo>
                <a:cubicBezTo>
                  <a:pt x="10748315" y="241508"/>
                  <a:pt x="10748315" y="241508"/>
                  <a:pt x="10747846" y="241977"/>
                </a:cubicBezTo>
                <a:cubicBezTo>
                  <a:pt x="10747378" y="241977"/>
                  <a:pt x="10747378" y="241977"/>
                  <a:pt x="10746909" y="242466"/>
                </a:cubicBezTo>
                <a:cubicBezTo>
                  <a:pt x="10746909" y="242466"/>
                  <a:pt x="10746441" y="242466"/>
                  <a:pt x="10746441" y="242935"/>
                </a:cubicBezTo>
                <a:cubicBezTo>
                  <a:pt x="10740797" y="238207"/>
                  <a:pt x="10740797" y="238207"/>
                  <a:pt x="10740797" y="238207"/>
                </a:cubicBezTo>
                <a:cubicBezTo>
                  <a:pt x="10735622" y="233054"/>
                  <a:pt x="10735622" y="233054"/>
                  <a:pt x="10735622" y="233054"/>
                </a:cubicBezTo>
                <a:cubicBezTo>
                  <a:pt x="10730447" y="228326"/>
                  <a:pt x="10730447" y="228326"/>
                  <a:pt x="10730447" y="228326"/>
                </a:cubicBezTo>
                <a:cubicBezTo>
                  <a:pt x="10724782" y="223641"/>
                  <a:pt x="10724782" y="223641"/>
                  <a:pt x="10724782" y="223641"/>
                </a:cubicBezTo>
                <a:cubicBezTo>
                  <a:pt x="10719607" y="218913"/>
                  <a:pt x="10719607" y="218913"/>
                  <a:pt x="10719607" y="218913"/>
                </a:cubicBezTo>
                <a:cubicBezTo>
                  <a:pt x="10714432" y="214228"/>
                  <a:pt x="10714432" y="214228"/>
                  <a:pt x="10714432" y="214228"/>
                </a:cubicBezTo>
                <a:cubicBezTo>
                  <a:pt x="10708789" y="209501"/>
                  <a:pt x="10708789" y="209501"/>
                  <a:pt x="10708789" y="209501"/>
                </a:cubicBezTo>
                <a:cubicBezTo>
                  <a:pt x="10703614" y="204816"/>
                  <a:pt x="10703614" y="204816"/>
                  <a:pt x="10703614" y="204816"/>
                </a:cubicBezTo>
                <a:cubicBezTo>
                  <a:pt x="10703614" y="204326"/>
                  <a:pt x="10703614" y="204326"/>
                  <a:pt x="10704082" y="204326"/>
                </a:cubicBezTo>
                <a:cubicBezTo>
                  <a:pt x="10704082" y="203857"/>
                  <a:pt x="10704082" y="203857"/>
                  <a:pt x="10704082" y="203389"/>
                </a:cubicBezTo>
                <a:cubicBezTo>
                  <a:pt x="10704082" y="203389"/>
                  <a:pt x="10704551" y="203389"/>
                  <a:pt x="10704551" y="202920"/>
                </a:cubicBezTo>
                <a:cubicBezTo>
                  <a:pt x="10704551" y="202920"/>
                  <a:pt x="10704551" y="202920"/>
                  <a:pt x="10704551" y="202452"/>
                </a:cubicBezTo>
                <a:cubicBezTo>
                  <a:pt x="10704551" y="202452"/>
                  <a:pt x="10704551" y="202452"/>
                  <a:pt x="10705019" y="201983"/>
                </a:cubicBezTo>
                <a:lnTo>
                  <a:pt x="10705019" y="201515"/>
                </a:lnTo>
                <a:lnTo>
                  <a:pt x="10705019" y="201046"/>
                </a:lnTo>
                <a:close/>
                <a:moveTo>
                  <a:pt x="11113089" y="199221"/>
                </a:moveTo>
                <a:lnTo>
                  <a:pt x="11113089" y="216898"/>
                </a:lnTo>
                <a:lnTo>
                  <a:pt x="11113089" y="235027"/>
                </a:lnTo>
                <a:lnTo>
                  <a:pt x="11113089" y="252746"/>
                </a:lnTo>
                <a:lnTo>
                  <a:pt x="11113089" y="270875"/>
                </a:lnTo>
                <a:lnTo>
                  <a:pt x="11123140" y="270875"/>
                </a:lnTo>
                <a:lnTo>
                  <a:pt x="11133191" y="270875"/>
                </a:lnTo>
                <a:lnTo>
                  <a:pt x="11142788" y="270875"/>
                </a:lnTo>
                <a:lnTo>
                  <a:pt x="11152798" y="270875"/>
                </a:lnTo>
                <a:lnTo>
                  <a:pt x="11152798" y="268491"/>
                </a:lnTo>
                <a:lnTo>
                  <a:pt x="11152798" y="266559"/>
                </a:lnTo>
                <a:lnTo>
                  <a:pt x="11152798" y="264174"/>
                </a:lnTo>
                <a:lnTo>
                  <a:pt x="11152798" y="261790"/>
                </a:lnTo>
                <a:lnTo>
                  <a:pt x="11145177" y="261790"/>
                </a:lnTo>
                <a:lnTo>
                  <a:pt x="11138010" y="261790"/>
                </a:lnTo>
                <a:lnTo>
                  <a:pt x="11130348" y="261790"/>
                </a:lnTo>
                <a:lnTo>
                  <a:pt x="11122687" y="261790"/>
                </a:lnTo>
                <a:lnTo>
                  <a:pt x="11122687" y="246045"/>
                </a:lnTo>
                <a:lnTo>
                  <a:pt x="11122687" y="230259"/>
                </a:lnTo>
                <a:lnTo>
                  <a:pt x="11122687" y="214514"/>
                </a:lnTo>
                <a:lnTo>
                  <a:pt x="11122687" y="199221"/>
                </a:lnTo>
                <a:lnTo>
                  <a:pt x="11120256" y="199221"/>
                </a:lnTo>
                <a:lnTo>
                  <a:pt x="11117867" y="199221"/>
                </a:lnTo>
                <a:lnTo>
                  <a:pt x="11115478" y="199221"/>
                </a:lnTo>
                <a:close/>
                <a:moveTo>
                  <a:pt x="11226532" y="199220"/>
                </a:moveTo>
                <a:cubicBezTo>
                  <a:pt x="11226532" y="199220"/>
                  <a:pt x="11226532" y="199220"/>
                  <a:pt x="11226532" y="216897"/>
                </a:cubicBezTo>
                <a:cubicBezTo>
                  <a:pt x="11226532" y="216897"/>
                  <a:pt x="11226532" y="216897"/>
                  <a:pt x="11226532" y="235027"/>
                </a:cubicBezTo>
                <a:cubicBezTo>
                  <a:pt x="11226532" y="235027"/>
                  <a:pt x="11226532" y="235027"/>
                  <a:pt x="11226532" y="252745"/>
                </a:cubicBezTo>
                <a:cubicBezTo>
                  <a:pt x="11226532" y="252745"/>
                  <a:pt x="11226532" y="252745"/>
                  <a:pt x="11226532" y="270875"/>
                </a:cubicBezTo>
                <a:lnTo>
                  <a:pt x="11233201" y="270875"/>
                </a:lnTo>
                <a:cubicBezTo>
                  <a:pt x="11233201" y="270875"/>
                  <a:pt x="11233201" y="270875"/>
                  <a:pt x="11239459" y="270875"/>
                </a:cubicBezTo>
                <a:cubicBezTo>
                  <a:pt x="11239459" y="270875"/>
                  <a:pt x="11239459" y="270875"/>
                  <a:pt x="11246128" y="270875"/>
                </a:cubicBezTo>
                <a:cubicBezTo>
                  <a:pt x="11246128" y="270875"/>
                  <a:pt x="11246128" y="270875"/>
                  <a:pt x="11252839" y="270875"/>
                </a:cubicBezTo>
                <a:cubicBezTo>
                  <a:pt x="11256173" y="270875"/>
                  <a:pt x="11259508" y="270382"/>
                  <a:pt x="11262390" y="269436"/>
                </a:cubicBezTo>
                <a:cubicBezTo>
                  <a:pt x="11264778" y="268490"/>
                  <a:pt x="11267165" y="267052"/>
                  <a:pt x="11269100" y="265119"/>
                </a:cubicBezTo>
                <a:cubicBezTo>
                  <a:pt x="11270994" y="263228"/>
                  <a:pt x="11272929" y="260844"/>
                  <a:pt x="11273876" y="258460"/>
                </a:cubicBezTo>
                <a:cubicBezTo>
                  <a:pt x="11274823" y="256075"/>
                  <a:pt x="11275317" y="252745"/>
                  <a:pt x="11275317" y="249374"/>
                </a:cubicBezTo>
                <a:cubicBezTo>
                  <a:pt x="11275317" y="247483"/>
                  <a:pt x="11274823" y="245551"/>
                  <a:pt x="11274823" y="244112"/>
                </a:cubicBezTo>
                <a:cubicBezTo>
                  <a:pt x="11274370" y="242221"/>
                  <a:pt x="11273382" y="240782"/>
                  <a:pt x="11272435" y="239343"/>
                </a:cubicBezTo>
                <a:cubicBezTo>
                  <a:pt x="11271982" y="238398"/>
                  <a:pt x="11270994" y="236959"/>
                  <a:pt x="11269553" y="236013"/>
                </a:cubicBezTo>
                <a:cubicBezTo>
                  <a:pt x="11268153" y="235027"/>
                  <a:pt x="11266713" y="234081"/>
                  <a:pt x="11265272" y="233136"/>
                </a:cubicBezTo>
                <a:cubicBezTo>
                  <a:pt x="11266219" y="232642"/>
                  <a:pt x="11267659" y="231697"/>
                  <a:pt x="11268606" y="230751"/>
                </a:cubicBezTo>
                <a:cubicBezTo>
                  <a:pt x="11269100" y="229806"/>
                  <a:pt x="11270047" y="228367"/>
                  <a:pt x="11270541" y="227421"/>
                </a:cubicBezTo>
                <a:cubicBezTo>
                  <a:pt x="11271488" y="225983"/>
                  <a:pt x="11271488" y="224544"/>
                  <a:pt x="11271982" y="223105"/>
                </a:cubicBezTo>
                <a:cubicBezTo>
                  <a:pt x="11272435" y="221666"/>
                  <a:pt x="11272435" y="220268"/>
                  <a:pt x="11272435" y="218336"/>
                </a:cubicBezTo>
                <a:cubicBezTo>
                  <a:pt x="11272435" y="215006"/>
                  <a:pt x="11271982" y="212129"/>
                  <a:pt x="11270994" y="209744"/>
                </a:cubicBezTo>
                <a:cubicBezTo>
                  <a:pt x="11270047" y="207360"/>
                  <a:pt x="11268606" y="205428"/>
                  <a:pt x="11266713" y="203989"/>
                </a:cubicBezTo>
                <a:cubicBezTo>
                  <a:pt x="11264778" y="202098"/>
                  <a:pt x="11262390" y="201152"/>
                  <a:pt x="11259508" y="200166"/>
                </a:cubicBezTo>
                <a:cubicBezTo>
                  <a:pt x="11257120" y="199220"/>
                  <a:pt x="11253786" y="199220"/>
                  <a:pt x="11249957" y="199220"/>
                </a:cubicBezTo>
                <a:cubicBezTo>
                  <a:pt x="11249957" y="199220"/>
                  <a:pt x="11249957" y="199220"/>
                  <a:pt x="11244235" y="199220"/>
                </a:cubicBezTo>
                <a:cubicBezTo>
                  <a:pt x="11244235" y="199220"/>
                  <a:pt x="11244235" y="199220"/>
                  <a:pt x="11238471" y="199220"/>
                </a:cubicBezTo>
                <a:cubicBezTo>
                  <a:pt x="11238471" y="199220"/>
                  <a:pt x="11238471" y="199220"/>
                  <a:pt x="11232254" y="199220"/>
                </a:cubicBezTo>
                <a:cubicBezTo>
                  <a:pt x="11232254" y="199220"/>
                  <a:pt x="11232254" y="199220"/>
                  <a:pt x="11226532" y="199220"/>
                </a:cubicBezTo>
                <a:close/>
                <a:moveTo>
                  <a:pt x="11305421" y="199220"/>
                </a:moveTo>
                <a:lnTo>
                  <a:pt x="11299667" y="216897"/>
                </a:lnTo>
                <a:lnTo>
                  <a:pt x="11294406" y="235027"/>
                </a:lnTo>
                <a:lnTo>
                  <a:pt x="11288694" y="252745"/>
                </a:lnTo>
                <a:lnTo>
                  <a:pt x="11282981" y="270875"/>
                </a:lnTo>
                <a:lnTo>
                  <a:pt x="11285365" y="270875"/>
                </a:lnTo>
                <a:lnTo>
                  <a:pt x="11287748" y="270875"/>
                </a:lnTo>
                <a:lnTo>
                  <a:pt x="11290132" y="270875"/>
                </a:lnTo>
                <a:lnTo>
                  <a:pt x="11292516" y="270875"/>
                </a:lnTo>
                <a:lnTo>
                  <a:pt x="11294406" y="265119"/>
                </a:lnTo>
                <a:lnTo>
                  <a:pt x="11296338" y="258912"/>
                </a:lnTo>
                <a:lnTo>
                  <a:pt x="11298229" y="253197"/>
                </a:lnTo>
                <a:lnTo>
                  <a:pt x="11300160" y="246990"/>
                </a:lnTo>
                <a:lnTo>
                  <a:pt x="11306366" y="246990"/>
                </a:lnTo>
                <a:lnTo>
                  <a:pt x="11312572" y="246990"/>
                </a:lnTo>
                <a:lnTo>
                  <a:pt x="11319271" y="246990"/>
                </a:lnTo>
                <a:lnTo>
                  <a:pt x="11325477" y="246990"/>
                </a:lnTo>
                <a:lnTo>
                  <a:pt x="11327367" y="253197"/>
                </a:lnTo>
                <a:lnTo>
                  <a:pt x="11329299" y="258912"/>
                </a:lnTo>
                <a:lnTo>
                  <a:pt x="11331189" y="265119"/>
                </a:lnTo>
                <a:lnTo>
                  <a:pt x="11332628" y="270875"/>
                </a:lnTo>
                <a:lnTo>
                  <a:pt x="11335012" y="270875"/>
                </a:lnTo>
                <a:lnTo>
                  <a:pt x="11337888" y="270875"/>
                </a:lnTo>
                <a:lnTo>
                  <a:pt x="11340272" y="270875"/>
                </a:lnTo>
                <a:lnTo>
                  <a:pt x="11342656" y="270875"/>
                </a:lnTo>
                <a:lnTo>
                  <a:pt x="11336902" y="252745"/>
                </a:lnTo>
                <a:lnTo>
                  <a:pt x="11331189" y="235027"/>
                </a:lnTo>
                <a:lnTo>
                  <a:pt x="11325477" y="216897"/>
                </a:lnTo>
                <a:lnTo>
                  <a:pt x="11320216" y="199220"/>
                </a:lnTo>
                <a:lnTo>
                  <a:pt x="11316394" y="199220"/>
                </a:lnTo>
                <a:lnTo>
                  <a:pt x="11312572" y="199220"/>
                </a:lnTo>
                <a:lnTo>
                  <a:pt x="11309243" y="199220"/>
                </a:lnTo>
                <a:close/>
                <a:moveTo>
                  <a:pt x="11354677" y="199220"/>
                </a:moveTo>
                <a:lnTo>
                  <a:pt x="11354677" y="216897"/>
                </a:lnTo>
                <a:lnTo>
                  <a:pt x="11354677" y="235027"/>
                </a:lnTo>
                <a:lnTo>
                  <a:pt x="11354677" y="252745"/>
                </a:lnTo>
                <a:lnTo>
                  <a:pt x="11354677" y="270875"/>
                </a:lnTo>
                <a:lnTo>
                  <a:pt x="11364252" y="270875"/>
                </a:lnTo>
                <a:lnTo>
                  <a:pt x="11374280" y="270875"/>
                </a:lnTo>
                <a:lnTo>
                  <a:pt x="11384308" y="270875"/>
                </a:lnTo>
                <a:lnTo>
                  <a:pt x="11393842" y="270875"/>
                </a:lnTo>
                <a:lnTo>
                  <a:pt x="11393842" y="268490"/>
                </a:lnTo>
                <a:lnTo>
                  <a:pt x="11393842" y="266558"/>
                </a:lnTo>
                <a:lnTo>
                  <a:pt x="11393842" y="264174"/>
                </a:lnTo>
                <a:lnTo>
                  <a:pt x="11393842" y="261789"/>
                </a:lnTo>
                <a:lnTo>
                  <a:pt x="11386691" y="261789"/>
                </a:lnTo>
                <a:lnTo>
                  <a:pt x="11379047" y="261789"/>
                </a:lnTo>
                <a:lnTo>
                  <a:pt x="11371403" y="261789"/>
                </a:lnTo>
                <a:lnTo>
                  <a:pt x="11363759" y="261789"/>
                </a:lnTo>
                <a:lnTo>
                  <a:pt x="11363759" y="246044"/>
                </a:lnTo>
                <a:lnTo>
                  <a:pt x="11363759" y="230258"/>
                </a:lnTo>
                <a:lnTo>
                  <a:pt x="11363759" y="214513"/>
                </a:lnTo>
                <a:lnTo>
                  <a:pt x="11363759" y="199220"/>
                </a:lnTo>
                <a:lnTo>
                  <a:pt x="11361376" y="199220"/>
                </a:lnTo>
                <a:lnTo>
                  <a:pt x="11359444" y="199220"/>
                </a:lnTo>
                <a:lnTo>
                  <a:pt x="11357061" y="199220"/>
                </a:lnTo>
                <a:close/>
                <a:moveTo>
                  <a:pt x="11072541" y="197768"/>
                </a:moveTo>
                <a:cubicBezTo>
                  <a:pt x="11068220" y="197768"/>
                  <a:pt x="11064392" y="198261"/>
                  <a:pt x="11061059" y="199207"/>
                </a:cubicBezTo>
                <a:cubicBezTo>
                  <a:pt x="11057725" y="200153"/>
                  <a:pt x="11054844" y="202086"/>
                  <a:pt x="11052457" y="204471"/>
                </a:cubicBezTo>
                <a:cubicBezTo>
                  <a:pt x="11050523" y="206363"/>
                  <a:pt x="11048630" y="209241"/>
                  <a:pt x="11047642" y="212614"/>
                </a:cubicBezTo>
                <a:cubicBezTo>
                  <a:pt x="11046243" y="215945"/>
                  <a:pt x="11045749" y="220263"/>
                  <a:pt x="11045749" y="224540"/>
                </a:cubicBezTo>
                <a:lnTo>
                  <a:pt x="11045749" y="229804"/>
                </a:lnTo>
                <a:cubicBezTo>
                  <a:pt x="11045749" y="229804"/>
                  <a:pt x="11045749" y="229804"/>
                  <a:pt x="11045749" y="234574"/>
                </a:cubicBezTo>
                <a:cubicBezTo>
                  <a:pt x="11045749" y="234574"/>
                  <a:pt x="11045749" y="234574"/>
                  <a:pt x="11045749" y="239838"/>
                </a:cubicBezTo>
                <a:cubicBezTo>
                  <a:pt x="11045749" y="239838"/>
                  <a:pt x="11045749" y="239838"/>
                  <a:pt x="11045749" y="245102"/>
                </a:cubicBezTo>
                <a:cubicBezTo>
                  <a:pt x="11045749" y="249379"/>
                  <a:pt x="11046243" y="253697"/>
                  <a:pt x="11047642" y="257028"/>
                </a:cubicBezTo>
                <a:cubicBezTo>
                  <a:pt x="11048630" y="260359"/>
                  <a:pt x="11050070" y="263238"/>
                  <a:pt x="11052457" y="265623"/>
                </a:cubicBezTo>
                <a:cubicBezTo>
                  <a:pt x="11054844" y="267515"/>
                  <a:pt x="11057231" y="269448"/>
                  <a:pt x="11060565" y="270887"/>
                </a:cubicBezTo>
                <a:cubicBezTo>
                  <a:pt x="11063940" y="271833"/>
                  <a:pt x="11067767" y="272327"/>
                  <a:pt x="11072047" y="272327"/>
                </a:cubicBezTo>
                <a:cubicBezTo>
                  <a:pt x="11076369" y="272327"/>
                  <a:pt x="11080155" y="271833"/>
                  <a:pt x="11083530" y="270887"/>
                </a:cubicBezTo>
                <a:cubicBezTo>
                  <a:pt x="11086863" y="269448"/>
                  <a:pt x="11089744" y="267515"/>
                  <a:pt x="11091637" y="265623"/>
                </a:cubicBezTo>
                <a:cubicBezTo>
                  <a:pt x="11094066" y="263238"/>
                  <a:pt x="11095465" y="260359"/>
                  <a:pt x="11096453" y="257028"/>
                </a:cubicBezTo>
                <a:cubicBezTo>
                  <a:pt x="11097893" y="253697"/>
                  <a:pt x="11098346" y="249379"/>
                  <a:pt x="11098346" y="245102"/>
                </a:cubicBezTo>
                <a:cubicBezTo>
                  <a:pt x="11098346" y="245102"/>
                  <a:pt x="11098346" y="245102"/>
                  <a:pt x="11098346" y="241278"/>
                </a:cubicBezTo>
                <a:cubicBezTo>
                  <a:pt x="11098346" y="241278"/>
                  <a:pt x="11098346" y="241278"/>
                  <a:pt x="11098346" y="237905"/>
                </a:cubicBezTo>
                <a:cubicBezTo>
                  <a:pt x="11098346" y="237905"/>
                  <a:pt x="11098346" y="237905"/>
                  <a:pt x="11098346" y="234081"/>
                </a:cubicBezTo>
                <a:cubicBezTo>
                  <a:pt x="11098346" y="234081"/>
                  <a:pt x="11098346" y="234081"/>
                  <a:pt x="11098346" y="230256"/>
                </a:cubicBezTo>
                <a:cubicBezTo>
                  <a:pt x="11098346" y="230256"/>
                  <a:pt x="11098346" y="230256"/>
                  <a:pt x="11091185" y="230256"/>
                </a:cubicBezTo>
                <a:cubicBezTo>
                  <a:pt x="11091185" y="230256"/>
                  <a:pt x="11091185" y="230256"/>
                  <a:pt x="11084476" y="230256"/>
                </a:cubicBezTo>
                <a:cubicBezTo>
                  <a:pt x="11084476" y="230256"/>
                  <a:pt x="11084476" y="230256"/>
                  <a:pt x="11077315" y="230256"/>
                </a:cubicBezTo>
                <a:cubicBezTo>
                  <a:pt x="11077315" y="230256"/>
                  <a:pt x="11077315" y="230256"/>
                  <a:pt x="11070154" y="230256"/>
                </a:cubicBezTo>
                <a:cubicBezTo>
                  <a:pt x="11070154" y="230256"/>
                  <a:pt x="11070154" y="230256"/>
                  <a:pt x="11070154" y="232641"/>
                </a:cubicBezTo>
                <a:cubicBezTo>
                  <a:pt x="11070154" y="232641"/>
                  <a:pt x="11070154" y="232641"/>
                  <a:pt x="11070154" y="234574"/>
                </a:cubicBezTo>
                <a:cubicBezTo>
                  <a:pt x="11070154" y="234574"/>
                  <a:pt x="11070154" y="234574"/>
                  <a:pt x="11070154" y="236959"/>
                </a:cubicBezTo>
                <a:cubicBezTo>
                  <a:pt x="11070154" y="236959"/>
                  <a:pt x="11070154" y="236959"/>
                  <a:pt x="11070154" y="238851"/>
                </a:cubicBezTo>
                <a:cubicBezTo>
                  <a:pt x="11070154" y="238851"/>
                  <a:pt x="11070154" y="238851"/>
                  <a:pt x="11074928" y="238851"/>
                </a:cubicBezTo>
                <a:cubicBezTo>
                  <a:pt x="11074928" y="238851"/>
                  <a:pt x="11074928" y="238851"/>
                  <a:pt x="11079208" y="238851"/>
                </a:cubicBezTo>
                <a:cubicBezTo>
                  <a:pt x="11079208" y="238851"/>
                  <a:pt x="11079208" y="238851"/>
                  <a:pt x="11083983" y="238851"/>
                </a:cubicBezTo>
                <a:cubicBezTo>
                  <a:pt x="11083983" y="238851"/>
                  <a:pt x="11083983" y="238851"/>
                  <a:pt x="11088304" y="238851"/>
                </a:cubicBezTo>
                <a:cubicBezTo>
                  <a:pt x="11088304" y="238851"/>
                  <a:pt x="11088304" y="238851"/>
                  <a:pt x="11088304" y="240291"/>
                </a:cubicBezTo>
                <a:cubicBezTo>
                  <a:pt x="11088304" y="240291"/>
                  <a:pt x="11088304" y="240291"/>
                  <a:pt x="11088304" y="242223"/>
                </a:cubicBezTo>
                <a:cubicBezTo>
                  <a:pt x="11088304" y="242223"/>
                  <a:pt x="11088304" y="242223"/>
                  <a:pt x="11088304" y="243663"/>
                </a:cubicBezTo>
                <a:cubicBezTo>
                  <a:pt x="11088304" y="243663"/>
                  <a:pt x="11088304" y="243663"/>
                  <a:pt x="11088304" y="245102"/>
                </a:cubicBezTo>
                <a:cubicBezTo>
                  <a:pt x="11088304" y="248433"/>
                  <a:pt x="11088304" y="250818"/>
                  <a:pt x="11087357" y="253204"/>
                </a:cubicBezTo>
                <a:cubicBezTo>
                  <a:pt x="11086863" y="255589"/>
                  <a:pt x="11085917" y="257522"/>
                  <a:pt x="11084476" y="258920"/>
                </a:cubicBezTo>
                <a:cubicBezTo>
                  <a:pt x="11083530" y="260853"/>
                  <a:pt x="11081596" y="261799"/>
                  <a:pt x="11079702" y="262292"/>
                </a:cubicBezTo>
                <a:cubicBezTo>
                  <a:pt x="11077315" y="263238"/>
                  <a:pt x="11074928" y="263690"/>
                  <a:pt x="11072047" y="263690"/>
                </a:cubicBezTo>
                <a:cubicBezTo>
                  <a:pt x="11069660" y="263690"/>
                  <a:pt x="11066780" y="263238"/>
                  <a:pt x="11064886" y="262292"/>
                </a:cubicBezTo>
                <a:cubicBezTo>
                  <a:pt x="11062952" y="261799"/>
                  <a:pt x="11061059" y="260853"/>
                  <a:pt x="11059618" y="258920"/>
                </a:cubicBezTo>
                <a:cubicBezTo>
                  <a:pt x="11058178" y="257522"/>
                  <a:pt x="11057231" y="255589"/>
                  <a:pt x="11056285" y="253204"/>
                </a:cubicBezTo>
                <a:cubicBezTo>
                  <a:pt x="11055791" y="250818"/>
                  <a:pt x="11055297" y="248433"/>
                  <a:pt x="11055297" y="245102"/>
                </a:cubicBezTo>
                <a:cubicBezTo>
                  <a:pt x="11055297" y="245102"/>
                  <a:pt x="11055297" y="245102"/>
                  <a:pt x="11055297" y="239838"/>
                </a:cubicBezTo>
                <a:cubicBezTo>
                  <a:pt x="11055297" y="239838"/>
                  <a:pt x="11055297" y="239838"/>
                  <a:pt x="11055297" y="234574"/>
                </a:cubicBezTo>
                <a:cubicBezTo>
                  <a:pt x="11055297" y="234574"/>
                  <a:pt x="11055297" y="234574"/>
                  <a:pt x="11055297" y="229804"/>
                </a:cubicBezTo>
                <a:cubicBezTo>
                  <a:pt x="11055297" y="229804"/>
                  <a:pt x="11055297" y="229804"/>
                  <a:pt x="11055297" y="224540"/>
                </a:cubicBezTo>
                <a:cubicBezTo>
                  <a:pt x="11055297" y="221209"/>
                  <a:pt x="11055791" y="218823"/>
                  <a:pt x="11056285" y="216438"/>
                </a:cubicBezTo>
                <a:cubicBezTo>
                  <a:pt x="11057231" y="214012"/>
                  <a:pt x="11058178" y="212120"/>
                  <a:pt x="11059618" y="210681"/>
                </a:cubicBezTo>
                <a:cubicBezTo>
                  <a:pt x="11061059" y="209241"/>
                  <a:pt x="11062952" y="207802"/>
                  <a:pt x="11064886" y="207350"/>
                </a:cubicBezTo>
                <a:cubicBezTo>
                  <a:pt x="11066780" y="206363"/>
                  <a:pt x="11069660" y="205910"/>
                  <a:pt x="11072541" y="205910"/>
                </a:cubicBezTo>
                <a:cubicBezTo>
                  <a:pt x="11074434" y="205910"/>
                  <a:pt x="11076821" y="206363"/>
                  <a:pt x="11078262" y="206856"/>
                </a:cubicBezTo>
                <a:cubicBezTo>
                  <a:pt x="11080155" y="207350"/>
                  <a:pt x="11081596" y="207802"/>
                  <a:pt x="11083036" y="208789"/>
                </a:cubicBezTo>
                <a:cubicBezTo>
                  <a:pt x="11084476" y="209735"/>
                  <a:pt x="11085423" y="211174"/>
                  <a:pt x="11086411" y="212614"/>
                </a:cubicBezTo>
                <a:cubicBezTo>
                  <a:pt x="11087357" y="214012"/>
                  <a:pt x="11088304" y="215451"/>
                  <a:pt x="11088798" y="217384"/>
                </a:cubicBezTo>
                <a:cubicBezTo>
                  <a:pt x="11088798" y="217384"/>
                  <a:pt x="11088798" y="217384"/>
                  <a:pt x="11090691" y="216438"/>
                </a:cubicBezTo>
                <a:cubicBezTo>
                  <a:pt x="11090691" y="216438"/>
                  <a:pt x="11090691" y="216438"/>
                  <a:pt x="11093078" y="215451"/>
                </a:cubicBezTo>
                <a:cubicBezTo>
                  <a:pt x="11093078" y="215451"/>
                  <a:pt x="11093078" y="215451"/>
                  <a:pt x="11095465" y="214999"/>
                </a:cubicBezTo>
                <a:cubicBezTo>
                  <a:pt x="11095465" y="214999"/>
                  <a:pt x="11095465" y="214999"/>
                  <a:pt x="11097399" y="214012"/>
                </a:cubicBezTo>
                <a:cubicBezTo>
                  <a:pt x="11096453" y="211174"/>
                  <a:pt x="11095012" y="208296"/>
                  <a:pt x="11093572" y="206363"/>
                </a:cubicBezTo>
                <a:cubicBezTo>
                  <a:pt x="11092131" y="204471"/>
                  <a:pt x="11090238" y="202538"/>
                  <a:pt x="11087810" y="201140"/>
                </a:cubicBezTo>
                <a:cubicBezTo>
                  <a:pt x="11085917" y="200153"/>
                  <a:pt x="11083530" y="199207"/>
                  <a:pt x="11081143" y="198261"/>
                </a:cubicBezTo>
                <a:cubicBezTo>
                  <a:pt x="11078262" y="197768"/>
                  <a:pt x="11075381" y="197768"/>
                  <a:pt x="11072541" y="197768"/>
                </a:cubicBezTo>
                <a:close/>
                <a:moveTo>
                  <a:pt x="11184946" y="197223"/>
                </a:moveTo>
                <a:cubicBezTo>
                  <a:pt x="11180625" y="197223"/>
                  <a:pt x="11176839" y="198170"/>
                  <a:pt x="11173464" y="199117"/>
                </a:cubicBezTo>
                <a:cubicBezTo>
                  <a:pt x="11170130" y="200558"/>
                  <a:pt x="11167250" y="201999"/>
                  <a:pt x="11165356" y="204388"/>
                </a:cubicBezTo>
                <a:cubicBezTo>
                  <a:pt x="11162969" y="206776"/>
                  <a:pt x="11161035" y="209658"/>
                  <a:pt x="11160088" y="212540"/>
                </a:cubicBezTo>
                <a:cubicBezTo>
                  <a:pt x="11159142" y="215876"/>
                  <a:pt x="11158648" y="219705"/>
                  <a:pt x="11158648" y="223987"/>
                </a:cubicBezTo>
                <a:lnTo>
                  <a:pt x="11158648" y="229257"/>
                </a:lnTo>
                <a:cubicBezTo>
                  <a:pt x="11158648" y="229257"/>
                  <a:pt x="11158648" y="229257"/>
                  <a:pt x="11158648" y="234528"/>
                </a:cubicBezTo>
                <a:cubicBezTo>
                  <a:pt x="11158648" y="234528"/>
                  <a:pt x="11158648" y="234528"/>
                  <a:pt x="11158648" y="239798"/>
                </a:cubicBezTo>
                <a:cubicBezTo>
                  <a:pt x="11158648" y="239798"/>
                  <a:pt x="11158648" y="239798"/>
                  <a:pt x="11158648" y="245069"/>
                </a:cubicBezTo>
                <a:cubicBezTo>
                  <a:pt x="11158648" y="250298"/>
                  <a:pt x="11159595" y="254621"/>
                  <a:pt x="11161035" y="258451"/>
                </a:cubicBezTo>
                <a:cubicBezTo>
                  <a:pt x="11162475" y="261786"/>
                  <a:pt x="11164369" y="264668"/>
                  <a:pt x="11166797" y="266562"/>
                </a:cubicBezTo>
                <a:cubicBezTo>
                  <a:pt x="11169637" y="268951"/>
                  <a:pt x="11172517" y="270392"/>
                  <a:pt x="11175398" y="271339"/>
                </a:cubicBezTo>
                <a:cubicBezTo>
                  <a:pt x="11178732" y="271833"/>
                  <a:pt x="11182066" y="272327"/>
                  <a:pt x="11184946" y="272327"/>
                </a:cubicBezTo>
                <a:cubicBezTo>
                  <a:pt x="11188280" y="272327"/>
                  <a:pt x="11191655" y="271833"/>
                  <a:pt x="11194495" y="271339"/>
                </a:cubicBezTo>
                <a:cubicBezTo>
                  <a:pt x="11197375" y="270392"/>
                  <a:pt x="11200256" y="268951"/>
                  <a:pt x="11203137" y="266562"/>
                </a:cubicBezTo>
                <a:cubicBezTo>
                  <a:pt x="11205524" y="264668"/>
                  <a:pt x="11207417" y="261786"/>
                  <a:pt x="11208858" y="258451"/>
                </a:cubicBezTo>
                <a:cubicBezTo>
                  <a:pt x="11210751" y="254621"/>
                  <a:pt x="11211245" y="250298"/>
                  <a:pt x="11211245" y="245069"/>
                </a:cubicBezTo>
                <a:cubicBezTo>
                  <a:pt x="11211245" y="245069"/>
                  <a:pt x="11211245" y="245069"/>
                  <a:pt x="11211245" y="239798"/>
                </a:cubicBezTo>
                <a:cubicBezTo>
                  <a:pt x="11211245" y="239798"/>
                  <a:pt x="11211245" y="239798"/>
                  <a:pt x="11211245" y="234528"/>
                </a:cubicBezTo>
                <a:cubicBezTo>
                  <a:pt x="11211245" y="234528"/>
                  <a:pt x="11211245" y="234528"/>
                  <a:pt x="11211245" y="229257"/>
                </a:cubicBezTo>
                <a:cubicBezTo>
                  <a:pt x="11211245" y="229257"/>
                  <a:pt x="11211245" y="229257"/>
                  <a:pt x="11211245" y="223987"/>
                </a:cubicBezTo>
                <a:cubicBezTo>
                  <a:pt x="11211245" y="219705"/>
                  <a:pt x="11210751" y="215876"/>
                  <a:pt x="11209804" y="212540"/>
                </a:cubicBezTo>
                <a:cubicBezTo>
                  <a:pt x="11208858" y="209658"/>
                  <a:pt x="11206965" y="206776"/>
                  <a:pt x="11205030" y="204388"/>
                </a:cubicBezTo>
                <a:cubicBezTo>
                  <a:pt x="11202643" y="201999"/>
                  <a:pt x="11199762" y="200558"/>
                  <a:pt x="11196429" y="199117"/>
                </a:cubicBezTo>
                <a:cubicBezTo>
                  <a:pt x="11193054" y="198170"/>
                  <a:pt x="11189227" y="197223"/>
                  <a:pt x="11184946" y="197223"/>
                </a:cubicBezTo>
                <a:close/>
                <a:moveTo>
                  <a:pt x="10808562" y="193508"/>
                </a:moveTo>
                <a:cubicBezTo>
                  <a:pt x="10817059" y="200088"/>
                  <a:pt x="10817059" y="200088"/>
                  <a:pt x="10817059" y="200088"/>
                </a:cubicBezTo>
                <a:cubicBezTo>
                  <a:pt x="10825045" y="207158"/>
                  <a:pt x="10825045" y="207158"/>
                  <a:pt x="10825045" y="207158"/>
                </a:cubicBezTo>
                <a:cubicBezTo>
                  <a:pt x="10833521" y="213738"/>
                  <a:pt x="10833521" y="213738"/>
                  <a:pt x="10833521" y="213738"/>
                </a:cubicBezTo>
                <a:cubicBezTo>
                  <a:pt x="10841528" y="220340"/>
                  <a:pt x="10841528" y="220340"/>
                  <a:pt x="10841528" y="220340"/>
                </a:cubicBezTo>
                <a:cubicBezTo>
                  <a:pt x="10850004" y="227410"/>
                  <a:pt x="10850004" y="227410"/>
                  <a:pt x="10850004" y="227410"/>
                </a:cubicBezTo>
                <a:cubicBezTo>
                  <a:pt x="10858480" y="233991"/>
                  <a:pt x="10858480" y="233991"/>
                  <a:pt x="10858480" y="233991"/>
                </a:cubicBezTo>
                <a:cubicBezTo>
                  <a:pt x="10866466" y="241040"/>
                  <a:pt x="10866466" y="241040"/>
                  <a:pt x="10866466" y="241040"/>
                </a:cubicBezTo>
                <a:lnTo>
                  <a:pt x="10874963" y="247641"/>
                </a:lnTo>
                <a:cubicBezTo>
                  <a:pt x="10868361" y="247173"/>
                  <a:pt x="10868361" y="247173"/>
                  <a:pt x="10868361" y="247173"/>
                </a:cubicBezTo>
                <a:cubicBezTo>
                  <a:pt x="10861781" y="246704"/>
                  <a:pt x="10861781" y="246704"/>
                  <a:pt x="10861781" y="246704"/>
                </a:cubicBezTo>
                <a:cubicBezTo>
                  <a:pt x="10855647" y="246236"/>
                  <a:pt x="10855647" y="246236"/>
                  <a:pt x="10855647" y="246236"/>
                </a:cubicBezTo>
                <a:cubicBezTo>
                  <a:pt x="10849067" y="245746"/>
                  <a:pt x="10849067" y="245746"/>
                  <a:pt x="10849067" y="245746"/>
                </a:cubicBezTo>
                <a:cubicBezTo>
                  <a:pt x="10842955" y="244809"/>
                  <a:pt x="10842955" y="244809"/>
                  <a:pt x="10842955" y="244809"/>
                </a:cubicBezTo>
                <a:cubicBezTo>
                  <a:pt x="10836353" y="244340"/>
                  <a:pt x="10836353" y="244340"/>
                  <a:pt x="10836353" y="244340"/>
                </a:cubicBezTo>
                <a:cubicBezTo>
                  <a:pt x="10830241" y="243872"/>
                  <a:pt x="10830241" y="243872"/>
                  <a:pt x="10830241" y="243872"/>
                </a:cubicBezTo>
                <a:cubicBezTo>
                  <a:pt x="10823639" y="243403"/>
                  <a:pt x="10823639" y="243403"/>
                  <a:pt x="10823639" y="243403"/>
                </a:cubicBezTo>
                <a:cubicBezTo>
                  <a:pt x="10821744" y="237292"/>
                  <a:pt x="10821744" y="237292"/>
                  <a:pt x="10821744" y="237292"/>
                </a:cubicBezTo>
                <a:cubicBezTo>
                  <a:pt x="10819870" y="231158"/>
                  <a:pt x="10819870" y="231158"/>
                  <a:pt x="10819870" y="231158"/>
                </a:cubicBezTo>
                <a:cubicBezTo>
                  <a:pt x="10817996" y="224578"/>
                  <a:pt x="10817996" y="224578"/>
                  <a:pt x="10817996" y="224578"/>
                </a:cubicBezTo>
                <a:cubicBezTo>
                  <a:pt x="10816100" y="218445"/>
                  <a:pt x="10816100" y="218445"/>
                  <a:pt x="10816100" y="218445"/>
                </a:cubicBezTo>
                <a:cubicBezTo>
                  <a:pt x="10814226" y="212333"/>
                  <a:pt x="10814226" y="212333"/>
                  <a:pt x="10814226" y="212333"/>
                </a:cubicBezTo>
                <a:cubicBezTo>
                  <a:pt x="10812331" y="205731"/>
                  <a:pt x="10812331" y="205731"/>
                  <a:pt x="10812331" y="205731"/>
                </a:cubicBezTo>
                <a:cubicBezTo>
                  <a:pt x="10810457" y="199619"/>
                  <a:pt x="10810457" y="199619"/>
                  <a:pt x="10810457" y="199619"/>
                </a:cubicBezTo>
                <a:cubicBezTo>
                  <a:pt x="10808562" y="193508"/>
                  <a:pt x="10808562" y="193508"/>
                  <a:pt x="10808562" y="193508"/>
                </a:cubicBezTo>
                <a:close/>
                <a:moveTo>
                  <a:pt x="10813289" y="192549"/>
                </a:moveTo>
                <a:cubicBezTo>
                  <a:pt x="10817059" y="193976"/>
                  <a:pt x="10817059" y="193976"/>
                  <a:pt x="10817059" y="193976"/>
                </a:cubicBezTo>
                <a:cubicBezTo>
                  <a:pt x="10821275" y="195382"/>
                  <a:pt x="10821275" y="195382"/>
                  <a:pt x="10821275" y="195382"/>
                </a:cubicBezTo>
                <a:cubicBezTo>
                  <a:pt x="10825513" y="196787"/>
                  <a:pt x="10825513" y="196787"/>
                  <a:pt x="10825513" y="196787"/>
                </a:cubicBezTo>
                <a:cubicBezTo>
                  <a:pt x="10829772" y="197745"/>
                  <a:pt x="10829772" y="197745"/>
                  <a:pt x="10829772" y="197745"/>
                </a:cubicBezTo>
                <a:cubicBezTo>
                  <a:pt x="10833521" y="199151"/>
                  <a:pt x="10833521" y="199151"/>
                  <a:pt x="10833521" y="199151"/>
                </a:cubicBezTo>
                <a:lnTo>
                  <a:pt x="10837759" y="200556"/>
                </a:lnTo>
                <a:cubicBezTo>
                  <a:pt x="10841996" y="201983"/>
                  <a:pt x="10841996" y="201983"/>
                  <a:pt x="10841996" y="201983"/>
                </a:cubicBezTo>
                <a:cubicBezTo>
                  <a:pt x="10846234" y="202920"/>
                  <a:pt x="10846234" y="202920"/>
                  <a:pt x="10846234" y="202920"/>
                </a:cubicBezTo>
                <a:cubicBezTo>
                  <a:pt x="10849535" y="207627"/>
                  <a:pt x="10849535" y="207627"/>
                  <a:pt x="10849535" y="207627"/>
                </a:cubicBezTo>
                <a:cubicBezTo>
                  <a:pt x="10852368" y="212801"/>
                  <a:pt x="10852368" y="212801"/>
                  <a:pt x="10852368" y="212801"/>
                </a:cubicBezTo>
                <a:cubicBezTo>
                  <a:pt x="10855647" y="217508"/>
                  <a:pt x="10855647" y="217508"/>
                  <a:pt x="10855647" y="217508"/>
                </a:cubicBezTo>
                <a:cubicBezTo>
                  <a:pt x="10858948" y="222214"/>
                  <a:pt x="10858948" y="222214"/>
                  <a:pt x="10858948" y="222214"/>
                </a:cubicBezTo>
                <a:cubicBezTo>
                  <a:pt x="10862249" y="226920"/>
                  <a:pt x="10862249" y="226920"/>
                  <a:pt x="10862249" y="226920"/>
                </a:cubicBezTo>
                <a:cubicBezTo>
                  <a:pt x="10865550" y="231627"/>
                  <a:pt x="10865550" y="231627"/>
                  <a:pt x="10865550" y="231627"/>
                </a:cubicBezTo>
                <a:cubicBezTo>
                  <a:pt x="10868830" y="236333"/>
                  <a:pt x="10868830" y="236333"/>
                  <a:pt x="10868830" y="236333"/>
                </a:cubicBezTo>
                <a:cubicBezTo>
                  <a:pt x="10872131" y="241040"/>
                  <a:pt x="10872131" y="241040"/>
                  <a:pt x="10872131" y="241040"/>
                </a:cubicBezTo>
                <a:cubicBezTo>
                  <a:pt x="10864592" y="234928"/>
                  <a:pt x="10864592" y="234928"/>
                  <a:pt x="10864592" y="234928"/>
                </a:cubicBezTo>
                <a:cubicBezTo>
                  <a:pt x="10857521" y="228795"/>
                  <a:pt x="10857521" y="228795"/>
                  <a:pt x="10857521" y="228795"/>
                </a:cubicBezTo>
                <a:cubicBezTo>
                  <a:pt x="10850004" y="223151"/>
                  <a:pt x="10850004" y="223151"/>
                  <a:pt x="10850004" y="223151"/>
                </a:cubicBezTo>
                <a:cubicBezTo>
                  <a:pt x="10842465" y="217039"/>
                  <a:pt x="10842465" y="217039"/>
                  <a:pt x="10842465" y="217039"/>
                </a:cubicBezTo>
                <a:cubicBezTo>
                  <a:pt x="10835416" y="210927"/>
                  <a:pt x="10835416" y="210927"/>
                  <a:pt x="10835416" y="210927"/>
                </a:cubicBezTo>
                <a:cubicBezTo>
                  <a:pt x="10827877" y="204816"/>
                  <a:pt x="10827877" y="204816"/>
                  <a:pt x="10827877" y="204816"/>
                </a:cubicBezTo>
                <a:cubicBezTo>
                  <a:pt x="10820360" y="198682"/>
                  <a:pt x="10820360" y="198682"/>
                  <a:pt x="10820360" y="198682"/>
                </a:cubicBezTo>
                <a:cubicBezTo>
                  <a:pt x="10813289" y="192549"/>
                  <a:pt x="10813289" y="192549"/>
                  <a:pt x="10813289" y="192549"/>
                </a:cubicBezTo>
                <a:close/>
                <a:moveTo>
                  <a:pt x="10804345" y="190675"/>
                </a:moveTo>
                <a:cubicBezTo>
                  <a:pt x="10806219" y="196787"/>
                  <a:pt x="10806219" y="196787"/>
                  <a:pt x="10806219" y="196787"/>
                </a:cubicBezTo>
                <a:cubicBezTo>
                  <a:pt x="10808114" y="202920"/>
                  <a:pt x="10808114" y="202920"/>
                  <a:pt x="10808114" y="202920"/>
                </a:cubicBezTo>
                <a:cubicBezTo>
                  <a:pt x="10809988" y="209501"/>
                  <a:pt x="10809988" y="209501"/>
                  <a:pt x="10809988" y="209501"/>
                </a:cubicBezTo>
                <a:cubicBezTo>
                  <a:pt x="10811862" y="215612"/>
                  <a:pt x="10811862" y="215612"/>
                  <a:pt x="10811862" y="215612"/>
                </a:cubicBezTo>
                <a:cubicBezTo>
                  <a:pt x="10813758" y="221746"/>
                  <a:pt x="10813758" y="221746"/>
                  <a:pt x="10813758" y="221746"/>
                </a:cubicBezTo>
                <a:cubicBezTo>
                  <a:pt x="10815632" y="227857"/>
                  <a:pt x="10815632" y="227857"/>
                  <a:pt x="10815632" y="227857"/>
                </a:cubicBezTo>
                <a:cubicBezTo>
                  <a:pt x="10817527" y="234459"/>
                  <a:pt x="10817527" y="234459"/>
                  <a:pt x="10817527" y="234459"/>
                </a:cubicBezTo>
                <a:cubicBezTo>
                  <a:pt x="10819401" y="240571"/>
                  <a:pt x="10819401" y="240571"/>
                  <a:pt x="10819401" y="240571"/>
                </a:cubicBezTo>
                <a:lnTo>
                  <a:pt x="10812821" y="235396"/>
                </a:lnTo>
                <a:cubicBezTo>
                  <a:pt x="10806687" y="230690"/>
                  <a:pt x="10806687" y="230690"/>
                  <a:pt x="10806687" y="230690"/>
                </a:cubicBezTo>
                <a:cubicBezTo>
                  <a:pt x="10800107" y="225515"/>
                  <a:pt x="10800107" y="225515"/>
                  <a:pt x="10800107" y="225515"/>
                </a:cubicBezTo>
                <a:cubicBezTo>
                  <a:pt x="10793995" y="220340"/>
                  <a:pt x="10793995" y="220340"/>
                  <a:pt x="10793995" y="220340"/>
                </a:cubicBezTo>
                <a:cubicBezTo>
                  <a:pt x="10787393" y="215612"/>
                  <a:pt x="10787393" y="215612"/>
                  <a:pt x="10787393" y="215612"/>
                </a:cubicBezTo>
                <a:cubicBezTo>
                  <a:pt x="10781281" y="210459"/>
                  <a:pt x="10781281" y="210459"/>
                  <a:pt x="10781281" y="210459"/>
                </a:cubicBezTo>
                <a:cubicBezTo>
                  <a:pt x="10774679" y="205731"/>
                  <a:pt x="10774679" y="205731"/>
                  <a:pt x="10774679" y="205731"/>
                </a:cubicBezTo>
                <a:cubicBezTo>
                  <a:pt x="10768099" y="200556"/>
                  <a:pt x="10768099" y="200556"/>
                  <a:pt x="10768099" y="200556"/>
                </a:cubicBezTo>
                <a:cubicBezTo>
                  <a:pt x="10772805" y="199151"/>
                  <a:pt x="10772805" y="199151"/>
                  <a:pt x="10772805" y="199151"/>
                </a:cubicBezTo>
                <a:cubicBezTo>
                  <a:pt x="10777512" y="198214"/>
                  <a:pt x="10777512" y="198214"/>
                  <a:pt x="10777512" y="198214"/>
                </a:cubicBezTo>
                <a:cubicBezTo>
                  <a:pt x="10781750" y="196787"/>
                  <a:pt x="10781750" y="196787"/>
                  <a:pt x="10781750" y="196787"/>
                </a:cubicBezTo>
                <a:cubicBezTo>
                  <a:pt x="10786456" y="195850"/>
                  <a:pt x="10786456" y="195850"/>
                  <a:pt x="10786456" y="195850"/>
                </a:cubicBezTo>
                <a:cubicBezTo>
                  <a:pt x="10790694" y="194445"/>
                  <a:pt x="10790694" y="194445"/>
                  <a:pt x="10790694" y="194445"/>
                </a:cubicBezTo>
                <a:cubicBezTo>
                  <a:pt x="10795400" y="193018"/>
                  <a:pt x="10795400" y="193018"/>
                  <a:pt x="10795400" y="193018"/>
                </a:cubicBezTo>
                <a:cubicBezTo>
                  <a:pt x="10800107" y="192102"/>
                  <a:pt x="10800107" y="192102"/>
                  <a:pt x="10800107" y="192102"/>
                </a:cubicBezTo>
                <a:cubicBezTo>
                  <a:pt x="10804345" y="190675"/>
                  <a:pt x="10804345" y="190675"/>
                  <a:pt x="10804345" y="190675"/>
                </a:cubicBezTo>
                <a:close/>
                <a:moveTo>
                  <a:pt x="10642430" y="172787"/>
                </a:moveTo>
                <a:lnTo>
                  <a:pt x="10647605" y="175619"/>
                </a:lnTo>
                <a:cubicBezTo>
                  <a:pt x="10652801" y="178452"/>
                  <a:pt x="10652801" y="178452"/>
                  <a:pt x="10652801" y="178452"/>
                </a:cubicBezTo>
                <a:cubicBezTo>
                  <a:pt x="10657955" y="181263"/>
                  <a:pt x="10657955" y="181263"/>
                  <a:pt x="10657955" y="181263"/>
                </a:cubicBezTo>
                <a:cubicBezTo>
                  <a:pt x="10663151" y="183605"/>
                  <a:pt x="10663151" y="183605"/>
                  <a:pt x="10663151" y="183605"/>
                </a:cubicBezTo>
                <a:cubicBezTo>
                  <a:pt x="10668795" y="186437"/>
                  <a:pt x="10668795" y="186437"/>
                  <a:pt x="10668795" y="186437"/>
                </a:cubicBezTo>
                <a:cubicBezTo>
                  <a:pt x="10673970" y="189270"/>
                  <a:pt x="10673970" y="189270"/>
                  <a:pt x="10673970" y="189270"/>
                </a:cubicBezTo>
                <a:cubicBezTo>
                  <a:pt x="10679166" y="192102"/>
                  <a:pt x="10679166" y="192102"/>
                  <a:pt x="10679166" y="192102"/>
                </a:cubicBezTo>
                <a:cubicBezTo>
                  <a:pt x="10684320" y="194913"/>
                  <a:pt x="10684320" y="194913"/>
                  <a:pt x="10684320" y="194913"/>
                </a:cubicBezTo>
                <a:cubicBezTo>
                  <a:pt x="10684320" y="194913"/>
                  <a:pt x="10684320" y="195382"/>
                  <a:pt x="10683851" y="195382"/>
                </a:cubicBezTo>
                <a:lnTo>
                  <a:pt x="10683851" y="195850"/>
                </a:lnTo>
                <a:lnTo>
                  <a:pt x="10683851" y="196319"/>
                </a:lnTo>
                <a:lnTo>
                  <a:pt x="10683851" y="196787"/>
                </a:lnTo>
                <a:cubicBezTo>
                  <a:pt x="10683851" y="196787"/>
                  <a:pt x="10683851" y="196787"/>
                  <a:pt x="10683851" y="197277"/>
                </a:cubicBezTo>
                <a:cubicBezTo>
                  <a:pt x="10683851" y="197277"/>
                  <a:pt x="10683851" y="197277"/>
                  <a:pt x="10683851" y="197745"/>
                </a:cubicBezTo>
                <a:cubicBezTo>
                  <a:pt x="10683383" y="197745"/>
                  <a:pt x="10683383" y="197745"/>
                  <a:pt x="10683383" y="198214"/>
                </a:cubicBezTo>
                <a:cubicBezTo>
                  <a:pt x="10683383" y="198214"/>
                  <a:pt x="10683383" y="198214"/>
                  <a:pt x="10683383" y="198682"/>
                </a:cubicBezTo>
                <a:cubicBezTo>
                  <a:pt x="10683383" y="198682"/>
                  <a:pt x="10683383" y="198682"/>
                  <a:pt x="10683383" y="199151"/>
                </a:cubicBezTo>
                <a:cubicBezTo>
                  <a:pt x="10683383" y="199151"/>
                  <a:pt x="10683383" y="199151"/>
                  <a:pt x="10683851" y="199151"/>
                </a:cubicBezTo>
                <a:cubicBezTo>
                  <a:pt x="10683851" y="199151"/>
                  <a:pt x="10683851" y="199151"/>
                  <a:pt x="10683851" y="199619"/>
                </a:cubicBezTo>
                <a:lnTo>
                  <a:pt x="10683851" y="200088"/>
                </a:lnTo>
                <a:cubicBezTo>
                  <a:pt x="10673501" y="202920"/>
                  <a:pt x="10673501" y="202920"/>
                  <a:pt x="10673501" y="202920"/>
                </a:cubicBezTo>
                <a:cubicBezTo>
                  <a:pt x="10663620" y="205731"/>
                  <a:pt x="10663620" y="205731"/>
                  <a:pt x="10663620" y="205731"/>
                </a:cubicBezTo>
                <a:cubicBezTo>
                  <a:pt x="10653738" y="208564"/>
                  <a:pt x="10653738" y="208564"/>
                  <a:pt x="10653738" y="208564"/>
                </a:cubicBezTo>
                <a:cubicBezTo>
                  <a:pt x="10643857" y="211396"/>
                  <a:pt x="10643857" y="211396"/>
                  <a:pt x="10643857" y="211396"/>
                </a:cubicBezTo>
                <a:cubicBezTo>
                  <a:pt x="10633975" y="214228"/>
                  <a:pt x="10633975" y="214228"/>
                  <a:pt x="10633975" y="214228"/>
                </a:cubicBezTo>
                <a:cubicBezTo>
                  <a:pt x="10623604" y="217039"/>
                  <a:pt x="10623604" y="217039"/>
                  <a:pt x="10623604" y="217039"/>
                </a:cubicBezTo>
                <a:cubicBezTo>
                  <a:pt x="10613723" y="219872"/>
                  <a:pt x="10613723" y="219872"/>
                  <a:pt x="10613723" y="219872"/>
                </a:cubicBezTo>
                <a:cubicBezTo>
                  <a:pt x="10603841" y="222683"/>
                  <a:pt x="10603841" y="222683"/>
                  <a:pt x="10603841" y="222683"/>
                </a:cubicBezTo>
                <a:cubicBezTo>
                  <a:pt x="10607121" y="217039"/>
                  <a:pt x="10607121" y="217039"/>
                  <a:pt x="10607121" y="217039"/>
                </a:cubicBezTo>
                <a:cubicBezTo>
                  <a:pt x="10610422" y="210927"/>
                  <a:pt x="10610422" y="210927"/>
                  <a:pt x="10610422" y="210927"/>
                </a:cubicBezTo>
                <a:cubicBezTo>
                  <a:pt x="10613723" y="205263"/>
                  <a:pt x="10613723" y="205263"/>
                  <a:pt x="10613723" y="205263"/>
                </a:cubicBezTo>
                <a:cubicBezTo>
                  <a:pt x="10617024" y="199619"/>
                  <a:pt x="10617024" y="199619"/>
                  <a:pt x="10617024" y="199619"/>
                </a:cubicBezTo>
                <a:cubicBezTo>
                  <a:pt x="10620303" y="193976"/>
                  <a:pt x="10620303" y="193976"/>
                  <a:pt x="10620303" y="193976"/>
                </a:cubicBezTo>
                <a:cubicBezTo>
                  <a:pt x="10623136" y="187864"/>
                  <a:pt x="10623136" y="187864"/>
                  <a:pt x="10623136" y="187864"/>
                </a:cubicBezTo>
                <a:cubicBezTo>
                  <a:pt x="10626437" y="182221"/>
                  <a:pt x="10626437" y="182221"/>
                  <a:pt x="10626437" y="182221"/>
                </a:cubicBezTo>
                <a:cubicBezTo>
                  <a:pt x="10629716" y="176556"/>
                  <a:pt x="10629716" y="176556"/>
                  <a:pt x="10629716" y="176556"/>
                </a:cubicBezTo>
                <a:cubicBezTo>
                  <a:pt x="10630206" y="176556"/>
                  <a:pt x="10630206" y="176556"/>
                  <a:pt x="10630206" y="176556"/>
                </a:cubicBezTo>
                <a:cubicBezTo>
                  <a:pt x="10630675" y="176556"/>
                  <a:pt x="10630675" y="176556"/>
                  <a:pt x="10630675" y="176556"/>
                </a:cubicBezTo>
                <a:cubicBezTo>
                  <a:pt x="10631143" y="176556"/>
                  <a:pt x="10631143" y="177025"/>
                  <a:pt x="10631143" y="177025"/>
                </a:cubicBezTo>
                <a:cubicBezTo>
                  <a:pt x="10631612" y="177025"/>
                  <a:pt x="10631612" y="177025"/>
                  <a:pt x="10631612" y="177025"/>
                </a:cubicBezTo>
                <a:cubicBezTo>
                  <a:pt x="10632080" y="177025"/>
                  <a:pt x="10632080" y="177025"/>
                  <a:pt x="10632080" y="177025"/>
                </a:cubicBezTo>
                <a:cubicBezTo>
                  <a:pt x="10632549" y="177025"/>
                  <a:pt x="10632549" y="177025"/>
                  <a:pt x="10632549" y="177025"/>
                </a:cubicBezTo>
                <a:cubicBezTo>
                  <a:pt x="10633017" y="177025"/>
                  <a:pt x="10633017" y="177025"/>
                  <a:pt x="10633486" y="177025"/>
                </a:cubicBezTo>
                <a:cubicBezTo>
                  <a:pt x="10633486" y="177025"/>
                  <a:pt x="10633486" y="177025"/>
                  <a:pt x="10633975" y="177025"/>
                </a:cubicBezTo>
                <a:cubicBezTo>
                  <a:pt x="10634444" y="177025"/>
                  <a:pt x="10634891" y="177025"/>
                  <a:pt x="10634891" y="177025"/>
                </a:cubicBezTo>
                <a:cubicBezTo>
                  <a:pt x="10635360" y="177025"/>
                  <a:pt x="10635850" y="177025"/>
                  <a:pt x="10636318" y="177025"/>
                </a:cubicBezTo>
                <a:cubicBezTo>
                  <a:pt x="10636787" y="176556"/>
                  <a:pt x="10637255" y="176556"/>
                  <a:pt x="10637724" y="176556"/>
                </a:cubicBezTo>
                <a:cubicBezTo>
                  <a:pt x="10638192" y="176088"/>
                  <a:pt x="10638192" y="176088"/>
                  <a:pt x="10638661" y="176088"/>
                </a:cubicBezTo>
                <a:cubicBezTo>
                  <a:pt x="10639129" y="175619"/>
                  <a:pt x="10639619" y="175619"/>
                  <a:pt x="10639619" y="175151"/>
                </a:cubicBezTo>
                <a:cubicBezTo>
                  <a:pt x="10640087" y="175151"/>
                  <a:pt x="10640556" y="174682"/>
                  <a:pt x="10641024" y="174682"/>
                </a:cubicBezTo>
                <a:cubicBezTo>
                  <a:pt x="10641024" y="174192"/>
                  <a:pt x="10641493" y="173724"/>
                  <a:pt x="10641962" y="173724"/>
                </a:cubicBezTo>
                <a:cubicBezTo>
                  <a:pt x="10641962" y="173255"/>
                  <a:pt x="10642430" y="172787"/>
                  <a:pt x="10642430" y="172787"/>
                </a:cubicBezTo>
                <a:close/>
                <a:moveTo>
                  <a:pt x="10625010" y="172787"/>
                </a:moveTo>
                <a:cubicBezTo>
                  <a:pt x="10625478" y="173255"/>
                  <a:pt x="10625478" y="173255"/>
                  <a:pt x="10625478" y="173255"/>
                </a:cubicBezTo>
                <a:cubicBezTo>
                  <a:pt x="10625478" y="173255"/>
                  <a:pt x="10625478" y="173255"/>
                  <a:pt x="10625478" y="173724"/>
                </a:cubicBezTo>
                <a:cubicBezTo>
                  <a:pt x="10625947" y="173724"/>
                  <a:pt x="10625947" y="173724"/>
                  <a:pt x="10625947" y="173724"/>
                </a:cubicBezTo>
                <a:cubicBezTo>
                  <a:pt x="10625947" y="173724"/>
                  <a:pt x="10625947" y="173724"/>
                  <a:pt x="10626437" y="174192"/>
                </a:cubicBezTo>
                <a:lnTo>
                  <a:pt x="10626905" y="174682"/>
                </a:lnTo>
                <a:lnTo>
                  <a:pt x="10623604" y="180794"/>
                </a:lnTo>
                <a:cubicBezTo>
                  <a:pt x="10620303" y="186906"/>
                  <a:pt x="10620303" y="186906"/>
                  <a:pt x="10620303" y="186906"/>
                </a:cubicBezTo>
                <a:cubicBezTo>
                  <a:pt x="10616534" y="193018"/>
                  <a:pt x="10616534" y="193018"/>
                  <a:pt x="10616534" y="193018"/>
                </a:cubicBezTo>
                <a:cubicBezTo>
                  <a:pt x="10613254" y="199151"/>
                  <a:pt x="10613254" y="199151"/>
                  <a:pt x="10613254" y="199151"/>
                </a:cubicBezTo>
                <a:cubicBezTo>
                  <a:pt x="10609953" y="205263"/>
                  <a:pt x="10609953" y="205263"/>
                  <a:pt x="10609953" y="205263"/>
                </a:cubicBezTo>
                <a:cubicBezTo>
                  <a:pt x="10606652" y="211396"/>
                  <a:pt x="10606652" y="211396"/>
                  <a:pt x="10606652" y="211396"/>
                </a:cubicBezTo>
                <a:cubicBezTo>
                  <a:pt x="10602883" y="217508"/>
                  <a:pt x="10602883" y="217508"/>
                  <a:pt x="10602883" y="217508"/>
                </a:cubicBezTo>
                <a:cubicBezTo>
                  <a:pt x="10599603" y="223641"/>
                  <a:pt x="10599603" y="223641"/>
                  <a:pt x="10599603" y="223641"/>
                </a:cubicBezTo>
                <a:cubicBezTo>
                  <a:pt x="10593939" y="221746"/>
                  <a:pt x="10593939" y="221746"/>
                  <a:pt x="10593939" y="221746"/>
                </a:cubicBezTo>
                <a:cubicBezTo>
                  <a:pt x="10588785" y="219872"/>
                  <a:pt x="10588785" y="219872"/>
                  <a:pt x="10588785" y="219872"/>
                </a:cubicBezTo>
                <a:cubicBezTo>
                  <a:pt x="10583120" y="218445"/>
                  <a:pt x="10583120" y="218445"/>
                  <a:pt x="10583120" y="218445"/>
                </a:cubicBezTo>
                <a:cubicBezTo>
                  <a:pt x="10577477" y="216571"/>
                  <a:pt x="10577477" y="216571"/>
                  <a:pt x="10577477" y="216571"/>
                </a:cubicBezTo>
                <a:cubicBezTo>
                  <a:pt x="10572302" y="214697"/>
                  <a:pt x="10572302" y="214697"/>
                  <a:pt x="10572302" y="214697"/>
                </a:cubicBezTo>
                <a:cubicBezTo>
                  <a:pt x="10566658" y="213270"/>
                  <a:pt x="10566658" y="213270"/>
                  <a:pt x="10566658" y="213270"/>
                </a:cubicBezTo>
                <a:cubicBezTo>
                  <a:pt x="10560993" y="211396"/>
                  <a:pt x="10560993" y="211396"/>
                  <a:pt x="10560993" y="211396"/>
                </a:cubicBezTo>
                <a:cubicBezTo>
                  <a:pt x="10555818" y="209501"/>
                  <a:pt x="10555818" y="209501"/>
                  <a:pt x="10555818" y="209501"/>
                </a:cubicBezTo>
                <a:cubicBezTo>
                  <a:pt x="10564294" y="204816"/>
                  <a:pt x="10564294" y="204816"/>
                  <a:pt x="10564294" y="204816"/>
                </a:cubicBezTo>
                <a:cubicBezTo>
                  <a:pt x="10573239" y="200556"/>
                  <a:pt x="10573239" y="200556"/>
                  <a:pt x="10573239" y="200556"/>
                </a:cubicBezTo>
                <a:cubicBezTo>
                  <a:pt x="10581715" y="195850"/>
                  <a:pt x="10581715" y="195850"/>
                  <a:pt x="10581715" y="195850"/>
                </a:cubicBezTo>
                <a:cubicBezTo>
                  <a:pt x="10590169" y="191144"/>
                  <a:pt x="10590169" y="191144"/>
                  <a:pt x="10590169" y="191144"/>
                </a:cubicBezTo>
                <a:cubicBezTo>
                  <a:pt x="10599135" y="186437"/>
                  <a:pt x="10599135" y="186437"/>
                  <a:pt x="10599135" y="186437"/>
                </a:cubicBezTo>
                <a:cubicBezTo>
                  <a:pt x="10607611" y="181731"/>
                  <a:pt x="10607611" y="181731"/>
                  <a:pt x="10607611" y="181731"/>
                </a:cubicBezTo>
                <a:cubicBezTo>
                  <a:pt x="10616534" y="177493"/>
                  <a:pt x="10616534" y="177493"/>
                  <a:pt x="10616534" y="177493"/>
                </a:cubicBezTo>
                <a:cubicBezTo>
                  <a:pt x="10625010" y="172787"/>
                  <a:pt x="10625010" y="172787"/>
                  <a:pt x="10625010" y="172787"/>
                </a:cubicBezTo>
                <a:close/>
                <a:moveTo>
                  <a:pt x="10577477" y="172318"/>
                </a:moveTo>
                <a:cubicBezTo>
                  <a:pt x="10574176" y="177025"/>
                  <a:pt x="10574176" y="177025"/>
                  <a:pt x="10574176" y="177025"/>
                </a:cubicBezTo>
                <a:cubicBezTo>
                  <a:pt x="10570875" y="181731"/>
                  <a:pt x="10570875" y="181731"/>
                  <a:pt x="10570875" y="181731"/>
                </a:cubicBezTo>
                <a:cubicBezTo>
                  <a:pt x="10567574" y="185969"/>
                  <a:pt x="10567574" y="185969"/>
                  <a:pt x="10567574" y="185969"/>
                </a:cubicBezTo>
                <a:cubicBezTo>
                  <a:pt x="10564294" y="190675"/>
                  <a:pt x="10564294" y="190675"/>
                  <a:pt x="10564294" y="190675"/>
                </a:cubicBezTo>
                <a:cubicBezTo>
                  <a:pt x="10560525" y="194913"/>
                  <a:pt x="10560525" y="194913"/>
                  <a:pt x="10560525" y="194913"/>
                </a:cubicBezTo>
                <a:cubicBezTo>
                  <a:pt x="10557245" y="199619"/>
                  <a:pt x="10557245" y="199619"/>
                  <a:pt x="10557245" y="199619"/>
                </a:cubicBezTo>
                <a:cubicBezTo>
                  <a:pt x="10553944" y="203857"/>
                  <a:pt x="10553944" y="203857"/>
                  <a:pt x="10553944" y="203857"/>
                </a:cubicBezTo>
                <a:cubicBezTo>
                  <a:pt x="10550643" y="208564"/>
                  <a:pt x="10550643" y="208564"/>
                  <a:pt x="10550643" y="208564"/>
                </a:cubicBezTo>
                <a:cubicBezTo>
                  <a:pt x="10546874" y="209969"/>
                  <a:pt x="10546874" y="209969"/>
                  <a:pt x="10546874" y="209969"/>
                </a:cubicBezTo>
                <a:cubicBezTo>
                  <a:pt x="10543573" y="210927"/>
                  <a:pt x="10543573" y="210927"/>
                  <a:pt x="10543573" y="210927"/>
                </a:cubicBezTo>
                <a:cubicBezTo>
                  <a:pt x="10539825" y="212333"/>
                  <a:pt x="10539825" y="212333"/>
                  <a:pt x="10539825" y="212333"/>
                </a:cubicBezTo>
                <a:cubicBezTo>
                  <a:pt x="10536524" y="213738"/>
                  <a:pt x="10536524" y="213738"/>
                  <a:pt x="10536524" y="213738"/>
                </a:cubicBezTo>
                <a:cubicBezTo>
                  <a:pt x="10532755" y="215144"/>
                  <a:pt x="10532755" y="215144"/>
                  <a:pt x="10532755" y="215144"/>
                </a:cubicBezTo>
                <a:cubicBezTo>
                  <a:pt x="10529454" y="216102"/>
                  <a:pt x="10529454" y="216102"/>
                  <a:pt x="10529454" y="216102"/>
                </a:cubicBezTo>
                <a:cubicBezTo>
                  <a:pt x="10526153" y="217508"/>
                  <a:pt x="10526153" y="217508"/>
                  <a:pt x="10526153" y="217508"/>
                </a:cubicBezTo>
                <a:cubicBezTo>
                  <a:pt x="10522405" y="218913"/>
                  <a:pt x="10522405" y="218913"/>
                  <a:pt x="10522405" y="218913"/>
                </a:cubicBezTo>
                <a:lnTo>
                  <a:pt x="10529454" y="213270"/>
                </a:lnTo>
                <a:cubicBezTo>
                  <a:pt x="10536524" y="207158"/>
                  <a:pt x="10536524" y="207158"/>
                  <a:pt x="10536524" y="207158"/>
                </a:cubicBezTo>
                <a:cubicBezTo>
                  <a:pt x="10543105" y="201515"/>
                  <a:pt x="10543105" y="201515"/>
                  <a:pt x="10543105" y="201515"/>
                </a:cubicBezTo>
                <a:cubicBezTo>
                  <a:pt x="10550175" y="195850"/>
                  <a:pt x="10550175" y="195850"/>
                  <a:pt x="10550175" y="195850"/>
                </a:cubicBezTo>
                <a:cubicBezTo>
                  <a:pt x="10556777" y="189738"/>
                  <a:pt x="10556777" y="189738"/>
                  <a:pt x="10556777" y="189738"/>
                </a:cubicBezTo>
                <a:cubicBezTo>
                  <a:pt x="10563826" y="184095"/>
                  <a:pt x="10563826" y="184095"/>
                  <a:pt x="10563826" y="184095"/>
                </a:cubicBezTo>
                <a:cubicBezTo>
                  <a:pt x="10570875" y="178452"/>
                  <a:pt x="10570875" y="178452"/>
                  <a:pt x="10570875" y="178452"/>
                </a:cubicBezTo>
                <a:cubicBezTo>
                  <a:pt x="10577477" y="172318"/>
                  <a:pt x="10577477" y="172318"/>
                  <a:pt x="10577477" y="172318"/>
                </a:cubicBezTo>
                <a:close/>
                <a:moveTo>
                  <a:pt x="10733258" y="164311"/>
                </a:moveTo>
                <a:cubicBezTo>
                  <a:pt x="10741266" y="167143"/>
                  <a:pt x="10741266" y="167143"/>
                  <a:pt x="10741266" y="167143"/>
                </a:cubicBezTo>
                <a:cubicBezTo>
                  <a:pt x="10749741" y="170423"/>
                  <a:pt x="10749741" y="170423"/>
                  <a:pt x="10749741" y="170423"/>
                </a:cubicBezTo>
                <a:cubicBezTo>
                  <a:pt x="10758217" y="173255"/>
                  <a:pt x="10758217" y="173255"/>
                  <a:pt x="10758217" y="173255"/>
                </a:cubicBezTo>
                <a:cubicBezTo>
                  <a:pt x="10766672" y="176556"/>
                  <a:pt x="10766672" y="176556"/>
                  <a:pt x="10766672" y="176556"/>
                </a:cubicBezTo>
                <a:cubicBezTo>
                  <a:pt x="10775169" y="179389"/>
                  <a:pt x="10775169" y="179389"/>
                  <a:pt x="10775169" y="179389"/>
                </a:cubicBezTo>
                <a:cubicBezTo>
                  <a:pt x="10783155" y="182221"/>
                  <a:pt x="10783155" y="182221"/>
                  <a:pt x="10783155" y="182221"/>
                </a:cubicBezTo>
                <a:cubicBezTo>
                  <a:pt x="10791631" y="185500"/>
                  <a:pt x="10791631" y="185500"/>
                  <a:pt x="10791631" y="185500"/>
                </a:cubicBezTo>
                <a:cubicBezTo>
                  <a:pt x="10800107" y="188333"/>
                  <a:pt x="10800107" y="188333"/>
                  <a:pt x="10800107" y="188333"/>
                </a:cubicBezTo>
                <a:lnTo>
                  <a:pt x="10795869" y="189738"/>
                </a:lnTo>
                <a:cubicBezTo>
                  <a:pt x="10791163" y="190675"/>
                  <a:pt x="10791163" y="190675"/>
                  <a:pt x="10791163" y="190675"/>
                </a:cubicBezTo>
                <a:cubicBezTo>
                  <a:pt x="10786925" y="192102"/>
                  <a:pt x="10786925" y="192102"/>
                  <a:pt x="10786925" y="192102"/>
                </a:cubicBezTo>
                <a:cubicBezTo>
                  <a:pt x="10782687" y="193018"/>
                  <a:pt x="10782687" y="193018"/>
                  <a:pt x="10782687" y="193018"/>
                </a:cubicBezTo>
                <a:cubicBezTo>
                  <a:pt x="10778449" y="194445"/>
                  <a:pt x="10778449" y="194445"/>
                  <a:pt x="10778449" y="194445"/>
                </a:cubicBezTo>
                <a:cubicBezTo>
                  <a:pt x="10773742" y="195382"/>
                  <a:pt x="10773742" y="195382"/>
                  <a:pt x="10773742" y="195382"/>
                </a:cubicBezTo>
                <a:cubicBezTo>
                  <a:pt x="10769504" y="196787"/>
                  <a:pt x="10769504" y="196787"/>
                  <a:pt x="10769504" y="196787"/>
                </a:cubicBezTo>
                <a:cubicBezTo>
                  <a:pt x="10765266" y="198214"/>
                  <a:pt x="10765266" y="198214"/>
                  <a:pt x="10765266" y="198214"/>
                </a:cubicBezTo>
                <a:cubicBezTo>
                  <a:pt x="10761028" y="193976"/>
                  <a:pt x="10761028" y="193976"/>
                  <a:pt x="10761028" y="193976"/>
                </a:cubicBezTo>
                <a:cubicBezTo>
                  <a:pt x="10757259" y="189738"/>
                  <a:pt x="10757259" y="189738"/>
                  <a:pt x="10757259" y="189738"/>
                </a:cubicBezTo>
                <a:cubicBezTo>
                  <a:pt x="10753042" y="185500"/>
                  <a:pt x="10753042" y="185500"/>
                  <a:pt x="10753042" y="185500"/>
                </a:cubicBezTo>
                <a:cubicBezTo>
                  <a:pt x="10749273" y="181263"/>
                  <a:pt x="10749273" y="181263"/>
                  <a:pt x="10749273" y="181263"/>
                </a:cubicBezTo>
                <a:cubicBezTo>
                  <a:pt x="10745035" y="177025"/>
                  <a:pt x="10745035" y="177025"/>
                  <a:pt x="10745035" y="177025"/>
                </a:cubicBezTo>
                <a:cubicBezTo>
                  <a:pt x="10741266" y="172787"/>
                  <a:pt x="10741266" y="172787"/>
                  <a:pt x="10741266" y="172787"/>
                </a:cubicBezTo>
                <a:cubicBezTo>
                  <a:pt x="10737028" y="168549"/>
                  <a:pt x="10737028" y="168549"/>
                  <a:pt x="10737028" y="168549"/>
                </a:cubicBezTo>
                <a:cubicBezTo>
                  <a:pt x="10733258" y="164311"/>
                  <a:pt x="10733258" y="164311"/>
                  <a:pt x="10733258" y="164311"/>
                </a:cubicBezTo>
                <a:close/>
                <a:moveTo>
                  <a:pt x="10588295" y="163843"/>
                </a:moveTo>
                <a:cubicBezTo>
                  <a:pt x="10593002" y="163843"/>
                  <a:pt x="10593002" y="163843"/>
                  <a:pt x="10593002" y="163843"/>
                </a:cubicBezTo>
                <a:cubicBezTo>
                  <a:pt x="10597240" y="164311"/>
                  <a:pt x="10597240" y="164311"/>
                  <a:pt x="10597240" y="164311"/>
                </a:cubicBezTo>
                <a:cubicBezTo>
                  <a:pt x="10601477" y="164780"/>
                  <a:pt x="10601477" y="164780"/>
                  <a:pt x="10601477" y="164780"/>
                </a:cubicBezTo>
                <a:cubicBezTo>
                  <a:pt x="10605715" y="165269"/>
                  <a:pt x="10605715" y="165269"/>
                  <a:pt x="10605715" y="165269"/>
                </a:cubicBezTo>
                <a:cubicBezTo>
                  <a:pt x="10609953" y="165738"/>
                  <a:pt x="10609953" y="165738"/>
                  <a:pt x="10609953" y="165738"/>
                </a:cubicBezTo>
                <a:cubicBezTo>
                  <a:pt x="10614191" y="166206"/>
                  <a:pt x="10614191" y="166206"/>
                  <a:pt x="10614191" y="166206"/>
                </a:cubicBezTo>
                <a:cubicBezTo>
                  <a:pt x="10618429" y="166206"/>
                  <a:pt x="10618429" y="166206"/>
                  <a:pt x="10618429" y="166206"/>
                </a:cubicBezTo>
                <a:cubicBezTo>
                  <a:pt x="10623136" y="166675"/>
                  <a:pt x="10623136" y="166675"/>
                  <a:pt x="10623136" y="166675"/>
                </a:cubicBezTo>
                <a:cubicBezTo>
                  <a:pt x="10623136" y="167143"/>
                  <a:pt x="10623136" y="167143"/>
                  <a:pt x="10623136" y="167143"/>
                </a:cubicBezTo>
                <a:lnTo>
                  <a:pt x="10623136" y="167612"/>
                </a:lnTo>
                <a:cubicBezTo>
                  <a:pt x="10623136" y="167612"/>
                  <a:pt x="10623136" y="167612"/>
                  <a:pt x="10623136" y="168080"/>
                </a:cubicBezTo>
                <a:cubicBezTo>
                  <a:pt x="10623136" y="168549"/>
                  <a:pt x="10623136" y="168549"/>
                  <a:pt x="10623136" y="168549"/>
                </a:cubicBezTo>
                <a:lnTo>
                  <a:pt x="10623136" y="169039"/>
                </a:lnTo>
                <a:cubicBezTo>
                  <a:pt x="10623136" y="169039"/>
                  <a:pt x="10623136" y="169039"/>
                  <a:pt x="10623604" y="169507"/>
                </a:cubicBezTo>
                <a:cubicBezTo>
                  <a:pt x="10615128" y="174192"/>
                  <a:pt x="10615128" y="174192"/>
                  <a:pt x="10615128" y="174192"/>
                </a:cubicBezTo>
                <a:cubicBezTo>
                  <a:pt x="10607121" y="178452"/>
                  <a:pt x="10607121" y="178452"/>
                  <a:pt x="10607121" y="178452"/>
                </a:cubicBezTo>
                <a:cubicBezTo>
                  <a:pt x="10598666" y="183137"/>
                  <a:pt x="10598666" y="183137"/>
                  <a:pt x="10598666" y="183137"/>
                </a:cubicBezTo>
                <a:cubicBezTo>
                  <a:pt x="10590169" y="187374"/>
                  <a:pt x="10590169" y="187374"/>
                  <a:pt x="10590169" y="187374"/>
                </a:cubicBezTo>
                <a:cubicBezTo>
                  <a:pt x="10582183" y="191634"/>
                  <a:pt x="10582183" y="191634"/>
                  <a:pt x="10582183" y="191634"/>
                </a:cubicBezTo>
                <a:cubicBezTo>
                  <a:pt x="10573707" y="196319"/>
                  <a:pt x="10573707" y="196319"/>
                  <a:pt x="10573707" y="196319"/>
                </a:cubicBezTo>
                <a:cubicBezTo>
                  <a:pt x="10565700" y="200556"/>
                  <a:pt x="10565700" y="200556"/>
                  <a:pt x="10565700" y="200556"/>
                </a:cubicBezTo>
                <a:cubicBezTo>
                  <a:pt x="10557245" y="204816"/>
                  <a:pt x="10557245" y="204816"/>
                  <a:pt x="10557245" y="204816"/>
                </a:cubicBezTo>
                <a:cubicBezTo>
                  <a:pt x="10560993" y="199619"/>
                  <a:pt x="10560993" y="199619"/>
                  <a:pt x="10560993" y="199619"/>
                </a:cubicBezTo>
                <a:cubicBezTo>
                  <a:pt x="10565231" y="194445"/>
                  <a:pt x="10565231" y="194445"/>
                  <a:pt x="10565231" y="194445"/>
                </a:cubicBezTo>
                <a:cubicBezTo>
                  <a:pt x="10569001" y="189270"/>
                  <a:pt x="10569001" y="189270"/>
                  <a:pt x="10569001" y="189270"/>
                </a:cubicBezTo>
                <a:cubicBezTo>
                  <a:pt x="10572770" y="184095"/>
                  <a:pt x="10572770" y="184095"/>
                  <a:pt x="10572770" y="184095"/>
                </a:cubicBezTo>
                <a:cubicBezTo>
                  <a:pt x="10577008" y="179389"/>
                  <a:pt x="10577008" y="179389"/>
                  <a:pt x="10577008" y="179389"/>
                </a:cubicBezTo>
                <a:cubicBezTo>
                  <a:pt x="10580756" y="174192"/>
                  <a:pt x="10580756" y="174192"/>
                  <a:pt x="10580756" y="174192"/>
                </a:cubicBezTo>
                <a:lnTo>
                  <a:pt x="10584526" y="169039"/>
                </a:lnTo>
                <a:cubicBezTo>
                  <a:pt x="10588295" y="163843"/>
                  <a:pt x="10588295" y="163843"/>
                  <a:pt x="10588295" y="163843"/>
                </a:cubicBezTo>
                <a:close/>
                <a:moveTo>
                  <a:pt x="10727146" y="162906"/>
                </a:moveTo>
                <a:cubicBezTo>
                  <a:pt x="10731363" y="167143"/>
                  <a:pt x="10731363" y="167143"/>
                  <a:pt x="10731363" y="167143"/>
                </a:cubicBezTo>
                <a:lnTo>
                  <a:pt x="10735622" y="171381"/>
                </a:lnTo>
                <a:cubicBezTo>
                  <a:pt x="10739860" y="176088"/>
                  <a:pt x="10739860" y="176088"/>
                  <a:pt x="10739860" y="176088"/>
                </a:cubicBezTo>
                <a:cubicBezTo>
                  <a:pt x="10744077" y="180326"/>
                  <a:pt x="10744077" y="180326"/>
                  <a:pt x="10744077" y="180326"/>
                </a:cubicBezTo>
                <a:cubicBezTo>
                  <a:pt x="10748315" y="185032"/>
                  <a:pt x="10748315" y="185032"/>
                  <a:pt x="10748315" y="185032"/>
                </a:cubicBezTo>
                <a:cubicBezTo>
                  <a:pt x="10752574" y="189270"/>
                  <a:pt x="10752574" y="189270"/>
                  <a:pt x="10752574" y="189270"/>
                </a:cubicBezTo>
                <a:cubicBezTo>
                  <a:pt x="10756790" y="193508"/>
                  <a:pt x="10756790" y="193508"/>
                  <a:pt x="10756790" y="193508"/>
                </a:cubicBezTo>
                <a:cubicBezTo>
                  <a:pt x="10761028" y="198214"/>
                  <a:pt x="10761028" y="198214"/>
                  <a:pt x="10761028" y="198214"/>
                </a:cubicBezTo>
                <a:cubicBezTo>
                  <a:pt x="10753958" y="198214"/>
                  <a:pt x="10753958" y="198214"/>
                  <a:pt x="10753958" y="198214"/>
                </a:cubicBezTo>
                <a:cubicBezTo>
                  <a:pt x="10746909" y="197745"/>
                  <a:pt x="10746909" y="197745"/>
                  <a:pt x="10746909" y="197745"/>
                </a:cubicBezTo>
                <a:cubicBezTo>
                  <a:pt x="10739860" y="197745"/>
                  <a:pt x="10739860" y="197745"/>
                  <a:pt x="10739860" y="197745"/>
                </a:cubicBezTo>
                <a:cubicBezTo>
                  <a:pt x="10733258" y="197745"/>
                  <a:pt x="10733258" y="197745"/>
                  <a:pt x="10733258" y="197745"/>
                </a:cubicBezTo>
                <a:cubicBezTo>
                  <a:pt x="10726209" y="197277"/>
                  <a:pt x="10726209" y="197277"/>
                  <a:pt x="10726209" y="197277"/>
                </a:cubicBezTo>
                <a:cubicBezTo>
                  <a:pt x="10719139" y="197277"/>
                  <a:pt x="10719139" y="197277"/>
                  <a:pt x="10719139" y="197277"/>
                </a:cubicBezTo>
                <a:cubicBezTo>
                  <a:pt x="10712069" y="197277"/>
                  <a:pt x="10712069" y="197277"/>
                  <a:pt x="10712069" y="197277"/>
                </a:cubicBezTo>
                <a:cubicBezTo>
                  <a:pt x="10705019" y="197277"/>
                  <a:pt x="10705019" y="197277"/>
                  <a:pt x="10705019" y="197277"/>
                </a:cubicBezTo>
                <a:cubicBezTo>
                  <a:pt x="10705019" y="196787"/>
                  <a:pt x="10705019" y="196787"/>
                  <a:pt x="10705019" y="196319"/>
                </a:cubicBezTo>
                <a:cubicBezTo>
                  <a:pt x="10705019" y="195850"/>
                  <a:pt x="10705019" y="195850"/>
                  <a:pt x="10705019" y="195382"/>
                </a:cubicBezTo>
                <a:lnTo>
                  <a:pt x="10704551" y="194913"/>
                </a:lnTo>
                <a:cubicBezTo>
                  <a:pt x="10704551" y="194445"/>
                  <a:pt x="10704551" y="194445"/>
                  <a:pt x="10704551" y="193976"/>
                </a:cubicBezTo>
                <a:cubicBezTo>
                  <a:pt x="10704082" y="193976"/>
                  <a:pt x="10704082" y="193508"/>
                  <a:pt x="10704082" y="193508"/>
                </a:cubicBezTo>
                <a:cubicBezTo>
                  <a:pt x="10704082" y="193018"/>
                  <a:pt x="10703614" y="193018"/>
                  <a:pt x="10703614" y="192549"/>
                </a:cubicBezTo>
                <a:lnTo>
                  <a:pt x="10703124" y="192102"/>
                </a:lnTo>
                <a:cubicBezTo>
                  <a:pt x="10703124" y="191634"/>
                  <a:pt x="10702656" y="191634"/>
                  <a:pt x="10702656" y="191634"/>
                </a:cubicBezTo>
                <a:cubicBezTo>
                  <a:pt x="10705957" y="187864"/>
                  <a:pt x="10705957" y="187864"/>
                  <a:pt x="10705957" y="187864"/>
                </a:cubicBezTo>
                <a:cubicBezTo>
                  <a:pt x="10708789" y="184095"/>
                  <a:pt x="10708789" y="184095"/>
                  <a:pt x="10708789" y="184095"/>
                </a:cubicBezTo>
                <a:cubicBezTo>
                  <a:pt x="10712069" y="180794"/>
                  <a:pt x="10712069" y="180794"/>
                  <a:pt x="10712069" y="180794"/>
                </a:cubicBezTo>
                <a:cubicBezTo>
                  <a:pt x="10714901" y="177025"/>
                  <a:pt x="10714901" y="177025"/>
                  <a:pt x="10714901" y="177025"/>
                </a:cubicBezTo>
                <a:cubicBezTo>
                  <a:pt x="10718202" y="173724"/>
                  <a:pt x="10718202" y="173724"/>
                  <a:pt x="10718202" y="173724"/>
                </a:cubicBezTo>
                <a:cubicBezTo>
                  <a:pt x="10721034" y="169955"/>
                  <a:pt x="10721034" y="169955"/>
                  <a:pt x="10721034" y="169955"/>
                </a:cubicBezTo>
                <a:cubicBezTo>
                  <a:pt x="10723845" y="166206"/>
                  <a:pt x="10723845" y="166206"/>
                  <a:pt x="10723845" y="166206"/>
                </a:cubicBezTo>
                <a:cubicBezTo>
                  <a:pt x="10727146" y="162906"/>
                  <a:pt x="10727146" y="162906"/>
                  <a:pt x="10727146" y="162906"/>
                </a:cubicBezTo>
                <a:close/>
                <a:moveTo>
                  <a:pt x="10723377" y="161969"/>
                </a:moveTo>
                <a:lnTo>
                  <a:pt x="10720566" y="165738"/>
                </a:lnTo>
                <a:cubicBezTo>
                  <a:pt x="10717733" y="169039"/>
                  <a:pt x="10717733" y="169039"/>
                  <a:pt x="10717733" y="169039"/>
                </a:cubicBezTo>
                <a:cubicBezTo>
                  <a:pt x="10714432" y="172318"/>
                  <a:pt x="10714432" y="172318"/>
                  <a:pt x="10714432" y="172318"/>
                </a:cubicBezTo>
                <a:cubicBezTo>
                  <a:pt x="10711621" y="175619"/>
                  <a:pt x="10711621" y="175619"/>
                  <a:pt x="10711621" y="175619"/>
                </a:cubicBezTo>
                <a:cubicBezTo>
                  <a:pt x="10708789" y="178920"/>
                  <a:pt x="10708789" y="178920"/>
                  <a:pt x="10708789" y="178920"/>
                </a:cubicBezTo>
                <a:cubicBezTo>
                  <a:pt x="10705957" y="182668"/>
                  <a:pt x="10705957" y="182668"/>
                  <a:pt x="10705957" y="182668"/>
                </a:cubicBezTo>
                <a:cubicBezTo>
                  <a:pt x="10703124" y="185969"/>
                  <a:pt x="10703124" y="185969"/>
                  <a:pt x="10703124" y="185969"/>
                </a:cubicBezTo>
                <a:cubicBezTo>
                  <a:pt x="10700313" y="189270"/>
                  <a:pt x="10700313" y="189270"/>
                  <a:pt x="10700313" y="189270"/>
                </a:cubicBezTo>
                <a:cubicBezTo>
                  <a:pt x="10699845" y="189270"/>
                  <a:pt x="10699845" y="188801"/>
                  <a:pt x="10699355" y="188801"/>
                </a:cubicBezTo>
                <a:cubicBezTo>
                  <a:pt x="10699355" y="188801"/>
                  <a:pt x="10699355" y="188801"/>
                  <a:pt x="10698907" y="188333"/>
                </a:cubicBezTo>
                <a:lnTo>
                  <a:pt x="10698439" y="188333"/>
                </a:lnTo>
                <a:cubicBezTo>
                  <a:pt x="10697970" y="188333"/>
                  <a:pt x="10697970" y="187864"/>
                  <a:pt x="10697481" y="187864"/>
                </a:cubicBezTo>
                <a:lnTo>
                  <a:pt x="10697012" y="187864"/>
                </a:lnTo>
                <a:cubicBezTo>
                  <a:pt x="10696544" y="187864"/>
                  <a:pt x="10696075" y="187864"/>
                  <a:pt x="10696075" y="187864"/>
                </a:cubicBezTo>
                <a:cubicBezTo>
                  <a:pt x="10695607" y="187864"/>
                  <a:pt x="10695607" y="187374"/>
                  <a:pt x="10695138" y="187374"/>
                </a:cubicBezTo>
                <a:lnTo>
                  <a:pt x="10694670" y="187374"/>
                </a:lnTo>
                <a:cubicBezTo>
                  <a:pt x="10694201" y="187374"/>
                  <a:pt x="10693711" y="187374"/>
                  <a:pt x="10693264" y="187864"/>
                </a:cubicBezTo>
                <a:cubicBezTo>
                  <a:pt x="10692795" y="187864"/>
                  <a:pt x="10692327" y="187864"/>
                  <a:pt x="10691858" y="187864"/>
                </a:cubicBezTo>
                <a:cubicBezTo>
                  <a:pt x="10691390" y="187864"/>
                  <a:pt x="10690921" y="188333"/>
                  <a:pt x="10690453" y="188333"/>
                </a:cubicBezTo>
                <a:cubicBezTo>
                  <a:pt x="10690453" y="188333"/>
                  <a:pt x="10689963" y="188801"/>
                  <a:pt x="10689495" y="188801"/>
                </a:cubicBezTo>
                <a:cubicBezTo>
                  <a:pt x="10689047" y="188801"/>
                  <a:pt x="10688579" y="189270"/>
                  <a:pt x="10688579" y="189270"/>
                </a:cubicBezTo>
                <a:cubicBezTo>
                  <a:pt x="10688089" y="189738"/>
                  <a:pt x="10687621" y="189738"/>
                  <a:pt x="10687621" y="190207"/>
                </a:cubicBezTo>
                <a:cubicBezTo>
                  <a:pt x="10687152" y="190675"/>
                  <a:pt x="10686683" y="190675"/>
                  <a:pt x="10686683" y="191144"/>
                </a:cubicBezTo>
                <a:cubicBezTo>
                  <a:pt x="10686215" y="191144"/>
                  <a:pt x="10686215" y="191634"/>
                  <a:pt x="10685746" y="192102"/>
                </a:cubicBezTo>
                <a:cubicBezTo>
                  <a:pt x="10680550" y="189270"/>
                  <a:pt x="10680550" y="189270"/>
                  <a:pt x="10680550" y="189270"/>
                </a:cubicBezTo>
                <a:cubicBezTo>
                  <a:pt x="10675396" y="186437"/>
                  <a:pt x="10675396" y="186437"/>
                  <a:pt x="10675396" y="186437"/>
                </a:cubicBezTo>
                <a:cubicBezTo>
                  <a:pt x="10670200" y="183605"/>
                  <a:pt x="10670200" y="183605"/>
                  <a:pt x="10670200" y="183605"/>
                </a:cubicBezTo>
                <a:cubicBezTo>
                  <a:pt x="10665025" y="180794"/>
                  <a:pt x="10665025" y="180794"/>
                  <a:pt x="10665025" y="180794"/>
                </a:cubicBezTo>
                <a:cubicBezTo>
                  <a:pt x="10659850" y="177962"/>
                  <a:pt x="10659850" y="177962"/>
                  <a:pt x="10659850" y="177962"/>
                </a:cubicBezTo>
                <a:cubicBezTo>
                  <a:pt x="10654675" y="175151"/>
                  <a:pt x="10654675" y="175151"/>
                  <a:pt x="10654675" y="175151"/>
                </a:cubicBezTo>
                <a:cubicBezTo>
                  <a:pt x="10649500" y="172318"/>
                  <a:pt x="10649500" y="172318"/>
                  <a:pt x="10649500" y="172318"/>
                </a:cubicBezTo>
                <a:cubicBezTo>
                  <a:pt x="10643857" y="169955"/>
                  <a:pt x="10643857" y="169955"/>
                  <a:pt x="10643857" y="169955"/>
                </a:cubicBezTo>
                <a:cubicBezTo>
                  <a:pt x="10644325" y="169507"/>
                  <a:pt x="10644325" y="169507"/>
                  <a:pt x="10644325" y="169507"/>
                </a:cubicBezTo>
                <a:lnTo>
                  <a:pt x="10644325" y="169039"/>
                </a:lnTo>
                <a:cubicBezTo>
                  <a:pt x="10644325" y="169039"/>
                  <a:pt x="10644325" y="169039"/>
                  <a:pt x="10644325" y="168549"/>
                </a:cubicBezTo>
                <a:lnTo>
                  <a:pt x="10644325" y="168080"/>
                </a:lnTo>
                <a:cubicBezTo>
                  <a:pt x="10644325" y="168080"/>
                  <a:pt x="10644325" y="168080"/>
                  <a:pt x="10644325" y="167612"/>
                </a:cubicBezTo>
                <a:cubicBezTo>
                  <a:pt x="10644325" y="167612"/>
                  <a:pt x="10644325" y="167612"/>
                  <a:pt x="10644773" y="167612"/>
                </a:cubicBezTo>
                <a:cubicBezTo>
                  <a:pt x="10644773" y="167143"/>
                  <a:pt x="10644773" y="167143"/>
                  <a:pt x="10644773" y="167143"/>
                </a:cubicBezTo>
                <a:cubicBezTo>
                  <a:pt x="10654675" y="166675"/>
                  <a:pt x="10654675" y="166675"/>
                  <a:pt x="10654675" y="166675"/>
                </a:cubicBezTo>
                <a:cubicBezTo>
                  <a:pt x="10664088" y="165738"/>
                  <a:pt x="10664088" y="165738"/>
                  <a:pt x="10664088" y="165738"/>
                </a:cubicBezTo>
                <a:cubicBezTo>
                  <a:pt x="10673970" y="165269"/>
                  <a:pt x="10673970" y="165269"/>
                  <a:pt x="10673970" y="165269"/>
                </a:cubicBezTo>
                <a:cubicBezTo>
                  <a:pt x="10683851" y="164780"/>
                  <a:pt x="10683851" y="164780"/>
                  <a:pt x="10683851" y="164780"/>
                </a:cubicBezTo>
                <a:cubicBezTo>
                  <a:pt x="10693711" y="163843"/>
                  <a:pt x="10693711" y="163843"/>
                  <a:pt x="10693711" y="163843"/>
                </a:cubicBezTo>
                <a:cubicBezTo>
                  <a:pt x="10703614" y="163374"/>
                  <a:pt x="10703614" y="163374"/>
                  <a:pt x="10703614" y="163374"/>
                </a:cubicBezTo>
                <a:cubicBezTo>
                  <a:pt x="10713495" y="162906"/>
                  <a:pt x="10713495" y="162906"/>
                  <a:pt x="10713495" y="162906"/>
                </a:cubicBezTo>
                <a:cubicBezTo>
                  <a:pt x="10723377" y="161969"/>
                  <a:pt x="10723377" y="161969"/>
                  <a:pt x="10723377" y="161969"/>
                </a:cubicBezTo>
                <a:close/>
                <a:moveTo>
                  <a:pt x="10777980" y="159626"/>
                </a:moveTo>
                <a:lnTo>
                  <a:pt x="10785051" y="164311"/>
                </a:lnTo>
                <a:cubicBezTo>
                  <a:pt x="10792100" y="169039"/>
                  <a:pt x="10792100" y="169039"/>
                  <a:pt x="10792100" y="169039"/>
                </a:cubicBezTo>
                <a:cubicBezTo>
                  <a:pt x="10799638" y="173255"/>
                  <a:pt x="10799638" y="173255"/>
                  <a:pt x="10799638" y="173255"/>
                </a:cubicBezTo>
                <a:cubicBezTo>
                  <a:pt x="10806687" y="177962"/>
                  <a:pt x="10806687" y="177962"/>
                  <a:pt x="10806687" y="177962"/>
                </a:cubicBezTo>
                <a:cubicBezTo>
                  <a:pt x="10813758" y="182668"/>
                  <a:pt x="10813758" y="182668"/>
                  <a:pt x="10813758" y="182668"/>
                </a:cubicBezTo>
                <a:cubicBezTo>
                  <a:pt x="10821275" y="187374"/>
                  <a:pt x="10821275" y="187374"/>
                  <a:pt x="10821275" y="187374"/>
                </a:cubicBezTo>
                <a:cubicBezTo>
                  <a:pt x="10828346" y="191634"/>
                  <a:pt x="10828346" y="191634"/>
                  <a:pt x="10828346" y="191634"/>
                </a:cubicBezTo>
                <a:cubicBezTo>
                  <a:pt x="10835416" y="196319"/>
                  <a:pt x="10835416" y="196319"/>
                  <a:pt x="10835416" y="196319"/>
                </a:cubicBezTo>
                <a:cubicBezTo>
                  <a:pt x="10832115" y="195382"/>
                  <a:pt x="10832115" y="195382"/>
                  <a:pt x="10832115" y="195382"/>
                </a:cubicBezTo>
                <a:cubicBezTo>
                  <a:pt x="10828346" y="193976"/>
                  <a:pt x="10828346" y="193976"/>
                  <a:pt x="10828346" y="193976"/>
                </a:cubicBezTo>
                <a:cubicBezTo>
                  <a:pt x="10824576" y="193018"/>
                  <a:pt x="10824576" y="193018"/>
                  <a:pt x="10824576" y="193018"/>
                </a:cubicBezTo>
                <a:cubicBezTo>
                  <a:pt x="10820828" y="191634"/>
                  <a:pt x="10820828" y="191634"/>
                  <a:pt x="10820828" y="191634"/>
                </a:cubicBezTo>
                <a:cubicBezTo>
                  <a:pt x="10817527" y="190675"/>
                  <a:pt x="10817527" y="190675"/>
                  <a:pt x="10817527" y="190675"/>
                </a:cubicBezTo>
                <a:cubicBezTo>
                  <a:pt x="10813758" y="189270"/>
                  <a:pt x="10813758" y="189270"/>
                  <a:pt x="10813758" y="189270"/>
                </a:cubicBezTo>
                <a:cubicBezTo>
                  <a:pt x="10809988" y="188333"/>
                  <a:pt x="10809988" y="188333"/>
                  <a:pt x="10809988" y="188333"/>
                </a:cubicBezTo>
                <a:cubicBezTo>
                  <a:pt x="10806219" y="187374"/>
                  <a:pt x="10806219" y="187374"/>
                  <a:pt x="10806219" y="187374"/>
                </a:cubicBezTo>
                <a:cubicBezTo>
                  <a:pt x="10802918" y="183605"/>
                  <a:pt x="10802918" y="183605"/>
                  <a:pt x="10802918" y="183605"/>
                </a:cubicBezTo>
                <a:cubicBezTo>
                  <a:pt x="10799149" y="180326"/>
                  <a:pt x="10799149" y="180326"/>
                  <a:pt x="10799149" y="180326"/>
                </a:cubicBezTo>
                <a:cubicBezTo>
                  <a:pt x="10795869" y="177025"/>
                  <a:pt x="10795869" y="177025"/>
                  <a:pt x="10795869" y="177025"/>
                </a:cubicBezTo>
                <a:cubicBezTo>
                  <a:pt x="10792100" y="173255"/>
                  <a:pt x="10792100" y="173255"/>
                  <a:pt x="10792100" y="173255"/>
                </a:cubicBezTo>
                <a:cubicBezTo>
                  <a:pt x="10788351" y="169955"/>
                  <a:pt x="10788351" y="169955"/>
                  <a:pt x="10788351" y="169955"/>
                </a:cubicBezTo>
                <a:cubicBezTo>
                  <a:pt x="10785051" y="166675"/>
                  <a:pt x="10785051" y="166675"/>
                  <a:pt x="10785051" y="166675"/>
                </a:cubicBezTo>
                <a:cubicBezTo>
                  <a:pt x="10781281" y="163374"/>
                  <a:pt x="10781281" y="163374"/>
                  <a:pt x="10781281" y="163374"/>
                </a:cubicBezTo>
                <a:cubicBezTo>
                  <a:pt x="10777980" y="159626"/>
                  <a:pt x="10777980" y="159626"/>
                  <a:pt x="10777980" y="159626"/>
                </a:cubicBezTo>
                <a:close/>
                <a:moveTo>
                  <a:pt x="10764329" y="151598"/>
                </a:moveTo>
                <a:cubicBezTo>
                  <a:pt x="10768567" y="155367"/>
                  <a:pt x="10768567" y="155367"/>
                  <a:pt x="10768567" y="155367"/>
                </a:cubicBezTo>
                <a:cubicBezTo>
                  <a:pt x="10772805" y="159626"/>
                  <a:pt x="10772805" y="159626"/>
                  <a:pt x="10772805" y="159626"/>
                </a:cubicBezTo>
                <a:cubicBezTo>
                  <a:pt x="10777022" y="163843"/>
                  <a:pt x="10777022" y="163843"/>
                  <a:pt x="10777022" y="163843"/>
                </a:cubicBezTo>
                <a:cubicBezTo>
                  <a:pt x="10781750" y="168080"/>
                  <a:pt x="10781750" y="168080"/>
                  <a:pt x="10781750" y="168080"/>
                </a:cubicBezTo>
                <a:cubicBezTo>
                  <a:pt x="10785988" y="171850"/>
                  <a:pt x="10785988" y="171850"/>
                  <a:pt x="10785988" y="171850"/>
                </a:cubicBezTo>
                <a:cubicBezTo>
                  <a:pt x="10790226" y="176088"/>
                  <a:pt x="10790226" y="176088"/>
                  <a:pt x="10790226" y="176088"/>
                </a:cubicBezTo>
                <a:cubicBezTo>
                  <a:pt x="10794463" y="180326"/>
                  <a:pt x="10794463" y="180326"/>
                  <a:pt x="10794463" y="180326"/>
                </a:cubicBezTo>
                <a:cubicBezTo>
                  <a:pt x="10798680" y="184563"/>
                  <a:pt x="10798680" y="184563"/>
                  <a:pt x="10798680" y="184563"/>
                </a:cubicBezTo>
                <a:cubicBezTo>
                  <a:pt x="10790694" y="181263"/>
                  <a:pt x="10790694" y="181263"/>
                  <a:pt x="10790694" y="181263"/>
                </a:cubicBezTo>
                <a:cubicBezTo>
                  <a:pt x="10782218" y="178452"/>
                  <a:pt x="10782218" y="178452"/>
                  <a:pt x="10782218" y="178452"/>
                </a:cubicBezTo>
                <a:cubicBezTo>
                  <a:pt x="10773742" y="175619"/>
                  <a:pt x="10773742" y="175619"/>
                  <a:pt x="10773742" y="175619"/>
                </a:cubicBezTo>
                <a:cubicBezTo>
                  <a:pt x="10765735" y="172318"/>
                  <a:pt x="10765735" y="172318"/>
                  <a:pt x="10765735" y="172318"/>
                </a:cubicBezTo>
                <a:cubicBezTo>
                  <a:pt x="10757259" y="169507"/>
                  <a:pt x="10757259" y="169507"/>
                  <a:pt x="10757259" y="169507"/>
                </a:cubicBezTo>
                <a:cubicBezTo>
                  <a:pt x="10749273" y="166675"/>
                  <a:pt x="10749273" y="166675"/>
                  <a:pt x="10749273" y="166675"/>
                </a:cubicBezTo>
                <a:cubicBezTo>
                  <a:pt x="10740797" y="163374"/>
                  <a:pt x="10740797" y="163374"/>
                  <a:pt x="10740797" y="163374"/>
                </a:cubicBezTo>
                <a:cubicBezTo>
                  <a:pt x="10732321" y="160542"/>
                  <a:pt x="10732321" y="160542"/>
                  <a:pt x="10732321" y="160542"/>
                </a:cubicBezTo>
                <a:cubicBezTo>
                  <a:pt x="10736559" y="159136"/>
                  <a:pt x="10736559" y="159136"/>
                  <a:pt x="10736559" y="159136"/>
                </a:cubicBezTo>
                <a:cubicBezTo>
                  <a:pt x="10740329" y="158199"/>
                  <a:pt x="10740329" y="158199"/>
                  <a:pt x="10740329" y="158199"/>
                </a:cubicBezTo>
                <a:cubicBezTo>
                  <a:pt x="10744545" y="157262"/>
                  <a:pt x="10744545" y="157262"/>
                  <a:pt x="10744545" y="157262"/>
                </a:cubicBezTo>
                <a:cubicBezTo>
                  <a:pt x="10748315" y="155857"/>
                  <a:pt x="10748315" y="155857"/>
                  <a:pt x="10748315" y="155857"/>
                </a:cubicBezTo>
                <a:cubicBezTo>
                  <a:pt x="10752574" y="154899"/>
                  <a:pt x="10752574" y="154899"/>
                  <a:pt x="10752574" y="154899"/>
                </a:cubicBezTo>
                <a:cubicBezTo>
                  <a:pt x="10756343" y="153493"/>
                  <a:pt x="10756343" y="153493"/>
                  <a:pt x="10756343" y="153493"/>
                </a:cubicBezTo>
                <a:cubicBezTo>
                  <a:pt x="10760560" y="152556"/>
                  <a:pt x="10760560" y="152556"/>
                  <a:pt x="10760560" y="152556"/>
                </a:cubicBezTo>
                <a:close/>
                <a:moveTo>
                  <a:pt x="10661256" y="141716"/>
                </a:moveTo>
                <a:cubicBezTo>
                  <a:pt x="10658445" y="143612"/>
                  <a:pt x="10658445" y="143612"/>
                  <a:pt x="10658445" y="143612"/>
                </a:cubicBezTo>
                <a:cubicBezTo>
                  <a:pt x="10656081" y="145954"/>
                  <a:pt x="10656081" y="145954"/>
                  <a:pt x="10656081" y="145954"/>
                </a:cubicBezTo>
                <a:cubicBezTo>
                  <a:pt x="10653738" y="147828"/>
                  <a:pt x="10653738" y="147828"/>
                  <a:pt x="10653738" y="147828"/>
                </a:cubicBezTo>
                <a:cubicBezTo>
                  <a:pt x="10650906" y="149724"/>
                  <a:pt x="10650906" y="149724"/>
                  <a:pt x="10650906" y="149724"/>
                </a:cubicBezTo>
                <a:cubicBezTo>
                  <a:pt x="10648542" y="152088"/>
                  <a:pt x="10648542" y="152088"/>
                  <a:pt x="10648542" y="152088"/>
                </a:cubicBezTo>
                <a:cubicBezTo>
                  <a:pt x="10646199" y="153962"/>
                  <a:pt x="10646199" y="153962"/>
                  <a:pt x="10646199" y="153962"/>
                </a:cubicBezTo>
                <a:cubicBezTo>
                  <a:pt x="10643857" y="155857"/>
                  <a:pt x="10643857" y="155857"/>
                  <a:pt x="10643857" y="155857"/>
                </a:cubicBezTo>
                <a:cubicBezTo>
                  <a:pt x="10641024" y="158199"/>
                  <a:pt x="10641024" y="158199"/>
                  <a:pt x="10641024" y="158199"/>
                </a:cubicBezTo>
                <a:cubicBezTo>
                  <a:pt x="10641024" y="157731"/>
                  <a:pt x="10640556" y="157731"/>
                  <a:pt x="10640556" y="157262"/>
                </a:cubicBezTo>
                <a:cubicBezTo>
                  <a:pt x="10640087" y="157262"/>
                  <a:pt x="10639619" y="156794"/>
                  <a:pt x="10639619" y="156794"/>
                </a:cubicBezTo>
                <a:cubicBezTo>
                  <a:pt x="10639129" y="156794"/>
                  <a:pt x="10639129" y="156325"/>
                  <a:pt x="10638661" y="156325"/>
                </a:cubicBezTo>
                <a:cubicBezTo>
                  <a:pt x="10638192" y="156325"/>
                  <a:pt x="10638192" y="155857"/>
                  <a:pt x="10637724" y="155857"/>
                </a:cubicBezTo>
                <a:cubicBezTo>
                  <a:pt x="10637255" y="155857"/>
                  <a:pt x="10637255" y="155857"/>
                  <a:pt x="10636787" y="155367"/>
                </a:cubicBezTo>
                <a:cubicBezTo>
                  <a:pt x="10636318" y="155367"/>
                  <a:pt x="10636318" y="155367"/>
                  <a:pt x="10635850" y="155367"/>
                </a:cubicBezTo>
                <a:cubicBezTo>
                  <a:pt x="10635360" y="155367"/>
                  <a:pt x="10635360" y="155367"/>
                  <a:pt x="10634891" y="154899"/>
                </a:cubicBezTo>
                <a:cubicBezTo>
                  <a:pt x="10634444" y="154899"/>
                  <a:pt x="10633975" y="154899"/>
                  <a:pt x="10633975" y="154899"/>
                </a:cubicBezTo>
                <a:cubicBezTo>
                  <a:pt x="10633017" y="154899"/>
                  <a:pt x="10632549" y="155367"/>
                  <a:pt x="10632080" y="155367"/>
                </a:cubicBezTo>
                <a:cubicBezTo>
                  <a:pt x="10631143" y="155367"/>
                  <a:pt x="10630675" y="155367"/>
                  <a:pt x="10630206" y="155857"/>
                </a:cubicBezTo>
                <a:cubicBezTo>
                  <a:pt x="10629716" y="155857"/>
                  <a:pt x="10628779" y="156325"/>
                  <a:pt x="10628311" y="156325"/>
                </a:cubicBezTo>
                <a:cubicBezTo>
                  <a:pt x="10627842" y="156794"/>
                  <a:pt x="10627374" y="157262"/>
                  <a:pt x="10626905" y="157262"/>
                </a:cubicBezTo>
                <a:cubicBezTo>
                  <a:pt x="10626437" y="157731"/>
                  <a:pt x="10625947" y="158199"/>
                  <a:pt x="10625478" y="158668"/>
                </a:cubicBezTo>
                <a:cubicBezTo>
                  <a:pt x="10625478" y="159136"/>
                  <a:pt x="10625010" y="159626"/>
                  <a:pt x="10624563" y="160073"/>
                </a:cubicBezTo>
                <a:cubicBezTo>
                  <a:pt x="10624563" y="160542"/>
                  <a:pt x="10624073" y="161010"/>
                  <a:pt x="10623604" y="161969"/>
                </a:cubicBezTo>
                <a:cubicBezTo>
                  <a:pt x="10623604" y="162437"/>
                  <a:pt x="10623136" y="162906"/>
                  <a:pt x="10623136" y="163374"/>
                </a:cubicBezTo>
                <a:cubicBezTo>
                  <a:pt x="10619835" y="163374"/>
                  <a:pt x="10619835" y="163374"/>
                  <a:pt x="10619835" y="163374"/>
                </a:cubicBezTo>
                <a:cubicBezTo>
                  <a:pt x="10616534" y="162906"/>
                  <a:pt x="10616534" y="162906"/>
                  <a:pt x="10616534" y="162906"/>
                </a:cubicBezTo>
                <a:cubicBezTo>
                  <a:pt x="10613254" y="162437"/>
                  <a:pt x="10613254" y="162437"/>
                  <a:pt x="10613254" y="162437"/>
                </a:cubicBezTo>
                <a:cubicBezTo>
                  <a:pt x="10609953" y="162437"/>
                  <a:pt x="10609953" y="162437"/>
                  <a:pt x="10609953" y="162437"/>
                </a:cubicBezTo>
                <a:cubicBezTo>
                  <a:pt x="10606652" y="161969"/>
                  <a:pt x="10606652" y="161969"/>
                  <a:pt x="10606652" y="161969"/>
                </a:cubicBezTo>
                <a:cubicBezTo>
                  <a:pt x="10602883" y="161500"/>
                  <a:pt x="10602883" y="161500"/>
                  <a:pt x="10602883" y="161500"/>
                </a:cubicBezTo>
                <a:cubicBezTo>
                  <a:pt x="10599603" y="161500"/>
                  <a:pt x="10599603" y="161500"/>
                  <a:pt x="10599603" y="161500"/>
                </a:cubicBezTo>
                <a:cubicBezTo>
                  <a:pt x="10596302" y="161010"/>
                  <a:pt x="10596302" y="161010"/>
                  <a:pt x="10596302" y="161010"/>
                </a:cubicBezTo>
                <a:lnTo>
                  <a:pt x="10604310" y="158668"/>
                </a:lnTo>
                <a:cubicBezTo>
                  <a:pt x="10612764" y="156325"/>
                  <a:pt x="10612764" y="156325"/>
                  <a:pt x="10612764" y="156325"/>
                </a:cubicBezTo>
                <a:cubicBezTo>
                  <a:pt x="10620793" y="153962"/>
                  <a:pt x="10620793" y="153962"/>
                  <a:pt x="10620793" y="153962"/>
                </a:cubicBezTo>
                <a:cubicBezTo>
                  <a:pt x="10628779" y="151129"/>
                  <a:pt x="10628779" y="151129"/>
                  <a:pt x="10628779" y="151129"/>
                </a:cubicBezTo>
                <a:cubicBezTo>
                  <a:pt x="10636787" y="148787"/>
                  <a:pt x="10636787" y="148787"/>
                  <a:pt x="10636787" y="148787"/>
                </a:cubicBezTo>
                <a:cubicBezTo>
                  <a:pt x="10644773" y="146444"/>
                  <a:pt x="10644773" y="146444"/>
                  <a:pt x="10644773" y="146444"/>
                </a:cubicBezTo>
                <a:cubicBezTo>
                  <a:pt x="10653270" y="144080"/>
                  <a:pt x="10653270" y="144080"/>
                  <a:pt x="10653270" y="144080"/>
                </a:cubicBezTo>
                <a:cubicBezTo>
                  <a:pt x="10661256" y="141716"/>
                  <a:pt x="10661256" y="141716"/>
                  <a:pt x="10661256" y="141716"/>
                </a:cubicBezTo>
                <a:close/>
                <a:moveTo>
                  <a:pt x="10681509" y="140779"/>
                </a:moveTo>
                <a:lnTo>
                  <a:pt x="10690921" y="142185"/>
                </a:lnTo>
                <a:cubicBezTo>
                  <a:pt x="10700313" y="143143"/>
                  <a:pt x="10700313" y="143143"/>
                  <a:pt x="10700313" y="143143"/>
                </a:cubicBezTo>
                <a:cubicBezTo>
                  <a:pt x="10709726" y="144549"/>
                  <a:pt x="10709726" y="144549"/>
                  <a:pt x="10709726" y="144549"/>
                </a:cubicBezTo>
                <a:cubicBezTo>
                  <a:pt x="10719139" y="145486"/>
                  <a:pt x="10719139" y="145486"/>
                  <a:pt x="10719139" y="145486"/>
                </a:cubicBezTo>
                <a:cubicBezTo>
                  <a:pt x="10728552" y="146913"/>
                  <a:pt x="10728552" y="146913"/>
                  <a:pt x="10728552" y="146913"/>
                </a:cubicBezTo>
                <a:cubicBezTo>
                  <a:pt x="10737965" y="147828"/>
                  <a:pt x="10737965" y="147828"/>
                  <a:pt x="10737965" y="147828"/>
                </a:cubicBezTo>
                <a:cubicBezTo>
                  <a:pt x="10746909" y="149255"/>
                  <a:pt x="10746909" y="149255"/>
                  <a:pt x="10746909" y="149255"/>
                </a:cubicBezTo>
                <a:cubicBezTo>
                  <a:pt x="10756343" y="150192"/>
                  <a:pt x="10756343" y="150192"/>
                  <a:pt x="10756343" y="150192"/>
                </a:cubicBezTo>
                <a:cubicBezTo>
                  <a:pt x="10753042" y="151129"/>
                  <a:pt x="10753042" y="151129"/>
                  <a:pt x="10753042" y="151129"/>
                </a:cubicBezTo>
                <a:cubicBezTo>
                  <a:pt x="10749273" y="152088"/>
                  <a:pt x="10749273" y="152088"/>
                  <a:pt x="10749273" y="152088"/>
                </a:cubicBezTo>
                <a:cubicBezTo>
                  <a:pt x="10745504" y="153493"/>
                  <a:pt x="10745504" y="153493"/>
                  <a:pt x="10745504" y="153493"/>
                </a:cubicBezTo>
                <a:cubicBezTo>
                  <a:pt x="10741734" y="154430"/>
                  <a:pt x="10741734" y="154430"/>
                  <a:pt x="10741734" y="154430"/>
                </a:cubicBezTo>
                <a:cubicBezTo>
                  <a:pt x="10737965" y="155367"/>
                  <a:pt x="10737965" y="155367"/>
                  <a:pt x="10737965" y="155367"/>
                </a:cubicBezTo>
                <a:cubicBezTo>
                  <a:pt x="10734664" y="156325"/>
                  <a:pt x="10734664" y="156325"/>
                  <a:pt x="10734664" y="156325"/>
                </a:cubicBezTo>
                <a:cubicBezTo>
                  <a:pt x="10730916" y="157731"/>
                  <a:pt x="10730916" y="157731"/>
                  <a:pt x="10730916" y="157731"/>
                </a:cubicBezTo>
                <a:cubicBezTo>
                  <a:pt x="10727146" y="158668"/>
                  <a:pt x="10727146" y="158668"/>
                  <a:pt x="10727146" y="158668"/>
                </a:cubicBezTo>
                <a:cubicBezTo>
                  <a:pt x="10721503" y="156325"/>
                  <a:pt x="10721503" y="156325"/>
                  <a:pt x="10721503" y="156325"/>
                </a:cubicBezTo>
                <a:cubicBezTo>
                  <a:pt x="10715838" y="153962"/>
                  <a:pt x="10715838" y="153962"/>
                  <a:pt x="10715838" y="153962"/>
                </a:cubicBezTo>
                <a:cubicBezTo>
                  <a:pt x="10710194" y="152088"/>
                  <a:pt x="10710194" y="152088"/>
                  <a:pt x="10710194" y="152088"/>
                </a:cubicBezTo>
                <a:cubicBezTo>
                  <a:pt x="10704551" y="149724"/>
                  <a:pt x="10704551" y="149724"/>
                  <a:pt x="10704551" y="149724"/>
                </a:cubicBezTo>
                <a:cubicBezTo>
                  <a:pt x="10698907" y="147360"/>
                  <a:pt x="10698907" y="147360"/>
                  <a:pt x="10698907" y="147360"/>
                </a:cubicBezTo>
                <a:cubicBezTo>
                  <a:pt x="10693264" y="145486"/>
                  <a:pt x="10693264" y="145486"/>
                  <a:pt x="10693264" y="145486"/>
                </a:cubicBezTo>
                <a:cubicBezTo>
                  <a:pt x="10687152" y="143143"/>
                  <a:pt x="10687152" y="143143"/>
                  <a:pt x="10687152" y="143143"/>
                </a:cubicBezTo>
                <a:cubicBezTo>
                  <a:pt x="10681509" y="140779"/>
                  <a:pt x="10681509" y="140779"/>
                  <a:pt x="10681509" y="140779"/>
                </a:cubicBezTo>
                <a:close/>
                <a:moveTo>
                  <a:pt x="10668795" y="139374"/>
                </a:moveTo>
                <a:cubicBezTo>
                  <a:pt x="10675396" y="142185"/>
                  <a:pt x="10675396" y="142185"/>
                  <a:pt x="10675396" y="142185"/>
                </a:cubicBezTo>
                <a:cubicBezTo>
                  <a:pt x="10681509" y="144549"/>
                  <a:pt x="10681509" y="144549"/>
                  <a:pt x="10681509" y="144549"/>
                </a:cubicBezTo>
                <a:cubicBezTo>
                  <a:pt x="10687621" y="146913"/>
                  <a:pt x="10687621" y="146913"/>
                  <a:pt x="10687621" y="146913"/>
                </a:cubicBezTo>
                <a:cubicBezTo>
                  <a:pt x="10694201" y="149255"/>
                  <a:pt x="10694201" y="149255"/>
                  <a:pt x="10694201" y="149255"/>
                </a:cubicBezTo>
                <a:cubicBezTo>
                  <a:pt x="10700313" y="151598"/>
                  <a:pt x="10700313" y="151598"/>
                  <a:pt x="10700313" y="151598"/>
                </a:cubicBezTo>
                <a:cubicBezTo>
                  <a:pt x="10706894" y="154430"/>
                  <a:pt x="10706894" y="154430"/>
                  <a:pt x="10706894" y="154430"/>
                </a:cubicBezTo>
                <a:cubicBezTo>
                  <a:pt x="10713027" y="156794"/>
                  <a:pt x="10713027" y="156794"/>
                  <a:pt x="10713027" y="156794"/>
                </a:cubicBezTo>
                <a:cubicBezTo>
                  <a:pt x="10719607" y="159136"/>
                  <a:pt x="10719607" y="159136"/>
                  <a:pt x="10719607" y="159136"/>
                </a:cubicBezTo>
                <a:cubicBezTo>
                  <a:pt x="10710194" y="159626"/>
                  <a:pt x="10710194" y="159626"/>
                  <a:pt x="10710194" y="159626"/>
                </a:cubicBezTo>
                <a:cubicBezTo>
                  <a:pt x="10700782" y="160073"/>
                  <a:pt x="10700782" y="160073"/>
                  <a:pt x="10700782" y="160073"/>
                </a:cubicBezTo>
                <a:cubicBezTo>
                  <a:pt x="10691390" y="161010"/>
                  <a:pt x="10691390" y="161010"/>
                  <a:pt x="10691390" y="161010"/>
                </a:cubicBezTo>
                <a:cubicBezTo>
                  <a:pt x="10681977" y="161500"/>
                  <a:pt x="10681977" y="161500"/>
                  <a:pt x="10681977" y="161500"/>
                </a:cubicBezTo>
                <a:cubicBezTo>
                  <a:pt x="10672564" y="161969"/>
                  <a:pt x="10672564" y="161969"/>
                  <a:pt x="10672564" y="161969"/>
                </a:cubicBezTo>
                <a:cubicBezTo>
                  <a:pt x="10663151" y="162437"/>
                  <a:pt x="10663151" y="162437"/>
                  <a:pt x="10663151" y="162437"/>
                </a:cubicBezTo>
                <a:cubicBezTo>
                  <a:pt x="10653738" y="163374"/>
                  <a:pt x="10653738" y="163374"/>
                  <a:pt x="10653738" y="163374"/>
                </a:cubicBezTo>
                <a:cubicBezTo>
                  <a:pt x="10644325" y="163843"/>
                  <a:pt x="10644325" y="163843"/>
                  <a:pt x="10644325" y="163843"/>
                </a:cubicBezTo>
                <a:lnTo>
                  <a:pt x="10644325" y="163374"/>
                </a:lnTo>
                <a:lnTo>
                  <a:pt x="10644325" y="162906"/>
                </a:lnTo>
                <a:cubicBezTo>
                  <a:pt x="10644325" y="162906"/>
                  <a:pt x="10644325" y="162906"/>
                  <a:pt x="10644325" y="162437"/>
                </a:cubicBezTo>
                <a:cubicBezTo>
                  <a:pt x="10643857" y="162437"/>
                  <a:pt x="10643857" y="162437"/>
                  <a:pt x="10643857" y="161969"/>
                </a:cubicBezTo>
                <a:cubicBezTo>
                  <a:pt x="10643857" y="161500"/>
                  <a:pt x="10643857" y="161500"/>
                  <a:pt x="10643388" y="161500"/>
                </a:cubicBezTo>
                <a:cubicBezTo>
                  <a:pt x="10643388" y="161010"/>
                  <a:pt x="10643388" y="161010"/>
                  <a:pt x="10643388" y="161010"/>
                </a:cubicBezTo>
                <a:lnTo>
                  <a:pt x="10643388" y="160542"/>
                </a:lnTo>
                <a:cubicBezTo>
                  <a:pt x="10646199" y="157731"/>
                  <a:pt x="10646199" y="157731"/>
                  <a:pt x="10646199" y="157731"/>
                </a:cubicBezTo>
                <a:cubicBezTo>
                  <a:pt x="10649500" y="155367"/>
                  <a:pt x="10649500" y="155367"/>
                  <a:pt x="10649500" y="155367"/>
                </a:cubicBezTo>
                <a:cubicBezTo>
                  <a:pt x="10652801" y="152556"/>
                  <a:pt x="10652801" y="152556"/>
                  <a:pt x="10652801" y="152556"/>
                </a:cubicBezTo>
                <a:cubicBezTo>
                  <a:pt x="10656081" y="150192"/>
                  <a:pt x="10656081" y="150192"/>
                  <a:pt x="10656081" y="150192"/>
                </a:cubicBezTo>
                <a:cubicBezTo>
                  <a:pt x="10659382" y="147360"/>
                  <a:pt x="10659382" y="147360"/>
                  <a:pt x="10659382" y="147360"/>
                </a:cubicBezTo>
                <a:cubicBezTo>
                  <a:pt x="10662683" y="145017"/>
                  <a:pt x="10662683" y="145017"/>
                  <a:pt x="10662683" y="145017"/>
                </a:cubicBezTo>
                <a:lnTo>
                  <a:pt x="10665494" y="142185"/>
                </a:lnTo>
                <a:cubicBezTo>
                  <a:pt x="10668795" y="139374"/>
                  <a:pt x="10668795" y="139374"/>
                  <a:pt x="10668795" y="139374"/>
                </a:cubicBezTo>
                <a:close/>
                <a:moveTo>
                  <a:pt x="10668326" y="136073"/>
                </a:moveTo>
                <a:cubicBezTo>
                  <a:pt x="10657955" y="138905"/>
                  <a:pt x="10657955" y="138905"/>
                  <a:pt x="10657955" y="138905"/>
                </a:cubicBezTo>
                <a:cubicBezTo>
                  <a:pt x="10648074" y="142185"/>
                  <a:pt x="10648074" y="142185"/>
                  <a:pt x="10648074" y="142185"/>
                </a:cubicBezTo>
                <a:cubicBezTo>
                  <a:pt x="10637724" y="145017"/>
                  <a:pt x="10637724" y="145017"/>
                  <a:pt x="10637724" y="145017"/>
                </a:cubicBezTo>
                <a:cubicBezTo>
                  <a:pt x="10627842" y="148318"/>
                  <a:pt x="10627842" y="148318"/>
                  <a:pt x="10627842" y="148318"/>
                </a:cubicBezTo>
                <a:cubicBezTo>
                  <a:pt x="10617492" y="151129"/>
                  <a:pt x="10617492" y="151129"/>
                  <a:pt x="10617492" y="151129"/>
                </a:cubicBezTo>
                <a:cubicBezTo>
                  <a:pt x="10607611" y="154430"/>
                  <a:pt x="10607611" y="154430"/>
                  <a:pt x="10607611" y="154430"/>
                </a:cubicBezTo>
                <a:cubicBezTo>
                  <a:pt x="10597240" y="157262"/>
                  <a:pt x="10597240" y="157262"/>
                  <a:pt x="10597240" y="157262"/>
                </a:cubicBezTo>
                <a:cubicBezTo>
                  <a:pt x="10587358" y="160073"/>
                  <a:pt x="10587358" y="160073"/>
                  <a:pt x="10587358" y="160073"/>
                </a:cubicBezTo>
                <a:cubicBezTo>
                  <a:pt x="10587358" y="160073"/>
                  <a:pt x="10587358" y="160073"/>
                  <a:pt x="10587358" y="160542"/>
                </a:cubicBezTo>
                <a:cubicBezTo>
                  <a:pt x="10587358" y="160542"/>
                  <a:pt x="10587358" y="160542"/>
                  <a:pt x="10586890" y="160542"/>
                </a:cubicBezTo>
                <a:cubicBezTo>
                  <a:pt x="10577477" y="168549"/>
                  <a:pt x="10577477" y="168549"/>
                  <a:pt x="10577477" y="168549"/>
                </a:cubicBezTo>
                <a:cubicBezTo>
                  <a:pt x="10568532" y="176088"/>
                  <a:pt x="10568532" y="176088"/>
                  <a:pt x="10568532" y="176088"/>
                </a:cubicBezTo>
                <a:cubicBezTo>
                  <a:pt x="10559119" y="183605"/>
                  <a:pt x="10559119" y="183605"/>
                  <a:pt x="10559119" y="183605"/>
                </a:cubicBezTo>
                <a:cubicBezTo>
                  <a:pt x="10549706" y="191634"/>
                  <a:pt x="10549706" y="191634"/>
                  <a:pt x="10549706" y="191634"/>
                </a:cubicBezTo>
                <a:cubicBezTo>
                  <a:pt x="10540762" y="199151"/>
                  <a:pt x="10540762" y="199151"/>
                  <a:pt x="10540762" y="199151"/>
                </a:cubicBezTo>
                <a:cubicBezTo>
                  <a:pt x="10531349" y="207158"/>
                  <a:pt x="10531349" y="207158"/>
                  <a:pt x="10531349" y="207158"/>
                </a:cubicBezTo>
                <a:cubicBezTo>
                  <a:pt x="10522405" y="214697"/>
                  <a:pt x="10522405" y="214697"/>
                  <a:pt x="10522405" y="214697"/>
                </a:cubicBezTo>
                <a:cubicBezTo>
                  <a:pt x="10512971" y="222214"/>
                  <a:pt x="10512971" y="222214"/>
                  <a:pt x="10512971" y="222214"/>
                </a:cubicBezTo>
                <a:cubicBezTo>
                  <a:pt x="10512971" y="222214"/>
                  <a:pt x="10512971" y="222214"/>
                  <a:pt x="10512971" y="222683"/>
                </a:cubicBezTo>
                <a:lnTo>
                  <a:pt x="10512523" y="223151"/>
                </a:lnTo>
                <a:cubicBezTo>
                  <a:pt x="10507817" y="233522"/>
                  <a:pt x="10507817" y="233522"/>
                  <a:pt x="10507817" y="233522"/>
                </a:cubicBezTo>
                <a:cubicBezTo>
                  <a:pt x="10503089" y="244340"/>
                  <a:pt x="10503089" y="244340"/>
                  <a:pt x="10503089" y="244340"/>
                </a:cubicBezTo>
                <a:cubicBezTo>
                  <a:pt x="10497914" y="254690"/>
                  <a:pt x="10497914" y="254690"/>
                  <a:pt x="10497914" y="254690"/>
                </a:cubicBezTo>
                <a:cubicBezTo>
                  <a:pt x="10493208" y="265530"/>
                  <a:pt x="10493208" y="265530"/>
                  <a:pt x="10493208" y="265530"/>
                </a:cubicBezTo>
                <a:cubicBezTo>
                  <a:pt x="10488033" y="275879"/>
                  <a:pt x="10488033" y="275879"/>
                  <a:pt x="10488033" y="275879"/>
                </a:cubicBezTo>
                <a:cubicBezTo>
                  <a:pt x="10483326" y="286697"/>
                  <a:pt x="10483326" y="286697"/>
                  <a:pt x="10483326" y="286697"/>
                </a:cubicBezTo>
                <a:cubicBezTo>
                  <a:pt x="10478151" y="297068"/>
                  <a:pt x="10478151" y="297068"/>
                  <a:pt x="10478151" y="297068"/>
                </a:cubicBezTo>
                <a:cubicBezTo>
                  <a:pt x="10473445" y="307418"/>
                  <a:pt x="10473445" y="307418"/>
                  <a:pt x="10473445" y="307418"/>
                </a:cubicBezTo>
                <a:cubicBezTo>
                  <a:pt x="10473445" y="307887"/>
                  <a:pt x="10473445" y="307887"/>
                  <a:pt x="10473445" y="307887"/>
                </a:cubicBezTo>
                <a:lnTo>
                  <a:pt x="10473445" y="308355"/>
                </a:lnTo>
                <a:cubicBezTo>
                  <a:pt x="10473445" y="312593"/>
                  <a:pt x="10473445" y="312593"/>
                  <a:pt x="10473445" y="312593"/>
                </a:cubicBezTo>
                <a:cubicBezTo>
                  <a:pt x="10472976" y="316831"/>
                  <a:pt x="10472976" y="316831"/>
                  <a:pt x="10472976" y="316831"/>
                </a:cubicBezTo>
                <a:cubicBezTo>
                  <a:pt x="10472976" y="321537"/>
                  <a:pt x="10472976" y="321537"/>
                  <a:pt x="10472976" y="321537"/>
                </a:cubicBezTo>
                <a:cubicBezTo>
                  <a:pt x="10472976" y="325775"/>
                  <a:pt x="10472976" y="325775"/>
                  <a:pt x="10472976" y="325775"/>
                </a:cubicBezTo>
                <a:cubicBezTo>
                  <a:pt x="10472976" y="330013"/>
                  <a:pt x="10472976" y="330013"/>
                  <a:pt x="10472976" y="330013"/>
                </a:cubicBezTo>
                <a:cubicBezTo>
                  <a:pt x="10472976" y="334719"/>
                  <a:pt x="10472976" y="334719"/>
                  <a:pt x="10472976" y="334719"/>
                </a:cubicBezTo>
                <a:cubicBezTo>
                  <a:pt x="10472976" y="338957"/>
                  <a:pt x="10472976" y="338957"/>
                  <a:pt x="10472976" y="338957"/>
                </a:cubicBezTo>
                <a:cubicBezTo>
                  <a:pt x="10472976" y="343195"/>
                  <a:pt x="10472976" y="343195"/>
                  <a:pt x="10472976" y="343195"/>
                </a:cubicBezTo>
                <a:lnTo>
                  <a:pt x="10472976" y="343663"/>
                </a:lnTo>
                <a:cubicBezTo>
                  <a:pt x="10472018" y="354950"/>
                  <a:pt x="10472018" y="366237"/>
                  <a:pt x="10472508" y="377524"/>
                </a:cubicBezTo>
                <a:cubicBezTo>
                  <a:pt x="10473445" y="388832"/>
                  <a:pt x="10474850" y="400118"/>
                  <a:pt x="10477683" y="410958"/>
                </a:cubicBezTo>
                <a:cubicBezTo>
                  <a:pt x="10480047" y="421776"/>
                  <a:pt x="10483326" y="432615"/>
                  <a:pt x="10487096" y="442965"/>
                </a:cubicBezTo>
                <a:cubicBezTo>
                  <a:pt x="10491334" y="453336"/>
                  <a:pt x="10496040" y="463217"/>
                  <a:pt x="10501684" y="473099"/>
                </a:cubicBezTo>
                <a:cubicBezTo>
                  <a:pt x="10506859" y="482511"/>
                  <a:pt x="10512971" y="491455"/>
                  <a:pt x="10520041" y="500400"/>
                </a:cubicBezTo>
                <a:cubicBezTo>
                  <a:pt x="10527111" y="508854"/>
                  <a:pt x="10534182" y="517351"/>
                  <a:pt x="10542636" y="524868"/>
                </a:cubicBezTo>
                <a:cubicBezTo>
                  <a:pt x="10550643" y="532407"/>
                  <a:pt x="10559119" y="539456"/>
                  <a:pt x="10568532" y="545589"/>
                </a:cubicBezTo>
                <a:cubicBezTo>
                  <a:pt x="10577945" y="552169"/>
                  <a:pt x="10587827" y="557813"/>
                  <a:pt x="10598198" y="562540"/>
                </a:cubicBezTo>
                <a:cubicBezTo>
                  <a:pt x="10601967" y="564414"/>
                  <a:pt x="10605247" y="565820"/>
                  <a:pt x="10609016" y="567226"/>
                </a:cubicBezTo>
                <a:cubicBezTo>
                  <a:pt x="10612764" y="569121"/>
                  <a:pt x="10616534" y="570526"/>
                  <a:pt x="10620303" y="571463"/>
                </a:cubicBezTo>
                <a:cubicBezTo>
                  <a:pt x="10624073" y="572890"/>
                  <a:pt x="10627842" y="574296"/>
                  <a:pt x="10631612" y="575233"/>
                </a:cubicBezTo>
                <a:cubicBezTo>
                  <a:pt x="10635360" y="576191"/>
                  <a:pt x="10639619" y="577107"/>
                  <a:pt x="10643388" y="578065"/>
                </a:cubicBezTo>
                <a:cubicBezTo>
                  <a:pt x="10647158" y="579002"/>
                  <a:pt x="10650906" y="579471"/>
                  <a:pt x="10654675" y="580408"/>
                </a:cubicBezTo>
                <a:cubicBezTo>
                  <a:pt x="10658913" y="580876"/>
                  <a:pt x="10662683" y="581345"/>
                  <a:pt x="10666452" y="581834"/>
                </a:cubicBezTo>
                <a:cubicBezTo>
                  <a:pt x="10670200" y="582303"/>
                  <a:pt x="10674438" y="582771"/>
                  <a:pt x="10678208" y="582771"/>
                </a:cubicBezTo>
                <a:cubicBezTo>
                  <a:pt x="10681977" y="583240"/>
                  <a:pt x="10686215" y="583240"/>
                  <a:pt x="10689963" y="583240"/>
                </a:cubicBezTo>
                <a:cubicBezTo>
                  <a:pt x="10693711" y="583240"/>
                  <a:pt x="10697970" y="583240"/>
                  <a:pt x="10701740" y="582771"/>
                </a:cubicBezTo>
                <a:cubicBezTo>
                  <a:pt x="10705488" y="582771"/>
                  <a:pt x="10709726" y="582303"/>
                  <a:pt x="10713495" y="581834"/>
                </a:cubicBezTo>
                <a:cubicBezTo>
                  <a:pt x="10717265" y="581345"/>
                  <a:pt x="10721503" y="580876"/>
                  <a:pt x="10725251" y="580408"/>
                </a:cubicBezTo>
                <a:cubicBezTo>
                  <a:pt x="10729020" y="579471"/>
                  <a:pt x="10732790" y="579002"/>
                  <a:pt x="10737028" y="578065"/>
                </a:cubicBezTo>
                <a:cubicBezTo>
                  <a:pt x="10740797" y="577107"/>
                  <a:pt x="10744545" y="576191"/>
                  <a:pt x="10748315" y="575233"/>
                </a:cubicBezTo>
                <a:cubicBezTo>
                  <a:pt x="10752084" y="574296"/>
                  <a:pt x="10755853" y="572890"/>
                  <a:pt x="10759623" y="571463"/>
                </a:cubicBezTo>
                <a:cubicBezTo>
                  <a:pt x="10763392" y="570526"/>
                  <a:pt x="10767140" y="569121"/>
                  <a:pt x="10770910" y="567694"/>
                </a:cubicBezTo>
                <a:cubicBezTo>
                  <a:pt x="10774679" y="566310"/>
                  <a:pt x="10777980" y="564414"/>
                  <a:pt x="10781750" y="563009"/>
                </a:cubicBezTo>
                <a:cubicBezTo>
                  <a:pt x="10781750" y="563009"/>
                  <a:pt x="10781750" y="562540"/>
                  <a:pt x="10782218" y="562540"/>
                </a:cubicBezTo>
                <a:cubicBezTo>
                  <a:pt x="10782687" y="562540"/>
                  <a:pt x="10782687" y="562540"/>
                  <a:pt x="10782687" y="562540"/>
                </a:cubicBezTo>
                <a:cubicBezTo>
                  <a:pt x="10782687" y="562051"/>
                  <a:pt x="10783155" y="562051"/>
                  <a:pt x="10783155" y="562051"/>
                </a:cubicBezTo>
                <a:cubicBezTo>
                  <a:pt x="10783624" y="562051"/>
                  <a:pt x="10783624" y="562051"/>
                  <a:pt x="10783624" y="562051"/>
                </a:cubicBezTo>
                <a:cubicBezTo>
                  <a:pt x="10783624" y="561582"/>
                  <a:pt x="10784092" y="561582"/>
                  <a:pt x="10784092" y="561582"/>
                </a:cubicBezTo>
                <a:cubicBezTo>
                  <a:pt x="10784092" y="561582"/>
                  <a:pt x="10784092" y="561582"/>
                  <a:pt x="10784582" y="561582"/>
                </a:cubicBezTo>
                <a:lnTo>
                  <a:pt x="10785051" y="561114"/>
                </a:lnTo>
                <a:cubicBezTo>
                  <a:pt x="10785519" y="561114"/>
                  <a:pt x="10785988" y="560645"/>
                  <a:pt x="10785988" y="560645"/>
                </a:cubicBezTo>
                <a:cubicBezTo>
                  <a:pt x="10786456" y="560645"/>
                  <a:pt x="10786456" y="560645"/>
                  <a:pt x="10786925" y="560177"/>
                </a:cubicBezTo>
                <a:cubicBezTo>
                  <a:pt x="10787393" y="560177"/>
                  <a:pt x="10787393" y="560177"/>
                  <a:pt x="10787862" y="559708"/>
                </a:cubicBezTo>
                <a:cubicBezTo>
                  <a:pt x="10787862" y="559708"/>
                  <a:pt x="10788351" y="559708"/>
                  <a:pt x="10788799" y="559240"/>
                </a:cubicBezTo>
                <a:cubicBezTo>
                  <a:pt x="10788799" y="559240"/>
                  <a:pt x="10789267" y="559240"/>
                  <a:pt x="10789736" y="559240"/>
                </a:cubicBezTo>
                <a:cubicBezTo>
                  <a:pt x="10789736" y="558771"/>
                  <a:pt x="10790226" y="558771"/>
                  <a:pt x="10790226" y="558771"/>
                </a:cubicBezTo>
                <a:cubicBezTo>
                  <a:pt x="10790694" y="558281"/>
                  <a:pt x="10791163" y="558281"/>
                  <a:pt x="10791163" y="558281"/>
                </a:cubicBezTo>
                <a:cubicBezTo>
                  <a:pt x="10791631" y="557813"/>
                  <a:pt x="10791631" y="557813"/>
                  <a:pt x="10792100" y="557813"/>
                </a:cubicBezTo>
                <a:lnTo>
                  <a:pt x="10792568" y="557344"/>
                </a:lnTo>
                <a:cubicBezTo>
                  <a:pt x="10793037" y="557344"/>
                  <a:pt x="10793037" y="557344"/>
                  <a:pt x="10793505" y="556876"/>
                </a:cubicBezTo>
                <a:cubicBezTo>
                  <a:pt x="10793505" y="556876"/>
                  <a:pt x="10793995" y="556876"/>
                  <a:pt x="10793995" y="556407"/>
                </a:cubicBezTo>
                <a:cubicBezTo>
                  <a:pt x="10794463" y="556407"/>
                  <a:pt x="10794463" y="556407"/>
                  <a:pt x="10794932" y="556407"/>
                </a:cubicBezTo>
                <a:cubicBezTo>
                  <a:pt x="10794932" y="555939"/>
                  <a:pt x="10795400" y="555939"/>
                  <a:pt x="10795400" y="555939"/>
                </a:cubicBezTo>
                <a:cubicBezTo>
                  <a:pt x="10795869" y="555470"/>
                  <a:pt x="10795869" y="555470"/>
                  <a:pt x="10796338" y="555470"/>
                </a:cubicBezTo>
                <a:lnTo>
                  <a:pt x="10796806" y="555002"/>
                </a:lnTo>
                <a:lnTo>
                  <a:pt x="10797275" y="555002"/>
                </a:lnTo>
                <a:cubicBezTo>
                  <a:pt x="10797275" y="554512"/>
                  <a:pt x="10797764" y="554512"/>
                  <a:pt x="10797764" y="554512"/>
                </a:cubicBezTo>
                <a:cubicBezTo>
                  <a:pt x="10797764" y="554512"/>
                  <a:pt x="10798233" y="554512"/>
                  <a:pt x="10798233" y="554043"/>
                </a:cubicBezTo>
                <a:lnTo>
                  <a:pt x="10798680" y="554043"/>
                </a:lnTo>
                <a:cubicBezTo>
                  <a:pt x="10798680" y="554043"/>
                  <a:pt x="10799149" y="554043"/>
                  <a:pt x="10799149" y="553596"/>
                </a:cubicBezTo>
                <a:lnTo>
                  <a:pt x="10799638" y="553596"/>
                </a:lnTo>
                <a:lnTo>
                  <a:pt x="10800107" y="553128"/>
                </a:lnTo>
                <a:lnTo>
                  <a:pt x="10800575" y="553128"/>
                </a:lnTo>
                <a:cubicBezTo>
                  <a:pt x="10801044" y="552638"/>
                  <a:pt x="10801044" y="552638"/>
                  <a:pt x="10801512" y="552169"/>
                </a:cubicBezTo>
                <a:cubicBezTo>
                  <a:pt x="10801981" y="552169"/>
                  <a:pt x="10801981" y="552169"/>
                  <a:pt x="10802450" y="551701"/>
                </a:cubicBezTo>
                <a:cubicBezTo>
                  <a:pt x="10802918" y="551701"/>
                  <a:pt x="10803408" y="551232"/>
                  <a:pt x="10803408" y="551232"/>
                </a:cubicBezTo>
                <a:cubicBezTo>
                  <a:pt x="10803876" y="550764"/>
                  <a:pt x="10804345" y="550764"/>
                  <a:pt x="10804345" y="550295"/>
                </a:cubicBezTo>
                <a:cubicBezTo>
                  <a:pt x="10804813" y="550295"/>
                  <a:pt x="10805282" y="550295"/>
                  <a:pt x="10805750" y="549827"/>
                </a:cubicBezTo>
                <a:cubicBezTo>
                  <a:pt x="10805750" y="549827"/>
                  <a:pt x="10806219" y="549358"/>
                  <a:pt x="10806687" y="549358"/>
                </a:cubicBezTo>
                <a:cubicBezTo>
                  <a:pt x="10806687" y="548869"/>
                  <a:pt x="10807177" y="548869"/>
                  <a:pt x="10807646" y="548400"/>
                </a:cubicBezTo>
                <a:cubicBezTo>
                  <a:pt x="10808114" y="548400"/>
                  <a:pt x="10808114" y="547932"/>
                  <a:pt x="10808562" y="547932"/>
                </a:cubicBezTo>
                <a:cubicBezTo>
                  <a:pt x="10808562" y="547932"/>
                  <a:pt x="10808562" y="547932"/>
                  <a:pt x="10809051" y="547932"/>
                </a:cubicBezTo>
                <a:cubicBezTo>
                  <a:pt x="10809051" y="547463"/>
                  <a:pt x="10809051" y="547463"/>
                  <a:pt x="10809051" y="547463"/>
                </a:cubicBezTo>
                <a:cubicBezTo>
                  <a:pt x="10809051" y="547463"/>
                  <a:pt x="10809051" y="547463"/>
                  <a:pt x="10809520" y="547463"/>
                </a:cubicBezTo>
                <a:cubicBezTo>
                  <a:pt x="10810947" y="546526"/>
                  <a:pt x="10812331" y="545589"/>
                  <a:pt x="10813758" y="544162"/>
                </a:cubicBezTo>
                <a:cubicBezTo>
                  <a:pt x="10815632" y="543225"/>
                  <a:pt x="10817059" y="542288"/>
                  <a:pt x="10818464" y="541330"/>
                </a:cubicBezTo>
                <a:cubicBezTo>
                  <a:pt x="10819870" y="540414"/>
                  <a:pt x="10821275" y="538987"/>
                  <a:pt x="10822702" y="538050"/>
                </a:cubicBezTo>
                <a:cubicBezTo>
                  <a:pt x="10824108" y="537113"/>
                  <a:pt x="10825513" y="535687"/>
                  <a:pt x="10826940" y="534750"/>
                </a:cubicBezTo>
                <a:cubicBezTo>
                  <a:pt x="10828346" y="533344"/>
                  <a:pt x="10829772" y="532407"/>
                  <a:pt x="10831157" y="531449"/>
                </a:cubicBezTo>
                <a:cubicBezTo>
                  <a:pt x="10832584" y="530043"/>
                  <a:pt x="10833989" y="528638"/>
                  <a:pt x="10834926" y="527701"/>
                </a:cubicBezTo>
                <a:cubicBezTo>
                  <a:pt x="10836353" y="526274"/>
                  <a:pt x="10837759" y="525337"/>
                  <a:pt x="10839185" y="523931"/>
                </a:cubicBezTo>
                <a:cubicBezTo>
                  <a:pt x="10840591" y="522505"/>
                  <a:pt x="10841528" y="521568"/>
                  <a:pt x="10842955" y="520162"/>
                </a:cubicBezTo>
                <a:cubicBezTo>
                  <a:pt x="10845297" y="518735"/>
                  <a:pt x="10845297" y="518735"/>
                  <a:pt x="10845297" y="518735"/>
                </a:cubicBezTo>
                <a:cubicBezTo>
                  <a:pt x="10847640" y="517351"/>
                  <a:pt x="10847640" y="517351"/>
                  <a:pt x="10847640" y="517351"/>
                </a:cubicBezTo>
                <a:cubicBezTo>
                  <a:pt x="10850004" y="515924"/>
                  <a:pt x="10850004" y="515924"/>
                  <a:pt x="10850004" y="515924"/>
                </a:cubicBezTo>
                <a:cubicBezTo>
                  <a:pt x="10852368" y="514987"/>
                  <a:pt x="10852368" y="514987"/>
                  <a:pt x="10852368" y="514987"/>
                </a:cubicBezTo>
                <a:cubicBezTo>
                  <a:pt x="10854710" y="513582"/>
                  <a:pt x="10854710" y="513582"/>
                  <a:pt x="10854710" y="513582"/>
                </a:cubicBezTo>
                <a:cubicBezTo>
                  <a:pt x="10857053" y="512155"/>
                  <a:pt x="10857053" y="512155"/>
                  <a:pt x="10857053" y="512155"/>
                </a:cubicBezTo>
                <a:cubicBezTo>
                  <a:pt x="10859417" y="510749"/>
                  <a:pt x="10859417" y="510749"/>
                  <a:pt x="10859417" y="510749"/>
                </a:cubicBezTo>
                <a:cubicBezTo>
                  <a:pt x="10861781" y="509323"/>
                  <a:pt x="10861781" y="509323"/>
                  <a:pt x="10861781" y="509323"/>
                </a:cubicBezTo>
                <a:cubicBezTo>
                  <a:pt x="10861781" y="509323"/>
                  <a:pt x="10861781" y="509323"/>
                  <a:pt x="10862249" y="509323"/>
                </a:cubicBezTo>
                <a:lnTo>
                  <a:pt x="10862249" y="508854"/>
                </a:lnTo>
                <a:lnTo>
                  <a:pt x="10862718" y="508854"/>
                </a:lnTo>
                <a:cubicBezTo>
                  <a:pt x="10867893" y="498526"/>
                  <a:pt x="10867893" y="498526"/>
                  <a:pt x="10867893" y="498526"/>
                </a:cubicBezTo>
                <a:cubicBezTo>
                  <a:pt x="10873536" y="488155"/>
                  <a:pt x="10873536" y="488155"/>
                  <a:pt x="10873536" y="488155"/>
                </a:cubicBezTo>
                <a:cubicBezTo>
                  <a:pt x="10879180" y="477315"/>
                  <a:pt x="10879180" y="477315"/>
                  <a:pt x="10879180" y="477315"/>
                </a:cubicBezTo>
                <a:cubicBezTo>
                  <a:pt x="10884376" y="466965"/>
                  <a:pt x="10884376" y="466965"/>
                  <a:pt x="10884376" y="466965"/>
                </a:cubicBezTo>
                <a:cubicBezTo>
                  <a:pt x="10890019" y="456616"/>
                  <a:pt x="10890019" y="456616"/>
                  <a:pt x="10890019" y="456616"/>
                </a:cubicBezTo>
                <a:cubicBezTo>
                  <a:pt x="10895194" y="446266"/>
                  <a:pt x="10895194" y="446266"/>
                  <a:pt x="10895194" y="446266"/>
                </a:cubicBezTo>
                <a:cubicBezTo>
                  <a:pt x="10900838" y="435895"/>
                  <a:pt x="10900838" y="435895"/>
                  <a:pt x="10900838" y="435895"/>
                </a:cubicBezTo>
                <a:cubicBezTo>
                  <a:pt x="10906481" y="425545"/>
                  <a:pt x="10906481" y="425545"/>
                  <a:pt x="10906481" y="425545"/>
                </a:cubicBezTo>
                <a:lnTo>
                  <a:pt x="10906481" y="425077"/>
                </a:lnTo>
                <a:cubicBezTo>
                  <a:pt x="10907440" y="414727"/>
                  <a:pt x="10907440" y="414727"/>
                  <a:pt x="10907440" y="414727"/>
                </a:cubicBezTo>
                <a:cubicBezTo>
                  <a:pt x="10908355" y="404377"/>
                  <a:pt x="10908355" y="404377"/>
                  <a:pt x="10908355" y="404377"/>
                </a:cubicBezTo>
                <a:cubicBezTo>
                  <a:pt x="10909314" y="394006"/>
                  <a:pt x="10909314" y="394006"/>
                  <a:pt x="10909314" y="394006"/>
                </a:cubicBezTo>
                <a:cubicBezTo>
                  <a:pt x="10910251" y="383657"/>
                  <a:pt x="10910251" y="383657"/>
                  <a:pt x="10910251" y="383657"/>
                </a:cubicBezTo>
                <a:cubicBezTo>
                  <a:pt x="10911188" y="373286"/>
                  <a:pt x="10911188" y="373286"/>
                  <a:pt x="10911188" y="373286"/>
                </a:cubicBezTo>
                <a:cubicBezTo>
                  <a:pt x="10912125" y="362957"/>
                  <a:pt x="10912125" y="362957"/>
                  <a:pt x="10912125" y="362957"/>
                </a:cubicBezTo>
                <a:cubicBezTo>
                  <a:pt x="10913083" y="352608"/>
                  <a:pt x="10913083" y="352608"/>
                  <a:pt x="10913083" y="352608"/>
                </a:cubicBezTo>
                <a:cubicBezTo>
                  <a:pt x="10914020" y="342258"/>
                  <a:pt x="10914020" y="342258"/>
                  <a:pt x="10914020" y="342258"/>
                </a:cubicBezTo>
                <a:cubicBezTo>
                  <a:pt x="10914489" y="342258"/>
                  <a:pt x="10914489" y="342258"/>
                  <a:pt x="10914489" y="342258"/>
                </a:cubicBezTo>
                <a:lnTo>
                  <a:pt x="10914489" y="341768"/>
                </a:lnTo>
                <a:lnTo>
                  <a:pt x="10914020" y="341768"/>
                </a:lnTo>
                <a:cubicBezTo>
                  <a:pt x="10912125" y="332845"/>
                  <a:pt x="10912125" y="332845"/>
                  <a:pt x="10912125" y="332845"/>
                </a:cubicBezTo>
                <a:cubicBezTo>
                  <a:pt x="10909782" y="323901"/>
                  <a:pt x="10909782" y="323901"/>
                  <a:pt x="10909782" y="323901"/>
                </a:cubicBezTo>
                <a:cubicBezTo>
                  <a:pt x="10907440" y="314957"/>
                  <a:pt x="10907440" y="314957"/>
                  <a:pt x="10907440" y="314957"/>
                </a:cubicBezTo>
                <a:cubicBezTo>
                  <a:pt x="10905076" y="305991"/>
                  <a:pt x="10905076" y="305991"/>
                  <a:pt x="10905076" y="305991"/>
                </a:cubicBezTo>
                <a:cubicBezTo>
                  <a:pt x="10902712" y="297068"/>
                  <a:pt x="10902712" y="297068"/>
                  <a:pt x="10902712" y="297068"/>
                </a:cubicBezTo>
                <a:cubicBezTo>
                  <a:pt x="10900369" y="288124"/>
                  <a:pt x="10900369" y="288124"/>
                  <a:pt x="10900369" y="288124"/>
                </a:cubicBezTo>
                <a:cubicBezTo>
                  <a:pt x="10898005" y="279180"/>
                  <a:pt x="10898005" y="279180"/>
                  <a:pt x="10898005" y="279180"/>
                </a:cubicBezTo>
                <a:cubicBezTo>
                  <a:pt x="10895663" y="270236"/>
                  <a:pt x="10895663" y="270236"/>
                  <a:pt x="10895663" y="270236"/>
                </a:cubicBezTo>
                <a:cubicBezTo>
                  <a:pt x="10895663" y="270236"/>
                  <a:pt x="10895663" y="270236"/>
                  <a:pt x="10895663" y="269767"/>
                </a:cubicBezTo>
                <a:cubicBezTo>
                  <a:pt x="10889530" y="261292"/>
                  <a:pt x="10889530" y="261292"/>
                  <a:pt x="10889530" y="261292"/>
                </a:cubicBezTo>
                <a:cubicBezTo>
                  <a:pt x="10883886" y="252816"/>
                  <a:pt x="10883886" y="252816"/>
                  <a:pt x="10883886" y="252816"/>
                </a:cubicBezTo>
                <a:cubicBezTo>
                  <a:pt x="10877774" y="243872"/>
                  <a:pt x="10877774" y="243872"/>
                  <a:pt x="10877774" y="243872"/>
                </a:cubicBezTo>
                <a:cubicBezTo>
                  <a:pt x="10872131" y="235396"/>
                  <a:pt x="10872131" y="235396"/>
                  <a:pt x="10872131" y="235396"/>
                </a:cubicBezTo>
                <a:cubicBezTo>
                  <a:pt x="10865997" y="226452"/>
                  <a:pt x="10865997" y="226452"/>
                  <a:pt x="10865997" y="226452"/>
                </a:cubicBezTo>
                <a:cubicBezTo>
                  <a:pt x="10860354" y="217976"/>
                  <a:pt x="10860354" y="217976"/>
                  <a:pt x="10860354" y="217976"/>
                </a:cubicBezTo>
                <a:cubicBezTo>
                  <a:pt x="10854242" y="209501"/>
                  <a:pt x="10854242" y="209501"/>
                  <a:pt x="10854242" y="209501"/>
                </a:cubicBezTo>
                <a:cubicBezTo>
                  <a:pt x="10848598" y="200556"/>
                  <a:pt x="10848598" y="200556"/>
                  <a:pt x="10848598" y="200556"/>
                </a:cubicBezTo>
                <a:cubicBezTo>
                  <a:pt x="10848598" y="200556"/>
                  <a:pt x="10848598" y="200556"/>
                  <a:pt x="10848108" y="200556"/>
                </a:cubicBezTo>
                <a:cubicBezTo>
                  <a:pt x="10848108" y="200556"/>
                  <a:pt x="10848108" y="200556"/>
                  <a:pt x="10848108" y="200088"/>
                </a:cubicBezTo>
                <a:cubicBezTo>
                  <a:pt x="10837759" y="193976"/>
                  <a:pt x="10837759" y="193976"/>
                  <a:pt x="10837759" y="193976"/>
                </a:cubicBezTo>
                <a:cubicBezTo>
                  <a:pt x="10827409" y="187374"/>
                  <a:pt x="10827409" y="187374"/>
                  <a:pt x="10827409" y="187374"/>
                </a:cubicBezTo>
                <a:cubicBezTo>
                  <a:pt x="10817059" y="180794"/>
                  <a:pt x="10817059" y="180794"/>
                  <a:pt x="10817059" y="180794"/>
                </a:cubicBezTo>
                <a:cubicBezTo>
                  <a:pt x="10806687" y="174192"/>
                  <a:pt x="10806687" y="174192"/>
                  <a:pt x="10806687" y="174192"/>
                </a:cubicBezTo>
                <a:cubicBezTo>
                  <a:pt x="10796338" y="167612"/>
                  <a:pt x="10796338" y="167612"/>
                  <a:pt x="10796338" y="167612"/>
                </a:cubicBezTo>
                <a:cubicBezTo>
                  <a:pt x="10786456" y="161010"/>
                  <a:pt x="10786456" y="161010"/>
                  <a:pt x="10786456" y="161010"/>
                </a:cubicBezTo>
                <a:cubicBezTo>
                  <a:pt x="10776106" y="154899"/>
                  <a:pt x="10776106" y="154899"/>
                  <a:pt x="10776106" y="154899"/>
                </a:cubicBezTo>
                <a:cubicBezTo>
                  <a:pt x="10765735" y="148318"/>
                  <a:pt x="10765735" y="148318"/>
                  <a:pt x="10765735" y="148318"/>
                </a:cubicBezTo>
                <a:cubicBezTo>
                  <a:pt x="10765266" y="148318"/>
                  <a:pt x="10765266" y="148318"/>
                  <a:pt x="10765266" y="148318"/>
                </a:cubicBezTo>
                <a:cubicBezTo>
                  <a:pt x="10765266" y="147828"/>
                  <a:pt x="10765266" y="147828"/>
                  <a:pt x="10765266" y="147828"/>
                </a:cubicBezTo>
                <a:cubicBezTo>
                  <a:pt x="10765266" y="147828"/>
                  <a:pt x="10765266" y="147828"/>
                  <a:pt x="10764798" y="147828"/>
                </a:cubicBezTo>
                <a:cubicBezTo>
                  <a:pt x="10753042" y="146444"/>
                  <a:pt x="10753042" y="146444"/>
                  <a:pt x="10753042" y="146444"/>
                </a:cubicBezTo>
                <a:cubicBezTo>
                  <a:pt x="10740797" y="145017"/>
                  <a:pt x="10740797" y="145017"/>
                  <a:pt x="10740797" y="145017"/>
                </a:cubicBezTo>
                <a:cubicBezTo>
                  <a:pt x="10729020" y="143612"/>
                  <a:pt x="10729020" y="143612"/>
                  <a:pt x="10729020" y="143612"/>
                </a:cubicBezTo>
                <a:cubicBezTo>
                  <a:pt x="10716796" y="142185"/>
                  <a:pt x="10716796" y="142185"/>
                  <a:pt x="10716796" y="142185"/>
                </a:cubicBezTo>
                <a:cubicBezTo>
                  <a:pt x="10705019" y="140311"/>
                  <a:pt x="10705019" y="140311"/>
                  <a:pt x="10705019" y="140311"/>
                </a:cubicBezTo>
                <a:cubicBezTo>
                  <a:pt x="10692795" y="138905"/>
                  <a:pt x="10692795" y="138905"/>
                  <a:pt x="10692795" y="138905"/>
                </a:cubicBezTo>
                <a:cubicBezTo>
                  <a:pt x="10681040" y="137479"/>
                  <a:pt x="10681040" y="137479"/>
                  <a:pt x="10681040" y="137479"/>
                </a:cubicBezTo>
                <a:cubicBezTo>
                  <a:pt x="10668795" y="136073"/>
                  <a:pt x="10668795" y="136073"/>
                  <a:pt x="10668795" y="136073"/>
                </a:cubicBezTo>
                <a:cubicBezTo>
                  <a:pt x="10668795" y="136073"/>
                  <a:pt x="10668795" y="136073"/>
                  <a:pt x="10668326" y="136073"/>
                </a:cubicBezTo>
                <a:close/>
                <a:moveTo>
                  <a:pt x="0" y="0"/>
                </a:moveTo>
                <a:lnTo>
                  <a:pt x="12191995" y="0"/>
                </a:lnTo>
                <a:lnTo>
                  <a:pt x="12191995" y="6857997"/>
                </a:lnTo>
                <a:lnTo>
                  <a:pt x="0" y="6857997"/>
                </a:lnTo>
                <a:close/>
              </a:path>
            </a:pathLst>
          </a:custGeom>
        </p:spPr>
        <p:txBody>
          <a:bodyPr wrap="square">
            <a:noAutofit/>
          </a:bodyPr>
          <a:lstStyle/>
          <a:p>
            <a:r>
              <a:rPr lang="en-US" dirty="0"/>
              <a:t>Click icon to add picture</a:t>
            </a:r>
          </a:p>
        </p:txBody>
      </p:sp>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596900" y="2106157"/>
            <a:ext cx="11017250" cy="2207935"/>
          </a:xfrm>
          <a:prstGeom prst="rect">
            <a:avLst/>
          </a:prstGeom>
        </p:spPr>
        <p:txBody>
          <a:bodyPr wrap="square">
            <a:noAutofit/>
          </a:bodyPr>
          <a:lstStyle>
            <a:lvl1pPr algn="ctr">
              <a:defRPr sz="16000" b="1">
                <a:solidFill>
                  <a:schemeClr val="bg1"/>
                </a:solidFill>
                <a:latin typeface="Roboto" panose="02000000000000000000" pitchFamily="2" charset="0"/>
                <a:ea typeface="Roboto" panose="02000000000000000000" pitchFamily="2" charset="0"/>
                <a:cs typeface="Roboto" panose="02000000000000000000" pitchFamily="2" charset="0"/>
              </a:defRPr>
            </a:lvl1pPr>
          </a:lstStyle>
          <a:p>
            <a:r>
              <a:rPr lang="en-US"/>
              <a:t>Text here</a:t>
            </a:r>
          </a:p>
        </p:txBody>
      </p:sp>
    </p:spTree>
    <p:extLst>
      <p:ext uri="{BB962C8B-B14F-4D97-AF65-F5344CB8AC3E}">
        <p14:creationId xmlns:p14="http://schemas.microsoft.com/office/powerpoint/2010/main" val="197003099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Large Image and quote">
    <p:spTree>
      <p:nvGrpSpPr>
        <p:cNvPr id="1" name=""/>
        <p:cNvGrpSpPr/>
        <p:nvPr/>
      </p:nvGrpSpPr>
      <p:grpSpPr>
        <a:xfrm>
          <a:off x="0" y="0"/>
          <a:ext cx="0" cy="0"/>
          <a:chOff x="0" y="0"/>
          <a:chExt cx="0" cy="0"/>
        </a:xfrm>
      </p:grpSpPr>
      <p:sp>
        <p:nvSpPr>
          <p:cNvPr id="82" name="Picture Placeholder 81">
            <a:extLst>
              <a:ext uri="{FF2B5EF4-FFF2-40B4-BE49-F238E27FC236}">
                <a16:creationId xmlns:a16="http://schemas.microsoft.com/office/drawing/2014/main" id="{F781DA2C-0107-DC4F-B6CD-7EC554378FF1}"/>
              </a:ext>
            </a:extLst>
          </p:cNvPr>
          <p:cNvSpPr>
            <a:spLocks noGrp="1"/>
          </p:cNvSpPr>
          <p:nvPr>
            <p:ph type="pic" sz="quarter" idx="10"/>
          </p:nvPr>
        </p:nvSpPr>
        <p:spPr>
          <a:xfrm>
            <a:off x="11" y="7"/>
            <a:ext cx="12191990" cy="6857994"/>
          </a:xfrm>
          <a:custGeom>
            <a:avLst/>
            <a:gdLst>
              <a:gd name="connsiteX0" fmla="*/ 8568998 w 12191990"/>
              <a:gd name="connsiteY0" fmla="*/ 793652 h 6857994"/>
              <a:gd name="connsiteX1" fmla="*/ 8541010 w 12191990"/>
              <a:gd name="connsiteY1" fmla="*/ 794413 h 6857994"/>
              <a:gd name="connsiteX2" fmla="*/ 8513782 w 12191990"/>
              <a:gd name="connsiteY2" fmla="*/ 798216 h 6857994"/>
              <a:gd name="connsiteX3" fmla="*/ 8488836 w 12191990"/>
              <a:gd name="connsiteY3" fmla="*/ 805010 h 6857994"/>
              <a:gd name="connsiteX4" fmla="*/ 8463890 w 12191990"/>
              <a:gd name="connsiteY4" fmla="*/ 813326 h 6857994"/>
              <a:gd name="connsiteX5" fmla="*/ 8441174 w 12191990"/>
              <a:gd name="connsiteY5" fmla="*/ 824634 h 6857994"/>
              <a:gd name="connsiteX6" fmla="*/ 8419270 w 12191990"/>
              <a:gd name="connsiteY6" fmla="*/ 838274 h 6857994"/>
              <a:gd name="connsiteX7" fmla="*/ 8398076 w 12191990"/>
              <a:gd name="connsiteY7" fmla="*/ 854145 h 6857994"/>
              <a:gd name="connsiteX8" fmla="*/ 8378403 w 12191990"/>
              <a:gd name="connsiteY8" fmla="*/ 873059 h 6857994"/>
              <a:gd name="connsiteX9" fmla="*/ 8360251 w 12191990"/>
              <a:gd name="connsiteY9" fmla="*/ 893494 h 6857994"/>
              <a:gd name="connsiteX10" fmla="*/ 8345142 w 12191990"/>
              <a:gd name="connsiteY10" fmla="*/ 915399 h 6857994"/>
              <a:gd name="connsiteX11" fmla="*/ 8332263 w 12191990"/>
              <a:gd name="connsiteY11" fmla="*/ 938116 h 6857994"/>
              <a:gd name="connsiteX12" fmla="*/ 8320956 w 12191990"/>
              <a:gd name="connsiteY12" fmla="*/ 962354 h 6857994"/>
              <a:gd name="connsiteX13" fmla="*/ 8312590 w 12191990"/>
              <a:gd name="connsiteY13" fmla="*/ 987301 h 6857994"/>
              <a:gd name="connsiteX14" fmla="*/ 8307317 w 12191990"/>
              <a:gd name="connsiteY14" fmla="*/ 1013010 h 6857994"/>
              <a:gd name="connsiteX15" fmla="*/ 8303514 w 12191990"/>
              <a:gd name="connsiteY15" fmla="*/ 1041000 h 6857994"/>
              <a:gd name="connsiteX16" fmla="*/ 8301993 w 12191990"/>
              <a:gd name="connsiteY16" fmla="*/ 1068990 h 6857994"/>
              <a:gd name="connsiteX17" fmla="*/ 8303514 w 12191990"/>
              <a:gd name="connsiteY17" fmla="*/ 1096220 h 6857994"/>
              <a:gd name="connsiteX18" fmla="*/ 8307317 w 12191990"/>
              <a:gd name="connsiteY18" fmla="*/ 1121928 h 6857994"/>
              <a:gd name="connsiteX19" fmla="*/ 8313351 w 12191990"/>
              <a:gd name="connsiteY19" fmla="*/ 1147636 h 6857994"/>
              <a:gd name="connsiteX20" fmla="*/ 8320674 w 12191990"/>
              <a:gd name="connsiteY20" fmla="*/ 1168938 h 6857994"/>
              <a:gd name="connsiteX21" fmla="*/ 8321667 w 12191990"/>
              <a:gd name="connsiteY21" fmla="*/ 1171828 h 6857994"/>
              <a:gd name="connsiteX22" fmla="*/ 8332264 w 12191990"/>
              <a:gd name="connsiteY22" fmla="*/ 1195305 h 6857994"/>
              <a:gd name="connsiteX23" fmla="*/ 8345903 w 12191990"/>
              <a:gd name="connsiteY23" fmla="*/ 1218731 h 6857994"/>
              <a:gd name="connsiteX24" fmla="*/ 8361774 w 12191990"/>
              <a:gd name="connsiteY24" fmla="*/ 1240687 h 6857994"/>
              <a:gd name="connsiteX25" fmla="*/ 8379925 w 12191990"/>
              <a:gd name="connsiteY25" fmla="*/ 1261883 h 6857994"/>
              <a:gd name="connsiteX26" fmla="*/ 8399598 w 12191990"/>
              <a:gd name="connsiteY26" fmla="*/ 1281506 h 6857994"/>
              <a:gd name="connsiteX27" fmla="*/ 8420792 w 12191990"/>
              <a:gd name="connsiteY27" fmla="*/ 1298899 h 6857994"/>
              <a:gd name="connsiteX28" fmla="*/ 8443457 w 12191990"/>
              <a:gd name="connsiteY28" fmla="*/ 1314060 h 6857994"/>
              <a:gd name="connsiteX29" fmla="*/ 8467643 w 12191990"/>
              <a:gd name="connsiteY29" fmla="*/ 1327650 h 6857994"/>
              <a:gd name="connsiteX30" fmla="*/ 8493400 w 12191990"/>
              <a:gd name="connsiteY30" fmla="*/ 1338196 h 6857994"/>
              <a:gd name="connsiteX31" fmla="*/ 8519817 w 12191990"/>
              <a:gd name="connsiteY31" fmla="*/ 1347273 h 6857994"/>
              <a:gd name="connsiteX32" fmla="*/ 8548616 w 12191990"/>
              <a:gd name="connsiteY32" fmla="*/ 1354068 h 6857994"/>
              <a:gd name="connsiteX33" fmla="*/ 8578074 w 12191990"/>
              <a:gd name="connsiteY33" fmla="*/ 1358631 h 6857994"/>
              <a:gd name="connsiteX34" fmla="*/ 8573562 w 12191990"/>
              <a:gd name="connsiteY34" fmla="*/ 1404010 h 6857994"/>
              <a:gd name="connsiteX35" fmla="*/ 8560683 w 12191990"/>
              <a:gd name="connsiteY35" fmla="*/ 1447871 h 6857994"/>
              <a:gd name="connsiteX36" fmla="*/ 8538779 w 12191990"/>
              <a:gd name="connsiteY36" fmla="*/ 1490211 h 6857994"/>
              <a:gd name="connsiteX37" fmla="*/ 8507748 w 12191990"/>
              <a:gd name="connsiteY37" fmla="*/ 1531081 h 6857994"/>
              <a:gd name="connsiteX38" fmla="*/ 8468402 w 12191990"/>
              <a:gd name="connsiteY38" fmla="*/ 1570429 h 6857994"/>
              <a:gd name="connsiteX39" fmla="*/ 8419980 w 12191990"/>
              <a:gd name="connsiteY39" fmla="*/ 1608206 h 6857994"/>
              <a:gd name="connsiteX40" fmla="*/ 8363294 w 12191990"/>
              <a:gd name="connsiteY40" fmla="*/ 1644512 h 6857994"/>
              <a:gd name="connsiteX41" fmla="*/ 8297480 w 12191990"/>
              <a:gd name="connsiteY41" fmla="*/ 1679348 h 6857994"/>
              <a:gd name="connsiteX42" fmla="*/ 8297482 w 12191990"/>
              <a:gd name="connsiteY42" fmla="*/ 1679352 h 6857994"/>
              <a:gd name="connsiteX43" fmla="*/ 8297481 w 12191990"/>
              <a:gd name="connsiteY43" fmla="*/ 1679352 h 6857994"/>
              <a:gd name="connsiteX44" fmla="*/ 8308839 w 12191990"/>
              <a:gd name="connsiteY44" fmla="*/ 1699787 h 6857994"/>
              <a:gd name="connsiteX45" fmla="*/ 8320146 w 12191990"/>
              <a:gd name="connsiteY45" fmla="*/ 1720931 h 6857994"/>
              <a:gd name="connsiteX46" fmla="*/ 8330743 w 12191990"/>
              <a:gd name="connsiteY46" fmla="*/ 1741366 h 6857994"/>
              <a:gd name="connsiteX47" fmla="*/ 8342101 w 12191990"/>
              <a:gd name="connsiteY47" fmla="*/ 1761801 h 6857994"/>
              <a:gd name="connsiteX48" fmla="*/ 8353458 w 12191990"/>
              <a:gd name="connsiteY48" fmla="*/ 1782185 h 6857994"/>
              <a:gd name="connsiteX49" fmla="*/ 8364055 w 12191990"/>
              <a:gd name="connsiteY49" fmla="*/ 1802621 h 6857994"/>
              <a:gd name="connsiteX50" fmla="*/ 8375413 w 12191990"/>
              <a:gd name="connsiteY50" fmla="*/ 1823055 h 6857994"/>
              <a:gd name="connsiteX51" fmla="*/ 8386720 w 12191990"/>
              <a:gd name="connsiteY51" fmla="*/ 1843491 h 6857994"/>
              <a:gd name="connsiteX52" fmla="*/ 8502476 w 12191990"/>
              <a:gd name="connsiteY52" fmla="*/ 1777672 h 6857994"/>
              <a:gd name="connsiteX53" fmla="*/ 8603072 w 12191990"/>
              <a:gd name="connsiteY53" fmla="*/ 1706581 h 6857994"/>
              <a:gd name="connsiteX54" fmla="*/ 8687747 w 12191990"/>
              <a:gd name="connsiteY54" fmla="*/ 1628645 h 6857994"/>
              <a:gd name="connsiteX55" fmla="*/ 8757364 w 12191990"/>
              <a:gd name="connsiteY55" fmla="*/ 1544675 h 6857994"/>
              <a:gd name="connsiteX56" fmla="*/ 8811059 w 12191990"/>
              <a:gd name="connsiteY56" fmla="*/ 1454721 h 6857994"/>
              <a:gd name="connsiteX57" fmla="*/ 8849594 w 12191990"/>
              <a:gd name="connsiteY57" fmla="*/ 1358631 h 6857994"/>
              <a:gd name="connsiteX58" fmla="*/ 8873069 w 12191990"/>
              <a:gd name="connsiteY58" fmla="*/ 1256559 h 6857994"/>
              <a:gd name="connsiteX59" fmla="*/ 8880624 w 12191990"/>
              <a:gd name="connsiteY59" fmla="*/ 1149162 h 6857994"/>
              <a:gd name="connsiteX60" fmla="*/ 8879103 w 12191990"/>
              <a:gd name="connsiteY60" fmla="*/ 1112856 h 6857994"/>
              <a:gd name="connsiteX61" fmla="*/ 8875351 w 12191990"/>
              <a:gd name="connsiteY61" fmla="*/ 1077310 h 6857994"/>
              <a:gd name="connsiteX62" fmla="*/ 8867746 w 12191990"/>
              <a:gd name="connsiteY62" fmla="*/ 1044046 h 6857994"/>
              <a:gd name="connsiteX63" fmla="*/ 8867745 w 12191990"/>
              <a:gd name="connsiteY63" fmla="*/ 1044043 h 6857994"/>
              <a:gd name="connsiteX64" fmla="*/ 8867745 w 12191990"/>
              <a:gd name="connsiteY64" fmla="*/ 1044042 h 6857994"/>
              <a:gd name="connsiteX65" fmla="*/ 8862247 w 12191990"/>
              <a:gd name="connsiteY65" fmla="*/ 1026180 h 6857994"/>
              <a:gd name="connsiteX66" fmla="*/ 8857960 w 12191990"/>
              <a:gd name="connsiteY66" fmla="*/ 1012253 h 6857994"/>
              <a:gd name="connsiteX67" fmla="*/ 8857960 w 12191990"/>
              <a:gd name="connsiteY67" fmla="*/ 1012252 h 6857994"/>
              <a:gd name="connsiteX68" fmla="*/ 8857959 w 12191990"/>
              <a:gd name="connsiteY68" fmla="*/ 1012249 h 6857994"/>
              <a:gd name="connsiteX69" fmla="*/ 8845080 w 12191990"/>
              <a:gd name="connsiteY69" fmla="*/ 981217 h 6857994"/>
              <a:gd name="connsiteX70" fmla="*/ 8829210 w 12191990"/>
              <a:gd name="connsiteY70" fmla="*/ 951705 h 6857994"/>
              <a:gd name="connsiteX71" fmla="*/ 8810297 w 12191990"/>
              <a:gd name="connsiteY71" fmla="*/ 923766 h 6857994"/>
              <a:gd name="connsiteX72" fmla="*/ 8788343 w 12191990"/>
              <a:gd name="connsiteY72" fmla="*/ 897246 h 6857994"/>
              <a:gd name="connsiteX73" fmla="*/ 8764917 w 12191990"/>
              <a:gd name="connsiteY73" fmla="*/ 873059 h 6857994"/>
              <a:gd name="connsiteX74" fmla="*/ 8739921 w 12191990"/>
              <a:gd name="connsiteY74" fmla="*/ 851864 h 6857994"/>
              <a:gd name="connsiteX75" fmla="*/ 8714264 w 12191990"/>
              <a:gd name="connsiteY75" fmla="*/ 833711 h 6857994"/>
              <a:gd name="connsiteX76" fmla="*/ 8687746 w 12191990"/>
              <a:gd name="connsiteY76" fmla="*/ 819361 h 6857994"/>
              <a:gd name="connsiteX77" fmla="*/ 8659758 w 12191990"/>
              <a:gd name="connsiteY77" fmla="*/ 808053 h 6857994"/>
              <a:gd name="connsiteX78" fmla="*/ 8630299 w 12191990"/>
              <a:gd name="connsiteY78" fmla="*/ 799686 h 6857994"/>
              <a:gd name="connsiteX79" fmla="*/ 8600029 w 12191990"/>
              <a:gd name="connsiteY79" fmla="*/ 795173 h 6857994"/>
              <a:gd name="connsiteX80" fmla="*/ 8568998 w 12191990"/>
              <a:gd name="connsiteY80" fmla="*/ 793652 h 6857994"/>
              <a:gd name="connsiteX81" fmla="*/ 9402640 w 12191990"/>
              <a:gd name="connsiteY81" fmla="*/ 793652 h 6857994"/>
              <a:gd name="connsiteX82" fmla="*/ 9375404 w 12191990"/>
              <a:gd name="connsiteY82" fmla="*/ 794413 h 6857994"/>
              <a:gd name="connsiteX83" fmla="*/ 9348928 w 12191990"/>
              <a:gd name="connsiteY83" fmla="*/ 798216 h 6857994"/>
              <a:gd name="connsiteX84" fmla="*/ 9323975 w 12191990"/>
              <a:gd name="connsiteY84" fmla="*/ 805010 h 6857994"/>
              <a:gd name="connsiteX85" fmla="*/ 9299731 w 12191990"/>
              <a:gd name="connsiteY85" fmla="*/ 813326 h 6857994"/>
              <a:gd name="connsiteX86" fmla="*/ 9277060 w 12191990"/>
              <a:gd name="connsiteY86" fmla="*/ 824634 h 6857994"/>
              <a:gd name="connsiteX87" fmla="*/ 9255099 w 12191990"/>
              <a:gd name="connsiteY87" fmla="*/ 838274 h 6857994"/>
              <a:gd name="connsiteX88" fmla="*/ 9233898 w 12191990"/>
              <a:gd name="connsiteY88" fmla="*/ 854145 h 6857994"/>
              <a:gd name="connsiteX89" fmla="*/ 9214270 w 12191990"/>
              <a:gd name="connsiteY89" fmla="*/ 873059 h 6857994"/>
              <a:gd name="connsiteX90" fmla="*/ 9196823 w 12191990"/>
              <a:gd name="connsiteY90" fmla="*/ 893494 h 6857994"/>
              <a:gd name="connsiteX91" fmla="*/ 9180948 w 12191990"/>
              <a:gd name="connsiteY91" fmla="*/ 915399 h 6857994"/>
              <a:gd name="connsiteX92" fmla="*/ 9168116 w 12191990"/>
              <a:gd name="connsiteY92" fmla="*/ 938116 h 6857994"/>
              <a:gd name="connsiteX93" fmla="*/ 9157516 w 12191990"/>
              <a:gd name="connsiteY93" fmla="*/ 962354 h 6857994"/>
              <a:gd name="connsiteX94" fmla="*/ 9149198 w 12191990"/>
              <a:gd name="connsiteY94" fmla="*/ 987301 h 6857994"/>
              <a:gd name="connsiteX95" fmla="*/ 9143112 w 12191990"/>
              <a:gd name="connsiteY95" fmla="*/ 1013010 h 6857994"/>
              <a:gd name="connsiteX96" fmla="*/ 9139358 w 12191990"/>
              <a:gd name="connsiteY96" fmla="*/ 1041000 h 6857994"/>
              <a:gd name="connsiteX97" fmla="*/ 9138598 w 12191990"/>
              <a:gd name="connsiteY97" fmla="*/ 1068990 h 6857994"/>
              <a:gd name="connsiteX98" fmla="*/ 9139358 w 12191990"/>
              <a:gd name="connsiteY98" fmla="*/ 1096220 h 6857994"/>
              <a:gd name="connsiteX99" fmla="*/ 9143112 w 12191990"/>
              <a:gd name="connsiteY99" fmla="*/ 1121928 h 6857994"/>
              <a:gd name="connsiteX100" fmla="*/ 9146680 w 12191990"/>
              <a:gd name="connsiteY100" fmla="*/ 1137000 h 6857994"/>
              <a:gd name="connsiteX101" fmla="*/ 9149199 w 12191990"/>
              <a:gd name="connsiteY101" fmla="*/ 1147640 h 6857994"/>
              <a:gd name="connsiteX102" fmla="*/ 9157517 w 12191990"/>
              <a:gd name="connsiteY102" fmla="*/ 1171827 h 6857994"/>
              <a:gd name="connsiteX103" fmla="*/ 9168878 w 12191990"/>
              <a:gd name="connsiteY103" fmla="*/ 1195305 h 6857994"/>
              <a:gd name="connsiteX104" fmla="*/ 9181710 w 12191990"/>
              <a:gd name="connsiteY104" fmla="*/ 1218731 h 6857994"/>
              <a:gd name="connsiteX105" fmla="*/ 9197585 w 12191990"/>
              <a:gd name="connsiteY105" fmla="*/ 1240687 h 6857994"/>
              <a:gd name="connsiteX106" fmla="*/ 9215742 w 12191990"/>
              <a:gd name="connsiteY106" fmla="*/ 1261883 h 6857994"/>
              <a:gd name="connsiteX107" fmla="*/ 9235421 w 12191990"/>
              <a:gd name="connsiteY107" fmla="*/ 1281506 h 6857994"/>
              <a:gd name="connsiteX108" fmla="*/ 9257382 w 12191990"/>
              <a:gd name="connsiteY108" fmla="*/ 1298899 h 6857994"/>
              <a:gd name="connsiteX109" fmla="*/ 9279293 w 12191990"/>
              <a:gd name="connsiteY109" fmla="*/ 1314060 h 6857994"/>
              <a:gd name="connsiteX110" fmla="*/ 9303536 w 12191990"/>
              <a:gd name="connsiteY110" fmla="*/ 1327649 h 6857994"/>
              <a:gd name="connsiteX111" fmla="*/ 9328490 w 12191990"/>
              <a:gd name="connsiteY111" fmla="*/ 1338196 h 6857994"/>
              <a:gd name="connsiteX112" fmla="*/ 9354965 w 12191990"/>
              <a:gd name="connsiteY112" fmla="*/ 1347273 h 6857994"/>
              <a:gd name="connsiteX113" fmla="*/ 9382962 w 12191990"/>
              <a:gd name="connsiteY113" fmla="*/ 1354067 h 6857994"/>
              <a:gd name="connsiteX114" fmla="*/ 9411718 w 12191990"/>
              <a:gd name="connsiteY114" fmla="*/ 1358631 h 6857994"/>
              <a:gd name="connsiteX115" fmla="*/ 9407204 w 12191990"/>
              <a:gd name="connsiteY115" fmla="*/ 1404010 h 6857994"/>
              <a:gd name="connsiteX116" fmla="*/ 9394322 w 12191990"/>
              <a:gd name="connsiteY116" fmla="*/ 1447871 h 6857994"/>
              <a:gd name="connsiteX117" fmla="*/ 9372361 w 12191990"/>
              <a:gd name="connsiteY117" fmla="*/ 1490211 h 6857994"/>
              <a:gd name="connsiteX118" fmla="*/ 9342132 w 12191990"/>
              <a:gd name="connsiteY118" fmla="*/ 1531081 h 6857994"/>
              <a:gd name="connsiteX119" fmla="*/ 9302774 w 12191990"/>
              <a:gd name="connsiteY119" fmla="*/ 1570429 h 6857994"/>
              <a:gd name="connsiteX120" fmla="*/ 9255099 w 12191990"/>
              <a:gd name="connsiteY120" fmla="*/ 1608206 h 6857994"/>
              <a:gd name="connsiteX121" fmla="*/ 9199105 w 12191990"/>
              <a:gd name="connsiteY121" fmla="*/ 1644512 h 6857994"/>
              <a:gd name="connsiteX122" fmla="*/ 9134033 w 12191990"/>
              <a:gd name="connsiteY122" fmla="*/ 1679348 h 6857994"/>
              <a:gd name="connsiteX123" fmla="*/ 9134035 w 12191990"/>
              <a:gd name="connsiteY123" fmla="*/ 1679352 h 6857994"/>
              <a:gd name="connsiteX124" fmla="*/ 9134034 w 12191990"/>
              <a:gd name="connsiteY124" fmla="*/ 1679352 h 6857994"/>
              <a:gd name="connsiteX125" fmla="*/ 9144634 w 12191990"/>
              <a:gd name="connsiteY125" fmla="*/ 1699786 h 6857994"/>
              <a:gd name="connsiteX126" fmla="*/ 9155995 w 12191990"/>
              <a:gd name="connsiteY126" fmla="*/ 1720931 h 6857994"/>
              <a:gd name="connsiteX127" fmla="*/ 9167356 w 12191990"/>
              <a:gd name="connsiteY127" fmla="*/ 1741366 h 6857994"/>
              <a:gd name="connsiteX128" fmla="*/ 9177956 w 12191990"/>
              <a:gd name="connsiteY128" fmla="*/ 1761801 h 6857994"/>
              <a:gd name="connsiteX129" fmla="*/ 9189317 w 12191990"/>
              <a:gd name="connsiteY129" fmla="*/ 1782185 h 6857994"/>
              <a:gd name="connsiteX130" fmla="*/ 9200628 w 12191990"/>
              <a:gd name="connsiteY130" fmla="*/ 1802621 h 6857994"/>
              <a:gd name="connsiteX131" fmla="*/ 9211228 w 12191990"/>
              <a:gd name="connsiteY131" fmla="*/ 1823055 h 6857994"/>
              <a:gd name="connsiteX132" fmla="*/ 9222589 w 12191990"/>
              <a:gd name="connsiteY132" fmla="*/ 1843490 h 6857994"/>
              <a:gd name="connsiteX133" fmla="*/ 9338329 w 12191990"/>
              <a:gd name="connsiteY133" fmla="*/ 1777672 h 6857994"/>
              <a:gd name="connsiteX134" fmla="*/ 9438955 w 12191990"/>
              <a:gd name="connsiteY134" fmla="*/ 1706581 h 6857994"/>
              <a:gd name="connsiteX135" fmla="*/ 9523706 w 12191990"/>
              <a:gd name="connsiteY135" fmla="*/ 1628645 h 6857994"/>
              <a:gd name="connsiteX136" fmla="*/ 9593292 w 12191990"/>
              <a:gd name="connsiteY136" fmla="*/ 1544674 h 6857994"/>
              <a:gd name="connsiteX137" fmla="*/ 9647764 w 12191990"/>
              <a:gd name="connsiteY137" fmla="*/ 1454721 h 6857994"/>
              <a:gd name="connsiteX138" fmla="*/ 9686361 w 12191990"/>
              <a:gd name="connsiteY138" fmla="*/ 1358631 h 6857994"/>
              <a:gd name="connsiteX139" fmla="*/ 9709033 w 12191990"/>
              <a:gd name="connsiteY139" fmla="*/ 1256558 h 6857994"/>
              <a:gd name="connsiteX140" fmla="*/ 9717401 w 12191990"/>
              <a:gd name="connsiteY140" fmla="*/ 1149161 h 6857994"/>
              <a:gd name="connsiteX141" fmla="*/ 9715880 w 12191990"/>
              <a:gd name="connsiteY141" fmla="*/ 1112855 h 6857994"/>
              <a:gd name="connsiteX142" fmla="*/ 9711315 w 12191990"/>
              <a:gd name="connsiteY142" fmla="*/ 1077310 h 6857994"/>
              <a:gd name="connsiteX143" fmla="*/ 9711314 w 12191990"/>
              <a:gd name="connsiteY143" fmla="*/ 1077307 h 6857994"/>
              <a:gd name="connsiteX144" fmla="*/ 9711314 w 12191990"/>
              <a:gd name="connsiteY144" fmla="*/ 1077306 h 6857994"/>
              <a:gd name="connsiteX145" fmla="*/ 9710096 w 12191990"/>
              <a:gd name="connsiteY145" fmla="*/ 1071946 h 6857994"/>
              <a:gd name="connsiteX146" fmla="*/ 9703758 w 12191990"/>
              <a:gd name="connsiteY146" fmla="*/ 1044046 h 6857994"/>
              <a:gd name="connsiteX147" fmla="*/ 9700626 w 12191990"/>
              <a:gd name="connsiteY147" fmla="*/ 1033927 h 6857994"/>
              <a:gd name="connsiteX148" fmla="*/ 9693917 w 12191990"/>
              <a:gd name="connsiteY148" fmla="*/ 1012249 h 6857994"/>
              <a:gd name="connsiteX149" fmla="*/ 9680325 w 12191990"/>
              <a:gd name="connsiteY149" fmla="*/ 981217 h 6857994"/>
              <a:gd name="connsiteX150" fmla="*/ 9664450 w 12191990"/>
              <a:gd name="connsiteY150" fmla="*/ 951705 h 6857994"/>
              <a:gd name="connsiteX151" fmla="*/ 9645481 w 12191990"/>
              <a:gd name="connsiteY151" fmla="*/ 923766 h 6857994"/>
              <a:gd name="connsiteX152" fmla="*/ 9623571 w 12191990"/>
              <a:gd name="connsiteY152" fmla="*/ 897246 h 6857994"/>
              <a:gd name="connsiteX153" fmla="*/ 9600088 w 12191990"/>
              <a:gd name="connsiteY153" fmla="*/ 873059 h 6857994"/>
              <a:gd name="connsiteX154" fmla="*/ 9575134 w 12191990"/>
              <a:gd name="connsiteY154" fmla="*/ 851864 h 6857994"/>
              <a:gd name="connsiteX155" fmla="*/ 9548659 w 12191990"/>
              <a:gd name="connsiteY155" fmla="*/ 833711 h 6857994"/>
              <a:gd name="connsiteX156" fmla="*/ 9521423 w 12191990"/>
              <a:gd name="connsiteY156" fmla="*/ 819360 h 6857994"/>
              <a:gd name="connsiteX157" fmla="*/ 9493426 w 12191990"/>
              <a:gd name="connsiteY157" fmla="*/ 808053 h 6857994"/>
              <a:gd name="connsiteX158" fmla="*/ 9463908 w 12191990"/>
              <a:gd name="connsiteY158" fmla="*/ 799686 h 6857994"/>
              <a:gd name="connsiteX159" fmla="*/ 9433629 w 12191990"/>
              <a:gd name="connsiteY159" fmla="*/ 795173 h 6857994"/>
              <a:gd name="connsiteX160" fmla="*/ 9402640 w 12191990"/>
              <a:gd name="connsiteY160" fmla="*/ 793652 h 6857994"/>
              <a:gd name="connsiteX161" fmla="*/ 10800227 w 12191990"/>
              <a:gd name="connsiteY161" fmla="*/ 485345 h 6857994"/>
              <a:gd name="connsiteX162" fmla="*/ 10800227 w 12191990"/>
              <a:gd name="connsiteY162" fmla="*/ 491098 h 6857994"/>
              <a:gd name="connsiteX163" fmla="*/ 10800227 w 12191990"/>
              <a:gd name="connsiteY163" fmla="*/ 491920 h 6857994"/>
              <a:gd name="connsiteX164" fmla="*/ 10800695 w 12191990"/>
              <a:gd name="connsiteY164" fmla="*/ 498032 h 6857994"/>
              <a:gd name="connsiteX165" fmla="*/ 10801164 w 12191990"/>
              <a:gd name="connsiteY165" fmla="*/ 504634 h 6857994"/>
              <a:gd name="connsiteX166" fmla="*/ 10801632 w 12191990"/>
              <a:gd name="connsiteY166" fmla="*/ 510746 h 6857994"/>
              <a:gd name="connsiteX167" fmla="*/ 10802101 w 12191990"/>
              <a:gd name="connsiteY167" fmla="*/ 517347 h 6857994"/>
              <a:gd name="connsiteX168" fmla="*/ 10802569 w 12191990"/>
              <a:gd name="connsiteY168" fmla="*/ 523927 h 6857994"/>
              <a:gd name="connsiteX169" fmla="*/ 10803038 w 12191990"/>
              <a:gd name="connsiteY169" fmla="*/ 530039 h 6857994"/>
              <a:gd name="connsiteX170" fmla="*/ 10803506 w 12191990"/>
              <a:gd name="connsiteY170" fmla="*/ 536641 h 6857994"/>
              <a:gd name="connsiteX171" fmla="*/ 10795499 w 12191990"/>
              <a:gd name="connsiteY171" fmla="*/ 537110 h 6857994"/>
              <a:gd name="connsiteX172" fmla="*/ 10787982 w 12191990"/>
              <a:gd name="connsiteY172" fmla="*/ 538047 h 6857994"/>
              <a:gd name="connsiteX173" fmla="*/ 10779974 w 12191990"/>
              <a:gd name="connsiteY173" fmla="*/ 538515 h 6857994"/>
              <a:gd name="connsiteX174" fmla="*/ 10771988 w 12191990"/>
              <a:gd name="connsiteY174" fmla="*/ 539452 h 6857994"/>
              <a:gd name="connsiteX175" fmla="*/ 10764449 w 12191990"/>
              <a:gd name="connsiteY175" fmla="*/ 539942 h 6857994"/>
              <a:gd name="connsiteX176" fmla="*/ 10756442 w 12191990"/>
              <a:gd name="connsiteY176" fmla="*/ 540879 h 6857994"/>
              <a:gd name="connsiteX177" fmla="*/ 10748435 w 12191990"/>
              <a:gd name="connsiteY177" fmla="*/ 541326 h 6857994"/>
              <a:gd name="connsiteX178" fmla="*/ 10740901 w 12191990"/>
              <a:gd name="connsiteY178" fmla="*/ 542284 h 6857994"/>
              <a:gd name="connsiteX179" fmla="*/ 10747494 w 12191990"/>
              <a:gd name="connsiteY179" fmla="*/ 536102 h 6857994"/>
              <a:gd name="connsiteX180" fmla="*/ 10748436 w 12191990"/>
              <a:gd name="connsiteY180" fmla="*/ 535218 h 6857994"/>
              <a:gd name="connsiteX181" fmla="*/ 10755506 w 12191990"/>
              <a:gd name="connsiteY181" fmla="*/ 527701 h 6857994"/>
              <a:gd name="connsiteX182" fmla="*/ 10763045 w 12191990"/>
              <a:gd name="connsiteY182" fmla="*/ 520631 h 6857994"/>
              <a:gd name="connsiteX183" fmla="*/ 10770562 w 12191990"/>
              <a:gd name="connsiteY183" fmla="*/ 513582 h 6857994"/>
              <a:gd name="connsiteX184" fmla="*/ 10777633 w 12191990"/>
              <a:gd name="connsiteY184" fmla="*/ 506512 h 6857994"/>
              <a:gd name="connsiteX185" fmla="*/ 10785171 w 12191990"/>
              <a:gd name="connsiteY185" fmla="*/ 499441 h 6857994"/>
              <a:gd name="connsiteX186" fmla="*/ 10792689 w 12191990"/>
              <a:gd name="connsiteY186" fmla="*/ 492393 h 6857994"/>
              <a:gd name="connsiteX187" fmla="*/ 10799286 w 12191990"/>
              <a:gd name="connsiteY187" fmla="*/ 486225 h 6857994"/>
              <a:gd name="connsiteX188" fmla="*/ 10716896 w 12191990"/>
              <a:gd name="connsiteY188" fmla="*/ 477315 h 6857994"/>
              <a:gd name="connsiteX189" fmla="*/ 10718046 w 12191990"/>
              <a:gd name="connsiteY189" fmla="*/ 481222 h 6857994"/>
              <a:gd name="connsiteX190" fmla="*/ 10718965 w 12191990"/>
              <a:gd name="connsiteY190" fmla="*/ 484340 h 6857994"/>
              <a:gd name="connsiteX191" fmla="*/ 10719259 w 12191990"/>
              <a:gd name="connsiteY191" fmla="*/ 485341 h 6857994"/>
              <a:gd name="connsiteX192" fmla="*/ 10720899 w 12191990"/>
              <a:gd name="connsiteY192" fmla="*/ 492327 h 6857994"/>
              <a:gd name="connsiteX193" fmla="*/ 10721133 w 12191990"/>
              <a:gd name="connsiteY193" fmla="*/ 493326 h 6857994"/>
              <a:gd name="connsiteX194" fmla="*/ 10721134 w 12191990"/>
              <a:gd name="connsiteY194" fmla="*/ 493329 h 6857994"/>
              <a:gd name="connsiteX195" fmla="*/ 10721134 w 12191990"/>
              <a:gd name="connsiteY195" fmla="*/ 493330 h 6857994"/>
              <a:gd name="connsiteX196" fmla="*/ 10721740 w 12191990"/>
              <a:gd name="connsiteY196" fmla="*/ 495502 h 6857994"/>
              <a:gd name="connsiteX197" fmla="*/ 10723201 w 12191990"/>
              <a:gd name="connsiteY197" fmla="*/ 500742 h 6857994"/>
              <a:gd name="connsiteX198" fmla="*/ 10723435 w 12191990"/>
              <a:gd name="connsiteY198" fmla="*/ 501580 h 6857994"/>
              <a:gd name="connsiteX199" fmla="*/ 10723497 w 12191990"/>
              <a:gd name="connsiteY199" fmla="*/ 501802 h 6857994"/>
              <a:gd name="connsiteX200" fmla="*/ 10725137 w 12191990"/>
              <a:gd name="connsiteY200" fmla="*/ 508808 h 6857994"/>
              <a:gd name="connsiteX201" fmla="*/ 10725371 w 12191990"/>
              <a:gd name="connsiteY201" fmla="*/ 509809 h 6857994"/>
              <a:gd name="connsiteX202" fmla="*/ 10725372 w 12191990"/>
              <a:gd name="connsiteY202" fmla="*/ 509811 h 6857994"/>
              <a:gd name="connsiteX203" fmla="*/ 10725372 w 12191990"/>
              <a:gd name="connsiteY203" fmla="*/ 509812 h 6857994"/>
              <a:gd name="connsiteX204" fmla="*/ 10727440 w 12191990"/>
              <a:gd name="connsiteY204" fmla="*/ 516819 h 6857994"/>
              <a:gd name="connsiteX205" fmla="*/ 10727735 w 12191990"/>
              <a:gd name="connsiteY205" fmla="*/ 517818 h 6857994"/>
              <a:gd name="connsiteX206" fmla="*/ 10729375 w 12191990"/>
              <a:gd name="connsiteY206" fmla="*/ 524803 h 6857994"/>
              <a:gd name="connsiteX207" fmla="*/ 10729609 w 12191990"/>
              <a:gd name="connsiteY207" fmla="*/ 525802 h 6857994"/>
              <a:gd name="connsiteX208" fmla="*/ 10729609 w 12191990"/>
              <a:gd name="connsiteY208" fmla="*/ 525803 h 6857994"/>
              <a:gd name="connsiteX209" fmla="*/ 10729610 w 12191990"/>
              <a:gd name="connsiteY209" fmla="*/ 525806 h 6857994"/>
              <a:gd name="connsiteX210" fmla="*/ 10731659 w 12191990"/>
              <a:gd name="connsiteY210" fmla="*/ 532812 h 6857994"/>
              <a:gd name="connsiteX211" fmla="*/ 10731951 w 12191990"/>
              <a:gd name="connsiteY211" fmla="*/ 533810 h 6857994"/>
              <a:gd name="connsiteX212" fmla="*/ 10733610 w 12191990"/>
              <a:gd name="connsiteY212" fmla="*/ 540815 h 6857994"/>
              <a:gd name="connsiteX213" fmla="*/ 10733833 w 12191990"/>
              <a:gd name="connsiteY213" fmla="*/ 541756 h 6857994"/>
              <a:gd name="connsiteX214" fmla="*/ 10733847 w 12191990"/>
              <a:gd name="connsiteY214" fmla="*/ 541816 h 6857994"/>
              <a:gd name="connsiteX215" fmla="*/ 10723965 w 12191990"/>
              <a:gd name="connsiteY215" fmla="*/ 539942 h 6857994"/>
              <a:gd name="connsiteX216" fmla="*/ 10713615 w 12191990"/>
              <a:gd name="connsiteY216" fmla="*/ 537578 h 6857994"/>
              <a:gd name="connsiteX217" fmla="*/ 10703713 w 12191990"/>
              <a:gd name="connsiteY217" fmla="*/ 535214 h 6857994"/>
              <a:gd name="connsiteX218" fmla="*/ 10693363 w 12191990"/>
              <a:gd name="connsiteY218" fmla="*/ 532872 h 6857994"/>
              <a:gd name="connsiteX219" fmla="*/ 10683502 w 12191990"/>
              <a:gd name="connsiteY219" fmla="*/ 530998 h 6857994"/>
              <a:gd name="connsiteX220" fmla="*/ 10673153 w 12191990"/>
              <a:gd name="connsiteY220" fmla="*/ 528634 h 6857994"/>
              <a:gd name="connsiteX221" fmla="*/ 10663271 w 12191990"/>
              <a:gd name="connsiteY221" fmla="*/ 526270 h 6857994"/>
              <a:gd name="connsiteX222" fmla="*/ 10654196 w 12191990"/>
              <a:gd name="connsiteY222" fmla="*/ 524220 h 6857994"/>
              <a:gd name="connsiteX223" fmla="*/ 10652905 w 12191990"/>
              <a:gd name="connsiteY223" fmla="*/ 523929 h 6857994"/>
              <a:gd name="connsiteX224" fmla="*/ 10659907 w 12191990"/>
              <a:gd name="connsiteY224" fmla="*/ 518993 h 6857994"/>
              <a:gd name="connsiteX225" fmla="*/ 10660908 w 12191990"/>
              <a:gd name="connsiteY225" fmla="*/ 518288 h 6857994"/>
              <a:gd name="connsiteX226" fmla="*/ 10668916 w 12191990"/>
              <a:gd name="connsiteY226" fmla="*/ 512624 h 6857994"/>
              <a:gd name="connsiteX227" fmla="*/ 10676902 w 12191990"/>
              <a:gd name="connsiteY227" fmla="*/ 506512 h 6857994"/>
              <a:gd name="connsiteX228" fmla="*/ 10684909 w 12191990"/>
              <a:gd name="connsiteY228" fmla="*/ 500868 h 6857994"/>
              <a:gd name="connsiteX229" fmla="*/ 10692895 w 12191990"/>
              <a:gd name="connsiteY229" fmla="*/ 494756 h 6857994"/>
              <a:gd name="connsiteX230" fmla="*/ 10700902 w 12191990"/>
              <a:gd name="connsiteY230" fmla="*/ 489092 h 6857994"/>
              <a:gd name="connsiteX231" fmla="*/ 10708889 w 12191990"/>
              <a:gd name="connsiteY231" fmla="*/ 483448 h 6857994"/>
              <a:gd name="connsiteX232" fmla="*/ 10715895 w 12191990"/>
              <a:gd name="connsiteY232" fmla="*/ 478081 h 6857994"/>
              <a:gd name="connsiteX233" fmla="*/ 10720197 w 12191990"/>
              <a:gd name="connsiteY233" fmla="*/ 476378 h 6857994"/>
              <a:gd name="connsiteX234" fmla="*/ 10729610 w 12191990"/>
              <a:gd name="connsiteY234" fmla="*/ 477315 h 6857994"/>
              <a:gd name="connsiteX235" fmla="*/ 10739491 w 12191990"/>
              <a:gd name="connsiteY235" fmla="*/ 478274 h 6857994"/>
              <a:gd name="connsiteX236" fmla="*/ 10749394 w 12191990"/>
              <a:gd name="connsiteY236" fmla="*/ 478742 h 6857994"/>
              <a:gd name="connsiteX237" fmla="*/ 10758807 w 12191990"/>
              <a:gd name="connsiteY237" fmla="*/ 479679 h 6857994"/>
              <a:gd name="connsiteX238" fmla="*/ 10768688 w 12191990"/>
              <a:gd name="connsiteY238" fmla="*/ 480616 h 6857994"/>
              <a:gd name="connsiteX239" fmla="*/ 10778101 w 12191990"/>
              <a:gd name="connsiteY239" fmla="*/ 481574 h 6857994"/>
              <a:gd name="connsiteX240" fmla="*/ 10787983 w 12191990"/>
              <a:gd name="connsiteY240" fmla="*/ 482043 h 6857994"/>
              <a:gd name="connsiteX241" fmla="*/ 10796629 w 12191990"/>
              <a:gd name="connsiteY241" fmla="*/ 482863 h 6857994"/>
              <a:gd name="connsiteX242" fmla="*/ 10797860 w 12191990"/>
              <a:gd name="connsiteY242" fmla="*/ 482979 h 6857994"/>
              <a:gd name="connsiteX243" fmla="*/ 10790857 w 12191990"/>
              <a:gd name="connsiteY243" fmla="*/ 489554 h 6857994"/>
              <a:gd name="connsiteX244" fmla="*/ 10789856 w 12191990"/>
              <a:gd name="connsiteY244" fmla="*/ 490493 h 6857994"/>
              <a:gd name="connsiteX245" fmla="*/ 10782338 w 12191990"/>
              <a:gd name="connsiteY245" fmla="*/ 497563 h 6857994"/>
              <a:gd name="connsiteX246" fmla="*/ 10774799 w 12191990"/>
              <a:gd name="connsiteY246" fmla="*/ 504634 h 6857994"/>
              <a:gd name="connsiteX247" fmla="*/ 10767260 w 12191990"/>
              <a:gd name="connsiteY247" fmla="*/ 512151 h 6857994"/>
              <a:gd name="connsiteX248" fmla="*/ 10759743 w 12191990"/>
              <a:gd name="connsiteY248" fmla="*/ 519221 h 6857994"/>
              <a:gd name="connsiteX249" fmla="*/ 10752204 w 12191990"/>
              <a:gd name="connsiteY249" fmla="*/ 526760 h 6857994"/>
              <a:gd name="connsiteX250" fmla="*/ 10744665 w 12191990"/>
              <a:gd name="connsiteY250" fmla="*/ 533809 h 6857994"/>
              <a:gd name="connsiteX251" fmla="*/ 10737148 w 12191990"/>
              <a:gd name="connsiteY251" fmla="*/ 540879 h 6857994"/>
              <a:gd name="connsiteX252" fmla="*/ 10734785 w 12191990"/>
              <a:gd name="connsiteY252" fmla="*/ 532874 h 6857994"/>
              <a:gd name="connsiteX253" fmla="*/ 10733145 w 12191990"/>
              <a:gd name="connsiteY253" fmla="*/ 525870 h 6857994"/>
              <a:gd name="connsiteX254" fmla="*/ 10732911 w 12191990"/>
              <a:gd name="connsiteY254" fmla="*/ 524869 h 6857994"/>
              <a:gd name="connsiteX255" fmla="*/ 10732911 w 12191990"/>
              <a:gd name="connsiteY255" fmla="*/ 524867 h 6857994"/>
              <a:gd name="connsiteX256" fmla="*/ 10732910 w 12191990"/>
              <a:gd name="connsiteY256" fmla="*/ 524865 h 6857994"/>
              <a:gd name="connsiteX257" fmla="*/ 10731357 w 12191990"/>
              <a:gd name="connsiteY257" fmla="*/ 519558 h 6857994"/>
              <a:gd name="connsiteX258" fmla="*/ 10730861 w 12191990"/>
              <a:gd name="connsiteY258" fmla="*/ 517862 h 6857994"/>
              <a:gd name="connsiteX259" fmla="*/ 10730568 w 12191990"/>
              <a:gd name="connsiteY259" fmla="*/ 516861 h 6857994"/>
              <a:gd name="connsiteX260" fmla="*/ 10728673 w 12191990"/>
              <a:gd name="connsiteY260" fmla="*/ 508854 h 6857994"/>
              <a:gd name="connsiteX261" fmla="*/ 10728673 w 12191990"/>
              <a:gd name="connsiteY261" fmla="*/ 508853 h 6857994"/>
              <a:gd name="connsiteX262" fmla="*/ 10728672 w 12191990"/>
              <a:gd name="connsiteY262" fmla="*/ 508850 h 6857994"/>
              <a:gd name="connsiteX263" fmla="*/ 10727205 w 12191990"/>
              <a:gd name="connsiteY263" fmla="*/ 503894 h 6857994"/>
              <a:gd name="connsiteX264" fmla="*/ 10726605 w 12191990"/>
              <a:gd name="connsiteY264" fmla="*/ 501866 h 6857994"/>
              <a:gd name="connsiteX265" fmla="*/ 10726309 w 12191990"/>
              <a:gd name="connsiteY265" fmla="*/ 500868 h 6857994"/>
              <a:gd name="connsiteX266" fmla="*/ 10724435 w 12191990"/>
              <a:gd name="connsiteY266" fmla="*/ 492861 h 6857994"/>
              <a:gd name="connsiteX267" fmla="*/ 10722071 w 12191990"/>
              <a:gd name="connsiteY267" fmla="*/ 484385 h 6857994"/>
              <a:gd name="connsiteX268" fmla="*/ 10720197 w 12191990"/>
              <a:gd name="connsiteY268" fmla="*/ 476378 h 6857994"/>
              <a:gd name="connsiteX269" fmla="*/ 10860475 w 12191990"/>
              <a:gd name="connsiteY269" fmla="*/ 471203 h 6857994"/>
              <a:gd name="connsiteX270" fmla="*/ 10860943 w 12191990"/>
              <a:gd name="connsiteY270" fmla="*/ 471203 h 6857994"/>
              <a:gd name="connsiteX271" fmla="*/ 10861412 w 12191990"/>
              <a:gd name="connsiteY271" fmla="*/ 471672 h 6857994"/>
              <a:gd name="connsiteX272" fmla="*/ 10861880 w 12191990"/>
              <a:gd name="connsiteY272" fmla="*/ 471672 h 6857994"/>
              <a:gd name="connsiteX273" fmla="*/ 10862369 w 12191990"/>
              <a:gd name="connsiteY273" fmla="*/ 472160 h 6857994"/>
              <a:gd name="connsiteX274" fmla="*/ 10861879 w 12191990"/>
              <a:gd name="connsiteY274" fmla="*/ 476374 h 6857994"/>
              <a:gd name="connsiteX275" fmla="*/ 10860942 w 12191990"/>
              <a:gd name="connsiteY275" fmla="*/ 480612 h 6857994"/>
              <a:gd name="connsiteX276" fmla="*/ 10859984 w 12191990"/>
              <a:gd name="connsiteY276" fmla="*/ 485340 h 6857994"/>
              <a:gd name="connsiteX277" fmla="*/ 10859537 w 12191990"/>
              <a:gd name="connsiteY277" fmla="*/ 489556 h 6857994"/>
              <a:gd name="connsiteX278" fmla="*/ 10858600 w 12191990"/>
              <a:gd name="connsiteY278" fmla="*/ 493794 h 6857994"/>
              <a:gd name="connsiteX279" fmla="*/ 10858110 w 12191990"/>
              <a:gd name="connsiteY279" fmla="*/ 498032 h 6857994"/>
              <a:gd name="connsiteX280" fmla="*/ 10857173 w 12191990"/>
              <a:gd name="connsiteY280" fmla="*/ 502738 h 6857994"/>
              <a:gd name="connsiteX281" fmla="*/ 10856236 w 12191990"/>
              <a:gd name="connsiteY281" fmla="*/ 506976 h 6857994"/>
              <a:gd name="connsiteX282" fmla="*/ 10851061 w 12191990"/>
              <a:gd name="connsiteY282" fmla="*/ 510277 h 6857994"/>
              <a:gd name="connsiteX283" fmla="*/ 10845417 w 12191990"/>
              <a:gd name="connsiteY283" fmla="*/ 513088 h 6857994"/>
              <a:gd name="connsiteX284" fmla="*/ 10839774 w 12191990"/>
              <a:gd name="connsiteY284" fmla="*/ 516389 h 6857994"/>
              <a:gd name="connsiteX285" fmla="*/ 10834109 w 12191990"/>
              <a:gd name="connsiteY285" fmla="*/ 519690 h 6857994"/>
              <a:gd name="connsiteX286" fmla="*/ 10828466 w 12191990"/>
              <a:gd name="connsiteY286" fmla="*/ 522990 h 6857994"/>
              <a:gd name="connsiteX287" fmla="*/ 10822822 w 12191990"/>
              <a:gd name="connsiteY287" fmla="*/ 525802 h 6857994"/>
              <a:gd name="connsiteX288" fmla="*/ 10817179 w 12191990"/>
              <a:gd name="connsiteY288" fmla="*/ 529102 h 6857994"/>
              <a:gd name="connsiteX289" fmla="*/ 10811989 w 12191990"/>
              <a:gd name="connsiteY289" fmla="*/ 532399 h 6857994"/>
              <a:gd name="connsiteX290" fmla="*/ 10816940 w 12191990"/>
              <a:gd name="connsiteY290" fmla="*/ 525811 h 6857994"/>
              <a:gd name="connsiteX291" fmla="*/ 10817648 w 12191990"/>
              <a:gd name="connsiteY291" fmla="*/ 524869 h 6857994"/>
              <a:gd name="connsiteX292" fmla="*/ 10823760 w 12191990"/>
              <a:gd name="connsiteY292" fmla="*/ 516861 h 6857994"/>
              <a:gd name="connsiteX293" fmla="*/ 10829872 w 12191990"/>
              <a:gd name="connsiteY293" fmla="*/ 509323 h 6857994"/>
              <a:gd name="connsiteX294" fmla="*/ 10836005 w 12191990"/>
              <a:gd name="connsiteY294" fmla="*/ 501805 h 6857994"/>
              <a:gd name="connsiteX295" fmla="*/ 10842117 w 12191990"/>
              <a:gd name="connsiteY295" fmla="*/ 494267 h 6857994"/>
              <a:gd name="connsiteX296" fmla="*/ 10848229 w 12191990"/>
              <a:gd name="connsiteY296" fmla="*/ 486260 h 6857994"/>
              <a:gd name="connsiteX297" fmla="*/ 10854341 w 12191990"/>
              <a:gd name="connsiteY297" fmla="*/ 478742 h 6857994"/>
              <a:gd name="connsiteX298" fmla="*/ 10860475 w 12191990"/>
              <a:gd name="connsiteY298" fmla="*/ 471203 h 6857994"/>
              <a:gd name="connsiteX299" fmla="*/ 10856236 w 12191990"/>
              <a:gd name="connsiteY299" fmla="*/ 466497 h 6857994"/>
              <a:gd name="connsiteX300" fmla="*/ 10856236 w 12191990"/>
              <a:gd name="connsiteY300" fmla="*/ 466962 h 6857994"/>
              <a:gd name="connsiteX301" fmla="*/ 10856237 w 12191990"/>
              <a:gd name="connsiteY301" fmla="*/ 466962 h 6857994"/>
              <a:gd name="connsiteX302" fmla="*/ 10856237 w 12191990"/>
              <a:gd name="connsiteY302" fmla="*/ 466966 h 6857994"/>
              <a:gd name="connsiteX303" fmla="*/ 10856704 w 12191990"/>
              <a:gd name="connsiteY303" fmla="*/ 466966 h 6857994"/>
              <a:gd name="connsiteX304" fmla="*/ 10856704 w 12191990"/>
              <a:gd name="connsiteY304" fmla="*/ 467430 h 6857994"/>
              <a:gd name="connsiteX305" fmla="*/ 10856704 w 12191990"/>
              <a:gd name="connsiteY305" fmla="*/ 467899 h 6857994"/>
              <a:gd name="connsiteX306" fmla="*/ 10856705 w 12191990"/>
              <a:gd name="connsiteY306" fmla="*/ 467900 h 6857994"/>
              <a:gd name="connsiteX307" fmla="*/ 10856705 w 12191990"/>
              <a:gd name="connsiteY307" fmla="*/ 467903 h 6857994"/>
              <a:gd name="connsiteX308" fmla="*/ 10857174 w 12191990"/>
              <a:gd name="connsiteY308" fmla="*/ 468392 h 6857994"/>
              <a:gd name="connsiteX309" fmla="*/ 10857642 w 12191990"/>
              <a:gd name="connsiteY309" fmla="*/ 468861 h 6857994"/>
              <a:gd name="connsiteX310" fmla="*/ 10858109 w 12191990"/>
              <a:gd name="connsiteY310" fmla="*/ 469327 h 6857994"/>
              <a:gd name="connsiteX311" fmla="*/ 10852352 w 12191990"/>
              <a:gd name="connsiteY311" fmla="*/ 476313 h 6857994"/>
              <a:gd name="connsiteX312" fmla="*/ 10851529 w 12191990"/>
              <a:gd name="connsiteY312" fmla="*/ 477311 h 6857994"/>
              <a:gd name="connsiteX313" fmla="*/ 10844927 w 12191990"/>
              <a:gd name="connsiteY313" fmla="*/ 485340 h 6857994"/>
              <a:gd name="connsiteX314" fmla="*/ 10838815 w 12191990"/>
              <a:gd name="connsiteY314" fmla="*/ 493326 h 6857994"/>
              <a:gd name="connsiteX315" fmla="*/ 10832235 w 12191990"/>
              <a:gd name="connsiteY315" fmla="*/ 501333 h 6857994"/>
              <a:gd name="connsiteX316" fmla="*/ 10825633 w 12191990"/>
              <a:gd name="connsiteY316" fmla="*/ 509319 h 6857994"/>
              <a:gd name="connsiteX317" fmla="*/ 10819521 w 12191990"/>
              <a:gd name="connsiteY317" fmla="*/ 517347 h 6857994"/>
              <a:gd name="connsiteX318" fmla="*/ 10812919 w 12191990"/>
              <a:gd name="connsiteY318" fmla="*/ 525802 h 6857994"/>
              <a:gd name="connsiteX319" fmla="*/ 10806340 w 12191990"/>
              <a:gd name="connsiteY319" fmla="*/ 533808 h 6857994"/>
              <a:gd name="connsiteX320" fmla="*/ 10805930 w 12191990"/>
              <a:gd name="connsiteY320" fmla="*/ 528054 h 6857994"/>
              <a:gd name="connsiteX321" fmla="*/ 10805871 w 12191990"/>
              <a:gd name="connsiteY321" fmla="*/ 527232 h 6857994"/>
              <a:gd name="connsiteX322" fmla="*/ 10805871 w 12191990"/>
              <a:gd name="connsiteY322" fmla="*/ 521121 h 6857994"/>
              <a:gd name="connsiteX323" fmla="*/ 10805382 w 12191990"/>
              <a:gd name="connsiteY323" fmla="*/ 514519 h 6857994"/>
              <a:gd name="connsiteX324" fmla="*/ 10804934 w 12191990"/>
              <a:gd name="connsiteY324" fmla="*/ 508407 h 6857994"/>
              <a:gd name="connsiteX325" fmla="*/ 10804466 w 12191990"/>
              <a:gd name="connsiteY325" fmla="*/ 501805 h 6857994"/>
              <a:gd name="connsiteX326" fmla="*/ 10803997 w 12191990"/>
              <a:gd name="connsiteY326" fmla="*/ 495693 h 6857994"/>
              <a:gd name="connsiteX327" fmla="*/ 10803507 w 12191990"/>
              <a:gd name="connsiteY327" fmla="*/ 489092 h 6857994"/>
              <a:gd name="connsiteX328" fmla="*/ 10803039 w 12191990"/>
              <a:gd name="connsiteY328" fmla="*/ 482980 h 6857994"/>
              <a:gd name="connsiteX329" fmla="*/ 10809641 w 12191990"/>
              <a:gd name="connsiteY329" fmla="*/ 480616 h 6857994"/>
              <a:gd name="connsiteX330" fmla="*/ 10816221 w 12191990"/>
              <a:gd name="connsiteY330" fmla="*/ 478742 h 6857994"/>
              <a:gd name="connsiteX331" fmla="*/ 10822823 w 12191990"/>
              <a:gd name="connsiteY331" fmla="*/ 476847 h 6857994"/>
              <a:gd name="connsiteX332" fmla="*/ 10829404 w 12191990"/>
              <a:gd name="connsiteY332" fmla="*/ 474504 h 6857994"/>
              <a:gd name="connsiteX333" fmla="*/ 10836474 w 12191990"/>
              <a:gd name="connsiteY333" fmla="*/ 472630 h 6857994"/>
              <a:gd name="connsiteX334" fmla="*/ 10843054 w 12191990"/>
              <a:gd name="connsiteY334" fmla="*/ 470735 h 6857994"/>
              <a:gd name="connsiteX335" fmla="*/ 10849656 w 12191990"/>
              <a:gd name="connsiteY335" fmla="*/ 468392 h 6857994"/>
              <a:gd name="connsiteX336" fmla="*/ 11068395 w 12191990"/>
              <a:gd name="connsiteY336" fmla="*/ 462041 h 6857994"/>
              <a:gd name="connsiteX337" fmla="*/ 11068848 w 12191990"/>
              <a:gd name="connsiteY337" fmla="*/ 462041 h 6857994"/>
              <a:gd name="connsiteX338" fmla="*/ 11069342 w 12191990"/>
              <a:gd name="connsiteY338" fmla="*/ 462041 h 6857994"/>
              <a:gd name="connsiteX339" fmla="*/ 11069835 w 12191990"/>
              <a:gd name="connsiteY339" fmla="*/ 462041 h 6857994"/>
              <a:gd name="connsiteX340" fmla="*/ 11070288 w 12191990"/>
              <a:gd name="connsiteY340" fmla="*/ 462041 h 6857994"/>
              <a:gd name="connsiteX341" fmla="*/ 11072675 w 12191990"/>
              <a:gd name="connsiteY341" fmla="*/ 469194 h 6857994"/>
              <a:gd name="connsiteX342" fmla="*/ 11075062 w 12191990"/>
              <a:gd name="connsiteY342" fmla="*/ 476345 h 6857994"/>
              <a:gd name="connsiteX343" fmla="*/ 11076955 w 12191990"/>
              <a:gd name="connsiteY343" fmla="*/ 483989 h 6857994"/>
              <a:gd name="connsiteX344" fmla="*/ 11076955 w 12191990"/>
              <a:gd name="connsiteY344" fmla="*/ 483990 h 6857994"/>
              <a:gd name="connsiteX345" fmla="*/ 11076956 w 12191990"/>
              <a:gd name="connsiteY345" fmla="*/ 483993 h 6857994"/>
              <a:gd name="connsiteX346" fmla="*/ 11079384 w 12191990"/>
              <a:gd name="connsiteY346" fmla="*/ 491143 h 6857994"/>
              <a:gd name="connsiteX347" fmla="*/ 11074568 w 12191990"/>
              <a:gd name="connsiteY347" fmla="*/ 491143 h 6857994"/>
              <a:gd name="connsiteX348" fmla="*/ 11069341 w 12191990"/>
              <a:gd name="connsiteY348" fmla="*/ 491143 h 6857994"/>
              <a:gd name="connsiteX349" fmla="*/ 11064072 w 12191990"/>
              <a:gd name="connsiteY349" fmla="*/ 491143 h 6857994"/>
              <a:gd name="connsiteX350" fmla="*/ 11059299 w 12191990"/>
              <a:gd name="connsiteY350" fmla="*/ 491143 h 6857994"/>
              <a:gd name="connsiteX351" fmla="*/ 11061192 w 12191990"/>
              <a:gd name="connsiteY351" fmla="*/ 483993 h 6857994"/>
              <a:gd name="connsiteX352" fmla="*/ 11063579 w 12191990"/>
              <a:gd name="connsiteY352" fmla="*/ 476347 h 6857994"/>
              <a:gd name="connsiteX353" fmla="*/ 11066008 w 12191990"/>
              <a:gd name="connsiteY353" fmla="*/ 469194 h 6857994"/>
              <a:gd name="connsiteX354" fmla="*/ 11375467 w 12191990"/>
              <a:gd name="connsiteY354" fmla="*/ 462040 h 6857994"/>
              <a:gd name="connsiteX355" fmla="*/ 11375961 w 12191990"/>
              <a:gd name="connsiteY355" fmla="*/ 462040 h 6857994"/>
              <a:gd name="connsiteX356" fmla="*/ 11376454 w 12191990"/>
              <a:gd name="connsiteY356" fmla="*/ 462040 h 6857994"/>
              <a:gd name="connsiteX357" fmla="*/ 11376907 w 12191990"/>
              <a:gd name="connsiteY357" fmla="*/ 462040 h 6857994"/>
              <a:gd name="connsiteX358" fmla="*/ 11377401 w 12191990"/>
              <a:gd name="connsiteY358" fmla="*/ 462040 h 6857994"/>
              <a:gd name="connsiteX359" fmla="*/ 11379788 w 12191990"/>
              <a:gd name="connsiteY359" fmla="*/ 469193 h 6857994"/>
              <a:gd name="connsiteX360" fmla="*/ 11382176 w 12191990"/>
              <a:gd name="connsiteY360" fmla="*/ 476344 h 6857994"/>
              <a:gd name="connsiteX361" fmla="*/ 11382437 w 12191990"/>
              <a:gd name="connsiteY361" fmla="*/ 477182 h 6857994"/>
              <a:gd name="connsiteX362" fmla="*/ 11384563 w 12191990"/>
              <a:gd name="connsiteY362" fmla="*/ 483993 h 6857994"/>
              <a:gd name="connsiteX363" fmla="*/ 11386455 w 12191990"/>
              <a:gd name="connsiteY363" fmla="*/ 491142 h 6857994"/>
              <a:gd name="connsiteX364" fmla="*/ 11381681 w 12191990"/>
              <a:gd name="connsiteY364" fmla="*/ 491142 h 6857994"/>
              <a:gd name="connsiteX365" fmla="*/ 11376453 w 12191990"/>
              <a:gd name="connsiteY365" fmla="*/ 491142 h 6857994"/>
              <a:gd name="connsiteX366" fmla="*/ 11371638 w 12191990"/>
              <a:gd name="connsiteY366" fmla="*/ 491142 h 6857994"/>
              <a:gd name="connsiteX367" fmla="*/ 11366412 w 12191990"/>
              <a:gd name="connsiteY367" fmla="*/ 491142 h 6857994"/>
              <a:gd name="connsiteX368" fmla="*/ 11368799 w 12191990"/>
              <a:gd name="connsiteY368" fmla="*/ 483993 h 6857994"/>
              <a:gd name="connsiteX369" fmla="*/ 11371186 w 12191990"/>
              <a:gd name="connsiteY369" fmla="*/ 476346 h 6857994"/>
              <a:gd name="connsiteX370" fmla="*/ 11373079 w 12191990"/>
              <a:gd name="connsiteY370" fmla="*/ 469193 h 6857994"/>
              <a:gd name="connsiteX371" fmla="*/ 11197908 w 12191990"/>
              <a:gd name="connsiteY371" fmla="*/ 462040 h 6857994"/>
              <a:gd name="connsiteX372" fmla="*/ 11198401 w 12191990"/>
              <a:gd name="connsiteY372" fmla="*/ 462040 h 6857994"/>
              <a:gd name="connsiteX373" fmla="*/ 11198853 w 12191990"/>
              <a:gd name="connsiteY373" fmla="*/ 462040 h 6857994"/>
              <a:gd name="connsiteX374" fmla="*/ 11199346 w 12191990"/>
              <a:gd name="connsiteY374" fmla="*/ 462040 h 6857994"/>
              <a:gd name="connsiteX375" fmla="*/ 11199839 w 12191990"/>
              <a:gd name="connsiteY375" fmla="*/ 462040 h 6857994"/>
              <a:gd name="connsiteX376" fmla="*/ 11202223 w 12191990"/>
              <a:gd name="connsiteY376" fmla="*/ 469194 h 6857994"/>
              <a:gd name="connsiteX377" fmla="*/ 11204607 w 12191990"/>
              <a:gd name="connsiteY377" fmla="*/ 476347 h 6857994"/>
              <a:gd name="connsiteX378" fmla="*/ 11206990 w 12191990"/>
              <a:gd name="connsiteY378" fmla="*/ 483993 h 6857994"/>
              <a:gd name="connsiteX379" fmla="*/ 11209373 w 12191990"/>
              <a:gd name="connsiteY379" fmla="*/ 491142 h 6857994"/>
              <a:gd name="connsiteX380" fmla="*/ 11204112 w 12191990"/>
              <a:gd name="connsiteY380" fmla="*/ 491142 h 6857994"/>
              <a:gd name="connsiteX381" fmla="*/ 11198852 w 12191990"/>
              <a:gd name="connsiteY381" fmla="*/ 491142 h 6857994"/>
              <a:gd name="connsiteX382" fmla="*/ 11194084 w 12191990"/>
              <a:gd name="connsiteY382" fmla="*/ 491142 h 6857994"/>
              <a:gd name="connsiteX383" fmla="*/ 11188826 w 12191990"/>
              <a:gd name="connsiteY383" fmla="*/ 491142 h 6857994"/>
              <a:gd name="connsiteX384" fmla="*/ 11191209 w 12191990"/>
              <a:gd name="connsiteY384" fmla="*/ 483993 h 6857994"/>
              <a:gd name="connsiteX385" fmla="*/ 11193592 w 12191990"/>
              <a:gd name="connsiteY385" fmla="*/ 476347 h 6857994"/>
              <a:gd name="connsiteX386" fmla="*/ 11195524 w 12191990"/>
              <a:gd name="connsiteY386" fmla="*/ 469194 h 6857994"/>
              <a:gd name="connsiteX387" fmla="*/ 11250156 w 12191990"/>
              <a:gd name="connsiteY387" fmla="*/ 460602 h 6857994"/>
              <a:gd name="connsiteX388" fmla="*/ 11254483 w 12191990"/>
              <a:gd name="connsiteY388" fmla="*/ 460602 h 6857994"/>
              <a:gd name="connsiteX389" fmla="*/ 11258315 w 12191990"/>
              <a:gd name="connsiteY389" fmla="*/ 460602 h 6857994"/>
              <a:gd name="connsiteX390" fmla="*/ 11262601 w 12191990"/>
              <a:gd name="connsiteY390" fmla="*/ 460602 h 6857994"/>
              <a:gd name="connsiteX391" fmla="*/ 11266434 w 12191990"/>
              <a:gd name="connsiteY391" fmla="*/ 460602 h 6857994"/>
              <a:gd name="connsiteX392" fmla="*/ 11272203 w 12191990"/>
              <a:gd name="connsiteY392" fmla="*/ 461095 h 6857994"/>
              <a:gd name="connsiteX393" fmla="*/ 11276489 w 12191990"/>
              <a:gd name="connsiteY393" fmla="*/ 462986 h 6857994"/>
              <a:gd name="connsiteX394" fmla="*/ 11278879 w 12191990"/>
              <a:gd name="connsiteY394" fmla="*/ 466808 h 6857994"/>
              <a:gd name="connsiteX395" fmla="*/ 11279867 w 12191990"/>
              <a:gd name="connsiteY395" fmla="*/ 471574 h 6857994"/>
              <a:gd name="connsiteX396" fmla="*/ 11278878 w 12191990"/>
              <a:gd name="connsiteY396" fmla="*/ 476343 h 6857994"/>
              <a:gd name="connsiteX397" fmla="*/ 11276488 w 12191990"/>
              <a:gd name="connsiteY397" fmla="*/ 480166 h 6857994"/>
              <a:gd name="connsiteX398" fmla="*/ 11272697 w 12191990"/>
              <a:gd name="connsiteY398" fmla="*/ 482098 h 6857994"/>
              <a:gd name="connsiteX399" fmla="*/ 11266433 w 12191990"/>
              <a:gd name="connsiteY399" fmla="*/ 482550 h 6857994"/>
              <a:gd name="connsiteX400" fmla="*/ 11262600 w 12191990"/>
              <a:gd name="connsiteY400" fmla="*/ 482550 h 6857994"/>
              <a:gd name="connsiteX401" fmla="*/ 11258314 w 12191990"/>
              <a:gd name="connsiteY401" fmla="*/ 482550 h 6857994"/>
              <a:gd name="connsiteX402" fmla="*/ 11254482 w 12191990"/>
              <a:gd name="connsiteY402" fmla="*/ 482550 h 6857994"/>
              <a:gd name="connsiteX403" fmla="*/ 11250156 w 12191990"/>
              <a:gd name="connsiteY403" fmla="*/ 482550 h 6857994"/>
              <a:gd name="connsiteX404" fmla="*/ 11250156 w 12191990"/>
              <a:gd name="connsiteY404" fmla="*/ 477292 h 6857994"/>
              <a:gd name="connsiteX405" fmla="*/ 11250156 w 12191990"/>
              <a:gd name="connsiteY405" fmla="*/ 471578 h 6857994"/>
              <a:gd name="connsiteX406" fmla="*/ 11250156 w 12191990"/>
              <a:gd name="connsiteY406" fmla="*/ 465864 h 6857994"/>
              <a:gd name="connsiteX407" fmla="*/ 11250156 w 12191990"/>
              <a:gd name="connsiteY407" fmla="*/ 460602 h 6857994"/>
              <a:gd name="connsiteX408" fmla="*/ 11120577 w 12191990"/>
              <a:gd name="connsiteY408" fmla="*/ 460602 h 6857994"/>
              <a:gd name="connsiteX409" fmla="*/ 11124401 w 12191990"/>
              <a:gd name="connsiteY409" fmla="*/ 460602 h 6857994"/>
              <a:gd name="connsiteX410" fmla="*/ 11128224 w 12191990"/>
              <a:gd name="connsiteY410" fmla="*/ 460602 h 6857994"/>
              <a:gd name="connsiteX411" fmla="*/ 11132048 w 12191990"/>
              <a:gd name="connsiteY411" fmla="*/ 460602 h 6857994"/>
              <a:gd name="connsiteX412" fmla="*/ 11135871 w 12191990"/>
              <a:gd name="connsiteY412" fmla="*/ 460602 h 6857994"/>
              <a:gd name="connsiteX413" fmla="*/ 11143477 w 12191990"/>
              <a:gd name="connsiteY413" fmla="*/ 461547 h 6857994"/>
              <a:gd name="connsiteX414" fmla="*/ 11148739 w 12191990"/>
              <a:gd name="connsiteY414" fmla="*/ 464918 h 6857994"/>
              <a:gd name="connsiteX415" fmla="*/ 11151616 w 12191990"/>
              <a:gd name="connsiteY415" fmla="*/ 470631 h 6857994"/>
              <a:gd name="connsiteX416" fmla="*/ 11152562 w 12191990"/>
              <a:gd name="connsiteY416" fmla="*/ 478727 h 6857994"/>
              <a:gd name="connsiteX417" fmla="*/ 11152562 w 12191990"/>
              <a:gd name="connsiteY417" fmla="*/ 482550 h 6857994"/>
              <a:gd name="connsiteX418" fmla="*/ 11152562 w 12191990"/>
              <a:gd name="connsiteY418" fmla="*/ 486867 h 6857994"/>
              <a:gd name="connsiteX419" fmla="*/ 11152562 w 12191990"/>
              <a:gd name="connsiteY419" fmla="*/ 491142 h 6857994"/>
              <a:gd name="connsiteX420" fmla="*/ 11152562 w 12191990"/>
              <a:gd name="connsiteY420" fmla="*/ 495459 h 6857994"/>
              <a:gd name="connsiteX421" fmla="*/ 11151616 w 12191990"/>
              <a:gd name="connsiteY421" fmla="*/ 503599 h 6857994"/>
              <a:gd name="connsiteX422" fmla="*/ 11148738 w 12191990"/>
              <a:gd name="connsiteY422" fmla="*/ 509313 h 6857994"/>
              <a:gd name="connsiteX423" fmla="*/ 11143476 w 12191990"/>
              <a:gd name="connsiteY423" fmla="*/ 513136 h 6857994"/>
              <a:gd name="connsiteX424" fmla="*/ 11135870 w 12191990"/>
              <a:gd name="connsiteY424" fmla="*/ 514082 h 6857994"/>
              <a:gd name="connsiteX425" fmla="*/ 11132047 w 12191990"/>
              <a:gd name="connsiteY425" fmla="*/ 514082 h 6857994"/>
              <a:gd name="connsiteX426" fmla="*/ 11128223 w 12191990"/>
              <a:gd name="connsiteY426" fmla="*/ 514082 h 6857994"/>
              <a:gd name="connsiteX427" fmla="*/ 11124400 w 12191990"/>
              <a:gd name="connsiteY427" fmla="*/ 514082 h 6857994"/>
              <a:gd name="connsiteX428" fmla="*/ 11120577 w 12191990"/>
              <a:gd name="connsiteY428" fmla="*/ 514082 h 6857994"/>
              <a:gd name="connsiteX429" fmla="*/ 11120577 w 12191990"/>
              <a:gd name="connsiteY429" fmla="*/ 512416 h 6857994"/>
              <a:gd name="connsiteX430" fmla="*/ 11120577 w 12191990"/>
              <a:gd name="connsiteY430" fmla="*/ 500725 h 6857994"/>
              <a:gd name="connsiteX431" fmla="*/ 11120577 w 12191990"/>
              <a:gd name="connsiteY431" fmla="*/ 487323 h 6857994"/>
              <a:gd name="connsiteX432" fmla="*/ 11120577 w 12191990"/>
              <a:gd name="connsiteY432" fmla="*/ 473962 h 6857994"/>
              <a:gd name="connsiteX433" fmla="*/ 11120577 w 12191990"/>
              <a:gd name="connsiteY433" fmla="*/ 460602 h 6857994"/>
              <a:gd name="connsiteX434" fmla="*/ 11518308 w 12191990"/>
              <a:gd name="connsiteY434" fmla="*/ 458659 h 6857994"/>
              <a:gd name="connsiteX435" fmla="*/ 11525970 w 12191990"/>
              <a:gd name="connsiteY435" fmla="*/ 459646 h 6857994"/>
              <a:gd name="connsiteX436" fmla="*/ 11531243 w 12191990"/>
              <a:gd name="connsiteY436" fmla="*/ 462977 h 6857994"/>
              <a:gd name="connsiteX437" fmla="*/ 11534085 w 12191990"/>
              <a:gd name="connsiteY437" fmla="*/ 468732 h 6857994"/>
              <a:gd name="connsiteX438" fmla="*/ 11535073 w 12191990"/>
              <a:gd name="connsiteY438" fmla="*/ 476338 h 6857994"/>
              <a:gd name="connsiteX439" fmla="*/ 11535073 w 12191990"/>
              <a:gd name="connsiteY439" fmla="*/ 481602 h 6857994"/>
              <a:gd name="connsiteX440" fmla="*/ 11535073 w 12191990"/>
              <a:gd name="connsiteY440" fmla="*/ 486866 h 6857994"/>
              <a:gd name="connsiteX441" fmla="*/ 11535073 w 12191990"/>
              <a:gd name="connsiteY441" fmla="*/ 492130 h 6857994"/>
              <a:gd name="connsiteX442" fmla="*/ 11535073 w 12191990"/>
              <a:gd name="connsiteY442" fmla="*/ 497394 h 6857994"/>
              <a:gd name="connsiteX443" fmla="*/ 11534085 w 12191990"/>
              <a:gd name="connsiteY443" fmla="*/ 505495 h 6857994"/>
              <a:gd name="connsiteX444" fmla="*/ 11531242 w 12191990"/>
              <a:gd name="connsiteY444" fmla="*/ 511212 h 6857994"/>
              <a:gd name="connsiteX445" fmla="*/ 11525969 w 12191990"/>
              <a:gd name="connsiteY445" fmla="*/ 515036 h 6857994"/>
              <a:gd name="connsiteX446" fmla="*/ 11518307 w 12191990"/>
              <a:gd name="connsiteY446" fmla="*/ 515982 h 6857994"/>
              <a:gd name="connsiteX447" fmla="*/ 11511139 w 12191990"/>
              <a:gd name="connsiteY447" fmla="*/ 515036 h 6857994"/>
              <a:gd name="connsiteX448" fmla="*/ 11505867 w 12191990"/>
              <a:gd name="connsiteY448" fmla="*/ 511212 h 6857994"/>
              <a:gd name="connsiteX449" fmla="*/ 11502531 w 12191990"/>
              <a:gd name="connsiteY449" fmla="*/ 505497 h 6857994"/>
              <a:gd name="connsiteX450" fmla="*/ 11501542 w 12191990"/>
              <a:gd name="connsiteY450" fmla="*/ 497398 h 6857994"/>
              <a:gd name="connsiteX451" fmla="*/ 11501542 w 12191990"/>
              <a:gd name="connsiteY451" fmla="*/ 492134 h 6857994"/>
              <a:gd name="connsiteX452" fmla="*/ 11501542 w 12191990"/>
              <a:gd name="connsiteY452" fmla="*/ 486870 h 6857994"/>
              <a:gd name="connsiteX453" fmla="*/ 11501542 w 12191990"/>
              <a:gd name="connsiteY453" fmla="*/ 481606 h 6857994"/>
              <a:gd name="connsiteX454" fmla="*/ 11501542 w 12191990"/>
              <a:gd name="connsiteY454" fmla="*/ 476342 h 6857994"/>
              <a:gd name="connsiteX455" fmla="*/ 11502531 w 12191990"/>
              <a:gd name="connsiteY455" fmla="*/ 468734 h 6857994"/>
              <a:gd name="connsiteX456" fmla="*/ 11505868 w 12191990"/>
              <a:gd name="connsiteY456" fmla="*/ 462977 h 6857994"/>
              <a:gd name="connsiteX457" fmla="*/ 11511140 w 12191990"/>
              <a:gd name="connsiteY457" fmla="*/ 459646 h 6857994"/>
              <a:gd name="connsiteX458" fmla="*/ 11518308 w 12191990"/>
              <a:gd name="connsiteY458" fmla="*/ 458659 h 6857994"/>
              <a:gd name="connsiteX459" fmla="*/ 11062179 w 12191990"/>
              <a:gd name="connsiteY459" fmla="*/ 451512 h 6857994"/>
              <a:gd name="connsiteX460" fmla="*/ 11056416 w 12191990"/>
              <a:gd name="connsiteY460" fmla="*/ 469190 h 6857994"/>
              <a:gd name="connsiteX461" fmla="*/ 11050695 w 12191990"/>
              <a:gd name="connsiteY461" fmla="*/ 487319 h 6857994"/>
              <a:gd name="connsiteX462" fmla="*/ 11045426 w 12191990"/>
              <a:gd name="connsiteY462" fmla="*/ 505490 h 6857994"/>
              <a:gd name="connsiteX463" fmla="*/ 11039664 w 12191990"/>
              <a:gd name="connsiteY463" fmla="*/ 523167 h 6857994"/>
              <a:gd name="connsiteX464" fmla="*/ 11039666 w 12191990"/>
              <a:gd name="connsiteY464" fmla="*/ 523167 h 6857994"/>
              <a:gd name="connsiteX465" fmla="*/ 11039665 w 12191990"/>
              <a:gd name="connsiteY465" fmla="*/ 523171 h 6857994"/>
              <a:gd name="connsiteX466" fmla="*/ 11042052 w 12191990"/>
              <a:gd name="connsiteY466" fmla="*/ 523171 h 6857994"/>
              <a:gd name="connsiteX467" fmla="*/ 11044440 w 12191990"/>
              <a:gd name="connsiteY467" fmla="*/ 523171 h 6857994"/>
              <a:gd name="connsiteX468" fmla="*/ 11046868 w 12191990"/>
              <a:gd name="connsiteY468" fmla="*/ 523171 h 6857994"/>
              <a:gd name="connsiteX469" fmla="*/ 11049255 w 12191990"/>
              <a:gd name="connsiteY469" fmla="*/ 523171 h 6857994"/>
              <a:gd name="connsiteX470" fmla="*/ 11051149 w 12191990"/>
              <a:gd name="connsiteY470" fmla="*/ 517416 h 6857994"/>
              <a:gd name="connsiteX471" fmla="*/ 11053083 w 12191990"/>
              <a:gd name="connsiteY471" fmla="*/ 511208 h 6857994"/>
              <a:gd name="connsiteX472" fmla="*/ 11054524 w 12191990"/>
              <a:gd name="connsiteY472" fmla="*/ 505494 h 6857994"/>
              <a:gd name="connsiteX473" fmla="*/ 11056417 w 12191990"/>
              <a:gd name="connsiteY473" fmla="*/ 499286 h 6857994"/>
              <a:gd name="connsiteX474" fmla="*/ 11063126 w 12191990"/>
              <a:gd name="connsiteY474" fmla="*/ 499286 h 6857994"/>
              <a:gd name="connsiteX475" fmla="*/ 11069342 w 12191990"/>
              <a:gd name="connsiteY475" fmla="*/ 499286 h 6857994"/>
              <a:gd name="connsiteX476" fmla="*/ 11075557 w 12191990"/>
              <a:gd name="connsiteY476" fmla="*/ 499286 h 6857994"/>
              <a:gd name="connsiteX477" fmla="*/ 11082225 w 12191990"/>
              <a:gd name="connsiteY477" fmla="*/ 499286 h 6857994"/>
              <a:gd name="connsiteX478" fmla="*/ 11083664 w 12191990"/>
              <a:gd name="connsiteY478" fmla="*/ 505490 h 6857994"/>
              <a:gd name="connsiteX479" fmla="*/ 11083664 w 12191990"/>
              <a:gd name="connsiteY479" fmla="*/ 505490 h 6857994"/>
              <a:gd name="connsiteX480" fmla="*/ 11083665 w 12191990"/>
              <a:gd name="connsiteY480" fmla="*/ 505494 h 6857994"/>
              <a:gd name="connsiteX481" fmla="*/ 11085600 w 12191990"/>
              <a:gd name="connsiteY481" fmla="*/ 511207 h 6857994"/>
              <a:gd name="connsiteX482" fmla="*/ 11086217 w 12191990"/>
              <a:gd name="connsiteY482" fmla="*/ 513231 h 6857994"/>
              <a:gd name="connsiteX483" fmla="*/ 11087493 w 12191990"/>
              <a:gd name="connsiteY483" fmla="*/ 517416 h 6857994"/>
              <a:gd name="connsiteX484" fmla="*/ 11089428 w 12191990"/>
              <a:gd name="connsiteY484" fmla="*/ 523171 h 6857994"/>
              <a:gd name="connsiteX485" fmla="*/ 11091815 w 12191990"/>
              <a:gd name="connsiteY485" fmla="*/ 523171 h 6857994"/>
              <a:gd name="connsiteX486" fmla="*/ 11094202 w 12191990"/>
              <a:gd name="connsiteY486" fmla="*/ 523171 h 6857994"/>
              <a:gd name="connsiteX487" fmla="*/ 11096590 w 12191990"/>
              <a:gd name="connsiteY487" fmla="*/ 523171 h 6857994"/>
              <a:gd name="connsiteX488" fmla="*/ 11098977 w 12191990"/>
              <a:gd name="connsiteY488" fmla="*/ 523171 h 6857994"/>
              <a:gd name="connsiteX489" fmla="*/ 11098976 w 12191990"/>
              <a:gd name="connsiteY489" fmla="*/ 523167 h 6857994"/>
              <a:gd name="connsiteX490" fmla="*/ 11093255 w 12191990"/>
              <a:gd name="connsiteY490" fmla="*/ 505490 h 6857994"/>
              <a:gd name="connsiteX491" fmla="*/ 11089594 w 12191990"/>
              <a:gd name="connsiteY491" fmla="*/ 492864 h 6857994"/>
              <a:gd name="connsiteX492" fmla="*/ 11087987 w 12191990"/>
              <a:gd name="connsiteY492" fmla="*/ 487323 h 6857994"/>
              <a:gd name="connsiteX493" fmla="*/ 11087986 w 12191990"/>
              <a:gd name="connsiteY493" fmla="*/ 487320 h 6857994"/>
              <a:gd name="connsiteX494" fmla="*/ 11087986 w 12191990"/>
              <a:gd name="connsiteY494" fmla="*/ 487319 h 6857994"/>
              <a:gd name="connsiteX495" fmla="*/ 11082224 w 12191990"/>
              <a:gd name="connsiteY495" fmla="*/ 469190 h 6857994"/>
              <a:gd name="connsiteX496" fmla="*/ 11076502 w 12191990"/>
              <a:gd name="connsiteY496" fmla="*/ 451512 h 6857994"/>
              <a:gd name="connsiteX497" fmla="*/ 11073168 w 12191990"/>
              <a:gd name="connsiteY497" fmla="*/ 451512 h 6857994"/>
              <a:gd name="connsiteX498" fmla="*/ 11069341 w 12191990"/>
              <a:gd name="connsiteY498" fmla="*/ 451512 h 6857994"/>
              <a:gd name="connsiteX499" fmla="*/ 11065513 w 12191990"/>
              <a:gd name="connsiteY499" fmla="*/ 451512 h 6857994"/>
              <a:gd name="connsiteX500" fmla="*/ 11110997 w 12191990"/>
              <a:gd name="connsiteY500" fmla="*/ 451512 h 6857994"/>
              <a:gd name="connsiteX501" fmla="*/ 11110997 w 12191990"/>
              <a:gd name="connsiteY501" fmla="*/ 469190 h 6857994"/>
              <a:gd name="connsiteX502" fmla="*/ 11110997 w 12191990"/>
              <a:gd name="connsiteY502" fmla="*/ 487319 h 6857994"/>
              <a:gd name="connsiteX503" fmla="*/ 11110997 w 12191990"/>
              <a:gd name="connsiteY503" fmla="*/ 505490 h 6857994"/>
              <a:gd name="connsiteX504" fmla="*/ 11110997 w 12191990"/>
              <a:gd name="connsiteY504" fmla="*/ 523167 h 6857994"/>
              <a:gd name="connsiteX505" fmla="*/ 11110998 w 12191990"/>
              <a:gd name="connsiteY505" fmla="*/ 523167 h 6857994"/>
              <a:gd name="connsiteX506" fmla="*/ 11110998 w 12191990"/>
              <a:gd name="connsiteY506" fmla="*/ 523171 h 6857994"/>
              <a:gd name="connsiteX507" fmla="*/ 11117206 w 12191990"/>
              <a:gd name="connsiteY507" fmla="*/ 523171 h 6857994"/>
              <a:gd name="connsiteX508" fmla="*/ 11123455 w 12191990"/>
              <a:gd name="connsiteY508" fmla="*/ 523171 h 6857994"/>
              <a:gd name="connsiteX509" fmla="*/ 11129663 w 12191990"/>
              <a:gd name="connsiteY509" fmla="*/ 523171 h 6857994"/>
              <a:gd name="connsiteX510" fmla="*/ 11135871 w 12191990"/>
              <a:gd name="connsiteY510" fmla="*/ 523171 h 6857994"/>
              <a:gd name="connsiteX511" fmla="*/ 11147300 w 12191990"/>
              <a:gd name="connsiteY511" fmla="*/ 521239 h 6857994"/>
              <a:gd name="connsiteX512" fmla="*/ 11155441 w 12191990"/>
              <a:gd name="connsiteY512" fmla="*/ 515977 h 6857994"/>
              <a:gd name="connsiteX513" fmla="*/ 11160703 w 12191990"/>
              <a:gd name="connsiteY513" fmla="*/ 507385 h 6857994"/>
              <a:gd name="connsiteX514" fmla="*/ 11162142 w 12191990"/>
              <a:gd name="connsiteY514" fmla="*/ 495463 h 6857994"/>
              <a:gd name="connsiteX515" fmla="*/ 11162142 w 12191990"/>
              <a:gd name="connsiteY515" fmla="*/ 491146 h 6857994"/>
              <a:gd name="connsiteX516" fmla="*/ 11162142 w 12191990"/>
              <a:gd name="connsiteY516" fmla="*/ 486871 h 6857994"/>
              <a:gd name="connsiteX517" fmla="*/ 11162142 w 12191990"/>
              <a:gd name="connsiteY517" fmla="*/ 482554 h 6857994"/>
              <a:gd name="connsiteX518" fmla="*/ 11162142 w 12191990"/>
              <a:gd name="connsiteY518" fmla="*/ 478731 h 6857994"/>
              <a:gd name="connsiteX519" fmla="*/ 11160703 w 12191990"/>
              <a:gd name="connsiteY519" fmla="*/ 466809 h 6857994"/>
              <a:gd name="connsiteX520" fmla="*/ 11160702 w 12191990"/>
              <a:gd name="connsiteY520" fmla="*/ 466808 h 6857994"/>
              <a:gd name="connsiteX521" fmla="*/ 11160702 w 12191990"/>
              <a:gd name="connsiteY521" fmla="*/ 466805 h 6857994"/>
              <a:gd name="connsiteX522" fmla="*/ 11155440 w 12191990"/>
              <a:gd name="connsiteY522" fmla="*/ 458213 h 6857994"/>
              <a:gd name="connsiteX523" fmla="*/ 11147299 w 12191990"/>
              <a:gd name="connsiteY523" fmla="*/ 452951 h 6857994"/>
              <a:gd name="connsiteX524" fmla="*/ 11135870 w 12191990"/>
              <a:gd name="connsiteY524" fmla="*/ 451512 h 6857994"/>
              <a:gd name="connsiteX525" fmla="*/ 11129662 w 12191990"/>
              <a:gd name="connsiteY525" fmla="*/ 451512 h 6857994"/>
              <a:gd name="connsiteX526" fmla="*/ 11123454 w 12191990"/>
              <a:gd name="connsiteY526" fmla="*/ 451512 h 6857994"/>
              <a:gd name="connsiteX527" fmla="*/ 11117205 w 12191990"/>
              <a:gd name="connsiteY527" fmla="*/ 451512 h 6857994"/>
              <a:gd name="connsiteX528" fmla="*/ 11110997 w 12191990"/>
              <a:gd name="connsiteY528" fmla="*/ 451512 h 6857994"/>
              <a:gd name="connsiteX529" fmla="*/ 11191701 w 12191990"/>
              <a:gd name="connsiteY529" fmla="*/ 451512 h 6857994"/>
              <a:gd name="connsiteX530" fmla="*/ 11185947 w 12191990"/>
              <a:gd name="connsiteY530" fmla="*/ 469190 h 6857994"/>
              <a:gd name="connsiteX531" fmla="*/ 11180727 w 12191990"/>
              <a:gd name="connsiteY531" fmla="*/ 487319 h 6857994"/>
              <a:gd name="connsiteX532" fmla="*/ 11174974 w 12191990"/>
              <a:gd name="connsiteY532" fmla="*/ 505490 h 6857994"/>
              <a:gd name="connsiteX533" fmla="*/ 11169261 w 12191990"/>
              <a:gd name="connsiteY533" fmla="*/ 523167 h 6857994"/>
              <a:gd name="connsiteX534" fmla="*/ 11169263 w 12191990"/>
              <a:gd name="connsiteY534" fmla="*/ 523167 h 6857994"/>
              <a:gd name="connsiteX535" fmla="*/ 11169262 w 12191990"/>
              <a:gd name="connsiteY535" fmla="*/ 523171 h 6857994"/>
              <a:gd name="connsiteX536" fmla="*/ 11171646 w 12191990"/>
              <a:gd name="connsiteY536" fmla="*/ 523171 h 6857994"/>
              <a:gd name="connsiteX537" fmla="*/ 11174029 w 12191990"/>
              <a:gd name="connsiteY537" fmla="*/ 523171 h 6857994"/>
              <a:gd name="connsiteX538" fmla="*/ 11176413 w 12191990"/>
              <a:gd name="connsiteY538" fmla="*/ 523171 h 6857994"/>
              <a:gd name="connsiteX539" fmla="*/ 11178797 w 12191990"/>
              <a:gd name="connsiteY539" fmla="*/ 523171 h 6857994"/>
              <a:gd name="connsiteX540" fmla="*/ 11180728 w 12191990"/>
              <a:gd name="connsiteY540" fmla="*/ 517416 h 6857994"/>
              <a:gd name="connsiteX541" fmla="*/ 11182619 w 12191990"/>
              <a:gd name="connsiteY541" fmla="*/ 511208 h 6857994"/>
              <a:gd name="connsiteX542" fmla="*/ 11184551 w 12191990"/>
              <a:gd name="connsiteY542" fmla="*/ 505494 h 6857994"/>
              <a:gd name="connsiteX543" fmla="*/ 11186441 w 12191990"/>
              <a:gd name="connsiteY543" fmla="*/ 499286 h 6857994"/>
              <a:gd name="connsiteX544" fmla="*/ 11192647 w 12191990"/>
              <a:gd name="connsiteY544" fmla="*/ 499286 h 6857994"/>
              <a:gd name="connsiteX545" fmla="*/ 11198853 w 12191990"/>
              <a:gd name="connsiteY545" fmla="*/ 499286 h 6857994"/>
              <a:gd name="connsiteX546" fmla="*/ 11205552 w 12191990"/>
              <a:gd name="connsiteY546" fmla="*/ 499286 h 6857994"/>
              <a:gd name="connsiteX547" fmla="*/ 11211758 w 12191990"/>
              <a:gd name="connsiteY547" fmla="*/ 499286 h 6857994"/>
              <a:gd name="connsiteX548" fmla="*/ 11213648 w 12191990"/>
              <a:gd name="connsiteY548" fmla="*/ 505494 h 6857994"/>
              <a:gd name="connsiteX549" fmla="*/ 11215579 w 12191990"/>
              <a:gd name="connsiteY549" fmla="*/ 511206 h 6857994"/>
              <a:gd name="connsiteX550" fmla="*/ 11216933 w 12191990"/>
              <a:gd name="connsiteY550" fmla="*/ 517048 h 6857994"/>
              <a:gd name="connsiteX551" fmla="*/ 11217018 w 12191990"/>
              <a:gd name="connsiteY551" fmla="*/ 517416 h 6857994"/>
              <a:gd name="connsiteX552" fmla="*/ 11218909 w 12191990"/>
              <a:gd name="connsiteY552" fmla="*/ 523171 h 6857994"/>
              <a:gd name="connsiteX553" fmla="*/ 11221293 w 12191990"/>
              <a:gd name="connsiteY553" fmla="*/ 523171 h 6857994"/>
              <a:gd name="connsiteX554" fmla="*/ 11223676 w 12191990"/>
              <a:gd name="connsiteY554" fmla="*/ 523171 h 6857994"/>
              <a:gd name="connsiteX555" fmla="*/ 11226060 w 12191990"/>
              <a:gd name="connsiteY555" fmla="*/ 523171 h 6857994"/>
              <a:gd name="connsiteX556" fmla="*/ 11228937 w 12191990"/>
              <a:gd name="connsiteY556" fmla="*/ 523171 h 6857994"/>
              <a:gd name="connsiteX557" fmla="*/ 11228936 w 12191990"/>
              <a:gd name="connsiteY557" fmla="*/ 523167 h 6857994"/>
              <a:gd name="connsiteX558" fmla="*/ 11223223 w 12191990"/>
              <a:gd name="connsiteY558" fmla="*/ 505490 h 6857994"/>
              <a:gd name="connsiteX559" fmla="*/ 11217469 w 12191990"/>
              <a:gd name="connsiteY559" fmla="*/ 487319 h 6857994"/>
              <a:gd name="connsiteX560" fmla="*/ 11211757 w 12191990"/>
              <a:gd name="connsiteY560" fmla="*/ 469190 h 6857994"/>
              <a:gd name="connsiteX561" fmla="*/ 11206866 w 12191990"/>
              <a:gd name="connsiteY561" fmla="*/ 452756 h 6857994"/>
              <a:gd name="connsiteX562" fmla="*/ 11206497 w 12191990"/>
              <a:gd name="connsiteY562" fmla="*/ 451516 h 6857994"/>
              <a:gd name="connsiteX563" fmla="*/ 11206496 w 12191990"/>
              <a:gd name="connsiteY563" fmla="*/ 451512 h 6857994"/>
              <a:gd name="connsiteX564" fmla="*/ 11202674 w 12191990"/>
              <a:gd name="connsiteY564" fmla="*/ 451512 h 6857994"/>
              <a:gd name="connsiteX565" fmla="*/ 11198852 w 12191990"/>
              <a:gd name="connsiteY565" fmla="*/ 451512 h 6857994"/>
              <a:gd name="connsiteX566" fmla="*/ 11195523 w 12191990"/>
              <a:gd name="connsiteY566" fmla="*/ 451512 h 6857994"/>
              <a:gd name="connsiteX567" fmla="*/ 11240594 w 12191990"/>
              <a:gd name="connsiteY567" fmla="*/ 451512 h 6857994"/>
              <a:gd name="connsiteX568" fmla="*/ 11240594 w 12191990"/>
              <a:gd name="connsiteY568" fmla="*/ 469190 h 6857994"/>
              <a:gd name="connsiteX569" fmla="*/ 11240594 w 12191990"/>
              <a:gd name="connsiteY569" fmla="*/ 487319 h 6857994"/>
              <a:gd name="connsiteX570" fmla="*/ 11240594 w 12191990"/>
              <a:gd name="connsiteY570" fmla="*/ 505490 h 6857994"/>
              <a:gd name="connsiteX571" fmla="*/ 11240594 w 12191990"/>
              <a:gd name="connsiteY571" fmla="*/ 523167 h 6857994"/>
              <a:gd name="connsiteX572" fmla="*/ 11240595 w 12191990"/>
              <a:gd name="connsiteY572" fmla="*/ 523167 h 6857994"/>
              <a:gd name="connsiteX573" fmla="*/ 11240595 w 12191990"/>
              <a:gd name="connsiteY573" fmla="*/ 523171 h 6857994"/>
              <a:gd name="connsiteX574" fmla="*/ 11242985 w 12191990"/>
              <a:gd name="connsiteY574" fmla="*/ 523171 h 6857994"/>
              <a:gd name="connsiteX575" fmla="*/ 11245375 w 12191990"/>
              <a:gd name="connsiteY575" fmla="*/ 523171 h 6857994"/>
              <a:gd name="connsiteX576" fmla="*/ 11247766 w 12191990"/>
              <a:gd name="connsiteY576" fmla="*/ 523171 h 6857994"/>
              <a:gd name="connsiteX577" fmla="*/ 11250156 w 12191990"/>
              <a:gd name="connsiteY577" fmla="*/ 523171 h 6857994"/>
              <a:gd name="connsiteX578" fmla="*/ 11250156 w 12191990"/>
              <a:gd name="connsiteY578" fmla="*/ 515031 h 6857994"/>
              <a:gd name="connsiteX579" fmla="*/ 11250156 w 12191990"/>
              <a:gd name="connsiteY579" fmla="*/ 507385 h 6857994"/>
              <a:gd name="connsiteX580" fmla="*/ 11250156 w 12191990"/>
              <a:gd name="connsiteY580" fmla="*/ 499286 h 6857994"/>
              <a:gd name="connsiteX581" fmla="*/ 11250156 w 12191990"/>
              <a:gd name="connsiteY581" fmla="*/ 491146 h 6857994"/>
              <a:gd name="connsiteX582" fmla="*/ 11254483 w 12191990"/>
              <a:gd name="connsiteY582" fmla="*/ 491146 h 6857994"/>
              <a:gd name="connsiteX583" fmla="*/ 11258315 w 12191990"/>
              <a:gd name="connsiteY583" fmla="*/ 491146 h 6857994"/>
              <a:gd name="connsiteX584" fmla="*/ 11262601 w 12191990"/>
              <a:gd name="connsiteY584" fmla="*/ 491146 h 6857994"/>
              <a:gd name="connsiteX585" fmla="*/ 11266434 w 12191990"/>
              <a:gd name="connsiteY585" fmla="*/ 491146 h 6857994"/>
              <a:gd name="connsiteX586" fmla="*/ 11276489 w 12191990"/>
              <a:gd name="connsiteY586" fmla="*/ 490201 h 6857994"/>
              <a:gd name="connsiteX587" fmla="*/ 11283660 w 12191990"/>
              <a:gd name="connsiteY587" fmla="*/ 485925 h 6857994"/>
              <a:gd name="connsiteX588" fmla="*/ 11287987 w 12191990"/>
              <a:gd name="connsiteY588" fmla="*/ 479677 h 6857994"/>
              <a:gd name="connsiteX589" fmla="*/ 11289924 w 12191990"/>
              <a:gd name="connsiteY589" fmla="*/ 471126 h 6857994"/>
              <a:gd name="connsiteX590" fmla="*/ 11288481 w 12191990"/>
              <a:gd name="connsiteY590" fmla="*/ 462493 h 6857994"/>
              <a:gd name="connsiteX591" fmla="*/ 11288481 w 12191990"/>
              <a:gd name="connsiteY591" fmla="*/ 462492 h 6857994"/>
              <a:gd name="connsiteX592" fmla="*/ 11288480 w 12191990"/>
              <a:gd name="connsiteY592" fmla="*/ 462489 h 6857994"/>
              <a:gd name="connsiteX593" fmla="*/ 11284153 w 12191990"/>
              <a:gd name="connsiteY593" fmla="*/ 456281 h 6857994"/>
              <a:gd name="connsiteX594" fmla="*/ 11276488 w 12191990"/>
              <a:gd name="connsiteY594" fmla="*/ 452458 h 6857994"/>
              <a:gd name="connsiteX595" fmla="*/ 11266433 w 12191990"/>
              <a:gd name="connsiteY595" fmla="*/ 451512 h 6857994"/>
              <a:gd name="connsiteX596" fmla="*/ 11260210 w 12191990"/>
              <a:gd name="connsiteY596" fmla="*/ 451512 h 6857994"/>
              <a:gd name="connsiteX597" fmla="*/ 11253534 w 12191990"/>
              <a:gd name="connsiteY597" fmla="*/ 451512 h 6857994"/>
              <a:gd name="connsiteX598" fmla="*/ 11247311 w 12191990"/>
              <a:gd name="connsiteY598" fmla="*/ 451512 h 6857994"/>
              <a:gd name="connsiteX599" fmla="*/ 11240594 w 12191990"/>
              <a:gd name="connsiteY599" fmla="*/ 451512 h 6857994"/>
              <a:gd name="connsiteX600" fmla="*/ 11297406 w 12191990"/>
              <a:gd name="connsiteY600" fmla="*/ 451512 h 6857994"/>
              <a:gd name="connsiteX601" fmla="*/ 11297406 w 12191990"/>
              <a:gd name="connsiteY601" fmla="*/ 453444 h 6857994"/>
              <a:gd name="connsiteX602" fmla="*/ 11297406 w 12191990"/>
              <a:gd name="connsiteY602" fmla="*/ 455829 h 6857994"/>
              <a:gd name="connsiteX603" fmla="*/ 11297406 w 12191990"/>
              <a:gd name="connsiteY603" fmla="*/ 458213 h 6857994"/>
              <a:gd name="connsiteX604" fmla="*/ 11297406 w 12191990"/>
              <a:gd name="connsiteY604" fmla="*/ 460597 h 6857994"/>
              <a:gd name="connsiteX605" fmla="*/ 11297407 w 12191990"/>
              <a:gd name="connsiteY605" fmla="*/ 460597 h 6857994"/>
              <a:gd name="connsiteX606" fmla="*/ 11297407 w 12191990"/>
              <a:gd name="connsiteY606" fmla="*/ 460601 h 6857994"/>
              <a:gd name="connsiteX607" fmla="*/ 11302641 w 12191990"/>
              <a:gd name="connsiteY607" fmla="*/ 460601 h 6857994"/>
              <a:gd name="connsiteX608" fmla="*/ 11307463 w 12191990"/>
              <a:gd name="connsiteY608" fmla="*/ 460601 h 6857994"/>
              <a:gd name="connsiteX609" fmla="*/ 11312696 w 12191990"/>
              <a:gd name="connsiteY609" fmla="*/ 460601 h 6857994"/>
              <a:gd name="connsiteX610" fmla="*/ 11317971 w 12191990"/>
              <a:gd name="connsiteY610" fmla="*/ 460601 h 6857994"/>
              <a:gd name="connsiteX611" fmla="*/ 11317971 w 12191990"/>
              <a:gd name="connsiteY611" fmla="*/ 476342 h 6857994"/>
              <a:gd name="connsiteX612" fmla="*/ 11317971 w 12191990"/>
              <a:gd name="connsiteY612" fmla="*/ 491635 h 6857994"/>
              <a:gd name="connsiteX613" fmla="*/ 11317971 w 12191990"/>
              <a:gd name="connsiteY613" fmla="*/ 507381 h 6857994"/>
              <a:gd name="connsiteX614" fmla="*/ 11317971 w 12191990"/>
              <a:gd name="connsiteY614" fmla="*/ 523167 h 6857994"/>
              <a:gd name="connsiteX615" fmla="*/ 11317972 w 12191990"/>
              <a:gd name="connsiteY615" fmla="*/ 523167 h 6857994"/>
              <a:gd name="connsiteX616" fmla="*/ 11317972 w 12191990"/>
              <a:gd name="connsiteY616" fmla="*/ 523171 h 6857994"/>
              <a:gd name="connsiteX617" fmla="*/ 11320362 w 12191990"/>
              <a:gd name="connsiteY617" fmla="*/ 523171 h 6857994"/>
              <a:gd name="connsiteX618" fmla="*/ 11322752 w 12191990"/>
              <a:gd name="connsiteY618" fmla="*/ 523171 h 6857994"/>
              <a:gd name="connsiteX619" fmla="*/ 11325142 w 12191990"/>
              <a:gd name="connsiteY619" fmla="*/ 523171 h 6857994"/>
              <a:gd name="connsiteX620" fmla="*/ 11327533 w 12191990"/>
              <a:gd name="connsiteY620" fmla="*/ 523171 h 6857994"/>
              <a:gd name="connsiteX621" fmla="*/ 11327533 w 12191990"/>
              <a:gd name="connsiteY621" fmla="*/ 507385 h 6857994"/>
              <a:gd name="connsiteX622" fmla="*/ 11327533 w 12191990"/>
              <a:gd name="connsiteY622" fmla="*/ 491639 h 6857994"/>
              <a:gd name="connsiteX623" fmla="*/ 11327533 w 12191990"/>
              <a:gd name="connsiteY623" fmla="*/ 476346 h 6857994"/>
              <a:gd name="connsiteX624" fmla="*/ 11327533 w 12191990"/>
              <a:gd name="connsiteY624" fmla="*/ 460601 h 6857994"/>
              <a:gd name="connsiteX625" fmla="*/ 11332354 w 12191990"/>
              <a:gd name="connsiteY625" fmla="*/ 460601 h 6857994"/>
              <a:gd name="connsiteX626" fmla="*/ 11337629 w 12191990"/>
              <a:gd name="connsiteY626" fmla="*/ 460601 h 6857994"/>
              <a:gd name="connsiteX627" fmla="*/ 11342863 w 12191990"/>
              <a:gd name="connsiteY627" fmla="*/ 460601 h 6857994"/>
              <a:gd name="connsiteX628" fmla="*/ 11347644 w 12191990"/>
              <a:gd name="connsiteY628" fmla="*/ 460601 h 6857994"/>
              <a:gd name="connsiteX629" fmla="*/ 11347644 w 12191990"/>
              <a:gd name="connsiteY629" fmla="*/ 458217 h 6857994"/>
              <a:gd name="connsiteX630" fmla="*/ 11347644 w 12191990"/>
              <a:gd name="connsiteY630" fmla="*/ 455833 h 6857994"/>
              <a:gd name="connsiteX631" fmla="*/ 11347644 w 12191990"/>
              <a:gd name="connsiteY631" fmla="*/ 453448 h 6857994"/>
              <a:gd name="connsiteX632" fmla="*/ 11347644 w 12191990"/>
              <a:gd name="connsiteY632" fmla="*/ 451516 h 6857994"/>
              <a:gd name="connsiteX633" fmla="*/ 11347643 w 12191990"/>
              <a:gd name="connsiteY633" fmla="*/ 451516 h 6857994"/>
              <a:gd name="connsiteX634" fmla="*/ 11347643 w 12191990"/>
              <a:gd name="connsiteY634" fmla="*/ 451512 h 6857994"/>
              <a:gd name="connsiteX635" fmla="*/ 11335197 w 12191990"/>
              <a:gd name="connsiteY635" fmla="*/ 451512 h 6857994"/>
              <a:gd name="connsiteX636" fmla="*/ 11322751 w 12191990"/>
              <a:gd name="connsiteY636" fmla="*/ 451512 h 6857994"/>
              <a:gd name="connsiteX637" fmla="*/ 11309852 w 12191990"/>
              <a:gd name="connsiteY637" fmla="*/ 451512 h 6857994"/>
              <a:gd name="connsiteX638" fmla="*/ 11369250 w 12191990"/>
              <a:gd name="connsiteY638" fmla="*/ 451512 h 6857994"/>
              <a:gd name="connsiteX639" fmla="*/ 11363529 w 12191990"/>
              <a:gd name="connsiteY639" fmla="*/ 469189 h 6857994"/>
              <a:gd name="connsiteX640" fmla="*/ 11358261 w 12191990"/>
              <a:gd name="connsiteY640" fmla="*/ 487319 h 6857994"/>
              <a:gd name="connsiteX641" fmla="*/ 11352498 w 12191990"/>
              <a:gd name="connsiteY641" fmla="*/ 505489 h 6857994"/>
              <a:gd name="connsiteX642" fmla="*/ 11346777 w 12191990"/>
              <a:gd name="connsiteY642" fmla="*/ 523167 h 6857994"/>
              <a:gd name="connsiteX643" fmla="*/ 11346779 w 12191990"/>
              <a:gd name="connsiteY643" fmla="*/ 523167 h 6857994"/>
              <a:gd name="connsiteX644" fmla="*/ 11346778 w 12191990"/>
              <a:gd name="connsiteY644" fmla="*/ 523171 h 6857994"/>
              <a:gd name="connsiteX645" fmla="*/ 11349165 w 12191990"/>
              <a:gd name="connsiteY645" fmla="*/ 523171 h 6857994"/>
              <a:gd name="connsiteX646" fmla="*/ 11351553 w 12191990"/>
              <a:gd name="connsiteY646" fmla="*/ 523171 h 6857994"/>
              <a:gd name="connsiteX647" fmla="*/ 11353940 w 12191990"/>
              <a:gd name="connsiteY647" fmla="*/ 523171 h 6857994"/>
              <a:gd name="connsiteX648" fmla="*/ 11356327 w 12191990"/>
              <a:gd name="connsiteY648" fmla="*/ 523171 h 6857994"/>
              <a:gd name="connsiteX649" fmla="*/ 11358262 w 12191990"/>
              <a:gd name="connsiteY649" fmla="*/ 517415 h 6857994"/>
              <a:gd name="connsiteX650" fmla="*/ 11360155 w 12191990"/>
              <a:gd name="connsiteY650" fmla="*/ 511208 h 6857994"/>
              <a:gd name="connsiteX651" fmla="*/ 11362090 w 12191990"/>
              <a:gd name="connsiteY651" fmla="*/ 505493 h 6857994"/>
              <a:gd name="connsiteX652" fmla="*/ 11363983 w 12191990"/>
              <a:gd name="connsiteY652" fmla="*/ 499286 h 6857994"/>
              <a:gd name="connsiteX653" fmla="*/ 11370198 w 12191990"/>
              <a:gd name="connsiteY653" fmla="*/ 499286 h 6857994"/>
              <a:gd name="connsiteX654" fmla="*/ 11376454 w 12191990"/>
              <a:gd name="connsiteY654" fmla="*/ 499286 h 6857994"/>
              <a:gd name="connsiteX655" fmla="*/ 11383122 w 12191990"/>
              <a:gd name="connsiteY655" fmla="*/ 499286 h 6857994"/>
              <a:gd name="connsiteX656" fmla="*/ 11389338 w 12191990"/>
              <a:gd name="connsiteY656" fmla="*/ 499286 h 6857994"/>
              <a:gd name="connsiteX657" fmla="*/ 11390873 w 12191990"/>
              <a:gd name="connsiteY657" fmla="*/ 504212 h 6857994"/>
              <a:gd name="connsiteX658" fmla="*/ 11391271 w 12191990"/>
              <a:gd name="connsiteY658" fmla="*/ 505489 h 6857994"/>
              <a:gd name="connsiteX659" fmla="*/ 11391272 w 12191990"/>
              <a:gd name="connsiteY659" fmla="*/ 505491 h 6857994"/>
              <a:gd name="connsiteX660" fmla="*/ 11391272 w 12191990"/>
              <a:gd name="connsiteY660" fmla="*/ 505493 h 6857994"/>
              <a:gd name="connsiteX661" fmla="*/ 11393166 w 12191990"/>
              <a:gd name="connsiteY661" fmla="*/ 511208 h 6857994"/>
              <a:gd name="connsiteX662" fmla="*/ 11393362 w 12191990"/>
              <a:gd name="connsiteY662" fmla="*/ 512053 h 6857994"/>
              <a:gd name="connsiteX663" fmla="*/ 11394605 w 12191990"/>
              <a:gd name="connsiteY663" fmla="*/ 517411 h 6857994"/>
              <a:gd name="connsiteX664" fmla="*/ 11394605 w 12191990"/>
              <a:gd name="connsiteY664" fmla="*/ 517412 h 6857994"/>
              <a:gd name="connsiteX665" fmla="*/ 11394606 w 12191990"/>
              <a:gd name="connsiteY665" fmla="*/ 517415 h 6857994"/>
              <a:gd name="connsiteX666" fmla="*/ 11396500 w 12191990"/>
              <a:gd name="connsiteY666" fmla="*/ 523171 h 6857994"/>
              <a:gd name="connsiteX667" fmla="*/ 11398928 w 12191990"/>
              <a:gd name="connsiteY667" fmla="*/ 523171 h 6857994"/>
              <a:gd name="connsiteX668" fmla="*/ 11401315 w 12191990"/>
              <a:gd name="connsiteY668" fmla="*/ 523171 h 6857994"/>
              <a:gd name="connsiteX669" fmla="*/ 11403703 w 12191990"/>
              <a:gd name="connsiteY669" fmla="*/ 523171 h 6857994"/>
              <a:gd name="connsiteX670" fmla="*/ 11406090 w 12191990"/>
              <a:gd name="connsiteY670" fmla="*/ 523171 h 6857994"/>
              <a:gd name="connsiteX671" fmla="*/ 11406089 w 12191990"/>
              <a:gd name="connsiteY671" fmla="*/ 523167 h 6857994"/>
              <a:gd name="connsiteX672" fmla="*/ 11402048 w 12191990"/>
              <a:gd name="connsiteY672" fmla="*/ 509609 h 6857994"/>
              <a:gd name="connsiteX673" fmla="*/ 11400821 w 12191990"/>
              <a:gd name="connsiteY673" fmla="*/ 505493 h 6857994"/>
              <a:gd name="connsiteX674" fmla="*/ 11400103 w 12191990"/>
              <a:gd name="connsiteY674" fmla="*/ 503211 h 6857994"/>
              <a:gd name="connsiteX675" fmla="*/ 11395099 w 12191990"/>
              <a:gd name="connsiteY675" fmla="*/ 487319 h 6857994"/>
              <a:gd name="connsiteX676" fmla="*/ 11389337 w 12191990"/>
              <a:gd name="connsiteY676" fmla="*/ 469189 h 6857994"/>
              <a:gd name="connsiteX677" fmla="*/ 11383615 w 12191990"/>
              <a:gd name="connsiteY677" fmla="*/ 451512 h 6857994"/>
              <a:gd name="connsiteX678" fmla="*/ 11380281 w 12191990"/>
              <a:gd name="connsiteY678" fmla="*/ 451512 h 6857994"/>
              <a:gd name="connsiteX679" fmla="*/ 11376453 w 12191990"/>
              <a:gd name="connsiteY679" fmla="*/ 451512 h 6857994"/>
              <a:gd name="connsiteX680" fmla="*/ 11373078 w 12191990"/>
              <a:gd name="connsiteY680" fmla="*/ 451512 h 6857994"/>
              <a:gd name="connsiteX681" fmla="*/ 11405041 w 12191990"/>
              <a:gd name="connsiteY681" fmla="*/ 451512 h 6857994"/>
              <a:gd name="connsiteX682" fmla="*/ 11405041 w 12191990"/>
              <a:gd name="connsiteY682" fmla="*/ 453444 h 6857994"/>
              <a:gd name="connsiteX683" fmla="*/ 11405041 w 12191990"/>
              <a:gd name="connsiteY683" fmla="*/ 455828 h 6857994"/>
              <a:gd name="connsiteX684" fmla="*/ 11405041 w 12191990"/>
              <a:gd name="connsiteY684" fmla="*/ 458213 h 6857994"/>
              <a:gd name="connsiteX685" fmla="*/ 11405041 w 12191990"/>
              <a:gd name="connsiteY685" fmla="*/ 460597 h 6857994"/>
              <a:gd name="connsiteX686" fmla="*/ 11405042 w 12191990"/>
              <a:gd name="connsiteY686" fmla="*/ 460597 h 6857994"/>
              <a:gd name="connsiteX687" fmla="*/ 11405042 w 12191990"/>
              <a:gd name="connsiteY687" fmla="*/ 460601 h 6857994"/>
              <a:gd name="connsiteX688" fmla="*/ 11410303 w 12191990"/>
              <a:gd name="connsiteY688" fmla="*/ 460601 h 6857994"/>
              <a:gd name="connsiteX689" fmla="*/ 11415072 w 12191990"/>
              <a:gd name="connsiteY689" fmla="*/ 460601 h 6857994"/>
              <a:gd name="connsiteX690" fmla="*/ 11420292 w 12191990"/>
              <a:gd name="connsiteY690" fmla="*/ 460601 h 6857994"/>
              <a:gd name="connsiteX691" fmla="*/ 11425552 w 12191990"/>
              <a:gd name="connsiteY691" fmla="*/ 460601 h 6857994"/>
              <a:gd name="connsiteX692" fmla="*/ 11425552 w 12191990"/>
              <a:gd name="connsiteY692" fmla="*/ 476342 h 6857994"/>
              <a:gd name="connsiteX693" fmla="*/ 11425552 w 12191990"/>
              <a:gd name="connsiteY693" fmla="*/ 491635 h 6857994"/>
              <a:gd name="connsiteX694" fmla="*/ 11425552 w 12191990"/>
              <a:gd name="connsiteY694" fmla="*/ 507380 h 6857994"/>
              <a:gd name="connsiteX695" fmla="*/ 11425552 w 12191990"/>
              <a:gd name="connsiteY695" fmla="*/ 523167 h 6857994"/>
              <a:gd name="connsiteX696" fmla="*/ 11425553 w 12191990"/>
              <a:gd name="connsiteY696" fmla="*/ 523167 h 6857994"/>
              <a:gd name="connsiteX697" fmla="*/ 11425553 w 12191990"/>
              <a:gd name="connsiteY697" fmla="*/ 523171 h 6857994"/>
              <a:gd name="connsiteX698" fmla="*/ 11427937 w 12191990"/>
              <a:gd name="connsiteY698" fmla="*/ 523171 h 6857994"/>
              <a:gd name="connsiteX699" fmla="*/ 11430321 w 12191990"/>
              <a:gd name="connsiteY699" fmla="*/ 523171 h 6857994"/>
              <a:gd name="connsiteX700" fmla="*/ 11432705 w 12191990"/>
              <a:gd name="connsiteY700" fmla="*/ 523171 h 6857994"/>
              <a:gd name="connsiteX701" fmla="*/ 11435131 w 12191990"/>
              <a:gd name="connsiteY701" fmla="*/ 523171 h 6857994"/>
              <a:gd name="connsiteX702" fmla="*/ 11435131 w 12191990"/>
              <a:gd name="connsiteY702" fmla="*/ 507384 h 6857994"/>
              <a:gd name="connsiteX703" fmla="*/ 11435131 w 12191990"/>
              <a:gd name="connsiteY703" fmla="*/ 491639 h 6857994"/>
              <a:gd name="connsiteX704" fmla="*/ 11435131 w 12191990"/>
              <a:gd name="connsiteY704" fmla="*/ 476346 h 6857994"/>
              <a:gd name="connsiteX705" fmla="*/ 11435131 w 12191990"/>
              <a:gd name="connsiteY705" fmla="*/ 460601 h 6857994"/>
              <a:gd name="connsiteX706" fmla="*/ 11439899 w 12191990"/>
              <a:gd name="connsiteY706" fmla="*/ 460601 h 6857994"/>
              <a:gd name="connsiteX707" fmla="*/ 11445160 w 12191990"/>
              <a:gd name="connsiteY707" fmla="*/ 460601 h 6857994"/>
              <a:gd name="connsiteX708" fmla="*/ 11450380 w 12191990"/>
              <a:gd name="connsiteY708" fmla="*/ 460601 h 6857994"/>
              <a:gd name="connsiteX709" fmla="*/ 11455642 w 12191990"/>
              <a:gd name="connsiteY709" fmla="*/ 460601 h 6857994"/>
              <a:gd name="connsiteX710" fmla="*/ 11455642 w 12191990"/>
              <a:gd name="connsiteY710" fmla="*/ 458217 h 6857994"/>
              <a:gd name="connsiteX711" fmla="*/ 11455642 w 12191990"/>
              <a:gd name="connsiteY711" fmla="*/ 455832 h 6857994"/>
              <a:gd name="connsiteX712" fmla="*/ 11455642 w 12191990"/>
              <a:gd name="connsiteY712" fmla="*/ 453448 h 6857994"/>
              <a:gd name="connsiteX713" fmla="*/ 11455642 w 12191990"/>
              <a:gd name="connsiteY713" fmla="*/ 451516 h 6857994"/>
              <a:gd name="connsiteX714" fmla="*/ 11455641 w 12191990"/>
              <a:gd name="connsiteY714" fmla="*/ 451516 h 6857994"/>
              <a:gd name="connsiteX715" fmla="*/ 11455641 w 12191990"/>
              <a:gd name="connsiteY715" fmla="*/ 451512 h 6857994"/>
              <a:gd name="connsiteX716" fmla="*/ 11442734 w 12191990"/>
              <a:gd name="connsiteY716" fmla="*/ 451512 h 6857994"/>
              <a:gd name="connsiteX717" fmla="*/ 11430320 w 12191990"/>
              <a:gd name="connsiteY717" fmla="*/ 451512 h 6857994"/>
              <a:gd name="connsiteX718" fmla="*/ 11417455 w 12191990"/>
              <a:gd name="connsiteY718" fmla="*/ 451512 h 6857994"/>
              <a:gd name="connsiteX719" fmla="*/ 11467661 w 12191990"/>
              <a:gd name="connsiteY719" fmla="*/ 451512 h 6857994"/>
              <a:gd name="connsiteX720" fmla="*/ 11467661 w 12191990"/>
              <a:gd name="connsiteY720" fmla="*/ 469189 h 6857994"/>
              <a:gd name="connsiteX721" fmla="*/ 11467661 w 12191990"/>
              <a:gd name="connsiteY721" fmla="*/ 487319 h 6857994"/>
              <a:gd name="connsiteX722" fmla="*/ 11467661 w 12191990"/>
              <a:gd name="connsiteY722" fmla="*/ 505489 h 6857994"/>
              <a:gd name="connsiteX723" fmla="*/ 11467661 w 12191990"/>
              <a:gd name="connsiteY723" fmla="*/ 523166 h 6857994"/>
              <a:gd name="connsiteX724" fmla="*/ 11467662 w 12191990"/>
              <a:gd name="connsiteY724" fmla="*/ 523166 h 6857994"/>
              <a:gd name="connsiteX725" fmla="*/ 11467662 w 12191990"/>
              <a:gd name="connsiteY725" fmla="*/ 523170 h 6857994"/>
              <a:gd name="connsiteX726" fmla="*/ 11470057 w 12191990"/>
              <a:gd name="connsiteY726" fmla="*/ 523170 h 6857994"/>
              <a:gd name="connsiteX727" fmla="*/ 11472451 w 12191990"/>
              <a:gd name="connsiteY727" fmla="*/ 523170 h 6857994"/>
              <a:gd name="connsiteX728" fmla="*/ 11474846 w 12191990"/>
              <a:gd name="connsiteY728" fmla="*/ 523170 h 6857994"/>
              <a:gd name="connsiteX729" fmla="*/ 11477241 w 12191990"/>
              <a:gd name="connsiteY729" fmla="*/ 523170 h 6857994"/>
              <a:gd name="connsiteX730" fmla="*/ 11477241 w 12191990"/>
              <a:gd name="connsiteY730" fmla="*/ 505493 h 6857994"/>
              <a:gd name="connsiteX731" fmla="*/ 11477241 w 12191990"/>
              <a:gd name="connsiteY731" fmla="*/ 487322 h 6857994"/>
              <a:gd name="connsiteX732" fmla="*/ 11477241 w 12191990"/>
              <a:gd name="connsiteY732" fmla="*/ 469193 h 6857994"/>
              <a:gd name="connsiteX733" fmla="*/ 11477241 w 12191990"/>
              <a:gd name="connsiteY733" fmla="*/ 451516 h 6857994"/>
              <a:gd name="connsiteX734" fmla="*/ 11477240 w 12191990"/>
              <a:gd name="connsiteY734" fmla="*/ 451516 h 6857994"/>
              <a:gd name="connsiteX735" fmla="*/ 11477240 w 12191990"/>
              <a:gd name="connsiteY735" fmla="*/ 451512 h 6857994"/>
              <a:gd name="connsiteX736" fmla="*/ 11474845 w 12191990"/>
              <a:gd name="connsiteY736" fmla="*/ 451512 h 6857994"/>
              <a:gd name="connsiteX737" fmla="*/ 11472450 w 12191990"/>
              <a:gd name="connsiteY737" fmla="*/ 451512 h 6857994"/>
              <a:gd name="connsiteX738" fmla="*/ 11470056 w 12191990"/>
              <a:gd name="connsiteY738" fmla="*/ 451512 h 6857994"/>
              <a:gd name="connsiteX739" fmla="*/ 11560049 w 12191990"/>
              <a:gd name="connsiteY739" fmla="*/ 451511 h 6857994"/>
              <a:gd name="connsiteX740" fmla="*/ 11560049 w 12191990"/>
              <a:gd name="connsiteY740" fmla="*/ 469189 h 6857994"/>
              <a:gd name="connsiteX741" fmla="*/ 11560049 w 12191990"/>
              <a:gd name="connsiteY741" fmla="*/ 487318 h 6857994"/>
              <a:gd name="connsiteX742" fmla="*/ 11560049 w 12191990"/>
              <a:gd name="connsiteY742" fmla="*/ 505489 h 6857994"/>
              <a:gd name="connsiteX743" fmla="*/ 11560049 w 12191990"/>
              <a:gd name="connsiteY743" fmla="*/ 523166 h 6857994"/>
              <a:gd name="connsiteX744" fmla="*/ 11560050 w 12191990"/>
              <a:gd name="connsiteY744" fmla="*/ 523166 h 6857994"/>
              <a:gd name="connsiteX745" fmla="*/ 11560050 w 12191990"/>
              <a:gd name="connsiteY745" fmla="*/ 523170 h 6857994"/>
              <a:gd name="connsiteX746" fmla="*/ 11562438 w 12191990"/>
              <a:gd name="connsiteY746" fmla="*/ 523170 h 6857994"/>
              <a:gd name="connsiteX747" fmla="*/ 11564825 w 12191990"/>
              <a:gd name="connsiteY747" fmla="*/ 523170 h 6857994"/>
              <a:gd name="connsiteX748" fmla="*/ 11567213 w 12191990"/>
              <a:gd name="connsiteY748" fmla="*/ 523170 h 6857994"/>
              <a:gd name="connsiteX749" fmla="*/ 11569600 w 12191990"/>
              <a:gd name="connsiteY749" fmla="*/ 523170 h 6857994"/>
              <a:gd name="connsiteX750" fmla="*/ 11569600 w 12191990"/>
              <a:gd name="connsiteY750" fmla="*/ 509768 h 6857994"/>
              <a:gd name="connsiteX751" fmla="*/ 11569600 w 12191990"/>
              <a:gd name="connsiteY751" fmla="*/ 496408 h 6857994"/>
              <a:gd name="connsiteX752" fmla="*/ 11569600 w 12191990"/>
              <a:gd name="connsiteY752" fmla="*/ 482554 h 6857994"/>
              <a:gd name="connsiteX753" fmla="*/ 11569600 w 12191990"/>
              <a:gd name="connsiteY753" fmla="*/ 469193 h 6857994"/>
              <a:gd name="connsiteX754" fmla="*/ 11578697 w 12191990"/>
              <a:gd name="connsiteY754" fmla="*/ 482554 h 6857994"/>
              <a:gd name="connsiteX755" fmla="*/ 11587301 w 12191990"/>
              <a:gd name="connsiteY755" fmla="*/ 496408 h 6857994"/>
              <a:gd name="connsiteX756" fmla="*/ 11595904 w 12191990"/>
              <a:gd name="connsiteY756" fmla="*/ 509768 h 6857994"/>
              <a:gd name="connsiteX757" fmla="*/ 11605002 w 12191990"/>
              <a:gd name="connsiteY757" fmla="*/ 523170 h 6857994"/>
              <a:gd name="connsiteX758" fmla="*/ 11606895 w 12191990"/>
              <a:gd name="connsiteY758" fmla="*/ 523170 h 6857994"/>
              <a:gd name="connsiteX759" fmla="*/ 11609324 w 12191990"/>
              <a:gd name="connsiteY759" fmla="*/ 523170 h 6857994"/>
              <a:gd name="connsiteX760" fmla="*/ 11611711 w 12191990"/>
              <a:gd name="connsiteY760" fmla="*/ 523170 h 6857994"/>
              <a:gd name="connsiteX761" fmla="*/ 11614099 w 12191990"/>
              <a:gd name="connsiteY761" fmla="*/ 523170 h 6857994"/>
              <a:gd name="connsiteX762" fmla="*/ 11614099 w 12191990"/>
              <a:gd name="connsiteY762" fmla="*/ 505493 h 6857994"/>
              <a:gd name="connsiteX763" fmla="*/ 11614099 w 12191990"/>
              <a:gd name="connsiteY763" fmla="*/ 487322 h 6857994"/>
              <a:gd name="connsiteX764" fmla="*/ 11614099 w 12191990"/>
              <a:gd name="connsiteY764" fmla="*/ 469193 h 6857994"/>
              <a:gd name="connsiteX765" fmla="*/ 11614099 w 12191990"/>
              <a:gd name="connsiteY765" fmla="*/ 451515 h 6857994"/>
              <a:gd name="connsiteX766" fmla="*/ 11614098 w 12191990"/>
              <a:gd name="connsiteY766" fmla="*/ 451515 h 6857994"/>
              <a:gd name="connsiteX767" fmla="*/ 11614098 w 12191990"/>
              <a:gd name="connsiteY767" fmla="*/ 451511 h 6857994"/>
              <a:gd name="connsiteX768" fmla="*/ 11611710 w 12191990"/>
              <a:gd name="connsiteY768" fmla="*/ 451511 h 6857994"/>
              <a:gd name="connsiteX769" fmla="*/ 11609323 w 12191990"/>
              <a:gd name="connsiteY769" fmla="*/ 451511 h 6857994"/>
              <a:gd name="connsiteX770" fmla="*/ 11606894 w 12191990"/>
              <a:gd name="connsiteY770" fmla="*/ 451511 h 6857994"/>
              <a:gd name="connsiteX771" fmla="*/ 11604507 w 12191990"/>
              <a:gd name="connsiteY771" fmla="*/ 451511 h 6857994"/>
              <a:gd name="connsiteX772" fmla="*/ 11604507 w 12191990"/>
              <a:gd name="connsiteY772" fmla="*/ 464913 h 6857994"/>
              <a:gd name="connsiteX773" fmla="*/ 11604507 w 12191990"/>
              <a:gd name="connsiteY773" fmla="*/ 478274 h 6857994"/>
              <a:gd name="connsiteX774" fmla="*/ 11604507 w 12191990"/>
              <a:gd name="connsiteY774" fmla="*/ 492128 h 6857994"/>
              <a:gd name="connsiteX775" fmla="*/ 11604507 w 12191990"/>
              <a:gd name="connsiteY775" fmla="*/ 505489 h 6857994"/>
              <a:gd name="connsiteX776" fmla="*/ 11604054 w 12191990"/>
              <a:gd name="connsiteY776" fmla="*/ 505489 h 6857994"/>
              <a:gd name="connsiteX777" fmla="*/ 11595409 w 12191990"/>
              <a:gd name="connsiteY777" fmla="*/ 492128 h 6857994"/>
              <a:gd name="connsiteX778" fmla="*/ 11586353 w 12191990"/>
              <a:gd name="connsiteY778" fmla="*/ 478274 h 6857994"/>
              <a:gd name="connsiteX779" fmla="*/ 11577750 w 12191990"/>
              <a:gd name="connsiteY779" fmla="*/ 464913 h 6857994"/>
              <a:gd name="connsiteX780" fmla="*/ 11569146 w 12191990"/>
              <a:gd name="connsiteY780" fmla="*/ 451511 h 6857994"/>
              <a:gd name="connsiteX781" fmla="*/ 11566718 w 12191990"/>
              <a:gd name="connsiteY781" fmla="*/ 451511 h 6857994"/>
              <a:gd name="connsiteX782" fmla="*/ 11564330 w 12191990"/>
              <a:gd name="connsiteY782" fmla="*/ 451511 h 6857994"/>
              <a:gd name="connsiteX783" fmla="*/ 11562437 w 12191990"/>
              <a:gd name="connsiteY783" fmla="*/ 451511 h 6857994"/>
              <a:gd name="connsiteX784" fmla="*/ 11518307 w 12191990"/>
              <a:gd name="connsiteY784" fmla="*/ 450059 h 6857994"/>
              <a:gd name="connsiteX785" fmla="*/ 11506814 w 12191990"/>
              <a:gd name="connsiteY785" fmla="*/ 451499 h 6857994"/>
              <a:gd name="connsiteX786" fmla="*/ 11498699 w 12191990"/>
              <a:gd name="connsiteY786" fmla="*/ 456763 h 6857994"/>
              <a:gd name="connsiteX787" fmla="*/ 11493426 w 12191990"/>
              <a:gd name="connsiteY787" fmla="*/ 465358 h 6857994"/>
              <a:gd name="connsiteX788" fmla="*/ 11491984 w 12191990"/>
              <a:gd name="connsiteY788" fmla="*/ 476338 h 6857994"/>
              <a:gd name="connsiteX789" fmla="*/ 11491984 w 12191990"/>
              <a:gd name="connsiteY789" fmla="*/ 481602 h 6857994"/>
              <a:gd name="connsiteX790" fmla="*/ 11491984 w 12191990"/>
              <a:gd name="connsiteY790" fmla="*/ 486866 h 6857994"/>
              <a:gd name="connsiteX791" fmla="*/ 11491984 w 12191990"/>
              <a:gd name="connsiteY791" fmla="*/ 492130 h 6857994"/>
              <a:gd name="connsiteX792" fmla="*/ 11491984 w 12191990"/>
              <a:gd name="connsiteY792" fmla="*/ 497394 h 6857994"/>
              <a:gd name="connsiteX793" fmla="*/ 11494373 w 12191990"/>
              <a:gd name="connsiteY793" fmla="*/ 510759 h 6857994"/>
              <a:gd name="connsiteX794" fmla="*/ 11494373 w 12191990"/>
              <a:gd name="connsiteY794" fmla="*/ 510760 h 6857994"/>
              <a:gd name="connsiteX795" fmla="*/ 11494374 w 12191990"/>
              <a:gd name="connsiteY795" fmla="*/ 510763 h 6857994"/>
              <a:gd name="connsiteX796" fmla="*/ 11500595 w 12191990"/>
              <a:gd name="connsiteY796" fmla="*/ 519358 h 6857994"/>
              <a:gd name="connsiteX797" fmla="*/ 11509204 w 12191990"/>
              <a:gd name="connsiteY797" fmla="*/ 523635 h 6857994"/>
              <a:gd name="connsiteX798" fmla="*/ 11518308 w 12191990"/>
              <a:gd name="connsiteY798" fmla="*/ 524622 h 6857994"/>
              <a:gd name="connsiteX799" fmla="*/ 11527865 w 12191990"/>
              <a:gd name="connsiteY799" fmla="*/ 523635 h 6857994"/>
              <a:gd name="connsiteX800" fmla="*/ 11536516 w 12191990"/>
              <a:gd name="connsiteY800" fmla="*/ 519358 h 6857994"/>
              <a:gd name="connsiteX801" fmla="*/ 11542737 w 12191990"/>
              <a:gd name="connsiteY801" fmla="*/ 510763 h 6857994"/>
              <a:gd name="connsiteX802" fmla="*/ 11545126 w 12191990"/>
              <a:gd name="connsiteY802" fmla="*/ 497398 h 6857994"/>
              <a:gd name="connsiteX803" fmla="*/ 11545126 w 12191990"/>
              <a:gd name="connsiteY803" fmla="*/ 492134 h 6857994"/>
              <a:gd name="connsiteX804" fmla="*/ 11545126 w 12191990"/>
              <a:gd name="connsiteY804" fmla="*/ 486870 h 6857994"/>
              <a:gd name="connsiteX805" fmla="*/ 11545126 w 12191990"/>
              <a:gd name="connsiteY805" fmla="*/ 481606 h 6857994"/>
              <a:gd name="connsiteX806" fmla="*/ 11545126 w 12191990"/>
              <a:gd name="connsiteY806" fmla="*/ 476342 h 6857994"/>
              <a:gd name="connsiteX807" fmla="*/ 11543190 w 12191990"/>
              <a:gd name="connsiteY807" fmla="*/ 465362 h 6857994"/>
              <a:gd name="connsiteX808" fmla="*/ 11543190 w 12191990"/>
              <a:gd name="connsiteY808" fmla="*/ 465361 h 6857994"/>
              <a:gd name="connsiteX809" fmla="*/ 11543189 w 12191990"/>
              <a:gd name="connsiteY809" fmla="*/ 465358 h 6857994"/>
              <a:gd name="connsiteX810" fmla="*/ 11538410 w 12191990"/>
              <a:gd name="connsiteY810" fmla="*/ 456763 h 6857994"/>
              <a:gd name="connsiteX811" fmla="*/ 11529800 w 12191990"/>
              <a:gd name="connsiteY811" fmla="*/ 451499 h 6857994"/>
              <a:gd name="connsiteX812" fmla="*/ 11518307 w 12191990"/>
              <a:gd name="connsiteY812" fmla="*/ 450059 h 6857994"/>
              <a:gd name="connsiteX813" fmla="*/ 10637376 w 12191990"/>
              <a:gd name="connsiteY813" fmla="*/ 448609 h 6857994"/>
              <a:gd name="connsiteX814" fmla="*/ 10638605 w 12191990"/>
              <a:gd name="connsiteY814" fmla="*/ 456431 h 6857994"/>
              <a:gd name="connsiteX815" fmla="*/ 10638781 w 12191990"/>
              <a:gd name="connsiteY815" fmla="*/ 457549 h 6857994"/>
              <a:gd name="connsiteX816" fmla="*/ 10639718 w 12191990"/>
              <a:gd name="connsiteY816" fmla="*/ 466962 h 6857994"/>
              <a:gd name="connsiteX817" fmla="*/ 10641144 w 12191990"/>
              <a:gd name="connsiteY817" fmla="*/ 475927 h 6857994"/>
              <a:gd name="connsiteX818" fmla="*/ 10642081 w 12191990"/>
              <a:gd name="connsiteY818" fmla="*/ 485340 h 6857994"/>
              <a:gd name="connsiteX819" fmla="*/ 10643487 w 12191990"/>
              <a:gd name="connsiteY819" fmla="*/ 494263 h 6857994"/>
              <a:gd name="connsiteX820" fmla="*/ 10644893 w 12191990"/>
              <a:gd name="connsiteY820" fmla="*/ 503675 h 6857994"/>
              <a:gd name="connsiteX821" fmla="*/ 10645851 w 12191990"/>
              <a:gd name="connsiteY821" fmla="*/ 513088 h 6857994"/>
              <a:gd name="connsiteX822" fmla="*/ 10647256 w 12191990"/>
              <a:gd name="connsiteY822" fmla="*/ 522032 h 6857994"/>
              <a:gd name="connsiteX823" fmla="*/ 10637375 w 12191990"/>
              <a:gd name="connsiteY823" fmla="*/ 516857 h 6857994"/>
              <a:gd name="connsiteX824" fmla="*/ 10627494 w 12191990"/>
              <a:gd name="connsiteY824" fmla="*/ 512151 h 6857994"/>
              <a:gd name="connsiteX825" fmla="*/ 10618081 w 12191990"/>
              <a:gd name="connsiteY825" fmla="*/ 506976 h 6857994"/>
              <a:gd name="connsiteX826" fmla="*/ 10608199 w 12191990"/>
              <a:gd name="connsiteY826" fmla="*/ 502270 h 6857994"/>
              <a:gd name="connsiteX827" fmla="*/ 10598786 w 12191990"/>
              <a:gd name="connsiteY827" fmla="*/ 497095 h 6857994"/>
              <a:gd name="connsiteX828" fmla="*/ 10588884 w 12191990"/>
              <a:gd name="connsiteY828" fmla="*/ 491920 h 6857994"/>
              <a:gd name="connsiteX829" fmla="*/ 10579002 w 12191990"/>
              <a:gd name="connsiteY829" fmla="*/ 487214 h 6857994"/>
              <a:gd name="connsiteX830" fmla="*/ 10570766 w 12191990"/>
              <a:gd name="connsiteY830" fmla="*/ 482686 h 6857994"/>
              <a:gd name="connsiteX831" fmla="*/ 10569593 w 12191990"/>
              <a:gd name="connsiteY831" fmla="*/ 482041 h 6857994"/>
              <a:gd name="connsiteX832" fmla="*/ 10578066 w 12191990"/>
              <a:gd name="connsiteY832" fmla="*/ 477805 h 6857994"/>
              <a:gd name="connsiteX833" fmla="*/ 10586542 w 12191990"/>
              <a:gd name="connsiteY833" fmla="*/ 473546 h 6857994"/>
              <a:gd name="connsiteX834" fmla="*/ 10595018 w 12191990"/>
              <a:gd name="connsiteY834" fmla="*/ 469329 h 6857994"/>
              <a:gd name="connsiteX835" fmla="*/ 10603472 w 12191990"/>
              <a:gd name="connsiteY835" fmla="*/ 465092 h 6857994"/>
              <a:gd name="connsiteX836" fmla="*/ 10611948 w 12191990"/>
              <a:gd name="connsiteY836" fmla="*/ 461322 h 6857994"/>
              <a:gd name="connsiteX837" fmla="*/ 10620424 w 12191990"/>
              <a:gd name="connsiteY837" fmla="*/ 457084 h 6857994"/>
              <a:gd name="connsiteX838" fmla="*/ 10628900 w 12191990"/>
              <a:gd name="connsiteY838" fmla="*/ 452847 h 6857994"/>
              <a:gd name="connsiteX839" fmla="*/ 10640677 w 12191990"/>
              <a:gd name="connsiteY839" fmla="*/ 448609 h 6857994"/>
              <a:gd name="connsiteX840" fmla="*/ 10650090 w 12191990"/>
              <a:gd name="connsiteY840" fmla="*/ 451910 h 6857994"/>
              <a:gd name="connsiteX841" fmla="*/ 10659034 w 12191990"/>
              <a:gd name="connsiteY841" fmla="*/ 455210 h 6857994"/>
              <a:gd name="connsiteX842" fmla="*/ 10668447 w 12191990"/>
              <a:gd name="connsiteY842" fmla="*/ 458490 h 6857994"/>
              <a:gd name="connsiteX843" fmla="*/ 10677370 w 12191990"/>
              <a:gd name="connsiteY843" fmla="*/ 461791 h 6857994"/>
              <a:gd name="connsiteX844" fmla="*/ 10686783 w 12191990"/>
              <a:gd name="connsiteY844" fmla="*/ 465092 h 6857994"/>
              <a:gd name="connsiteX845" fmla="*/ 10696175 w 12191990"/>
              <a:gd name="connsiteY845" fmla="*/ 468392 h 6857994"/>
              <a:gd name="connsiteX846" fmla="*/ 10705140 w 12191990"/>
              <a:gd name="connsiteY846" fmla="*/ 471672 h 6857994"/>
              <a:gd name="connsiteX847" fmla="*/ 10713376 w 12191990"/>
              <a:gd name="connsiteY847" fmla="*/ 474560 h 6857994"/>
              <a:gd name="connsiteX848" fmla="*/ 10714549 w 12191990"/>
              <a:gd name="connsiteY848" fmla="*/ 474971 h 6857994"/>
              <a:gd name="connsiteX849" fmla="*/ 10707546 w 12191990"/>
              <a:gd name="connsiteY849" fmla="*/ 480317 h 6857994"/>
              <a:gd name="connsiteX850" fmla="*/ 10706545 w 12191990"/>
              <a:gd name="connsiteY850" fmla="*/ 481081 h 6857994"/>
              <a:gd name="connsiteX851" fmla="*/ 10698559 w 12191990"/>
              <a:gd name="connsiteY851" fmla="*/ 486724 h 6857994"/>
              <a:gd name="connsiteX852" fmla="*/ 10690530 w 12191990"/>
              <a:gd name="connsiteY852" fmla="*/ 492857 h 6857994"/>
              <a:gd name="connsiteX853" fmla="*/ 10682565 w 12191990"/>
              <a:gd name="connsiteY853" fmla="*/ 498522 h 6857994"/>
              <a:gd name="connsiteX854" fmla="*/ 10674558 w 12191990"/>
              <a:gd name="connsiteY854" fmla="*/ 504634 h 6857994"/>
              <a:gd name="connsiteX855" fmla="*/ 10666551 w 12191990"/>
              <a:gd name="connsiteY855" fmla="*/ 510277 h 6857994"/>
              <a:gd name="connsiteX856" fmla="*/ 10658543 w 12191990"/>
              <a:gd name="connsiteY856" fmla="*/ 515920 h 6857994"/>
              <a:gd name="connsiteX857" fmla="*/ 10650557 w 12191990"/>
              <a:gd name="connsiteY857" fmla="*/ 522032 h 6857994"/>
              <a:gd name="connsiteX858" fmla="*/ 10649309 w 12191990"/>
              <a:gd name="connsiteY858" fmla="*/ 513800 h 6857994"/>
              <a:gd name="connsiteX859" fmla="*/ 10649131 w 12191990"/>
              <a:gd name="connsiteY859" fmla="*/ 512624 h 6857994"/>
              <a:gd name="connsiteX860" fmla="*/ 10648194 w 12191990"/>
              <a:gd name="connsiteY860" fmla="*/ 503679 h 6857994"/>
              <a:gd name="connsiteX861" fmla="*/ 10646789 w 12191990"/>
              <a:gd name="connsiteY861" fmla="*/ 494267 h 6857994"/>
              <a:gd name="connsiteX862" fmla="*/ 10645362 w 12191990"/>
              <a:gd name="connsiteY862" fmla="*/ 485344 h 6857994"/>
              <a:gd name="connsiteX863" fmla="*/ 10644425 w 12191990"/>
              <a:gd name="connsiteY863" fmla="*/ 475931 h 6857994"/>
              <a:gd name="connsiteX864" fmla="*/ 10643019 w 12191990"/>
              <a:gd name="connsiteY864" fmla="*/ 466966 h 6857994"/>
              <a:gd name="connsiteX865" fmla="*/ 10642082 w 12191990"/>
              <a:gd name="connsiteY865" fmla="*/ 457553 h 6857994"/>
              <a:gd name="connsiteX866" fmla="*/ 10640677 w 12191990"/>
              <a:gd name="connsiteY866" fmla="*/ 448609 h 6857994"/>
              <a:gd name="connsiteX867" fmla="*/ 10894817 w 12191990"/>
              <a:gd name="connsiteY867" fmla="*/ 434030 h 6857994"/>
              <a:gd name="connsiteX868" fmla="*/ 10890608 w 12191990"/>
              <a:gd name="connsiteY868" fmla="*/ 442024 h 6857994"/>
              <a:gd name="connsiteX869" fmla="*/ 10886349 w 12191990"/>
              <a:gd name="connsiteY869" fmla="*/ 450031 h 6857994"/>
              <a:gd name="connsiteX870" fmla="*/ 10882132 w 12191990"/>
              <a:gd name="connsiteY870" fmla="*/ 458017 h 6857994"/>
              <a:gd name="connsiteX871" fmla="*/ 10877894 w 12191990"/>
              <a:gd name="connsiteY871" fmla="*/ 466025 h 6857994"/>
              <a:gd name="connsiteX872" fmla="*/ 10874125 w 12191990"/>
              <a:gd name="connsiteY872" fmla="*/ 474032 h 6857994"/>
              <a:gd name="connsiteX873" fmla="*/ 10869887 w 12191990"/>
              <a:gd name="connsiteY873" fmla="*/ 482039 h 6857994"/>
              <a:gd name="connsiteX874" fmla="*/ 10865649 w 12191990"/>
              <a:gd name="connsiteY874" fmla="*/ 490025 h 6857994"/>
              <a:gd name="connsiteX875" fmla="*/ 10861941 w 12191990"/>
              <a:gd name="connsiteY875" fmla="*/ 497031 h 6857994"/>
              <a:gd name="connsiteX876" fmla="*/ 10861413 w 12191990"/>
              <a:gd name="connsiteY876" fmla="*/ 498028 h 6857994"/>
              <a:gd name="connsiteX877" fmla="*/ 10861880 w 12191990"/>
              <a:gd name="connsiteY877" fmla="*/ 494756 h 6857994"/>
              <a:gd name="connsiteX878" fmla="*/ 10862370 w 12191990"/>
              <a:gd name="connsiteY878" fmla="*/ 491924 h 6857994"/>
              <a:gd name="connsiteX879" fmla="*/ 10862817 w 12191990"/>
              <a:gd name="connsiteY879" fmla="*/ 488623 h 6857994"/>
              <a:gd name="connsiteX880" fmla="*/ 10863286 w 12191990"/>
              <a:gd name="connsiteY880" fmla="*/ 485344 h 6857994"/>
              <a:gd name="connsiteX881" fmla="*/ 10864244 w 12191990"/>
              <a:gd name="connsiteY881" fmla="*/ 482043 h 6857994"/>
              <a:gd name="connsiteX882" fmla="*/ 10864713 w 12191990"/>
              <a:gd name="connsiteY882" fmla="*/ 479211 h 6857994"/>
              <a:gd name="connsiteX883" fmla="*/ 10865181 w 12191990"/>
              <a:gd name="connsiteY883" fmla="*/ 475931 h 6857994"/>
              <a:gd name="connsiteX884" fmla="*/ 10865650 w 12191990"/>
              <a:gd name="connsiteY884" fmla="*/ 472630 h 6857994"/>
              <a:gd name="connsiteX885" fmla="*/ 10866118 w 12191990"/>
              <a:gd name="connsiteY885" fmla="*/ 472630 h 6857994"/>
              <a:gd name="connsiteX886" fmla="*/ 10868014 w 12191990"/>
              <a:gd name="connsiteY886" fmla="*/ 472630 h 6857994"/>
              <a:gd name="connsiteX887" fmla="*/ 10870356 w 12191990"/>
              <a:gd name="connsiteY887" fmla="*/ 471672 h 6857994"/>
              <a:gd name="connsiteX888" fmla="*/ 10872252 w 12191990"/>
              <a:gd name="connsiteY888" fmla="*/ 470735 h 6857994"/>
              <a:gd name="connsiteX889" fmla="*/ 10873657 w 12191990"/>
              <a:gd name="connsiteY889" fmla="*/ 469329 h 6857994"/>
              <a:gd name="connsiteX890" fmla="*/ 10875063 w 12191990"/>
              <a:gd name="connsiteY890" fmla="*/ 467903 h 6857994"/>
              <a:gd name="connsiteX891" fmla="*/ 10876000 w 12191990"/>
              <a:gd name="connsiteY891" fmla="*/ 466029 h 6857994"/>
              <a:gd name="connsiteX892" fmla="*/ 10876468 w 12191990"/>
              <a:gd name="connsiteY892" fmla="*/ 463665 h 6857994"/>
              <a:gd name="connsiteX893" fmla="*/ 10876937 w 12191990"/>
              <a:gd name="connsiteY893" fmla="*/ 461791 h 6857994"/>
              <a:gd name="connsiteX894" fmla="*/ 10876937 w 12191990"/>
              <a:gd name="connsiteY894" fmla="*/ 460854 h 6857994"/>
              <a:gd name="connsiteX895" fmla="*/ 10876936 w 12191990"/>
              <a:gd name="connsiteY895" fmla="*/ 460852 h 6857994"/>
              <a:gd name="connsiteX896" fmla="*/ 10876936 w 12191990"/>
              <a:gd name="connsiteY896" fmla="*/ 460850 h 6857994"/>
              <a:gd name="connsiteX897" fmla="*/ 10876468 w 12191990"/>
              <a:gd name="connsiteY897" fmla="*/ 459915 h 6857994"/>
              <a:gd name="connsiteX898" fmla="*/ 10876468 w 12191990"/>
              <a:gd name="connsiteY898" fmla="*/ 458980 h 6857994"/>
              <a:gd name="connsiteX899" fmla="*/ 10876468 w 12191990"/>
              <a:gd name="connsiteY899" fmla="*/ 458021 h 6857994"/>
              <a:gd name="connsiteX900" fmla="*/ 10876467 w 12191990"/>
              <a:gd name="connsiteY900" fmla="*/ 458019 h 6857994"/>
              <a:gd name="connsiteX901" fmla="*/ 10876467 w 12191990"/>
              <a:gd name="connsiteY901" fmla="*/ 458017 h 6857994"/>
              <a:gd name="connsiteX902" fmla="*/ 10875999 w 12191990"/>
              <a:gd name="connsiteY902" fmla="*/ 457080 h 6857994"/>
              <a:gd name="connsiteX903" fmla="*/ 10875530 w 12191990"/>
              <a:gd name="connsiteY903" fmla="*/ 456612 h 6857994"/>
              <a:gd name="connsiteX904" fmla="*/ 10875062 w 12191990"/>
              <a:gd name="connsiteY904" fmla="*/ 455675 h 6857994"/>
              <a:gd name="connsiteX905" fmla="*/ 10874595 w 12191990"/>
              <a:gd name="connsiteY905" fmla="*/ 455208 h 6857994"/>
              <a:gd name="connsiteX906" fmla="*/ 10876937 w 12191990"/>
              <a:gd name="connsiteY906" fmla="*/ 452378 h 6857994"/>
              <a:gd name="connsiteX907" fmla="*/ 10879769 w 12191990"/>
              <a:gd name="connsiteY907" fmla="*/ 450035 h 6857994"/>
              <a:gd name="connsiteX908" fmla="*/ 10882133 w 12191990"/>
              <a:gd name="connsiteY908" fmla="*/ 447203 h 6857994"/>
              <a:gd name="connsiteX909" fmla="*/ 10884944 w 12191990"/>
              <a:gd name="connsiteY909" fmla="*/ 444371 h 6857994"/>
              <a:gd name="connsiteX910" fmla="*/ 10887308 w 12191990"/>
              <a:gd name="connsiteY910" fmla="*/ 442028 h 6857994"/>
              <a:gd name="connsiteX911" fmla="*/ 10889650 w 12191990"/>
              <a:gd name="connsiteY911" fmla="*/ 439196 h 6857994"/>
              <a:gd name="connsiteX912" fmla="*/ 10892483 w 12191990"/>
              <a:gd name="connsiteY912" fmla="*/ 436854 h 6857994"/>
              <a:gd name="connsiteX913" fmla="*/ 10845887 w 12191990"/>
              <a:gd name="connsiteY913" fmla="*/ 411426 h 6857994"/>
              <a:gd name="connsiteX914" fmla="*/ 10846355 w 12191990"/>
              <a:gd name="connsiteY914" fmla="*/ 411426 h 6857994"/>
              <a:gd name="connsiteX915" fmla="*/ 10846824 w 12191990"/>
              <a:gd name="connsiteY915" fmla="*/ 411426 h 6857994"/>
              <a:gd name="connsiteX916" fmla="*/ 10847292 w 12191990"/>
              <a:gd name="connsiteY916" fmla="*/ 411895 h 6857994"/>
              <a:gd name="connsiteX917" fmla="*/ 10847761 w 12191990"/>
              <a:gd name="connsiteY917" fmla="*/ 411895 h 6857994"/>
              <a:gd name="connsiteX918" fmla="*/ 10848698 w 12191990"/>
              <a:gd name="connsiteY918" fmla="*/ 411895 h 6857994"/>
              <a:gd name="connsiteX919" fmla="*/ 10849188 w 12191990"/>
              <a:gd name="connsiteY919" fmla="*/ 411895 h 6857994"/>
              <a:gd name="connsiteX920" fmla="*/ 10849656 w 12191990"/>
              <a:gd name="connsiteY920" fmla="*/ 412363 h 6857994"/>
              <a:gd name="connsiteX921" fmla="*/ 10850104 w 12191990"/>
              <a:gd name="connsiteY921" fmla="*/ 412363 h 6857994"/>
              <a:gd name="connsiteX922" fmla="*/ 10850572 w 12191990"/>
              <a:gd name="connsiteY922" fmla="*/ 412363 h 6857994"/>
              <a:gd name="connsiteX923" fmla="*/ 10850572 w 12191990"/>
              <a:gd name="connsiteY923" fmla="*/ 411895 h 6857994"/>
              <a:gd name="connsiteX924" fmla="*/ 10851062 w 12191990"/>
              <a:gd name="connsiteY924" fmla="*/ 411895 h 6857994"/>
              <a:gd name="connsiteX925" fmla="*/ 10851530 w 12191990"/>
              <a:gd name="connsiteY925" fmla="*/ 411895 h 6857994"/>
              <a:gd name="connsiteX926" fmla="*/ 10852349 w 12191990"/>
              <a:gd name="connsiteY926" fmla="*/ 416419 h 6857994"/>
              <a:gd name="connsiteX927" fmla="*/ 10852466 w 12191990"/>
              <a:gd name="connsiteY927" fmla="*/ 417066 h 6857994"/>
              <a:gd name="connsiteX928" fmla="*/ 10852467 w 12191990"/>
              <a:gd name="connsiteY928" fmla="*/ 417069 h 6857994"/>
              <a:gd name="connsiteX929" fmla="*/ 10852467 w 12191990"/>
              <a:gd name="connsiteY929" fmla="*/ 417070 h 6857994"/>
              <a:gd name="connsiteX930" fmla="*/ 10853872 w 12191990"/>
              <a:gd name="connsiteY930" fmla="*/ 421773 h 6857994"/>
              <a:gd name="connsiteX931" fmla="*/ 10854521 w 12191990"/>
              <a:gd name="connsiteY931" fmla="*/ 424135 h 6857994"/>
              <a:gd name="connsiteX932" fmla="*/ 10855122 w 12191990"/>
              <a:gd name="connsiteY932" fmla="*/ 426322 h 6857994"/>
              <a:gd name="connsiteX933" fmla="*/ 10855300 w 12191990"/>
              <a:gd name="connsiteY933" fmla="*/ 426972 h 6857994"/>
              <a:gd name="connsiteX934" fmla="*/ 10856386 w 12191990"/>
              <a:gd name="connsiteY934" fmla="*/ 430594 h 6857994"/>
              <a:gd name="connsiteX935" fmla="*/ 10856704 w 12191990"/>
              <a:gd name="connsiteY935" fmla="*/ 431653 h 6857994"/>
              <a:gd name="connsiteX936" fmla="*/ 10857641 w 12191990"/>
              <a:gd name="connsiteY936" fmla="*/ 436850 h 6857994"/>
              <a:gd name="connsiteX937" fmla="*/ 10857641 w 12191990"/>
              <a:gd name="connsiteY937" fmla="*/ 436851 h 6857994"/>
              <a:gd name="connsiteX938" fmla="*/ 10857642 w 12191990"/>
              <a:gd name="connsiteY938" fmla="*/ 436854 h 6857994"/>
              <a:gd name="connsiteX939" fmla="*/ 10859069 w 12191990"/>
              <a:gd name="connsiteY939" fmla="*/ 441539 h 6857994"/>
              <a:gd name="connsiteX940" fmla="*/ 10860299 w 12191990"/>
              <a:gd name="connsiteY940" fmla="*/ 446085 h 6857994"/>
              <a:gd name="connsiteX941" fmla="*/ 10860475 w 12191990"/>
              <a:gd name="connsiteY941" fmla="*/ 446733 h 6857994"/>
              <a:gd name="connsiteX942" fmla="*/ 10861411 w 12191990"/>
              <a:gd name="connsiteY942" fmla="*/ 451437 h 6857994"/>
              <a:gd name="connsiteX943" fmla="*/ 10859984 w 12191990"/>
              <a:gd name="connsiteY943" fmla="*/ 452374 h 6857994"/>
              <a:gd name="connsiteX944" fmla="*/ 10859068 w 12191990"/>
              <a:gd name="connsiteY944" fmla="*/ 453332 h 6857994"/>
              <a:gd name="connsiteX945" fmla="*/ 10857641 w 12191990"/>
              <a:gd name="connsiteY945" fmla="*/ 454248 h 6857994"/>
              <a:gd name="connsiteX946" fmla="*/ 10856704 w 12191990"/>
              <a:gd name="connsiteY946" fmla="*/ 455675 h 6857994"/>
              <a:gd name="connsiteX947" fmla="*/ 10856236 w 12191990"/>
              <a:gd name="connsiteY947" fmla="*/ 457080 h 6857994"/>
              <a:gd name="connsiteX948" fmla="*/ 10855299 w 12191990"/>
              <a:gd name="connsiteY948" fmla="*/ 458486 h 6857994"/>
              <a:gd name="connsiteX949" fmla="*/ 10855299 w 12191990"/>
              <a:gd name="connsiteY949" fmla="*/ 459913 h 6857994"/>
              <a:gd name="connsiteX950" fmla="*/ 10854830 w 12191990"/>
              <a:gd name="connsiteY950" fmla="*/ 461787 h 6857994"/>
              <a:gd name="connsiteX951" fmla="*/ 10854830 w 12191990"/>
              <a:gd name="connsiteY951" fmla="*/ 462255 h 6857994"/>
              <a:gd name="connsiteX952" fmla="*/ 10854831 w 12191990"/>
              <a:gd name="connsiteY952" fmla="*/ 462255 h 6857994"/>
              <a:gd name="connsiteX953" fmla="*/ 10854831 w 12191990"/>
              <a:gd name="connsiteY953" fmla="*/ 462259 h 6857994"/>
              <a:gd name="connsiteX954" fmla="*/ 10855299 w 12191990"/>
              <a:gd name="connsiteY954" fmla="*/ 462259 h 6857994"/>
              <a:gd name="connsiteX955" fmla="*/ 10855299 w 12191990"/>
              <a:gd name="connsiteY955" fmla="*/ 462745 h 6857994"/>
              <a:gd name="connsiteX956" fmla="*/ 10855299 w 12191990"/>
              <a:gd name="connsiteY956" fmla="*/ 463214 h 6857994"/>
              <a:gd name="connsiteX957" fmla="*/ 10848697 w 12191990"/>
              <a:gd name="connsiteY957" fmla="*/ 465088 h 6857994"/>
              <a:gd name="connsiteX958" fmla="*/ 10842585 w 12191990"/>
              <a:gd name="connsiteY958" fmla="*/ 466962 h 6857994"/>
              <a:gd name="connsiteX959" fmla="*/ 10836473 w 12191990"/>
              <a:gd name="connsiteY959" fmla="*/ 469325 h 6857994"/>
              <a:gd name="connsiteX960" fmla="*/ 10830340 w 12191990"/>
              <a:gd name="connsiteY960" fmla="*/ 471199 h 6857994"/>
              <a:gd name="connsiteX961" fmla="*/ 10823759 w 12191990"/>
              <a:gd name="connsiteY961" fmla="*/ 473095 h 6857994"/>
              <a:gd name="connsiteX962" fmla="*/ 10817647 w 12191990"/>
              <a:gd name="connsiteY962" fmla="*/ 474969 h 6857994"/>
              <a:gd name="connsiteX963" fmla="*/ 10811514 w 12191990"/>
              <a:gd name="connsiteY963" fmla="*/ 476843 h 6857994"/>
              <a:gd name="connsiteX964" fmla="*/ 10804937 w 12191990"/>
              <a:gd name="connsiteY964" fmla="*/ 478737 h 6857994"/>
              <a:gd name="connsiteX965" fmla="*/ 10809462 w 12191990"/>
              <a:gd name="connsiteY965" fmla="*/ 471325 h 6857994"/>
              <a:gd name="connsiteX966" fmla="*/ 10810109 w 12191990"/>
              <a:gd name="connsiteY966" fmla="*/ 470266 h 6857994"/>
              <a:gd name="connsiteX967" fmla="*/ 10815284 w 12191990"/>
              <a:gd name="connsiteY967" fmla="*/ 461791 h 6857994"/>
              <a:gd name="connsiteX968" fmla="*/ 10820459 w 12191990"/>
              <a:gd name="connsiteY968" fmla="*/ 453336 h 6857994"/>
              <a:gd name="connsiteX969" fmla="*/ 10825634 w 12191990"/>
              <a:gd name="connsiteY969" fmla="*/ 444839 h 6857994"/>
              <a:gd name="connsiteX970" fmla="*/ 10830809 w 12191990"/>
              <a:gd name="connsiteY970" fmla="*/ 436385 h 6857994"/>
              <a:gd name="connsiteX971" fmla="*/ 10835516 w 12191990"/>
              <a:gd name="connsiteY971" fmla="*/ 428357 h 6857994"/>
              <a:gd name="connsiteX972" fmla="*/ 10840691 w 12191990"/>
              <a:gd name="connsiteY972" fmla="*/ 419902 h 6857994"/>
              <a:gd name="connsiteX973" fmla="*/ 10845887 w 12191990"/>
              <a:gd name="connsiteY973" fmla="*/ 411426 h 6857994"/>
              <a:gd name="connsiteX974" fmla="*/ 10770094 w 12191990"/>
              <a:gd name="connsiteY974" fmla="*/ 411426 h 6857994"/>
              <a:gd name="connsiteX975" fmla="*/ 10773373 w 12191990"/>
              <a:gd name="connsiteY975" fmla="*/ 419902 h 6857994"/>
              <a:gd name="connsiteX976" fmla="*/ 10777143 w 12191990"/>
              <a:gd name="connsiteY976" fmla="*/ 428846 h 6857994"/>
              <a:gd name="connsiteX977" fmla="*/ 10780912 w 12191990"/>
              <a:gd name="connsiteY977" fmla="*/ 437322 h 6857994"/>
              <a:gd name="connsiteX978" fmla="*/ 10784213 w 12191990"/>
              <a:gd name="connsiteY978" fmla="*/ 445798 h 6857994"/>
              <a:gd name="connsiteX979" fmla="*/ 10787983 w 12191990"/>
              <a:gd name="connsiteY979" fmla="*/ 454252 h 6857994"/>
              <a:gd name="connsiteX980" fmla="*/ 10791752 w 12191990"/>
              <a:gd name="connsiteY980" fmla="*/ 462749 h 6857994"/>
              <a:gd name="connsiteX981" fmla="*/ 10795053 w 12191990"/>
              <a:gd name="connsiteY981" fmla="*/ 471203 h 6857994"/>
              <a:gd name="connsiteX982" fmla="*/ 10798333 w 12191990"/>
              <a:gd name="connsiteY982" fmla="*/ 478619 h 6857994"/>
              <a:gd name="connsiteX983" fmla="*/ 10798799 w 12191990"/>
              <a:gd name="connsiteY983" fmla="*/ 479675 h 6857994"/>
              <a:gd name="connsiteX984" fmla="*/ 10790154 w 12191990"/>
              <a:gd name="connsiteY984" fmla="*/ 479265 h 6857994"/>
              <a:gd name="connsiteX985" fmla="*/ 10788919 w 12191990"/>
              <a:gd name="connsiteY985" fmla="*/ 479207 h 6857994"/>
              <a:gd name="connsiteX986" fmla="*/ 10779506 w 12191990"/>
              <a:gd name="connsiteY986" fmla="*/ 478270 h 6857994"/>
              <a:gd name="connsiteX987" fmla="*/ 10769624 w 12191990"/>
              <a:gd name="connsiteY987" fmla="*/ 477311 h 6857994"/>
              <a:gd name="connsiteX988" fmla="*/ 10759743 w 12191990"/>
              <a:gd name="connsiteY988" fmla="*/ 476374 h 6857994"/>
              <a:gd name="connsiteX989" fmla="*/ 10750330 w 12191990"/>
              <a:gd name="connsiteY989" fmla="*/ 475927 h 6857994"/>
              <a:gd name="connsiteX990" fmla="*/ 10740448 w 12191990"/>
              <a:gd name="connsiteY990" fmla="*/ 474969 h 6857994"/>
              <a:gd name="connsiteX991" fmla="*/ 10731014 w 12191990"/>
              <a:gd name="connsiteY991" fmla="*/ 474032 h 6857994"/>
              <a:gd name="connsiteX992" fmla="*/ 10722368 w 12191990"/>
              <a:gd name="connsiteY992" fmla="*/ 473212 h 6857994"/>
              <a:gd name="connsiteX993" fmla="*/ 10721137 w 12191990"/>
              <a:gd name="connsiteY993" fmla="*/ 473095 h 6857994"/>
              <a:gd name="connsiteX994" fmla="*/ 10727267 w 12191990"/>
              <a:gd name="connsiteY994" fmla="*/ 465560 h 6857994"/>
              <a:gd name="connsiteX995" fmla="*/ 10733379 w 12191990"/>
              <a:gd name="connsiteY995" fmla="*/ 458021 h 6857994"/>
              <a:gd name="connsiteX996" fmla="*/ 10739491 w 12191990"/>
              <a:gd name="connsiteY996" fmla="*/ 450035 h 6857994"/>
              <a:gd name="connsiteX997" fmla="*/ 10745624 w 12191990"/>
              <a:gd name="connsiteY997" fmla="*/ 442497 h 6857994"/>
              <a:gd name="connsiteX998" fmla="*/ 10751736 w 12191990"/>
              <a:gd name="connsiteY998" fmla="*/ 434490 h 6857994"/>
              <a:gd name="connsiteX999" fmla="*/ 10757848 w 12191990"/>
              <a:gd name="connsiteY999" fmla="*/ 426972 h 6857994"/>
              <a:gd name="connsiteX1000" fmla="*/ 10763960 w 12191990"/>
              <a:gd name="connsiteY1000" fmla="*/ 419434 h 6857994"/>
              <a:gd name="connsiteX1001" fmla="*/ 10770094 w 12191990"/>
              <a:gd name="connsiteY1001" fmla="*/ 411426 h 6857994"/>
              <a:gd name="connsiteX1002" fmla="*/ 10699007 w 12191990"/>
              <a:gd name="connsiteY1002" fmla="*/ 410489 h 6857994"/>
              <a:gd name="connsiteX1003" fmla="*/ 10700664 w 12191990"/>
              <a:gd name="connsiteY1003" fmla="*/ 417473 h 6857994"/>
              <a:gd name="connsiteX1004" fmla="*/ 10700901 w 12191990"/>
              <a:gd name="connsiteY1004" fmla="*/ 418471 h 6857994"/>
              <a:gd name="connsiteX1005" fmla="*/ 10702776 w 12191990"/>
              <a:gd name="connsiteY1005" fmla="*/ 426010 h 6857994"/>
              <a:gd name="connsiteX1006" fmla="*/ 10702777 w 12191990"/>
              <a:gd name="connsiteY1006" fmla="*/ 426012 h 6857994"/>
              <a:gd name="connsiteX1007" fmla="*/ 10702777 w 12191990"/>
              <a:gd name="connsiteY1007" fmla="*/ 426014 h 6857994"/>
              <a:gd name="connsiteX1008" fmla="*/ 10704845 w 12191990"/>
              <a:gd name="connsiteY1008" fmla="*/ 432610 h 6857994"/>
              <a:gd name="connsiteX1009" fmla="*/ 10705140 w 12191990"/>
              <a:gd name="connsiteY1009" fmla="*/ 433551 h 6857994"/>
              <a:gd name="connsiteX1010" fmla="*/ 10706779 w 12191990"/>
              <a:gd name="connsiteY1010" fmla="*/ 440536 h 6857994"/>
              <a:gd name="connsiteX1011" fmla="*/ 10707013 w 12191990"/>
              <a:gd name="connsiteY1011" fmla="*/ 441535 h 6857994"/>
              <a:gd name="connsiteX1012" fmla="*/ 10707013 w 12191990"/>
              <a:gd name="connsiteY1012" fmla="*/ 441536 h 6857994"/>
              <a:gd name="connsiteX1013" fmla="*/ 10707014 w 12191990"/>
              <a:gd name="connsiteY1013" fmla="*/ 441539 h 6857994"/>
              <a:gd name="connsiteX1014" fmla="*/ 10709064 w 12191990"/>
              <a:gd name="connsiteY1014" fmla="*/ 448135 h 6857994"/>
              <a:gd name="connsiteX1015" fmla="*/ 10709357 w 12191990"/>
              <a:gd name="connsiteY1015" fmla="*/ 449077 h 6857994"/>
              <a:gd name="connsiteX1016" fmla="*/ 10709657 w 12191990"/>
              <a:gd name="connsiteY1016" fmla="*/ 450269 h 6857994"/>
              <a:gd name="connsiteX1017" fmla="*/ 10711015 w 12191990"/>
              <a:gd name="connsiteY1017" fmla="*/ 455673 h 6857994"/>
              <a:gd name="connsiteX1018" fmla="*/ 10711252 w 12191990"/>
              <a:gd name="connsiteY1018" fmla="*/ 456616 h 6857994"/>
              <a:gd name="connsiteX1019" fmla="*/ 10713321 w 12191990"/>
              <a:gd name="connsiteY1019" fmla="*/ 463193 h 6857994"/>
              <a:gd name="connsiteX1020" fmla="*/ 10713616 w 12191990"/>
              <a:gd name="connsiteY1020" fmla="*/ 464132 h 6857994"/>
              <a:gd name="connsiteX1021" fmla="*/ 10714954 w 12191990"/>
              <a:gd name="connsiteY1021" fmla="*/ 469866 h 6857994"/>
              <a:gd name="connsiteX1022" fmla="*/ 10715256 w 12191990"/>
              <a:gd name="connsiteY1022" fmla="*/ 471158 h 6857994"/>
              <a:gd name="connsiteX1023" fmla="*/ 10715489 w 12191990"/>
              <a:gd name="connsiteY1023" fmla="*/ 472158 h 6857994"/>
              <a:gd name="connsiteX1024" fmla="*/ 10707663 w 12191990"/>
              <a:gd name="connsiteY1024" fmla="*/ 469270 h 6857994"/>
              <a:gd name="connsiteX1025" fmla="*/ 10706545 w 12191990"/>
              <a:gd name="connsiteY1025" fmla="*/ 468857 h 6857994"/>
              <a:gd name="connsiteX1026" fmla="*/ 10697132 w 12191990"/>
              <a:gd name="connsiteY1026" fmla="*/ 465556 h 6857994"/>
              <a:gd name="connsiteX1027" fmla="*/ 10688209 w 12191990"/>
              <a:gd name="connsiteY1027" fmla="*/ 462255 h 6857994"/>
              <a:gd name="connsiteX1028" fmla="*/ 10678796 w 12191990"/>
              <a:gd name="connsiteY1028" fmla="*/ 458976 h 6857994"/>
              <a:gd name="connsiteX1029" fmla="*/ 10669852 w 12191990"/>
              <a:gd name="connsiteY1029" fmla="*/ 455675 h 6857994"/>
              <a:gd name="connsiteX1030" fmla="*/ 10660907 w 12191990"/>
              <a:gd name="connsiteY1030" fmla="*/ 452374 h 6857994"/>
              <a:gd name="connsiteX1031" fmla="*/ 10651494 w 12191990"/>
              <a:gd name="connsiteY1031" fmla="*/ 449073 h 6857994"/>
              <a:gd name="connsiteX1032" fmla="*/ 10643668 w 12191990"/>
              <a:gd name="connsiteY1032" fmla="*/ 446204 h 6857994"/>
              <a:gd name="connsiteX1033" fmla="*/ 10642555 w 12191990"/>
              <a:gd name="connsiteY1033" fmla="*/ 445795 h 6857994"/>
              <a:gd name="connsiteX1034" fmla="*/ 10649621 w 12191990"/>
              <a:gd name="connsiteY1034" fmla="*/ 441070 h 6857994"/>
              <a:gd name="connsiteX1035" fmla="*/ 10656670 w 12191990"/>
              <a:gd name="connsiteY1035" fmla="*/ 436854 h 6857994"/>
              <a:gd name="connsiteX1036" fmla="*/ 10663719 w 12191990"/>
              <a:gd name="connsiteY1036" fmla="*/ 432616 h 6857994"/>
              <a:gd name="connsiteX1037" fmla="*/ 10670790 w 12191990"/>
              <a:gd name="connsiteY1037" fmla="*/ 428357 h 6857994"/>
              <a:gd name="connsiteX1038" fmla="*/ 10677860 w 12191990"/>
              <a:gd name="connsiteY1038" fmla="*/ 423671 h 6857994"/>
              <a:gd name="connsiteX1039" fmla="*/ 10684909 w 12191990"/>
              <a:gd name="connsiteY1039" fmla="*/ 419434 h 6857994"/>
              <a:gd name="connsiteX1040" fmla="*/ 10691958 w 12191990"/>
              <a:gd name="connsiteY1040" fmla="*/ 415196 h 6857994"/>
              <a:gd name="connsiteX1041" fmla="*/ 10701839 w 12191990"/>
              <a:gd name="connsiteY1041" fmla="*/ 410021 h 6857994"/>
              <a:gd name="connsiteX1042" fmla="*/ 10710315 w 12191990"/>
              <a:gd name="connsiteY1042" fmla="*/ 410021 h 6857994"/>
              <a:gd name="connsiteX1043" fmla="*/ 10718323 w 12191990"/>
              <a:gd name="connsiteY1043" fmla="*/ 410021 h 6857994"/>
              <a:gd name="connsiteX1044" fmla="*/ 10726309 w 12191990"/>
              <a:gd name="connsiteY1044" fmla="*/ 410021 h 6857994"/>
              <a:gd name="connsiteX1045" fmla="*/ 10734316 w 12191990"/>
              <a:gd name="connsiteY1045" fmla="*/ 410021 h 6857994"/>
              <a:gd name="connsiteX1046" fmla="*/ 10742792 w 12191990"/>
              <a:gd name="connsiteY1046" fmla="*/ 410021 h 6857994"/>
              <a:gd name="connsiteX1047" fmla="*/ 10750778 w 12191990"/>
              <a:gd name="connsiteY1047" fmla="*/ 410021 h 6857994"/>
              <a:gd name="connsiteX1048" fmla="*/ 10758807 w 12191990"/>
              <a:gd name="connsiteY1048" fmla="*/ 410021 h 6857994"/>
              <a:gd name="connsiteX1049" fmla="*/ 10767257 w 12191990"/>
              <a:gd name="connsiteY1049" fmla="*/ 410021 h 6857994"/>
              <a:gd name="connsiteX1050" fmla="*/ 10761912 w 12191990"/>
              <a:gd name="connsiteY1050" fmla="*/ 416613 h 6857994"/>
              <a:gd name="connsiteX1051" fmla="*/ 10761148 w 12191990"/>
              <a:gd name="connsiteY1051" fmla="*/ 417556 h 6857994"/>
              <a:gd name="connsiteX1052" fmla="*/ 10755036 w 12191990"/>
              <a:gd name="connsiteY1052" fmla="*/ 425541 h 6857994"/>
              <a:gd name="connsiteX1053" fmla="*/ 10748903 w 12191990"/>
              <a:gd name="connsiteY1053" fmla="*/ 433080 h 6857994"/>
              <a:gd name="connsiteX1054" fmla="*/ 10742791 w 12191990"/>
              <a:gd name="connsiteY1054" fmla="*/ 440619 h 6857994"/>
              <a:gd name="connsiteX1055" fmla="*/ 10736679 w 12191990"/>
              <a:gd name="connsiteY1055" fmla="*/ 448136 h 6857994"/>
              <a:gd name="connsiteX1056" fmla="*/ 10730567 w 12191990"/>
              <a:gd name="connsiteY1056" fmla="*/ 455675 h 6857994"/>
              <a:gd name="connsiteX1057" fmla="*/ 10724434 w 12191990"/>
              <a:gd name="connsiteY1057" fmla="*/ 463661 h 6857994"/>
              <a:gd name="connsiteX1058" fmla="*/ 10719477 w 12191990"/>
              <a:gd name="connsiteY1058" fmla="*/ 470257 h 6857994"/>
              <a:gd name="connsiteX1059" fmla="*/ 10718769 w 12191990"/>
              <a:gd name="connsiteY1059" fmla="*/ 471199 h 6857994"/>
              <a:gd name="connsiteX1060" fmla="*/ 10718243 w 12191990"/>
              <a:gd name="connsiteY1060" fmla="*/ 469406 h 6857994"/>
              <a:gd name="connsiteX1061" fmla="*/ 10716719 w 12191990"/>
              <a:gd name="connsiteY1061" fmla="*/ 464212 h 6857994"/>
              <a:gd name="connsiteX1062" fmla="*/ 10716426 w 12191990"/>
              <a:gd name="connsiteY1062" fmla="*/ 463214 h 6857994"/>
              <a:gd name="connsiteX1063" fmla="*/ 10715353 w 12191990"/>
              <a:gd name="connsiteY1063" fmla="*/ 458897 h 6857994"/>
              <a:gd name="connsiteX1064" fmla="*/ 10714553 w 12191990"/>
              <a:gd name="connsiteY1064" fmla="*/ 455679 h 6857994"/>
              <a:gd name="connsiteX1065" fmla="*/ 10714553 w 12191990"/>
              <a:gd name="connsiteY1065" fmla="*/ 455677 h 6857994"/>
              <a:gd name="connsiteX1066" fmla="*/ 10714552 w 12191990"/>
              <a:gd name="connsiteY1066" fmla="*/ 455675 h 6857994"/>
              <a:gd name="connsiteX1067" fmla="*/ 10712484 w 12191990"/>
              <a:gd name="connsiteY1067" fmla="*/ 449079 h 6857994"/>
              <a:gd name="connsiteX1068" fmla="*/ 10712189 w 12191990"/>
              <a:gd name="connsiteY1068" fmla="*/ 448139 h 6857994"/>
              <a:gd name="connsiteX1069" fmla="*/ 10710549 w 12191990"/>
              <a:gd name="connsiteY1069" fmla="*/ 441562 h 6857994"/>
              <a:gd name="connsiteX1070" fmla="*/ 10710315 w 12191990"/>
              <a:gd name="connsiteY1070" fmla="*/ 440623 h 6857994"/>
              <a:gd name="connsiteX1071" fmla="*/ 10708675 w 12191990"/>
              <a:gd name="connsiteY1071" fmla="*/ 433617 h 6857994"/>
              <a:gd name="connsiteX1072" fmla="*/ 10708534 w 12191990"/>
              <a:gd name="connsiteY1072" fmla="*/ 433012 h 6857994"/>
              <a:gd name="connsiteX1073" fmla="*/ 10708440 w 12191990"/>
              <a:gd name="connsiteY1073" fmla="*/ 432612 h 6857994"/>
              <a:gd name="connsiteX1074" fmla="*/ 10706076 w 12191990"/>
              <a:gd name="connsiteY1074" fmla="*/ 425073 h 6857994"/>
              <a:gd name="connsiteX1075" fmla="*/ 10704436 w 12191990"/>
              <a:gd name="connsiteY1075" fmla="*/ 418495 h 6857994"/>
              <a:gd name="connsiteX1076" fmla="*/ 10704261 w 12191990"/>
              <a:gd name="connsiteY1076" fmla="*/ 417793 h 6857994"/>
              <a:gd name="connsiteX1077" fmla="*/ 10704203 w 12191990"/>
              <a:gd name="connsiteY1077" fmla="*/ 417560 h 6857994"/>
              <a:gd name="connsiteX1078" fmla="*/ 10704203 w 12191990"/>
              <a:gd name="connsiteY1078" fmla="*/ 417559 h 6857994"/>
              <a:gd name="connsiteX1079" fmla="*/ 10704202 w 12191990"/>
              <a:gd name="connsiteY1079" fmla="*/ 417556 h 6857994"/>
              <a:gd name="connsiteX1080" fmla="*/ 10702134 w 12191990"/>
              <a:gd name="connsiteY1080" fmla="*/ 410959 h 6857994"/>
              <a:gd name="connsiteX1081" fmla="*/ 10839774 w 12191990"/>
              <a:gd name="connsiteY1081" fmla="*/ 403888 h 6857994"/>
              <a:gd name="connsiteX1082" fmla="*/ 10839774 w 12191990"/>
              <a:gd name="connsiteY1082" fmla="*/ 404374 h 6857994"/>
              <a:gd name="connsiteX1083" fmla="*/ 10839775 w 12191990"/>
              <a:gd name="connsiteY1083" fmla="*/ 404376 h 6857994"/>
              <a:gd name="connsiteX1084" fmla="*/ 10839775 w 12191990"/>
              <a:gd name="connsiteY1084" fmla="*/ 404378 h 6857994"/>
              <a:gd name="connsiteX1085" fmla="*/ 10840222 w 12191990"/>
              <a:gd name="connsiteY1085" fmla="*/ 405315 h 6857994"/>
              <a:gd name="connsiteX1086" fmla="*/ 10840691 w 12191990"/>
              <a:gd name="connsiteY1086" fmla="*/ 406252 h 6857994"/>
              <a:gd name="connsiteX1087" fmla="*/ 10841159 w 12191990"/>
              <a:gd name="connsiteY1087" fmla="*/ 406720 h 6857994"/>
              <a:gd name="connsiteX1088" fmla="*/ 10841649 w 12191990"/>
              <a:gd name="connsiteY1088" fmla="*/ 407657 h 6857994"/>
              <a:gd name="connsiteX1089" fmla="*/ 10842117 w 12191990"/>
              <a:gd name="connsiteY1089" fmla="*/ 408147 h 6857994"/>
              <a:gd name="connsiteX1090" fmla="*/ 10842586 w 12191990"/>
              <a:gd name="connsiteY1090" fmla="*/ 409063 h 6857994"/>
              <a:gd name="connsiteX1091" fmla="*/ 10843052 w 12191990"/>
              <a:gd name="connsiteY1091" fmla="*/ 409529 h 6857994"/>
              <a:gd name="connsiteX1092" fmla="*/ 10838525 w 12191990"/>
              <a:gd name="connsiteY1092" fmla="*/ 416962 h 6857994"/>
              <a:gd name="connsiteX1093" fmla="*/ 10837878 w 12191990"/>
              <a:gd name="connsiteY1093" fmla="*/ 418024 h 6857994"/>
              <a:gd name="connsiteX1094" fmla="*/ 10832703 w 12191990"/>
              <a:gd name="connsiteY1094" fmla="*/ 426478 h 6857994"/>
              <a:gd name="connsiteX1095" fmla="*/ 10827529 w 12191990"/>
              <a:gd name="connsiteY1095" fmla="*/ 435423 h 6857994"/>
              <a:gd name="connsiteX1096" fmla="*/ 10822332 w 12191990"/>
              <a:gd name="connsiteY1096" fmla="*/ 443898 h 6857994"/>
              <a:gd name="connsiteX1097" fmla="*/ 10817179 w 12191990"/>
              <a:gd name="connsiteY1097" fmla="*/ 452374 h 6857994"/>
              <a:gd name="connsiteX1098" fmla="*/ 10811982 w 12191990"/>
              <a:gd name="connsiteY1098" fmla="*/ 460850 h 6857994"/>
              <a:gd name="connsiteX1099" fmla="*/ 10806807 w 12191990"/>
              <a:gd name="connsiteY1099" fmla="*/ 469325 h 6857994"/>
              <a:gd name="connsiteX1100" fmla="*/ 10801632 w 12191990"/>
              <a:gd name="connsiteY1100" fmla="*/ 478270 h 6857994"/>
              <a:gd name="connsiteX1101" fmla="*/ 10797863 w 12191990"/>
              <a:gd name="connsiteY1101" fmla="*/ 469325 h 6857994"/>
              <a:gd name="connsiteX1102" fmla="*/ 10794583 w 12191990"/>
              <a:gd name="connsiteY1102" fmla="*/ 460850 h 6857994"/>
              <a:gd name="connsiteX1103" fmla="*/ 10790814 w 12191990"/>
              <a:gd name="connsiteY1103" fmla="*/ 452374 h 6857994"/>
              <a:gd name="connsiteX1104" fmla="*/ 10787045 w 12191990"/>
              <a:gd name="connsiteY1104" fmla="*/ 443898 h 6857994"/>
              <a:gd name="connsiteX1105" fmla="*/ 10783744 w 12191990"/>
              <a:gd name="connsiteY1105" fmla="*/ 435423 h 6857994"/>
              <a:gd name="connsiteX1106" fmla="*/ 10779974 w 12191990"/>
              <a:gd name="connsiteY1106" fmla="*/ 426968 h 6857994"/>
              <a:gd name="connsiteX1107" fmla="*/ 10776205 w 12191990"/>
              <a:gd name="connsiteY1107" fmla="*/ 418471 h 6857994"/>
              <a:gd name="connsiteX1108" fmla="*/ 10773335 w 12191990"/>
              <a:gd name="connsiteY1108" fmla="*/ 411074 h 6857994"/>
              <a:gd name="connsiteX1109" fmla="*/ 10772926 w 12191990"/>
              <a:gd name="connsiteY1109" fmla="*/ 410021 h 6857994"/>
              <a:gd name="connsiteX1110" fmla="*/ 10781402 w 12191990"/>
              <a:gd name="connsiteY1110" fmla="*/ 409063 h 6857994"/>
              <a:gd name="connsiteX1111" fmla="*/ 10789388 w 12191990"/>
              <a:gd name="connsiteY1111" fmla="*/ 408147 h 6857994"/>
              <a:gd name="connsiteX1112" fmla="*/ 10797864 w 12191990"/>
              <a:gd name="connsiteY1112" fmla="*/ 407657 h 6857994"/>
              <a:gd name="connsiteX1113" fmla="*/ 10806340 w 12191990"/>
              <a:gd name="connsiteY1113" fmla="*/ 406720 h 6857994"/>
              <a:gd name="connsiteX1114" fmla="*/ 10814347 w 12191990"/>
              <a:gd name="connsiteY1114" fmla="*/ 406252 h 6857994"/>
              <a:gd name="connsiteX1115" fmla="*/ 10822823 w 12191990"/>
              <a:gd name="connsiteY1115" fmla="*/ 405315 h 6857994"/>
              <a:gd name="connsiteX1116" fmla="*/ 10831278 w 12191990"/>
              <a:gd name="connsiteY1116" fmla="*/ 404378 h 6857994"/>
              <a:gd name="connsiteX1117" fmla="*/ 10564394 w 12191990"/>
              <a:gd name="connsiteY1117" fmla="*/ 398244 h 6857994"/>
              <a:gd name="connsiteX1118" fmla="*/ 10573360 w 12191990"/>
              <a:gd name="connsiteY1118" fmla="*/ 403888 h 6857994"/>
              <a:gd name="connsiteX1119" fmla="*/ 10582304 w 12191990"/>
              <a:gd name="connsiteY1119" fmla="*/ 410021 h 6857994"/>
              <a:gd name="connsiteX1120" fmla="*/ 10591248 w 12191990"/>
              <a:gd name="connsiteY1120" fmla="*/ 416133 h 6857994"/>
              <a:gd name="connsiteX1121" fmla="*/ 10600172 w 12191990"/>
              <a:gd name="connsiteY1121" fmla="*/ 421776 h 6857994"/>
              <a:gd name="connsiteX1122" fmla="*/ 10608669 w 12191990"/>
              <a:gd name="connsiteY1122" fmla="*/ 427909 h 6857994"/>
              <a:gd name="connsiteX1123" fmla="*/ 10617613 w 12191990"/>
              <a:gd name="connsiteY1123" fmla="*/ 434021 h 6857994"/>
              <a:gd name="connsiteX1124" fmla="*/ 10626536 w 12191990"/>
              <a:gd name="connsiteY1124" fmla="*/ 439665 h 6857994"/>
              <a:gd name="connsiteX1125" fmla="*/ 10634363 w 12191990"/>
              <a:gd name="connsiteY1125" fmla="*/ 445031 h 6857994"/>
              <a:gd name="connsiteX1126" fmla="*/ 10635477 w 12191990"/>
              <a:gd name="connsiteY1126" fmla="*/ 445795 h 6857994"/>
              <a:gd name="connsiteX1127" fmla="*/ 10627025 w 12191990"/>
              <a:gd name="connsiteY1127" fmla="*/ 450031 h 6857994"/>
              <a:gd name="connsiteX1128" fmla="*/ 10618549 w 12191990"/>
              <a:gd name="connsiteY1128" fmla="*/ 454248 h 6857994"/>
              <a:gd name="connsiteX1129" fmla="*/ 10610073 w 12191990"/>
              <a:gd name="connsiteY1129" fmla="*/ 458486 h 6857994"/>
              <a:gd name="connsiteX1130" fmla="*/ 10601597 w 12191990"/>
              <a:gd name="connsiteY1130" fmla="*/ 462745 h 6857994"/>
              <a:gd name="connsiteX1131" fmla="*/ 10593121 w 12191990"/>
              <a:gd name="connsiteY1131" fmla="*/ 466962 h 6857994"/>
              <a:gd name="connsiteX1132" fmla="*/ 10584177 w 12191990"/>
              <a:gd name="connsiteY1132" fmla="*/ 471199 h 6857994"/>
              <a:gd name="connsiteX1133" fmla="*/ 10575701 w 12191990"/>
              <a:gd name="connsiteY1133" fmla="*/ 475437 h 6857994"/>
              <a:gd name="connsiteX1134" fmla="*/ 10567226 w 12191990"/>
              <a:gd name="connsiteY1134" fmla="*/ 479675 h 6857994"/>
              <a:gd name="connsiteX1135" fmla="*/ 10567226 w 12191990"/>
              <a:gd name="connsiteY1135" fmla="*/ 469329 h 6857994"/>
              <a:gd name="connsiteX1136" fmla="*/ 10566779 w 12191990"/>
              <a:gd name="connsiteY1136" fmla="*/ 458980 h 6857994"/>
              <a:gd name="connsiteX1137" fmla="*/ 10566289 w 12191990"/>
              <a:gd name="connsiteY1137" fmla="*/ 449077 h 6857994"/>
              <a:gd name="connsiteX1138" fmla="*/ 10565821 w 12191990"/>
              <a:gd name="connsiteY1138" fmla="*/ 438728 h 6857994"/>
              <a:gd name="connsiteX1139" fmla="*/ 10565352 w 12191990"/>
              <a:gd name="connsiteY1139" fmla="*/ 428357 h 6857994"/>
              <a:gd name="connsiteX1140" fmla="*/ 10565352 w 12191990"/>
              <a:gd name="connsiteY1140" fmla="*/ 418475 h 6857994"/>
              <a:gd name="connsiteX1141" fmla="*/ 10564884 w 12191990"/>
              <a:gd name="connsiteY1141" fmla="*/ 408147 h 6857994"/>
              <a:gd name="connsiteX1142" fmla="*/ 10564394 w 12191990"/>
              <a:gd name="connsiteY1142" fmla="*/ 398244 h 6857994"/>
              <a:gd name="connsiteX1143" fmla="*/ 10561113 w 12191990"/>
              <a:gd name="connsiteY1143" fmla="*/ 397776 h 6857994"/>
              <a:gd name="connsiteX1144" fmla="*/ 10561523 w 12191990"/>
              <a:gd name="connsiteY1144" fmla="*/ 406418 h 6857994"/>
              <a:gd name="connsiteX1145" fmla="*/ 10561582 w 12191990"/>
              <a:gd name="connsiteY1145" fmla="*/ 407653 h 6857994"/>
              <a:gd name="connsiteX1146" fmla="*/ 10562050 w 12191990"/>
              <a:gd name="connsiteY1146" fmla="*/ 418024 h 6857994"/>
              <a:gd name="connsiteX1147" fmla="*/ 10562050 w 12191990"/>
              <a:gd name="connsiteY1147" fmla="*/ 427905 h 6857994"/>
              <a:gd name="connsiteX1148" fmla="*/ 10562519 w 12191990"/>
              <a:gd name="connsiteY1148" fmla="*/ 437787 h 6857994"/>
              <a:gd name="connsiteX1149" fmla="*/ 10563009 w 12191990"/>
              <a:gd name="connsiteY1149" fmla="*/ 448136 h 6857994"/>
              <a:gd name="connsiteX1150" fmla="*/ 10563477 w 12191990"/>
              <a:gd name="connsiteY1150" fmla="*/ 458017 h 6857994"/>
              <a:gd name="connsiteX1151" fmla="*/ 10563946 w 12191990"/>
              <a:gd name="connsiteY1151" fmla="*/ 468388 h 6857994"/>
              <a:gd name="connsiteX1152" fmla="*/ 10563946 w 12191990"/>
              <a:gd name="connsiteY1152" fmla="*/ 478270 h 6857994"/>
              <a:gd name="connsiteX1153" fmla="*/ 10557344 w 12191990"/>
              <a:gd name="connsiteY1153" fmla="*/ 472158 h 6857994"/>
              <a:gd name="connsiteX1154" fmla="*/ 10550295 w 12191990"/>
              <a:gd name="connsiteY1154" fmla="*/ 466025 h 6857994"/>
              <a:gd name="connsiteX1155" fmla="*/ 10543693 w 12191990"/>
              <a:gd name="connsiteY1155" fmla="*/ 459913 h 6857994"/>
              <a:gd name="connsiteX1156" fmla="*/ 10536644 w 12191990"/>
              <a:gd name="connsiteY1156" fmla="*/ 453780 h 6857994"/>
              <a:gd name="connsiteX1157" fmla="*/ 10530042 w 12191990"/>
              <a:gd name="connsiteY1157" fmla="*/ 447668 h 6857994"/>
              <a:gd name="connsiteX1158" fmla="*/ 10523462 w 12191990"/>
              <a:gd name="connsiteY1158" fmla="*/ 441535 h 6857994"/>
              <a:gd name="connsiteX1159" fmla="*/ 10516391 w 12191990"/>
              <a:gd name="connsiteY1159" fmla="*/ 435423 h 6857994"/>
              <a:gd name="connsiteX1160" fmla="*/ 10510615 w 12191990"/>
              <a:gd name="connsiteY1160" fmla="*/ 430075 h 6857994"/>
              <a:gd name="connsiteX1161" fmla="*/ 10509793 w 12191990"/>
              <a:gd name="connsiteY1161" fmla="*/ 429314 h 6857994"/>
              <a:gd name="connsiteX1162" fmla="*/ 10515924 w 12191990"/>
              <a:gd name="connsiteY1162" fmla="*/ 425546 h 6857994"/>
              <a:gd name="connsiteX1163" fmla="*/ 10522504 w 12191990"/>
              <a:gd name="connsiteY1163" fmla="*/ 421776 h 6857994"/>
              <a:gd name="connsiteX1164" fmla="*/ 10529106 w 12191990"/>
              <a:gd name="connsiteY1164" fmla="*/ 417560 h 6857994"/>
              <a:gd name="connsiteX1165" fmla="*/ 10535218 w 12191990"/>
              <a:gd name="connsiteY1165" fmla="*/ 413790 h 6857994"/>
              <a:gd name="connsiteX1166" fmla="*/ 10541820 w 12191990"/>
              <a:gd name="connsiteY1166" fmla="*/ 409531 h 6857994"/>
              <a:gd name="connsiteX1167" fmla="*/ 10548401 w 12191990"/>
              <a:gd name="connsiteY1167" fmla="*/ 405762 h 6857994"/>
              <a:gd name="connsiteX1168" fmla="*/ 10554981 w 12191990"/>
              <a:gd name="connsiteY1168" fmla="*/ 401545 h 6857994"/>
              <a:gd name="connsiteX1169" fmla="*/ 10889182 w 12191990"/>
              <a:gd name="connsiteY1169" fmla="*/ 396349 h 6857994"/>
              <a:gd name="connsiteX1170" fmla="*/ 10890609 w 12191990"/>
              <a:gd name="connsiteY1170" fmla="*/ 399650 h 6857994"/>
              <a:gd name="connsiteX1171" fmla="*/ 10892014 w 12191990"/>
              <a:gd name="connsiteY1171" fmla="*/ 403418 h 6857994"/>
              <a:gd name="connsiteX1172" fmla="*/ 10892346 w 12191990"/>
              <a:gd name="connsiteY1172" fmla="*/ 404589 h 6857994"/>
              <a:gd name="connsiteX1173" fmla="*/ 10892951 w 12191990"/>
              <a:gd name="connsiteY1173" fmla="*/ 406720 h 6857994"/>
              <a:gd name="connsiteX1174" fmla="*/ 10894378 w 12191990"/>
              <a:gd name="connsiteY1174" fmla="*/ 410489 h 6857994"/>
              <a:gd name="connsiteX1175" fmla="*/ 10895762 w 12191990"/>
              <a:gd name="connsiteY1175" fmla="*/ 413790 h 6857994"/>
              <a:gd name="connsiteX1176" fmla="*/ 10897189 w 12191990"/>
              <a:gd name="connsiteY1176" fmla="*/ 417560 h 6857994"/>
              <a:gd name="connsiteX1177" fmla="*/ 10898595 w 12191990"/>
              <a:gd name="connsiteY1177" fmla="*/ 420839 h 6857994"/>
              <a:gd name="connsiteX1178" fmla="*/ 10900021 w 12191990"/>
              <a:gd name="connsiteY1178" fmla="*/ 424137 h 6857994"/>
              <a:gd name="connsiteX1179" fmla="*/ 10896251 w 12191990"/>
              <a:gd name="connsiteY1179" fmla="*/ 427905 h 6857994"/>
              <a:gd name="connsiteX1180" fmla="*/ 10892950 w 12191990"/>
              <a:gd name="connsiteY1180" fmla="*/ 431185 h 6857994"/>
              <a:gd name="connsiteX1181" fmla="*/ 10889649 w 12191990"/>
              <a:gd name="connsiteY1181" fmla="*/ 434954 h 6857994"/>
              <a:gd name="connsiteX1182" fmla="*/ 10885880 w 12191990"/>
              <a:gd name="connsiteY1182" fmla="*/ 438724 h 6857994"/>
              <a:gd name="connsiteX1183" fmla="*/ 10882579 w 12191990"/>
              <a:gd name="connsiteY1183" fmla="*/ 442024 h 6857994"/>
              <a:gd name="connsiteX1184" fmla="*/ 10879300 w 12191990"/>
              <a:gd name="connsiteY1184" fmla="*/ 445794 h 6857994"/>
              <a:gd name="connsiteX1185" fmla="*/ 10875530 w 12191990"/>
              <a:gd name="connsiteY1185" fmla="*/ 449073 h 6857994"/>
              <a:gd name="connsiteX1186" fmla="*/ 10872252 w 12191990"/>
              <a:gd name="connsiteY1186" fmla="*/ 452841 h 6857994"/>
              <a:gd name="connsiteX1187" fmla="*/ 10872252 w 12191990"/>
              <a:gd name="connsiteY1187" fmla="*/ 452378 h 6857994"/>
              <a:gd name="connsiteX1188" fmla="*/ 10872251 w 12191990"/>
              <a:gd name="connsiteY1188" fmla="*/ 452378 h 6857994"/>
              <a:gd name="connsiteX1189" fmla="*/ 10872251 w 12191990"/>
              <a:gd name="connsiteY1189" fmla="*/ 452374 h 6857994"/>
              <a:gd name="connsiteX1190" fmla="*/ 10871782 w 12191990"/>
              <a:gd name="connsiteY1190" fmla="*/ 452374 h 6857994"/>
              <a:gd name="connsiteX1191" fmla="*/ 10871293 w 12191990"/>
              <a:gd name="connsiteY1191" fmla="*/ 452374 h 6857994"/>
              <a:gd name="connsiteX1192" fmla="*/ 10871293 w 12191990"/>
              <a:gd name="connsiteY1192" fmla="*/ 451910 h 6857994"/>
              <a:gd name="connsiteX1193" fmla="*/ 10871292 w 12191990"/>
              <a:gd name="connsiteY1193" fmla="*/ 451910 h 6857994"/>
              <a:gd name="connsiteX1194" fmla="*/ 10871292 w 12191990"/>
              <a:gd name="connsiteY1194" fmla="*/ 451906 h 6857994"/>
              <a:gd name="connsiteX1195" fmla="*/ 10870826 w 12191990"/>
              <a:gd name="connsiteY1195" fmla="*/ 451906 h 6857994"/>
              <a:gd name="connsiteX1196" fmla="*/ 10872874 w 12191990"/>
              <a:gd name="connsiteY1196" fmla="*/ 445723 h 6857994"/>
              <a:gd name="connsiteX1197" fmla="*/ 10873167 w 12191990"/>
              <a:gd name="connsiteY1197" fmla="*/ 444839 h 6857994"/>
              <a:gd name="connsiteX1198" fmla="*/ 10875531 w 12191990"/>
              <a:gd name="connsiteY1198" fmla="*/ 437791 h 6857994"/>
              <a:gd name="connsiteX1199" fmla="*/ 10877895 w 12191990"/>
              <a:gd name="connsiteY1199" fmla="*/ 431189 h 6857994"/>
              <a:gd name="connsiteX1200" fmla="*/ 10880238 w 12191990"/>
              <a:gd name="connsiteY1200" fmla="*/ 424140 h 6857994"/>
              <a:gd name="connsiteX1201" fmla="*/ 10882133 w 12191990"/>
              <a:gd name="connsiteY1201" fmla="*/ 417070 h 6857994"/>
              <a:gd name="connsiteX1202" fmla="*/ 10884476 w 12191990"/>
              <a:gd name="connsiteY1202" fmla="*/ 410021 h 6857994"/>
              <a:gd name="connsiteX1203" fmla="*/ 10886839 w 12191990"/>
              <a:gd name="connsiteY1203" fmla="*/ 403419 h 6857994"/>
              <a:gd name="connsiteX1204" fmla="*/ 10889182 w 12191990"/>
              <a:gd name="connsiteY1204" fmla="*/ 396349 h 6857994"/>
              <a:gd name="connsiteX1205" fmla="*/ 10886348 w 12191990"/>
              <a:gd name="connsiteY1205" fmla="*/ 393538 h 6857994"/>
              <a:gd name="connsiteX1206" fmla="*/ 10884299 w 12191990"/>
              <a:gd name="connsiteY1206" fmla="*/ 400130 h 6857994"/>
              <a:gd name="connsiteX1207" fmla="*/ 10884006 w 12191990"/>
              <a:gd name="connsiteY1207" fmla="*/ 401073 h 6857994"/>
              <a:gd name="connsiteX1208" fmla="*/ 10882132 w 12191990"/>
              <a:gd name="connsiteY1208" fmla="*/ 408143 h 6857994"/>
              <a:gd name="connsiteX1209" fmla="*/ 10879768 w 12191990"/>
              <a:gd name="connsiteY1209" fmla="*/ 415192 h 6857994"/>
              <a:gd name="connsiteX1210" fmla="*/ 10877425 w 12191990"/>
              <a:gd name="connsiteY1210" fmla="*/ 422241 h 6857994"/>
              <a:gd name="connsiteX1211" fmla="*/ 10875062 w 12191990"/>
              <a:gd name="connsiteY1211" fmla="*/ 429311 h 6857994"/>
              <a:gd name="connsiteX1212" fmla="*/ 10872698 w 12191990"/>
              <a:gd name="connsiteY1212" fmla="*/ 436381 h 6857994"/>
              <a:gd name="connsiteX1213" fmla="*/ 10870355 w 12191990"/>
              <a:gd name="connsiteY1213" fmla="*/ 443898 h 6857994"/>
              <a:gd name="connsiteX1214" fmla="*/ 10868013 w 12191990"/>
              <a:gd name="connsiteY1214" fmla="*/ 450947 h 6857994"/>
              <a:gd name="connsiteX1215" fmla="*/ 10867524 w 12191990"/>
              <a:gd name="connsiteY1215" fmla="*/ 450947 h 6857994"/>
              <a:gd name="connsiteX1216" fmla="*/ 10867524 w 12191990"/>
              <a:gd name="connsiteY1216" fmla="*/ 450504 h 6857994"/>
              <a:gd name="connsiteX1217" fmla="*/ 10867523 w 12191990"/>
              <a:gd name="connsiteY1217" fmla="*/ 450504 h 6857994"/>
              <a:gd name="connsiteX1218" fmla="*/ 10867523 w 12191990"/>
              <a:gd name="connsiteY1218" fmla="*/ 450500 h 6857994"/>
              <a:gd name="connsiteX1219" fmla="*/ 10867054 w 12191990"/>
              <a:gd name="connsiteY1219" fmla="*/ 450500 h 6857994"/>
              <a:gd name="connsiteX1220" fmla="*/ 10866586 w 12191990"/>
              <a:gd name="connsiteY1220" fmla="*/ 450500 h 6857994"/>
              <a:gd name="connsiteX1221" fmla="*/ 10866117 w 12191990"/>
              <a:gd name="connsiteY1221" fmla="*/ 450500 h 6857994"/>
              <a:gd name="connsiteX1222" fmla="*/ 10865649 w 12191990"/>
              <a:gd name="connsiteY1222" fmla="*/ 450500 h 6857994"/>
              <a:gd name="connsiteX1223" fmla="*/ 10865180 w 12191990"/>
              <a:gd name="connsiteY1223" fmla="*/ 450500 h 6857994"/>
              <a:gd name="connsiteX1224" fmla="*/ 10864712 w 12191990"/>
              <a:gd name="connsiteY1224" fmla="*/ 450500 h 6857994"/>
              <a:gd name="connsiteX1225" fmla="*/ 10863286 w 12191990"/>
              <a:gd name="connsiteY1225" fmla="*/ 445796 h 6857994"/>
              <a:gd name="connsiteX1226" fmla="*/ 10862370 w 12191990"/>
              <a:gd name="connsiteY1226" fmla="*/ 441070 h 6857994"/>
              <a:gd name="connsiteX1227" fmla="*/ 10861667 w 12191990"/>
              <a:gd name="connsiteY1227" fmla="*/ 438519 h 6857994"/>
              <a:gd name="connsiteX1228" fmla="*/ 10860942 w 12191990"/>
              <a:gd name="connsiteY1228" fmla="*/ 435891 h 6857994"/>
              <a:gd name="connsiteX1229" fmla="*/ 10859538 w 12191990"/>
              <a:gd name="connsiteY1229" fmla="*/ 431188 h 6857994"/>
              <a:gd name="connsiteX1230" fmla="*/ 10858718 w 12191990"/>
              <a:gd name="connsiteY1230" fmla="*/ 426661 h 6857994"/>
              <a:gd name="connsiteX1231" fmla="*/ 10858601 w 12191990"/>
              <a:gd name="connsiteY1231" fmla="*/ 426014 h 6857994"/>
              <a:gd name="connsiteX1232" fmla="*/ 10858600 w 12191990"/>
              <a:gd name="connsiteY1232" fmla="*/ 426012 h 6857994"/>
              <a:gd name="connsiteX1233" fmla="*/ 10858600 w 12191990"/>
              <a:gd name="connsiteY1233" fmla="*/ 426010 h 6857994"/>
              <a:gd name="connsiteX1234" fmla="*/ 10857173 w 12191990"/>
              <a:gd name="connsiteY1234" fmla="*/ 421304 h 6857994"/>
              <a:gd name="connsiteX1235" fmla="*/ 10855767 w 12191990"/>
              <a:gd name="connsiteY1235" fmla="*/ 416129 h 6857994"/>
              <a:gd name="connsiteX1236" fmla="*/ 10854694 w 12191990"/>
              <a:gd name="connsiteY1236" fmla="*/ 412589 h 6857994"/>
              <a:gd name="connsiteX1237" fmla="*/ 10854341 w 12191990"/>
              <a:gd name="connsiteY1237" fmla="*/ 411426 h 6857994"/>
              <a:gd name="connsiteX1238" fmla="*/ 10855768 w 12191990"/>
              <a:gd name="connsiteY1238" fmla="*/ 410489 h 6857994"/>
              <a:gd name="connsiteX1239" fmla="*/ 10857174 w 12191990"/>
              <a:gd name="connsiteY1239" fmla="*/ 409531 h 6857994"/>
              <a:gd name="connsiteX1240" fmla="*/ 10858111 w 12191990"/>
              <a:gd name="connsiteY1240" fmla="*/ 408594 h 6857994"/>
              <a:gd name="connsiteX1241" fmla="*/ 10859069 w 12191990"/>
              <a:gd name="connsiteY1241" fmla="*/ 407189 h 6857994"/>
              <a:gd name="connsiteX1242" fmla="*/ 10859985 w 12191990"/>
              <a:gd name="connsiteY1242" fmla="*/ 405762 h 6857994"/>
              <a:gd name="connsiteX1243" fmla="*/ 10860475 w 12191990"/>
              <a:gd name="connsiteY1243" fmla="*/ 404378 h 6857994"/>
              <a:gd name="connsiteX1244" fmla="*/ 10860943 w 12191990"/>
              <a:gd name="connsiteY1244" fmla="*/ 402951 h 6857994"/>
              <a:gd name="connsiteX1245" fmla="*/ 10860943 w 12191990"/>
              <a:gd name="connsiteY1245" fmla="*/ 401077 h 6857994"/>
              <a:gd name="connsiteX1246" fmla="*/ 10860943 w 12191990"/>
              <a:gd name="connsiteY1246" fmla="*/ 400608 h 6857994"/>
              <a:gd name="connsiteX1247" fmla="*/ 10860943 w 12191990"/>
              <a:gd name="connsiteY1247" fmla="*/ 400119 h 6857994"/>
              <a:gd name="connsiteX1248" fmla="*/ 10864244 w 12191990"/>
              <a:gd name="connsiteY1248" fmla="*/ 399181 h 6857994"/>
              <a:gd name="connsiteX1249" fmla="*/ 10867524 w 12191990"/>
              <a:gd name="connsiteY1249" fmla="*/ 398713 h 6857994"/>
              <a:gd name="connsiteX1250" fmla="*/ 10870825 w 12191990"/>
              <a:gd name="connsiteY1250" fmla="*/ 397776 h 6857994"/>
              <a:gd name="connsiteX1251" fmla="*/ 10873657 w 12191990"/>
              <a:gd name="connsiteY1251" fmla="*/ 396839 h 6857994"/>
              <a:gd name="connsiteX1252" fmla="*/ 10876937 w 12191990"/>
              <a:gd name="connsiteY1252" fmla="*/ 396349 h 6857994"/>
              <a:gd name="connsiteX1253" fmla="*/ 10880238 w 12191990"/>
              <a:gd name="connsiteY1253" fmla="*/ 395433 h 6857994"/>
              <a:gd name="connsiteX1254" fmla="*/ 10883538 w 12191990"/>
              <a:gd name="connsiteY1254" fmla="*/ 394475 h 6857994"/>
              <a:gd name="connsiteX1255" fmla="*/ 10643978 w 12191990"/>
              <a:gd name="connsiteY1255" fmla="*/ 364810 h 6857994"/>
              <a:gd name="connsiteX1256" fmla="*/ 10650558 w 12191990"/>
              <a:gd name="connsiteY1256" fmla="*/ 370475 h 6857994"/>
              <a:gd name="connsiteX1257" fmla="*/ 10657139 w 12191990"/>
              <a:gd name="connsiteY1257" fmla="*/ 375650 h 6857994"/>
              <a:gd name="connsiteX1258" fmla="*/ 10663719 w 12191990"/>
              <a:gd name="connsiteY1258" fmla="*/ 381293 h 6857994"/>
              <a:gd name="connsiteX1259" fmla="*/ 10670790 w 12191990"/>
              <a:gd name="connsiteY1259" fmla="*/ 386468 h 6857994"/>
              <a:gd name="connsiteX1260" fmla="*/ 10677370 w 12191990"/>
              <a:gd name="connsiteY1260" fmla="*/ 391664 h 6857994"/>
              <a:gd name="connsiteX1261" fmla="*/ 10683972 w 12191990"/>
              <a:gd name="connsiteY1261" fmla="*/ 397307 h 6857994"/>
              <a:gd name="connsiteX1262" fmla="*/ 10690531 w 12191990"/>
              <a:gd name="connsiteY1262" fmla="*/ 402482 h 6857994"/>
              <a:gd name="connsiteX1263" fmla="*/ 10696308 w 12191990"/>
              <a:gd name="connsiteY1263" fmla="*/ 407439 h 6857994"/>
              <a:gd name="connsiteX1264" fmla="*/ 10697130 w 12191990"/>
              <a:gd name="connsiteY1264" fmla="*/ 408144 h 6857994"/>
              <a:gd name="connsiteX1265" fmla="*/ 10690083 w 12191990"/>
              <a:gd name="connsiteY1265" fmla="*/ 412360 h 6857994"/>
              <a:gd name="connsiteX1266" fmla="*/ 10683034 w 12191990"/>
              <a:gd name="connsiteY1266" fmla="*/ 416597 h 6857994"/>
              <a:gd name="connsiteX1267" fmla="*/ 10675985 w 12191990"/>
              <a:gd name="connsiteY1267" fmla="*/ 420835 h 6857994"/>
              <a:gd name="connsiteX1268" fmla="*/ 10668915 w 12191990"/>
              <a:gd name="connsiteY1268" fmla="*/ 425541 h 6857994"/>
              <a:gd name="connsiteX1269" fmla="*/ 10661844 w 12191990"/>
              <a:gd name="connsiteY1269" fmla="*/ 429779 h 6857994"/>
              <a:gd name="connsiteX1270" fmla="*/ 10654774 w 12191990"/>
              <a:gd name="connsiteY1270" fmla="*/ 434017 h 6857994"/>
              <a:gd name="connsiteX1271" fmla="*/ 10647725 w 12191990"/>
              <a:gd name="connsiteY1271" fmla="*/ 438724 h 6857994"/>
              <a:gd name="connsiteX1272" fmla="*/ 10640677 w 12191990"/>
              <a:gd name="connsiteY1272" fmla="*/ 442961 h 6857994"/>
              <a:gd name="connsiteX1273" fmla="*/ 10641145 w 12191990"/>
              <a:gd name="connsiteY1273" fmla="*/ 433084 h 6857994"/>
              <a:gd name="connsiteX1274" fmla="*/ 10641593 w 12191990"/>
              <a:gd name="connsiteY1274" fmla="*/ 423671 h 6857994"/>
              <a:gd name="connsiteX1275" fmla="*/ 10642082 w 12191990"/>
              <a:gd name="connsiteY1275" fmla="*/ 413790 h 6857994"/>
              <a:gd name="connsiteX1276" fmla="*/ 10642551 w 12191990"/>
              <a:gd name="connsiteY1276" fmla="*/ 403888 h 6857994"/>
              <a:gd name="connsiteX1277" fmla="*/ 10643019 w 12191990"/>
              <a:gd name="connsiteY1277" fmla="*/ 394475 h 6857994"/>
              <a:gd name="connsiteX1278" fmla="*/ 10643019 w 12191990"/>
              <a:gd name="connsiteY1278" fmla="*/ 384594 h 6857994"/>
              <a:gd name="connsiteX1279" fmla="*/ 10643488 w 12191990"/>
              <a:gd name="connsiteY1279" fmla="*/ 374713 h 6857994"/>
              <a:gd name="connsiteX1280" fmla="*/ 10643978 w 12191990"/>
              <a:gd name="connsiteY1280" fmla="*/ 364810 h 6857994"/>
              <a:gd name="connsiteX1281" fmla="*/ 10640676 w 12191990"/>
              <a:gd name="connsiteY1281" fmla="*/ 364342 h 6857994"/>
              <a:gd name="connsiteX1282" fmla="*/ 10640676 w 12191990"/>
              <a:gd name="connsiteY1282" fmla="*/ 373002 h 6857994"/>
              <a:gd name="connsiteX1283" fmla="*/ 10640676 w 12191990"/>
              <a:gd name="connsiteY1283" fmla="*/ 374240 h 6857994"/>
              <a:gd name="connsiteX1284" fmla="*/ 10640207 w 12191990"/>
              <a:gd name="connsiteY1284" fmla="*/ 384121 h 6857994"/>
              <a:gd name="connsiteX1285" fmla="*/ 10639718 w 12191990"/>
              <a:gd name="connsiteY1285" fmla="*/ 394003 h 6857994"/>
              <a:gd name="connsiteX1286" fmla="*/ 10639249 w 12191990"/>
              <a:gd name="connsiteY1286" fmla="*/ 403415 h 6857994"/>
              <a:gd name="connsiteX1287" fmla="*/ 10638781 w 12191990"/>
              <a:gd name="connsiteY1287" fmla="*/ 413297 h 6857994"/>
              <a:gd name="connsiteX1288" fmla="*/ 10638312 w 12191990"/>
              <a:gd name="connsiteY1288" fmla="*/ 423199 h 6857994"/>
              <a:gd name="connsiteX1289" fmla="*/ 10637843 w 12191990"/>
              <a:gd name="connsiteY1289" fmla="*/ 433080 h 6857994"/>
              <a:gd name="connsiteX1290" fmla="*/ 10637375 w 12191990"/>
              <a:gd name="connsiteY1290" fmla="*/ 442961 h 6857994"/>
              <a:gd name="connsiteX1291" fmla="*/ 10628431 w 12191990"/>
              <a:gd name="connsiteY1291" fmla="*/ 436850 h 6857994"/>
              <a:gd name="connsiteX1292" fmla="*/ 10619486 w 12191990"/>
              <a:gd name="connsiteY1292" fmla="*/ 431185 h 6857994"/>
              <a:gd name="connsiteX1293" fmla="*/ 10610542 w 12191990"/>
              <a:gd name="connsiteY1293" fmla="*/ 425073 h 6857994"/>
              <a:gd name="connsiteX1294" fmla="*/ 10601597 w 12191990"/>
              <a:gd name="connsiteY1294" fmla="*/ 418940 h 6857994"/>
              <a:gd name="connsiteX1295" fmla="*/ 10592653 w 12191990"/>
              <a:gd name="connsiteY1295" fmla="*/ 413297 h 6857994"/>
              <a:gd name="connsiteX1296" fmla="*/ 10584177 w 12191990"/>
              <a:gd name="connsiteY1296" fmla="*/ 407185 h 6857994"/>
              <a:gd name="connsiteX1297" fmla="*/ 10575233 w 12191990"/>
              <a:gd name="connsiteY1297" fmla="*/ 401073 h 6857994"/>
              <a:gd name="connsiteX1298" fmla="*/ 10567406 w 12191990"/>
              <a:gd name="connsiteY1298" fmla="*/ 396135 h 6857994"/>
              <a:gd name="connsiteX1299" fmla="*/ 10566292 w 12191990"/>
              <a:gd name="connsiteY1299" fmla="*/ 395432 h 6857994"/>
              <a:gd name="connsiteX1300" fmla="*/ 10575702 w 12191990"/>
              <a:gd name="connsiteY1300" fmla="*/ 391196 h 6857994"/>
              <a:gd name="connsiteX1301" fmla="*/ 10584647 w 12191990"/>
              <a:gd name="connsiteY1301" fmla="*/ 387426 h 6857994"/>
              <a:gd name="connsiteX1302" fmla="*/ 10594060 w 12191990"/>
              <a:gd name="connsiteY1302" fmla="*/ 383657 h 6857994"/>
              <a:gd name="connsiteX1303" fmla="*/ 10603472 w 12191990"/>
              <a:gd name="connsiteY1303" fmla="*/ 379888 h 6857994"/>
              <a:gd name="connsiteX1304" fmla="*/ 10612885 w 12191990"/>
              <a:gd name="connsiteY1304" fmla="*/ 375650 h 6857994"/>
              <a:gd name="connsiteX1305" fmla="*/ 10622298 w 12191990"/>
              <a:gd name="connsiteY1305" fmla="*/ 371880 h 6857994"/>
              <a:gd name="connsiteX1306" fmla="*/ 10631711 w 12191990"/>
              <a:gd name="connsiteY1306" fmla="*/ 368111 h 6857994"/>
              <a:gd name="connsiteX1307" fmla="*/ 10639556 w 12191990"/>
              <a:gd name="connsiteY1307" fmla="*/ 364813 h 6857994"/>
              <a:gd name="connsiteX1308" fmla="*/ 10906600 w 12191990"/>
              <a:gd name="connsiteY1308" fmla="*/ 352612 h 6857994"/>
              <a:gd name="connsiteX1309" fmla="*/ 10906133 w 12191990"/>
              <a:gd name="connsiteY1309" fmla="*/ 361058 h 6857994"/>
              <a:gd name="connsiteX1310" fmla="*/ 10905174 w 12191990"/>
              <a:gd name="connsiteY1310" fmla="*/ 369065 h 6857994"/>
              <a:gd name="connsiteX1311" fmla="*/ 10904706 w 12191990"/>
              <a:gd name="connsiteY1311" fmla="*/ 377051 h 6857994"/>
              <a:gd name="connsiteX1312" fmla="*/ 10903790 w 12191990"/>
              <a:gd name="connsiteY1312" fmla="*/ 385058 h 6857994"/>
              <a:gd name="connsiteX1313" fmla="*/ 10902832 w 12191990"/>
              <a:gd name="connsiteY1313" fmla="*/ 393066 h 6857994"/>
              <a:gd name="connsiteX1314" fmla="*/ 10902363 w 12191990"/>
              <a:gd name="connsiteY1314" fmla="*/ 401541 h 6857994"/>
              <a:gd name="connsiteX1315" fmla="*/ 10901426 w 12191990"/>
              <a:gd name="connsiteY1315" fmla="*/ 409527 h 6857994"/>
              <a:gd name="connsiteX1316" fmla="*/ 10900958 w 12191990"/>
              <a:gd name="connsiteY1316" fmla="*/ 417556 h 6857994"/>
              <a:gd name="connsiteX1317" fmla="*/ 10899531 w 12191990"/>
              <a:gd name="connsiteY1317" fmla="*/ 414255 h 6857994"/>
              <a:gd name="connsiteX1318" fmla="*/ 10898125 w 12191990"/>
              <a:gd name="connsiteY1318" fmla="*/ 410954 h 6857994"/>
              <a:gd name="connsiteX1319" fmla="*/ 10897367 w 12191990"/>
              <a:gd name="connsiteY1319" fmla="*/ 408285 h 6857994"/>
              <a:gd name="connsiteX1320" fmla="*/ 10897189 w 12191990"/>
              <a:gd name="connsiteY1320" fmla="*/ 407657 h 6857994"/>
              <a:gd name="connsiteX1321" fmla="*/ 10897189 w 12191990"/>
              <a:gd name="connsiteY1321" fmla="*/ 407657 h 6857994"/>
              <a:gd name="connsiteX1322" fmla="*/ 10897188 w 12191990"/>
              <a:gd name="connsiteY1322" fmla="*/ 407653 h 6857994"/>
              <a:gd name="connsiteX1323" fmla="*/ 10895761 w 12191990"/>
              <a:gd name="connsiteY1323" fmla="*/ 404374 h 6857994"/>
              <a:gd name="connsiteX1324" fmla="*/ 10894377 w 12191990"/>
              <a:gd name="connsiteY1324" fmla="*/ 401073 h 6857994"/>
              <a:gd name="connsiteX1325" fmla="*/ 10893419 w 12191990"/>
              <a:gd name="connsiteY1325" fmla="*/ 397772 h 6857994"/>
              <a:gd name="connsiteX1326" fmla="*/ 10892013 w 12191990"/>
              <a:gd name="connsiteY1326" fmla="*/ 394961 h 6857994"/>
              <a:gd name="connsiteX1327" fmla="*/ 10891077 w 12191990"/>
              <a:gd name="connsiteY1327" fmla="*/ 391664 h 6857994"/>
              <a:gd name="connsiteX1328" fmla="*/ 10892717 w 12191990"/>
              <a:gd name="connsiteY1328" fmla="*/ 387117 h 6857994"/>
              <a:gd name="connsiteX1329" fmla="*/ 10892951 w 12191990"/>
              <a:gd name="connsiteY1329" fmla="*/ 386468 h 6857994"/>
              <a:gd name="connsiteX1330" fmla="*/ 10894825 w 12191990"/>
              <a:gd name="connsiteY1330" fmla="*/ 381783 h 6857994"/>
              <a:gd name="connsiteX1331" fmla="*/ 10896721 w 12191990"/>
              <a:gd name="connsiteY1331" fmla="*/ 377055 h 6857994"/>
              <a:gd name="connsiteX1332" fmla="*/ 10898595 w 12191990"/>
              <a:gd name="connsiteY1332" fmla="*/ 371880 h 6857994"/>
              <a:gd name="connsiteX1333" fmla="*/ 10900959 w 12191990"/>
              <a:gd name="connsiteY1333" fmla="*/ 367174 h 6857994"/>
              <a:gd name="connsiteX1334" fmla="*/ 10902833 w 12191990"/>
              <a:gd name="connsiteY1334" fmla="*/ 362468 h 6857994"/>
              <a:gd name="connsiteX1335" fmla="*/ 10904707 w 12191990"/>
              <a:gd name="connsiteY1335" fmla="*/ 357783 h 6857994"/>
              <a:gd name="connsiteX1336" fmla="*/ 10906365 w 12191990"/>
              <a:gd name="connsiteY1336" fmla="*/ 353255 h 6857994"/>
              <a:gd name="connsiteX1337" fmla="*/ 10724903 w 12191990"/>
              <a:gd name="connsiteY1337" fmla="*/ 342258 h 6857994"/>
              <a:gd name="connsiteX1338" fmla="*/ 10730078 w 12191990"/>
              <a:gd name="connsiteY1338" fmla="*/ 350265 h 6857994"/>
              <a:gd name="connsiteX1339" fmla="*/ 10735253 w 12191990"/>
              <a:gd name="connsiteY1339" fmla="*/ 358720 h 6857994"/>
              <a:gd name="connsiteX1340" fmla="*/ 10740897 w 12191990"/>
              <a:gd name="connsiteY1340" fmla="*/ 366706 h 6857994"/>
              <a:gd name="connsiteX1341" fmla="*/ 10746093 w 12191990"/>
              <a:gd name="connsiteY1341" fmla="*/ 374713 h 6857994"/>
              <a:gd name="connsiteX1342" fmla="*/ 10751268 w 12191990"/>
              <a:gd name="connsiteY1342" fmla="*/ 382720 h 6857994"/>
              <a:gd name="connsiteX1343" fmla="*/ 10756911 w 12191990"/>
              <a:gd name="connsiteY1343" fmla="*/ 390706 h 6857994"/>
              <a:gd name="connsiteX1344" fmla="*/ 10762086 w 12191990"/>
              <a:gd name="connsiteY1344" fmla="*/ 398713 h 6857994"/>
              <a:gd name="connsiteX1345" fmla="*/ 10766614 w 12191990"/>
              <a:gd name="connsiteY1345" fmla="*/ 405719 h 6857994"/>
              <a:gd name="connsiteX1346" fmla="*/ 10767259 w 12191990"/>
              <a:gd name="connsiteY1346" fmla="*/ 406716 h 6857994"/>
              <a:gd name="connsiteX1347" fmla="*/ 10759274 w 12191990"/>
              <a:gd name="connsiteY1347" fmla="*/ 406716 h 6857994"/>
              <a:gd name="connsiteX1348" fmla="*/ 10751267 w 12191990"/>
              <a:gd name="connsiteY1348" fmla="*/ 406716 h 6857994"/>
              <a:gd name="connsiteX1349" fmla="*/ 10742791 w 12191990"/>
              <a:gd name="connsiteY1349" fmla="*/ 406716 h 6857994"/>
              <a:gd name="connsiteX1350" fmla="*/ 10734784 w 12191990"/>
              <a:gd name="connsiteY1350" fmla="*/ 406716 h 6857994"/>
              <a:gd name="connsiteX1351" fmla="*/ 10726798 w 12191990"/>
              <a:gd name="connsiteY1351" fmla="*/ 406716 h 6857994"/>
              <a:gd name="connsiteX1352" fmla="*/ 10718322 w 12191990"/>
              <a:gd name="connsiteY1352" fmla="*/ 406716 h 6857994"/>
              <a:gd name="connsiteX1353" fmla="*/ 10710314 w 12191990"/>
              <a:gd name="connsiteY1353" fmla="*/ 406716 h 6857994"/>
              <a:gd name="connsiteX1354" fmla="*/ 10702309 w 12191990"/>
              <a:gd name="connsiteY1354" fmla="*/ 406248 h 6857994"/>
              <a:gd name="connsiteX1355" fmla="*/ 10705140 w 12191990"/>
              <a:gd name="connsiteY1355" fmla="*/ 398244 h 6857994"/>
              <a:gd name="connsiteX1356" fmla="*/ 10707973 w 12191990"/>
              <a:gd name="connsiteY1356" fmla="*/ 390237 h 6857994"/>
              <a:gd name="connsiteX1357" fmla="*/ 10710784 w 12191990"/>
              <a:gd name="connsiteY1357" fmla="*/ 382251 h 6857994"/>
              <a:gd name="connsiteX1358" fmla="*/ 10713616 w 12191990"/>
              <a:gd name="connsiteY1358" fmla="*/ 374244 h 6857994"/>
              <a:gd name="connsiteX1359" fmla="*/ 10716427 w 12191990"/>
              <a:gd name="connsiteY1359" fmla="*/ 366237 h 6857994"/>
              <a:gd name="connsiteX1360" fmla="*/ 10719260 w 12191990"/>
              <a:gd name="connsiteY1360" fmla="*/ 358251 h 6857994"/>
              <a:gd name="connsiteX1361" fmla="*/ 10722071 w 12191990"/>
              <a:gd name="connsiteY1361" fmla="*/ 350265 h 6857994"/>
              <a:gd name="connsiteX1362" fmla="*/ 10724903 w 12191990"/>
              <a:gd name="connsiteY1362" fmla="*/ 342258 h 6857994"/>
              <a:gd name="connsiteX1363" fmla="*/ 10721599 w 12191990"/>
              <a:gd name="connsiteY1363" fmla="*/ 341300 h 6857994"/>
              <a:gd name="connsiteX1364" fmla="*/ 10719123 w 12191990"/>
              <a:gd name="connsiteY1364" fmla="*/ 348302 h 6857994"/>
              <a:gd name="connsiteX1365" fmla="*/ 10718769 w 12191990"/>
              <a:gd name="connsiteY1365" fmla="*/ 349303 h 6857994"/>
              <a:gd name="connsiteX1366" fmla="*/ 10715958 w 12191990"/>
              <a:gd name="connsiteY1366" fmla="*/ 357310 h 6857994"/>
              <a:gd name="connsiteX1367" fmla="*/ 10713125 w 12191990"/>
              <a:gd name="connsiteY1367" fmla="*/ 365296 h 6857994"/>
              <a:gd name="connsiteX1368" fmla="*/ 10710314 w 12191990"/>
              <a:gd name="connsiteY1368" fmla="*/ 373282 h 6857994"/>
              <a:gd name="connsiteX1369" fmla="*/ 10707482 w 12191990"/>
              <a:gd name="connsiteY1369" fmla="*/ 381289 h 6857994"/>
              <a:gd name="connsiteX1370" fmla="*/ 10704671 w 12191990"/>
              <a:gd name="connsiteY1370" fmla="*/ 389296 h 6857994"/>
              <a:gd name="connsiteX1371" fmla="*/ 10701838 w 12191990"/>
              <a:gd name="connsiteY1371" fmla="*/ 397303 h 6857994"/>
              <a:gd name="connsiteX1372" fmla="*/ 10699006 w 12191990"/>
              <a:gd name="connsiteY1372" fmla="*/ 405311 h 6857994"/>
              <a:gd name="connsiteX1373" fmla="*/ 10692426 w 12191990"/>
              <a:gd name="connsiteY1373" fmla="*/ 400114 h 6857994"/>
              <a:gd name="connsiteX1374" fmla="*/ 10685866 w 12191990"/>
              <a:gd name="connsiteY1374" fmla="*/ 394471 h 6857994"/>
              <a:gd name="connsiteX1375" fmla="*/ 10679265 w 12191990"/>
              <a:gd name="connsiteY1375" fmla="*/ 389296 h 6857994"/>
              <a:gd name="connsiteX1376" fmla="*/ 10672684 w 12191990"/>
              <a:gd name="connsiteY1376" fmla="*/ 384121 h 6857994"/>
              <a:gd name="connsiteX1377" fmla="*/ 10666082 w 12191990"/>
              <a:gd name="connsiteY1377" fmla="*/ 378478 h 6857994"/>
              <a:gd name="connsiteX1378" fmla="*/ 10659502 w 12191990"/>
              <a:gd name="connsiteY1378" fmla="*/ 373282 h 6857994"/>
              <a:gd name="connsiteX1379" fmla="*/ 10652900 w 12191990"/>
              <a:gd name="connsiteY1379" fmla="*/ 367639 h 6857994"/>
              <a:gd name="connsiteX1380" fmla="*/ 10647142 w 12191990"/>
              <a:gd name="connsiteY1380" fmla="*/ 363111 h 6857994"/>
              <a:gd name="connsiteX1381" fmla="*/ 10646323 w 12191990"/>
              <a:gd name="connsiteY1381" fmla="*/ 362467 h 6857994"/>
              <a:gd name="connsiteX1382" fmla="*/ 10655733 w 12191990"/>
              <a:gd name="connsiteY1382" fmla="*/ 359678 h 6857994"/>
              <a:gd name="connsiteX1383" fmla="*/ 10665146 w 12191990"/>
              <a:gd name="connsiteY1383" fmla="*/ 357314 h 6857994"/>
              <a:gd name="connsiteX1384" fmla="*/ 10674559 w 12191990"/>
              <a:gd name="connsiteY1384" fmla="*/ 354482 h 6857994"/>
              <a:gd name="connsiteX1385" fmla="*/ 10683972 w 12191990"/>
              <a:gd name="connsiteY1385" fmla="*/ 351671 h 6857994"/>
              <a:gd name="connsiteX1386" fmla="*/ 10693364 w 12191990"/>
              <a:gd name="connsiteY1386" fmla="*/ 349307 h 6857994"/>
              <a:gd name="connsiteX1387" fmla="*/ 10702777 w 12191990"/>
              <a:gd name="connsiteY1387" fmla="*/ 346496 h 6857994"/>
              <a:gd name="connsiteX1388" fmla="*/ 10712189 w 12191990"/>
              <a:gd name="connsiteY1388" fmla="*/ 343664 h 6857994"/>
              <a:gd name="connsiteX1389" fmla="*/ 10720425 w 12191990"/>
              <a:gd name="connsiteY1389" fmla="*/ 341595 h 6857994"/>
              <a:gd name="connsiteX1390" fmla="*/ 10513091 w 12191990"/>
              <a:gd name="connsiteY1390" fmla="*/ 337083 h 6857994"/>
              <a:gd name="connsiteX1391" fmla="*/ 10519225 w 12191990"/>
              <a:gd name="connsiteY1391" fmla="*/ 344132 h 6857994"/>
              <a:gd name="connsiteX1392" fmla="*/ 10524868 w 12191990"/>
              <a:gd name="connsiteY1392" fmla="*/ 351181 h 6857994"/>
              <a:gd name="connsiteX1393" fmla="*/ 10531002 w 12191990"/>
              <a:gd name="connsiteY1393" fmla="*/ 358251 h 6857994"/>
              <a:gd name="connsiteX1394" fmla="*/ 10536645 w 12191990"/>
              <a:gd name="connsiteY1394" fmla="*/ 365769 h 6857994"/>
              <a:gd name="connsiteX1395" fmla="*/ 10542757 w 12191990"/>
              <a:gd name="connsiteY1395" fmla="*/ 372839 h 6857994"/>
              <a:gd name="connsiteX1396" fmla="*/ 10548401 w 12191990"/>
              <a:gd name="connsiteY1396" fmla="*/ 379888 h 6857994"/>
              <a:gd name="connsiteX1397" fmla="*/ 10554513 w 12191990"/>
              <a:gd name="connsiteY1397" fmla="*/ 387426 h 6857994"/>
              <a:gd name="connsiteX1398" fmla="*/ 10559469 w 12191990"/>
              <a:gd name="connsiteY1398" fmla="*/ 393594 h 6857994"/>
              <a:gd name="connsiteX1399" fmla="*/ 10560175 w 12191990"/>
              <a:gd name="connsiteY1399" fmla="*/ 394472 h 6857994"/>
              <a:gd name="connsiteX1400" fmla="*/ 10554064 w 12191990"/>
              <a:gd name="connsiteY1400" fmla="*/ 398240 h 6857994"/>
              <a:gd name="connsiteX1401" fmla="*/ 10547462 w 12191990"/>
              <a:gd name="connsiteY1401" fmla="*/ 402478 h 6857994"/>
              <a:gd name="connsiteX1402" fmla="*/ 10540882 w 12191990"/>
              <a:gd name="connsiteY1402" fmla="*/ 406248 h 6857994"/>
              <a:gd name="connsiteX1403" fmla="*/ 10534280 w 12191990"/>
              <a:gd name="connsiteY1403" fmla="*/ 410486 h 6857994"/>
              <a:gd name="connsiteX1404" fmla="*/ 10528168 w 12191990"/>
              <a:gd name="connsiteY1404" fmla="*/ 414255 h 6857994"/>
              <a:gd name="connsiteX1405" fmla="*/ 10521588 w 12191990"/>
              <a:gd name="connsiteY1405" fmla="*/ 418471 h 6857994"/>
              <a:gd name="connsiteX1406" fmla="*/ 10514986 w 12191990"/>
              <a:gd name="connsiteY1406" fmla="*/ 422241 h 6857994"/>
              <a:gd name="connsiteX1407" fmla="*/ 10508875 w 12191990"/>
              <a:gd name="connsiteY1407" fmla="*/ 426009 h 6857994"/>
              <a:gd name="connsiteX1408" fmla="*/ 10509343 w 12191990"/>
              <a:gd name="connsiteY1408" fmla="*/ 415196 h 6857994"/>
              <a:gd name="connsiteX1409" fmla="*/ 10509791 w 12191990"/>
              <a:gd name="connsiteY1409" fmla="*/ 403888 h 6857994"/>
              <a:gd name="connsiteX1410" fmla="*/ 10510280 w 12191990"/>
              <a:gd name="connsiteY1410" fmla="*/ 392601 h 6857994"/>
              <a:gd name="connsiteX1411" fmla="*/ 10510749 w 12191990"/>
              <a:gd name="connsiteY1411" fmla="*/ 381293 h 6857994"/>
              <a:gd name="connsiteX1412" fmla="*/ 10511686 w 12191990"/>
              <a:gd name="connsiteY1412" fmla="*/ 370475 h 6857994"/>
              <a:gd name="connsiteX1413" fmla="*/ 10512176 w 12191990"/>
              <a:gd name="connsiteY1413" fmla="*/ 359209 h 6857994"/>
              <a:gd name="connsiteX1414" fmla="*/ 10512623 w 12191990"/>
              <a:gd name="connsiteY1414" fmla="*/ 347901 h 6857994"/>
              <a:gd name="connsiteX1415" fmla="*/ 10513091 w 12191990"/>
              <a:gd name="connsiteY1415" fmla="*/ 337083 h 6857994"/>
              <a:gd name="connsiteX1416" fmla="*/ 10509790 w 12191990"/>
              <a:gd name="connsiteY1416" fmla="*/ 336126 h 6857994"/>
              <a:gd name="connsiteX1417" fmla="*/ 10509398 w 12191990"/>
              <a:gd name="connsiteY1417" fmla="*/ 345605 h 6857994"/>
              <a:gd name="connsiteX1418" fmla="*/ 10509342 w 12191990"/>
              <a:gd name="connsiteY1418" fmla="*/ 346960 h 6857994"/>
              <a:gd name="connsiteX1419" fmla="*/ 10508874 w 12191990"/>
              <a:gd name="connsiteY1419" fmla="*/ 358247 h 6857994"/>
              <a:gd name="connsiteX1420" fmla="*/ 10508405 w 12191990"/>
              <a:gd name="connsiteY1420" fmla="*/ 369065 h 6857994"/>
              <a:gd name="connsiteX1421" fmla="*/ 10507915 w 12191990"/>
              <a:gd name="connsiteY1421" fmla="*/ 379884 h 6857994"/>
              <a:gd name="connsiteX1422" fmla="*/ 10506978 w 12191990"/>
              <a:gd name="connsiteY1422" fmla="*/ 390702 h 6857994"/>
              <a:gd name="connsiteX1423" fmla="*/ 10506510 w 12191990"/>
              <a:gd name="connsiteY1423" fmla="*/ 401541 h 6857994"/>
              <a:gd name="connsiteX1424" fmla="*/ 10506041 w 12191990"/>
              <a:gd name="connsiteY1424" fmla="*/ 412828 h 6857994"/>
              <a:gd name="connsiteX1425" fmla="*/ 10505573 w 12191990"/>
              <a:gd name="connsiteY1425" fmla="*/ 423667 h 6857994"/>
              <a:gd name="connsiteX1426" fmla="*/ 10501335 w 12191990"/>
              <a:gd name="connsiteY1426" fmla="*/ 416597 h 6857994"/>
              <a:gd name="connsiteX1427" fmla="*/ 10497566 w 12191990"/>
              <a:gd name="connsiteY1427" fmla="*/ 409527 h 6857994"/>
              <a:gd name="connsiteX1428" fmla="*/ 10493328 w 12191990"/>
              <a:gd name="connsiteY1428" fmla="*/ 402478 h 6857994"/>
              <a:gd name="connsiteX1429" fmla="*/ 10489579 w 12191990"/>
              <a:gd name="connsiteY1429" fmla="*/ 395429 h 6857994"/>
              <a:gd name="connsiteX1430" fmla="*/ 10485320 w 12191990"/>
              <a:gd name="connsiteY1430" fmla="*/ 388359 h 6857994"/>
              <a:gd name="connsiteX1431" fmla="*/ 10481551 w 12191990"/>
              <a:gd name="connsiteY1431" fmla="*/ 381289 h 6857994"/>
              <a:gd name="connsiteX1432" fmla="*/ 10477334 w 12191990"/>
              <a:gd name="connsiteY1432" fmla="*/ 374240 h 6857994"/>
              <a:gd name="connsiteX1433" fmla="*/ 10473626 w 12191990"/>
              <a:gd name="connsiteY1433" fmla="*/ 368054 h 6857994"/>
              <a:gd name="connsiteX1434" fmla="*/ 10473098 w 12191990"/>
              <a:gd name="connsiteY1434" fmla="*/ 367173 h 6857994"/>
              <a:gd name="connsiteX1435" fmla="*/ 10477782 w 12191990"/>
              <a:gd name="connsiteY1435" fmla="*/ 362957 h 6857994"/>
              <a:gd name="connsiteX1436" fmla="*/ 10482510 w 12191990"/>
              <a:gd name="connsiteY1436" fmla="*/ 359209 h 6857994"/>
              <a:gd name="connsiteX1437" fmla="*/ 10487217 w 12191990"/>
              <a:gd name="connsiteY1437" fmla="*/ 355440 h 6857994"/>
              <a:gd name="connsiteX1438" fmla="*/ 10491455 w 12191990"/>
              <a:gd name="connsiteY1438" fmla="*/ 351671 h 6857994"/>
              <a:gd name="connsiteX1439" fmla="*/ 10496161 w 12191990"/>
              <a:gd name="connsiteY1439" fmla="*/ 347901 h 6857994"/>
              <a:gd name="connsiteX1440" fmla="*/ 10500867 w 12191990"/>
              <a:gd name="connsiteY1440" fmla="*/ 344132 h 6857994"/>
              <a:gd name="connsiteX1441" fmla="*/ 10505574 w 12191990"/>
              <a:gd name="connsiteY1441" fmla="*/ 339894 h 6857994"/>
              <a:gd name="connsiteX1442" fmla="*/ 10812452 w 12191990"/>
              <a:gd name="connsiteY1442" fmla="*/ 335188 h 6857994"/>
              <a:gd name="connsiteX1443" fmla="*/ 10816221 w 12191990"/>
              <a:gd name="connsiteY1443" fmla="*/ 342258 h 6857994"/>
              <a:gd name="connsiteX1444" fmla="*/ 10820459 w 12191990"/>
              <a:gd name="connsiteY1444" fmla="*/ 349797 h 6857994"/>
              <a:gd name="connsiteX1445" fmla="*/ 10824229 w 12191990"/>
              <a:gd name="connsiteY1445" fmla="*/ 356846 h 6857994"/>
              <a:gd name="connsiteX1446" fmla="*/ 10827977 w 12191990"/>
              <a:gd name="connsiteY1446" fmla="*/ 363873 h 6857994"/>
              <a:gd name="connsiteX1447" fmla="*/ 10831746 w 12191990"/>
              <a:gd name="connsiteY1447" fmla="*/ 370943 h 6857994"/>
              <a:gd name="connsiteX1448" fmla="*/ 10836005 w 12191990"/>
              <a:gd name="connsiteY1448" fmla="*/ 378014 h 6857994"/>
              <a:gd name="connsiteX1449" fmla="*/ 10839775 w 12191990"/>
              <a:gd name="connsiteY1449" fmla="*/ 385062 h 6857994"/>
              <a:gd name="connsiteX1450" fmla="*/ 10843055 w 12191990"/>
              <a:gd name="connsiteY1450" fmla="*/ 391658 h 6857994"/>
              <a:gd name="connsiteX1451" fmla="*/ 10843521 w 12191990"/>
              <a:gd name="connsiteY1451" fmla="*/ 392597 h 6857994"/>
              <a:gd name="connsiteX1452" fmla="*/ 10842585 w 12191990"/>
              <a:gd name="connsiteY1452" fmla="*/ 393066 h 6857994"/>
              <a:gd name="connsiteX1453" fmla="*/ 10842116 w 12191990"/>
              <a:gd name="connsiteY1453" fmla="*/ 394003 h 6857994"/>
              <a:gd name="connsiteX1454" fmla="*/ 10841158 w 12191990"/>
              <a:gd name="connsiteY1454" fmla="*/ 394961 h 6857994"/>
              <a:gd name="connsiteX1455" fmla="*/ 10840690 w 12191990"/>
              <a:gd name="connsiteY1455" fmla="*/ 395877 h 6857994"/>
              <a:gd name="connsiteX1456" fmla="*/ 10840221 w 12191990"/>
              <a:gd name="connsiteY1456" fmla="*/ 396835 h 6857994"/>
              <a:gd name="connsiteX1457" fmla="*/ 10839774 w 12191990"/>
              <a:gd name="connsiteY1457" fmla="*/ 398240 h 6857994"/>
              <a:gd name="connsiteX1458" fmla="*/ 10839284 w 12191990"/>
              <a:gd name="connsiteY1458" fmla="*/ 399177 h 6857994"/>
              <a:gd name="connsiteX1459" fmla="*/ 10839284 w 12191990"/>
              <a:gd name="connsiteY1459" fmla="*/ 400604 h 6857994"/>
              <a:gd name="connsiteX1460" fmla="*/ 10831277 w 12191990"/>
              <a:gd name="connsiteY1460" fmla="*/ 401073 h 6857994"/>
              <a:gd name="connsiteX1461" fmla="*/ 10822822 w 12191990"/>
              <a:gd name="connsiteY1461" fmla="*/ 402010 h 6857994"/>
              <a:gd name="connsiteX1462" fmla="*/ 10814346 w 12191990"/>
              <a:gd name="connsiteY1462" fmla="*/ 402478 h 6857994"/>
              <a:gd name="connsiteX1463" fmla="*/ 10806339 w 12191990"/>
              <a:gd name="connsiteY1463" fmla="*/ 403415 h 6857994"/>
              <a:gd name="connsiteX1464" fmla="*/ 10797863 w 12191990"/>
              <a:gd name="connsiteY1464" fmla="*/ 404374 h 6857994"/>
              <a:gd name="connsiteX1465" fmla="*/ 10789856 w 12191990"/>
              <a:gd name="connsiteY1465" fmla="*/ 404842 h 6857994"/>
              <a:gd name="connsiteX1466" fmla="*/ 10781401 w 12191990"/>
              <a:gd name="connsiteY1466" fmla="*/ 405758 h 6857994"/>
              <a:gd name="connsiteX1467" fmla="*/ 10772928 w 12191990"/>
              <a:gd name="connsiteY1467" fmla="*/ 406716 h 6857994"/>
              <a:gd name="connsiteX1468" fmla="*/ 10777143 w 12191990"/>
              <a:gd name="connsiteY1468" fmla="*/ 397776 h 6857994"/>
              <a:gd name="connsiteX1469" fmla="*/ 10781402 w 12191990"/>
              <a:gd name="connsiteY1469" fmla="*/ 388832 h 6857994"/>
              <a:gd name="connsiteX1470" fmla="*/ 10785171 w 12191990"/>
              <a:gd name="connsiteY1470" fmla="*/ 379888 h 6857994"/>
              <a:gd name="connsiteX1471" fmla="*/ 10789388 w 12191990"/>
              <a:gd name="connsiteY1471" fmla="*/ 370943 h 6857994"/>
              <a:gd name="connsiteX1472" fmla="*/ 10793626 w 12191990"/>
              <a:gd name="connsiteY1472" fmla="*/ 361999 h 6857994"/>
              <a:gd name="connsiteX1473" fmla="*/ 10797395 w 12191990"/>
              <a:gd name="connsiteY1473" fmla="*/ 353076 h 6857994"/>
              <a:gd name="connsiteX1474" fmla="*/ 10801633 w 12191990"/>
              <a:gd name="connsiteY1474" fmla="*/ 344601 h 6857994"/>
              <a:gd name="connsiteX1475" fmla="*/ 10805871 w 12191990"/>
              <a:gd name="connsiteY1475" fmla="*/ 335656 h 6857994"/>
              <a:gd name="connsiteX1476" fmla="*/ 10806340 w 12191990"/>
              <a:gd name="connsiteY1476" fmla="*/ 335656 h 6857994"/>
              <a:gd name="connsiteX1477" fmla="*/ 10806808 w 12191990"/>
              <a:gd name="connsiteY1477" fmla="*/ 335656 h 6857994"/>
              <a:gd name="connsiteX1478" fmla="*/ 10807277 w 12191990"/>
              <a:gd name="connsiteY1478" fmla="*/ 335656 h 6857994"/>
              <a:gd name="connsiteX1479" fmla="*/ 10807767 w 12191990"/>
              <a:gd name="connsiteY1479" fmla="*/ 336125 h 6857994"/>
              <a:gd name="connsiteX1480" fmla="*/ 10808214 w 12191990"/>
              <a:gd name="connsiteY1480" fmla="*/ 336125 h 6857994"/>
              <a:gd name="connsiteX1481" fmla="*/ 10808682 w 12191990"/>
              <a:gd name="connsiteY1481" fmla="*/ 336125 h 6857994"/>
              <a:gd name="connsiteX1482" fmla="*/ 10809151 w 12191990"/>
              <a:gd name="connsiteY1482" fmla="*/ 336125 h 6857994"/>
              <a:gd name="connsiteX1483" fmla="*/ 10809641 w 12191990"/>
              <a:gd name="connsiteY1483" fmla="*/ 336125 h 6857994"/>
              <a:gd name="connsiteX1484" fmla="*/ 10810109 w 12191990"/>
              <a:gd name="connsiteY1484" fmla="*/ 335656 h 6857994"/>
              <a:gd name="connsiteX1485" fmla="*/ 10810578 w 12191990"/>
              <a:gd name="connsiteY1485" fmla="*/ 335656 h 6857994"/>
              <a:gd name="connsiteX1486" fmla="*/ 10811046 w 12191990"/>
              <a:gd name="connsiteY1486" fmla="*/ 335656 h 6857994"/>
              <a:gd name="connsiteX1487" fmla="*/ 10811515 w 12191990"/>
              <a:gd name="connsiteY1487" fmla="*/ 335656 h 6857994"/>
              <a:gd name="connsiteX1488" fmla="*/ 10811983 w 12191990"/>
              <a:gd name="connsiteY1488" fmla="*/ 335656 h 6857994"/>
              <a:gd name="connsiteX1489" fmla="*/ 10812452 w 12191990"/>
              <a:gd name="connsiteY1489" fmla="*/ 335188 h 6857994"/>
              <a:gd name="connsiteX1490" fmla="*/ 11453851 w 12191990"/>
              <a:gd name="connsiteY1490" fmla="*/ 332616 h 6857994"/>
              <a:gd name="connsiteX1491" fmla="*/ 11461520 w 12191990"/>
              <a:gd name="connsiteY1491" fmla="*/ 333605 h 6857994"/>
              <a:gd name="connsiteX1492" fmla="*/ 11466796 w 12191990"/>
              <a:gd name="connsiteY1492" fmla="*/ 336942 h 6857994"/>
              <a:gd name="connsiteX1493" fmla="*/ 11469681 w 12191990"/>
              <a:gd name="connsiteY1493" fmla="*/ 342213 h 6857994"/>
              <a:gd name="connsiteX1494" fmla="*/ 11470630 w 12191990"/>
              <a:gd name="connsiteY1494" fmla="*/ 350327 h 6857994"/>
              <a:gd name="connsiteX1495" fmla="*/ 11470630 w 12191990"/>
              <a:gd name="connsiteY1495" fmla="*/ 355601 h 6857994"/>
              <a:gd name="connsiteX1496" fmla="*/ 11470630 w 12191990"/>
              <a:gd name="connsiteY1496" fmla="*/ 360833 h 6857994"/>
              <a:gd name="connsiteX1497" fmla="*/ 11470630 w 12191990"/>
              <a:gd name="connsiteY1497" fmla="*/ 366106 h 6857994"/>
              <a:gd name="connsiteX1498" fmla="*/ 11470630 w 12191990"/>
              <a:gd name="connsiteY1498" fmla="*/ 371380 h 6857994"/>
              <a:gd name="connsiteX1499" fmla="*/ 11469681 w 12191990"/>
              <a:gd name="connsiteY1499" fmla="*/ 379496 h 6857994"/>
              <a:gd name="connsiteX1500" fmla="*/ 11466795 w 12191990"/>
              <a:gd name="connsiteY1500" fmla="*/ 385222 h 6857994"/>
              <a:gd name="connsiteX1501" fmla="*/ 11461519 w 12191990"/>
              <a:gd name="connsiteY1501" fmla="*/ 388600 h 6857994"/>
              <a:gd name="connsiteX1502" fmla="*/ 11453850 w 12191990"/>
              <a:gd name="connsiteY1502" fmla="*/ 390001 h 6857994"/>
              <a:gd name="connsiteX1503" fmla="*/ 11446718 w 12191990"/>
              <a:gd name="connsiteY1503" fmla="*/ 388600 h 6857994"/>
              <a:gd name="connsiteX1504" fmla="*/ 11441441 w 12191990"/>
              <a:gd name="connsiteY1504" fmla="*/ 385222 h 6857994"/>
              <a:gd name="connsiteX1505" fmla="*/ 11438555 w 12191990"/>
              <a:gd name="connsiteY1505" fmla="*/ 379497 h 6857994"/>
              <a:gd name="connsiteX1506" fmla="*/ 11437114 w 12191990"/>
              <a:gd name="connsiteY1506" fmla="*/ 371384 h 6857994"/>
              <a:gd name="connsiteX1507" fmla="*/ 11437114 w 12191990"/>
              <a:gd name="connsiteY1507" fmla="*/ 366110 h 6857994"/>
              <a:gd name="connsiteX1508" fmla="*/ 11437114 w 12191990"/>
              <a:gd name="connsiteY1508" fmla="*/ 360837 h 6857994"/>
              <a:gd name="connsiteX1509" fmla="*/ 11437114 w 12191990"/>
              <a:gd name="connsiteY1509" fmla="*/ 355605 h 6857994"/>
              <a:gd name="connsiteX1510" fmla="*/ 11437114 w 12191990"/>
              <a:gd name="connsiteY1510" fmla="*/ 350331 h 6857994"/>
              <a:gd name="connsiteX1511" fmla="*/ 11438062 w 12191990"/>
              <a:gd name="connsiteY1511" fmla="*/ 342215 h 6857994"/>
              <a:gd name="connsiteX1512" fmla="*/ 11441442 w 12191990"/>
              <a:gd name="connsiteY1512" fmla="*/ 336942 h 6857994"/>
              <a:gd name="connsiteX1513" fmla="*/ 11446719 w 12191990"/>
              <a:gd name="connsiteY1513" fmla="*/ 333605 h 6857994"/>
              <a:gd name="connsiteX1514" fmla="*/ 11453851 w 12191990"/>
              <a:gd name="connsiteY1514" fmla="*/ 332616 h 6857994"/>
              <a:gd name="connsiteX1515" fmla="*/ 11353783 w 12191990"/>
              <a:gd name="connsiteY1515" fmla="*/ 332607 h 6857994"/>
              <a:gd name="connsiteX1516" fmla="*/ 11357609 w 12191990"/>
              <a:gd name="connsiteY1516" fmla="*/ 332607 h 6857994"/>
              <a:gd name="connsiteX1517" fmla="*/ 11361930 w 12191990"/>
              <a:gd name="connsiteY1517" fmla="*/ 332607 h 6857994"/>
              <a:gd name="connsiteX1518" fmla="*/ 11365756 w 12191990"/>
              <a:gd name="connsiteY1518" fmla="*/ 332607 h 6857994"/>
              <a:gd name="connsiteX1519" fmla="*/ 11370035 w 12191990"/>
              <a:gd name="connsiteY1519" fmla="*/ 332607 h 6857994"/>
              <a:gd name="connsiteX1520" fmla="*/ 11375796 w 12191990"/>
              <a:gd name="connsiteY1520" fmla="*/ 333101 h 6857994"/>
              <a:gd name="connsiteX1521" fmla="*/ 11379622 w 12191990"/>
              <a:gd name="connsiteY1521" fmla="*/ 335488 h 6857994"/>
              <a:gd name="connsiteX1522" fmla="*/ 11382009 w 12191990"/>
              <a:gd name="connsiteY1522" fmla="*/ 338863 h 6857994"/>
              <a:gd name="connsiteX1523" fmla="*/ 11382954 w 12191990"/>
              <a:gd name="connsiteY1523" fmla="*/ 343633 h 6857994"/>
              <a:gd name="connsiteX1524" fmla="*/ 11382008 w 12191990"/>
              <a:gd name="connsiteY1524" fmla="*/ 348860 h 6857994"/>
              <a:gd name="connsiteX1525" fmla="*/ 11379621 w 12191990"/>
              <a:gd name="connsiteY1525" fmla="*/ 352235 h 6857994"/>
              <a:gd name="connsiteX1526" fmla="*/ 11375795 w 12191990"/>
              <a:gd name="connsiteY1526" fmla="*/ 354128 h 6857994"/>
              <a:gd name="connsiteX1527" fmla="*/ 11370034 w 12191990"/>
              <a:gd name="connsiteY1527" fmla="*/ 355075 h 6857994"/>
              <a:gd name="connsiteX1528" fmla="*/ 11365755 w 12191990"/>
              <a:gd name="connsiteY1528" fmla="*/ 355075 h 6857994"/>
              <a:gd name="connsiteX1529" fmla="*/ 11361929 w 12191990"/>
              <a:gd name="connsiteY1529" fmla="*/ 355075 h 6857994"/>
              <a:gd name="connsiteX1530" fmla="*/ 11357608 w 12191990"/>
              <a:gd name="connsiteY1530" fmla="*/ 355075 h 6857994"/>
              <a:gd name="connsiteX1531" fmla="*/ 11353783 w 12191990"/>
              <a:gd name="connsiteY1531" fmla="*/ 355075 h 6857994"/>
              <a:gd name="connsiteX1532" fmla="*/ 11353783 w 12191990"/>
              <a:gd name="connsiteY1532" fmla="*/ 350073 h 6857994"/>
              <a:gd name="connsiteX1533" fmla="*/ 11353783 w 12191990"/>
              <a:gd name="connsiteY1533" fmla="*/ 349358 h 6857994"/>
              <a:gd name="connsiteX1534" fmla="*/ 11353783 w 12191990"/>
              <a:gd name="connsiteY1534" fmla="*/ 343637 h 6857994"/>
              <a:gd name="connsiteX1535" fmla="*/ 11353783 w 12191990"/>
              <a:gd name="connsiteY1535" fmla="*/ 338369 h 6857994"/>
              <a:gd name="connsiteX1536" fmla="*/ 10872252 w 12191990"/>
              <a:gd name="connsiteY1536" fmla="*/ 331887 h 6857994"/>
              <a:gd name="connsiteX1537" fmla="*/ 10873470 w 12191990"/>
              <a:gd name="connsiteY1537" fmla="*/ 336481 h 6857994"/>
              <a:gd name="connsiteX1538" fmla="*/ 10873892 w 12191990"/>
              <a:gd name="connsiteY1538" fmla="*/ 338073 h 6857994"/>
              <a:gd name="connsiteX1539" fmla="*/ 10874126 w 12191990"/>
              <a:gd name="connsiteY1539" fmla="*/ 338956 h 6857994"/>
              <a:gd name="connsiteX1540" fmla="*/ 10874540 w 12191990"/>
              <a:gd name="connsiteY1540" fmla="*/ 340621 h 6857994"/>
              <a:gd name="connsiteX1541" fmla="*/ 10875766 w 12191990"/>
              <a:gd name="connsiteY1541" fmla="*/ 345553 h 6857994"/>
              <a:gd name="connsiteX1542" fmla="*/ 10876000 w 12191990"/>
              <a:gd name="connsiteY1542" fmla="*/ 346496 h 6857994"/>
              <a:gd name="connsiteX1543" fmla="*/ 10877457 w 12191990"/>
              <a:gd name="connsiteY1543" fmla="*/ 351915 h 6857994"/>
              <a:gd name="connsiteX1544" fmla="*/ 10877657 w 12191990"/>
              <a:gd name="connsiteY1544" fmla="*/ 352660 h 6857994"/>
              <a:gd name="connsiteX1545" fmla="*/ 10877894 w 12191990"/>
              <a:gd name="connsiteY1545" fmla="*/ 353541 h 6857994"/>
              <a:gd name="connsiteX1546" fmla="*/ 10879397 w 12191990"/>
              <a:gd name="connsiteY1546" fmla="*/ 359568 h 6857994"/>
              <a:gd name="connsiteX1547" fmla="*/ 10879535 w 12191990"/>
              <a:gd name="connsiteY1547" fmla="*/ 360122 h 6857994"/>
              <a:gd name="connsiteX1548" fmla="*/ 10879769 w 12191990"/>
              <a:gd name="connsiteY1548" fmla="*/ 361062 h 6857994"/>
              <a:gd name="connsiteX1549" fmla="*/ 10880635 w 12191990"/>
              <a:gd name="connsiteY1549" fmla="*/ 364284 h 6857994"/>
              <a:gd name="connsiteX1550" fmla="*/ 10881426 w 12191990"/>
              <a:gd name="connsiteY1550" fmla="*/ 367226 h 6857994"/>
              <a:gd name="connsiteX1551" fmla="*/ 10881663 w 12191990"/>
              <a:gd name="connsiteY1551" fmla="*/ 368107 h 6857994"/>
              <a:gd name="connsiteX1552" fmla="*/ 10883537 w 12191990"/>
              <a:gd name="connsiteY1552" fmla="*/ 375646 h 6857994"/>
              <a:gd name="connsiteX1553" fmla="*/ 10883538 w 12191990"/>
              <a:gd name="connsiteY1553" fmla="*/ 375649 h 6857994"/>
              <a:gd name="connsiteX1554" fmla="*/ 10883538 w 12191990"/>
              <a:gd name="connsiteY1554" fmla="*/ 375650 h 6857994"/>
              <a:gd name="connsiteX1555" fmla="*/ 10884178 w 12191990"/>
              <a:gd name="connsiteY1555" fmla="*/ 378064 h 6857994"/>
              <a:gd name="connsiteX1556" fmla="*/ 10885178 w 12191990"/>
              <a:gd name="connsiteY1556" fmla="*/ 381832 h 6857994"/>
              <a:gd name="connsiteX1557" fmla="*/ 10885412 w 12191990"/>
              <a:gd name="connsiteY1557" fmla="*/ 382716 h 6857994"/>
              <a:gd name="connsiteX1558" fmla="*/ 10887307 w 12191990"/>
              <a:gd name="connsiteY1558" fmla="*/ 390233 h 6857994"/>
              <a:gd name="connsiteX1559" fmla="*/ 10883537 w 12191990"/>
              <a:gd name="connsiteY1559" fmla="*/ 391192 h 6857994"/>
              <a:gd name="connsiteX1560" fmla="*/ 10880237 w 12191990"/>
              <a:gd name="connsiteY1560" fmla="*/ 392129 h 6857994"/>
              <a:gd name="connsiteX1561" fmla="*/ 10876936 w 12191990"/>
              <a:gd name="connsiteY1561" fmla="*/ 392597 h 6857994"/>
              <a:gd name="connsiteX1562" fmla="*/ 10873656 w 12191990"/>
              <a:gd name="connsiteY1562" fmla="*/ 393534 h 6857994"/>
              <a:gd name="connsiteX1563" fmla="*/ 10870355 w 12191990"/>
              <a:gd name="connsiteY1563" fmla="*/ 394471 h 6857994"/>
              <a:gd name="connsiteX1564" fmla="*/ 10867054 w 12191990"/>
              <a:gd name="connsiteY1564" fmla="*/ 395429 h 6857994"/>
              <a:gd name="connsiteX1565" fmla="*/ 10863753 w 12191990"/>
              <a:gd name="connsiteY1565" fmla="*/ 395877 h 6857994"/>
              <a:gd name="connsiteX1566" fmla="*/ 10860474 w 12191990"/>
              <a:gd name="connsiteY1566" fmla="*/ 396835 h 6857994"/>
              <a:gd name="connsiteX1567" fmla="*/ 10859984 w 12191990"/>
              <a:gd name="connsiteY1567" fmla="*/ 395877 h 6857994"/>
              <a:gd name="connsiteX1568" fmla="*/ 10859537 w 12191990"/>
              <a:gd name="connsiteY1568" fmla="*/ 394961 h 6857994"/>
              <a:gd name="connsiteX1569" fmla="*/ 10858600 w 12191990"/>
              <a:gd name="connsiteY1569" fmla="*/ 394471 h 6857994"/>
              <a:gd name="connsiteX1570" fmla="*/ 10858110 w 12191990"/>
              <a:gd name="connsiteY1570" fmla="*/ 393534 h 6857994"/>
              <a:gd name="connsiteX1571" fmla="*/ 10857173 w 12191990"/>
              <a:gd name="connsiteY1571" fmla="*/ 392597 h 6857994"/>
              <a:gd name="connsiteX1572" fmla="*/ 10856704 w 12191990"/>
              <a:gd name="connsiteY1572" fmla="*/ 392129 h 6857994"/>
              <a:gd name="connsiteX1573" fmla="*/ 10855767 w 12191990"/>
              <a:gd name="connsiteY1573" fmla="*/ 391660 h 6857994"/>
              <a:gd name="connsiteX1574" fmla="*/ 10854832 w 12191990"/>
              <a:gd name="connsiteY1574" fmla="*/ 391193 h 6857994"/>
              <a:gd name="connsiteX1575" fmla="*/ 10856881 w 12191990"/>
              <a:gd name="connsiteY1575" fmla="*/ 384599 h 6857994"/>
              <a:gd name="connsiteX1576" fmla="*/ 10857174 w 12191990"/>
              <a:gd name="connsiteY1576" fmla="*/ 383657 h 6857994"/>
              <a:gd name="connsiteX1577" fmla="*/ 10859069 w 12191990"/>
              <a:gd name="connsiteY1577" fmla="*/ 376118 h 6857994"/>
              <a:gd name="connsiteX1578" fmla="*/ 10861412 w 12191990"/>
              <a:gd name="connsiteY1578" fmla="*/ 369069 h 6857994"/>
              <a:gd name="connsiteX1579" fmla="*/ 10863754 w 12191990"/>
              <a:gd name="connsiteY1579" fmla="*/ 361531 h 6857994"/>
              <a:gd name="connsiteX1580" fmla="*/ 10865650 w 12191990"/>
              <a:gd name="connsiteY1580" fmla="*/ 354013 h 6857994"/>
              <a:gd name="connsiteX1581" fmla="*/ 10868014 w 12191990"/>
              <a:gd name="connsiteY1581" fmla="*/ 346496 h 6857994"/>
              <a:gd name="connsiteX1582" fmla="*/ 10869888 w 12191990"/>
              <a:gd name="connsiteY1582" fmla="*/ 338957 h 6857994"/>
              <a:gd name="connsiteX1583" fmla="*/ 10871957 w 12191990"/>
              <a:gd name="connsiteY1583" fmla="*/ 332771 h 6857994"/>
              <a:gd name="connsiteX1584" fmla="*/ 10874594 w 12191990"/>
              <a:gd name="connsiteY1584" fmla="*/ 328586 h 6857994"/>
              <a:gd name="connsiteX1585" fmla="*/ 10878832 w 12191990"/>
              <a:gd name="connsiteY1585" fmla="*/ 330013 h 6857994"/>
              <a:gd name="connsiteX1586" fmla="*/ 10883070 w 12191990"/>
              <a:gd name="connsiteY1586" fmla="*/ 331887 h 6857994"/>
              <a:gd name="connsiteX1587" fmla="*/ 10886839 w 12191990"/>
              <a:gd name="connsiteY1587" fmla="*/ 333782 h 6857994"/>
              <a:gd name="connsiteX1588" fmla="*/ 10891077 w 12191990"/>
              <a:gd name="connsiteY1588" fmla="*/ 335656 h 6857994"/>
              <a:gd name="connsiteX1589" fmla="*/ 10895294 w 12191990"/>
              <a:gd name="connsiteY1589" fmla="*/ 337552 h 6857994"/>
              <a:gd name="connsiteX1590" fmla="*/ 10899063 w 12191990"/>
              <a:gd name="connsiteY1590" fmla="*/ 339426 h 6857994"/>
              <a:gd name="connsiteX1591" fmla="*/ 10903301 w 12191990"/>
              <a:gd name="connsiteY1591" fmla="*/ 341300 h 6857994"/>
              <a:gd name="connsiteX1592" fmla="*/ 10907069 w 12191990"/>
              <a:gd name="connsiteY1592" fmla="*/ 342726 h 6857994"/>
              <a:gd name="connsiteX1593" fmla="*/ 10905174 w 12191990"/>
              <a:gd name="connsiteY1593" fmla="*/ 348366 h 6857994"/>
              <a:gd name="connsiteX1594" fmla="*/ 10902832 w 12191990"/>
              <a:gd name="connsiteY1594" fmla="*/ 353541 h 6857994"/>
              <a:gd name="connsiteX1595" fmla="*/ 10900489 w 12191990"/>
              <a:gd name="connsiteY1595" fmla="*/ 359205 h 6857994"/>
              <a:gd name="connsiteX1596" fmla="*/ 10898594 w 12191990"/>
              <a:gd name="connsiteY1596" fmla="*/ 364338 h 6857994"/>
              <a:gd name="connsiteX1597" fmla="*/ 10896251 w 12191990"/>
              <a:gd name="connsiteY1597" fmla="*/ 370002 h 6857994"/>
              <a:gd name="connsiteX1598" fmla="*/ 10893887 w 12191990"/>
              <a:gd name="connsiteY1598" fmla="*/ 375177 h 6857994"/>
              <a:gd name="connsiteX1599" fmla="*/ 10891545 w 12191990"/>
              <a:gd name="connsiteY1599" fmla="*/ 380821 h 6857994"/>
              <a:gd name="connsiteX1600" fmla="*/ 10889886 w 12191990"/>
              <a:gd name="connsiteY1600" fmla="*/ 385349 h 6857994"/>
              <a:gd name="connsiteX1601" fmla="*/ 10889649 w 12191990"/>
              <a:gd name="connsiteY1601" fmla="*/ 385995 h 6857994"/>
              <a:gd name="connsiteX1602" fmla="*/ 10889561 w 12191990"/>
              <a:gd name="connsiteY1602" fmla="*/ 385664 h 6857994"/>
              <a:gd name="connsiteX1603" fmla="*/ 10888009 w 12191990"/>
              <a:gd name="connsiteY1603" fmla="*/ 379828 h 6857994"/>
              <a:gd name="connsiteX1604" fmla="*/ 10887775 w 12191990"/>
              <a:gd name="connsiteY1604" fmla="*/ 378947 h 6857994"/>
              <a:gd name="connsiteX1605" fmla="*/ 10886775 w 12191990"/>
              <a:gd name="connsiteY1605" fmla="*/ 375215 h 6857994"/>
              <a:gd name="connsiteX1606" fmla="*/ 10886118 w 12191990"/>
              <a:gd name="connsiteY1606" fmla="*/ 372764 h 6857994"/>
              <a:gd name="connsiteX1607" fmla="*/ 10885881 w 12191990"/>
              <a:gd name="connsiteY1607" fmla="*/ 371880 h 6857994"/>
              <a:gd name="connsiteX1608" fmla="*/ 10884241 w 12191990"/>
              <a:gd name="connsiteY1608" fmla="*/ 365284 h 6857994"/>
              <a:gd name="connsiteX1609" fmla="*/ 10884129 w 12191990"/>
              <a:gd name="connsiteY1609" fmla="*/ 364831 h 6857994"/>
              <a:gd name="connsiteX1610" fmla="*/ 10884006 w 12191990"/>
              <a:gd name="connsiteY1610" fmla="*/ 364338 h 6857994"/>
              <a:gd name="connsiteX1611" fmla="*/ 10882132 w 12191990"/>
              <a:gd name="connsiteY1611" fmla="*/ 357310 h 6857994"/>
              <a:gd name="connsiteX1612" fmla="*/ 10881494 w 12191990"/>
              <a:gd name="connsiteY1612" fmla="*/ 354935 h 6857994"/>
              <a:gd name="connsiteX1613" fmla="*/ 10880475 w 12191990"/>
              <a:gd name="connsiteY1613" fmla="*/ 351146 h 6857994"/>
              <a:gd name="connsiteX1614" fmla="*/ 10880238 w 12191990"/>
              <a:gd name="connsiteY1614" fmla="*/ 350265 h 6857994"/>
              <a:gd name="connsiteX1615" fmla="*/ 10878598 w 12191990"/>
              <a:gd name="connsiteY1615" fmla="*/ 343669 h 6857994"/>
              <a:gd name="connsiteX1616" fmla="*/ 10878543 w 12191990"/>
              <a:gd name="connsiteY1616" fmla="*/ 343447 h 6857994"/>
              <a:gd name="connsiteX1617" fmla="*/ 10878363 w 12191990"/>
              <a:gd name="connsiteY1617" fmla="*/ 342723 h 6857994"/>
              <a:gd name="connsiteX1618" fmla="*/ 10876467 w 12191990"/>
              <a:gd name="connsiteY1618" fmla="*/ 335652 h 6857994"/>
              <a:gd name="connsiteX1619" fmla="*/ 10874827 w 12191990"/>
              <a:gd name="connsiteY1619" fmla="*/ 329466 h 6857994"/>
              <a:gd name="connsiteX1620" fmla="*/ 10798332 w 12191990"/>
              <a:gd name="connsiteY1620" fmla="*/ 328118 h 6857994"/>
              <a:gd name="connsiteX1621" fmla="*/ 10798801 w 12191990"/>
              <a:gd name="connsiteY1621" fmla="*/ 329076 h 6857994"/>
              <a:gd name="connsiteX1622" fmla="*/ 10799270 w 12191990"/>
              <a:gd name="connsiteY1622" fmla="*/ 330013 h 6857994"/>
              <a:gd name="connsiteX1623" fmla="*/ 10799738 w 12191990"/>
              <a:gd name="connsiteY1623" fmla="*/ 330950 h 6857994"/>
              <a:gd name="connsiteX1624" fmla="*/ 10800228 w 12191990"/>
              <a:gd name="connsiteY1624" fmla="*/ 331419 h 6857994"/>
              <a:gd name="connsiteX1625" fmla="*/ 10800696 w 12191990"/>
              <a:gd name="connsiteY1625" fmla="*/ 332356 h 6857994"/>
              <a:gd name="connsiteX1626" fmla="*/ 10801165 w 12191990"/>
              <a:gd name="connsiteY1626" fmla="*/ 332845 h 6857994"/>
              <a:gd name="connsiteX1627" fmla="*/ 10802102 w 12191990"/>
              <a:gd name="connsiteY1627" fmla="*/ 333782 h 6857994"/>
              <a:gd name="connsiteX1628" fmla="*/ 10802568 w 12191990"/>
              <a:gd name="connsiteY1628" fmla="*/ 334249 h 6857994"/>
              <a:gd name="connsiteX1629" fmla="*/ 10799271 w 12191990"/>
              <a:gd name="connsiteY1629" fmla="*/ 342073 h 6857994"/>
              <a:gd name="connsiteX1630" fmla="*/ 10798800 w 12191990"/>
              <a:gd name="connsiteY1630" fmla="*/ 343191 h 6857994"/>
              <a:gd name="connsiteX1631" fmla="*/ 10794583 w 12191990"/>
              <a:gd name="connsiteY1631" fmla="*/ 351667 h 6857994"/>
              <a:gd name="connsiteX1632" fmla="*/ 10790324 w 12191990"/>
              <a:gd name="connsiteY1632" fmla="*/ 360590 h 6857994"/>
              <a:gd name="connsiteX1633" fmla="*/ 10786555 w 12191990"/>
              <a:gd name="connsiteY1633" fmla="*/ 369534 h 6857994"/>
              <a:gd name="connsiteX1634" fmla="*/ 10782338 w 12191990"/>
              <a:gd name="connsiteY1634" fmla="*/ 378478 h 6857994"/>
              <a:gd name="connsiteX1635" fmla="*/ 10778569 w 12191990"/>
              <a:gd name="connsiteY1635" fmla="*/ 387422 h 6857994"/>
              <a:gd name="connsiteX1636" fmla="*/ 10774331 w 12191990"/>
              <a:gd name="connsiteY1636" fmla="*/ 396345 h 6857994"/>
              <a:gd name="connsiteX1637" fmla="*/ 10770093 w 12191990"/>
              <a:gd name="connsiteY1637" fmla="*/ 404842 h 6857994"/>
              <a:gd name="connsiteX1638" fmla="*/ 10764918 w 12191990"/>
              <a:gd name="connsiteY1638" fmla="*/ 396835 h 6857994"/>
              <a:gd name="connsiteX1639" fmla="*/ 10759274 w 12191990"/>
              <a:gd name="connsiteY1639" fmla="*/ 388828 h 6857994"/>
              <a:gd name="connsiteX1640" fmla="*/ 10754078 w 12191990"/>
              <a:gd name="connsiteY1640" fmla="*/ 380821 h 6857994"/>
              <a:gd name="connsiteX1641" fmla="*/ 10748435 w 12191990"/>
              <a:gd name="connsiteY1641" fmla="*/ 372366 h 6857994"/>
              <a:gd name="connsiteX1642" fmla="*/ 10743260 w 12191990"/>
              <a:gd name="connsiteY1642" fmla="*/ 364338 h 6857994"/>
              <a:gd name="connsiteX1643" fmla="*/ 10738085 w 12191990"/>
              <a:gd name="connsiteY1643" fmla="*/ 356373 h 6857994"/>
              <a:gd name="connsiteX1644" fmla="*/ 10732441 w 12191990"/>
              <a:gd name="connsiteY1644" fmla="*/ 347897 h 6857994"/>
              <a:gd name="connsiteX1645" fmla="*/ 10727913 w 12191990"/>
              <a:gd name="connsiteY1645" fmla="*/ 340891 h 6857994"/>
              <a:gd name="connsiteX1646" fmla="*/ 10727268 w 12191990"/>
              <a:gd name="connsiteY1646" fmla="*/ 339894 h 6857994"/>
              <a:gd name="connsiteX1647" fmla="*/ 10735094 w 12191990"/>
              <a:gd name="connsiteY1647" fmla="*/ 338665 h 6857994"/>
              <a:gd name="connsiteX1648" fmla="*/ 10736212 w 12191990"/>
              <a:gd name="connsiteY1648" fmla="*/ 338489 h 6857994"/>
              <a:gd name="connsiteX1649" fmla="*/ 10745135 w 12191990"/>
              <a:gd name="connsiteY1649" fmla="*/ 337083 h 6857994"/>
              <a:gd name="connsiteX1650" fmla="*/ 10754079 w 12191990"/>
              <a:gd name="connsiteY1650" fmla="*/ 335656 h 6857994"/>
              <a:gd name="connsiteX1651" fmla="*/ 10763045 w 12191990"/>
              <a:gd name="connsiteY1651" fmla="*/ 334251 h 6857994"/>
              <a:gd name="connsiteX1652" fmla="*/ 10771499 w 12191990"/>
              <a:gd name="connsiteY1652" fmla="*/ 332845 h 6857994"/>
              <a:gd name="connsiteX1653" fmla="*/ 10780444 w 12191990"/>
              <a:gd name="connsiteY1653" fmla="*/ 331419 h 6857994"/>
              <a:gd name="connsiteX1654" fmla="*/ 10789388 w 12191990"/>
              <a:gd name="connsiteY1654" fmla="*/ 329545 h 6857994"/>
              <a:gd name="connsiteX1655" fmla="*/ 10798332 w 12191990"/>
              <a:gd name="connsiteY1655" fmla="*/ 328118 h 6857994"/>
              <a:gd name="connsiteX1656" fmla="*/ 10819522 w 12191990"/>
              <a:gd name="connsiteY1656" fmla="*/ 326712 h 6857994"/>
              <a:gd name="connsiteX1657" fmla="*/ 10826103 w 12191990"/>
              <a:gd name="connsiteY1657" fmla="*/ 326712 h 6857994"/>
              <a:gd name="connsiteX1658" fmla="*/ 10832236 w 12191990"/>
              <a:gd name="connsiteY1658" fmla="*/ 326712 h 6857994"/>
              <a:gd name="connsiteX1659" fmla="*/ 10838348 w 12191990"/>
              <a:gd name="connsiteY1659" fmla="*/ 326712 h 6857994"/>
              <a:gd name="connsiteX1660" fmla="*/ 10844928 w 12191990"/>
              <a:gd name="connsiteY1660" fmla="*/ 326712 h 6857994"/>
              <a:gd name="connsiteX1661" fmla="*/ 10851062 w 12191990"/>
              <a:gd name="connsiteY1661" fmla="*/ 327202 h 6857994"/>
              <a:gd name="connsiteX1662" fmla="*/ 10857642 w 12191990"/>
              <a:gd name="connsiteY1662" fmla="*/ 327202 h 6857994"/>
              <a:gd name="connsiteX1663" fmla="*/ 10863754 w 12191990"/>
              <a:gd name="connsiteY1663" fmla="*/ 327202 h 6857994"/>
              <a:gd name="connsiteX1664" fmla="*/ 10870354 w 12191990"/>
              <a:gd name="connsiteY1664" fmla="*/ 327202 h 6857994"/>
              <a:gd name="connsiteX1665" fmla="*/ 10868306 w 12191990"/>
              <a:gd name="connsiteY1665" fmla="*/ 334186 h 6857994"/>
              <a:gd name="connsiteX1666" fmla="*/ 10868013 w 12191990"/>
              <a:gd name="connsiteY1666" fmla="*/ 335184 h 6857994"/>
              <a:gd name="connsiteX1667" fmla="*/ 10865649 w 12191990"/>
              <a:gd name="connsiteY1667" fmla="*/ 342723 h 6857994"/>
              <a:gd name="connsiteX1668" fmla="*/ 10863285 w 12191990"/>
              <a:gd name="connsiteY1668" fmla="*/ 350708 h 6857994"/>
              <a:gd name="connsiteX1669" fmla="*/ 10860942 w 12191990"/>
              <a:gd name="connsiteY1669" fmla="*/ 358716 h 6857994"/>
              <a:gd name="connsiteX1670" fmla="*/ 10858600 w 12191990"/>
              <a:gd name="connsiteY1670" fmla="*/ 366702 h 6857994"/>
              <a:gd name="connsiteX1671" fmla="*/ 10856236 w 12191990"/>
              <a:gd name="connsiteY1671" fmla="*/ 374240 h 6857994"/>
              <a:gd name="connsiteX1672" fmla="*/ 10853872 w 12191990"/>
              <a:gd name="connsiteY1672" fmla="*/ 382247 h 6857994"/>
              <a:gd name="connsiteX1673" fmla="*/ 10851529 w 12191990"/>
              <a:gd name="connsiteY1673" fmla="*/ 390233 h 6857994"/>
              <a:gd name="connsiteX1674" fmla="*/ 10851061 w 12191990"/>
              <a:gd name="connsiteY1674" fmla="*/ 390233 h 6857994"/>
              <a:gd name="connsiteX1675" fmla="*/ 10850571 w 12191990"/>
              <a:gd name="connsiteY1675" fmla="*/ 390233 h 6857994"/>
              <a:gd name="connsiteX1676" fmla="*/ 10850103 w 12191990"/>
              <a:gd name="connsiteY1676" fmla="*/ 390233 h 6857994"/>
              <a:gd name="connsiteX1677" fmla="*/ 10849655 w 12191990"/>
              <a:gd name="connsiteY1677" fmla="*/ 390233 h 6857994"/>
              <a:gd name="connsiteX1678" fmla="*/ 10849187 w 12191990"/>
              <a:gd name="connsiteY1678" fmla="*/ 390233 h 6857994"/>
              <a:gd name="connsiteX1679" fmla="*/ 10848697 w 12191990"/>
              <a:gd name="connsiteY1679" fmla="*/ 390233 h 6857994"/>
              <a:gd name="connsiteX1680" fmla="*/ 10848228 w 12191990"/>
              <a:gd name="connsiteY1680" fmla="*/ 390233 h 6857994"/>
              <a:gd name="connsiteX1681" fmla="*/ 10847760 w 12191990"/>
              <a:gd name="connsiteY1681" fmla="*/ 390233 h 6857994"/>
              <a:gd name="connsiteX1682" fmla="*/ 10847291 w 12191990"/>
              <a:gd name="connsiteY1682" fmla="*/ 390233 h 6857994"/>
              <a:gd name="connsiteX1683" fmla="*/ 10846823 w 12191990"/>
              <a:gd name="connsiteY1683" fmla="*/ 390702 h 6857994"/>
              <a:gd name="connsiteX1684" fmla="*/ 10846354 w 12191990"/>
              <a:gd name="connsiteY1684" fmla="*/ 390702 h 6857994"/>
              <a:gd name="connsiteX1685" fmla="*/ 10842585 w 12191990"/>
              <a:gd name="connsiteY1685" fmla="*/ 383653 h 6857994"/>
              <a:gd name="connsiteX1686" fmla="*/ 10838815 w 12191990"/>
              <a:gd name="connsiteY1686" fmla="*/ 376583 h 6857994"/>
              <a:gd name="connsiteX1687" fmla="*/ 10835046 w 12191990"/>
              <a:gd name="connsiteY1687" fmla="*/ 369534 h 6857994"/>
              <a:gd name="connsiteX1688" fmla="*/ 10830808 w 12191990"/>
              <a:gd name="connsiteY1688" fmla="*/ 361995 h 6857994"/>
              <a:gd name="connsiteX1689" fmla="*/ 10827060 w 12191990"/>
              <a:gd name="connsiteY1689" fmla="*/ 354946 h 6857994"/>
              <a:gd name="connsiteX1690" fmla="*/ 10823291 w 12191990"/>
              <a:gd name="connsiteY1690" fmla="*/ 347897 h 6857994"/>
              <a:gd name="connsiteX1691" fmla="*/ 10819521 w 12191990"/>
              <a:gd name="connsiteY1691" fmla="*/ 340827 h 6857994"/>
              <a:gd name="connsiteX1692" fmla="*/ 10815813 w 12191990"/>
              <a:gd name="connsiteY1692" fmla="*/ 334659 h 6857994"/>
              <a:gd name="connsiteX1693" fmla="*/ 10815285 w 12191990"/>
              <a:gd name="connsiteY1693" fmla="*/ 333781 h 6857994"/>
              <a:gd name="connsiteX1694" fmla="*/ 10816221 w 12191990"/>
              <a:gd name="connsiteY1694" fmla="*/ 332845 h 6857994"/>
              <a:gd name="connsiteX1695" fmla="*/ 10817180 w 12191990"/>
              <a:gd name="connsiteY1695" fmla="*/ 332356 h 6857994"/>
              <a:gd name="connsiteX1696" fmla="*/ 10817648 w 12191990"/>
              <a:gd name="connsiteY1696" fmla="*/ 331419 h 6857994"/>
              <a:gd name="connsiteX1697" fmla="*/ 10818095 w 12191990"/>
              <a:gd name="connsiteY1697" fmla="*/ 330482 h 6857994"/>
              <a:gd name="connsiteX1698" fmla="*/ 10818564 w 12191990"/>
              <a:gd name="connsiteY1698" fmla="*/ 329545 h 6857994"/>
              <a:gd name="connsiteX1699" fmla="*/ 10819054 w 12191990"/>
              <a:gd name="connsiteY1699" fmla="*/ 328586 h 6857994"/>
              <a:gd name="connsiteX1700" fmla="*/ 10819522 w 12191990"/>
              <a:gd name="connsiteY1700" fmla="*/ 327671 h 6857994"/>
              <a:gd name="connsiteX1701" fmla="*/ 10819522 w 12191990"/>
              <a:gd name="connsiteY1701" fmla="*/ 326712 h 6857994"/>
              <a:gd name="connsiteX1702" fmla="*/ 11495432 w 12191990"/>
              <a:gd name="connsiteY1702" fmla="*/ 325364 h 6857994"/>
              <a:gd name="connsiteX1703" fmla="*/ 11495432 w 12191990"/>
              <a:gd name="connsiteY1703" fmla="*/ 343051 h 6857994"/>
              <a:gd name="connsiteX1704" fmla="*/ 11495432 w 12191990"/>
              <a:gd name="connsiteY1704" fmla="*/ 361150 h 6857994"/>
              <a:gd name="connsiteX1705" fmla="*/ 11495432 w 12191990"/>
              <a:gd name="connsiteY1705" fmla="*/ 379331 h 6857994"/>
              <a:gd name="connsiteX1706" fmla="*/ 11495432 w 12191990"/>
              <a:gd name="connsiteY1706" fmla="*/ 397019 h 6857994"/>
              <a:gd name="connsiteX1707" fmla="*/ 11495433 w 12191990"/>
              <a:gd name="connsiteY1707" fmla="*/ 397019 h 6857994"/>
              <a:gd name="connsiteX1708" fmla="*/ 11495433 w 12191990"/>
              <a:gd name="connsiteY1708" fmla="*/ 397023 h 6857994"/>
              <a:gd name="connsiteX1709" fmla="*/ 11497821 w 12191990"/>
              <a:gd name="connsiteY1709" fmla="*/ 397023 h 6857994"/>
              <a:gd name="connsiteX1710" fmla="*/ 11500249 w 12191990"/>
              <a:gd name="connsiteY1710" fmla="*/ 397023 h 6857994"/>
              <a:gd name="connsiteX1711" fmla="*/ 11502637 w 12191990"/>
              <a:gd name="connsiteY1711" fmla="*/ 397023 h 6857994"/>
              <a:gd name="connsiteX1712" fmla="*/ 11505024 w 12191990"/>
              <a:gd name="connsiteY1712" fmla="*/ 397023 h 6857994"/>
              <a:gd name="connsiteX1713" fmla="*/ 11505024 w 12191990"/>
              <a:gd name="connsiteY1713" fmla="*/ 383613 h 6857994"/>
              <a:gd name="connsiteX1714" fmla="*/ 11505024 w 12191990"/>
              <a:gd name="connsiteY1714" fmla="*/ 369792 h 6857994"/>
              <a:gd name="connsiteX1715" fmla="*/ 11505024 w 12191990"/>
              <a:gd name="connsiteY1715" fmla="*/ 356424 h 6857994"/>
              <a:gd name="connsiteX1716" fmla="*/ 11505024 w 12191990"/>
              <a:gd name="connsiteY1716" fmla="*/ 343055 h 6857994"/>
              <a:gd name="connsiteX1717" fmla="*/ 11505477 w 12191990"/>
              <a:gd name="connsiteY1717" fmla="*/ 343055 h 6857994"/>
              <a:gd name="connsiteX1718" fmla="*/ 11514122 w 12191990"/>
              <a:gd name="connsiteY1718" fmla="*/ 356424 h 6857994"/>
              <a:gd name="connsiteX1719" fmla="*/ 11522684 w 12191990"/>
              <a:gd name="connsiteY1719" fmla="*/ 369792 h 6857994"/>
              <a:gd name="connsiteX1720" fmla="*/ 11531328 w 12191990"/>
              <a:gd name="connsiteY1720" fmla="*/ 383613 h 6857994"/>
              <a:gd name="connsiteX1721" fmla="*/ 11540426 w 12191990"/>
              <a:gd name="connsiteY1721" fmla="*/ 397023 h 6857994"/>
              <a:gd name="connsiteX1722" fmla="*/ 11542813 w 12191990"/>
              <a:gd name="connsiteY1722" fmla="*/ 397023 h 6857994"/>
              <a:gd name="connsiteX1723" fmla="*/ 11544707 w 12191990"/>
              <a:gd name="connsiteY1723" fmla="*/ 397023 h 6857994"/>
              <a:gd name="connsiteX1724" fmla="*/ 11547094 w 12191990"/>
              <a:gd name="connsiteY1724" fmla="*/ 397023 h 6857994"/>
              <a:gd name="connsiteX1725" fmla="*/ 11549482 w 12191990"/>
              <a:gd name="connsiteY1725" fmla="*/ 397023 h 6857994"/>
              <a:gd name="connsiteX1726" fmla="*/ 11549482 w 12191990"/>
              <a:gd name="connsiteY1726" fmla="*/ 379335 h 6857994"/>
              <a:gd name="connsiteX1727" fmla="*/ 11549482 w 12191990"/>
              <a:gd name="connsiteY1727" fmla="*/ 361154 h 6857994"/>
              <a:gd name="connsiteX1728" fmla="*/ 11549482 w 12191990"/>
              <a:gd name="connsiteY1728" fmla="*/ 343055 h 6857994"/>
              <a:gd name="connsiteX1729" fmla="*/ 11549482 w 12191990"/>
              <a:gd name="connsiteY1729" fmla="*/ 325368 h 6857994"/>
              <a:gd name="connsiteX1730" fmla="*/ 11549481 w 12191990"/>
              <a:gd name="connsiteY1730" fmla="*/ 325368 h 6857994"/>
              <a:gd name="connsiteX1731" fmla="*/ 11549481 w 12191990"/>
              <a:gd name="connsiteY1731" fmla="*/ 325364 h 6857994"/>
              <a:gd name="connsiteX1732" fmla="*/ 11547093 w 12191990"/>
              <a:gd name="connsiteY1732" fmla="*/ 325364 h 6857994"/>
              <a:gd name="connsiteX1733" fmla="*/ 11544706 w 12191990"/>
              <a:gd name="connsiteY1733" fmla="*/ 325364 h 6857994"/>
              <a:gd name="connsiteX1734" fmla="*/ 11542318 w 12191990"/>
              <a:gd name="connsiteY1734" fmla="*/ 325364 h 6857994"/>
              <a:gd name="connsiteX1735" fmla="*/ 11539931 w 12191990"/>
              <a:gd name="connsiteY1735" fmla="*/ 325364 h 6857994"/>
              <a:gd name="connsiteX1736" fmla="*/ 11539931 w 12191990"/>
              <a:gd name="connsiteY1736" fmla="*/ 338773 h 6857994"/>
              <a:gd name="connsiteX1737" fmla="*/ 11539931 w 12191990"/>
              <a:gd name="connsiteY1737" fmla="*/ 352142 h 6857994"/>
              <a:gd name="connsiteX1738" fmla="*/ 11539931 w 12191990"/>
              <a:gd name="connsiteY1738" fmla="*/ 365963 h 6857994"/>
              <a:gd name="connsiteX1739" fmla="*/ 11539931 w 12191990"/>
              <a:gd name="connsiteY1739" fmla="*/ 379331 h 6857994"/>
              <a:gd name="connsiteX1740" fmla="*/ 11539437 w 12191990"/>
              <a:gd name="connsiteY1740" fmla="*/ 379331 h 6857994"/>
              <a:gd name="connsiteX1741" fmla="*/ 11530833 w 12191990"/>
              <a:gd name="connsiteY1741" fmla="*/ 365963 h 6857994"/>
              <a:gd name="connsiteX1742" fmla="*/ 11522230 w 12191990"/>
              <a:gd name="connsiteY1742" fmla="*/ 352142 h 6857994"/>
              <a:gd name="connsiteX1743" fmla="*/ 11513133 w 12191990"/>
              <a:gd name="connsiteY1743" fmla="*/ 338773 h 6857994"/>
              <a:gd name="connsiteX1744" fmla="*/ 11504529 w 12191990"/>
              <a:gd name="connsiteY1744" fmla="*/ 325364 h 6857994"/>
              <a:gd name="connsiteX1745" fmla="*/ 11502142 w 12191990"/>
              <a:gd name="connsiteY1745" fmla="*/ 325364 h 6857994"/>
              <a:gd name="connsiteX1746" fmla="*/ 11500248 w 12191990"/>
              <a:gd name="connsiteY1746" fmla="*/ 325364 h 6857994"/>
              <a:gd name="connsiteX1747" fmla="*/ 11497820 w 12191990"/>
              <a:gd name="connsiteY1747" fmla="*/ 325364 h 6857994"/>
              <a:gd name="connsiteX1748" fmla="*/ 11159823 w 12191990"/>
              <a:gd name="connsiteY1748" fmla="*/ 325364 h 6857994"/>
              <a:gd name="connsiteX1749" fmla="*/ 11159823 w 12191990"/>
              <a:gd name="connsiteY1749" fmla="*/ 343051 h 6857994"/>
              <a:gd name="connsiteX1750" fmla="*/ 11159823 w 12191990"/>
              <a:gd name="connsiteY1750" fmla="*/ 361150 h 6857994"/>
              <a:gd name="connsiteX1751" fmla="*/ 11159823 w 12191990"/>
              <a:gd name="connsiteY1751" fmla="*/ 379331 h 6857994"/>
              <a:gd name="connsiteX1752" fmla="*/ 11159823 w 12191990"/>
              <a:gd name="connsiteY1752" fmla="*/ 397018 h 6857994"/>
              <a:gd name="connsiteX1753" fmla="*/ 11159824 w 12191990"/>
              <a:gd name="connsiteY1753" fmla="*/ 397018 h 6857994"/>
              <a:gd name="connsiteX1754" fmla="*/ 11159824 w 12191990"/>
              <a:gd name="connsiteY1754" fmla="*/ 397022 h 6857994"/>
              <a:gd name="connsiteX1755" fmla="*/ 11162209 w 12191990"/>
              <a:gd name="connsiteY1755" fmla="*/ 397022 h 6857994"/>
              <a:gd name="connsiteX1756" fmla="*/ 11164595 w 12191990"/>
              <a:gd name="connsiteY1756" fmla="*/ 397022 h 6857994"/>
              <a:gd name="connsiteX1757" fmla="*/ 11166980 w 12191990"/>
              <a:gd name="connsiteY1757" fmla="*/ 397022 h 6857994"/>
              <a:gd name="connsiteX1758" fmla="*/ 11169365 w 12191990"/>
              <a:gd name="connsiteY1758" fmla="*/ 397022 h 6857994"/>
              <a:gd name="connsiteX1759" fmla="*/ 11169365 w 12191990"/>
              <a:gd name="connsiteY1759" fmla="*/ 383613 h 6857994"/>
              <a:gd name="connsiteX1760" fmla="*/ 11169365 w 12191990"/>
              <a:gd name="connsiteY1760" fmla="*/ 369792 h 6857994"/>
              <a:gd name="connsiteX1761" fmla="*/ 11169365 w 12191990"/>
              <a:gd name="connsiteY1761" fmla="*/ 356424 h 6857994"/>
              <a:gd name="connsiteX1762" fmla="*/ 11169365 w 12191990"/>
              <a:gd name="connsiteY1762" fmla="*/ 343055 h 6857994"/>
              <a:gd name="connsiteX1763" fmla="*/ 11178454 w 12191990"/>
              <a:gd name="connsiteY1763" fmla="*/ 356424 h 6857994"/>
              <a:gd name="connsiteX1764" fmla="*/ 11187049 w 12191990"/>
              <a:gd name="connsiteY1764" fmla="*/ 369792 h 6857994"/>
              <a:gd name="connsiteX1765" fmla="*/ 11195644 w 12191990"/>
              <a:gd name="connsiteY1765" fmla="*/ 383613 h 6857994"/>
              <a:gd name="connsiteX1766" fmla="*/ 11204733 w 12191990"/>
              <a:gd name="connsiteY1766" fmla="*/ 397022 h 6857994"/>
              <a:gd name="connsiteX1767" fmla="*/ 11206624 w 12191990"/>
              <a:gd name="connsiteY1767" fmla="*/ 397022 h 6857994"/>
              <a:gd name="connsiteX1768" fmla="*/ 11209010 w 12191990"/>
              <a:gd name="connsiteY1768" fmla="*/ 397022 h 6857994"/>
              <a:gd name="connsiteX1769" fmla="*/ 11211395 w 12191990"/>
              <a:gd name="connsiteY1769" fmla="*/ 397022 h 6857994"/>
              <a:gd name="connsiteX1770" fmla="*/ 11213328 w 12191990"/>
              <a:gd name="connsiteY1770" fmla="*/ 397022 h 6857994"/>
              <a:gd name="connsiteX1771" fmla="*/ 11213328 w 12191990"/>
              <a:gd name="connsiteY1771" fmla="*/ 379335 h 6857994"/>
              <a:gd name="connsiteX1772" fmla="*/ 11213328 w 12191990"/>
              <a:gd name="connsiteY1772" fmla="*/ 361154 h 6857994"/>
              <a:gd name="connsiteX1773" fmla="*/ 11213328 w 12191990"/>
              <a:gd name="connsiteY1773" fmla="*/ 343055 h 6857994"/>
              <a:gd name="connsiteX1774" fmla="*/ 11213328 w 12191990"/>
              <a:gd name="connsiteY1774" fmla="*/ 325368 h 6857994"/>
              <a:gd name="connsiteX1775" fmla="*/ 11213327 w 12191990"/>
              <a:gd name="connsiteY1775" fmla="*/ 325368 h 6857994"/>
              <a:gd name="connsiteX1776" fmla="*/ 11213327 w 12191990"/>
              <a:gd name="connsiteY1776" fmla="*/ 325364 h 6857994"/>
              <a:gd name="connsiteX1777" fmla="*/ 11211394 w 12191990"/>
              <a:gd name="connsiteY1777" fmla="*/ 325364 h 6857994"/>
              <a:gd name="connsiteX1778" fmla="*/ 11209009 w 12191990"/>
              <a:gd name="connsiteY1778" fmla="*/ 325364 h 6857994"/>
              <a:gd name="connsiteX1779" fmla="*/ 11206623 w 12191990"/>
              <a:gd name="connsiteY1779" fmla="*/ 325364 h 6857994"/>
              <a:gd name="connsiteX1780" fmla="*/ 11204238 w 12191990"/>
              <a:gd name="connsiteY1780" fmla="*/ 325364 h 6857994"/>
              <a:gd name="connsiteX1781" fmla="*/ 11204238 w 12191990"/>
              <a:gd name="connsiteY1781" fmla="*/ 338773 h 6857994"/>
              <a:gd name="connsiteX1782" fmla="*/ 11204238 w 12191990"/>
              <a:gd name="connsiteY1782" fmla="*/ 352142 h 6857994"/>
              <a:gd name="connsiteX1783" fmla="*/ 11204238 w 12191990"/>
              <a:gd name="connsiteY1783" fmla="*/ 365962 h 6857994"/>
              <a:gd name="connsiteX1784" fmla="*/ 11204238 w 12191990"/>
              <a:gd name="connsiteY1784" fmla="*/ 379331 h 6857994"/>
              <a:gd name="connsiteX1785" fmla="*/ 11203786 w 12191990"/>
              <a:gd name="connsiteY1785" fmla="*/ 379331 h 6857994"/>
              <a:gd name="connsiteX1786" fmla="*/ 11195150 w 12191990"/>
              <a:gd name="connsiteY1786" fmla="*/ 365962 h 6857994"/>
              <a:gd name="connsiteX1787" fmla="*/ 11186061 w 12191990"/>
              <a:gd name="connsiteY1787" fmla="*/ 352142 h 6857994"/>
              <a:gd name="connsiteX1788" fmla="*/ 11177466 w 12191990"/>
              <a:gd name="connsiteY1788" fmla="*/ 338773 h 6857994"/>
              <a:gd name="connsiteX1789" fmla="*/ 11168871 w 12191990"/>
              <a:gd name="connsiteY1789" fmla="*/ 325364 h 6857994"/>
              <a:gd name="connsiteX1790" fmla="*/ 11166485 w 12191990"/>
              <a:gd name="connsiteY1790" fmla="*/ 325364 h 6857994"/>
              <a:gd name="connsiteX1791" fmla="*/ 11164100 w 12191990"/>
              <a:gd name="connsiteY1791" fmla="*/ 325364 h 6857994"/>
              <a:gd name="connsiteX1792" fmla="*/ 11162208 w 12191990"/>
              <a:gd name="connsiteY1792" fmla="*/ 325364 h 6857994"/>
              <a:gd name="connsiteX1793" fmla="*/ 11105733 w 12191990"/>
              <a:gd name="connsiteY1793" fmla="*/ 323549 h 6857994"/>
              <a:gd name="connsiteX1794" fmla="*/ 11105733 w 12191990"/>
              <a:gd name="connsiteY1794" fmla="*/ 341713 h 6857994"/>
              <a:gd name="connsiteX1795" fmla="*/ 11105733 w 12191990"/>
              <a:gd name="connsiteY1795" fmla="*/ 359423 h 6857994"/>
              <a:gd name="connsiteX1796" fmla="*/ 11105733 w 12191990"/>
              <a:gd name="connsiteY1796" fmla="*/ 377586 h 6857994"/>
              <a:gd name="connsiteX1797" fmla="*/ 11105733 w 12191990"/>
              <a:gd name="connsiteY1797" fmla="*/ 395568 h 6857994"/>
              <a:gd name="connsiteX1798" fmla="*/ 11105733 w 12191990"/>
              <a:gd name="connsiteY1798" fmla="*/ 395568 h 6857994"/>
              <a:gd name="connsiteX1799" fmla="*/ 11105733 w 12191990"/>
              <a:gd name="connsiteY1799" fmla="*/ 395749 h 6857994"/>
              <a:gd name="connsiteX1800" fmla="*/ 11105734 w 12191990"/>
              <a:gd name="connsiteY1800" fmla="*/ 395749 h 6857994"/>
              <a:gd name="connsiteX1801" fmla="*/ 11105734 w 12191990"/>
              <a:gd name="connsiteY1801" fmla="*/ 395753 h 6857994"/>
              <a:gd name="connsiteX1802" fmla="*/ 11115785 w 12191990"/>
              <a:gd name="connsiteY1802" fmla="*/ 395753 h 6857994"/>
              <a:gd name="connsiteX1803" fmla="*/ 11125836 w 12191990"/>
              <a:gd name="connsiteY1803" fmla="*/ 395753 h 6857994"/>
              <a:gd name="connsiteX1804" fmla="*/ 11135392 w 12191990"/>
              <a:gd name="connsiteY1804" fmla="*/ 395753 h 6857994"/>
              <a:gd name="connsiteX1805" fmla="*/ 11145443 w 12191990"/>
              <a:gd name="connsiteY1805" fmla="*/ 395753 h 6857994"/>
              <a:gd name="connsiteX1806" fmla="*/ 11145443 w 12191990"/>
              <a:gd name="connsiteY1806" fmla="*/ 395572 h 6857994"/>
              <a:gd name="connsiteX1807" fmla="*/ 11145443 w 12191990"/>
              <a:gd name="connsiteY1807" fmla="*/ 393364 h 6857994"/>
              <a:gd name="connsiteX1808" fmla="*/ 11145443 w 12191990"/>
              <a:gd name="connsiteY1808" fmla="*/ 393201 h 6857994"/>
              <a:gd name="connsiteX1809" fmla="*/ 11145443 w 12191990"/>
              <a:gd name="connsiteY1809" fmla="*/ 390976 h 6857994"/>
              <a:gd name="connsiteX1810" fmla="*/ 11145443 w 12191990"/>
              <a:gd name="connsiteY1810" fmla="*/ 390830 h 6857994"/>
              <a:gd name="connsiteX1811" fmla="*/ 11145443 w 12191990"/>
              <a:gd name="connsiteY1811" fmla="*/ 388587 h 6857994"/>
              <a:gd name="connsiteX1812" fmla="*/ 11145443 w 12191990"/>
              <a:gd name="connsiteY1812" fmla="*/ 388459 h 6857994"/>
              <a:gd name="connsiteX1813" fmla="*/ 11145443 w 12191990"/>
              <a:gd name="connsiteY1813" fmla="*/ 386651 h 6857994"/>
              <a:gd name="connsiteX1814" fmla="*/ 11145443 w 12191990"/>
              <a:gd name="connsiteY1814" fmla="*/ 386538 h 6857994"/>
              <a:gd name="connsiteX1815" fmla="*/ 11145443 w 12191990"/>
              <a:gd name="connsiteY1815" fmla="*/ 386537 h 6857994"/>
              <a:gd name="connsiteX1816" fmla="*/ 11145442 w 12191990"/>
              <a:gd name="connsiteY1816" fmla="*/ 386537 h 6857994"/>
              <a:gd name="connsiteX1817" fmla="*/ 11145442 w 12191990"/>
              <a:gd name="connsiteY1817" fmla="*/ 386534 h 6857994"/>
              <a:gd name="connsiteX1818" fmla="*/ 11145442 w 12191990"/>
              <a:gd name="connsiteY1818" fmla="*/ 386534 h 6857994"/>
              <a:gd name="connsiteX1819" fmla="*/ 11137780 w 12191990"/>
              <a:gd name="connsiteY1819" fmla="*/ 386534 h 6857994"/>
              <a:gd name="connsiteX1820" fmla="*/ 11130613 w 12191990"/>
              <a:gd name="connsiteY1820" fmla="*/ 386534 h 6857994"/>
              <a:gd name="connsiteX1821" fmla="*/ 11122951 w 12191990"/>
              <a:gd name="connsiteY1821" fmla="*/ 386534 h 6857994"/>
              <a:gd name="connsiteX1822" fmla="*/ 11115290 w 12191990"/>
              <a:gd name="connsiteY1822" fmla="*/ 386534 h 6857994"/>
              <a:gd name="connsiteX1823" fmla="*/ 11115290 w 12191990"/>
              <a:gd name="connsiteY1823" fmla="*/ 380926 h 6857994"/>
              <a:gd name="connsiteX1824" fmla="*/ 11115290 w 12191990"/>
              <a:gd name="connsiteY1824" fmla="*/ 375201 h 6857994"/>
              <a:gd name="connsiteX1825" fmla="*/ 11115290 w 12191990"/>
              <a:gd name="connsiteY1825" fmla="*/ 369435 h 6857994"/>
              <a:gd name="connsiteX1826" fmla="*/ 11115290 w 12191990"/>
              <a:gd name="connsiteY1826" fmla="*/ 364163 h 6857994"/>
              <a:gd name="connsiteX1827" fmla="*/ 11122952 w 12191990"/>
              <a:gd name="connsiteY1827" fmla="*/ 364163 h 6857994"/>
              <a:gd name="connsiteX1828" fmla="*/ 11130119 w 12191990"/>
              <a:gd name="connsiteY1828" fmla="*/ 364163 h 6857994"/>
              <a:gd name="connsiteX1829" fmla="*/ 11137781 w 12191990"/>
              <a:gd name="connsiteY1829" fmla="*/ 364163 h 6857994"/>
              <a:gd name="connsiteX1830" fmla="*/ 11144949 w 12191990"/>
              <a:gd name="connsiteY1830" fmla="*/ 364163 h 6857994"/>
              <a:gd name="connsiteX1831" fmla="*/ 11144949 w 12191990"/>
              <a:gd name="connsiteY1831" fmla="*/ 361774 h 6857994"/>
              <a:gd name="connsiteX1832" fmla="*/ 11144949 w 12191990"/>
              <a:gd name="connsiteY1832" fmla="*/ 359427 h 6857994"/>
              <a:gd name="connsiteX1833" fmla="*/ 11144949 w 12191990"/>
              <a:gd name="connsiteY1833" fmla="*/ 357491 h 6857994"/>
              <a:gd name="connsiteX1834" fmla="*/ 11144949 w 12191990"/>
              <a:gd name="connsiteY1834" fmla="*/ 355102 h 6857994"/>
              <a:gd name="connsiteX1835" fmla="*/ 11144948 w 12191990"/>
              <a:gd name="connsiteY1835" fmla="*/ 355102 h 6857994"/>
              <a:gd name="connsiteX1836" fmla="*/ 11144948 w 12191990"/>
              <a:gd name="connsiteY1836" fmla="*/ 355098 h 6857994"/>
              <a:gd name="connsiteX1837" fmla="*/ 11137780 w 12191990"/>
              <a:gd name="connsiteY1837" fmla="*/ 355098 h 6857994"/>
              <a:gd name="connsiteX1838" fmla="*/ 11130118 w 12191990"/>
              <a:gd name="connsiteY1838" fmla="*/ 355098 h 6857994"/>
              <a:gd name="connsiteX1839" fmla="*/ 11122951 w 12191990"/>
              <a:gd name="connsiteY1839" fmla="*/ 355098 h 6857994"/>
              <a:gd name="connsiteX1840" fmla="*/ 11115290 w 12191990"/>
              <a:gd name="connsiteY1840" fmla="*/ 355098 h 6857994"/>
              <a:gd name="connsiteX1841" fmla="*/ 11115290 w 12191990"/>
              <a:gd name="connsiteY1841" fmla="*/ 349377 h 6857994"/>
              <a:gd name="connsiteX1842" fmla="*/ 11115290 w 12191990"/>
              <a:gd name="connsiteY1842" fmla="*/ 343652 h 6857994"/>
              <a:gd name="connsiteX1843" fmla="*/ 11115290 w 12191990"/>
              <a:gd name="connsiteY1843" fmla="*/ 338381 h 6857994"/>
              <a:gd name="connsiteX1844" fmla="*/ 11115290 w 12191990"/>
              <a:gd name="connsiteY1844" fmla="*/ 332614 h 6857994"/>
              <a:gd name="connsiteX1845" fmla="*/ 11122952 w 12191990"/>
              <a:gd name="connsiteY1845" fmla="*/ 332614 h 6857994"/>
              <a:gd name="connsiteX1846" fmla="*/ 11130119 w 12191990"/>
              <a:gd name="connsiteY1846" fmla="*/ 332614 h 6857994"/>
              <a:gd name="connsiteX1847" fmla="*/ 11137781 w 12191990"/>
              <a:gd name="connsiteY1847" fmla="*/ 332614 h 6857994"/>
              <a:gd name="connsiteX1848" fmla="*/ 11144949 w 12191990"/>
              <a:gd name="connsiteY1848" fmla="*/ 332614 h 6857994"/>
              <a:gd name="connsiteX1849" fmla="*/ 11144949 w 12191990"/>
              <a:gd name="connsiteY1849" fmla="*/ 330226 h 6857994"/>
              <a:gd name="connsiteX1850" fmla="*/ 11144949 w 12191990"/>
              <a:gd name="connsiteY1850" fmla="*/ 327837 h 6857994"/>
              <a:gd name="connsiteX1851" fmla="*/ 11144949 w 12191990"/>
              <a:gd name="connsiteY1851" fmla="*/ 325942 h 6857994"/>
              <a:gd name="connsiteX1852" fmla="*/ 11144949 w 12191990"/>
              <a:gd name="connsiteY1852" fmla="*/ 323553 h 6857994"/>
              <a:gd name="connsiteX1853" fmla="*/ 11144948 w 12191990"/>
              <a:gd name="connsiteY1853" fmla="*/ 323553 h 6857994"/>
              <a:gd name="connsiteX1854" fmla="*/ 11144948 w 12191990"/>
              <a:gd name="connsiteY1854" fmla="*/ 323549 h 6857994"/>
              <a:gd name="connsiteX1855" fmla="*/ 11135391 w 12191990"/>
              <a:gd name="connsiteY1855" fmla="*/ 323549 h 6857994"/>
              <a:gd name="connsiteX1856" fmla="*/ 11125340 w 12191990"/>
              <a:gd name="connsiteY1856" fmla="*/ 323549 h 6857994"/>
              <a:gd name="connsiteX1857" fmla="*/ 11115784 w 12191990"/>
              <a:gd name="connsiteY1857" fmla="*/ 323549 h 6857994"/>
              <a:gd name="connsiteX1858" fmla="*/ 11288875 w 12191990"/>
              <a:gd name="connsiteY1858" fmla="*/ 323549 h 6857994"/>
              <a:gd name="connsiteX1859" fmla="*/ 11288875 w 12191990"/>
              <a:gd name="connsiteY1859" fmla="*/ 341713 h 6857994"/>
              <a:gd name="connsiteX1860" fmla="*/ 11288875 w 12191990"/>
              <a:gd name="connsiteY1860" fmla="*/ 359423 h 6857994"/>
              <a:gd name="connsiteX1861" fmla="*/ 11288875 w 12191990"/>
              <a:gd name="connsiteY1861" fmla="*/ 377586 h 6857994"/>
              <a:gd name="connsiteX1862" fmla="*/ 11288875 w 12191990"/>
              <a:gd name="connsiteY1862" fmla="*/ 395749 h 6857994"/>
              <a:gd name="connsiteX1863" fmla="*/ 11288876 w 12191990"/>
              <a:gd name="connsiteY1863" fmla="*/ 395749 h 6857994"/>
              <a:gd name="connsiteX1864" fmla="*/ 11288876 w 12191990"/>
              <a:gd name="connsiteY1864" fmla="*/ 395753 h 6857994"/>
              <a:gd name="connsiteX1865" fmla="*/ 11298916 w 12191990"/>
              <a:gd name="connsiteY1865" fmla="*/ 395753 h 6857994"/>
              <a:gd name="connsiteX1866" fmla="*/ 11308998 w 12191990"/>
              <a:gd name="connsiteY1866" fmla="*/ 395753 h 6857994"/>
              <a:gd name="connsiteX1867" fmla="*/ 11318544 w 12191990"/>
              <a:gd name="connsiteY1867" fmla="*/ 395753 h 6857994"/>
              <a:gd name="connsiteX1868" fmla="*/ 11328585 w 12191990"/>
              <a:gd name="connsiteY1868" fmla="*/ 395753 h 6857994"/>
              <a:gd name="connsiteX1869" fmla="*/ 11328585 w 12191990"/>
              <a:gd name="connsiteY1869" fmla="*/ 393364 h 6857994"/>
              <a:gd name="connsiteX1870" fmla="*/ 11328585 w 12191990"/>
              <a:gd name="connsiteY1870" fmla="*/ 390975 h 6857994"/>
              <a:gd name="connsiteX1871" fmla="*/ 11328585 w 12191990"/>
              <a:gd name="connsiteY1871" fmla="*/ 388587 h 6857994"/>
              <a:gd name="connsiteX1872" fmla="*/ 11328585 w 12191990"/>
              <a:gd name="connsiteY1872" fmla="*/ 386651 h 6857994"/>
              <a:gd name="connsiteX1873" fmla="*/ 11328584 w 12191990"/>
              <a:gd name="connsiteY1873" fmla="*/ 386651 h 6857994"/>
              <a:gd name="connsiteX1874" fmla="*/ 11328584 w 12191990"/>
              <a:gd name="connsiteY1874" fmla="*/ 386647 h 6857994"/>
              <a:gd name="connsiteX1875" fmla="*/ 11320930 w 12191990"/>
              <a:gd name="connsiteY1875" fmla="*/ 386647 h 6857994"/>
              <a:gd name="connsiteX1876" fmla="*/ 11313770 w 12191990"/>
              <a:gd name="connsiteY1876" fmla="*/ 386647 h 6857994"/>
              <a:gd name="connsiteX1877" fmla="*/ 11306116 w 12191990"/>
              <a:gd name="connsiteY1877" fmla="*/ 386647 h 6857994"/>
              <a:gd name="connsiteX1878" fmla="*/ 11298464 w 12191990"/>
              <a:gd name="connsiteY1878" fmla="*/ 386647 h 6857994"/>
              <a:gd name="connsiteX1879" fmla="*/ 11298464 w 12191990"/>
              <a:gd name="connsiteY1879" fmla="*/ 380926 h 6857994"/>
              <a:gd name="connsiteX1880" fmla="*/ 11298464 w 12191990"/>
              <a:gd name="connsiteY1880" fmla="*/ 375201 h 6857994"/>
              <a:gd name="connsiteX1881" fmla="*/ 11298464 w 12191990"/>
              <a:gd name="connsiteY1881" fmla="*/ 369435 h 6857994"/>
              <a:gd name="connsiteX1882" fmla="*/ 11298464 w 12191990"/>
              <a:gd name="connsiteY1882" fmla="*/ 364163 h 6857994"/>
              <a:gd name="connsiteX1883" fmla="*/ 11306117 w 12191990"/>
              <a:gd name="connsiteY1883" fmla="*/ 364163 h 6857994"/>
              <a:gd name="connsiteX1884" fmla="*/ 11313277 w 12191990"/>
              <a:gd name="connsiteY1884" fmla="*/ 364163 h 6857994"/>
              <a:gd name="connsiteX1885" fmla="*/ 11320931 w 12191990"/>
              <a:gd name="connsiteY1885" fmla="*/ 364163 h 6857994"/>
              <a:gd name="connsiteX1886" fmla="*/ 11328091 w 12191990"/>
              <a:gd name="connsiteY1886" fmla="*/ 364163 h 6857994"/>
              <a:gd name="connsiteX1887" fmla="*/ 11328091 w 12191990"/>
              <a:gd name="connsiteY1887" fmla="*/ 361774 h 6857994"/>
              <a:gd name="connsiteX1888" fmla="*/ 11328091 w 12191990"/>
              <a:gd name="connsiteY1888" fmla="*/ 359427 h 6857994"/>
              <a:gd name="connsiteX1889" fmla="*/ 11328091 w 12191990"/>
              <a:gd name="connsiteY1889" fmla="*/ 357491 h 6857994"/>
              <a:gd name="connsiteX1890" fmla="*/ 11328091 w 12191990"/>
              <a:gd name="connsiteY1890" fmla="*/ 355102 h 6857994"/>
              <a:gd name="connsiteX1891" fmla="*/ 11328090 w 12191990"/>
              <a:gd name="connsiteY1891" fmla="*/ 355102 h 6857994"/>
              <a:gd name="connsiteX1892" fmla="*/ 11328090 w 12191990"/>
              <a:gd name="connsiteY1892" fmla="*/ 355098 h 6857994"/>
              <a:gd name="connsiteX1893" fmla="*/ 11320930 w 12191990"/>
              <a:gd name="connsiteY1893" fmla="*/ 355098 h 6857994"/>
              <a:gd name="connsiteX1894" fmla="*/ 11313276 w 12191990"/>
              <a:gd name="connsiteY1894" fmla="*/ 355098 h 6857994"/>
              <a:gd name="connsiteX1895" fmla="*/ 11306116 w 12191990"/>
              <a:gd name="connsiteY1895" fmla="*/ 355098 h 6857994"/>
              <a:gd name="connsiteX1896" fmla="*/ 11298464 w 12191990"/>
              <a:gd name="connsiteY1896" fmla="*/ 355098 h 6857994"/>
              <a:gd name="connsiteX1897" fmla="*/ 11298464 w 12191990"/>
              <a:gd name="connsiteY1897" fmla="*/ 349377 h 6857994"/>
              <a:gd name="connsiteX1898" fmla="*/ 11298464 w 12191990"/>
              <a:gd name="connsiteY1898" fmla="*/ 343652 h 6857994"/>
              <a:gd name="connsiteX1899" fmla="*/ 11298464 w 12191990"/>
              <a:gd name="connsiteY1899" fmla="*/ 338380 h 6857994"/>
              <a:gd name="connsiteX1900" fmla="*/ 11298464 w 12191990"/>
              <a:gd name="connsiteY1900" fmla="*/ 332614 h 6857994"/>
              <a:gd name="connsiteX1901" fmla="*/ 11306117 w 12191990"/>
              <a:gd name="connsiteY1901" fmla="*/ 332614 h 6857994"/>
              <a:gd name="connsiteX1902" fmla="*/ 11313277 w 12191990"/>
              <a:gd name="connsiteY1902" fmla="*/ 332614 h 6857994"/>
              <a:gd name="connsiteX1903" fmla="*/ 11320931 w 12191990"/>
              <a:gd name="connsiteY1903" fmla="*/ 332614 h 6857994"/>
              <a:gd name="connsiteX1904" fmla="*/ 11328091 w 12191990"/>
              <a:gd name="connsiteY1904" fmla="*/ 332614 h 6857994"/>
              <a:gd name="connsiteX1905" fmla="*/ 11328091 w 12191990"/>
              <a:gd name="connsiteY1905" fmla="*/ 330226 h 6857994"/>
              <a:gd name="connsiteX1906" fmla="*/ 11328091 w 12191990"/>
              <a:gd name="connsiteY1906" fmla="*/ 327837 h 6857994"/>
              <a:gd name="connsiteX1907" fmla="*/ 11328091 w 12191990"/>
              <a:gd name="connsiteY1907" fmla="*/ 325942 h 6857994"/>
              <a:gd name="connsiteX1908" fmla="*/ 11328091 w 12191990"/>
              <a:gd name="connsiteY1908" fmla="*/ 323553 h 6857994"/>
              <a:gd name="connsiteX1909" fmla="*/ 11328090 w 12191990"/>
              <a:gd name="connsiteY1909" fmla="*/ 323553 h 6857994"/>
              <a:gd name="connsiteX1910" fmla="*/ 11328090 w 12191990"/>
              <a:gd name="connsiteY1910" fmla="*/ 323549 h 6857994"/>
              <a:gd name="connsiteX1911" fmla="*/ 11318543 w 12191990"/>
              <a:gd name="connsiteY1911" fmla="*/ 323549 h 6857994"/>
              <a:gd name="connsiteX1912" fmla="*/ 11308503 w 12191990"/>
              <a:gd name="connsiteY1912" fmla="*/ 323549 h 6857994"/>
              <a:gd name="connsiteX1913" fmla="*/ 11298915 w 12191990"/>
              <a:gd name="connsiteY1913" fmla="*/ 323549 h 6857994"/>
              <a:gd name="connsiteX1914" fmla="*/ 11068906 w 12191990"/>
              <a:gd name="connsiteY1914" fmla="*/ 323549 h 6857994"/>
              <a:gd name="connsiteX1915" fmla="*/ 11057407 w 12191990"/>
              <a:gd name="connsiteY1915" fmla="*/ 325444 h 6857994"/>
              <a:gd name="connsiteX1916" fmla="*/ 11049287 w 12191990"/>
              <a:gd name="connsiteY1916" fmla="*/ 330717 h 6857994"/>
              <a:gd name="connsiteX1917" fmla="*/ 11044464 w 12191990"/>
              <a:gd name="connsiteY1917" fmla="*/ 338875 h 6857994"/>
              <a:gd name="connsiteX1918" fmla="*/ 11042568 w 12191990"/>
              <a:gd name="connsiteY1918" fmla="*/ 350822 h 6857994"/>
              <a:gd name="connsiteX1919" fmla="*/ 11042568 w 12191990"/>
              <a:gd name="connsiteY1919" fmla="*/ 356095 h 6857994"/>
              <a:gd name="connsiteX1920" fmla="*/ 11042568 w 12191990"/>
              <a:gd name="connsiteY1920" fmla="*/ 360833 h 6857994"/>
              <a:gd name="connsiteX1921" fmla="*/ 11042568 w 12191990"/>
              <a:gd name="connsiteY1921" fmla="*/ 366106 h 6857994"/>
              <a:gd name="connsiteX1922" fmla="*/ 11042568 w 12191990"/>
              <a:gd name="connsiteY1922" fmla="*/ 370885 h 6857994"/>
              <a:gd name="connsiteX1923" fmla="*/ 11044464 w 12191990"/>
              <a:gd name="connsiteY1923" fmla="*/ 382833 h 6857994"/>
              <a:gd name="connsiteX1924" fmla="*/ 11044464 w 12191990"/>
              <a:gd name="connsiteY1924" fmla="*/ 382833 h 6857994"/>
              <a:gd name="connsiteX1925" fmla="*/ 11044465 w 12191990"/>
              <a:gd name="connsiteY1925" fmla="*/ 382837 h 6857994"/>
              <a:gd name="connsiteX1926" fmla="*/ 11049288 w 12191990"/>
              <a:gd name="connsiteY1926" fmla="*/ 391941 h 6857994"/>
              <a:gd name="connsiteX1927" fmla="*/ 11057408 w 12191990"/>
              <a:gd name="connsiteY1927" fmla="*/ 397215 h 6857994"/>
              <a:gd name="connsiteX1928" fmla="*/ 11068454 w 12191990"/>
              <a:gd name="connsiteY1928" fmla="*/ 398657 h 6857994"/>
              <a:gd name="connsiteX1929" fmla="*/ 11078017 w 12191990"/>
              <a:gd name="connsiteY1929" fmla="*/ 397215 h 6857994"/>
              <a:gd name="connsiteX1930" fmla="*/ 11085189 w 12191990"/>
              <a:gd name="connsiteY1930" fmla="*/ 393383 h 6857994"/>
              <a:gd name="connsiteX1931" fmla="*/ 11090465 w 12191990"/>
              <a:gd name="connsiteY1931" fmla="*/ 387616 h 6857994"/>
              <a:gd name="connsiteX1932" fmla="*/ 11093350 w 12191990"/>
              <a:gd name="connsiteY1932" fmla="*/ 381395 h 6857994"/>
              <a:gd name="connsiteX1933" fmla="*/ 11093348 w 12191990"/>
              <a:gd name="connsiteY1933" fmla="*/ 381394 h 6857994"/>
              <a:gd name="connsiteX1934" fmla="*/ 11093349 w 12191990"/>
              <a:gd name="connsiteY1934" fmla="*/ 381391 h 6857994"/>
              <a:gd name="connsiteX1935" fmla="*/ 11091412 w 12191990"/>
              <a:gd name="connsiteY1935" fmla="*/ 380443 h 6857994"/>
              <a:gd name="connsiteX1936" fmla="*/ 11089021 w 12191990"/>
              <a:gd name="connsiteY1936" fmla="*/ 379496 h 6857994"/>
              <a:gd name="connsiteX1937" fmla="*/ 11087125 w 12191990"/>
              <a:gd name="connsiteY1937" fmla="*/ 379001 h 6857994"/>
              <a:gd name="connsiteX1938" fmla="*/ 11084693 w 12191990"/>
              <a:gd name="connsiteY1938" fmla="*/ 378054 h 6857994"/>
              <a:gd name="connsiteX1939" fmla="*/ 11082302 w 12191990"/>
              <a:gd name="connsiteY1939" fmla="*/ 383327 h 6857994"/>
              <a:gd name="connsiteX1940" fmla="*/ 11078469 w 12191990"/>
              <a:gd name="connsiteY1940" fmla="*/ 387158 h 6857994"/>
              <a:gd name="connsiteX1941" fmla="*/ 11074182 w 12191990"/>
              <a:gd name="connsiteY1941" fmla="*/ 389054 h 6857994"/>
              <a:gd name="connsiteX1942" fmla="*/ 11068453 w 12191990"/>
              <a:gd name="connsiteY1942" fmla="*/ 390001 h 6857994"/>
              <a:gd name="connsiteX1943" fmla="*/ 11061240 w 12191990"/>
              <a:gd name="connsiteY1943" fmla="*/ 388600 h 6857994"/>
              <a:gd name="connsiteX1944" fmla="*/ 11056459 w 12191990"/>
              <a:gd name="connsiteY1944" fmla="*/ 385222 h 6857994"/>
              <a:gd name="connsiteX1945" fmla="*/ 11053121 w 12191990"/>
              <a:gd name="connsiteY1945" fmla="*/ 379497 h 6857994"/>
              <a:gd name="connsiteX1946" fmla="*/ 11052132 w 12191990"/>
              <a:gd name="connsiteY1946" fmla="*/ 370889 h 6857994"/>
              <a:gd name="connsiteX1947" fmla="*/ 11052132 w 12191990"/>
              <a:gd name="connsiteY1947" fmla="*/ 366110 h 6857994"/>
              <a:gd name="connsiteX1948" fmla="*/ 11052132 w 12191990"/>
              <a:gd name="connsiteY1948" fmla="*/ 360837 h 6857994"/>
              <a:gd name="connsiteX1949" fmla="*/ 11052132 w 12191990"/>
              <a:gd name="connsiteY1949" fmla="*/ 356099 h 6857994"/>
              <a:gd name="connsiteX1950" fmla="*/ 11052132 w 12191990"/>
              <a:gd name="connsiteY1950" fmla="*/ 350826 h 6857994"/>
              <a:gd name="connsiteX1951" fmla="*/ 11053121 w 12191990"/>
              <a:gd name="connsiteY1951" fmla="*/ 342710 h 6857994"/>
              <a:gd name="connsiteX1952" fmla="*/ 11056460 w 12191990"/>
              <a:gd name="connsiteY1952" fmla="*/ 336942 h 6857994"/>
              <a:gd name="connsiteX1953" fmla="*/ 11061241 w 12191990"/>
              <a:gd name="connsiteY1953" fmla="*/ 333605 h 6857994"/>
              <a:gd name="connsiteX1954" fmla="*/ 11068907 w 12191990"/>
              <a:gd name="connsiteY1954" fmla="*/ 332616 h 6857994"/>
              <a:gd name="connsiteX1955" fmla="*/ 11074637 w 12191990"/>
              <a:gd name="connsiteY1955" fmla="*/ 333111 h 6857994"/>
              <a:gd name="connsiteX1956" fmla="*/ 11078965 w 12191990"/>
              <a:gd name="connsiteY1956" fmla="*/ 335500 h 6857994"/>
              <a:gd name="connsiteX1957" fmla="*/ 11082303 w 12191990"/>
              <a:gd name="connsiteY1957" fmla="*/ 338878 h 6857994"/>
              <a:gd name="connsiteX1958" fmla="*/ 11084694 w 12191990"/>
              <a:gd name="connsiteY1958" fmla="*/ 343657 h 6857994"/>
              <a:gd name="connsiteX1959" fmla="*/ 11086631 w 12191990"/>
              <a:gd name="connsiteY1959" fmla="*/ 342710 h 6857994"/>
              <a:gd name="connsiteX1960" fmla="*/ 11089022 w 12191990"/>
              <a:gd name="connsiteY1960" fmla="*/ 342216 h 6857994"/>
              <a:gd name="connsiteX1961" fmla="*/ 11091413 w 12191990"/>
              <a:gd name="connsiteY1961" fmla="*/ 341268 h 6857994"/>
              <a:gd name="connsiteX1962" fmla="*/ 11093350 w 12191990"/>
              <a:gd name="connsiteY1962" fmla="*/ 340279 h 6857994"/>
              <a:gd name="connsiteX1963" fmla="*/ 11093348 w 12191990"/>
              <a:gd name="connsiteY1963" fmla="*/ 340276 h 6857994"/>
              <a:gd name="connsiteX1964" fmla="*/ 11093349 w 12191990"/>
              <a:gd name="connsiteY1964" fmla="*/ 340275 h 6857994"/>
              <a:gd name="connsiteX1965" fmla="*/ 11089515 w 12191990"/>
              <a:gd name="connsiteY1965" fmla="*/ 332612 h 6857994"/>
              <a:gd name="connsiteX1966" fmla="*/ 11084240 w 12191990"/>
              <a:gd name="connsiteY1966" fmla="*/ 327833 h 6857994"/>
              <a:gd name="connsiteX1967" fmla="*/ 11077521 w 12191990"/>
              <a:gd name="connsiteY1967" fmla="*/ 324950 h 6857994"/>
              <a:gd name="connsiteX1968" fmla="*/ 11068906 w 12191990"/>
              <a:gd name="connsiteY1968" fmla="*/ 323549 h 6857994"/>
              <a:gd name="connsiteX1969" fmla="*/ 11453850 w 12191990"/>
              <a:gd name="connsiteY1969" fmla="*/ 323549 h 6857994"/>
              <a:gd name="connsiteX1970" fmla="*/ 11442389 w 12191990"/>
              <a:gd name="connsiteY1970" fmla="*/ 325444 h 6857994"/>
              <a:gd name="connsiteX1971" fmla="*/ 11434227 w 12191990"/>
              <a:gd name="connsiteY1971" fmla="*/ 330717 h 6857994"/>
              <a:gd name="connsiteX1972" fmla="*/ 11428950 w 12191990"/>
              <a:gd name="connsiteY1972" fmla="*/ 339328 h 6857994"/>
              <a:gd name="connsiteX1973" fmla="*/ 11427548 w 12191990"/>
              <a:gd name="connsiteY1973" fmla="*/ 350327 h 6857994"/>
              <a:gd name="connsiteX1974" fmla="*/ 11427548 w 12191990"/>
              <a:gd name="connsiteY1974" fmla="*/ 355601 h 6857994"/>
              <a:gd name="connsiteX1975" fmla="*/ 11427548 w 12191990"/>
              <a:gd name="connsiteY1975" fmla="*/ 360833 h 6857994"/>
              <a:gd name="connsiteX1976" fmla="*/ 11427548 w 12191990"/>
              <a:gd name="connsiteY1976" fmla="*/ 366106 h 6857994"/>
              <a:gd name="connsiteX1977" fmla="*/ 11427548 w 12191990"/>
              <a:gd name="connsiteY1977" fmla="*/ 371380 h 6857994"/>
              <a:gd name="connsiteX1978" fmla="*/ 11429939 w 12191990"/>
              <a:gd name="connsiteY1978" fmla="*/ 384769 h 6857994"/>
              <a:gd name="connsiteX1979" fmla="*/ 11429939 w 12191990"/>
              <a:gd name="connsiteY1979" fmla="*/ 384769 h 6857994"/>
              <a:gd name="connsiteX1980" fmla="*/ 11429940 w 12191990"/>
              <a:gd name="connsiteY1980" fmla="*/ 384773 h 6857994"/>
              <a:gd name="connsiteX1981" fmla="*/ 11436165 w 12191990"/>
              <a:gd name="connsiteY1981" fmla="*/ 393383 h 6857994"/>
              <a:gd name="connsiteX1982" fmla="*/ 11444782 w 12191990"/>
              <a:gd name="connsiteY1982" fmla="*/ 397668 h 6857994"/>
              <a:gd name="connsiteX1983" fmla="*/ 11453851 w 12191990"/>
              <a:gd name="connsiteY1983" fmla="*/ 398657 h 6857994"/>
              <a:gd name="connsiteX1984" fmla="*/ 11463457 w 12191990"/>
              <a:gd name="connsiteY1984" fmla="*/ 397668 h 6857994"/>
              <a:gd name="connsiteX1985" fmla="*/ 11472073 w 12191990"/>
              <a:gd name="connsiteY1985" fmla="*/ 393383 h 6857994"/>
              <a:gd name="connsiteX1986" fmla="*/ 11478299 w 12191990"/>
              <a:gd name="connsiteY1986" fmla="*/ 384773 h 6857994"/>
              <a:gd name="connsiteX1987" fmla="*/ 11480690 w 12191990"/>
              <a:gd name="connsiteY1987" fmla="*/ 371384 h 6857994"/>
              <a:gd name="connsiteX1988" fmla="*/ 11480690 w 12191990"/>
              <a:gd name="connsiteY1988" fmla="*/ 366110 h 6857994"/>
              <a:gd name="connsiteX1989" fmla="*/ 11480690 w 12191990"/>
              <a:gd name="connsiteY1989" fmla="*/ 360837 h 6857994"/>
              <a:gd name="connsiteX1990" fmla="*/ 11480690 w 12191990"/>
              <a:gd name="connsiteY1990" fmla="*/ 355605 h 6857994"/>
              <a:gd name="connsiteX1991" fmla="*/ 11480690 w 12191990"/>
              <a:gd name="connsiteY1991" fmla="*/ 350331 h 6857994"/>
              <a:gd name="connsiteX1992" fmla="*/ 11478793 w 12191990"/>
              <a:gd name="connsiteY1992" fmla="*/ 339332 h 6857994"/>
              <a:gd name="connsiteX1993" fmla="*/ 11478792 w 12191990"/>
              <a:gd name="connsiteY1993" fmla="*/ 339331 h 6857994"/>
              <a:gd name="connsiteX1994" fmla="*/ 11478792 w 12191990"/>
              <a:gd name="connsiteY1994" fmla="*/ 339328 h 6857994"/>
              <a:gd name="connsiteX1995" fmla="*/ 11474010 w 12191990"/>
              <a:gd name="connsiteY1995" fmla="*/ 330717 h 6857994"/>
              <a:gd name="connsiteX1996" fmla="*/ 11465847 w 12191990"/>
              <a:gd name="connsiteY1996" fmla="*/ 325444 h 6857994"/>
              <a:gd name="connsiteX1997" fmla="*/ 11453850 w 12191990"/>
              <a:gd name="connsiteY1997" fmla="*/ 323549 h 6857994"/>
              <a:gd name="connsiteX1998" fmla="*/ 11344236 w 12191990"/>
              <a:gd name="connsiteY1998" fmla="*/ 323548 h 6857994"/>
              <a:gd name="connsiteX1999" fmla="*/ 11344236 w 12191990"/>
              <a:gd name="connsiteY1999" fmla="*/ 341698 h 6857994"/>
              <a:gd name="connsiteX2000" fmla="*/ 11344236 w 12191990"/>
              <a:gd name="connsiteY2000" fmla="*/ 359396 h 6857994"/>
              <a:gd name="connsiteX2001" fmla="*/ 11344236 w 12191990"/>
              <a:gd name="connsiteY2001" fmla="*/ 377546 h 6857994"/>
              <a:gd name="connsiteX2002" fmla="*/ 11344236 w 12191990"/>
              <a:gd name="connsiteY2002" fmla="*/ 395203 h 6857994"/>
              <a:gd name="connsiteX2003" fmla="*/ 11344237 w 12191990"/>
              <a:gd name="connsiteY2003" fmla="*/ 395203 h 6857994"/>
              <a:gd name="connsiteX2004" fmla="*/ 11344237 w 12191990"/>
              <a:gd name="connsiteY2004" fmla="*/ 395207 h 6857994"/>
              <a:gd name="connsiteX2005" fmla="*/ 11346623 w 12191990"/>
              <a:gd name="connsiteY2005" fmla="*/ 395207 h 6857994"/>
              <a:gd name="connsiteX2006" fmla="*/ 11349010 w 12191990"/>
              <a:gd name="connsiteY2006" fmla="*/ 395207 h 6857994"/>
              <a:gd name="connsiteX2007" fmla="*/ 11351396 w 12191990"/>
              <a:gd name="connsiteY2007" fmla="*/ 395207 h 6857994"/>
              <a:gd name="connsiteX2008" fmla="*/ 11353783 w 12191990"/>
              <a:gd name="connsiteY2008" fmla="*/ 395207 h 6857994"/>
              <a:gd name="connsiteX2009" fmla="*/ 11353783 w 12191990"/>
              <a:gd name="connsiteY2009" fmla="*/ 387552 h 6857994"/>
              <a:gd name="connsiteX2010" fmla="*/ 11353783 w 12191990"/>
              <a:gd name="connsiteY2010" fmla="*/ 379444 h 6857994"/>
              <a:gd name="connsiteX2011" fmla="*/ 11353783 w 12191990"/>
              <a:gd name="connsiteY2011" fmla="*/ 371336 h 6857994"/>
              <a:gd name="connsiteX2012" fmla="*/ 11353783 w 12191990"/>
              <a:gd name="connsiteY2012" fmla="*/ 363680 h 6857994"/>
              <a:gd name="connsiteX2013" fmla="*/ 11357157 w 12191990"/>
              <a:gd name="connsiteY2013" fmla="*/ 363680 h 6857994"/>
              <a:gd name="connsiteX2014" fmla="*/ 11360983 w 12191990"/>
              <a:gd name="connsiteY2014" fmla="*/ 363680 h 6857994"/>
              <a:gd name="connsiteX2015" fmla="*/ 11364316 w 12191990"/>
              <a:gd name="connsiteY2015" fmla="*/ 363680 h 6857994"/>
              <a:gd name="connsiteX2016" fmla="*/ 11367649 w 12191990"/>
              <a:gd name="connsiteY2016" fmla="*/ 363680 h 6857994"/>
              <a:gd name="connsiteX2017" fmla="*/ 11371969 w 12191990"/>
              <a:gd name="connsiteY2017" fmla="*/ 371336 h 6857994"/>
              <a:gd name="connsiteX2018" fmla="*/ 11376289 w 12191990"/>
              <a:gd name="connsiteY2018" fmla="*/ 379444 h 6857994"/>
              <a:gd name="connsiteX2019" fmla="*/ 11380116 w 12191990"/>
              <a:gd name="connsiteY2019" fmla="*/ 387552 h 6857994"/>
              <a:gd name="connsiteX2020" fmla="*/ 11384395 w 12191990"/>
              <a:gd name="connsiteY2020" fmla="*/ 395207 h 6857994"/>
              <a:gd name="connsiteX2021" fmla="*/ 11387275 w 12191990"/>
              <a:gd name="connsiteY2021" fmla="*/ 395207 h 6857994"/>
              <a:gd name="connsiteX2022" fmla="*/ 11389662 w 12191990"/>
              <a:gd name="connsiteY2022" fmla="*/ 395207 h 6857994"/>
              <a:gd name="connsiteX2023" fmla="*/ 11392501 w 12191990"/>
              <a:gd name="connsiteY2023" fmla="*/ 395207 h 6857994"/>
              <a:gd name="connsiteX2024" fmla="*/ 11395381 w 12191990"/>
              <a:gd name="connsiteY2024" fmla="*/ 395207 h 6857994"/>
              <a:gd name="connsiteX2025" fmla="*/ 11395379 w 12191990"/>
              <a:gd name="connsiteY2025" fmla="*/ 395203 h 6857994"/>
              <a:gd name="connsiteX2026" fmla="*/ 11395380 w 12191990"/>
              <a:gd name="connsiteY2026" fmla="*/ 395203 h 6857994"/>
              <a:gd name="connsiteX2027" fmla="*/ 11391101 w 12191990"/>
              <a:gd name="connsiteY2027" fmla="*/ 387095 h 6857994"/>
              <a:gd name="connsiteX2028" fmla="*/ 11386780 w 12191990"/>
              <a:gd name="connsiteY2028" fmla="*/ 378946 h 6857994"/>
              <a:gd name="connsiteX2029" fmla="*/ 11382501 w 12191990"/>
              <a:gd name="connsiteY2029" fmla="*/ 370838 h 6857994"/>
              <a:gd name="connsiteX2030" fmla="*/ 11378721 w 12191990"/>
              <a:gd name="connsiteY2030" fmla="*/ 363707 h 6857994"/>
              <a:gd name="connsiteX2031" fmla="*/ 11378183 w 12191990"/>
              <a:gd name="connsiteY2031" fmla="*/ 362692 h 6857994"/>
              <a:gd name="connsiteX2032" fmla="*/ 11384395 w 12191990"/>
              <a:gd name="connsiteY2032" fmla="*/ 359894 h 6857994"/>
              <a:gd name="connsiteX2033" fmla="*/ 11389168 w 12191990"/>
              <a:gd name="connsiteY2033" fmla="*/ 356066 h 6857994"/>
              <a:gd name="connsiteX2034" fmla="*/ 11392048 w 12191990"/>
              <a:gd name="connsiteY2034" fmla="*/ 350304 h 6857994"/>
              <a:gd name="connsiteX2035" fmla="*/ 11392994 w 12191990"/>
              <a:gd name="connsiteY2035" fmla="*/ 343143 h 6857994"/>
              <a:gd name="connsiteX2036" fmla="*/ 11391554 w 12191990"/>
              <a:gd name="connsiteY2036" fmla="*/ 335035 h 6857994"/>
              <a:gd name="connsiteX2037" fmla="*/ 11391554 w 12191990"/>
              <a:gd name="connsiteY2037" fmla="*/ 335034 h 6857994"/>
              <a:gd name="connsiteX2038" fmla="*/ 11391553 w 12191990"/>
              <a:gd name="connsiteY2038" fmla="*/ 335031 h 6857994"/>
              <a:gd name="connsiteX2039" fmla="*/ 11387274 w 12191990"/>
              <a:gd name="connsiteY2039" fmla="*/ 328775 h 6857994"/>
              <a:gd name="connsiteX2040" fmla="*/ 11380115 w 12191990"/>
              <a:gd name="connsiteY2040" fmla="*/ 324947 h 6857994"/>
              <a:gd name="connsiteX2041" fmla="*/ 11370034 w 12191990"/>
              <a:gd name="connsiteY2041" fmla="*/ 323548 h 6857994"/>
              <a:gd name="connsiteX2042" fmla="*/ 11363369 w 12191990"/>
              <a:gd name="connsiteY2042" fmla="*/ 323548 h 6857994"/>
              <a:gd name="connsiteX2043" fmla="*/ 11357156 w 12191990"/>
              <a:gd name="connsiteY2043" fmla="*/ 323548 h 6857994"/>
              <a:gd name="connsiteX2044" fmla="*/ 11350449 w 12191990"/>
              <a:gd name="connsiteY2044" fmla="*/ 323548 h 6857994"/>
              <a:gd name="connsiteX2045" fmla="*/ 11344236 w 12191990"/>
              <a:gd name="connsiteY2045" fmla="*/ 323548 h 6857994"/>
              <a:gd name="connsiteX2046" fmla="*/ 11224803 w 12191990"/>
              <a:gd name="connsiteY2046" fmla="*/ 323548 h 6857994"/>
              <a:gd name="connsiteX2047" fmla="*/ 11224803 w 12191990"/>
              <a:gd name="connsiteY2047" fmla="*/ 325935 h 6857994"/>
              <a:gd name="connsiteX2048" fmla="*/ 11224803 w 12191990"/>
              <a:gd name="connsiteY2048" fmla="*/ 327828 h 6857994"/>
              <a:gd name="connsiteX2049" fmla="*/ 11224803 w 12191990"/>
              <a:gd name="connsiteY2049" fmla="*/ 330215 h 6857994"/>
              <a:gd name="connsiteX2050" fmla="*/ 11224803 w 12191990"/>
              <a:gd name="connsiteY2050" fmla="*/ 332602 h 6857994"/>
              <a:gd name="connsiteX2051" fmla="*/ 11224804 w 12191990"/>
              <a:gd name="connsiteY2051" fmla="*/ 332602 h 6857994"/>
              <a:gd name="connsiteX2052" fmla="*/ 11224804 w 12191990"/>
              <a:gd name="connsiteY2052" fmla="*/ 332606 h 6857994"/>
              <a:gd name="connsiteX2053" fmla="*/ 11230024 w 12191990"/>
              <a:gd name="connsiteY2053" fmla="*/ 332606 h 6857994"/>
              <a:gd name="connsiteX2054" fmla="*/ 11235286 w 12191990"/>
              <a:gd name="connsiteY2054" fmla="*/ 332606 h 6857994"/>
              <a:gd name="connsiteX2055" fmla="*/ 11240547 w 12191990"/>
              <a:gd name="connsiteY2055" fmla="*/ 332606 h 6857994"/>
              <a:gd name="connsiteX2056" fmla="*/ 11245808 w 12191990"/>
              <a:gd name="connsiteY2056" fmla="*/ 332606 h 6857994"/>
              <a:gd name="connsiteX2057" fmla="*/ 11245808 w 12191990"/>
              <a:gd name="connsiteY2057" fmla="*/ 348407 h 6857994"/>
              <a:gd name="connsiteX2058" fmla="*/ 11245808 w 12191990"/>
              <a:gd name="connsiteY2058" fmla="*/ 364129 h 6857994"/>
              <a:gd name="connsiteX2059" fmla="*/ 11245808 w 12191990"/>
              <a:gd name="connsiteY2059" fmla="*/ 379933 h 6857994"/>
              <a:gd name="connsiteX2060" fmla="*/ 11245808 w 12191990"/>
              <a:gd name="connsiteY2060" fmla="*/ 395203 h 6857994"/>
              <a:gd name="connsiteX2061" fmla="*/ 11245809 w 12191990"/>
              <a:gd name="connsiteY2061" fmla="*/ 395203 h 6857994"/>
              <a:gd name="connsiteX2062" fmla="*/ 11245809 w 12191990"/>
              <a:gd name="connsiteY2062" fmla="*/ 395207 h 6857994"/>
              <a:gd name="connsiteX2063" fmla="*/ 11248193 w 12191990"/>
              <a:gd name="connsiteY2063" fmla="*/ 395207 h 6857994"/>
              <a:gd name="connsiteX2064" fmla="*/ 11250083 w 12191990"/>
              <a:gd name="connsiteY2064" fmla="*/ 395207 h 6857994"/>
              <a:gd name="connsiteX2065" fmla="*/ 11252467 w 12191990"/>
              <a:gd name="connsiteY2065" fmla="*/ 395207 h 6857994"/>
              <a:gd name="connsiteX2066" fmla="*/ 11254852 w 12191990"/>
              <a:gd name="connsiteY2066" fmla="*/ 395207 h 6857994"/>
              <a:gd name="connsiteX2067" fmla="*/ 11254852 w 12191990"/>
              <a:gd name="connsiteY2067" fmla="*/ 379937 h 6857994"/>
              <a:gd name="connsiteX2068" fmla="*/ 11254852 w 12191990"/>
              <a:gd name="connsiteY2068" fmla="*/ 364133 h 6857994"/>
              <a:gd name="connsiteX2069" fmla="*/ 11254852 w 12191990"/>
              <a:gd name="connsiteY2069" fmla="*/ 348411 h 6857994"/>
              <a:gd name="connsiteX2070" fmla="*/ 11254852 w 12191990"/>
              <a:gd name="connsiteY2070" fmla="*/ 332606 h 6857994"/>
              <a:gd name="connsiteX2071" fmla="*/ 11260113 w 12191990"/>
              <a:gd name="connsiteY2071" fmla="*/ 332606 h 6857994"/>
              <a:gd name="connsiteX2072" fmla="*/ 11265374 w 12191990"/>
              <a:gd name="connsiteY2072" fmla="*/ 332606 h 6857994"/>
              <a:gd name="connsiteX2073" fmla="*/ 11270142 w 12191990"/>
              <a:gd name="connsiteY2073" fmla="*/ 332606 h 6857994"/>
              <a:gd name="connsiteX2074" fmla="*/ 11275404 w 12191990"/>
              <a:gd name="connsiteY2074" fmla="*/ 332606 h 6857994"/>
              <a:gd name="connsiteX2075" fmla="*/ 11275404 w 12191990"/>
              <a:gd name="connsiteY2075" fmla="*/ 330219 h 6857994"/>
              <a:gd name="connsiteX2076" fmla="*/ 11275404 w 12191990"/>
              <a:gd name="connsiteY2076" fmla="*/ 327832 h 6857994"/>
              <a:gd name="connsiteX2077" fmla="*/ 11275404 w 12191990"/>
              <a:gd name="connsiteY2077" fmla="*/ 325939 h 6857994"/>
              <a:gd name="connsiteX2078" fmla="*/ 11275404 w 12191990"/>
              <a:gd name="connsiteY2078" fmla="*/ 323552 h 6857994"/>
              <a:gd name="connsiteX2079" fmla="*/ 11275403 w 12191990"/>
              <a:gd name="connsiteY2079" fmla="*/ 323552 h 6857994"/>
              <a:gd name="connsiteX2080" fmla="*/ 11275403 w 12191990"/>
              <a:gd name="connsiteY2080" fmla="*/ 323548 h 6857994"/>
              <a:gd name="connsiteX2081" fmla="*/ 11262989 w 12191990"/>
              <a:gd name="connsiteY2081" fmla="*/ 323548 h 6857994"/>
              <a:gd name="connsiteX2082" fmla="*/ 11250082 w 12191990"/>
              <a:gd name="connsiteY2082" fmla="*/ 323548 h 6857994"/>
              <a:gd name="connsiteX2083" fmla="*/ 11237669 w 12191990"/>
              <a:gd name="connsiteY2083" fmla="*/ 323548 h 6857994"/>
              <a:gd name="connsiteX2084" fmla="*/ 10576192 w 12191990"/>
              <a:gd name="connsiteY2084" fmla="*/ 304607 h 6857994"/>
              <a:gd name="connsiteX2085" fmla="*/ 10584178 w 12191990"/>
              <a:gd name="connsiteY2085" fmla="*/ 311656 h 6857994"/>
              <a:gd name="connsiteX2086" fmla="*/ 10591717 w 12191990"/>
              <a:gd name="connsiteY2086" fmla="*/ 318705 h 6857994"/>
              <a:gd name="connsiteX2087" fmla="*/ 10599703 w 12191990"/>
              <a:gd name="connsiteY2087" fmla="*/ 325775 h 6857994"/>
              <a:gd name="connsiteX2088" fmla="*/ 10607710 w 12191990"/>
              <a:gd name="connsiteY2088" fmla="*/ 332845 h 6857994"/>
              <a:gd name="connsiteX2089" fmla="*/ 10615718 w 12191990"/>
              <a:gd name="connsiteY2089" fmla="*/ 339894 h 6857994"/>
              <a:gd name="connsiteX2090" fmla="*/ 10623725 w 12191990"/>
              <a:gd name="connsiteY2090" fmla="*/ 346964 h 6857994"/>
              <a:gd name="connsiteX2091" fmla="*/ 10631711 w 12191990"/>
              <a:gd name="connsiteY2091" fmla="*/ 354013 h 6857994"/>
              <a:gd name="connsiteX2092" fmla="*/ 10638718 w 12191990"/>
              <a:gd name="connsiteY2092" fmla="*/ 360181 h 6857994"/>
              <a:gd name="connsiteX2093" fmla="*/ 10639716 w 12191990"/>
              <a:gd name="connsiteY2093" fmla="*/ 361059 h 6857994"/>
              <a:gd name="connsiteX2094" fmla="*/ 10631482 w 12191990"/>
              <a:gd name="connsiteY2094" fmla="*/ 364766 h 6857994"/>
              <a:gd name="connsiteX2095" fmla="*/ 10630305 w 12191990"/>
              <a:gd name="connsiteY2095" fmla="*/ 365296 h 6857994"/>
              <a:gd name="connsiteX2096" fmla="*/ 10620892 w 12191990"/>
              <a:gd name="connsiteY2096" fmla="*/ 369065 h 6857994"/>
              <a:gd name="connsiteX2097" fmla="*/ 10611479 w 12191990"/>
              <a:gd name="connsiteY2097" fmla="*/ 372835 h 6857994"/>
              <a:gd name="connsiteX2098" fmla="*/ 10602066 w 12191990"/>
              <a:gd name="connsiteY2098" fmla="*/ 376583 h 6857994"/>
              <a:gd name="connsiteX2099" fmla="*/ 10592653 w 12191990"/>
              <a:gd name="connsiteY2099" fmla="*/ 380821 h 6857994"/>
              <a:gd name="connsiteX2100" fmla="*/ 10583240 w 12191990"/>
              <a:gd name="connsiteY2100" fmla="*/ 384590 h 6857994"/>
              <a:gd name="connsiteX2101" fmla="*/ 10574296 w 12191990"/>
              <a:gd name="connsiteY2101" fmla="*/ 388359 h 6857994"/>
              <a:gd name="connsiteX2102" fmla="*/ 10566060 w 12191990"/>
              <a:gd name="connsiteY2102" fmla="*/ 391657 h 6857994"/>
              <a:gd name="connsiteX2103" fmla="*/ 10564885 w 12191990"/>
              <a:gd name="connsiteY2103" fmla="*/ 392128 h 6857994"/>
              <a:gd name="connsiteX2104" fmla="*/ 10566113 w 12191990"/>
              <a:gd name="connsiteY2104" fmla="*/ 382648 h 6857994"/>
              <a:gd name="connsiteX2105" fmla="*/ 10566289 w 12191990"/>
              <a:gd name="connsiteY2105" fmla="*/ 381293 h 6857994"/>
              <a:gd name="connsiteX2106" fmla="*/ 10567695 w 12191990"/>
              <a:gd name="connsiteY2106" fmla="*/ 370475 h 6857994"/>
              <a:gd name="connsiteX2107" fmla="*/ 10569122 w 12191990"/>
              <a:gd name="connsiteY2107" fmla="*/ 359209 h 6857994"/>
              <a:gd name="connsiteX2108" fmla="*/ 10570527 w 12191990"/>
              <a:gd name="connsiteY2108" fmla="*/ 348370 h 6857994"/>
              <a:gd name="connsiteX2109" fmla="*/ 10571933 w 12191990"/>
              <a:gd name="connsiteY2109" fmla="*/ 337552 h 6857994"/>
              <a:gd name="connsiteX2110" fmla="*/ 10573360 w 12191990"/>
              <a:gd name="connsiteY2110" fmla="*/ 326244 h 6857994"/>
              <a:gd name="connsiteX2111" fmla="*/ 10574765 w 12191990"/>
              <a:gd name="connsiteY2111" fmla="*/ 315426 h 6857994"/>
              <a:gd name="connsiteX2112" fmla="*/ 10576192 w 12191990"/>
              <a:gd name="connsiteY2112" fmla="*/ 304607 h 6857994"/>
              <a:gd name="connsiteX2113" fmla="*/ 10572890 w 12191990"/>
              <a:gd name="connsiteY2113" fmla="*/ 304118 h 6857994"/>
              <a:gd name="connsiteX2114" fmla="*/ 10571641 w 12191990"/>
              <a:gd name="connsiteY2114" fmla="*/ 313598 h 6857994"/>
              <a:gd name="connsiteX2115" fmla="*/ 10571463 w 12191990"/>
              <a:gd name="connsiteY2115" fmla="*/ 314953 h 6857994"/>
              <a:gd name="connsiteX2116" fmla="*/ 10570058 w 12191990"/>
              <a:gd name="connsiteY2116" fmla="*/ 325771 h 6857994"/>
              <a:gd name="connsiteX2117" fmla="*/ 10568652 w 12191990"/>
              <a:gd name="connsiteY2117" fmla="*/ 336611 h 6857994"/>
              <a:gd name="connsiteX2118" fmla="*/ 10567225 w 12191990"/>
              <a:gd name="connsiteY2118" fmla="*/ 347429 h 6857994"/>
              <a:gd name="connsiteX2119" fmla="*/ 10565820 w 12191990"/>
              <a:gd name="connsiteY2119" fmla="*/ 358247 h 6857994"/>
              <a:gd name="connsiteX2120" fmla="*/ 10564393 w 12191990"/>
              <a:gd name="connsiteY2120" fmla="*/ 369065 h 6857994"/>
              <a:gd name="connsiteX2121" fmla="*/ 10563009 w 12191990"/>
              <a:gd name="connsiteY2121" fmla="*/ 379884 h 6857994"/>
              <a:gd name="connsiteX2122" fmla="*/ 10561582 w 12191990"/>
              <a:gd name="connsiteY2122" fmla="*/ 390702 h 6857994"/>
              <a:gd name="connsiteX2123" fmla="*/ 10555470 w 12191990"/>
              <a:gd name="connsiteY2123" fmla="*/ 383653 h 6857994"/>
              <a:gd name="connsiteX2124" fmla="*/ 10549826 w 12191990"/>
              <a:gd name="connsiteY2124" fmla="*/ 376583 h 6857994"/>
              <a:gd name="connsiteX2125" fmla="*/ 10543693 w 12191990"/>
              <a:gd name="connsiteY2125" fmla="*/ 369065 h 6857994"/>
              <a:gd name="connsiteX2126" fmla="*/ 10538050 w 12191990"/>
              <a:gd name="connsiteY2126" fmla="*/ 361995 h 6857994"/>
              <a:gd name="connsiteX2127" fmla="*/ 10531938 w 12191990"/>
              <a:gd name="connsiteY2127" fmla="*/ 354946 h 6857994"/>
              <a:gd name="connsiteX2128" fmla="*/ 10526273 w 12191990"/>
              <a:gd name="connsiteY2128" fmla="*/ 347429 h 6857994"/>
              <a:gd name="connsiteX2129" fmla="*/ 10520161 w 12191990"/>
              <a:gd name="connsiteY2129" fmla="*/ 340380 h 6857994"/>
              <a:gd name="connsiteX2130" fmla="*/ 10515223 w 12191990"/>
              <a:gd name="connsiteY2130" fmla="*/ 334194 h 6857994"/>
              <a:gd name="connsiteX2131" fmla="*/ 10514520 w 12191990"/>
              <a:gd name="connsiteY2131" fmla="*/ 333313 h 6857994"/>
              <a:gd name="connsiteX2132" fmla="*/ 10521589 w 12191990"/>
              <a:gd name="connsiteY2132" fmla="*/ 329545 h 6857994"/>
              <a:gd name="connsiteX2133" fmla="*/ 10529106 w 12191990"/>
              <a:gd name="connsiteY2133" fmla="*/ 325775 h 6857994"/>
              <a:gd name="connsiteX2134" fmla="*/ 10536155 w 12191990"/>
              <a:gd name="connsiteY2134" fmla="*/ 322006 h 6857994"/>
              <a:gd name="connsiteX2135" fmla="*/ 10543694 w 12191990"/>
              <a:gd name="connsiteY2135" fmla="*/ 318705 h 6857994"/>
              <a:gd name="connsiteX2136" fmla="*/ 10550764 w 12191990"/>
              <a:gd name="connsiteY2136" fmla="*/ 314957 h 6857994"/>
              <a:gd name="connsiteX2137" fmla="*/ 10558282 w 12191990"/>
              <a:gd name="connsiteY2137" fmla="*/ 311188 h 6857994"/>
              <a:gd name="connsiteX2138" fmla="*/ 10565352 w 12191990"/>
              <a:gd name="connsiteY2138" fmla="*/ 307887 h 6857994"/>
              <a:gd name="connsiteX2139" fmla="*/ 10491920 w 12191990"/>
              <a:gd name="connsiteY2139" fmla="*/ 283892 h 6857994"/>
              <a:gd name="connsiteX2140" fmla="*/ 10489872 w 12191990"/>
              <a:gd name="connsiteY2140" fmla="*/ 291709 h 6857994"/>
              <a:gd name="connsiteX2141" fmla="*/ 10489579 w 12191990"/>
              <a:gd name="connsiteY2141" fmla="*/ 292827 h 6857994"/>
              <a:gd name="connsiteX2142" fmla="*/ 10487216 w 12191990"/>
              <a:gd name="connsiteY2142" fmla="*/ 301771 h 6857994"/>
              <a:gd name="connsiteX2143" fmla="*/ 10484852 w 12191990"/>
              <a:gd name="connsiteY2143" fmla="*/ 310247 h 6857994"/>
              <a:gd name="connsiteX2144" fmla="*/ 10482509 w 12191990"/>
              <a:gd name="connsiteY2144" fmla="*/ 319170 h 6857994"/>
              <a:gd name="connsiteX2145" fmla="*/ 10480145 w 12191990"/>
              <a:gd name="connsiteY2145" fmla="*/ 327667 h 6857994"/>
              <a:gd name="connsiteX2146" fmla="*/ 10477781 w 12191990"/>
              <a:gd name="connsiteY2146" fmla="*/ 336611 h 6857994"/>
              <a:gd name="connsiteX2147" fmla="*/ 10475439 w 12191990"/>
              <a:gd name="connsiteY2147" fmla="*/ 345065 h 6857994"/>
              <a:gd name="connsiteX2148" fmla="*/ 10473389 w 12191990"/>
              <a:gd name="connsiteY2148" fmla="*/ 352891 h 6857994"/>
              <a:gd name="connsiteX2149" fmla="*/ 10473097 w 12191990"/>
              <a:gd name="connsiteY2149" fmla="*/ 354005 h 6857994"/>
              <a:gd name="connsiteX2150" fmla="*/ 10473097 w 12191990"/>
              <a:gd name="connsiteY2150" fmla="*/ 348370 h 6857994"/>
              <a:gd name="connsiteX2151" fmla="*/ 10473097 w 12191990"/>
              <a:gd name="connsiteY2151" fmla="*/ 342727 h 6857994"/>
              <a:gd name="connsiteX2152" fmla="*/ 10473097 w 12191990"/>
              <a:gd name="connsiteY2152" fmla="*/ 337083 h 6857994"/>
              <a:gd name="connsiteX2153" fmla="*/ 10473097 w 12191990"/>
              <a:gd name="connsiteY2153" fmla="*/ 331419 h 6857994"/>
              <a:gd name="connsiteX2154" fmla="*/ 10473097 w 12191990"/>
              <a:gd name="connsiteY2154" fmla="*/ 325775 h 6857994"/>
              <a:gd name="connsiteX2155" fmla="*/ 10473097 w 12191990"/>
              <a:gd name="connsiteY2155" fmla="*/ 320132 h 6857994"/>
              <a:gd name="connsiteX2156" fmla="*/ 10473566 w 12191990"/>
              <a:gd name="connsiteY2156" fmla="*/ 314489 h 6857994"/>
              <a:gd name="connsiteX2157" fmla="*/ 10473566 w 12191990"/>
              <a:gd name="connsiteY2157" fmla="*/ 308824 h 6857994"/>
              <a:gd name="connsiteX2158" fmla="*/ 10475440 w 12191990"/>
              <a:gd name="connsiteY2158" fmla="*/ 305992 h 6857994"/>
              <a:gd name="connsiteX2159" fmla="*/ 10477782 w 12191990"/>
              <a:gd name="connsiteY2159" fmla="*/ 302712 h 6857994"/>
              <a:gd name="connsiteX2160" fmla="*/ 10480146 w 12191990"/>
              <a:gd name="connsiteY2160" fmla="*/ 299411 h 6857994"/>
              <a:gd name="connsiteX2161" fmla="*/ 10482510 w 12191990"/>
              <a:gd name="connsiteY2161" fmla="*/ 296579 h 6857994"/>
              <a:gd name="connsiteX2162" fmla="*/ 10484853 w 12191990"/>
              <a:gd name="connsiteY2162" fmla="*/ 293299 h 6857994"/>
              <a:gd name="connsiteX2163" fmla="*/ 10487217 w 12191990"/>
              <a:gd name="connsiteY2163" fmla="*/ 290467 h 6857994"/>
              <a:gd name="connsiteX2164" fmla="*/ 10489580 w 12191990"/>
              <a:gd name="connsiteY2164" fmla="*/ 287166 h 6857994"/>
              <a:gd name="connsiteX2165" fmla="*/ 10495692 w 12191990"/>
              <a:gd name="connsiteY2165" fmla="*/ 282481 h 6857994"/>
              <a:gd name="connsiteX2166" fmla="*/ 10497333 w 12191990"/>
              <a:gd name="connsiteY2166" fmla="*/ 287829 h 6857994"/>
              <a:gd name="connsiteX2167" fmla="*/ 10497567 w 12191990"/>
              <a:gd name="connsiteY2167" fmla="*/ 288593 h 6857994"/>
              <a:gd name="connsiteX2168" fmla="*/ 10497690 w 12191990"/>
              <a:gd name="connsiteY2168" fmla="*/ 289119 h 6857994"/>
              <a:gd name="connsiteX2169" fmla="*/ 10498815 w 12191990"/>
              <a:gd name="connsiteY2169" fmla="*/ 293941 h 6857994"/>
              <a:gd name="connsiteX2170" fmla="*/ 10498993 w 12191990"/>
              <a:gd name="connsiteY2170" fmla="*/ 294705 h 6857994"/>
              <a:gd name="connsiteX2171" fmla="*/ 10500867 w 12191990"/>
              <a:gd name="connsiteY2171" fmla="*/ 300838 h 6857994"/>
              <a:gd name="connsiteX2172" fmla="*/ 10502742 w 12191990"/>
              <a:gd name="connsiteY2172" fmla="*/ 306950 h 6857994"/>
              <a:gd name="connsiteX2173" fmla="*/ 10504189 w 12191990"/>
              <a:gd name="connsiteY2173" fmla="*/ 311973 h 6857994"/>
              <a:gd name="connsiteX2174" fmla="*/ 10504399 w 12191990"/>
              <a:gd name="connsiteY2174" fmla="*/ 312704 h 6857994"/>
              <a:gd name="connsiteX2175" fmla="*/ 10504636 w 12191990"/>
              <a:gd name="connsiteY2175" fmla="*/ 313526 h 6857994"/>
              <a:gd name="connsiteX2176" fmla="*/ 10504636 w 12191990"/>
              <a:gd name="connsiteY2176" fmla="*/ 313528 h 6857994"/>
              <a:gd name="connsiteX2177" fmla="*/ 10504637 w 12191990"/>
              <a:gd name="connsiteY2177" fmla="*/ 313530 h 6857994"/>
              <a:gd name="connsiteX2178" fmla="*/ 10505532 w 12191990"/>
              <a:gd name="connsiteY2178" fmla="*/ 316459 h 6857994"/>
              <a:gd name="connsiteX2179" fmla="*/ 10506276 w 12191990"/>
              <a:gd name="connsiteY2179" fmla="*/ 318893 h 6857994"/>
              <a:gd name="connsiteX2180" fmla="*/ 10506510 w 12191990"/>
              <a:gd name="connsiteY2180" fmla="*/ 319659 h 6857994"/>
              <a:gd name="connsiteX2181" fmla="*/ 10507915 w 12191990"/>
              <a:gd name="connsiteY2181" fmla="*/ 325771 h 6857994"/>
              <a:gd name="connsiteX2182" fmla="*/ 10507916 w 12191990"/>
              <a:gd name="connsiteY2182" fmla="*/ 325775 h 6857994"/>
              <a:gd name="connsiteX2183" fmla="*/ 10507916 w 12191990"/>
              <a:gd name="connsiteY2183" fmla="*/ 325775 h 6857994"/>
              <a:gd name="connsiteX2184" fmla="*/ 10509790 w 12191990"/>
              <a:gd name="connsiteY2184" fmla="*/ 331883 h 6857994"/>
              <a:gd name="connsiteX2185" fmla="*/ 10505573 w 12191990"/>
              <a:gd name="connsiteY2185" fmla="*/ 335652 h 6857994"/>
              <a:gd name="connsiteX2186" fmla="*/ 10500866 w 12191990"/>
              <a:gd name="connsiteY2186" fmla="*/ 339422 h 6857994"/>
              <a:gd name="connsiteX2187" fmla="*/ 10496629 w 12191990"/>
              <a:gd name="connsiteY2187" fmla="*/ 343191 h 6857994"/>
              <a:gd name="connsiteX2188" fmla="*/ 10491922 w 12191990"/>
              <a:gd name="connsiteY2188" fmla="*/ 346960 h 6857994"/>
              <a:gd name="connsiteX2189" fmla="*/ 10487684 w 12191990"/>
              <a:gd name="connsiteY2189" fmla="*/ 350708 h 6857994"/>
              <a:gd name="connsiteX2190" fmla="*/ 10482978 w 12191990"/>
              <a:gd name="connsiteY2190" fmla="*/ 354478 h 6857994"/>
              <a:gd name="connsiteX2191" fmla="*/ 10478740 w 12191990"/>
              <a:gd name="connsiteY2191" fmla="*/ 358247 h 6857994"/>
              <a:gd name="connsiteX2192" fmla="*/ 10474036 w 12191990"/>
              <a:gd name="connsiteY2192" fmla="*/ 361993 h 6857994"/>
              <a:gd name="connsiteX2193" fmla="*/ 10476513 w 12191990"/>
              <a:gd name="connsiteY2193" fmla="*/ 353371 h 6857994"/>
              <a:gd name="connsiteX2194" fmla="*/ 10476867 w 12191990"/>
              <a:gd name="connsiteY2194" fmla="*/ 352139 h 6857994"/>
              <a:gd name="connsiteX2195" fmla="*/ 10479678 w 12191990"/>
              <a:gd name="connsiteY2195" fmla="*/ 342258 h 6857994"/>
              <a:gd name="connsiteX2196" fmla="*/ 10482042 w 12191990"/>
              <a:gd name="connsiteY2196" fmla="*/ 331887 h 6857994"/>
              <a:gd name="connsiteX2197" fmla="*/ 10484853 w 12191990"/>
              <a:gd name="connsiteY2197" fmla="*/ 322006 h 6857994"/>
              <a:gd name="connsiteX2198" fmla="*/ 10487685 w 12191990"/>
              <a:gd name="connsiteY2198" fmla="*/ 312125 h 6857994"/>
              <a:gd name="connsiteX2199" fmla="*/ 10490028 w 12191990"/>
              <a:gd name="connsiteY2199" fmla="*/ 302243 h 6857994"/>
              <a:gd name="connsiteX2200" fmla="*/ 10492860 w 12191990"/>
              <a:gd name="connsiteY2200" fmla="*/ 292362 h 6857994"/>
              <a:gd name="connsiteX2201" fmla="*/ 10495692 w 12191990"/>
              <a:gd name="connsiteY2201" fmla="*/ 282481 h 6857994"/>
              <a:gd name="connsiteX2202" fmla="*/ 10662314 w 12191990"/>
              <a:gd name="connsiteY2202" fmla="*/ 274474 h 6857994"/>
              <a:gd name="connsiteX2203" fmla="*/ 10669853 w 12191990"/>
              <a:gd name="connsiteY2203" fmla="*/ 282481 h 6857994"/>
              <a:gd name="connsiteX2204" fmla="*/ 10676902 w 12191990"/>
              <a:gd name="connsiteY2204" fmla="*/ 290467 h 6857994"/>
              <a:gd name="connsiteX2205" fmla="*/ 10684441 w 12191990"/>
              <a:gd name="connsiteY2205" fmla="*/ 298474 h 6857994"/>
              <a:gd name="connsiteX2206" fmla="*/ 10691958 w 12191990"/>
              <a:gd name="connsiteY2206" fmla="*/ 306481 h 6857994"/>
              <a:gd name="connsiteX2207" fmla="*/ 10699007 w 12191990"/>
              <a:gd name="connsiteY2207" fmla="*/ 314020 h 6857994"/>
              <a:gd name="connsiteX2208" fmla="*/ 10706546 w 12191990"/>
              <a:gd name="connsiteY2208" fmla="*/ 322006 h 6857994"/>
              <a:gd name="connsiteX2209" fmla="*/ 10714085 w 12191990"/>
              <a:gd name="connsiteY2209" fmla="*/ 330013 h 6857994"/>
              <a:gd name="connsiteX2210" fmla="*/ 10720253 w 12191990"/>
              <a:gd name="connsiteY2210" fmla="*/ 337019 h 6857994"/>
              <a:gd name="connsiteX2211" fmla="*/ 10721131 w 12191990"/>
              <a:gd name="connsiteY2211" fmla="*/ 338017 h 6857994"/>
              <a:gd name="connsiteX2212" fmla="*/ 10712897 w 12191990"/>
              <a:gd name="connsiteY2212" fmla="*/ 340085 h 6857994"/>
              <a:gd name="connsiteX2213" fmla="*/ 10711720 w 12191990"/>
              <a:gd name="connsiteY2213" fmla="*/ 340380 h 6857994"/>
              <a:gd name="connsiteX2214" fmla="*/ 10702307 w 12191990"/>
              <a:gd name="connsiteY2214" fmla="*/ 343191 h 6857994"/>
              <a:gd name="connsiteX2215" fmla="*/ 10692426 w 12191990"/>
              <a:gd name="connsiteY2215" fmla="*/ 346023 h 6857994"/>
              <a:gd name="connsiteX2216" fmla="*/ 10683034 w 12191990"/>
              <a:gd name="connsiteY2216" fmla="*/ 348834 h 6857994"/>
              <a:gd name="connsiteX2217" fmla="*/ 10673600 w 12191990"/>
              <a:gd name="connsiteY2217" fmla="*/ 351177 h 6857994"/>
              <a:gd name="connsiteX2218" fmla="*/ 10663718 w 12191990"/>
              <a:gd name="connsiteY2218" fmla="*/ 354009 h 6857994"/>
              <a:gd name="connsiteX2219" fmla="*/ 10654305 w 12191990"/>
              <a:gd name="connsiteY2219" fmla="*/ 356842 h 6857994"/>
              <a:gd name="connsiteX2220" fmla="*/ 10646070 w 12191990"/>
              <a:gd name="connsiteY2220" fmla="*/ 358910 h 6857994"/>
              <a:gd name="connsiteX2221" fmla="*/ 10644895 w 12191990"/>
              <a:gd name="connsiteY2221" fmla="*/ 359205 h 6857994"/>
              <a:gd name="connsiteX2222" fmla="*/ 10646789 w 12191990"/>
              <a:gd name="connsiteY2222" fmla="*/ 348838 h 6857994"/>
              <a:gd name="connsiteX2223" fmla="*/ 10649131 w 12191990"/>
              <a:gd name="connsiteY2223" fmla="*/ 338020 h 6857994"/>
              <a:gd name="connsiteX2224" fmla="*/ 10651495 w 12191990"/>
              <a:gd name="connsiteY2224" fmla="*/ 327671 h 6857994"/>
              <a:gd name="connsiteX2225" fmla="*/ 10653391 w 12191990"/>
              <a:gd name="connsiteY2225" fmla="*/ 316831 h 6857994"/>
              <a:gd name="connsiteX2226" fmla="*/ 10655733 w 12191990"/>
              <a:gd name="connsiteY2226" fmla="*/ 306481 h 6857994"/>
              <a:gd name="connsiteX2227" fmla="*/ 10658076 w 12191990"/>
              <a:gd name="connsiteY2227" fmla="*/ 295642 h 6857994"/>
              <a:gd name="connsiteX2228" fmla="*/ 10659971 w 12191990"/>
              <a:gd name="connsiteY2228" fmla="*/ 285292 h 6857994"/>
              <a:gd name="connsiteX2229" fmla="*/ 10662314 w 12191990"/>
              <a:gd name="connsiteY2229" fmla="*/ 274474 h 6857994"/>
              <a:gd name="connsiteX2230" fmla="*/ 10659032 w 12191990"/>
              <a:gd name="connsiteY2230" fmla="*/ 273517 h 6857994"/>
              <a:gd name="connsiteX2231" fmla="*/ 10657375 w 12191990"/>
              <a:gd name="connsiteY2231" fmla="*/ 282996 h 6857994"/>
              <a:gd name="connsiteX2232" fmla="*/ 10657138 w 12191990"/>
              <a:gd name="connsiteY2232" fmla="*/ 284351 h 6857994"/>
              <a:gd name="connsiteX2233" fmla="*/ 10654774 w 12191990"/>
              <a:gd name="connsiteY2233" fmla="*/ 294701 h 6857994"/>
              <a:gd name="connsiteX2234" fmla="*/ 10652431 w 12191990"/>
              <a:gd name="connsiteY2234" fmla="*/ 305519 h 6857994"/>
              <a:gd name="connsiteX2235" fmla="*/ 10650557 w 12191990"/>
              <a:gd name="connsiteY2235" fmla="*/ 316359 h 6857994"/>
              <a:gd name="connsiteX2236" fmla="*/ 10648193 w 12191990"/>
              <a:gd name="connsiteY2236" fmla="*/ 326708 h 6857994"/>
              <a:gd name="connsiteX2237" fmla="*/ 10645851 w 12191990"/>
              <a:gd name="connsiteY2237" fmla="*/ 337548 h 6857994"/>
              <a:gd name="connsiteX2238" fmla="*/ 10643977 w 12191990"/>
              <a:gd name="connsiteY2238" fmla="*/ 347897 h 6857994"/>
              <a:gd name="connsiteX2239" fmla="*/ 10641592 w 12191990"/>
              <a:gd name="connsiteY2239" fmla="*/ 358716 h 6857994"/>
              <a:gd name="connsiteX2240" fmla="*/ 10633606 w 12191990"/>
              <a:gd name="connsiteY2240" fmla="*/ 351667 h 6857994"/>
              <a:gd name="connsiteX2241" fmla="*/ 10625598 w 12191990"/>
              <a:gd name="connsiteY2241" fmla="*/ 344597 h 6857994"/>
              <a:gd name="connsiteX2242" fmla="*/ 10617612 w 12191990"/>
              <a:gd name="connsiteY2242" fmla="*/ 337548 h 6857994"/>
              <a:gd name="connsiteX2243" fmla="*/ 10609583 w 12191990"/>
              <a:gd name="connsiteY2243" fmla="*/ 330009 h 6857994"/>
              <a:gd name="connsiteX2244" fmla="*/ 10602066 w 12191990"/>
              <a:gd name="connsiteY2244" fmla="*/ 322939 h 6857994"/>
              <a:gd name="connsiteX2245" fmla="*/ 10594059 w 12191990"/>
              <a:gd name="connsiteY2245" fmla="*/ 315890 h 6857994"/>
              <a:gd name="connsiteX2246" fmla="*/ 10586072 w 12191990"/>
              <a:gd name="connsiteY2246" fmla="*/ 308820 h 6857994"/>
              <a:gd name="connsiteX2247" fmla="*/ 10579066 w 12191990"/>
              <a:gd name="connsiteY2247" fmla="*/ 302652 h 6857994"/>
              <a:gd name="connsiteX2248" fmla="*/ 10578069 w 12191990"/>
              <a:gd name="connsiteY2248" fmla="*/ 301774 h 6857994"/>
              <a:gd name="connsiteX2249" fmla="*/ 10587948 w 12191990"/>
              <a:gd name="connsiteY2249" fmla="*/ 298474 h 6857994"/>
              <a:gd name="connsiteX2250" fmla="*/ 10598297 w 12191990"/>
              <a:gd name="connsiteY2250" fmla="*/ 294705 h 6857994"/>
              <a:gd name="connsiteX2251" fmla="*/ 10608669 w 12191990"/>
              <a:gd name="connsiteY2251" fmla="*/ 291425 h 6857994"/>
              <a:gd name="connsiteX2252" fmla="*/ 10618550 w 12191990"/>
              <a:gd name="connsiteY2252" fmla="*/ 287656 h 6857994"/>
              <a:gd name="connsiteX2253" fmla="*/ 10628900 w 12191990"/>
              <a:gd name="connsiteY2253" fmla="*/ 284355 h 6857994"/>
              <a:gd name="connsiteX2254" fmla="*/ 10638782 w 12191990"/>
              <a:gd name="connsiteY2254" fmla="*/ 280586 h 6857994"/>
              <a:gd name="connsiteX2255" fmla="*/ 10649131 w 12191990"/>
              <a:gd name="connsiteY2255" fmla="*/ 277285 h 6857994"/>
              <a:gd name="connsiteX2256" fmla="*/ 10657796 w 12191990"/>
              <a:gd name="connsiteY2256" fmla="*/ 273987 h 6857994"/>
              <a:gd name="connsiteX2257" fmla="*/ 10538051 w 12191990"/>
              <a:gd name="connsiteY2257" fmla="*/ 266467 h 6857994"/>
              <a:gd name="connsiteX2258" fmla="*/ 10542289 w 12191990"/>
              <a:gd name="connsiteY2258" fmla="*/ 270705 h 6857994"/>
              <a:gd name="connsiteX2259" fmla="*/ 10546526 w 12191990"/>
              <a:gd name="connsiteY2259" fmla="*/ 274942 h 6857994"/>
              <a:gd name="connsiteX2260" fmla="*/ 10550764 w 12191990"/>
              <a:gd name="connsiteY2260" fmla="*/ 279180 h 6857994"/>
              <a:gd name="connsiteX2261" fmla="*/ 10554981 w 12191990"/>
              <a:gd name="connsiteY2261" fmla="*/ 283397 h 6857994"/>
              <a:gd name="connsiteX2262" fmla="*/ 10559240 w 12191990"/>
              <a:gd name="connsiteY2262" fmla="*/ 288124 h 6857994"/>
              <a:gd name="connsiteX2263" fmla="*/ 10563478 w 12191990"/>
              <a:gd name="connsiteY2263" fmla="*/ 292362 h 6857994"/>
              <a:gd name="connsiteX2264" fmla="*/ 10567695 w 12191990"/>
              <a:gd name="connsiteY2264" fmla="*/ 296579 h 6857994"/>
              <a:gd name="connsiteX2265" fmla="*/ 10571930 w 12191990"/>
              <a:gd name="connsiteY2265" fmla="*/ 300835 h 6857994"/>
              <a:gd name="connsiteX2266" fmla="*/ 10564883 w 12191990"/>
              <a:gd name="connsiteY2266" fmla="*/ 304114 h 6857994"/>
              <a:gd name="connsiteX2267" fmla="*/ 10557812 w 12191990"/>
              <a:gd name="connsiteY2267" fmla="*/ 307883 h 6857994"/>
              <a:gd name="connsiteX2268" fmla="*/ 10550763 w 12191990"/>
              <a:gd name="connsiteY2268" fmla="*/ 311652 h 6857994"/>
              <a:gd name="connsiteX2269" fmla="*/ 10543225 w 12191990"/>
              <a:gd name="connsiteY2269" fmla="*/ 314953 h 6857994"/>
              <a:gd name="connsiteX2270" fmla="*/ 10536154 w 12191990"/>
              <a:gd name="connsiteY2270" fmla="*/ 318701 h 6857994"/>
              <a:gd name="connsiteX2271" fmla="*/ 10529105 w 12191990"/>
              <a:gd name="connsiteY2271" fmla="*/ 322002 h 6857994"/>
              <a:gd name="connsiteX2272" fmla="*/ 10522056 w 12191990"/>
              <a:gd name="connsiteY2272" fmla="*/ 325771 h 6857994"/>
              <a:gd name="connsiteX2273" fmla="*/ 10514989 w 12191990"/>
              <a:gd name="connsiteY2273" fmla="*/ 329071 h 6857994"/>
              <a:gd name="connsiteX2274" fmla="*/ 10517819 w 12191990"/>
              <a:gd name="connsiteY2274" fmla="*/ 321537 h 6857994"/>
              <a:gd name="connsiteX2275" fmla="*/ 10520630 w 12191990"/>
              <a:gd name="connsiteY2275" fmla="*/ 313530 h 6857994"/>
              <a:gd name="connsiteX2276" fmla="*/ 10523463 w 12191990"/>
              <a:gd name="connsiteY2276" fmla="*/ 305523 h 6857994"/>
              <a:gd name="connsiteX2277" fmla="*/ 10526274 w 12191990"/>
              <a:gd name="connsiteY2277" fmla="*/ 298006 h 6857994"/>
              <a:gd name="connsiteX2278" fmla="*/ 10529575 w 12191990"/>
              <a:gd name="connsiteY2278" fmla="*/ 289999 h 6857994"/>
              <a:gd name="connsiteX2279" fmla="*/ 10532386 w 12191990"/>
              <a:gd name="connsiteY2279" fmla="*/ 282013 h 6857994"/>
              <a:gd name="connsiteX2280" fmla="*/ 10535218 w 12191990"/>
              <a:gd name="connsiteY2280" fmla="*/ 274474 h 6857994"/>
              <a:gd name="connsiteX2281" fmla="*/ 10538051 w 12191990"/>
              <a:gd name="connsiteY2281" fmla="*/ 266467 h 6857994"/>
              <a:gd name="connsiteX2282" fmla="*/ 10534747 w 12191990"/>
              <a:gd name="connsiteY2282" fmla="*/ 265999 h 6857994"/>
              <a:gd name="connsiteX2283" fmla="*/ 10532289 w 12191990"/>
              <a:gd name="connsiteY2283" fmla="*/ 272572 h 6857994"/>
              <a:gd name="connsiteX2284" fmla="*/ 10531938 w 12191990"/>
              <a:gd name="connsiteY2284" fmla="*/ 273512 h 6857994"/>
              <a:gd name="connsiteX2285" fmla="*/ 10529105 w 12191990"/>
              <a:gd name="connsiteY2285" fmla="*/ 281519 h 6857994"/>
              <a:gd name="connsiteX2286" fmla="*/ 10526273 w 12191990"/>
              <a:gd name="connsiteY2286" fmla="*/ 289058 h 6857994"/>
              <a:gd name="connsiteX2287" fmla="*/ 10523462 w 12191990"/>
              <a:gd name="connsiteY2287" fmla="*/ 296575 h 6857994"/>
              <a:gd name="connsiteX2288" fmla="*/ 10520629 w 12191990"/>
              <a:gd name="connsiteY2288" fmla="*/ 304114 h 6857994"/>
              <a:gd name="connsiteX2289" fmla="*/ 10517818 w 12191990"/>
              <a:gd name="connsiteY2289" fmla="*/ 312121 h 6857994"/>
              <a:gd name="connsiteX2290" fmla="*/ 10514986 w 12191990"/>
              <a:gd name="connsiteY2290" fmla="*/ 319659 h 6857994"/>
              <a:gd name="connsiteX2291" fmla="*/ 10512175 w 12191990"/>
              <a:gd name="connsiteY2291" fmla="*/ 327198 h 6857994"/>
              <a:gd name="connsiteX2292" fmla="*/ 10510279 w 12191990"/>
              <a:gd name="connsiteY2292" fmla="*/ 321065 h 6857994"/>
              <a:gd name="connsiteX2293" fmla="*/ 10508405 w 12191990"/>
              <a:gd name="connsiteY2293" fmla="*/ 314953 h 6857994"/>
              <a:gd name="connsiteX2294" fmla="*/ 10506748 w 12191990"/>
              <a:gd name="connsiteY2294" fmla="*/ 309180 h 6857994"/>
              <a:gd name="connsiteX2295" fmla="*/ 10506511 w 12191990"/>
              <a:gd name="connsiteY2295" fmla="*/ 308355 h 6857994"/>
              <a:gd name="connsiteX2296" fmla="*/ 10504637 w 12191990"/>
              <a:gd name="connsiteY2296" fmla="*/ 302243 h 6857994"/>
              <a:gd name="connsiteX2297" fmla="*/ 10503210 w 12191990"/>
              <a:gd name="connsiteY2297" fmla="*/ 296110 h 6857994"/>
              <a:gd name="connsiteX2298" fmla="*/ 10503210 w 12191990"/>
              <a:gd name="connsiteY2298" fmla="*/ 296109 h 6857994"/>
              <a:gd name="connsiteX2299" fmla="*/ 10503209 w 12191990"/>
              <a:gd name="connsiteY2299" fmla="*/ 296106 h 6857994"/>
              <a:gd name="connsiteX2300" fmla="*/ 10501335 w 12191990"/>
              <a:gd name="connsiteY2300" fmla="*/ 289995 h 6857994"/>
              <a:gd name="connsiteX2301" fmla="*/ 10499461 w 12191990"/>
              <a:gd name="connsiteY2301" fmla="*/ 283393 h 6857994"/>
              <a:gd name="connsiteX2302" fmla="*/ 10497803 w 12191990"/>
              <a:gd name="connsiteY2302" fmla="*/ 278045 h 6857994"/>
              <a:gd name="connsiteX2303" fmla="*/ 10497567 w 12191990"/>
              <a:gd name="connsiteY2303" fmla="*/ 277285 h 6857994"/>
              <a:gd name="connsiteX2304" fmla="*/ 10502273 w 12191990"/>
              <a:gd name="connsiteY2304" fmla="*/ 275879 h 6857994"/>
              <a:gd name="connsiteX2305" fmla="*/ 10506979 w 12191990"/>
              <a:gd name="connsiteY2305" fmla="*/ 274474 h 6857994"/>
              <a:gd name="connsiteX2306" fmla="*/ 10511686 w 12191990"/>
              <a:gd name="connsiteY2306" fmla="*/ 273047 h 6857994"/>
              <a:gd name="connsiteX2307" fmla="*/ 10516392 w 12191990"/>
              <a:gd name="connsiteY2307" fmla="*/ 271642 h 6857994"/>
              <a:gd name="connsiteX2308" fmla="*/ 10521099 w 12191990"/>
              <a:gd name="connsiteY2308" fmla="*/ 270236 h 6857994"/>
              <a:gd name="connsiteX2309" fmla="*/ 10525805 w 12191990"/>
              <a:gd name="connsiteY2309" fmla="*/ 268831 h 6857994"/>
              <a:gd name="connsiteX2310" fmla="*/ 10530043 w 12191990"/>
              <a:gd name="connsiteY2310" fmla="*/ 267404 h 6857994"/>
              <a:gd name="connsiteX2311" fmla="*/ 10882581 w 12191990"/>
              <a:gd name="connsiteY2311" fmla="*/ 261293 h 6857994"/>
              <a:gd name="connsiteX2312" fmla="*/ 10883538 w 12191990"/>
              <a:gd name="connsiteY2312" fmla="*/ 262697 h 6857994"/>
              <a:gd name="connsiteX2313" fmla="*/ 10884476 w 12191990"/>
              <a:gd name="connsiteY2313" fmla="*/ 263634 h 6857994"/>
              <a:gd name="connsiteX2314" fmla="*/ 10884944 w 12191990"/>
              <a:gd name="connsiteY2314" fmla="*/ 265061 h 6857994"/>
              <a:gd name="connsiteX2315" fmla="*/ 10885881 w 12191990"/>
              <a:gd name="connsiteY2315" fmla="*/ 266467 h 6857994"/>
              <a:gd name="connsiteX2316" fmla="*/ 10886839 w 12191990"/>
              <a:gd name="connsiteY2316" fmla="*/ 267404 h 6857994"/>
              <a:gd name="connsiteX2317" fmla="*/ 10887776 w 12191990"/>
              <a:gd name="connsiteY2317" fmla="*/ 268831 h 6857994"/>
              <a:gd name="connsiteX2318" fmla="*/ 10888713 w 12191990"/>
              <a:gd name="connsiteY2318" fmla="*/ 270236 h 6857994"/>
              <a:gd name="connsiteX2319" fmla="*/ 10889650 w 12191990"/>
              <a:gd name="connsiteY2319" fmla="*/ 271642 h 6857994"/>
              <a:gd name="connsiteX2320" fmla="*/ 10889856 w 12191990"/>
              <a:gd name="connsiteY2320" fmla="*/ 272554 h 6857994"/>
              <a:gd name="connsiteX2321" fmla="*/ 10890608 w 12191990"/>
              <a:gd name="connsiteY2321" fmla="*/ 275875 h 6857994"/>
              <a:gd name="connsiteX2322" fmla="*/ 10890609 w 12191990"/>
              <a:gd name="connsiteY2322" fmla="*/ 275877 h 6857994"/>
              <a:gd name="connsiteX2323" fmla="*/ 10890609 w 12191990"/>
              <a:gd name="connsiteY2323" fmla="*/ 275879 h 6857994"/>
              <a:gd name="connsiteX2324" fmla="*/ 10892013 w 12191990"/>
              <a:gd name="connsiteY2324" fmla="*/ 280114 h 6857994"/>
              <a:gd name="connsiteX2325" fmla="*/ 10892950 w 12191990"/>
              <a:gd name="connsiteY2325" fmla="*/ 284820 h 6857994"/>
              <a:gd name="connsiteX2326" fmla="*/ 10892951 w 12191990"/>
              <a:gd name="connsiteY2326" fmla="*/ 284822 h 6857994"/>
              <a:gd name="connsiteX2327" fmla="*/ 10892951 w 12191990"/>
              <a:gd name="connsiteY2327" fmla="*/ 284824 h 6857994"/>
              <a:gd name="connsiteX2328" fmla="*/ 10893190 w 12191990"/>
              <a:gd name="connsiteY2328" fmla="*/ 285903 h 6857994"/>
              <a:gd name="connsiteX2329" fmla="*/ 10893887 w 12191990"/>
              <a:gd name="connsiteY2329" fmla="*/ 289058 h 6857994"/>
              <a:gd name="connsiteX2330" fmla="*/ 10893887 w 12191990"/>
              <a:gd name="connsiteY2330" fmla="*/ 289059 h 6857994"/>
              <a:gd name="connsiteX2331" fmla="*/ 10893888 w 12191990"/>
              <a:gd name="connsiteY2331" fmla="*/ 289062 h 6857994"/>
              <a:gd name="connsiteX2332" fmla="*/ 10895293 w 12191990"/>
              <a:gd name="connsiteY2332" fmla="*/ 293296 h 6857994"/>
              <a:gd name="connsiteX2333" fmla="*/ 10896251 w 12191990"/>
              <a:gd name="connsiteY2333" fmla="*/ 298002 h 6857994"/>
              <a:gd name="connsiteX2334" fmla="*/ 10896251 w 12191990"/>
              <a:gd name="connsiteY2334" fmla="*/ 298002 h 6857994"/>
              <a:gd name="connsiteX2335" fmla="*/ 10896252 w 12191990"/>
              <a:gd name="connsiteY2335" fmla="*/ 298006 h 6857994"/>
              <a:gd name="connsiteX2336" fmla="*/ 10897657 w 12191990"/>
              <a:gd name="connsiteY2336" fmla="*/ 302241 h 6857994"/>
              <a:gd name="connsiteX2337" fmla="*/ 10898594 w 12191990"/>
              <a:gd name="connsiteY2337" fmla="*/ 306477 h 6857994"/>
              <a:gd name="connsiteX2338" fmla="*/ 10896720 w 12191990"/>
              <a:gd name="connsiteY2338" fmla="*/ 300834 h 6857994"/>
              <a:gd name="connsiteX2339" fmla="*/ 10894377 w 12191990"/>
              <a:gd name="connsiteY2339" fmla="*/ 295191 h 6857994"/>
              <a:gd name="connsiteX2340" fmla="*/ 10892482 w 12191990"/>
              <a:gd name="connsiteY2340" fmla="*/ 289526 h 6857994"/>
              <a:gd name="connsiteX2341" fmla="*/ 10890608 w 12191990"/>
              <a:gd name="connsiteY2341" fmla="*/ 283883 h 6857994"/>
              <a:gd name="connsiteX2342" fmla="*/ 10888712 w 12191990"/>
              <a:gd name="connsiteY2342" fmla="*/ 278239 h 6857994"/>
              <a:gd name="connsiteX2343" fmla="*/ 10886349 w 12191990"/>
              <a:gd name="connsiteY2343" fmla="*/ 272596 h 6857994"/>
              <a:gd name="connsiteX2344" fmla="*/ 10884475 w 12191990"/>
              <a:gd name="connsiteY2344" fmla="*/ 266931 h 6857994"/>
              <a:gd name="connsiteX2345" fmla="*/ 10882816 w 12191990"/>
              <a:gd name="connsiteY2345" fmla="*/ 261993 h 6857994"/>
              <a:gd name="connsiteX2346" fmla="*/ 10755506 w 12191990"/>
              <a:gd name="connsiteY2346" fmla="*/ 260802 h 6857994"/>
              <a:gd name="connsiteX2347" fmla="*/ 10761149 w 12191990"/>
              <a:gd name="connsiteY2347" fmla="*/ 267872 h 6857994"/>
              <a:gd name="connsiteX2348" fmla="*/ 10766793 w 12191990"/>
              <a:gd name="connsiteY2348" fmla="*/ 274942 h 6857994"/>
              <a:gd name="connsiteX2349" fmla="*/ 10772458 w 12191990"/>
              <a:gd name="connsiteY2349" fmla="*/ 282013 h 6857994"/>
              <a:gd name="connsiteX2350" fmla="*/ 10778101 w 12191990"/>
              <a:gd name="connsiteY2350" fmla="*/ 289062 h 6857994"/>
              <a:gd name="connsiteX2351" fmla="*/ 10783745 w 12191990"/>
              <a:gd name="connsiteY2351" fmla="*/ 296110 h 6857994"/>
              <a:gd name="connsiteX2352" fmla="*/ 10789388 w 12191990"/>
              <a:gd name="connsiteY2352" fmla="*/ 303180 h 6857994"/>
              <a:gd name="connsiteX2353" fmla="*/ 10795053 w 12191990"/>
              <a:gd name="connsiteY2353" fmla="*/ 310251 h 6857994"/>
              <a:gd name="connsiteX2354" fmla="*/ 10799991 w 12191990"/>
              <a:gd name="connsiteY2354" fmla="*/ 316419 h 6857994"/>
              <a:gd name="connsiteX2355" fmla="*/ 10800694 w 12191990"/>
              <a:gd name="connsiteY2355" fmla="*/ 317297 h 6857994"/>
              <a:gd name="connsiteX2356" fmla="*/ 10800227 w 12191990"/>
              <a:gd name="connsiteY2356" fmla="*/ 318233 h 6857994"/>
              <a:gd name="connsiteX2357" fmla="*/ 10799737 w 12191990"/>
              <a:gd name="connsiteY2357" fmla="*/ 319170 h 6857994"/>
              <a:gd name="connsiteX2358" fmla="*/ 10799269 w 12191990"/>
              <a:gd name="connsiteY2358" fmla="*/ 320128 h 6857994"/>
              <a:gd name="connsiteX2359" fmla="*/ 10798800 w 12191990"/>
              <a:gd name="connsiteY2359" fmla="*/ 321065 h 6857994"/>
              <a:gd name="connsiteX2360" fmla="*/ 10798331 w 12191990"/>
              <a:gd name="connsiteY2360" fmla="*/ 322002 h 6857994"/>
              <a:gd name="connsiteX2361" fmla="*/ 10798331 w 12191990"/>
              <a:gd name="connsiteY2361" fmla="*/ 322939 h 6857994"/>
              <a:gd name="connsiteX2362" fmla="*/ 10797863 w 12191990"/>
              <a:gd name="connsiteY2362" fmla="*/ 323897 h 6857994"/>
              <a:gd name="connsiteX2363" fmla="*/ 10797863 w 12191990"/>
              <a:gd name="connsiteY2363" fmla="*/ 324834 h 6857994"/>
              <a:gd name="connsiteX2364" fmla="*/ 10788919 w 12191990"/>
              <a:gd name="connsiteY2364" fmla="*/ 326708 h 6857994"/>
              <a:gd name="connsiteX2365" fmla="*/ 10779974 w 12191990"/>
              <a:gd name="connsiteY2365" fmla="*/ 328114 h 6857994"/>
              <a:gd name="connsiteX2366" fmla="*/ 10771030 w 12191990"/>
              <a:gd name="connsiteY2366" fmla="*/ 329541 h 6857994"/>
              <a:gd name="connsiteX2367" fmla="*/ 10762085 w 12191990"/>
              <a:gd name="connsiteY2367" fmla="*/ 330946 h 6857994"/>
              <a:gd name="connsiteX2368" fmla="*/ 10753609 w 12191990"/>
              <a:gd name="connsiteY2368" fmla="*/ 332352 h 6857994"/>
              <a:gd name="connsiteX2369" fmla="*/ 10744665 w 12191990"/>
              <a:gd name="connsiteY2369" fmla="*/ 333778 h 6857994"/>
              <a:gd name="connsiteX2370" fmla="*/ 10735721 w 12191990"/>
              <a:gd name="connsiteY2370" fmla="*/ 335184 h 6857994"/>
              <a:gd name="connsiteX2371" fmla="*/ 10727913 w 12191990"/>
              <a:gd name="connsiteY2371" fmla="*/ 336432 h 6857994"/>
              <a:gd name="connsiteX2372" fmla="*/ 10726800 w 12191990"/>
              <a:gd name="connsiteY2372" fmla="*/ 336610 h 6857994"/>
              <a:gd name="connsiteX2373" fmla="*/ 10729259 w 12191990"/>
              <a:gd name="connsiteY2373" fmla="*/ 328378 h 6857994"/>
              <a:gd name="connsiteX2374" fmla="*/ 10729610 w 12191990"/>
              <a:gd name="connsiteY2374" fmla="*/ 327202 h 6857994"/>
              <a:gd name="connsiteX2375" fmla="*/ 10731952 w 12191990"/>
              <a:gd name="connsiteY2375" fmla="*/ 318237 h 6857994"/>
              <a:gd name="connsiteX2376" fmla="*/ 10734785 w 12191990"/>
              <a:gd name="connsiteY2376" fmla="*/ 308824 h 6857994"/>
              <a:gd name="connsiteX2377" fmla="*/ 10737617 w 12191990"/>
              <a:gd name="connsiteY2377" fmla="*/ 299411 h 6857994"/>
              <a:gd name="connsiteX2378" fmla="*/ 10740449 w 12191990"/>
              <a:gd name="connsiteY2378" fmla="*/ 289999 h 6857994"/>
              <a:gd name="connsiteX2379" fmla="*/ 10743261 w 12191990"/>
              <a:gd name="connsiteY2379" fmla="*/ 280586 h 6857994"/>
              <a:gd name="connsiteX2380" fmla="*/ 10746093 w 12191990"/>
              <a:gd name="connsiteY2380" fmla="*/ 271642 h 6857994"/>
              <a:gd name="connsiteX2381" fmla="*/ 10748436 w 12191990"/>
              <a:gd name="connsiteY2381" fmla="*/ 262229 h 6857994"/>
              <a:gd name="connsiteX2382" fmla="*/ 10748904 w 12191990"/>
              <a:gd name="connsiteY2382" fmla="*/ 262229 h 6857994"/>
              <a:gd name="connsiteX2383" fmla="*/ 10749394 w 12191990"/>
              <a:gd name="connsiteY2383" fmla="*/ 262229 h 6857994"/>
              <a:gd name="connsiteX2384" fmla="*/ 10749862 w 12191990"/>
              <a:gd name="connsiteY2384" fmla="*/ 262229 h 6857994"/>
              <a:gd name="connsiteX2385" fmla="*/ 10750331 w 12191990"/>
              <a:gd name="connsiteY2385" fmla="*/ 262229 h 6857994"/>
              <a:gd name="connsiteX2386" fmla="*/ 10750778 w 12191990"/>
              <a:gd name="connsiteY2386" fmla="*/ 262229 h 6857994"/>
              <a:gd name="connsiteX2387" fmla="*/ 10751736 w 12191990"/>
              <a:gd name="connsiteY2387" fmla="*/ 262229 h 6857994"/>
              <a:gd name="connsiteX2388" fmla="*/ 10752205 w 12191990"/>
              <a:gd name="connsiteY2388" fmla="*/ 262229 h 6857994"/>
              <a:gd name="connsiteX2389" fmla="*/ 10753163 w 12191990"/>
              <a:gd name="connsiteY2389" fmla="*/ 261760 h 6857994"/>
              <a:gd name="connsiteX2390" fmla="*/ 10753610 w 12191990"/>
              <a:gd name="connsiteY2390" fmla="*/ 261760 h 6857994"/>
              <a:gd name="connsiteX2391" fmla="*/ 10754548 w 12191990"/>
              <a:gd name="connsiteY2391" fmla="*/ 261292 h 6857994"/>
              <a:gd name="connsiteX2392" fmla="*/ 10755037 w 12191990"/>
              <a:gd name="connsiteY2392" fmla="*/ 261292 h 6857994"/>
              <a:gd name="connsiteX2393" fmla="*/ 10755506 w 12191990"/>
              <a:gd name="connsiteY2393" fmla="*/ 260802 h 6857994"/>
              <a:gd name="connsiteX2394" fmla="*/ 10877895 w 12191990"/>
              <a:gd name="connsiteY2394" fmla="*/ 257991 h 6857994"/>
              <a:gd name="connsiteX2395" fmla="*/ 10881664 w 12191990"/>
              <a:gd name="connsiteY2395" fmla="*/ 267872 h 6857994"/>
              <a:gd name="connsiteX2396" fmla="*/ 10884944 w 12191990"/>
              <a:gd name="connsiteY2396" fmla="*/ 278243 h 6857994"/>
              <a:gd name="connsiteX2397" fmla="*/ 10888713 w 12191990"/>
              <a:gd name="connsiteY2397" fmla="*/ 288124 h 6857994"/>
              <a:gd name="connsiteX2398" fmla="*/ 10892483 w 12191990"/>
              <a:gd name="connsiteY2398" fmla="*/ 298474 h 6857994"/>
              <a:gd name="connsiteX2399" fmla="*/ 10895762 w 12191990"/>
              <a:gd name="connsiteY2399" fmla="*/ 308355 h 6857994"/>
              <a:gd name="connsiteX2400" fmla="*/ 10899532 w 12191990"/>
              <a:gd name="connsiteY2400" fmla="*/ 318705 h 6857994"/>
              <a:gd name="connsiteX2401" fmla="*/ 10902833 w 12191990"/>
              <a:gd name="connsiteY2401" fmla="*/ 329076 h 6857994"/>
              <a:gd name="connsiteX2402" fmla="*/ 10906131 w 12191990"/>
              <a:gd name="connsiteY2402" fmla="*/ 337722 h 6857994"/>
              <a:gd name="connsiteX2403" fmla="*/ 10906601 w 12191990"/>
              <a:gd name="connsiteY2403" fmla="*/ 338953 h 6857994"/>
              <a:gd name="connsiteX2404" fmla="*/ 10902363 w 12191990"/>
              <a:gd name="connsiteY2404" fmla="*/ 337079 h 6857994"/>
              <a:gd name="connsiteX2405" fmla="*/ 10898594 w 12191990"/>
              <a:gd name="connsiteY2405" fmla="*/ 335184 h 6857994"/>
              <a:gd name="connsiteX2406" fmla="*/ 10894377 w 12191990"/>
              <a:gd name="connsiteY2406" fmla="*/ 333310 h 6857994"/>
              <a:gd name="connsiteX2407" fmla="*/ 10890118 w 12191990"/>
              <a:gd name="connsiteY2407" fmla="*/ 331883 h 6857994"/>
              <a:gd name="connsiteX2408" fmla="*/ 10886349 w 12191990"/>
              <a:gd name="connsiteY2408" fmla="*/ 330009 h 6857994"/>
              <a:gd name="connsiteX2409" fmla="*/ 10882132 w 12191990"/>
              <a:gd name="connsiteY2409" fmla="*/ 328114 h 6857994"/>
              <a:gd name="connsiteX2410" fmla="*/ 10878363 w 12191990"/>
              <a:gd name="connsiteY2410" fmla="*/ 326240 h 6857994"/>
              <a:gd name="connsiteX2411" fmla="*/ 10874126 w 12191990"/>
              <a:gd name="connsiteY2411" fmla="*/ 324366 h 6857994"/>
              <a:gd name="connsiteX2412" fmla="*/ 10874535 w 12191990"/>
              <a:gd name="connsiteY2412" fmla="*/ 317364 h 6857994"/>
              <a:gd name="connsiteX2413" fmla="*/ 10874594 w 12191990"/>
              <a:gd name="connsiteY2413" fmla="*/ 316363 h 6857994"/>
              <a:gd name="connsiteX2414" fmla="*/ 10875063 w 12191990"/>
              <a:gd name="connsiteY2414" fmla="*/ 307887 h 6857994"/>
              <a:gd name="connsiteX2415" fmla="*/ 10875531 w 12191990"/>
              <a:gd name="connsiteY2415" fmla="*/ 299411 h 6857994"/>
              <a:gd name="connsiteX2416" fmla="*/ 10876000 w 12191990"/>
              <a:gd name="connsiteY2416" fmla="*/ 291425 h 6857994"/>
              <a:gd name="connsiteX2417" fmla="*/ 10876468 w 12191990"/>
              <a:gd name="connsiteY2417" fmla="*/ 282928 h 6857994"/>
              <a:gd name="connsiteX2418" fmla="*/ 10876937 w 12191990"/>
              <a:gd name="connsiteY2418" fmla="*/ 274474 h 6857994"/>
              <a:gd name="connsiteX2419" fmla="*/ 10877426 w 12191990"/>
              <a:gd name="connsiteY2419" fmla="*/ 266467 h 6857994"/>
              <a:gd name="connsiteX2420" fmla="*/ 10877895 w 12191990"/>
              <a:gd name="connsiteY2420" fmla="*/ 257991 h 6857994"/>
              <a:gd name="connsiteX2421" fmla="*/ 10739981 w 12191990"/>
              <a:gd name="connsiteY2421" fmla="*/ 255159 h 6857994"/>
              <a:gd name="connsiteX2422" fmla="*/ 10740449 w 12191990"/>
              <a:gd name="connsiteY2422" fmla="*/ 256117 h 6857994"/>
              <a:gd name="connsiteX2423" fmla="*/ 10740897 w 12191990"/>
              <a:gd name="connsiteY2423" fmla="*/ 257054 h 6857994"/>
              <a:gd name="connsiteX2424" fmla="*/ 10741365 w 12191990"/>
              <a:gd name="connsiteY2424" fmla="*/ 257991 h 6857994"/>
              <a:gd name="connsiteX2425" fmla="*/ 10742324 w 12191990"/>
              <a:gd name="connsiteY2425" fmla="*/ 258928 h 6857994"/>
              <a:gd name="connsiteX2426" fmla="*/ 10742792 w 12191990"/>
              <a:gd name="connsiteY2426" fmla="*/ 259418 h 6857994"/>
              <a:gd name="connsiteX2427" fmla="*/ 10743729 w 12191990"/>
              <a:gd name="connsiteY2427" fmla="*/ 260334 h 6857994"/>
              <a:gd name="connsiteX2428" fmla="*/ 10744666 w 12191990"/>
              <a:gd name="connsiteY2428" fmla="*/ 260802 h 6857994"/>
              <a:gd name="connsiteX2429" fmla="*/ 10745622 w 12191990"/>
              <a:gd name="connsiteY2429" fmla="*/ 261291 h 6857994"/>
              <a:gd name="connsiteX2430" fmla="*/ 10743145 w 12191990"/>
              <a:gd name="connsiteY2430" fmla="*/ 269524 h 6857994"/>
              <a:gd name="connsiteX2431" fmla="*/ 10742791 w 12191990"/>
              <a:gd name="connsiteY2431" fmla="*/ 270701 h 6857994"/>
              <a:gd name="connsiteX2432" fmla="*/ 10739980 w 12191990"/>
              <a:gd name="connsiteY2432" fmla="*/ 279645 h 6857994"/>
              <a:gd name="connsiteX2433" fmla="*/ 10737148 w 12191990"/>
              <a:gd name="connsiteY2433" fmla="*/ 289058 h 6857994"/>
              <a:gd name="connsiteX2434" fmla="*/ 10734315 w 12191990"/>
              <a:gd name="connsiteY2434" fmla="*/ 298470 h 6857994"/>
              <a:gd name="connsiteX2435" fmla="*/ 10731951 w 12191990"/>
              <a:gd name="connsiteY2435" fmla="*/ 307883 h 6857994"/>
              <a:gd name="connsiteX2436" fmla="*/ 10729140 w 12191990"/>
              <a:gd name="connsiteY2436" fmla="*/ 316827 h 6857994"/>
              <a:gd name="connsiteX2437" fmla="*/ 10726308 w 12191990"/>
              <a:gd name="connsiteY2437" fmla="*/ 326240 h 6857994"/>
              <a:gd name="connsiteX2438" fmla="*/ 10723497 w 12191990"/>
              <a:gd name="connsiteY2438" fmla="*/ 335652 h 6857994"/>
              <a:gd name="connsiteX2439" fmla="*/ 10716426 w 12191990"/>
              <a:gd name="connsiteY2439" fmla="*/ 327667 h 6857994"/>
              <a:gd name="connsiteX2440" fmla="*/ 10708888 w 12191990"/>
              <a:gd name="connsiteY2440" fmla="*/ 319659 h 6857994"/>
              <a:gd name="connsiteX2441" fmla="*/ 10701370 w 12191990"/>
              <a:gd name="connsiteY2441" fmla="*/ 311652 h 6857994"/>
              <a:gd name="connsiteX2442" fmla="*/ 10693831 w 12191990"/>
              <a:gd name="connsiteY2442" fmla="*/ 303645 h 6857994"/>
              <a:gd name="connsiteX2443" fmla="*/ 10686782 w 12191990"/>
              <a:gd name="connsiteY2443" fmla="*/ 296106 h 6857994"/>
              <a:gd name="connsiteX2444" fmla="*/ 10679265 w 12191990"/>
              <a:gd name="connsiteY2444" fmla="*/ 288121 h 6857994"/>
              <a:gd name="connsiteX2445" fmla="*/ 10671726 w 12191990"/>
              <a:gd name="connsiteY2445" fmla="*/ 280113 h 6857994"/>
              <a:gd name="connsiteX2446" fmla="*/ 10665558 w 12191990"/>
              <a:gd name="connsiteY2446" fmla="*/ 273107 h 6857994"/>
              <a:gd name="connsiteX2447" fmla="*/ 10664680 w 12191990"/>
              <a:gd name="connsiteY2447" fmla="*/ 272109 h 6857994"/>
              <a:gd name="connsiteX2448" fmla="*/ 10672914 w 12191990"/>
              <a:gd name="connsiteY2448" fmla="*/ 270470 h 6857994"/>
              <a:gd name="connsiteX2449" fmla="*/ 10674091 w 12191990"/>
              <a:gd name="connsiteY2449" fmla="*/ 270236 h 6857994"/>
              <a:gd name="connsiteX2450" fmla="*/ 10683503 w 12191990"/>
              <a:gd name="connsiteY2450" fmla="*/ 267872 h 6857994"/>
              <a:gd name="connsiteX2451" fmla="*/ 10692895 w 12191990"/>
              <a:gd name="connsiteY2451" fmla="*/ 265998 h 6857994"/>
              <a:gd name="connsiteX2452" fmla="*/ 10702308 w 12191990"/>
              <a:gd name="connsiteY2452" fmla="*/ 263634 h 6857994"/>
              <a:gd name="connsiteX2453" fmla="*/ 10711721 w 12191990"/>
              <a:gd name="connsiteY2453" fmla="*/ 261760 h 6857994"/>
              <a:gd name="connsiteX2454" fmla="*/ 10721134 w 12191990"/>
              <a:gd name="connsiteY2454" fmla="*/ 259418 h 6857994"/>
              <a:gd name="connsiteX2455" fmla="*/ 10730568 w 12191990"/>
              <a:gd name="connsiteY2455" fmla="*/ 257523 h 6857994"/>
              <a:gd name="connsiteX2456" fmla="*/ 10739981 w 12191990"/>
              <a:gd name="connsiteY2456" fmla="*/ 255159 h 6857994"/>
              <a:gd name="connsiteX2457" fmla="*/ 10819991 w 12191990"/>
              <a:gd name="connsiteY2457" fmla="*/ 249515 h 6857994"/>
              <a:gd name="connsiteX2458" fmla="*/ 10826103 w 12191990"/>
              <a:gd name="connsiteY2458" fmla="*/ 258928 h 6857994"/>
              <a:gd name="connsiteX2459" fmla="*/ 10832236 w 12191990"/>
              <a:gd name="connsiteY2459" fmla="*/ 267872 h 6857994"/>
              <a:gd name="connsiteX2460" fmla="*/ 10838816 w 12191990"/>
              <a:gd name="connsiteY2460" fmla="*/ 277285 h 6857994"/>
              <a:gd name="connsiteX2461" fmla="*/ 10844928 w 12191990"/>
              <a:gd name="connsiteY2461" fmla="*/ 286698 h 6857994"/>
              <a:gd name="connsiteX2462" fmla="*/ 10851062 w 12191990"/>
              <a:gd name="connsiteY2462" fmla="*/ 296110 h 6857994"/>
              <a:gd name="connsiteX2463" fmla="*/ 10857174 w 12191990"/>
              <a:gd name="connsiteY2463" fmla="*/ 305076 h 6857994"/>
              <a:gd name="connsiteX2464" fmla="*/ 10863286 w 12191990"/>
              <a:gd name="connsiteY2464" fmla="*/ 314489 h 6857994"/>
              <a:gd name="connsiteX2465" fmla="*/ 10868652 w 12191990"/>
              <a:gd name="connsiteY2465" fmla="*/ 322724 h 6857994"/>
              <a:gd name="connsiteX2466" fmla="*/ 10869417 w 12191990"/>
              <a:gd name="connsiteY2466" fmla="*/ 323897 h 6857994"/>
              <a:gd name="connsiteX2467" fmla="*/ 10863285 w 12191990"/>
              <a:gd name="connsiteY2467" fmla="*/ 323897 h 6857994"/>
              <a:gd name="connsiteX2468" fmla="*/ 10856704 w 12191990"/>
              <a:gd name="connsiteY2468" fmla="*/ 323897 h 6857994"/>
              <a:gd name="connsiteX2469" fmla="*/ 10850571 w 12191990"/>
              <a:gd name="connsiteY2469" fmla="*/ 323429 h 6857994"/>
              <a:gd name="connsiteX2470" fmla="*/ 10844459 w 12191990"/>
              <a:gd name="connsiteY2470" fmla="*/ 323429 h 6857994"/>
              <a:gd name="connsiteX2471" fmla="*/ 10838347 w 12191990"/>
              <a:gd name="connsiteY2471" fmla="*/ 323429 h 6857994"/>
              <a:gd name="connsiteX2472" fmla="*/ 10832235 w 12191990"/>
              <a:gd name="connsiteY2472" fmla="*/ 323429 h 6857994"/>
              <a:gd name="connsiteX2473" fmla="*/ 10825633 w 12191990"/>
              <a:gd name="connsiteY2473" fmla="*/ 323429 h 6857994"/>
              <a:gd name="connsiteX2474" fmla="*/ 10819521 w 12191990"/>
              <a:gd name="connsiteY2474" fmla="*/ 323429 h 6857994"/>
              <a:gd name="connsiteX2475" fmla="*/ 10819053 w 12191990"/>
              <a:gd name="connsiteY2475" fmla="*/ 322003 h 6857994"/>
              <a:gd name="connsiteX2476" fmla="*/ 10818564 w 12191990"/>
              <a:gd name="connsiteY2476" fmla="*/ 320132 h 6857994"/>
              <a:gd name="connsiteX2477" fmla="*/ 10818564 w 12191990"/>
              <a:gd name="connsiteY2477" fmla="*/ 320131 h 6857994"/>
              <a:gd name="connsiteX2478" fmla="*/ 10818563 w 12191990"/>
              <a:gd name="connsiteY2478" fmla="*/ 320128 h 6857994"/>
              <a:gd name="connsiteX2479" fmla="*/ 10818094 w 12191990"/>
              <a:gd name="connsiteY2479" fmla="*/ 318701 h 6857994"/>
              <a:gd name="connsiteX2480" fmla="*/ 10817179 w 12191990"/>
              <a:gd name="connsiteY2480" fmla="*/ 317785 h 6857994"/>
              <a:gd name="connsiteX2481" fmla="*/ 10815752 w 12191990"/>
              <a:gd name="connsiteY2481" fmla="*/ 316827 h 6857994"/>
              <a:gd name="connsiteX2482" fmla="*/ 10814815 w 12191990"/>
              <a:gd name="connsiteY2482" fmla="*/ 315890 h 6857994"/>
              <a:gd name="connsiteX2483" fmla="*/ 10813409 w 12191990"/>
              <a:gd name="connsiteY2483" fmla="*/ 314953 h 6857994"/>
              <a:gd name="connsiteX2484" fmla="*/ 10811983 w 12191990"/>
              <a:gd name="connsiteY2484" fmla="*/ 314485 h 6857994"/>
              <a:gd name="connsiteX2485" fmla="*/ 10812803 w 12191990"/>
              <a:gd name="connsiteY2485" fmla="*/ 307482 h 6857994"/>
              <a:gd name="connsiteX2486" fmla="*/ 10812920 w 12191990"/>
              <a:gd name="connsiteY2486" fmla="*/ 306481 h 6857994"/>
              <a:gd name="connsiteX2487" fmla="*/ 10813879 w 12191990"/>
              <a:gd name="connsiteY2487" fmla="*/ 298006 h 6857994"/>
              <a:gd name="connsiteX2488" fmla="*/ 10814816 w 12191990"/>
              <a:gd name="connsiteY2488" fmla="*/ 289999 h 6857994"/>
              <a:gd name="connsiteX2489" fmla="*/ 10816221 w 12191990"/>
              <a:gd name="connsiteY2489" fmla="*/ 282013 h 6857994"/>
              <a:gd name="connsiteX2490" fmla="*/ 10817180 w 12191990"/>
              <a:gd name="connsiteY2490" fmla="*/ 273984 h 6857994"/>
              <a:gd name="connsiteX2491" fmla="*/ 10818095 w 12191990"/>
              <a:gd name="connsiteY2491" fmla="*/ 265530 h 6857994"/>
              <a:gd name="connsiteX2492" fmla="*/ 10819054 w 12191990"/>
              <a:gd name="connsiteY2492" fmla="*/ 257523 h 6857994"/>
              <a:gd name="connsiteX2493" fmla="*/ 10819991 w 12191990"/>
              <a:gd name="connsiteY2493" fmla="*/ 249515 h 6857994"/>
              <a:gd name="connsiteX2494" fmla="*/ 10822335 w 12191990"/>
              <a:gd name="connsiteY2494" fmla="*/ 247173 h 6857994"/>
              <a:gd name="connsiteX2495" fmla="*/ 10828935 w 12191990"/>
              <a:gd name="connsiteY2495" fmla="*/ 247641 h 6857994"/>
              <a:gd name="connsiteX2496" fmla="*/ 10835516 w 12191990"/>
              <a:gd name="connsiteY2496" fmla="*/ 248110 h 6857994"/>
              <a:gd name="connsiteX2497" fmla="*/ 10842117 w 12191990"/>
              <a:gd name="connsiteY2497" fmla="*/ 248578 h 6857994"/>
              <a:gd name="connsiteX2498" fmla="*/ 10848698 w 12191990"/>
              <a:gd name="connsiteY2498" fmla="*/ 249047 h 6857994"/>
              <a:gd name="connsiteX2499" fmla="*/ 10855300 w 12191990"/>
              <a:gd name="connsiteY2499" fmla="*/ 249515 h 6857994"/>
              <a:gd name="connsiteX2500" fmla="*/ 10861880 w 12191990"/>
              <a:gd name="connsiteY2500" fmla="*/ 250005 h 6857994"/>
              <a:gd name="connsiteX2501" fmla="*/ 10868482 w 12191990"/>
              <a:gd name="connsiteY2501" fmla="*/ 250921 h 6857994"/>
              <a:gd name="connsiteX2502" fmla="*/ 10875062 w 12191990"/>
              <a:gd name="connsiteY2502" fmla="*/ 251389 h 6857994"/>
              <a:gd name="connsiteX2503" fmla="*/ 10874652 w 12191990"/>
              <a:gd name="connsiteY2503" fmla="*/ 258820 h 6857994"/>
              <a:gd name="connsiteX2504" fmla="*/ 10874593 w 12191990"/>
              <a:gd name="connsiteY2504" fmla="*/ 259882 h 6857994"/>
              <a:gd name="connsiteX2505" fmla="*/ 10874125 w 12191990"/>
              <a:gd name="connsiteY2505" fmla="*/ 268337 h 6857994"/>
              <a:gd name="connsiteX2506" fmla="*/ 10873656 w 12191990"/>
              <a:gd name="connsiteY2506" fmla="*/ 277281 h 6857994"/>
              <a:gd name="connsiteX2507" fmla="*/ 10873166 w 12191990"/>
              <a:gd name="connsiteY2507" fmla="*/ 285757 h 6857994"/>
              <a:gd name="connsiteX2508" fmla="*/ 10872698 w 12191990"/>
              <a:gd name="connsiteY2508" fmla="*/ 294701 h 6857994"/>
              <a:gd name="connsiteX2509" fmla="*/ 10872251 w 12191990"/>
              <a:gd name="connsiteY2509" fmla="*/ 303176 h 6857994"/>
              <a:gd name="connsiteX2510" fmla="*/ 10871292 w 12191990"/>
              <a:gd name="connsiteY2510" fmla="*/ 311652 h 6857994"/>
              <a:gd name="connsiteX2511" fmla="*/ 10870824 w 12191990"/>
              <a:gd name="connsiteY2511" fmla="*/ 320596 h 6857994"/>
              <a:gd name="connsiteX2512" fmla="*/ 10864712 w 12191990"/>
              <a:gd name="connsiteY2512" fmla="*/ 311184 h 6857994"/>
              <a:gd name="connsiteX2513" fmla="*/ 10859068 w 12191990"/>
              <a:gd name="connsiteY2513" fmla="*/ 302239 h 6857994"/>
              <a:gd name="connsiteX2514" fmla="*/ 10852935 w 12191990"/>
              <a:gd name="connsiteY2514" fmla="*/ 292827 h 6857994"/>
              <a:gd name="connsiteX2515" fmla="*/ 10846823 w 12191990"/>
              <a:gd name="connsiteY2515" fmla="*/ 283883 h 6857994"/>
              <a:gd name="connsiteX2516" fmla="*/ 10840690 w 12191990"/>
              <a:gd name="connsiteY2516" fmla="*/ 274470 h 6857994"/>
              <a:gd name="connsiteX2517" fmla="*/ 10834578 w 12191990"/>
              <a:gd name="connsiteY2517" fmla="*/ 265526 h 6857994"/>
              <a:gd name="connsiteX2518" fmla="*/ 10828466 w 12191990"/>
              <a:gd name="connsiteY2518" fmla="*/ 256113 h 6857994"/>
              <a:gd name="connsiteX2519" fmla="*/ 10823099 w 12191990"/>
              <a:gd name="connsiteY2519" fmla="*/ 248287 h 6857994"/>
              <a:gd name="connsiteX2520" fmla="*/ 10817179 w 12191990"/>
              <a:gd name="connsiteY2520" fmla="*/ 246704 h 6857994"/>
              <a:gd name="connsiteX2521" fmla="*/ 10816220 w 12191990"/>
              <a:gd name="connsiteY2521" fmla="*/ 255155 h 6857994"/>
              <a:gd name="connsiteX2522" fmla="*/ 10814815 w 12191990"/>
              <a:gd name="connsiteY2522" fmla="*/ 263630 h 6857994"/>
              <a:gd name="connsiteX2523" fmla="*/ 10813878 w 12191990"/>
              <a:gd name="connsiteY2523" fmla="*/ 272106 h 6857994"/>
              <a:gd name="connsiteX2524" fmla="*/ 10812919 w 12191990"/>
              <a:gd name="connsiteY2524" fmla="*/ 280582 h 6857994"/>
              <a:gd name="connsiteX2525" fmla="*/ 10811982 w 12191990"/>
              <a:gd name="connsiteY2525" fmla="*/ 288589 h 6857994"/>
              <a:gd name="connsiteX2526" fmla="*/ 10810577 w 12191990"/>
              <a:gd name="connsiteY2526" fmla="*/ 297065 h 6857994"/>
              <a:gd name="connsiteX2527" fmla="*/ 10809640 w 12191990"/>
              <a:gd name="connsiteY2527" fmla="*/ 305519 h 6857994"/>
              <a:gd name="connsiteX2528" fmla="*/ 10808681 w 12191990"/>
              <a:gd name="connsiteY2528" fmla="*/ 314016 h 6857994"/>
              <a:gd name="connsiteX2529" fmla="*/ 10807766 w 12191990"/>
              <a:gd name="connsiteY2529" fmla="*/ 314016 h 6857994"/>
              <a:gd name="connsiteX2530" fmla="*/ 10807276 w 12191990"/>
              <a:gd name="connsiteY2530" fmla="*/ 314016 h 6857994"/>
              <a:gd name="connsiteX2531" fmla="*/ 10806339 w 12191990"/>
              <a:gd name="connsiteY2531" fmla="*/ 314016 h 6857994"/>
              <a:gd name="connsiteX2532" fmla="*/ 10805870 w 12191990"/>
              <a:gd name="connsiteY2532" fmla="*/ 314485 h 6857994"/>
              <a:gd name="connsiteX2533" fmla="*/ 10805381 w 12191990"/>
              <a:gd name="connsiteY2533" fmla="*/ 314485 h 6857994"/>
              <a:gd name="connsiteX2534" fmla="*/ 10804465 w 12191990"/>
              <a:gd name="connsiteY2534" fmla="*/ 314953 h 6857994"/>
              <a:gd name="connsiteX2535" fmla="*/ 10803996 w 12191990"/>
              <a:gd name="connsiteY2535" fmla="*/ 314953 h 6857994"/>
              <a:gd name="connsiteX2536" fmla="*/ 10803506 w 12191990"/>
              <a:gd name="connsiteY2536" fmla="*/ 315422 h 6857994"/>
              <a:gd name="connsiteX2537" fmla="*/ 10797863 w 12191990"/>
              <a:gd name="connsiteY2537" fmla="*/ 308351 h 6857994"/>
              <a:gd name="connsiteX2538" fmla="*/ 10792219 w 12191990"/>
              <a:gd name="connsiteY2538" fmla="*/ 301302 h 6857994"/>
              <a:gd name="connsiteX2539" fmla="*/ 10786555 w 12191990"/>
              <a:gd name="connsiteY2539" fmla="*/ 294232 h 6857994"/>
              <a:gd name="connsiteX2540" fmla="*/ 10780911 w 12191990"/>
              <a:gd name="connsiteY2540" fmla="*/ 287162 h 6857994"/>
              <a:gd name="connsiteX2541" fmla="*/ 10775268 w 12191990"/>
              <a:gd name="connsiteY2541" fmla="*/ 280113 h 6857994"/>
              <a:gd name="connsiteX2542" fmla="*/ 10769624 w 12191990"/>
              <a:gd name="connsiteY2542" fmla="*/ 273043 h 6857994"/>
              <a:gd name="connsiteX2543" fmla="*/ 10763959 w 12191990"/>
              <a:gd name="connsiteY2543" fmla="*/ 265994 h 6857994"/>
              <a:gd name="connsiteX2544" fmla="*/ 10759021 w 12191990"/>
              <a:gd name="connsiteY2544" fmla="*/ 259808 h 6857994"/>
              <a:gd name="connsiteX2545" fmla="*/ 10758318 w 12191990"/>
              <a:gd name="connsiteY2545" fmla="*/ 258926 h 6857994"/>
              <a:gd name="connsiteX2546" fmla="*/ 10758807 w 12191990"/>
              <a:gd name="connsiteY2546" fmla="*/ 257991 h 6857994"/>
              <a:gd name="connsiteX2547" fmla="*/ 10759275 w 12191990"/>
              <a:gd name="connsiteY2547" fmla="*/ 257054 h 6857994"/>
              <a:gd name="connsiteX2548" fmla="*/ 10759744 w 12191990"/>
              <a:gd name="connsiteY2548" fmla="*/ 256586 h 6857994"/>
              <a:gd name="connsiteX2549" fmla="*/ 10760212 w 12191990"/>
              <a:gd name="connsiteY2549" fmla="*/ 255649 h 6857994"/>
              <a:gd name="connsiteX2550" fmla="*/ 10760212 w 12191990"/>
              <a:gd name="connsiteY2550" fmla="*/ 254690 h 6857994"/>
              <a:gd name="connsiteX2551" fmla="*/ 10760681 w 12191990"/>
              <a:gd name="connsiteY2551" fmla="*/ 253753 h 6857994"/>
              <a:gd name="connsiteX2552" fmla="*/ 10760681 w 12191990"/>
              <a:gd name="connsiteY2552" fmla="*/ 252816 h 6857994"/>
              <a:gd name="connsiteX2553" fmla="*/ 10761149 w 12191990"/>
              <a:gd name="connsiteY2553" fmla="*/ 251879 h 6857994"/>
              <a:gd name="connsiteX2554" fmla="*/ 10768220 w 12191990"/>
              <a:gd name="connsiteY2554" fmla="*/ 251389 h 6857994"/>
              <a:gd name="connsiteX2555" fmla="*/ 10774800 w 12191990"/>
              <a:gd name="connsiteY2555" fmla="*/ 250452 h 6857994"/>
              <a:gd name="connsiteX2556" fmla="*/ 10781871 w 12191990"/>
              <a:gd name="connsiteY2556" fmla="*/ 250005 h 6857994"/>
              <a:gd name="connsiteX2557" fmla="*/ 10788920 w 12191990"/>
              <a:gd name="connsiteY2557" fmla="*/ 249515 h 6857994"/>
              <a:gd name="connsiteX2558" fmla="*/ 10795969 w 12191990"/>
              <a:gd name="connsiteY2558" fmla="*/ 248578 h 6857994"/>
              <a:gd name="connsiteX2559" fmla="*/ 10803039 w 12191990"/>
              <a:gd name="connsiteY2559" fmla="*/ 248110 h 6857994"/>
              <a:gd name="connsiteX2560" fmla="*/ 10810109 w 12191990"/>
              <a:gd name="connsiteY2560" fmla="*/ 247641 h 6857994"/>
              <a:gd name="connsiteX2561" fmla="*/ 10503206 w 12191990"/>
              <a:gd name="connsiteY2561" fmla="*/ 244350 h 6857994"/>
              <a:gd name="connsiteX2562" fmla="*/ 10502272 w 12191990"/>
              <a:gd name="connsiteY2562" fmla="*/ 248106 h 6857994"/>
              <a:gd name="connsiteX2563" fmla="*/ 10500866 w 12191990"/>
              <a:gd name="connsiteY2563" fmla="*/ 252344 h 6857994"/>
              <a:gd name="connsiteX2564" fmla="*/ 10499908 w 12191990"/>
              <a:gd name="connsiteY2564" fmla="*/ 256113 h 6857994"/>
              <a:gd name="connsiteX2565" fmla="*/ 10498503 w 12191990"/>
              <a:gd name="connsiteY2565" fmla="*/ 259882 h 6857994"/>
              <a:gd name="connsiteX2566" fmla="*/ 10497566 w 12191990"/>
              <a:gd name="connsiteY2566" fmla="*/ 263630 h 6857994"/>
              <a:gd name="connsiteX2567" fmla="*/ 10496160 w 12191990"/>
              <a:gd name="connsiteY2567" fmla="*/ 267868 h 6857994"/>
              <a:gd name="connsiteX2568" fmla="*/ 10495223 w 12191990"/>
              <a:gd name="connsiteY2568" fmla="*/ 271638 h 6857994"/>
              <a:gd name="connsiteX2569" fmla="*/ 10494265 w 12191990"/>
              <a:gd name="connsiteY2569" fmla="*/ 275407 h 6857994"/>
              <a:gd name="connsiteX2570" fmla="*/ 10492391 w 12191990"/>
              <a:gd name="connsiteY2570" fmla="*/ 277749 h 6857994"/>
              <a:gd name="connsiteX2571" fmla="*/ 10490495 w 12191990"/>
              <a:gd name="connsiteY2571" fmla="*/ 280113 h 6857994"/>
              <a:gd name="connsiteX2572" fmla="*/ 10488621 w 12191990"/>
              <a:gd name="connsiteY2572" fmla="*/ 282477 h 6857994"/>
              <a:gd name="connsiteX2573" fmla="*/ 10487216 w 12191990"/>
              <a:gd name="connsiteY2573" fmla="*/ 284820 h 6857994"/>
              <a:gd name="connsiteX2574" fmla="*/ 10485320 w 12191990"/>
              <a:gd name="connsiteY2574" fmla="*/ 287162 h 6857994"/>
              <a:gd name="connsiteX2575" fmla="*/ 10483446 w 12191990"/>
              <a:gd name="connsiteY2575" fmla="*/ 289526 h 6857994"/>
              <a:gd name="connsiteX2576" fmla="*/ 10481551 w 12191990"/>
              <a:gd name="connsiteY2576" fmla="*/ 291890 h 6857994"/>
              <a:gd name="connsiteX2577" fmla="*/ 10480156 w 12191990"/>
              <a:gd name="connsiteY2577" fmla="*/ 294214 h 6857994"/>
              <a:gd name="connsiteX2578" fmla="*/ 10482979 w 12191990"/>
              <a:gd name="connsiteY2578" fmla="*/ 288124 h 6857994"/>
              <a:gd name="connsiteX2579" fmla="*/ 10485811 w 12191990"/>
              <a:gd name="connsiteY2579" fmla="*/ 282013 h 6857994"/>
              <a:gd name="connsiteX2580" fmla="*/ 10488622 w 12191990"/>
              <a:gd name="connsiteY2580" fmla="*/ 275879 h 6857994"/>
              <a:gd name="connsiteX2581" fmla="*/ 10491455 w 12191990"/>
              <a:gd name="connsiteY2581" fmla="*/ 269299 h 6857994"/>
              <a:gd name="connsiteX2582" fmla="*/ 10494734 w 12191990"/>
              <a:gd name="connsiteY2582" fmla="*/ 263166 h 6857994"/>
              <a:gd name="connsiteX2583" fmla="*/ 10497567 w 12191990"/>
              <a:gd name="connsiteY2583" fmla="*/ 257054 h 6857994"/>
              <a:gd name="connsiteX2584" fmla="*/ 10500378 w 12191990"/>
              <a:gd name="connsiteY2584" fmla="*/ 250452 h 6857994"/>
              <a:gd name="connsiteX2585" fmla="*/ 10502856 w 12191990"/>
              <a:gd name="connsiteY2585" fmla="*/ 245105 h 6857994"/>
              <a:gd name="connsiteX2586" fmla="*/ 11232903 w 12191990"/>
              <a:gd name="connsiteY2586" fmla="*/ 238850 h 6857994"/>
              <a:gd name="connsiteX2587" fmla="*/ 11236732 w 12191990"/>
              <a:gd name="connsiteY2587" fmla="*/ 238850 h 6857994"/>
              <a:gd name="connsiteX2588" fmla="*/ 11241055 w 12191990"/>
              <a:gd name="connsiteY2588" fmla="*/ 238850 h 6857994"/>
              <a:gd name="connsiteX2589" fmla="*/ 11245336 w 12191990"/>
              <a:gd name="connsiteY2589" fmla="*/ 238850 h 6857994"/>
              <a:gd name="connsiteX2590" fmla="*/ 11249659 w 12191990"/>
              <a:gd name="connsiteY2590" fmla="*/ 238850 h 6857994"/>
              <a:gd name="connsiteX2591" fmla="*/ 11254887 w 12191990"/>
              <a:gd name="connsiteY2591" fmla="*/ 239837 h 6857994"/>
              <a:gd name="connsiteX2592" fmla="*/ 11258716 w 12191990"/>
              <a:gd name="connsiteY2592" fmla="*/ 241728 h 6857994"/>
              <a:gd name="connsiteX2593" fmla="*/ 11261145 w 12191990"/>
              <a:gd name="connsiteY2593" fmla="*/ 245550 h 6857994"/>
              <a:gd name="connsiteX2594" fmla="*/ 11262091 w 12191990"/>
              <a:gd name="connsiteY2594" fmla="*/ 249864 h 6857994"/>
              <a:gd name="connsiteX2595" fmla="*/ 11261144 w 12191990"/>
              <a:gd name="connsiteY2595" fmla="*/ 254633 h 6857994"/>
              <a:gd name="connsiteX2596" fmla="*/ 11258715 w 12191990"/>
              <a:gd name="connsiteY2596" fmla="*/ 258456 h 6857994"/>
              <a:gd name="connsiteX2597" fmla="*/ 11254886 w 12191990"/>
              <a:gd name="connsiteY2597" fmla="*/ 260840 h 6857994"/>
              <a:gd name="connsiteX2598" fmla="*/ 11249658 w 12191990"/>
              <a:gd name="connsiteY2598" fmla="*/ 261786 h 6857994"/>
              <a:gd name="connsiteX2599" fmla="*/ 11245335 w 12191990"/>
              <a:gd name="connsiteY2599" fmla="*/ 261786 h 6857994"/>
              <a:gd name="connsiteX2600" fmla="*/ 11241054 w 12191990"/>
              <a:gd name="connsiteY2600" fmla="*/ 261786 h 6857994"/>
              <a:gd name="connsiteX2601" fmla="*/ 11236731 w 12191990"/>
              <a:gd name="connsiteY2601" fmla="*/ 261786 h 6857994"/>
              <a:gd name="connsiteX2602" fmla="*/ 11232903 w 12191990"/>
              <a:gd name="connsiteY2602" fmla="*/ 261786 h 6857994"/>
              <a:gd name="connsiteX2603" fmla="*/ 11232903 w 12191990"/>
              <a:gd name="connsiteY2603" fmla="*/ 261076 h 6857994"/>
              <a:gd name="connsiteX2604" fmla="*/ 11232903 w 12191990"/>
              <a:gd name="connsiteY2604" fmla="*/ 256075 h 6857994"/>
              <a:gd name="connsiteX2605" fmla="*/ 11232903 w 12191990"/>
              <a:gd name="connsiteY2605" fmla="*/ 250320 h 6857994"/>
              <a:gd name="connsiteX2606" fmla="*/ 11232903 w 12191990"/>
              <a:gd name="connsiteY2606" fmla="*/ 244606 h 6857994"/>
              <a:gd name="connsiteX2607" fmla="*/ 11232903 w 12191990"/>
              <a:gd name="connsiteY2607" fmla="*/ 238850 h 6857994"/>
              <a:gd name="connsiteX2608" fmla="*/ 10594525 w 12191990"/>
              <a:gd name="connsiteY2608" fmla="*/ 229285 h 6857994"/>
              <a:gd name="connsiteX2609" fmla="*/ 10592067 w 12191990"/>
              <a:gd name="connsiteY2609" fmla="*/ 236678 h 6857994"/>
              <a:gd name="connsiteX2610" fmla="*/ 10591716 w 12191990"/>
              <a:gd name="connsiteY2610" fmla="*/ 237735 h 6857994"/>
              <a:gd name="connsiteX2611" fmla="*/ 10589352 w 12191990"/>
              <a:gd name="connsiteY2611" fmla="*/ 246232 h 6857994"/>
              <a:gd name="connsiteX2612" fmla="*/ 10586988 w 12191990"/>
              <a:gd name="connsiteY2612" fmla="*/ 255155 h 6857994"/>
              <a:gd name="connsiteX2613" fmla="*/ 10584177 w 12191990"/>
              <a:gd name="connsiteY2613" fmla="*/ 263630 h 6857994"/>
              <a:gd name="connsiteX2614" fmla="*/ 10581835 w 12191990"/>
              <a:gd name="connsiteY2614" fmla="*/ 272106 h 6857994"/>
              <a:gd name="connsiteX2615" fmla="*/ 10579002 w 12191990"/>
              <a:gd name="connsiteY2615" fmla="*/ 281050 h 6857994"/>
              <a:gd name="connsiteX2616" fmla="*/ 10576660 w 12191990"/>
              <a:gd name="connsiteY2616" fmla="*/ 289526 h 6857994"/>
              <a:gd name="connsiteX2617" fmla="*/ 10574296 w 12191990"/>
              <a:gd name="connsiteY2617" fmla="*/ 298002 h 6857994"/>
              <a:gd name="connsiteX2618" fmla="*/ 10570058 w 12191990"/>
              <a:gd name="connsiteY2618" fmla="*/ 293764 h 6857994"/>
              <a:gd name="connsiteX2619" fmla="*/ 10565820 w 12191990"/>
              <a:gd name="connsiteY2619" fmla="*/ 289526 h 6857994"/>
              <a:gd name="connsiteX2620" fmla="*/ 10561582 w 12191990"/>
              <a:gd name="connsiteY2620" fmla="*/ 285288 h 6857994"/>
              <a:gd name="connsiteX2621" fmla="*/ 10557344 w 12191990"/>
              <a:gd name="connsiteY2621" fmla="*/ 281050 h 6857994"/>
              <a:gd name="connsiteX2622" fmla="*/ 10553106 w 12191990"/>
              <a:gd name="connsiteY2622" fmla="*/ 276812 h 6857994"/>
              <a:gd name="connsiteX2623" fmla="*/ 10548868 w 12191990"/>
              <a:gd name="connsiteY2623" fmla="*/ 272596 h 6857994"/>
              <a:gd name="connsiteX2624" fmla="*/ 10544630 w 12191990"/>
              <a:gd name="connsiteY2624" fmla="*/ 267868 h 6857994"/>
              <a:gd name="connsiteX2625" fmla="*/ 10540394 w 12191990"/>
              <a:gd name="connsiteY2625" fmla="*/ 263633 h 6857994"/>
              <a:gd name="connsiteX2626" fmla="*/ 10546995 w 12191990"/>
              <a:gd name="connsiteY2626" fmla="*/ 259418 h 6857994"/>
              <a:gd name="connsiteX2627" fmla="*/ 10553597 w 12191990"/>
              <a:gd name="connsiteY2627" fmla="*/ 255159 h 6857994"/>
              <a:gd name="connsiteX2628" fmla="*/ 10560646 w 12191990"/>
              <a:gd name="connsiteY2628" fmla="*/ 250921 h 6857994"/>
              <a:gd name="connsiteX2629" fmla="*/ 10567226 w 12191990"/>
              <a:gd name="connsiteY2629" fmla="*/ 246704 h 6857994"/>
              <a:gd name="connsiteX2630" fmla="*/ 10574297 w 12191990"/>
              <a:gd name="connsiteY2630" fmla="*/ 241977 h 6857994"/>
              <a:gd name="connsiteX2631" fmla="*/ 10580877 w 12191990"/>
              <a:gd name="connsiteY2631" fmla="*/ 237739 h 6857994"/>
              <a:gd name="connsiteX2632" fmla="*/ 10587479 w 12191990"/>
              <a:gd name="connsiteY2632" fmla="*/ 233522 h 6857994"/>
              <a:gd name="connsiteX2633" fmla="*/ 10598297 w 12191990"/>
              <a:gd name="connsiteY2633" fmla="*/ 227858 h 6857994"/>
              <a:gd name="connsiteX2634" fmla="*/ 10605836 w 12191990"/>
              <a:gd name="connsiteY2634" fmla="*/ 233522 h 6857994"/>
              <a:gd name="connsiteX2635" fmla="*/ 10612885 w 12191990"/>
              <a:gd name="connsiteY2635" fmla="*/ 238697 h 6857994"/>
              <a:gd name="connsiteX2636" fmla="*/ 10620424 w 12191990"/>
              <a:gd name="connsiteY2636" fmla="*/ 243872 h 6857994"/>
              <a:gd name="connsiteX2637" fmla="*/ 10627963 w 12191990"/>
              <a:gd name="connsiteY2637" fmla="*/ 249515 h 6857994"/>
              <a:gd name="connsiteX2638" fmla="*/ 10635481 w 12191990"/>
              <a:gd name="connsiteY2638" fmla="*/ 254690 h 6857994"/>
              <a:gd name="connsiteX2639" fmla="*/ 10643019 w 12191990"/>
              <a:gd name="connsiteY2639" fmla="*/ 259886 h 6857994"/>
              <a:gd name="connsiteX2640" fmla="*/ 10650090 w 12191990"/>
              <a:gd name="connsiteY2640" fmla="*/ 265530 h 6857994"/>
              <a:gd name="connsiteX2641" fmla="*/ 10656667 w 12191990"/>
              <a:gd name="connsiteY2641" fmla="*/ 270058 h 6857994"/>
              <a:gd name="connsiteX2642" fmla="*/ 10657603 w 12191990"/>
              <a:gd name="connsiteY2642" fmla="*/ 270702 h 6857994"/>
              <a:gd name="connsiteX2643" fmla="*/ 10648960 w 12191990"/>
              <a:gd name="connsiteY2643" fmla="*/ 273570 h 6857994"/>
              <a:gd name="connsiteX2644" fmla="*/ 10647725 w 12191990"/>
              <a:gd name="connsiteY2644" fmla="*/ 273980 h 6857994"/>
              <a:gd name="connsiteX2645" fmla="*/ 10637843 w 12191990"/>
              <a:gd name="connsiteY2645" fmla="*/ 277749 h 6857994"/>
              <a:gd name="connsiteX2646" fmla="*/ 10627494 w 12191990"/>
              <a:gd name="connsiteY2646" fmla="*/ 281050 h 6857994"/>
              <a:gd name="connsiteX2647" fmla="*/ 10617612 w 12191990"/>
              <a:gd name="connsiteY2647" fmla="*/ 284820 h 6857994"/>
              <a:gd name="connsiteX2648" fmla="*/ 10607241 w 12191990"/>
              <a:gd name="connsiteY2648" fmla="*/ 288121 h 6857994"/>
              <a:gd name="connsiteX2649" fmla="*/ 10597359 w 12191990"/>
              <a:gd name="connsiteY2649" fmla="*/ 291421 h 6857994"/>
              <a:gd name="connsiteX2650" fmla="*/ 10587478 w 12191990"/>
              <a:gd name="connsiteY2650" fmla="*/ 295191 h 6857994"/>
              <a:gd name="connsiteX2651" fmla="*/ 10578403 w 12191990"/>
              <a:gd name="connsiteY2651" fmla="*/ 298060 h 6857994"/>
              <a:gd name="connsiteX2652" fmla="*/ 10577110 w 12191990"/>
              <a:gd name="connsiteY2652" fmla="*/ 298469 h 6857994"/>
              <a:gd name="connsiteX2653" fmla="*/ 10579586 w 12191990"/>
              <a:gd name="connsiteY2653" fmla="*/ 291058 h 6857994"/>
              <a:gd name="connsiteX2654" fmla="*/ 10579940 w 12191990"/>
              <a:gd name="connsiteY2654" fmla="*/ 289999 h 6857994"/>
              <a:gd name="connsiteX2655" fmla="*/ 10582304 w 12191990"/>
              <a:gd name="connsiteY2655" fmla="*/ 281054 h 6857994"/>
              <a:gd name="connsiteX2656" fmla="*/ 10585115 w 12191990"/>
              <a:gd name="connsiteY2656" fmla="*/ 272110 h 6857994"/>
              <a:gd name="connsiteX2657" fmla="*/ 10587948 w 12191990"/>
              <a:gd name="connsiteY2657" fmla="*/ 263166 h 6857994"/>
              <a:gd name="connsiteX2658" fmla="*/ 10590290 w 12191990"/>
              <a:gd name="connsiteY2658" fmla="*/ 254690 h 6857994"/>
              <a:gd name="connsiteX2659" fmla="*/ 10593122 w 12191990"/>
              <a:gd name="connsiteY2659" fmla="*/ 245746 h 6857994"/>
              <a:gd name="connsiteX2660" fmla="*/ 10595486 w 12191990"/>
              <a:gd name="connsiteY2660" fmla="*/ 236823 h 6857994"/>
              <a:gd name="connsiteX2661" fmla="*/ 10598297 w 12191990"/>
              <a:gd name="connsiteY2661" fmla="*/ 227858 h 6857994"/>
              <a:gd name="connsiteX2662" fmla="*/ 10545565 w 12191990"/>
              <a:gd name="connsiteY2662" fmla="*/ 216105 h 6857994"/>
              <a:gd name="connsiteX2663" fmla="*/ 10544183 w 12191990"/>
              <a:gd name="connsiteY2663" fmla="*/ 222210 h 6857994"/>
              <a:gd name="connsiteX2664" fmla="*/ 10543225 w 12191990"/>
              <a:gd name="connsiteY2664" fmla="*/ 227854 h 6857994"/>
              <a:gd name="connsiteX2665" fmla="*/ 10541819 w 12191990"/>
              <a:gd name="connsiteY2665" fmla="*/ 233518 h 6857994"/>
              <a:gd name="connsiteX2666" fmla="*/ 10540882 w 12191990"/>
              <a:gd name="connsiteY2666" fmla="*/ 239162 h 6857994"/>
              <a:gd name="connsiteX2667" fmla="*/ 10539455 w 12191990"/>
              <a:gd name="connsiteY2667" fmla="*/ 244805 h 6857994"/>
              <a:gd name="connsiteX2668" fmla="*/ 10538518 w 12191990"/>
              <a:gd name="connsiteY2668" fmla="*/ 250917 h 6857994"/>
              <a:gd name="connsiteX2669" fmla="*/ 10537581 w 12191990"/>
              <a:gd name="connsiteY2669" fmla="*/ 256582 h 6857994"/>
              <a:gd name="connsiteX2670" fmla="*/ 10536154 w 12191990"/>
              <a:gd name="connsiteY2670" fmla="*/ 262225 h 6857994"/>
              <a:gd name="connsiteX2671" fmla="*/ 10531938 w 12191990"/>
              <a:gd name="connsiteY2671" fmla="*/ 263630 h 6857994"/>
              <a:gd name="connsiteX2672" fmla="*/ 10527231 w 12191990"/>
              <a:gd name="connsiteY2672" fmla="*/ 265057 h 6857994"/>
              <a:gd name="connsiteX2673" fmla="*/ 10522503 w 12191990"/>
              <a:gd name="connsiteY2673" fmla="*/ 266463 h 6857994"/>
              <a:gd name="connsiteX2674" fmla="*/ 10518287 w 12191990"/>
              <a:gd name="connsiteY2674" fmla="*/ 267400 h 6857994"/>
              <a:gd name="connsiteX2675" fmla="*/ 10513559 w 12191990"/>
              <a:gd name="connsiteY2675" fmla="*/ 268827 h 6857994"/>
              <a:gd name="connsiteX2676" fmla="*/ 10509342 w 12191990"/>
              <a:gd name="connsiteY2676" fmla="*/ 270232 h 6857994"/>
              <a:gd name="connsiteX2677" fmla="*/ 10504636 w 12191990"/>
              <a:gd name="connsiteY2677" fmla="*/ 271638 h 6857994"/>
              <a:gd name="connsiteX2678" fmla="*/ 10499914 w 12191990"/>
              <a:gd name="connsiteY2678" fmla="*/ 273041 h 6857994"/>
              <a:gd name="connsiteX2679" fmla="*/ 10505275 w 12191990"/>
              <a:gd name="connsiteY2679" fmla="*/ 266879 h 6857994"/>
              <a:gd name="connsiteX2680" fmla="*/ 10506042 w 12191990"/>
              <a:gd name="connsiteY2680" fmla="*/ 265998 h 6857994"/>
              <a:gd name="connsiteX2681" fmla="*/ 10511686 w 12191990"/>
              <a:gd name="connsiteY2681" fmla="*/ 258928 h 6857994"/>
              <a:gd name="connsiteX2682" fmla="*/ 10517329 w 12191990"/>
              <a:gd name="connsiteY2682" fmla="*/ 251879 h 6857994"/>
              <a:gd name="connsiteX2683" fmla="*/ 10522973 w 12191990"/>
              <a:gd name="connsiteY2683" fmla="*/ 244809 h 6857994"/>
              <a:gd name="connsiteX2684" fmla="*/ 10528638 w 12191990"/>
              <a:gd name="connsiteY2684" fmla="*/ 237739 h 6857994"/>
              <a:gd name="connsiteX2685" fmla="*/ 10534281 w 12191990"/>
              <a:gd name="connsiteY2685" fmla="*/ 230690 h 6857994"/>
              <a:gd name="connsiteX2686" fmla="*/ 10539925 w 12191990"/>
              <a:gd name="connsiteY2686" fmla="*/ 223151 h 6857994"/>
              <a:gd name="connsiteX2687" fmla="*/ 10544863 w 12191990"/>
              <a:gd name="connsiteY2687" fmla="*/ 216983 h 6857994"/>
              <a:gd name="connsiteX2688" fmla="*/ 10543220 w 12191990"/>
              <a:gd name="connsiteY2688" fmla="*/ 213741 h 6857994"/>
              <a:gd name="connsiteX2689" fmla="*/ 10538697 w 12191990"/>
              <a:gd name="connsiteY2689" fmla="*/ 219511 h 6857994"/>
              <a:gd name="connsiteX2690" fmla="*/ 10538050 w 12191990"/>
              <a:gd name="connsiteY2690" fmla="*/ 220336 h 6857994"/>
              <a:gd name="connsiteX2691" fmla="*/ 10532385 w 12191990"/>
              <a:gd name="connsiteY2691" fmla="*/ 227406 h 6857994"/>
              <a:gd name="connsiteX2692" fmla="*/ 10526741 w 12191990"/>
              <a:gd name="connsiteY2692" fmla="*/ 233987 h 6857994"/>
              <a:gd name="connsiteX2693" fmla="*/ 10521588 w 12191990"/>
              <a:gd name="connsiteY2693" fmla="*/ 241036 h 6857994"/>
              <a:gd name="connsiteX2694" fmla="*/ 10515923 w 12191990"/>
              <a:gd name="connsiteY2694" fmla="*/ 248106 h 6857994"/>
              <a:gd name="connsiteX2695" fmla="*/ 10510279 w 12191990"/>
              <a:gd name="connsiteY2695" fmla="*/ 254686 h 6857994"/>
              <a:gd name="connsiteX2696" fmla="*/ 10505104 w 12191990"/>
              <a:gd name="connsiteY2696" fmla="*/ 261756 h 6857994"/>
              <a:gd name="connsiteX2697" fmla="*/ 10500166 w 12191990"/>
              <a:gd name="connsiteY2697" fmla="*/ 267514 h 6857994"/>
              <a:gd name="connsiteX2698" fmla="*/ 10499465 w 12191990"/>
              <a:gd name="connsiteY2698" fmla="*/ 268332 h 6857994"/>
              <a:gd name="connsiteX2699" fmla="*/ 10501102 w 12191990"/>
              <a:gd name="connsiteY2699" fmla="*/ 263813 h 6857994"/>
              <a:gd name="connsiteX2700" fmla="*/ 10501336 w 12191990"/>
              <a:gd name="connsiteY2700" fmla="*/ 263166 h 6857994"/>
              <a:gd name="connsiteX2701" fmla="*/ 10502742 w 12191990"/>
              <a:gd name="connsiteY2701" fmla="*/ 257523 h 6857994"/>
              <a:gd name="connsiteX2702" fmla="*/ 10504147 w 12191990"/>
              <a:gd name="connsiteY2702" fmla="*/ 252348 h 6857994"/>
              <a:gd name="connsiteX2703" fmla="*/ 10506042 w 12191990"/>
              <a:gd name="connsiteY2703" fmla="*/ 246704 h 6857994"/>
              <a:gd name="connsiteX2704" fmla="*/ 10507448 w 12191990"/>
              <a:gd name="connsiteY2704" fmla="*/ 241040 h 6857994"/>
              <a:gd name="connsiteX2705" fmla="*/ 10509343 w 12191990"/>
              <a:gd name="connsiteY2705" fmla="*/ 235865 h 6857994"/>
              <a:gd name="connsiteX2706" fmla="*/ 10510749 w 12191990"/>
              <a:gd name="connsiteY2706" fmla="*/ 230222 h 6857994"/>
              <a:gd name="connsiteX2707" fmla="*/ 10512176 w 12191990"/>
              <a:gd name="connsiteY2707" fmla="*/ 225047 h 6857994"/>
              <a:gd name="connsiteX2708" fmla="*/ 10516392 w 12191990"/>
              <a:gd name="connsiteY2708" fmla="*/ 223641 h 6857994"/>
              <a:gd name="connsiteX2709" fmla="*/ 10520162 w 12191990"/>
              <a:gd name="connsiteY2709" fmla="*/ 222214 h 6857994"/>
              <a:gd name="connsiteX2710" fmla="*/ 10523931 w 12191990"/>
              <a:gd name="connsiteY2710" fmla="*/ 220809 h 6857994"/>
              <a:gd name="connsiteX2711" fmla="*/ 10527701 w 12191990"/>
              <a:gd name="connsiteY2711" fmla="*/ 219382 h 6857994"/>
              <a:gd name="connsiteX2712" fmla="*/ 10531939 w 12191990"/>
              <a:gd name="connsiteY2712" fmla="*/ 217976 h 6857994"/>
              <a:gd name="connsiteX2713" fmla="*/ 10535687 w 12191990"/>
              <a:gd name="connsiteY2713" fmla="*/ 216571 h 6857994"/>
              <a:gd name="connsiteX2714" fmla="*/ 10539456 w 12191990"/>
              <a:gd name="connsiteY2714" fmla="*/ 215144 h 6857994"/>
              <a:gd name="connsiteX2715" fmla="*/ 10549338 w 12191990"/>
              <a:gd name="connsiteY2715" fmla="*/ 212333 h 6857994"/>
              <a:gd name="connsiteX2716" fmla="*/ 10554981 w 12191990"/>
              <a:gd name="connsiteY2716" fmla="*/ 213739 h 6857994"/>
              <a:gd name="connsiteX2717" fmla="*/ 10560646 w 12191990"/>
              <a:gd name="connsiteY2717" fmla="*/ 215613 h 6857994"/>
              <a:gd name="connsiteX2718" fmla="*/ 10565821 w 12191990"/>
              <a:gd name="connsiteY2718" fmla="*/ 217508 h 6857994"/>
              <a:gd name="connsiteX2719" fmla="*/ 10571464 w 12191990"/>
              <a:gd name="connsiteY2719" fmla="*/ 218913 h 6857994"/>
              <a:gd name="connsiteX2720" fmla="*/ 10577108 w 12191990"/>
              <a:gd name="connsiteY2720" fmla="*/ 220809 h 6857994"/>
              <a:gd name="connsiteX2721" fmla="*/ 10582304 w 12191990"/>
              <a:gd name="connsiteY2721" fmla="*/ 222683 h 6857994"/>
              <a:gd name="connsiteX2722" fmla="*/ 10587948 w 12191990"/>
              <a:gd name="connsiteY2722" fmla="*/ 224110 h 6857994"/>
              <a:gd name="connsiteX2723" fmla="*/ 10593117 w 12191990"/>
              <a:gd name="connsiteY2723" fmla="*/ 225982 h 6857994"/>
              <a:gd name="connsiteX2724" fmla="*/ 10586541 w 12191990"/>
              <a:gd name="connsiteY2724" fmla="*/ 230218 h 6857994"/>
              <a:gd name="connsiteX2725" fmla="*/ 10579939 w 12191990"/>
              <a:gd name="connsiteY2725" fmla="*/ 234455 h 6857994"/>
              <a:gd name="connsiteX2726" fmla="*/ 10573359 w 12191990"/>
              <a:gd name="connsiteY2726" fmla="*/ 238693 h 6857994"/>
              <a:gd name="connsiteX2727" fmla="*/ 10566778 w 12191990"/>
              <a:gd name="connsiteY2727" fmla="*/ 242931 h 6857994"/>
              <a:gd name="connsiteX2728" fmla="*/ 10560176 w 12191990"/>
              <a:gd name="connsiteY2728" fmla="*/ 247169 h 6857994"/>
              <a:gd name="connsiteX2729" fmla="*/ 10553106 w 12191990"/>
              <a:gd name="connsiteY2729" fmla="*/ 251385 h 6857994"/>
              <a:gd name="connsiteX2730" fmla="*/ 10546525 w 12191990"/>
              <a:gd name="connsiteY2730" fmla="*/ 255645 h 6857994"/>
              <a:gd name="connsiteX2731" fmla="*/ 10539926 w 12191990"/>
              <a:gd name="connsiteY2731" fmla="*/ 259881 h 6857994"/>
              <a:gd name="connsiteX2732" fmla="*/ 10541173 w 12191990"/>
              <a:gd name="connsiteY2732" fmla="*/ 254930 h 6857994"/>
              <a:gd name="connsiteX2733" fmla="*/ 10541351 w 12191990"/>
              <a:gd name="connsiteY2733" fmla="*/ 254222 h 6857994"/>
              <a:gd name="connsiteX2734" fmla="*/ 10542289 w 12191990"/>
              <a:gd name="connsiteY2734" fmla="*/ 248110 h 6857994"/>
              <a:gd name="connsiteX2735" fmla="*/ 10543694 w 12191990"/>
              <a:gd name="connsiteY2735" fmla="*/ 241977 h 6857994"/>
              <a:gd name="connsiteX2736" fmla="*/ 10544631 w 12191990"/>
              <a:gd name="connsiteY2736" fmla="*/ 235865 h 6857994"/>
              <a:gd name="connsiteX2737" fmla="*/ 10546058 w 12191990"/>
              <a:gd name="connsiteY2737" fmla="*/ 230222 h 6857994"/>
              <a:gd name="connsiteX2738" fmla="*/ 10546995 w 12191990"/>
              <a:gd name="connsiteY2738" fmla="*/ 224110 h 6857994"/>
              <a:gd name="connsiteX2739" fmla="*/ 10548401 w 12191990"/>
              <a:gd name="connsiteY2739" fmla="*/ 217976 h 6857994"/>
              <a:gd name="connsiteX2740" fmla="*/ 10549338 w 12191990"/>
              <a:gd name="connsiteY2740" fmla="*/ 212333 h 6857994"/>
              <a:gd name="connsiteX2741" fmla="*/ 11308447 w 12191990"/>
              <a:gd name="connsiteY2741" fmla="*/ 209744 h 6857994"/>
              <a:gd name="connsiteX2742" fmla="*/ 11308940 w 12191990"/>
              <a:gd name="connsiteY2742" fmla="*/ 209744 h 6857994"/>
              <a:gd name="connsiteX2743" fmla="*/ 11309392 w 12191990"/>
              <a:gd name="connsiteY2743" fmla="*/ 209744 h 6857994"/>
              <a:gd name="connsiteX2744" fmla="*/ 11309885 w 12191990"/>
              <a:gd name="connsiteY2744" fmla="*/ 209744 h 6857994"/>
              <a:gd name="connsiteX2745" fmla="*/ 11310830 w 12191990"/>
              <a:gd name="connsiteY2745" fmla="*/ 209744 h 6857994"/>
              <a:gd name="connsiteX2746" fmla="*/ 11312596 w 12191990"/>
              <a:gd name="connsiteY2746" fmla="*/ 216426 h 6857994"/>
              <a:gd name="connsiteX2747" fmla="*/ 11312721 w 12191990"/>
              <a:gd name="connsiteY2747" fmla="*/ 216897 h 6857994"/>
              <a:gd name="connsiteX2748" fmla="*/ 11315105 w 12191990"/>
              <a:gd name="connsiteY2748" fmla="*/ 224051 h 6857994"/>
              <a:gd name="connsiteX2749" fmla="*/ 11317488 w 12191990"/>
              <a:gd name="connsiteY2749" fmla="*/ 231204 h 6857994"/>
              <a:gd name="connsiteX2750" fmla="*/ 11319871 w 12191990"/>
              <a:gd name="connsiteY2750" fmla="*/ 238394 h 6857994"/>
              <a:gd name="connsiteX2751" fmla="*/ 11314651 w 12191990"/>
              <a:gd name="connsiteY2751" fmla="*/ 238394 h 6857994"/>
              <a:gd name="connsiteX2752" fmla="*/ 11309391 w 12191990"/>
              <a:gd name="connsiteY2752" fmla="*/ 238394 h 6857994"/>
              <a:gd name="connsiteX2753" fmla="*/ 11304623 w 12191990"/>
              <a:gd name="connsiteY2753" fmla="*/ 238394 h 6857994"/>
              <a:gd name="connsiteX2754" fmla="*/ 11299365 w 12191990"/>
              <a:gd name="connsiteY2754" fmla="*/ 238394 h 6857994"/>
              <a:gd name="connsiteX2755" fmla="*/ 11301748 w 12191990"/>
              <a:gd name="connsiteY2755" fmla="*/ 231204 h 6857994"/>
              <a:gd name="connsiteX2756" fmla="*/ 11304131 w 12191990"/>
              <a:gd name="connsiteY2756" fmla="*/ 224051 h 6857994"/>
              <a:gd name="connsiteX2757" fmla="*/ 11306515 w 12191990"/>
              <a:gd name="connsiteY2757" fmla="*/ 216897 h 6857994"/>
              <a:gd name="connsiteX2758" fmla="*/ 11232903 w 12191990"/>
              <a:gd name="connsiteY2758" fmla="*/ 207812 h 6857994"/>
              <a:gd name="connsiteX2759" fmla="*/ 11236279 w 12191990"/>
              <a:gd name="connsiteY2759" fmla="*/ 207812 h 6857994"/>
              <a:gd name="connsiteX2760" fmla="*/ 11239614 w 12191990"/>
              <a:gd name="connsiteY2760" fmla="*/ 207812 h 6857994"/>
              <a:gd name="connsiteX2761" fmla="*/ 11243442 w 12191990"/>
              <a:gd name="connsiteY2761" fmla="*/ 207812 h 6857994"/>
              <a:gd name="connsiteX2762" fmla="*/ 11246777 w 12191990"/>
              <a:gd name="connsiteY2762" fmla="*/ 207812 h 6857994"/>
              <a:gd name="connsiteX2763" fmla="*/ 11252499 w 12191990"/>
              <a:gd name="connsiteY2763" fmla="*/ 208799 h 6857994"/>
              <a:gd name="connsiteX2764" fmla="*/ 11256328 w 12191990"/>
              <a:gd name="connsiteY2764" fmla="*/ 211183 h 6857994"/>
              <a:gd name="connsiteX2765" fmla="*/ 11258715 w 12191990"/>
              <a:gd name="connsiteY2765" fmla="*/ 214512 h 6857994"/>
              <a:gd name="connsiteX2766" fmla="*/ 11259209 w 12191990"/>
              <a:gd name="connsiteY2766" fmla="*/ 218826 h 6857994"/>
              <a:gd name="connsiteX2767" fmla="*/ 11258715 w 12191990"/>
              <a:gd name="connsiteY2767" fmla="*/ 223101 h 6857994"/>
              <a:gd name="connsiteX2768" fmla="*/ 11256821 w 12191990"/>
              <a:gd name="connsiteY2768" fmla="*/ 226924 h 6857994"/>
              <a:gd name="connsiteX2769" fmla="*/ 11252992 w 12191990"/>
              <a:gd name="connsiteY2769" fmla="*/ 229309 h 6857994"/>
              <a:gd name="connsiteX2770" fmla="*/ 11246776 w 12191990"/>
              <a:gd name="connsiteY2770" fmla="*/ 230254 h 6857994"/>
              <a:gd name="connsiteX2771" fmla="*/ 11243441 w 12191990"/>
              <a:gd name="connsiteY2771" fmla="*/ 230254 h 6857994"/>
              <a:gd name="connsiteX2772" fmla="*/ 11239613 w 12191990"/>
              <a:gd name="connsiteY2772" fmla="*/ 230254 h 6857994"/>
              <a:gd name="connsiteX2773" fmla="*/ 11236278 w 12191990"/>
              <a:gd name="connsiteY2773" fmla="*/ 230254 h 6857994"/>
              <a:gd name="connsiteX2774" fmla="*/ 11232903 w 12191990"/>
              <a:gd name="connsiteY2774" fmla="*/ 230254 h 6857994"/>
              <a:gd name="connsiteX2775" fmla="*/ 11232903 w 12191990"/>
              <a:gd name="connsiteY2775" fmla="*/ 229544 h 6857994"/>
              <a:gd name="connsiteX2776" fmla="*/ 11232903 w 12191990"/>
              <a:gd name="connsiteY2776" fmla="*/ 224544 h 6857994"/>
              <a:gd name="connsiteX2777" fmla="*/ 11232903 w 12191990"/>
              <a:gd name="connsiteY2777" fmla="*/ 219282 h 6857994"/>
              <a:gd name="connsiteX2778" fmla="*/ 11232903 w 12191990"/>
              <a:gd name="connsiteY2778" fmla="*/ 213568 h 6857994"/>
              <a:gd name="connsiteX2779" fmla="*/ 11232903 w 12191990"/>
              <a:gd name="connsiteY2779" fmla="*/ 207812 h 6857994"/>
              <a:gd name="connsiteX2780" fmla="*/ 10698070 w 12191990"/>
              <a:gd name="connsiteY2780" fmla="*/ 207158 h 6857994"/>
              <a:gd name="connsiteX2781" fmla="*/ 10703714 w 12191990"/>
              <a:gd name="connsiteY2781" fmla="*/ 211865 h 6857994"/>
              <a:gd name="connsiteX2782" fmla="*/ 10708889 w 12191990"/>
              <a:gd name="connsiteY2782" fmla="*/ 216571 h 6857994"/>
              <a:gd name="connsiteX2783" fmla="*/ 10714085 w 12191990"/>
              <a:gd name="connsiteY2783" fmla="*/ 221277 h 6857994"/>
              <a:gd name="connsiteX2784" fmla="*/ 10719728 w 12191990"/>
              <a:gd name="connsiteY2784" fmla="*/ 225984 h 6857994"/>
              <a:gd name="connsiteX2785" fmla="*/ 10724903 w 12191990"/>
              <a:gd name="connsiteY2785" fmla="*/ 231159 h 6857994"/>
              <a:gd name="connsiteX2786" fmla="*/ 10730078 w 12191990"/>
              <a:gd name="connsiteY2786" fmla="*/ 235865 h 6857994"/>
              <a:gd name="connsiteX2787" fmla="*/ 10735722 w 12191990"/>
              <a:gd name="connsiteY2787" fmla="*/ 240571 h 6857994"/>
              <a:gd name="connsiteX2788" fmla="*/ 10740894 w 12191990"/>
              <a:gd name="connsiteY2788" fmla="*/ 245275 h 6857994"/>
              <a:gd name="connsiteX2789" fmla="*/ 10740448 w 12191990"/>
              <a:gd name="connsiteY2789" fmla="*/ 245742 h 6857994"/>
              <a:gd name="connsiteX2790" fmla="*/ 10740448 w 12191990"/>
              <a:gd name="connsiteY2790" fmla="*/ 246700 h 6857994"/>
              <a:gd name="connsiteX2791" fmla="*/ 10739980 w 12191990"/>
              <a:gd name="connsiteY2791" fmla="*/ 247169 h 6857994"/>
              <a:gd name="connsiteX2792" fmla="*/ 10739490 w 12191990"/>
              <a:gd name="connsiteY2792" fmla="*/ 248106 h 6857994"/>
              <a:gd name="connsiteX2793" fmla="*/ 10739490 w 12191990"/>
              <a:gd name="connsiteY2793" fmla="*/ 249043 h 6857994"/>
              <a:gd name="connsiteX2794" fmla="*/ 10739490 w 12191990"/>
              <a:gd name="connsiteY2794" fmla="*/ 249511 h 6857994"/>
              <a:gd name="connsiteX2795" fmla="*/ 10739022 w 12191990"/>
              <a:gd name="connsiteY2795" fmla="*/ 250448 h 6857994"/>
              <a:gd name="connsiteX2796" fmla="*/ 10739022 w 12191990"/>
              <a:gd name="connsiteY2796" fmla="*/ 251385 h 6857994"/>
              <a:gd name="connsiteX2797" fmla="*/ 10739022 w 12191990"/>
              <a:gd name="connsiteY2797" fmla="*/ 251875 h 6857994"/>
              <a:gd name="connsiteX2798" fmla="*/ 10739023 w 12191990"/>
              <a:gd name="connsiteY2798" fmla="*/ 251875 h 6857994"/>
              <a:gd name="connsiteX2799" fmla="*/ 10739023 w 12191990"/>
              <a:gd name="connsiteY2799" fmla="*/ 251879 h 6857994"/>
              <a:gd name="connsiteX2800" fmla="*/ 10739475 w 12191990"/>
              <a:gd name="connsiteY2800" fmla="*/ 251879 h 6857994"/>
              <a:gd name="connsiteX2801" fmla="*/ 10731254 w 12191990"/>
              <a:gd name="connsiteY2801" fmla="*/ 253925 h 6857994"/>
              <a:gd name="connsiteX2802" fmla="*/ 10730077 w 12191990"/>
              <a:gd name="connsiteY2802" fmla="*/ 254218 h 6857994"/>
              <a:gd name="connsiteX2803" fmla="*/ 10720664 w 12191990"/>
              <a:gd name="connsiteY2803" fmla="*/ 256113 h 6857994"/>
              <a:gd name="connsiteX2804" fmla="*/ 10711251 w 12191990"/>
              <a:gd name="connsiteY2804" fmla="*/ 258456 h 6857994"/>
              <a:gd name="connsiteX2805" fmla="*/ 10701838 w 12191990"/>
              <a:gd name="connsiteY2805" fmla="*/ 260330 h 6857994"/>
              <a:gd name="connsiteX2806" fmla="*/ 10692426 w 12191990"/>
              <a:gd name="connsiteY2806" fmla="*/ 262693 h 6857994"/>
              <a:gd name="connsiteX2807" fmla="*/ 10683034 w 12191990"/>
              <a:gd name="connsiteY2807" fmla="*/ 264567 h 6857994"/>
              <a:gd name="connsiteX2808" fmla="*/ 10673600 w 12191990"/>
              <a:gd name="connsiteY2808" fmla="*/ 266931 h 6857994"/>
              <a:gd name="connsiteX2809" fmla="*/ 10665364 w 12191990"/>
              <a:gd name="connsiteY2809" fmla="*/ 268590 h 6857994"/>
              <a:gd name="connsiteX2810" fmla="*/ 10664190 w 12191990"/>
              <a:gd name="connsiteY2810" fmla="*/ 268826 h 6857994"/>
              <a:gd name="connsiteX2811" fmla="*/ 10666666 w 12191990"/>
              <a:gd name="connsiteY2811" fmla="*/ 262234 h 6857994"/>
              <a:gd name="connsiteX2812" fmla="*/ 10667020 w 12191990"/>
              <a:gd name="connsiteY2812" fmla="*/ 261292 h 6857994"/>
              <a:gd name="connsiteX2813" fmla="*/ 10670321 w 12191990"/>
              <a:gd name="connsiteY2813" fmla="*/ 253753 h 6857994"/>
              <a:gd name="connsiteX2814" fmla="*/ 10673154 w 12191990"/>
              <a:gd name="connsiteY2814" fmla="*/ 246704 h 6857994"/>
              <a:gd name="connsiteX2815" fmla="*/ 10676433 w 12191990"/>
              <a:gd name="connsiteY2815" fmla="*/ 239166 h 6857994"/>
              <a:gd name="connsiteX2816" fmla="*/ 10679266 w 12191990"/>
              <a:gd name="connsiteY2816" fmla="*/ 231627 h 6857994"/>
              <a:gd name="connsiteX2817" fmla="*/ 10682566 w 12191990"/>
              <a:gd name="connsiteY2817" fmla="*/ 224110 h 6857994"/>
              <a:gd name="connsiteX2818" fmla="*/ 10685399 w 12191990"/>
              <a:gd name="connsiteY2818" fmla="*/ 216571 h 6857994"/>
              <a:gd name="connsiteX2819" fmla="*/ 10688678 w 12191990"/>
              <a:gd name="connsiteY2819" fmla="*/ 209032 h 6857994"/>
              <a:gd name="connsiteX2820" fmla="*/ 10689147 w 12191990"/>
              <a:gd name="connsiteY2820" fmla="*/ 209501 h 6857994"/>
              <a:gd name="connsiteX2821" fmla="*/ 10689615 w 12191990"/>
              <a:gd name="connsiteY2821" fmla="*/ 209501 h 6857994"/>
              <a:gd name="connsiteX2822" fmla="*/ 10690084 w 12191990"/>
              <a:gd name="connsiteY2822" fmla="*/ 209501 h 6857994"/>
              <a:gd name="connsiteX2823" fmla="*/ 10690531 w 12191990"/>
              <a:gd name="connsiteY2823" fmla="*/ 209501 h 6857994"/>
              <a:gd name="connsiteX2824" fmla="*/ 10691021 w 12191990"/>
              <a:gd name="connsiteY2824" fmla="*/ 209501 h 6857994"/>
              <a:gd name="connsiteX2825" fmla="*/ 10691490 w 12191990"/>
              <a:gd name="connsiteY2825" fmla="*/ 209501 h 6857994"/>
              <a:gd name="connsiteX2826" fmla="*/ 10692427 w 12191990"/>
              <a:gd name="connsiteY2826" fmla="*/ 209501 h 6857994"/>
              <a:gd name="connsiteX2827" fmla="*/ 10693364 w 12191990"/>
              <a:gd name="connsiteY2827" fmla="*/ 209501 h 6857994"/>
              <a:gd name="connsiteX2828" fmla="*/ 10694301 w 12191990"/>
              <a:gd name="connsiteY2828" fmla="*/ 209032 h 6857994"/>
              <a:gd name="connsiteX2829" fmla="*/ 10695259 w 12191990"/>
              <a:gd name="connsiteY2829" fmla="*/ 209032 h 6857994"/>
              <a:gd name="connsiteX2830" fmla="*/ 10695727 w 12191990"/>
              <a:gd name="connsiteY2830" fmla="*/ 208564 h 6857994"/>
              <a:gd name="connsiteX2831" fmla="*/ 10696665 w 12191990"/>
              <a:gd name="connsiteY2831" fmla="*/ 208095 h 6857994"/>
              <a:gd name="connsiteX2832" fmla="*/ 10697602 w 12191990"/>
              <a:gd name="connsiteY2832" fmla="*/ 207627 h 6857994"/>
              <a:gd name="connsiteX2833" fmla="*/ 11181766 w 12191990"/>
              <a:gd name="connsiteY2833" fmla="*/ 205829 h 6857994"/>
              <a:gd name="connsiteX2834" fmla="*/ 11189421 w 12191990"/>
              <a:gd name="connsiteY2834" fmla="*/ 207270 h 6857994"/>
              <a:gd name="connsiteX2835" fmla="*/ 11194689 w 12191990"/>
              <a:gd name="connsiteY2835" fmla="*/ 210605 h 6857994"/>
              <a:gd name="connsiteX2836" fmla="*/ 11197528 w 12191990"/>
              <a:gd name="connsiteY2836" fmla="*/ 215874 h 6857994"/>
              <a:gd name="connsiteX2837" fmla="*/ 11198516 w 12191990"/>
              <a:gd name="connsiteY2837" fmla="*/ 223983 h 6857994"/>
              <a:gd name="connsiteX2838" fmla="*/ 11198516 w 12191990"/>
              <a:gd name="connsiteY2838" fmla="*/ 229254 h 6857994"/>
              <a:gd name="connsiteX2839" fmla="*/ 11198516 w 12191990"/>
              <a:gd name="connsiteY2839" fmla="*/ 234524 h 6857994"/>
              <a:gd name="connsiteX2840" fmla="*/ 11198516 w 12191990"/>
              <a:gd name="connsiteY2840" fmla="*/ 239795 h 6857994"/>
              <a:gd name="connsiteX2841" fmla="*/ 11198516 w 12191990"/>
              <a:gd name="connsiteY2841" fmla="*/ 245065 h 6857994"/>
              <a:gd name="connsiteX2842" fmla="*/ 11197528 w 12191990"/>
              <a:gd name="connsiteY2842" fmla="*/ 253177 h 6857994"/>
              <a:gd name="connsiteX2843" fmla="*/ 11194194 w 12191990"/>
              <a:gd name="connsiteY2843" fmla="*/ 258900 h 6857994"/>
              <a:gd name="connsiteX2844" fmla="*/ 11188926 w 12191990"/>
              <a:gd name="connsiteY2844" fmla="*/ 262276 h 6857994"/>
              <a:gd name="connsiteX2845" fmla="*/ 11181765 w 12191990"/>
              <a:gd name="connsiteY2845" fmla="*/ 263676 h 6857994"/>
              <a:gd name="connsiteX2846" fmla="*/ 11174604 w 12191990"/>
              <a:gd name="connsiteY2846" fmla="*/ 262276 h 6857994"/>
              <a:gd name="connsiteX2847" fmla="*/ 11169336 w 12191990"/>
              <a:gd name="connsiteY2847" fmla="*/ 258900 h 6857994"/>
              <a:gd name="connsiteX2848" fmla="*/ 11166004 w 12191990"/>
              <a:gd name="connsiteY2848" fmla="*/ 253178 h 6857994"/>
              <a:gd name="connsiteX2849" fmla="*/ 11165016 w 12191990"/>
              <a:gd name="connsiteY2849" fmla="*/ 245069 h 6857994"/>
              <a:gd name="connsiteX2850" fmla="*/ 11165016 w 12191990"/>
              <a:gd name="connsiteY2850" fmla="*/ 239799 h 6857994"/>
              <a:gd name="connsiteX2851" fmla="*/ 11165016 w 12191990"/>
              <a:gd name="connsiteY2851" fmla="*/ 234528 h 6857994"/>
              <a:gd name="connsiteX2852" fmla="*/ 11165016 w 12191990"/>
              <a:gd name="connsiteY2852" fmla="*/ 229258 h 6857994"/>
              <a:gd name="connsiteX2853" fmla="*/ 11165016 w 12191990"/>
              <a:gd name="connsiteY2853" fmla="*/ 223987 h 6857994"/>
              <a:gd name="connsiteX2854" fmla="*/ 11166004 w 12191990"/>
              <a:gd name="connsiteY2854" fmla="*/ 215876 h 6857994"/>
              <a:gd name="connsiteX2855" fmla="*/ 11169337 w 12191990"/>
              <a:gd name="connsiteY2855" fmla="*/ 210605 h 6857994"/>
              <a:gd name="connsiteX2856" fmla="*/ 11174605 w 12191990"/>
              <a:gd name="connsiteY2856" fmla="*/ 207270 h 6857994"/>
              <a:gd name="connsiteX2857" fmla="*/ 11181766 w 12191990"/>
              <a:gd name="connsiteY2857" fmla="*/ 205829 h 6857994"/>
              <a:gd name="connsiteX2858" fmla="*/ 10681628 w 12191990"/>
              <a:gd name="connsiteY2858" fmla="*/ 202920 h 6857994"/>
              <a:gd name="connsiteX2859" fmla="*/ 10681628 w 12191990"/>
              <a:gd name="connsiteY2859" fmla="*/ 203853 h 6857994"/>
              <a:gd name="connsiteX2860" fmla="*/ 10681629 w 12191990"/>
              <a:gd name="connsiteY2860" fmla="*/ 203855 h 6857994"/>
              <a:gd name="connsiteX2861" fmla="*/ 10681629 w 12191990"/>
              <a:gd name="connsiteY2861" fmla="*/ 203858 h 6857994"/>
              <a:gd name="connsiteX2862" fmla="*/ 10682098 w 12191990"/>
              <a:gd name="connsiteY2862" fmla="*/ 204816 h 6857994"/>
              <a:gd name="connsiteX2863" fmla="*/ 10682566 w 12191990"/>
              <a:gd name="connsiteY2863" fmla="*/ 205263 h 6857994"/>
              <a:gd name="connsiteX2864" fmla="*/ 10683035 w 12191990"/>
              <a:gd name="connsiteY2864" fmla="*/ 205732 h 6857994"/>
              <a:gd name="connsiteX2865" fmla="*/ 10683503 w 12191990"/>
              <a:gd name="connsiteY2865" fmla="*/ 206690 h 6857994"/>
              <a:gd name="connsiteX2866" fmla="*/ 10684441 w 12191990"/>
              <a:gd name="connsiteY2866" fmla="*/ 207158 h 6857994"/>
              <a:gd name="connsiteX2867" fmla="*/ 10684909 w 12191990"/>
              <a:gd name="connsiteY2867" fmla="*/ 207627 h 6857994"/>
              <a:gd name="connsiteX2868" fmla="*/ 10685865 w 12191990"/>
              <a:gd name="connsiteY2868" fmla="*/ 208094 h 6857994"/>
              <a:gd name="connsiteX2869" fmla="*/ 10682565 w 12191990"/>
              <a:gd name="connsiteY2869" fmla="*/ 215609 h 6857994"/>
              <a:gd name="connsiteX2870" fmla="*/ 10679265 w 12191990"/>
              <a:gd name="connsiteY2870" fmla="*/ 223147 h 6857994"/>
              <a:gd name="connsiteX2871" fmla="*/ 10676432 w 12191990"/>
              <a:gd name="connsiteY2871" fmla="*/ 230686 h 6857994"/>
              <a:gd name="connsiteX2872" fmla="*/ 10673153 w 12191990"/>
              <a:gd name="connsiteY2872" fmla="*/ 238203 h 6857994"/>
              <a:gd name="connsiteX2873" fmla="*/ 10669852 w 12191990"/>
              <a:gd name="connsiteY2873" fmla="*/ 245742 h 6857994"/>
              <a:gd name="connsiteX2874" fmla="*/ 10667019 w 12191990"/>
              <a:gd name="connsiteY2874" fmla="*/ 253281 h 6857994"/>
              <a:gd name="connsiteX2875" fmla="*/ 10663718 w 12191990"/>
              <a:gd name="connsiteY2875" fmla="*/ 261288 h 6857994"/>
              <a:gd name="connsiteX2876" fmla="*/ 10660439 w 12191990"/>
              <a:gd name="connsiteY2876" fmla="*/ 268827 h 6857994"/>
              <a:gd name="connsiteX2877" fmla="*/ 10653390 w 12191990"/>
              <a:gd name="connsiteY2877" fmla="*/ 263162 h 6857994"/>
              <a:gd name="connsiteX2878" fmla="*/ 10645851 w 12191990"/>
              <a:gd name="connsiteY2878" fmla="*/ 257987 h 6857994"/>
              <a:gd name="connsiteX2879" fmla="*/ 10638312 w 12191990"/>
              <a:gd name="connsiteY2879" fmla="*/ 252812 h 6857994"/>
              <a:gd name="connsiteX2880" fmla="*/ 10630794 w 12191990"/>
              <a:gd name="connsiteY2880" fmla="*/ 247169 h 6857994"/>
              <a:gd name="connsiteX2881" fmla="*/ 10623256 w 12191990"/>
              <a:gd name="connsiteY2881" fmla="*/ 241973 h 6857994"/>
              <a:gd name="connsiteX2882" fmla="*/ 10615717 w 12191990"/>
              <a:gd name="connsiteY2882" fmla="*/ 236819 h 6857994"/>
              <a:gd name="connsiteX2883" fmla="*/ 10608668 w 12191990"/>
              <a:gd name="connsiteY2883" fmla="*/ 231155 h 6857994"/>
              <a:gd name="connsiteX2884" fmla="*/ 10602071 w 12191990"/>
              <a:gd name="connsiteY2884" fmla="*/ 226627 h 6857994"/>
              <a:gd name="connsiteX2885" fmla="*/ 10601134 w 12191990"/>
              <a:gd name="connsiteY2885" fmla="*/ 225983 h 6857994"/>
              <a:gd name="connsiteX2886" fmla="*/ 10609776 w 12191990"/>
              <a:gd name="connsiteY2886" fmla="*/ 223505 h 6857994"/>
              <a:gd name="connsiteX2887" fmla="*/ 10611011 w 12191990"/>
              <a:gd name="connsiteY2887" fmla="*/ 223151 h 6857994"/>
              <a:gd name="connsiteX2888" fmla="*/ 10620893 w 12191990"/>
              <a:gd name="connsiteY2888" fmla="*/ 220340 h 6857994"/>
              <a:gd name="connsiteX2889" fmla="*/ 10631264 w 12191990"/>
              <a:gd name="connsiteY2889" fmla="*/ 217508 h 6857994"/>
              <a:gd name="connsiteX2890" fmla="*/ 10641145 w 12191990"/>
              <a:gd name="connsiteY2890" fmla="*/ 214697 h 6857994"/>
              <a:gd name="connsiteX2891" fmla="*/ 10651027 w 12191990"/>
              <a:gd name="connsiteY2891" fmla="*/ 211865 h 6857994"/>
              <a:gd name="connsiteX2892" fmla="*/ 10661377 w 12191990"/>
              <a:gd name="connsiteY2892" fmla="*/ 209032 h 6857994"/>
              <a:gd name="connsiteX2893" fmla="*/ 10671258 w 12191990"/>
              <a:gd name="connsiteY2893" fmla="*/ 206200 h 6857994"/>
              <a:gd name="connsiteX2894" fmla="*/ 10680333 w 12191990"/>
              <a:gd name="connsiteY2894" fmla="*/ 203330 h 6857994"/>
              <a:gd name="connsiteX2895" fmla="*/ 10762555 w 12191990"/>
              <a:gd name="connsiteY2895" fmla="*/ 202920 h 6857994"/>
              <a:gd name="connsiteX2896" fmla="*/ 10769157 w 12191990"/>
              <a:gd name="connsiteY2896" fmla="*/ 208095 h 6857994"/>
              <a:gd name="connsiteX2897" fmla="*/ 10775737 w 12191990"/>
              <a:gd name="connsiteY2897" fmla="*/ 212802 h 6857994"/>
              <a:gd name="connsiteX2898" fmla="*/ 10782339 w 12191990"/>
              <a:gd name="connsiteY2898" fmla="*/ 217976 h 6857994"/>
              <a:gd name="connsiteX2899" fmla="*/ 10788920 w 12191990"/>
              <a:gd name="connsiteY2899" fmla="*/ 223151 h 6857994"/>
              <a:gd name="connsiteX2900" fmla="*/ 10795053 w 12191990"/>
              <a:gd name="connsiteY2900" fmla="*/ 228326 h 6857994"/>
              <a:gd name="connsiteX2901" fmla="*/ 10801633 w 12191990"/>
              <a:gd name="connsiteY2901" fmla="*/ 233522 h 6857994"/>
              <a:gd name="connsiteX2902" fmla="*/ 10808214 w 12191990"/>
              <a:gd name="connsiteY2902" fmla="*/ 238697 h 6857994"/>
              <a:gd name="connsiteX2903" fmla="*/ 10813991 w 12191990"/>
              <a:gd name="connsiteY2903" fmla="*/ 243225 h 6857994"/>
              <a:gd name="connsiteX2904" fmla="*/ 10814812 w 12191990"/>
              <a:gd name="connsiteY2904" fmla="*/ 243868 h 6857994"/>
              <a:gd name="connsiteX2905" fmla="*/ 10808213 w 12191990"/>
              <a:gd name="connsiteY2905" fmla="*/ 244337 h 6857994"/>
              <a:gd name="connsiteX2906" fmla="*/ 10801164 w 12191990"/>
              <a:gd name="connsiteY2906" fmla="*/ 244805 h 6857994"/>
              <a:gd name="connsiteX2907" fmla="*/ 10794583 w 12191990"/>
              <a:gd name="connsiteY2907" fmla="*/ 245742 h 6857994"/>
              <a:gd name="connsiteX2908" fmla="*/ 10787982 w 12191990"/>
              <a:gd name="connsiteY2908" fmla="*/ 246232 h 6857994"/>
              <a:gd name="connsiteX2909" fmla="*/ 10780911 w 12191990"/>
              <a:gd name="connsiteY2909" fmla="*/ 246700 h 6857994"/>
              <a:gd name="connsiteX2910" fmla="*/ 10774331 w 12191990"/>
              <a:gd name="connsiteY2910" fmla="*/ 247637 h 6857994"/>
              <a:gd name="connsiteX2911" fmla="*/ 10767260 w 12191990"/>
              <a:gd name="connsiteY2911" fmla="*/ 248106 h 6857994"/>
              <a:gd name="connsiteX2912" fmla="*/ 10760680 w 12191990"/>
              <a:gd name="connsiteY2912" fmla="*/ 248574 h 6857994"/>
              <a:gd name="connsiteX2913" fmla="*/ 10760211 w 12191990"/>
              <a:gd name="connsiteY2913" fmla="*/ 247169 h 6857994"/>
              <a:gd name="connsiteX2914" fmla="*/ 10759743 w 12191990"/>
              <a:gd name="connsiteY2914" fmla="*/ 246232 h 6857994"/>
              <a:gd name="connsiteX2915" fmla="*/ 10759274 w 12191990"/>
              <a:gd name="connsiteY2915" fmla="*/ 245274 h 6857994"/>
              <a:gd name="connsiteX2916" fmla="*/ 10758316 w 12191990"/>
              <a:gd name="connsiteY2916" fmla="*/ 243868 h 6857994"/>
              <a:gd name="connsiteX2917" fmla="*/ 10757379 w 12191990"/>
              <a:gd name="connsiteY2917" fmla="*/ 242931 h 6857994"/>
              <a:gd name="connsiteX2918" fmla="*/ 10756442 w 12191990"/>
              <a:gd name="connsiteY2918" fmla="*/ 242463 h 6857994"/>
              <a:gd name="connsiteX2919" fmla="*/ 10755036 w 12191990"/>
              <a:gd name="connsiteY2919" fmla="*/ 241504 h 6857994"/>
              <a:gd name="connsiteX2920" fmla="*/ 10754080 w 12191990"/>
              <a:gd name="connsiteY2920" fmla="*/ 241037 h 6857994"/>
              <a:gd name="connsiteX2921" fmla="*/ 10755037 w 12191990"/>
              <a:gd name="connsiteY2921" fmla="*/ 236333 h 6857994"/>
              <a:gd name="connsiteX2922" fmla="*/ 10755974 w 12191990"/>
              <a:gd name="connsiteY2922" fmla="*/ 231627 h 6857994"/>
              <a:gd name="connsiteX2923" fmla="*/ 10757380 w 12191990"/>
              <a:gd name="connsiteY2923" fmla="*/ 226452 h 6857994"/>
              <a:gd name="connsiteX2924" fmla="*/ 10758317 w 12191990"/>
              <a:gd name="connsiteY2924" fmla="*/ 221746 h 6857994"/>
              <a:gd name="connsiteX2925" fmla="*/ 10759275 w 12191990"/>
              <a:gd name="connsiteY2925" fmla="*/ 217039 h 6857994"/>
              <a:gd name="connsiteX2926" fmla="*/ 10760212 w 12191990"/>
              <a:gd name="connsiteY2926" fmla="*/ 212333 h 6857994"/>
              <a:gd name="connsiteX2927" fmla="*/ 10761618 w 12191990"/>
              <a:gd name="connsiteY2927" fmla="*/ 207627 h 6857994"/>
              <a:gd name="connsiteX2928" fmla="*/ 10762555 w 12191990"/>
              <a:gd name="connsiteY2928" fmla="*/ 202920 h 6857994"/>
              <a:gd name="connsiteX2929" fmla="*/ 10701839 w 12191990"/>
              <a:gd name="connsiteY2929" fmla="*/ 200557 h 6857994"/>
              <a:gd name="connsiteX2930" fmla="*/ 10709357 w 12191990"/>
              <a:gd name="connsiteY2930" fmla="*/ 200557 h 6857994"/>
              <a:gd name="connsiteX2931" fmla="*/ 10716427 w 12191990"/>
              <a:gd name="connsiteY2931" fmla="*/ 200557 h 6857994"/>
              <a:gd name="connsiteX2932" fmla="*/ 10723498 w 12191990"/>
              <a:gd name="connsiteY2932" fmla="*/ 201046 h 6857994"/>
              <a:gd name="connsiteX2933" fmla="*/ 10730568 w 12191990"/>
              <a:gd name="connsiteY2933" fmla="*/ 201046 h 6857994"/>
              <a:gd name="connsiteX2934" fmla="*/ 10738086 w 12191990"/>
              <a:gd name="connsiteY2934" fmla="*/ 201046 h 6857994"/>
              <a:gd name="connsiteX2935" fmla="*/ 10745135 w 12191990"/>
              <a:gd name="connsiteY2935" fmla="*/ 201046 h 6857994"/>
              <a:gd name="connsiteX2936" fmla="*/ 10752205 w 12191990"/>
              <a:gd name="connsiteY2936" fmla="*/ 201515 h 6857994"/>
              <a:gd name="connsiteX2937" fmla="*/ 10759273 w 12191990"/>
              <a:gd name="connsiteY2937" fmla="*/ 201515 h 6857994"/>
              <a:gd name="connsiteX2938" fmla="*/ 10758316 w 12191990"/>
              <a:gd name="connsiteY2938" fmla="*/ 206196 h 6857994"/>
              <a:gd name="connsiteX2939" fmla="*/ 10757379 w 12191990"/>
              <a:gd name="connsiteY2939" fmla="*/ 211392 h 6857994"/>
              <a:gd name="connsiteX2940" fmla="*/ 10756442 w 12191990"/>
              <a:gd name="connsiteY2940" fmla="*/ 216098 h 6857994"/>
              <a:gd name="connsiteX2941" fmla="*/ 10755036 w 12191990"/>
              <a:gd name="connsiteY2941" fmla="*/ 220805 h 6857994"/>
              <a:gd name="connsiteX2942" fmla="*/ 10754078 w 12191990"/>
              <a:gd name="connsiteY2942" fmla="*/ 225980 h 6857994"/>
              <a:gd name="connsiteX2943" fmla="*/ 10753162 w 12191990"/>
              <a:gd name="connsiteY2943" fmla="*/ 230686 h 6857994"/>
              <a:gd name="connsiteX2944" fmla="*/ 10751735 w 12191990"/>
              <a:gd name="connsiteY2944" fmla="*/ 235392 h 6857994"/>
              <a:gd name="connsiteX2945" fmla="*/ 10750777 w 12191990"/>
              <a:gd name="connsiteY2945" fmla="*/ 240099 h 6857994"/>
              <a:gd name="connsiteX2946" fmla="*/ 10750330 w 12191990"/>
              <a:gd name="connsiteY2946" fmla="*/ 240099 h 6857994"/>
              <a:gd name="connsiteX2947" fmla="*/ 10748903 w 12191990"/>
              <a:gd name="connsiteY2947" fmla="*/ 240099 h 6857994"/>
              <a:gd name="connsiteX2948" fmla="*/ 10747966 w 12191990"/>
              <a:gd name="connsiteY2948" fmla="*/ 240567 h 6857994"/>
              <a:gd name="connsiteX2949" fmla="*/ 10747029 w 12191990"/>
              <a:gd name="connsiteY2949" fmla="*/ 240567 h 6857994"/>
              <a:gd name="connsiteX2950" fmla="*/ 10746560 w 12191990"/>
              <a:gd name="connsiteY2950" fmla="*/ 241036 h 6857994"/>
              <a:gd name="connsiteX2951" fmla="*/ 10745623 w 12191990"/>
              <a:gd name="connsiteY2951" fmla="*/ 241504 h 6857994"/>
              <a:gd name="connsiteX2952" fmla="*/ 10744665 w 12191990"/>
              <a:gd name="connsiteY2952" fmla="*/ 241973 h 6857994"/>
              <a:gd name="connsiteX2953" fmla="*/ 10743728 w 12191990"/>
              <a:gd name="connsiteY2953" fmla="*/ 242463 h 6857994"/>
              <a:gd name="connsiteX2954" fmla="*/ 10743260 w 12191990"/>
              <a:gd name="connsiteY2954" fmla="*/ 242931 h 6857994"/>
              <a:gd name="connsiteX2955" fmla="*/ 10737616 w 12191990"/>
              <a:gd name="connsiteY2955" fmla="*/ 238203 h 6857994"/>
              <a:gd name="connsiteX2956" fmla="*/ 10732441 w 12191990"/>
              <a:gd name="connsiteY2956" fmla="*/ 233050 h 6857994"/>
              <a:gd name="connsiteX2957" fmla="*/ 10727266 w 12191990"/>
              <a:gd name="connsiteY2957" fmla="*/ 228322 h 6857994"/>
              <a:gd name="connsiteX2958" fmla="*/ 10721601 w 12191990"/>
              <a:gd name="connsiteY2958" fmla="*/ 223637 h 6857994"/>
              <a:gd name="connsiteX2959" fmla="*/ 10716426 w 12191990"/>
              <a:gd name="connsiteY2959" fmla="*/ 218909 h 6857994"/>
              <a:gd name="connsiteX2960" fmla="*/ 10711251 w 12191990"/>
              <a:gd name="connsiteY2960" fmla="*/ 214224 h 6857994"/>
              <a:gd name="connsiteX2961" fmla="*/ 10705608 w 12191990"/>
              <a:gd name="connsiteY2961" fmla="*/ 209497 h 6857994"/>
              <a:gd name="connsiteX2962" fmla="*/ 10700436 w 12191990"/>
              <a:gd name="connsiteY2962" fmla="*/ 204814 h 6857994"/>
              <a:gd name="connsiteX2963" fmla="*/ 10700902 w 12191990"/>
              <a:gd name="connsiteY2963" fmla="*/ 204326 h 6857994"/>
              <a:gd name="connsiteX2964" fmla="*/ 10700902 w 12191990"/>
              <a:gd name="connsiteY2964" fmla="*/ 203389 h 6857994"/>
              <a:gd name="connsiteX2965" fmla="*/ 10701371 w 12191990"/>
              <a:gd name="connsiteY2965" fmla="*/ 202920 h 6857994"/>
              <a:gd name="connsiteX2966" fmla="*/ 10701371 w 12191990"/>
              <a:gd name="connsiteY2966" fmla="*/ 202452 h 6857994"/>
              <a:gd name="connsiteX2967" fmla="*/ 10701839 w 12191990"/>
              <a:gd name="connsiteY2967" fmla="*/ 201983 h 6857994"/>
              <a:gd name="connsiteX2968" fmla="*/ 10701839 w 12191990"/>
              <a:gd name="connsiteY2968" fmla="*/ 201515 h 6857994"/>
              <a:gd name="connsiteX2969" fmla="*/ 10701839 w 12191990"/>
              <a:gd name="connsiteY2969" fmla="*/ 201046 h 6857994"/>
              <a:gd name="connsiteX2970" fmla="*/ 11109908 w 12191990"/>
              <a:gd name="connsiteY2970" fmla="*/ 199217 h 6857994"/>
              <a:gd name="connsiteX2971" fmla="*/ 11109908 w 12191990"/>
              <a:gd name="connsiteY2971" fmla="*/ 216894 h 6857994"/>
              <a:gd name="connsiteX2972" fmla="*/ 11109908 w 12191990"/>
              <a:gd name="connsiteY2972" fmla="*/ 235024 h 6857994"/>
              <a:gd name="connsiteX2973" fmla="*/ 11109908 w 12191990"/>
              <a:gd name="connsiteY2973" fmla="*/ 252742 h 6857994"/>
              <a:gd name="connsiteX2974" fmla="*/ 11109908 w 12191990"/>
              <a:gd name="connsiteY2974" fmla="*/ 270872 h 6857994"/>
              <a:gd name="connsiteX2975" fmla="*/ 11109909 w 12191990"/>
              <a:gd name="connsiteY2975" fmla="*/ 270872 h 6857994"/>
              <a:gd name="connsiteX2976" fmla="*/ 11109909 w 12191990"/>
              <a:gd name="connsiteY2976" fmla="*/ 270876 h 6857994"/>
              <a:gd name="connsiteX2977" fmla="*/ 11119960 w 12191990"/>
              <a:gd name="connsiteY2977" fmla="*/ 270876 h 6857994"/>
              <a:gd name="connsiteX2978" fmla="*/ 11130011 w 12191990"/>
              <a:gd name="connsiteY2978" fmla="*/ 270876 h 6857994"/>
              <a:gd name="connsiteX2979" fmla="*/ 11139608 w 12191990"/>
              <a:gd name="connsiteY2979" fmla="*/ 270876 h 6857994"/>
              <a:gd name="connsiteX2980" fmla="*/ 11149618 w 12191990"/>
              <a:gd name="connsiteY2980" fmla="*/ 270876 h 6857994"/>
              <a:gd name="connsiteX2981" fmla="*/ 11149618 w 12191990"/>
              <a:gd name="connsiteY2981" fmla="*/ 268491 h 6857994"/>
              <a:gd name="connsiteX2982" fmla="*/ 11149618 w 12191990"/>
              <a:gd name="connsiteY2982" fmla="*/ 266559 h 6857994"/>
              <a:gd name="connsiteX2983" fmla="*/ 11149618 w 12191990"/>
              <a:gd name="connsiteY2983" fmla="*/ 264175 h 6857994"/>
              <a:gd name="connsiteX2984" fmla="*/ 11149618 w 12191990"/>
              <a:gd name="connsiteY2984" fmla="*/ 261790 h 6857994"/>
              <a:gd name="connsiteX2985" fmla="*/ 11149617 w 12191990"/>
              <a:gd name="connsiteY2985" fmla="*/ 261790 h 6857994"/>
              <a:gd name="connsiteX2986" fmla="*/ 11149617 w 12191990"/>
              <a:gd name="connsiteY2986" fmla="*/ 261786 h 6857994"/>
              <a:gd name="connsiteX2987" fmla="*/ 11141996 w 12191990"/>
              <a:gd name="connsiteY2987" fmla="*/ 261786 h 6857994"/>
              <a:gd name="connsiteX2988" fmla="*/ 11134829 w 12191990"/>
              <a:gd name="connsiteY2988" fmla="*/ 261786 h 6857994"/>
              <a:gd name="connsiteX2989" fmla="*/ 11127167 w 12191990"/>
              <a:gd name="connsiteY2989" fmla="*/ 261786 h 6857994"/>
              <a:gd name="connsiteX2990" fmla="*/ 11119507 w 12191990"/>
              <a:gd name="connsiteY2990" fmla="*/ 261786 h 6857994"/>
              <a:gd name="connsiteX2991" fmla="*/ 11119507 w 12191990"/>
              <a:gd name="connsiteY2991" fmla="*/ 246045 h 6857994"/>
              <a:gd name="connsiteX2992" fmla="*/ 11119507 w 12191990"/>
              <a:gd name="connsiteY2992" fmla="*/ 230259 h 6857994"/>
              <a:gd name="connsiteX2993" fmla="*/ 11119507 w 12191990"/>
              <a:gd name="connsiteY2993" fmla="*/ 214514 h 6857994"/>
              <a:gd name="connsiteX2994" fmla="*/ 11119507 w 12191990"/>
              <a:gd name="connsiteY2994" fmla="*/ 199221 h 6857994"/>
              <a:gd name="connsiteX2995" fmla="*/ 11119506 w 12191990"/>
              <a:gd name="connsiteY2995" fmla="*/ 199221 h 6857994"/>
              <a:gd name="connsiteX2996" fmla="*/ 11119506 w 12191990"/>
              <a:gd name="connsiteY2996" fmla="*/ 199217 h 6857994"/>
              <a:gd name="connsiteX2997" fmla="*/ 11117075 w 12191990"/>
              <a:gd name="connsiteY2997" fmla="*/ 199217 h 6857994"/>
              <a:gd name="connsiteX2998" fmla="*/ 11114686 w 12191990"/>
              <a:gd name="connsiteY2998" fmla="*/ 199217 h 6857994"/>
              <a:gd name="connsiteX2999" fmla="*/ 11112297 w 12191990"/>
              <a:gd name="connsiteY2999" fmla="*/ 199217 h 6857994"/>
              <a:gd name="connsiteX3000" fmla="*/ 11223351 w 12191990"/>
              <a:gd name="connsiteY3000" fmla="*/ 199216 h 6857994"/>
              <a:gd name="connsiteX3001" fmla="*/ 11223351 w 12191990"/>
              <a:gd name="connsiteY3001" fmla="*/ 216894 h 6857994"/>
              <a:gd name="connsiteX3002" fmla="*/ 11223351 w 12191990"/>
              <a:gd name="connsiteY3002" fmla="*/ 235023 h 6857994"/>
              <a:gd name="connsiteX3003" fmla="*/ 11223351 w 12191990"/>
              <a:gd name="connsiteY3003" fmla="*/ 252742 h 6857994"/>
              <a:gd name="connsiteX3004" fmla="*/ 11223351 w 12191990"/>
              <a:gd name="connsiteY3004" fmla="*/ 270871 h 6857994"/>
              <a:gd name="connsiteX3005" fmla="*/ 11223352 w 12191990"/>
              <a:gd name="connsiteY3005" fmla="*/ 270871 h 6857994"/>
              <a:gd name="connsiteX3006" fmla="*/ 11223352 w 12191990"/>
              <a:gd name="connsiteY3006" fmla="*/ 270875 h 6857994"/>
              <a:gd name="connsiteX3007" fmla="*/ 11230021 w 12191990"/>
              <a:gd name="connsiteY3007" fmla="*/ 270875 h 6857994"/>
              <a:gd name="connsiteX3008" fmla="*/ 11236279 w 12191990"/>
              <a:gd name="connsiteY3008" fmla="*/ 270875 h 6857994"/>
              <a:gd name="connsiteX3009" fmla="*/ 11242948 w 12191990"/>
              <a:gd name="connsiteY3009" fmla="*/ 270875 h 6857994"/>
              <a:gd name="connsiteX3010" fmla="*/ 11249659 w 12191990"/>
              <a:gd name="connsiteY3010" fmla="*/ 270875 h 6857994"/>
              <a:gd name="connsiteX3011" fmla="*/ 11259210 w 12191990"/>
              <a:gd name="connsiteY3011" fmla="*/ 269436 h 6857994"/>
              <a:gd name="connsiteX3012" fmla="*/ 11265920 w 12191990"/>
              <a:gd name="connsiteY3012" fmla="*/ 265120 h 6857994"/>
              <a:gd name="connsiteX3013" fmla="*/ 11270696 w 12191990"/>
              <a:gd name="connsiteY3013" fmla="*/ 258460 h 6857994"/>
              <a:gd name="connsiteX3014" fmla="*/ 11272137 w 12191990"/>
              <a:gd name="connsiteY3014" fmla="*/ 249374 h 6857994"/>
              <a:gd name="connsiteX3015" fmla="*/ 11271643 w 12191990"/>
              <a:gd name="connsiteY3015" fmla="*/ 244112 h 6857994"/>
              <a:gd name="connsiteX3016" fmla="*/ 11271642 w 12191990"/>
              <a:gd name="connsiteY3016" fmla="*/ 244110 h 6857994"/>
              <a:gd name="connsiteX3017" fmla="*/ 11271642 w 12191990"/>
              <a:gd name="connsiteY3017" fmla="*/ 244108 h 6857994"/>
              <a:gd name="connsiteX3018" fmla="*/ 11269254 w 12191990"/>
              <a:gd name="connsiteY3018" fmla="*/ 239340 h 6857994"/>
              <a:gd name="connsiteX3019" fmla="*/ 11266372 w 12191990"/>
              <a:gd name="connsiteY3019" fmla="*/ 236010 h 6857994"/>
              <a:gd name="connsiteX3020" fmla="*/ 11262094 w 12191990"/>
              <a:gd name="connsiteY3020" fmla="*/ 233134 h 6857994"/>
              <a:gd name="connsiteX3021" fmla="*/ 11265426 w 12191990"/>
              <a:gd name="connsiteY3021" fmla="*/ 230752 h 6857994"/>
              <a:gd name="connsiteX3022" fmla="*/ 11267361 w 12191990"/>
              <a:gd name="connsiteY3022" fmla="*/ 227422 h 6857994"/>
              <a:gd name="connsiteX3023" fmla="*/ 11268802 w 12191990"/>
              <a:gd name="connsiteY3023" fmla="*/ 223105 h 6857994"/>
              <a:gd name="connsiteX3024" fmla="*/ 11269255 w 12191990"/>
              <a:gd name="connsiteY3024" fmla="*/ 218336 h 6857994"/>
              <a:gd name="connsiteX3025" fmla="*/ 11267814 w 12191990"/>
              <a:gd name="connsiteY3025" fmla="*/ 209744 h 6857994"/>
              <a:gd name="connsiteX3026" fmla="*/ 11267814 w 12191990"/>
              <a:gd name="connsiteY3026" fmla="*/ 209743 h 6857994"/>
              <a:gd name="connsiteX3027" fmla="*/ 11267813 w 12191990"/>
              <a:gd name="connsiteY3027" fmla="*/ 209740 h 6857994"/>
              <a:gd name="connsiteX3028" fmla="*/ 11263532 w 12191990"/>
              <a:gd name="connsiteY3028" fmla="*/ 203985 h 6857994"/>
              <a:gd name="connsiteX3029" fmla="*/ 11256327 w 12191990"/>
              <a:gd name="connsiteY3029" fmla="*/ 200162 h 6857994"/>
              <a:gd name="connsiteX3030" fmla="*/ 11246776 w 12191990"/>
              <a:gd name="connsiteY3030" fmla="*/ 199216 h 6857994"/>
              <a:gd name="connsiteX3031" fmla="*/ 11241054 w 12191990"/>
              <a:gd name="connsiteY3031" fmla="*/ 199216 h 6857994"/>
              <a:gd name="connsiteX3032" fmla="*/ 11235290 w 12191990"/>
              <a:gd name="connsiteY3032" fmla="*/ 199216 h 6857994"/>
              <a:gd name="connsiteX3033" fmla="*/ 11229073 w 12191990"/>
              <a:gd name="connsiteY3033" fmla="*/ 199216 h 6857994"/>
              <a:gd name="connsiteX3034" fmla="*/ 11223351 w 12191990"/>
              <a:gd name="connsiteY3034" fmla="*/ 199216 h 6857994"/>
              <a:gd name="connsiteX3035" fmla="*/ 11302240 w 12191990"/>
              <a:gd name="connsiteY3035" fmla="*/ 199216 h 6857994"/>
              <a:gd name="connsiteX3036" fmla="*/ 11296486 w 12191990"/>
              <a:gd name="connsiteY3036" fmla="*/ 216893 h 6857994"/>
              <a:gd name="connsiteX3037" fmla="*/ 11291225 w 12191990"/>
              <a:gd name="connsiteY3037" fmla="*/ 235023 h 6857994"/>
              <a:gd name="connsiteX3038" fmla="*/ 11285513 w 12191990"/>
              <a:gd name="connsiteY3038" fmla="*/ 252741 h 6857994"/>
              <a:gd name="connsiteX3039" fmla="*/ 11279800 w 12191990"/>
              <a:gd name="connsiteY3039" fmla="*/ 270871 h 6857994"/>
              <a:gd name="connsiteX3040" fmla="*/ 11279802 w 12191990"/>
              <a:gd name="connsiteY3040" fmla="*/ 270871 h 6857994"/>
              <a:gd name="connsiteX3041" fmla="*/ 11279801 w 12191990"/>
              <a:gd name="connsiteY3041" fmla="*/ 270875 h 6857994"/>
              <a:gd name="connsiteX3042" fmla="*/ 11282185 w 12191990"/>
              <a:gd name="connsiteY3042" fmla="*/ 270875 h 6857994"/>
              <a:gd name="connsiteX3043" fmla="*/ 11284568 w 12191990"/>
              <a:gd name="connsiteY3043" fmla="*/ 270875 h 6857994"/>
              <a:gd name="connsiteX3044" fmla="*/ 11286952 w 12191990"/>
              <a:gd name="connsiteY3044" fmla="*/ 270875 h 6857994"/>
              <a:gd name="connsiteX3045" fmla="*/ 11289336 w 12191990"/>
              <a:gd name="connsiteY3045" fmla="*/ 270875 h 6857994"/>
              <a:gd name="connsiteX3046" fmla="*/ 11291226 w 12191990"/>
              <a:gd name="connsiteY3046" fmla="*/ 265120 h 6857994"/>
              <a:gd name="connsiteX3047" fmla="*/ 11293158 w 12191990"/>
              <a:gd name="connsiteY3047" fmla="*/ 258912 h 6857994"/>
              <a:gd name="connsiteX3048" fmla="*/ 11295049 w 12191990"/>
              <a:gd name="connsiteY3048" fmla="*/ 253198 h 6857994"/>
              <a:gd name="connsiteX3049" fmla="*/ 11296980 w 12191990"/>
              <a:gd name="connsiteY3049" fmla="*/ 246990 h 6857994"/>
              <a:gd name="connsiteX3050" fmla="*/ 11303186 w 12191990"/>
              <a:gd name="connsiteY3050" fmla="*/ 246990 h 6857994"/>
              <a:gd name="connsiteX3051" fmla="*/ 11309392 w 12191990"/>
              <a:gd name="connsiteY3051" fmla="*/ 246990 h 6857994"/>
              <a:gd name="connsiteX3052" fmla="*/ 11316091 w 12191990"/>
              <a:gd name="connsiteY3052" fmla="*/ 246990 h 6857994"/>
              <a:gd name="connsiteX3053" fmla="*/ 11322297 w 12191990"/>
              <a:gd name="connsiteY3053" fmla="*/ 246990 h 6857994"/>
              <a:gd name="connsiteX3054" fmla="*/ 11324187 w 12191990"/>
              <a:gd name="connsiteY3054" fmla="*/ 253198 h 6857994"/>
              <a:gd name="connsiteX3055" fmla="*/ 11326119 w 12191990"/>
              <a:gd name="connsiteY3055" fmla="*/ 258912 h 6857994"/>
              <a:gd name="connsiteX3056" fmla="*/ 11328009 w 12191990"/>
              <a:gd name="connsiteY3056" fmla="*/ 265120 h 6857994"/>
              <a:gd name="connsiteX3057" fmla="*/ 11329447 w 12191990"/>
              <a:gd name="connsiteY3057" fmla="*/ 270871 h 6857994"/>
              <a:gd name="connsiteX3058" fmla="*/ 11329448 w 12191990"/>
              <a:gd name="connsiteY3058" fmla="*/ 270875 h 6857994"/>
              <a:gd name="connsiteX3059" fmla="*/ 11331832 w 12191990"/>
              <a:gd name="connsiteY3059" fmla="*/ 270875 h 6857994"/>
              <a:gd name="connsiteX3060" fmla="*/ 11334708 w 12191990"/>
              <a:gd name="connsiteY3060" fmla="*/ 270875 h 6857994"/>
              <a:gd name="connsiteX3061" fmla="*/ 11337092 w 12191990"/>
              <a:gd name="connsiteY3061" fmla="*/ 270875 h 6857994"/>
              <a:gd name="connsiteX3062" fmla="*/ 11339476 w 12191990"/>
              <a:gd name="connsiteY3062" fmla="*/ 270875 h 6857994"/>
              <a:gd name="connsiteX3063" fmla="*/ 11339475 w 12191990"/>
              <a:gd name="connsiteY3063" fmla="*/ 270871 h 6857994"/>
              <a:gd name="connsiteX3064" fmla="*/ 11333721 w 12191990"/>
              <a:gd name="connsiteY3064" fmla="*/ 252741 h 6857994"/>
              <a:gd name="connsiteX3065" fmla="*/ 11328008 w 12191990"/>
              <a:gd name="connsiteY3065" fmla="*/ 235023 h 6857994"/>
              <a:gd name="connsiteX3066" fmla="*/ 11322296 w 12191990"/>
              <a:gd name="connsiteY3066" fmla="*/ 216893 h 6857994"/>
              <a:gd name="connsiteX3067" fmla="*/ 11317035 w 12191990"/>
              <a:gd name="connsiteY3067" fmla="*/ 199216 h 6857994"/>
              <a:gd name="connsiteX3068" fmla="*/ 11313213 w 12191990"/>
              <a:gd name="connsiteY3068" fmla="*/ 199216 h 6857994"/>
              <a:gd name="connsiteX3069" fmla="*/ 11309391 w 12191990"/>
              <a:gd name="connsiteY3069" fmla="*/ 199216 h 6857994"/>
              <a:gd name="connsiteX3070" fmla="*/ 11306062 w 12191990"/>
              <a:gd name="connsiteY3070" fmla="*/ 199216 h 6857994"/>
              <a:gd name="connsiteX3071" fmla="*/ 11351496 w 12191990"/>
              <a:gd name="connsiteY3071" fmla="*/ 199216 h 6857994"/>
              <a:gd name="connsiteX3072" fmla="*/ 11351496 w 12191990"/>
              <a:gd name="connsiteY3072" fmla="*/ 216893 h 6857994"/>
              <a:gd name="connsiteX3073" fmla="*/ 11351496 w 12191990"/>
              <a:gd name="connsiteY3073" fmla="*/ 235023 h 6857994"/>
              <a:gd name="connsiteX3074" fmla="*/ 11351496 w 12191990"/>
              <a:gd name="connsiteY3074" fmla="*/ 252741 h 6857994"/>
              <a:gd name="connsiteX3075" fmla="*/ 11351496 w 12191990"/>
              <a:gd name="connsiteY3075" fmla="*/ 270871 h 6857994"/>
              <a:gd name="connsiteX3076" fmla="*/ 11351497 w 12191990"/>
              <a:gd name="connsiteY3076" fmla="*/ 270871 h 6857994"/>
              <a:gd name="connsiteX3077" fmla="*/ 11351497 w 12191990"/>
              <a:gd name="connsiteY3077" fmla="*/ 270875 h 6857994"/>
              <a:gd name="connsiteX3078" fmla="*/ 11361072 w 12191990"/>
              <a:gd name="connsiteY3078" fmla="*/ 270875 h 6857994"/>
              <a:gd name="connsiteX3079" fmla="*/ 11371100 w 12191990"/>
              <a:gd name="connsiteY3079" fmla="*/ 270875 h 6857994"/>
              <a:gd name="connsiteX3080" fmla="*/ 11381128 w 12191990"/>
              <a:gd name="connsiteY3080" fmla="*/ 270875 h 6857994"/>
              <a:gd name="connsiteX3081" fmla="*/ 11390662 w 12191990"/>
              <a:gd name="connsiteY3081" fmla="*/ 270875 h 6857994"/>
              <a:gd name="connsiteX3082" fmla="*/ 11390662 w 12191990"/>
              <a:gd name="connsiteY3082" fmla="*/ 268490 h 6857994"/>
              <a:gd name="connsiteX3083" fmla="*/ 11390662 w 12191990"/>
              <a:gd name="connsiteY3083" fmla="*/ 266558 h 6857994"/>
              <a:gd name="connsiteX3084" fmla="*/ 11390662 w 12191990"/>
              <a:gd name="connsiteY3084" fmla="*/ 264174 h 6857994"/>
              <a:gd name="connsiteX3085" fmla="*/ 11390662 w 12191990"/>
              <a:gd name="connsiteY3085" fmla="*/ 261790 h 6857994"/>
              <a:gd name="connsiteX3086" fmla="*/ 11390661 w 12191990"/>
              <a:gd name="connsiteY3086" fmla="*/ 261790 h 6857994"/>
              <a:gd name="connsiteX3087" fmla="*/ 11390661 w 12191990"/>
              <a:gd name="connsiteY3087" fmla="*/ 261786 h 6857994"/>
              <a:gd name="connsiteX3088" fmla="*/ 11383510 w 12191990"/>
              <a:gd name="connsiteY3088" fmla="*/ 261786 h 6857994"/>
              <a:gd name="connsiteX3089" fmla="*/ 11375866 w 12191990"/>
              <a:gd name="connsiteY3089" fmla="*/ 261786 h 6857994"/>
              <a:gd name="connsiteX3090" fmla="*/ 11368222 w 12191990"/>
              <a:gd name="connsiteY3090" fmla="*/ 261786 h 6857994"/>
              <a:gd name="connsiteX3091" fmla="*/ 11360579 w 12191990"/>
              <a:gd name="connsiteY3091" fmla="*/ 261786 h 6857994"/>
              <a:gd name="connsiteX3092" fmla="*/ 11360579 w 12191990"/>
              <a:gd name="connsiteY3092" fmla="*/ 246044 h 6857994"/>
              <a:gd name="connsiteX3093" fmla="*/ 11360579 w 12191990"/>
              <a:gd name="connsiteY3093" fmla="*/ 230258 h 6857994"/>
              <a:gd name="connsiteX3094" fmla="*/ 11360579 w 12191990"/>
              <a:gd name="connsiteY3094" fmla="*/ 214513 h 6857994"/>
              <a:gd name="connsiteX3095" fmla="*/ 11360579 w 12191990"/>
              <a:gd name="connsiteY3095" fmla="*/ 199220 h 6857994"/>
              <a:gd name="connsiteX3096" fmla="*/ 11360578 w 12191990"/>
              <a:gd name="connsiteY3096" fmla="*/ 199220 h 6857994"/>
              <a:gd name="connsiteX3097" fmla="*/ 11360578 w 12191990"/>
              <a:gd name="connsiteY3097" fmla="*/ 199216 h 6857994"/>
              <a:gd name="connsiteX3098" fmla="*/ 11358195 w 12191990"/>
              <a:gd name="connsiteY3098" fmla="*/ 199216 h 6857994"/>
              <a:gd name="connsiteX3099" fmla="*/ 11356263 w 12191990"/>
              <a:gd name="connsiteY3099" fmla="*/ 199216 h 6857994"/>
              <a:gd name="connsiteX3100" fmla="*/ 11353880 w 12191990"/>
              <a:gd name="connsiteY3100" fmla="*/ 199216 h 6857994"/>
              <a:gd name="connsiteX3101" fmla="*/ 11069360 w 12191990"/>
              <a:gd name="connsiteY3101" fmla="*/ 197764 h 6857994"/>
              <a:gd name="connsiteX3102" fmla="*/ 11057878 w 12191990"/>
              <a:gd name="connsiteY3102" fmla="*/ 199203 h 6857994"/>
              <a:gd name="connsiteX3103" fmla="*/ 11049276 w 12191990"/>
              <a:gd name="connsiteY3103" fmla="*/ 204467 h 6857994"/>
              <a:gd name="connsiteX3104" fmla="*/ 11044461 w 12191990"/>
              <a:gd name="connsiteY3104" fmla="*/ 212610 h 6857994"/>
              <a:gd name="connsiteX3105" fmla="*/ 11042568 w 12191990"/>
              <a:gd name="connsiteY3105" fmla="*/ 224536 h 6857994"/>
              <a:gd name="connsiteX3106" fmla="*/ 11042568 w 12191990"/>
              <a:gd name="connsiteY3106" fmla="*/ 229800 h 6857994"/>
              <a:gd name="connsiteX3107" fmla="*/ 11042568 w 12191990"/>
              <a:gd name="connsiteY3107" fmla="*/ 234570 h 6857994"/>
              <a:gd name="connsiteX3108" fmla="*/ 11042568 w 12191990"/>
              <a:gd name="connsiteY3108" fmla="*/ 239834 h 6857994"/>
              <a:gd name="connsiteX3109" fmla="*/ 11042568 w 12191990"/>
              <a:gd name="connsiteY3109" fmla="*/ 245098 h 6857994"/>
              <a:gd name="connsiteX3110" fmla="*/ 11044461 w 12191990"/>
              <a:gd name="connsiteY3110" fmla="*/ 257024 h 6857994"/>
              <a:gd name="connsiteX3111" fmla="*/ 11044462 w 12191990"/>
              <a:gd name="connsiteY3111" fmla="*/ 257026 h 6857994"/>
              <a:gd name="connsiteX3112" fmla="*/ 11044462 w 12191990"/>
              <a:gd name="connsiteY3112" fmla="*/ 257028 h 6857994"/>
              <a:gd name="connsiteX3113" fmla="*/ 11049277 w 12191990"/>
              <a:gd name="connsiteY3113" fmla="*/ 265623 h 6857994"/>
              <a:gd name="connsiteX3114" fmla="*/ 11057385 w 12191990"/>
              <a:gd name="connsiteY3114" fmla="*/ 270887 h 6857994"/>
              <a:gd name="connsiteX3115" fmla="*/ 11068867 w 12191990"/>
              <a:gd name="connsiteY3115" fmla="*/ 272327 h 6857994"/>
              <a:gd name="connsiteX3116" fmla="*/ 11080350 w 12191990"/>
              <a:gd name="connsiteY3116" fmla="*/ 270887 h 6857994"/>
              <a:gd name="connsiteX3117" fmla="*/ 11088457 w 12191990"/>
              <a:gd name="connsiteY3117" fmla="*/ 265623 h 6857994"/>
              <a:gd name="connsiteX3118" fmla="*/ 11093273 w 12191990"/>
              <a:gd name="connsiteY3118" fmla="*/ 257028 h 6857994"/>
              <a:gd name="connsiteX3119" fmla="*/ 11095166 w 12191990"/>
              <a:gd name="connsiteY3119" fmla="*/ 245102 h 6857994"/>
              <a:gd name="connsiteX3120" fmla="*/ 11095166 w 12191990"/>
              <a:gd name="connsiteY3120" fmla="*/ 241278 h 6857994"/>
              <a:gd name="connsiteX3121" fmla="*/ 11095166 w 12191990"/>
              <a:gd name="connsiteY3121" fmla="*/ 237905 h 6857994"/>
              <a:gd name="connsiteX3122" fmla="*/ 11095166 w 12191990"/>
              <a:gd name="connsiteY3122" fmla="*/ 234081 h 6857994"/>
              <a:gd name="connsiteX3123" fmla="*/ 11095166 w 12191990"/>
              <a:gd name="connsiteY3123" fmla="*/ 230256 h 6857994"/>
              <a:gd name="connsiteX3124" fmla="*/ 11095165 w 12191990"/>
              <a:gd name="connsiteY3124" fmla="*/ 230256 h 6857994"/>
              <a:gd name="connsiteX3125" fmla="*/ 11095165 w 12191990"/>
              <a:gd name="connsiteY3125" fmla="*/ 230252 h 6857994"/>
              <a:gd name="connsiteX3126" fmla="*/ 11088004 w 12191990"/>
              <a:gd name="connsiteY3126" fmla="*/ 230252 h 6857994"/>
              <a:gd name="connsiteX3127" fmla="*/ 11081295 w 12191990"/>
              <a:gd name="connsiteY3127" fmla="*/ 230252 h 6857994"/>
              <a:gd name="connsiteX3128" fmla="*/ 11074134 w 12191990"/>
              <a:gd name="connsiteY3128" fmla="*/ 230252 h 6857994"/>
              <a:gd name="connsiteX3129" fmla="*/ 11066973 w 12191990"/>
              <a:gd name="connsiteY3129" fmla="*/ 230252 h 6857994"/>
              <a:gd name="connsiteX3130" fmla="*/ 11066973 w 12191990"/>
              <a:gd name="connsiteY3130" fmla="*/ 232638 h 6857994"/>
              <a:gd name="connsiteX3131" fmla="*/ 11066973 w 12191990"/>
              <a:gd name="connsiteY3131" fmla="*/ 234570 h 6857994"/>
              <a:gd name="connsiteX3132" fmla="*/ 11066973 w 12191990"/>
              <a:gd name="connsiteY3132" fmla="*/ 236956 h 6857994"/>
              <a:gd name="connsiteX3133" fmla="*/ 11066973 w 12191990"/>
              <a:gd name="connsiteY3133" fmla="*/ 238847 h 6857994"/>
              <a:gd name="connsiteX3134" fmla="*/ 11066974 w 12191990"/>
              <a:gd name="connsiteY3134" fmla="*/ 238847 h 6857994"/>
              <a:gd name="connsiteX3135" fmla="*/ 11066974 w 12191990"/>
              <a:gd name="connsiteY3135" fmla="*/ 238851 h 6857994"/>
              <a:gd name="connsiteX3136" fmla="*/ 11071748 w 12191990"/>
              <a:gd name="connsiteY3136" fmla="*/ 238851 h 6857994"/>
              <a:gd name="connsiteX3137" fmla="*/ 11076028 w 12191990"/>
              <a:gd name="connsiteY3137" fmla="*/ 238851 h 6857994"/>
              <a:gd name="connsiteX3138" fmla="*/ 11080803 w 12191990"/>
              <a:gd name="connsiteY3138" fmla="*/ 238851 h 6857994"/>
              <a:gd name="connsiteX3139" fmla="*/ 11085123 w 12191990"/>
              <a:gd name="connsiteY3139" fmla="*/ 238851 h 6857994"/>
              <a:gd name="connsiteX3140" fmla="*/ 11085123 w 12191990"/>
              <a:gd name="connsiteY3140" fmla="*/ 240287 h 6857994"/>
              <a:gd name="connsiteX3141" fmla="*/ 11085123 w 12191990"/>
              <a:gd name="connsiteY3141" fmla="*/ 242220 h 6857994"/>
              <a:gd name="connsiteX3142" fmla="*/ 11085123 w 12191990"/>
              <a:gd name="connsiteY3142" fmla="*/ 243659 h 6857994"/>
              <a:gd name="connsiteX3143" fmla="*/ 11085123 w 12191990"/>
              <a:gd name="connsiteY3143" fmla="*/ 245098 h 6857994"/>
              <a:gd name="connsiteX3144" fmla="*/ 11084176 w 12191990"/>
              <a:gd name="connsiteY3144" fmla="*/ 253200 h 6857994"/>
              <a:gd name="connsiteX3145" fmla="*/ 11081295 w 12191990"/>
              <a:gd name="connsiteY3145" fmla="*/ 258916 h 6857994"/>
              <a:gd name="connsiteX3146" fmla="*/ 11076521 w 12191990"/>
              <a:gd name="connsiteY3146" fmla="*/ 262288 h 6857994"/>
              <a:gd name="connsiteX3147" fmla="*/ 11068866 w 12191990"/>
              <a:gd name="connsiteY3147" fmla="*/ 263687 h 6857994"/>
              <a:gd name="connsiteX3148" fmla="*/ 11061705 w 12191990"/>
              <a:gd name="connsiteY3148" fmla="*/ 262288 h 6857994"/>
              <a:gd name="connsiteX3149" fmla="*/ 11056437 w 12191990"/>
              <a:gd name="connsiteY3149" fmla="*/ 258916 h 6857994"/>
              <a:gd name="connsiteX3150" fmla="*/ 11053105 w 12191990"/>
              <a:gd name="connsiteY3150" fmla="*/ 253201 h 6857994"/>
              <a:gd name="connsiteX3151" fmla="*/ 11052117 w 12191990"/>
              <a:gd name="connsiteY3151" fmla="*/ 245102 h 6857994"/>
              <a:gd name="connsiteX3152" fmla="*/ 11052117 w 12191990"/>
              <a:gd name="connsiteY3152" fmla="*/ 239838 h 6857994"/>
              <a:gd name="connsiteX3153" fmla="*/ 11052117 w 12191990"/>
              <a:gd name="connsiteY3153" fmla="*/ 234574 h 6857994"/>
              <a:gd name="connsiteX3154" fmla="*/ 11052117 w 12191990"/>
              <a:gd name="connsiteY3154" fmla="*/ 229804 h 6857994"/>
              <a:gd name="connsiteX3155" fmla="*/ 11052117 w 12191990"/>
              <a:gd name="connsiteY3155" fmla="*/ 224540 h 6857994"/>
              <a:gd name="connsiteX3156" fmla="*/ 11053105 w 12191990"/>
              <a:gd name="connsiteY3156" fmla="*/ 216438 h 6857994"/>
              <a:gd name="connsiteX3157" fmla="*/ 11056438 w 12191990"/>
              <a:gd name="connsiteY3157" fmla="*/ 210681 h 6857994"/>
              <a:gd name="connsiteX3158" fmla="*/ 11061706 w 12191990"/>
              <a:gd name="connsiteY3158" fmla="*/ 207350 h 6857994"/>
              <a:gd name="connsiteX3159" fmla="*/ 11069361 w 12191990"/>
              <a:gd name="connsiteY3159" fmla="*/ 205911 h 6857994"/>
              <a:gd name="connsiteX3160" fmla="*/ 11075082 w 12191990"/>
              <a:gd name="connsiteY3160" fmla="*/ 206856 h 6857994"/>
              <a:gd name="connsiteX3161" fmla="*/ 11079856 w 12191990"/>
              <a:gd name="connsiteY3161" fmla="*/ 208789 h 6857994"/>
              <a:gd name="connsiteX3162" fmla="*/ 11083231 w 12191990"/>
              <a:gd name="connsiteY3162" fmla="*/ 212614 h 6857994"/>
              <a:gd name="connsiteX3163" fmla="*/ 11085618 w 12191990"/>
              <a:gd name="connsiteY3163" fmla="*/ 217384 h 6857994"/>
              <a:gd name="connsiteX3164" fmla="*/ 11087511 w 12191990"/>
              <a:gd name="connsiteY3164" fmla="*/ 216438 h 6857994"/>
              <a:gd name="connsiteX3165" fmla="*/ 11089898 w 12191990"/>
              <a:gd name="connsiteY3165" fmla="*/ 215451 h 6857994"/>
              <a:gd name="connsiteX3166" fmla="*/ 11092285 w 12191990"/>
              <a:gd name="connsiteY3166" fmla="*/ 214999 h 6857994"/>
              <a:gd name="connsiteX3167" fmla="*/ 11094219 w 12191990"/>
              <a:gd name="connsiteY3167" fmla="*/ 214012 h 6857994"/>
              <a:gd name="connsiteX3168" fmla="*/ 11094217 w 12191990"/>
              <a:gd name="connsiteY3168" fmla="*/ 214009 h 6857994"/>
              <a:gd name="connsiteX3169" fmla="*/ 11094218 w 12191990"/>
              <a:gd name="connsiteY3169" fmla="*/ 214008 h 6857994"/>
              <a:gd name="connsiteX3170" fmla="*/ 11090391 w 12191990"/>
              <a:gd name="connsiteY3170" fmla="*/ 206359 h 6857994"/>
              <a:gd name="connsiteX3171" fmla="*/ 11084629 w 12191990"/>
              <a:gd name="connsiteY3171" fmla="*/ 201136 h 6857994"/>
              <a:gd name="connsiteX3172" fmla="*/ 11077962 w 12191990"/>
              <a:gd name="connsiteY3172" fmla="*/ 198257 h 6857994"/>
              <a:gd name="connsiteX3173" fmla="*/ 11069360 w 12191990"/>
              <a:gd name="connsiteY3173" fmla="*/ 197764 h 6857994"/>
              <a:gd name="connsiteX3174" fmla="*/ 11181765 w 12191990"/>
              <a:gd name="connsiteY3174" fmla="*/ 197219 h 6857994"/>
              <a:gd name="connsiteX3175" fmla="*/ 11170283 w 12191990"/>
              <a:gd name="connsiteY3175" fmla="*/ 199113 h 6857994"/>
              <a:gd name="connsiteX3176" fmla="*/ 11162175 w 12191990"/>
              <a:gd name="connsiteY3176" fmla="*/ 204384 h 6857994"/>
              <a:gd name="connsiteX3177" fmla="*/ 11156907 w 12191990"/>
              <a:gd name="connsiteY3177" fmla="*/ 212536 h 6857994"/>
              <a:gd name="connsiteX3178" fmla="*/ 11155467 w 12191990"/>
              <a:gd name="connsiteY3178" fmla="*/ 223983 h 6857994"/>
              <a:gd name="connsiteX3179" fmla="*/ 11155467 w 12191990"/>
              <a:gd name="connsiteY3179" fmla="*/ 229254 h 6857994"/>
              <a:gd name="connsiteX3180" fmla="*/ 11155467 w 12191990"/>
              <a:gd name="connsiteY3180" fmla="*/ 234524 h 6857994"/>
              <a:gd name="connsiteX3181" fmla="*/ 11155467 w 12191990"/>
              <a:gd name="connsiteY3181" fmla="*/ 239795 h 6857994"/>
              <a:gd name="connsiteX3182" fmla="*/ 11155467 w 12191990"/>
              <a:gd name="connsiteY3182" fmla="*/ 245065 h 6857994"/>
              <a:gd name="connsiteX3183" fmla="*/ 11157854 w 12191990"/>
              <a:gd name="connsiteY3183" fmla="*/ 258447 h 6857994"/>
              <a:gd name="connsiteX3184" fmla="*/ 11157854 w 12191990"/>
              <a:gd name="connsiteY3184" fmla="*/ 258448 h 6857994"/>
              <a:gd name="connsiteX3185" fmla="*/ 11157855 w 12191990"/>
              <a:gd name="connsiteY3185" fmla="*/ 258451 h 6857994"/>
              <a:gd name="connsiteX3186" fmla="*/ 11163617 w 12191990"/>
              <a:gd name="connsiteY3186" fmla="*/ 266563 h 6857994"/>
              <a:gd name="connsiteX3187" fmla="*/ 11172218 w 12191990"/>
              <a:gd name="connsiteY3187" fmla="*/ 271339 h 6857994"/>
              <a:gd name="connsiteX3188" fmla="*/ 11181766 w 12191990"/>
              <a:gd name="connsiteY3188" fmla="*/ 272327 h 6857994"/>
              <a:gd name="connsiteX3189" fmla="*/ 11191315 w 12191990"/>
              <a:gd name="connsiteY3189" fmla="*/ 271339 h 6857994"/>
              <a:gd name="connsiteX3190" fmla="*/ 11199957 w 12191990"/>
              <a:gd name="connsiteY3190" fmla="*/ 266563 h 6857994"/>
              <a:gd name="connsiteX3191" fmla="*/ 11205678 w 12191990"/>
              <a:gd name="connsiteY3191" fmla="*/ 258451 h 6857994"/>
              <a:gd name="connsiteX3192" fmla="*/ 11208065 w 12191990"/>
              <a:gd name="connsiteY3192" fmla="*/ 245069 h 6857994"/>
              <a:gd name="connsiteX3193" fmla="*/ 11208065 w 12191990"/>
              <a:gd name="connsiteY3193" fmla="*/ 239799 h 6857994"/>
              <a:gd name="connsiteX3194" fmla="*/ 11208065 w 12191990"/>
              <a:gd name="connsiteY3194" fmla="*/ 234528 h 6857994"/>
              <a:gd name="connsiteX3195" fmla="*/ 11208065 w 12191990"/>
              <a:gd name="connsiteY3195" fmla="*/ 229258 h 6857994"/>
              <a:gd name="connsiteX3196" fmla="*/ 11208065 w 12191990"/>
              <a:gd name="connsiteY3196" fmla="*/ 223987 h 6857994"/>
              <a:gd name="connsiteX3197" fmla="*/ 11206624 w 12191990"/>
              <a:gd name="connsiteY3197" fmla="*/ 212540 h 6857994"/>
              <a:gd name="connsiteX3198" fmla="*/ 11206623 w 12191990"/>
              <a:gd name="connsiteY3198" fmla="*/ 212538 h 6857994"/>
              <a:gd name="connsiteX3199" fmla="*/ 11206623 w 12191990"/>
              <a:gd name="connsiteY3199" fmla="*/ 212536 h 6857994"/>
              <a:gd name="connsiteX3200" fmla="*/ 11201849 w 12191990"/>
              <a:gd name="connsiteY3200" fmla="*/ 204384 h 6857994"/>
              <a:gd name="connsiteX3201" fmla="*/ 11193248 w 12191990"/>
              <a:gd name="connsiteY3201" fmla="*/ 199113 h 6857994"/>
              <a:gd name="connsiteX3202" fmla="*/ 11181765 w 12191990"/>
              <a:gd name="connsiteY3202" fmla="*/ 197219 h 6857994"/>
              <a:gd name="connsiteX3203" fmla="*/ 10805382 w 12191990"/>
              <a:gd name="connsiteY3203" fmla="*/ 193508 h 6857994"/>
              <a:gd name="connsiteX3204" fmla="*/ 10812817 w 12191990"/>
              <a:gd name="connsiteY3204" fmla="*/ 199265 h 6857994"/>
              <a:gd name="connsiteX3205" fmla="*/ 10813879 w 12191990"/>
              <a:gd name="connsiteY3205" fmla="*/ 200088 h 6857994"/>
              <a:gd name="connsiteX3206" fmla="*/ 10821865 w 12191990"/>
              <a:gd name="connsiteY3206" fmla="*/ 207158 h 6857994"/>
              <a:gd name="connsiteX3207" fmla="*/ 10830341 w 12191990"/>
              <a:gd name="connsiteY3207" fmla="*/ 213739 h 6857994"/>
              <a:gd name="connsiteX3208" fmla="*/ 10838348 w 12191990"/>
              <a:gd name="connsiteY3208" fmla="*/ 220340 h 6857994"/>
              <a:gd name="connsiteX3209" fmla="*/ 10846824 w 12191990"/>
              <a:gd name="connsiteY3209" fmla="*/ 227410 h 6857994"/>
              <a:gd name="connsiteX3210" fmla="*/ 10855300 w 12191990"/>
              <a:gd name="connsiteY3210" fmla="*/ 233991 h 6857994"/>
              <a:gd name="connsiteX3211" fmla="*/ 10863286 w 12191990"/>
              <a:gd name="connsiteY3211" fmla="*/ 241040 h 6857994"/>
              <a:gd name="connsiteX3212" fmla="*/ 10871778 w 12191990"/>
              <a:gd name="connsiteY3212" fmla="*/ 247637 h 6857994"/>
              <a:gd name="connsiteX3213" fmla="*/ 10865180 w 12191990"/>
              <a:gd name="connsiteY3213" fmla="*/ 247169 h 6857994"/>
              <a:gd name="connsiteX3214" fmla="*/ 10858600 w 12191990"/>
              <a:gd name="connsiteY3214" fmla="*/ 246700 h 6857994"/>
              <a:gd name="connsiteX3215" fmla="*/ 10852466 w 12191990"/>
              <a:gd name="connsiteY3215" fmla="*/ 246232 h 6857994"/>
              <a:gd name="connsiteX3216" fmla="*/ 10845886 w 12191990"/>
              <a:gd name="connsiteY3216" fmla="*/ 245742 h 6857994"/>
              <a:gd name="connsiteX3217" fmla="*/ 10839774 w 12191990"/>
              <a:gd name="connsiteY3217" fmla="*/ 244805 h 6857994"/>
              <a:gd name="connsiteX3218" fmla="*/ 10833172 w 12191990"/>
              <a:gd name="connsiteY3218" fmla="*/ 244337 h 6857994"/>
              <a:gd name="connsiteX3219" fmla="*/ 10827060 w 12191990"/>
              <a:gd name="connsiteY3219" fmla="*/ 243868 h 6857994"/>
              <a:gd name="connsiteX3220" fmla="*/ 10820458 w 12191990"/>
              <a:gd name="connsiteY3220" fmla="*/ 243400 h 6857994"/>
              <a:gd name="connsiteX3221" fmla="*/ 10818563 w 12191990"/>
              <a:gd name="connsiteY3221" fmla="*/ 237288 h 6857994"/>
              <a:gd name="connsiteX3222" fmla="*/ 10816689 w 12191990"/>
              <a:gd name="connsiteY3222" fmla="*/ 231155 h 6857994"/>
              <a:gd name="connsiteX3223" fmla="*/ 10815199 w 12191990"/>
              <a:gd name="connsiteY3223" fmla="*/ 225923 h 6857994"/>
              <a:gd name="connsiteX3224" fmla="*/ 10815050 w 12191990"/>
              <a:gd name="connsiteY3224" fmla="*/ 225401 h 6857994"/>
              <a:gd name="connsiteX3225" fmla="*/ 10814816 w 12191990"/>
              <a:gd name="connsiteY3225" fmla="*/ 224578 h 6857994"/>
              <a:gd name="connsiteX3226" fmla="*/ 10814816 w 12191990"/>
              <a:gd name="connsiteY3226" fmla="*/ 224576 h 6857994"/>
              <a:gd name="connsiteX3227" fmla="*/ 10814815 w 12191990"/>
              <a:gd name="connsiteY3227" fmla="*/ 224574 h 6857994"/>
              <a:gd name="connsiteX3228" fmla="*/ 10812919 w 12191990"/>
              <a:gd name="connsiteY3228" fmla="*/ 218441 h 6857994"/>
              <a:gd name="connsiteX3229" fmla="*/ 10811045 w 12191990"/>
              <a:gd name="connsiteY3229" fmla="*/ 212329 h 6857994"/>
              <a:gd name="connsiteX3230" fmla="*/ 10809150 w 12191990"/>
              <a:gd name="connsiteY3230" fmla="*/ 205728 h 6857994"/>
              <a:gd name="connsiteX3231" fmla="*/ 10807276 w 12191990"/>
              <a:gd name="connsiteY3231" fmla="*/ 199616 h 6857994"/>
              <a:gd name="connsiteX3232" fmla="*/ 10805618 w 12191990"/>
              <a:gd name="connsiteY3232" fmla="*/ 194268 h 6857994"/>
              <a:gd name="connsiteX3233" fmla="*/ 10810114 w 12191990"/>
              <a:gd name="connsiteY3233" fmla="*/ 192551 h 6857994"/>
              <a:gd name="connsiteX3234" fmla="*/ 10813879 w 12191990"/>
              <a:gd name="connsiteY3234" fmla="*/ 193976 h 6857994"/>
              <a:gd name="connsiteX3235" fmla="*/ 10818095 w 12191990"/>
              <a:gd name="connsiteY3235" fmla="*/ 195382 h 6857994"/>
              <a:gd name="connsiteX3236" fmla="*/ 10822333 w 12191990"/>
              <a:gd name="connsiteY3236" fmla="*/ 196787 h 6857994"/>
              <a:gd name="connsiteX3237" fmla="*/ 10826592 w 12191990"/>
              <a:gd name="connsiteY3237" fmla="*/ 197746 h 6857994"/>
              <a:gd name="connsiteX3238" fmla="*/ 10830341 w 12191990"/>
              <a:gd name="connsiteY3238" fmla="*/ 199151 h 6857994"/>
              <a:gd name="connsiteX3239" fmla="*/ 10834579 w 12191990"/>
              <a:gd name="connsiteY3239" fmla="*/ 200557 h 6857994"/>
              <a:gd name="connsiteX3240" fmla="*/ 10838816 w 12191990"/>
              <a:gd name="connsiteY3240" fmla="*/ 201983 h 6857994"/>
              <a:gd name="connsiteX3241" fmla="*/ 10843054 w 12191990"/>
              <a:gd name="connsiteY3241" fmla="*/ 202920 h 6857994"/>
              <a:gd name="connsiteX3242" fmla="*/ 10846355 w 12191990"/>
              <a:gd name="connsiteY3242" fmla="*/ 207627 h 6857994"/>
              <a:gd name="connsiteX3243" fmla="*/ 10849188 w 12191990"/>
              <a:gd name="connsiteY3243" fmla="*/ 212802 h 6857994"/>
              <a:gd name="connsiteX3244" fmla="*/ 10852467 w 12191990"/>
              <a:gd name="connsiteY3244" fmla="*/ 217508 h 6857994"/>
              <a:gd name="connsiteX3245" fmla="*/ 10855768 w 12191990"/>
              <a:gd name="connsiteY3245" fmla="*/ 222214 h 6857994"/>
              <a:gd name="connsiteX3246" fmla="*/ 10859069 w 12191990"/>
              <a:gd name="connsiteY3246" fmla="*/ 226921 h 6857994"/>
              <a:gd name="connsiteX3247" fmla="*/ 10862370 w 12191990"/>
              <a:gd name="connsiteY3247" fmla="*/ 231627 h 6857994"/>
              <a:gd name="connsiteX3248" fmla="*/ 10865650 w 12191990"/>
              <a:gd name="connsiteY3248" fmla="*/ 236333 h 6857994"/>
              <a:gd name="connsiteX3249" fmla="*/ 10868945 w 12191990"/>
              <a:gd name="connsiteY3249" fmla="*/ 241032 h 6857994"/>
              <a:gd name="connsiteX3250" fmla="*/ 10862353 w 12191990"/>
              <a:gd name="connsiteY3250" fmla="*/ 235688 h 6857994"/>
              <a:gd name="connsiteX3251" fmla="*/ 10861411 w 12191990"/>
              <a:gd name="connsiteY3251" fmla="*/ 234924 h 6857994"/>
              <a:gd name="connsiteX3252" fmla="*/ 10854340 w 12191990"/>
              <a:gd name="connsiteY3252" fmla="*/ 228791 h 6857994"/>
              <a:gd name="connsiteX3253" fmla="*/ 10846823 w 12191990"/>
              <a:gd name="connsiteY3253" fmla="*/ 223147 h 6857994"/>
              <a:gd name="connsiteX3254" fmla="*/ 10839284 w 12191990"/>
              <a:gd name="connsiteY3254" fmla="*/ 217035 h 6857994"/>
              <a:gd name="connsiteX3255" fmla="*/ 10832235 w 12191990"/>
              <a:gd name="connsiteY3255" fmla="*/ 210924 h 6857994"/>
              <a:gd name="connsiteX3256" fmla="*/ 10824696 w 12191990"/>
              <a:gd name="connsiteY3256" fmla="*/ 204812 h 6857994"/>
              <a:gd name="connsiteX3257" fmla="*/ 10817179 w 12191990"/>
              <a:gd name="connsiteY3257" fmla="*/ 198679 h 6857994"/>
              <a:gd name="connsiteX3258" fmla="*/ 10810992 w 12191990"/>
              <a:gd name="connsiteY3258" fmla="*/ 193312 h 6857994"/>
              <a:gd name="connsiteX3259" fmla="*/ 10801165 w 12191990"/>
              <a:gd name="connsiteY3259" fmla="*/ 190675 h 6857994"/>
              <a:gd name="connsiteX3260" fmla="*/ 10802455 w 12191990"/>
              <a:gd name="connsiteY3260" fmla="*/ 194883 h 6857994"/>
              <a:gd name="connsiteX3261" fmla="*/ 10802805 w 12191990"/>
              <a:gd name="connsiteY3261" fmla="*/ 196023 h 6857994"/>
              <a:gd name="connsiteX3262" fmla="*/ 10803039 w 12191990"/>
              <a:gd name="connsiteY3262" fmla="*/ 196787 h 6857994"/>
              <a:gd name="connsiteX3263" fmla="*/ 10803831 w 12191990"/>
              <a:gd name="connsiteY3263" fmla="*/ 199351 h 6857994"/>
              <a:gd name="connsiteX3264" fmla="*/ 10804696 w 12191990"/>
              <a:gd name="connsiteY3264" fmla="*/ 202150 h 6857994"/>
              <a:gd name="connsiteX3265" fmla="*/ 10804933 w 12191990"/>
              <a:gd name="connsiteY3265" fmla="*/ 202916 h 6857994"/>
              <a:gd name="connsiteX3266" fmla="*/ 10806067 w 12191990"/>
              <a:gd name="connsiteY3266" fmla="*/ 206898 h 6857994"/>
              <a:gd name="connsiteX3267" fmla="*/ 10806574 w 12191990"/>
              <a:gd name="connsiteY3267" fmla="*/ 208678 h 6857994"/>
              <a:gd name="connsiteX3268" fmla="*/ 10806808 w 12191990"/>
              <a:gd name="connsiteY3268" fmla="*/ 209501 h 6857994"/>
              <a:gd name="connsiteX3269" fmla="*/ 10808682 w 12191990"/>
              <a:gd name="connsiteY3269" fmla="*/ 215613 h 6857994"/>
              <a:gd name="connsiteX3270" fmla="*/ 10810578 w 12191990"/>
              <a:gd name="connsiteY3270" fmla="*/ 221746 h 6857994"/>
              <a:gd name="connsiteX3271" fmla="*/ 10812452 w 12191990"/>
              <a:gd name="connsiteY3271" fmla="*/ 227858 h 6857994"/>
              <a:gd name="connsiteX3272" fmla="*/ 10814347 w 12191990"/>
              <a:gd name="connsiteY3272" fmla="*/ 234459 h 6857994"/>
              <a:gd name="connsiteX3273" fmla="*/ 10815987 w 12191990"/>
              <a:gd name="connsiteY3273" fmla="*/ 239807 h 6857994"/>
              <a:gd name="connsiteX3274" fmla="*/ 10816220 w 12191990"/>
              <a:gd name="connsiteY3274" fmla="*/ 240567 h 6857994"/>
              <a:gd name="connsiteX3275" fmla="*/ 10809640 w 12191990"/>
              <a:gd name="connsiteY3275" fmla="*/ 235392 h 6857994"/>
              <a:gd name="connsiteX3276" fmla="*/ 10803506 w 12191990"/>
              <a:gd name="connsiteY3276" fmla="*/ 230686 h 6857994"/>
              <a:gd name="connsiteX3277" fmla="*/ 10796926 w 12191990"/>
              <a:gd name="connsiteY3277" fmla="*/ 225511 h 6857994"/>
              <a:gd name="connsiteX3278" fmla="*/ 10790814 w 12191990"/>
              <a:gd name="connsiteY3278" fmla="*/ 220336 h 6857994"/>
              <a:gd name="connsiteX3279" fmla="*/ 10784212 w 12191990"/>
              <a:gd name="connsiteY3279" fmla="*/ 215609 h 6857994"/>
              <a:gd name="connsiteX3280" fmla="*/ 10778100 w 12191990"/>
              <a:gd name="connsiteY3280" fmla="*/ 210455 h 6857994"/>
              <a:gd name="connsiteX3281" fmla="*/ 10771498 w 12191990"/>
              <a:gd name="connsiteY3281" fmla="*/ 205728 h 6857994"/>
              <a:gd name="connsiteX3282" fmla="*/ 10765740 w 12191990"/>
              <a:gd name="connsiteY3282" fmla="*/ 201199 h 6857994"/>
              <a:gd name="connsiteX3283" fmla="*/ 10764922 w 12191990"/>
              <a:gd name="connsiteY3283" fmla="*/ 200556 h 6857994"/>
              <a:gd name="connsiteX3284" fmla="*/ 10769625 w 12191990"/>
              <a:gd name="connsiteY3284" fmla="*/ 199151 h 6857994"/>
              <a:gd name="connsiteX3285" fmla="*/ 10774332 w 12191990"/>
              <a:gd name="connsiteY3285" fmla="*/ 198214 h 6857994"/>
              <a:gd name="connsiteX3286" fmla="*/ 10778570 w 12191990"/>
              <a:gd name="connsiteY3286" fmla="*/ 196787 h 6857994"/>
              <a:gd name="connsiteX3287" fmla="*/ 10783276 w 12191990"/>
              <a:gd name="connsiteY3287" fmla="*/ 195850 h 6857994"/>
              <a:gd name="connsiteX3288" fmla="*/ 10787514 w 12191990"/>
              <a:gd name="connsiteY3288" fmla="*/ 194445 h 6857994"/>
              <a:gd name="connsiteX3289" fmla="*/ 10792220 w 12191990"/>
              <a:gd name="connsiteY3289" fmla="*/ 193018 h 6857994"/>
              <a:gd name="connsiteX3290" fmla="*/ 10796927 w 12191990"/>
              <a:gd name="connsiteY3290" fmla="*/ 192102 h 6857994"/>
              <a:gd name="connsiteX3291" fmla="*/ 10639250 w 12191990"/>
              <a:gd name="connsiteY3291" fmla="*/ 172787 h 6857994"/>
              <a:gd name="connsiteX3292" fmla="*/ 10644425 w 12191990"/>
              <a:gd name="connsiteY3292" fmla="*/ 175619 h 6857994"/>
              <a:gd name="connsiteX3293" fmla="*/ 10649621 w 12191990"/>
              <a:gd name="connsiteY3293" fmla="*/ 178452 h 6857994"/>
              <a:gd name="connsiteX3294" fmla="*/ 10654775 w 12191990"/>
              <a:gd name="connsiteY3294" fmla="*/ 181263 h 6857994"/>
              <a:gd name="connsiteX3295" fmla="*/ 10659971 w 12191990"/>
              <a:gd name="connsiteY3295" fmla="*/ 183605 h 6857994"/>
              <a:gd name="connsiteX3296" fmla="*/ 10665615 w 12191990"/>
              <a:gd name="connsiteY3296" fmla="*/ 186438 h 6857994"/>
              <a:gd name="connsiteX3297" fmla="*/ 10670790 w 12191990"/>
              <a:gd name="connsiteY3297" fmla="*/ 189270 h 6857994"/>
              <a:gd name="connsiteX3298" fmla="*/ 10675986 w 12191990"/>
              <a:gd name="connsiteY3298" fmla="*/ 192102 h 6857994"/>
              <a:gd name="connsiteX3299" fmla="*/ 10681137 w 12191990"/>
              <a:gd name="connsiteY3299" fmla="*/ 194911 h 6857994"/>
              <a:gd name="connsiteX3300" fmla="*/ 10680670 w 12191990"/>
              <a:gd name="connsiteY3300" fmla="*/ 195378 h 6857994"/>
              <a:gd name="connsiteX3301" fmla="*/ 10680670 w 12191990"/>
              <a:gd name="connsiteY3301" fmla="*/ 195846 h 6857994"/>
              <a:gd name="connsiteX3302" fmla="*/ 10680670 w 12191990"/>
              <a:gd name="connsiteY3302" fmla="*/ 196315 h 6857994"/>
              <a:gd name="connsiteX3303" fmla="*/ 10680670 w 12191990"/>
              <a:gd name="connsiteY3303" fmla="*/ 196783 h 6857994"/>
              <a:gd name="connsiteX3304" fmla="*/ 10680670 w 12191990"/>
              <a:gd name="connsiteY3304" fmla="*/ 197273 h 6857994"/>
              <a:gd name="connsiteX3305" fmla="*/ 10680670 w 12191990"/>
              <a:gd name="connsiteY3305" fmla="*/ 197742 h 6857994"/>
              <a:gd name="connsiteX3306" fmla="*/ 10680202 w 12191990"/>
              <a:gd name="connsiteY3306" fmla="*/ 198210 h 6857994"/>
              <a:gd name="connsiteX3307" fmla="*/ 10680202 w 12191990"/>
              <a:gd name="connsiteY3307" fmla="*/ 198679 h 6857994"/>
              <a:gd name="connsiteX3308" fmla="*/ 10680202 w 12191990"/>
              <a:gd name="connsiteY3308" fmla="*/ 199147 h 6857994"/>
              <a:gd name="connsiteX3309" fmla="*/ 10680203 w 12191990"/>
              <a:gd name="connsiteY3309" fmla="*/ 199147 h 6857994"/>
              <a:gd name="connsiteX3310" fmla="*/ 10680203 w 12191990"/>
              <a:gd name="connsiteY3310" fmla="*/ 199151 h 6857994"/>
              <a:gd name="connsiteX3311" fmla="*/ 10680670 w 12191990"/>
              <a:gd name="connsiteY3311" fmla="*/ 199151 h 6857994"/>
              <a:gd name="connsiteX3312" fmla="*/ 10680670 w 12191990"/>
              <a:gd name="connsiteY3312" fmla="*/ 199616 h 6857994"/>
              <a:gd name="connsiteX3313" fmla="*/ 10680670 w 12191990"/>
              <a:gd name="connsiteY3313" fmla="*/ 200084 h 6857994"/>
              <a:gd name="connsiteX3314" fmla="*/ 10670320 w 12191990"/>
              <a:gd name="connsiteY3314" fmla="*/ 202916 h 6857994"/>
              <a:gd name="connsiteX3315" fmla="*/ 10660439 w 12191990"/>
              <a:gd name="connsiteY3315" fmla="*/ 205728 h 6857994"/>
              <a:gd name="connsiteX3316" fmla="*/ 10650557 w 12191990"/>
              <a:gd name="connsiteY3316" fmla="*/ 208560 h 6857994"/>
              <a:gd name="connsiteX3317" fmla="*/ 10640676 w 12191990"/>
              <a:gd name="connsiteY3317" fmla="*/ 211392 h 6857994"/>
              <a:gd name="connsiteX3318" fmla="*/ 10630794 w 12191990"/>
              <a:gd name="connsiteY3318" fmla="*/ 214224 h 6857994"/>
              <a:gd name="connsiteX3319" fmla="*/ 10620423 w 12191990"/>
              <a:gd name="connsiteY3319" fmla="*/ 217035 h 6857994"/>
              <a:gd name="connsiteX3320" fmla="*/ 10610542 w 12191990"/>
              <a:gd name="connsiteY3320" fmla="*/ 219868 h 6857994"/>
              <a:gd name="connsiteX3321" fmla="*/ 10601895 w 12191990"/>
              <a:gd name="connsiteY3321" fmla="*/ 222328 h 6857994"/>
              <a:gd name="connsiteX3322" fmla="*/ 10600664 w 12191990"/>
              <a:gd name="connsiteY3322" fmla="*/ 222678 h 6857994"/>
              <a:gd name="connsiteX3323" fmla="*/ 10603531 w 12191990"/>
              <a:gd name="connsiteY3323" fmla="*/ 217744 h 6857994"/>
              <a:gd name="connsiteX3324" fmla="*/ 10603941 w 12191990"/>
              <a:gd name="connsiteY3324" fmla="*/ 217039 h 6857994"/>
              <a:gd name="connsiteX3325" fmla="*/ 10607242 w 12191990"/>
              <a:gd name="connsiteY3325" fmla="*/ 210928 h 6857994"/>
              <a:gd name="connsiteX3326" fmla="*/ 10610543 w 12191990"/>
              <a:gd name="connsiteY3326" fmla="*/ 205263 h 6857994"/>
              <a:gd name="connsiteX3327" fmla="*/ 10613844 w 12191990"/>
              <a:gd name="connsiteY3327" fmla="*/ 199620 h 6857994"/>
              <a:gd name="connsiteX3328" fmla="*/ 10617123 w 12191990"/>
              <a:gd name="connsiteY3328" fmla="*/ 193976 h 6857994"/>
              <a:gd name="connsiteX3329" fmla="*/ 10619956 w 12191990"/>
              <a:gd name="connsiteY3329" fmla="*/ 187864 h 6857994"/>
              <a:gd name="connsiteX3330" fmla="*/ 10623257 w 12191990"/>
              <a:gd name="connsiteY3330" fmla="*/ 182221 h 6857994"/>
              <a:gd name="connsiteX3331" fmla="*/ 10626536 w 12191990"/>
              <a:gd name="connsiteY3331" fmla="*/ 176556 h 6857994"/>
              <a:gd name="connsiteX3332" fmla="*/ 10627026 w 12191990"/>
              <a:gd name="connsiteY3332" fmla="*/ 176556 h 6857994"/>
              <a:gd name="connsiteX3333" fmla="*/ 10627495 w 12191990"/>
              <a:gd name="connsiteY3333" fmla="*/ 176556 h 6857994"/>
              <a:gd name="connsiteX3334" fmla="*/ 10627963 w 12191990"/>
              <a:gd name="connsiteY3334" fmla="*/ 177025 h 6857994"/>
              <a:gd name="connsiteX3335" fmla="*/ 10628432 w 12191990"/>
              <a:gd name="connsiteY3335" fmla="*/ 177025 h 6857994"/>
              <a:gd name="connsiteX3336" fmla="*/ 10628900 w 12191990"/>
              <a:gd name="connsiteY3336" fmla="*/ 177025 h 6857994"/>
              <a:gd name="connsiteX3337" fmla="*/ 10629369 w 12191990"/>
              <a:gd name="connsiteY3337" fmla="*/ 177025 h 6857994"/>
              <a:gd name="connsiteX3338" fmla="*/ 10630306 w 12191990"/>
              <a:gd name="connsiteY3338" fmla="*/ 177025 h 6857994"/>
              <a:gd name="connsiteX3339" fmla="*/ 10630795 w 12191990"/>
              <a:gd name="connsiteY3339" fmla="*/ 177025 h 6857994"/>
              <a:gd name="connsiteX3340" fmla="*/ 10631711 w 12191990"/>
              <a:gd name="connsiteY3340" fmla="*/ 177025 h 6857994"/>
              <a:gd name="connsiteX3341" fmla="*/ 10633138 w 12191990"/>
              <a:gd name="connsiteY3341" fmla="*/ 177025 h 6857994"/>
              <a:gd name="connsiteX3342" fmla="*/ 10634544 w 12191990"/>
              <a:gd name="connsiteY3342" fmla="*/ 176556 h 6857994"/>
              <a:gd name="connsiteX3343" fmla="*/ 10635481 w 12191990"/>
              <a:gd name="connsiteY3343" fmla="*/ 176088 h 6857994"/>
              <a:gd name="connsiteX3344" fmla="*/ 10636439 w 12191990"/>
              <a:gd name="connsiteY3344" fmla="*/ 175151 h 6857994"/>
              <a:gd name="connsiteX3345" fmla="*/ 10637844 w 12191990"/>
              <a:gd name="connsiteY3345" fmla="*/ 174682 h 6857994"/>
              <a:gd name="connsiteX3346" fmla="*/ 10638782 w 12191990"/>
              <a:gd name="connsiteY3346" fmla="*/ 173724 h 6857994"/>
              <a:gd name="connsiteX3347" fmla="*/ 10639250 w 12191990"/>
              <a:gd name="connsiteY3347" fmla="*/ 172787 h 6857994"/>
              <a:gd name="connsiteX3348" fmla="*/ 10621830 w 12191990"/>
              <a:gd name="connsiteY3348" fmla="*/ 172787 h 6857994"/>
              <a:gd name="connsiteX3349" fmla="*/ 10622297 w 12191990"/>
              <a:gd name="connsiteY3349" fmla="*/ 173255 h 6857994"/>
              <a:gd name="connsiteX3350" fmla="*/ 10622297 w 12191990"/>
              <a:gd name="connsiteY3350" fmla="*/ 173720 h 6857994"/>
              <a:gd name="connsiteX3351" fmla="*/ 10622298 w 12191990"/>
              <a:gd name="connsiteY3351" fmla="*/ 173720 h 6857994"/>
              <a:gd name="connsiteX3352" fmla="*/ 10622298 w 12191990"/>
              <a:gd name="connsiteY3352" fmla="*/ 173724 h 6857994"/>
              <a:gd name="connsiteX3353" fmla="*/ 10622767 w 12191990"/>
              <a:gd name="connsiteY3353" fmla="*/ 173724 h 6857994"/>
              <a:gd name="connsiteX3354" fmla="*/ 10623257 w 12191990"/>
              <a:gd name="connsiteY3354" fmla="*/ 174193 h 6857994"/>
              <a:gd name="connsiteX3355" fmla="*/ 10623723 w 12191990"/>
              <a:gd name="connsiteY3355" fmla="*/ 174680 h 6857994"/>
              <a:gd name="connsiteX3356" fmla="*/ 10620423 w 12191990"/>
              <a:gd name="connsiteY3356" fmla="*/ 180790 h 6857994"/>
              <a:gd name="connsiteX3357" fmla="*/ 10617122 w 12191990"/>
              <a:gd name="connsiteY3357" fmla="*/ 186902 h 6857994"/>
              <a:gd name="connsiteX3358" fmla="*/ 10613353 w 12191990"/>
              <a:gd name="connsiteY3358" fmla="*/ 193014 h 6857994"/>
              <a:gd name="connsiteX3359" fmla="*/ 10610073 w 12191990"/>
              <a:gd name="connsiteY3359" fmla="*/ 199147 h 6857994"/>
              <a:gd name="connsiteX3360" fmla="*/ 10606772 w 12191990"/>
              <a:gd name="connsiteY3360" fmla="*/ 205259 h 6857994"/>
              <a:gd name="connsiteX3361" fmla="*/ 10603471 w 12191990"/>
              <a:gd name="connsiteY3361" fmla="*/ 211392 h 6857994"/>
              <a:gd name="connsiteX3362" fmla="*/ 10599702 w 12191990"/>
              <a:gd name="connsiteY3362" fmla="*/ 217504 h 6857994"/>
              <a:gd name="connsiteX3363" fmla="*/ 10596422 w 12191990"/>
              <a:gd name="connsiteY3363" fmla="*/ 223637 h 6857994"/>
              <a:gd name="connsiteX3364" fmla="*/ 10590758 w 12191990"/>
              <a:gd name="connsiteY3364" fmla="*/ 221742 h 6857994"/>
              <a:gd name="connsiteX3365" fmla="*/ 10585604 w 12191990"/>
              <a:gd name="connsiteY3365" fmla="*/ 219868 h 6857994"/>
              <a:gd name="connsiteX3366" fmla="*/ 10579939 w 12191990"/>
              <a:gd name="connsiteY3366" fmla="*/ 218441 h 6857994"/>
              <a:gd name="connsiteX3367" fmla="*/ 10574296 w 12191990"/>
              <a:gd name="connsiteY3367" fmla="*/ 216567 h 6857994"/>
              <a:gd name="connsiteX3368" fmla="*/ 10569121 w 12191990"/>
              <a:gd name="connsiteY3368" fmla="*/ 214693 h 6857994"/>
              <a:gd name="connsiteX3369" fmla="*/ 10563477 w 12191990"/>
              <a:gd name="connsiteY3369" fmla="*/ 213266 h 6857994"/>
              <a:gd name="connsiteX3370" fmla="*/ 10557812 w 12191990"/>
              <a:gd name="connsiteY3370" fmla="*/ 211392 h 6857994"/>
              <a:gd name="connsiteX3371" fmla="*/ 10552642 w 12191990"/>
              <a:gd name="connsiteY3371" fmla="*/ 209499 h 6857994"/>
              <a:gd name="connsiteX3372" fmla="*/ 10561114 w 12191990"/>
              <a:gd name="connsiteY3372" fmla="*/ 204816 h 6857994"/>
              <a:gd name="connsiteX3373" fmla="*/ 10570059 w 12191990"/>
              <a:gd name="connsiteY3373" fmla="*/ 200557 h 6857994"/>
              <a:gd name="connsiteX3374" fmla="*/ 10578535 w 12191990"/>
              <a:gd name="connsiteY3374" fmla="*/ 195850 h 6857994"/>
              <a:gd name="connsiteX3375" fmla="*/ 10586989 w 12191990"/>
              <a:gd name="connsiteY3375" fmla="*/ 191144 h 6857994"/>
              <a:gd name="connsiteX3376" fmla="*/ 10595955 w 12191990"/>
              <a:gd name="connsiteY3376" fmla="*/ 186438 h 6857994"/>
              <a:gd name="connsiteX3377" fmla="*/ 10604431 w 12191990"/>
              <a:gd name="connsiteY3377" fmla="*/ 181731 h 6857994"/>
              <a:gd name="connsiteX3378" fmla="*/ 10613354 w 12191990"/>
              <a:gd name="connsiteY3378" fmla="*/ 177493 h 6857994"/>
              <a:gd name="connsiteX3379" fmla="*/ 10621830 w 12191990"/>
              <a:gd name="connsiteY3379" fmla="*/ 172787 h 6857994"/>
              <a:gd name="connsiteX3380" fmla="*/ 10574286 w 12191990"/>
              <a:gd name="connsiteY3380" fmla="*/ 172329 h 6857994"/>
              <a:gd name="connsiteX3381" fmla="*/ 10570995 w 12191990"/>
              <a:gd name="connsiteY3381" fmla="*/ 177021 h 6857994"/>
              <a:gd name="connsiteX3382" fmla="*/ 10567694 w 12191990"/>
              <a:gd name="connsiteY3382" fmla="*/ 181727 h 6857994"/>
              <a:gd name="connsiteX3383" fmla="*/ 10564393 w 12191990"/>
              <a:gd name="connsiteY3383" fmla="*/ 185965 h 6857994"/>
              <a:gd name="connsiteX3384" fmla="*/ 10561113 w 12191990"/>
              <a:gd name="connsiteY3384" fmla="*/ 190671 h 6857994"/>
              <a:gd name="connsiteX3385" fmla="*/ 10557344 w 12191990"/>
              <a:gd name="connsiteY3385" fmla="*/ 194909 h 6857994"/>
              <a:gd name="connsiteX3386" fmla="*/ 10554064 w 12191990"/>
              <a:gd name="connsiteY3386" fmla="*/ 199616 h 6857994"/>
              <a:gd name="connsiteX3387" fmla="*/ 10550763 w 12191990"/>
              <a:gd name="connsiteY3387" fmla="*/ 203853 h 6857994"/>
              <a:gd name="connsiteX3388" fmla="*/ 10547462 w 12191990"/>
              <a:gd name="connsiteY3388" fmla="*/ 208560 h 6857994"/>
              <a:gd name="connsiteX3389" fmla="*/ 10543693 w 12191990"/>
              <a:gd name="connsiteY3389" fmla="*/ 209965 h 6857994"/>
              <a:gd name="connsiteX3390" fmla="*/ 10540392 w 12191990"/>
              <a:gd name="connsiteY3390" fmla="*/ 210924 h 6857994"/>
              <a:gd name="connsiteX3391" fmla="*/ 10536644 w 12191990"/>
              <a:gd name="connsiteY3391" fmla="*/ 212329 h 6857994"/>
              <a:gd name="connsiteX3392" fmla="*/ 10533343 w 12191990"/>
              <a:gd name="connsiteY3392" fmla="*/ 213735 h 6857994"/>
              <a:gd name="connsiteX3393" fmla="*/ 10529574 w 12191990"/>
              <a:gd name="connsiteY3393" fmla="*/ 215140 h 6857994"/>
              <a:gd name="connsiteX3394" fmla="*/ 10526273 w 12191990"/>
              <a:gd name="connsiteY3394" fmla="*/ 216098 h 6857994"/>
              <a:gd name="connsiteX3395" fmla="*/ 10522972 w 12191990"/>
              <a:gd name="connsiteY3395" fmla="*/ 217504 h 6857994"/>
              <a:gd name="connsiteX3396" fmla="*/ 10519234 w 12191990"/>
              <a:gd name="connsiteY3396" fmla="*/ 218906 h 6857994"/>
              <a:gd name="connsiteX3397" fmla="*/ 10526274 w 12191990"/>
              <a:gd name="connsiteY3397" fmla="*/ 213270 h 6857994"/>
              <a:gd name="connsiteX3398" fmla="*/ 10533344 w 12191990"/>
              <a:gd name="connsiteY3398" fmla="*/ 207158 h 6857994"/>
              <a:gd name="connsiteX3399" fmla="*/ 10539925 w 12191990"/>
              <a:gd name="connsiteY3399" fmla="*/ 201515 h 6857994"/>
              <a:gd name="connsiteX3400" fmla="*/ 10546995 w 12191990"/>
              <a:gd name="connsiteY3400" fmla="*/ 195850 h 6857994"/>
              <a:gd name="connsiteX3401" fmla="*/ 10553597 w 12191990"/>
              <a:gd name="connsiteY3401" fmla="*/ 189738 h 6857994"/>
              <a:gd name="connsiteX3402" fmla="*/ 10560646 w 12191990"/>
              <a:gd name="connsiteY3402" fmla="*/ 184095 h 6857994"/>
              <a:gd name="connsiteX3403" fmla="*/ 10567695 w 12191990"/>
              <a:gd name="connsiteY3403" fmla="*/ 178452 h 6857994"/>
              <a:gd name="connsiteX3404" fmla="*/ 10573472 w 12191990"/>
              <a:gd name="connsiteY3404" fmla="*/ 173086 h 6857994"/>
              <a:gd name="connsiteX3405" fmla="*/ 10730081 w 12191990"/>
              <a:gd name="connsiteY3405" fmla="*/ 164312 h 6857994"/>
              <a:gd name="connsiteX3406" fmla="*/ 10738086 w 12191990"/>
              <a:gd name="connsiteY3406" fmla="*/ 167144 h 6857994"/>
              <a:gd name="connsiteX3407" fmla="*/ 10746561 w 12191990"/>
              <a:gd name="connsiteY3407" fmla="*/ 170423 h 6857994"/>
              <a:gd name="connsiteX3408" fmla="*/ 10755037 w 12191990"/>
              <a:gd name="connsiteY3408" fmla="*/ 173256 h 6857994"/>
              <a:gd name="connsiteX3409" fmla="*/ 10763492 w 12191990"/>
              <a:gd name="connsiteY3409" fmla="*/ 176556 h 6857994"/>
              <a:gd name="connsiteX3410" fmla="*/ 10771989 w 12191990"/>
              <a:gd name="connsiteY3410" fmla="*/ 179389 h 6857994"/>
              <a:gd name="connsiteX3411" fmla="*/ 10779975 w 12191990"/>
              <a:gd name="connsiteY3411" fmla="*/ 182221 h 6857994"/>
              <a:gd name="connsiteX3412" fmla="*/ 10788451 w 12191990"/>
              <a:gd name="connsiteY3412" fmla="*/ 185501 h 6857994"/>
              <a:gd name="connsiteX3413" fmla="*/ 10796920 w 12191990"/>
              <a:gd name="connsiteY3413" fmla="*/ 188331 h 6857994"/>
              <a:gd name="connsiteX3414" fmla="*/ 10792688 w 12191990"/>
              <a:gd name="connsiteY3414" fmla="*/ 189734 h 6857994"/>
              <a:gd name="connsiteX3415" fmla="*/ 10787982 w 12191990"/>
              <a:gd name="connsiteY3415" fmla="*/ 190671 h 6857994"/>
              <a:gd name="connsiteX3416" fmla="*/ 10783744 w 12191990"/>
              <a:gd name="connsiteY3416" fmla="*/ 192098 h 6857994"/>
              <a:gd name="connsiteX3417" fmla="*/ 10779506 w 12191990"/>
              <a:gd name="connsiteY3417" fmla="*/ 193014 h 6857994"/>
              <a:gd name="connsiteX3418" fmla="*/ 10775268 w 12191990"/>
              <a:gd name="connsiteY3418" fmla="*/ 194441 h 6857994"/>
              <a:gd name="connsiteX3419" fmla="*/ 10770561 w 12191990"/>
              <a:gd name="connsiteY3419" fmla="*/ 195378 h 6857994"/>
              <a:gd name="connsiteX3420" fmla="*/ 10766323 w 12191990"/>
              <a:gd name="connsiteY3420" fmla="*/ 196783 h 6857994"/>
              <a:gd name="connsiteX3421" fmla="*/ 10762085 w 12191990"/>
              <a:gd name="connsiteY3421" fmla="*/ 198210 h 6857994"/>
              <a:gd name="connsiteX3422" fmla="*/ 10757847 w 12191990"/>
              <a:gd name="connsiteY3422" fmla="*/ 193972 h 6857994"/>
              <a:gd name="connsiteX3423" fmla="*/ 10754078 w 12191990"/>
              <a:gd name="connsiteY3423" fmla="*/ 189734 h 6857994"/>
              <a:gd name="connsiteX3424" fmla="*/ 10749861 w 12191990"/>
              <a:gd name="connsiteY3424" fmla="*/ 185497 h 6857994"/>
              <a:gd name="connsiteX3425" fmla="*/ 10746092 w 12191990"/>
              <a:gd name="connsiteY3425" fmla="*/ 181259 h 6857994"/>
              <a:gd name="connsiteX3426" fmla="*/ 10741854 w 12191990"/>
              <a:gd name="connsiteY3426" fmla="*/ 177021 h 6857994"/>
              <a:gd name="connsiteX3427" fmla="*/ 10738085 w 12191990"/>
              <a:gd name="connsiteY3427" fmla="*/ 172783 h 6857994"/>
              <a:gd name="connsiteX3428" fmla="*/ 10733847 w 12191990"/>
              <a:gd name="connsiteY3428" fmla="*/ 168545 h 6857994"/>
              <a:gd name="connsiteX3429" fmla="*/ 10585115 w 12191990"/>
              <a:gd name="connsiteY3429" fmla="*/ 163843 h 6857994"/>
              <a:gd name="connsiteX3430" fmla="*/ 10589822 w 12191990"/>
              <a:gd name="connsiteY3430" fmla="*/ 163843 h 6857994"/>
              <a:gd name="connsiteX3431" fmla="*/ 10594060 w 12191990"/>
              <a:gd name="connsiteY3431" fmla="*/ 164311 h 6857994"/>
              <a:gd name="connsiteX3432" fmla="*/ 10598297 w 12191990"/>
              <a:gd name="connsiteY3432" fmla="*/ 164780 h 6857994"/>
              <a:gd name="connsiteX3433" fmla="*/ 10602535 w 12191990"/>
              <a:gd name="connsiteY3433" fmla="*/ 165270 h 6857994"/>
              <a:gd name="connsiteX3434" fmla="*/ 10606773 w 12191990"/>
              <a:gd name="connsiteY3434" fmla="*/ 165738 h 6857994"/>
              <a:gd name="connsiteX3435" fmla="*/ 10611011 w 12191990"/>
              <a:gd name="connsiteY3435" fmla="*/ 166207 h 6857994"/>
              <a:gd name="connsiteX3436" fmla="*/ 10615249 w 12191990"/>
              <a:gd name="connsiteY3436" fmla="*/ 166207 h 6857994"/>
              <a:gd name="connsiteX3437" fmla="*/ 10619955 w 12191990"/>
              <a:gd name="connsiteY3437" fmla="*/ 166675 h 6857994"/>
              <a:gd name="connsiteX3438" fmla="*/ 10619955 w 12191990"/>
              <a:gd name="connsiteY3438" fmla="*/ 167140 h 6857994"/>
              <a:gd name="connsiteX3439" fmla="*/ 10619955 w 12191990"/>
              <a:gd name="connsiteY3439" fmla="*/ 167608 h 6857994"/>
              <a:gd name="connsiteX3440" fmla="*/ 10619955 w 12191990"/>
              <a:gd name="connsiteY3440" fmla="*/ 168077 h 6857994"/>
              <a:gd name="connsiteX3441" fmla="*/ 10619955 w 12191990"/>
              <a:gd name="connsiteY3441" fmla="*/ 168545 h 6857994"/>
              <a:gd name="connsiteX3442" fmla="*/ 10619955 w 12191990"/>
              <a:gd name="connsiteY3442" fmla="*/ 169035 h 6857994"/>
              <a:gd name="connsiteX3443" fmla="*/ 10619956 w 12191990"/>
              <a:gd name="connsiteY3443" fmla="*/ 169036 h 6857994"/>
              <a:gd name="connsiteX3444" fmla="*/ 10619956 w 12191990"/>
              <a:gd name="connsiteY3444" fmla="*/ 169039 h 6857994"/>
              <a:gd name="connsiteX3445" fmla="*/ 10620421 w 12191990"/>
              <a:gd name="connsiteY3445" fmla="*/ 169505 h 6857994"/>
              <a:gd name="connsiteX3446" fmla="*/ 10611947 w 12191990"/>
              <a:gd name="connsiteY3446" fmla="*/ 174189 h 6857994"/>
              <a:gd name="connsiteX3447" fmla="*/ 10603940 w 12191990"/>
              <a:gd name="connsiteY3447" fmla="*/ 178448 h 6857994"/>
              <a:gd name="connsiteX3448" fmla="*/ 10595485 w 12191990"/>
              <a:gd name="connsiteY3448" fmla="*/ 183133 h 6857994"/>
              <a:gd name="connsiteX3449" fmla="*/ 10586988 w 12191990"/>
              <a:gd name="connsiteY3449" fmla="*/ 187371 h 6857994"/>
              <a:gd name="connsiteX3450" fmla="*/ 10579002 w 12191990"/>
              <a:gd name="connsiteY3450" fmla="*/ 191630 h 6857994"/>
              <a:gd name="connsiteX3451" fmla="*/ 10570526 w 12191990"/>
              <a:gd name="connsiteY3451" fmla="*/ 196315 h 6857994"/>
              <a:gd name="connsiteX3452" fmla="*/ 10562519 w 12191990"/>
              <a:gd name="connsiteY3452" fmla="*/ 200553 h 6857994"/>
              <a:gd name="connsiteX3453" fmla="*/ 10554070 w 12191990"/>
              <a:gd name="connsiteY3453" fmla="*/ 204809 h 6857994"/>
              <a:gd name="connsiteX3454" fmla="*/ 10557345 w 12191990"/>
              <a:gd name="connsiteY3454" fmla="*/ 200269 h 6857994"/>
              <a:gd name="connsiteX3455" fmla="*/ 10557813 w 12191990"/>
              <a:gd name="connsiteY3455" fmla="*/ 199620 h 6857994"/>
              <a:gd name="connsiteX3456" fmla="*/ 10562051 w 12191990"/>
              <a:gd name="connsiteY3456" fmla="*/ 194445 h 6857994"/>
              <a:gd name="connsiteX3457" fmla="*/ 10565821 w 12191990"/>
              <a:gd name="connsiteY3457" fmla="*/ 189270 h 6857994"/>
              <a:gd name="connsiteX3458" fmla="*/ 10569590 w 12191990"/>
              <a:gd name="connsiteY3458" fmla="*/ 184095 h 6857994"/>
              <a:gd name="connsiteX3459" fmla="*/ 10573828 w 12191990"/>
              <a:gd name="connsiteY3459" fmla="*/ 179389 h 6857994"/>
              <a:gd name="connsiteX3460" fmla="*/ 10577576 w 12191990"/>
              <a:gd name="connsiteY3460" fmla="*/ 174193 h 6857994"/>
              <a:gd name="connsiteX3461" fmla="*/ 10581346 w 12191990"/>
              <a:gd name="connsiteY3461" fmla="*/ 169039 h 6857994"/>
              <a:gd name="connsiteX3462" fmla="*/ 10585115 w 12191990"/>
              <a:gd name="connsiteY3462" fmla="*/ 163843 h 6857994"/>
              <a:gd name="connsiteX3463" fmla="*/ 10723966 w 12191990"/>
              <a:gd name="connsiteY3463" fmla="*/ 162906 h 6857994"/>
              <a:gd name="connsiteX3464" fmla="*/ 10728183 w 12191990"/>
              <a:gd name="connsiteY3464" fmla="*/ 167144 h 6857994"/>
              <a:gd name="connsiteX3465" fmla="*/ 10732442 w 12191990"/>
              <a:gd name="connsiteY3465" fmla="*/ 171382 h 6857994"/>
              <a:gd name="connsiteX3466" fmla="*/ 10736680 w 12191990"/>
              <a:gd name="connsiteY3466" fmla="*/ 176088 h 6857994"/>
              <a:gd name="connsiteX3467" fmla="*/ 10740897 w 12191990"/>
              <a:gd name="connsiteY3467" fmla="*/ 180326 h 6857994"/>
              <a:gd name="connsiteX3468" fmla="*/ 10745135 w 12191990"/>
              <a:gd name="connsiteY3468" fmla="*/ 185032 h 6857994"/>
              <a:gd name="connsiteX3469" fmla="*/ 10749394 w 12191990"/>
              <a:gd name="connsiteY3469" fmla="*/ 189270 h 6857994"/>
              <a:gd name="connsiteX3470" fmla="*/ 10753610 w 12191990"/>
              <a:gd name="connsiteY3470" fmla="*/ 193508 h 6857994"/>
              <a:gd name="connsiteX3471" fmla="*/ 10757845 w 12191990"/>
              <a:gd name="connsiteY3471" fmla="*/ 198210 h 6857994"/>
              <a:gd name="connsiteX3472" fmla="*/ 10750777 w 12191990"/>
              <a:gd name="connsiteY3472" fmla="*/ 198210 h 6857994"/>
              <a:gd name="connsiteX3473" fmla="*/ 10743728 w 12191990"/>
              <a:gd name="connsiteY3473" fmla="*/ 197742 h 6857994"/>
              <a:gd name="connsiteX3474" fmla="*/ 10736679 w 12191990"/>
              <a:gd name="connsiteY3474" fmla="*/ 197742 h 6857994"/>
              <a:gd name="connsiteX3475" fmla="*/ 10730077 w 12191990"/>
              <a:gd name="connsiteY3475" fmla="*/ 197742 h 6857994"/>
              <a:gd name="connsiteX3476" fmla="*/ 10723028 w 12191990"/>
              <a:gd name="connsiteY3476" fmla="*/ 197273 h 6857994"/>
              <a:gd name="connsiteX3477" fmla="*/ 10715958 w 12191990"/>
              <a:gd name="connsiteY3477" fmla="*/ 197273 h 6857994"/>
              <a:gd name="connsiteX3478" fmla="*/ 10708888 w 12191990"/>
              <a:gd name="connsiteY3478" fmla="*/ 197273 h 6857994"/>
              <a:gd name="connsiteX3479" fmla="*/ 10701839 w 12191990"/>
              <a:gd name="connsiteY3479" fmla="*/ 197273 h 6857994"/>
              <a:gd name="connsiteX3480" fmla="*/ 10701839 w 12191990"/>
              <a:gd name="connsiteY3480" fmla="*/ 196319 h 6857994"/>
              <a:gd name="connsiteX3481" fmla="*/ 10701839 w 12191990"/>
              <a:gd name="connsiteY3481" fmla="*/ 195382 h 6857994"/>
              <a:gd name="connsiteX3482" fmla="*/ 10701838 w 12191990"/>
              <a:gd name="connsiteY3482" fmla="*/ 195381 h 6857994"/>
              <a:gd name="connsiteX3483" fmla="*/ 10701838 w 12191990"/>
              <a:gd name="connsiteY3483" fmla="*/ 195378 h 6857994"/>
              <a:gd name="connsiteX3484" fmla="*/ 10701371 w 12191990"/>
              <a:gd name="connsiteY3484" fmla="*/ 194910 h 6857994"/>
              <a:gd name="connsiteX3485" fmla="*/ 10701371 w 12191990"/>
              <a:gd name="connsiteY3485" fmla="*/ 193976 h 6857994"/>
              <a:gd name="connsiteX3486" fmla="*/ 10701370 w 12191990"/>
              <a:gd name="connsiteY3486" fmla="*/ 193975 h 6857994"/>
              <a:gd name="connsiteX3487" fmla="*/ 10701370 w 12191990"/>
              <a:gd name="connsiteY3487" fmla="*/ 193972 h 6857994"/>
              <a:gd name="connsiteX3488" fmla="*/ 10700901 w 12191990"/>
              <a:gd name="connsiteY3488" fmla="*/ 193504 h 6857994"/>
              <a:gd name="connsiteX3489" fmla="*/ 10700433 w 12191990"/>
              <a:gd name="connsiteY3489" fmla="*/ 192545 h 6857994"/>
              <a:gd name="connsiteX3490" fmla="*/ 10699943 w 12191990"/>
              <a:gd name="connsiteY3490" fmla="*/ 192098 h 6857994"/>
              <a:gd name="connsiteX3491" fmla="*/ 10699477 w 12191990"/>
              <a:gd name="connsiteY3491" fmla="*/ 191632 h 6857994"/>
              <a:gd name="connsiteX3492" fmla="*/ 10702777 w 12191990"/>
              <a:gd name="connsiteY3492" fmla="*/ 187864 h 6857994"/>
              <a:gd name="connsiteX3493" fmla="*/ 10705609 w 12191990"/>
              <a:gd name="connsiteY3493" fmla="*/ 184095 h 6857994"/>
              <a:gd name="connsiteX3494" fmla="*/ 10708889 w 12191990"/>
              <a:gd name="connsiteY3494" fmla="*/ 180794 h 6857994"/>
              <a:gd name="connsiteX3495" fmla="*/ 10711721 w 12191990"/>
              <a:gd name="connsiteY3495" fmla="*/ 177025 h 6857994"/>
              <a:gd name="connsiteX3496" fmla="*/ 10715022 w 12191990"/>
              <a:gd name="connsiteY3496" fmla="*/ 173724 h 6857994"/>
              <a:gd name="connsiteX3497" fmla="*/ 10717854 w 12191990"/>
              <a:gd name="connsiteY3497" fmla="*/ 169955 h 6857994"/>
              <a:gd name="connsiteX3498" fmla="*/ 10720665 w 12191990"/>
              <a:gd name="connsiteY3498" fmla="*/ 166207 h 6857994"/>
              <a:gd name="connsiteX3499" fmla="*/ 10723966 w 12191990"/>
              <a:gd name="connsiteY3499" fmla="*/ 162906 h 6857994"/>
              <a:gd name="connsiteX3500" fmla="*/ 10720193 w 12191990"/>
              <a:gd name="connsiteY3500" fmla="*/ 161969 h 6857994"/>
              <a:gd name="connsiteX3501" fmla="*/ 10717385 w 12191990"/>
              <a:gd name="connsiteY3501" fmla="*/ 165734 h 6857994"/>
              <a:gd name="connsiteX3502" fmla="*/ 10714552 w 12191990"/>
              <a:gd name="connsiteY3502" fmla="*/ 169035 h 6857994"/>
              <a:gd name="connsiteX3503" fmla="*/ 10711251 w 12191990"/>
              <a:gd name="connsiteY3503" fmla="*/ 172315 h 6857994"/>
              <a:gd name="connsiteX3504" fmla="*/ 10708440 w 12191990"/>
              <a:gd name="connsiteY3504" fmla="*/ 175615 h 6857994"/>
              <a:gd name="connsiteX3505" fmla="*/ 10705608 w 12191990"/>
              <a:gd name="connsiteY3505" fmla="*/ 178916 h 6857994"/>
              <a:gd name="connsiteX3506" fmla="*/ 10702776 w 12191990"/>
              <a:gd name="connsiteY3506" fmla="*/ 182664 h 6857994"/>
              <a:gd name="connsiteX3507" fmla="*/ 10699943 w 12191990"/>
              <a:gd name="connsiteY3507" fmla="*/ 185965 h 6857994"/>
              <a:gd name="connsiteX3508" fmla="*/ 10697132 w 12191990"/>
              <a:gd name="connsiteY3508" fmla="*/ 189266 h 6857994"/>
              <a:gd name="connsiteX3509" fmla="*/ 10696174 w 12191990"/>
              <a:gd name="connsiteY3509" fmla="*/ 188797 h 6857994"/>
              <a:gd name="connsiteX3510" fmla="*/ 10695726 w 12191990"/>
              <a:gd name="connsiteY3510" fmla="*/ 188329 h 6857994"/>
              <a:gd name="connsiteX3511" fmla="*/ 10695258 w 12191990"/>
              <a:gd name="connsiteY3511" fmla="*/ 188329 h 6857994"/>
              <a:gd name="connsiteX3512" fmla="*/ 10694300 w 12191990"/>
              <a:gd name="connsiteY3512" fmla="*/ 187860 h 6857994"/>
              <a:gd name="connsiteX3513" fmla="*/ 10693831 w 12191990"/>
              <a:gd name="connsiteY3513" fmla="*/ 187860 h 6857994"/>
              <a:gd name="connsiteX3514" fmla="*/ 10692894 w 12191990"/>
              <a:gd name="connsiteY3514" fmla="*/ 187860 h 6857994"/>
              <a:gd name="connsiteX3515" fmla="*/ 10691957 w 12191990"/>
              <a:gd name="connsiteY3515" fmla="*/ 187371 h 6857994"/>
              <a:gd name="connsiteX3516" fmla="*/ 10691489 w 12191990"/>
              <a:gd name="connsiteY3516" fmla="*/ 187371 h 6857994"/>
              <a:gd name="connsiteX3517" fmla="*/ 10690083 w 12191990"/>
              <a:gd name="connsiteY3517" fmla="*/ 187860 h 6857994"/>
              <a:gd name="connsiteX3518" fmla="*/ 10688677 w 12191990"/>
              <a:gd name="connsiteY3518" fmla="*/ 187860 h 6857994"/>
              <a:gd name="connsiteX3519" fmla="*/ 10687272 w 12191990"/>
              <a:gd name="connsiteY3519" fmla="*/ 188329 h 6857994"/>
              <a:gd name="connsiteX3520" fmla="*/ 10686314 w 12191990"/>
              <a:gd name="connsiteY3520" fmla="*/ 188797 h 6857994"/>
              <a:gd name="connsiteX3521" fmla="*/ 10685398 w 12191990"/>
              <a:gd name="connsiteY3521" fmla="*/ 189266 h 6857994"/>
              <a:gd name="connsiteX3522" fmla="*/ 10684440 w 12191990"/>
              <a:gd name="connsiteY3522" fmla="*/ 190203 h 6857994"/>
              <a:gd name="connsiteX3523" fmla="*/ 10683502 w 12191990"/>
              <a:gd name="connsiteY3523" fmla="*/ 191140 h 6857994"/>
              <a:gd name="connsiteX3524" fmla="*/ 10682565 w 12191990"/>
              <a:gd name="connsiteY3524" fmla="*/ 192098 h 6857994"/>
              <a:gd name="connsiteX3525" fmla="*/ 10677369 w 12191990"/>
              <a:gd name="connsiteY3525" fmla="*/ 189266 h 6857994"/>
              <a:gd name="connsiteX3526" fmla="*/ 10672215 w 12191990"/>
              <a:gd name="connsiteY3526" fmla="*/ 186434 h 6857994"/>
              <a:gd name="connsiteX3527" fmla="*/ 10667019 w 12191990"/>
              <a:gd name="connsiteY3527" fmla="*/ 183601 h 6857994"/>
              <a:gd name="connsiteX3528" fmla="*/ 10661844 w 12191990"/>
              <a:gd name="connsiteY3528" fmla="*/ 180790 h 6857994"/>
              <a:gd name="connsiteX3529" fmla="*/ 10656669 w 12191990"/>
              <a:gd name="connsiteY3529" fmla="*/ 177958 h 6857994"/>
              <a:gd name="connsiteX3530" fmla="*/ 10651494 w 12191990"/>
              <a:gd name="connsiteY3530" fmla="*/ 175147 h 6857994"/>
              <a:gd name="connsiteX3531" fmla="*/ 10646319 w 12191990"/>
              <a:gd name="connsiteY3531" fmla="*/ 172315 h 6857994"/>
              <a:gd name="connsiteX3532" fmla="*/ 10640680 w 12191990"/>
              <a:gd name="connsiteY3532" fmla="*/ 169952 h 6857994"/>
              <a:gd name="connsiteX3533" fmla="*/ 10641145 w 12191990"/>
              <a:gd name="connsiteY3533" fmla="*/ 169508 h 6857994"/>
              <a:gd name="connsiteX3534" fmla="*/ 10641145 w 12191990"/>
              <a:gd name="connsiteY3534" fmla="*/ 169039 h 6857994"/>
              <a:gd name="connsiteX3535" fmla="*/ 10641145 w 12191990"/>
              <a:gd name="connsiteY3535" fmla="*/ 168549 h 6857994"/>
              <a:gd name="connsiteX3536" fmla="*/ 10641145 w 12191990"/>
              <a:gd name="connsiteY3536" fmla="*/ 168081 h 6857994"/>
              <a:gd name="connsiteX3537" fmla="*/ 10641145 w 12191990"/>
              <a:gd name="connsiteY3537" fmla="*/ 167612 h 6857994"/>
              <a:gd name="connsiteX3538" fmla="*/ 10641593 w 12191990"/>
              <a:gd name="connsiteY3538" fmla="*/ 167612 h 6857994"/>
              <a:gd name="connsiteX3539" fmla="*/ 10641593 w 12191990"/>
              <a:gd name="connsiteY3539" fmla="*/ 167144 h 6857994"/>
              <a:gd name="connsiteX3540" fmla="*/ 10651495 w 12191990"/>
              <a:gd name="connsiteY3540" fmla="*/ 166675 h 6857994"/>
              <a:gd name="connsiteX3541" fmla="*/ 10660908 w 12191990"/>
              <a:gd name="connsiteY3541" fmla="*/ 165738 h 6857994"/>
              <a:gd name="connsiteX3542" fmla="*/ 10670790 w 12191990"/>
              <a:gd name="connsiteY3542" fmla="*/ 165270 h 6857994"/>
              <a:gd name="connsiteX3543" fmla="*/ 10680671 w 12191990"/>
              <a:gd name="connsiteY3543" fmla="*/ 164780 h 6857994"/>
              <a:gd name="connsiteX3544" fmla="*/ 10690531 w 12191990"/>
              <a:gd name="connsiteY3544" fmla="*/ 163843 h 6857994"/>
              <a:gd name="connsiteX3545" fmla="*/ 10700434 w 12191990"/>
              <a:gd name="connsiteY3545" fmla="*/ 163374 h 6857994"/>
              <a:gd name="connsiteX3546" fmla="*/ 10710315 w 12191990"/>
              <a:gd name="connsiteY3546" fmla="*/ 162906 h 6857994"/>
              <a:gd name="connsiteX3547" fmla="*/ 10718962 w 12191990"/>
              <a:gd name="connsiteY3547" fmla="*/ 162086 h 6857994"/>
              <a:gd name="connsiteX3548" fmla="*/ 10774805 w 12191990"/>
              <a:gd name="connsiteY3548" fmla="*/ 159629 h 6857994"/>
              <a:gd name="connsiteX3549" fmla="*/ 10781871 w 12191990"/>
              <a:gd name="connsiteY3549" fmla="*/ 164311 h 6857994"/>
              <a:gd name="connsiteX3550" fmla="*/ 10788920 w 12191990"/>
              <a:gd name="connsiteY3550" fmla="*/ 169039 h 6857994"/>
              <a:gd name="connsiteX3551" fmla="*/ 10796458 w 12191990"/>
              <a:gd name="connsiteY3551" fmla="*/ 173256 h 6857994"/>
              <a:gd name="connsiteX3552" fmla="*/ 10803507 w 12191990"/>
              <a:gd name="connsiteY3552" fmla="*/ 177962 h 6857994"/>
              <a:gd name="connsiteX3553" fmla="*/ 10810578 w 12191990"/>
              <a:gd name="connsiteY3553" fmla="*/ 182668 h 6857994"/>
              <a:gd name="connsiteX3554" fmla="*/ 10818095 w 12191990"/>
              <a:gd name="connsiteY3554" fmla="*/ 187375 h 6857994"/>
              <a:gd name="connsiteX3555" fmla="*/ 10825166 w 12191990"/>
              <a:gd name="connsiteY3555" fmla="*/ 191634 h 6857994"/>
              <a:gd name="connsiteX3556" fmla="*/ 10832226 w 12191990"/>
              <a:gd name="connsiteY3556" fmla="*/ 196312 h 6857994"/>
              <a:gd name="connsiteX3557" fmla="*/ 10828934 w 12191990"/>
              <a:gd name="connsiteY3557" fmla="*/ 195378 h 6857994"/>
              <a:gd name="connsiteX3558" fmla="*/ 10825165 w 12191990"/>
              <a:gd name="connsiteY3558" fmla="*/ 193972 h 6857994"/>
              <a:gd name="connsiteX3559" fmla="*/ 10821395 w 12191990"/>
              <a:gd name="connsiteY3559" fmla="*/ 193014 h 6857994"/>
              <a:gd name="connsiteX3560" fmla="*/ 10817647 w 12191990"/>
              <a:gd name="connsiteY3560" fmla="*/ 191630 h 6857994"/>
              <a:gd name="connsiteX3561" fmla="*/ 10814346 w 12191990"/>
              <a:gd name="connsiteY3561" fmla="*/ 190671 h 6857994"/>
              <a:gd name="connsiteX3562" fmla="*/ 10810577 w 12191990"/>
              <a:gd name="connsiteY3562" fmla="*/ 189266 h 6857994"/>
              <a:gd name="connsiteX3563" fmla="*/ 10806807 w 12191990"/>
              <a:gd name="connsiteY3563" fmla="*/ 188329 h 6857994"/>
              <a:gd name="connsiteX3564" fmla="*/ 10803038 w 12191990"/>
              <a:gd name="connsiteY3564" fmla="*/ 187371 h 6857994"/>
              <a:gd name="connsiteX3565" fmla="*/ 10799737 w 12191990"/>
              <a:gd name="connsiteY3565" fmla="*/ 183601 h 6857994"/>
              <a:gd name="connsiteX3566" fmla="*/ 10795968 w 12191990"/>
              <a:gd name="connsiteY3566" fmla="*/ 180322 h 6857994"/>
              <a:gd name="connsiteX3567" fmla="*/ 10792688 w 12191990"/>
              <a:gd name="connsiteY3567" fmla="*/ 177021 h 6857994"/>
              <a:gd name="connsiteX3568" fmla="*/ 10788919 w 12191990"/>
              <a:gd name="connsiteY3568" fmla="*/ 173252 h 6857994"/>
              <a:gd name="connsiteX3569" fmla="*/ 10785170 w 12191990"/>
              <a:gd name="connsiteY3569" fmla="*/ 169951 h 6857994"/>
              <a:gd name="connsiteX3570" fmla="*/ 10781870 w 12191990"/>
              <a:gd name="connsiteY3570" fmla="*/ 166671 h 6857994"/>
              <a:gd name="connsiteX3571" fmla="*/ 10778100 w 12191990"/>
              <a:gd name="connsiteY3571" fmla="*/ 163370 h 6857994"/>
              <a:gd name="connsiteX3572" fmla="*/ 10761149 w 12191990"/>
              <a:gd name="connsiteY3572" fmla="*/ 151598 h 6857994"/>
              <a:gd name="connsiteX3573" fmla="*/ 10765387 w 12191990"/>
              <a:gd name="connsiteY3573" fmla="*/ 155367 h 6857994"/>
              <a:gd name="connsiteX3574" fmla="*/ 10769625 w 12191990"/>
              <a:gd name="connsiteY3574" fmla="*/ 159626 h 6857994"/>
              <a:gd name="connsiteX3575" fmla="*/ 10773842 w 12191990"/>
              <a:gd name="connsiteY3575" fmla="*/ 163843 h 6857994"/>
              <a:gd name="connsiteX3576" fmla="*/ 10778570 w 12191990"/>
              <a:gd name="connsiteY3576" fmla="*/ 168081 h 6857994"/>
              <a:gd name="connsiteX3577" fmla="*/ 10782808 w 12191990"/>
              <a:gd name="connsiteY3577" fmla="*/ 171850 h 6857994"/>
              <a:gd name="connsiteX3578" fmla="*/ 10787046 w 12191990"/>
              <a:gd name="connsiteY3578" fmla="*/ 176088 h 6857994"/>
              <a:gd name="connsiteX3579" fmla="*/ 10791283 w 12191990"/>
              <a:gd name="connsiteY3579" fmla="*/ 180326 h 6857994"/>
              <a:gd name="connsiteX3580" fmla="*/ 10795494 w 12191990"/>
              <a:gd name="connsiteY3580" fmla="*/ 184557 h 6857994"/>
              <a:gd name="connsiteX3581" fmla="*/ 10787513 w 12191990"/>
              <a:gd name="connsiteY3581" fmla="*/ 181259 h 6857994"/>
              <a:gd name="connsiteX3582" fmla="*/ 10779037 w 12191990"/>
              <a:gd name="connsiteY3582" fmla="*/ 178448 h 6857994"/>
              <a:gd name="connsiteX3583" fmla="*/ 10770561 w 12191990"/>
              <a:gd name="connsiteY3583" fmla="*/ 175615 h 6857994"/>
              <a:gd name="connsiteX3584" fmla="*/ 10762554 w 12191990"/>
              <a:gd name="connsiteY3584" fmla="*/ 172315 h 6857994"/>
              <a:gd name="connsiteX3585" fmla="*/ 10754078 w 12191990"/>
              <a:gd name="connsiteY3585" fmla="*/ 169504 h 6857994"/>
              <a:gd name="connsiteX3586" fmla="*/ 10746092 w 12191990"/>
              <a:gd name="connsiteY3586" fmla="*/ 166671 h 6857994"/>
              <a:gd name="connsiteX3587" fmla="*/ 10737616 w 12191990"/>
              <a:gd name="connsiteY3587" fmla="*/ 163370 h 6857994"/>
              <a:gd name="connsiteX3588" fmla="*/ 10729146 w 12191990"/>
              <a:gd name="connsiteY3588" fmla="*/ 160540 h 6857994"/>
              <a:gd name="connsiteX3589" fmla="*/ 10733379 w 12191990"/>
              <a:gd name="connsiteY3589" fmla="*/ 159137 h 6857994"/>
              <a:gd name="connsiteX3590" fmla="*/ 10737149 w 12191990"/>
              <a:gd name="connsiteY3590" fmla="*/ 158200 h 6857994"/>
              <a:gd name="connsiteX3591" fmla="*/ 10741365 w 12191990"/>
              <a:gd name="connsiteY3591" fmla="*/ 157263 h 6857994"/>
              <a:gd name="connsiteX3592" fmla="*/ 10745135 w 12191990"/>
              <a:gd name="connsiteY3592" fmla="*/ 155857 h 6857994"/>
              <a:gd name="connsiteX3593" fmla="*/ 10749394 w 12191990"/>
              <a:gd name="connsiteY3593" fmla="*/ 154899 h 6857994"/>
              <a:gd name="connsiteX3594" fmla="*/ 10753163 w 12191990"/>
              <a:gd name="connsiteY3594" fmla="*/ 153493 h 6857994"/>
              <a:gd name="connsiteX3595" fmla="*/ 10757380 w 12191990"/>
              <a:gd name="connsiteY3595" fmla="*/ 152556 h 6857994"/>
              <a:gd name="connsiteX3596" fmla="*/ 10658063 w 12191990"/>
              <a:gd name="connsiteY3596" fmla="*/ 141721 h 6857994"/>
              <a:gd name="connsiteX3597" fmla="*/ 10655264 w 12191990"/>
              <a:gd name="connsiteY3597" fmla="*/ 143608 h 6857994"/>
              <a:gd name="connsiteX3598" fmla="*/ 10652900 w 12191990"/>
              <a:gd name="connsiteY3598" fmla="*/ 145950 h 6857994"/>
              <a:gd name="connsiteX3599" fmla="*/ 10650557 w 12191990"/>
              <a:gd name="connsiteY3599" fmla="*/ 147825 h 6857994"/>
              <a:gd name="connsiteX3600" fmla="*/ 10647725 w 12191990"/>
              <a:gd name="connsiteY3600" fmla="*/ 149720 h 6857994"/>
              <a:gd name="connsiteX3601" fmla="*/ 10645361 w 12191990"/>
              <a:gd name="connsiteY3601" fmla="*/ 152084 h 6857994"/>
              <a:gd name="connsiteX3602" fmla="*/ 10643018 w 12191990"/>
              <a:gd name="connsiteY3602" fmla="*/ 153958 h 6857994"/>
              <a:gd name="connsiteX3603" fmla="*/ 10640676 w 12191990"/>
              <a:gd name="connsiteY3603" fmla="*/ 155853 h 6857994"/>
              <a:gd name="connsiteX3604" fmla="*/ 10637843 w 12191990"/>
              <a:gd name="connsiteY3604" fmla="*/ 158196 h 6857994"/>
              <a:gd name="connsiteX3605" fmla="*/ 10637375 w 12191990"/>
              <a:gd name="connsiteY3605" fmla="*/ 157259 h 6857994"/>
              <a:gd name="connsiteX3606" fmla="*/ 10636438 w 12191990"/>
              <a:gd name="connsiteY3606" fmla="*/ 156790 h 6857994"/>
              <a:gd name="connsiteX3607" fmla="*/ 10635480 w 12191990"/>
              <a:gd name="connsiteY3607" fmla="*/ 156322 h 6857994"/>
              <a:gd name="connsiteX3608" fmla="*/ 10634543 w 12191990"/>
              <a:gd name="connsiteY3608" fmla="*/ 155853 h 6857994"/>
              <a:gd name="connsiteX3609" fmla="*/ 10633606 w 12191990"/>
              <a:gd name="connsiteY3609" fmla="*/ 155363 h 6857994"/>
              <a:gd name="connsiteX3610" fmla="*/ 10632669 w 12191990"/>
              <a:gd name="connsiteY3610" fmla="*/ 155363 h 6857994"/>
              <a:gd name="connsiteX3611" fmla="*/ 10631710 w 12191990"/>
              <a:gd name="connsiteY3611" fmla="*/ 154895 h 6857994"/>
              <a:gd name="connsiteX3612" fmla="*/ 10630794 w 12191990"/>
              <a:gd name="connsiteY3612" fmla="*/ 154895 h 6857994"/>
              <a:gd name="connsiteX3613" fmla="*/ 10628899 w 12191990"/>
              <a:gd name="connsiteY3613" fmla="*/ 155363 h 6857994"/>
              <a:gd name="connsiteX3614" fmla="*/ 10627025 w 12191990"/>
              <a:gd name="connsiteY3614" fmla="*/ 155853 h 6857994"/>
              <a:gd name="connsiteX3615" fmla="*/ 10625130 w 12191990"/>
              <a:gd name="connsiteY3615" fmla="*/ 156322 h 6857994"/>
              <a:gd name="connsiteX3616" fmla="*/ 10623724 w 12191990"/>
              <a:gd name="connsiteY3616" fmla="*/ 157259 h 6857994"/>
              <a:gd name="connsiteX3617" fmla="*/ 10622297 w 12191990"/>
              <a:gd name="connsiteY3617" fmla="*/ 158664 h 6857994"/>
              <a:gd name="connsiteX3618" fmla="*/ 10621382 w 12191990"/>
              <a:gd name="connsiteY3618" fmla="*/ 160070 h 6857994"/>
              <a:gd name="connsiteX3619" fmla="*/ 10620423 w 12191990"/>
              <a:gd name="connsiteY3619" fmla="*/ 161965 h 6857994"/>
              <a:gd name="connsiteX3620" fmla="*/ 10619955 w 12191990"/>
              <a:gd name="connsiteY3620" fmla="*/ 163370 h 6857994"/>
              <a:gd name="connsiteX3621" fmla="*/ 10616654 w 12191990"/>
              <a:gd name="connsiteY3621" fmla="*/ 163370 h 6857994"/>
              <a:gd name="connsiteX3622" fmla="*/ 10613353 w 12191990"/>
              <a:gd name="connsiteY3622" fmla="*/ 162902 h 6857994"/>
              <a:gd name="connsiteX3623" fmla="*/ 10610073 w 12191990"/>
              <a:gd name="connsiteY3623" fmla="*/ 162433 h 6857994"/>
              <a:gd name="connsiteX3624" fmla="*/ 10606772 w 12191990"/>
              <a:gd name="connsiteY3624" fmla="*/ 162433 h 6857994"/>
              <a:gd name="connsiteX3625" fmla="*/ 10603471 w 12191990"/>
              <a:gd name="connsiteY3625" fmla="*/ 161965 h 6857994"/>
              <a:gd name="connsiteX3626" fmla="*/ 10599702 w 12191990"/>
              <a:gd name="connsiteY3626" fmla="*/ 161496 h 6857994"/>
              <a:gd name="connsiteX3627" fmla="*/ 10596422 w 12191990"/>
              <a:gd name="connsiteY3627" fmla="*/ 161496 h 6857994"/>
              <a:gd name="connsiteX3628" fmla="*/ 10593132 w 12191990"/>
              <a:gd name="connsiteY3628" fmla="*/ 161008 h 6857994"/>
              <a:gd name="connsiteX3629" fmla="*/ 10601130 w 12191990"/>
              <a:gd name="connsiteY3629" fmla="*/ 158668 h 6857994"/>
              <a:gd name="connsiteX3630" fmla="*/ 10609584 w 12191990"/>
              <a:gd name="connsiteY3630" fmla="*/ 156326 h 6857994"/>
              <a:gd name="connsiteX3631" fmla="*/ 10617613 w 12191990"/>
              <a:gd name="connsiteY3631" fmla="*/ 153962 h 6857994"/>
              <a:gd name="connsiteX3632" fmla="*/ 10625599 w 12191990"/>
              <a:gd name="connsiteY3632" fmla="*/ 151129 h 6857994"/>
              <a:gd name="connsiteX3633" fmla="*/ 10633607 w 12191990"/>
              <a:gd name="connsiteY3633" fmla="*/ 148787 h 6857994"/>
              <a:gd name="connsiteX3634" fmla="*/ 10641593 w 12191990"/>
              <a:gd name="connsiteY3634" fmla="*/ 146444 h 6857994"/>
              <a:gd name="connsiteX3635" fmla="*/ 10650090 w 12191990"/>
              <a:gd name="connsiteY3635" fmla="*/ 144080 h 6857994"/>
              <a:gd name="connsiteX3636" fmla="*/ 10678343 w 12191990"/>
              <a:gd name="connsiteY3636" fmla="*/ 140782 h 6857994"/>
              <a:gd name="connsiteX3637" fmla="*/ 10687741 w 12191990"/>
              <a:gd name="connsiteY3637" fmla="*/ 142185 h 6857994"/>
              <a:gd name="connsiteX3638" fmla="*/ 10697133 w 12191990"/>
              <a:gd name="connsiteY3638" fmla="*/ 143143 h 6857994"/>
              <a:gd name="connsiteX3639" fmla="*/ 10706546 w 12191990"/>
              <a:gd name="connsiteY3639" fmla="*/ 144549 h 6857994"/>
              <a:gd name="connsiteX3640" fmla="*/ 10715959 w 12191990"/>
              <a:gd name="connsiteY3640" fmla="*/ 145486 h 6857994"/>
              <a:gd name="connsiteX3641" fmla="*/ 10725372 w 12191990"/>
              <a:gd name="connsiteY3641" fmla="*/ 146913 h 6857994"/>
              <a:gd name="connsiteX3642" fmla="*/ 10734785 w 12191990"/>
              <a:gd name="connsiteY3642" fmla="*/ 147829 h 6857994"/>
              <a:gd name="connsiteX3643" fmla="*/ 10743729 w 12191990"/>
              <a:gd name="connsiteY3643" fmla="*/ 149255 h 6857994"/>
              <a:gd name="connsiteX3644" fmla="*/ 10751984 w 12191990"/>
              <a:gd name="connsiteY3644" fmla="*/ 150075 h 6857994"/>
              <a:gd name="connsiteX3645" fmla="*/ 10753153 w 12191990"/>
              <a:gd name="connsiteY3645" fmla="*/ 150191 h 6857994"/>
              <a:gd name="connsiteX3646" fmla="*/ 10749861 w 12191990"/>
              <a:gd name="connsiteY3646" fmla="*/ 151125 h 6857994"/>
              <a:gd name="connsiteX3647" fmla="*/ 10746092 w 12191990"/>
              <a:gd name="connsiteY3647" fmla="*/ 152084 h 6857994"/>
              <a:gd name="connsiteX3648" fmla="*/ 10742323 w 12191990"/>
              <a:gd name="connsiteY3648" fmla="*/ 153489 h 6857994"/>
              <a:gd name="connsiteX3649" fmla="*/ 10738553 w 12191990"/>
              <a:gd name="connsiteY3649" fmla="*/ 154426 h 6857994"/>
              <a:gd name="connsiteX3650" fmla="*/ 10734784 w 12191990"/>
              <a:gd name="connsiteY3650" fmla="*/ 155363 h 6857994"/>
              <a:gd name="connsiteX3651" fmla="*/ 10731483 w 12191990"/>
              <a:gd name="connsiteY3651" fmla="*/ 156322 h 6857994"/>
              <a:gd name="connsiteX3652" fmla="*/ 10727735 w 12191990"/>
              <a:gd name="connsiteY3652" fmla="*/ 157727 h 6857994"/>
              <a:gd name="connsiteX3653" fmla="*/ 10723965 w 12191990"/>
              <a:gd name="connsiteY3653" fmla="*/ 158664 h 6857994"/>
              <a:gd name="connsiteX3654" fmla="*/ 10718322 w 12191990"/>
              <a:gd name="connsiteY3654" fmla="*/ 156322 h 6857994"/>
              <a:gd name="connsiteX3655" fmla="*/ 10712657 w 12191990"/>
              <a:gd name="connsiteY3655" fmla="*/ 153958 h 6857994"/>
              <a:gd name="connsiteX3656" fmla="*/ 10707013 w 12191990"/>
              <a:gd name="connsiteY3656" fmla="*/ 152084 h 6857994"/>
              <a:gd name="connsiteX3657" fmla="*/ 10701370 w 12191990"/>
              <a:gd name="connsiteY3657" fmla="*/ 149720 h 6857994"/>
              <a:gd name="connsiteX3658" fmla="*/ 10695726 w 12191990"/>
              <a:gd name="connsiteY3658" fmla="*/ 147356 h 6857994"/>
              <a:gd name="connsiteX3659" fmla="*/ 10690083 w 12191990"/>
              <a:gd name="connsiteY3659" fmla="*/ 145482 h 6857994"/>
              <a:gd name="connsiteX3660" fmla="*/ 10683971 w 12191990"/>
              <a:gd name="connsiteY3660" fmla="*/ 143139 h 6857994"/>
              <a:gd name="connsiteX3661" fmla="*/ 10665615 w 12191990"/>
              <a:gd name="connsiteY3661" fmla="*/ 139374 h 6857994"/>
              <a:gd name="connsiteX3662" fmla="*/ 10672216 w 12191990"/>
              <a:gd name="connsiteY3662" fmla="*/ 142185 h 6857994"/>
              <a:gd name="connsiteX3663" fmla="*/ 10678329 w 12191990"/>
              <a:gd name="connsiteY3663" fmla="*/ 144549 h 6857994"/>
              <a:gd name="connsiteX3664" fmla="*/ 10684441 w 12191990"/>
              <a:gd name="connsiteY3664" fmla="*/ 146913 h 6857994"/>
              <a:gd name="connsiteX3665" fmla="*/ 10691021 w 12191990"/>
              <a:gd name="connsiteY3665" fmla="*/ 149255 h 6857994"/>
              <a:gd name="connsiteX3666" fmla="*/ 10697133 w 12191990"/>
              <a:gd name="connsiteY3666" fmla="*/ 151598 h 6857994"/>
              <a:gd name="connsiteX3667" fmla="*/ 10703714 w 12191990"/>
              <a:gd name="connsiteY3667" fmla="*/ 154430 h 6857994"/>
              <a:gd name="connsiteX3668" fmla="*/ 10709847 w 12191990"/>
              <a:gd name="connsiteY3668" fmla="*/ 156794 h 6857994"/>
              <a:gd name="connsiteX3669" fmla="*/ 10716416 w 12191990"/>
              <a:gd name="connsiteY3669" fmla="*/ 159133 h 6857994"/>
              <a:gd name="connsiteX3670" fmla="*/ 10708190 w 12191990"/>
              <a:gd name="connsiteY3670" fmla="*/ 159561 h 6857994"/>
              <a:gd name="connsiteX3671" fmla="*/ 10707013 w 12191990"/>
              <a:gd name="connsiteY3671" fmla="*/ 159622 h 6857994"/>
              <a:gd name="connsiteX3672" fmla="*/ 10697601 w 12191990"/>
              <a:gd name="connsiteY3672" fmla="*/ 160070 h 6857994"/>
              <a:gd name="connsiteX3673" fmla="*/ 10688209 w 12191990"/>
              <a:gd name="connsiteY3673" fmla="*/ 161007 h 6857994"/>
              <a:gd name="connsiteX3674" fmla="*/ 10678796 w 12191990"/>
              <a:gd name="connsiteY3674" fmla="*/ 161496 h 6857994"/>
              <a:gd name="connsiteX3675" fmla="*/ 10669383 w 12191990"/>
              <a:gd name="connsiteY3675" fmla="*/ 161965 h 6857994"/>
              <a:gd name="connsiteX3676" fmla="*/ 10659970 w 12191990"/>
              <a:gd name="connsiteY3676" fmla="*/ 162433 h 6857994"/>
              <a:gd name="connsiteX3677" fmla="*/ 10650557 w 12191990"/>
              <a:gd name="connsiteY3677" fmla="*/ 163370 h 6857994"/>
              <a:gd name="connsiteX3678" fmla="*/ 10642321 w 12191990"/>
              <a:gd name="connsiteY3678" fmla="*/ 163780 h 6857994"/>
              <a:gd name="connsiteX3679" fmla="*/ 10641145 w 12191990"/>
              <a:gd name="connsiteY3679" fmla="*/ 163839 h 6857994"/>
              <a:gd name="connsiteX3680" fmla="*/ 10641145 w 12191990"/>
              <a:gd name="connsiteY3680" fmla="*/ 163374 h 6857994"/>
              <a:gd name="connsiteX3681" fmla="*/ 10641145 w 12191990"/>
              <a:gd name="connsiteY3681" fmla="*/ 162906 h 6857994"/>
              <a:gd name="connsiteX3682" fmla="*/ 10641145 w 12191990"/>
              <a:gd name="connsiteY3682" fmla="*/ 162437 h 6857994"/>
              <a:gd name="connsiteX3683" fmla="*/ 10641144 w 12191990"/>
              <a:gd name="connsiteY3683" fmla="*/ 162436 h 6857994"/>
              <a:gd name="connsiteX3684" fmla="*/ 10641144 w 12191990"/>
              <a:gd name="connsiteY3684" fmla="*/ 162433 h 6857994"/>
              <a:gd name="connsiteX3685" fmla="*/ 10640676 w 12191990"/>
              <a:gd name="connsiteY3685" fmla="*/ 161965 h 6857994"/>
              <a:gd name="connsiteX3686" fmla="*/ 10640208 w 12191990"/>
              <a:gd name="connsiteY3686" fmla="*/ 161497 h 6857994"/>
              <a:gd name="connsiteX3687" fmla="*/ 10640208 w 12191990"/>
              <a:gd name="connsiteY3687" fmla="*/ 161011 h 6857994"/>
              <a:gd name="connsiteX3688" fmla="*/ 10640208 w 12191990"/>
              <a:gd name="connsiteY3688" fmla="*/ 160542 h 6857994"/>
              <a:gd name="connsiteX3689" fmla="*/ 10643019 w 12191990"/>
              <a:gd name="connsiteY3689" fmla="*/ 157731 h 6857994"/>
              <a:gd name="connsiteX3690" fmla="*/ 10646320 w 12191990"/>
              <a:gd name="connsiteY3690" fmla="*/ 155367 h 6857994"/>
              <a:gd name="connsiteX3691" fmla="*/ 10649621 w 12191990"/>
              <a:gd name="connsiteY3691" fmla="*/ 152556 h 6857994"/>
              <a:gd name="connsiteX3692" fmla="*/ 10652901 w 12191990"/>
              <a:gd name="connsiteY3692" fmla="*/ 150192 h 6857994"/>
              <a:gd name="connsiteX3693" fmla="*/ 10656202 w 12191990"/>
              <a:gd name="connsiteY3693" fmla="*/ 147360 h 6857994"/>
              <a:gd name="connsiteX3694" fmla="*/ 10659503 w 12191990"/>
              <a:gd name="connsiteY3694" fmla="*/ 145018 h 6857994"/>
              <a:gd name="connsiteX3695" fmla="*/ 10662314 w 12191990"/>
              <a:gd name="connsiteY3695" fmla="*/ 142185 h 6857994"/>
              <a:gd name="connsiteX3696" fmla="*/ 10665615 w 12191990"/>
              <a:gd name="connsiteY3696" fmla="*/ 139374 h 6857994"/>
              <a:gd name="connsiteX3697" fmla="*/ 10665145 w 12191990"/>
              <a:gd name="connsiteY3697" fmla="*/ 136069 h 6857994"/>
              <a:gd name="connsiteX3698" fmla="*/ 10654774 w 12191990"/>
              <a:gd name="connsiteY3698" fmla="*/ 138902 h 6857994"/>
              <a:gd name="connsiteX3699" fmla="*/ 10644893 w 12191990"/>
              <a:gd name="connsiteY3699" fmla="*/ 142181 h 6857994"/>
              <a:gd name="connsiteX3700" fmla="*/ 10634543 w 12191990"/>
              <a:gd name="connsiteY3700" fmla="*/ 145013 h 6857994"/>
              <a:gd name="connsiteX3701" fmla="*/ 10624661 w 12191990"/>
              <a:gd name="connsiteY3701" fmla="*/ 148314 h 6857994"/>
              <a:gd name="connsiteX3702" fmla="*/ 10614311 w 12191990"/>
              <a:gd name="connsiteY3702" fmla="*/ 151125 h 6857994"/>
              <a:gd name="connsiteX3703" fmla="*/ 10604430 w 12191990"/>
              <a:gd name="connsiteY3703" fmla="*/ 154426 h 6857994"/>
              <a:gd name="connsiteX3704" fmla="*/ 10594059 w 12191990"/>
              <a:gd name="connsiteY3704" fmla="*/ 157259 h 6857994"/>
              <a:gd name="connsiteX3705" fmla="*/ 10584177 w 12191990"/>
              <a:gd name="connsiteY3705" fmla="*/ 160070 h 6857994"/>
              <a:gd name="connsiteX3706" fmla="*/ 10584177 w 12191990"/>
              <a:gd name="connsiteY3706" fmla="*/ 160538 h 6857994"/>
              <a:gd name="connsiteX3707" fmla="*/ 10583709 w 12191990"/>
              <a:gd name="connsiteY3707" fmla="*/ 160538 h 6857994"/>
              <a:gd name="connsiteX3708" fmla="*/ 10574296 w 12191990"/>
              <a:gd name="connsiteY3708" fmla="*/ 168545 h 6857994"/>
              <a:gd name="connsiteX3709" fmla="*/ 10565351 w 12191990"/>
              <a:gd name="connsiteY3709" fmla="*/ 176084 h 6857994"/>
              <a:gd name="connsiteX3710" fmla="*/ 10555938 w 12191990"/>
              <a:gd name="connsiteY3710" fmla="*/ 183601 h 6857994"/>
              <a:gd name="connsiteX3711" fmla="*/ 10546525 w 12191990"/>
              <a:gd name="connsiteY3711" fmla="*/ 191630 h 6857994"/>
              <a:gd name="connsiteX3712" fmla="*/ 10537581 w 12191990"/>
              <a:gd name="connsiteY3712" fmla="*/ 199147 h 6857994"/>
              <a:gd name="connsiteX3713" fmla="*/ 10528168 w 12191990"/>
              <a:gd name="connsiteY3713" fmla="*/ 207154 h 6857994"/>
              <a:gd name="connsiteX3714" fmla="*/ 10519224 w 12191990"/>
              <a:gd name="connsiteY3714" fmla="*/ 214693 h 6857994"/>
              <a:gd name="connsiteX3715" fmla="*/ 10509790 w 12191990"/>
              <a:gd name="connsiteY3715" fmla="*/ 222210 h 6857994"/>
              <a:gd name="connsiteX3716" fmla="*/ 10509790 w 12191990"/>
              <a:gd name="connsiteY3716" fmla="*/ 222679 h 6857994"/>
              <a:gd name="connsiteX3717" fmla="*/ 10509342 w 12191990"/>
              <a:gd name="connsiteY3717" fmla="*/ 223147 h 6857994"/>
              <a:gd name="connsiteX3718" fmla="*/ 10504636 w 12191990"/>
              <a:gd name="connsiteY3718" fmla="*/ 233518 h 6857994"/>
              <a:gd name="connsiteX3719" fmla="*/ 10499908 w 12191990"/>
              <a:gd name="connsiteY3719" fmla="*/ 244337 h 6857994"/>
              <a:gd name="connsiteX3720" fmla="*/ 10494733 w 12191990"/>
              <a:gd name="connsiteY3720" fmla="*/ 254686 h 6857994"/>
              <a:gd name="connsiteX3721" fmla="*/ 10490027 w 12191990"/>
              <a:gd name="connsiteY3721" fmla="*/ 265526 h 6857994"/>
              <a:gd name="connsiteX3722" fmla="*/ 10484852 w 12191990"/>
              <a:gd name="connsiteY3722" fmla="*/ 275875 h 6857994"/>
              <a:gd name="connsiteX3723" fmla="*/ 10480145 w 12191990"/>
              <a:gd name="connsiteY3723" fmla="*/ 286694 h 6857994"/>
              <a:gd name="connsiteX3724" fmla="*/ 10474970 w 12191990"/>
              <a:gd name="connsiteY3724" fmla="*/ 297065 h 6857994"/>
              <a:gd name="connsiteX3725" fmla="*/ 10470264 w 12191990"/>
              <a:gd name="connsiteY3725" fmla="*/ 307414 h 6857994"/>
              <a:gd name="connsiteX3726" fmla="*/ 10470264 w 12191990"/>
              <a:gd name="connsiteY3726" fmla="*/ 307883 h 6857994"/>
              <a:gd name="connsiteX3727" fmla="*/ 10470264 w 12191990"/>
              <a:gd name="connsiteY3727" fmla="*/ 308351 h 6857994"/>
              <a:gd name="connsiteX3728" fmla="*/ 10470264 w 12191990"/>
              <a:gd name="connsiteY3728" fmla="*/ 312589 h 6857994"/>
              <a:gd name="connsiteX3729" fmla="*/ 10469795 w 12191990"/>
              <a:gd name="connsiteY3729" fmla="*/ 316827 h 6857994"/>
              <a:gd name="connsiteX3730" fmla="*/ 10469795 w 12191990"/>
              <a:gd name="connsiteY3730" fmla="*/ 321533 h 6857994"/>
              <a:gd name="connsiteX3731" fmla="*/ 10469795 w 12191990"/>
              <a:gd name="connsiteY3731" fmla="*/ 325771 h 6857994"/>
              <a:gd name="connsiteX3732" fmla="*/ 10469795 w 12191990"/>
              <a:gd name="connsiteY3732" fmla="*/ 330009 h 6857994"/>
              <a:gd name="connsiteX3733" fmla="*/ 10469795 w 12191990"/>
              <a:gd name="connsiteY3733" fmla="*/ 334715 h 6857994"/>
              <a:gd name="connsiteX3734" fmla="*/ 10469795 w 12191990"/>
              <a:gd name="connsiteY3734" fmla="*/ 338953 h 6857994"/>
              <a:gd name="connsiteX3735" fmla="*/ 10469795 w 12191990"/>
              <a:gd name="connsiteY3735" fmla="*/ 343191 h 6857994"/>
              <a:gd name="connsiteX3736" fmla="*/ 10469795 w 12191990"/>
              <a:gd name="connsiteY3736" fmla="*/ 343660 h 6857994"/>
              <a:gd name="connsiteX3737" fmla="*/ 10469327 w 12191990"/>
              <a:gd name="connsiteY3737" fmla="*/ 377520 h 6857994"/>
              <a:gd name="connsiteX3738" fmla="*/ 10474502 w 12191990"/>
              <a:gd name="connsiteY3738" fmla="*/ 410954 h 6857994"/>
              <a:gd name="connsiteX3739" fmla="*/ 10474503 w 12191990"/>
              <a:gd name="connsiteY3739" fmla="*/ 410956 h 6857994"/>
              <a:gd name="connsiteX3740" fmla="*/ 10474503 w 12191990"/>
              <a:gd name="connsiteY3740" fmla="*/ 410958 h 6857994"/>
              <a:gd name="connsiteX3741" fmla="*/ 10483916 w 12191990"/>
              <a:gd name="connsiteY3741" fmla="*/ 442965 h 6857994"/>
              <a:gd name="connsiteX3742" fmla="*/ 10498504 w 12191990"/>
              <a:gd name="connsiteY3742" fmla="*/ 473099 h 6857994"/>
              <a:gd name="connsiteX3743" fmla="*/ 10516861 w 12191990"/>
              <a:gd name="connsiteY3743" fmla="*/ 500400 h 6857994"/>
              <a:gd name="connsiteX3744" fmla="*/ 10539456 w 12191990"/>
              <a:gd name="connsiteY3744" fmla="*/ 524869 h 6857994"/>
              <a:gd name="connsiteX3745" fmla="*/ 10565352 w 12191990"/>
              <a:gd name="connsiteY3745" fmla="*/ 545589 h 6857994"/>
              <a:gd name="connsiteX3746" fmla="*/ 10595018 w 12191990"/>
              <a:gd name="connsiteY3746" fmla="*/ 562541 h 6857994"/>
              <a:gd name="connsiteX3747" fmla="*/ 10605836 w 12191990"/>
              <a:gd name="connsiteY3747" fmla="*/ 567226 h 6857994"/>
              <a:gd name="connsiteX3748" fmla="*/ 10617123 w 12191990"/>
              <a:gd name="connsiteY3748" fmla="*/ 571464 h 6857994"/>
              <a:gd name="connsiteX3749" fmla="*/ 10628432 w 12191990"/>
              <a:gd name="connsiteY3749" fmla="*/ 575233 h 6857994"/>
              <a:gd name="connsiteX3750" fmla="*/ 10640208 w 12191990"/>
              <a:gd name="connsiteY3750" fmla="*/ 578065 h 6857994"/>
              <a:gd name="connsiteX3751" fmla="*/ 10651495 w 12191990"/>
              <a:gd name="connsiteY3751" fmla="*/ 580408 h 6857994"/>
              <a:gd name="connsiteX3752" fmla="*/ 10663272 w 12191990"/>
              <a:gd name="connsiteY3752" fmla="*/ 581835 h 6857994"/>
              <a:gd name="connsiteX3753" fmla="*/ 10675028 w 12191990"/>
              <a:gd name="connsiteY3753" fmla="*/ 582772 h 6857994"/>
              <a:gd name="connsiteX3754" fmla="*/ 10686783 w 12191990"/>
              <a:gd name="connsiteY3754" fmla="*/ 583240 h 6857994"/>
              <a:gd name="connsiteX3755" fmla="*/ 10698560 w 12191990"/>
              <a:gd name="connsiteY3755" fmla="*/ 582772 h 6857994"/>
              <a:gd name="connsiteX3756" fmla="*/ 10710315 w 12191990"/>
              <a:gd name="connsiteY3756" fmla="*/ 581835 h 6857994"/>
              <a:gd name="connsiteX3757" fmla="*/ 10722071 w 12191990"/>
              <a:gd name="connsiteY3757" fmla="*/ 580408 h 6857994"/>
              <a:gd name="connsiteX3758" fmla="*/ 10733848 w 12191990"/>
              <a:gd name="connsiteY3758" fmla="*/ 578065 h 6857994"/>
              <a:gd name="connsiteX3759" fmla="*/ 10745135 w 12191990"/>
              <a:gd name="connsiteY3759" fmla="*/ 575233 h 6857994"/>
              <a:gd name="connsiteX3760" fmla="*/ 10756443 w 12191990"/>
              <a:gd name="connsiteY3760" fmla="*/ 571464 h 6857994"/>
              <a:gd name="connsiteX3761" fmla="*/ 10767730 w 12191990"/>
              <a:gd name="connsiteY3761" fmla="*/ 567694 h 6857994"/>
              <a:gd name="connsiteX3762" fmla="*/ 10778570 w 12191990"/>
              <a:gd name="connsiteY3762" fmla="*/ 563009 h 6857994"/>
              <a:gd name="connsiteX3763" fmla="*/ 10779038 w 12191990"/>
              <a:gd name="connsiteY3763" fmla="*/ 562541 h 6857994"/>
              <a:gd name="connsiteX3764" fmla="*/ 10779507 w 12191990"/>
              <a:gd name="connsiteY3764" fmla="*/ 562541 h 6857994"/>
              <a:gd name="connsiteX3765" fmla="*/ 10779975 w 12191990"/>
              <a:gd name="connsiteY3765" fmla="*/ 562051 h 6857994"/>
              <a:gd name="connsiteX3766" fmla="*/ 10780444 w 12191990"/>
              <a:gd name="connsiteY3766" fmla="*/ 562051 h 6857994"/>
              <a:gd name="connsiteX3767" fmla="*/ 10780912 w 12191990"/>
              <a:gd name="connsiteY3767" fmla="*/ 561582 h 6857994"/>
              <a:gd name="connsiteX3768" fmla="*/ 10781402 w 12191990"/>
              <a:gd name="connsiteY3768" fmla="*/ 561582 h 6857994"/>
              <a:gd name="connsiteX3769" fmla="*/ 10781871 w 12191990"/>
              <a:gd name="connsiteY3769" fmla="*/ 561114 h 6857994"/>
              <a:gd name="connsiteX3770" fmla="*/ 10782808 w 12191990"/>
              <a:gd name="connsiteY3770" fmla="*/ 560645 h 6857994"/>
              <a:gd name="connsiteX3771" fmla="*/ 10783745 w 12191990"/>
              <a:gd name="connsiteY3771" fmla="*/ 560177 h 6857994"/>
              <a:gd name="connsiteX3772" fmla="*/ 10784682 w 12191990"/>
              <a:gd name="connsiteY3772" fmla="*/ 559708 h 6857994"/>
              <a:gd name="connsiteX3773" fmla="*/ 10785619 w 12191990"/>
              <a:gd name="connsiteY3773" fmla="*/ 559240 h 6857994"/>
              <a:gd name="connsiteX3774" fmla="*/ 10786556 w 12191990"/>
              <a:gd name="connsiteY3774" fmla="*/ 559240 h 6857994"/>
              <a:gd name="connsiteX3775" fmla="*/ 10787046 w 12191990"/>
              <a:gd name="connsiteY3775" fmla="*/ 558771 h 6857994"/>
              <a:gd name="connsiteX3776" fmla="*/ 10787983 w 12191990"/>
              <a:gd name="connsiteY3776" fmla="*/ 558281 h 6857994"/>
              <a:gd name="connsiteX3777" fmla="*/ 10788920 w 12191990"/>
              <a:gd name="connsiteY3777" fmla="*/ 557813 h 6857994"/>
              <a:gd name="connsiteX3778" fmla="*/ 10789388 w 12191990"/>
              <a:gd name="connsiteY3778" fmla="*/ 557344 h 6857994"/>
              <a:gd name="connsiteX3779" fmla="*/ 10790325 w 12191990"/>
              <a:gd name="connsiteY3779" fmla="*/ 556876 h 6857994"/>
              <a:gd name="connsiteX3780" fmla="*/ 10790815 w 12191990"/>
              <a:gd name="connsiteY3780" fmla="*/ 556407 h 6857994"/>
              <a:gd name="connsiteX3781" fmla="*/ 10791752 w 12191990"/>
              <a:gd name="connsiteY3781" fmla="*/ 556407 h 6857994"/>
              <a:gd name="connsiteX3782" fmla="*/ 10792220 w 12191990"/>
              <a:gd name="connsiteY3782" fmla="*/ 555939 h 6857994"/>
              <a:gd name="connsiteX3783" fmla="*/ 10793158 w 12191990"/>
              <a:gd name="connsiteY3783" fmla="*/ 555470 h 6857994"/>
              <a:gd name="connsiteX3784" fmla="*/ 10793626 w 12191990"/>
              <a:gd name="connsiteY3784" fmla="*/ 555002 h 6857994"/>
              <a:gd name="connsiteX3785" fmla="*/ 10794095 w 12191990"/>
              <a:gd name="connsiteY3785" fmla="*/ 555002 h 6857994"/>
              <a:gd name="connsiteX3786" fmla="*/ 10794584 w 12191990"/>
              <a:gd name="connsiteY3786" fmla="*/ 554512 h 6857994"/>
              <a:gd name="connsiteX3787" fmla="*/ 10795053 w 12191990"/>
              <a:gd name="connsiteY3787" fmla="*/ 554044 h 6857994"/>
              <a:gd name="connsiteX3788" fmla="*/ 10795500 w 12191990"/>
              <a:gd name="connsiteY3788" fmla="*/ 554044 h 6857994"/>
              <a:gd name="connsiteX3789" fmla="*/ 10795969 w 12191990"/>
              <a:gd name="connsiteY3789" fmla="*/ 553596 h 6857994"/>
              <a:gd name="connsiteX3790" fmla="*/ 10796458 w 12191990"/>
              <a:gd name="connsiteY3790" fmla="*/ 553596 h 6857994"/>
              <a:gd name="connsiteX3791" fmla="*/ 10796927 w 12191990"/>
              <a:gd name="connsiteY3791" fmla="*/ 553128 h 6857994"/>
              <a:gd name="connsiteX3792" fmla="*/ 10797395 w 12191990"/>
              <a:gd name="connsiteY3792" fmla="*/ 553128 h 6857994"/>
              <a:gd name="connsiteX3793" fmla="*/ 10798332 w 12191990"/>
              <a:gd name="connsiteY3793" fmla="*/ 552170 h 6857994"/>
              <a:gd name="connsiteX3794" fmla="*/ 10799270 w 12191990"/>
              <a:gd name="connsiteY3794" fmla="*/ 551701 h 6857994"/>
              <a:gd name="connsiteX3795" fmla="*/ 10800228 w 12191990"/>
              <a:gd name="connsiteY3795" fmla="*/ 551233 h 6857994"/>
              <a:gd name="connsiteX3796" fmla="*/ 10801165 w 12191990"/>
              <a:gd name="connsiteY3796" fmla="*/ 550296 h 6857994"/>
              <a:gd name="connsiteX3797" fmla="*/ 10802570 w 12191990"/>
              <a:gd name="connsiteY3797" fmla="*/ 549827 h 6857994"/>
              <a:gd name="connsiteX3798" fmla="*/ 10803507 w 12191990"/>
              <a:gd name="connsiteY3798" fmla="*/ 549359 h 6857994"/>
              <a:gd name="connsiteX3799" fmla="*/ 10804466 w 12191990"/>
              <a:gd name="connsiteY3799" fmla="*/ 548400 h 6857994"/>
              <a:gd name="connsiteX3800" fmla="*/ 10805382 w 12191990"/>
              <a:gd name="connsiteY3800" fmla="*/ 547932 h 6857994"/>
              <a:gd name="connsiteX3801" fmla="*/ 10805871 w 12191990"/>
              <a:gd name="connsiteY3801" fmla="*/ 547932 h 6857994"/>
              <a:gd name="connsiteX3802" fmla="*/ 10805871 w 12191990"/>
              <a:gd name="connsiteY3802" fmla="*/ 547463 h 6857994"/>
              <a:gd name="connsiteX3803" fmla="*/ 10806340 w 12191990"/>
              <a:gd name="connsiteY3803" fmla="*/ 547463 h 6857994"/>
              <a:gd name="connsiteX3804" fmla="*/ 10810578 w 12191990"/>
              <a:gd name="connsiteY3804" fmla="*/ 544162 h 6857994"/>
              <a:gd name="connsiteX3805" fmla="*/ 10815284 w 12191990"/>
              <a:gd name="connsiteY3805" fmla="*/ 541330 h 6857994"/>
              <a:gd name="connsiteX3806" fmla="*/ 10819522 w 12191990"/>
              <a:gd name="connsiteY3806" fmla="*/ 538051 h 6857994"/>
              <a:gd name="connsiteX3807" fmla="*/ 10823760 w 12191990"/>
              <a:gd name="connsiteY3807" fmla="*/ 534750 h 6857994"/>
              <a:gd name="connsiteX3808" fmla="*/ 10827977 w 12191990"/>
              <a:gd name="connsiteY3808" fmla="*/ 531449 h 6857994"/>
              <a:gd name="connsiteX3809" fmla="*/ 10831746 w 12191990"/>
              <a:gd name="connsiteY3809" fmla="*/ 527701 h 6857994"/>
              <a:gd name="connsiteX3810" fmla="*/ 10836005 w 12191990"/>
              <a:gd name="connsiteY3810" fmla="*/ 523932 h 6857994"/>
              <a:gd name="connsiteX3811" fmla="*/ 10839775 w 12191990"/>
              <a:gd name="connsiteY3811" fmla="*/ 520162 h 6857994"/>
              <a:gd name="connsiteX3812" fmla="*/ 10842117 w 12191990"/>
              <a:gd name="connsiteY3812" fmla="*/ 518735 h 6857994"/>
              <a:gd name="connsiteX3813" fmla="*/ 10844460 w 12191990"/>
              <a:gd name="connsiteY3813" fmla="*/ 517351 h 6857994"/>
              <a:gd name="connsiteX3814" fmla="*/ 10846824 w 12191990"/>
              <a:gd name="connsiteY3814" fmla="*/ 515924 h 6857994"/>
              <a:gd name="connsiteX3815" fmla="*/ 10849188 w 12191990"/>
              <a:gd name="connsiteY3815" fmla="*/ 514987 h 6857994"/>
              <a:gd name="connsiteX3816" fmla="*/ 10851530 w 12191990"/>
              <a:gd name="connsiteY3816" fmla="*/ 513582 h 6857994"/>
              <a:gd name="connsiteX3817" fmla="*/ 10853873 w 12191990"/>
              <a:gd name="connsiteY3817" fmla="*/ 512155 h 6857994"/>
              <a:gd name="connsiteX3818" fmla="*/ 10856237 w 12191990"/>
              <a:gd name="connsiteY3818" fmla="*/ 510750 h 6857994"/>
              <a:gd name="connsiteX3819" fmla="*/ 10858601 w 12191990"/>
              <a:gd name="connsiteY3819" fmla="*/ 509323 h 6857994"/>
              <a:gd name="connsiteX3820" fmla="*/ 10859069 w 12191990"/>
              <a:gd name="connsiteY3820" fmla="*/ 509323 h 6857994"/>
              <a:gd name="connsiteX3821" fmla="*/ 10859069 w 12191990"/>
              <a:gd name="connsiteY3821" fmla="*/ 508854 h 6857994"/>
              <a:gd name="connsiteX3822" fmla="*/ 10859538 w 12191990"/>
              <a:gd name="connsiteY3822" fmla="*/ 508854 h 6857994"/>
              <a:gd name="connsiteX3823" fmla="*/ 10864713 w 12191990"/>
              <a:gd name="connsiteY3823" fmla="*/ 498526 h 6857994"/>
              <a:gd name="connsiteX3824" fmla="*/ 10870356 w 12191990"/>
              <a:gd name="connsiteY3824" fmla="*/ 488155 h 6857994"/>
              <a:gd name="connsiteX3825" fmla="*/ 10876000 w 12191990"/>
              <a:gd name="connsiteY3825" fmla="*/ 477315 h 6857994"/>
              <a:gd name="connsiteX3826" fmla="*/ 10881196 w 12191990"/>
              <a:gd name="connsiteY3826" fmla="*/ 466966 h 6857994"/>
              <a:gd name="connsiteX3827" fmla="*/ 10886839 w 12191990"/>
              <a:gd name="connsiteY3827" fmla="*/ 456616 h 6857994"/>
              <a:gd name="connsiteX3828" fmla="*/ 10892014 w 12191990"/>
              <a:gd name="connsiteY3828" fmla="*/ 446266 h 6857994"/>
              <a:gd name="connsiteX3829" fmla="*/ 10897658 w 12191990"/>
              <a:gd name="connsiteY3829" fmla="*/ 435895 h 6857994"/>
              <a:gd name="connsiteX3830" fmla="*/ 10903301 w 12191990"/>
              <a:gd name="connsiteY3830" fmla="*/ 425546 h 6857994"/>
              <a:gd name="connsiteX3831" fmla="*/ 10903301 w 12191990"/>
              <a:gd name="connsiteY3831" fmla="*/ 425077 h 6857994"/>
              <a:gd name="connsiteX3832" fmla="*/ 10904260 w 12191990"/>
              <a:gd name="connsiteY3832" fmla="*/ 414727 h 6857994"/>
              <a:gd name="connsiteX3833" fmla="*/ 10905175 w 12191990"/>
              <a:gd name="connsiteY3833" fmla="*/ 404378 h 6857994"/>
              <a:gd name="connsiteX3834" fmla="*/ 10906134 w 12191990"/>
              <a:gd name="connsiteY3834" fmla="*/ 394007 h 6857994"/>
              <a:gd name="connsiteX3835" fmla="*/ 10907071 w 12191990"/>
              <a:gd name="connsiteY3835" fmla="*/ 383657 h 6857994"/>
              <a:gd name="connsiteX3836" fmla="*/ 10908008 w 12191990"/>
              <a:gd name="connsiteY3836" fmla="*/ 373286 h 6857994"/>
              <a:gd name="connsiteX3837" fmla="*/ 10908945 w 12191990"/>
              <a:gd name="connsiteY3837" fmla="*/ 362957 h 6857994"/>
              <a:gd name="connsiteX3838" fmla="*/ 10909903 w 12191990"/>
              <a:gd name="connsiteY3838" fmla="*/ 352608 h 6857994"/>
              <a:gd name="connsiteX3839" fmla="*/ 10910840 w 12191990"/>
              <a:gd name="connsiteY3839" fmla="*/ 342258 h 6857994"/>
              <a:gd name="connsiteX3840" fmla="*/ 10911309 w 12191990"/>
              <a:gd name="connsiteY3840" fmla="*/ 342258 h 6857994"/>
              <a:gd name="connsiteX3841" fmla="*/ 10911309 w 12191990"/>
              <a:gd name="connsiteY3841" fmla="*/ 341768 h 6857994"/>
              <a:gd name="connsiteX3842" fmla="*/ 10911308 w 12191990"/>
              <a:gd name="connsiteY3842" fmla="*/ 341768 h 6857994"/>
              <a:gd name="connsiteX3843" fmla="*/ 10911308 w 12191990"/>
              <a:gd name="connsiteY3843" fmla="*/ 341764 h 6857994"/>
              <a:gd name="connsiteX3844" fmla="*/ 10910839 w 12191990"/>
              <a:gd name="connsiteY3844" fmla="*/ 341764 h 6857994"/>
              <a:gd name="connsiteX3845" fmla="*/ 10909182 w 12191990"/>
              <a:gd name="connsiteY3845" fmla="*/ 333960 h 6857994"/>
              <a:gd name="connsiteX3846" fmla="*/ 10908945 w 12191990"/>
              <a:gd name="connsiteY3846" fmla="*/ 332845 h 6857994"/>
              <a:gd name="connsiteX3847" fmla="*/ 10906602 w 12191990"/>
              <a:gd name="connsiteY3847" fmla="*/ 323901 h 6857994"/>
              <a:gd name="connsiteX3848" fmla="*/ 10904260 w 12191990"/>
              <a:gd name="connsiteY3848" fmla="*/ 314957 h 6857994"/>
              <a:gd name="connsiteX3849" fmla="*/ 10902473 w 12191990"/>
              <a:gd name="connsiteY3849" fmla="*/ 308180 h 6857994"/>
              <a:gd name="connsiteX3850" fmla="*/ 10902191 w 12191990"/>
              <a:gd name="connsiteY3850" fmla="*/ 307108 h 6857994"/>
              <a:gd name="connsiteX3851" fmla="*/ 10901895 w 12191990"/>
              <a:gd name="connsiteY3851" fmla="*/ 305988 h 6857994"/>
              <a:gd name="connsiteX3852" fmla="*/ 10899531 w 12191990"/>
              <a:gd name="connsiteY3852" fmla="*/ 297065 h 6857994"/>
              <a:gd name="connsiteX3853" fmla="*/ 10898481 w 12191990"/>
              <a:gd name="connsiteY3853" fmla="*/ 293056 h 6857994"/>
              <a:gd name="connsiteX3854" fmla="*/ 10897482 w 12191990"/>
              <a:gd name="connsiteY3854" fmla="*/ 289242 h 6857994"/>
              <a:gd name="connsiteX3855" fmla="*/ 10897189 w 12191990"/>
              <a:gd name="connsiteY3855" fmla="*/ 288124 h 6857994"/>
              <a:gd name="connsiteX3856" fmla="*/ 10895219 w 12191990"/>
              <a:gd name="connsiteY3856" fmla="*/ 280669 h 6857994"/>
              <a:gd name="connsiteX3857" fmla="*/ 10895120 w 12191990"/>
              <a:gd name="connsiteY3857" fmla="*/ 280294 h 6857994"/>
              <a:gd name="connsiteX3858" fmla="*/ 10894824 w 12191990"/>
              <a:gd name="connsiteY3858" fmla="*/ 279176 h 6857994"/>
              <a:gd name="connsiteX3859" fmla="*/ 10892775 w 12191990"/>
              <a:gd name="connsiteY3859" fmla="*/ 271350 h 6857994"/>
              <a:gd name="connsiteX3860" fmla="*/ 10892483 w 12191990"/>
              <a:gd name="connsiteY3860" fmla="*/ 270236 h 6857994"/>
              <a:gd name="connsiteX3861" fmla="*/ 10892483 w 12191990"/>
              <a:gd name="connsiteY3861" fmla="*/ 269768 h 6857994"/>
              <a:gd name="connsiteX3862" fmla="*/ 10892482 w 12191990"/>
              <a:gd name="connsiteY3862" fmla="*/ 269767 h 6857994"/>
              <a:gd name="connsiteX3863" fmla="*/ 10892482 w 12191990"/>
              <a:gd name="connsiteY3863" fmla="*/ 269764 h 6857994"/>
              <a:gd name="connsiteX3864" fmla="*/ 10886349 w 12191990"/>
              <a:gd name="connsiteY3864" fmla="*/ 261288 h 6857994"/>
              <a:gd name="connsiteX3865" fmla="*/ 10880705 w 12191990"/>
              <a:gd name="connsiteY3865" fmla="*/ 252812 h 6857994"/>
              <a:gd name="connsiteX3866" fmla="*/ 10874593 w 12191990"/>
              <a:gd name="connsiteY3866" fmla="*/ 243868 h 6857994"/>
              <a:gd name="connsiteX3867" fmla="*/ 10868950 w 12191990"/>
              <a:gd name="connsiteY3867" fmla="*/ 235392 h 6857994"/>
              <a:gd name="connsiteX3868" fmla="*/ 10862816 w 12191990"/>
              <a:gd name="connsiteY3868" fmla="*/ 226448 h 6857994"/>
              <a:gd name="connsiteX3869" fmla="*/ 10857173 w 12191990"/>
              <a:gd name="connsiteY3869" fmla="*/ 217972 h 6857994"/>
              <a:gd name="connsiteX3870" fmla="*/ 10851061 w 12191990"/>
              <a:gd name="connsiteY3870" fmla="*/ 209497 h 6857994"/>
              <a:gd name="connsiteX3871" fmla="*/ 10845417 w 12191990"/>
              <a:gd name="connsiteY3871" fmla="*/ 200553 h 6857994"/>
              <a:gd name="connsiteX3872" fmla="*/ 10844928 w 12191990"/>
              <a:gd name="connsiteY3872" fmla="*/ 200553 h 6857994"/>
              <a:gd name="connsiteX3873" fmla="*/ 10844928 w 12191990"/>
              <a:gd name="connsiteY3873" fmla="*/ 200088 h 6857994"/>
              <a:gd name="connsiteX3874" fmla="*/ 10844927 w 12191990"/>
              <a:gd name="connsiteY3874" fmla="*/ 200087 h 6857994"/>
              <a:gd name="connsiteX3875" fmla="*/ 10844927 w 12191990"/>
              <a:gd name="connsiteY3875" fmla="*/ 200084 h 6857994"/>
              <a:gd name="connsiteX3876" fmla="*/ 10834578 w 12191990"/>
              <a:gd name="connsiteY3876" fmla="*/ 193972 h 6857994"/>
              <a:gd name="connsiteX3877" fmla="*/ 10824228 w 12191990"/>
              <a:gd name="connsiteY3877" fmla="*/ 187371 h 6857994"/>
              <a:gd name="connsiteX3878" fmla="*/ 10813878 w 12191990"/>
              <a:gd name="connsiteY3878" fmla="*/ 180790 h 6857994"/>
              <a:gd name="connsiteX3879" fmla="*/ 10803506 w 12191990"/>
              <a:gd name="connsiteY3879" fmla="*/ 174189 h 6857994"/>
              <a:gd name="connsiteX3880" fmla="*/ 10793157 w 12191990"/>
              <a:gd name="connsiteY3880" fmla="*/ 167608 h 6857994"/>
              <a:gd name="connsiteX3881" fmla="*/ 10783275 w 12191990"/>
              <a:gd name="connsiteY3881" fmla="*/ 161007 h 6857994"/>
              <a:gd name="connsiteX3882" fmla="*/ 10772925 w 12191990"/>
              <a:gd name="connsiteY3882" fmla="*/ 154895 h 6857994"/>
              <a:gd name="connsiteX3883" fmla="*/ 10762554 w 12191990"/>
              <a:gd name="connsiteY3883" fmla="*/ 148314 h 6857994"/>
              <a:gd name="connsiteX3884" fmla="*/ 10762086 w 12191990"/>
              <a:gd name="connsiteY3884" fmla="*/ 148314 h 6857994"/>
              <a:gd name="connsiteX3885" fmla="*/ 10762086 w 12191990"/>
              <a:gd name="connsiteY3885" fmla="*/ 147829 h 6857994"/>
              <a:gd name="connsiteX3886" fmla="*/ 10762085 w 12191990"/>
              <a:gd name="connsiteY3886" fmla="*/ 147829 h 6857994"/>
              <a:gd name="connsiteX3887" fmla="*/ 10762085 w 12191990"/>
              <a:gd name="connsiteY3887" fmla="*/ 147825 h 6857994"/>
              <a:gd name="connsiteX3888" fmla="*/ 10761617 w 12191990"/>
              <a:gd name="connsiteY3888" fmla="*/ 147825 h 6857994"/>
              <a:gd name="connsiteX3889" fmla="*/ 10749861 w 12191990"/>
              <a:gd name="connsiteY3889" fmla="*/ 146440 h 6857994"/>
              <a:gd name="connsiteX3890" fmla="*/ 10737616 w 12191990"/>
              <a:gd name="connsiteY3890" fmla="*/ 145013 h 6857994"/>
              <a:gd name="connsiteX3891" fmla="*/ 10725839 w 12191990"/>
              <a:gd name="connsiteY3891" fmla="*/ 143608 h 6857994"/>
              <a:gd name="connsiteX3892" fmla="*/ 10713615 w 12191990"/>
              <a:gd name="connsiteY3892" fmla="*/ 142181 h 6857994"/>
              <a:gd name="connsiteX3893" fmla="*/ 10701838 w 12191990"/>
              <a:gd name="connsiteY3893" fmla="*/ 140307 h 6857994"/>
              <a:gd name="connsiteX3894" fmla="*/ 10689614 w 12191990"/>
              <a:gd name="connsiteY3894" fmla="*/ 138902 h 6857994"/>
              <a:gd name="connsiteX3895" fmla="*/ 10677859 w 12191990"/>
              <a:gd name="connsiteY3895" fmla="*/ 137475 h 6857994"/>
              <a:gd name="connsiteX3896" fmla="*/ 10665614 w 12191990"/>
              <a:gd name="connsiteY3896" fmla="*/ 136069 h 6857994"/>
              <a:gd name="connsiteX3897" fmla="*/ 10665145 w 12191990"/>
              <a:gd name="connsiteY3897" fmla="*/ 136069 h 6857994"/>
              <a:gd name="connsiteX3898" fmla="*/ 0 w 12191990"/>
              <a:gd name="connsiteY3898" fmla="*/ 0 h 6857994"/>
              <a:gd name="connsiteX3899" fmla="*/ 12191990 w 12191990"/>
              <a:gd name="connsiteY3899" fmla="*/ 0 h 6857994"/>
              <a:gd name="connsiteX3900" fmla="*/ 12191990 w 12191990"/>
              <a:gd name="connsiteY3900" fmla="*/ 6857994 h 6857994"/>
              <a:gd name="connsiteX3901" fmla="*/ 0 w 12191990"/>
              <a:gd name="connsiteY3901" fmla="*/ 6857994 h 6857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Lst>
            <a:rect l="l" t="t" r="r" b="b"/>
            <a:pathLst>
              <a:path w="12191990" h="6857994">
                <a:moveTo>
                  <a:pt x="8568998" y="793652"/>
                </a:moveTo>
                <a:cubicBezTo>
                  <a:pt x="8559162" y="793652"/>
                  <a:pt x="8550086" y="793652"/>
                  <a:pt x="8541010" y="794413"/>
                </a:cubicBezTo>
                <a:cubicBezTo>
                  <a:pt x="8531934" y="795173"/>
                  <a:pt x="8522858" y="796695"/>
                  <a:pt x="8513782" y="798216"/>
                </a:cubicBezTo>
                <a:cubicBezTo>
                  <a:pt x="8505467" y="800447"/>
                  <a:pt x="8497151" y="801968"/>
                  <a:pt x="8488836" y="805010"/>
                </a:cubicBezTo>
                <a:cubicBezTo>
                  <a:pt x="8480520" y="807292"/>
                  <a:pt x="8472205" y="810284"/>
                  <a:pt x="8463890" y="813326"/>
                </a:cubicBezTo>
                <a:cubicBezTo>
                  <a:pt x="8456284" y="816369"/>
                  <a:pt x="8448729" y="820121"/>
                  <a:pt x="8441174" y="824634"/>
                </a:cubicBezTo>
                <a:cubicBezTo>
                  <a:pt x="8433619" y="828437"/>
                  <a:pt x="8426065" y="833001"/>
                  <a:pt x="8419270" y="838274"/>
                </a:cubicBezTo>
                <a:cubicBezTo>
                  <a:pt x="8411715" y="843598"/>
                  <a:pt x="8404870" y="848872"/>
                  <a:pt x="8398076" y="854145"/>
                </a:cubicBezTo>
                <a:cubicBezTo>
                  <a:pt x="8391282" y="860230"/>
                  <a:pt x="8385198" y="866264"/>
                  <a:pt x="8378403" y="873059"/>
                </a:cubicBezTo>
                <a:cubicBezTo>
                  <a:pt x="8372370" y="879905"/>
                  <a:pt x="8366336" y="886699"/>
                  <a:pt x="8360251" y="893494"/>
                </a:cubicBezTo>
                <a:cubicBezTo>
                  <a:pt x="8354978" y="901049"/>
                  <a:pt x="8349654" y="907895"/>
                  <a:pt x="8345142" y="915399"/>
                </a:cubicBezTo>
                <a:cubicBezTo>
                  <a:pt x="8340578" y="923005"/>
                  <a:pt x="8336066" y="930561"/>
                  <a:pt x="8332263" y="938116"/>
                </a:cubicBezTo>
                <a:cubicBezTo>
                  <a:pt x="8327750" y="945671"/>
                  <a:pt x="8324708" y="953987"/>
                  <a:pt x="8320956" y="962354"/>
                </a:cubicBezTo>
                <a:cubicBezTo>
                  <a:pt x="8317914" y="969858"/>
                  <a:pt x="8315632" y="978225"/>
                  <a:pt x="8312590" y="987301"/>
                </a:cubicBezTo>
                <a:cubicBezTo>
                  <a:pt x="8310308" y="995617"/>
                  <a:pt x="8308838" y="1004694"/>
                  <a:pt x="8307317" y="1013010"/>
                </a:cubicBezTo>
                <a:cubicBezTo>
                  <a:pt x="8305035" y="1022086"/>
                  <a:pt x="8304275" y="1031163"/>
                  <a:pt x="8303514" y="1041000"/>
                </a:cubicBezTo>
                <a:cubicBezTo>
                  <a:pt x="8302804" y="1050077"/>
                  <a:pt x="8301993" y="1059153"/>
                  <a:pt x="8301993" y="1068990"/>
                </a:cubicBezTo>
                <a:cubicBezTo>
                  <a:pt x="8301993" y="1078067"/>
                  <a:pt x="8302804" y="1087143"/>
                  <a:pt x="8303514" y="1096220"/>
                </a:cubicBezTo>
                <a:cubicBezTo>
                  <a:pt x="8304275" y="1104536"/>
                  <a:pt x="8305035" y="1113612"/>
                  <a:pt x="8307317" y="1121928"/>
                </a:cubicBezTo>
                <a:cubicBezTo>
                  <a:pt x="8308838" y="1131005"/>
                  <a:pt x="8310308" y="1139320"/>
                  <a:pt x="8313351" y="1147636"/>
                </a:cubicBezTo>
                <a:lnTo>
                  <a:pt x="8320674" y="1168938"/>
                </a:lnTo>
                <a:lnTo>
                  <a:pt x="8321667" y="1171828"/>
                </a:lnTo>
                <a:cubicBezTo>
                  <a:pt x="8324709" y="1180194"/>
                  <a:pt x="8328461" y="1187749"/>
                  <a:pt x="8332264" y="1195305"/>
                </a:cubicBezTo>
                <a:cubicBezTo>
                  <a:pt x="8336827" y="1203621"/>
                  <a:pt x="8340579" y="1211176"/>
                  <a:pt x="8345903" y="1218731"/>
                </a:cubicBezTo>
                <a:cubicBezTo>
                  <a:pt x="8350416" y="1225578"/>
                  <a:pt x="8355740" y="1233133"/>
                  <a:pt x="8361774" y="1240687"/>
                </a:cubicBezTo>
                <a:cubicBezTo>
                  <a:pt x="8367047" y="1247482"/>
                  <a:pt x="8373131" y="1255037"/>
                  <a:pt x="8379925" y="1261883"/>
                </a:cubicBezTo>
                <a:cubicBezTo>
                  <a:pt x="8385959" y="1268677"/>
                  <a:pt x="8392753" y="1275472"/>
                  <a:pt x="8399598" y="1281506"/>
                </a:cubicBezTo>
                <a:cubicBezTo>
                  <a:pt x="8406393" y="1287591"/>
                  <a:pt x="8413947" y="1293625"/>
                  <a:pt x="8420792" y="1298899"/>
                </a:cubicBezTo>
                <a:cubicBezTo>
                  <a:pt x="8428347" y="1304223"/>
                  <a:pt x="8435902" y="1309496"/>
                  <a:pt x="8443457" y="1314060"/>
                </a:cubicBezTo>
                <a:cubicBezTo>
                  <a:pt x="8451772" y="1319283"/>
                  <a:pt x="8459327" y="1323086"/>
                  <a:pt x="8467643" y="1327650"/>
                </a:cubicBezTo>
                <a:cubicBezTo>
                  <a:pt x="8475958" y="1331402"/>
                  <a:pt x="8484324" y="1335154"/>
                  <a:pt x="8493400" y="1338196"/>
                </a:cubicBezTo>
                <a:cubicBezTo>
                  <a:pt x="8501665" y="1342000"/>
                  <a:pt x="8510741" y="1344991"/>
                  <a:pt x="8519817" y="1347273"/>
                </a:cubicBezTo>
                <a:cubicBezTo>
                  <a:pt x="8529704" y="1349555"/>
                  <a:pt x="8538780" y="1351837"/>
                  <a:pt x="8548616" y="1354068"/>
                </a:cubicBezTo>
                <a:lnTo>
                  <a:pt x="8578074" y="1358631"/>
                </a:lnTo>
                <a:lnTo>
                  <a:pt x="8573562" y="1404010"/>
                </a:lnTo>
                <a:cubicBezTo>
                  <a:pt x="8570519" y="1418410"/>
                  <a:pt x="8566007" y="1433521"/>
                  <a:pt x="8560683" y="1447871"/>
                </a:cubicBezTo>
                <a:cubicBezTo>
                  <a:pt x="8554649" y="1462221"/>
                  <a:pt x="8547044" y="1475861"/>
                  <a:pt x="8538779" y="1490211"/>
                </a:cubicBezTo>
                <a:cubicBezTo>
                  <a:pt x="8529703" y="1503851"/>
                  <a:pt x="8519106" y="1517441"/>
                  <a:pt x="8507748" y="1531081"/>
                </a:cubicBezTo>
                <a:cubicBezTo>
                  <a:pt x="8496391" y="1544670"/>
                  <a:pt x="8482802" y="1557550"/>
                  <a:pt x="8468402" y="1570429"/>
                </a:cubicBezTo>
                <a:cubicBezTo>
                  <a:pt x="8454053" y="1583258"/>
                  <a:pt x="8437422" y="1596138"/>
                  <a:pt x="8419980" y="1608206"/>
                </a:cubicBezTo>
                <a:cubicBezTo>
                  <a:pt x="8402639" y="1620325"/>
                  <a:pt x="8383677" y="1632444"/>
                  <a:pt x="8363294" y="1644512"/>
                </a:cubicBezTo>
                <a:cubicBezTo>
                  <a:pt x="8342860" y="1656631"/>
                  <a:pt x="8320956" y="1667989"/>
                  <a:pt x="8297480" y="1679348"/>
                </a:cubicBezTo>
                <a:lnTo>
                  <a:pt x="8297482" y="1679352"/>
                </a:lnTo>
                <a:lnTo>
                  <a:pt x="8297481" y="1679352"/>
                </a:lnTo>
                <a:cubicBezTo>
                  <a:pt x="8297481" y="1679352"/>
                  <a:pt x="8297481" y="1679352"/>
                  <a:pt x="8308839" y="1699787"/>
                </a:cubicBezTo>
                <a:cubicBezTo>
                  <a:pt x="8308839" y="1699787"/>
                  <a:pt x="8308839" y="1699787"/>
                  <a:pt x="8320146" y="1720931"/>
                </a:cubicBezTo>
                <a:cubicBezTo>
                  <a:pt x="8320146" y="1720931"/>
                  <a:pt x="8320146" y="1720931"/>
                  <a:pt x="8330743" y="1741366"/>
                </a:cubicBezTo>
                <a:cubicBezTo>
                  <a:pt x="8330743" y="1741366"/>
                  <a:pt x="8330743" y="1741366"/>
                  <a:pt x="8342101" y="1761801"/>
                </a:cubicBezTo>
                <a:cubicBezTo>
                  <a:pt x="8342101" y="1761801"/>
                  <a:pt x="8342101" y="1761801"/>
                  <a:pt x="8353458" y="1782185"/>
                </a:cubicBezTo>
                <a:cubicBezTo>
                  <a:pt x="8353458" y="1782185"/>
                  <a:pt x="8353458" y="1782185"/>
                  <a:pt x="8364055" y="1802621"/>
                </a:cubicBezTo>
                <a:cubicBezTo>
                  <a:pt x="8364055" y="1802621"/>
                  <a:pt x="8364055" y="1802621"/>
                  <a:pt x="8375413" y="1823055"/>
                </a:cubicBezTo>
                <a:cubicBezTo>
                  <a:pt x="8375413" y="1823055"/>
                  <a:pt x="8375413" y="1823055"/>
                  <a:pt x="8386720" y="1843491"/>
                </a:cubicBezTo>
                <a:cubicBezTo>
                  <a:pt x="8427587" y="1823055"/>
                  <a:pt x="8466172" y="1801100"/>
                  <a:pt x="8502476" y="1777672"/>
                </a:cubicBezTo>
                <a:cubicBezTo>
                  <a:pt x="8537969" y="1754956"/>
                  <a:pt x="8572042" y="1731529"/>
                  <a:pt x="8603072" y="1706581"/>
                </a:cubicBezTo>
                <a:cubicBezTo>
                  <a:pt x="8633292" y="1681634"/>
                  <a:pt x="8662041" y="1655114"/>
                  <a:pt x="8687747" y="1628645"/>
                </a:cubicBezTo>
                <a:cubicBezTo>
                  <a:pt x="8713454" y="1601415"/>
                  <a:pt x="8736930" y="1573425"/>
                  <a:pt x="8757364" y="1544675"/>
                </a:cubicBezTo>
                <a:cubicBezTo>
                  <a:pt x="8777797" y="1515975"/>
                  <a:pt x="8795949" y="1485702"/>
                  <a:pt x="8811059" y="1454721"/>
                </a:cubicBezTo>
                <a:cubicBezTo>
                  <a:pt x="8826929" y="1423688"/>
                  <a:pt x="8839808" y="1391895"/>
                  <a:pt x="8849594" y="1358631"/>
                </a:cubicBezTo>
                <a:cubicBezTo>
                  <a:pt x="8860191" y="1326078"/>
                  <a:pt x="8867746" y="1292104"/>
                  <a:pt x="8873069" y="1256559"/>
                </a:cubicBezTo>
                <a:cubicBezTo>
                  <a:pt x="8878343" y="1221775"/>
                  <a:pt x="8880624" y="1186228"/>
                  <a:pt x="8880624" y="1149162"/>
                </a:cubicBezTo>
                <a:cubicBezTo>
                  <a:pt x="8880624" y="1136282"/>
                  <a:pt x="8880624" y="1124214"/>
                  <a:pt x="8879103" y="1112856"/>
                </a:cubicBezTo>
                <a:cubicBezTo>
                  <a:pt x="8878343" y="1100736"/>
                  <a:pt x="8876822" y="1088668"/>
                  <a:pt x="8875351" y="1077310"/>
                </a:cubicBezTo>
                <a:cubicBezTo>
                  <a:pt x="8873069" y="1065952"/>
                  <a:pt x="8870788" y="1055354"/>
                  <a:pt x="8867746" y="1044046"/>
                </a:cubicBezTo>
                <a:lnTo>
                  <a:pt x="8867745" y="1044043"/>
                </a:lnTo>
                <a:lnTo>
                  <a:pt x="8867745" y="1044042"/>
                </a:lnTo>
                <a:lnTo>
                  <a:pt x="8862247" y="1026180"/>
                </a:lnTo>
                <a:lnTo>
                  <a:pt x="8857960" y="1012253"/>
                </a:lnTo>
                <a:lnTo>
                  <a:pt x="8857960" y="1012252"/>
                </a:lnTo>
                <a:lnTo>
                  <a:pt x="8857959" y="1012249"/>
                </a:lnTo>
                <a:cubicBezTo>
                  <a:pt x="8854156" y="1001651"/>
                  <a:pt x="8849593" y="991054"/>
                  <a:pt x="8845080" y="981217"/>
                </a:cubicBezTo>
                <a:cubicBezTo>
                  <a:pt x="8839807" y="971430"/>
                  <a:pt x="8834483" y="961593"/>
                  <a:pt x="8829210" y="951705"/>
                </a:cubicBezTo>
                <a:cubicBezTo>
                  <a:pt x="8823176" y="941919"/>
                  <a:pt x="8817092" y="932842"/>
                  <a:pt x="8810297" y="923766"/>
                </a:cubicBezTo>
                <a:cubicBezTo>
                  <a:pt x="8803503" y="914689"/>
                  <a:pt x="8795948" y="905613"/>
                  <a:pt x="8788343" y="897246"/>
                </a:cubicBezTo>
                <a:cubicBezTo>
                  <a:pt x="8780788" y="888170"/>
                  <a:pt x="8773233" y="880665"/>
                  <a:pt x="8764917" y="873059"/>
                </a:cubicBezTo>
                <a:cubicBezTo>
                  <a:pt x="8756602" y="865504"/>
                  <a:pt x="8748287" y="857948"/>
                  <a:pt x="8739921" y="851864"/>
                </a:cubicBezTo>
                <a:cubicBezTo>
                  <a:pt x="8731605" y="845069"/>
                  <a:pt x="8723340" y="839035"/>
                  <a:pt x="8714264" y="833711"/>
                </a:cubicBezTo>
                <a:cubicBezTo>
                  <a:pt x="8705898" y="828437"/>
                  <a:pt x="8696822" y="823924"/>
                  <a:pt x="8687746" y="819361"/>
                </a:cubicBezTo>
                <a:cubicBezTo>
                  <a:pt x="8677910" y="814848"/>
                  <a:pt x="8668834" y="811045"/>
                  <a:pt x="8659758" y="808053"/>
                </a:cubicBezTo>
                <a:cubicBezTo>
                  <a:pt x="8649921" y="805010"/>
                  <a:pt x="8640085" y="801968"/>
                  <a:pt x="8630299" y="799686"/>
                </a:cubicBezTo>
                <a:cubicBezTo>
                  <a:pt x="8620412" y="797405"/>
                  <a:pt x="8610575" y="795934"/>
                  <a:pt x="8600029" y="795173"/>
                </a:cubicBezTo>
                <a:cubicBezTo>
                  <a:pt x="8589432" y="793652"/>
                  <a:pt x="8579595" y="793652"/>
                  <a:pt x="8568998" y="793652"/>
                </a:cubicBezTo>
                <a:close/>
                <a:moveTo>
                  <a:pt x="9402640" y="793652"/>
                </a:moveTo>
                <a:cubicBezTo>
                  <a:pt x="9393561" y="793652"/>
                  <a:pt x="9384482" y="793652"/>
                  <a:pt x="9375404" y="794413"/>
                </a:cubicBezTo>
                <a:cubicBezTo>
                  <a:pt x="9366325" y="795173"/>
                  <a:pt x="9357246" y="796695"/>
                  <a:pt x="9348928" y="798216"/>
                </a:cubicBezTo>
                <a:cubicBezTo>
                  <a:pt x="9340611" y="800447"/>
                  <a:pt x="9332293" y="801968"/>
                  <a:pt x="9323975" y="805010"/>
                </a:cubicBezTo>
                <a:cubicBezTo>
                  <a:pt x="9315606" y="807292"/>
                  <a:pt x="9307339" y="810284"/>
                  <a:pt x="9299731" y="813326"/>
                </a:cubicBezTo>
                <a:cubicBezTo>
                  <a:pt x="9292174" y="816369"/>
                  <a:pt x="9284617" y="820121"/>
                  <a:pt x="9277060" y="824634"/>
                </a:cubicBezTo>
                <a:cubicBezTo>
                  <a:pt x="9269503" y="828437"/>
                  <a:pt x="9261946" y="833001"/>
                  <a:pt x="9255099" y="838274"/>
                </a:cubicBezTo>
                <a:cubicBezTo>
                  <a:pt x="9247542" y="843598"/>
                  <a:pt x="9240745" y="848872"/>
                  <a:pt x="9233898" y="854145"/>
                </a:cubicBezTo>
                <a:cubicBezTo>
                  <a:pt x="9227863" y="860230"/>
                  <a:pt x="9221066" y="866264"/>
                  <a:pt x="9214270" y="873059"/>
                </a:cubicBezTo>
                <a:cubicBezTo>
                  <a:pt x="9208184" y="879904"/>
                  <a:pt x="9202148" y="886699"/>
                  <a:pt x="9196823" y="893494"/>
                </a:cubicBezTo>
                <a:cubicBezTo>
                  <a:pt x="9190787" y="901049"/>
                  <a:pt x="9186273" y="907895"/>
                  <a:pt x="9180948" y="915399"/>
                </a:cubicBezTo>
                <a:cubicBezTo>
                  <a:pt x="9176434" y="923005"/>
                  <a:pt x="9171869" y="930560"/>
                  <a:pt x="9168116" y="938116"/>
                </a:cubicBezTo>
                <a:cubicBezTo>
                  <a:pt x="9164312" y="945671"/>
                  <a:pt x="9160508" y="953987"/>
                  <a:pt x="9157516" y="962354"/>
                </a:cubicBezTo>
                <a:cubicBezTo>
                  <a:pt x="9154473" y="969858"/>
                  <a:pt x="9151430" y="978225"/>
                  <a:pt x="9149198" y="987301"/>
                </a:cubicBezTo>
                <a:cubicBezTo>
                  <a:pt x="9146916" y="995617"/>
                  <a:pt x="9144633" y="1004694"/>
                  <a:pt x="9143112" y="1013010"/>
                </a:cubicBezTo>
                <a:cubicBezTo>
                  <a:pt x="9141641" y="1022086"/>
                  <a:pt x="9140119" y="1031163"/>
                  <a:pt x="9139358" y="1041000"/>
                </a:cubicBezTo>
                <a:cubicBezTo>
                  <a:pt x="9138598" y="1050076"/>
                  <a:pt x="9138598" y="1059153"/>
                  <a:pt x="9138598" y="1068990"/>
                </a:cubicBezTo>
                <a:cubicBezTo>
                  <a:pt x="9138598" y="1078067"/>
                  <a:pt x="9138598" y="1087143"/>
                  <a:pt x="9139358" y="1096220"/>
                </a:cubicBezTo>
                <a:cubicBezTo>
                  <a:pt x="9140119" y="1104535"/>
                  <a:pt x="9141641" y="1113612"/>
                  <a:pt x="9143112" y="1121928"/>
                </a:cubicBezTo>
                <a:lnTo>
                  <a:pt x="9146680" y="1137000"/>
                </a:lnTo>
                <a:lnTo>
                  <a:pt x="9149199" y="1147640"/>
                </a:lnTo>
                <a:cubicBezTo>
                  <a:pt x="9151431" y="1155956"/>
                  <a:pt x="9154474" y="1163511"/>
                  <a:pt x="9157517" y="1171827"/>
                </a:cubicBezTo>
                <a:cubicBezTo>
                  <a:pt x="9160509" y="1180194"/>
                  <a:pt x="9164313" y="1187749"/>
                  <a:pt x="9168878" y="1195305"/>
                </a:cubicBezTo>
                <a:cubicBezTo>
                  <a:pt x="9172631" y="1203621"/>
                  <a:pt x="9177196" y="1211176"/>
                  <a:pt x="9181710" y="1218731"/>
                </a:cubicBezTo>
                <a:cubicBezTo>
                  <a:pt x="9187035" y="1225578"/>
                  <a:pt x="9192310" y="1233133"/>
                  <a:pt x="9197585" y="1240687"/>
                </a:cubicBezTo>
                <a:cubicBezTo>
                  <a:pt x="9202910" y="1247482"/>
                  <a:pt x="9208946" y="1255037"/>
                  <a:pt x="9215742" y="1261883"/>
                </a:cubicBezTo>
                <a:cubicBezTo>
                  <a:pt x="9222589" y="1268677"/>
                  <a:pt x="9228625" y="1275472"/>
                  <a:pt x="9235421" y="1281506"/>
                </a:cubicBezTo>
                <a:cubicBezTo>
                  <a:pt x="9242978" y="1287591"/>
                  <a:pt x="9249825" y="1293625"/>
                  <a:pt x="9257382" y="1298899"/>
                </a:cubicBezTo>
                <a:cubicBezTo>
                  <a:pt x="9264178" y="1304223"/>
                  <a:pt x="9271735" y="1309496"/>
                  <a:pt x="9279293" y="1314060"/>
                </a:cubicBezTo>
                <a:cubicBezTo>
                  <a:pt x="9287661" y="1319283"/>
                  <a:pt x="9295218" y="1323086"/>
                  <a:pt x="9303536" y="1327649"/>
                </a:cubicBezTo>
                <a:cubicBezTo>
                  <a:pt x="9311854" y="1331402"/>
                  <a:pt x="9320172" y="1335154"/>
                  <a:pt x="9328490" y="1338196"/>
                </a:cubicBezTo>
                <a:cubicBezTo>
                  <a:pt x="9337568" y="1341999"/>
                  <a:pt x="9345886" y="1344991"/>
                  <a:pt x="9354965" y="1347273"/>
                </a:cubicBezTo>
                <a:cubicBezTo>
                  <a:pt x="9364044" y="1349555"/>
                  <a:pt x="9373122" y="1351836"/>
                  <a:pt x="9382962" y="1354067"/>
                </a:cubicBezTo>
                <a:lnTo>
                  <a:pt x="9411718" y="1358631"/>
                </a:lnTo>
                <a:lnTo>
                  <a:pt x="9407204" y="1404010"/>
                </a:lnTo>
                <a:cubicBezTo>
                  <a:pt x="9404161" y="1418410"/>
                  <a:pt x="9400357" y="1433521"/>
                  <a:pt x="9394322" y="1447871"/>
                </a:cubicBezTo>
                <a:cubicBezTo>
                  <a:pt x="9388235" y="1462221"/>
                  <a:pt x="9381439" y="1475861"/>
                  <a:pt x="9372361" y="1490211"/>
                </a:cubicBezTo>
                <a:cubicBezTo>
                  <a:pt x="9364043" y="1503851"/>
                  <a:pt x="9353442" y="1517441"/>
                  <a:pt x="9342132" y="1531081"/>
                </a:cubicBezTo>
                <a:cubicBezTo>
                  <a:pt x="9330771" y="1544670"/>
                  <a:pt x="9317889" y="1557550"/>
                  <a:pt x="9302774" y="1570429"/>
                </a:cubicBezTo>
                <a:cubicBezTo>
                  <a:pt x="9288370" y="1583258"/>
                  <a:pt x="9272495" y="1596138"/>
                  <a:pt x="9255099" y="1608206"/>
                </a:cubicBezTo>
                <a:cubicBezTo>
                  <a:pt x="9237702" y="1620325"/>
                  <a:pt x="9218784" y="1632444"/>
                  <a:pt x="9199105" y="1644512"/>
                </a:cubicBezTo>
                <a:cubicBezTo>
                  <a:pt x="9178666" y="1656631"/>
                  <a:pt x="9156755" y="1667989"/>
                  <a:pt x="9134033" y="1679348"/>
                </a:cubicBezTo>
                <a:lnTo>
                  <a:pt x="9134035" y="1679352"/>
                </a:lnTo>
                <a:lnTo>
                  <a:pt x="9134034" y="1679352"/>
                </a:lnTo>
                <a:cubicBezTo>
                  <a:pt x="9134034" y="1679352"/>
                  <a:pt x="9134034" y="1679352"/>
                  <a:pt x="9144634" y="1699786"/>
                </a:cubicBezTo>
                <a:cubicBezTo>
                  <a:pt x="9144634" y="1699786"/>
                  <a:pt x="9144634" y="1699786"/>
                  <a:pt x="9155995" y="1720931"/>
                </a:cubicBezTo>
                <a:cubicBezTo>
                  <a:pt x="9155995" y="1720931"/>
                  <a:pt x="9155995" y="1720931"/>
                  <a:pt x="9167356" y="1741366"/>
                </a:cubicBezTo>
                <a:cubicBezTo>
                  <a:pt x="9167356" y="1741366"/>
                  <a:pt x="9167356" y="1741366"/>
                  <a:pt x="9177956" y="1761801"/>
                </a:cubicBezTo>
                <a:cubicBezTo>
                  <a:pt x="9177956" y="1761801"/>
                  <a:pt x="9177956" y="1761801"/>
                  <a:pt x="9189317" y="1782185"/>
                </a:cubicBezTo>
                <a:cubicBezTo>
                  <a:pt x="9189317" y="1782185"/>
                  <a:pt x="9189317" y="1782185"/>
                  <a:pt x="9200628" y="1802621"/>
                </a:cubicBezTo>
                <a:cubicBezTo>
                  <a:pt x="9200628" y="1802621"/>
                  <a:pt x="9200628" y="1802621"/>
                  <a:pt x="9211228" y="1823055"/>
                </a:cubicBezTo>
                <a:cubicBezTo>
                  <a:pt x="9211228" y="1823055"/>
                  <a:pt x="9211228" y="1823055"/>
                  <a:pt x="9222589" y="1843490"/>
                </a:cubicBezTo>
                <a:cubicBezTo>
                  <a:pt x="9263418" y="1823055"/>
                  <a:pt x="9302775" y="1801100"/>
                  <a:pt x="9338329" y="1777672"/>
                </a:cubicBezTo>
                <a:cubicBezTo>
                  <a:pt x="9374644" y="1754955"/>
                  <a:pt x="9407915" y="1731529"/>
                  <a:pt x="9438955" y="1706581"/>
                </a:cubicBezTo>
                <a:cubicBezTo>
                  <a:pt x="9469944" y="1681633"/>
                  <a:pt x="9497992" y="1655114"/>
                  <a:pt x="9523706" y="1628645"/>
                </a:cubicBezTo>
                <a:cubicBezTo>
                  <a:pt x="9549421" y="1601415"/>
                  <a:pt x="9572853" y="1573425"/>
                  <a:pt x="9593292" y="1544674"/>
                </a:cubicBezTo>
                <a:cubicBezTo>
                  <a:pt x="9613732" y="1515974"/>
                  <a:pt x="9631889" y="1485702"/>
                  <a:pt x="9647764" y="1454721"/>
                </a:cubicBezTo>
                <a:cubicBezTo>
                  <a:pt x="9662879" y="1423688"/>
                  <a:pt x="9675761" y="1391895"/>
                  <a:pt x="9686361" y="1358631"/>
                </a:cubicBezTo>
                <a:cubicBezTo>
                  <a:pt x="9696201" y="1326077"/>
                  <a:pt x="9704519" y="1292104"/>
                  <a:pt x="9709033" y="1256558"/>
                </a:cubicBezTo>
                <a:cubicBezTo>
                  <a:pt x="9714358" y="1221775"/>
                  <a:pt x="9717401" y="1186228"/>
                  <a:pt x="9717401" y="1149161"/>
                </a:cubicBezTo>
                <a:cubicBezTo>
                  <a:pt x="9717401" y="1136282"/>
                  <a:pt x="9716640" y="1124214"/>
                  <a:pt x="9715880" y="1112855"/>
                </a:cubicBezTo>
                <a:cubicBezTo>
                  <a:pt x="9714358" y="1100736"/>
                  <a:pt x="9712837" y="1088668"/>
                  <a:pt x="9711315" y="1077310"/>
                </a:cubicBezTo>
                <a:lnTo>
                  <a:pt x="9711314" y="1077307"/>
                </a:lnTo>
                <a:lnTo>
                  <a:pt x="9711314" y="1077306"/>
                </a:lnTo>
                <a:lnTo>
                  <a:pt x="9710096" y="1071946"/>
                </a:lnTo>
                <a:lnTo>
                  <a:pt x="9703758" y="1044046"/>
                </a:lnTo>
                <a:lnTo>
                  <a:pt x="9700626" y="1033927"/>
                </a:lnTo>
                <a:lnTo>
                  <a:pt x="9693917" y="1012249"/>
                </a:lnTo>
                <a:cubicBezTo>
                  <a:pt x="9690164" y="1001651"/>
                  <a:pt x="9685600" y="991054"/>
                  <a:pt x="9680325" y="981217"/>
                </a:cubicBezTo>
                <a:cubicBezTo>
                  <a:pt x="9675760" y="971430"/>
                  <a:pt x="9670485" y="961593"/>
                  <a:pt x="9664450" y="951705"/>
                </a:cubicBezTo>
                <a:cubicBezTo>
                  <a:pt x="9658364" y="941919"/>
                  <a:pt x="9652328" y="932842"/>
                  <a:pt x="9645481" y="923766"/>
                </a:cubicBezTo>
                <a:cubicBezTo>
                  <a:pt x="9638685" y="914689"/>
                  <a:pt x="9631128" y="905613"/>
                  <a:pt x="9623571" y="897246"/>
                </a:cubicBezTo>
                <a:cubicBezTo>
                  <a:pt x="9616013" y="888170"/>
                  <a:pt x="9607696" y="880665"/>
                  <a:pt x="9600088" y="873059"/>
                </a:cubicBezTo>
                <a:cubicBezTo>
                  <a:pt x="9591821" y="865504"/>
                  <a:pt x="9583452" y="857948"/>
                  <a:pt x="9575134" y="851864"/>
                </a:cubicBezTo>
                <a:cubicBezTo>
                  <a:pt x="9566055" y="845069"/>
                  <a:pt x="9557738" y="839035"/>
                  <a:pt x="9548659" y="833711"/>
                </a:cubicBezTo>
                <a:cubicBezTo>
                  <a:pt x="9539580" y="828437"/>
                  <a:pt x="9531262" y="823924"/>
                  <a:pt x="9521423" y="819360"/>
                </a:cubicBezTo>
                <a:cubicBezTo>
                  <a:pt x="9512344" y="814848"/>
                  <a:pt x="9503266" y="811045"/>
                  <a:pt x="9493426" y="808053"/>
                </a:cubicBezTo>
                <a:cubicBezTo>
                  <a:pt x="9483587" y="805010"/>
                  <a:pt x="9474508" y="801968"/>
                  <a:pt x="9463908" y="799686"/>
                </a:cubicBezTo>
                <a:cubicBezTo>
                  <a:pt x="9454068" y="797404"/>
                  <a:pt x="9444280" y="795934"/>
                  <a:pt x="9433629" y="795173"/>
                </a:cubicBezTo>
                <a:cubicBezTo>
                  <a:pt x="9423840" y="793652"/>
                  <a:pt x="9413240" y="793652"/>
                  <a:pt x="9402640" y="793652"/>
                </a:cubicBezTo>
                <a:close/>
                <a:moveTo>
                  <a:pt x="10800227" y="485345"/>
                </a:moveTo>
                <a:lnTo>
                  <a:pt x="10800227" y="491098"/>
                </a:lnTo>
                <a:cubicBezTo>
                  <a:pt x="10800227" y="491920"/>
                  <a:pt x="10800227" y="491920"/>
                  <a:pt x="10800227" y="491920"/>
                </a:cubicBezTo>
                <a:cubicBezTo>
                  <a:pt x="10800695" y="498032"/>
                  <a:pt x="10800695" y="498032"/>
                  <a:pt x="10800695" y="498032"/>
                </a:cubicBezTo>
                <a:cubicBezTo>
                  <a:pt x="10801164" y="504634"/>
                  <a:pt x="10801164" y="504634"/>
                  <a:pt x="10801164" y="504634"/>
                </a:cubicBezTo>
                <a:cubicBezTo>
                  <a:pt x="10801632" y="510746"/>
                  <a:pt x="10801632" y="510746"/>
                  <a:pt x="10801632" y="510746"/>
                </a:cubicBezTo>
                <a:cubicBezTo>
                  <a:pt x="10802101" y="517347"/>
                  <a:pt x="10802101" y="517347"/>
                  <a:pt x="10802101" y="517347"/>
                </a:cubicBezTo>
                <a:cubicBezTo>
                  <a:pt x="10802569" y="523927"/>
                  <a:pt x="10802569" y="523927"/>
                  <a:pt x="10802569" y="523927"/>
                </a:cubicBezTo>
                <a:cubicBezTo>
                  <a:pt x="10803038" y="530039"/>
                  <a:pt x="10803038" y="530039"/>
                  <a:pt x="10803038" y="530039"/>
                </a:cubicBezTo>
                <a:cubicBezTo>
                  <a:pt x="10803506" y="536641"/>
                  <a:pt x="10803506" y="536641"/>
                  <a:pt x="10803506" y="536641"/>
                </a:cubicBezTo>
                <a:lnTo>
                  <a:pt x="10795499" y="537110"/>
                </a:lnTo>
                <a:cubicBezTo>
                  <a:pt x="10787982" y="538047"/>
                  <a:pt x="10787982" y="538047"/>
                  <a:pt x="10787982" y="538047"/>
                </a:cubicBezTo>
                <a:cubicBezTo>
                  <a:pt x="10779974" y="538515"/>
                  <a:pt x="10779974" y="538515"/>
                  <a:pt x="10779974" y="538515"/>
                </a:cubicBezTo>
                <a:cubicBezTo>
                  <a:pt x="10771988" y="539452"/>
                  <a:pt x="10771988" y="539452"/>
                  <a:pt x="10771988" y="539452"/>
                </a:cubicBezTo>
                <a:cubicBezTo>
                  <a:pt x="10764449" y="539942"/>
                  <a:pt x="10764449" y="539942"/>
                  <a:pt x="10764449" y="539942"/>
                </a:cubicBezTo>
                <a:cubicBezTo>
                  <a:pt x="10756442" y="540879"/>
                  <a:pt x="10756442" y="540879"/>
                  <a:pt x="10756442" y="540879"/>
                </a:cubicBezTo>
                <a:cubicBezTo>
                  <a:pt x="10748435" y="541326"/>
                  <a:pt x="10748435" y="541326"/>
                  <a:pt x="10748435" y="541326"/>
                </a:cubicBezTo>
                <a:lnTo>
                  <a:pt x="10740901" y="542284"/>
                </a:lnTo>
                <a:lnTo>
                  <a:pt x="10747494" y="536102"/>
                </a:lnTo>
                <a:cubicBezTo>
                  <a:pt x="10748436" y="535218"/>
                  <a:pt x="10748436" y="535218"/>
                  <a:pt x="10748436" y="535218"/>
                </a:cubicBezTo>
                <a:cubicBezTo>
                  <a:pt x="10755506" y="527701"/>
                  <a:pt x="10755506" y="527701"/>
                  <a:pt x="10755506" y="527701"/>
                </a:cubicBezTo>
                <a:cubicBezTo>
                  <a:pt x="10763045" y="520631"/>
                  <a:pt x="10763045" y="520631"/>
                  <a:pt x="10763045" y="520631"/>
                </a:cubicBezTo>
                <a:cubicBezTo>
                  <a:pt x="10770562" y="513582"/>
                  <a:pt x="10770562" y="513582"/>
                  <a:pt x="10770562" y="513582"/>
                </a:cubicBezTo>
                <a:cubicBezTo>
                  <a:pt x="10777633" y="506512"/>
                  <a:pt x="10777633" y="506512"/>
                  <a:pt x="10777633" y="506512"/>
                </a:cubicBezTo>
                <a:cubicBezTo>
                  <a:pt x="10785171" y="499441"/>
                  <a:pt x="10785171" y="499441"/>
                  <a:pt x="10785171" y="499441"/>
                </a:cubicBezTo>
                <a:cubicBezTo>
                  <a:pt x="10792689" y="492393"/>
                  <a:pt x="10792689" y="492393"/>
                  <a:pt x="10792689" y="492393"/>
                </a:cubicBezTo>
                <a:cubicBezTo>
                  <a:pt x="10796458" y="488868"/>
                  <a:pt x="10798343" y="487106"/>
                  <a:pt x="10799286" y="486225"/>
                </a:cubicBezTo>
                <a:close/>
                <a:moveTo>
                  <a:pt x="10716896" y="477315"/>
                </a:moveTo>
                <a:lnTo>
                  <a:pt x="10718046" y="481222"/>
                </a:lnTo>
                <a:lnTo>
                  <a:pt x="10718965" y="484340"/>
                </a:lnTo>
                <a:lnTo>
                  <a:pt x="10719259" y="485341"/>
                </a:lnTo>
                <a:lnTo>
                  <a:pt x="10720899" y="492327"/>
                </a:lnTo>
                <a:cubicBezTo>
                  <a:pt x="10721133" y="493326"/>
                  <a:pt x="10721133" y="493326"/>
                  <a:pt x="10721133" y="493326"/>
                </a:cubicBezTo>
                <a:lnTo>
                  <a:pt x="10721134" y="493329"/>
                </a:lnTo>
                <a:lnTo>
                  <a:pt x="10721134" y="493330"/>
                </a:lnTo>
                <a:lnTo>
                  <a:pt x="10721740" y="495502"/>
                </a:lnTo>
                <a:lnTo>
                  <a:pt x="10723201" y="500742"/>
                </a:lnTo>
                <a:lnTo>
                  <a:pt x="10723435" y="501580"/>
                </a:lnTo>
                <a:lnTo>
                  <a:pt x="10723497" y="501802"/>
                </a:lnTo>
                <a:lnTo>
                  <a:pt x="10725137" y="508808"/>
                </a:lnTo>
                <a:cubicBezTo>
                  <a:pt x="10725371" y="509809"/>
                  <a:pt x="10725371" y="509809"/>
                  <a:pt x="10725371" y="509809"/>
                </a:cubicBezTo>
                <a:lnTo>
                  <a:pt x="10725372" y="509811"/>
                </a:lnTo>
                <a:lnTo>
                  <a:pt x="10725372" y="509812"/>
                </a:lnTo>
                <a:cubicBezTo>
                  <a:pt x="10726554" y="513816"/>
                  <a:pt x="10727145" y="515818"/>
                  <a:pt x="10727440" y="516819"/>
                </a:cubicBezTo>
                <a:lnTo>
                  <a:pt x="10727735" y="517818"/>
                </a:lnTo>
                <a:lnTo>
                  <a:pt x="10729375" y="524803"/>
                </a:lnTo>
                <a:cubicBezTo>
                  <a:pt x="10729609" y="525802"/>
                  <a:pt x="10729609" y="525802"/>
                  <a:pt x="10729609" y="525802"/>
                </a:cubicBezTo>
                <a:lnTo>
                  <a:pt x="10729609" y="525803"/>
                </a:lnTo>
                <a:lnTo>
                  <a:pt x="10729610" y="525806"/>
                </a:lnTo>
                <a:cubicBezTo>
                  <a:pt x="10730781" y="529809"/>
                  <a:pt x="10731367" y="531811"/>
                  <a:pt x="10731659" y="532812"/>
                </a:cubicBezTo>
                <a:lnTo>
                  <a:pt x="10731951" y="533810"/>
                </a:lnTo>
                <a:lnTo>
                  <a:pt x="10733610" y="540815"/>
                </a:lnTo>
                <a:lnTo>
                  <a:pt x="10733833" y="541756"/>
                </a:lnTo>
                <a:lnTo>
                  <a:pt x="10733847" y="541816"/>
                </a:lnTo>
                <a:lnTo>
                  <a:pt x="10723965" y="539942"/>
                </a:lnTo>
                <a:cubicBezTo>
                  <a:pt x="10713615" y="537578"/>
                  <a:pt x="10713615" y="537578"/>
                  <a:pt x="10713615" y="537578"/>
                </a:cubicBezTo>
                <a:cubicBezTo>
                  <a:pt x="10703713" y="535214"/>
                  <a:pt x="10703713" y="535214"/>
                  <a:pt x="10703713" y="535214"/>
                </a:cubicBezTo>
                <a:cubicBezTo>
                  <a:pt x="10693363" y="532872"/>
                  <a:pt x="10693363" y="532872"/>
                  <a:pt x="10693363" y="532872"/>
                </a:cubicBezTo>
                <a:cubicBezTo>
                  <a:pt x="10683502" y="530998"/>
                  <a:pt x="10683502" y="530998"/>
                  <a:pt x="10683502" y="530998"/>
                </a:cubicBezTo>
                <a:cubicBezTo>
                  <a:pt x="10673153" y="528634"/>
                  <a:pt x="10673153" y="528634"/>
                  <a:pt x="10673153" y="528634"/>
                </a:cubicBezTo>
                <a:cubicBezTo>
                  <a:pt x="10663271" y="526270"/>
                  <a:pt x="10663271" y="526270"/>
                  <a:pt x="10663271" y="526270"/>
                </a:cubicBezTo>
                <a:cubicBezTo>
                  <a:pt x="10658085" y="525099"/>
                  <a:pt x="10655493" y="524513"/>
                  <a:pt x="10654196" y="524220"/>
                </a:cubicBezTo>
                <a:lnTo>
                  <a:pt x="10652905" y="523929"/>
                </a:lnTo>
                <a:lnTo>
                  <a:pt x="10659907" y="518993"/>
                </a:lnTo>
                <a:cubicBezTo>
                  <a:pt x="10660908" y="518288"/>
                  <a:pt x="10660908" y="518288"/>
                  <a:pt x="10660908" y="518288"/>
                </a:cubicBezTo>
                <a:cubicBezTo>
                  <a:pt x="10668916" y="512624"/>
                  <a:pt x="10668916" y="512624"/>
                  <a:pt x="10668916" y="512624"/>
                </a:cubicBezTo>
                <a:cubicBezTo>
                  <a:pt x="10676902" y="506512"/>
                  <a:pt x="10676902" y="506512"/>
                  <a:pt x="10676902" y="506512"/>
                </a:cubicBezTo>
                <a:cubicBezTo>
                  <a:pt x="10684909" y="500868"/>
                  <a:pt x="10684909" y="500868"/>
                  <a:pt x="10684909" y="500868"/>
                </a:cubicBezTo>
                <a:cubicBezTo>
                  <a:pt x="10692895" y="494756"/>
                  <a:pt x="10692895" y="494756"/>
                  <a:pt x="10692895" y="494756"/>
                </a:cubicBezTo>
                <a:cubicBezTo>
                  <a:pt x="10700902" y="489092"/>
                  <a:pt x="10700902" y="489092"/>
                  <a:pt x="10700902" y="489092"/>
                </a:cubicBezTo>
                <a:cubicBezTo>
                  <a:pt x="10708889" y="483448"/>
                  <a:pt x="10708889" y="483448"/>
                  <a:pt x="10708889" y="483448"/>
                </a:cubicBezTo>
                <a:cubicBezTo>
                  <a:pt x="10712893" y="480381"/>
                  <a:pt x="10714894" y="478848"/>
                  <a:pt x="10715895" y="478081"/>
                </a:cubicBezTo>
                <a:close/>
                <a:moveTo>
                  <a:pt x="10720197" y="476378"/>
                </a:moveTo>
                <a:cubicBezTo>
                  <a:pt x="10729610" y="477315"/>
                  <a:pt x="10729610" y="477315"/>
                  <a:pt x="10729610" y="477315"/>
                </a:cubicBezTo>
                <a:cubicBezTo>
                  <a:pt x="10739491" y="478274"/>
                  <a:pt x="10739491" y="478274"/>
                  <a:pt x="10739491" y="478274"/>
                </a:cubicBezTo>
                <a:cubicBezTo>
                  <a:pt x="10749394" y="478742"/>
                  <a:pt x="10749394" y="478742"/>
                  <a:pt x="10749394" y="478742"/>
                </a:cubicBezTo>
                <a:cubicBezTo>
                  <a:pt x="10758807" y="479679"/>
                  <a:pt x="10758807" y="479679"/>
                  <a:pt x="10758807" y="479679"/>
                </a:cubicBezTo>
                <a:cubicBezTo>
                  <a:pt x="10768688" y="480616"/>
                  <a:pt x="10768688" y="480616"/>
                  <a:pt x="10768688" y="480616"/>
                </a:cubicBezTo>
                <a:cubicBezTo>
                  <a:pt x="10778101" y="481574"/>
                  <a:pt x="10778101" y="481574"/>
                  <a:pt x="10778101" y="481574"/>
                </a:cubicBezTo>
                <a:cubicBezTo>
                  <a:pt x="10787983" y="482043"/>
                  <a:pt x="10787983" y="482043"/>
                  <a:pt x="10787983" y="482043"/>
                </a:cubicBezTo>
                <a:cubicBezTo>
                  <a:pt x="10792924" y="482511"/>
                  <a:pt x="10795394" y="482746"/>
                  <a:pt x="10796629" y="482863"/>
                </a:cubicBezTo>
                <a:lnTo>
                  <a:pt x="10797860" y="482979"/>
                </a:lnTo>
                <a:lnTo>
                  <a:pt x="10790857" y="489554"/>
                </a:lnTo>
                <a:cubicBezTo>
                  <a:pt x="10789856" y="490493"/>
                  <a:pt x="10789856" y="490493"/>
                  <a:pt x="10789856" y="490493"/>
                </a:cubicBezTo>
                <a:cubicBezTo>
                  <a:pt x="10782338" y="497563"/>
                  <a:pt x="10782338" y="497563"/>
                  <a:pt x="10782338" y="497563"/>
                </a:cubicBezTo>
                <a:cubicBezTo>
                  <a:pt x="10774799" y="504634"/>
                  <a:pt x="10774799" y="504634"/>
                  <a:pt x="10774799" y="504634"/>
                </a:cubicBezTo>
                <a:cubicBezTo>
                  <a:pt x="10767260" y="512151"/>
                  <a:pt x="10767260" y="512151"/>
                  <a:pt x="10767260" y="512151"/>
                </a:cubicBezTo>
                <a:cubicBezTo>
                  <a:pt x="10759743" y="519221"/>
                  <a:pt x="10759743" y="519221"/>
                  <a:pt x="10759743" y="519221"/>
                </a:cubicBezTo>
                <a:cubicBezTo>
                  <a:pt x="10752204" y="526760"/>
                  <a:pt x="10752204" y="526760"/>
                  <a:pt x="10752204" y="526760"/>
                </a:cubicBezTo>
                <a:cubicBezTo>
                  <a:pt x="10744665" y="533809"/>
                  <a:pt x="10744665" y="533809"/>
                  <a:pt x="10744665" y="533809"/>
                </a:cubicBezTo>
                <a:cubicBezTo>
                  <a:pt x="10737148" y="540879"/>
                  <a:pt x="10737148" y="540879"/>
                  <a:pt x="10737148" y="540879"/>
                </a:cubicBezTo>
                <a:lnTo>
                  <a:pt x="10734785" y="532874"/>
                </a:lnTo>
                <a:lnTo>
                  <a:pt x="10733145" y="525870"/>
                </a:lnTo>
                <a:cubicBezTo>
                  <a:pt x="10732911" y="524869"/>
                  <a:pt x="10732911" y="524869"/>
                  <a:pt x="10732911" y="524869"/>
                </a:cubicBezTo>
                <a:lnTo>
                  <a:pt x="10732911" y="524867"/>
                </a:lnTo>
                <a:lnTo>
                  <a:pt x="10732910" y="524865"/>
                </a:lnTo>
                <a:lnTo>
                  <a:pt x="10731357" y="519558"/>
                </a:lnTo>
                <a:lnTo>
                  <a:pt x="10730861" y="517862"/>
                </a:lnTo>
                <a:cubicBezTo>
                  <a:pt x="10730568" y="516861"/>
                  <a:pt x="10730568" y="516861"/>
                  <a:pt x="10730568" y="516861"/>
                </a:cubicBezTo>
                <a:cubicBezTo>
                  <a:pt x="10728673" y="508854"/>
                  <a:pt x="10728673" y="508854"/>
                  <a:pt x="10728673" y="508854"/>
                </a:cubicBezTo>
                <a:lnTo>
                  <a:pt x="10728673" y="508853"/>
                </a:lnTo>
                <a:lnTo>
                  <a:pt x="10728672" y="508850"/>
                </a:lnTo>
                <a:lnTo>
                  <a:pt x="10727205" y="503894"/>
                </a:lnTo>
                <a:lnTo>
                  <a:pt x="10726605" y="501866"/>
                </a:lnTo>
                <a:cubicBezTo>
                  <a:pt x="10726309" y="500868"/>
                  <a:pt x="10726309" y="500868"/>
                  <a:pt x="10726309" y="500868"/>
                </a:cubicBezTo>
                <a:cubicBezTo>
                  <a:pt x="10724435" y="492861"/>
                  <a:pt x="10724435" y="492861"/>
                  <a:pt x="10724435" y="492861"/>
                </a:cubicBezTo>
                <a:cubicBezTo>
                  <a:pt x="10722071" y="484385"/>
                  <a:pt x="10722071" y="484385"/>
                  <a:pt x="10722071" y="484385"/>
                </a:cubicBezTo>
                <a:cubicBezTo>
                  <a:pt x="10720197" y="476378"/>
                  <a:pt x="10720197" y="476378"/>
                  <a:pt x="10720197" y="476378"/>
                </a:cubicBezTo>
                <a:close/>
                <a:moveTo>
                  <a:pt x="10860475" y="471203"/>
                </a:moveTo>
                <a:cubicBezTo>
                  <a:pt x="10860943" y="471203"/>
                  <a:pt x="10860943" y="471203"/>
                  <a:pt x="10860943" y="471203"/>
                </a:cubicBezTo>
                <a:cubicBezTo>
                  <a:pt x="10860943" y="471672"/>
                  <a:pt x="10860943" y="471672"/>
                  <a:pt x="10861412" y="471672"/>
                </a:cubicBezTo>
                <a:cubicBezTo>
                  <a:pt x="10861412" y="471672"/>
                  <a:pt x="10861412" y="471672"/>
                  <a:pt x="10861880" y="471672"/>
                </a:cubicBezTo>
                <a:lnTo>
                  <a:pt x="10862369" y="472160"/>
                </a:lnTo>
                <a:lnTo>
                  <a:pt x="10861879" y="476374"/>
                </a:lnTo>
                <a:cubicBezTo>
                  <a:pt x="10860942" y="480612"/>
                  <a:pt x="10860942" y="480612"/>
                  <a:pt x="10860942" y="480612"/>
                </a:cubicBezTo>
                <a:lnTo>
                  <a:pt x="10859984" y="485340"/>
                </a:lnTo>
                <a:cubicBezTo>
                  <a:pt x="10859537" y="489556"/>
                  <a:pt x="10859537" y="489556"/>
                  <a:pt x="10859537" y="489556"/>
                </a:cubicBezTo>
                <a:cubicBezTo>
                  <a:pt x="10858600" y="493794"/>
                  <a:pt x="10858600" y="493794"/>
                  <a:pt x="10858600" y="493794"/>
                </a:cubicBezTo>
                <a:cubicBezTo>
                  <a:pt x="10858110" y="498032"/>
                  <a:pt x="10858110" y="498032"/>
                  <a:pt x="10858110" y="498032"/>
                </a:cubicBezTo>
                <a:cubicBezTo>
                  <a:pt x="10857173" y="502738"/>
                  <a:pt x="10857173" y="502738"/>
                  <a:pt x="10857173" y="502738"/>
                </a:cubicBezTo>
                <a:cubicBezTo>
                  <a:pt x="10856236" y="506976"/>
                  <a:pt x="10856236" y="506976"/>
                  <a:pt x="10856236" y="506976"/>
                </a:cubicBezTo>
                <a:cubicBezTo>
                  <a:pt x="10851061" y="510277"/>
                  <a:pt x="10851061" y="510277"/>
                  <a:pt x="10851061" y="510277"/>
                </a:cubicBezTo>
                <a:cubicBezTo>
                  <a:pt x="10845417" y="513088"/>
                  <a:pt x="10845417" y="513088"/>
                  <a:pt x="10845417" y="513088"/>
                </a:cubicBezTo>
                <a:cubicBezTo>
                  <a:pt x="10839774" y="516389"/>
                  <a:pt x="10839774" y="516389"/>
                  <a:pt x="10839774" y="516389"/>
                </a:cubicBezTo>
                <a:cubicBezTo>
                  <a:pt x="10834109" y="519690"/>
                  <a:pt x="10834109" y="519690"/>
                  <a:pt x="10834109" y="519690"/>
                </a:cubicBezTo>
                <a:cubicBezTo>
                  <a:pt x="10828466" y="522990"/>
                  <a:pt x="10828466" y="522990"/>
                  <a:pt x="10828466" y="522990"/>
                </a:cubicBezTo>
                <a:cubicBezTo>
                  <a:pt x="10822822" y="525802"/>
                  <a:pt x="10822822" y="525802"/>
                  <a:pt x="10822822" y="525802"/>
                </a:cubicBezTo>
                <a:cubicBezTo>
                  <a:pt x="10817179" y="529102"/>
                  <a:pt x="10817179" y="529102"/>
                  <a:pt x="10817179" y="529102"/>
                </a:cubicBezTo>
                <a:lnTo>
                  <a:pt x="10811989" y="532399"/>
                </a:lnTo>
                <a:lnTo>
                  <a:pt x="10816940" y="525811"/>
                </a:lnTo>
                <a:cubicBezTo>
                  <a:pt x="10817648" y="524869"/>
                  <a:pt x="10817648" y="524869"/>
                  <a:pt x="10817648" y="524869"/>
                </a:cubicBezTo>
                <a:cubicBezTo>
                  <a:pt x="10823760" y="516861"/>
                  <a:pt x="10823760" y="516861"/>
                  <a:pt x="10823760" y="516861"/>
                </a:cubicBezTo>
                <a:cubicBezTo>
                  <a:pt x="10829872" y="509323"/>
                  <a:pt x="10829872" y="509323"/>
                  <a:pt x="10829872" y="509323"/>
                </a:cubicBezTo>
                <a:cubicBezTo>
                  <a:pt x="10836005" y="501805"/>
                  <a:pt x="10836005" y="501805"/>
                  <a:pt x="10836005" y="501805"/>
                </a:cubicBezTo>
                <a:cubicBezTo>
                  <a:pt x="10842117" y="494267"/>
                  <a:pt x="10842117" y="494267"/>
                  <a:pt x="10842117" y="494267"/>
                </a:cubicBezTo>
                <a:cubicBezTo>
                  <a:pt x="10848229" y="486260"/>
                  <a:pt x="10848229" y="486260"/>
                  <a:pt x="10848229" y="486260"/>
                </a:cubicBezTo>
                <a:cubicBezTo>
                  <a:pt x="10854341" y="478742"/>
                  <a:pt x="10854341" y="478742"/>
                  <a:pt x="10854341" y="478742"/>
                </a:cubicBezTo>
                <a:cubicBezTo>
                  <a:pt x="10860475" y="471203"/>
                  <a:pt x="10860475" y="471203"/>
                  <a:pt x="10860475" y="471203"/>
                </a:cubicBezTo>
                <a:close/>
                <a:moveTo>
                  <a:pt x="10856236" y="466497"/>
                </a:moveTo>
                <a:lnTo>
                  <a:pt x="10856236" y="466962"/>
                </a:lnTo>
                <a:lnTo>
                  <a:pt x="10856237" y="466962"/>
                </a:lnTo>
                <a:lnTo>
                  <a:pt x="10856237" y="466966"/>
                </a:lnTo>
                <a:lnTo>
                  <a:pt x="10856704" y="466966"/>
                </a:lnTo>
                <a:lnTo>
                  <a:pt x="10856704" y="467430"/>
                </a:lnTo>
                <a:lnTo>
                  <a:pt x="10856704" y="467899"/>
                </a:lnTo>
                <a:lnTo>
                  <a:pt x="10856705" y="467900"/>
                </a:lnTo>
                <a:lnTo>
                  <a:pt x="10856705" y="467903"/>
                </a:lnTo>
                <a:cubicBezTo>
                  <a:pt x="10857174" y="467903"/>
                  <a:pt x="10857174" y="467903"/>
                  <a:pt x="10857174" y="468392"/>
                </a:cubicBezTo>
                <a:cubicBezTo>
                  <a:pt x="10857642" y="468392"/>
                  <a:pt x="10857642" y="468861"/>
                  <a:pt x="10857642" y="468861"/>
                </a:cubicBezTo>
                <a:lnTo>
                  <a:pt x="10858109" y="469327"/>
                </a:lnTo>
                <a:lnTo>
                  <a:pt x="10852352" y="476313"/>
                </a:lnTo>
                <a:cubicBezTo>
                  <a:pt x="10851529" y="477311"/>
                  <a:pt x="10851529" y="477311"/>
                  <a:pt x="10851529" y="477311"/>
                </a:cubicBezTo>
                <a:cubicBezTo>
                  <a:pt x="10844927" y="485340"/>
                  <a:pt x="10844927" y="485340"/>
                  <a:pt x="10844927" y="485340"/>
                </a:cubicBezTo>
                <a:cubicBezTo>
                  <a:pt x="10838815" y="493326"/>
                  <a:pt x="10838815" y="493326"/>
                  <a:pt x="10838815" y="493326"/>
                </a:cubicBezTo>
                <a:cubicBezTo>
                  <a:pt x="10832235" y="501333"/>
                  <a:pt x="10832235" y="501333"/>
                  <a:pt x="10832235" y="501333"/>
                </a:cubicBezTo>
                <a:cubicBezTo>
                  <a:pt x="10825633" y="509319"/>
                  <a:pt x="10825633" y="509319"/>
                  <a:pt x="10825633" y="509319"/>
                </a:cubicBezTo>
                <a:cubicBezTo>
                  <a:pt x="10819521" y="517347"/>
                  <a:pt x="10819521" y="517347"/>
                  <a:pt x="10819521" y="517347"/>
                </a:cubicBezTo>
                <a:cubicBezTo>
                  <a:pt x="10812919" y="525802"/>
                  <a:pt x="10812919" y="525802"/>
                  <a:pt x="10812919" y="525802"/>
                </a:cubicBezTo>
                <a:lnTo>
                  <a:pt x="10806340" y="533808"/>
                </a:lnTo>
                <a:lnTo>
                  <a:pt x="10805930" y="528054"/>
                </a:lnTo>
                <a:cubicBezTo>
                  <a:pt x="10805871" y="527232"/>
                  <a:pt x="10805871" y="527232"/>
                  <a:pt x="10805871" y="527232"/>
                </a:cubicBezTo>
                <a:cubicBezTo>
                  <a:pt x="10805871" y="521121"/>
                  <a:pt x="10805871" y="521121"/>
                  <a:pt x="10805871" y="521121"/>
                </a:cubicBezTo>
                <a:cubicBezTo>
                  <a:pt x="10805382" y="514519"/>
                  <a:pt x="10805382" y="514519"/>
                  <a:pt x="10805382" y="514519"/>
                </a:cubicBezTo>
                <a:cubicBezTo>
                  <a:pt x="10804934" y="508407"/>
                  <a:pt x="10804934" y="508407"/>
                  <a:pt x="10804934" y="508407"/>
                </a:cubicBezTo>
                <a:cubicBezTo>
                  <a:pt x="10804466" y="501805"/>
                  <a:pt x="10804466" y="501805"/>
                  <a:pt x="10804466" y="501805"/>
                </a:cubicBezTo>
                <a:cubicBezTo>
                  <a:pt x="10803997" y="495693"/>
                  <a:pt x="10803997" y="495693"/>
                  <a:pt x="10803997" y="495693"/>
                </a:cubicBezTo>
                <a:cubicBezTo>
                  <a:pt x="10803507" y="489092"/>
                  <a:pt x="10803507" y="489092"/>
                  <a:pt x="10803507" y="489092"/>
                </a:cubicBezTo>
                <a:cubicBezTo>
                  <a:pt x="10803039" y="482980"/>
                  <a:pt x="10803039" y="482980"/>
                  <a:pt x="10803039" y="482980"/>
                </a:cubicBezTo>
                <a:cubicBezTo>
                  <a:pt x="10809641" y="480616"/>
                  <a:pt x="10809641" y="480616"/>
                  <a:pt x="10809641" y="480616"/>
                </a:cubicBezTo>
                <a:cubicBezTo>
                  <a:pt x="10816221" y="478742"/>
                  <a:pt x="10816221" y="478742"/>
                  <a:pt x="10816221" y="478742"/>
                </a:cubicBezTo>
                <a:cubicBezTo>
                  <a:pt x="10822823" y="476847"/>
                  <a:pt x="10822823" y="476847"/>
                  <a:pt x="10822823" y="476847"/>
                </a:cubicBezTo>
                <a:cubicBezTo>
                  <a:pt x="10829404" y="474504"/>
                  <a:pt x="10829404" y="474504"/>
                  <a:pt x="10829404" y="474504"/>
                </a:cubicBezTo>
                <a:cubicBezTo>
                  <a:pt x="10836474" y="472630"/>
                  <a:pt x="10836474" y="472630"/>
                  <a:pt x="10836474" y="472630"/>
                </a:cubicBezTo>
                <a:cubicBezTo>
                  <a:pt x="10843054" y="470735"/>
                  <a:pt x="10843054" y="470735"/>
                  <a:pt x="10843054" y="470735"/>
                </a:cubicBezTo>
                <a:cubicBezTo>
                  <a:pt x="10849656" y="468392"/>
                  <a:pt x="10849656" y="468392"/>
                  <a:pt x="10849656" y="468392"/>
                </a:cubicBezTo>
                <a:close/>
                <a:moveTo>
                  <a:pt x="11068395" y="462041"/>
                </a:moveTo>
                <a:lnTo>
                  <a:pt x="11068848" y="462041"/>
                </a:lnTo>
                <a:lnTo>
                  <a:pt x="11069342" y="462041"/>
                </a:lnTo>
                <a:lnTo>
                  <a:pt x="11069835" y="462041"/>
                </a:lnTo>
                <a:lnTo>
                  <a:pt x="11070288" y="462041"/>
                </a:lnTo>
                <a:lnTo>
                  <a:pt x="11072675" y="469194"/>
                </a:lnTo>
                <a:lnTo>
                  <a:pt x="11075062" y="476345"/>
                </a:lnTo>
                <a:lnTo>
                  <a:pt x="11076955" y="483989"/>
                </a:lnTo>
                <a:lnTo>
                  <a:pt x="11076955" y="483990"/>
                </a:lnTo>
                <a:lnTo>
                  <a:pt x="11076956" y="483993"/>
                </a:lnTo>
                <a:lnTo>
                  <a:pt x="11079384" y="491143"/>
                </a:lnTo>
                <a:lnTo>
                  <a:pt x="11074568" y="491143"/>
                </a:lnTo>
                <a:lnTo>
                  <a:pt x="11069341" y="491143"/>
                </a:lnTo>
                <a:lnTo>
                  <a:pt x="11064072" y="491143"/>
                </a:lnTo>
                <a:lnTo>
                  <a:pt x="11059299" y="491143"/>
                </a:lnTo>
                <a:lnTo>
                  <a:pt x="11061192" y="483993"/>
                </a:lnTo>
                <a:lnTo>
                  <a:pt x="11063579" y="476347"/>
                </a:lnTo>
                <a:lnTo>
                  <a:pt x="11066008" y="469194"/>
                </a:lnTo>
                <a:close/>
                <a:moveTo>
                  <a:pt x="11375467" y="462040"/>
                </a:moveTo>
                <a:lnTo>
                  <a:pt x="11375961" y="462040"/>
                </a:lnTo>
                <a:lnTo>
                  <a:pt x="11376454" y="462040"/>
                </a:lnTo>
                <a:lnTo>
                  <a:pt x="11376907" y="462040"/>
                </a:lnTo>
                <a:lnTo>
                  <a:pt x="11377401" y="462040"/>
                </a:lnTo>
                <a:lnTo>
                  <a:pt x="11379788" y="469193"/>
                </a:lnTo>
                <a:lnTo>
                  <a:pt x="11382176" y="476344"/>
                </a:lnTo>
                <a:lnTo>
                  <a:pt x="11382437" y="477182"/>
                </a:lnTo>
                <a:lnTo>
                  <a:pt x="11384563" y="483993"/>
                </a:lnTo>
                <a:lnTo>
                  <a:pt x="11386455" y="491142"/>
                </a:lnTo>
                <a:lnTo>
                  <a:pt x="11381681" y="491142"/>
                </a:lnTo>
                <a:lnTo>
                  <a:pt x="11376453" y="491142"/>
                </a:lnTo>
                <a:lnTo>
                  <a:pt x="11371638" y="491142"/>
                </a:lnTo>
                <a:lnTo>
                  <a:pt x="11366412" y="491142"/>
                </a:lnTo>
                <a:lnTo>
                  <a:pt x="11368799" y="483993"/>
                </a:lnTo>
                <a:lnTo>
                  <a:pt x="11371186" y="476346"/>
                </a:lnTo>
                <a:lnTo>
                  <a:pt x="11373079" y="469193"/>
                </a:lnTo>
                <a:close/>
                <a:moveTo>
                  <a:pt x="11197908" y="462040"/>
                </a:moveTo>
                <a:lnTo>
                  <a:pt x="11198401" y="462040"/>
                </a:lnTo>
                <a:lnTo>
                  <a:pt x="11198853" y="462040"/>
                </a:lnTo>
                <a:lnTo>
                  <a:pt x="11199346" y="462040"/>
                </a:lnTo>
                <a:lnTo>
                  <a:pt x="11199839" y="462040"/>
                </a:lnTo>
                <a:lnTo>
                  <a:pt x="11202223" y="469194"/>
                </a:lnTo>
                <a:lnTo>
                  <a:pt x="11204607" y="476347"/>
                </a:lnTo>
                <a:lnTo>
                  <a:pt x="11206990" y="483993"/>
                </a:lnTo>
                <a:lnTo>
                  <a:pt x="11209373" y="491142"/>
                </a:lnTo>
                <a:lnTo>
                  <a:pt x="11204112" y="491142"/>
                </a:lnTo>
                <a:lnTo>
                  <a:pt x="11198852" y="491142"/>
                </a:lnTo>
                <a:lnTo>
                  <a:pt x="11194084" y="491142"/>
                </a:lnTo>
                <a:lnTo>
                  <a:pt x="11188826" y="491142"/>
                </a:lnTo>
                <a:lnTo>
                  <a:pt x="11191209" y="483993"/>
                </a:lnTo>
                <a:lnTo>
                  <a:pt x="11193592" y="476347"/>
                </a:lnTo>
                <a:lnTo>
                  <a:pt x="11195524" y="469194"/>
                </a:lnTo>
                <a:close/>
                <a:moveTo>
                  <a:pt x="11250156" y="460602"/>
                </a:moveTo>
                <a:cubicBezTo>
                  <a:pt x="11250156" y="460602"/>
                  <a:pt x="11250156" y="460602"/>
                  <a:pt x="11254483" y="460602"/>
                </a:cubicBezTo>
                <a:cubicBezTo>
                  <a:pt x="11254483" y="460602"/>
                  <a:pt x="11254483" y="460602"/>
                  <a:pt x="11258315" y="460602"/>
                </a:cubicBezTo>
                <a:cubicBezTo>
                  <a:pt x="11258315" y="460602"/>
                  <a:pt x="11258315" y="460602"/>
                  <a:pt x="11262601" y="460602"/>
                </a:cubicBezTo>
                <a:cubicBezTo>
                  <a:pt x="11262601" y="460602"/>
                  <a:pt x="11262601" y="460602"/>
                  <a:pt x="11266434" y="460602"/>
                </a:cubicBezTo>
                <a:cubicBezTo>
                  <a:pt x="11268865" y="460602"/>
                  <a:pt x="11270761" y="460602"/>
                  <a:pt x="11272203" y="461095"/>
                </a:cubicBezTo>
                <a:cubicBezTo>
                  <a:pt x="11274099" y="461547"/>
                  <a:pt x="11275541" y="462040"/>
                  <a:pt x="11276489" y="462986"/>
                </a:cubicBezTo>
                <a:lnTo>
                  <a:pt x="11278879" y="466808"/>
                </a:lnTo>
                <a:lnTo>
                  <a:pt x="11279867" y="471574"/>
                </a:lnTo>
                <a:cubicBezTo>
                  <a:pt x="11279867" y="473506"/>
                  <a:pt x="11279373" y="474904"/>
                  <a:pt x="11278878" y="476343"/>
                </a:cubicBezTo>
                <a:cubicBezTo>
                  <a:pt x="11278425" y="477782"/>
                  <a:pt x="11277477" y="479220"/>
                  <a:pt x="11276488" y="480166"/>
                </a:cubicBezTo>
                <a:cubicBezTo>
                  <a:pt x="11275540" y="481111"/>
                  <a:pt x="11274098" y="481605"/>
                  <a:pt x="11272697" y="482098"/>
                </a:cubicBezTo>
                <a:cubicBezTo>
                  <a:pt x="11270760" y="482550"/>
                  <a:pt x="11268864" y="482550"/>
                  <a:pt x="11266433" y="482550"/>
                </a:cubicBezTo>
                <a:cubicBezTo>
                  <a:pt x="11266433" y="482550"/>
                  <a:pt x="11266433" y="482550"/>
                  <a:pt x="11262600" y="482550"/>
                </a:cubicBezTo>
                <a:cubicBezTo>
                  <a:pt x="11262600" y="482550"/>
                  <a:pt x="11262600" y="482550"/>
                  <a:pt x="11258314" y="482550"/>
                </a:cubicBezTo>
                <a:cubicBezTo>
                  <a:pt x="11258314" y="482550"/>
                  <a:pt x="11258314" y="482550"/>
                  <a:pt x="11254482" y="482550"/>
                </a:cubicBezTo>
                <a:lnTo>
                  <a:pt x="11250156" y="482550"/>
                </a:lnTo>
                <a:lnTo>
                  <a:pt x="11250156" y="477292"/>
                </a:lnTo>
                <a:cubicBezTo>
                  <a:pt x="11250156" y="477292"/>
                  <a:pt x="11250156" y="477292"/>
                  <a:pt x="11250156" y="471578"/>
                </a:cubicBezTo>
                <a:cubicBezTo>
                  <a:pt x="11250156" y="471578"/>
                  <a:pt x="11250156" y="471578"/>
                  <a:pt x="11250156" y="465864"/>
                </a:cubicBezTo>
                <a:cubicBezTo>
                  <a:pt x="11250156" y="465864"/>
                  <a:pt x="11250156" y="465864"/>
                  <a:pt x="11250156" y="460602"/>
                </a:cubicBezTo>
                <a:close/>
                <a:moveTo>
                  <a:pt x="11120577" y="460602"/>
                </a:moveTo>
                <a:cubicBezTo>
                  <a:pt x="11120577" y="460602"/>
                  <a:pt x="11120577" y="460602"/>
                  <a:pt x="11124401" y="460602"/>
                </a:cubicBezTo>
                <a:cubicBezTo>
                  <a:pt x="11124401" y="460602"/>
                  <a:pt x="11124401" y="460602"/>
                  <a:pt x="11128224" y="460602"/>
                </a:cubicBezTo>
                <a:cubicBezTo>
                  <a:pt x="11128224" y="460602"/>
                  <a:pt x="11128224" y="460602"/>
                  <a:pt x="11132048" y="460602"/>
                </a:cubicBezTo>
                <a:cubicBezTo>
                  <a:pt x="11132048" y="460602"/>
                  <a:pt x="11132048" y="460602"/>
                  <a:pt x="11135871" y="460602"/>
                </a:cubicBezTo>
                <a:cubicBezTo>
                  <a:pt x="11138708" y="460602"/>
                  <a:pt x="11141586" y="460602"/>
                  <a:pt x="11143477" y="461547"/>
                </a:cubicBezTo>
                <a:cubicBezTo>
                  <a:pt x="11145409" y="462493"/>
                  <a:pt x="11147300" y="463479"/>
                  <a:pt x="11148739" y="464918"/>
                </a:cubicBezTo>
                <a:lnTo>
                  <a:pt x="11151616" y="470631"/>
                </a:lnTo>
                <a:lnTo>
                  <a:pt x="11152562" y="478727"/>
                </a:lnTo>
                <a:cubicBezTo>
                  <a:pt x="11152562" y="478727"/>
                  <a:pt x="11152562" y="478727"/>
                  <a:pt x="11152562" y="482550"/>
                </a:cubicBezTo>
                <a:cubicBezTo>
                  <a:pt x="11152562" y="482550"/>
                  <a:pt x="11152562" y="482550"/>
                  <a:pt x="11152562" y="486867"/>
                </a:cubicBezTo>
                <a:cubicBezTo>
                  <a:pt x="11152562" y="486867"/>
                  <a:pt x="11152562" y="486867"/>
                  <a:pt x="11152562" y="491142"/>
                </a:cubicBezTo>
                <a:cubicBezTo>
                  <a:pt x="11152562" y="491142"/>
                  <a:pt x="11152562" y="491142"/>
                  <a:pt x="11152562" y="495459"/>
                </a:cubicBezTo>
                <a:cubicBezTo>
                  <a:pt x="11152562" y="498789"/>
                  <a:pt x="11152109" y="501214"/>
                  <a:pt x="11151616" y="503599"/>
                </a:cubicBezTo>
                <a:cubicBezTo>
                  <a:pt x="11151123" y="505983"/>
                  <a:pt x="11150177" y="507874"/>
                  <a:pt x="11148738" y="509313"/>
                </a:cubicBezTo>
                <a:cubicBezTo>
                  <a:pt x="11147299" y="511204"/>
                  <a:pt x="11145408" y="512150"/>
                  <a:pt x="11143476" y="513136"/>
                </a:cubicBezTo>
                <a:cubicBezTo>
                  <a:pt x="11141091" y="513589"/>
                  <a:pt x="11138707" y="514082"/>
                  <a:pt x="11135870" y="514082"/>
                </a:cubicBezTo>
                <a:lnTo>
                  <a:pt x="11132047" y="514082"/>
                </a:lnTo>
                <a:cubicBezTo>
                  <a:pt x="11132047" y="514082"/>
                  <a:pt x="11132047" y="514082"/>
                  <a:pt x="11128223" y="514082"/>
                </a:cubicBezTo>
                <a:cubicBezTo>
                  <a:pt x="11128223" y="514082"/>
                  <a:pt x="11128223" y="514082"/>
                  <a:pt x="11124400" y="514082"/>
                </a:cubicBezTo>
                <a:lnTo>
                  <a:pt x="11120577" y="514082"/>
                </a:lnTo>
                <a:lnTo>
                  <a:pt x="11120577" y="512416"/>
                </a:lnTo>
                <a:cubicBezTo>
                  <a:pt x="11120577" y="510746"/>
                  <a:pt x="11120577" y="507405"/>
                  <a:pt x="11120577" y="500725"/>
                </a:cubicBezTo>
                <a:cubicBezTo>
                  <a:pt x="11120577" y="500725"/>
                  <a:pt x="11120577" y="500725"/>
                  <a:pt x="11120577" y="487323"/>
                </a:cubicBezTo>
                <a:cubicBezTo>
                  <a:pt x="11120577" y="487323"/>
                  <a:pt x="11120577" y="487323"/>
                  <a:pt x="11120577" y="473962"/>
                </a:cubicBezTo>
                <a:cubicBezTo>
                  <a:pt x="11120577" y="473962"/>
                  <a:pt x="11120577" y="473962"/>
                  <a:pt x="11120577" y="460602"/>
                </a:cubicBezTo>
                <a:close/>
                <a:moveTo>
                  <a:pt x="11518308" y="458659"/>
                </a:moveTo>
                <a:cubicBezTo>
                  <a:pt x="11521192" y="458659"/>
                  <a:pt x="11523581" y="458659"/>
                  <a:pt x="11525970" y="459646"/>
                </a:cubicBezTo>
                <a:cubicBezTo>
                  <a:pt x="11527865" y="460098"/>
                  <a:pt x="11529801" y="461537"/>
                  <a:pt x="11531243" y="462977"/>
                </a:cubicBezTo>
                <a:lnTo>
                  <a:pt x="11534085" y="468732"/>
                </a:lnTo>
                <a:lnTo>
                  <a:pt x="11535073" y="476338"/>
                </a:lnTo>
                <a:cubicBezTo>
                  <a:pt x="11535073" y="476338"/>
                  <a:pt x="11535073" y="476338"/>
                  <a:pt x="11535073" y="481602"/>
                </a:cubicBezTo>
                <a:cubicBezTo>
                  <a:pt x="11535073" y="481602"/>
                  <a:pt x="11535073" y="481602"/>
                  <a:pt x="11535073" y="486866"/>
                </a:cubicBezTo>
                <a:cubicBezTo>
                  <a:pt x="11535073" y="486866"/>
                  <a:pt x="11535073" y="486866"/>
                  <a:pt x="11535073" y="492130"/>
                </a:cubicBezTo>
                <a:cubicBezTo>
                  <a:pt x="11535073" y="492130"/>
                  <a:pt x="11535073" y="492130"/>
                  <a:pt x="11535073" y="497394"/>
                </a:cubicBezTo>
                <a:cubicBezTo>
                  <a:pt x="11535073" y="500725"/>
                  <a:pt x="11535073" y="503604"/>
                  <a:pt x="11534085" y="505495"/>
                </a:cubicBezTo>
                <a:cubicBezTo>
                  <a:pt x="11533632" y="507881"/>
                  <a:pt x="11532190" y="509772"/>
                  <a:pt x="11531242" y="511212"/>
                </a:cubicBezTo>
                <a:cubicBezTo>
                  <a:pt x="11529800" y="513145"/>
                  <a:pt x="11527864" y="514090"/>
                  <a:pt x="11525969" y="515036"/>
                </a:cubicBezTo>
                <a:cubicBezTo>
                  <a:pt x="11523580" y="515530"/>
                  <a:pt x="11521191" y="515982"/>
                  <a:pt x="11518307" y="515982"/>
                </a:cubicBezTo>
                <a:cubicBezTo>
                  <a:pt x="11515465" y="515982"/>
                  <a:pt x="11513034" y="515530"/>
                  <a:pt x="11511139" y="515036"/>
                </a:cubicBezTo>
                <a:cubicBezTo>
                  <a:pt x="11509203" y="514090"/>
                  <a:pt x="11507308" y="513145"/>
                  <a:pt x="11505867" y="511212"/>
                </a:cubicBezTo>
                <a:lnTo>
                  <a:pt x="11502531" y="505497"/>
                </a:lnTo>
                <a:lnTo>
                  <a:pt x="11501542" y="497398"/>
                </a:lnTo>
                <a:lnTo>
                  <a:pt x="11501542" y="492134"/>
                </a:lnTo>
                <a:cubicBezTo>
                  <a:pt x="11501542" y="492134"/>
                  <a:pt x="11501542" y="492134"/>
                  <a:pt x="11501542" y="486870"/>
                </a:cubicBezTo>
                <a:cubicBezTo>
                  <a:pt x="11501542" y="486870"/>
                  <a:pt x="11501542" y="486870"/>
                  <a:pt x="11501542" y="481606"/>
                </a:cubicBezTo>
                <a:cubicBezTo>
                  <a:pt x="11501542" y="481606"/>
                  <a:pt x="11501542" y="481606"/>
                  <a:pt x="11501542" y="476342"/>
                </a:cubicBezTo>
                <a:cubicBezTo>
                  <a:pt x="11501542" y="473505"/>
                  <a:pt x="11502036" y="470626"/>
                  <a:pt x="11502531" y="468734"/>
                </a:cubicBezTo>
                <a:cubicBezTo>
                  <a:pt x="11503478" y="466308"/>
                  <a:pt x="11504426" y="464416"/>
                  <a:pt x="11505868" y="462977"/>
                </a:cubicBezTo>
                <a:cubicBezTo>
                  <a:pt x="11507309" y="461537"/>
                  <a:pt x="11508751" y="460098"/>
                  <a:pt x="11511140" y="459646"/>
                </a:cubicBezTo>
                <a:cubicBezTo>
                  <a:pt x="11513035" y="458659"/>
                  <a:pt x="11515466" y="458659"/>
                  <a:pt x="11518308" y="458659"/>
                </a:cubicBezTo>
                <a:close/>
                <a:moveTo>
                  <a:pt x="11062179" y="451512"/>
                </a:moveTo>
                <a:lnTo>
                  <a:pt x="11056416" y="469190"/>
                </a:lnTo>
                <a:lnTo>
                  <a:pt x="11050695" y="487319"/>
                </a:lnTo>
                <a:lnTo>
                  <a:pt x="11045426" y="505490"/>
                </a:lnTo>
                <a:lnTo>
                  <a:pt x="11039664" y="523167"/>
                </a:lnTo>
                <a:lnTo>
                  <a:pt x="11039666" y="523167"/>
                </a:lnTo>
                <a:lnTo>
                  <a:pt x="11039665" y="523171"/>
                </a:lnTo>
                <a:lnTo>
                  <a:pt x="11042052" y="523171"/>
                </a:lnTo>
                <a:lnTo>
                  <a:pt x="11044440" y="523171"/>
                </a:lnTo>
                <a:lnTo>
                  <a:pt x="11046868" y="523171"/>
                </a:lnTo>
                <a:lnTo>
                  <a:pt x="11049255" y="523171"/>
                </a:lnTo>
                <a:lnTo>
                  <a:pt x="11051149" y="517416"/>
                </a:lnTo>
                <a:lnTo>
                  <a:pt x="11053083" y="511208"/>
                </a:lnTo>
                <a:lnTo>
                  <a:pt x="11054524" y="505494"/>
                </a:lnTo>
                <a:lnTo>
                  <a:pt x="11056417" y="499286"/>
                </a:lnTo>
                <a:lnTo>
                  <a:pt x="11063126" y="499286"/>
                </a:lnTo>
                <a:lnTo>
                  <a:pt x="11069342" y="499286"/>
                </a:lnTo>
                <a:lnTo>
                  <a:pt x="11075557" y="499286"/>
                </a:lnTo>
                <a:lnTo>
                  <a:pt x="11082225" y="499286"/>
                </a:lnTo>
                <a:lnTo>
                  <a:pt x="11083664" y="505490"/>
                </a:lnTo>
                <a:lnTo>
                  <a:pt x="11083664" y="505490"/>
                </a:lnTo>
                <a:lnTo>
                  <a:pt x="11083665" y="505494"/>
                </a:lnTo>
                <a:lnTo>
                  <a:pt x="11085600" y="511207"/>
                </a:lnTo>
                <a:lnTo>
                  <a:pt x="11086217" y="513231"/>
                </a:lnTo>
                <a:lnTo>
                  <a:pt x="11087493" y="517416"/>
                </a:lnTo>
                <a:lnTo>
                  <a:pt x="11089428" y="523171"/>
                </a:lnTo>
                <a:lnTo>
                  <a:pt x="11091815" y="523171"/>
                </a:lnTo>
                <a:lnTo>
                  <a:pt x="11094202" y="523171"/>
                </a:lnTo>
                <a:lnTo>
                  <a:pt x="11096590" y="523171"/>
                </a:lnTo>
                <a:lnTo>
                  <a:pt x="11098977" y="523171"/>
                </a:lnTo>
                <a:lnTo>
                  <a:pt x="11098976" y="523167"/>
                </a:lnTo>
                <a:lnTo>
                  <a:pt x="11093255" y="505490"/>
                </a:lnTo>
                <a:lnTo>
                  <a:pt x="11089594" y="492864"/>
                </a:lnTo>
                <a:lnTo>
                  <a:pt x="11087987" y="487323"/>
                </a:lnTo>
                <a:lnTo>
                  <a:pt x="11087986" y="487320"/>
                </a:lnTo>
                <a:lnTo>
                  <a:pt x="11087986" y="487319"/>
                </a:lnTo>
                <a:lnTo>
                  <a:pt x="11082224" y="469190"/>
                </a:lnTo>
                <a:lnTo>
                  <a:pt x="11076502" y="451512"/>
                </a:lnTo>
                <a:lnTo>
                  <a:pt x="11073168" y="451512"/>
                </a:lnTo>
                <a:lnTo>
                  <a:pt x="11069341" y="451512"/>
                </a:lnTo>
                <a:lnTo>
                  <a:pt x="11065513" y="451512"/>
                </a:lnTo>
                <a:close/>
                <a:moveTo>
                  <a:pt x="11110997" y="451512"/>
                </a:moveTo>
                <a:lnTo>
                  <a:pt x="11110997" y="469190"/>
                </a:lnTo>
                <a:cubicBezTo>
                  <a:pt x="11110997" y="469190"/>
                  <a:pt x="11110997" y="469190"/>
                  <a:pt x="11110997" y="487319"/>
                </a:cubicBezTo>
                <a:cubicBezTo>
                  <a:pt x="11110997" y="487319"/>
                  <a:pt x="11110997" y="487319"/>
                  <a:pt x="11110997" y="505490"/>
                </a:cubicBezTo>
                <a:cubicBezTo>
                  <a:pt x="11110997" y="505490"/>
                  <a:pt x="11110997" y="505490"/>
                  <a:pt x="11110997" y="523167"/>
                </a:cubicBezTo>
                <a:lnTo>
                  <a:pt x="11110998" y="523167"/>
                </a:lnTo>
                <a:lnTo>
                  <a:pt x="11110998" y="523171"/>
                </a:lnTo>
                <a:cubicBezTo>
                  <a:pt x="11110998" y="523171"/>
                  <a:pt x="11110998" y="523171"/>
                  <a:pt x="11117206" y="523171"/>
                </a:cubicBezTo>
                <a:cubicBezTo>
                  <a:pt x="11117206" y="523171"/>
                  <a:pt x="11117206" y="523171"/>
                  <a:pt x="11123455" y="523171"/>
                </a:cubicBezTo>
                <a:cubicBezTo>
                  <a:pt x="11123455" y="523171"/>
                  <a:pt x="11123455" y="523171"/>
                  <a:pt x="11129663" y="523171"/>
                </a:cubicBezTo>
                <a:cubicBezTo>
                  <a:pt x="11129663" y="523171"/>
                  <a:pt x="11129663" y="523171"/>
                  <a:pt x="11135871" y="523171"/>
                </a:cubicBezTo>
                <a:cubicBezTo>
                  <a:pt x="11140147" y="523171"/>
                  <a:pt x="11143970" y="522678"/>
                  <a:pt x="11147300" y="521239"/>
                </a:cubicBezTo>
                <a:cubicBezTo>
                  <a:pt x="11150672" y="520293"/>
                  <a:pt x="11153056" y="518403"/>
                  <a:pt x="11155441" y="515977"/>
                </a:cubicBezTo>
                <a:cubicBezTo>
                  <a:pt x="11157825" y="513593"/>
                  <a:pt x="11159264" y="510756"/>
                  <a:pt x="11160703" y="507385"/>
                </a:cubicBezTo>
                <a:cubicBezTo>
                  <a:pt x="11161649" y="504055"/>
                  <a:pt x="11162142" y="500232"/>
                  <a:pt x="11162142" y="495463"/>
                </a:cubicBezTo>
                <a:cubicBezTo>
                  <a:pt x="11162142" y="495463"/>
                  <a:pt x="11162142" y="495463"/>
                  <a:pt x="11162142" y="491146"/>
                </a:cubicBezTo>
                <a:cubicBezTo>
                  <a:pt x="11162142" y="491146"/>
                  <a:pt x="11162142" y="491146"/>
                  <a:pt x="11162142" y="486871"/>
                </a:cubicBezTo>
                <a:cubicBezTo>
                  <a:pt x="11162142" y="486871"/>
                  <a:pt x="11162142" y="486871"/>
                  <a:pt x="11162142" y="482554"/>
                </a:cubicBezTo>
                <a:cubicBezTo>
                  <a:pt x="11162142" y="482554"/>
                  <a:pt x="11162142" y="482554"/>
                  <a:pt x="11162142" y="478731"/>
                </a:cubicBezTo>
                <a:cubicBezTo>
                  <a:pt x="11162142" y="473962"/>
                  <a:pt x="11161649" y="470139"/>
                  <a:pt x="11160703" y="466809"/>
                </a:cubicBezTo>
                <a:lnTo>
                  <a:pt x="11160702" y="466808"/>
                </a:lnTo>
                <a:lnTo>
                  <a:pt x="11160702" y="466805"/>
                </a:lnTo>
                <a:cubicBezTo>
                  <a:pt x="11159263" y="463475"/>
                  <a:pt x="11157824" y="460598"/>
                  <a:pt x="11155440" y="458213"/>
                </a:cubicBezTo>
                <a:cubicBezTo>
                  <a:pt x="11153507" y="455829"/>
                  <a:pt x="11150671" y="454390"/>
                  <a:pt x="11147299" y="452951"/>
                </a:cubicBezTo>
                <a:cubicBezTo>
                  <a:pt x="11143969" y="452006"/>
                  <a:pt x="11140146" y="451512"/>
                  <a:pt x="11135870" y="451512"/>
                </a:cubicBezTo>
                <a:cubicBezTo>
                  <a:pt x="11135870" y="451512"/>
                  <a:pt x="11135870" y="451512"/>
                  <a:pt x="11129662" y="451512"/>
                </a:cubicBezTo>
                <a:cubicBezTo>
                  <a:pt x="11129662" y="451512"/>
                  <a:pt x="11129662" y="451512"/>
                  <a:pt x="11123454" y="451512"/>
                </a:cubicBezTo>
                <a:cubicBezTo>
                  <a:pt x="11123454" y="451512"/>
                  <a:pt x="11123454" y="451512"/>
                  <a:pt x="11117205" y="451512"/>
                </a:cubicBezTo>
                <a:cubicBezTo>
                  <a:pt x="11117205" y="451512"/>
                  <a:pt x="11117205" y="451512"/>
                  <a:pt x="11110997" y="451512"/>
                </a:cubicBezTo>
                <a:close/>
                <a:moveTo>
                  <a:pt x="11191701" y="451512"/>
                </a:moveTo>
                <a:lnTo>
                  <a:pt x="11185947" y="469190"/>
                </a:lnTo>
                <a:lnTo>
                  <a:pt x="11180727" y="487319"/>
                </a:lnTo>
                <a:lnTo>
                  <a:pt x="11174974" y="505490"/>
                </a:lnTo>
                <a:lnTo>
                  <a:pt x="11169261" y="523167"/>
                </a:lnTo>
                <a:lnTo>
                  <a:pt x="11169263" y="523167"/>
                </a:lnTo>
                <a:lnTo>
                  <a:pt x="11169262" y="523171"/>
                </a:lnTo>
                <a:lnTo>
                  <a:pt x="11171646" y="523171"/>
                </a:lnTo>
                <a:lnTo>
                  <a:pt x="11174029" y="523171"/>
                </a:lnTo>
                <a:lnTo>
                  <a:pt x="11176413" y="523171"/>
                </a:lnTo>
                <a:lnTo>
                  <a:pt x="11178797" y="523171"/>
                </a:lnTo>
                <a:lnTo>
                  <a:pt x="11180728" y="517416"/>
                </a:lnTo>
                <a:lnTo>
                  <a:pt x="11182619" y="511208"/>
                </a:lnTo>
                <a:lnTo>
                  <a:pt x="11184551" y="505494"/>
                </a:lnTo>
                <a:lnTo>
                  <a:pt x="11186441" y="499286"/>
                </a:lnTo>
                <a:lnTo>
                  <a:pt x="11192647" y="499286"/>
                </a:lnTo>
                <a:lnTo>
                  <a:pt x="11198853" y="499286"/>
                </a:lnTo>
                <a:lnTo>
                  <a:pt x="11205552" y="499286"/>
                </a:lnTo>
                <a:lnTo>
                  <a:pt x="11211758" y="499286"/>
                </a:lnTo>
                <a:lnTo>
                  <a:pt x="11213648" y="505494"/>
                </a:lnTo>
                <a:lnTo>
                  <a:pt x="11215579" y="511206"/>
                </a:lnTo>
                <a:lnTo>
                  <a:pt x="11216933" y="517048"/>
                </a:lnTo>
                <a:lnTo>
                  <a:pt x="11217018" y="517416"/>
                </a:lnTo>
                <a:lnTo>
                  <a:pt x="11218909" y="523171"/>
                </a:lnTo>
                <a:lnTo>
                  <a:pt x="11221293" y="523171"/>
                </a:lnTo>
                <a:lnTo>
                  <a:pt x="11223676" y="523171"/>
                </a:lnTo>
                <a:lnTo>
                  <a:pt x="11226060" y="523171"/>
                </a:lnTo>
                <a:lnTo>
                  <a:pt x="11228937" y="523171"/>
                </a:lnTo>
                <a:lnTo>
                  <a:pt x="11228936" y="523167"/>
                </a:lnTo>
                <a:lnTo>
                  <a:pt x="11223223" y="505490"/>
                </a:lnTo>
                <a:lnTo>
                  <a:pt x="11217469" y="487319"/>
                </a:lnTo>
                <a:lnTo>
                  <a:pt x="11211757" y="469190"/>
                </a:lnTo>
                <a:lnTo>
                  <a:pt x="11206866" y="452756"/>
                </a:lnTo>
                <a:lnTo>
                  <a:pt x="11206497" y="451516"/>
                </a:lnTo>
                <a:lnTo>
                  <a:pt x="11206496" y="451512"/>
                </a:lnTo>
                <a:lnTo>
                  <a:pt x="11202674" y="451512"/>
                </a:lnTo>
                <a:lnTo>
                  <a:pt x="11198852" y="451512"/>
                </a:lnTo>
                <a:lnTo>
                  <a:pt x="11195523" y="451512"/>
                </a:lnTo>
                <a:close/>
                <a:moveTo>
                  <a:pt x="11240594" y="451512"/>
                </a:moveTo>
                <a:cubicBezTo>
                  <a:pt x="11240594" y="451512"/>
                  <a:pt x="11240594" y="451512"/>
                  <a:pt x="11240594" y="469190"/>
                </a:cubicBezTo>
                <a:cubicBezTo>
                  <a:pt x="11240594" y="469190"/>
                  <a:pt x="11240594" y="469190"/>
                  <a:pt x="11240594" y="487319"/>
                </a:cubicBezTo>
                <a:cubicBezTo>
                  <a:pt x="11240594" y="487319"/>
                  <a:pt x="11240594" y="487319"/>
                  <a:pt x="11240594" y="505490"/>
                </a:cubicBezTo>
                <a:cubicBezTo>
                  <a:pt x="11240594" y="505490"/>
                  <a:pt x="11240594" y="505490"/>
                  <a:pt x="11240594" y="523167"/>
                </a:cubicBezTo>
                <a:lnTo>
                  <a:pt x="11240595" y="523167"/>
                </a:lnTo>
                <a:lnTo>
                  <a:pt x="11240595" y="523171"/>
                </a:lnTo>
                <a:cubicBezTo>
                  <a:pt x="11240595" y="523171"/>
                  <a:pt x="11240595" y="523171"/>
                  <a:pt x="11242985" y="523171"/>
                </a:cubicBezTo>
                <a:cubicBezTo>
                  <a:pt x="11242985" y="523171"/>
                  <a:pt x="11242985" y="523171"/>
                  <a:pt x="11245375" y="523171"/>
                </a:cubicBezTo>
                <a:cubicBezTo>
                  <a:pt x="11245375" y="523171"/>
                  <a:pt x="11245375" y="523171"/>
                  <a:pt x="11247766" y="523171"/>
                </a:cubicBezTo>
                <a:cubicBezTo>
                  <a:pt x="11247766" y="523171"/>
                  <a:pt x="11247766" y="523171"/>
                  <a:pt x="11250156" y="523171"/>
                </a:cubicBezTo>
                <a:cubicBezTo>
                  <a:pt x="11250156" y="523171"/>
                  <a:pt x="11250156" y="523171"/>
                  <a:pt x="11250156" y="515031"/>
                </a:cubicBezTo>
                <a:cubicBezTo>
                  <a:pt x="11250156" y="515031"/>
                  <a:pt x="11250156" y="515031"/>
                  <a:pt x="11250156" y="507385"/>
                </a:cubicBezTo>
                <a:cubicBezTo>
                  <a:pt x="11250156" y="507385"/>
                  <a:pt x="11250156" y="507385"/>
                  <a:pt x="11250156" y="499286"/>
                </a:cubicBezTo>
                <a:cubicBezTo>
                  <a:pt x="11250156" y="499286"/>
                  <a:pt x="11250156" y="499286"/>
                  <a:pt x="11250156" y="491146"/>
                </a:cubicBezTo>
                <a:cubicBezTo>
                  <a:pt x="11250156" y="491146"/>
                  <a:pt x="11250156" y="491146"/>
                  <a:pt x="11254483" y="491146"/>
                </a:cubicBezTo>
                <a:cubicBezTo>
                  <a:pt x="11254483" y="491146"/>
                  <a:pt x="11254483" y="491146"/>
                  <a:pt x="11258315" y="491146"/>
                </a:cubicBezTo>
                <a:cubicBezTo>
                  <a:pt x="11258315" y="491146"/>
                  <a:pt x="11258315" y="491146"/>
                  <a:pt x="11262601" y="491146"/>
                </a:cubicBezTo>
                <a:cubicBezTo>
                  <a:pt x="11262601" y="491146"/>
                  <a:pt x="11262601" y="491146"/>
                  <a:pt x="11266434" y="491146"/>
                </a:cubicBezTo>
                <a:cubicBezTo>
                  <a:pt x="11270266" y="491146"/>
                  <a:pt x="11273646" y="490694"/>
                  <a:pt x="11276489" y="490201"/>
                </a:cubicBezTo>
                <a:cubicBezTo>
                  <a:pt x="11279374" y="489255"/>
                  <a:pt x="11281764" y="487816"/>
                  <a:pt x="11283660" y="485925"/>
                </a:cubicBezTo>
                <a:cubicBezTo>
                  <a:pt x="11285597" y="484486"/>
                  <a:pt x="11287039" y="482102"/>
                  <a:pt x="11287987" y="479677"/>
                </a:cubicBezTo>
                <a:cubicBezTo>
                  <a:pt x="11289429" y="477292"/>
                  <a:pt x="11289924" y="474456"/>
                  <a:pt x="11289924" y="471126"/>
                </a:cubicBezTo>
                <a:cubicBezTo>
                  <a:pt x="11289924" y="468248"/>
                  <a:pt x="11289429" y="465370"/>
                  <a:pt x="11288481" y="462493"/>
                </a:cubicBezTo>
                <a:lnTo>
                  <a:pt x="11288481" y="462492"/>
                </a:lnTo>
                <a:lnTo>
                  <a:pt x="11288480" y="462489"/>
                </a:lnTo>
                <a:cubicBezTo>
                  <a:pt x="11287491" y="460104"/>
                  <a:pt x="11286090" y="458213"/>
                  <a:pt x="11284153" y="456281"/>
                </a:cubicBezTo>
                <a:cubicBezTo>
                  <a:pt x="11281763" y="454842"/>
                  <a:pt x="11279373" y="453444"/>
                  <a:pt x="11276488" y="452458"/>
                </a:cubicBezTo>
                <a:cubicBezTo>
                  <a:pt x="11273645" y="452005"/>
                  <a:pt x="11270265" y="451512"/>
                  <a:pt x="11266433" y="451512"/>
                </a:cubicBezTo>
                <a:lnTo>
                  <a:pt x="11260210" y="451512"/>
                </a:lnTo>
                <a:cubicBezTo>
                  <a:pt x="11260210" y="451512"/>
                  <a:pt x="11260210" y="451512"/>
                  <a:pt x="11253534" y="451512"/>
                </a:cubicBezTo>
                <a:cubicBezTo>
                  <a:pt x="11253534" y="451512"/>
                  <a:pt x="11253534" y="451512"/>
                  <a:pt x="11247311" y="451512"/>
                </a:cubicBezTo>
                <a:cubicBezTo>
                  <a:pt x="11247311" y="451512"/>
                  <a:pt x="11247311" y="451512"/>
                  <a:pt x="11240594" y="451512"/>
                </a:cubicBezTo>
                <a:close/>
                <a:moveTo>
                  <a:pt x="11297406" y="451512"/>
                </a:moveTo>
                <a:lnTo>
                  <a:pt x="11297406" y="453444"/>
                </a:lnTo>
                <a:lnTo>
                  <a:pt x="11297406" y="455829"/>
                </a:lnTo>
                <a:lnTo>
                  <a:pt x="11297406" y="458213"/>
                </a:lnTo>
                <a:lnTo>
                  <a:pt x="11297406" y="460597"/>
                </a:lnTo>
                <a:lnTo>
                  <a:pt x="11297407" y="460597"/>
                </a:lnTo>
                <a:lnTo>
                  <a:pt x="11297407" y="460601"/>
                </a:lnTo>
                <a:lnTo>
                  <a:pt x="11302641" y="460601"/>
                </a:lnTo>
                <a:lnTo>
                  <a:pt x="11307463" y="460601"/>
                </a:lnTo>
                <a:lnTo>
                  <a:pt x="11312696" y="460601"/>
                </a:lnTo>
                <a:lnTo>
                  <a:pt x="11317971" y="460601"/>
                </a:lnTo>
                <a:lnTo>
                  <a:pt x="11317971" y="476342"/>
                </a:lnTo>
                <a:lnTo>
                  <a:pt x="11317971" y="491635"/>
                </a:lnTo>
                <a:lnTo>
                  <a:pt x="11317971" y="507381"/>
                </a:lnTo>
                <a:lnTo>
                  <a:pt x="11317971" y="523167"/>
                </a:lnTo>
                <a:lnTo>
                  <a:pt x="11317972" y="523167"/>
                </a:lnTo>
                <a:lnTo>
                  <a:pt x="11317972" y="523171"/>
                </a:lnTo>
                <a:lnTo>
                  <a:pt x="11320362" y="523171"/>
                </a:lnTo>
                <a:lnTo>
                  <a:pt x="11322752" y="523171"/>
                </a:lnTo>
                <a:lnTo>
                  <a:pt x="11325142" y="523171"/>
                </a:lnTo>
                <a:lnTo>
                  <a:pt x="11327533" y="523171"/>
                </a:lnTo>
                <a:lnTo>
                  <a:pt x="11327533" y="507385"/>
                </a:lnTo>
                <a:lnTo>
                  <a:pt x="11327533" y="491639"/>
                </a:lnTo>
                <a:lnTo>
                  <a:pt x="11327533" y="476346"/>
                </a:lnTo>
                <a:lnTo>
                  <a:pt x="11327533" y="460601"/>
                </a:lnTo>
                <a:lnTo>
                  <a:pt x="11332354" y="460601"/>
                </a:lnTo>
                <a:lnTo>
                  <a:pt x="11337629" y="460601"/>
                </a:lnTo>
                <a:lnTo>
                  <a:pt x="11342863" y="460601"/>
                </a:lnTo>
                <a:lnTo>
                  <a:pt x="11347644" y="460601"/>
                </a:lnTo>
                <a:lnTo>
                  <a:pt x="11347644" y="458217"/>
                </a:lnTo>
                <a:lnTo>
                  <a:pt x="11347644" y="455833"/>
                </a:lnTo>
                <a:lnTo>
                  <a:pt x="11347644" y="453448"/>
                </a:lnTo>
                <a:lnTo>
                  <a:pt x="11347644" y="451516"/>
                </a:lnTo>
                <a:lnTo>
                  <a:pt x="11347643" y="451516"/>
                </a:lnTo>
                <a:lnTo>
                  <a:pt x="11347643" y="451512"/>
                </a:lnTo>
                <a:lnTo>
                  <a:pt x="11335197" y="451512"/>
                </a:lnTo>
                <a:lnTo>
                  <a:pt x="11322751" y="451512"/>
                </a:lnTo>
                <a:lnTo>
                  <a:pt x="11309852" y="451512"/>
                </a:lnTo>
                <a:close/>
                <a:moveTo>
                  <a:pt x="11369250" y="451512"/>
                </a:moveTo>
                <a:lnTo>
                  <a:pt x="11363529" y="469189"/>
                </a:lnTo>
                <a:lnTo>
                  <a:pt x="11358261" y="487319"/>
                </a:lnTo>
                <a:lnTo>
                  <a:pt x="11352498" y="505489"/>
                </a:lnTo>
                <a:lnTo>
                  <a:pt x="11346777" y="523167"/>
                </a:lnTo>
                <a:lnTo>
                  <a:pt x="11346779" y="523167"/>
                </a:lnTo>
                <a:lnTo>
                  <a:pt x="11346778" y="523171"/>
                </a:lnTo>
                <a:lnTo>
                  <a:pt x="11349165" y="523171"/>
                </a:lnTo>
                <a:lnTo>
                  <a:pt x="11351553" y="523171"/>
                </a:lnTo>
                <a:lnTo>
                  <a:pt x="11353940" y="523171"/>
                </a:lnTo>
                <a:lnTo>
                  <a:pt x="11356327" y="523171"/>
                </a:lnTo>
                <a:lnTo>
                  <a:pt x="11358262" y="517415"/>
                </a:lnTo>
                <a:lnTo>
                  <a:pt x="11360155" y="511208"/>
                </a:lnTo>
                <a:lnTo>
                  <a:pt x="11362090" y="505493"/>
                </a:lnTo>
                <a:lnTo>
                  <a:pt x="11363983" y="499286"/>
                </a:lnTo>
                <a:lnTo>
                  <a:pt x="11370198" y="499286"/>
                </a:lnTo>
                <a:lnTo>
                  <a:pt x="11376454" y="499286"/>
                </a:lnTo>
                <a:lnTo>
                  <a:pt x="11383122" y="499286"/>
                </a:lnTo>
                <a:lnTo>
                  <a:pt x="11389338" y="499286"/>
                </a:lnTo>
                <a:lnTo>
                  <a:pt x="11390873" y="504212"/>
                </a:lnTo>
                <a:lnTo>
                  <a:pt x="11391271" y="505489"/>
                </a:lnTo>
                <a:lnTo>
                  <a:pt x="11391272" y="505491"/>
                </a:lnTo>
                <a:lnTo>
                  <a:pt x="11391272" y="505493"/>
                </a:lnTo>
                <a:lnTo>
                  <a:pt x="11393166" y="511208"/>
                </a:lnTo>
                <a:lnTo>
                  <a:pt x="11393362" y="512053"/>
                </a:lnTo>
                <a:lnTo>
                  <a:pt x="11394605" y="517411"/>
                </a:lnTo>
                <a:lnTo>
                  <a:pt x="11394605" y="517412"/>
                </a:lnTo>
                <a:lnTo>
                  <a:pt x="11394606" y="517415"/>
                </a:lnTo>
                <a:lnTo>
                  <a:pt x="11396500" y="523171"/>
                </a:lnTo>
                <a:lnTo>
                  <a:pt x="11398928" y="523171"/>
                </a:lnTo>
                <a:lnTo>
                  <a:pt x="11401315" y="523171"/>
                </a:lnTo>
                <a:lnTo>
                  <a:pt x="11403703" y="523171"/>
                </a:lnTo>
                <a:lnTo>
                  <a:pt x="11406090" y="523171"/>
                </a:lnTo>
                <a:lnTo>
                  <a:pt x="11406089" y="523167"/>
                </a:lnTo>
                <a:lnTo>
                  <a:pt x="11402048" y="509609"/>
                </a:lnTo>
                <a:lnTo>
                  <a:pt x="11400821" y="505493"/>
                </a:lnTo>
                <a:lnTo>
                  <a:pt x="11400103" y="503211"/>
                </a:lnTo>
                <a:lnTo>
                  <a:pt x="11395099" y="487319"/>
                </a:lnTo>
                <a:lnTo>
                  <a:pt x="11389337" y="469189"/>
                </a:lnTo>
                <a:lnTo>
                  <a:pt x="11383615" y="451512"/>
                </a:lnTo>
                <a:lnTo>
                  <a:pt x="11380281" y="451512"/>
                </a:lnTo>
                <a:lnTo>
                  <a:pt x="11376453" y="451512"/>
                </a:lnTo>
                <a:lnTo>
                  <a:pt x="11373078" y="451512"/>
                </a:lnTo>
                <a:close/>
                <a:moveTo>
                  <a:pt x="11405041" y="451512"/>
                </a:moveTo>
                <a:lnTo>
                  <a:pt x="11405041" y="453444"/>
                </a:lnTo>
                <a:lnTo>
                  <a:pt x="11405041" y="455828"/>
                </a:lnTo>
                <a:lnTo>
                  <a:pt x="11405041" y="458213"/>
                </a:lnTo>
                <a:lnTo>
                  <a:pt x="11405041" y="460597"/>
                </a:lnTo>
                <a:lnTo>
                  <a:pt x="11405042" y="460597"/>
                </a:lnTo>
                <a:lnTo>
                  <a:pt x="11405042" y="460601"/>
                </a:lnTo>
                <a:lnTo>
                  <a:pt x="11410303" y="460601"/>
                </a:lnTo>
                <a:lnTo>
                  <a:pt x="11415072" y="460601"/>
                </a:lnTo>
                <a:lnTo>
                  <a:pt x="11420292" y="460601"/>
                </a:lnTo>
                <a:lnTo>
                  <a:pt x="11425552" y="460601"/>
                </a:lnTo>
                <a:lnTo>
                  <a:pt x="11425552" y="476342"/>
                </a:lnTo>
                <a:lnTo>
                  <a:pt x="11425552" y="491635"/>
                </a:lnTo>
                <a:lnTo>
                  <a:pt x="11425552" y="507380"/>
                </a:lnTo>
                <a:lnTo>
                  <a:pt x="11425552" y="523167"/>
                </a:lnTo>
                <a:lnTo>
                  <a:pt x="11425553" y="523167"/>
                </a:lnTo>
                <a:lnTo>
                  <a:pt x="11425553" y="523171"/>
                </a:lnTo>
                <a:lnTo>
                  <a:pt x="11427937" y="523171"/>
                </a:lnTo>
                <a:lnTo>
                  <a:pt x="11430321" y="523171"/>
                </a:lnTo>
                <a:lnTo>
                  <a:pt x="11432705" y="523171"/>
                </a:lnTo>
                <a:lnTo>
                  <a:pt x="11435131" y="523171"/>
                </a:lnTo>
                <a:lnTo>
                  <a:pt x="11435131" y="507384"/>
                </a:lnTo>
                <a:lnTo>
                  <a:pt x="11435131" y="491639"/>
                </a:lnTo>
                <a:lnTo>
                  <a:pt x="11435131" y="476346"/>
                </a:lnTo>
                <a:lnTo>
                  <a:pt x="11435131" y="460601"/>
                </a:lnTo>
                <a:lnTo>
                  <a:pt x="11439899" y="460601"/>
                </a:lnTo>
                <a:lnTo>
                  <a:pt x="11445160" y="460601"/>
                </a:lnTo>
                <a:lnTo>
                  <a:pt x="11450380" y="460601"/>
                </a:lnTo>
                <a:lnTo>
                  <a:pt x="11455642" y="460601"/>
                </a:lnTo>
                <a:lnTo>
                  <a:pt x="11455642" y="458217"/>
                </a:lnTo>
                <a:lnTo>
                  <a:pt x="11455642" y="455832"/>
                </a:lnTo>
                <a:lnTo>
                  <a:pt x="11455642" y="453448"/>
                </a:lnTo>
                <a:lnTo>
                  <a:pt x="11455642" y="451516"/>
                </a:lnTo>
                <a:lnTo>
                  <a:pt x="11455641" y="451516"/>
                </a:lnTo>
                <a:lnTo>
                  <a:pt x="11455641" y="451512"/>
                </a:lnTo>
                <a:lnTo>
                  <a:pt x="11442734" y="451512"/>
                </a:lnTo>
                <a:lnTo>
                  <a:pt x="11430320" y="451512"/>
                </a:lnTo>
                <a:lnTo>
                  <a:pt x="11417455" y="451512"/>
                </a:lnTo>
                <a:close/>
                <a:moveTo>
                  <a:pt x="11467661" y="451512"/>
                </a:moveTo>
                <a:lnTo>
                  <a:pt x="11467661" y="469189"/>
                </a:lnTo>
                <a:lnTo>
                  <a:pt x="11467661" y="487319"/>
                </a:lnTo>
                <a:lnTo>
                  <a:pt x="11467661" y="505489"/>
                </a:lnTo>
                <a:lnTo>
                  <a:pt x="11467661" y="523166"/>
                </a:lnTo>
                <a:lnTo>
                  <a:pt x="11467662" y="523166"/>
                </a:lnTo>
                <a:lnTo>
                  <a:pt x="11467662" y="523170"/>
                </a:lnTo>
                <a:lnTo>
                  <a:pt x="11470057" y="523170"/>
                </a:lnTo>
                <a:lnTo>
                  <a:pt x="11472451" y="523170"/>
                </a:lnTo>
                <a:lnTo>
                  <a:pt x="11474846" y="523170"/>
                </a:lnTo>
                <a:lnTo>
                  <a:pt x="11477241" y="523170"/>
                </a:lnTo>
                <a:lnTo>
                  <a:pt x="11477241" y="505493"/>
                </a:lnTo>
                <a:lnTo>
                  <a:pt x="11477241" y="487322"/>
                </a:lnTo>
                <a:lnTo>
                  <a:pt x="11477241" y="469193"/>
                </a:lnTo>
                <a:lnTo>
                  <a:pt x="11477241" y="451516"/>
                </a:lnTo>
                <a:lnTo>
                  <a:pt x="11477240" y="451516"/>
                </a:lnTo>
                <a:lnTo>
                  <a:pt x="11477240" y="451512"/>
                </a:lnTo>
                <a:lnTo>
                  <a:pt x="11474845" y="451512"/>
                </a:lnTo>
                <a:lnTo>
                  <a:pt x="11472450" y="451512"/>
                </a:lnTo>
                <a:lnTo>
                  <a:pt x="11470056" y="451512"/>
                </a:lnTo>
                <a:close/>
                <a:moveTo>
                  <a:pt x="11560049" y="451511"/>
                </a:moveTo>
                <a:lnTo>
                  <a:pt x="11560049" y="469189"/>
                </a:lnTo>
                <a:lnTo>
                  <a:pt x="11560049" y="487318"/>
                </a:lnTo>
                <a:lnTo>
                  <a:pt x="11560049" y="505489"/>
                </a:lnTo>
                <a:lnTo>
                  <a:pt x="11560049" y="523166"/>
                </a:lnTo>
                <a:lnTo>
                  <a:pt x="11560050" y="523166"/>
                </a:lnTo>
                <a:lnTo>
                  <a:pt x="11560050" y="523170"/>
                </a:lnTo>
                <a:lnTo>
                  <a:pt x="11562438" y="523170"/>
                </a:lnTo>
                <a:lnTo>
                  <a:pt x="11564825" y="523170"/>
                </a:lnTo>
                <a:lnTo>
                  <a:pt x="11567213" y="523170"/>
                </a:lnTo>
                <a:lnTo>
                  <a:pt x="11569600" y="523170"/>
                </a:lnTo>
                <a:lnTo>
                  <a:pt x="11569600" y="509768"/>
                </a:lnTo>
                <a:lnTo>
                  <a:pt x="11569600" y="496408"/>
                </a:lnTo>
                <a:lnTo>
                  <a:pt x="11569600" y="482554"/>
                </a:lnTo>
                <a:lnTo>
                  <a:pt x="11569600" y="469193"/>
                </a:lnTo>
                <a:lnTo>
                  <a:pt x="11578697" y="482554"/>
                </a:lnTo>
                <a:lnTo>
                  <a:pt x="11587301" y="496408"/>
                </a:lnTo>
                <a:lnTo>
                  <a:pt x="11595904" y="509768"/>
                </a:lnTo>
                <a:lnTo>
                  <a:pt x="11605002" y="523170"/>
                </a:lnTo>
                <a:lnTo>
                  <a:pt x="11606895" y="523170"/>
                </a:lnTo>
                <a:lnTo>
                  <a:pt x="11609324" y="523170"/>
                </a:lnTo>
                <a:lnTo>
                  <a:pt x="11611711" y="523170"/>
                </a:lnTo>
                <a:lnTo>
                  <a:pt x="11614099" y="523170"/>
                </a:lnTo>
                <a:lnTo>
                  <a:pt x="11614099" y="505493"/>
                </a:lnTo>
                <a:lnTo>
                  <a:pt x="11614099" y="487322"/>
                </a:lnTo>
                <a:lnTo>
                  <a:pt x="11614099" y="469193"/>
                </a:lnTo>
                <a:lnTo>
                  <a:pt x="11614099" y="451515"/>
                </a:lnTo>
                <a:lnTo>
                  <a:pt x="11614098" y="451515"/>
                </a:lnTo>
                <a:lnTo>
                  <a:pt x="11614098" y="451511"/>
                </a:lnTo>
                <a:lnTo>
                  <a:pt x="11611710" y="451511"/>
                </a:lnTo>
                <a:lnTo>
                  <a:pt x="11609323" y="451511"/>
                </a:lnTo>
                <a:lnTo>
                  <a:pt x="11606894" y="451511"/>
                </a:lnTo>
                <a:lnTo>
                  <a:pt x="11604507" y="451511"/>
                </a:lnTo>
                <a:lnTo>
                  <a:pt x="11604507" y="464913"/>
                </a:lnTo>
                <a:lnTo>
                  <a:pt x="11604507" y="478274"/>
                </a:lnTo>
                <a:lnTo>
                  <a:pt x="11604507" y="492128"/>
                </a:lnTo>
                <a:lnTo>
                  <a:pt x="11604507" y="505489"/>
                </a:lnTo>
                <a:lnTo>
                  <a:pt x="11604054" y="505489"/>
                </a:lnTo>
                <a:lnTo>
                  <a:pt x="11595409" y="492128"/>
                </a:lnTo>
                <a:lnTo>
                  <a:pt x="11586353" y="478274"/>
                </a:lnTo>
                <a:lnTo>
                  <a:pt x="11577750" y="464913"/>
                </a:lnTo>
                <a:lnTo>
                  <a:pt x="11569146" y="451511"/>
                </a:lnTo>
                <a:lnTo>
                  <a:pt x="11566718" y="451511"/>
                </a:lnTo>
                <a:lnTo>
                  <a:pt x="11564330" y="451511"/>
                </a:lnTo>
                <a:lnTo>
                  <a:pt x="11562437" y="451511"/>
                </a:lnTo>
                <a:close/>
                <a:moveTo>
                  <a:pt x="11518307" y="450059"/>
                </a:moveTo>
                <a:cubicBezTo>
                  <a:pt x="11514023" y="450059"/>
                  <a:pt x="11510192" y="450553"/>
                  <a:pt x="11506814" y="451499"/>
                </a:cubicBezTo>
                <a:cubicBezTo>
                  <a:pt x="11503477" y="452938"/>
                  <a:pt x="11500594" y="454378"/>
                  <a:pt x="11498699" y="456763"/>
                </a:cubicBezTo>
                <a:cubicBezTo>
                  <a:pt x="11496309" y="459148"/>
                  <a:pt x="11494868" y="462027"/>
                  <a:pt x="11493426" y="465358"/>
                </a:cubicBezTo>
                <a:cubicBezTo>
                  <a:pt x="11492478" y="468237"/>
                  <a:pt x="11491984" y="472061"/>
                  <a:pt x="11491984" y="476338"/>
                </a:cubicBezTo>
                <a:lnTo>
                  <a:pt x="11491984" y="481602"/>
                </a:lnTo>
                <a:cubicBezTo>
                  <a:pt x="11491984" y="481602"/>
                  <a:pt x="11491984" y="481602"/>
                  <a:pt x="11491984" y="486866"/>
                </a:cubicBezTo>
                <a:cubicBezTo>
                  <a:pt x="11491984" y="486866"/>
                  <a:pt x="11491984" y="486866"/>
                  <a:pt x="11491984" y="492130"/>
                </a:cubicBezTo>
                <a:cubicBezTo>
                  <a:pt x="11491984" y="492130"/>
                  <a:pt x="11491984" y="492130"/>
                  <a:pt x="11491984" y="497394"/>
                </a:cubicBezTo>
                <a:cubicBezTo>
                  <a:pt x="11491984" y="502617"/>
                  <a:pt x="11492931" y="507387"/>
                  <a:pt x="11494373" y="510759"/>
                </a:cubicBezTo>
                <a:lnTo>
                  <a:pt x="11494373" y="510760"/>
                </a:lnTo>
                <a:lnTo>
                  <a:pt x="11494374" y="510763"/>
                </a:lnTo>
                <a:cubicBezTo>
                  <a:pt x="11495816" y="514588"/>
                  <a:pt x="11497711" y="516973"/>
                  <a:pt x="11500595" y="519358"/>
                </a:cubicBezTo>
                <a:cubicBezTo>
                  <a:pt x="11502984" y="521250"/>
                  <a:pt x="11505868" y="522689"/>
                  <a:pt x="11509204" y="523635"/>
                </a:cubicBezTo>
                <a:cubicBezTo>
                  <a:pt x="11512088" y="524622"/>
                  <a:pt x="11515466" y="524622"/>
                  <a:pt x="11518308" y="524622"/>
                </a:cubicBezTo>
                <a:cubicBezTo>
                  <a:pt x="11521645" y="524622"/>
                  <a:pt x="11525023" y="524622"/>
                  <a:pt x="11527865" y="523635"/>
                </a:cubicBezTo>
                <a:cubicBezTo>
                  <a:pt x="11531243" y="522689"/>
                  <a:pt x="11534086" y="521250"/>
                  <a:pt x="11536516" y="519358"/>
                </a:cubicBezTo>
                <a:cubicBezTo>
                  <a:pt x="11538905" y="516973"/>
                  <a:pt x="11541295" y="514588"/>
                  <a:pt x="11542737" y="510763"/>
                </a:cubicBezTo>
                <a:cubicBezTo>
                  <a:pt x="11544178" y="507391"/>
                  <a:pt x="11545126" y="502621"/>
                  <a:pt x="11545126" y="497398"/>
                </a:cubicBezTo>
                <a:cubicBezTo>
                  <a:pt x="11545126" y="497398"/>
                  <a:pt x="11545126" y="497398"/>
                  <a:pt x="11545126" y="492134"/>
                </a:cubicBezTo>
                <a:cubicBezTo>
                  <a:pt x="11545126" y="492134"/>
                  <a:pt x="11545126" y="492134"/>
                  <a:pt x="11545126" y="486870"/>
                </a:cubicBezTo>
                <a:cubicBezTo>
                  <a:pt x="11545126" y="486870"/>
                  <a:pt x="11545126" y="486870"/>
                  <a:pt x="11545126" y="481606"/>
                </a:cubicBezTo>
                <a:cubicBezTo>
                  <a:pt x="11545126" y="481606"/>
                  <a:pt x="11545126" y="481606"/>
                  <a:pt x="11545126" y="476342"/>
                </a:cubicBezTo>
                <a:cubicBezTo>
                  <a:pt x="11545126" y="472065"/>
                  <a:pt x="11544178" y="468241"/>
                  <a:pt x="11543190" y="465362"/>
                </a:cubicBezTo>
                <a:lnTo>
                  <a:pt x="11543190" y="465361"/>
                </a:lnTo>
                <a:lnTo>
                  <a:pt x="11543189" y="465358"/>
                </a:lnTo>
                <a:cubicBezTo>
                  <a:pt x="11542241" y="462027"/>
                  <a:pt x="11540346" y="459148"/>
                  <a:pt x="11538410" y="456763"/>
                </a:cubicBezTo>
                <a:cubicBezTo>
                  <a:pt x="11536021" y="454378"/>
                  <a:pt x="11533137" y="452938"/>
                  <a:pt x="11529800" y="451499"/>
                </a:cubicBezTo>
                <a:cubicBezTo>
                  <a:pt x="11526917" y="450553"/>
                  <a:pt x="11523086" y="450059"/>
                  <a:pt x="11518307" y="450059"/>
                </a:cubicBezTo>
                <a:close/>
                <a:moveTo>
                  <a:pt x="10637376" y="448609"/>
                </a:moveTo>
                <a:lnTo>
                  <a:pt x="10638605" y="456431"/>
                </a:lnTo>
                <a:cubicBezTo>
                  <a:pt x="10638781" y="457549"/>
                  <a:pt x="10638781" y="457549"/>
                  <a:pt x="10638781" y="457549"/>
                </a:cubicBezTo>
                <a:cubicBezTo>
                  <a:pt x="10639718" y="466962"/>
                  <a:pt x="10639718" y="466962"/>
                  <a:pt x="10639718" y="466962"/>
                </a:cubicBezTo>
                <a:cubicBezTo>
                  <a:pt x="10641144" y="475927"/>
                  <a:pt x="10641144" y="475927"/>
                  <a:pt x="10641144" y="475927"/>
                </a:cubicBezTo>
                <a:cubicBezTo>
                  <a:pt x="10642081" y="485340"/>
                  <a:pt x="10642081" y="485340"/>
                  <a:pt x="10642081" y="485340"/>
                </a:cubicBezTo>
                <a:cubicBezTo>
                  <a:pt x="10643487" y="494263"/>
                  <a:pt x="10643487" y="494263"/>
                  <a:pt x="10643487" y="494263"/>
                </a:cubicBezTo>
                <a:cubicBezTo>
                  <a:pt x="10644893" y="503675"/>
                  <a:pt x="10644893" y="503675"/>
                  <a:pt x="10644893" y="503675"/>
                </a:cubicBezTo>
                <a:cubicBezTo>
                  <a:pt x="10645851" y="513088"/>
                  <a:pt x="10645851" y="513088"/>
                  <a:pt x="10645851" y="513088"/>
                </a:cubicBezTo>
                <a:cubicBezTo>
                  <a:pt x="10647256" y="522032"/>
                  <a:pt x="10647256" y="522032"/>
                  <a:pt x="10647256" y="522032"/>
                </a:cubicBezTo>
                <a:lnTo>
                  <a:pt x="10637375" y="516857"/>
                </a:lnTo>
                <a:cubicBezTo>
                  <a:pt x="10627494" y="512151"/>
                  <a:pt x="10627494" y="512151"/>
                  <a:pt x="10627494" y="512151"/>
                </a:cubicBezTo>
                <a:cubicBezTo>
                  <a:pt x="10618081" y="506976"/>
                  <a:pt x="10618081" y="506976"/>
                  <a:pt x="10618081" y="506976"/>
                </a:cubicBezTo>
                <a:cubicBezTo>
                  <a:pt x="10608199" y="502270"/>
                  <a:pt x="10608199" y="502270"/>
                  <a:pt x="10608199" y="502270"/>
                </a:cubicBezTo>
                <a:cubicBezTo>
                  <a:pt x="10598786" y="497095"/>
                  <a:pt x="10598786" y="497095"/>
                  <a:pt x="10598786" y="497095"/>
                </a:cubicBezTo>
                <a:cubicBezTo>
                  <a:pt x="10588884" y="491920"/>
                  <a:pt x="10588884" y="491920"/>
                  <a:pt x="10588884" y="491920"/>
                </a:cubicBezTo>
                <a:cubicBezTo>
                  <a:pt x="10579002" y="487214"/>
                  <a:pt x="10579002" y="487214"/>
                  <a:pt x="10579002" y="487214"/>
                </a:cubicBezTo>
                <a:cubicBezTo>
                  <a:pt x="10574296" y="484626"/>
                  <a:pt x="10571942" y="483333"/>
                  <a:pt x="10570766" y="482686"/>
                </a:cubicBezTo>
                <a:lnTo>
                  <a:pt x="10569593" y="482041"/>
                </a:lnTo>
                <a:lnTo>
                  <a:pt x="10578066" y="477805"/>
                </a:lnTo>
                <a:cubicBezTo>
                  <a:pt x="10586542" y="473546"/>
                  <a:pt x="10586542" y="473546"/>
                  <a:pt x="10586542" y="473546"/>
                </a:cubicBezTo>
                <a:cubicBezTo>
                  <a:pt x="10595018" y="469329"/>
                  <a:pt x="10595018" y="469329"/>
                  <a:pt x="10595018" y="469329"/>
                </a:cubicBezTo>
                <a:cubicBezTo>
                  <a:pt x="10603472" y="465092"/>
                  <a:pt x="10603472" y="465092"/>
                  <a:pt x="10603472" y="465092"/>
                </a:cubicBezTo>
                <a:cubicBezTo>
                  <a:pt x="10611948" y="461322"/>
                  <a:pt x="10611948" y="461322"/>
                  <a:pt x="10611948" y="461322"/>
                </a:cubicBezTo>
                <a:cubicBezTo>
                  <a:pt x="10620424" y="457084"/>
                  <a:pt x="10620424" y="457084"/>
                  <a:pt x="10620424" y="457084"/>
                </a:cubicBezTo>
                <a:cubicBezTo>
                  <a:pt x="10628900" y="452847"/>
                  <a:pt x="10628900" y="452847"/>
                  <a:pt x="10628900" y="452847"/>
                </a:cubicBezTo>
                <a:close/>
                <a:moveTo>
                  <a:pt x="10640677" y="448609"/>
                </a:moveTo>
                <a:cubicBezTo>
                  <a:pt x="10650090" y="451910"/>
                  <a:pt x="10650090" y="451910"/>
                  <a:pt x="10650090" y="451910"/>
                </a:cubicBezTo>
                <a:cubicBezTo>
                  <a:pt x="10659034" y="455210"/>
                  <a:pt x="10659034" y="455210"/>
                  <a:pt x="10659034" y="455210"/>
                </a:cubicBezTo>
                <a:cubicBezTo>
                  <a:pt x="10668447" y="458490"/>
                  <a:pt x="10668447" y="458490"/>
                  <a:pt x="10668447" y="458490"/>
                </a:cubicBezTo>
                <a:cubicBezTo>
                  <a:pt x="10677370" y="461791"/>
                  <a:pt x="10677370" y="461791"/>
                  <a:pt x="10677370" y="461791"/>
                </a:cubicBezTo>
                <a:cubicBezTo>
                  <a:pt x="10686783" y="465092"/>
                  <a:pt x="10686783" y="465092"/>
                  <a:pt x="10686783" y="465092"/>
                </a:cubicBezTo>
                <a:cubicBezTo>
                  <a:pt x="10696175" y="468392"/>
                  <a:pt x="10696175" y="468392"/>
                  <a:pt x="10696175" y="468392"/>
                </a:cubicBezTo>
                <a:cubicBezTo>
                  <a:pt x="10705140" y="471672"/>
                  <a:pt x="10705140" y="471672"/>
                  <a:pt x="10705140" y="471672"/>
                </a:cubicBezTo>
                <a:cubicBezTo>
                  <a:pt x="10709847" y="473322"/>
                  <a:pt x="10712200" y="474148"/>
                  <a:pt x="10713376" y="474560"/>
                </a:cubicBezTo>
                <a:lnTo>
                  <a:pt x="10714549" y="474971"/>
                </a:lnTo>
                <a:lnTo>
                  <a:pt x="10707546" y="480317"/>
                </a:lnTo>
                <a:cubicBezTo>
                  <a:pt x="10706545" y="481081"/>
                  <a:pt x="10706545" y="481081"/>
                  <a:pt x="10706545" y="481081"/>
                </a:cubicBezTo>
                <a:cubicBezTo>
                  <a:pt x="10698559" y="486724"/>
                  <a:pt x="10698559" y="486724"/>
                  <a:pt x="10698559" y="486724"/>
                </a:cubicBezTo>
                <a:cubicBezTo>
                  <a:pt x="10690530" y="492857"/>
                  <a:pt x="10690530" y="492857"/>
                  <a:pt x="10690530" y="492857"/>
                </a:cubicBezTo>
                <a:cubicBezTo>
                  <a:pt x="10682565" y="498522"/>
                  <a:pt x="10682565" y="498522"/>
                  <a:pt x="10682565" y="498522"/>
                </a:cubicBezTo>
                <a:cubicBezTo>
                  <a:pt x="10674558" y="504634"/>
                  <a:pt x="10674558" y="504634"/>
                  <a:pt x="10674558" y="504634"/>
                </a:cubicBezTo>
                <a:cubicBezTo>
                  <a:pt x="10666551" y="510277"/>
                  <a:pt x="10666551" y="510277"/>
                  <a:pt x="10666551" y="510277"/>
                </a:cubicBezTo>
                <a:cubicBezTo>
                  <a:pt x="10658543" y="515920"/>
                  <a:pt x="10658543" y="515920"/>
                  <a:pt x="10658543" y="515920"/>
                </a:cubicBezTo>
                <a:lnTo>
                  <a:pt x="10650557" y="522032"/>
                </a:lnTo>
                <a:lnTo>
                  <a:pt x="10649309" y="513800"/>
                </a:lnTo>
                <a:cubicBezTo>
                  <a:pt x="10649131" y="512624"/>
                  <a:pt x="10649131" y="512624"/>
                  <a:pt x="10649131" y="512624"/>
                </a:cubicBezTo>
                <a:cubicBezTo>
                  <a:pt x="10648194" y="503679"/>
                  <a:pt x="10648194" y="503679"/>
                  <a:pt x="10648194" y="503679"/>
                </a:cubicBezTo>
                <a:cubicBezTo>
                  <a:pt x="10646789" y="494267"/>
                  <a:pt x="10646789" y="494267"/>
                  <a:pt x="10646789" y="494267"/>
                </a:cubicBezTo>
                <a:cubicBezTo>
                  <a:pt x="10645362" y="485344"/>
                  <a:pt x="10645362" y="485344"/>
                  <a:pt x="10645362" y="485344"/>
                </a:cubicBezTo>
                <a:cubicBezTo>
                  <a:pt x="10644425" y="475931"/>
                  <a:pt x="10644425" y="475931"/>
                  <a:pt x="10644425" y="475931"/>
                </a:cubicBezTo>
                <a:cubicBezTo>
                  <a:pt x="10643019" y="466966"/>
                  <a:pt x="10643019" y="466966"/>
                  <a:pt x="10643019" y="466966"/>
                </a:cubicBezTo>
                <a:cubicBezTo>
                  <a:pt x="10642082" y="457553"/>
                  <a:pt x="10642082" y="457553"/>
                  <a:pt x="10642082" y="457553"/>
                </a:cubicBezTo>
                <a:cubicBezTo>
                  <a:pt x="10640677" y="448609"/>
                  <a:pt x="10640677" y="448609"/>
                  <a:pt x="10640677" y="448609"/>
                </a:cubicBezTo>
                <a:close/>
                <a:moveTo>
                  <a:pt x="10894817" y="434030"/>
                </a:moveTo>
                <a:lnTo>
                  <a:pt x="10890608" y="442024"/>
                </a:lnTo>
                <a:cubicBezTo>
                  <a:pt x="10886349" y="450031"/>
                  <a:pt x="10886349" y="450031"/>
                  <a:pt x="10886349" y="450031"/>
                </a:cubicBezTo>
                <a:cubicBezTo>
                  <a:pt x="10882132" y="458017"/>
                  <a:pt x="10882132" y="458017"/>
                  <a:pt x="10882132" y="458017"/>
                </a:cubicBezTo>
                <a:cubicBezTo>
                  <a:pt x="10877894" y="466025"/>
                  <a:pt x="10877894" y="466025"/>
                  <a:pt x="10877894" y="466025"/>
                </a:cubicBezTo>
                <a:cubicBezTo>
                  <a:pt x="10874125" y="474032"/>
                  <a:pt x="10874125" y="474032"/>
                  <a:pt x="10874125" y="474032"/>
                </a:cubicBezTo>
                <a:cubicBezTo>
                  <a:pt x="10869887" y="482039"/>
                  <a:pt x="10869887" y="482039"/>
                  <a:pt x="10869887" y="482039"/>
                </a:cubicBezTo>
                <a:cubicBezTo>
                  <a:pt x="10865649" y="490025"/>
                  <a:pt x="10865649" y="490025"/>
                  <a:pt x="10865649" y="490025"/>
                </a:cubicBezTo>
                <a:cubicBezTo>
                  <a:pt x="10863530" y="494028"/>
                  <a:pt x="10862470" y="496030"/>
                  <a:pt x="10861941" y="497031"/>
                </a:cubicBezTo>
                <a:lnTo>
                  <a:pt x="10861413" y="498028"/>
                </a:lnTo>
                <a:lnTo>
                  <a:pt x="10861880" y="494756"/>
                </a:lnTo>
                <a:cubicBezTo>
                  <a:pt x="10862370" y="491924"/>
                  <a:pt x="10862370" y="491924"/>
                  <a:pt x="10862370" y="491924"/>
                </a:cubicBezTo>
                <a:cubicBezTo>
                  <a:pt x="10862817" y="488623"/>
                  <a:pt x="10862817" y="488623"/>
                  <a:pt x="10862817" y="488623"/>
                </a:cubicBezTo>
                <a:cubicBezTo>
                  <a:pt x="10863286" y="485344"/>
                  <a:pt x="10863286" y="485344"/>
                  <a:pt x="10863286" y="485344"/>
                </a:cubicBezTo>
                <a:cubicBezTo>
                  <a:pt x="10864244" y="482043"/>
                  <a:pt x="10864244" y="482043"/>
                  <a:pt x="10864244" y="482043"/>
                </a:cubicBezTo>
                <a:cubicBezTo>
                  <a:pt x="10864713" y="479211"/>
                  <a:pt x="10864713" y="479211"/>
                  <a:pt x="10864713" y="479211"/>
                </a:cubicBezTo>
                <a:cubicBezTo>
                  <a:pt x="10865181" y="475931"/>
                  <a:pt x="10865181" y="475931"/>
                  <a:pt x="10865181" y="475931"/>
                </a:cubicBezTo>
                <a:cubicBezTo>
                  <a:pt x="10865650" y="472630"/>
                  <a:pt x="10865650" y="472630"/>
                  <a:pt x="10865650" y="472630"/>
                </a:cubicBezTo>
                <a:cubicBezTo>
                  <a:pt x="10866118" y="472630"/>
                  <a:pt x="10866118" y="472630"/>
                  <a:pt x="10866118" y="472630"/>
                </a:cubicBezTo>
                <a:cubicBezTo>
                  <a:pt x="10866587" y="472630"/>
                  <a:pt x="10867524" y="472630"/>
                  <a:pt x="10868014" y="472630"/>
                </a:cubicBezTo>
                <a:cubicBezTo>
                  <a:pt x="10868951" y="472162"/>
                  <a:pt x="10869419" y="472162"/>
                  <a:pt x="10870356" y="471672"/>
                </a:cubicBezTo>
                <a:cubicBezTo>
                  <a:pt x="10870825" y="471672"/>
                  <a:pt x="10871293" y="471203"/>
                  <a:pt x="10872252" y="470735"/>
                </a:cubicBezTo>
                <a:cubicBezTo>
                  <a:pt x="10872699" y="470266"/>
                  <a:pt x="10873167" y="469798"/>
                  <a:pt x="10873657" y="469329"/>
                </a:cubicBezTo>
                <a:cubicBezTo>
                  <a:pt x="10874126" y="468861"/>
                  <a:pt x="10874594" y="468392"/>
                  <a:pt x="10875063" y="467903"/>
                </a:cubicBezTo>
                <a:cubicBezTo>
                  <a:pt x="10875531" y="467434"/>
                  <a:pt x="10875531" y="466497"/>
                  <a:pt x="10876000" y="466029"/>
                </a:cubicBezTo>
                <a:cubicBezTo>
                  <a:pt x="10876468" y="465092"/>
                  <a:pt x="10876468" y="464623"/>
                  <a:pt x="10876468" y="463665"/>
                </a:cubicBezTo>
                <a:cubicBezTo>
                  <a:pt x="10876937" y="463218"/>
                  <a:pt x="10876937" y="462259"/>
                  <a:pt x="10876937" y="461791"/>
                </a:cubicBezTo>
                <a:cubicBezTo>
                  <a:pt x="10876937" y="461322"/>
                  <a:pt x="10876937" y="460854"/>
                  <a:pt x="10876937" y="460854"/>
                </a:cubicBezTo>
                <a:lnTo>
                  <a:pt x="10876936" y="460852"/>
                </a:lnTo>
                <a:lnTo>
                  <a:pt x="10876936" y="460850"/>
                </a:lnTo>
                <a:lnTo>
                  <a:pt x="10876468" y="459915"/>
                </a:lnTo>
                <a:lnTo>
                  <a:pt x="10876468" y="458980"/>
                </a:lnTo>
                <a:cubicBezTo>
                  <a:pt x="10876468" y="458490"/>
                  <a:pt x="10876468" y="458490"/>
                  <a:pt x="10876468" y="458021"/>
                </a:cubicBezTo>
                <a:lnTo>
                  <a:pt x="10876467" y="458019"/>
                </a:lnTo>
                <a:lnTo>
                  <a:pt x="10876467" y="458017"/>
                </a:lnTo>
                <a:cubicBezTo>
                  <a:pt x="10875999" y="458017"/>
                  <a:pt x="10875999" y="457549"/>
                  <a:pt x="10875999" y="457080"/>
                </a:cubicBezTo>
                <a:lnTo>
                  <a:pt x="10875530" y="456612"/>
                </a:lnTo>
                <a:cubicBezTo>
                  <a:pt x="10875530" y="456143"/>
                  <a:pt x="10875062" y="456143"/>
                  <a:pt x="10875062" y="455675"/>
                </a:cubicBezTo>
                <a:lnTo>
                  <a:pt x="10874595" y="455208"/>
                </a:lnTo>
                <a:lnTo>
                  <a:pt x="10876937" y="452378"/>
                </a:lnTo>
                <a:cubicBezTo>
                  <a:pt x="10879769" y="450035"/>
                  <a:pt x="10879769" y="450035"/>
                  <a:pt x="10879769" y="450035"/>
                </a:cubicBezTo>
                <a:cubicBezTo>
                  <a:pt x="10882133" y="447203"/>
                  <a:pt x="10882133" y="447203"/>
                  <a:pt x="10882133" y="447203"/>
                </a:cubicBezTo>
                <a:cubicBezTo>
                  <a:pt x="10884944" y="444371"/>
                  <a:pt x="10884944" y="444371"/>
                  <a:pt x="10884944" y="444371"/>
                </a:cubicBezTo>
                <a:cubicBezTo>
                  <a:pt x="10887308" y="442028"/>
                  <a:pt x="10887308" y="442028"/>
                  <a:pt x="10887308" y="442028"/>
                </a:cubicBezTo>
                <a:cubicBezTo>
                  <a:pt x="10889650" y="439196"/>
                  <a:pt x="10889650" y="439196"/>
                  <a:pt x="10889650" y="439196"/>
                </a:cubicBezTo>
                <a:cubicBezTo>
                  <a:pt x="10892483" y="436854"/>
                  <a:pt x="10892483" y="436854"/>
                  <a:pt x="10892483" y="436854"/>
                </a:cubicBezTo>
                <a:close/>
                <a:moveTo>
                  <a:pt x="10845887" y="411426"/>
                </a:moveTo>
                <a:lnTo>
                  <a:pt x="10846355" y="411426"/>
                </a:lnTo>
                <a:cubicBezTo>
                  <a:pt x="10846824" y="411426"/>
                  <a:pt x="10846824" y="411426"/>
                  <a:pt x="10846824" y="411426"/>
                </a:cubicBezTo>
                <a:cubicBezTo>
                  <a:pt x="10847292" y="411895"/>
                  <a:pt x="10847292" y="411895"/>
                  <a:pt x="10847292" y="411895"/>
                </a:cubicBezTo>
                <a:cubicBezTo>
                  <a:pt x="10847761" y="411895"/>
                  <a:pt x="10847761" y="411895"/>
                  <a:pt x="10847761" y="411895"/>
                </a:cubicBezTo>
                <a:cubicBezTo>
                  <a:pt x="10848229" y="411895"/>
                  <a:pt x="10848229" y="411895"/>
                  <a:pt x="10848698" y="411895"/>
                </a:cubicBezTo>
                <a:cubicBezTo>
                  <a:pt x="10848698" y="411895"/>
                  <a:pt x="10848698" y="411895"/>
                  <a:pt x="10849188" y="411895"/>
                </a:cubicBezTo>
                <a:lnTo>
                  <a:pt x="10849656" y="412363"/>
                </a:lnTo>
                <a:lnTo>
                  <a:pt x="10850104" y="412363"/>
                </a:lnTo>
                <a:cubicBezTo>
                  <a:pt x="10850572" y="412363"/>
                  <a:pt x="10850572" y="412363"/>
                  <a:pt x="10850572" y="412363"/>
                </a:cubicBezTo>
                <a:cubicBezTo>
                  <a:pt x="10850572" y="411895"/>
                  <a:pt x="10850572" y="411895"/>
                  <a:pt x="10850572" y="411895"/>
                </a:cubicBezTo>
                <a:lnTo>
                  <a:pt x="10851062" y="411895"/>
                </a:lnTo>
                <a:lnTo>
                  <a:pt x="10851530" y="411895"/>
                </a:lnTo>
                <a:lnTo>
                  <a:pt x="10852349" y="416419"/>
                </a:lnTo>
                <a:cubicBezTo>
                  <a:pt x="10852466" y="417066"/>
                  <a:pt x="10852466" y="417066"/>
                  <a:pt x="10852466" y="417066"/>
                </a:cubicBezTo>
                <a:lnTo>
                  <a:pt x="10852467" y="417069"/>
                </a:lnTo>
                <a:lnTo>
                  <a:pt x="10852467" y="417070"/>
                </a:lnTo>
                <a:lnTo>
                  <a:pt x="10853872" y="421773"/>
                </a:lnTo>
                <a:lnTo>
                  <a:pt x="10854521" y="424135"/>
                </a:lnTo>
                <a:lnTo>
                  <a:pt x="10855122" y="426322"/>
                </a:lnTo>
                <a:cubicBezTo>
                  <a:pt x="10855300" y="426972"/>
                  <a:pt x="10855300" y="426972"/>
                  <a:pt x="10855300" y="426972"/>
                </a:cubicBezTo>
                <a:lnTo>
                  <a:pt x="10856386" y="430594"/>
                </a:lnTo>
                <a:lnTo>
                  <a:pt x="10856704" y="431653"/>
                </a:lnTo>
                <a:cubicBezTo>
                  <a:pt x="10857641" y="436850"/>
                  <a:pt x="10857641" y="436850"/>
                  <a:pt x="10857641" y="436850"/>
                </a:cubicBezTo>
                <a:lnTo>
                  <a:pt x="10857641" y="436851"/>
                </a:lnTo>
                <a:lnTo>
                  <a:pt x="10857642" y="436854"/>
                </a:lnTo>
                <a:cubicBezTo>
                  <a:pt x="10859069" y="441539"/>
                  <a:pt x="10859069" y="441539"/>
                  <a:pt x="10859069" y="441539"/>
                </a:cubicBezTo>
                <a:cubicBezTo>
                  <a:pt x="10859772" y="444137"/>
                  <a:pt x="10860123" y="445436"/>
                  <a:pt x="10860299" y="446085"/>
                </a:cubicBezTo>
                <a:lnTo>
                  <a:pt x="10860475" y="446733"/>
                </a:lnTo>
                <a:lnTo>
                  <a:pt x="10861411" y="451437"/>
                </a:lnTo>
                <a:cubicBezTo>
                  <a:pt x="10860942" y="451906"/>
                  <a:pt x="10860474" y="451906"/>
                  <a:pt x="10859984" y="452374"/>
                </a:cubicBezTo>
                <a:cubicBezTo>
                  <a:pt x="10859984" y="452374"/>
                  <a:pt x="10859537" y="452843"/>
                  <a:pt x="10859068" y="453332"/>
                </a:cubicBezTo>
                <a:cubicBezTo>
                  <a:pt x="10858600" y="453332"/>
                  <a:pt x="10858110" y="453780"/>
                  <a:pt x="10857641" y="454248"/>
                </a:cubicBezTo>
                <a:cubicBezTo>
                  <a:pt x="10857641" y="454717"/>
                  <a:pt x="10857173" y="455206"/>
                  <a:pt x="10856704" y="455675"/>
                </a:cubicBezTo>
                <a:cubicBezTo>
                  <a:pt x="10856704" y="456143"/>
                  <a:pt x="10856236" y="456612"/>
                  <a:pt x="10856236" y="457080"/>
                </a:cubicBezTo>
                <a:cubicBezTo>
                  <a:pt x="10855767" y="457549"/>
                  <a:pt x="10855767" y="458017"/>
                  <a:pt x="10855299" y="458486"/>
                </a:cubicBezTo>
                <a:cubicBezTo>
                  <a:pt x="10855299" y="458976"/>
                  <a:pt x="10855299" y="459444"/>
                  <a:pt x="10855299" y="459913"/>
                </a:cubicBezTo>
                <a:cubicBezTo>
                  <a:pt x="10855299" y="460381"/>
                  <a:pt x="10854830" y="460850"/>
                  <a:pt x="10854830" y="461787"/>
                </a:cubicBezTo>
                <a:cubicBezTo>
                  <a:pt x="10854830" y="461787"/>
                  <a:pt x="10854830" y="461787"/>
                  <a:pt x="10854830" y="462255"/>
                </a:cubicBezTo>
                <a:lnTo>
                  <a:pt x="10854831" y="462255"/>
                </a:lnTo>
                <a:lnTo>
                  <a:pt x="10854831" y="462259"/>
                </a:lnTo>
                <a:lnTo>
                  <a:pt x="10855299" y="462259"/>
                </a:lnTo>
                <a:lnTo>
                  <a:pt x="10855299" y="462745"/>
                </a:lnTo>
                <a:lnTo>
                  <a:pt x="10855299" y="463214"/>
                </a:lnTo>
                <a:cubicBezTo>
                  <a:pt x="10848697" y="465088"/>
                  <a:pt x="10848697" y="465088"/>
                  <a:pt x="10848697" y="465088"/>
                </a:cubicBezTo>
                <a:cubicBezTo>
                  <a:pt x="10842585" y="466962"/>
                  <a:pt x="10842585" y="466962"/>
                  <a:pt x="10842585" y="466962"/>
                </a:cubicBezTo>
                <a:cubicBezTo>
                  <a:pt x="10836473" y="469325"/>
                  <a:pt x="10836473" y="469325"/>
                  <a:pt x="10836473" y="469325"/>
                </a:cubicBezTo>
                <a:cubicBezTo>
                  <a:pt x="10830340" y="471199"/>
                  <a:pt x="10830340" y="471199"/>
                  <a:pt x="10830340" y="471199"/>
                </a:cubicBezTo>
                <a:cubicBezTo>
                  <a:pt x="10823759" y="473095"/>
                  <a:pt x="10823759" y="473095"/>
                  <a:pt x="10823759" y="473095"/>
                </a:cubicBezTo>
                <a:cubicBezTo>
                  <a:pt x="10817647" y="474969"/>
                  <a:pt x="10817647" y="474969"/>
                  <a:pt x="10817647" y="474969"/>
                </a:cubicBezTo>
                <a:cubicBezTo>
                  <a:pt x="10811514" y="476843"/>
                  <a:pt x="10811514" y="476843"/>
                  <a:pt x="10811514" y="476843"/>
                </a:cubicBezTo>
                <a:lnTo>
                  <a:pt x="10804937" y="478737"/>
                </a:lnTo>
                <a:lnTo>
                  <a:pt x="10809462" y="471325"/>
                </a:lnTo>
                <a:cubicBezTo>
                  <a:pt x="10810109" y="470266"/>
                  <a:pt x="10810109" y="470266"/>
                  <a:pt x="10810109" y="470266"/>
                </a:cubicBezTo>
                <a:cubicBezTo>
                  <a:pt x="10815284" y="461791"/>
                  <a:pt x="10815284" y="461791"/>
                  <a:pt x="10815284" y="461791"/>
                </a:cubicBezTo>
                <a:cubicBezTo>
                  <a:pt x="10820459" y="453336"/>
                  <a:pt x="10820459" y="453336"/>
                  <a:pt x="10820459" y="453336"/>
                </a:cubicBezTo>
                <a:cubicBezTo>
                  <a:pt x="10825634" y="444839"/>
                  <a:pt x="10825634" y="444839"/>
                  <a:pt x="10825634" y="444839"/>
                </a:cubicBezTo>
                <a:cubicBezTo>
                  <a:pt x="10830809" y="436385"/>
                  <a:pt x="10830809" y="436385"/>
                  <a:pt x="10830809" y="436385"/>
                </a:cubicBezTo>
                <a:cubicBezTo>
                  <a:pt x="10835516" y="428357"/>
                  <a:pt x="10835516" y="428357"/>
                  <a:pt x="10835516" y="428357"/>
                </a:cubicBezTo>
                <a:cubicBezTo>
                  <a:pt x="10840691" y="419902"/>
                  <a:pt x="10840691" y="419902"/>
                  <a:pt x="10840691" y="419902"/>
                </a:cubicBezTo>
                <a:cubicBezTo>
                  <a:pt x="10845887" y="411426"/>
                  <a:pt x="10845887" y="411426"/>
                  <a:pt x="10845887" y="411426"/>
                </a:cubicBezTo>
                <a:close/>
                <a:moveTo>
                  <a:pt x="10770094" y="411426"/>
                </a:moveTo>
                <a:cubicBezTo>
                  <a:pt x="10773373" y="419902"/>
                  <a:pt x="10773373" y="419902"/>
                  <a:pt x="10773373" y="419902"/>
                </a:cubicBezTo>
                <a:cubicBezTo>
                  <a:pt x="10777143" y="428846"/>
                  <a:pt x="10777143" y="428846"/>
                  <a:pt x="10777143" y="428846"/>
                </a:cubicBezTo>
                <a:cubicBezTo>
                  <a:pt x="10780912" y="437322"/>
                  <a:pt x="10780912" y="437322"/>
                  <a:pt x="10780912" y="437322"/>
                </a:cubicBezTo>
                <a:cubicBezTo>
                  <a:pt x="10784213" y="445798"/>
                  <a:pt x="10784213" y="445798"/>
                  <a:pt x="10784213" y="445798"/>
                </a:cubicBezTo>
                <a:cubicBezTo>
                  <a:pt x="10787983" y="454252"/>
                  <a:pt x="10787983" y="454252"/>
                  <a:pt x="10787983" y="454252"/>
                </a:cubicBezTo>
                <a:cubicBezTo>
                  <a:pt x="10791752" y="462749"/>
                  <a:pt x="10791752" y="462749"/>
                  <a:pt x="10791752" y="462749"/>
                </a:cubicBezTo>
                <a:cubicBezTo>
                  <a:pt x="10795053" y="471203"/>
                  <a:pt x="10795053" y="471203"/>
                  <a:pt x="10795053" y="471203"/>
                </a:cubicBezTo>
                <a:cubicBezTo>
                  <a:pt x="10796927" y="475441"/>
                  <a:pt x="10797864" y="477560"/>
                  <a:pt x="10798333" y="478619"/>
                </a:cubicBezTo>
                <a:lnTo>
                  <a:pt x="10798799" y="479675"/>
                </a:lnTo>
                <a:lnTo>
                  <a:pt x="10790154" y="479265"/>
                </a:lnTo>
                <a:cubicBezTo>
                  <a:pt x="10788919" y="479207"/>
                  <a:pt x="10788919" y="479207"/>
                  <a:pt x="10788919" y="479207"/>
                </a:cubicBezTo>
                <a:cubicBezTo>
                  <a:pt x="10779506" y="478270"/>
                  <a:pt x="10779506" y="478270"/>
                  <a:pt x="10779506" y="478270"/>
                </a:cubicBezTo>
                <a:cubicBezTo>
                  <a:pt x="10769624" y="477311"/>
                  <a:pt x="10769624" y="477311"/>
                  <a:pt x="10769624" y="477311"/>
                </a:cubicBezTo>
                <a:cubicBezTo>
                  <a:pt x="10759743" y="476374"/>
                  <a:pt x="10759743" y="476374"/>
                  <a:pt x="10759743" y="476374"/>
                </a:cubicBezTo>
                <a:cubicBezTo>
                  <a:pt x="10750330" y="475927"/>
                  <a:pt x="10750330" y="475927"/>
                  <a:pt x="10750330" y="475927"/>
                </a:cubicBezTo>
                <a:cubicBezTo>
                  <a:pt x="10740448" y="474969"/>
                  <a:pt x="10740448" y="474969"/>
                  <a:pt x="10740448" y="474969"/>
                </a:cubicBezTo>
                <a:cubicBezTo>
                  <a:pt x="10731014" y="474032"/>
                  <a:pt x="10731014" y="474032"/>
                  <a:pt x="10731014" y="474032"/>
                </a:cubicBezTo>
                <a:cubicBezTo>
                  <a:pt x="10726073" y="473563"/>
                  <a:pt x="10723603" y="473329"/>
                  <a:pt x="10722368" y="473212"/>
                </a:cubicBezTo>
                <a:lnTo>
                  <a:pt x="10721137" y="473095"/>
                </a:lnTo>
                <a:lnTo>
                  <a:pt x="10727267" y="465560"/>
                </a:lnTo>
                <a:cubicBezTo>
                  <a:pt x="10733379" y="458021"/>
                  <a:pt x="10733379" y="458021"/>
                  <a:pt x="10733379" y="458021"/>
                </a:cubicBezTo>
                <a:cubicBezTo>
                  <a:pt x="10739491" y="450035"/>
                  <a:pt x="10739491" y="450035"/>
                  <a:pt x="10739491" y="450035"/>
                </a:cubicBezTo>
                <a:cubicBezTo>
                  <a:pt x="10745624" y="442497"/>
                  <a:pt x="10745624" y="442497"/>
                  <a:pt x="10745624" y="442497"/>
                </a:cubicBezTo>
                <a:cubicBezTo>
                  <a:pt x="10751736" y="434490"/>
                  <a:pt x="10751736" y="434490"/>
                  <a:pt x="10751736" y="434490"/>
                </a:cubicBezTo>
                <a:cubicBezTo>
                  <a:pt x="10757848" y="426972"/>
                  <a:pt x="10757848" y="426972"/>
                  <a:pt x="10757848" y="426972"/>
                </a:cubicBezTo>
                <a:cubicBezTo>
                  <a:pt x="10763960" y="419434"/>
                  <a:pt x="10763960" y="419434"/>
                  <a:pt x="10763960" y="419434"/>
                </a:cubicBezTo>
                <a:cubicBezTo>
                  <a:pt x="10770094" y="411426"/>
                  <a:pt x="10770094" y="411426"/>
                  <a:pt x="10770094" y="411426"/>
                </a:cubicBezTo>
                <a:close/>
                <a:moveTo>
                  <a:pt x="10699007" y="410489"/>
                </a:moveTo>
                <a:lnTo>
                  <a:pt x="10700664" y="417473"/>
                </a:lnTo>
                <a:cubicBezTo>
                  <a:pt x="10700901" y="418471"/>
                  <a:pt x="10700901" y="418471"/>
                  <a:pt x="10700901" y="418471"/>
                </a:cubicBezTo>
                <a:cubicBezTo>
                  <a:pt x="10702776" y="426010"/>
                  <a:pt x="10702776" y="426010"/>
                  <a:pt x="10702776" y="426010"/>
                </a:cubicBezTo>
                <a:lnTo>
                  <a:pt x="10702777" y="426012"/>
                </a:lnTo>
                <a:lnTo>
                  <a:pt x="10702777" y="426014"/>
                </a:lnTo>
                <a:cubicBezTo>
                  <a:pt x="10703959" y="429783"/>
                  <a:pt x="10704549" y="431668"/>
                  <a:pt x="10704845" y="432610"/>
                </a:cubicBezTo>
                <a:lnTo>
                  <a:pt x="10705140" y="433551"/>
                </a:lnTo>
                <a:lnTo>
                  <a:pt x="10706779" y="440536"/>
                </a:lnTo>
                <a:cubicBezTo>
                  <a:pt x="10707013" y="441535"/>
                  <a:pt x="10707013" y="441535"/>
                  <a:pt x="10707013" y="441535"/>
                </a:cubicBezTo>
                <a:lnTo>
                  <a:pt x="10707013" y="441536"/>
                </a:lnTo>
                <a:lnTo>
                  <a:pt x="10707014" y="441539"/>
                </a:lnTo>
                <a:cubicBezTo>
                  <a:pt x="10708185" y="445308"/>
                  <a:pt x="10708771" y="447192"/>
                  <a:pt x="10709064" y="448135"/>
                </a:cubicBezTo>
                <a:lnTo>
                  <a:pt x="10709357" y="449077"/>
                </a:lnTo>
                <a:lnTo>
                  <a:pt x="10709657" y="450269"/>
                </a:lnTo>
                <a:lnTo>
                  <a:pt x="10711015" y="455673"/>
                </a:lnTo>
                <a:cubicBezTo>
                  <a:pt x="10711252" y="456616"/>
                  <a:pt x="10711252" y="456616"/>
                  <a:pt x="10711252" y="456616"/>
                </a:cubicBezTo>
                <a:cubicBezTo>
                  <a:pt x="10712434" y="460374"/>
                  <a:pt x="10713025" y="462254"/>
                  <a:pt x="10713321" y="463193"/>
                </a:cubicBezTo>
                <a:lnTo>
                  <a:pt x="10713616" y="464132"/>
                </a:lnTo>
                <a:lnTo>
                  <a:pt x="10714954" y="469866"/>
                </a:lnTo>
                <a:lnTo>
                  <a:pt x="10715256" y="471158"/>
                </a:lnTo>
                <a:lnTo>
                  <a:pt x="10715489" y="472158"/>
                </a:lnTo>
                <a:lnTo>
                  <a:pt x="10707663" y="469270"/>
                </a:lnTo>
                <a:cubicBezTo>
                  <a:pt x="10706545" y="468857"/>
                  <a:pt x="10706545" y="468857"/>
                  <a:pt x="10706545" y="468857"/>
                </a:cubicBezTo>
                <a:cubicBezTo>
                  <a:pt x="10697132" y="465556"/>
                  <a:pt x="10697132" y="465556"/>
                  <a:pt x="10697132" y="465556"/>
                </a:cubicBezTo>
                <a:cubicBezTo>
                  <a:pt x="10688209" y="462255"/>
                  <a:pt x="10688209" y="462255"/>
                  <a:pt x="10688209" y="462255"/>
                </a:cubicBezTo>
                <a:cubicBezTo>
                  <a:pt x="10678796" y="458976"/>
                  <a:pt x="10678796" y="458976"/>
                  <a:pt x="10678796" y="458976"/>
                </a:cubicBezTo>
                <a:cubicBezTo>
                  <a:pt x="10669852" y="455675"/>
                  <a:pt x="10669852" y="455675"/>
                  <a:pt x="10669852" y="455675"/>
                </a:cubicBezTo>
                <a:cubicBezTo>
                  <a:pt x="10660907" y="452374"/>
                  <a:pt x="10660907" y="452374"/>
                  <a:pt x="10660907" y="452374"/>
                </a:cubicBezTo>
                <a:cubicBezTo>
                  <a:pt x="10651494" y="449073"/>
                  <a:pt x="10651494" y="449073"/>
                  <a:pt x="10651494" y="449073"/>
                </a:cubicBezTo>
                <a:cubicBezTo>
                  <a:pt x="10647022" y="447433"/>
                  <a:pt x="10644786" y="446614"/>
                  <a:pt x="10643668" y="446204"/>
                </a:cubicBezTo>
                <a:lnTo>
                  <a:pt x="10642555" y="445795"/>
                </a:lnTo>
                <a:lnTo>
                  <a:pt x="10649621" y="441070"/>
                </a:lnTo>
                <a:cubicBezTo>
                  <a:pt x="10656670" y="436854"/>
                  <a:pt x="10656670" y="436854"/>
                  <a:pt x="10656670" y="436854"/>
                </a:cubicBezTo>
                <a:cubicBezTo>
                  <a:pt x="10663719" y="432616"/>
                  <a:pt x="10663719" y="432616"/>
                  <a:pt x="10663719" y="432616"/>
                </a:cubicBezTo>
                <a:cubicBezTo>
                  <a:pt x="10670790" y="428357"/>
                  <a:pt x="10670790" y="428357"/>
                  <a:pt x="10670790" y="428357"/>
                </a:cubicBezTo>
                <a:cubicBezTo>
                  <a:pt x="10677860" y="423671"/>
                  <a:pt x="10677860" y="423671"/>
                  <a:pt x="10677860" y="423671"/>
                </a:cubicBezTo>
                <a:cubicBezTo>
                  <a:pt x="10684909" y="419434"/>
                  <a:pt x="10684909" y="419434"/>
                  <a:pt x="10684909" y="419434"/>
                </a:cubicBezTo>
                <a:cubicBezTo>
                  <a:pt x="10691958" y="415196"/>
                  <a:pt x="10691958" y="415196"/>
                  <a:pt x="10691958" y="415196"/>
                </a:cubicBezTo>
                <a:close/>
                <a:moveTo>
                  <a:pt x="10701839" y="410021"/>
                </a:moveTo>
                <a:lnTo>
                  <a:pt x="10710315" y="410021"/>
                </a:lnTo>
                <a:cubicBezTo>
                  <a:pt x="10718323" y="410021"/>
                  <a:pt x="10718323" y="410021"/>
                  <a:pt x="10718323" y="410021"/>
                </a:cubicBezTo>
                <a:cubicBezTo>
                  <a:pt x="10726309" y="410021"/>
                  <a:pt x="10726309" y="410021"/>
                  <a:pt x="10726309" y="410021"/>
                </a:cubicBezTo>
                <a:cubicBezTo>
                  <a:pt x="10734316" y="410021"/>
                  <a:pt x="10734316" y="410021"/>
                  <a:pt x="10734316" y="410021"/>
                </a:cubicBezTo>
                <a:cubicBezTo>
                  <a:pt x="10742792" y="410021"/>
                  <a:pt x="10742792" y="410021"/>
                  <a:pt x="10742792" y="410021"/>
                </a:cubicBezTo>
                <a:cubicBezTo>
                  <a:pt x="10750778" y="410021"/>
                  <a:pt x="10750778" y="410021"/>
                  <a:pt x="10750778" y="410021"/>
                </a:cubicBezTo>
                <a:cubicBezTo>
                  <a:pt x="10758807" y="410021"/>
                  <a:pt x="10758807" y="410021"/>
                  <a:pt x="10758807" y="410021"/>
                </a:cubicBezTo>
                <a:lnTo>
                  <a:pt x="10767257" y="410021"/>
                </a:lnTo>
                <a:lnTo>
                  <a:pt x="10761912" y="416613"/>
                </a:lnTo>
                <a:cubicBezTo>
                  <a:pt x="10761148" y="417556"/>
                  <a:pt x="10761148" y="417556"/>
                  <a:pt x="10761148" y="417556"/>
                </a:cubicBezTo>
                <a:cubicBezTo>
                  <a:pt x="10755036" y="425541"/>
                  <a:pt x="10755036" y="425541"/>
                  <a:pt x="10755036" y="425541"/>
                </a:cubicBezTo>
                <a:cubicBezTo>
                  <a:pt x="10748903" y="433080"/>
                  <a:pt x="10748903" y="433080"/>
                  <a:pt x="10748903" y="433080"/>
                </a:cubicBezTo>
                <a:cubicBezTo>
                  <a:pt x="10742791" y="440619"/>
                  <a:pt x="10742791" y="440619"/>
                  <a:pt x="10742791" y="440619"/>
                </a:cubicBezTo>
                <a:cubicBezTo>
                  <a:pt x="10736679" y="448136"/>
                  <a:pt x="10736679" y="448136"/>
                  <a:pt x="10736679" y="448136"/>
                </a:cubicBezTo>
                <a:cubicBezTo>
                  <a:pt x="10730567" y="455675"/>
                  <a:pt x="10730567" y="455675"/>
                  <a:pt x="10730567" y="455675"/>
                </a:cubicBezTo>
                <a:cubicBezTo>
                  <a:pt x="10724434" y="463661"/>
                  <a:pt x="10724434" y="463661"/>
                  <a:pt x="10724434" y="463661"/>
                </a:cubicBezTo>
                <a:cubicBezTo>
                  <a:pt x="10721601" y="467430"/>
                  <a:pt x="10720185" y="469315"/>
                  <a:pt x="10719477" y="470257"/>
                </a:cubicBezTo>
                <a:lnTo>
                  <a:pt x="10718769" y="471199"/>
                </a:lnTo>
                <a:lnTo>
                  <a:pt x="10718243" y="469406"/>
                </a:lnTo>
                <a:lnTo>
                  <a:pt x="10716719" y="464212"/>
                </a:lnTo>
                <a:cubicBezTo>
                  <a:pt x="10716426" y="463214"/>
                  <a:pt x="10716426" y="463214"/>
                  <a:pt x="10716426" y="463214"/>
                </a:cubicBezTo>
                <a:lnTo>
                  <a:pt x="10715353" y="458897"/>
                </a:lnTo>
                <a:lnTo>
                  <a:pt x="10714553" y="455679"/>
                </a:lnTo>
                <a:lnTo>
                  <a:pt x="10714553" y="455677"/>
                </a:lnTo>
                <a:lnTo>
                  <a:pt x="10714552" y="455675"/>
                </a:lnTo>
                <a:cubicBezTo>
                  <a:pt x="10713370" y="451906"/>
                  <a:pt x="10712779" y="450021"/>
                  <a:pt x="10712484" y="449079"/>
                </a:cubicBezTo>
                <a:lnTo>
                  <a:pt x="10712189" y="448139"/>
                </a:lnTo>
                <a:lnTo>
                  <a:pt x="10710549" y="441562"/>
                </a:lnTo>
                <a:cubicBezTo>
                  <a:pt x="10710315" y="440623"/>
                  <a:pt x="10710315" y="440623"/>
                  <a:pt x="10710315" y="440623"/>
                </a:cubicBezTo>
                <a:cubicBezTo>
                  <a:pt x="10709378" y="436619"/>
                  <a:pt x="10708909" y="434618"/>
                  <a:pt x="10708675" y="433617"/>
                </a:cubicBezTo>
                <a:lnTo>
                  <a:pt x="10708534" y="433012"/>
                </a:lnTo>
                <a:lnTo>
                  <a:pt x="10708440" y="432612"/>
                </a:lnTo>
                <a:cubicBezTo>
                  <a:pt x="10706076" y="425073"/>
                  <a:pt x="10706076" y="425073"/>
                  <a:pt x="10706076" y="425073"/>
                </a:cubicBezTo>
                <a:cubicBezTo>
                  <a:pt x="10705139" y="421314"/>
                  <a:pt x="10704670" y="419435"/>
                  <a:pt x="10704436" y="418495"/>
                </a:cubicBezTo>
                <a:lnTo>
                  <a:pt x="10704261" y="417793"/>
                </a:lnTo>
                <a:lnTo>
                  <a:pt x="10704203" y="417560"/>
                </a:lnTo>
                <a:lnTo>
                  <a:pt x="10704203" y="417559"/>
                </a:lnTo>
                <a:lnTo>
                  <a:pt x="10704202" y="417556"/>
                </a:lnTo>
                <a:cubicBezTo>
                  <a:pt x="10703020" y="413786"/>
                  <a:pt x="10702429" y="411902"/>
                  <a:pt x="10702134" y="410959"/>
                </a:cubicBezTo>
                <a:close/>
                <a:moveTo>
                  <a:pt x="10839774" y="403888"/>
                </a:moveTo>
                <a:lnTo>
                  <a:pt x="10839774" y="404374"/>
                </a:lnTo>
                <a:lnTo>
                  <a:pt x="10839775" y="404376"/>
                </a:lnTo>
                <a:lnTo>
                  <a:pt x="10839775" y="404378"/>
                </a:lnTo>
                <a:cubicBezTo>
                  <a:pt x="10839775" y="404846"/>
                  <a:pt x="10840222" y="405315"/>
                  <a:pt x="10840222" y="405315"/>
                </a:cubicBezTo>
                <a:cubicBezTo>
                  <a:pt x="10840222" y="405762"/>
                  <a:pt x="10840222" y="405762"/>
                  <a:pt x="10840691" y="406252"/>
                </a:cubicBezTo>
                <a:cubicBezTo>
                  <a:pt x="10840691" y="406252"/>
                  <a:pt x="10840691" y="406720"/>
                  <a:pt x="10841159" y="406720"/>
                </a:cubicBezTo>
                <a:cubicBezTo>
                  <a:pt x="10841159" y="407189"/>
                  <a:pt x="10841159" y="407189"/>
                  <a:pt x="10841649" y="407657"/>
                </a:cubicBezTo>
                <a:cubicBezTo>
                  <a:pt x="10841649" y="407657"/>
                  <a:pt x="10841649" y="408147"/>
                  <a:pt x="10842117" y="408147"/>
                </a:cubicBezTo>
                <a:cubicBezTo>
                  <a:pt x="10842117" y="408594"/>
                  <a:pt x="10842586" y="408594"/>
                  <a:pt x="10842586" y="409063"/>
                </a:cubicBezTo>
                <a:lnTo>
                  <a:pt x="10843052" y="409529"/>
                </a:lnTo>
                <a:lnTo>
                  <a:pt x="10838525" y="416962"/>
                </a:lnTo>
                <a:cubicBezTo>
                  <a:pt x="10837878" y="418024"/>
                  <a:pt x="10837878" y="418024"/>
                  <a:pt x="10837878" y="418024"/>
                </a:cubicBezTo>
                <a:cubicBezTo>
                  <a:pt x="10832703" y="426478"/>
                  <a:pt x="10832703" y="426478"/>
                  <a:pt x="10832703" y="426478"/>
                </a:cubicBezTo>
                <a:cubicBezTo>
                  <a:pt x="10827529" y="435423"/>
                  <a:pt x="10827529" y="435423"/>
                  <a:pt x="10827529" y="435423"/>
                </a:cubicBezTo>
                <a:cubicBezTo>
                  <a:pt x="10822332" y="443898"/>
                  <a:pt x="10822332" y="443898"/>
                  <a:pt x="10822332" y="443898"/>
                </a:cubicBezTo>
                <a:cubicBezTo>
                  <a:pt x="10817179" y="452374"/>
                  <a:pt x="10817179" y="452374"/>
                  <a:pt x="10817179" y="452374"/>
                </a:cubicBezTo>
                <a:cubicBezTo>
                  <a:pt x="10811982" y="460850"/>
                  <a:pt x="10811982" y="460850"/>
                  <a:pt x="10811982" y="460850"/>
                </a:cubicBezTo>
                <a:cubicBezTo>
                  <a:pt x="10806807" y="469325"/>
                  <a:pt x="10806807" y="469325"/>
                  <a:pt x="10806807" y="469325"/>
                </a:cubicBezTo>
                <a:cubicBezTo>
                  <a:pt x="10801632" y="478270"/>
                  <a:pt x="10801632" y="478270"/>
                  <a:pt x="10801632" y="478270"/>
                </a:cubicBezTo>
                <a:lnTo>
                  <a:pt x="10797863" y="469325"/>
                </a:lnTo>
                <a:cubicBezTo>
                  <a:pt x="10794583" y="460850"/>
                  <a:pt x="10794583" y="460850"/>
                  <a:pt x="10794583" y="460850"/>
                </a:cubicBezTo>
                <a:cubicBezTo>
                  <a:pt x="10790814" y="452374"/>
                  <a:pt x="10790814" y="452374"/>
                  <a:pt x="10790814" y="452374"/>
                </a:cubicBezTo>
                <a:cubicBezTo>
                  <a:pt x="10787045" y="443898"/>
                  <a:pt x="10787045" y="443898"/>
                  <a:pt x="10787045" y="443898"/>
                </a:cubicBezTo>
                <a:cubicBezTo>
                  <a:pt x="10783744" y="435423"/>
                  <a:pt x="10783744" y="435423"/>
                  <a:pt x="10783744" y="435423"/>
                </a:cubicBezTo>
                <a:cubicBezTo>
                  <a:pt x="10779974" y="426968"/>
                  <a:pt x="10779974" y="426968"/>
                  <a:pt x="10779974" y="426968"/>
                </a:cubicBezTo>
                <a:cubicBezTo>
                  <a:pt x="10776205" y="418471"/>
                  <a:pt x="10776205" y="418471"/>
                  <a:pt x="10776205" y="418471"/>
                </a:cubicBezTo>
                <a:cubicBezTo>
                  <a:pt x="10774565" y="414244"/>
                  <a:pt x="10773745" y="412131"/>
                  <a:pt x="10773335" y="411074"/>
                </a:cubicBezTo>
                <a:lnTo>
                  <a:pt x="10772926" y="410021"/>
                </a:lnTo>
                <a:lnTo>
                  <a:pt x="10781402" y="409063"/>
                </a:lnTo>
                <a:cubicBezTo>
                  <a:pt x="10789388" y="408147"/>
                  <a:pt x="10789388" y="408147"/>
                  <a:pt x="10789388" y="408147"/>
                </a:cubicBezTo>
                <a:cubicBezTo>
                  <a:pt x="10797864" y="407657"/>
                  <a:pt x="10797864" y="407657"/>
                  <a:pt x="10797864" y="407657"/>
                </a:cubicBezTo>
                <a:cubicBezTo>
                  <a:pt x="10806340" y="406720"/>
                  <a:pt x="10806340" y="406720"/>
                  <a:pt x="10806340" y="406720"/>
                </a:cubicBezTo>
                <a:cubicBezTo>
                  <a:pt x="10814347" y="406252"/>
                  <a:pt x="10814347" y="406252"/>
                  <a:pt x="10814347" y="406252"/>
                </a:cubicBezTo>
                <a:cubicBezTo>
                  <a:pt x="10822823" y="405315"/>
                  <a:pt x="10822823" y="405315"/>
                  <a:pt x="10822823" y="405315"/>
                </a:cubicBezTo>
                <a:cubicBezTo>
                  <a:pt x="10831278" y="404378"/>
                  <a:pt x="10831278" y="404378"/>
                  <a:pt x="10831278" y="404378"/>
                </a:cubicBezTo>
                <a:close/>
                <a:moveTo>
                  <a:pt x="10564394" y="398244"/>
                </a:moveTo>
                <a:cubicBezTo>
                  <a:pt x="10573360" y="403888"/>
                  <a:pt x="10573360" y="403888"/>
                  <a:pt x="10573360" y="403888"/>
                </a:cubicBezTo>
                <a:cubicBezTo>
                  <a:pt x="10582304" y="410021"/>
                  <a:pt x="10582304" y="410021"/>
                  <a:pt x="10582304" y="410021"/>
                </a:cubicBezTo>
                <a:cubicBezTo>
                  <a:pt x="10591248" y="416133"/>
                  <a:pt x="10591248" y="416133"/>
                  <a:pt x="10591248" y="416133"/>
                </a:cubicBezTo>
                <a:cubicBezTo>
                  <a:pt x="10600172" y="421776"/>
                  <a:pt x="10600172" y="421776"/>
                  <a:pt x="10600172" y="421776"/>
                </a:cubicBezTo>
                <a:cubicBezTo>
                  <a:pt x="10608669" y="427909"/>
                  <a:pt x="10608669" y="427909"/>
                  <a:pt x="10608669" y="427909"/>
                </a:cubicBezTo>
                <a:cubicBezTo>
                  <a:pt x="10617613" y="434021"/>
                  <a:pt x="10617613" y="434021"/>
                  <a:pt x="10617613" y="434021"/>
                </a:cubicBezTo>
                <a:cubicBezTo>
                  <a:pt x="10626536" y="439665"/>
                  <a:pt x="10626536" y="439665"/>
                  <a:pt x="10626536" y="439665"/>
                </a:cubicBezTo>
                <a:cubicBezTo>
                  <a:pt x="10631008" y="442731"/>
                  <a:pt x="10633245" y="444264"/>
                  <a:pt x="10634363" y="445031"/>
                </a:cubicBezTo>
                <a:lnTo>
                  <a:pt x="10635477" y="445795"/>
                </a:lnTo>
                <a:lnTo>
                  <a:pt x="10627025" y="450031"/>
                </a:lnTo>
                <a:cubicBezTo>
                  <a:pt x="10618549" y="454248"/>
                  <a:pt x="10618549" y="454248"/>
                  <a:pt x="10618549" y="454248"/>
                </a:cubicBezTo>
                <a:cubicBezTo>
                  <a:pt x="10610073" y="458486"/>
                  <a:pt x="10610073" y="458486"/>
                  <a:pt x="10610073" y="458486"/>
                </a:cubicBezTo>
                <a:cubicBezTo>
                  <a:pt x="10601597" y="462745"/>
                  <a:pt x="10601597" y="462745"/>
                  <a:pt x="10601597" y="462745"/>
                </a:cubicBezTo>
                <a:cubicBezTo>
                  <a:pt x="10593121" y="466962"/>
                  <a:pt x="10593121" y="466962"/>
                  <a:pt x="10593121" y="466962"/>
                </a:cubicBezTo>
                <a:cubicBezTo>
                  <a:pt x="10584177" y="471199"/>
                  <a:pt x="10584177" y="471199"/>
                  <a:pt x="10584177" y="471199"/>
                </a:cubicBezTo>
                <a:cubicBezTo>
                  <a:pt x="10575701" y="475437"/>
                  <a:pt x="10575701" y="475437"/>
                  <a:pt x="10575701" y="475437"/>
                </a:cubicBezTo>
                <a:lnTo>
                  <a:pt x="10567226" y="479675"/>
                </a:lnTo>
                <a:lnTo>
                  <a:pt x="10567226" y="469329"/>
                </a:lnTo>
                <a:cubicBezTo>
                  <a:pt x="10566779" y="458980"/>
                  <a:pt x="10566779" y="458980"/>
                  <a:pt x="10566779" y="458980"/>
                </a:cubicBezTo>
                <a:cubicBezTo>
                  <a:pt x="10566289" y="449077"/>
                  <a:pt x="10566289" y="449077"/>
                  <a:pt x="10566289" y="449077"/>
                </a:cubicBezTo>
                <a:cubicBezTo>
                  <a:pt x="10565821" y="438728"/>
                  <a:pt x="10565821" y="438728"/>
                  <a:pt x="10565821" y="438728"/>
                </a:cubicBezTo>
                <a:cubicBezTo>
                  <a:pt x="10565352" y="428357"/>
                  <a:pt x="10565352" y="428357"/>
                  <a:pt x="10565352" y="428357"/>
                </a:cubicBezTo>
                <a:cubicBezTo>
                  <a:pt x="10565352" y="418475"/>
                  <a:pt x="10565352" y="418475"/>
                  <a:pt x="10565352" y="418475"/>
                </a:cubicBezTo>
                <a:cubicBezTo>
                  <a:pt x="10564884" y="408147"/>
                  <a:pt x="10564884" y="408147"/>
                  <a:pt x="10564884" y="408147"/>
                </a:cubicBezTo>
                <a:cubicBezTo>
                  <a:pt x="10564394" y="398244"/>
                  <a:pt x="10564394" y="398244"/>
                  <a:pt x="10564394" y="398244"/>
                </a:cubicBezTo>
                <a:close/>
                <a:moveTo>
                  <a:pt x="10561113" y="397776"/>
                </a:moveTo>
                <a:lnTo>
                  <a:pt x="10561523" y="406418"/>
                </a:lnTo>
                <a:cubicBezTo>
                  <a:pt x="10561582" y="407653"/>
                  <a:pt x="10561582" y="407653"/>
                  <a:pt x="10561582" y="407653"/>
                </a:cubicBezTo>
                <a:cubicBezTo>
                  <a:pt x="10562050" y="418024"/>
                  <a:pt x="10562050" y="418024"/>
                  <a:pt x="10562050" y="418024"/>
                </a:cubicBezTo>
                <a:cubicBezTo>
                  <a:pt x="10562050" y="427905"/>
                  <a:pt x="10562050" y="427905"/>
                  <a:pt x="10562050" y="427905"/>
                </a:cubicBezTo>
                <a:cubicBezTo>
                  <a:pt x="10562519" y="437787"/>
                  <a:pt x="10562519" y="437787"/>
                  <a:pt x="10562519" y="437787"/>
                </a:cubicBezTo>
                <a:cubicBezTo>
                  <a:pt x="10563009" y="448136"/>
                  <a:pt x="10563009" y="448136"/>
                  <a:pt x="10563009" y="448136"/>
                </a:cubicBezTo>
                <a:cubicBezTo>
                  <a:pt x="10563477" y="458017"/>
                  <a:pt x="10563477" y="458017"/>
                  <a:pt x="10563477" y="458017"/>
                </a:cubicBezTo>
                <a:cubicBezTo>
                  <a:pt x="10563946" y="468388"/>
                  <a:pt x="10563946" y="468388"/>
                  <a:pt x="10563946" y="468388"/>
                </a:cubicBezTo>
                <a:cubicBezTo>
                  <a:pt x="10563946" y="478270"/>
                  <a:pt x="10563946" y="478270"/>
                  <a:pt x="10563946" y="478270"/>
                </a:cubicBezTo>
                <a:lnTo>
                  <a:pt x="10557344" y="472158"/>
                </a:lnTo>
                <a:cubicBezTo>
                  <a:pt x="10550295" y="466025"/>
                  <a:pt x="10550295" y="466025"/>
                  <a:pt x="10550295" y="466025"/>
                </a:cubicBezTo>
                <a:cubicBezTo>
                  <a:pt x="10543693" y="459913"/>
                  <a:pt x="10543693" y="459913"/>
                  <a:pt x="10543693" y="459913"/>
                </a:cubicBezTo>
                <a:cubicBezTo>
                  <a:pt x="10536644" y="453780"/>
                  <a:pt x="10536644" y="453780"/>
                  <a:pt x="10536644" y="453780"/>
                </a:cubicBezTo>
                <a:cubicBezTo>
                  <a:pt x="10530042" y="447668"/>
                  <a:pt x="10530042" y="447668"/>
                  <a:pt x="10530042" y="447668"/>
                </a:cubicBezTo>
                <a:cubicBezTo>
                  <a:pt x="10523462" y="441535"/>
                  <a:pt x="10523462" y="441535"/>
                  <a:pt x="10523462" y="441535"/>
                </a:cubicBezTo>
                <a:cubicBezTo>
                  <a:pt x="10516391" y="435423"/>
                  <a:pt x="10516391" y="435423"/>
                  <a:pt x="10516391" y="435423"/>
                </a:cubicBezTo>
                <a:cubicBezTo>
                  <a:pt x="10513091" y="432367"/>
                  <a:pt x="10511440" y="430839"/>
                  <a:pt x="10510615" y="430075"/>
                </a:cubicBezTo>
                <a:lnTo>
                  <a:pt x="10509793" y="429314"/>
                </a:lnTo>
                <a:lnTo>
                  <a:pt x="10515924" y="425546"/>
                </a:lnTo>
                <a:cubicBezTo>
                  <a:pt x="10522504" y="421776"/>
                  <a:pt x="10522504" y="421776"/>
                  <a:pt x="10522504" y="421776"/>
                </a:cubicBezTo>
                <a:cubicBezTo>
                  <a:pt x="10529106" y="417560"/>
                  <a:pt x="10529106" y="417560"/>
                  <a:pt x="10529106" y="417560"/>
                </a:cubicBezTo>
                <a:cubicBezTo>
                  <a:pt x="10535218" y="413790"/>
                  <a:pt x="10535218" y="413790"/>
                  <a:pt x="10535218" y="413790"/>
                </a:cubicBezTo>
                <a:cubicBezTo>
                  <a:pt x="10541820" y="409531"/>
                  <a:pt x="10541820" y="409531"/>
                  <a:pt x="10541820" y="409531"/>
                </a:cubicBezTo>
                <a:cubicBezTo>
                  <a:pt x="10548401" y="405762"/>
                  <a:pt x="10548401" y="405762"/>
                  <a:pt x="10548401" y="405762"/>
                </a:cubicBezTo>
                <a:cubicBezTo>
                  <a:pt x="10554981" y="401545"/>
                  <a:pt x="10554981" y="401545"/>
                  <a:pt x="10554981" y="401545"/>
                </a:cubicBezTo>
                <a:close/>
                <a:moveTo>
                  <a:pt x="10889182" y="396349"/>
                </a:moveTo>
                <a:cubicBezTo>
                  <a:pt x="10890609" y="399650"/>
                  <a:pt x="10890609" y="399650"/>
                  <a:pt x="10890609" y="399650"/>
                </a:cubicBezTo>
                <a:lnTo>
                  <a:pt x="10892014" y="403418"/>
                </a:lnTo>
                <a:lnTo>
                  <a:pt x="10892346" y="404589"/>
                </a:lnTo>
                <a:lnTo>
                  <a:pt x="10892951" y="406720"/>
                </a:lnTo>
                <a:cubicBezTo>
                  <a:pt x="10894378" y="410489"/>
                  <a:pt x="10894378" y="410489"/>
                  <a:pt x="10894378" y="410489"/>
                </a:cubicBezTo>
                <a:cubicBezTo>
                  <a:pt x="10895762" y="413790"/>
                  <a:pt x="10895762" y="413790"/>
                  <a:pt x="10895762" y="413790"/>
                </a:cubicBezTo>
                <a:cubicBezTo>
                  <a:pt x="10897189" y="417560"/>
                  <a:pt x="10897189" y="417560"/>
                  <a:pt x="10897189" y="417560"/>
                </a:cubicBezTo>
                <a:cubicBezTo>
                  <a:pt x="10898595" y="420839"/>
                  <a:pt x="10898595" y="420839"/>
                  <a:pt x="10898595" y="420839"/>
                </a:cubicBezTo>
                <a:lnTo>
                  <a:pt x="10900021" y="424137"/>
                </a:lnTo>
                <a:lnTo>
                  <a:pt x="10896251" y="427905"/>
                </a:lnTo>
                <a:cubicBezTo>
                  <a:pt x="10892950" y="431185"/>
                  <a:pt x="10892950" y="431185"/>
                  <a:pt x="10892950" y="431185"/>
                </a:cubicBezTo>
                <a:cubicBezTo>
                  <a:pt x="10889649" y="434954"/>
                  <a:pt x="10889649" y="434954"/>
                  <a:pt x="10889649" y="434954"/>
                </a:cubicBezTo>
                <a:cubicBezTo>
                  <a:pt x="10885880" y="438724"/>
                  <a:pt x="10885880" y="438724"/>
                  <a:pt x="10885880" y="438724"/>
                </a:cubicBezTo>
                <a:cubicBezTo>
                  <a:pt x="10882579" y="442024"/>
                  <a:pt x="10882579" y="442024"/>
                  <a:pt x="10882579" y="442024"/>
                </a:cubicBezTo>
                <a:cubicBezTo>
                  <a:pt x="10879300" y="445794"/>
                  <a:pt x="10879300" y="445794"/>
                  <a:pt x="10879300" y="445794"/>
                </a:cubicBezTo>
                <a:cubicBezTo>
                  <a:pt x="10875530" y="449073"/>
                  <a:pt x="10875530" y="449073"/>
                  <a:pt x="10875530" y="449073"/>
                </a:cubicBezTo>
                <a:lnTo>
                  <a:pt x="10872252" y="452841"/>
                </a:lnTo>
                <a:lnTo>
                  <a:pt x="10872252" y="452378"/>
                </a:lnTo>
                <a:lnTo>
                  <a:pt x="10872251" y="452378"/>
                </a:lnTo>
                <a:lnTo>
                  <a:pt x="10872251" y="452374"/>
                </a:lnTo>
                <a:cubicBezTo>
                  <a:pt x="10872251" y="452374"/>
                  <a:pt x="10872251" y="452374"/>
                  <a:pt x="10871782" y="452374"/>
                </a:cubicBezTo>
                <a:lnTo>
                  <a:pt x="10871293" y="452374"/>
                </a:lnTo>
                <a:lnTo>
                  <a:pt x="10871293" y="451910"/>
                </a:lnTo>
                <a:lnTo>
                  <a:pt x="10871292" y="451910"/>
                </a:lnTo>
                <a:lnTo>
                  <a:pt x="10871292" y="451906"/>
                </a:lnTo>
                <a:lnTo>
                  <a:pt x="10870826" y="451906"/>
                </a:lnTo>
                <a:lnTo>
                  <a:pt x="10872874" y="445723"/>
                </a:lnTo>
                <a:cubicBezTo>
                  <a:pt x="10873167" y="444839"/>
                  <a:pt x="10873167" y="444839"/>
                  <a:pt x="10873167" y="444839"/>
                </a:cubicBezTo>
                <a:cubicBezTo>
                  <a:pt x="10875531" y="437791"/>
                  <a:pt x="10875531" y="437791"/>
                  <a:pt x="10875531" y="437791"/>
                </a:cubicBezTo>
                <a:cubicBezTo>
                  <a:pt x="10877895" y="431189"/>
                  <a:pt x="10877895" y="431189"/>
                  <a:pt x="10877895" y="431189"/>
                </a:cubicBezTo>
                <a:cubicBezTo>
                  <a:pt x="10880238" y="424140"/>
                  <a:pt x="10880238" y="424140"/>
                  <a:pt x="10880238" y="424140"/>
                </a:cubicBezTo>
                <a:cubicBezTo>
                  <a:pt x="10882133" y="417070"/>
                  <a:pt x="10882133" y="417070"/>
                  <a:pt x="10882133" y="417070"/>
                </a:cubicBezTo>
                <a:cubicBezTo>
                  <a:pt x="10884476" y="410021"/>
                  <a:pt x="10884476" y="410021"/>
                  <a:pt x="10884476" y="410021"/>
                </a:cubicBezTo>
                <a:cubicBezTo>
                  <a:pt x="10886839" y="403419"/>
                  <a:pt x="10886839" y="403419"/>
                  <a:pt x="10886839" y="403419"/>
                </a:cubicBezTo>
                <a:cubicBezTo>
                  <a:pt x="10889182" y="396349"/>
                  <a:pt x="10889182" y="396349"/>
                  <a:pt x="10889182" y="396349"/>
                </a:cubicBezTo>
                <a:close/>
                <a:moveTo>
                  <a:pt x="10886348" y="393538"/>
                </a:moveTo>
                <a:lnTo>
                  <a:pt x="10884299" y="400130"/>
                </a:lnTo>
                <a:cubicBezTo>
                  <a:pt x="10884006" y="401073"/>
                  <a:pt x="10884006" y="401073"/>
                  <a:pt x="10884006" y="401073"/>
                </a:cubicBezTo>
                <a:cubicBezTo>
                  <a:pt x="10882132" y="408143"/>
                  <a:pt x="10882132" y="408143"/>
                  <a:pt x="10882132" y="408143"/>
                </a:cubicBezTo>
                <a:cubicBezTo>
                  <a:pt x="10879768" y="415192"/>
                  <a:pt x="10879768" y="415192"/>
                  <a:pt x="10879768" y="415192"/>
                </a:cubicBezTo>
                <a:cubicBezTo>
                  <a:pt x="10877425" y="422241"/>
                  <a:pt x="10877425" y="422241"/>
                  <a:pt x="10877425" y="422241"/>
                </a:cubicBezTo>
                <a:cubicBezTo>
                  <a:pt x="10875062" y="429311"/>
                  <a:pt x="10875062" y="429311"/>
                  <a:pt x="10875062" y="429311"/>
                </a:cubicBezTo>
                <a:cubicBezTo>
                  <a:pt x="10872698" y="436381"/>
                  <a:pt x="10872698" y="436381"/>
                  <a:pt x="10872698" y="436381"/>
                </a:cubicBezTo>
                <a:cubicBezTo>
                  <a:pt x="10870355" y="443898"/>
                  <a:pt x="10870355" y="443898"/>
                  <a:pt x="10870355" y="443898"/>
                </a:cubicBezTo>
                <a:cubicBezTo>
                  <a:pt x="10868013" y="450947"/>
                  <a:pt x="10868013" y="450947"/>
                  <a:pt x="10868013" y="450947"/>
                </a:cubicBezTo>
                <a:lnTo>
                  <a:pt x="10867524" y="450947"/>
                </a:lnTo>
                <a:lnTo>
                  <a:pt x="10867524" y="450504"/>
                </a:lnTo>
                <a:lnTo>
                  <a:pt x="10867523" y="450504"/>
                </a:lnTo>
                <a:lnTo>
                  <a:pt x="10867523" y="450500"/>
                </a:lnTo>
                <a:cubicBezTo>
                  <a:pt x="10867054" y="450500"/>
                  <a:pt x="10867054" y="450500"/>
                  <a:pt x="10867054" y="450500"/>
                </a:cubicBezTo>
                <a:cubicBezTo>
                  <a:pt x="10866586" y="450500"/>
                  <a:pt x="10866586" y="450500"/>
                  <a:pt x="10866586" y="450500"/>
                </a:cubicBezTo>
                <a:cubicBezTo>
                  <a:pt x="10866117" y="450500"/>
                  <a:pt x="10866117" y="450500"/>
                  <a:pt x="10866117" y="450500"/>
                </a:cubicBezTo>
                <a:lnTo>
                  <a:pt x="10865649" y="450500"/>
                </a:lnTo>
                <a:lnTo>
                  <a:pt x="10865180" y="450500"/>
                </a:lnTo>
                <a:cubicBezTo>
                  <a:pt x="10865180" y="450500"/>
                  <a:pt x="10865180" y="450500"/>
                  <a:pt x="10864712" y="450500"/>
                </a:cubicBezTo>
                <a:lnTo>
                  <a:pt x="10863286" y="445796"/>
                </a:lnTo>
                <a:lnTo>
                  <a:pt x="10862370" y="441070"/>
                </a:lnTo>
                <a:lnTo>
                  <a:pt x="10861667" y="438519"/>
                </a:lnTo>
                <a:lnTo>
                  <a:pt x="10860942" y="435891"/>
                </a:lnTo>
                <a:lnTo>
                  <a:pt x="10859538" y="431188"/>
                </a:lnTo>
                <a:lnTo>
                  <a:pt x="10858718" y="426661"/>
                </a:lnTo>
                <a:cubicBezTo>
                  <a:pt x="10858601" y="426014"/>
                  <a:pt x="10858601" y="426014"/>
                  <a:pt x="10858601" y="426014"/>
                </a:cubicBezTo>
                <a:lnTo>
                  <a:pt x="10858600" y="426012"/>
                </a:lnTo>
                <a:lnTo>
                  <a:pt x="10858600" y="426010"/>
                </a:lnTo>
                <a:cubicBezTo>
                  <a:pt x="10857173" y="421304"/>
                  <a:pt x="10857173" y="421304"/>
                  <a:pt x="10857173" y="421304"/>
                </a:cubicBezTo>
                <a:cubicBezTo>
                  <a:pt x="10855767" y="416129"/>
                  <a:pt x="10855767" y="416129"/>
                  <a:pt x="10855767" y="416129"/>
                </a:cubicBezTo>
                <a:lnTo>
                  <a:pt x="10854694" y="412589"/>
                </a:lnTo>
                <a:lnTo>
                  <a:pt x="10854341" y="411426"/>
                </a:lnTo>
                <a:cubicBezTo>
                  <a:pt x="10854831" y="410958"/>
                  <a:pt x="10855300" y="410958"/>
                  <a:pt x="10855768" y="410489"/>
                </a:cubicBezTo>
                <a:cubicBezTo>
                  <a:pt x="10856237" y="410021"/>
                  <a:pt x="10856705" y="410021"/>
                  <a:pt x="10857174" y="409531"/>
                </a:cubicBezTo>
                <a:cubicBezTo>
                  <a:pt x="10857642" y="409063"/>
                  <a:pt x="10858111" y="409063"/>
                  <a:pt x="10858111" y="408594"/>
                </a:cubicBezTo>
                <a:cubicBezTo>
                  <a:pt x="10858601" y="408147"/>
                  <a:pt x="10859069" y="407657"/>
                  <a:pt x="10859069" y="407189"/>
                </a:cubicBezTo>
                <a:cubicBezTo>
                  <a:pt x="10859538" y="406720"/>
                  <a:pt x="10859985" y="406252"/>
                  <a:pt x="10859985" y="405762"/>
                </a:cubicBezTo>
                <a:cubicBezTo>
                  <a:pt x="10860475" y="405315"/>
                  <a:pt x="10860475" y="404846"/>
                  <a:pt x="10860475" y="404378"/>
                </a:cubicBezTo>
                <a:cubicBezTo>
                  <a:pt x="10860943" y="403888"/>
                  <a:pt x="10860943" y="403419"/>
                  <a:pt x="10860943" y="402951"/>
                </a:cubicBezTo>
                <a:cubicBezTo>
                  <a:pt x="10860943" y="402014"/>
                  <a:pt x="10860943" y="401545"/>
                  <a:pt x="10860943" y="401077"/>
                </a:cubicBezTo>
                <a:cubicBezTo>
                  <a:pt x="10860943" y="400608"/>
                  <a:pt x="10860943" y="400608"/>
                  <a:pt x="10860943" y="400608"/>
                </a:cubicBezTo>
                <a:cubicBezTo>
                  <a:pt x="10860943" y="400608"/>
                  <a:pt x="10860943" y="400608"/>
                  <a:pt x="10860943" y="400119"/>
                </a:cubicBezTo>
                <a:cubicBezTo>
                  <a:pt x="10864244" y="399181"/>
                  <a:pt x="10864244" y="399181"/>
                  <a:pt x="10864244" y="399181"/>
                </a:cubicBezTo>
                <a:cubicBezTo>
                  <a:pt x="10867524" y="398713"/>
                  <a:pt x="10867524" y="398713"/>
                  <a:pt x="10867524" y="398713"/>
                </a:cubicBezTo>
                <a:cubicBezTo>
                  <a:pt x="10870825" y="397776"/>
                  <a:pt x="10870825" y="397776"/>
                  <a:pt x="10870825" y="397776"/>
                </a:cubicBezTo>
                <a:cubicBezTo>
                  <a:pt x="10873657" y="396839"/>
                  <a:pt x="10873657" y="396839"/>
                  <a:pt x="10873657" y="396839"/>
                </a:cubicBezTo>
                <a:cubicBezTo>
                  <a:pt x="10876937" y="396349"/>
                  <a:pt x="10876937" y="396349"/>
                  <a:pt x="10876937" y="396349"/>
                </a:cubicBezTo>
                <a:cubicBezTo>
                  <a:pt x="10880238" y="395433"/>
                  <a:pt x="10880238" y="395433"/>
                  <a:pt x="10880238" y="395433"/>
                </a:cubicBezTo>
                <a:cubicBezTo>
                  <a:pt x="10883538" y="394475"/>
                  <a:pt x="10883538" y="394475"/>
                  <a:pt x="10883538" y="394475"/>
                </a:cubicBezTo>
                <a:close/>
                <a:moveTo>
                  <a:pt x="10643978" y="364810"/>
                </a:moveTo>
                <a:cubicBezTo>
                  <a:pt x="10650558" y="370475"/>
                  <a:pt x="10650558" y="370475"/>
                  <a:pt x="10650558" y="370475"/>
                </a:cubicBezTo>
                <a:cubicBezTo>
                  <a:pt x="10657139" y="375650"/>
                  <a:pt x="10657139" y="375650"/>
                  <a:pt x="10657139" y="375650"/>
                </a:cubicBezTo>
                <a:cubicBezTo>
                  <a:pt x="10663719" y="381293"/>
                  <a:pt x="10663719" y="381293"/>
                  <a:pt x="10663719" y="381293"/>
                </a:cubicBezTo>
                <a:cubicBezTo>
                  <a:pt x="10670790" y="386468"/>
                  <a:pt x="10670790" y="386468"/>
                  <a:pt x="10670790" y="386468"/>
                </a:cubicBezTo>
                <a:cubicBezTo>
                  <a:pt x="10677370" y="391664"/>
                  <a:pt x="10677370" y="391664"/>
                  <a:pt x="10677370" y="391664"/>
                </a:cubicBezTo>
                <a:cubicBezTo>
                  <a:pt x="10683972" y="397307"/>
                  <a:pt x="10683972" y="397307"/>
                  <a:pt x="10683972" y="397307"/>
                </a:cubicBezTo>
                <a:cubicBezTo>
                  <a:pt x="10690531" y="402482"/>
                  <a:pt x="10690531" y="402482"/>
                  <a:pt x="10690531" y="402482"/>
                </a:cubicBezTo>
                <a:cubicBezTo>
                  <a:pt x="10693832" y="405314"/>
                  <a:pt x="10695482" y="406731"/>
                  <a:pt x="10696308" y="407439"/>
                </a:cubicBezTo>
                <a:lnTo>
                  <a:pt x="10697130" y="408144"/>
                </a:lnTo>
                <a:lnTo>
                  <a:pt x="10690083" y="412360"/>
                </a:lnTo>
                <a:cubicBezTo>
                  <a:pt x="10683034" y="416597"/>
                  <a:pt x="10683034" y="416597"/>
                  <a:pt x="10683034" y="416597"/>
                </a:cubicBezTo>
                <a:cubicBezTo>
                  <a:pt x="10675985" y="420835"/>
                  <a:pt x="10675985" y="420835"/>
                  <a:pt x="10675985" y="420835"/>
                </a:cubicBezTo>
                <a:cubicBezTo>
                  <a:pt x="10668915" y="425541"/>
                  <a:pt x="10668915" y="425541"/>
                  <a:pt x="10668915" y="425541"/>
                </a:cubicBezTo>
                <a:cubicBezTo>
                  <a:pt x="10661844" y="429779"/>
                  <a:pt x="10661844" y="429779"/>
                  <a:pt x="10661844" y="429779"/>
                </a:cubicBezTo>
                <a:cubicBezTo>
                  <a:pt x="10654774" y="434017"/>
                  <a:pt x="10654774" y="434017"/>
                  <a:pt x="10654774" y="434017"/>
                </a:cubicBezTo>
                <a:cubicBezTo>
                  <a:pt x="10647725" y="438724"/>
                  <a:pt x="10647725" y="438724"/>
                  <a:pt x="10647725" y="438724"/>
                </a:cubicBezTo>
                <a:lnTo>
                  <a:pt x="10640677" y="442961"/>
                </a:lnTo>
                <a:lnTo>
                  <a:pt x="10641145" y="433084"/>
                </a:lnTo>
                <a:cubicBezTo>
                  <a:pt x="10641593" y="423671"/>
                  <a:pt x="10641593" y="423671"/>
                  <a:pt x="10641593" y="423671"/>
                </a:cubicBezTo>
                <a:cubicBezTo>
                  <a:pt x="10642082" y="413790"/>
                  <a:pt x="10642082" y="413790"/>
                  <a:pt x="10642082" y="413790"/>
                </a:cubicBezTo>
                <a:cubicBezTo>
                  <a:pt x="10642551" y="403888"/>
                  <a:pt x="10642551" y="403888"/>
                  <a:pt x="10642551" y="403888"/>
                </a:cubicBezTo>
                <a:cubicBezTo>
                  <a:pt x="10643019" y="394475"/>
                  <a:pt x="10643019" y="394475"/>
                  <a:pt x="10643019" y="394475"/>
                </a:cubicBezTo>
                <a:cubicBezTo>
                  <a:pt x="10643019" y="384594"/>
                  <a:pt x="10643019" y="384594"/>
                  <a:pt x="10643019" y="384594"/>
                </a:cubicBezTo>
                <a:cubicBezTo>
                  <a:pt x="10643488" y="374713"/>
                  <a:pt x="10643488" y="374713"/>
                  <a:pt x="10643488" y="374713"/>
                </a:cubicBezTo>
                <a:cubicBezTo>
                  <a:pt x="10643978" y="364810"/>
                  <a:pt x="10643978" y="364810"/>
                  <a:pt x="10643978" y="364810"/>
                </a:cubicBezTo>
                <a:close/>
                <a:moveTo>
                  <a:pt x="10640676" y="364342"/>
                </a:moveTo>
                <a:lnTo>
                  <a:pt x="10640676" y="373002"/>
                </a:lnTo>
                <a:cubicBezTo>
                  <a:pt x="10640676" y="374240"/>
                  <a:pt x="10640676" y="374240"/>
                  <a:pt x="10640676" y="374240"/>
                </a:cubicBezTo>
                <a:cubicBezTo>
                  <a:pt x="10640207" y="384121"/>
                  <a:pt x="10640207" y="384121"/>
                  <a:pt x="10640207" y="384121"/>
                </a:cubicBezTo>
                <a:cubicBezTo>
                  <a:pt x="10639718" y="394003"/>
                  <a:pt x="10639718" y="394003"/>
                  <a:pt x="10639718" y="394003"/>
                </a:cubicBezTo>
                <a:cubicBezTo>
                  <a:pt x="10639249" y="403415"/>
                  <a:pt x="10639249" y="403415"/>
                  <a:pt x="10639249" y="403415"/>
                </a:cubicBezTo>
                <a:cubicBezTo>
                  <a:pt x="10638781" y="413297"/>
                  <a:pt x="10638781" y="413297"/>
                  <a:pt x="10638781" y="413297"/>
                </a:cubicBezTo>
                <a:cubicBezTo>
                  <a:pt x="10638312" y="423199"/>
                  <a:pt x="10638312" y="423199"/>
                  <a:pt x="10638312" y="423199"/>
                </a:cubicBezTo>
                <a:cubicBezTo>
                  <a:pt x="10637843" y="433080"/>
                  <a:pt x="10637843" y="433080"/>
                  <a:pt x="10637843" y="433080"/>
                </a:cubicBezTo>
                <a:cubicBezTo>
                  <a:pt x="10637375" y="442961"/>
                  <a:pt x="10637375" y="442961"/>
                  <a:pt x="10637375" y="442961"/>
                </a:cubicBezTo>
                <a:cubicBezTo>
                  <a:pt x="10628431" y="436850"/>
                  <a:pt x="10628431" y="436850"/>
                  <a:pt x="10628431" y="436850"/>
                </a:cubicBezTo>
                <a:cubicBezTo>
                  <a:pt x="10619486" y="431185"/>
                  <a:pt x="10619486" y="431185"/>
                  <a:pt x="10619486" y="431185"/>
                </a:cubicBezTo>
                <a:cubicBezTo>
                  <a:pt x="10610542" y="425073"/>
                  <a:pt x="10610542" y="425073"/>
                  <a:pt x="10610542" y="425073"/>
                </a:cubicBezTo>
                <a:cubicBezTo>
                  <a:pt x="10601597" y="418940"/>
                  <a:pt x="10601597" y="418940"/>
                  <a:pt x="10601597" y="418940"/>
                </a:cubicBezTo>
                <a:cubicBezTo>
                  <a:pt x="10592653" y="413297"/>
                  <a:pt x="10592653" y="413297"/>
                  <a:pt x="10592653" y="413297"/>
                </a:cubicBezTo>
                <a:cubicBezTo>
                  <a:pt x="10584177" y="407185"/>
                  <a:pt x="10584177" y="407185"/>
                  <a:pt x="10584177" y="407185"/>
                </a:cubicBezTo>
                <a:cubicBezTo>
                  <a:pt x="10575233" y="401073"/>
                  <a:pt x="10575233" y="401073"/>
                  <a:pt x="10575233" y="401073"/>
                </a:cubicBezTo>
                <a:cubicBezTo>
                  <a:pt x="10570760" y="398251"/>
                  <a:pt x="10568524" y="396840"/>
                  <a:pt x="10567406" y="396135"/>
                </a:cubicBezTo>
                <a:lnTo>
                  <a:pt x="10566292" y="395432"/>
                </a:lnTo>
                <a:lnTo>
                  <a:pt x="10575702" y="391196"/>
                </a:lnTo>
                <a:cubicBezTo>
                  <a:pt x="10584647" y="387426"/>
                  <a:pt x="10584647" y="387426"/>
                  <a:pt x="10584647" y="387426"/>
                </a:cubicBezTo>
                <a:cubicBezTo>
                  <a:pt x="10594060" y="383657"/>
                  <a:pt x="10594060" y="383657"/>
                  <a:pt x="10594060" y="383657"/>
                </a:cubicBezTo>
                <a:cubicBezTo>
                  <a:pt x="10603472" y="379888"/>
                  <a:pt x="10603472" y="379888"/>
                  <a:pt x="10603472" y="379888"/>
                </a:cubicBezTo>
                <a:cubicBezTo>
                  <a:pt x="10612885" y="375650"/>
                  <a:pt x="10612885" y="375650"/>
                  <a:pt x="10612885" y="375650"/>
                </a:cubicBezTo>
                <a:cubicBezTo>
                  <a:pt x="10622298" y="371880"/>
                  <a:pt x="10622298" y="371880"/>
                  <a:pt x="10622298" y="371880"/>
                </a:cubicBezTo>
                <a:cubicBezTo>
                  <a:pt x="10631711" y="368111"/>
                  <a:pt x="10631711" y="368111"/>
                  <a:pt x="10631711" y="368111"/>
                </a:cubicBezTo>
                <a:cubicBezTo>
                  <a:pt x="10636194" y="366226"/>
                  <a:pt x="10638435" y="365284"/>
                  <a:pt x="10639556" y="364813"/>
                </a:cubicBezTo>
                <a:close/>
                <a:moveTo>
                  <a:pt x="10906600" y="352612"/>
                </a:moveTo>
                <a:lnTo>
                  <a:pt x="10906133" y="361058"/>
                </a:lnTo>
                <a:cubicBezTo>
                  <a:pt x="10905174" y="369065"/>
                  <a:pt x="10905174" y="369065"/>
                  <a:pt x="10905174" y="369065"/>
                </a:cubicBezTo>
                <a:cubicBezTo>
                  <a:pt x="10904706" y="377051"/>
                  <a:pt x="10904706" y="377051"/>
                  <a:pt x="10904706" y="377051"/>
                </a:cubicBezTo>
                <a:cubicBezTo>
                  <a:pt x="10903790" y="385058"/>
                  <a:pt x="10903790" y="385058"/>
                  <a:pt x="10903790" y="385058"/>
                </a:cubicBezTo>
                <a:cubicBezTo>
                  <a:pt x="10902832" y="393066"/>
                  <a:pt x="10902832" y="393066"/>
                  <a:pt x="10902832" y="393066"/>
                </a:cubicBezTo>
                <a:cubicBezTo>
                  <a:pt x="10902363" y="401541"/>
                  <a:pt x="10902363" y="401541"/>
                  <a:pt x="10902363" y="401541"/>
                </a:cubicBezTo>
                <a:cubicBezTo>
                  <a:pt x="10901426" y="409527"/>
                  <a:pt x="10901426" y="409527"/>
                  <a:pt x="10901426" y="409527"/>
                </a:cubicBezTo>
                <a:cubicBezTo>
                  <a:pt x="10900958" y="417556"/>
                  <a:pt x="10900958" y="417556"/>
                  <a:pt x="10900958" y="417556"/>
                </a:cubicBezTo>
                <a:cubicBezTo>
                  <a:pt x="10899531" y="414255"/>
                  <a:pt x="10899531" y="414255"/>
                  <a:pt x="10899531" y="414255"/>
                </a:cubicBezTo>
                <a:cubicBezTo>
                  <a:pt x="10898125" y="410954"/>
                  <a:pt x="10898125" y="410954"/>
                  <a:pt x="10898125" y="410954"/>
                </a:cubicBezTo>
                <a:lnTo>
                  <a:pt x="10897367" y="408285"/>
                </a:lnTo>
                <a:lnTo>
                  <a:pt x="10897189" y="407657"/>
                </a:lnTo>
                <a:lnTo>
                  <a:pt x="10897189" y="407657"/>
                </a:lnTo>
                <a:lnTo>
                  <a:pt x="10897188" y="407653"/>
                </a:lnTo>
                <a:cubicBezTo>
                  <a:pt x="10895761" y="404374"/>
                  <a:pt x="10895761" y="404374"/>
                  <a:pt x="10895761" y="404374"/>
                </a:cubicBezTo>
                <a:cubicBezTo>
                  <a:pt x="10894377" y="401073"/>
                  <a:pt x="10894377" y="401073"/>
                  <a:pt x="10894377" y="401073"/>
                </a:cubicBezTo>
                <a:cubicBezTo>
                  <a:pt x="10893419" y="397772"/>
                  <a:pt x="10893419" y="397772"/>
                  <a:pt x="10893419" y="397772"/>
                </a:cubicBezTo>
                <a:cubicBezTo>
                  <a:pt x="10892013" y="394961"/>
                  <a:pt x="10892013" y="394961"/>
                  <a:pt x="10892013" y="394961"/>
                </a:cubicBezTo>
                <a:lnTo>
                  <a:pt x="10891077" y="391664"/>
                </a:lnTo>
                <a:lnTo>
                  <a:pt x="10892717" y="387117"/>
                </a:lnTo>
                <a:cubicBezTo>
                  <a:pt x="10892951" y="386468"/>
                  <a:pt x="10892951" y="386468"/>
                  <a:pt x="10892951" y="386468"/>
                </a:cubicBezTo>
                <a:cubicBezTo>
                  <a:pt x="10894825" y="381783"/>
                  <a:pt x="10894825" y="381783"/>
                  <a:pt x="10894825" y="381783"/>
                </a:cubicBezTo>
                <a:cubicBezTo>
                  <a:pt x="10896721" y="377055"/>
                  <a:pt x="10896721" y="377055"/>
                  <a:pt x="10896721" y="377055"/>
                </a:cubicBezTo>
                <a:cubicBezTo>
                  <a:pt x="10898595" y="371880"/>
                  <a:pt x="10898595" y="371880"/>
                  <a:pt x="10898595" y="371880"/>
                </a:cubicBezTo>
                <a:cubicBezTo>
                  <a:pt x="10900959" y="367174"/>
                  <a:pt x="10900959" y="367174"/>
                  <a:pt x="10900959" y="367174"/>
                </a:cubicBezTo>
                <a:cubicBezTo>
                  <a:pt x="10902833" y="362468"/>
                  <a:pt x="10902833" y="362468"/>
                  <a:pt x="10902833" y="362468"/>
                </a:cubicBezTo>
                <a:cubicBezTo>
                  <a:pt x="10904707" y="357783"/>
                  <a:pt x="10904707" y="357783"/>
                  <a:pt x="10904707" y="357783"/>
                </a:cubicBezTo>
                <a:cubicBezTo>
                  <a:pt x="10905654" y="355195"/>
                  <a:pt x="10906128" y="353902"/>
                  <a:pt x="10906365" y="353255"/>
                </a:cubicBezTo>
                <a:close/>
                <a:moveTo>
                  <a:pt x="10724903" y="342258"/>
                </a:moveTo>
                <a:cubicBezTo>
                  <a:pt x="10730078" y="350265"/>
                  <a:pt x="10730078" y="350265"/>
                  <a:pt x="10730078" y="350265"/>
                </a:cubicBezTo>
                <a:cubicBezTo>
                  <a:pt x="10735253" y="358720"/>
                  <a:pt x="10735253" y="358720"/>
                  <a:pt x="10735253" y="358720"/>
                </a:cubicBezTo>
                <a:cubicBezTo>
                  <a:pt x="10740897" y="366706"/>
                  <a:pt x="10740897" y="366706"/>
                  <a:pt x="10740897" y="366706"/>
                </a:cubicBezTo>
                <a:cubicBezTo>
                  <a:pt x="10746093" y="374713"/>
                  <a:pt x="10746093" y="374713"/>
                  <a:pt x="10746093" y="374713"/>
                </a:cubicBezTo>
                <a:cubicBezTo>
                  <a:pt x="10751268" y="382720"/>
                  <a:pt x="10751268" y="382720"/>
                  <a:pt x="10751268" y="382720"/>
                </a:cubicBezTo>
                <a:cubicBezTo>
                  <a:pt x="10756911" y="390706"/>
                  <a:pt x="10756911" y="390706"/>
                  <a:pt x="10756911" y="390706"/>
                </a:cubicBezTo>
                <a:cubicBezTo>
                  <a:pt x="10762086" y="398713"/>
                  <a:pt x="10762086" y="398713"/>
                  <a:pt x="10762086" y="398713"/>
                </a:cubicBezTo>
                <a:cubicBezTo>
                  <a:pt x="10764674" y="402716"/>
                  <a:pt x="10765967" y="404718"/>
                  <a:pt x="10766614" y="405719"/>
                </a:cubicBezTo>
                <a:lnTo>
                  <a:pt x="10767259" y="406716"/>
                </a:lnTo>
                <a:lnTo>
                  <a:pt x="10759274" y="406716"/>
                </a:lnTo>
                <a:cubicBezTo>
                  <a:pt x="10751267" y="406716"/>
                  <a:pt x="10751267" y="406716"/>
                  <a:pt x="10751267" y="406716"/>
                </a:cubicBezTo>
                <a:cubicBezTo>
                  <a:pt x="10742791" y="406716"/>
                  <a:pt x="10742791" y="406716"/>
                  <a:pt x="10742791" y="406716"/>
                </a:cubicBezTo>
                <a:cubicBezTo>
                  <a:pt x="10734784" y="406716"/>
                  <a:pt x="10734784" y="406716"/>
                  <a:pt x="10734784" y="406716"/>
                </a:cubicBezTo>
                <a:cubicBezTo>
                  <a:pt x="10726798" y="406716"/>
                  <a:pt x="10726798" y="406716"/>
                  <a:pt x="10726798" y="406716"/>
                </a:cubicBezTo>
                <a:cubicBezTo>
                  <a:pt x="10718322" y="406716"/>
                  <a:pt x="10718322" y="406716"/>
                  <a:pt x="10718322" y="406716"/>
                </a:cubicBezTo>
                <a:cubicBezTo>
                  <a:pt x="10710314" y="406716"/>
                  <a:pt x="10710314" y="406716"/>
                  <a:pt x="10710314" y="406716"/>
                </a:cubicBezTo>
                <a:lnTo>
                  <a:pt x="10702309" y="406248"/>
                </a:lnTo>
                <a:lnTo>
                  <a:pt x="10705140" y="398244"/>
                </a:lnTo>
                <a:cubicBezTo>
                  <a:pt x="10707973" y="390237"/>
                  <a:pt x="10707973" y="390237"/>
                  <a:pt x="10707973" y="390237"/>
                </a:cubicBezTo>
                <a:cubicBezTo>
                  <a:pt x="10710784" y="382251"/>
                  <a:pt x="10710784" y="382251"/>
                  <a:pt x="10710784" y="382251"/>
                </a:cubicBezTo>
                <a:cubicBezTo>
                  <a:pt x="10713616" y="374244"/>
                  <a:pt x="10713616" y="374244"/>
                  <a:pt x="10713616" y="374244"/>
                </a:cubicBezTo>
                <a:cubicBezTo>
                  <a:pt x="10716427" y="366237"/>
                  <a:pt x="10716427" y="366237"/>
                  <a:pt x="10716427" y="366237"/>
                </a:cubicBezTo>
                <a:cubicBezTo>
                  <a:pt x="10719260" y="358251"/>
                  <a:pt x="10719260" y="358251"/>
                  <a:pt x="10719260" y="358251"/>
                </a:cubicBezTo>
                <a:cubicBezTo>
                  <a:pt x="10722071" y="350265"/>
                  <a:pt x="10722071" y="350265"/>
                  <a:pt x="10722071" y="350265"/>
                </a:cubicBezTo>
                <a:cubicBezTo>
                  <a:pt x="10724903" y="342258"/>
                  <a:pt x="10724903" y="342258"/>
                  <a:pt x="10724903" y="342258"/>
                </a:cubicBezTo>
                <a:close/>
                <a:moveTo>
                  <a:pt x="10721599" y="341300"/>
                </a:moveTo>
                <a:lnTo>
                  <a:pt x="10719123" y="348302"/>
                </a:lnTo>
                <a:cubicBezTo>
                  <a:pt x="10718769" y="349303"/>
                  <a:pt x="10718769" y="349303"/>
                  <a:pt x="10718769" y="349303"/>
                </a:cubicBezTo>
                <a:cubicBezTo>
                  <a:pt x="10715958" y="357310"/>
                  <a:pt x="10715958" y="357310"/>
                  <a:pt x="10715958" y="357310"/>
                </a:cubicBezTo>
                <a:cubicBezTo>
                  <a:pt x="10713125" y="365296"/>
                  <a:pt x="10713125" y="365296"/>
                  <a:pt x="10713125" y="365296"/>
                </a:cubicBezTo>
                <a:cubicBezTo>
                  <a:pt x="10710314" y="373282"/>
                  <a:pt x="10710314" y="373282"/>
                  <a:pt x="10710314" y="373282"/>
                </a:cubicBezTo>
                <a:cubicBezTo>
                  <a:pt x="10707482" y="381289"/>
                  <a:pt x="10707482" y="381289"/>
                  <a:pt x="10707482" y="381289"/>
                </a:cubicBezTo>
                <a:cubicBezTo>
                  <a:pt x="10704671" y="389296"/>
                  <a:pt x="10704671" y="389296"/>
                  <a:pt x="10704671" y="389296"/>
                </a:cubicBezTo>
                <a:cubicBezTo>
                  <a:pt x="10701838" y="397303"/>
                  <a:pt x="10701838" y="397303"/>
                  <a:pt x="10701838" y="397303"/>
                </a:cubicBezTo>
                <a:cubicBezTo>
                  <a:pt x="10699006" y="405311"/>
                  <a:pt x="10699006" y="405311"/>
                  <a:pt x="10699006" y="405311"/>
                </a:cubicBezTo>
                <a:cubicBezTo>
                  <a:pt x="10692426" y="400114"/>
                  <a:pt x="10692426" y="400114"/>
                  <a:pt x="10692426" y="400114"/>
                </a:cubicBezTo>
                <a:cubicBezTo>
                  <a:pt x="10685866" y="394471"/>
                  <a:pt x="10685866" y="394471"/>
                  <a:pt x="10685866" y="394471"/>
                </a:cubicBezTo>
                <a:cubicBezTo>
                  <a:pt x="10679265" y="389296"/>
                  <a:pt x="10679265" y="389296"/>
                  <a:pt x="10679265" y="389296"/>
                </a:cubicBezTo>
                <a:cubicBezTo>
                  <a:pt x="10672684" y="384121"/>
                  <a:pt x="10672684" y="384121"/>
                  <a:pt x="10672684" y="384121"/>
                </a:cubicBezTo>
                <a:cubicBezTo>
                  <a:pt x="10666082" y="378478"/>
                  <a:pt x="10666082" y="378478"/>
                  <a:pt x="10666082" y="378478"/>
                </a:cubicBezTo>
                <a:cubicBezTo>
                  <a:pt x="10659502" y="373282"/>
                  <a:pt x="10659502" y="373282"/>
                  <a:pt x="10659502" y="373282"/>
                </a:cubicBezTo>
                <a:cubicBezTo>
                  <a:pt x="10652900" y="367639"/>
                  <a:pt x="10652900" y="367639"/>
                  <a:pt x="10652900" y="367639"/>
                </a:cubicBezTo>
                <a:cubicBezTo>
                  <a:pt x="10649610" y="365051"/>
                  <a:pt x="10647964" y="363757"/>
                  <a:pt x="10647142" y="363111"/>
                </a:cubicBezTo>
                <a:lnTo>
                  <a:pt x="10646323" y="362467"/>
                </a:lnTo>
                <a:lnTo>
                  <a:pt x="10655733" y="359678"/>
                </a:lnTo>
                <a:cubicBezTo>
                  <a:pt x="10665146" y="357314"/>
                  <a:pt x="10665146" y="357314"/>
                  <a:pt x="10665146" y="357314"/>
                </a:cubicBezTo>
                <a:cubicBezTo>
                  <a:pt x="10674559" y="354482"/>
                  <a:pt x="10674559" y="354482"/>
                  <a:pt x="10674559" y="354482"/>
                </a:cubicBezTo>
                <a:cubicBezTo>
                  <a:pt x="10683972" y="351671"/>
                  <a:pt x="10683972" y="351671"/>
                  <a:pt x="10683972" y="351671"/>
                </a:cubicBezTo>
                <a:cubicBezTo>
                  <a:pt x="10693364" y="349307"/>
                  <a:pt x="10693364" y="349307"/>
                  <a:pt x="10693364" y="349307"/>
                </a:cubicBezTo>
                <a:cubicBezTo>
                  <a:pt x="10702777" y="346496"/>
                  <a:pt x="10702777" y="346496"/>
                  <a:pt x="10702777" y="346496"/>
                </a:cubicBezTo>
                <a:cubicBezTo>
                  <a:pt x="10712189" y="343664"/>
                  <a:pt x="10712189" y="343664"/>
                  <a:pt x="10712189" y="343664"/>
                </a:cubicBezTo>
                <a:cubicBezTo>
                  <a:pt x="10716896" y="342482"/>
                  <a:pt x="10719249" y="341891"/>
                  <a:pt x="10720425" y="341595"/>
                </a:cubicBezTo>
                <a:close/>
                <a:moveTo>
                  <a:pt x="10513091" y="337083"/>
                </a:moveTo>
                <a:cubicBezTo>
                  <a:pt x="10519225" y="344132"/>
                  <a:pt x="10519225" y="344132"/>
                  <a:pt x="10519225" y="344132"/>
                </a:cubicBezTo>
                <a:cubicBezTo>
                  <a:pt x="10524868" y="351181"/>
                  <a:pt x="10524868" y="351181"/>
                  <a:pt x="10524868" y="351181"/>
                </a:cubicBezTo>
                <a:cubicBezTo>
                  <a:pt x="10531002" y="358251"/>
                  <a:pt x="10531002" y="358251"/>
                  <a:pt x="10531002" y="358251"/>
                </a:cubicBezTo>
                <a:cubicBezTo>
                  <a:pt x="10536645" y="365769"/>
                  <a:pt x="10536645" y="365769"/>
                  <a:pt x="10536645" y="365769"/>
                </a:cubicBezTo>
                <a:cubicBezTo>
                  <a:pt x="10542757" y="372839"/>
                  <a:pt x="10542757" y="372839"/>
                  <a:pt x="10542757" y="372839"/>
                </a:cubicBezTo>
                <a:cubicBezTo>
                  <a:pt x="10548401" y="379888"/>
                  <a:pt x="10548401" y="379888"/>
                  <a:pt x="10548401" y="379888"/>
                </a:cubicBezTo>
                <a:cubicBezTo>
                  <a:pt x="10554513" y="387426"/>
                  <a:pt x="10554513" y="387426"/>
                  <a:pt x="10554513" y="387426"/>
                </a:cubicBezTo>
                <a:cubicBezTo>
                  <a:pt x="10557345" y="390950"/>
                  <a:pt x="10558761" y="392713"/>
                  <a:pt x="10559469" y="393594"/>
                </a:cubicBezTo>
                <a:lnTo>
                  <a:pt x="10560175" y="394472"/>
                </a:lnTo>
                <a:lnTo>
                  <a:pt x="10554064" y="398240"/>
                </a:lnTo>
                <a:cubicBezTo>
                  <a:pt x="10547462" y="402478"/>
                  <a:pt x="10547462" y="402478"/>
                  <a:pt x="10547462" y="402478"/>
                </a:cubicBezTo>
                <a:cubicBezTo>
                  <a:pt x="10540882" y="406248"/>
                  <a:pt x="10540882" y="406248"/>
                  <a:pt x="10540882" y="406248"/>
                </a:cubicBezTo>
                <a:cubicBezTo>
                  <a:pt x="10534280" y="410486"/>
                  <a:pt x="10534280" y="410486"/>
                  <a:pt x="10534280" y="410486"/>
                </a:cubicBezTo>
                <a:cubicBezTo>
                  <a:pt x="10528168" y="414255"/>
                  <a:pt x="10528168" y="414255"/>
                  <a:pt x="10528168" y="414255"/>
                </a:cubicBezTo>
                <a:cubicBezTo>
                  <a:pt x="10521588" y="418471"/>
                  <a:pt x="10521588" y="418471"/>
                  <a:pt x="10521588" y="418471"/>
                </a:cubicBezTo>
                <a:cubicBezTo>
                  <a:pt x="10514986" y="422241"/>
                  <a:pt x="10514986" y="422241"/>
                  <a:pt x="10514986" y="422241"/>
                </a:cubicBezTo>
                <a:lnTo>
                  <a:pt x="10508875" y="426009"/>
                </a:lnTo>
                <a:lnTo>
                  <a:pt x="10509343" y="415196"/>
                </a:lnTo>
                <a:cubicBezTo>
                  <a:pt x="10509791" y="403888"/>
                  <a:pt x="10509791" y="403888"/>
                  <a:pt x="10509791" y="403888"/>
                </a:cubicBezTo>
                <a:cubicBezTo>
                  <a:pt x="10510280" y="392601"/>
                  <a:pt x="10510280" y="392601"/>
                  <a:pt x="10510280" y="392601"/>
                </a:cubicBezTo>
                <a:cubicBezTo>
                  <a:pt x="10510749" y="381293"/>
                  <a:pt x="10510749" y="381293"/>
                  <a:pt x="10510749" y="381293"/>
                </a:cubicBezTo>
                <a:cubicBezTo>
                  <a:pt x="10511686" y="370475"/>
                  <a:pt x="10511686" y="370475"/>
                  <a:pt x="10511686" y="370475"/>
                </a:cubicBezTo>
                <a:cubicBezTo>
                  <a:pt x="10512176" y="359209"/>
                  <a:pt x="10512176" y="359209"/>
                  <a:pt x="10512176" y="359209"/>
                </a:cubicBezTo>
                <a:cubicBezTo>
                  <a:pt x="10512623" y="347901"/>
                  <a:pt x="10512623" y="347901"/>
                  <a:pt x="10512623" y="347901"/>
                </a:cubicBezTo>
                <a:cubicBezTo>
                  <a:pt x="10513091" y="337083"/>
                  <a:pt x="10513091" y="337083"/>
                  <a:pt x="10513091" y="337083"/>
                </a:cubicBezTo>
                <a:close/>
                <a:moveTo>
                  <a:pt x="10509790" y="336126"/>
                </a:moveTo>
                <a:lnTo>
                  <a:pt x="10509398" y="345605"/>
                </a:lnTo>
                <a:cubicBezTo>
                  <a:pt x="10509342" y="346960"/>
                  <a:pt x="10509342" y="346960"/>
                  <a:pt x="10509342" y="346960"/>
                </a:cubicBezTo>
                <a:cubicBezTo>
                  <a:pt x="10508874" y="358247"/>
                  <a:pt x="10508874" y="358247"/>
                  <a:pt x="10508874" y="358247"/>
                </a:cubicBezTo>
                <a:cubicBezTo>
                  <a:pt x="10508405" y="369065"/>
                  <a:pt x="10508405" y="369065"/>
                  <a:pt x="10508405" y="369065"/>
                </a:cubicBezTo>
                <a:lnTo>
                  <a:pt x="10507915" y="379884"/>
                </a:lnTo>
                <a:cubicBezTo>
                  <a:pt x="10506978" y="390702"/>
                  <a:pt x="10506978" y="390702"/>
                  <a:pt x="10506978" y="390702"/>
                </a:cubicBezTo>
                <a:cubicBezTo>
                  <a:pt x="10506510" y="401541"/>
                  <a:pt x="10506510" y="401541"/>
                  <a:pt x="10506510" y="401541"/>
                </a:cubicBezTo>
                <a:cubicBezTo>
                  <a:pt x="10506041" y="412828"/>
                  <a:pt x="10506041" y="412828"/>
                  <a:pt x="10506041" y="412828"/>
                </a:cubicBezTo>
                <a:cubicBezTo>
                  <a:pt x="10505573" y="423667"/>
                  <a:pt x="10505573" y="423667"/>
                  <a:pt x="10505573" y="423667"/>
                </a:cubicBezTo>
                <a:cubicBezTo>
                  <a:pt x="10501335" y="416597"/>
                  <a:pt x="10501335" y="416597"/>
                  <a:pt x="10501335" y="416597"/>
                </a:cubicBezTo>
                <a:cubicBezTo>
                  <a:pt x="10497566" y="409527"/>
                  <a:pt x="10497566" y="409527"/>
                  <a:pt x="10497566" y="409527"/>
                </a:cubicBezTo>
                <a:cubicBezTo>
                  <a:pt x="10493328" y="402478"/>
                  <a:pt x="10493328" y="402478"/>
                  <a:pt x="10493328" y="402478"/>
                </a:cubicBezTo>
                <a:cubicBezTo>
                  <a:pt x="10489579" y="395429"/>
                  <a:pt x="10489579" y="395429"/>
                  <a:pt x="10489579" y="395429"/>
                </a:cubicBezTo>
                <a:cubicBezTo>
                  <a:pt x="10485320" y="388359"/>
                  <a:pt x="10485320" y="388359"/>
                  <a:pt x="10485320" y="388359"/>
                </a:cubicBezTo>
                <a:cubicBezTo>
                  <a:pt x="10481551" y="381289"/>
                  <a:pt x="10481551" y="381289"/>
                  <a:pt x="10481551" y="381289"/>
                </a:cubicBezTo>
                <a:cubicBezTo>
                  <a:pt x="10477334" y="374240"/>
                  <a:pt x="10477334" y="374240"/>
                  <a:pt x="10477334" y="374240"/>
                </a:cubicBezTo>
                <a:cubicBezTo>
                  <a:pt x="10475215" y="370705"/>
                  <a:pt x="10474155" y="368938"/>
                  <a:pt x="10473626" y="368054"/>
                </a:cubicBezTo>
                <a:lnTo>
                  <a:pt x="10473098" y="367173"/>
                </a:lnTo>
                <a:lnTo>
                  <a:pt x="10477782" y="362957"/>
                </a:lnTo>
                <a:cubicBezTo>
                  <a:pt x="10482510" y="359209"/>
                  <a:pt x="10482510" y="359209"/>
                  <a:pt x="10482510" y="359209"/>
                </a:cubicBezTo>
                <a:cubicBezTo>
                  <a:pt x="10487217" y="355440"/>
                  <a:pt x="10487217" y="355440"/>
                  <a:pt x="10487217" y="355440"/>
                </a:cubicBezTo>
                <a:cubicBezTo>
                  <a:pt x="10491455" y="351671"/>
                  <a:pt x="10491455" y="351671"/>
                  <a:pt x="10491455" y="351671"/>
                </a:cubicBezTo>
                <a:cubicBezTo>
                  <a:pt x="10496161" y="347901"/>
                  <a:pt x="10496161" y="347901"/>
                  <a:pt x="10496161" y="347901"/>
                </a:cubicBezTo>
                <a:cubicBezTo>
                  <a:pt x="10500867" y="344132"/>
                  <a:pt x="10500867" y="344132"/>
                  <a:pt x="10500867" y="344132"/>
                </a:cubicBezTo>
                <a:cubicBezTo>
                  <a:pt x="10505574" y="339894"/>
                  <a:pt x="10505574" y="339894"/>
                  <a:pt x="10505574" y="339894"/>
                </a:cubicBezTo>
                <a:close/>
                <a:moveTo>
                  <a:pt x="10812452" y="335188"/>
                </a:moveTo>
                <a:cubicBezTo>
                  <a:pt x="10816221" y="342258"/>
                  <a:pt x="10816221" y="342258"/>
                  <a:pt x="10816221" y="342258"/>
                </a:cubicBezTo>
                <a:cubicBezTo>
                  <a:pt x="10820459" y="349797"/>
                  <a:pt x="10820459" y="349797"/>
                  <a:pt x="10820459" y="349797"/>
                </a:cubicBezTo>
                <a:cubicBezTo>
                  <a:pt x="10824229" y="356846"/>
                  <a:pt x="10824229" y="356846"/>
                  <a:pt x="10824229" y="356846"/>
                </a:cubicBezTo>
                <a:cubicBezTo>
                  <a:pt x="10827977" y="363873"/>
                  <a:pt x="10827977" y="363873"/>
                  <a:pt x="10827977" y="363873"/>
                </a:cubicBezTo>
                <a:cubicBezTo>
                  <a:pt x="10831746" y="370943"/>
                  <a:pt x="10831746" y="370943"/>
                  <a:pt x="10831746" y="370943"/>
                </a:cubicBezTo>
                <a:cubicBezTo>
                  <a:pt x="10836005" y="378014"/>
                  <a:pt x="10836005" y="378014"/>
                  <a:pt x="10836005" y="378014"/>
                </a:cubicBezTo>
                <a:cubicBezTo>
                  <a:pt x="10839775" y="385062"/>
                  <a:pt x="10839775" y="385062"/>
                  <a:pt x="10839775" y="385062"/>
                </a:cubicBezTo>
                <a:cubicBezTo>
                  <a:pt x="10841649" y="388831"/>
                  <a:pt x="10842586" y="390716"/>
                  <a:pt x="10843055" y="391658"/>
                </a:cubicBezTo>
                <a:lnTo>
                  <a:pt x="10843521" y="392597"/>
                </a:lnTo>
                <a:lnTo>
                  <a:pt x="10842585" y="393066"/>
                </a:lnTo>
                <a:cubicBezTo>
                  <a:pt x="10842585" y="393534"/>
                  <a:pt x="10842116" y="393534"/>
                  <a:pt x="10842116" y="394003"/>
                </a:cubicBezTo>
                <a:cubicBezTo>
                  <a:pt x="10841648" y="394471"/>
                  <a:pt x="10841648" y="394471"/>
                  <a:pt x="10841158" y="394961"/>
                </a:cubicBezTo>
                <a:cubicBezTo>
                  <a:pt x="10841158" y="395429"/>
                  <a:pt x="10840690" y="395429"/>
                  <a:pt x="10840690" y="395877"/>
                </a:cubicBezTo>
                <a:cubicBezTo>
                  <a:pt x="10840221" y="396345"/>
                  <a:pt x="10840221" y="396345"/>
                  <a:pt x="10840221" y="396835"/>
                </a:cubicBezTo>
                <a:cubicBezTo>
                  <a:pt x="10839774" y="397303"/>
                  <a:pt x="10839774" y="397772"/>
                  <a:pt x="10839774" y="398240"/>
                </a:cubicBezTo>
                <a:cubicBezTo>
                  <a:pt x="10839774" y="398240"/>
                  <a:pt x="10839774" y="398709"/>
                  <a:pt x="10839284" y="399177"/>
                </a:cubicBezTo>
                <a:cubicBezTo>
                  <a:pt x="10839284" y="399646"/>
                  <a:pt x="10839284" y="400114"/>
                  <a:pt x="10839284" y="400604"/>
                </a:cubicBezTo>
                <a:cubicBezTo>
                  <a:pt x="10831277" y="401073"/>
                  <a:pt x="10831277" y="401073"/>
                  <a:pt x="10831277" y="401073"/>
                </a:cubicBezTo>
                <a:cubicBezTo>
                  <a:pt x="10822822" y="402010"/>
                  <a:pt x="10822822" y="402010"/>
                  <a:pt x="10822822" y="402010"/>
                </a:cubicBezTo>
                <a:cubicBezTo>
                  <a:pt x="10814346" y="402478"/>
                  <a:pt x="10814346" y="402478"/>
                  <a:pt x="10814346" y="402478"/>
                </a:cubicBezTo>
                <a:cubicBezTo>
                  <a:pt x="10806339" y="403415"/>
                  <a:pt x="10806339" y="403415"/>
                  <a:pt x="10806339" y="403415"/>
                </a:cubicBezTo>
                <a:cubicBezTo>
                  <a:pt x="10797863" y="404374"/>
                  <a:pt x="10797863" y="404374"/>
                  <a:pt x="10797863" y="404374"/>
                </a:cubicBezTo>
                <a:cubicBezTo>
                  <a:pt x="10789856" y="404842"/>
                  <a:pt x="10789856" y="404842"/>
                  <a:pt x="10789856" y="404842"/>
                </a:cubicBezTo>
                <a:cubicBezTo>
                  <a:pt x="10781401" y="405758"/>
                  <a:pt x="10781401" y="405758"/>
                  <a:pt x="10781401" y="405758"/>
                </a:cubicBezTo>
                <a:lnTo>
                  <a:pt x="10772928" y="406716"/>
                </a:lnTo>
                <a:lnTo>
                  <a:pt x="10777143" y="397776"/>
                </a:lnTo>
                <a:cubicBezTo>
                  <a:pt x="10781402" y="388832"/>
                  <a:pt x="10781402" y="388832"/>
                  <a:pt x="10781402" y="388832"/>
                </a:cubicBezTo>
                <a:cubicBezTo>
                  <a:pt x="10785171" y="379888"/>
                  <a:pt x="10785171" y="379888"/>
                  <a:pt x="10785171" y="379888"/>
                </a:cubicBezTo>
                <a:cubicBezTo>
                  <a:pt x="10789388" y="370943"/>
                  <a:pt x="10789388" y="370943"/>
                  <a:pt x="10789388" y="370943"/>
                </a:cubicBezTo>
                <a:cubicBezTo>
                  <a:pt x="10793626" y="361999"/>
                  <a:pt x="10793626" y="361999"/>
                  <a:pt x="10793626" y="361999"/>
                </a:cubicBezTo>
                <a:cubicBezTo>
                  <a:pt x="10797395" y="353076"/>
                  <a:pt x="10797395" y="353076"/>
                  <a:pt x="10797395" y="353076"/>
                </a:cubicBezTo>
                <a:cubicBezTo>
                  <a:pt x="10801633" y="344601"/>
                  <a:pt x="10801633" y="344601"/>
                  <a:pt x="10801633" y="344601"/>
                </a:cubicBezTo>
                <a:cubicBezTo>
                  <a:pt x="10805871" y="335656"/>
                  <a:pt x="10805871" y="335656"/>
                  <a:pt x="10805871" y="335656"/>
                </a:cubicBezTo>
                <a:cubicBezTo>
                  <a:pt x="10805871" y="335656"/>
                  <a:pt x="10805871" y="335656"/>
                  <a:pt x="10806340" y="335656"/>
                </a:cubicBezTo>
                <a:cubicBezTo>
                  <a:pt x="10806808" y="335656"/>
                  <a:pt x="10806808" y="335656"/>
                  <a:pt x="10806808" y="335656"/>
                </a:cubicBezTo>
                <a:lnTo>
                  <a:pt x="10807277" y="335656"/>
                </a:lnTo>
                <a:cubicBezTo>
                  <a:pt x="10807277" y="335656"/>
                  <a:pt x="10807767" y="335656"/>
                  <a:pt x="10807767" y="336125"/>
                </a:cubicBezTo>
                <a:cubicBezTo>
                  <a:pt x="10807767" y="336125"/>
                  <a:pt x="10807767" y="336125"/>
                  <a:pt x="10808214" y="336125"/>
                </a:cubicBezTo>
                <a:cubicBezTo>
                  <a:pt x="10808682" y="336125"/>
                  <a:pt x="10808682" y="336125"/>
                  <a:pt x="10808682" y="336125"/>
                </a:cubicBezTo>
                <a:cubicBezTo>
                  <a:pt x="10809151" y="336125"/>
                  <a:pt x="10809151" y="336125"/>
                  <a:pt x="10809151" y="336125"/>
                </a:cubicBezTo>
                <a:cubicBezTo>
                  <a:pt x="10809641" y="336125"/>
                  <a:pt x="10809641" y="336125"/>
                  <a:pt x="10809641" y="336125"/>
                </a:cubicBezTo>
                <a:cubicBezTo>
                  <a:pt x="10810109" y="336125"/>
                  <a:pt x="10810109" y="336125"/>
                  <a:pt x="10810109" y="335656"/>
                </a:cubicBezTo>
                <a:cubicBezTo>
                  <a:pt x="10810578" y="335656"/>
                  <a:pt x="10810578" y="335656"/>
                  <a:pt x="10810578" y="335656"/>
                </a:cubicBezTo>
                <a:cubicBezTo>
                  <a:pt x="10811046" y="335656"/>
                  <a:pt x="10811046" y="335656"/>
                  <a:pt x="10811046" y="335656"/>
                </a:cubicBezTo>
                <a:cubicBezTo>
                  <a:pt x="10811515" y="335656"/>
                  <a:pt x="10811515" y="335656"/>
                  <a:pt x="10811515" y="335656"/>
                </a:cubicBezTo>
                <a:cubicBezTo>
                  <a:pt x="10811983" y="335656"/>
                  <a:pt x="10811983" y="335656"/>
                  <a:pt x="10811983" y="335656"/>
                </a:cubicBezTo>
                <a:cubicBezTo>
                  <a:pt x="10812452" y="335188"/>
                  <a:pt x="10812452" y="335188"/>
                  <a:pt x="10812452" y="335188"/>
                </a:cubicBezTo>
                <a:close/>
                <a:moveTo>
                  <a:pt x="11453851" y="332616"/>
                </a:moveTo>
                <a:cubicBezTo>
                  <a:pt x="11456737" y="332616"/>
                  <a:pt x="11459623" y="332616"/>
                  <a:pt x="11461520" y="333605"/>
                </a:cubicBezTo>
                <a:cubicBezTo>
                  <a:pt x="11463457" y="334058"/>
                  <a:pt x="11465354" y="335500"/>
                  <a:pt x="11466796" y="336942"/>
                </a:cubicBezTo>
                <a:lnTo>
                  <a:pt x="11469681" y="342213"/>
                </a:lnTo>
                <a:lnTo>
                  <a:pt x="11470630" y="350327"/>
                </a:lnTo>
                <a:cubicBezTo>
                  <a:pt x="11470630" y="350327"/>
                  <a:pt x="11470630" y="350327"/>
                  <a:pt x="11470630" y="355601"/>
                </a:cubicBezTo>
                <a:cubicBezTo>
                  <a:pt x="11470630" y="355601"/>
                  <a:pt x="11470630" y="355601"/>
                  <a:pt x="11470630" y="360833"/>
                </a:cubicBezTo>
                <a:cubicBezTo>
                  <a:pt x="11470630" y="360833"/>
                  <a:pt x="11470630" y="360833"/>
                  <a:pt x="11470630" y="366106"/>
                </a:cubicBezTo>
                <a:cubicBezTo>
                  <a:pt x="11470630" y="366106"/>
                  <a:pt x="11470630" y="366106"/>
                  <a:pt x="11470630" y="371380"/>
                </a:cubicBezTo>
                <a:cubicBezTo>
                  <a:pt x="11470630" y="374717"/>
                  <a:pt x="11470630" y="377106"/>
                  <a:pt x="11469681" y="379496"/>
                </a:cubicBezTo>
                <a:cubicBezTo>
                  <a:pt x="11469187" y="381885"/>
                  <a:pt x="11468238" y="383780"/>
                  <a:pt x="11466795" y="385222"/>
                </a:cubicBezTo>
                <a:cubicBezTo>
                  <a:pt x="11465353" y="387158"/>
                  <a:pt x="11463456" y="388106"/>
                  <a:pt x="11461519" y="388600"/>
                </a:cubicBezTo>
                <a:cubicBezTo>
                  <a:pt x="11459127" y="389548"/>
                  <a:pt x="11456736" y="390001"/>
                  <a:pt x="11453850" y="390001"/>
                </a:cubicBezTo>
                <a:cubicBezTo>
                  <a:pt x="11451459" y="390001"/>
                  <a:pt x="11449109" y="389548"/>
                  <a:pt x="11446718" y="388600"/>
                </a:cubicBezTo>
                <a:cubicBezTo>
                  <a:pt x="11444781" y="388106"/>
                  <a:pt x="11442843" y="387158"/>
                  <a:pt x="11441441" y="385222"/>
                </a:cubicBezTo>
                <a:lnTo>
                  <a:pt x="11438555" y="379497"/>
                </a:lnTo>
                <a:lnTo>
                  <a:pt x="11437114" y="371384"/>
                </a:lnTo>
                <a:lnTo>
                  <a:pt x="11437114" y="366110"/>
                </a:lnTo>
                <a:cubicBezTo>
                  <a:pt x="11437114" y="366110"/>
                  <a:pt x="11437114" y="366110"/>
                  <a:pt x="11437114" y="360837"/>
                </a:cubicBezTo>
                <a:cubicBezTo>
                  <a:pt x="11437114" y="360837"/>
                  <a:pt x="11437114" y="360837"/>
                  <a:pt x="11437114" y="355605"/>
                </a:cubicBezTo>
                <a:cubicBezTo>
                  <a:pt x="11437114" y="355605"/>
                  <a:pt x="11437114" y="355605"/>
                  <a:pt x="11437114" y="350331"/>
                </a:cubicBezTo>
                <a:cubicBezTo>
                  <a:pt x="11437114" y="347489"/>
                  <a:pt x="11437608" y="344605"/>
                  <a:pt x="11438062" y="342215"/>
                </a:cubicBezTo>
                <a:cubicBezTo>
                  <a:pt x="11439051" y="340279"/>
                  <a:pt x="11439999" y="338384"/>
                  <a:pt x="11441442" y="336942"/>
                </a:cubicBezTo>
                <a:cubicBezTo>
                  <a:pt x="11442844" y="335500"/>
                  <a:pt x="11444782" y="334058"/>
                  <a:pt x="11446719" y="333605"/>
                </a:cubicBezTo>
                <a:cubicBezTo>
                  <a:pt x="11448616" y="332616"/>
                  <a:pt x="11451460" y="332616"/>
                  <a:pt x="11453851" y="332616"/>
                </a:cubicBezTo>
                <a:close/>
                <a:moveTo>
                  <a:pt x="11353783" y="332607"/>
                </a:moveTo>
                <a:cubicBezTo>
                  <a:pt x="11357609" y="332607"/>
                  <a:pt x="11357609" y="332607"/>
                  <a:pt x="11357609" y="332607"/>
                </a:cubicBezTo>
                <a:cubicBezTo>
                  <a:pt x="11361930" y="332607"/>
                  <a:pt x="11361930" y="332607"/>
                  <a:pt x="11361930" y="332607"/>
                </a:cubicBezTo>
                <a:cubicBezTo>
                  <a:pt x="11365756" y="332607"/>
                  <a:pt x="11365756" y="332607"/>
                  <a:pt x="11365756" y="332607"/>
                </a:cubicBezTo>
                <a:cubicBezTo>
                  <a:pt x="11370035" y="332607"/>
                  <a:pt x="11370035" y="332607"/>
                  <a:pt x="11370035" y="332607"/>
                </a:cubicBezTo>
                <a:cubicBezTo>
                  <a:pt x="11371969" y="332607"/>
                  <a:pt x="11373903" y="332607"/>
                  <a:pt x="11375796" y="333101"/>
                </a:cubicBezTo>
                <a:cubicBezTo>
                  <a:pt x="11377236" y="333595"/>
                  <a:pt x="11378676" y="334541"/>
                  <a:pt x="11379622" y="335488"/>
                </a:cubicBezTo>
                <a:lnTo>
                  <a:pt x="11382009" y="338863"/>
                </a:lnTo>
                <a:lnTo>
                  <a:pt x="11382954" y="343633"/>
                </a:lnTo>
                <a:cubicBezTo>
                  <a:pt x="11382954" y="345526"/>
                  <a:pt x="11382954" y="347460"/>
                  <a:pt x="11382008" y="348860"/>
                </a:cubicBezTo>
                <a:cubicBezTo>
                  <a:pt x="11381514" y="350300"/>
                  <a:pt x="11381061" y="351247"/>
                  <a:pt x="11379621" y="352235"/>
                </a:cubicBezTo>
                <a:cubicBezTo>
                  <a:pt x="11378675" y="353181"/>
                  <a:pt x="11377235" y="353634"/>
                  <a:pt x="11375795" y="354128"/>
                </a:cubicBezTo>
                <a:cubicBezTo>
                  <a:pt x="11373902" y="354622"/>
                  <a:pt x="11371968" y="355075"/>
                  <a:pt x="11370034" y="355075"/>
                </a:cubicBezTo>
                <a:cubicBezTo>
                  <a:pt x="11365755" y="355075"/>
                  <a:pt x="11365755" y="355075"/>
                  <a:pt x="11365755" y="355075"/>
                </a:cubicBezTo>
                <a:cubicBezTo>
                  <a:pt x="11361929" y="355075"/>
                  <a:pt x="11361929" y="355075"/>
                  <a:pt x="11361929" y="355075"/>
                </a:cubicBezTo>
                <a:cubicBezTo>
                  <a:pt x="11357608" y="355075"/>
                  <a:pt x="11357608" y="355075"/>
                  <a:pt x="11357608" y="355075"/>
                </a:cubicBezTo>
                <a:lnTo>
                  <a:pt x="11353783" y="355075"/>
                </a:lnTo>
                <a:lnTo>
                  <a:pt x="11353783" y="350073"/>
                </a:lnTo>
                <a:cubicBezTo>
                  <a:pt x="11353783" y="349358"/>
                  <a:pt x="11353783" y="349358"/>
                  <a:pt x="11353783" y="349358"/>
                </a:cubicBezTo>
                <a:cubicBezTo>
                  <a:pt x="11353783" y="343637"/>
                  <a:pt x="11353783" y="343637"/>
                  <a:pt x="11353783" y="343637"/>
                </a:cubicBezTo>
                <a:cubicBezTo>
                  <a:pt x="11353783" y="338369"/>
                  <a:pt x="11353783" y="338369"/>
                  <a:pt x="11353783" y="338369"/>
                </a:cubicBezTo>
                <a:close/>
                <a:moveTo>
                  <a:pt x="10872252" y="331887"/>
                </a:moveTo>
                <a:lnTo>
                  <a:pt x="10873470" y="336481"/>
                </a:lnTo>
                <a:lnTo>
                  <a:pt x="10873892" y="338073"/>
                </a:lnTo>
                <a:lnTo>
                  <a:pt x="10874126" y="338956"/>
                </a:lnTo>
                <a:lnTo>
                  <a:pt x="10874540" y="340621"/>
                </a:lnTo>
                <a:lnTo>
                  <a:pt x="10875766" y="345553"/>
                </a:lnTo>
                <a:cubicBezTo>
                  <a:pt x="10876000" y="346496"/>
                  <a:pt x="10876000" y="346496"/>
                  <a:pt x="10876000" y="346496"/>
                </a:cubicBezTo>
                <a:lnTo>
                  <a:pt x="10877457" y="351915"/>
                </a:lnTo>
                <a:lnTo>
                  <a:pt x="10877657" y="352660"/>
                </a:lnTo>
                <a:cubicBezTo>
                  <a:pt x="10877894" y="353541"/>
                  <a:pt x="10877894" y="353541"/>
                  <a:pt x="10877894" y="353541"/>
                </a:cubicBezTo>
                <a:lnTo>
                  <a:pt x="10879397" y="359568"/>
                </a:lnTo>
                <a:lnTo>
                  <a:pt x="10879535" y="360122"/>
                </a:lnTo>
                <a:cubicBezTo>
                  <a:pt x="10879769" y="361062"/>
                  <a:pt x="10879769" y="361062"/>
                  <a:pt x="10879769" y="361062"/>
                </a:cubicBezTo>
                <a:lnTo>
                  <a:pt x="10880635" y="364284"/>
                </a:lnTo>
                <a:lnTo>
                  <a:pt x="10881426" y="367226"/>
                </a:lnTo>
                <a:cubicBezTo>
                  <a:pt x="10881663" y="368107"/>
                  <a:pt x="10881663" y="368107"/>
                  <a:pt x="10881663" y="368107"/>
                </a:cubicBezTo>
                <a:cubicBezTo>
                  <a:pt x="10883537" y="375646"/>
                  <a:pt x="10883537" y="375646"/>
                  <a:pt x="10883537" y="375646"/>
                </a:cubicBezTo>
                <a:lnTo>
                  <a:pt x="10883538" y="375649"/>
                </a:lnTo>
                <a:lnTo>
                  <a:pt x="10883538" y="375650"/>
                </a:lnTo>
                <a:lnTo>
                  <a:pt x="10884178" y="378064"/>
                </a:lnTo>
                <a:lnTo>
                  <a:pt x="10885178" y="381832"/>
                </a:lnTo>
                <a:cubicBezTo>
                  <a:pt x="10885412" y="382716"/>
                  <a:pt x="10885412" y="382716"/>
                  <a:pt x="10885412" y="382716"/>
                </a:cubicBezTo>
                <a:cubicBezTo>
                  <a:pt x="10887307" y="390233"/>
                  <a:pt x="10887307" y="390233"/>
                  <a:pt x="10887307" y="390233"/>
                </a:cubicBezTo>
                <a:lnTo>
                  <a:pt x="10883537" y="391192"/>
                </a:lnTo>
                <a:cubicBezTo>
                  <a:pt x="10880237" y="392129"/>
                  <a:pt x="10880237" y="392129"/>
                  <a:pt x="10880237" y="392129"/>
                </a:cubicBezTo>
                <a:cubicBezTo>
                  <a:pt x="10876936" y="392597"/>
                  <a:pt x="10876936" y="392597"/>
                  <a:pt x="10876936" y="392597"/>
                </a:cubicBezTo>
                <a:cubicBezTo>
                  <a:pt x="10873656" y="393534"/>
                  <a:pt x="10873656" y="393534"/>
                  <a:pt x="10873656" y="393534"/>
                </a:cubicBezTo>
                <a:cubicBezTo>
                  <a:pt x="10870355" y="394471"/>
                  <a:pt x="10870355" y="394471"/>
                  <a:pt x="10870355" y="394471"/>
                </a:cubicBezTo>
                <a:cubicBezTo>
                  <a:pt x="10867054" y="395429"/>
                  <a:pt x="10867054" y="395429"/>
                  <a:pt x="10867054" y="395429"/>
                </a:cubicBezTo>
                <a:cubicBezTo>
                  <a:pt x="10863753" y="395877"/>
                  <a:pt x="10863753" y="395877"/>
                  <a:pt x="10863753" y="395877"/>
                </a:cubicBezTo>
                <a:cubicBezTo>
                  <a:pt x="10860474" y="396835"/>
                  <a:pt x="10860474" y="396835"/>
                  <a:pt x="10860474" y="396835"/>
                </a:cubicBezTo>
                <a:cubicBezTo>
                  <a:pt x="10859984" y="396345"/>
                  <a:pt x="10859984" y="396345"/>
                  <a:pt x="10859984" y="395877"/>
                </a:cubicBezTo>
                <a:cubicBezTo>
                  <a:pt x="10859537" y="395429"/>
                  <a:pt x="10859537" y="395429"/>
                  <a:pt x="10859537" y="394961"/>
                </a:cubicBezTo>
                <a:cubicBezTo>
                  <a:pt x="10859068" y="394961"/>
                  <a:pt x="10859068" y="394471"/>
                  <a:pt x="10858600" y="394471"/>
                </a:cubicBezTo>
                <a:cubicBezTo>
                  <a:pt x="10858600" y="394003"/>
                  <a:pt x="10858110" y="393534"/>
                  <a:pt x="10858110" y="393534"/>
                </a:cubicBezTo>
                <a:cubicBezTo>
                  <a:pt x="10857641" y="393066"/>
                  <a:pt x="10857641" y="393066"/>
                  <a:pt x="10857173" y="392597"/>
                </a:cubicBezTo>
                <a:cubicBezTo>
                  <a:pt x="10857173" y="392597"/>
                  <a:pt x="10856704" y="392597"/>
                  <a:pt x="10856704" y="392129"/>
                </a:cubicBezTo>
                <a:cubicBezTo>
                  <a:pt x="10856236" y="392129"/>
                  <a:pt x="10856236" y="391660"/>
                  <a:pt x="10855767" y="391660"/>
                </a:cubicBezTo>
                <a:lnTo>
                  <a:pt x="10854832" y="391193"/>
                </a:lnTo>
                <a:lnTo>
                  <a:pt x="10856881" y="384599"/>
                </a:lnTo>
                <a:cubicBezTo>
                  <a:pt x="10857174" y="383657"/>
                  <a:pt x="10857174" y="383657"/>
                  <a:pt x="10857174" y="383657"/>
                </a:cubicBezTo>
                <a:cubicBezTo>
                  <a:pt x="10859069" y="376118"/>
                  <a:pt x="10859069" y="376118"/>
                  <a:pt x="10859069" y="376118"/>
                </a:cubicBezTo>
                <a:cubicBezTo>
                  <a:pt x="10861412" y="369069"/>
                  <a:pt x="10861412" y="369069"/>
                  <a:pt x="10861412" y="369069"/>
                </a:cubicBezTo>
                <a:cubicBezTo>
                  <a:pt x="10863754" y="361531"/>
                  <a:pt x="10863754" y="361531"/>
                  <a:pt x="10863754" y="361531"/>
                </a:cubicBezTo>
                <a:cubicBezTo>
                  <a:pt x="10865650" y="354013"/>
                  <a:pt x="10865650" y="354013"/>
                  <a:pt x="10865650" y="354013"/>
                </a:cubicBezTo>
                <a:cubicBezTo>
                  <a:pt x="10868014" y="346496"/>
                  <a:pt x="10868014" y="346496"/>
                  <a:pt x="10868014" y="346496"/>
                </a:cubicBezTo>
                <a:cubicBezTo>
                  <a:pt x="10869888" y="338957"/>
                  <a:pt x="10869888" y="338957"/>
                  <a:pt x="10869888" y="338957"/>
                </a:cubicBezTo>
                <a:cubicBezTo>
                  <a:pt x="10871070" y="335422"/>
                  <a:pt x="10871661" y="333654"/>
                  <a:pt x="10871957" y="332771"/>
                </a:cubicBezTo>
                <a:close/>
                <a:moveTo>
                  <a:pt x="10874594" y="328586"/>
                </a:moveTo>
                <a:lnTo>
                  <a:pt x="10878832" y="330013"/>
                </a:lnTo>
                <a:cubicBezTo>
                  <a:pt x="10883070" y="331887"/>
                  <a:pt x="10883070" y="331887"/>
                  <a:pt x="10883070" y="331887"/>
                </a:cubicBezTo>
                <a:cubicBezTo>
                  <a:pt x="10886839" y="333782"/>
                  <a:pt x="10886839" y="333782"/>
                  <a:pt x="10886839" y="333782"/>
                </a:cubicBezTo>
                <a:cubicBezTo>
                  <a:pt x="10891077" y="335656"/>
                  <a:pt x="10891077" y="335656"/>
                  <a:pt x="10891077" y="335656"/>
                </a:cubicBezTo>
                <a:cubicBezTo>
                  <a:pt x="10895294" y="337552"/>
                  <a:pt x="10895294" y="337552"/>
                  <a:pt x="10895294" y="337552"/>
                </a:cubicBezTo>
                <a:cubicBezTo>
                  <a:pt x="10899063" y="339426"/>
                  <a:pt x="10899063" y="339426"/>
                  <a:pt x="10899063" y="339426"/>
                </a:cubicBezTo>
                <a:cubicBezTo>
                  <a:pt x="10903301" y="341300"/>
                  <a:pt x="10903301" y="341300"/>
                  <a:pt x="10903301" y="341300"/>
                </a:cubicBezTo>
                <a:lnTo>
                  <a:pt x="10907069" y="342726"/>
                </a:lnTo>
                <a:lnTo>
                  <a:pt x="10905174" y="348366"/>
                </a:lnTo>
                <a:cubicBezTo>
                  <a:pt x="10902832" y="353541"/>
                  <a:pt x="10902832" y="353541"/>
                  <a:pt x="10902832" y="353541"/>
                </a:cubicBezTo>
                <a:cubicBezTo>
                  <a:pt x="10900489" y="359205"/>
                  <a:pt x="10900489" y="359205"/>
                  <a:pt x="10900489" y="359205"/>
                </a:cubicBezTo>
                <a:cubicBezTo>
                  <a:pt x="10898594" y="364338"/>
                  <a:pt x="10898594" y="364338"/>
                  <a:pt x="10898594" y="364338"/>
                </a:cubicBezTo>
                <a:cubicBezTo>
                  <a:pt x="10896251" y="370002"/>
                  <a:pt x="10896251" y="370002"/>
                  <a:pt x="10896251" y="370002"/>
                </a:cubicBezTo>
                <a:cubicBezTo>
                  <a:pt x="10893887" y="375177"/>
                  <a:pt x="10893887" y="375177"/>
                  <a:pt x="10893887" y="375177"/>
                </a:cubicBezTo>
                <a:cubicBezTo>
                  <a:pt x="10891545" y="380821"/>
                  <a:pt x="10891545" y="380821"/>
                  <a:pt x="10891545" y="380821"/>
                </a:cubicBezTo>
                <a:cubicBezTo>
                  <a:pt x="10890597" y="383408"/>
                  <a:pt x="10890123" y="384702"/>
                  <a:pt x="10889886" y="385349"/>
                </a:cubicBezTo>
                <a:lnTo>
                  <a:pt x="10889649" y="385995"/>
                </a:lnTo>
                <a:lnTo>
                  <a:pt x="10889561" y="385664"/>
                </a:lnTo>
                <a:lnTo>
                  <a:pt x="10888009" y="379828"/>
                </a:lnTo>
                <a:cubicBezTo>
                  <a:pt x="10887775" y="378947"/>
                  <a:pt x="10887775" y="378947"/>
                  <a:pt x="10887775" y="378947"/>
                </a:cubicBezTo>
                <a:lnTo>
                  <a:pt x="10886775" y="375215"/>
                </a:lnTo>
                <a:lnTo>
                  <a:pt x="10886118" y="372764"/>
                </a:lnTo>
                <a:cubicBezTo>
                  <a:pt x="10885881" y="371880"/>
                  <a:pt x="10885881" y="371880"/>
                  <a:pt x="10885881" y="371880"/>
                </a:cubicBezTo>
                <a:cubicBezTo>
                  <a:pt x="10884944" y="368111"/>
                  <a:pt x="10884475" y="366226"/>
                  <a:pt x="10884241" y="365284"/>
                </a:cubicBezTo>
                <a:lnTo>
                  <a:pt x="10884129" y="364831"/>
                </a:lnTo>
                <a:lnTo>
                  <a:pt x="10884006" y="364338"/>
                </a:lnTo>
                <a:cubicBezTo>
                  <a:pt x="10882132" y="357310"/>
                  <a:pt x="10882132" y="357310"/>
                  <a:pt x="10882132" y="357310"/>
                </a:cubicBezTo>
                <a:lnTo>
                  <a:pt x="10881494" y="354935"/>
                </a:lnTo>
                <a:lnTo>
                  <a:pt x="10880475" y="351146"/>
                </a:lnTo>
                <a:cubicBezTo>
                  <a:pt x="10880238" y="350265"/>
                  <a:pt x="10880238" y="350265"/>
                  <a:pt x="10880238" y="350265"/>
                </a:cubicBezTo>
                <a:cubicBezTo>
                  <a:pt x="10879301" y="346496"/>
                  <a:pt x="10878832" y="344611"/>
                  <a:pt x="10878598" y="343669"/>
                </a:cubicBezTo>
                <a:lnTo>
                  <a:pt x="10878543" y="343447"/>
                </a:lnTo>
                <a:lnTo>
                  <a:pt x="10878363" y="342723"/>
                </a:lnTo>
                <a:cubicBezTo>
                  <a:pt x="10876467" y="335652"/>
                  <a:pt x="10876467" y="335652"/>
                  <a:pt x="10876467" y="335652"/>
                </a:cubicBezTo>
                <a:cubicBezTo>
                  <a:pt x="10875530" y="332117"/>
                  <a:pt x="10875062" y="330350"/>
                  <a:pt x="10874827" y="329466"/>
                </a:cubicBezTo>
                <a:close/>
                <a:moveTo>
                  <a:pt x="10798332" y="328118"/>
                </a:moveTo>
                <a:cubicBezTo>
                  <a:pt x="10798801" y="328586"/>
                  <a:pt x="10798801" y="329076"/>
                  <a:pt x="10798801" y="329076"/>
                </a:cubicBezTo>
                <a:cubicBezTo>
                  <a:pt x="10798801" y="329545"/>
                  <a:pt x="10799270" y="329545"/>
                  <a:pt x="10799270" y="330013"/>
                </a:cubicBezTo>
                <a:cubicBezTo>
                  <a:pt x="10799270" y="330482"/>
                  <a:pt x="10799270" y="330482"/>
                  <a:pt x="10799738" y="330950"/>
                </a:cubicBezTo>
                <a:cubicBezTo>
                  <a:pt x="10799738" y="330950"/>
                  <a:pt x="10799738" y="331419"/>
                  <a:pt x="10800228" y="331419"/>
                </a:cubicBezTo>
                <a:cubicBezTo>
                  <a:pt x="10800228" y="331887"/>
                  <a:pt x="10800696" y="331887"/>
                  <a:pt x="10800696" y="332356"/>
                </a:cubicBezTo>
                <a:cubicBezTo>
                  <a:pt x="10801165" y="332356"/>
                  <a:pt x="10801165" y="332845"/>
                  <a:pt x="10801165" y="332845"/>
                </a:cubicBezTo>
                <a:cubicBezTo>
                  <a:pt x="10801633" y="333314"/>
                  <a:pt x="10801633" y="333314"/>
                  <a:pt x="10802102" y="333782"/>
                </a:cubicBezTo>
                <a:lnTo>
                  <a:pt x="10802568" y="334249"/>
                </a:lnTo>
                <a:lnTo>
                  <a:pt x="10799271" y="342073"/>
                </a:lnTo>
                <a:cubicBezTo>
                  <a:pt x="10798800" y="343191"/>
                  <a:pt x="10798800" y="343191"/>
                  <a:pt x="10798800" y="343191"/>
                </a:cubicBezTo>
                <a:cubicBezTo>
                  <a:pt x="10794583" y="351667"/>
                  <a:pt x="10794583" y="351667"/>
                  <a:pt x="10794583" y="351667"/>
                </a:cubicBezTo>
                <a:cubicBezTo>
                  <a:pt x="10790324" y="360590"/>
                  <a:pt x="10790324" y="360590"/>
                  <a:pt x="10790324" y="360590"/>
                </a:cubicBezTo>
                <a:cubicBezTo>
                  <a:pt x="10786555" y="369534"/>
                  <a:pt x="10786555" y="369534"/>
                  <a:pt x="10786555" y="369534"/>
                </a:cubicBezTo>
                <a:cubicBezTo>
                  <a:pt x="10782338" y="378478"/>
                  <a:pt x="10782338" y="378478"/>
                  <a:pt x="10782338" y="378478"/>
                </a:cubicBezTo>
                <a:cubicBezTo>
                  <a:pt x="10778569" y="387422"/>
                  <a:pt x="10778569" y="387422"/>
                  <a:pt x="10778569" y="387422"/>
                </a:cubicBezTo>
                <a:cubicBezTo>
                  <a:pt x="10774331" y="396345"/>
                  <a:pt x="10774331" y="396345"/>
                  <a:pt x="10774331" y="396345"/>
                </a:cubicBezTo>
                <a:cubicBezTo>
                  <a:pt x="10770093" y="404842"/>
                  <a:pt x="10770093" y="404842"/>
                  <a:pt x="10770093" y="404842"/>
                </a:cubicBezTo>
                <a:lnTo>
                  <a:pt x="10764918" y="396835"/>
                </a:lnTo>
                <a:cubicBezTo>
                  <a:pt x="10759274" y="388828"/>
                  <a:pt x="10759274" y="388828"/>
                  <a:pt x="10759274" y="388828"/>
                </a:cubicBezTo>
                <a:cubicBezTo>
                  <a:pt x="10754078" y="380821"/>
                  <a:pt x="10754078" y="380821"/>
                  <a:pt x="10754078" y="380821"/>
                </a:cubicBezTo>
                <a:cubicBezTo>
                  <a:pt x="10748435" y="372366"/>
                  <a:pt x="10748435" y="372366"/>
                  <a:pt x="10748435" y="372366"/>
                </a:cubicBezTo>
                <a:cubicBezTo>
                  <a:pt x="10743260" y="364338"/>
                  <a:pt x="10743260" y="364338"/>
                  <a:pt x="10743260" y="364338"/>
                </a:cubicBezTo>
                <a:cubicBezTo>
                  <a:pt x="10738085" y="356373"/>
                  <a:pt x="10738085" y="356373"/>
                  <a:pt x="10738085" y="356373"/>
                </a:cubicBezTo>
                <a:cubicBezTo>
                  <a:pt x="10732441" y="347897"/>
                  <a:pt x="10732441" y="347897"/>
                  <a:pt x="10732441" y="347897"/>
                </a:cubicBezTo>
                <a:cubicBezTo>
                  <a:pt x="10729854" y="343894"/>
                  <a:pt x="10728560" y="341892"/>
                  <a:pt x="10727913" y="340891"/>
                </a:cubicBezTo>
                <a:lnTo>
                  <a:pt x="10727268" y="339894"/>
                </a:lnTo>
                <a:lnTo>
                  <a:pt x="10735094" y="338665"/>
                </a:lnTo>
                <a:cubicBezTo>
                  <a:pt x="10736212" y="338489"/>
                  <a:pt x="10736212" y="338489"/>
                  <a:pt x="10736212" y="338489"/>
                </a:cubicBezTo>
                <a:cubicBezTo>
                  <a:pt x="10745135" y="337083"/>
                  <a:pt x="10745135" y="337083"/>
                  <a:pt x="10745135" y="337083"/>
                </a:cubicBezTo>
                <a:cubicBezTo>
                  <a:pt x="10754079" y="335656"/>
                  <a:pt x="10754079" y="335656"/>
                  <a:pt x="10754079" y="335656"/>
                </a:cubicBezTo>
                <a:cubicBezTo>
                  <a:pt x="10763045" y="334251"/>
                  <a:pt x="10763045" y="334251"/>
                  <a:pt x="10763045" y="334251"/>
                </a:cubicBezTo>
                <a:cubicBezTo>
                  <a:pt x="10771499" y="332845"/>
                  <a:pt x="10771499" y="332845"/>
                  <a:pt x="10771499" y="332845"/>
                </a:cubicBezTo>
                <a:cubicBezTo>
                  <a:pt x="10780444" y="331419"/>
                  <a:pt x="10780444" y="331419"/>
                  <a:pt x="10780444" y="331419"/>
                </a:cubicBezTo>
                <a:cubicBezTo>
                  <a:pt x="10789388" y="329545"/>
                  <a:pt x="10789388" y="329545"/>
                  <a:pt x="10789388" y="329545"/>
                </a:cubicBezTo>
                <a:cubicBezTo>
                  <a:pt x="10798332" y="328118"/>
                  <a:pt x="10798332" y="328118"/>
                  <a:pt x="10798332" y="328118"/>
                </a:cubicBezTo>
                <a:close/>
                <a:moveTo>
                  <a:pt x="10819522" y="326712"/>
                </a:moveTo>
                <a:cubicBezTo>
                  <a:pt x="10826103" y="326712"/>
                  <a:pt x="10826103" y="326712"/>
                  <a:pt x="10826103" y="326712"/>
                </a:cubicBezTo>
                <a:cubicBezTo>
                  <a:pt x="10832236" y="326712"/>
                  <a:pt x="10832236" y="326712"/>
                  <a:pt x="10832236" y="326712"/>
                </a:cubicBezTo>
                <a:cubicBezTo>
                  <a:pt x="10838348" y="326712"/>
                  <a:pt x="10838348" y="326712"/>
                  <a:pt x="10838348" y="326712"/>
                </a:cubicBezTo>
                <a:cubicBezTo>
                  <a:pt x="10844928" y="326712"/>
                  <a:pt x="10844928" y="326712"/>
                  <a:pt x="10844928" y="326712"/>
                </a:cubicBezTo>
                <a:cubicBezTo>
                  <a:pt x="10851062" y="327202"/>
                  <a:pt x="10851062" y="327202"/>
                  <a:pt x="10851062" y="327202"/>
                </a:cubicBezTo>
                <a:cubicBezTo>
                  <a:pt x="10857642" y="327202"/>
                  <a:pt x="10857642" y="327202"/>
                  <a:pt x="10857642" y="327202"/>
                </a:cubicBezTo>
                <a:cubicBezTo>
                  <a:pt x="10863754" y="327202"/>
                  <a:pt x="10863754" y="327202"/>
                  <a:pt x="10863754" y="327202"/>
                </a:cubicBezTo>
                <a:lnTo>
                  <a:pt x="10870354" y="327202"/>
                </a:lnTo>
                <a:lnTo>
                  <a:pt x="10868306" y="334186"/>
                </a:lnTo>
                <a:cubicBezTo>
                  <a:pt x="10868013" y="335184"/>
                  <a:pt x="10868013" y="335184"/>
                  <a:pt x="10868013" y="335184"/>
                </a:cubicBezTo>
                <a:cubicBezTo>
                  <a:pt x="10865649" y="342723"/>
                  <a:pt x="10865649" y="342723"/>
                  <a:pt x="10865649" y="342723"/>
                </a:cubicBezTo>
                <a:cubicBezTo>
                  <a:pt x="10863285" y="350708"/>
                  <a:pt x="10863285" y="350708"/>
                  <a:pt x="10863285" y="350708"/>
                </a:cubicBezTo>
                <a:cubicBezTo>
                  <a:pt x="10860942" y="358716"/>
                  <a:pt x="10860942" y="358716"/>
                  <a:pt x="10860942" y="358716"/>
                </a:cubicBezTo>
                <a:cubicBezTo>
                  <a:pt x="10858600" y="366702"/>
                  <a:pt x="10858600" y="366702"/>
                  <a:pt x="10858600" y="366702"/>
                </a:cubicBezTo>
                <a:cubicBezTo>
                  <a:pt x="10856236" y="374240"/>
                  <a:pt x="10856236" y="374240"/>
                  <a:pt x="10856236" y="374240"/>
                </a:cubicBezTo>
                <a:cubicBezTo>
                  <a:pt x="10853872" y="382247"/>
                  <a:pt x="10853872" y="382247"/>
                  <a:pt x="10853872" y="382247"/>
                </a:cubicBezTo>
                <a:cubicBezTo>
                  <a:pt x="10851529" y="390233"/>
                  <a:pt x="10851529" y="390233"/>
                  <a:pt x="10851529" y="390233"/>
                </a:cubicBezTo>
                <a:cubicBezTo>
                  <a:pt x="10851061" y="390233"/>
                  <a:pt x="10851061" y="390233"/>
                  <a:pt x="10851061" y="390233"/>
                </a:cubicBezTo>
                <a:lnTo>
                  <a:pt x="10850571" y="390233"/>
                </a:lnTo>
                <a:cubicBezTo>
                  <a:pt x="10850103" y="390233"/>
                  <a:pt x="10850103" y="390233"/>
                  <a:pt x="10850103" y="390233"/>
                </a:cubicBezTo>
                <a:lnTo>
                  <a:pt x="10849655" y="390233"/>
                </a:lnTo>
                <a:lnTo>
                  <a:pt x="10849187" y="390233"/>
                </a:lnTo>
                <a:lnTo>
                  <a:pt x="10848697" y="390233"/>
                </a:lnTo>
                <a:lnTo>
                  <a:pt x="10848228" y="390233"/>
                </a:lnTo>
                <a:lnTo>
                  <a:pt x="10847760" y="390233"/>
                </a:lnTo>
                <a:lnTo>
                  <a:pt x="10847291" y="390233"/>
                </a:lnTo>
                <a:cubicBezTo>
                  <a:pt x="10847291" y="390702"/>
                  <a:pt x="10846823" y="390702"/>
                  <a:pt x="10846823" y="390702"/>
                </a:cubicBezTo>
                <a:cubicBezTo>
                  <a:pt x="10846823" y="390702"/>
                  <a:pt x="10846823" y="390702"/>
                  <a:pt x="10846354" y="390702"/>
                </a:cubicBezTo>
                <a:lnTo>
                  <a:pt x="10842585" y="383653"/>
                </a:lnTo>
                <a:cubicBezTo>
                  <a:pt x="10838815" y="376583"/>
                  <a:pt x="10838815" y="376583"/>
                  <a:pt x="10838815" y="376583"/>
                </a:cubicBezTo>
                <a:cubicBezTo>
                  <a:pt x="10835046" y="369534"/>
                  <a:pt x="10835046" y="369534"/>
                  <a:pt x="10835046" y="369534"/>
                </a:cubicBezTo>
                <a:cubicBezTo>
                  <a:pt x="10830808" y="361995"/>
                  <a:pt x="10830808" y="361995"/>
                  <a:pt x="10830808" y="361995"/>
                </a:cubicBezTo>
                <a:cubicBezTo>
                  <a:pt x="10827060" y="354946"/>
                  <a:pt x="10827060" y="354946"/>
                  <a:pt x="10827060" y="354946"/>
                </a:cubicBezTo>
                <a:cubicBezTo>
                  <a:pt x="10823291" y="347897"/>
                  <a:pt x="10823291" y="347897"/>
                  <a:pt x="10823291" y="347897"/>
                </a:cubicBezTo>
                <a:cubicBezTo>
                  <a:pt x="10819521" y="340827"/>
                  <a:pt x="10819521" y="340827"/>
                  <a:pt x="10819521" y="340827"/>
                </a:cubicBezTo>
                <a:cubicBezTo>
                  <a:pt x="10817402" y="337303"/>
                  <a:pt x="10816343" y="335541"/>
                  <a:pt x="10815813" y="334659"/>
                </a:cubicBezTo>
                <a:lnTo>
                  <a:pt x="10815285" y="333781"/>
                </a:lnTo>
                <a:lnTo>
                  <a:pt x="10816221" y="332845"/>
                </a:lnTo>
                <a:cubicBezTo>
                  <a:pt x="10816690" y="332845"/>
                  <a:pt x="10816690" y="332356"/>
                  <a:pt x="10817180" y="332356"/>
                </a:cubicBezTo>
                <a:cubicBezTo>
                  <a:pt x="10817180" y="331887"/>
                  <a:pt x="10817180" y="331887"/>
                  <a:pt x="10817648" y="331419"/>
                </a:cubicBezTo>
                <a:cubicBezTo>
                  <a:pt x="10817648" y="331419"/>
                  <a:pt x="10818095" y="330950"/>
                  <a:pt x="10818095" y="330482"/>
                </a:cubicBezTo>
                <a:cubicBezTo>
                  <a:pt x="10818095" y="330482"/>
                  <a:pt x="10818564" y="330013"/>
                  <a:pt x="10818564" y="329545"/>
                </a:cubicBezTo>
                <a:cubicBezTo>
                  <a:pt x="10818564" y="329545"/>
                  <a:pt x="10819054" y="329076"/>
                  <a:pt x="10819054" y="328586"/>
                </a:cubicBezTo>
                <a:cubicBezTo>
                  <a:pt x="10819054" y="328586"/>
                  <a:pt x="10819054" y="328118"/>
                  <a:pt x="10819522" y="327671"/>
                </a:cubicBezTo>
                <a:cubicBezTo>
                  <a:pt x="10819522" y="327202"/>
                  <a:pt x="10819522" y="327202"/>
                  <a:pt x="10819522" y="326712"/>
                </a:cubicBezTo>
                <a:close/>
                <a:moveTo>
                  <a:pt x="11495432" y="325364"/>
                </a:moveTo>
                <a:lnTo>
                  <a:pt x="11495432" y="343051"/>
                </a:lnTo>
                <a:lnTo>
                  <a:pt x="11495432" y="361150"/>
                </a:lnTo>
                <a:lnTo>
                  <a:pt x="11495432" y="379331"/>
                </a:lnTo>
                <a:lnTo>
                  <a:pt x="11495432" y="397019"/>
                </a:lnTo>
                <a:lnTo>
                  <a:pt x="11495433" y="397019"/>
                </a:lnTo>
                <a:lnTo>
                  <a:pt x="11495433" y="397023"/>
                </a:lnTo>
                <a:lnTo>
                  <a:pt x="11497821" y="397023"/>
                </a:lnTo>
                <a:lnTo>
                  <a:pt x="11500249" y="397023"/>
                </a:lnTo>
                <a:lnTo>
                  <a:pt x="11502637" y="397023"/>
                </a:lnTo>
                <a:lnTo>
                  <a:pt x="11505024" y="397023"/>
                </a:lnTo>
                <a:lnTo>
                  <a:pt x="11505024" y="383613"/>
                </a:lnTo>
                <a:lnTo>
                  <a:pt x="11505024" y="369792"/>
                </a:lnTo>
                <a:lnTo>
                  <a:pt x="11505024" y="356424"/>
                </a:lnTo>
                <a:lnTo>
                  <a:pt x="11505024" y="343055"/>
                </a:lnTo>
                <a:lnTo>
                  <a:pt x="11505477" y="343055"/>
                </a:lnTo>
                <a:lnTo>
                  <a:pt x="11514122" y="356424"/>
                </a:lnTo>
                <a:lnTo>
                  <a:pt x="11522684" y="369792"/>
                </a:lnTo>
                <a:lnTo>
                  <a:pt x="11531328" y="383613"/>
                </a:lnTo>
                <a:lnTo>
                  <a:pt x="11540426" y="397023"/>
                </a:lnTo>
                <a:lnTo>
                  <a:pt x="11542813" y="397023"/>
                </a:lnTo>
                <a:lnTo>
                  <a:pt x="11544707" y="397023"/>
                </a:lnTo>
                <a:lnTo>
                  <a:pt x="11547094" y="397023"/>
                </a:lnTo>
                <a:lnTo>
                  <a:pt x="11549482" y="397023"/>
                </a:lnTo>
                <a:lnTo>
                  <a:pt x="11549482" y="379335"/>
                </a:lnTo>
                <a:lnTo>
                  <a:pt x="11549482" y="361154"/>
                </a:lnTo>
                <a:lnTo>
                  <a:pt x="11549482" y="343055"/>
                </a:lnTo>
                <a:lnTo>
                  <a:pt x="11549482" y="325368"/>
                </a:lnTo>
                <a:lnTo>
                  <a:pt x="11549481" y="325368"/>
                </a:lnTo>
                <a:lnTo>
                  <a:pt x="11549481" y="325364"/>
                </a:lnTo>
                <a:lnTo>
                  <a:pt x="11547093" y="325364"/>
                </a:lnTo>
                <a:lnTo>
                  <a:pt x="11544706" y="325364"/>
                </a:lnTo>
                <a:lnTo>
                  <a:pt x="11542318" y="325364"/>
                </a:lnTo>
                <a:lnTo>
                  <a:pt x="11539931" y="325364"/>
                </a:lnTo>
                <a:lnTo>
                  <a:pt x="11539931" y="338773"/>
                </a:lnTo>
                <a:lnTo>
                  <a:pt x="11539931" y="352142"/>
                </a:lnTo>
                <a:lnTo>
                  <a:pt x="11539931" y="365963"/>
                </a:lnTo>
                <a:lnTo>
                  <a:pt x="11539931" y="379331"/>
                </a:lnTo>
                <a:lnTo>
                  <a:pt x="11539437" y="379331"/>
                </a:lnTo>
                <a:lnTo>
                  <a:pt x="11530833" y="365963"/>
                </a:lnTo>
                <a:lnTo>
                  <a:pt x="11522230" y="352142"/>
                </a:lnTo>
                <a:lnTo>
                  <a:pt x="11513133" y="338773"/>
                </a:lnTo>
                <a:lnTo>
                  <a:pt x="11504529" y="325364"/>
                </a:lnTo>
                <a:lnTo>
                  <a:pt x="11502142" y="325364"/>
                </a:lnTo>
                <a:lnTo>
                  <a:pt x="11500248" y="325364"/>
                </a:lnTo>
                <a:lnTo>
                  <a:pt x="11497820" y="325364"/>
                </a:lnTo>
                <a:close/>
                <a:moveTo>
                  <a:pt x="11159823" y="325364"/>
                </a:moveTo>
                <a:lnTo>
                  <a:pt x="11159823" y="343051"/>
                </a:lnTo>
                <a:lnTo>
                  <a:pt x="11159823" y="361150"/>
                </a:lnTo>
                <a:lnTo>
                  <a:pt x="11159823" y="379331"/>
                </a:lnTo>
                <a:lnTo>
                  <a:pt x="11159823" y="397018"/>
                </a:lnTo>
                <a:lnTo>
                  <a:pt x="11159824" y="397018"/>
                </a:lnTo>
                <a:lnTo>
                  <a:pt x="11159824" y="397022"/>
                </a:lnTo>
                <a:lnTo>
                  <a:pt x="11162209" y="397022"/>
                </a:lnTo>
                <a:lnTo>
                  <a:pt x="11164595" y="397022"/>
                </a:lnTo>
                <a:lnTo>
                  <a:pt x="11166980" y="397022"/>
                </a:lnTo>
                <a:lnTo>
                  <a:pt x="11169365" y="397022"/>
                </a:lnTo>
                <a:lnTo>
                  <a:pt x="11169365" y="383613"/>
                </a:lnTo>
                <a:lnTo>
                  <a:pt x="11169365" y="369792"/>
                </a:lnTo>
                <a:lnTo>
                  <a:pt x="11169365" y="356424"/>
                </a:lnTo>
                <a:lnTo>
                  <a:pt x="11169365" y="343055"/>
                </a:lnTo>
                <a:lnTo>
                  <a:pt x="11178454" y="356424"/>
                </a:lnTo>
                <a:lnTo>
                  <a:pt x="11187049" y="369792"/>
                </a:lnTo>
                <a:lnTo>
                  <a:pt x="11195644" y="383613"/>
                </a:lnTo>
                <a:lnTo>
                  <a:pt x="11204733" y="397022"/>
                </a:lnTo>
                <a:lnTo>
                  <a:pt x="11206624" y="397022"/>
                </a:lnTo>
                <a:lnTo>
                  <a:pt x="11209010" y="397022"/>
                </a:lnTo>
                <a:lnTo>
                  <a:pt x="11211395" y="397022"/>
                </a:lnTo>
                <a:lnTo>
                  <a:pt x="11213328" y="397022"/>
                </a:lnTo>
                <a:lnTo>
                  <a:pt x="11213328" y="379335"/>
                </a:lnTo>
                <a:lnTo>
                  <a:pt x="11213328" y="361154"/>
                </a:lnTo>
                <a:lnTo>
                  <a:pt x="11213328" y="343055"/>
                </a:lnTo>
                <a:lnTo>
                  <a:pt x="11213328" y="325368"/>
                </a:lnTo>
                <a:lnTo>
                  <a:pt x="11213327" y="325368"/>
                </a:lnTo>
                <a:lnTo>
                  <a:pt x="11213327" y="325364"/>
                </a:lnTo>
                <a:lnTo>
                  <a:pt x="11211394" y="325364"/>
                </a:lnTo>
                <a:lnTo>
                  <a:pt x="11209009" y="325364"/>
                </a:lnTo>
                <a:lnTo>
                  <a:pt x="11206623" y="325364"/>
                </a:lnTo>
                <a:lnTo>
                  <a:pt x="11204238" y="325364"/>
                </a:lnTo>
                <a:lnTo>
                  <a:pt x="11204238" y="338773"/>
                </a:lnTo>
                <a:lnTo>
                  <a:pt x="11204238" y="352142"/>
                </a:lnTo>
                <a:lnTo>
                  <a:pt x="11204238" y="365962"/>
                </a:lnTo>
                <a:lnTo>
                  <a:pt x="11204238" y="379331"/>
                </a:lnTo>
                <a:lnTo>
                  <a:pt x="11203786" y="379331"/>
                </a:lnTo>
                <a:lnTo>
                  <a:pt x="11195150" y="365962"/>
                </a:lnTo>
                <a:lnTo>
                  <a:pt x="11186061" y="352142"/>
                </a:lnTo>
                <a:lnTo>
                  <a:pt x="11177466" y="338773"/>
                </a:lnTo>
                <a:lnTo>
                  <a:pt x="11168871" y="325364"/>
                </a:lnTo>
                <a:lnTo>
                  <a:pt x="11166485" y="325364"/>
                </a:lnTo>
                <a:lnTo>
                  <a:pt x="11164100" y="325364"/>
                </a:lnTo>
                <a:lnTo>
                  <a:pt x="11162208" y="325364"/>
                </a:lnTo>
                <a:close/>
                <a:moveTo>
                  <a:pt x="11105733" y="323549"/>
                </a:moveTo>
                <a:lnTo>
                  <a:pt x="11105733" y="341713"/>
                </a:lnTo>
                <a:lnTo>
                  <a:pt x="11105733" y="359423"/>
                </a:lnTo>
                <a:lnTo>
                  <a:pt x="11105733" y="377586"/>
                </a:lnTo>
                <a:lnTo>
                  <a:pt x="11105733" y="395568"/>
                </a:lnTo>
                <a:lnTo>
                  <a:pt x="11105733" y="395568"/>
                </a:lnTo>
                <a:lnTo>
                  <a:pt x="11105733" y="395749"/>
                </a:lnTo>
                <a:lnTo>
                  <a:pt x="11105734" y="395749"/>
                </a:lnTo>
                <a:lnTo>
                  <a:pt x="11105734" y="395753"/>
                </a:lnTo>
                <a:lnTo>
                  <a:pt x="11115785" y="395753"/>
                </a:lnTo>
                <a:lnTo>
                  <a:pt x="11125836" y="395753"/>
                </a:lnTo>
                <a:lnTo>
                  <a:pt x="11135392" y="395753"/>
                </a:lnTo>
                <a:lnTo>
                  <a:pt x="11145443" y="395753"/>
                </a:lnTo>
                <a:lnTo>
                  <a:pt x="11145443" y="395572"/>
                </a:lnTo>
                <a:lnTo>
                  <a:pt x="11145443" y="393364"/>
                </a:lnTo>
                <a:lnTo>
                  <a:pt x="11145443" y="393201"/>
                </a:lnTo>
                <a:lnTo>
                  <a:pt x="11145443" y="390976"/>
                </a:lnTo>
                <a:lnTo>
                  <a:pt x="11145443" y="390830"/>
                </a:lnTo>
                <a:lnTo>
                  <a:pt x="11145443" y="388587"/>
                </a:lnTo>
                <a:lnTo>
                  <a:pt x="11145443" y="388459"/>
                </a:lnTo>
                <a:lnTo>
                  <a:pt x="11145443" y="386651"/>
                </a:lnTo>
                <a:lnTo>
                  <a:pt x="11145443" y="386538"/>
                </a:lnTo>
                <a:lnTo>
                  <a:pt x="11145443" y="386537"/>
                </a:lnTo>
                <a:lnTo>
                  <a:pt x="11145442" y="386537"/>
                </a:lnTo>
                <a:lnTo>
                  <a:pt x="11145442" y="386534"/>
                </a:lnTo>
                <a:lnTo>
                  <a:pt x="11145442" y="386534"/>
                </a:lnTo>
                <a:lnTo>
                  <a:pt x="11137780" y="386534"/>
                </a:lnTo>
                <a:lnTo>
                  <a:pt x="11130613" y="386534"/>
                </a:lnTo>
                <a:lnTo>
                  <a:pt x="11122951" y="386534"/>
                </a:lnTo>
                <a:lnTo>
                  <a:pt x="11115290" y="386534"/>
                </a:lnTo>
                <a:lnTo>
                  <a:pt x="11115290" y="380926"/>
                </a:lnTo>
                <a:lnTo>
                  <a:pt x="11115290" y="375201"/>
                </a:lnTo>
                <a:lnTo>
                  <a:pt x="11115290" y="369435"/>
                </a:lnTo>
                <a:lnTo>
                  <a:pt x="11115290" y="364163"/>
                </a:lnTo>
                <a:lnTo>
                  <a:pt x="11122952" y="364163"/>
                </a:lnTo>
                <a:lnTo>
                  <a:pt x="11130119" y="364163"/>
                </a:lnTo>
                <a:lnTo>
                  <a:pt x="11137781" y="364163"/>
                </a:lnTo>
                <a:lnTo>
                  <a:pt x="11144949" y="364163"/>
                </a:lnTo>
                <a:lnTo>
                  <a:pt x="11144949" y="361774"/>
                </a:lnTo>
                <a:lnTo>
                  <a:pt x="11144949" y="359427"/>
                </a:lnTo>
                <a:lnTo>
                  <a:pt x="11144949" y="357491"/>
                </a:lnTo>
                <a:lnTo>
                  <a:pt x="11144949" y="355102"/>
                </a:lnTo>
                <a:lnTo>
                  <a:pt x="11144948" y="355102"/>
                </a:lnTo>
                <a:lnTo>
                  <a:pt x="11144948" y="355098"/>
                </a:lnTo>
                <a:lnTo>
                  <a:pt x="11137780" y="355098"/>
                </a:lnTo>
                <a:lnTo>
                  <a:pt x="11130118" y="355098"/>
                </a:lnTo>
                <a:lnTo>
                  <a:pt x="11122951" y="355098"/>
                </a:lnTo>
                <a:lnTo>
                  <a:pt x="11115290" y="355098"/>
                </a:lnTo>
                <a:lnTo>
                  <a:pt x="11115290" y="349377"/>
                </a:lnTo>
                <a:lnTo>
                  <a:pt x="11115290" y="343652"/>
                </a:lnTo>
                <a:lnTo>
                  <a:pt x="11115290" y="338381"/>
                </a:lnTo>
                <a:lnTo>
                  <a:pt x="11115290" y="332614"/>
                </a:lnTo>
                <a:lnTo>
                  <a:pt x="11122952" y="332614"/>
                </a:lnTo>
                <a:lnTo>
                  <a:pt x="11130119" y="332614"/>
                </a:lnTo>
                <a:lnTo>
                  <a:pt x="11137781" y="332614"/>
                </a:lnTo>
                <a:lnTo>
                  <a:pt x="11144949" y="332614"/>
                </a:lnTo>
                <a:lnTo>
                  <a:pt x="11144949" y="330226"/>
                </a:lnTo>
                <a:lnTo>
                  <a:pt x="11144949" y="327837"/>
                </a:lnTo>
                <a:lnTo>
                  <a:pt x="11144949" y="325942"/>
                </a:lnTo>
                <a:lnTo>
                  <a:pt x="11144949" y="323553"/>
                </a:lnTo>
                <a:lnTo>
                  <a:pt x="11144948" y="323553"/>
                </a:lnTo>
                <a:lnTo>
                  <a:pt x="11144948" y="323549"/>
                </a:lnTo>
                <a:lnTo>
                  <a:pt x="11135391" y="323549"/>
                </a:lnTo>
                <a:lnTo>
                  <a:pt x="11125340" y="323549"/>
                </a:lnTo>
                <a:lnTo>
                  <a:pt x="11115784" y="323549"/>
                </a:lnTo>
                <a:close/>
                <a:moveTo>
                  <a:pt x="11288875" y="323549"/>
                </a:moveTo>
                <a:lnTo>
                  <a:pt x="11288875" y="341713"/>
                </a:lnTo>
                <a:lnTo>
                  <a:pt x="11288875" y="359423"/>
                </a:lnTo>
                <a:lnTo>
                  <a:pt x="11288875" y="377586"/>
                </a:lnTo>
                <a:lnTo>
                  <a:pt x="11288875" y="395749"/>
                </a:lnTo>
                <a:lnTo>
                  <a:pt x="11288876" y="395749"/>
                </a:lnTo>
                <a:lnTo>
                  <a:pt x="11288876" y="395753"/>
                </a:lnTo>
                <a:lnTo>
                  <a:pt x="11298916" y="395753"/>
                </a:lnTo>
                <a:lnTo>
                  <a:pt x="11308998" y="395753"/>
                </a:lnTo>
                <a:lnTo>
                  <a:pt x="11318544" y="395753"/>
                </a:lnTo>
                <a:lnTo>
                  <a:pt x="11328585" y="395753"/>
                </a:lnTo>
                <a:lnTo>
                  <a:pt x="11328585" y="393364"/>
                </a:lnTo>
                <a:lnTo>
                  <a:pt x="11328585" y="390975"/>
                </a:lnTo>
                <a:lnTo>
                  <a:pt x="11328585" y="388587"/>
                </a:lnTo>
                <a:lnTo>
                  <a:pt x="11328585" y="386651"/>
                </a:lnTo>
                <a:lnTo>
                  <a:pt x="11328584" y="386651"/>
                </a:lnTo>
                <a:lnTo>
                  <a:pt x="11328584" y="386647"/>
                </a:lnTo>
                <a:lnTo>
                  <a:pt x="11320930" y="386647"/>
                </a:lnTo>
                <a:lnTo>
                  <a:pt x="11313770" y="386647"/>
                </a:lnTo>
                <a:lnTo>
                  <a:pt x="11306116" y="386647"/>
                </a:lnTo>
                <a:lnTo>
                  <a:pt x="11298464" y="386647"/>
                </a:lnTo>
                <a:lnTo>
                  <a:pt x="11298464" y="380926"/>
                </a:lnTo>
                <a:lnTo>
                  <a:pt x="11298464" y="375201"/>
                </a:lnTo>
                <a:lnTo>
                  <a:pt x="11298464" y="369435"/>
                </a:lnTo>
                <a:lnTo>
                  <a:pt x="11298464" y="364163"/>
                </a:lnTo>
                <a:lnTo>
                  <a:pt x="11306117" y="364163"/>
                </a:lnTo>
                <a:lnTo>
                  <a:pt x="11313277" y="364163"/>
                </a:lnTo>
                <a:lnTo>
                  <a:pt x="11320931" y="364163"/>
                </a:lnTo>
                <a:lnTo>
                  <a:pt x="11328091" y="364163"/>
                </a:lnTo>
                <a:lnTo>
                  <a:pt x="11328091" y="361774"/>
                </a:lnTo>
                <a:lnTo>
                  <a:pt x="11328091" y="359427"/>
                </a:lnTo>
                <a:lnTo>
                  <a:pt x="11328091" y="357491"/>
                </a:lnTo>
                <a:lnTo>
                  <a:pt x="11328091" y="355102"/>
                </a:lnTo>
                <a:lnTo>
                  <a:pt x="11328090" y="355102"/>
                </a:lnTo>
                <a:lnTo>
                  <a:pt x="11328090" y="355098"/>
                </a:lnTo>
                <a:lnTo>
                  <a:pt x="11320930" y="355098"/>
                </a:lnTo>
                <a:lnTo>
                  <a:pt x="11313276" y="355098"/>
                </a:lnTo>
                <a:lnTo>
                  <a:pt x="11306116" y="355098"/>
                </a:lnTo>
                <a:lnTo>
                  <a:pt x="11298464" y="355098"/>
                </a:lnTo>
                <a:lnTo>
                  <a:pt x="11298464" y="349377"/>
                </a:lnTo>
                <a:lnTo>
                  <a:pt x="11298464" y="343652"/>
                </a:lnTo>
                <a:lnTo>
                  <a:pt x="11298464" y="338380"/>
                </a:lnTo>
                <a:lnTo>
                  <a:pt x="11298464" y="332614"/>
                </a:lnTo>
                <a:lnTo>
                  <a:pt x="11306117" y="332614"/>
                </a:lnTo>
                <a:lnTo>
                  <a:pt x="11313277" y="332614"/>
                </a:lnTo>
                <a:lnTo>
                  <a:pt x="11320931" y="332614"/>
                </a:lnTo>
                <a:lnTo>
                  <a:pt x="11328091" y="332614"/>
                </a:lnTo>
                <a:lnTo>
                  <a:pt x="11328091" y="330226"/>
                </a:lnTo>
                <a:lnTo>
                  <a:pt x="11328091" y="327837"/>
                </a:lnTo>
                <a:lnTo>
                  <a:pt x="11328091" y="325942"/>
                </a:lnTo>
                <a:lnTo>
                  <a:pt x="11328091" y="323553"/>
                </a:lnTo>
                <a:lnTo>
                  <a:pt x="11328090" y="323553"/>
                </a:lnTo>
                <a:lnTo>
                  <a:pt x="11328090" y="323549"/>
                </a:lnTo>
                <a:lnTo>
                  <a:pt x="11318543" y="323549"/>
                </a:lnTo>
                <a:lnTo>
                  <a:pt x="11308503" y="323549"/>
                </a:lnTo>
                <a:lnTo>
                  <a:pt x="11298915" y="323549"/>
                </a:lnTo>
                <a:close/>
                <a:moveTo>
                  <a:pt x="11068906" y="323549"/>
                </a:moveTo>
                <a:cubicBezTo>
                  <a:pt x="11064620" y="323549"/>
                  <a:pt x="11060786" y="324496"/>
                  <a:pt x="11057407" y="325444"/>
                </a:cubicBezTo>
                <a:cubicBezTo>
                  <a:pt x="11054562" y="326392"/>
                  <a:pt x="11051677" y="328328"/>
                  <a:pt x="11049287" y="330717"/>
                </a:cubicBezTo>
                <a:cubicBezTo>
                  <a:pt x="11047349" y="332612"/>
                  <a:pt x="11045453" y="335496"/>
                  <a:pt x="11044464" y="338875"/>
                </a:cubicBezTo>
                <a:cubicBezTo>
                  <a:pt x="11043063" y="342211"/>
                  <a:pt x="11042568" y="346496"/>
                  <a:pt x="11042568" y="350822"/>
                </a:cubicBezTo>
                <a:cubicBezTo>
                  <a:pt x="11042568" y="350822"/>
                  <a:pt x="11042568" y="350822"/>
                  <a:pt x="11042568" y="356095"/>
                </a:cubicBezTo>
                <a:cubicBezTo>
                  <a:pt x="11042568" y="356095"/>
                  <a:pt x="11042568" y="356095"/>
                  <a:pt x="11042568" y="360833"/>
                </a:cubicBezTo>
                <a:cubicBezTo>
                  <a:pt x="11042568" y="360833"/>
                  <a:pt x="11042568" y="360833"/>
                  <a:pt x="11042568" y="366106"/>
                </a:cubicBezTo>
                <a:cubicBezTo>
                  <a:pt x="11042568" y="366106"/>
                  <a:pt x="11042568" y="366106"/>
                  <a:pt x="11042568" y="370885"/>
                </a:cubicBezTo>
                <a:cubicBezTo>
                  <a:pt x="11042568" y="375664"/>
                  <a:pt x="11043063" y="379496"/>
                  <a:pt x="11044464" y="382833"/>
                </a:cubicBezTo>
                <a:lnTo>
                  <a:pt x="11044464" y="382833"/>
                </a:lnTo>
                <a:lnTo>
                  <a:pt x="11044465" y="382837"/>
                </a:lnTo>
                <a:cubicBezTo>
                  <a:pt x="11045454" y="386668"/>
                  <a:pt x="11047350" y="389552"/>
                  <a:pt x="11049288" y="391941"/>
                </a:cubicBezTo>
                <a:cubicBezTo>
                  <a:pt x="11051678" y="394331"/>
                  <a:pt x="11054069" y="395773"/>
                  <a:pt x="11057408" y="397215"/>
                </a:cubicBezTo>
                <a:cubicBezTo>
                  <a:pt x="11060787" y="398162"/>
                  <a:pt x="11064126" y="398657"/>
                  <a:pt x="11068454" y="398657"/>
                </a:cubicBezTo>
                <a:cubicBezTo>
                  <a:pt x="11071793" y="398657"/>
                  <a:pt x="11075131" y="398162"/>
                  <a:pt x="11078017" y="397215"/>
                </a:cubicBezTo>
                <a:cubicBezTo>
                  <a:pt x="11080861" y="396267"/>
                  <a:pt x="11083293" y="394825"/>
                  <a:pt x="11085189" y="393383"/>
                </a:cubicBezTo>
                <a:cubicBezTo>
                  <a:pt x="11087579" y="391941"/>
                  <a:pt x="11089022" y="390005"/>
                  <a:pt x="11090465" y="387616"/>
                </a:cubicBezTo>
                <a:cubicBezTo>
                  <a:pt x="11091907" y="385720"/>
                  <a:pt x="11092855" y="383784"/>
                  <a:pt x="11093350" y="381395"/>
                </a:cubicBezTo>
                <a:lnTo>
                  <a:pt x="11093348" y="381394"/>
                </a:lnTo>
                <a:lnTo>
                  <a:pt x="11093349" y="381391"/>
                </a:lnTo>
                <a:cubicBezTo>
                  <a:pt x="11093349" y="381391"/>
                  <a:pt x="11093349" y="381391"/>
                  <a:pt x="11091412" y="380443"/>
                </a:cubicBezTo>
                <a:cubicBezTo>
                  <a:pt x="11091412" y="380443"/>
                  <a:pt x="11091412" y="380443"/>
                  <a:pt x="11089021" y="379496"/>
                </a:cubicBezTo>
                <a:cubicBezTo>
                  <a:pt x="11089021" y="379496"/>
                  <a:pt x="11089021" y="379496"/>
                  <a:pt x="11087125" y="379001"/>
                </a:cubicBezTo>
                <a:cubicBezTo>
                  <a:pt x="11087125" y="379001"/>
                  <a:pt x="11087125" y="379001"/>
                  <a:pt x="11084693" y="378054"/>
                </a:cubicBezTo>
                <a:cubicBezTo>
                  <a:pt x="11084240" y="379990"/>
                  <a:pt x="11083292" y="381885"/>
                  <a:pt x="11082302" y="383327"/>
                </a:cubicBezTo>
                <a:cubicBezTo>
                  <a:pt x="11081354" y="384769"/>
                  <a:pt x="11079912" y="386170"/>
                  <a:pt x="11078469" y="387158"/>
                </a:cubicBezTo>
                <a:cubicBezTo>
                  <a:pt x="11077521" y="388106"/>
                  <a:pt x="11075625" y="388600"/>
                  <a:pt x="11074182" y="389054"/>
                </a:cubicBezTo>
                <a:cubicBezTo>
                  <a:pt x="11072245" y="389548"/>
                  <a:pt x="11070349" y="390001"/>
                  <a:pt x="11068453" y="390001"/>
                </a:cubicBezTo>
                <a:cubicBezTo>
                  <a:pt x="11065568" y="390001"/>
                  <a:pt x="11063177" y="389548"/>
                  <a:pt x="11061240" y="388600"/>
                </a:cubicBezTo>
                <a:cubicBezTo>
                  <a:pt x="11059344" y="388106"/>
                  <a:pt x="11057407" y="386664"/>
                  <a:pt x="11056459" y="385222"/>
                </a:cubicBezTo>
                <a:lnTo>
                  <a:pt x="11053121" y="379497"/>
                </a:lnTo>
                <a:lnTo>
                  <a:pt x="11052132" y="370889"/>
                </a:lnTo>
                <a:cubicBezTo>
                  <a:pt x="11052132" y="370889"/>
                  <a:pt x="11052132" y="370889"/>
                  <a:pt x="11052132" y="366110"/>
                </a:cubicBezTo>
                <a:cubicBezTo>
                  <a:pt x="11052132" y="366110"/>
                  <a:pt x="11052132" y="366110"/>
                  <a:pt x="11052132" y="360837"/>
                </a:cubicBezTo>
                <a:cubicBezTo>
                  <a:pt x="11052132" y="360837"/>
                  <a:pt x="11052132" y="360837"/>
                  <a:pt x="11052132" y="356099"/>
                </a:cubicBezTo>
                <a:cubicBezTo>
                  <a:pt x="11052132" y="356099"/>
                  <a:pt x="11052132" y="356099"/>
                  <a:pt x="11052132" y="350826"/>
                </a:cubicBezTo>
                <a:cubicBezTo>
                  <a:pt x="11052132" y="347489"/>
                  <a:pt x="11052626" y="345099"/>
                  <a:pt x="11053121" y="342710"/>
                </a:cubicBezTo>
                <a:cubicBezTo>
                  <a:pt x="11054069" y="340279"/>
                  <a:pt x="11055017" y="338384"/>
                  <a:pt x="11056460" y="336942"/>
                </a:cubicBezTo>
                <a:cubicBezTo>
                  <a:pt x="11057408" y="335500"/>
                  <a:pt x="11059345" y="334058"/>
                  <a:pt x="11061241" y="333605"/>
                </a:cubicBezTo>
                <a:cubicBezTo>
                  <a:pt x="11063631" y="332616"/>
                  <a:pt x="11066063" y="332616"/>
                  <a:pt x="11068907" y="332616"/>
                </a:cubicBezTo>
                <a:cubicBezTo>
                  <a:pt x="11070845" y="332616"/>
                  <a:pt x="11072741" y="332616"/>
                  <a:pt x="11074637" y="333111"/>
                </a:cubicBezTo>
                <a:cubicBezTo>
                  <a:pt x="11076079" y="333605"/>
                  <a:pt x="11077522" y="334553"/>
                  <a:pt x="11078965" y="335500"/>
                </a:cubicBezTo>
                <a:cubicBezTo>
                  <a:pt x="11080407" y="336448"/>
                  <a:pt x="11081355" y="337437"/>
                  <a:pt x="11082303" y="338878"/>
                </a:cubicBezTo>
                <a:cubicBezTo>
                  <a:pt x="11083293" y="340279"/>
                  <a:pt x="11083746" y="341721"/>
                  <a:pt x="11084694" y="343657"/>
                </a:cubicBezTo>
                <a:cubicBezTo>
                  <a:pt x="11084694" y="343657"/>
                  <a:pt x="11084694" y="343657"/>
                  <a:pt x="11086631" y="342710"/>
                </a:cubicBezTo>
                <a:cubicBezTo>
                  <a:pt x="11086631" y="342710"/>
                  <a:pt x="11086631" y="342710"/>
                  <a:pt x="11089022" y="342216"/>
                </a:cubicBezTo>
                <a:cubicBezTo>
                  <a:pt x="11089022" y="342216"/>
                  <a:pt x="11089022" y="342216"/>
                  <a:pt x="11091413" y="341268"/>
                </a:cubicBezTo>
                <a:cubicBezTo>
                  <a:pt x="11091413" y="341268"/>
                  <a:pt x="11091413" y="341268"/>
                  <a:pt x="11093350" y="340279"/>
                </a:cubicBezTo>
                <a:lnTo>
                  <a:pt x="11093348" y="340276"/>
                </a:lnTo>
                <a:lnTo>
                  <a:pt x="11093349" y="340275"/>
                </a:lnTo>
                <a:cubicBezTo>
                  <a:pt x="11092360" y="337433"/>
                  <a:pt x="11090958" y="335043"/>
                  <a:pt x="11089515" y="332612"/>
                </a:cubicBezTo>
                <a:cubicBezTo>
                  <a:pt x="11088073" y="330717"/>
                  <a:pt x="11086136" y="329275"/>
                  <a:pt x="11084240" y="327833"/>
                </a:cubicBezTo>
                <a:cubicBezTo>
                  <a:pt x="11082302" y="326392"/>
                  <a:pt x="11079912" y="325444"/>
                  <a:pt x="11077521" y="324950"/>
                </a:cubicBezTo>
                <a:cubicBezTo>
                  <a:pt x="11074636" y="324002"/>
                  <a:pt x="11071792" y="323549"/>
                  <a:pt x="11068906" y="323549"/>
                </a:cubicBezTo>
                <a:close/>
                <a:moveTo>
                  <a:pt x="11453850" y="323549"/>
                </a:moveTo>
                <a:cubicBezTo>
                  <a:pt x="11449563" y="323549"/>
                  <a:pt x="11445729" y="324496"/>
                  <a:pt x="11442389" y="325444"/>
                </a:cubicBezTo>
                <a:cubicBezTo>
                  <a:pt x="11439050" y="326886"/>
                  <a:pt x="11436618" y="328328"/>
                  <a:pt x="11434227" y="330717"/>
                </a:cubicBezTo>
                <a:cubicBezTo>
                  <a:pt x="11431836" y="333107"/>
                  <a:pt x="11430393" y="335991"/>
                  <a:pt x="11428950" y="339328"/>
                </a:cubicBezTo>
                <a:cubicBezTo>
                  <a:pt x="11428001" y="342211"/>
                  <a:pt x="11427548" y="346043"/>
                  <a:pt x="11427548" y="350327"/>
                </a:cubicBezTo>
                <a:lnTo>
                  <a:pt x="11427548" y="355601"/>
                </a:lnTo>
                <a:cubicBezTo>
                  <a:pt x="11427548" y="355601"/>
                  <a:pt x="11427548" y="355601"/>
                  <a:pt x="11427548" y="360833"/>
                </a:cubicBezTo>
                <a:cubicBezTo>
                  <a:pt x="11427548" y="360833"/>
                  <a:pt x="11427548" y="360833"/>
                  <a:pt x="11427548" y="366106"/>
                </a:cubicBezTo>
                <a:cubicBezTo>
                  <a:pt x="11427548" y="366106"/>
                  <a:pt x="11427548" y="366106"/>
                  <a:pt x="11427548" y="371380"/>
                </a:cubicBezTo>
                <a:cubicBezTo>
                  <a:pt x="11427548" y="376612"/>
                  <a:pt x="11428496" y="381391"/>
                  <a:pt x="11429939" y="384769"/>
                </a:cubicBezTo>
                <a:lnTo>
                  <a:pt x="11429939" y="384769"/>
                </a:lnTo>
                <a:lnTo>
                  <a:pt x="11429940" y="384773"/>
                </a:lnTo>
                <a:cubicBezTo>
                  <a:pt x="11431383" y="388110"/>
                  <a:pt x="11433774" y="390994"/>
                  <a:pt x="11436165" y="393383"/>
                </a:cubicBezTo>
                <a:cubicBezTo>
                  <a:pt x="11438556" y="395278"/>
                  <a:pt x="11441442" y="396720"/>
                  <a:pt x="11444782" y="397668"/>
                </a:cubicBezTo>
                <a:cubicBezTo>
                  <a:pt x="11447667" y="398657"/>
                  <a:pt x="11451007" y="398657"/>
                  <a:pt x="11453851" y="398657"/>
                </a:cubicBezTo>
                <a:cubicBezTo>
                  <a:pt x="11457232" y="398657"/>
                  <a:pt x="11460571" y="398657"/>
                  <a:pt x="11463457" y="397668"/>
                </a:cubicBezTo>
                <a:cubicBezTo>
                  <a:pt x="11466796" y="396720"/>
                  <a:pt x="11469682" y="395278"/>
                  <a:pt x="11472073" y="393383"/>
                </a:cubicBezTo>
                <a:cubicBezTo>
                  <a:pt x="11474465" y="390994"/>
                  <a:pt x="11476856" y="388110"/>
                  <a:pt x="11478299" y="384773"/>
                </a:cubicBezTo>
                <a:cubicBezTo>
                  <a:pt x="11479742" y="381395"/>
                  <a:pt x="11480690" y="376616"/>
                  <a:pt x="11480690" y="371384"/>
                </a:cubicBezTo>
                <a:cubicBezTo>
                  <a:pt x="11480690" y="371384"/>
                  <a:pt x="11480690" y="371384"/>
                  <a:pt x="11480690" y="366110"/>
                </a:cubicBezTo>
                <a:cubicBezTo>
                  <a:pt x="11480690" y="366110"/>
                  <a:pt x="11480690" y="366110"/>
                  <a:pt x="11480690" y="360837"/>
                </a:cubicBezTo>
                <a:cubicBezTo>
                  <a:pt x="11480690" y="360837"/>
                  <a:pt x="11480690" y="360837"/>
                  <a:pt x="11480690" y="355605"/>
                </a:cubicBezTo>
                <a:cubicBezTo>
                  <a:pt x="11480690" y="355605"/>
                  <a:pt x="11480690" y="355605"/>
                  <a:pt x="11480690" y="350331"/>
                </a:cubicBezTo>
                <a:cubicBezTo>
                  <a:pt x="11480690" y="346047"/>
                  <a:pt x="11480236" y="342215"/>
                  <a:pt x="11478793" y="339332"/>
                </a:cubicBezTo>
                <a:lnTo>
                  <a:pt x="11478792" y="339331"/>
                </a:lnTo>
                <a:lnTo>
                  <a:pt x="11478792" y="339328"/>
                </a:lnTo>
                <a:cubicBezTo>
                  <a:pt x="11477844" y="335991"/>
                  <a:pt x="11475907" y="333107"/>
                  <a:pt x="11474010" y="330717"/>
                </a:cubicBezTo>
                <a:cubicBezTo>
                  <a:pt x="11471619" y="328328"/>
                  <a:pt x="11468733" y="326886"/>
                  <a:pt x="11465847" y="325444"/>
                </a:cubicBezTo>
                <a:cubicBezTo>
                  <a:pt x="11462508" y="324496"/>
                  <a:pt x="11458674" y="323549"/>
                  <a:pt x="11453850" y="323549"/>
                </a:cubicBezTo>
                <a:close/>
                <a:moveTo>
                  <a:pt x="11344236" y="323548"/>
                </a:moveTo>
                <a:cubicBezTo>
                  <a:pt x="11344236" y="341698"/>
                  <a:pt x="11344236" y="341698"/>
                  <a:pt x="11344236" y="341698"/>
                </a:cubicBezTo>
                <a:cubicBezTo>
                  <a:pt x="11344236" y="359396"/>
                  <a:pt x="11344236" y="359396"/>
                  <a:pt x="11344236" y="359396"/>
                </a:cubicBezTo>
                <a:cubicBezTo>
                  <a:pt x="11344236" y="377546"/>
                  <a:pt x="11344236" y="377546"/>
                  <a:pt x="11344236" y="377546"/>
                </a:cubicBezTo>
                <a:cubicBezTo>
                  <a:pt x="11344236" y="395203"/>
                  <a:pt x="11344236" y="395203"/>
                  <a:pt x="11344236" y="395203"/>
                </a:cubicBezTo>
                <a:lnTo>
                  <a:pt x="11344237" y="395203"/>
                </a:lnTo>
                <a:lnTo>
                  <a:pt x="11344237" y="395207"/>
                </a:lnTo>
                <a:cubicBezTo>
                  <a:pt x="11346623" y="395207"/>
                  <a:pt x="11346623" y="395207"/>
                  <a:pt x="11346623" y="395207"/>
                </a:cubicBezTo>
                <a:cubicBezTo>
                  <a:pt x="11349010" y="395207"/>
                  <a:pt x="11349010" y="395207"/>
                  <a:pt x="11349010" y="395207"/>
                </a:cubicBezTo>
                <a:cubicBezTo>
                  <a:pt x="11351396" y="395207"/>
                  <a:pt x="11351396" y="395207"/>
                  <a:pt x="11351396" y="395207"/>
                </a:cubicBezTo>
                <a:cubicBezTo>
                  <a:pt x="11353783" y="395207"/>
                  <a:pt x="11353783" y="395207"/>
                  <a:pt x="11353783" y="395207"/>
                </a:cubicBezTo>
                <a:cubicBezTo>
                  <a:pt x="11353783" y="387552"/>
                  <a:pt x="11353783" y="387552"/>
                  <a:pt x="11353783" y="387552"/>
                </a:cubicBezTo>
                <a:cubicBezTo>
                  <a:pt x="11353783" y="379444"/>
                  <a:pt x="11353783" y="379444"/>
                  <a:pt x="11353783" y="379444"/>
                </a:cubicBezTo>
                <a:cubicBezTo>
                  <a:pt x="11353783" y="371336"/>
                  <a:pt x="11353783" y="371336"/>
                  <a:pt x="11353783" y="371336"/>
                </a:cubicBezTo>
                <a:cubicBezTo>
                  <a:pt x="11353783" y="363680"/>
                  <a:pt x="11353783" y="363680"/>
                  <a:pt x="11353783" y="363680"/>
                </a:cubicBezTo>
                <a:cubicBezTo>
                  <a:pt x="11357157" y="363680"/>
                  <a:pt x="11357157" y="363680"/>
                  <a:pt x="11357157" y="363680"/>
                </a:cubicBezTo>
                <a:cubicBezTo>
                  <a:pt x="11360983" y="363680"/>
                  <a:pt x="11360983" y="363680"/>
                  <a:pt x="11360983" y="363680"/>
                </a:cubicBezTo>
                <a:cubicBezTo>
                  <a:pt x="11364316" y="363680"/>
                  <a:pt x="11364316" y="363680"/>
                  <a:pt x="11364316" y="363680"/>
                </a:cubicBezTo>
                <a:cubicBezTo>
                  <a:pt x="11367649" y="363680"/>
                  <a:pt x="11367649" y="363680"/>
                  <a:pt x="11367649" y="363680"/>
                </a:cubicBezTo>
                <a:cubicBezTo>
                  <a:pt x="11371969" y="371336"/>
                  <a:pt x="11371969" y="371336"/>
                  <a:pt x="11371969" y="371336"/>
                </a:cubicBezTo>
                <a:cubicBezTo>
                  <a:pt x="11376289" y="379444"/>
                  <a:pt x="11376289" y="379444"/>
                  <a:pt x="11376289" y="379444"/>
                </a:cubicBezTo>
                <a:cubicBezTo>
                  <a:pt x="11380116" y="387552"/>
                  <a:pt x="11380116" y="387552"/>
                  <a:pt x="11380116" y="387552"/>
                </a:cubicBezTo>
                <a:cubicBezTo>
                  <a:pt x="11384395" y="395207"/>
                  <a:pt x="11384395" y="395207"/>
                  <a:pt x="11384395" y="395207"/>
                </a:cubicBezTo>
                <a:cubicBezTo>
                  <a:pt x="11387275" y="395207"/>
                  <a:pt x="11387275" y="395207"/>
                  <a:pt x="11387275" y="395207"/>
                </a:cubicBezTo>
                <a:cubicBezTo>
                  <a:pt x="11389662" y="395207"/>
                  <a:pt x="11389662" y="395207"/>
                  <a:pt x="11389662" y="395207"/>
                </a:cubicBezTo>
                <a:cubicBezTo>
                  <a:pt x="11392501" y="395207"/>
                  <a:pt x="11392501" y="395207"/>
                  <a:pt x="11392501" y="395207"/>
                </a:cubicBezTo>
                <a:lnTo>
                  <a:pt x="11395381" y="395207"/>
                </a:lnTo>
                <a:lnTo>
                  <a:pt x="11395379" y="395203"/>
                </a:lnTo>
                <a:lnTo>
                  <a:pt x="11395380" y="395203"/>
                </a:lnTo>
                <a:cubicBezTo>
                  <a:pt x="11391101" y="387095"/>
                  <a:pt x="11391101" y="387095"/>
                  <a:pt x="11391101" y="387095"/>
                </a:cubicBezTo>
                <a:cubicBezTo>
                  <a:pt x="11386780" y="378946"/>
                  <a:pt x="11386780" y="378946"/>
                  <a:pt x="11386780" y="378946"/>
                </a:cubicBezTo>
                <a:cubicBezTo>
                  <a:pt x="11382501" y="370838"/>
                  <a:pt x="11382501" y="370838"/>
                  <a:pt x="11382501" y="370838"/>
                </a:cubicBezTo>
                <a:cubicBezTo>
                  <a:pt x="11380341" y="366763"/>
                  <a:pt x="11379261" y="364726"/>
                  <a:pt x="11378721" y="363707"/>
                </a:cubicBezTo>
                <a:lnTo>
                  <a:pt x="11378183" y="362692"/>
                </a:lnTo>
                <a:lnTo>
                  <a:pt x="11384395" y="359894"/>
                </a:lnTo>
                <a:cubicBezTo>
                  <a:pt x="11386288" y="358906"/>
                  <a:pt x="11387728" y="357466"/>
                  <a:pt x="11389168" y="356066"/>
                </a:cubicBezTo>
                <a:cubicBezTo>
                  <a:pt x="11390114" y="354132"/>
                  <a:pt x="11391554" y="352691"/>
                  <a:pt x="11392048" y="350304"/>
                </a:cubicBezTo>
                <a:cubicBezTo>
                  <a:pt x="11392501" y="348411"/>
                  <a:pt x="11392994" y="346024"/>
                  <a:pt x="11392994" y="343143"/>
                </a:cubicBezTo>
                <a:cubicBezTo>
                  <a:pt x="11392994" y="340262"/>
                  <a:pt x="11392501" y="337422"/>
                  <a:pt x="11391554" y="335035"/>
                </a:cubicBezTo>
                <a:lnTo>
                  <a:pt x="11391554" y="335034"/>
                </a:lnTo>
                <a:lnTo>
                  <a:pt x="11391553" y="335031"/>
                </a:lnTo>
                <a:cubicBezTo>
                  <a:pt x="11390607" y="332603"/>
                  <a:pt x="11389167" y="330216"/>
                  <a:pt x="11387274" y="328775"/>
                </a:cubicBezTo>
                <a:cubicBezTo>
                  <a:pt x="11385340" y="326882"/>
                  <a:pt x="11382954" y="325935"/>
                  <a:pt x="11380115" y="324947"/>
                </a:cubicBezTo>
                <a:cubicBezTo>
                  <a:pt x="11377235" y="324001"/>
                  <a:pt x="11373902" y="323548"/>
                  <a:pt x="11370034" y="323548"/>
                </a:cubicBezTo>
                <a:cubicBezTo>
                  <a:pt x="11363369" y="323548"/>
                  <a:pt x="11363369" y="323548"/>
                  <a:pt x="11363369" y="323548"/>
                </a:cubicBezTo>
                <a:cubicBezTo>
                  <a:pt x="11357156" y="323548"/>
                  <a:pt x="11357156" y="323548"/>
                  <a:pt x="11357156" y="323548"/>
                </a:cubicBezTo>
                <a:cubicBezTo>
                  <a:pt x="11350449" y="323548"/>
                  <a:pt x="11350449" y="323548"/>
                  <a:pt x="11350449" y="323548"/>
                </a:cubicBezTo>
                <a:cubicBezTo>
                  <a:pt x="11344236" y="323548"/>
                  <a:pt x="11344236" y="323548"/>
                  <a:pt x="11344236" y="323548"/>
                </a:cubicBezTo>
                <a:close/>
                <a:moveTo>
                  <a:pt x="11224803" y="323548"/>
                </a:moveTo>
                <a:lnTo>
                  <a:pt x="11224803" y="325935"/>
                </a:lnTo>
                <a:lnTo>
                  <a:pt x="11224803" y="327828"/>
                </a:lnTo>
                <a:lnTo>
                  <a:pt x="11224803" y="330215"/>
                </a:lnTo>
                <a:lnTo>
                  <a:pt x="11224803" y="332602"/>
                </a:lnTo>
                <a:lnTo>
                  <a:pt x="11224804" y="332602"/>
                </a:lnTo>
                <a:lnTo>
                  <a:pt x="11224804" y="332606"/>
                </a:lnTo>
                <a:lnTo>
                  <a:pt x="11230024" y="332606"/>
                </a:lnTo>
                <a:lnTo>
                  <a:pt x="11235286" y="332606"/>
                </a:lnTo>
                <a:lnTo>
                  <a:pt x="11240547" y="332606"/>
                </a:lnTo>
                <a:lnTo>
                  <a:pt x="11245808" y="332606"/>
                </a:lnTo>
                <a:lnTo>
                  <a:pt x="11245808" y="348407"/>
                </a:lnTo>
                <a:lnTo>
                  <a:pt x="11245808" y="364129"/>
                </a:lnTo>
                <a:lnTo>
                  <a:pt x="11245808" y="379933"/>
                </a:lnTo>
                <a:lnTo>
                  <a:pt x="11245808" y="395203"/>
                </a:lnTo>
                <a:lnTo>
                  <a:pt x="11245809" y="395203"/>
                </a:lnTo>
                <a:lnTo>
                  <a:pt x="11245809" y="395207"/>
                </a:lnTo>
                <a:lnTo>
                  <a:pt x="11248193" y="395207"/>
                </a:lnTo>
                <a:lnTo>
                  <a:pt x="11250083" y="395207"/>
                </a:lnTo>
                <a:lnTo>
                  <a:pt x="11252467" y="395207"/>
                </a:lnTo>
                <a:lnTo>
                  <a:pt x="11254852" y="395207"/>
                </a:lnTo>
                <a:lnTo>
                  <a:pt x="11254852" y="379937"/>
                </a:lnTo>
                <a:lnTo>
                  <a:pt x="11254852" y="364133"/>
                </a:lnTo>
                <a:lnTo>
                  <a:pt x="11254852" y="348411"/>
                </a:lnTo>
                <a:lnTo>
                  <a:pt x="11254852" y="332606"/>
                </a:lnTo>
                <a:lnTo>
                  <a:pt x="11260113" y="332606"/>
                </a:lnTo>
                <a:lnTo>
                  <a:pt x="11265374" y="332606"/>
                </a:lnTo>
                <a:lnTo>
                  <a:pt x="11270142" y="332606"/>
                </a:lnTo>
                <a:lnTo>
                  <a:pt x="11275404" y="332606"/>
                </a:lnTo>
                <a:lnTo>
                  <a:pt x="11275404" y="330219"/>
                </a:lnTo>
                <a:lnTo>
                  <a:pt x="11275404" y="327832"/>
                </a:lnTo>
                <a:lnTo>
                  <a:pt x="11275404" y="325939"/>
                </a:lnTo>
                <a:lnTo>
                  <a:pt x="11275404" y="323552"/>
                </a:lnTo>
                <a:lnTo>
                  <a:pt x="11275403" y="323552"/>
                </a:lnTo>
                <a:lnTo>
                  <a:pt x="11275403" y="323548"/>
                </a:lnTo>
                <a:lnTo>
                  <a:pt x="11262989" y="323548"/>
                </a:lnTo>
                <a:lnTo>
                  <a:pt x="11250082" y="323548"/>
                </a:lnTo>
                <a:lnTo>
                  <a:pt x="11237669" y="323548"/>
                </a:lnTo>
                <a:close/>
                <a:moveTo>
                  <a:pt x="10576192" y="304607"/>
                </a:moveTo>
                <a:cubicBezTo>
                  <a:pt x="10584178" y="311656"/>
                  <a:pt x="10584178" y="311656"/>
                  <a:pt x="10584178" y="311656"/>
                </a:cubicBezTo>
                <a:cubicBezTo>
                  <a:pt x="10591717" y="318705"/>
                  <a:pt x="10591717" y="318705"/>
                  <a:pt x="10591717" y="318705"/>
                </a:cubicBezTo>
                <a:cubicBezTo>
                  <a:pt x="10599703" y="325775"/>
                  <a:pt x="10599703" y="325775"/>
                  <a:pt x="10599703" y="325775"/>
                </a:cubicBezTo>
                <a:cubicBezTo>
                  <a:pt x="10607710" y="332845"/>
                  <a:pt x="10607710" y="332845"/>
                  <a:pt x="10607710" y="332845"/>
                </a:cubicBezTo>
                <a:cubicBezTo>
                  <a:pt x="10615718" y="339894"/>
                  <a:pt x="10615718" y="339894"/>
                  <a:pt x="10615718" y="339894"/>
                </a:cubicBezTo>
                <a:cubicBezTo>
                  <a:pt x="10623725" y="346964"/>
                  <a:pt x="10623725" y="346964"/>
                  <a:pt x="10623725" y="346964"/>
                </a:cubicBezTo>
                <a:cubicBezTo>
                  <a:pt x="10631711" y="354013"/>
                  <a:pt x="10631711" y="354013"/>
                  <a:pt x="10631711" y="354013"/>
                </a:cubicBezTo>
                <a:cubicBezTo>
                  <a:pt x="10635715" y="357537"/>
                  <a:pt x="10637717" y="359300"/>
                  <a:pt x="10638718" y="360181"/>
                </a:cubicBezTo>
                <a:lnTo>
                  <a:pt x="10639716" y="361059"/>
                </a:lnTo>
                <a:lnTo>
                  <a:pt x="10631482" y="364766"/>
                </a:lnTo>
                <a:cubicBezTo>
                  <a:pt x="10630305" y="365296"/>
                  <a:pt x="10630305" y="365296"/>
                  <a:pt x="10630305" y="365296"/>
                </a:cubicBezTo>
                <a:cubicBezTo>
                  <a:pt x="10620892" y="369065"/>
                  <a:pt x="10620892" y="369065"/>
                  <a:pt x="10620892" y="369065"/>
                </a:cubicBezTo>
                <a:cubicBezTo>
                  <a:pt x="10611479" y="372835"/>
                  <a:pt x="10611479" y="372835"/>
                  <a:pt x="10611479" y="372835"/>
                </a:cubicBezTo>
                <a:cubicBezTo>
                  <a:pt x="10602066" y="376583"/>
                  <a:pt x="10602066" y="376583"/>
                  <a:pt x="10602066" y="376583"/>
                </a:cubicBezTo>
                <a:cubicBezTo>
                  <a:pt x="10592653" y="380821"/>
                  <a:pt x="10592653" y="380821"/>
                  <a:pt x="10592653" y="380821"/>
                </a:cubicBezTo>
                <a:cubicBezTo>
                  <a:pt x="10583240" y="384590"/>
                  <a:pt x="10583240" y="384590"/>
                  <a:pt x="10583240" y="384590"/>
                </a:cubicBezTo>
                <a:cubicBezTo>
                  <a:pt x="10574296" y="388359"/>
                  <a:pt x="10574296" y="388359"/>
                  <a:pt x="10574296" y="388359"/>
                </a:cubicBezTo>
                <a:cubicBezTo>
                  <a:pt x="10569590" y="390244"/>
                  <a:pt x="10567236" y="391186"/>
                  <a:pt x="10566060" y="391657"/>
                </a:cubicBezTo>
                <a:lnTo>
                  <a:pt x="10564885" y="392128"/>
                </a:lnTo>
                <a:lnTo>
                  <a:pt x="10566113" y="382648"/>
                </a:lnTo>
                <a:cubicBezTo>
                  <a:pt x="10566289" y="381293"/>
                  <a:pt x="10566289" y="381293"/>
                  <a:pt x="10566289" y="381293"/>
                </a:cubicBezTo>
                <a:cubicBezTo>
                  <a:pt x="10567695" y="370475"/>
                  <a:pt x="10567695" y="370475"/>
                  <a:pt x="10567695" y="370475"/>
                </a:cubicBezTo>
                <a:cubicBezTo>
                  <a:pt x="10569122" y="359209"/>
                  <a:pt x="10569122" y="359209"/>
                  <a:pt x="10569122" y="359209"/>
                </a:cubicBezTo>
                <a:cubicBezTo>
                  <a:pt x="10570527" y="348370"/>
                  <a:pt x="10570527" y="348370"/>
                  <a:pt x="10570527" y="348370"/>
                </a:cubicBezTo>
                <a:cubicBezTo>
                  <a:pt x="10571933" y="337552"/>
                  <a:pt x="10571933" y="337552"/>
                  <a:pt x="10571933" y="337552"/>
                </a:cubicBezTo>
                <a:cubicBezTo>
                  <a:pt x="10573360" y="326244"/>
                  <a:pt x="10573360" y="326244"/>
                  <a:pt x="10573360" y="326244"/>
                </a:cubicBezTo>
                <a:lnTo>
                  <a:pt x="10574765" y="315426"/>
                </a:lnTo>
                <a:cubicBezTo>
                  <a:pt x="10576192" y="304607"/>
                  <a:pt x="10576192" y="304607"/>
                  <a:pt x="10576192" y="304607"/>
                </a:cubicBezTo>
                <a:close/>
                <a:moveTo>
                  <a:pt x="10572890" y="304118"/>
                </a:moveTo>
                <a:lnTo>
                  <a:pt x="10571641" y="313598"/>
                </a:lnTo>
                <a:cubicBezTo>
                  <a:pt x="10571463" y="314953"/>
                  <a:pt x="10571463" y="314953"/>
                  <a:pt x="10571463" y="314953"/>
                </a:cubicBezTo>
                <a:cubicBezTo>
                  <a:pt x="10570058" y="325771"/>
                  <a:pt x="10570058" y="325771"/>
                  <a:pt x="10570058" y="325771"/>
                </a:cubicBezTo>
                <a:cubicBezTo>
                  <a:pt x="10568652" y="336611"/>
                  <a:pt x="10568652" y="336611"/>
                  <a:pt x="10568652" y="336611"/>
                </a:cubicBezTo>
                <a:cubicBezTo>
                  <a:pt x="10567225" y="347429"/>
                  <a:pt x="10567225" y="347429"/>
                  <a:pt x="10567225" y="347429"/>
                </a:cubicBezTo>
                <a:cubicBezTo>
                  <a:pt x="10565820" y="358247"/>
                  <a:pt x="10565820" y="358247"/>
                  <a:pt x="10565820" y="358247"/>
                </a:cubicBezTo>
                <a:cubicBezTo>
                  <a:pt x="10564393" y="369065"/>
                  <a:pt x="10564393" y="369065"/>
                  <a:pt x="10564393" y="369065"/>
                </a:cubicBezTo>
                <a:lnTo>
                  <a:pt x="10563009" y="379884"/>
                </a:lnTo>
                <a:cubicBezTo>
                  <a:pt x="10561582" y="390702"/>
                  <a:pt x="10561582" y="390702"/>
                  <a:pt x="10561582" y="390702"/>
                </a:cubicBezTo>
                <a:cubicBezTo>
                  <a:pt x="10555470" y="383653"/>
                  <a:pt x="10555470" y="383653"/>
                  <a:pt x="10555470" y="383653"/>
                </a:cubicBezTo>
                <a:cubicBezTo>
                  <a:pt x="10549826" y="376583"/>
                  <a:pt x="10549826" y="376583"/>
                  <a:pt x="10549826" y="376583"/>
                </a:cubicBezTo>
                <a:cubicBezTo>
                  <a:pt x="10543693" y="369065"/>
                  <a:pt x="10543693" y="369065"/>
                  <a:pt x="10543693" y="369065"/>
                </a:cubicBezTo>
                <a:cubicBezTo>
                  <a:pt x="10538050" y="361995"/>
                  <a:pt x="10538050" y="361995"/>
                  <a:pt x="10538050" y="361995"/>
                </a:cubicBezTo>
                <a:cubicBezTo>
                  <a:pt x="10531938" y="354946"/>
                  <a:pt x="10531938" y="354946"/>
                  <a:pt x="10531938" y="354946"/>
                </a:cubicBezTo>
                <a:cubicBezTo>
                  <a:pt x="10526273" y="347429"/>
                  <a:pt x="10526273" y="347429"/>
                  <a:pt x="10526273" y="347429"/>
                </a:cubicBezTo>
                <a:cubicBezTo>
                  <a:pt x="10520161" y="340380"/>
                  <a:pt x="10520161" y="340380"/>
                  <a:pt x="10520161" y="340380"/>
                </a:cubicBezTo>
                <a:cubicBezTo>
                  <a:pt x="10517339" y="336845"/>
                  <a:pt x="10515928" y="335077"/>
                  <a:pt x="10515223" y="334194"/>
                </a:cubicBezTo>
                <a:lnTo>
                  <a:pt x="10514520" y="333313"/>
                </a:lnTo>
                <a:lnTo>
                  <a:pt x="10521589" y="329545"/>
                </a:lnTo>
                <a:cubicBezTo>
                  <a:pt x="10529106" y="325775"/>
                  <a:pt x="10529106" y="325775"/>
                  <a:pt x="10529106" y="325775"/>
                </a:cubicBezTo>
                <a:cubicBezTo>
                  <a:pt x="10536155" y="322006"/>
                  <a:pt x="10536155" y="322006"/>
                  <a:pt x="10536155" y="322006"/>
                </a:cubicBezTo>
                <a:cubicBezTo>
                  <a:pt x="10543694" y="318705"/>
                  <a:pt x="10543694" y="318705"/>
                  <a:pt x="10543694" y="318705"/>
                </a:cubicBezTo>
                <a:cubicBezTo>
                  <a:pt x="10550764" y="314957"/>
                  <a:pt x="10550764" y="314957"/>
                  <a:pt x="10550764" y="314957"/>
                </a:cubicBezTo>
                <a:cubicBezTo>
                  <a:pt x="10558282" y="311188"/>
                  <a:pt x="10558282" y="311188"/>
                  <a:pt x="10558282" y="311188"/>
                </a:cubicBezTo>
                <a:cubicBezTo>
                  <a:pt x="10565352" y="307887"/>
                  <a:pt x="10565352" y="307887"/>
                  <a:pt x="10565352" y="307887"/>
                </a:cubicBezTo>
                <a:close/>
                <a:moveTo>
                  <a:pt x="10491920" y="283892"/>
                </a:moveTo>
                <a:lnTo>
                  <a:pt x="10489872" y="291709"/>
                </a:lnTo>
                <a:cubicBezTo>
                  <a:pt x="10489579" y="292827"/>
                  <a:pt x="10489579" y="292827"/>
                  <a:pt x="10489579" y="292827"/>
                </a:cubicBezTo>
                <a:cubicBezTo>
                  <a:pt x="10487216" y="301771"/>
                  <a:pt x="10487216" y="301771"/>
                  <a:pt x="10487216" y="301771"/>
                </a:cubicBezTo>
                <a:cubicBezTo>
                  <a:pt x="10484852" y="310247"/>
                  <a:pt x="10484852" y="310247"/>
                  <a:pt x="10484852" y="310247"/>
                </a:cubicBezTo>
                <a:cubicBezTo>
                  <a:pt x="10482509" y="319170"/>
                  <a:pt x="10482509" y="319170"/>
                  <a:pt x="10482509" y="319170"/>
                </a:cubicBezTo>
                <a:cubicBezTo>
                  <a:pt x="10480145" y="327667"/>
                  <a:pt x="10480145" y="327667"/>
                  <a:pt x="10480145" y="327667"/>
                </a:cubicBezTo>
                <a:cubicBezTo>
                  <a:pt x="10477781" y="336611"/>
                  <a:pt x="10477781" y="336611"/>
                  <a:pt x="10477781" y="336611"/>
                </a:cubicBezTo>
                <a:cubicBezTo>
                  <a:pt x="10475439" y="345065"/>
                  <a:pt x="10475439" y="345065"/>
                  <a:pt x="10475439" y="345065"/>
                </a:cubicBezTo>
                <a:cubicBezTo>
                  <a:pt x="10474267" y="349537"/>
                  <a:pt x="10473682" y="351773"/>
                  <a:pt x="10473389" y="352891"/>
                </a:cubicBezTo>
                <a:lnTo>
                  <a:pt x="10473097" y="354005"/>
                </a:lnTo>
                <a:lnTo>
                  <a:pt x="10473097" y="348370"/>
                </a:lnTo>
                <a:cubicBezTo>
                  <a:pt x="10473097" y="342727"/>
                  <a:pt x="10473097" y="342727"/>
                  <a:pt x="10473097" y="342727"/>
                </a:cubicBezTo>
                <a:cubicBezTo>
                  <a:pt x="10473097" y="337083"/>
                  <a:pt x="10473097" y="337083"/>
                  <a:pt x="10473097" y="337083"/>
                </a:cubicBezTo>
                <a:cubicBezTo>
                  <a:pt x="10473097" y="331419"/>
                  <a:pt x="10473097" y="331419"/>
                  <a:pt x="10473097" y="331419"/>
                </a:cubicBezTo>
                <a:cubicBezTo>
                  <a:pt x="10473097" y="325775"/>
                  <a:pt x="10473097" y="325775"/>
                  <a:pt x="10473097" y="325775"/>
                </a:cubicBezTo>
                <a:cubicBezTo>
                  <a:pt x="10473097" y="320132"/>
                  <a:pt x="10473097" y="320132"/>
                  <a:pt x="10473097" y="320132"/>
                </a:cubicBezTo>
                <a:cubicBezTo>
                  <a:pt x="10473566" y="314489"/>
                  <a:pt x="10473566" y="314489"/>
                  <a:pt x="10473566" y="314489"/>
                </a:cubicBezTo>
                <a:cubicBezTo>
                  <a:pt x="10473566" y="308824"/>
                  <a:pt x="10473566" y="308824"/>
                  <a:pt x="10473566" y="308824"/>
                </a:cubicBezTo>
                <a:cubicBezTo>
                  <a:pt x="10475440" y="305992"/>
                  <a:pt x="10475440" y="305992"/>
                  <a:pt x="10475440" y="305992"/>
                </a:cubicBezTo>
                <a:cubicBezTo>
                  <a:pt x="10477782" y="302712"/>
                  <a:pt x="10477782" y="302712"/>
                  <a:pt x="10477782" y="302712"/>
                </a:cubicBezTo>
                <a:cubicBezTo>
                  <a:pt x="10480146" y="299411"/>
                  <a:pt x="10480146" y="299411"/>
                  <a:pt x="10480146" y="299411"/>
                </a:cubicBezTo>
                <a:cubicBezTo>
                  <a:pt x="10482510" y="296579"/>
                  <a:pt x="10482510" y="296579"/>
                  <a:pt x="10482510" y="296579"/>
                </a:cubicBezTo>
                <a:cubicBezTo>
                  <a:pt x="10484853" y="293299"/>
                  <a:pt x="10484853" y="293299"/>
                  <a:pt x="10484853" y="293299"/>
                </a:cubicBezTo>
                <a:cubicBezTo>
                  <a:pt x="10487217" y="290467"/>
                  <a:pt x="10487217" y="290467"/>
                  <a:pt x="10487217" y="290467"/>
                </a:cubicBezTo>
                <a:cubicBezTo>
                  <a:pt x="10489580" y="287166"/>
                  <a:pt x="10489580" y="287166"/>
                  <a:pt x="10489580" y="287166"/>
                </a:cubicBezTo>
                <a:close/>
                <a:moveTo>
                  <a:pt x="10495692" y="282481"/>
                </a:moveTo>
                <a:cubicBezTo>
                  <a:pt x="10496629" y="285537"/>
                  <a:pt x="10497098" y="287065"/>
                  <a:pt x="10497333" y="287829"/>
                </a:cubicBezTo>
                <a:lnTo>
                  <a:pt x="10497567" y="288593"/>
                </a:lnTo>
                <a:lnTo>
                  <a:pt x="10497690" y="289119"/>
                </a:lnTo>
                <a:lnTo>
                  <a:pt x="10498815" y="293941"/>
                </a:lnTo>
                <a:cubicBezTo>
                  <a:pt x="10498993" y="294705"/>
                  <a:pt x="10498993" y="294705"/>
                  <a:pt x="10498993" y="294705"/>
                </a:cubicBezTo>
                <a:cubicBezTo>
                  <a:pt x="10500867" y="300838"/>
                  <a:pt x="10500867" y="300838"/>
                  <a:pt x="10500867" y="300838"/>
                </a:cubicBezTo>
                <a:cubicBezTo>
                  <a:pt x="10502742" y="306950"/>
                  <a:pt x="10502742" y="306950"/>
                  <a:pt x="10502742" y="306950"/>
                </a:cubicBezTo>
                <a:lnTo>
                  <a:pt x="10504189" y="311973"/>
                </a:lnTo>
                <a:lnTo>
                  <a:pt x="10504399" y="312704"/>
                </a:lnTo>
                <a:cubicBezTo>
                  <a:pt x="10504636" y="313526"/>
                  <a:pt x="10504636" y="313526"/>
                  <a:pt x="10504636" y="313526"/>
                </a:cubicBezTo>
                <a:lnTo>
                  <a:pt x="10504636" y="313528"/>
                </a:lnTo>
                <a:lnTo>
                  <a:pt x="10504637" y="313530"/>
                </a:lnTo>
                <a:lnTo>
                  <a:pt x="10505532" y="316459"/>
                </a:lnTo>
                <a:lnTo>
                  <a:pt x="10506276" y="318893"/>
                </a:lnTo>
                <a:cubicBezTo>
                  <a:pt x="10506510" y="319659"/>
                  <a:pt x="10506510" y="319659"/>
                  <a:pt x="10506510" y="319659"/>
                </a:cubicBezTo>
                <a:cubicBezTo>
                  <a:pt x="10507915" y="325771"/>
                  <a:pt x="10507915" y="325771"/>
                  <a:pt x="10507915" y="325771"/>
                </a:cubicBezTo>
                <a:lnTo>
                  <a:pt x="10507916" y="325775"/>
                </a:lnTo>
                <a:lnTo>
                  <a:pt x="10507916" y="325775"/>
                </a:lnTo>
                <a:lnTo>
                  <a:pt x="10509790" y="331883"/>
                </a:lnTo>
                <a:lnTo>
                  <a:pt x="10505573" y="335652"/>
                </a:lnTo>
                <a:cubicBezTo>
                  <a:pt x="10500866" y="339422"/>
                  <a:pt x="10500866" y="339422"/>
                  <a:pt x="10500866" y="339422"/>
                </a:cubicBezTo>
                <a:cubicBezTo>
                  <a:pt x="10496629" y="343191"/>
                  <a:pt x="10496629" y="343191"/>
                  <a:pt x="10496629" y="343191"/>
                </a:cubicBezTo>
                <a:cubicBezTo>
                  <a:pt x="10491922" y="346960"/>
                  <a:pt x="10491922" y="346960"/>
                  <a:pt x="10491922" y="346960"/>
                </a:cubicBezTo>
                <a:cubicBezTo>
                  <a:pt x="10487684" y="350708"/>
                  <a:pt x="10487684" y="350708"/>
                  <a:pt x="10487684" y="350708"/>
                </a:cubicBezTo>
                <a:cubicBezTo>
                  <a:pt x="10482978" y="354478"/>
                  <a:pt x="10482978" y="354478"/>
                  <a:pt x="10482978" y="354478"/>
                </a:cubicBezTo>
                <a:cubicBezTo>
                  <a:pt x="10478740" y="358247"/>
                  <a:pt x="10478740" y="358247"/>
                  <a:pt x="10478740" y="358247"/>
                </a:cubicBezTo>
                <a:lnTo>
                  <a:pt x="10474036" y="361993"/>
                </a:lnTo>
                <a:lnTo>
                  <a:pt x="10476513" y="353371"/>
                </a:lnTo>
                <a:cubicBezTo>
                  <a:pt x="10476867" y="352139"/>
                  <a:pt x="10476867" y="352139"/>
                  <a:pt x="10476867" y="352139"/>
                </a:cubicBezTo>
                <a:cubicBezTo>
                  <a:pt x="10479678" y="342258"/>
                  <a:pt x="10479678" y="342258"/>
                  <a:pt x="10479678" y="342258"/>
                </a:cubicBezTo>
                <a:cubicBezTo>
                  <a:pt x="10482042" y="331887"/>
                  <a:pt x="10482042" y="331887"/>
                  <a:pt x="10482042" y="331887"/>
                </a:cubicBezTo>
                <a:cubicBezTo>
                  <a:pt x="10484853" y="322006"/>
                  <a:pt x="10484853" y="322006"/>
                  <a:pt x="10484853" y="322006"/>
                </a:cubicBezTo>
                <a:cubicBezTo>
                  <a:pt x="10487685" y="312125"/>
                  <a:pt x="10487685" y="312125"/>
                  <a:pt x="10487685" y="312125"/>
                </a:cubicBezTo>
                <a:cubicBezTo>
                  <a:pt x="10490028" y="302243"/>
                  <a:pt x="10490028" y="302243"/>
                  <a:pt x="10490028" y="302243"/>
                </a:cubicBezTo>
                <a:cubicBezTo>
                  <a:pt x="10492860" y="292362"/>
                  <a:pt x="10492860" y="292362"/>
                  <a:pt x="10492860" y="292362"/>
                </a:cubicBezTo>
                <a:cubicBezTo>
                  <a:pt x="10495692" y="282481"/>
                  <a:pt x="10495692" y="282481"/>
                  <a:pt x="10495692" y="282481"/>
                </a:cubicBezTo>
                <a:close/>
                <a:moveTo>
                  <a:pt x="10662314" y="274474"/>
                </a:moveTo>
                <a:cubicBezTo>
                  <a:pt x="10669853" y="282481"/>
                  <a:pt x="10669853" y="282481"/>
                  <a:pt x="10669853" y="282481"/>
                </a:cubicBezTo>
                <a:cubicBezTo>
                  <a:pt x="10676902" y="290467"/>
                  <a:pt x="10676902" y="290467"/>
                  <a:pt x="10676902" y="290467"/>
                </a:cubicBezTo>
                <a:cubicBezTo>
                  <a:pt x="10684441" y="298474"/>
                  <a:pt x="10684441" y="298474"/>
                  <a:pt x="10684441" y="298474"/>
                </a:cubicBezTo>
                <a:cubicBezTo>
                  <a:pt x="10691958" y="306481"/>
                  <a:pt x="10691958" y="306481"/>
                  <a:pt x="10691958" y="306481"/>
                </a:cubicBezTo>
                <a:cubicBezTo>
                  <a:pt x="10699007" y="314020"/>
                  <a:pt x="10699007" y="314020"/>
                  <a:pt x="10699007" y="314020"/>
                </a:cubicBezTo>
                <a:cubicBezTo>
                  <a:pt x="10706546" y="322006"/>
                  <a:pt x="10706546" y="322006"/>
                  <a:pt x="10706546" y="322006"/>
                </a:cubicBezTo>
                <a:cubicBezTo>
                  <a:pt x="10714085" y="330013"/>
                  <a:pt x="10714085" y="330013"/>
                  <a:pt x="10714085" y="330013"/>
                </a:cubicBezTo>
                <a:cubicBezTo>
                  <a:pt x="10717610" y="334016"/>
                  <a:pt x="10719372" y="336018"/>
                  <a:pt x="10720253" y="337019"/>
                </a:cubicBezTo>
                <a:lnTo>
                  <a:pt x="10721131" y="338017"/>
                </a:lnTo>
                <a:lnTo>
                  <a:pt x="10712897" y="340085"/>
                </a:lnTo>
                <a:cubicBezTo>
                  <a:pt x="10711720" y="340380"/>
                  <a:pt x="10711720" y="340380"/>
                  <a:pt x="10711720" y="340380"/>
                </a:cubicBezTo>
                <a:cubicBezTo>
                  <a:pt x="10702307" y="343191"/>
                  <a:pt x="10702307" y="343191"/>
                  <a:pt x="10702307" y="343191"/>
                </a:cubicBezTo>
                <a:cubicBezTo>
                  <a:pt x="10692426" y="346023"/>
                  <a:pt x="10692426" y="346023"/>
                  <a:pt x="10692426" y="346023"/>
                </a:cubicBezTo>
                <a:cubicBezTo>
                  <a:pt x="10683034" y="348834"/>
                  <a:pt x="10683034" y="348834"/>
                  <a:pt x="10683034" y="348834"/>
                </a:cubicBezTo>
                <a:cubicBezTo>
                  <a:pt x="10673600" y="351177"/>
                  <a:pt x="10673600" y="351177"/>
                  <a:pt x="10673600" y="351177"/>
                </a:cubicBezTo>
                <a:cubicBezTo>
                  <a:pt x="10663718" y="354009"/>
                  <a:pt x="10663718" y="354009"/>
                  <a:pt x="10663718" y="354009"/>
                </a:cubicBezTo>
                <a:cubicBezTo>
                  <a:pt x="10654305" y="356842"/>
                  <a:pt x="10654305" y="356842"/>
                  <a:pt x="10654305" y="356842"/>
                </a:cubicBezTo>
                <a:cubicBezTo>
                  <a:pt x="10649599" y="358024"/>
                  <a:pt x="10647246" y="358614"/>
                  <a:pt x="10646070" y="358910"/>
                </a:cubicBezTo>
                <a:lnTo>
                  <a:pt x="10644895" y="359205"/>
                </a:lnTo>
                <a:lnTo>
                  <a:pt x="10646789" y="348838"/>
                </a:lnTo>
                <a:cubicBezTo>
                  <a:pt x="10649131" y="338020"/>
                  <a:pt x="10649131" y="338020"/>
                  <a:pt x="10649131" y="338020"/>
                </a:cubicBezTo>
                <a:cubicBezTo>
                  <a:pt x="10651495" y="327671"/>
                  <a:pt x="10651495" y="327671"/>
                  <a:pt x="10651495" y="327671"/>
                </a:cubicBezTo>
                <a:cubicBezTo>
                  <a:pt x="10653391" y="316831"/>
                  <a:pt x="10653391" y="316831"/>
                  <a:pt x="10653391" y="316831"/>
                </a:cubicBezTo>
                <a:cubicBezTo>
                  <a:pt x="10655733" y="306481"/>
                  <a:pt x="10655733" y="306481"/>
                  <a:pt x="10655733" y="306481"/>
                </a:cubicBezTo>
                <a:cubicBezTo>
                  <a:pt x="10658076" y="295642"/>
                  <a:pt x="10658076" y="295642"/>
                  <a:pt x="10658076" y="295642"/>
                </a:cubicBezTo>
                <a:cubicBezTo>
                  <a:pt x="10659971" y="285292"/>
                  <a:pt x="10659971" y="285292"/>
                  <a:pt x="10659971" y="285292"/>
                </a:cubicBezTo>
                <a:cubicBezTo>
                  <a:pt x="10662314" y="274474"/>
                  <a:pt x="10662314" y="274474"/>
                  <a:pt x="10662314" y="274474"/>
                </a:cubicBezTo>
                <a:close/>
                <a:moveTo>
                  <a:pt x="10659032" y="273517"/>
                </a:moveTo>
                <a:lnTo>
                  <a:pt x="10657375" y="282996"/>
                </a:lnTo>
                <a:cubicBezTo>
                  <a:pt x="10657138" y="284351"/>
                  <a:pt x="10657138" y="284351"/>
                  <a:pt x="10657138" y="284351"/>
                </a:cubicBezTo>
                <a:cubicBezTo>
                  <a:pt x="10654774" y="294701"/>
                  <a:pt x="10654774" y="294701"/>
                  <a:pt x="10654774" y="294701"/>
                </a:cubicBezTo>
                <a:cubicBezTo>
                  <a:pt x="10652431" y="305519"/>
                  <a:pt x="10652431" y="305519"/>
                  <a:pt x="10652431" y="305519"/>
                </a:cubicBezTo>
                <a:cubicBezTo>
                  <a:pt x="10650557" y="316359"/>
                  <a:pt x="10650557" y="316359"/>
                  <a:pt x="10650557" y="316359"/>
                </a:cubicBezTo>
                <a:cubicBezTo>
                  <a:pt x="10648193" y="326708"/>
                  <a:pt x="10648193" y="326708"/>
                  <a:pt x="10648193" y="326708"/>
                </a:cubicBezTo>
                <a:cubicBezTo>
                  <a:pt x="10645851" y="337548"/>
                  <a:pt x="10645851" y="337548"/>
                  <a:pt x="10645851" y="337548"/>
                </a:cubicBezTo>
                <a:cubicBezTo>
                  <a:pt x="10643977" y="347897"/>
                  <a:pt x="10643977" y="347897"/>
                  <a:pt x="10643977" y="347897"/>
                </a:cubicBezTo>
                <a:cubicBezTo>
                  <a:pt x="10641592" y="358716"/>
                  <a:pt x="10641592" y="358716"/>
                  <a:pt x="10641592" y="358716"/>
                </a:cubicBezTo>
                <a:cubicBezTo>
                  <a:pt x="10633606" y="351667"/>
                  <a:pt x="10633606" y="351667"/>
                  <a:pt x="10633606" y="351667"/>
                </a:cubicBezTo>
                <a:cubicBezTo>
                  <a:pt x="10625598" y="344597"/>
                  <a:pt x="10625598" y="344597"/>
                  <a:pt x="10625598" y="344597"/>
                </a:cubicBezTo>
                <a:cubicBezTo>
                  <a:pt x="10617612" y="337548"/>
                  <a:pt x="10617612" y="337548"/>
                  <a:pt x="10617612" y="337548"/>
                </a:cubicBezTo>
                <a:cubicBezTo>
                  <a:pt x="10609583" y="330009"/>
                  <a:pt x="10609583" y="330009"/>
                  <a:pt x="10609583" y="330009"/>
                </a:cubicBezTo>
                <a:cubicBezTo>
                  <a:pt x="10602066" y="322939"/>
                  <a:pt x="10602066" y="322939"/>
                  <a:pt x="10602066" y="322939"/>
                </a:cubicBezTo>
                <a:cubicBezTo>
                  <a:pt x="10594059" y="315890"/>
                  <a:pt x="10594059" y="315890"/>
                  <a:pt x="10594059" y="315890"/>
                </a:cubicBezTo>
                <a:cubicBezTo>
                  <a:pt x="10586072" y="308820"/>
                  <a:pt x="10586072" y="308820"/>
                  <a:pt x="10586072" y="308820"/>
                </a:cubicBezTo>
                <a:cubicBezTo>
                  <a:pt x="10582069" y="305295"/>
                  <a:pt x="10580067" y="303533"/>
                  <a:pt x="10579066" y="302652"/>
                </a:cubicBezTo>
                <a:lnTo>
                  <a:pt x="10578069" y="301774"/>
                </a:lnTo>
                <a:lnTo>
                  <a:pt x="10587948" y="298474"/>
                </a:lnTo>
                <a:cubicBezTo>
                  <a:pt x="10598297" y="294705"/>
                  <a:pt x="10598297" y="294705"/>
                  <a:pt x="10598297" y="294705"/>
                </a:cubicBezTo>
                <a:cubicBezTo>
                  <a:pt x="10608669" y="291425"/>
                  <a:pt x="10608669" y="291425"/>
                  <a:pt x="10608669" y="291425"/>
                </a:cubicBezTo>
                <a:cubicBezTo>
                  <a:pt x="10618550" y="287656"/>
                  <a:pt x="10618550" y="287656"/>
                  <a:pt x="10618550" y="287656"/>
                </a:cubicBezTo>
                <a:cubicBezTo>
                  <a:pt x="10628900" y="284355"/>
                  <a:pt x="10628900" y="284355"/>
                  <a:pt x="10628900" y="284355"/>
                </a:cubicBezTo>
                <a:cubicBezTo>
                  <a:pt x="10638782" y="280586"/>
                  <a:pt x="10638782" y="280586"/>
                  <a:pt x="10638782" y="280586"/>
                </a:cubicBezTo>
                <a:cubicBezTo>
                  <a:pt x="10649131" y="277285"/>
                  <a:pt x="10649131" y="277285"/>
                  <a:pt x="10649131" y="277285"/>
                </a:cubicBezTo>
                <a:cubicBezTo>
                  <a:pt x="10654082" y="275400"/>
                  <a:pt x="10656558" y="274458"/>
                  <a:pt x="10657796" y="273987"/>
                </a:cubicBezTo>
                <a:close/>
                <a:moveTo>
                  <a:pt x="10538051" y="266467"/>
                </a:moveTo>
                <a:cubicBezTo>
                  <a:pt x="10542289" y="270705"/>
                  <a:pt x="10542289" y="270705"/>
                  <a:pt x="10542289" y="270705"/>
                </a:cubicBezTo>
                <a:cubicBezTo>
                  <a:pt x="10546526" y="274942"/>
                  <a:pt x="10546526" y="274942"/>
                  <a:pt x="10546526" y="274942"/>
                </a:cubicBezTo>
                <a:cubicBezTo>
                  <a:pt x="10550764" y="279180"/>
                  <a:pt x="10550764" y="279180"/>
                  <a:pt x="10550764" y="279180"/>
                </a:cubicBezTo>
                <a:cubicBezTo>
                  <a:pt x="10554981" y="283397"/>
                  <a:pt x="10554981" y="283397"/>
                  <a:pt x="10554981" y="283397"/>
                </a:cubicBezTo>
                <a:cubicBezTo>
                  <a:pt x="10559240" y="288124"/>
                  <a:pt x="10559240" y="288124"/>
                  <a:pt x="10559240" y="288124"/>
                </a:cubicBezTo>
                <a:cubicBezTo>
                  <a:pt x="10563478" y="292362"/>
                  <a:pt x="10563478" y="292362"/>
                  <a:pt x="10563478" y="292362"/>
                </a:cubicBezTo>
                <a:cubicBezTo>
                  <a:pt x="10567695" y="296579"/>
                  <a:pt x="10567695" y="296579"/>
                  <a:pt x="10567695" y="296579"/>
                </a:cubicBezTo>
                <a:lnTo>
                  <a:pt x="10571930" y="300835"/>
                </a:lnTo>
                <a:lnTo>
                  <a:pt x="10564883" y="304114"/>
                </a:lnTo>
                <a:cubicBezTo>
                  <a:pt x="10557812" y="307883"/>
                  <a:pt x="10557812" y="307883"/>
                  <a:pt x="10557812" y="307883"/>
                </a:cubicBezTo>
                <a:cubicBezTo>
                  <a:pt x="10550763" y="311652"/>
                  <a:pt x="10550763" y="311652"/>
                  <a:pt x="10550763" y="311652"/>
                </a:cubicBezTo>
                <a:cubicBezTo>
                  <a:pt x="10543225" y="314953"/>
                  <a:pt x="10543225" y="314953"/>
                  <a:pt x="10543225" y="314953"/>
                </a:cubicBezTo>
                <a:cubicBezTo>
                  <a:pt x="10536154" y="318701"/>
                  <a:pt x="10536154" y="318701"/>
                  <a:pt x="10536154" y="318701"/>
                </a:cubicBezTo>
                <a:cubicBezTo>
                  <a:pt x="10529105" y="322002"/>
                  <a:pt x="10529105" y="322002"/>
                  <a:pt x="10529105" y="322002"/>
                </a:cubicBezTo>
                <a:cubicBezTo>
                  <a:pt x="10522056" y="325771"/>
                  <a:pt x="10522056" y="325771"/>
                  <a:pt x="10522056" y="325771"/>
                </a:cubicBezTo>
                <a:lnTo>
                  <a:pt x="10514989" y="329071"/>
                </a:lnTo>
                <a:lnTo>
                  <a:pt x="10517819" y="321537"/>
                </a:lnTo>
                <a:cubicBezTo>
                  <a:pt x="10520630" y="313530"/>
                  <a:pt x="10520630" y="313530"/>
                  <a:pt x="10520630" y="313530"/>
                </a:cubicBezTo>
                <a:cubicBezTo>
                  <a:pt x="10523463" y="305523"/>
                  <a:pt x="10523463" y="305523"/>
                  <a:pt x="10523463" y="305523"/>
                </a:cubicBezTo>
                <a:cubicBezTo>
                  <a:pt x="10526274" y="298006"/>
                  <a:pt x="10526274" y="298006"/>
                  <a:pt x="10526274" y="298006"/>
                </a:cubicBezTo>
                <a:cubicBezTo>
                  <a:pt x="10529575" y="289999"/>
                  <a:pt x="10529575" y="289999"/>
                  <a:pt x="10529575" y="289999"/>
                </a:cubicBezTo>
                <a:cubicBezTo>
                  <a:pt x="10532386" y="282013"/>
                  <a:pt x="10532386" y="282013"/>
                  <a:pt x="10532386" y="282013"/>
                </a:cubicBezTo>
                <a:cubicBezTo>
                  <a:pt x="10535218" y="274474"/>
                  <a:pt x="10535218" y="274474"/>
                  <a:pt x="10535218" y="274474"/>
                </a:cubicBezTo>
                <a:cubicBezTo>
                  <a:pt x="10538051" y="266467"/>
                  <a:pt x="10538051" y="266467"/>
                  <a:pt x="10538051" y="266467"/>
                </a:cubicBezTo>
                <a:close/>
                <a:moveTo>
                  <a:pt x="10534747" y="265999"/>
                </a:moveTo>
                <a:lnTo>
                  <a:pt x="10532289" y="272572"/>
                </a:lnTo>
                <a:cubicBezTo>
                  <a:pt x="10531938" y="273512"/>
                  <a:pt x="10531938" y="273512"/>
                  <a:pt x="10531938" y="273512"/>
                </a:cubicBezTo>
                <a:cubicBezTo>
                  <a:pt x="10529105" y="281519"/>
                  <a:pt x="10529105" y="281519"/>
                  <a:pt x="10529105" y="281519"/>
                </a:cubicBezTo>
                <a:cubicBezTo>
                  <a:pt x="10526273" y="289058"/>
                  <a:pt x="10526273" y="289058"/>
                  <a:pt x="10526273" y="289058"/>
                </a:cubicBezTo>
                <a:cubicBezTo>
                  <a:pt x="10523462" y="296575"/>
                  <a:pt x="10523462" y="296575"/>
                  <a:pt x="10523462" y="296575"/>
                </a:cubicBezTo>
                <a:cubicBezTo>
                  <a:pt x="10520629" y="304114"/>
                  <a:pt x="10520629" y="304114"/>
                  <a:pt x="10520629" y="304114"/>
                </a:cubicBezTo>
                <a:cubicBezTo>
                  <a:pt x="10517818" y="312121"/>
                  <a:pt x="10517818" y="312121"/>
                  <a:pt x="10517818" y="312121"/>
                </a:cubicBezTo>
                <a:cubicBezTo>
                  <a:pt x="10514986" y="319659"/>
                  <a:pt x="10514986" y="319659"/>
                  <a:pt x="10514986" y="319659"/>
                </a:cubicBezTo>
                <a:cubicBezTo>
                  <a:pt x="10512175" y="327198"/>
                  <a:pt x="10512175" y="327198"/>
                  <a:pt x="10512175" y="327198"/>
                </a:cubicBezTo>
                <a:cubicBezTo>
                  <a:pt x="10510279" y="321065"/>
                  <a:pt x="10510279" y="321065"/>
                  <a:pt x="10510279" y="321065"/>
                </a:cubicBezTo>
                <a:lnTo>
                  <a:pt x="10508405" y="314953"/>
                </a:lnTo>
                <a:lnTo>
                  <a:pt x="10506748" y="309180"/>
                </a:lnTo>
                <a:cubicBezTo>
                  <a:pt x="10506511" y="308355"/>
                  <a:pt x="10506511" y="308355"/>
                  <a:pt x="10506511" y="308355"/>
                </a:cubicBezTo>
                <a:cubicBezTo>
                  <a:pt x="10504637" y="302243"/>
                  <a:pt x="10504637" y="302243"/>
                  <a:pt x="10504637" y="302243"/>
                </a:cubicBezTo>
                <a:cubicBezTo>
                  <a:pt x="10503210" y="296110"/>
                  <a:pt x="10503210" y="296110"/>
                  <a:pt x="10503210" y="296110"/>
                </a:cubicBezTo>
                <a:lnTo>
                  <a:pt x="10503210" y="296109"/>
                </a:lnTo>
                <a:lnTo>
                  <a:pt x="10503209" y="296106"/>
                </a:lnTo>
                <a:cubicBezTo>
                  <a:pt x="10501335" y="289995"/>
                  <a:pt x="10501335" y="289995"/>
                  <a:pt x="10501335" y="289995"/>
                </a:cubicBezTo>
                <a:cubicBezTo>
                  <a:pt x="10499461" y="283393"/>
                  <a:pt x="10499461" y="283393"/>
                  <a:pt x="10499461" y="283393"/>
                </a:cubicBezTo>
                <a:cubicBezTo>
                  <a:pt x="10498514" y="280337"/>
                  <a:pt x="10498040" y="278809"/>
                  <a:pt x="10497803" y="278045"/>
                </a:cubicBezTo>
                <a:lnTo>
                  <a:pt x="10497567" y="277285"/>
                </a:lnTo>
                <a:lnTo>
                  <a:pt x="10502273" y="275879"/>
                </a:lnTo>
                <a:cubicBezTo>
                  <a:pt x="10506979" y="274474"/>
                  <a:pt x="10506979" y="274474"/>
                  <a:pt x="10506979" y="274474"/>
                </a:cubicBezTo>
                <a:cubicBezTo>
                  <a:pt x="10511686" y="273047"/>
                  <a:pt x="10511686" y="273047"/>
                  <a:pt x="10511686" y="273047"/>
                </a:cubicBezTo>
                <a:cubicBezTo>
                  <a:pt x="10516392" y="271642"/>
                  <a:pt x="10516392" y="271642"/>
                  <a:pt x="10516392" y="271642"/>
                </a:cubicBezTo>
                <a:cubicBezTo>
                  <a:pt x="10521099" y="270236"/>
                  <a:pt x="10521099" y="270236"/>
                  <a:pt x="10521099" y="270236"/>
                </a:cubicBezTo>
                <a:cubicBezTo>
                  <a:pt x="10525805" y="268831"/>
                  <a:pt x="10525805" y="268831"/>
                  <a:pt x="10525805" y="268831"/>
                </a:cubicBezTo>
                <a:cubicBezTo>
                  <a:pt x="10530043" y="267404"/>
                  <a:pt x="10530043" y="267404"/>
                  <a:pt x="10530043" y="267404"/>
                </a:cubicBezTo>
                <a:close/>
                <a:moveTo>
                  <a:pt x="10882581" y="261293"/>
                </a:moveTo>
                <a:lnTo>
                  <a:pt x="10883538" y="262697"/>
                </a:lnTo>
                <a:cubicBezTo>
                  <a:pt x="10884476" y="263634"/>
                  <a:pt x="10884476" y="263634"/>
                  <a:pt x="10884476" y="263634"/>
                </a:cubicBezTo>
                <a:cubicBezTo>
                  <a:pt x="10884944" y="265061"/>
                  <a:pt x="10884944" y="265061"/>
                  <a:pt x="10884944" y="265061"/>
                </a:cubicBezTo>
                <a:cubicBezTo>
                  <a:pt x="10885881" y="266467"/>
                  <a:pt x="10885881" y="266467"/>
                  <a:pt x="10885881" y="266467"/>
                </a:cubicBezTo>
                <a:cubicBezTo>
                  <a:pt x="10886839" y="267404"/>
                  <a:pt x="10886839" y="267404"/>
                  <a:pt x="10886839" y="267404"/>
                </a:cubicBezTo>
                <a:cubicBezTo>
                  <a:pt x="10887776" y="268831"/>
                  <a:pt x="10887776" y="268831"/>
                  <a:pt x="10887776" y="268831"/>
                </a:cubicBezTo>
                <a:cubicBezTo>
                  <a:pt x="10888713" y="270236"/>
                  <a:pt x="10888713" y="270236"/>
                  <a:pt x="10888713" y="270236"/>
                </a:cubicBezTo>
                <a:cubicBezTo>
                  <a:pt x="10889650" y="271642"/>
                  <a:pt x="10889650" y="271642"/>
                  <a:pt x="10889650" y="271642"/>
                </a:cubicBezTo>
                <a:lnTo>
                  <a:pt x="10889856" y="272554"/>
                </a:lnTo>
                <a:lnTo>
                  <a:pt x="10890608" y="275875"/>
                </a:lnTo>
                <a:lnTo>
                  <a:pt x="10890609" y="275877"/>
                </a:lnTo>
                <a:lnTo>
                  <a:pt x="10890609" y="275879"/>
                </a:lnTo>
                <a:lnTo>
                  <a:pt x="10892013" y="280114"/>
                </a:lnTo>
                <a:lnTo>
                  <a:pt x="10892950" y="284820"/>
                </a:lnTo>
                <a:lnTo>
                  <a:pt x="10892951" y="284822"/>
                </a:lnTo>
                <a:lnTo>
                  <a:pt x="10892951" y="284824"/>
                </a:lnTo>
                <a:lnTo>
                  <a:pt x="10893190" y="285903"/>
                </a:lnTo>
                <a:lnTo>
                  <a:pt x="10893887" y="289058"/>
                </a:lnTo>
                <a:lnTo>
                  <a:pt x="10893887" y="289059"/>
                </a:lnTo>
                <a:lnTo>
                  <a:pt x="10893888" y="289062"/>
                </a:lnTo>
                <a:lnTo>
                  <a:pt x="10895293" y="293296"/>
                </a:lnTo>
                <a:lnTo>
                  <a:pt x="10896251" y="298002"/>
                </a:lnTo>
                <a:lnTo>
                  <a:pt x="10896251" y="298002"/>
                </a:lnTo>
                <a:lnTo>
                  <a:pt x="10896252" y="298006"/>
                </a:lnTo>
                <a:lnTo>
                  <a:pt x="10897657" y="302241"/>
                </a:lnTo>
                <a:lnTo>
                  <a:pt x="10898594" y="306477"/>
                </a:lnTo>
                <a:cubicBezTo>
                  <a:pt x="10896720" y="300834"/>
                  <a:pt x="10896720" y="300834"/>
                  <a:pt x="10896720" y="300834"/>
                </a:cubicBezTo>
                <a:cubicBezTo>
                  <a:pt x="10894377" y="295191"/>
                  <a:pt x="10894377" y="295191"/>
                  <a:pt x="10894377" y="295191"/>
                </a:cubicBezTo>
                <a:cubicBezTo>
                  <a:pt x="10892482" y="289526"/>
                  <a:pt x="10892482" y="289526"/>
                  <a:pt x="10892482" y="289526"/>
                </a:cubicBezTo>
                <a:cubicBezTo>
                  <a:pt x="10890608" y="283883"/>
                  <a:pt x="10890608" y="283883"/>
                  <a:pt x="10890608" y="283883"/>
                </a:cubicBezTo>
                <a:cubicBezTo>
                  <a:pt x="10888712" y="278239"/>
                  <a:pt x="10888712" y="278239"/>
                  <a:pt x="10888712" y="278239"/>
                </a:cubicBezTo>
                <a:cubicBezTo>
                  <a:pt x="10886349" y="272596"/>
                  <a:pt x="10886349" y="272596"/>
                  <a:pt x="10886349" y="272596"/>
                </a:cubicBezTo>
                <a:cubicBezTo>
                  <a:pt x="10884475" y="266931"/>
                  <a:pt x="10884475" y="266931"/>
                  <a:pt x="10884475" y="266931"/>
                </a:cubicBezTo>
                <a:cubicBezTo>
                  <a:pt x="10883527" y="264110"/>
                  <a:pt x="10883053" y="262699"/>
                  <a:pt x="10882816" y="261993"/>
                </a:cubicBezTo>
                <a:close/>
                <a:moveTo>
                  <a:pt x="10755506" y="260802"/>
                </a:moveTo>
                <a:cubicBezTo>
                  <a:pt x="10761149" y="267872"/>
                  <a:pt x="10761149" y="267872"/>
                  <a:pt x="10761149" y="267872"/>
                </a:cubicBezTo>
                <a:cubicBezTo>
                  <a:pt x="10766793" y="274942"/>
                  <a:pt x="10766793" y="274942"/>
                  <a:pt x="10766793" y="274942"/>
                </a:cubicBezTo>
                <a:cubicBezTo>
                  <a:pt x="10772458" y="282013"/>
                  <a:pt x="10772458" y="282013"/>
                  <a:pt x="10772458" y="282013"/>
                </a:cubicBezTo>
                <a:cubicBezTo>
                  <a:pt x="10778101" y="289062"/>
                  <a:pt x="10778101" y="289062"/>
                  <a:pt x="10778101" y="289062"/>
                </a:cubicBezTo>
                <a:cubicBezTo>
                  <a:pt x="10783745" y="296110"/>
                  <a:pt x="10783745" y="296110"/>
                  <a:pt x="10783745" y="296110"/>
                </a:cubicBezTo>
                <a:cubicBezTo>
                  <a:pt x="10789388" y="303180"/>
                  <a:pt x="10789388" y="303180"/>
                  <a:pt x="10789388" y="303180"/>
                </a:cubicBezTo>
                <a:cubicBezTo>
                  <a:pt x="10795053" y="310251"/>
                  <a:pt x="10795053" y="310251"/>
                  <a:pt x="10795053" y="310251"/>
                </a:cubicBezTo>
                <a:cubicBezTo>
                  <a:pt x="10797874" y="313775"/>
                  <a:pt x="10799285" y="315538"/>
                  <a:pt x="10799991" y="316419"/>
                </a:cubicBezTo>
                <a:lnTo>
                  <a:pt x="10800694" y="317297"/>
                </a:lnTo>
                <a:lnTo>
                  <a:pt x="10800227" y="318233"/>
                </a:lnTo>
                <a:cubicBezTo>
                  <a:pt x="10799737" y="318701"/>
                  <a:pt x="10799737" y="318701"/>
                  <a:pt x="10799737" y="319170"/>
                </a:cubicBezTo>
                <a:cubicBezTo>
                  <a:pt x="10799269" y="319170"/>
                  <a:pt x="10799269" y="319659"/>
                  <a:pt x="10799269" y="320128"/>
                </a:cubicBezTo>
                <a:cubicBezTo>
                  <a:pt x="10798800" y="320128"/>
                  <a:pt x="10798800" y="320596"/>
                  <a:pt x="10798800" y="321065"/>
                </a:cubicBezTo>
                <a:cubicBezTo>
                  <a:pt x="10798331" y="321065"/>
                  <a:pt x="10798331" y="321533"/>
                  <a:pt x="10798331" y="322002"/>
                </a:cubicBezTo>
                <a:cubicBezTo>
                  <a:pt x="10798331" y="322002"/>
                  <a:pt x="10798331" y="322470"/>
                  <a:pt x="10798331" y="322939"/>
                </a:cubicBezTo>
                <a:cubicBezTo>
                  <a:pt x="10797863" y="322939"/>
                  <a:pt x="10797863" y="323429"/>
                  <a:pt x="10797863" y="323897"/>
                </a:cubicBezTo>
                <a:cubicBezTo>
                  <a:pt x="10797863" y="324366"/>
                  <a:pt x="10797863" y="324366"/>
                  <a:pt x="10797863" y="324834"/>
                </a:cubicBezTo>
                <a:cubicBezTo>
                  <a:pt x="10788919" y="326708"/>
                  <a:pt x="10788919" y="326708"/>
                  <a:pt x="10788919" y="326708"/>
                </a:cubicBezTo>
                <a:cubicBezTo>
                  <a:pt x="10779974" y="328114"/>
                  <a:pt x="10779974" y="328114"/>
                  <a:pt x="10779974" y="328114"/>
                </a:cubicBezTo>
                <a:cubicBezTo>
                  <a:pt x="10771030" y="329541"/>
                  <a:pt x="10771030" y="329541"/>
                  <a:pt x="10771030" y="329541"/>
                </a:cubicBezTo>
                <a:cubicBezTo>
                  <a:pt x="10762085" y="330946"/>
                  <a:pt x="10762085" y="330946"/>
                  <a:pt x="10762085" y="330946"/>
                </a:cubicBezTo>
                <a:cubicBezTo>
                  <a:pt x="10753609" y="332352"/>
                  <a:pt x="10753609" y="332352"/>
                  <a:pt x="10753609" y="332352"/>
                </a:cubicBezTo>
                <a:cubicBezTo>
                  <a:pt x="10744665" y="333778"/>
                  <a:pt x="10744665" y="333778"/>
                  <a:pt x="10744665" y="333778"/>
                </a:cubicBezTo>
                <a:cubicBezTo>
                  <a:pt x="10735721" y="335184"/>
                  <a:pt x="10735721" y="335184"/>
                  <a:pt x="10735721" y="335184"/>
                </a:cubicBezTo>
                <a:cubicBezTo>
                  <a:pt x="10731260" y="335897"/>
                  <a:pt x="10729029" y="336254"/>
                  <a:pt x="10727913" y="336432"/>
                </a:cubicBezTo>
                <a:lnTo>
                  <a:pt x="10726800" y="336610"/>
                </a:lnTo>
                <a:lnTo>
                  <a:pt x="10729259" y="328378"/>
                </a:lnTo>
                <a:cubicBezTo>
                  <a:pt x="10729610" y="327202"/>
                  <a:pt x="10729610" y="327202"/>
                  <a:pt x="10729610" y="327202"/>
                </a:cubicBezTo>
                <a:cubicBezTo>
                  <a:pt x="10731952" y="318237"/>
                  <a:pt x="10731952" y="318237"/>
                  <a:pt x="10731952" y="318237"/>
                </a:cubicBezTo>
                <a:cubicBezTo>
                  <a:pt x="10734785" y="308824"/>
                  <a:pt x="10734785" y="308824"/>
                  <a:pt x="10734785" y="308824"/>
                </a:cubicBezTo>
                <a:cubicBezTo>
                  <a:pt x="10737617" y="299411"/>
                  <a:pt x="10737617" y="299411"/>
                  <a:pt x="10737617" y="299411"/>
                </a:cubicBezTo>
                <a:cubicBezTo>
                  <a:pt x="10740449" y="289999"/>
                  <a:pt x="10740449" y="289999"/>
                  <a:pt x="10740449" y="289999"/>
                </a:cubicBezTo>
                <a:cubicBezTo>
                  <a:pt x="10743261" y="280586"/>
                  <a:pt x="10743261" y="280586"/>
                  <a:pt x="10743261" y="280586"/>
                </a:cubicBezTo>
                <a:cubicBezTo>
                  <a:pt x="10746093" y="271642"/>
                  <a:pt x="10746093" y="271642"/>
                  <a:pt x="10746093" y="271642"/>
                </a:cubicBezTo>
                <a:cubicBezTo>
                  <a:pt x="10748436" y="262229"/>
                  <a:pt x="10748436" y="262229"/>
                  <a:pt x="10748436" y="262229"/>
                </a:cubicBezTo>
                <a:lnTo>
                  <a:pt x="10748904" y="262229"/>
                </a:lnTo>
                <a:cubicBezTo>
                  <a:pt x="10748904" y="262229"/>
                  <a:pt x="10748904" y="262229"/>
                  <a:pt x="10749394" y="262229"/>
                </a:cubicBezTo>
                <a:lnTo>
                  <a:pt x="10749862" y="262229"/>
                </a:lnTo>
                <a:cubicBezTo>
                  <a:pt x="10749862" y="262229"/>
                  <a:pt x="10749862" y="262229"/>
                  <a:pt x="10750331" y="262229"/>
                </a:cubicBezTo>
                <a:lnTo>
                  <a:pt x="10750778" y="262229"/>
                </a:lnTo>
                <a:cubicBezTo>
                  <a:pt x="10751268" y="262229"/>
                  <a:pt x="10751268" y="262229"/>
                  <a:pt x="10751736" y="262229"/>
                </a:cubicBezTo>
                <a:lnTo>
                  <a:pt x="10752205" y="262229"/>
                </a:lnTo>
                <a:cubicBezTo>
                  <a:pt x="10752673" y="262229"/>
                  <a:pt x="10752673" y="262229"/>
                  <a:pt x="10753163" y="261760"/>
                </a:cubicBezTo>
                <a:lnTo>
                  <a:pt x="10753610" y="261760"/>
                </a:lnTo>
                <a:cubicBezTo>
                  <a:pt x="10754079" y="261760"/>
                  <a:pt x="10754079" y="261760"/>
                  <a:pt x="10754548" y="261292"/>
                </a:cubicBezTo>
                <a:cubicBezTo>
                  <a:pt x="10754548" y="261292"/>
                  <a:pt x="10754548" y="261292"/>
                  <a:pt x="10755037" y="261292"/>
                </a:cubicBezTo>
                <a:cubicBezTo>
                  <a:pt x="10755037" y="260802"/>
                  <a:pt x="10755506" y="260802"/>
                  <a:pt x="10755506" y="260802"/>
                </a:cubicBezTo>
                <a:close/>
                <a:moveTo>
                  <a:pt x="10877895" y="257991"/>
                </a:moveTo>
                <a:cubicBezTo>
                  <a:pt x="10881664" y="267872"/>
                  <a:pt x="10881664" y="267872"/>
                  <a:pt x="10881664" y="267872"/>
                </a:cubicBezTo>
                <a:cubicBezTo>
                  <a:pt x="10884944" y="278243"/>
                  <a:pt x="10884944" y="278243"/>
                  <a:pt x="10884944" y="278243"/>
                </a:cubicBezTo>
                <a:cubicBezTo>
                  <a:pt x="10888713" y="288124"/>
                  <a:pt x="10888713" y="288124"/>
                  <a:pt x="10888713" y="288124"/>
                </a:cubicBezTo>
                <a:cubicBezTo>
                  <a:pt x="10892483" y="298474"/>
                  <a:pt x="10892483" y="298474"/>
                  <a:pt x="10892483" y="298474"/>
                </a:cubicBezTo>
                <a:cubicBezTo>
                  <a:pt x="10895762" y="308355"/>
                  <a:pt x="10895762" y="308355"/>
                  <a:pt x="10895762" y="308355"/>
                </a:cubicBezTo>
                <a:cubicBezTo>
                  <a:pt x="10899532" y="318705"/>
                  <a:pt x="10899532" y="318705"/>
                  <a:pt x="10899532" y="318705"/>
                </a:cubicBezTo>
                <a:cubicBezTo>
                  <a:pt x="10902833" y="329076"/>
                  <a:pt x="10902833" y="329076"/>
                  <a:pt x="10902833" y="329076"/>
                </a:cubicBezTo>
                <a:cubicBezTo>
                  <a:pt x="10904717" y="334016"/>
                  <a:pt x="10905660" y="336487"/>
                  <a:pt x="10906131" y="337722"/>
                </a:cubicBezTo>
                <a:lnTo>
                  <a:pt x="10906601" y="338953"/>
                </a:lnTo>
                <a:lnTo>
                  <a:pt x="10902363" y="337079"/>
                </a:lnTo>
                <a:cubicBezTo>
                  <a:pt x="10898594" y="335184"/>
                  <a:pt x="10898594" y="335184"/>
                  <a:pt x="10898594" y="335184"/>
                </a:cubicBezTo>
                <a:cubicBezTo>
                  <a:pt x="10894377" y="333310"/>
                  <a:pt x="10894377" y="333310"/>
                  <a:pt x="10894377" y="333310"/>
                </a:cubicBezTo>
                <a:cubicBezTo>
                  <a:pt x="10890118" y="331883"/>
                  <a:pt x="10890118" y="331883"/>
                  <a:pt x="10890118" y="331883"/>
                </a:cubicBezTo>
                <a:cubicBezTo>
                  <a:pt x="10886349" y="330009"/>
                  <a:pt x="10886349" y="330009"/>
                  <a:pt x="10886349" y="330009"/>
                </a:cubicBezTo>
                <a:cubicBezTo>
                  <a:pt x="10882132" y="328114"/>
                  <a:pt x="10882132" y="328114"/>
                  <a:pt x="10882132" y="328114"/>
                </a:cubicBezTo>
                <a:cubicBezTo>
                  <a:pt x="10878363" y="326240"/>
                  <a:pt x="10878363" y="326240"/>
                  <a:pt x="10878363" y="326240"/>
                </a:cubicBezTo>
                <a:lnTo>
                  <a:pt x="10874126" y="324366"/>
                </a:lnTo>
                <a:lnTo>
                  <a:pt x="10874535" y="317364"/>
                </a:lnTo>
                <a:cubicBezTo>
                  <a:pt x="10874594" y="316363"/>
                  <a:pt x="10874594" y="316363"/>
                  <a:pt x="10874594" y="316363"/>
                </a:cubicBezTo>
                <a:cubicBezTo>
                  <a:pt x="10875063" y="307887"/>
                  <a:pt x="10875063" y="307887"/>
                  <a:pt x="10875063" y="307887"/>
                </a:cubicBezTo>
                <a:lnTo>
                  <a:pt x="10875531" y="299411"/>
                </a:lnTo>
                <a:cubicBezTo>
                  <a:pt x="10876000" y="291425"/>
                  <a:pt x="10876000" y="291425"/>
                  <a:pt x="10876000" y="291425"/>
                </a:cubicBezTo>
                <a:cubicBezTo>
                  <a:pt x="10876468" y="282928"/>
                  <a:pt x="10876468" y="282928"/>
                  <a:pt x="10876468" y="282928"/>
                </a:cubicBezTo>
                <a:cubicBezTo>
                  <a:pt x="10876937" y="274474"/>
                  <a:pt x="10876937" y="274474"/>
                  <a:pt x="10876937" y="274474"/>
                </a:cubicBezTo>
                <a:cubicBezTo>
                  <a:pt x="10877426" y="266467"/>
                  <a:pt x="10877426" y="266467"/>
                  <a:pt x="10877426" y="266467"/>
                </a:cubicBezTo>
                <a:cubicBezTo>
                  <a:pt x="10877895" y="257991"/>
                  <a:pt x="10877895" y="257991"/>
                  <a:pt x="10877895" y="257991"/>
                </a:cubicBezTo>
                <a:close/>
                <a:moveTo>
                  <a:pt x="10739981" y="255159"/>
                </a:moveTo>
                <a:cubicBezTo>
                  <a:pt x="10739981" y="255649"/>
                  <a:pt x="10740449" y="256117"/>
                  <a:pt x="10740449" y="256117"/>
                </a:cubicBezTo>
                <a:cubicBezTo>
                  <a:pt x="10740449" y="256586"/>
                  <a:pt x="10740897" y="257054"/>
                  <a:pt x="10740897" y="257054"/>
                </a:cubicBezTo>
                <a:cubicBezTo>
                  <a:pt x="10740897" y="257523"/>
                  <a:pt x="10741365" y="257523"/>
                  <a:pt x="10741365" y="257991"/>
                </a:cubicBezTo>
                <a:cubicBezTo>
                  <a:pt x="10741855" y="258460"/>
                  <a:pt x="10741855" y="258460"/>
                  <a:pt x="10742324" y="258928"/>
                </a:cubicBezTo>
                <a:lnTo>
                  <a:pt x="10742792" y="259418"/>
                </a:lnTo>
                <a:cubicBezTo>
                  <a:pt x="10743261" y="259886"/>
                  <a:pt x="10743261" y="259886"/>
                  <a:pt x="10743729" y="260334"/>
                </a:cubicBezTo>
                <a:cubicBezTo>
                  <a:pt x="10743729" y="260334"/>
                  <a:pt x="10744198" y="260802"/>
                  <a:pt x="10744666" y="260802"/>
                </a:cubicBezTo>
                <a:lnTo>
                  <a:pt x="10745622" y="261291"/>
                </a:lnTo>
                <a:lnTo>
                  <a:pt x="10743145" y="269524"/>
                </a:lnTo>
                <a:cubicBezTo>
                  <a:pt x="10742791" y="270701"/>
                  <a:pt x="10742791" y="270701"/>
                  <a:pt x="10742791" y="270701"/>
                </a:cubicBezTo>
                <a:cubicBezTo>
                  <a:pt x="10739980" y="279645"/>
                  <a:pt x="10739980" y="279645"/>
                  <a:pt x="10739980" y="279645"/>
                </a:cubicBezTo>
                <a:cubicBezTo>
                  <a:pt x="10737148" y="289058"/>
                  <a:pt x="10737148" y="289058"/>
                  <a:pt x="10737148" y="289058"/>
                </a:cubicBezTo>
                <a:cubicBezTo>
                  <a:pt x="10734315" y="298470"/>
                  <a:pt x="10734315" y="298470"/>
                  <a:pt x="10734315" y="298470"/>
                </a:cubicBezTo>
                <a:cubicBezTo>
                  <a:pt x="10731951" y="307883"/>
                  <a:pt x="10731951" y="307883"/>
                  <a:pt x="10731951" y="307883"/>
                </a:cubicBezTo>
                <a:cubicBezTo>
                  <a:pt x="10729140" y="316827"/>
                  <a:pt x="10729140" y="316827"/>
                  <a:pt x="10729140" y="316827"/>
                </a:cubicBezTo>
                <a:lnTo>
                  <a:pt x="10726308" y="326240"/>
                </a:lnTo>
                <a:cubicBezTo>
                  <a:pt x="10723497" y="335652"/>
                  <a:pt x="10723497" y="335652"/>
                  <a:pt x="10723497" y="335652"/>
                </a:cubicBezTo>
                <a:cubicBezTo>
                  <a:pt x="10716426" y="327667"/>
                  <a:pt x="10716426" y="327667"/>
                  <a:pt x="10716426" y="327667"/>
                </a:cubicBezTo>
                <a:cubicBezTo>
                  <a:pt x="10708888" y="319659"/>
                  <a:pt x="10708888" y="319659"/>
                  <a:pt x="10708888" y="319659"/>
                </a:cubicBezTo>
                <a:cubicBezTo>
                  <a:pt x="10701370" y="311652"/>
                  <a:pt x="10701370" y="311652"/>
                  <a:pt x="10701370" y="311652"/>
                </a:cubicBezTo>
                <a:cubicBezTo>
                  <a:pt x="10693831" y="303645"/>
                  <a:pt x="10693831" y="303645"/>
                  <a:pt x="10693831" y="303645"/>
                </a:cubicBezTo>
                <a:cubicBezTo>
                  <a:pt x="10686782" y="296106"/>
                  <a:pt x="10686782" y="296106"/>
                  <a:pt x="10686782" y="296106"/>
                </a:cubicBezTo>
                <a:cubicBezTo>
                  <a:pt x="10679265" y="288121"/>
                  <a:pt x="10679265" y="288121"/>
                  <a:pt x="10679265" y="288121"/>
                </a:cubicBezTo>
                <a:cubicBezTo>
                  <a:pt x="10671726" y="280113"/>
                  <a:pt x="10671726" y="280113"/>
                  <a:pt x="10671726" y="280113"/>
                </a:cubicBezTo>
                <a:cubicBezTo>
                  <a:pt x="10668202" y="276110"/>
                  <a:pt x="10666439" y="274108"/>
                  <a:pt x="10665558" y="273107"/>
                </a:cubicBezTo>
                <a:lnTo>
                  <a:pt x="10664680" y="272109"/>
                </a:lnTo>
                <a:lnTo>
                  <a:pt x="10672914" y="270470"/>
                </a:lnTo>
                <a:cubicBezTo>
                  <a:pt x="10674091" y="270236"/>
                  <a:pt x="10674091" y="270236"/>
                  <a:pt x="10674091" y="270236"/>
                </a:cubicBezTo>
                <a:cubicBezTo>
                  <a:pt x="10683503" y="267872"/>
                  <a:pt x="10683503" y="267872"/>
                  <a:pt x="10683503" y="267872"/>
                </a:cubicBezTo>
                <a:cubicBezTo>
                  <a:pt x="10692895" y="265998"/>
                  <a:pt x="10692895" y="265998"/>
                  <a:pt x="10692895" y="265998"/>
                </a:cubicBezTo>
                <a:cubicBezTo>
                  <a:pt x="10702308" y="263634"/>
                  <a:pt x="10702308" y="263634"/>
                  <a:pt x="10702308" y="263634"/>
                </a:cubicBezTo>
                <a:cubicBezTo>
                  <a:pt x="10711721" y="261760"/>
                  <a:pt x="10711721" y="261760"/>
                  <a:pt x="10711721" y="261760"/>
                </a:cubicBezTo>
                <a:cubicBezTo>
                  <a:pt x="10721134" y="259418"/>
                  <a:pt x="10721134" y="259418"/>
                  <a:pt x="10721134" y="259418"/>
                </a:cubicBezTo>
                <a:cubicBezTo>
                  <a:pt x="10730568" y="257523"/>
                  <a:pt x="10730568" y="257523"/>
                  <a:pt x="10730568" y="257523"/>
                </a:cubicBezTo>
                <a:cubicBezTo>
                  <a:pt x="10739981" y="255159"/>
                  <a:pt x="10739981" y="255159"/>
                  <a:pt x="10739981" y="255159"/>
                </a:cubicBezTo>
                <a:close/>
                <a:moveTo>
                  <a:pt x="10819991" y="249515"/>
                </a:moveTo>
                <a:cubicBezTo>
                  <a:pt x="10826103" y="258928"/>
                  <a:pt x="10826103" y="258928"/>
                  <a:pt x="10826103" y="258928"/>
                </a:cubicBezTo>
                <a:cubicBezTo>
                  <a:pt x="10832236" y="267872"/>
                  <a:pt x="10832236" y="267872"/>
                  <a:pt x="10832236" y="267872"/>
                </a:cubicBezTo>
                <a:cubicBezTo>
                  <a:pt x="10838816" y="277285"/>
                  <a:pt x="10838816" y="277285"/>
                  <a:pt x="10838816" y="277285"/>
                </a:cubicBezTo>
                <a:cubicBezTo>
                  <a:pt x="10844928" y="286698"/>
                  <a:pt x="10844928" y="286698"/>
                  <a:pt x="10844928" y="286698"/>
                </a:cubicBezTo>
                <a:cubicBezTo>
                  <a:pt x="10851062" y="296110"/>
                  <a:pt x="10851062" y="296110"/>
                  <a:pt x="10851062" y="296110"/>
                </a:cubicBezTo>
                <a:cubicBezTo>
                  <a:pt x="10857174" y="305076"/>
                  <a:pt x="10857174" y="305076"/>
                  <a:pt x="10857174" y="305076"/>
                </a:cubicBezTo>
                <a:cubicBezTo>
                  <a:pt x="10863286" y="314489"/>
                  <a:pt x="10863286" y="314489"/>
                  <a:pt x="10863286" y="314489"/>
                </a:cubicBezTo>
                <a:cubicBezTo>
                  <a:pt x="10866352" y="319195"/>
                  <a:pt x="10867886" y="321548"/>
                  <a:pt x="10868652" y="322724"/>
                </a:cubicBezTo>
                <a:lnTo>
                  <a:pt x="10869417" y="323897"/>
                </a:lnTo>
                <a:lnTo>
                  <a:pt x="10863285" y="323897"/>
                </a:lnTo>
                <a:cubicBezTo>
                  <a:pt x="10856704" y="323897"/>
                  <a:pt x="10856704" y="323897"/>
                  <a:pt x="10856704" y="323897"/>
                </a:cubicBezTo>
                <a:cubicBezTo>
                  <a:pt x="10850571" y="323429"/>
                  <a:pt x="10850571" y="323429"/>
                  <a:pt x="10850571" y="323429"/>
                </a:cubicBezTo>
                <a:cubicBezTo>
                  <a:pt x="10844459" y="323429"/>
                  <a:pt x="10844459" y="323429"/>
                  <a:pt x="10844459" y="323429"/>
                </a:cubicBezTo>
                <a:cubicBezTo>
                  <a:pt x="10838347" y="323429"/>
                  <a:pt x="10838347" y="323429"/>
                  <a:pt x="10838347" y="323429"/>
                </a:cubicBezTo>
                <a:cubicBezTo>
                  <a:pt x="10832235" y="323429"/>
                  <a:pt x="10832235" y="323429"/>
                  <a:pt x="10832235" y="323429"/>
                </a:cubicBezTo>
                <a:cubicBezTo>
                  <a:pt x="10825633" y="323429"/>
                  <a:pt x="10825633" y="323429"/>
                  <a:pt x="10825633" y="323429"/>
                </a:cubicBezTo>
                <a:cubicBezTo>
                  <a:pt x="10819521" y="323429"/>
                  <a:pt x="10819521" y="323429"/>
                  <a:pt x="10819521" y="323429"/>
                </a:cubicBezTo>
                <a:lnTo>
                  <a:pt x="10819053" y="322003"/>
                </a:lnTo>
                <a:lnTo>
                  <a:pt x="10818564" y="320132"/>
                </a:lnTo>
                <a:lnTo>
                  <a:pt x="10818564" y="320131"/>
                </a:lnTo>
                <a:lnTo>
                  <a:pt x="10818563" y="320128"/>
                </a:lnTo>
                <a:cubicBezTo>
                  <a:pt x="10818563" y="319659"/>
                  <a:pt x="10818094" y="319170"/>
                  <a:pt x="10818094" y="318701"/>
                </a:cubicBezTo>
                <a:cubicBezTo>
                  <a:pt x="10817647" y="318701"/>
                  <a:pt x="10817179" y="318233"/>
                  <a:pt x="10817179" y="317785"/>
                </a:cubicBezTo>
                <a:cubicBezTo>
                  <a:pt x="10816689" y="317296"/>
                  <a:pt x="10816220" y="316827"/>
                  <a:pt x="10815752" y="316827"/>
                </a:cubicBezTo>
                <a:cubicBezTo>
                  <a:pt x="10815752" y="316359"/>
                  <a:pt x="10815283" y="315890"/>
                  <a:pt x="10814815" y="315890"/>
                </a:cubicBezTo>
                <a:cubicBezTo>
                  <a:pt x="10814346" y="315422"/>
                  <a:pt x="10813878" y="314953"/>
                  <a:pt x="10813409" y="314953"/>
                </a:cubicBezTo>
                <a:lnTo>
                  <a:pt x="10811983" y="314485"/>
                </a:lnTo>
                <a:lnTo>
                  <a:pt x="10812803" y="307482"/>
                </a:lnTo>
                <a:cubicBezTo>
                  <a:pt x="10812920" y="306481"/>
                  <a:pt x="10812920" y="306481"/>
                  <a:pt x="10812920" y="306481"/>
                </a:cubicBezTo>
                <a:cubicBezTo>
                  <a:pt x="10813879" y="298006"/>
                  <a:pt x="10813879" y="298006"/>
                  <a:pt x="10813879" y="298006"/>
                </a:cubicBezTo>
                <a:cubicBezTo>
                  <a:pt x="10814816" y="289999"/>
                  <a:pt x="10814816" y="289999"/>
                  <a:pt x="10814816" y="289999"/>
                </a:cubicBezTo>
                <a:cubicBezTo>
                  <a:pt x="10816221" y="282013"/>
                  <a:pt x="10816221" y="282013"/>
                  <a:pt x="10816221" y="282013"/>
                </a:cubicBezTo>
                <a:cubicBezTo>
                  <a:pt x="10817180" y="273984"/>
                  <a:pt x="10817180" y="273984"/>
                  <a:pt x="10817180" y="273984"/>
                </a:cubicBezTo>
                <a:cubicBezTo>
                  <a:pt x="10818095" y="265530"/>
                  <a:pt x="10818095" y="265530"/>
                  <a:pt x="10818095" y="265530"/>
                </a:cubicBezTo>
                <a:cubicBezTo>
                  <a:pt x="10819054" y="257523"/>
                  <a:pt x="10819054" y="257523"/>
                  <a:pt x="10819054" y="257523"/>
                </a:cubicBezTo>
                <a:cubicBezTo>
                  <a:pt x="10819991" y="249515"/>
                  <a:pt x="10819991" y="249515"/>
                  <a:pt x="10819991" y="249515"/>
                </a:cubicBezTo>
                <a:close/>
                <a:moveTo>
                  <a:pt x="10822335" y="247173"/>
                </a:moveTo>
                <a:lnTo>
                  <a:pt x="10828935" y="247641"/>
                </a:lnTo>
                <a:cubicBezTo>
                  <a:pt x="10835516" y="248110"/>
                  <a:pt x="10835516" y="248110"/>
                  <a:pt x="10835516" y="248110"/>
                </a:cubicBezTo>
                <a:cubicBezTo>
                  <a:pt x="10842117" y="248578"/>
                  <a:pt x="10842117" y="248578"/>
                  <a:pt x="10842117" y="248578"/>
                </a:cubicBezTo>
                <a:cubicBezTo>
                  <a:pt x="10848698" y="249047"/>
                  <a:pt x="10848698" y="249047"/>
                  <a:pt x="10848698" y="249047"/>
                </a:cubicBezTo>
                <a:cubicBezTo>
                  <a:pt x="10855300" y="249515"/>
                  <a:pt x="10855300" y="249515"/>
                  <a:pt x="10855300" y="249515"/>
                </a:cubicBezTo>
                <a:cubicBezTo>
                  <a:pt x="10861880" y="250005"/>
                  <a:pt x="10861880" y="250005"/>
                  <a:pt x="10861880" y="250005"/>
                </a:cubicBezTo>
                <a:cubicBezTo>
                  <a:pt x="10868482" y="250921"/>
                  <a:pt x="10868482" y="250921"/>
                  <a:pt x="10868482" y="250921"/>
                </a:cubicBezTo>
                <a:lnTo>
                  <a:pt x="10875062" y="251389"/>
                </a:lnTo>
                <a:lnTo>
                  <a:pt x="10874652" y="258820"/>
                </a:lnTo>
                <a:cubicBezTo>
                  <a:pt x="10874593" y="259882"/>
                  <a:pt x="10874593" y="259882"/>
                  <a:pt x="10874593" y="259882"/>
                </a:cubicBezTo>
                <a:cubicBezTo>
                  <a:pt x="10874125" y="268337"/>
                  <a:pt x="10874125" y="268337"/>
                  <a:pt x="10874125" y="268337"/>
                </a:cubicBezTo>
                <a:cubicBezTo>
                  <a:pt x="10873656" y="277281"/>
                  <a:pt x="10873656" y="277281"/>
                  <a:pt x="10873656" y="277281"/>
                </a:cubicBezTo>
                <a:cubicBezTo>
                  <a:pt x="10873166" y="285757"/>
                  <a:pt x="10873166" y="285757"/>
                  <a:pt x="10873166" y="285757"/>
                </a:cubicBezTo>
                <a:cubicBezTo>
                  <a:pt x="10872698" y="294701"/>
                  <a:pt x="10872698" y="294701"/>
                  <a:pt x="10872698" y="294701"/>
                </a:cubicBezTo>
                <a:cubicBezTo>
                  <a:pt x="10872251" y="303176"/>
                  <a:pt x="10872251" y="303176"/>
                  <a:pt x="10872251" y="303176"/>
                </a:cubicBezTo>
                <a:cubicBezTo>
                  <a:pt x="10871292" y="311652"/>
                  <a:pt x="10871292" y="311652"/>
                  <a:pt x="10871292" y="311652"/>
                </a:cubicBezTo>
                <a:cubicBezTo>
                  <a:pt x="10870824" y="320596"/>
                  <a:pt x="10870824" y="320596"/>
                  <a:pt x="10870824" y="320596"/>
                </a:cubicBezTo>
                <a:cubicBezTo>
                  <a:pt x="10864712" y="311184"/>
                  <a:pt x="10864712" y="311184"/>
                  <a:pt x="10864712" y="311184"/>
                </a:cubicBezTo>
                <a:cubicBezTo>
                  <a:pt x="10859068" y="302239"/>
                  <a:pt x="10859068" y="302239"/>
                  <a:pt x="10859068" y="302239"/>
                </a:cubicBezTo>
                <a:cubicBezTo>
                  <a:pt x="10852935" y="292827"/>
                  <a:pt x="10852935" y="292827"/>
                  <a:pt x="10852935" y="292827"/>
                </a:cubicBezTo>
                <a:cubicBezTo>
                  <a:pt x="10846823" y="283883"/>
                  <a:pt x="10846823" y="283883"/>
                  <a:pt x="10846823" y="283883"/>
                </a:cubicBezTo>
                <a:cubicBezTo>
                  <a:pt x="10840690" y="274470"/>
                  <a:pt x="10840690" y="274470"/>
                  <a:pt x="10840690" y="274470"/>
                </a:cubicBezTo>
                <a:cubicBezTo>
                  <a:pt x="10834578" y="265526"/>
                  <a:pt x="10834578" y="265526"/>
                  <a:pt x="10834578" y="265526"/>
                </a:cubicBezTo>
                <a:cubicBezTo>
                  <a:pt x="10828466" y="256113"/>
                  <a:pt x="10828466" y="256113"/>
                  <a:pt x="10828466" y="256113"/>
                </a:cubicBezTo>
                <a:cubicBezTo>
                  <a:pt x="10825399" y="251641"/>
                  <a:pt x="10823865" y="249405"/>
                  <a:pt x="10823099" y="248287"/>
                </a:cubicBezTo>
                <a:close/>
                <a:moveTo>
                  <a:pt x="10817179" y="246704"/>
                </a:moveTo>
                <a:lnTo>
                  <a:pt x="10816220" y="255155"/>
                </a:lnTo>
                <a:cubicBezTo>
                  <a:pt x="10814815" y="263630"/>
                  <a:pt x="10814815" y="263630"/>
                  <a:pt x="10814815" y="263630"/>
                </a:cubicBezTo>
                <a:cubicBezTo>
                  <a:pt x="10813878" y="272106"/>
                  <a:pt x="10813878" y="272106"/>
                  <a:pt x="10813878" y="272106"/>
                </a:cubicBezTo>
                <a:cubicBezTo>
                  <a:pt x="10812919" y="280582"/>
                  <a:pt x="10812919" y="280582"/>
                  <a:pt x="10812919" y="280582"/>
                </a:cubicBezTo>
                <a:cubicBezTo>
                  <a:pt x="10811982" y="288589"/>
                  <a:pt x="10811982" y="288589"/>
                  <a:pt x="10811982" y="288589"/>
                </a:cubicBezTo>
                <a:cubicBezTo>
                  <a:pt x="10810577" y="297065"/>
                  <a:pt x="10810577" y="297065"/>
                  <a:pt x="10810577" y="297065"/>
                </a:cubicBezTo>
                <a:cubicBezTo>
                  <a:pt x="10809640" y="305519"/>
                  <a:pt x="10809640" y="305519"/>
                  <a:pt x="10809640" y="305519"/>
                </a:cubicBezTo>
                <a:cubicBezTo>
                  <a:pt x="10808681" y="314016"/>
                  <a:pt x="10808681" y="314016"/>
                  <a:pt x="10808681" y="314016"/>
                </a:cubicBezTo>
                <a:cubicBezTo>
                  <a:pt x="10808213" y="314016"/>
                  <a:pt x="10808213" y="314016"/>
                  <a:pt x="10807766" y="314016"/>
                </a:cubicBezTo>
                <a:lnTo>
                  <a:pt x="10807276" y="314016"/>
                </a:lnTo>
                <a:cubicBezTo>
                  <a:pt x="10806807" y="314016"/>
                  <a:pt x="10806807" y="314016"/>
                  <a:pt x="10806339" y="314016"/>
                </a:cubicBezTo>
                <a:lnTo>
                  <a:pt x="10805870" y="314485"/>
                </a:lnTo>
                <a:cubicBezTo>
                  <a:pt x="10805381" y="314485"/>
                  <a:pt x="10805381" y="314485"/>
                  <a:pt x="10805381" y="314485"/>
                </a:cubicBezTo>
                <a:cubicBezTo>
                  <a:pt x="10804933" y="314485"/>
                  <a:pt x="10804933" y="314953"/>
                  <a:pt x="10804465" y="314953"/>
                </a:cubicBezTo>
                <a:lnTo>
                  <a:pt x="10803996" y="314953"/>
                </a:lnTo>
                <a:cubicBezTo>
                  <a:pt x="10803506" y="315422"/>
                  <a:pt x="10803506" y="315422"/>
                  <a:pt x="10803506" y="315422"/>
                </a:cubicBezTo>
                <a:cubicBezTo>
                  <a:pt x="10797863" y="308351"/>
                  <a:pt x="10797863" y="308351"/>
                  <a:pt x="10797863" y="308351"/>
                </a:cubicBezTo>
                <a:cubicBezTo>
                  <a:pt x="10792219" y="301302"/>
                  <a:pt x="10792219" y="301302"/>
                  <a:pt x="10792219" y="301302"/>
                </a:cubicBezTo>
                <a:cubicBezTo>
                  <a:pt x="10786555" y="294232"/>
                  <a:pt x="10786555" y="294232"/>
                  <a:pt x="10786555" y="294232"/>
                </a:cubicBezTo>
                <a:cubicBezTo>
                  <a:pt x="10780911" y="287162"/>
                  <a:pt x="10780911" y="287162"/>
                  <a:pt x="10780911" y="287162"/>
                </a:cubicBezTo>
                <a:cubicBezTo>
                  <a:pt x="10775268" y="280113"/>
                  <a:pt x="10775268" y="280113"/>
                  <a:pt x="10775268" y="280113"/>
                </a:cubicBezTo>
                <a:cubicBezTo>
                  <a:pt x="10769624" y="273043"/>
                  <a:pt x="10769624" y="273043"/>
                  <a:pt x="10769624" y="273043"/>
                </a:cubicBezTo>
                <a:cubicBezTo>
                  <a:pt x="10763959" y="265994"/>
                  <a:pt x="10763959" y="265994"/>
                  <a:pt x="10763959" y="265994"/>
                </a:cubicBezTo>
                <a:cubicBezTo>
                  <a:pt x="10761137" y="262459"/>
                  <a:pt x="10759727" y="260692"/>
                  <a:pt x="10759021" y="259808"/>
                </a:cubicBezTo>
                <a:lnTo>
                  <a:pt x="10758318" y="258926"/>
                </a:lnTo>
                <a:lnTo>
                  <a:pt x="10758807" y="257991"/>
                </a:lnTo>
                <a:cubicBezTo>
                  <a:pt x="10758807" y="257991"/>
                  <a:pt x="10759275" y="257523"/>
                  <a:pt x="10759275" y="257054"/>
                </a:cubicBezTo>
                <a:lnTo>
                  <a:pt x="10759744" y="256586"/>
                </a:lnTo>
                <a:cubicBezTo>
                  <a:pt x="10759744" y="256117"/>
                  <a:pt x="10760212" y="256117"/>
                  <a:pt x="10760212" y="255649"/>
                </a:cubicBezTo>
                <a:cubicBezTo>
                  <a:pt x="10760212" y="255159"/>
                  <a:pt x="10760212" y="255159"/>
                  <a:pt x="10760212" y="254690"/>
                </a:cubicBezTo>
                <a:cubicBezTo>
                  <a:pt x="10760681" y="254690"/>
                  <a:pt x="10760681" y="254222"/>
                  <a:pt x="10760681" y="253753"/>
                </a:cubicBezTo>
                <a:cubicBezTo>
                  <a:pt x="10760681" y="253753"/>
                  <a:pt x="10760681" y="253285"/>
                  <a:pt x="10760681" y="252816"/>
                </a:cubicBezTo>
                <a:cubicBezTo>
                  <a:pt x="10760681" y="252816"/>
                  <a:pt x="10761149" y="252348"/>
                  <a:pt x="10761149" y="251879"/>
                </a:cubicBezTo>
                <a:cubicBezTo>
                  <a:pt x="10768220" y="251389"/>
                  <a:pt x="10768220" y="251389"/>
                  <a:pt x="10768220" y="251389"/>
                </a:cubicBezTo>
                <a:cubicBezTo>
                  <a:pt x="10774800" y="250452"/>
                  <a:pt x="10774800" y="250452"/>
                  <a:pt x="10774800" y="250452"/>
                </a:cubicBezTo>
                <a:cubicBezTo>
                  <a:pt x="10781871" y="250005"/>
                  <a:pt x="10781871" y="250005"/>
                  <a:pt x="10781871" y="250005"/>
                </a:cubicBezTo>
                <a:cubicBezTo>
                  <a:pt x="10788920" y="249515"/>
                  <a:pt x="10788920" y="249515"/>
                  <a:pt x="10788920" y="249515"/>
                </a:cubicBezTo>
                <a:cubicBezTo>
                  <a:pt x="10795969" y="248578"/>
                  <a:pt x="10795969" y="248578"/>
                  <a:pt x="10795969" y="248578"/>
                </a:cubicBezTo>
                <a:cubicBezTo>
                  <a:pt x="10803039" y="248110"/>
                  <a:pt x="10803039" y="248110"/>
                  <a:pt x="10803039" y="248110"/>
                </a:cubicBezTo>
                <a:cubicBezTo>
                  <a:pt x="10810109" y="247641"/>
                  <a:pt x="10810109" y="247641"/>
                  <a:pt x="10810109" y="247641"/>
                </a:cubicBezTo>
                <a:close/>
                <a:moveTo>
                  <a:pt x="10503206" y="244350"/>
                </a:moveTo>
                <a:lnTo>
                  <a:pt x="10502272" y="248106"/>
                </a:lnTo>
                <a:cubicBezTo>
                  <a:pt x="10500866" y="252344"/>
                  <a:pt x="10500866" y="252344"/>
                  <a:pt x="10500866" y="252344"/>
                </a:cubicBezTo>
                <a:cubicBezTo>
                  <a:pt x="10499908" y="256113"/>
                  <a:pt x="10499908" y="256113"/>
                  <a:pt x="10499908" y="256113"/>
                </a:cubicBezTo>
                <a:cubicBezTo>
                  <a:pt x="10498503" y="259882"/>
                  <a:pt x="10498503" y="259882"/>
                  <a:pt x="10498503" y="259882"/>
                </a:cubicBezTo>
                <a:cubicBezTo>
                  <a:pt x="10497566" y="263630"/>
                  <a:pt x="10497566" y="263630"/>
                  <a:pt x="10497566" y="263630"/>
                </a:cubicBezTo>
                <a:cubicBezTo>
                  <a:pt x="10496160" y="267868"/>
                  <a:pt x="10496160" y="267868"/>
                  <a:pt x="10496160" y="267868"/>
                </a:cubicBezTo>
                <a:cubicBezTo>
                  <a:pt x="10495223" y="271638"/>
                  <a:pt x="10495223" y="271638"/>
                  <a:pt x="10495223" y="271638"/>
                </a:cubicBezTo>
                <a:cubicBezTo>
                  <a:pt x="10494265" y="275407"/>
                  <a:pt x="10494265" y="275407"/>
                  <a:pt x="10494265" y="275407"/>
                </a:cubicBezTo>
                <a:cubicBezTo>
                  <a:pt x="10492391" y="277749"/>
                  <a:pt x="10492391" y="277749"/>
                  <a:pt x="10492391" y="277749"/>
                </a:cubicBezTo>
                <a:cubicBezTo>
                  <a:pt x="10490495" y="280113"/>
                  <a:pt x="10490495" y="280113"/>
                  <a:pt x="10490495" y="280113"/>
                </a:cubicBezTo>
                <a:cubicBezTo>
                  <a:pt x="10488621" y="282477"/>
                  <a:pt x="10488621" y="282477"/>
                  <a:pt x="10488621" y="282477"/>
                </a:cubicBezTo>
                <a:cubicBezTo>
                  <a:pt x="10487216" y="284820"/>
                  <a:pt x="10487216" y="284820"/>
                  <a:pt x="10487216" y="284820"/>
                </a:cubicBezTo>
                <a:cubicBezTo>
                  <a:pt x="10485320" y="287162"/>
                  <a:pt x="10485320" y="287162"/>
                  <a:pt x="10485320" y="287162"/>
                </a:cubicBezTo>
                <a:cubicBezTo>
                  <a:pt x="10483446" y="289526"/>
                  <a:pt x="10483446" y="289526"/>
                  <a:pt x="10483446" y="289526"/>
                </a:cubicBezTo>
                <a:cubicBezTo>
                  <a:pt x="10481551" y="291890"/>
                  <a:pt x="10481551" y="291890"/>
                  <a:pt x="10481551" y="291890"/>
                </a:cubicBezTo>
                <a:lnTo>
                  <a:pt x="10480156" y="294214"/>
                </a:lnTo>
                <a:lnTo>
                  <a:pt x="10482979" y="288124"/>
                </a:lnTo>
                <a:cubicBezTo>
                  <a:pt x="10485811" y="282013"/>
                  <a:pt x="10485811" y="282013"/>
                  <a:pt x="10485811" y="282013"/>
                </a:cubicBezTo>
                <a:cubicBezTo>
                  <a:pt x="10488622" y="275879"/>
                  <a:pt x="10488622" y="275879"/>
                  <a:pt x="10488622" y="275879"/>
                </a:cubicBezTo>
                <a:cubicBezTo>
                  <a:pt x="10491455" y="269299"/>
                  <a:pt x="10491455" y="269299"/>
                  <a:pt x="10491455" y="269299"/>
                </a:cubicBezTo>
                <a:cubicBezTo>
                  <a:pt x="10494734" y="263166"/>
                  <a:pt x="10494734" y="263166"/>
                  <a:pt x="10494734" y="263166"/>
                </a:cubicBezTo>
                <a:cubicBezTo>
                  <a:pt x="10497567" y="257054"/>
                  <a:pt x="10497567" y="257054"/>
                  <a:pt x="10497567" y="257054"/>
                </a:cubicBezTo>
                <a:cubicBezTo>
                  <a:pt x="10500378" y="250452"/>
                  <a:pt x="10500378" y="250452"/>
                  <a:pt x="10500378" y="250452"/>
                </a:cubicBezTo>
                <a:cubicBezTo>
                  <a:pt x="10501794" y="247396"/>
                  <a:pt x="10502502" y="245869"/>
                  <a:pt x="10502856" y="245105"/>
                </a:cubicBezTo>
                <a:close/>
                <a:moveTo>
                  <a:pt x="11232903" y="238850"/>
                </a:moveTo>
                <a:lnTo>
                  <a:pt x="11236732" y="238850"/>
                </a:lnTo>
                <a:cubicBezTo>
                  <a:pt x="11236732" y="238850"/>
                  <a:pt x="11236732" y="238850"/>
                  <a:pt x="11241055" y="238850"/>
                </a:cubicBezTo>
                <a:cubicBezTo>
                  <a:pt x="11241055" y="238850"/>
                  <a:pt x="11241055" y="238850"/>
                  <a:pt x="11245336" y="238850"/>
                </a:cubicBezTo>
                <a:cubicBezTo>
                  <a:pt x="11245336" y="238850"/>
                  <a:pt x="11245336" y="238850"/>
                  <a:pt x="11249659" y="238850"/>
                </a:cubicBezTo>
                <a:cubicBezTo>
                  <a:pt x="11251553" y="238850"/>
                  <a:pt x="11253487" y="239344"/>
                  <a:pt x="11254887" y="239837"/>
                </a:cubicBezTo>
                <a:cubicBezTo>
                  <a:pt x="11256822" y="240289"/>
                  <a:pt x="11257769" y="240782"/>
                  <a:pt x="11258716" y="241728"/>
                </a:cubicBezTo>
                <a:lnTo>
                  <a:pt x="11261145" y="245550"/>
                </a:lnTo>
                <a:lnTo>
                  <a:pt x="11262091" y="249864"/>
                </a:lnTo>
                <a:cubicBezTo>
                  <a:pt x="11262091" y="251755"/>
                  <a:pt x="11261597" y="253194"/>
                  <a:pt x="11261144" y="254633"/>
                </a:cubicBezTo>
                <a:cubicBezTo>
                  <a:pt x="11260650" y="256071"/>
                  <a:pt x="11259703" y="257510"/>
                  <a:pt x="11258715" y="258456"/>
                </a:cubicBezTo>
                <a:cubicBezTo>
                  <a:pt x="11257768" y="259401"/>
                  <a:pt x="11256327" y="260347"/>
                  <a:pt x="11254886" y="260840"/>
                </a:cubicBezTo>
                <a:cubicBezTo>
                  <a:pt x="11253486" y="261292"/>
                  <a:pt x="11251552" y="261786"/>
                  <a:pt x="11249658" y="261786"/>
                </a:cubicBezTo>
                <a:cubicBezTo>
                  <a:pt x="11249658" y="261786"/>
                  <a:pt x="11249658" y="261786"/>
                  <a:pt x="11245335" y="261786"/>
                </a:cubicBezTo>
                <a:cubicBezTo>
                  <a:pt x="11245335" y="261786"/>
                  <a:pt x="11245335" y="261786"/>
                  <a:pt x="11241054" y="261786"/>
                </a:cubicBezTo>
                <a:cubicBezTo>
                  <a:pt x="11241054" y="261786"/>
                  <a:pt x="11241054" y="261786"/>
                  <a:pt x="11236731" y="261786"/>
                </a:cubicBezTo>
                <a:lnTo>
                  <a:pt x="11232903" y="261786"/>
                </a:lnTo>
                <a:lnTo>
                  <a:pt x="11232903" y="261076"/>
                </a:lnTo>
                <a:cubicBezTo>
                  <a:pt x="11232903" y="260361"/>
                  <a:pt x="11232903" y="258932"/>
                  <a:pt x="11232903" y="256075"/>
                </a:cubicBezTo>
                <a:cubicBezTo>
                  <a:pt x="11232903" y="256075"/>
                  <a:pt x="11232903" y="256075"/>
                  <a:pt x="11232903" y="250320"/>
                </a:cubicBezTo>
                <a:cubicBezTo>
                  <a:pt x="11232903" y="250320"/>
                  <a:pt x="11232903" y="250320"/>
                  <a:pt x="11232903" y="244606"/>
                </a:cubicBezTo>
                <a:cubicBezTo>
                  <a:pt x="11232903" y="244606"/>
                  <a:pt x="11232903" y="244606"/>
                  <a:pt x="11232903" y="238850"/>
                </a:cubicBezTo>
                <a:close/>
                <a:moveTo>
                  <a:pt x="10594525" y="229285"/>
                </a:moveTo>
                <a:lnTo>
                  <a:pt x="10592067" y="236678"/>
                </a:lnTo>
                <a:cubicBezTo>
                  <a:pt x="10591716" y="237735"/>
                  <a:pt x="10591716" y="237735"/>
                  <a:pt x="10591716" y="237735"/>
                </a:cubicBezTo>
                <a:cubicBezTo>
                  <a:pt x="10589352" y="246232"/>
                  <a:pt x="10589352" y="246232"/>
                  <a:pt x="10589352" y="246232"/>
                </a:cubicBezTo>
                <a:cubicBezTo>
                  <a:pt x="10586988" y="255155"/>
                  <a:pt x="10586988" y="255155"/>
                  <a:pt x="10586988" y="255155"/>
                </a:cubicBezTo>
                <a:cubicBezTo>
                  <a:pt x="10584177" y="263630"/>
                  <a:pt x="10584177" y="263630"/>
                  <a:pt x="10584177" y="263630"/>
                </a:cubicBezTo>
                <a:cubicBezTo>
                  <a:pt x="10581835" y="272106"/>
                  <a:pt x="10581835" y="272106"/>
                  <a:pt x="10581835" y="272106"/>
                </a:cubicBezTo>
                <a:cubicBezTo>
                  <a:pt x="10579002" y="281050"/>
                  <a:pt x="10579002" y="281050"/>
                  <a:pt x="10579002" y="281050"/>
                </a:cubicBezTo>
                <a:cubicBezTo>
                  <a:pt x="10576660" y="289526"/>
                  <a:pt x="10576660" y="289526"/>
                  <a:pt x="10576660" y="289526"/>
                </a:cubicBezTo>
                <a:cubicBezTo>
                  <a:pt x="10574296" y="298002"/>
                  <a:pt x="10574296" y="298002"/>
                  <a:pt x="10574296" y="298002"/>
                </a:cubicBezTo>
                <a:lnTo>
                  <a:pt x="10570058" y="293764"/>
                </a:lnTo>
                <a:cubicBezTo>
                  <a:pt x="10565820" y="289526"/>
                  <a:pt x="10565820" y="289526"/>
                  <a:pt x="10565820" y="289526"/>
                </a:cubicBezTo>
                <a:cubicBezTo>
                  <a:pt x="10561582" y="285288"/>
                  <a:pt x="10561582" y="285288"/>
                  <a:pt x="10561582" y="285288"/>
                </a:cubicBezTo>
                <a:cubicBezTo>
                  <a:pt x="10557344" y="281050"/>
                  <a:pt x="10557344" y="281050"/>
                  <a:pt x="10557344" y="281050"/>
                </a:cubicBezTo>
                <a:cubicBezTo>
                  <a:pt x="10553106" y="276812"/>
                  <a:pt x="10553106" y="276812"/>
                  <a:pt x="10553106" y="276812"/>
                </a:cubicBezTo>
                <a:cubicBezTo>
                  <a:pt x="10548868" y="272596"/>
                  <a:pt x="10548868" y="272596"/>
                  <a:pt x="10548868" y="272596"/>
                </a:cubicBezTo>
                <a:cubicBezTo>
                  <a:pt x="10544630" y="267868"/>
                  <a:pt x="10544630" y="267868"/>
                  <a:pt x="10544630" y="267868"/>
                </a:cubicBezTo>
                <a:lnTo>
                  <a:pt x="10540394" y="263633"/>
                </a:lnTo>
                <a:lnTo>
                  <a:pt x="10546995" y="259418"/>
                </a:lnTo>
                <a:cubicBezTo>
                  <a:pt x="10553597" y="255159"/>
                  <a:pt x="10553597" y="255159"/>
                  <a:pt x="10553597" y="255159"/>
                </a:cubicBezTo>
                <a:cubicBezTo>
                  <a:pt x="10560646" y="250921"/>
                  <a:pt x="10560646" y="250921"/>
                  <a:pt x="10560646" y="250921"/>
                </a:cubicBezTo>
                <a:cubicBezTo>
                  <a:pt x="10567226" y="246704"/>
                  <a:pt x="10567226" y="246704"/>
                  <a:pt x="10567226" y="246704"/>
                </a:cubicBezTo>
                <a:cubicBezTo>
                  <a:pt x="10574297" y="241977"/>
                  <a:pt x="10574297" y="241977"/>
                  <a:pt x="10574297" y="241977"/>
                </a:cubicBezTo>
                <a:cubicBezTo>
                  <a:pt x="10580877" y="237739"/>
                  <a:pt x="10580877" y="237739"/>
                  <a:pt x="10580877" y="237739"/>
                </a:cubicBezTo>
                <a:cubicBezTo>
                  <a:pt x="10587479" y="233522"/>
                  <a:pt x="10587479" y="233522"/>
                  <a:pt x="10587479" y="233522"/>
                </a:cubicBezTo>
                <a:close/>
                <a:moveTo>
                  <a:pt x="10598297" y="227858"/>
                </a:moveTo>
                <a:lnTo>
                  <a:pt x="10605836" y="233522"/>
                </a:lnTo>
                <a:cubicBezTo>
                  <a:pt x="10612885" y="238697"/>
                  <a:pt x="10612885" y="238697"/>
                  <a:pt x="10612885" y="238697"/>
                </a:cubicBezTo>
                <a:cubicBezTo>
                  <a:pt x="10620424" y="243872"/>
                  <a:pt x="10620424" y="243872"/>
                  <a:pt x="10620424" y="243872"/>
                </a:cubicBezTo>
                <a:cubicBezTo>
                  <a:pt x="10627963" y="249515"/>
                  <a:pt x="10627963" y="249515"/>
                  <a:pt x="10627963" y="249515"/>
                </a:cubicBezTo>
                <a:cubicBezTo>
                  <a:pt x="10635481" y="254690"/>
                  <a:pt x="10635481" y="254690"/>
                  <a:pt x="10635481" y="254690"/>
                </a:cubicBezTo>
                <a:cubicBezTo>
                  <a:pt x="10643019" y="259886"/>
                  <a:pt x="10643019" y="259886"/>
                  <a:pt x="10643019" y="259886"/>
                </a:cubicBezTo>
                <a:cubicBezTo>
                  <a:pt x="10650090" y="265530"/>
                  <a:pt x="10650090" y="265530"/>
                  <a:pt x="10650090" y="265530"/>
                </a:cubicBezTo>
                <a:cubicBezTo>
                  <a:pt x="10653849" y="268117"/>
                  <a:pt x="10655728" y="269411"/>
                  <a:pt x="10656667" y="270058"/>
                </a:cubicBezTo>
                <a:lnTo>
                  <a:pt x="10657603" y="270702"/>
                </a:lnTo>
                <a:lnTo>
                  <a:pt x="10648960" y="273570"/>
                </a:lnTo>
                <a:cubicBezTo>
                  <a:pt x="10647725" y="273980"/>
                  <a:pt x="10647725" y="273980"/>
                  <a:pt x="10647725" y="273980"/>
                </a:cubicBezTo>
                <a:cubicBezTo>
                  <a:pt x="10637843" y="277749"/>
                  <a:pt x="10637843" y="277749"/>
                  <a:pt x="10637843" y="277749"/>
                </a:cubicBezTo>
                <a:cubicBezTo>
                  <a:pt x="10627494" y="281050"/>
                  <a:pt x="10627494" y="281050"/>
                  <a:pt x="10627494" y="281050"/>
                </a:cubicBezTo>
                <a:cubicBezTo>
                  <a:pt x="10617612" y="284820"/>
                  <a:pt x="10617612" y="284820"/>
                  <a:pt x="10617612" y="284820"/>
                </a:cubicBezTo>
                <a:cubicBezTo>
                  <a:pt x="10607241" y="288121"/>
                  <a:pt x="10607241" y="288121"/>
                  <a:pt x="10607241" y="288121"/>
                </a:cubicBezTo>
                <a:cubicBezTo>
                  <a:pt x="10597359" y="291421"/>
                  <a:pt x="10597359" y="291421"/>
                  <a:pt x="10597359" y="291421"/>
                </a:cubicBezTo>
                <a:cubicBezTo>
                  <a:pt x="10587478" y="295191"/>
                  <a:pt x="10587478" y="295191"/>
                  <a:pt x="10587478" y="295191"/>
                </a:cubicBezTo>
                <a:cubicBezTo>
                  <a:pt x="10582292" y="296830"/>
                  <a:pt x="10579700" y="297650"/>
                  <a:pt x="10578403" y="298060"/>
                </a:cubicBezTo>
                <a:lnTo>
                  <a:pt x="10577110" y="298469"/>
                </a:lnTo>
                <a:lnTo>
                  <a:pt x="10579586" y="291058"/>
                </a:lnTo>
                <a:cubicBezTo>
                  <a:pt x="10579940" y="289999"/>
                  <a:pt x="10579940" y="289999"/>
                  <a:pt x="10579940" y="289999"/>
                </a:cubicBezTo>
                <a:cubicBezTo>
                  <a:pt x="10582304" y="281054"/>
                  <a:pt x="10582304" y="281054"/>
                  <a:pt x="10582304" y="281054"/>
                </a:cubicBezTo>
                <a:cubicBezTo>
                  <a:pt x="10585115" y="272110"/>
                  <a:pt x="10585115" y="272110"/>
                  <a:pt x="10585115" y="272110"/>
                </a:cubicBezTo>
                <a:cubicBezTo>
                  <a:pt x="10587948" y="263166"/>
                  <a:pt x="10587948" y="263166"/>
                  <a:pt x="10587948" y="263166"/>
                </a:cubicBezTo>
                <a:cubicBezTo>
                  <a:pt x="10590290" y="254690"/>
                  <a:pt x="10590290" y="254690"/>
                  <a:pt x="10590290" y="254690"/>
                </a:cubicBezTo>
                <a:cubicBezTo>
                  <a:pt x="10593122" y="245746"/>
                  <a:pt x="10593122" y="245746"/>
                  <a:pt x="10593122" y="245746"/>
                </a:cubicBezTo>
                <a:cubicBezTo>
                  <a:pt x="10595486" y="236823"/>
                  <a:pt x="10595486" y="236823"/>
                  <a:pt x="10595486" y="236823"/>
                </a:cubicBezTo>
                <a:cubicBezTo>
                  <a:pt x="10598297" y="227858"/>
                  <a:pt x="10598297" y="227858"/>
                  <a:pt x="10598297" y="227858"/>
                </a:cubicBezTo>
                <a:close/>
                <a:moveTo>
                  <a:pt x="10545565" y="216105"/>
                </a:moveTo>
                <a:lnTo>
                  <a:pt x="10544183" y="222210"/>
                </a:lnTo>
                <a:cubicBezTo>
                  <a:pt x="10543225" y="227854"/>
                  <a:pt x="10543225" y="227854"/>
                  <a:pt x="10543225" y="227854"/>
                </a:cubicBezTo>
                <a:cubicBezTo>
                  <a:pt x="10541819" y="233518"/>
                  <a:pt x="10541819" y="233518"/>
                  <a:pt x="10541819" y="233518"/>
                </a:cubicBezTo>
                <a:cubicBezTo>
                  <a:pt x="10540882" y="239162"/>
                  <a:pt x="10540882" y="239162"/>
                  <a:pt x="10540882" y="239162"/>
                </a:cubicBezTo>
                <a:cubicBezTo>
                  <a:pt x="10539455" y="244805"/>
                  <a:pt x="10539455" y="244805"/>
                  <a:pt x="10539455" y="244805"/>
                </a:cubicBezTo>
                <a:cubicBezTo>
                  <a:pt x="10538518" y="250917"/>
                  <a:pt x="10538518" y="250917"/>
                  <a:pt x="10538518" y="250917"/>
                </a:cubicBezTo>
                <a:cubicBezTo>
                  <a:pt x="10537581" y="256582"/>
                  <a:pt x="10537581" y="256582"/>
                  <a:pt x="10537581" y="256582"/>
                </a:cubicBezTo>
                <a:cubicBezTo>
                  <a:pt x="10536154" y="262225"/>
                  <a:pt x="10536154" y="262225"/>
                  <a:pt x="10536154" y="262225"/>
                </a:cubicBezTo>
                <a:cubicBezTo>
                  <a:pt x="10531938" y="263630"/>
                  <a:pt x="10531938" y="263630"/>
                  <a:pt x="10531938" y="263630"/>
                </a:cubicBezTo>
                <a:cubicBezTo>
                  <a:pt x="10527231" y="265057"/>
                  <a:pt x="10527231" y="265057"/>
                  <a:pt x="10527231" y="265057"/>
                </a:cubicBezTo>
                <a:cubicBezTo>
                  <a:pt x="10522503" y="266463"/>
                  <a:pt x="10522503" y="266463"/>
                  <a:pt x="10522503" y="266463"/>
                </a:cubicBezTo>
                <a:cubicBezTo>
                  <a:pt x="10518287" y="267400"/>
                  <a:pt x="10518287" y="267400"/>
                  <a:pt x="10518287" y="267400"/>
                </a:cubicBezTo>
                <a:cubicBezTo>
                  <a:pt x="10513559" y="268827"/>
                  <a:pt x="10513559" y="268827"/>
                  <a:pt x="10513559" y="268827"/>
                </a:cubicBezTo>
                <a:cubicBezTo>
                  <a:pt x="10509342" y="270232"/>
                  <a:pt x="10509342" y="270232"/>
                  <a:pt x="10509342" y="270232"/>
                </a:cubicBezTo>
                <a:cubicBezTo>
                  <a:pt x="10504636" y="271638"/>
                  <a:pt x="10504636" y="271638"/>
                  <a:pt x="10504636" y="271638"/>
                </a:cubicBezTo>
                <a:lnTo>
                  <a:pt x="10499914" y="273041"/>
                </a:lnTo>
                <a:lnTo>
                  <a:pt x="10505275" y="266879"/>
                </a:lnTo>
                <a:cubicBezTo>
                  <a:pt x="10506042" y="265998"/>
                  <a:pt x="10506042" y="265998"/>
                  <a:pt x="10506042" y="265998"/>
                </a:cubicBezTo>
                <a:cubicBezTo>
                  <a:pt x="10511686" y="258928"/>
                  <a:pt x="10511686" y="258928"/>
                  <a:pt x="10511686" y="258928"/>
                </a:cubicBezTo>
                <a:cubicBezTo>
                  <a:pt x="10517329" y="251879"/>
                  <a:pt x="10517329" y="251879"/>
                  <a:pt x="10517329" y="251879"/>
                </a:cubicBezTo>
                <a:cubicBezTo>
                  <a:pt x="10522973" y="244809"/>
                  <a:pt x="10522973" y="244809"/>
                  <a:pt x="10522973" y="244809"/>
                </a:cubicBezTo>
                <a:cubicBezTo>
                  <a:pt x="10528638" y="237739"/>
                  <a:pt x="10528638" y="237739"/>
                  <a:pt x="10528638" y="237739"/>
                </a:cubicBezTo>
                <a:cubicBezTo>
                  <a:pt x="10534281" y="230690"/>
                  <a:pt x="10534281" y="230690"/>
                  <a:pt x="10534281" y="230690"/>
                </a:cubicBezTo>
                <a:cubicBezTo>
                  <a:pt x="10539925" y="223151"/>
                  <a:pt x="10539925" y="223151"/>
                  <a:pt x="10539925" y="223151"/>
                </a:cubicBezTo>
                <a:cubicBezTo>
                  <a:pt x="10542747" y="219626"/>
                  <a:pt x="10544157" y="217864"/>
                  <a:pt x="10544863" y="216983"/>
                </a:cubicBezTo>
                <a:close/>
                <a:moveTo>
                  <a:pt x="10543220" y="213741"/>
                </a:moveTo>
                <a:lnTo>
                  <a:pt x="10538697" y="219511"/>
                </a:lnTo>
                <a:cubicBezTo>
                  <a:pt x="10538050" y="220336"/>
                  <a:pt x="10538050" y="220336"/>
                  <a:pt x="10538050" y="220336"/>
                </a:cubicBezTo>
                <a:cubicBezTo>
                  <a:pt x="10532385" y="227406"/>
                  <a:pt x="10532385" y="227406"/>
                  <a:pt x="10532385" y="227406"/>
                </a:cubicBezTo>
                <a:cubicBezTo>
                  <a:pt x="10526741" y="233987"/>
                  <a:pt x="10526741" y="233987"/>
                  <a:pt x="10526741" y="233987"/>
                </a:cubicBezTo>
                <a:cubicBezTo>
                  <a:pt x="10521588" y="241036"/>
                  <a:pt x="10521588" y="241036"/>
                  <a:pt x="10521588" y="241036"/>
                </a:cubicBezTo>
                <a:cubicBezTo>
                  <a:pt x="10515923" y="248106"/>
                  <a:pt x="10515923" y="248106"/>
                  <a:pt x="10515923" y="248106"/>
                </a:cubicBezTo>
                <a:cubicBezTo>
                  <a:pt x="10510279" y="254686"/>
                  <a:pt x="10510279" y="254686"/>
                  <a:pt x="10510279" y="254686"/>
                </a:cubicBezTo>
                <a:cubicBezTo>
                  <a:pt x="10505104" y="261756"/>
                  <a:pt x="10505104" y="261756"/>
                  <a:pt x="10505104" y="261756"/>
                </a:cubicBezTo>
                <a:cubicBezTo>
                  <a:pt x="10502282" y="265047"/>
                  <a:pt x="10500872" y="266692"/>
                  <a:pt x="10500166" y="267514"/>
                </a:cubicBezTo>
                <a:lnTo>
                  <a:pt x="10499465" y="268332"/>
                </a:lnTo>
                <a:lnTo>
                  <a:pt x="10501102" y="263813"/>
                </a:lnTo>
                <a:cubicBezTo>
                  <a:pt x="10501336" y="263166"/>
                  <a:pt x="10501336" y="263166"/>
                  <a:pt x="10501336" y="263166"/>
                </a:cubicBezTo>
                <a:cubicBezTo>
                  <a:pt x="10502742" y="257523"/>
                  <a:pt x="10502742" y="257523"/>
                  <a:pt x="10502742" y="257523"/>
                </a:cubicBezTo>
                <a:cubicBezTo>
                  <a:pt x="10504147" y="252348"/>
                  <a:pt x="10504147" y="252348"/>
                  <a:pt x="10504147" y="252348"/>
                </a:cubicBezTo>
                <a:lnTo>
                  <a:pt x="10506042" y="246704"/>
                </a:lnTo>
                <a:cubicBezTo>
                  <a:pt x="10507448" y="241040"/>
                  <a:pt x="10507448" y="241040"/>
                  <a:pt x="10507448" y="241040"/>
                </a:cubicBezTo>
                <a:cubicBezTo>
                  <a:pt x="10509343" y="235865"/>
                  <a:pt x="10509343" y="235865"/>
                  <a:pt x="10509343" y="235865"/>
                </a:cubicBezTo>
                <a:cubicBezTo>
                  <a:pt x="10510749" y="230222"/>
                  <a:pt x="10510749" y="230222"/>
                  <a:pt x="10510749" y="230222"/>
                </a:cubicBezTo>
                <a:cubicBezTo>
                  <a:pt x="10512176" y="225047"/>
                  <a:pt x="10512176" y="225047"/>
                  <a:pt x="10512176" y="225047"/>
                </a:cubicBezTo>
                <a:cubicBezTo>
                  <a:pt x="10516392" y="223641"/>
                  <a:pt x="10516392" y="223641"/>
                  <a:pt x="10516392" y="223641"/>
                </a:cubicBezTo>
                <a:cubicBezTo>
                  <a:pt x="10520162" y="222214"/>
                  <a:pt x="10520162" y="222214"/>
                  <a:pt x="10520162" y="222214"/>
                </a:cubicBezTo>
                <a:cubicBezTo>
                  <a:pt x="10523931" y="220809"/>
                  <a:pt x="10523931" y="220809"/>
                  <a:pt x="10523931" y="220809"/>
                </a:cubicBezTo>
                <a:cubicBezTo>
                  <a:pt x="10527701" y="219382"/>
                  <a:pt x="10527701" y="219382"/>
                  <a:pt x="10527701" y="219382"/>
                </a:cubicBezTo>
                <a:cubicBezTo>
                  <a:pt x="10531939" y="217976"/>
                  <a:pt x="10531939" y="217976"/>
                  <a:pt x="10531939" y="217976"/>
                </a:cubicBezTo>
                <a:cubicBezTo>
                  <a:pt x="10535687" y="216571"/>
                  <a:pt x="10535687" y="216571"/>
                  <a:pt x="10535687" y="216571"/>
                </a:cubicBezTo>
                <a:cubicBezTo>
                  <a:pt x="10539456" y="215144"/>
                  <a:pt x="10539456" y="215144"/>
                  <a:pt x="10539456" y="215144"/>
                </a:cubicBezTo>
                <a:close/>
                <a:moveTo>
                  <a:pt x="10549338" y="212333"/>
                </a:moveTo>
                <a:lnTo>
                  <a:pt x="10554981" y="213739"/>
                </a:lnTo>
                <a:cubicBezTo>
                  <a:pt x="10560646" y="215613"/>
                  <a:pt x="10560646" y="215613"/>
                  <a:pt x="10560646" y="215613"/>
                </a:cubicBezTo>
                <a:cubicBezTo>
                  <a:pt x="10565821" y="217508"/>
                  <a:pt x="10565821" y="217508"/>
                  <a:pt x="10565821" y="217508"/>
                </a:cubicBezTo>
                <a:cubicBezTo>
                  <a:pt x="10571464" y="218913"/>
                  <a:pt x="10571464" y="218913"/>
                  <a:pt x="10571464" y="218913"/>
                </a:cubicBezTo>
                <a:cubicBezTo>
                  <a:pt x="10577108" y="220809"/>
                  <a:pt x="10577108" y="220809"/>
                  <a:pt x="10577108" y="220809"/>
                </a:cubicBezTo>
                <a:cubicBezTo>
                  <a:pt x="10582304" y="222683"/>
                  <a:pt x="10582304" y="222683"/>
                  <a:pt x="10582304" y="222683"/>
                </a:cubicBezTo>
                <a:cubicBezTo>
                  <a:pt x="10587948" y="224110"/>
                  <a:pt x="10587948" y="224110"/>
                  <a:pt x="10587948" y="224110"/>
                </a:cubicBezTo>
                <a:lnTo>
                  <a:pt x="10593117" y="225982"/>
                </a:lnTo>
                <a:lnTo>
                  <a:pt x="10586541" y="230218"/>
                </a:lnTo>
                <a:cubicBezTo>
                  <a:pt x="10579939" y="234455"/>
                  <a:pt x="10579939" y="234455"/>
                  <a:pt x="10579939" y="234455"/>
                </a:cubicBezTo>
                <a:cubicBezTo>
                  <a:pt x="10573359" y="238693"/>
                  <a:pt x="10573359" y="238693"/>
                  <a:pt x="10573359" y="238693"/>
                </a:cubicBezTo>
                <a:cubicBezTo>
                  <a:pt x="10566778" y="242931"/>
                  <a:pt x="10566778" y="242931"/>
                  <a:pt x="10566778" y="242931"/>
                </a:cubicBezTo>
                <a:cubicBezTo>
                  <a:pt x="10560176" y="247169"/>
                  <a:pt x="10560176" y="247169"/>
                  <a:pt x="10560176" y="247169"/>
                </a:cubicBezTo>
                <a:cubicBezTo>
                  <a:pt x="10553106" y="251385"/>
                  <a:pt x="10553106" y="251385"/>
                  <a:pt x="10553106" y="251385"/>
                </a:cubicBezTo>
                <a:cubicBezTo>
                  <a:pt x="10546525" y="255645"/>
                  <a:pt x="10546525" y="255645"/>
                  <a:pt x="10546525" y="255645"/>
                </a:cubicBezTo>
                <a:lnTo>
                  <a:pt x="10539926" y="259881"/>
                </a:lnTo>
                <a:lnTo>
                  <a:pt x="10541173" y="254930"/>
                </a:lnTo>
                <a:cubicBezTo>
                  <a:pt x="10541351" y="254222"/>
                  <a:pt x="10541351" y="254222"/>
                  <a:pt x="10541351" y="254222"/>
                </a:cubicBezTo>
                <a:cubicBezTo>
                  <a:pt x="10542289" y="248110"/>
                  <a:pt x="10542289" y="248110"/>
                  <a:pt x="10542289" y="248110"/>
                </a:cubicBezTo>
                <a:cubicBezTo>
                  <a:pt x="10543694" y="241977"/>
                  <a:pt x="10543694" y="241977"/>
                  <a:pt x="10543694" y="241977"/>
                </a:cubicBezTo>
                <a:cubicBezTo>
                  <a:pt x="10544631" y="235865"/>
                  <a:pt x="10544631" y="235865"/>
                  <a:pt x="10544631" y="235865"/>
                </a:cubicBezTo>
                <a:cubicBezTo>
                  <a:pt x="10546058" y="230222"/>
                  <a:pt x="10546058" y="230222"/>
                  <a:pt x="10546058" y="230222"/>
                </a:cubicBezTo>
                <a:cubicBezTo>
                  <a:pt x="10546995" y="224110"/>
                  <a:pt x="10546995" y="224110"/>
                  <a:pt x="10546995" y="224110"/>
                </a:cubicBezTo>
                <a:cubicBezTo>
                  <a:pt x="10548401" y="217976"/>
                  <a:pt x="10548401" y="217976"/>
                  <a:pt x="10548401" y="217976"/>
                </a:cubicBezTo>
                <a:cubicBezTo>
                  <a:pt x="10549338" y="212333"/>
                  <a:pt x="10549338" y="212333"/>
                  <a:pt x="10549338" y="212333"/>
                </a:cubicBezTo>
                <a:close/>
                <a:moveTo>
                  <a:pt x="11308447" y="209744"/>
                </a:moveTo>
                <a:lnTo>
                  <a:pt x="11308940" y="209744"/>
                </a:lnTo>
                <a:lnTo>
                  <a:pt x="11309392" y="209744"/>
                </a:lnTo>
                <a:lnTo>
                  <a:pt x="11309885" y="209744"/>
                </a:lnTo>
                <a:lnTo>
                  <a:pt x="11310830" y="209744"/>
                </a:lnTo>
                <a:lnTo>
                  <a:pt x="11312596" y="216426"/>
                </a:lnTo>
                <a:lnTo>
                  <a:pt x="11312721" y="216897"/>
                </a:lnTo>
                <a:lnTo>
                  <a:pt x="11315105" y="224051"/>
                </a:lnTo>
                <a:lnTo>
                  <a:pt x="11317488" y="231204"/>
                </a:lnTo>
                <a:lnTo>
                  <a:pt x="11319871" y="238394"/>
                </a:lnTo>
                <a:lnTo>
                  <a:pt x="11314651" y="238394"/>
                </a:lnTo>
                <a:lnTo>
                  <a:pt x="11309391" y="238394"/>
                </a:lnTo>
                <a:lnTo>
                  <a:pt x="11304623" y="238394"/>
                </a:lnTo>
                <a:lnTo>
                  <a:pt x="11299365" y="238394"/>
                </a:lnTo>
                <a:lnTo>
                  <a:pt x="11301748" y="231204"/>
                </a:lnTo>
                <a:lnTo>
                  <a:pt x="11304131" y="224051"/>
                </a:lnTo>
                <a:lnTo>
                  <a:pt x="11306515" y="216897"/>
                </a:lnTo>
                <a:close/>
                <a:moveTo>
                  <a:pt x="11232903" y="207812"/>
                </a:moveTo>
                <a:lnTo>
                  <a:pt x="11236279" y="207812"/>
                </a:lnTo>
                <a:cubicBezTo>
                  <a:pt x="11236279" y="207812"/>
                  <a:pt x="11236279" y="207812"/>
                  <a:pt x="11239614" y="207812"/>
                </a:cubicBezTo>
                <a:cubicBezTo>
                  <a:pt x="11239614" y="207812"/>
                  <a:pt x="11239614" y="207812"/>
                  <a:pt x="11243442" y="207812"/>
                </a:cubicBezTo>
                <a:cubicBezTo>
                  <a:pt x="11243442" y="207812"/>
                  <a:pt x="11243442" y="207812"/>
                  <a:pt x="11246777" y="207812"/>
                </a:cubicBezTo>
                <a:cubicBezTo>
                  <a:pt x="11249165" y="207812"/>
                  <a:pt x="11251058" y="208306"/>
                  <a:pt x="11252499" y="208799"/>
                </a:cubicBezTo>
                <a:cubicBezTo>
                  <a:pt x="11254434" y="209251"/>
                  <a:pt x="11255381" y="210197"/>
                  <a:pt x="11256328" y="211183"/>
                </a:cubicBezTo>
                <a:lnTo>
                  <a:pt x="11258715" y="214512"/>
                </a:lnTo>
                <a:lnTo>
                  <a:pt x="11259209" y="218826"/>
                </a:lnTo>
                <a:cubicBezTo>
                  <a:pt x="11259209" y="220265"/>
                  <a:pt x="11259209" y="221662"/>
                  <a:pt x="11258715" y="223101"/>
                </a:cubicBezTo>
                <a:cubicBezTo>
                  <a:pt x="11258262" y="224540"/>
                  <a:pt x="11257768" y="225486"/>
                  <a:pt x="11256821" y="226924"/>
                </a:cubicBezTo>
                <a:cubicBezTo>
                  <a:pt x="11255874" y="227870"/>
                  <a:pt x="11254433" y="228815"/>
                  <a:pt x="11252992" y="229309"/>
                </a:cubicBezTo>
                <a:cubicBezTo>
                  <a:pt x="11251552" y="229802"/>
                  <a:pt x="11249658" y="230254"/>
                  <a:pt x="11246776" y="230254"/>
                </a:cubicBezTo>
                <a:cubicBezTo>
                  <a:pt x="11246776" y="230254"/>
                  <a:pt x="11246776" y="230254"/>
                  <a:pt x="11243441" y="230254"/>
                </a:cubicBezTo>
                <a:cubicBezTo>
                  <a:pt x="11243441" y="230254"/>
                  <a:pt x="11243441" y="230254"/>
                  <a:pt x="11239613" y="230254"/>
                </a:cubicBezTo>
                <a:cubicBezTo>
                  <a:pt x="11239613" y="230254"/>
                  <a:pt x="11239613" y="230254"/>
                  <a:pt x="11236278" y="230254"/>
                </a:cubicBezTo>
                <a:lnTo>
                  <a:pt x="11232903" y="230254"/>
                </a:lnTo>
                <a:lnTo>
                  <a:pt x="11232903" y="229544"/>
                </a:lnTo>
                <a:cubicBezTo>
                  <a:pt x="11232903" y="228829"/>
                  <a:pt x="11232903" y="227401"/>
                  <a:pt x="11232903" y="224544"/>
                </a:cubicBezTo>
                <a:cubicBezTo>
                  <a:pt x="11232903" y="224544"/>
                  <a:pt x="11232903" y="224544"/>
                  <a:pt x="11232903" y="219282"/>
                </a:cubicBezTo>
                <a:cubicBezTo>
                  <a:pt x="11232903" y="219282"/>
                  <a:pt x="11232903" y="219282"/>
                  <a:pt x="11232903" y="213568"/>
                </a:cubicBezTo>
                <a:cubicBezTo>
                  <a:pt x="11232903" y="213568"/>
                  <a:pt x="11232903" y="213568"/>
                  <a:pt x="11232903" y="207812"/>
                </a:cubicBezTo>
                <a:close/>
                <a:moveTo>
                  <a:pt x="10698070" y="207158"/>
                </a:moveTo>
                <a:lnTo>
                  <a:pt x="10703714" y="211865"/>
                </a:lnTo>
                <a:cubicBezTo>
                  <a:pt x="10708889" y="216571"/>
                  <a:pt x="10708889" y="216571"/>
                  <a:pt x="10708889" y="216571"/>
                </a:cubicBezTo>
                <a:cubicBezTo>
                  <a:pt x="10714085" y="221277"/>
                  <a:pt x="10714085" y="221277"/>
                  <a:pt x="10714085" y="221277"/>
                </a:cubicBezTo>
                <a:cubicBezTo>
                  <a:pt x="10719728" y="225984"/>
                  <a:pt x="10719728" y="225984"/>
                  <a:pt x="10719728" y="225984"/>
                </a:cubicBezTo>
                <a:cubicBezTo>
                  <a:pt x="10724903" y="231159"/>
                  <a:pt x="10724903" y="231159"/>
                  <a:pt x="10724903" y="231159"/>
                </a:cubicBezTo>
                <a:cubicBezTo>
                  <a:pt x="10730078" y="235865"/>
                  <a:pt x="10730078" y="235865"/>
                  <a:pt x="10730078" y="235865"/>
                </a:cubicBezTo>
                <a:cubicBezTo>
                  <a:pt x="10735722" y="240571"/>
                  <a:pt x="10735722" y="240571"/>
                  <a:pt x="10735722" y="240571"/>
                </a:cubicBezTo>
                <a:lnTo>
                  <a:pt x="10740894" y="245275"/>
                </a:lnTo>
                <a:lnTo>
                  <a:pt x="10740448" y="245742"/>
                </a:lnTo>
                <a:cubicBezTo>
                  <a:pt x="10740448" y="246232"/>
                  <a:pt x="10740448" y="246232"/>
                  <a:pt x="10740448" y="246700"/>
                </a:cubicBezTo>
                <a:cubicBezTo>
                  <a:pt x="10739980" y="246700"/>
                  <a:pt x="10739980" y="247169"/>
                  <a:pt x="10739980" y="247169"/>
                </a:cubicBezTo>
                <a:cubicBezTo>
                  <a:pt x="10739980" y="247637"/>
                  <a:pt x="10739980" y="247637"/>
                  <a:pt x="10739490" y="248106"/>
                </a:cubicBezTo>
                <a:cubicBezTo>
                  <a:pt x="10739490" y="248574"/>
                  <a:pt x="10739490" y="248574"/>
                  <a:pt x="10739490" y="249043"/>
                </a:cubicBezTo>
                <a:lnTo>
                  <a:pt x="10739490" y="249511"/>
                </a:lnTo>
                <a:cubicBezTo>
                  <a:pt x="10739490" y="250001"/>
                  <a:pt x="10739022" y="250001"/>
                  <a:pt x="10739022" y="250448"/>
                </a:cubicBezTo>
                <a:cubicBezTo>
                  <a:pt x="10739022" y="250917"/>
                  <a:pt x="10739022" y="250917"/>
                  <a:pt x="10739022" y="251385"/>
                </a:cubicBezTo>
                <a:cubicBezTo>
                  <a:pt x="10739022" y="251385"/>
                  <a:pt x="10739022" y="251385"/>
                  <a:pt x="10739022" y="251875"/>
                </a:cubicBezTo>
                <a:lnTo>
                  <a:pt x="10739023" y="251875"/>
                </a:lnTo>
                <a:lnTo>
                  <a:pt x="10739023" y="251879"/>
                </a:lnTo>
                <a:lnTo>
                  <a:pt x="10739475" y="251879"/>
                </a:lnTo>
                <a:lnTo>
                  <a:pt x="10731254" y="253925"/>
                </a:lnTo>
                <a:cubicBezTo>
                  <a:pt x="10730077" y="254218"/>
                  <a:pt x="10730077" y="254218"/>
                  <a:pt x="10730077" y="254218"/>
                </a:cubicBezTo>
                <a:cubicBezTo>
                  <a:pt x="10720664" y="256113"/>
                  <a:pt x="10720664" y="256113"/>
                  <a:pt x="10720664" y="256113"/>
                </a:cubicBezTo>
                <a:cubicBezTo>
                  <a:pt x="10711251" y="258456"/>
                  <a:pt x="10711251" y="258456"/>
                  <a:pt x="10711251" y="258456"/>
                </a:cubicBezTo>
                <a:cubicBezTo>
                  <a:pt x="10701838" y="260330"/>
                  <a:pt x="10701838" y="260330"/>
                  <a:pt x="10701838" y="260330"/>
                </a:cubicBezTo>
                <a:cubicBezTo>
                  <a:pt x="10692426" y="262693"/>
                  <a:pt x="10692426" y="262693"/>
                  <a:pt x="10692426" y="262693"/>
                </a:cubicBezTo>
                <a:cubicBezTo>
                  <a:pt x="10683034" y="264567"/>
                  <a:pt x="10683034" y="264567"/>
                  <a:pt x="10683034" y="264567"/>
                </a:cubicBezTo>
                <a:cubicBezTo>
                  <a:pt x="10673600" y="266931"/>
                  <a:pt x="10673600" y="266931"/>
                  <a:pt x="10673600" y="266931"/>
                </a:cubicBezTo>
                <a:cubicBezTo>
                  <a:pt x="10668894" y="267879"/>
                  <a:pt x="10666540" y="268353"/>
                  <a:pt x="10665364" y="268590"/>
                </a:cubicBezTo>
                <a:lnTo>
                  <a:pt x="10664190" y="268826"/>
                </a:lnTo>
                <a:lnTo>
                  <a:pt x="10666666" y="262234"/>
                </a:lnTo>
                <a:cubicBezTo>
                  <a:pt x="10667020" y="261292"/>
                  <a:pt x="10667020" y="261292"/>
                  <a:pt x="10667020" y="261292"/>
                </a:cubicBezTo>
                <a:cubicBezTo>
                  <a:pt x="10670321" y="253753"/>
                  <a:pt x="10670321" y="253753"/>
                  <a:pt x="10670321" y="253753"/>
                </a:cubicBezTo>
                <a:cubicBezTo>
                  <a:pt x="10673154" y="246704"/>
                  <a:pt x="10673154" y="246704"/>
                  <a:pt x="10673154" y="246704"/>
                </a:cubicBezTo>
                <a:cubicBezTo>
                  <a:pt x="10676433" y="239166"/>
                  <a:pt x="10676433" y="239166"/>
                  <a:pt x="10676433" y="239166"/>
                </a:cubicBezTo>
                <a:cubicBezTo>
                  <a:pt x="10679266" y="231627"/>
                  <a:pt x="10679266" y="231627"/>
                  <a:pt x="10679266" y="231627"/>
                </a:cubicBezTo>
                <a:cubicBezTo>
                  <a:pt x="10682566" y="224110"/>
                  <a:pt x="10682566" y="224110"/>
                  <a:pt x="10682566" y="224110"/>
                </a:cubicBezTo>
                <a:cubicBezTo>
                  <a:pt x="10685399" y="216571"/>
                  <a:pt x="10685399" y="216571"/>
                  <a:pt x="10685399" y="216571"/>
                </a:cubicBezTo>
                <a:cubicBezTo>
                  <a:pt x="10688678" y="209032"/>
                  <a:pt x="10688678" y="209032"/>
                  <a:pt x="10688678" y="209032"/>
                </a:cubicBezTo>
                <a:cubicBezTo>
                  <a:pt x="10688678" y="209501"/>
                  <a:pt x="10688678" y="209501"/>
                  <a:pt x="10689147" y="209501"/>
                </a:cubicBezTo>
                <a:cubicBezTo>
                  <a:pt x="10689615" y="209501"/>
                  <a:pt x="10689615" y="209501"/>
                  <a:pt x="10689615" y="209501"/>
                </a:cubicBezTo>
                <a:lnTo>
                  <a:pt x="10690084" y="209501"/>
                </a:lnTo>
                <a:cubicBezTo>
                  <a:pt x="10690531" y="209501"/>
                  <a:pt x="10690531" y="209501"/>
                  <a:pt x="10690531" y="209501"/>
                </a:cubicBezTo>
                <a:lnTo>
                  <a:pt x="10691021" y="209501"/>
                </a:lnTo>
                <a:cubicBezTo>
                  <a:pt x="10691021" y="209501"/>
                  <a:pt x="10691021" y="209501"/>
                  <a:pt x="10691490" y="209501"/>
                </a:cubicBezTo>
                <a:cubicBezTo>
                  <a:pt x="10691490" y="209501"/>
                  <a:pt x="10691958" y="209501"/>
                  <a:pt x="10692427" y="209501"/>
                </a:cubicBezTo>
                <a:cubicBezTo>
                  <a:pt x="10692427" y="209501"/>
                  <a:pt x="10692895" y="209501"/>
                  <a:pt x="10693364" y="209501"/>
                </a:cubicBezTo>
                <a:cubicBezTo>
                  <a:pt x="10693364" y="209501"/>
                  <a:pt x="10693832" y="209501"/>
                  <a:pt x="10694301" y="209032"/>
                </a:cubicBezTo>
                <a:cubicBezTo>
                  <a:pt x="10694301" y="209032"/>
                  <a:pt x="10694790" y="209032"/>
                  <a:pt x="10695259" y="209032"/>
                </a:cubicBezTo>
                <a:lnTo>
                  <a:pt x="10695727" y="208564"/>
                </a:lnTo>
                <a:cubicBezTo>
                  <a:pt x="10696175" y="208564"/>
                  <a:pt x="10696665" y="208095"/>
                  <a:pt x="10696665" y="208095"/>
                </a:cubicBezTo>
                <a:cubicBezTo>
                  <a:pt x="10697133" y="208095"/>
                  <a:pt x="10697133" y="207627"/>
                  <a:pt x="10697602" y="207627"/>
                </a:cubicBezTo>
                <a:close/>
                <a:moveTo>
                  <a:pt x="11181766" y="205829"/>
                </a:moveTo>
                <a:cubicBezTo>
                  <a:pt x="11184647" y="205829"/>
                  <a:pt x="11187034" y="206282"/>
                  <a:pt x="11189421" y="207270"/>
                </a:cubicBezTo>
                <a:cubicBezTo>
                  <a:pt x="11191315" y="207723"/>
                  <a:pt x="11193249" y="209164"/>
                  <a:pt x="11194689" y="210605"/>
                </a:cubicBezTo>
                <a:lnTo>
                  <a:pt x="11197528" y="215874"/>
                </a:lnTo>
                <a:lnTo>
                  <a:pt x="11198516" y="223983"/>
                </a:lnTo>
                <a:cubicBezTo>
                  <a:pt x="11198516" y="223983"/>
                  <a:pt x="11198516" y="223983"/>
                  <a:pt x="11198516" y="229254"/>
                </a:cubicBezTo>
                <a:cubicBezTo>
                  <a:pt x="11198516" y="229254"/>
                  <a:pt x="11198516" y="229254"/>
                  <a:pt x="11198516" y="234524"/>
                </a:cubicBezTo>
                <a:cubicBezTo>
                  <a:pt x="11198516" y="234524"/>
                  <a:pt x="11198516" y="234524"/>
                  <a:pt x="11198516" y="239795"/>
                </a:cubicBezTo>
                <a:cubicBezTo>
                  <a:pt x="11198516" y="239795"/>
                  <a:pt x="11198516" y="239795"/>
                  <a:pt x="11198516" y="245065"/>
                </a:cubicBezTo>
                <a:cubicBezTo>
                  <a:pt x="11198516" y="248400"/>
                  <a:pt x="11198022" y="250788"/>
                  <a:pt x="11197528" y="253177"/>
                </a:cubicBezTo>
                <a:cubicBezTo>
                  <a:pt x="11196581" y="255565"/>
                  <a:pt x="11195635" y="257500"/>
                  <a:pt x="11194194" y="258900"/>
                </a:cubicBezTo>
                <a:cubicBezTo>
                  <a:pt x="11192754" y="260341"/>
                  <a:pt x="11191314" y="261782"/>
                  <a:pt x="11188926" y="262276"/>
                </a:cubicBezTo>
                <a:cubicBezTo>
                  <a:pt x="11187033" y="263223"/>
                  <a:pt x="11184646" y="263676"/>
                  <a:pt x="11181765" y="263676"/>
                </a:cubicBezTo>
                <a:cubicBezTo>
                  <a:pt x="11178885" y="263676"/>
                  <a:pt x="11176498" y="263223"/>
                  <a:pt x="11174604" y="262276"/>
                </a:cubicBezTo>
                <a:cubicBezTo>
                  <a:pt x="11172217" y="261782"/>
                  <a:pt x="11170777" y="260341"/>
                  <a:pt x="11169336" y="258900"/>
                </a:cubicBezTo>
                <a:lnTo>
                  <a:pt x="11166004" y="253178"/>
                </a:lnTo>
                <a:lnTo>
                  <a:pt x="11165016" y="245069"/>
                </a:lnTo>
                <a:lnTo>
                  <a:pt x="11165016" y="239799"/>
                </a:lnTo>
                <a:cubicBezTo>
                  <a:pt x="11165016" y="239799"/>
                  <a:pt x="11165016" y="239799"/>
                  <a:pt x="11165016" y="234528"/>
                </a:cubicBezTo>
                <a:cubicBezTo>
                  <a:pt x="11165016" y="234528"/>
                  <a:pt x="11165016" y="234528"/>
                  <a:pt x="11165016" y="229258"/>
                </a:cubicBezTo>
                <a:cubicBezTo>
                  <a:pt x="11165016" y="229258"/>
                  <a:pt x="11165016" y="229258"/>
                  <a:pt x="11165016" y="223987"/>
                </a:cubicBezTo>
                <a:cubicBezTo>
                  <a:pt x="11165016" y="221146"/>
                  <a:pt x="11165510" y="218264"/>
                  <a:pt x="11166004" y="215876"/>
                </a:cubicBezTo>
                <a:cubicBezTo>
                  <a:pt x="11166950" y="213941"/>
                  <a:pt x="11167897" y="212046"/>
                  <a:pt x="11169337" y="210605"/>
                </a:cubicBezTo>
                <a:cubicBezTo>
                  <a:pt x="11170778" y="209164"/>
                  <a:pt x="11172218" y="207723"/>
                  <a:pt x="11174605" y="207270"/>
                </a:cubicBezTo>
                <a:cubicBezTo>
                  <a:pt x="11176499" y="206282"/>
                  <a:pt x="11178886" y="205829"/>
                  <a:pt x="11181766" y="205829"/>
                </a:cubicBezTo>
                <a:close/>
                <a:moveTo>
                  <a:pt x="10681628" y="202920"/>
                </a:moveTo>
                <a:lnTo>
                  <a:pt x="10681628" y="203853"/>
                </a:lnTo>
                <a:lnTo>
                  <a:pt x="10681629" y="203855"/>
                </a:lnTo>
                <a:lnTo>
                  <a:pt x="10681629" y="203858"/>
                </a:lnTo>
                <a:cubicBezTo>
                  <a:pt x="10682098" y="204326"/>
                  <a:pt x="10682098" y="204326"/>
                  <a:pt x="10682098" y="204816"/>
                </a:cubicBezTo>
                <a:cubicBezTo>
                  <a:pt x="10682098" y="204816"/>
                  <a:pt x="10682566" y="204816"/>
                  <a:pt x="10682566" y="205263"/>
                </a:cubicBezTo>
                <a:cubicBezTo>
                  <a:pt x="10683035" y="205263"/>
                  <a:pt x="10683035" y="205732"/>
                  <a:pt x="10683035" y="205732"/>
                </a:cubicBezTo>
                <a:cubicBezTo>
                  <a:pt x="10683503" y="206200"/>
                  <a:pt x="10683503" y="206200"/>
                  <a:pt x="10683503" y="206690"/>
                </a:cubicBezTo>
                <a:cubicBezTo>
                  <a:pt x="10683972" y="206690"/>
                  <a:pt x="10683972" y="206690"/>
                  <a:pt x="10684441" y="207158"/>
                </a:cubicBezTo>
                <a:cubicBezTo>
                  <a:pt x="10684441" y="207158"/>
                  <a:pt x="10684909" y="207158"/>
                  <a:pt x="10684909" y="207627"/>
                </a:cubicBezTo>
                <a:lnTo>
                  <a:pt x="10685865" y="208094"/>
                </a:lnTo>
                <a:lnTo>
                  <a:pt x="10682565" y="215609"/>
                </a:lnTo>
                <a:cubicBezTo>
                  <a:pt x="10679265" y="223147"/>
                  <a:pt x="10679265" y="223147"/>
                  <a:pt x="10679265" y="223147"/>
                </a:cubicBezTo>
                <a:cubicBezTo>
                  <a:pt x="10676432" y="230686"/>
                  <a:pt x="10676432" y="230686"/>
                  <a:pt x="10676432" y="230686"/>
                </a:cubicBezTo>
                <a:cubicBezTo>
                  <a:pt x="10673153" y="238203"/>
                  <a:pt x="10673153" y="238203"/>
                  <a:pt x="10673153" y="238203"/>
                </a:cubicBezTo>
                <a:cubicBezTo>
                  <a:pt x="10669852" y="245742"/>
                  <a:pt x="10669852" y="245742"/>
                  <a:pt x="10669852" y="245742"/>
                </a:cubicBezTo>
                <a:cubicBezTo>
                  <a:pt x="10667019" y="253281"/>
                  <a:pt x="10667019" y="253281"/>
                  <a:pt x="10667019" y="253281"/>
                </a:cubicBezTo>
                <a:cubicBezTo>
                  <a:pt x="10663718" y="261288"/>
                  <a:pt x="10663718" y="261288"/>
                  <a:pt x="10663718" y="261288"/>
                </a:cubicBezTo>
                <a:cubicBezTo>
                  <a:pt x="10660439" y="268827"/>
                  <a:pt x="10660439" y="268827"/>
                  <a:pt x="10660439" y="268827"/>
                </a:cubicBezTo>
                <a:cubicBezTo>
                  <a:pt x="10653390" y="263162"/>
                  <a:pt x="10653390" y="263162"/>
                  <a:pt x="10653390" y="263162"/>
                </a:cubicBezTo>
                <a:cubicBezTo>
                  <a:pt x="10645851" y="257987"/>
                  <a:pt x="10645851" y="257987"/>
                  <a:pt x="10645851" y="257987"/>
                </a:cubicBezTo>
                <a:cubicBezTo>
                  <a:pt x="10638312" y="252812"/>
                  <a:pt x="10638312" y="252812"/>
                  <a:pt x="10638312" y="252812"/>
                </a:cubicBezTo>
                <a:cubicBezTo>
                  <a:pt x="10630794" y="247169"/>
                  <a:pt x="10630794" y="247169"/>
                  <a:pt x="10630794" y="247169"/>
                </a:cubicBezTo>
                <a:cubicBezTo>
                  <a:pt x="10623256" y="241973"/>
                  <a:pt x="10623256" y="241973"/>
                  <a:pt x="10623256" y="241973"/>
                </a:cubicBezTo>
                <a:cubicBezTo>
                  <a:pt x="10615717" y="236819"/>
                  <a:pt x="10615717" y="236819"/>
                  <a:pt x="10615717" y="236819"/>
                </a:cubicBezTo>
                <a:cubicBezTo>
                  <a:pt x="10608668" y="231155"/>
                  <a:pt x="10608668" y="231155"/>
                  <a:pt x="10608668" y="231155"/>
                </a:cubicBezTo>
                <a:cubicBezTo>
                  <a:pt x="10604899" y="228567"/>
                  <a:pt x="10603014" y="227273"/>
                  <a:pt x="10602071" y="226627"/>
                </a:cubicBezTo>
                <a:lnTo>
                  <a:pt x="10601134" y="225983"/>
                </a:lnTo>
                <a:lnTo>
                  <a:pt x="10609776" y="223505"/>
                </a:lnTo>
                <a:cubicBezTo>
                  <a:pt x="10611011" y="223151"/>
                  <a:pt x="10611011" y="223151"/>
                  <a:pt x="10611011" y="223151"/>
                </a:cubicBezTo>
                <a:cubicBezTo>
                  <a:pt x="10620893" y="220340"/>
                  <a:pt x="10620893" y="220340"/>
                  <a:pt x="10620893" y="220340"/>
                </a:cubicBezTo>
                <a:cubicBezTo>
                  <a:pt x="10631264" y="217508"/>
                  <a:pt x="10631264" y="217508"/>
                  <a:pt x="10631264" y="217508"/>
                </a:cubicBezTo>
                <a:cubicBezTo>
                  <a:pt x="10641145" y="214697"/>
                  <a:pt x="10641145" y="214697"/>
                  <a:pt x="10641145" y="214697"/>
                </a:cubicBezTo>
                <a:cubicBezTo>
                  <a:pt x="10651027" y="211865"/>
                  <a:pt x="10651027" y="211865"/>
                  <a:pt x="10651027" y="211865"/>
                </a:cubicBezTo>
                <a:cubicBezTo>
                  <a:pt x="10661377" y="209032"/>
                  <a:pt x="10661377" y="209032"/>
                  <a:pt x="10661377" y="209032"/>
                </a:cubicBezTo>
                <a:cubicBezTo>
                  <a:pt x="10671258" y="206200"/>
                  <a:pt x="10671258" y="206200"/>
                  <a:pt x="10671258" y="206200"/>
                </a:cubicBezTo>
                <a:cubicBezTo>
                  <a:pt x="10676443" y="204560"/>
                  <a:pt x="10679036" y="203740"/>
                  <a:pt x="10680333" y="203330"/>
                </a:cubicBezTo>
                <a:close/>
                <a:moveTo>
                  <a:pt x="10762555" y="202920"/>
                </a:moveTo>
                <a:cubicBezTo>
                  <a:pt x="10769157" y="208095"/>
                  <a:pt x="10769157" y="208095"/>
                  <a:pt x="10769157" y="208095"/>
                </a:cubicBezTo>
                <a:cubicBezTo>
                  <a:pt x="10775737" y="212802"/>
                  <a:pt x="10775737" y="212802"/>
                  <a:pt x="10775737" y="212802"/>
                </a:cubicBezTo>
                <a:cubicBezTo>
                  <a:pt x="10782339" y="217976"/>
                  <a:pt x="10782339" y="217976"/>
                  <a:pt x="10782339" y="217976"/>
                </a:cubicBezTo>
                <a:cubicBezTo>
                  <a:pt x="10788920" y="223151"/>
                  <a:pt x="10788920" y="223151"/>
                  <a:pt x="10788920" y="223151"/>
                </a:cubicBezTo>
                <a:cubicBezTo>
                  <a:pt x="10795053" y="228326"/>
                  <a:pt x="10795053" y="228326"/>
                  <a:pt x="10795053" y="228326"/>
                </a:cubicBezTo>
                <a:cubicBezTo>
                  <a:pt x="10801633" y="233522"/>
                  <a:pt x="10801633" y="233522"/>
                  <a:pt x="10801633" y="233522"/>
                </a:cubicBezTo>
                <a:cubicBezTo>
                  <a:pt x="10808214" y="238697"/>
                  <a:pt x="10808214" y="238697"/>
                  <a:pt x="10808214" y="238697"/>
                </a:cubicBezTo>
                <a:cubicBezTo>
                  <a:pt x="10811515" y="241284"/>
                  <a:pt x="10813166" y="242578"/>
                  <a:pt x="10813991" y="243225"/>
                </a:cubicBezTo>
                <a:lnTo>
                  <a:pt x="10814812" y="243868"/>
                </a:lnTo>
                <a:lnTo>
                  <a:pt x="10808213" y="244337"/>
                </a:lnTo>
                <a:cubicBezTo>
                  <a:pt x="10801164" y="244805"/>
                  <a:pt x="10801164" y="244805"/>
                  <a:pt x="10801164" y="244805"/>
                </a:cubicBezTo>
                <a:cubicBezTo>
                  <a:pt x="10794583" y="245742"/>
                  <a:pt x="10794583" y="245742"/>
                  <a:pt x="10794583" y="245742"/>
                </a:cubicBezTo>
                <a:cubicBezTo>
                  <a:pt x="10787982" y="246232"/>
                  <a:pt x="10787982" y="246232"/>
                  <a:pt x="10787982" y="246232"/>
                </a:cubicBezTo>
                <a:cubicBezTo>
                  <a:pt x="10780911" y="246700"/>
                  <a:pt x="10780911" y="246700"/>
                  <a:pt x="10780911" y="246700"/>
                </a:cubicBezTo>
                <a:cubicBezTo>
                  <a:pt x="10774331" y="247637"/>
                  <a:pt x="10774331" y="247637"/>
                  <a:pt x="10774331" y="247637"/>
                </a:cubicBezTo>
                <a:cubicBezTo>
                  <a:pt x="10767260" y="248106"/>
                  <a:pt x="10767260" y="248106"/>
                  <a:pt x="10767260" y="248106"/>
                </a:cubicBezTo>
                <a:cubicBezTo>
                  <a:pt x="10760680" y="248574"/>
                  <a:pt x="10760680" y="248574"/>
                  <a:pt x="10760680" y="248574"/>
                </a:cubicBezTo>
                <a:cubicBezTo>
                  <a:pt x="10760680" y="248106"/>
                  <a:pt x="10760211" y="247637"/>
                  <a:pt x="10760211" y="247169"/>
                </a:cubicBezTo>
                <a:cubicBezTo>
                  <a:pt x="10760211" y="247169"/>
                  <a:pt x="10759743" y="246700"/>
                  <a:pt x="10759743" y="246232"/>
                </a:cubicBezTo>
                <a:cubicBezTo>
                  <a:pt x="10759743" y="245742"/>
                  <a:pt x="10759274" y="245274"/>
                  <a:pt x="10759274" y="245274"/>
                </a:cubicBezTo>
                <a:cubicBezTo>
                  <a:pt x="10758806" y="244805"/>
                  <a:pt x="10758806" y="244337"/>
                  <a:pt x="10758316" y="243868"/>
                </a:cubicBezTo>
                <a:cubicBezTo>
                  <a:pt x="10757847" y="243868"/>
                  <a:pt x="10757847" y="243400"/>
                  <a:pt x="10757379" y="242931"/>
                </a:cubicBezTo>
                <a:cubicBezTo>
                  <a:pt x="10756910" y="242931"/>
                  <a:pt x="10756910" y="242463"/>
                  <a:pt x="10756442" y="242463"/>
                </a:cubicBezTo>
                <a:cubicBezTo>
                  <a:pt x="10755973" y="241973"/>
                  <a:pt x="10755505" y="241973"/>
                  <a:pt x="10755036" y="241504"/>
                </a:cubicBezTo>
                <a:lnTo>
                  <a:pt x="10754080" y="241037"/>
                </a:lnTo>
                <a:lnTo>
                  <a:pt x="10755037" y="236333"/>
                </a:lnTo>
                <a:cubicBezTo>
                  <a:pt x="10755974" y="231627"/>
                  <a:pt x="10755974" y="231627"/>
                  <a:pt x="10755974" y="231627"/>
                </a:cubicBezTo>
                <a:cubicBezTo>
                  <a:pt x="10757380" y="226452"/>
                  <a:pt x="10757380" y="226452"/>
                  <a:pt x="10757380" y="226452"/>
                </a:cubicBezTo>
                <a:cubicBezTo>
                  <a:pt x="10758317" y="221746"/>
                  <a:pt x="10758317" y="221746"/>
                  <a:pt x="10758317" y="221746"/>
                </a:cubicBezTo>
                <a:cubicBezTo>
                  <a:pt x="10759275" y="217039"/>
                  <a:pt x="10759275" y="217039"/>
                  <a:pt x="10759275" y="217039"/>
                </a:cubicBezTo>
                <a:cubicBezTo>
                  <a:pt x="10760212" y="212333"/>
                  <a:pt x="10760212" y="212333"/>
                  <a:pt x="10760212" y="212333"/>
                </a:cubicBezTo>
                <a:cubicBezTo>
                  <a:pt x="10761618" y="207627"/>
                  <a:pt x="10761618" y="207627"/>
                  <a:pt x="10761618" y="207627"/>
                </a:cubicBezTo>
                <a:cubicBezTo>
                  <a:pt x="10762555" y="202920"/>
                  <a:pt x="10762555" y="202920"/>
                  <a:pt x="10762555" y="202920"/>
                </a:cubicBezTo>
                <a:close/>
                <a:moveTo>
                  <a:pt x="10701839" y="200557"/>
                </a:moveTo>
                <a:cubicBezTo>
                  <a:pt x="10709357" y="200557"/>
                  <a:pt x="10709357" y="200557"/>
                  <a:pt x="10709357" y="200557"/>
                </a:cubicBezTo>
                <a:cubicBezTo>
                  <a:pt x="10716427" y="200557"/>
                  <a:pt x="10716427" y="200557"/>
                  <a:pt x="10716427" y="200557"/>
                </a:cubicBezTo>
                <a:cubicBezTo>
                  <a:pt x="10723498" y="201046"/>
                  <a:pt x="10723498" y="201046"/>
                  <a:pt x="10723498" y="201046"/>
                </a:cubicBezTo>
                <a:cubicBezTo>
                  <a:pt x="10730568" y="201046"/>
                  <a:pt x="10730568" y="201046"/>
                  <a:pt x="10730568" y="201046"/>
                </a:cubicBezTo>
                <a:cubicBezTo>
                  <a:pt x="10738086" y="201046"/>
                  <a:pt x="10738086" y="201046"/>
                  <a:pt x="10738086" y="201046"/>
                </a:cubicBezTo>
                <a:cubicBezTo>
                  <a:pt x="10745135" y="201046"/>
                  <a:pt x="10745135" y="201046"/>
                  <a:pt x="10745135" y="201046"/>
                </a:cubicBezTo>
                <a:cubicBezTo>
                  <a:pt x="10752205" y="201515"/>
                  <a:pt x="10752205" y="201515"/>
                  <a:pt x="10752205" y="201515"/>
                </a:cubicBezTo>
                <a:lnTo>
                  <a:pt x="10759273" y="201515"/>
                </a:lnTo>
                <a:lnTo>
                  <a:pt x="10758316" y="206196"/>
                </a:lnTo>
                <a:cubicBezTo>
                  <a:pt x="10757379" y="211392"/>
                  <a:pt x="10757379" y="211392"/>
                  <a:pt x="10757379" y="211392"/>
                </a:cubicBezTo>
                <a:cubicBezTo>
                  <a:pt x="10756442" y="216098"/>
                  <a:pt x="10756442" y="216098"/>
                  <a:pt x="10756442" y="216098"/>
                </a:cubicBezTo>
                <a:cubicBezTo>
                  <a:pt x="10755036" y="220805"/>
                  <a:pt x="10755036" y="220805"/>
                  <a:pt x="10755036" y="220805"/>
                </a:cubicBezTo>
                <a:cubicBezTo>
                  <a:pt x="10754078" y="225980"/>
                  <a:pt x="10754078" y="225980"/>
                  <a:pt x="10754078" y="225980"/>
                </a:cubicBezTo>
                <a:cubicBezTo>
                  <a:pt x="10753162" y="230686"/>
                  <a:pt x="10753162" y="230686"/>
                  <a:pt x="10753162" y="230686"/>
                </a:cubicBezTo>
                <a:cubicBezTo>
                  <a:pt x="10751735" y="235392"/>
                  <a:pt x="10751735" y="235392"/>
                  <a:pt x="10751735" y="235392"/>
                </a:cubicBezTo>
                <a:cubicBezTo>
                  <a:pt x="10750777" y="240099"/>
                  <a:pt x="10750777" y="240099"/>
                  <a:pt x="10750777" y="240099"/>
                </a:cubicBezTo>
                <a:cubicBezTo>
                  <a:pt x="10750330" y="240099"/>
                  <a:pt x="10750330" y="240099"/>
                  <a:pt x="10750330" y="240099"/>
                </a:cubicBezTo>
                <a:cubicBezTo>
                  <a:pt x="10749861" y="240099"/>
                  <a:pt x="10749393" y="240099"/>
                  <a:pt x="10748903" y="240099"/>
                </a:cubicBezTo>
                <a:cubicBezTo>
                  <a:pt x="10748903" y="240099"/>
                  <a:pt x="10748435" y="240567"/>
                  <a:pt x="10747966" y="240567"/>
                </a:cubicBezTo>
                <a:cubicBezTo>
                  <a:pt x="10747966" y="240567"/>
                  <a:pt x="10747497" y="240567"/>
                  <a:pt x="10747029" y="240567"/>
                </a:cubicBezTo>
                <a:lnTo>
                  <a:pt x="10746560" y="241036"/>
                </a:lnTo>
                <a:cubicBezTo>
                  <a:pt x="10746092" y="241036"/>
                  <a:pt x="10745623" y="241036"/>
                  <a:pt x="10745623" y="241504"/>
                </a:cubicBezTo>
                <a:cubicBezTo>
                  <a:pt x="10745134" y="241504"/>
                  <a:pt x="10745134" y="241504"/>
                  <a:pt x="10744665" y="241973"/>
                </a:cubicBezTo>
                <a:cubicBezTo>
                  <a:pt x="10744197" y="241973"/>
                  <a:pt x="10744197" y="241973"/>
                  <a:pt x="10743728" y="242463"/>
                </a:cubicBezTo>
                <a:cubicBezTo>
                  <a:pt x="10743728" y="242463"/>
                  <a:pt x="10743260" y="242463"/>
                  <a:pt x="10743260" y="242931"/>
                </a:cubicBezTo>
                <a:cubicBezTo>
                  <a:pt x="10737616" y="238203"/>
                  <a:pt x="10737616" y="238203"/>
                  <a:pt x="10737616" y="238203"/>
                </a:cubicBezTo>
                <a:cubicBezTo>
                  <a:pt x="10732441" y="233050"/>
                  <a:pt x="10732441" y="233050"/>
                  <a:pt x="10732441" y="233050"/>
                </a:cubicBezTo>
                <a:cubicBezTo>
                  <a:pt x="10727266" y="228322"/>
                  <a:pt x="10727266" y="228322"/>
                  <a:pt x="10727266" y="228322"/>
                </a:cubicBezTo>
                <a:cubicBezTo>
                  <a:pt x="10721601" y="223637"/>
                  <a:pt x="10721601" y="223637"/>
                  <a:pt x="10721601" y="223637"/>
                </a:cubicBezTo>
                <a:cubicBezTo>
                  <a:pt x="10716426" y="218909"/>
                  <a:pt x="10716426" y="218909"/>
                  <a:pt x="10716426" y="218909"/>
                </a:cubicBezTo>
                <a:cubicBezTo>
                  <a:pt x="10711251" y="214224"/>
                  <a:pt x="10711251" y="214224"/>
                  <a:pt x="10711251" y="214224"/>
                </a:cubicBezTo>
                <a:cubicBezTo>
                  <a:pt x="10705608" y="209497"/>
                  <a:pt x="10705608" y="209497"/>
                  <a:pt x="10705608" y="209497"/>
                </a:cubicBezTo>
                <a:lnTo>
                  <a:pt x="10700436" y="204814"/>
                </a:lnTo>
                <a:lnTo>
                  <a:pt x="10700902" y="204326"/>
                </a:lnTo>
                <a:cubicBezTo>
                  <a:pt x="10700902" y="203858"/>
                  <a:pt x="10700902" y="203858"/>
                  <a:pt x="10700902" y="203389"/>
                </a:cubicBezTo>
                <a:cubicBezTo>
                  <a:pt x="10700902" y="203389"/>
                  <a:pt x="10701371" y="203389"/>
                  <a:pt x="10701371" y="202920"/>
                </a:cubicBezTo>
                <a:cubicBezTo>
                  <a:pt x="10701371" y="202920"/>
                  <a:pt x="10701371" y="202920"/>
                  <a:pt x="10701371" y="202452"/>
                </a:cubicBezTo>
                <a:cubicBezTo>
                  <a:pt x="10701371" y="202452"/>
                  <a:pt x="10701371" y="202452"/>
                  <a:pt x="10701839" y="201983"/>
                </a:cubicBezTo>
                <a:lnTo>
                  <a:pt x="10701839" y="201515"/>
                </a:lnTo>
                <a:lnTo>
                  <a:pt x="10701839" y="201046"/>
                </a:lnTo>
                <a:close/>
                <a:moveTo>
                  <a:pt x="11109908" y="199217"/>
                </a:moveTo>
                <a:lnTo>
                  <a:pt x="11109908" y="216894"/>
                </a:lnTo>
                <a:lnTo>
                  <a:pt x="11109908" y="235024"/>
                </a:lnTo>
                <a:lnTo>
                  <a:pt x="11109908" y="252742"/>
                </a:lnTo>
                <a:lnTo>
                  <a:pt x="11109908" y="270872"/>
                </a:lnTo>
                <a:lnTo>
                  <a:pt x="11109909" y="270872"/>
                </a:lnTo>
                <a:lnTo>
                  <a:pt x="11109909" y="270876"/>
                </a:lnTo>
                <a:lnTo>
                  <a:pt x="11119960" y="270876"/>
                </a:lnTo>
                <a:lnTo>
                  <a:pt x="11130011" y="270876"/>
                </a:lnTo>
                <a:lnTo>
                  <a:pt x="11139608" y="270876"/>
                </a:lnTo>
                <a:lnTo>
                  <a:pt x="11149618" y="270876"/>
                </a:lnTo>
                <a:lnTo>
                  <a:pt x="11149618" y="268491"/>
                </a:lnTo>
                <a:lnTo>
                  <a:pt x="11149618" y="266559"/>
                </a:lnTo>
                <a:lnTo>
                  <a:pt x="11149618" y="264175"/>
                </a:lnTo>
                <a:lnTo>
                  <a:pt x="11149618" y="261790"/>
                </a:lnTo>
                <a:lnTo>
                  <a:pt x="11149617" y="261790"/>
                </a:lnTo>
                <a:lnTo>
                  <a:pt x="11149617" y="261786"/>
                </a:lnTo>
                <a:lnTo>
                  <a:pt x="11141996" y="261786"/>
                </a:lnTo>
                <a:lnTo>
                  <a:pt x="11134829" y="261786"/>
                </a:lnTo>
                <a:lnTo>
                  <a:pt x="11127167" y="261786"/>
                </a:lnTo>
                <a:lnTo>
                  <a:pt x="11119507" y="261786"/>
                </a:lnTo>
                <a:lnTo>
                  <a:pt x="11119507" y="246045"/>
                </a:lnTo>
                <a:lnTo>
                  <a:pt x="11119507" y="230259"/>
                </a:lnTo>
                <a:lnTo>
                  <a:pt x="11119507" y="214514"/>
                </a:lnTo>
                <a:lnTo>
                  <a:pt x="11119507" y="199221"/>
                </a:lnTo>
                <a:lnTo>
                  <a:pt x="11119506" y="199221"/>
                </a:lnTo>
                <a:lnTo>
                  <a:pt x="11119506" y="199217"/>
                </a:lnTo>
                <a:lnTo>
                  <a:pt x="11117075" y="199217"/>
                </a:lnTo>
                <a:lnTo>
                  <a:pt x="11114686" y="199217"/>
                </a:lnTo>
                <a:lnTo>
                  <a:pt x="11112297" y="199217"/>
                </a:lnTo>
                <a:close/>
                <a:moveTo>
                  <a:pt x="11223351" y="199216"/>
                </a:moveTo>
                <a:cubicBezTo>
                  <a:pt x="11223351" y="199216"/>
                  <a:pt x="11223351" y="199216"/>
                  <a:pt x="11223351" y="216894"/>
                </a:cubicBezTo>
                <a:cubicBezTo>
                  <a:pt x="11223351" y="216894"/>
                  <a:pt x="11223351" y="216894"/>
                  <a:pt x="11223351" y="235023"/>
                </a:cubicBezTo>
                <a:cubicBezTo>
                  <a:pt x="11223351" y="235023"/>
                  <a:pt x="11223351" y="235023"/>
                  <a:pt x="11223351" y="252742"/>
                </a:cubicBezTo>
                <a:cubicBezTo>
                  <a:pt x="11223351" y="252742"/>
                  <a:pt x="11223351" y="252742"/>
                  <a:pt x="11223351" y="270871"/>
                </a:cubicBezTo>
                <a:lnTo>
                  <a:pt x="11223352" y="270871"/>
                </a:lnTo>
                <a:lnTo>
                  <a:pt x="11223352" y="270875"/>
                </a:lnTo>
                <a:lnTo>
                  <a:pt x="11230021" y="270875"/>
                </a:lnTo>
                <a:cubicBezTo>
                  <a:pt x="11230021" y="270875"/>
                  <a:pt x="11230021" y="270875"/>
                  <a:pt x="11236279" y="270875"/>
                </a:cubicBezTo>
                <a:cubicBezTo>
                  <a:pt x="11236279" y="270875"/>
                  <a:pt x="11236279" y="270875"/>
                  <a:pt x="11242948" y="270875"/>
                </a:cubicBezTo>
                <a:cubicBezTo>
                  <a:pt x="11242948" y="270875"/>
                  <a:pt x="11242948" y="270875"/>
                  <a:pt x="11249659" y="270875"/>
                </a:cubicBezTo>
                <a:cubicBezTo>
                  <a:pt x="11252993" y="270875"/>
                  <a:pt x="11256328" y="270382"/>
                  <a:pt x="11259210" y="269436"/>
                </a:cubicBezTo>
                <a:cubicBezTo>
                  <a:pt x="11261598" y="268491"/>
                  <a:pt x="11263985" y="267052"/>
                  <a:pt x="11265920" y="265120"/>
                </a:cubicBezTo>
                <a:cubicBezTo>
                  <a:pt x="11267814" y="263229"/>
                  <a:pt x="11269749" y="260844"/>
                  <a:pt x="11270696" y="258460"/>
                </a:cubicBezTo>
                <a:cubicBezTo>
                  <a:pt x="11271643" y="256075"/>
                  <a:pt x="11272137" y="252746"/>
                  <a:pt x="11272137" y="249374"/>
                </a:cubicBezTo>
                <a:cubicBezTo>
                  <a:pt x="11272137" y="247483"/>
                  <a:pt x="11271643" y="245551"/>
                  <a:pt x="11271643" y="244112"/>
                </a:cubicBezTo>
                <a:lnTo>
                  <a:pt x="11271642" y="244110"/>
                </a:lnTo>
                <a:lnTo>
                  <a:pt x="11271642" y="244108"/>
                </a:lnTo>
                <a:cubicBezTo>
                  <a:pt x="11271189" y="242217"/>
                  <a:pt x="11270201" y="240778"/>
                  <a:pt x="11269254" y="239340"/>
                </a:cubicBezTo>
                <a:cubicBezTo>
                  <a:pt x="11268801" y="238394"/>
                  <a:pt x="11267813" y="236955"/>
                  <a:pt x="11266372" y="236010"/>
                </a:cubicBezTo>
                <a:lnTo>
                  <a:pt x="11262094" y="233134"/>
                </a:lnTo>
                <a:lnTo>
                  <a:pt x="11265426" y="230752"/>
                </a:lnTo>
                <a:cubicBezTo>
                  <a:pt x="11265920" y="229806"/>
                  <a:pt x="11266867" y="228367"/>
                  <a:pt x="11267361" y="227422"/>
                </a:cubicBezTo>
                <a:cubicBezTo>
                  <a:pt x="11268308" y="225983"/>
                  <a:pt x="11268308" y="224544"/>
                  <a:pt x="11268802" y="223105"/>
                </a:cubicBezTo>
                <a:cubicBezTo>
                  <a:pt x="11269255" y="221666"/>
                  <a:pt x="11269255" y="220269"/>
                  <a:pt x="11269255" y="218336"/>
                </a:cubicBezTo>
                <a:cubicBezTo>
                  <a:pt x="11269255" y="215006"/>
                  <a:pt x="11268802" y="212129"/>
                  <a:pt x="11267814" y="209744"/>
                </a:cubicBezTo>
                <a:lnTo>
                  <a:pt x="11267814" y="209743"/>
                </a:lnTo>
                <a:lnTo>
                  <a:pt x="11267813" y="209740"/>
                </a:lnTo>
                <a:cubicBezTo>
                  <a:pt x="11266866" y="207356"/>
                  <a:pt x="11265425" y="205424"/>
                  <a:pt x="11263532" y="203985"/>
                </a:cubicBezTo>
                <a:cubicBezTo>
                  <a:pt x="11261597" y="202094"/>
                  <a:pt x="11259209" y="201148"/>
                  <a:pt x="11256327" y="200162"/>
                </a:cubicBezTo>
                <a:cubicBezTo>
                  <a:pt x="11253939" y="199216"/>
                  <a:pt x="11250605" y="199216"/>
                  <a:pt x="11246776" y="199216"/>
                </a:cubicBezTo>
                <a:cubicBezTo>
                  <a:pt x="11246776" y="199216"/>
                  <a:pt x="11246776" y="199216"/>
                  <a:pt x="11241054" y="199216"/>
                </a:cubicBezTo>
                <a:cubicBezTo>
                  <a:pt x="11241054" y="199216"/>
                  <a:pt x="11241054" y="199216"/>
                  <a:pt x="11235290" y="199216"/>
                </a:cubicBezTo>
                <a:cubicBezTo>
                  <a:pt x="11235290" y="199216"/>
                  <a:pt x="11235290" y="199216"/>
                  <a:pt x="11229073" y="199216"/>
                </a:cubicBezTo>
                <a:cubicBezTo>
                  <a:pt x="11229073" y="199216"/>
                  <a:pt x="11229073" y="199216"/>
                  <a:pt x="11223351" y="199216"/>
                </a:cubicBezTo>
                <a:close/>
                <a:moveTo>
                  <a:pt x="11302240" y="199216"/>
                </a:moveTo>
                <a:lnTo>
                  <a:pt x="11296486" y="216893"/>
                </a:lnTo>
                <a:lnTo>
                  <a:pt x="11291225" y="235023"/>
                </a:lnTo>
                <a:lnTo>
                  <a:pt x="11285513" y="252741"/>
                </a:lnTo>
                <a:lnTo>
                  <a:pt x="11279800" y="270871"/>
                </a:lnTo>
                <a:lnTo>
                  <a:pt x="11279802" y="270871"/>
                </a:lnTo>
                <a:lnTo>
                  <a:pt x="11279801" y="270875"/>
                </a:lnTo>
                <a:lnTo>
                  <a:pt x="11282185" y="270875"/>
                </a:lnTo>
                <a:lnTo>
                  <a:pt x="11284568" y="270875"/>
                </a:lnTo>
                <a:lnTo>
                  <a:pt x="11286952" y="270875"/>
                </a:lnTo>
                <a:lnTo>
                  <a:pt x="11289336" y="270875"/>
                </a:lnTo>
                <a:lnTo>
                  <a:pt x="11291226" y="265120"/>
                </a:lnTo>
                <a:lnTo>
                  <a:pt x="11293158" y="258912"/>
                </a:lnTo>
                <a:lnTo>
                  <a:pt x="11295049" y="253198"/>
                </a:lnTo>
                <a:lnTo>
                  <a:pt x="11296980" y="246990"/>
                </a:lnTo>
                <a:lnTo>
                  <a:pt x="11303186" y="246990"/>
                </a:lnTo>
                <a:lnTo>
                  <a:pt x="11309392" y="246990"/>
                </a:lnTo>
                <a:lnTo>
                  <a:pt x="11316091" y="246990"/>
                </a:lnTo>
                <a:lnTo>
                  <a:pt x="11322297" y="246990"/>
                </a:lnTo>
                <a:lnTo>
                  <a:pt x="11324187" y="253198"/>
                </a:lnTo>
                <a:lnTo>
                  <a:pt x="11326119" y="258912"/>
                </a:lnTo>
                <a:lnTo>
                  <a:pt x="11328009" y="265120"/>
                </a:lnTo>
                <a:lnTo>
                  <a:pt x="11329447" y="270871"/>
                </a:lnTo>
                <a:lnTo>
                  <a:pt x="11329448" y="270875"/>
                </a:lnTo>
                <a:lnTo>
                  <a:pt x="11331832" y="270875"/>
                </a:lnTo>
                <a:lnTo>
                  <a:pt x="11334708" y="270875"/>
                </a:lnTo>
                <a:lnTo>
                  <a:pt x="11337092" y="270875"/>
                </a:lnTo>
                <a:lnTo>
                  <a:pt x="11339476" y="270875"/>
                </a:lnTo>
                <a:lnTo>
                  <a:pt x="11339475" y="270871"/>
                </a:lnTo>
                <a:lnTo>
                  <a:pt x="11333721" y="252741"/>
                </a:lnTo>
                <a:lnTo>
                  <a:pt x="11328008" y="235023"/>
                </a:lnTo>
                <a:lnTo>
                  <a:pt x="11322296" y="216893"/>
                </a:lnTo>
                <a:lnTo>
                  <a:pt x="11317035" y="199216"/>
                </a:lnTo>
                <a:lnTo>
                  <a:pt x="11313213" y="199216"/>
                </a:lnTo>
                <a:lnTo>
                  <a:pt x="11309391" y="199216"/>
                </a:lnTo>
                <a:lnTo>
                  <a:pt x="11306062" y="199216"/>
                </a:lnTo>
                <a:close/>
                <a:moveTo>
                  <a:pt x="11351496" y="199216"/>
                </a:moveTo>
                <a:lnTo>
                  <a:pt x="11351496" y="216893"/>
                </a:lnTo>
                <a:lnTo>
                  <a:pt x="11351496" y="235023"/>
                </a:lnTo>
                <a:lnTo>
                  <a:pt x="11351496" y="252741"/>
                </a:lnTo>
                <a:lnTo>
                  <a:pt x="11351496" y="270871"/>
                </a:lnTo>
                <a:lnTo>
                  <a:pt x="11351497" y="270871"/>
                </a:lnTo>
                <a:lnTo>
                  <a:pt x="11351497" y="270875"/>
                </a:lnTo>
                <a:lnTo>
                  <a:pt x="11361072" y="270875"/>
                </a:lnTo>
                <a:lnTo>
                  <a:pt x="11371100" y="270875"/>
                </a:lnTo>
                <a:lnTo>
                  <a:pt x="11381128" y="270875"/>
                </a:lnTo>
                <a:lnTo>
                  <a:pt x="11390662" y="270875"/>
                </a:lnTo>
                <a:lnTo>
                  <a:pt x="11390662" y="268490"/>
                </a:lnTo>
                <a:lnTo>
                  <a:pt x="11390662" y="266558"/>
                </a:lnTo>
                <a:lnTo>
                  <a:pt x="11390662" y="264174"/>
                </a:lnTo>
                <a:lnTo>
                  <a:pt x="11390662" y="261790"/>
                </a:lnTo>
                <a:lnTo>
                  <a:pt x="11390661" y="261790"/>
                </a:lnTo>
                <a:lnTo>
                  <a:pt x="11390661" y="261786"/>
                </a:lnTo>
                <a:lnTo>
                  <a:pt x="11383510" y="261786"/>
                </a:lnTo>
                <a:lnTo>
                  <a:pt x="11375866" y="261786"/>
                </a:lnTo>
                <a:lnTo>
                  <a:pt x="11368222" y="261786"/>
                </a:lnTo>
                <a:lnTo>
                  <a:pt x="11360579" y="261786"/>
                </a:lnTo>
                <a:lnTo>
                  <a:pt x="11360579" y="246044"/>
                </a:lnTo>
                <a:lnTo>
                  <a:pt x="11360579" y="230258"/>
                </a:lnTo>
                <a:lnTo>
                  <a:pt x="11360579" y="214513"/>
                </a:lnTo>
                <a:lnTo>
                  <a:pt x="11360579" y="199220"/>
                </a:lnTo>
                <a:lnTo>
                  <a:pt x="11360578" y="199220"/>
                </a:lnTo>
                <a:lnTo>
                  <a:pt x="11360578" y="199216"/>
                </a:lnTo>
                <a:lnTo>
                  <a:pt x="11358195" y="199216"/>
                </a:lnTo>
                <a:lnTo>
                  <a:pt x="11356263" y="199216"/>
                </a:lnTo>
                <a:lnTo>
                  <a:pt x="11353880" y="199216"/>
                </a:lnTo>
                <a:close/>
                <a:moveTo>
                  <a:pt x="11069360" y="197764"/>
                </a:moveTo>
                <a:cubicBezTo>
                  <a:pt x="11065039" y="197764"/>
                  <a:pt x="11061211" y="198257"/>
                  <a:pt x="11057878" y="199203"/>
                </a:cubicBezTo>
                <a:cubicBezTo>
                  <a:pt x="11054544" y="200149"/>
                  <a:pt x="11051663" y="202082"/>
                  <a:pt x="11049276" y="204467"/>
                </a:cubicBezTo>
                <a:cubicBezTo>
                  <a:pt x="11047342" y="206359"/>
                  <a:pt x="11045449" y="209238"/>
                  <a:pt x="11044461" y="212610"/>
                </a:cubicBezTo>
                <a:cubicBezTo>
                  <a:pt x="11043062" y="215941"/>
                  <a:pt x="11042568" y="220259"/>
                  <a:pt x="11042568" y="224536"/>
                </a:cubicBezTo>
                <a:lnTo>
                  <a:pt x="11042568" y="229800"/>
                </a:lnTo>
                <a:cubicBezTo>
                  <a:pt x="11042568" y="229800"/>
                  <a:pt x="11042568" y="229800"/>
                  <a:pt x="11042568" y="234570"/>
                </a:cubicBezTo>
                <a:cubicBezTo>
                  <a:pt x="11042568" y="234570"/>
                  <a:pt x="11042568" y="234570"/>
                  <a:pt x="11042568" y="239834"/>
                </a:cubicBezTo>
                <a:cubicBezTo>
                  <a:pt x="11042568" y="239834"/>
                  <a:pt x="11042568" y="239834"/>
                  <a:pt x="11042568" y="245098"/>
                </a:cubicBezTo>
                <a:cubicBezTo>
                  <a:pt x="11042568" y="249375"/>
                  <a:pt x="11043062" y="253693"/>
                  <a:pt x="11044461" y="257024"/>
                </a:cubicBezTo>
                <a:lnTo>
                  <a:pt x="11044462" y="257026"/>
                </a:lnTo>
                <a:lnTo>
                  <a:pt x="11044462" y="257028"/>
                </a:lnTo>
                <a:cubicBezTo>
                  <a:pt x="11045450" y="260360"/>
                  <a:pt x="11046890" y="263238"/>
                  <a:pt x="11049277" y="265623"/>
                </a:cubicBezTo>
                <a:cubicBezTo>
                  <a:pt x="11051664" y="267515"/>
                  <a:pt x="11054051" y="269448"/>
                  <a:pt x="11057385" y="270887"/>
                </a:cubicBezTo>
                <a:cubicBezTo>
                  <a:pt x="11060760" y="271833"/>
                  <a:pt x="11064587" y="272327"/>
                  <a:pt x="11068867" y="272327"/>
                </a:cubicBezTo>
                <a:cubicBezTo>
                  <a:pt x="11073189" y="272327"/>
                  <a:pt x="11076975" y="271833"/>
                  <a:pt x="11080350" y="270887"/>
                </a:cubicBezTo>
                <a:cubicBezTo>
                  <a:pt x="11083683" y="269448"/>
                  <a:pt x="11086564" y="267515"/>
                  <a:pt x="11088457" y="265623"/>
                </a:cubicBezTo>
                <a:cubicBezTo>
                  <a:pt x="11090886" y="263238"/>
                  <a:pt x="11092285" y="260360"/>
                  <a:pt x="11093273" y="257028"/>
                </a:cubicBezTo>
                <a:cubicBezTo>
                  <a:pt x="11094713" y="253697"/>
                  <a:pt x="11095166" y="249379"/>
                  <a:pt x="11095166" y="245102"/>
                </a:cubicBezTo>
                <a:cubicBezTo>
                  <a:pt x="11095166" y="245102"/>
                  <a:pt x="11095166" y="245102"/>
                  <a:pt x="11095166" y="241278"/>
                </a:cubicBezTo>
                <a:cubicBezTo>
                  <a:pt x="11095166" y="241278"/>
                  <a:pt x="11095166" y="241278"/>
                  <a:pt x="11095166" y="237905"/>
                </a:cubicBezTo>
                <a:cubicBezTo>
                  <a:pt x="11095166" y="237905"/>
                  <a:pt x="11095166" y="237905"/>
                  <a:pt x="11095166" y="234081"/>
                </a:cubicBezTo>
                <a:cubicBezTo>
                  <a:pt x="11095166" y="234081"/>
                  <a:pt x="11095166" y="234081"/>
                  <a:pt x="11095166" y="230256"/>
                </a:cubicBezTo>
                <a:lnTo>
                  <a:pt x="11095165" y="230256"/>
                </a:lnTo>
                <a:lnTo>
                  <a:pt x="11095165" y="230252"/>
                </a:lnTo>
                <a:cubicBezTo>
                  <a:pt x="11095165" y="230252"/>
                  <a:pt x="11095165" y="230252"/>
                  <a:pt x="11088004" y="230252"/>
                </a:cubicBezTo>
                <a:cubicBezTo>
                  <a:pt x="11088004" y="230252"/>
                  <a:pt x="11088004" y="230252"/>
                  <a:pt x="11081295" y="230252"/>
                </a:cubicBezTo>
                <a:cubicBezTo>
                  <a:pt x="11081295" y="230252"/>
                  <a:pt x="11081295" y="230252"/>
                  <a:pt x="11074134" y="230252"/>
                </a:cubicBezTo>
                <a:cubicBezTo>
                  <a:pt x="11074134" y="230252"/>
                  <a:pt x="11074134" y="230252"/>
                  <a:pt x="11066973" y="230252"/>
                </a:cubicBezTo>
                <a:cubicBezTo>
                  <a:pt x="11066973" y="230252"/>
                  <a:pt x="11066973" y="230252"/>
                  <a:pt x="11066973" y="232638"/>
                </a:cubicBezTo>
                <a:cubicBezTo>
                  <a:pt x="11066973" y="232638"/>
                  <a:pt x="11066973" y="232638"/>
                  <a:pt x="11066973" y="234570"/>
                </a:cubicBezTo>
                <a:cubicBezTo>
                  <a:pt x="11066973" y="234570"/>
                  <a:pt x="11066973" y="234570"/>
                  <a:pt x="11066973" y="236956"/>
                </a:cubicBezTo>
                <a:cubicBezTo>
                  <a:pt x="11066973" y="236956"/>
                  <a:pt x="11066973" y="236956"/>
                  <a:pt x="11066973" y="238847"/>
                </a:cubicBezTo>
                <a:lnTo>
                  <a:pt x="11066974" y="238847"/>
                </a:lnTo>
                <a:lnTo>
                  <a:pt x="11066974" y="238851"/>
                </a:lnTo>
                <a:cubicBezTo>
                  <a:pt x="11066974" y="238851"/>
                  <a:pt x="11066974" y="238851"/>
                  <a:pt x="11071748" y="238851"/>
                </a:cubicBezTo>
                <a:cubicBezTo>
                  <a:pt x="11071748" y="238851"/>
                  <a:pt x="11071748" y="238851"/>
                  <a:pt x="11076028" y="238851"/>
                </a:cubicBezTo>
                <a:cubicBezTo>
                  <a:pt x="11076028" y="238851"/>
                  <a:pt x="11076028" y="238851"/>
                  <a:pt x="11080803" y="238851"/>
                </a:cubicBezTo>
                <a:lnTo>
                  <a:pt x="11085123" y="238851"/>
                </a:lnTo>
                <a:lnTo>
                  <a:pt x="11085123" y="240287"/>
                </a:lnTo>
                <a:cubicBezTo>
                  <a:pt x="11085123" y="240287"/>
                  <a:pt x="11085123" y="240287"/>
                  <a:pt x="11085123" y="242220"/>
                </a:cubicBezTo>
                <a:cubicBezTo>
                  <a:pt x="11085123" y="242220"/>
                  <a:pt x="11085123" y="242220"/>
                  <a:pt x="11085123" y="243659"/>
                </a:cubicBezTo>
                <a:cubicBezTo>
                  <a:pt x="11085123" y="243659"/>
                  <a:pt x="11085123" y="243659"/>
                  <a:pt x="11085123" y="245098"/>
                </a:cubicBezTo>
                <a:cubicBezTo>
                  <a:pt x="11085123" y="248429"/>
                  <a:pt x="11085123" y="250815"/>
                  <a:pt x="11084176" y="253200"/>
                </a:cubicBezTo>
                <a:cubicBezTo>
                  <a:pt x="11083682" y="255585"/>
                  <a:pt x="11082736" y="257518"/>
                  <a:pt x="11081295" y="258916"/>
                </a:cubicBezTo>
                <a:cubicBezTo>
                  <a:pt x="11080349" y="260849"/>
                  <a:pt x="11078415" y="261795"/>
                  <a:pt x="11076521" y="262288"/>
                </a:cubicBezTo>
                <a:cubicBezTo>
                  <a:pt x="11074134" y="263234"/>
                  <a:pt x="11071747" y="263687"/>
                  <a:pt x="11068866" y="263687"/>
                </a:cubicBezTo>
                <a:cubicBezTo>
                  <a:pt x="11066479" y="263687"/>
                  <a:pt x="11063599" y="263234"/>
                  <a:pt x="11061705" y="262288"/>
                </a:cubicBezTo>
                <a:cubicBezTo>
                  <a:pt x="11059771" y="261795"/>
                  <a:pt x="11057878" y="260849"/>
                  <a:pt x="11056437" y="258916"/>
                </a:cubicBezTo>
                <a:lnTo>
                  <a:pt x="11053105" y="253201"/>
                </a:lnTo>
                <a:lnTo>
                  <a:pt x="11052117" y="245102"/>
                </a:lnTo>
                <a:cubicBezTo>
                  <a:pt x="11052117" y="245102"/>
                  <a:pt x="11052117" y="245102"/>
                  <a:pt x="11052117" y="239838"/>
                </a:cubicBezTo>
                <a:cubicBezTo>
                  <a:pt x="11052117" y="239838"/>
                  <a:pt x="11052117" y="239838"/>
                  <a:pt x="11052117" y="234574"/>
                </a:cubicBezTo>
                <a:cubicBezTo>
                  <a:pt x="11052117" y="234574"/>
                  <a:pt x="11052117" y="234574"/>
                  <a:pt x="11052117" y="229804"/>
                </a:cubicBezTo>
                <a:cubicBezTo>
                  <a:pt x="11052117" y="229804"/>
                  <a:pt x="11052117" y="229804"/>
                  <a:pt x="11052117" y="224540"/>
                </a:cubicBezTo>
                <a:cubicBezTo>
                  <a:pt x="11052117" y="221209"/>
                  <a:pt x="11052611" y="218824"/>
                  <a:pt x="11053105" y="216438"/>
                </a:cubicBezTo>
                <a:cubicBezTo>
                  <a:pt x="11054051" y="214012"/>
                  <a:pt x="11054998" y="212120"/>
                  <a:pt x="11056438" y="210681"/>
                </a:cubicBezTo>
                <a:cubicBezTo>
                  <a:pt x="11057879" y="209242"/>
                  <a:pt x="11059772" y="207802"/>
                  <a:pt x="11061706" y="207350"/>
                </a:cubicBezTo>
                <a:cubicBezTo>
                  <a:pt x="11063600" y="206363"/>
                  <a:pt x="11066480" y="205911"/>
                  <a:pt x="11069361" y="205911"/>
                </a:cubicBezTo>
                <a:cubicBezTo>
                  <a:pt x="11071254" y="205911"/>
                  <a:pt x="11073641" y="206363"/>
                  <a:pt x="11075082" y="206856"/>
                </a:cubicBezTo>
                <a:cubicBezTo>
                  <a:pt x="11076975" y="207350"/>
                  <a:pt x="11078416" y="207802"/>
                  <a:pt x="11079856" y="208789"/>
                </a:cubicBezTo>
                <a:cubicBezTo>
                  <a:pt x="11081296" y="209735"/>
                  <a:pt x="11082243" y="211174"/>
                  <a:pt x="11083231" y="212614"/>
                </a:cubicBezTo>
                <a:cubicBezTo>
                  <a:pt x="11084177" y="214012"/>
                  <a:pt x="11085124" y="215451"/>
                  <a:pt x="11085618" y="217384"/>
                </a:cubicBezTo>
                <a:cubicBezTo>
                  <a:pt x="11085618" y="217384"/>
                  <a:pt x="11085618" y="217384"/>
                  <a:pt x="11087511" y="216438"/>
                </a:cubicBezTo>
                <a:cubicBezTo>
                  <a:pt x="11087511" y="216438"/>
                  <a:pt x="11087511" y="216438"/>
                  <a:pt x="11089898" y="215451"/>
                </a:cubicBezTo>
                <a:cubicBezTo>
                  <a:pt x="11089898" y="215451"/>
                  <a:pt x="11089898" y="215451"/>
                  <a:pt x="11092285" y="214999"/>
                </a:cubicBezTo>
                <a:cubicBezTo>
                  <a:pt x="11092285" y="214999"/>
                  <a:pt x="11092285" y="214999"/>
                  <a:pt x="11094219" y="214012"/>
                </a:cubicBezTo>
                <a:lnTo>
                  <a:pt x="11094217" y="214009"/>
                </a:lnTo>
                <a:lnTo>
                  <a:pt x="11094218" y="214008"/>
                </a:lnTo>
                <a:cubicBezTo>
                  <a:pt x="11093272" y="211170"/>
                  <a:pt x="11091831" y="208292"/>
                  <a:pt x="11090391" y="206359"/>
                </a:cubicBezTo>
                <a:cubicBezTo>
                  <a:pt x="11088950" y="204467"/>
                  <a:pt x="11087057" y="202534"/>
                  <a:pt x="11084629" y="201136"/>
                </a:cubicBezTo>
                <a:cubicBezTo>
                  <a:pt x="11082736" y="200149"/>
                  <a:pt x="11080349" y="199203"/>
                  <a:pt x="11077962" y="198257"/>
                </a:cubicBezTo>
                <a:cubicBezTo>
                  <a:pt x="11075081" y="197764"/>
                  <a:pt x="11072200" y="197764"/>
                  <a:pt x="11069360" y="197764"/>
                </a:cubicBezTo>
                <a:close/>
                <a:moveTo>
                  <a:pt x="11181765" y="197219"/>
                </a:moveTo>
                <a:cubicBezTo>
                  <a:pt x="11177444" y="197219"/>
                  <a:pt x="11173658" y="198166"/>
                  <a:pt x="11170283" y="199113"/>
                </a:cubicBezTo>
                <a:cubicBezTo>
                  <a:pt x="11166949" y="200554"/>
                  <a:pt x="11164069" y="201996"/>
                  <a:pt x="11162175" y="204384"/>
                </a:cubicBezTo>
                <a:cubicBezTo>
                  <a:pt x="11159788" y="206772"/>
                  <a:pt x="11157854" y="209654"/>
                  <a:pt x="11156907" y="212536"/>
                </a:cubicBezTo>
                <a:cubicBezTo>
                  <a:pt x="11155961" y="215872"/>
                  <a:pt x="11155467" y="219701"/>
                  <a:pt x="11155467" y="223983"/>
                </a:cubicBezTo>
                <a:lnTo>
                  <a:pt x="11155467" y="229254"/>
                </a:lnTo>
                <a:cubicBezTo>
                  <a:pt x="11155467" y="229254"/>
                  <a:pt x="11155467" y="229254"/>
                  <a:pt x="11155467" y="234524"/>
                </a:cubicBezTo>
                <a:cubicBezTo>
                  <a:pt x="11155467" y="234524"/>
                  <a:pt x="11155467" y="234524"/>
                  <a:pt x="11155467" y="239795"/>
                </a:cubicBezTo>
                <a:cubicBezTo>
                  <a:pt x="11155467" y="239795"/>
                  <a:pt x="11155467" y="239795"/>
                  <a:pt x="11155467" y="245065"/>
                </a:cubicBezTo>
                <a:cubicBezTo>
                  <a:pt x="11155467" y="250294"/>
                  <a:pt x="11156414" y="254618"/>
                  <a:pt x="11157854" y="258447"/>
                </a:cubicBezTo>
                <a:lnTo>
                  <a:pt x="11157854" y="258448"/>
                </a:lnTo>
                <a:lnTo>
                  <a:pt x="11157855" y="258451"/>
                </a:lnTo>
                <a:cubicBezTo>
                  <a:pt x="11159295" y="261786"/>
                  <a:pt x="11161189" y="264668"/>
                  <a:pt x="11163617" y="266563"/>
                </a:cubicBezTo>
                <a:cubicBezTo>
                  <a:pt x="11166457" y="268951"/>
                  <a:pt x="11169337" y="270392"/>
                  <a:pt x="11172218" y="271339"/>
                </a:cubicBezTo>
                <a:cubicBezTo>
                  <a:pt x="11175552" y="271833"/>
                  <a:pt x="11178886" y="272327"/>
                  <a:pt x="11181766" y="272327"/>
                </a:cubicBezTo>
                <a:cubicBezTo>
                  <a:pt x="11185100" y="272327"/>
                  <a:pt x="11188475" y="271833"/>
                  <a:pt x="11191315" y="271339"/>
                </a:cubicBezTo>
                <a:cubicBezTo>
                  <a:pt x="11194195" y="270392"/>
                  <a:pt x="11197076" y="268951"/>
                  <a:pt x="11199957" y="266563"/>
                </a:cubicBezTo>
                <a:cubicBezTo>
                  <a:pt x="11202344" y="264668"/>
                  <a:pt x="11204237" y="261786"/>
                  <a:pt x="11205678" y="258451"/>
                </a:cubicBezTo>
                <a:cubicBezTo>
                  <a:pt x="11207571" y="254622"/>
                  <a:pt x="11208065" y="250298"/>
                  <a:pt x="11208065" y="245069"/>
                </a:cubicBezTo>
                <a:cubicBezTo>
                  <a:pt x="11208065" y="245069"/>
                  <a:pt x="11208065" y="245069"/>
                  <a:pt x="11208065" y="239799"/>
                </a:cubicBezTo>
                <a:cubicBezTo>
                  <a:pt x="11208065" y="239799"/>
                  <a:pt x="11208065" y="239799"/>
                  <a:pt x="11208065" y="234528"/>
                </a:cubicBezTo>
                <a:cubicBezTo>
                  <a:pt x="11208065" y="234528"/>
                  <a:pt x="11208065" y="234528"/>
                  <a:pt x="11208065" y="229258"/>
                </a:cubicBezTo>
                <a:cubicBezTo>
                  <a:pt x="11208065" y="229258"/>
                  <a:pt x="11208065" y="229258"/>
                  <a:pt x="11208065" y="223987"/>
                </a:cubicBezTo>
                <a:cubicBezTo>
                  <a:pt x="11208065" y="219705"/>
                  <a:pt x="11207571" y="215876"/>
                  <a:pt x="11206624" y="212540"/>
                </a:cubicBezTo>
                <a:lnTo>
                  <a:pt x="11206623" y="212538"/>
                </a:lnTo>
                <a:lnTo>
                  <a:pt x="11206623" y="212536"/>
                </a:lnTo>
                <a:cubicBezTo>
                  <a:pt x="11205677" y="209654"/>
                  <a:pt x="11203784" y="206772"/>
                  <a:pt x="11201849" y="204384"/>
                </a:cubicBezTo>
                <a:cubicBezTo>
                  <a:pt x="11199462" y="201996"/>
                  <a:pt x="11196581" y="200554"/>
                  <a:pt x="11193248" y="199113"/>
                </a:cubicBezTo>
                <a:cubicBezTo>
                  <a:pt x="11189873" y="198166"/>
                  <a:pt x="11186046" y="197219"/>
                  <a:pt x="11181765" y="197219"/>
                </a:cubicBezTo>
                <a:close/>
                <a:moveTo>
                  <a:pt x="10805382" y="193508"/>
                </a:moveTo>
                <a:lnTo>
                  <a:pt x="10812817" y="199265"/>
                </a:lnTo>
                <a:cubicBezTo>
                  <a:pt x="10813879" y="200088"/>
                  <a:pt x="10813879" y="200088"/>
                  <a:pt x="10813879" y="200088"/>
                </a:cubicBezTo>
                <a:cubicBezTo>
                  <a:pt x="10821865" y="207158"/>
                  <a:pt x="10821865" y="207158"/>
                  <a:pt x="10821865" y="207158"/>
                </a:cubicBezTo>
                <a:cubicBezTo>
                  <a:pt x="10830341" y="213739"/>
                  <a:pt x="10830341" y="213739"/>
                  <a:pt x="10830341" y="213739"/>
                </a:cubicBezTo>
                <a:cubicBezTo>
                  <a:pt x="10838348" y="220340"/>
                  <a:pt x="10838348" y="220340"/>
                  <a:pt x="10838348" y="220340"/>
                </a:cubicBezTo>
                <a:cubicBezTo>
                  <a:pt x="10846824" y="227410"/>
                  <a:pt x="10846824" y="227410"/>
                  <a:pt x="10846824" y="227410"/>
                </a:cubicBezTo>
                <a:cubicBezTo>
                  <a:pt x="10855300" y="233991"/>
                  <a:pt x="10855300" y="233991"/>
                  <a:pt x="10855300" y="233991"/>
                </a:cubicBezTo>
                <a:cubicBezTo>
                  <a:pt x="10863286" y="241040"/>
                  <a:pt x="10863286" y="241040"/>
                  <a:pt x="10863286" y="241040"/>
                </a:cubicBezTo>
                <a:lnTo>
                  <a:pt x="10871778" y="247637"/>
                </a:lnTo>
                <a:lnTo>
                  <a:pt x="10865180" y="247169"/>
                </a:lnTo>
                <a:cubicBezTo>
                  <a:pt x="10858600" y="246700"/>
                  <a:pt x="10858600" y="246700"/>
                  <a:pt x="10858600" y="246700"/>
                </a:cubicBezTo>
                <a:cubicBezTo>
                  <a:pt x="10852466" y="246232"/>
                  <a:pt x="10852466" y="246232"/>
                  <a:pt x="10852466" y="246232"/>
                </a:cubicBezTo>
                <a:cubicBezTo>
                  <a:pt x="10845886" y="245742"/>
                  <a:pt x="10845886" y="245742"/>
                  <a:pt x="10845886" y="245742"/>
                </a:cubicBezTo>
                <a:cubicBezTo>
                  <a:pt x="10839774" y="244805"/>
                  <a:pt x="10839774" y="244805"/>
                  <a:pt x="10839774" y="244805"/>
                </a:cubicBezTo>
                <a:cubicBezTo>
                  <a:pt x="10833172" y="244337"/>
                  <a:pt x="10833172" y="244337"/>
                  <a:pt x="10833172" y="244337"/>
                </a:cubicBezTo>
                <a:cubicBezTo>
                  <a:pt x="10827060" y="243868"/>
                  <a:pt x="10827060" y="243868"/>
                  <a:pt x="10827060" y="243868"/>
                </a:cubicBezTo>
                <a:cubicBezTo>
                  <a:pt x="10820458" y="243400"/>
                  <a:pt x="10820458" y="243400"/>
                  <a:pt x="10820458" y="243400"/>
                </a:cubicBezTo>
                <a:cubicBezTo>
                  <a:pt x="10818563" y="237288"/>
                  <a:pt x="10818563" y="237288"/>
                  <a:pt x="10818563" y="237288"/>
                </a:cubicBezTo>
                <a:cubicBezTo>
                  <a:pt x="10816689" y="231155"/>
                  <a:pt x="10816689" y="231155"/>
                  <a:pt x="10816689" y="231155"/>
                </a:cubicBezTo>
                <a:lnTo>
                  <a:pt x="10815199" y="225923"/>
                </a:lnTo>
                <a:lnTo>
                  <a:pt x="10815050" y="225401"/>
                </a:lnTo>
                <a:cubicBezTo>
                  <a:pt x="10814816" y="224578"/>
                  <a:pt x="10814816" y="224578"/>
                  <a:pt x="10814816" y="224578"/>
                </a:cubicBezTo>
                <a:lnTo>
                  <a:pt x="10814816" y="224576"/>
                </a:lnTo>
                <a:lnTo>
                  <a:pt x="10814815" y="224574"/>
                </a:lnTo>
                <a:cubicBezTo>
                  <a:pt x="10812919" y="218441"/>
                  <a:pt x="10812919" y="218441"/>
                  <a:pt x="10812919" y="218441"/>
                </a:cubicBezTo>
                <a:cubicBezTo>
                  <a:pt x="10811045" y="212329"/>
                  <a:pt x="10811045" y="212329"/>
                  <a:pt x="10811045" y="212329"/>
                </a:cubicBezTo>
                <a:cubicBezTo>
                  <a:pt x="10809150" y="205728"/>
                  <a:pt x="10809150" y="205728"/>
                  <a:pt x="10809150" y="205728"/>
                </a:cubicBezTo>
                <a:cubicBezTo>
                  <a:pt x="10807276" y="199616"/>
                  <a:pt x="10807276" y="199616"/>
                  <a:pt x="10807276" y="199616"/>
                </a:cubicBezTo>
                <a:cubicBezTo>
                  <a:pt x="10806329" y="196560"/>
                  <a:pt x="10805855" y="195032"/>
                  <a:pt x="10805618" y="194268"/>
                </a:cubicBezTo>
                <a:close/>
                <a:moveTo>
                  <a:pt x="10810114" y="192551"/>
                </a:moveTo>
                <a:lnTo>
                  <a:pt x="10813879" y="193976"/>
                </a:lnTo>
                <a:cubicBezTo>
                  <a:pt x="10818095" y="195382"/>
                  <a:pt x="10818095" y="195382"/>
                  <a:pt x="10818095" y="195382"/>
                </a:cubicBezTo>
                <a:cubicBezTo>
                  <a:pt x="10822333" y="196787"/>
                  <a:pt x="10822333" y="196787"/>
                  <a:pt x="10822333" y="196787"/>
                </a:cubicBezTo>
                <a:cubicBezTo>
                  <a:pt x="10826592" y="197746"/>
                  <a:pt x="10826592" y="197746"/>
                  <a:pt x="10826592" y="197746"/>
                </a:cubicBezTo>
                <a:cubicBezTo>
                  <a:pt x="10830341" y="199151"/>
                  <a:pt x="10830341" y="199151"/>
                  <a:pt x="10830341" y="199151"/>
                </a:cubicBezTo>
                <a:lnTo>
                  <a:pt x="10834579" y="200557"/>
                </a:lnTo>
                <a:cubicBezTo>
                  <a:pt x="10838816" y="201983"/>
                  <a:pt x="10838816" y="201983"/>
                  <a:pt x="10838816" y="201983"/>
                </a:cubicBezTo>
                <a:cubicBezTo>
                  <a:pt x="10843054" y="202920"/>
                  <a:pt x="10843054" y="202920"/>
                  <a:pt x="10843054" y="202920"/>
                </a:cubicBezTo>
                <a:cubicBezTo>
                  <a:pt x="10846355" y="207627"/>
                  <a:pt x="10846355" y="207627"/>
                  <a:pt x="10846355" y="207627"/>
                </a:cubicBezTo>
                <a:cubicBezTo>
                  <a:pt x="10849188" y="212802"/>
                  <a:pt x="10849188" y="212802"/>
                  <a:pt x="10849188" y="212802"/>
                </a:cubicBezTo>
                <a:cubicBezTo>
                  <a:pt x="10852467" y="217508"/>
                  <a:pt x="10852467" y="217508"/>
                  <a:pt x="10852467" y="217508"/>
                </a:cubicBezTo>
                <a:cubicBezTo>
                  <a:pt x="10855768" y="222214"/>
                  <a:pt x="10855768" y="222214"/>
                  <a:pt x="10855768" y="222214"/>
                </a:cubicBezTo>
                <a:cubicBezTo>
                  <a:pt x="10859069" y="226921"/>
                  <a:pt x="10859069" y="226921"/>
                  <a:pt x="10859069" y="226921"/>
                </a:cubicBezTo>
                <a:cubicBezTo>
                  <a:pt x="10862370" y="231627"/>
                  <a:pt x="10862370" y="231627"/>
                  <a:pt x="10862370" y="231627"/>
                </a:cubicBezTo>
                <a:cubicBezTo>
                  <a:pt x="10865650" y="236333"/>
                  <a:pt x="10865650" y="236333"/>
                  <a:pt x="10865650" y="236333"/>
                </a:cubicBezTo>
                <a:lnTo>
                  <a:pt x="10868945" y="241032"/>
                </a:lnTo>
                <a:lnTo>
                  <a:pt x="10862353" y="235688"/>
                </a:lnTo>
                <a:cubicBezTo>
                  <a:pt x="10861411" y="234924"/>
                  <a:pt x="10861411" y="234924"/>
                  <a:pt x="10861411" y="234924"/>
                </a:cubicBezTo>
                <a:cubicBezTo>
                  <a:pt x="10854340" y="228791"/>
                  <a:pt x="10854340" y="228791"/>
                  <a:pt x="10854340" y="228791"/>
                </a:cubicBezTo>
                <a:cubicBezTo>
                  <a:pt x="10846823" y="223147"/>
                  <a:pt x="10846823" y="223147"/>
                  <a:pt x="10846823" y="223147"/>
                </a:cubicBezTo>
                <a:cubicBezTo>
                  <a:pt x="10839284" y="217035"/>
                  <a:pt x="10839284" y="217035"/>
                  <a:pt x="10839284" y="217035"/>
                </a:cubicBezTo>
                <a:cubicBezTo>
                  <a:pt x="10832235" y="210924"/>
                  <a:pt x="10832235" y="210924"/>
                  <a:pt x="10832235" y="210924"/>
                </a:cubicBezTo>
                <a:cubicBezTo>
                  <a:pt x="10824696" y="204812"/>
                  <a:pt x="10824696" y="204812"/>
                  <a:pt x="10824696" y="204812"/>
                </a:cubicBezTo>
                <a:cubicBezTo>
                  <a:pt x="10817179" y="198679"/>
                  <a:pt x="10817179" y="198679"/>
                  <a:pt x="10817179" y="198679"/>
                </a:cubicBezTo>
                <a:cubicBezTo>
                  <a:pt x="10813643" y="195612"/>
                  <a:pt x="10811876" y="194079"/>
                  <a:pt x="10810992" y="193312"/>
                </a:cubicBezTo>
                <a:close/>
                <a:moveTo>
                  <a:pt x="10801165" y="190675"/>
                </a:moveTo>
                <a:lnTo>
                  <a:pt x="10802455" y="194883"/>
                </a:lnTo>
                <a:lnTo>
                  <a:pt x="10802805" y="196023"/>
                </a:lnTo>
                <a:cubicBezTo>
                  <a:pt x="10803039" y="196787"/>
                  <a:pt x="10803039" y="196787"/>
                  <a:pt x="10803039" y="196787"/>
                </a:cubicBezTo>
                <a:lnTo>
                  <a:pt x="10803831" y="199351"/>
                </a:lnTo>
                <a:lnTo>
                  <a:pt x="10804696" y="202150"/>
                </a:lnTo>
                <a:cubicBezTo>
                  <a:pt x="10804933" y="202916"/>
                  <a:pt x="10804933" y="202916"/>
                  <a:pt x="10804933" y="202916"/>
                </a:cubicBezTo>
                <a:lnTo>
                  <a:pt x="10806067" y="206898"/>
                </a:lnTo>
                <a:lnTo>
                  <a:pt x="10806574" y="208678"/>
                </a:lnTo>
                <a:cubicBezTo>
                  <a:pt x="10806808" y="209501"/>
                  <a:pt x="10806808" y="209501"/>
                  <a:pt x="10806808" y="209501"/>
                </a:cubicBezTo>
                <a:cubicBezTo>
                  <a:pt x="10808682" y="215613"/>
                  <a:pt x="10808682" y="215613"/>
                  <a:pt x="10808682" y="215613"/>
                </a:cubicBezTo>
                <a:cubicBezTo>
                  <a:pt x="10810578" y="221746"/>
                  <a:pt x="10810578" y="221746"/>
                  <a:pt x="10810578" y="221746"/>
                </a:cubicBezTo>
                <a:cubicBezTo>
                  <a:pt x="10812452" y="227858"/>
                  <a:pt x="10812452" y="227858"/>
                  <a:pt x="10812452" y="227858"/>
                </a:cubicBezTo>
                <a:cubicBezTo>
                  <a:pt x="10814347" y="234459"/>
                  <a:pt x="10814347" y="234459"/>
                  <a:pt x="10814347" y="234459"/>
                </a:cubicBezTo>
                <a:cubicBezTo>
                  <a:pt x="10815284" y="237515"/>
                  <a:pt x="10815752" y="239043"/>
                  <a:pt x="10815987" y="239807"/>
                </a:cubicBezTo>
                <a:lnTo>
                  <a:pt x="10816220" y="240567"/>
                </a:lnTo>
                <a:lnTo>
                  <a:pt x="10809640" y="235392"/>
                </a:lnTo>
                <a:cubicBezTo>
                  <a:pt x="10803506" y="230686"/>
                  <a:pt x="10803506" y="230686"/>
                  <a:pt x="10803506" y="230686"/>
                </a:cubicBezTo>
                <a:cubicBezTo>
                  <a:pt x="10796926" y="225511"/>
                  <a:pt x="10796926" y="225511"/>
                  <a:pt x="10796926" y="225511"/>
                </a:cubicBezTo>
                <a:cubicBezTo>
                  <a:pt x="10790814" y="220336"/>
                  <a:pt x="10790814" y="220336"/>
                  <a:pt x="10790814" y="220336"/>
                </a:cubicBezTo>
                <a:cubicBezTo>
                  <a:pt x="10784212" y="215609"/>
                  <a:pt x="10784212" y="215609"/>
                  <a:pt x="10784212" y="215609"/>
                </a:cubicBezTo>
                <a:cubicBezTo>
                  <a:pt x="10778100" y="210455"/>
                  <a:pt x="10778100" y="210455"/>
                  <a:pt x="10778100" y="210455"/>
                </a:cubicBezTo>
                <a:cubicBezTo>
                  <a:pt x="10771498" y="205728"/>
                  <a:pt x="10771498" y="205728"/>
                  <a:pt x="10771498" y="205728"/>
                </a:cubicBezTo>
                <a:cubicBezTo>
                  <a:pt x="10768208" y="203140"/>
                  <a:pt x="10766563" y="201846"/>
                  <a:pt x="10765740" y="201199"/>
                </a:cubicBezTo>
                <a:lnTo>
                  <a:pt x="10764922" y="200556"/>
                </a:lnTo>
                <a:lnTo>
                  <a:pt x="10769625" y="199151"/>
                </a:lnTo>
                <a:cubicBezTo>
                  <a:pt x="10774332" y="198214"/>
                  <a:pt x="10774332" y="198214"/>
                  <a:pt x="10774332" y="198214"/>
                </a:cubicBezTo>
                <a:cubicBezTo>
                  <a:pt x="10778570" y="196787"/>
                  <a:pt x="10778570" y="196787"/>
                  <a:pt x="10778570" y="196787"/>
                </a:cubicBezTo>
                <a:cubicBezTo>
                  <a:pt x="10783276" y="195850"/>
                  <a:pt x="10783276" y="195850"/>
                  <a:pt x="10783276" y="195850"/>
                </a:cubicBezTo>
                <a:cubicBezTo>
                  <a:pt x="10787514" y="194445"/>
                  <a:pt x="10787514" y="194445"/>
                  <a:pt x="10787514" y="194445"/>
                </a:cubicBezTo>
                <a:cubicBezTo>
                  <a:pt x="10792220" y="193018"/>
                  <a:pt x="10792220" y="193018"/>
                  <a:pt x="10792220" y="193018"/>
                </a:cubicBezTo>
                <a:cubicBezTo>
                  <a:pt x="10796927" y="192102"/>
                  <a:pt x="10796927" y="192102"/>
                  <a:pt x="10796927" y="192102"/>
                </a:cubicBezTo>
                <a:close/>
                <a:moveTo>
                  <a:pt x="10639250" y="172787"/>
                </a:moveTo>
                <a:lnTo>
                  <a:pt x="10644425" y="175619"/>
                </a:lnTo>
                <a:cubicBezTo>
                  <a:pt x="10649621" y="178452"/>
                  <a:pt x="10649621" y="178452"/>
                  <a:pt x="10649621" y="178452"/>
                </a:cubicBezTo>
                <a:cubicBezTo>
                  <a:pt x="10654775" y="181263"/>
                  <a:pt x="10654775" y="181263"/>
                  <a:pt x="10654775" y="181263"/>
                </a:cubicBezTo>
                <a:cubicBezTo>
                  <a:pt x="10659971" y="183605"/>
                  <a:pt x="10659971" y="183605"/>
                  <a:pt x="10659971" y="183605"/>
                </a:cubicBezTo>
                <a:cubicBezTo>
                  <a:pt x="10665615" y="186438"/>
                  <a:pt x="10665615" y="186438"/>
                  <a:pt x="10665615" y="186438"/>
                </a:cubicBezTo>
                <a:cubicBezTo>
                  <a:pt x="10670790" y="189270"/>
                  <a:pt x="10670790" y="189270"/>
                  <a:pt x="10670790" y="189270"/>
                </a:cubicBezTo>
                <a:cubicBezTo>
                  <a:pt x="10675986" y="192102"/>
                  <a:pt x="10675986" y="192102"/>
                  <a:pt x="10675986" y="192102"/>
                </a:cubicBezTo>
                <a:lnTo>
                  <a:pt x="10681137" y="194911"/>
                </a:lnTo>
                <a:lnTo>
                  <a:pt x="10680670" y="195378"/>
                </a:lnTo>
                <a:lnTo>
                  <a:pt x="10680670" y="195846"/>
                </a:lnTo>
                <a:lnTo>
                  <a:pt x="10680670" y="196315"/>
                </a:lnTo>
                <a:lnTo>
                  <a:pt x="10680670" y="196783"/>
                </a:lnTo>
                <a:cubicBezTo>
                  <a:pt x="10680670" y="196783"/>
                  <a:pt x="10680670" y="196783"/>
                  <a:pt x="10680670" y="197273"/>
                </a:cubicBezTo>
                <a:cubicBezTo>
                  <a:pt x="10680670" y="197273"/>
                  <a:pt x="10680670" y="197273"/>
                  <a:pt x="10680670" y="197742"/>
                </a:cubicBezTo>
                <a:cubicBezTo>
                  <a:pt x="10680202" y="197742"/>
                  <a:pt x="10680202" y="197742"/>
                  <a:pt x="10680202" y="198210"/>
                </a:cubicBezTo>
                <a:cubicBezTo>
                  <a:pt x="10680202" y="198210"/>
                  <a:pt x="10680202" y="198210"/>
                  <a:pt x="10680202" y="198679"/>
                </a:cubicBezTo>
                <a:cubicBezTo>
                  <a:pt x="10680202" y="198679"/>
                  <a:pt x="10680202" y="198679"/>
                  <a:pt x="10680202" y="199147"/>
                </a:cubicBezTo>
                <a:lnTo>
                  <a:pt x="10680203" y="199147"/>
                </a:lnTo>
                <a:lnTo>
                  <a:pt x="10680203" y="199151"/>
                </a:lnTo>
                <a:lnTo>
                  <a:pt x="10680670" y="199151"/>
                </a:lnTo>
                <a:lnTo>
                  <a:pt x="10680670" y="199616"/>
                </a:lnTo>
                <a:lnTo>
                  <a:pt x="10680670" y="200084"/>
                </a:lnTo>
                <a:cubicBezTo>
                  <a:pt x="10670320" y="202916"/>
                  <a:pt x="10670320" y="202916"/>
                  <a:pt x="10670320" y="202916"/>
                </a:cubicBezTo>
                <a:cubicBezTo>
                  <a:pt x="10660439" y="205728"/>
                  <a:pt x="10660439" y="205728"/>
                  <a:pt x="10660439" y="205728"/>
                </a:cubicBezTo>
                <a:cubicBezTo>
                  <a:pt x="10650557" y="208560"/>
                  <a:pt x="10650557" y="208560"/>
                  <a:pt x="10650557" y="208560"/>
                </a:cubicBezTo>
                <a:cubicBezTo>
                  <a:pt x="10640676" y="211392"/>
                  <a:pt x="10640676" y="211392"/>
                  <a:pt x="10640676" y="211392"/>
                </a:cubicBezTo>
                <a:cubicBezTo>
                  <a:pt x="10630794" y="214224"/>
                  <a:pt x="10630794" y="214224"/>
                  <a:pt x="10630794" y="214224"/>
                </a:cubicBezTo>
                <a:cubicBezTo>
                  <a:pt x="10620423" y="217035"/>
                  <a:pt x="10620423" y="217035"/>
                  <a:pt x="10620423" y="217035"/>
                </a:cubicBezTo>
                <a:cubicBezTo>
                  <a:pt x="10610542" y="219868"/>
                  <a:pt x="10610542" y="219868"/>
                  <a:pt x="10610542" y="219868"/>
                </a:cubicBezTo>
                <a:cubicBezTo>
                  <a:pt x="10605601" y="221273"/>
                  <a:pt x="10603130" y="221976"/>
                  <a:pt x="10601895" y="222328"/>
                </a:cubicBezTo>
                <a:lnTo>
                  <a:pt x="10600664" y="222678"/>
                </a:lnTo>
                <a:lnTo>
                  <a:pt x="10603531" y="217744"/>
                </a:lnTo>
                <a:cubicBezTo>
                  <a:pt x="10603941" y="217039"/>
                  <a:pt x="10603941" y="217039"/>
                  <a:pt x="10603941" y="217039"/>
                </a:cubicBezTo>
                <a:cubicBezTo>
                  <a:pt x="10607242" y="210928"/>
                  <a:pt x="10607242" y="210928"/>
                  <a:pt x="10607242" y="210928"/>
                </a:cubicBezTo>
                <a:cubicBezTo>
                  <a:pt x="10610543" y="205263"/>
                  <a:pt x="10610543" y="205263"/>
                  <a:pt x="10610543" y="205263"/>
                </a:cubicBezTo>
                <a:cubicBezTo>
                  <a:pt x="10613844" y="199620"/>
                  <a:pt x="10613844" y="199620"/>
                  <a:pt x="10613844" y="199620"/>
                </a:cubicBezTo>
                <a:cubicBezTo>
                  <a:pt x="10617123" y="193976"/>
                  <a:pt x="10617123" y="193976"/>
                  <a:pt x="10617123" y="193976"/>
                </a:cubicBezTo>
                <a:cubicBezTo>
                  <a:pt x="10619956" y="187864"/>
                  <a:pt x="10619956" y="187864"/>
                  <a:pt x="10619956" y="187864"/>
                </a:cubicBezTo>
                <a:cubicBezTo>
                  <a:pt x="10623257" y="182221"/>
                  <a:pt x="10623257" y="182221"/>
                  <a:pt x="10623257" y="182221"/>
                </a:cubicBezTo>
                <a:cubicBezTo>
                  <a:pt x="10626536" y="176556"/>
                  <a:pt x="10626536" y="176556"/>
                  <a:pt x="10626536" y="176556"/>
                </a:cubicBezTo>
                <a:cubicBezTo>
                  <a:pt x="10627026" y="176556"/>
                  <a:pt x="10627026" y="176556"/>
                  <a:pt x="10627026" y="176556"/>
                </a:cubicBezTo>
                <a:cubicBezTo>
                  <a:pt x="10627495" y="176556"/>
                  <a:pt x="10627495" y="176556"/>
                  <a:pt x="10627495" y="176556"/>
                </a:cubicBezTo>
                <a:cubicBezTo>
                  <a:pt x="10627963" y="176556"/>
                  <a:pt x="10627963" y="177025"/>
                  <a:pt x="10627963" y="177025"/>
                </a:cubicBezTo>
                <a:cubicBezTo>
                  <a:pt x="10628432" y="177025"/>
                  <a:pt x="10628432" y="177025"/>
                  <a:pt x="10628432" y="177025"/>
                </a:cubicBezTo>
                <a:cubicBezTo>
                  <a:pt x="10628900" y="177025"/>
                  <a:pt x="10628900" y="177025"/>
                  <a:pt x="10628900" y="177025"/>
                </a:cubicBezTo>
                <a:cubicBezTo>
                  <a:pt x="10629369" y="177025"/>
                  <a:pt x="10629369" y="177025"/>
                  <a:pt x="10629369" y="177025"/>
                </a:cubicBezTo>
                <a:cubicBezTo>
                  <a:pt x="10629837" y="177025"/>
                  <a:pt x="10629837" y="177025"/>
                  <a:pt x="10630306" y="177025"/>
                </a:cubicBezTo>
                <a:cubicBezTo>
                  <a:pt x="10630306" y="177025"/>
                  <a:pt x="10630306" y="177025"/>
                  <a:pt x="10630795" y="177025"/>
                </a:cubicBezTo>
                <a:cubicBezTo>
                  <a:pt x="10631264" y="177025"/>
                  <a:pt x="10631711" y="177025"/>
                  <a:pt x="10631711" y="177025"/>
                </a:cubicBezTo>
                <a:cubicBezTo>
                  <a:pt x="10632180" y="177025"/>
                  <a:pt x="10632670" y="177025"/>
                  <a:pt x="10633138" y="177025"/>
                </a:cubicBezTo>
                <a:cubicBezTo>
                  <a:pt x="10633607" y="176556"/>
                  <a:pt x="10634075" y="176556"/>
                  <a:pt x="10634544" y="176556"/>
                </a:cubicBezTo>
                <a:cubicBezTo>
                  <a:pt x="10635012" y="176088"/>
                  <a:pt x="10635012" y="176088"/>
                  <a:pt x="10635481" y="176088"/>
                </a:cubicBezTo>
                <a:cubicBezTo>
                  <a:pt x="10635949" y="175619"/>
                  <a:pt x="10636439" y="175619"/>
                  <a:pt x="10636439" y="175151"/>
                </a:cubicBezTo>
                <a:cubicBezTo>
                  <a:pt x="10636907" y="175151"/>
                  <a:pt x="10637376" y="174682"/>
                  <a:pt x="10637844" y="174682"/>
                </a:cubicBezTo>
                <a:cubicBezTo>
                  <a:pt x="10637844" y="174193"/>
                  <a:pt x="10638313" y="173724"/>
                  <a:pt x="10638782" y="173724"/>
                </a:cubicBezTo>
                <a:cubicBezTo>
                  <a:pt x="10638782" y="173256"/>
                  <a:pt x="10639250" y="172787"/>
                  <a:pt x="10639250" y="172787"/>
                </a:cubicBezTo>
                <a:close/>
                <a:moveTo>
                  <a:pt x="10621830" y="172787"/>
                </a:moveTo>
                <a:lnTo>
                  <a:pt x="10622297" y="173255"/>
                </a:lnTo>
                <a:lnTo>
                  <a:pt x="10622297" y="173720"/>
                </a:lnTo>
                <a:lnTo>
                  <a:pt x="10622298" y="173720"/>
                </a:lnTo>
                <a:lnTo>
                  <a:pt x="10622298" y="173724"/>
                </a:lnTo>
                <a:cubicBezTo>
                  <a:pt x="10622767" y="173724"/>
                  <a:pt x="10622767" y="173724"/>
                  <a:pt x="10622767" y="173724"/>
                </a:cubicBezTo>
                <a:cubicBezTo>
                  <a:pt x="10622767" y="173724"/>
                  <a:pt x="10622767" y="173724"/>
                  <a:pt x="10623257" y="174193"/>
                </a:cubicBezTo>
                <a:lnTo>
                  <a:pt x="10623723" y="174680"/>
                </a:lnTo>
                <a:lnTo>
                  <a:pt x="10620423" y="180790"/>
                </a:lnTo>
                <a:cubicBezTo>
                  <a:pt x="10617122" y="186902"/>
                  <a:pt x="10617122" y="186902"/>
                  <a:pt x="10617122" y="186902"/>
                </a:cubicBezTo>
                <a:cubicBezTo>
                  <a:pt x="10613353" y="193014"/>
                  <a:pt x="10613353" y="193014"/>
                  <a:pt x="10613353" y="193014"/>
                </a:cubicBezTo>
                <a:cubicBezTo>
                  <a:pt x="10610073" y="199147"/>
                  <a:pt x="10610073" y="199147"/>
                  <a:pt x="10610073" y="199147"/>
                </a:cubicBezTo>
                <a:cubicBezTo>
                  <a:pt x="10606772" y="205259"/>
                  <a:pt x="10606772" y="205259"/>
                  <a:pt x="10606772" y="205259"/>
                </a:cubicBezTo>
                <a:cubicBezTo>
                  <a:pt x="10603471" y="211392"/>
                  <a:pt x="10603471" y="211392"/>
                  <a:pt x="10603471" y="211392"/>
                </a:cubicBezTo>
                <a:cubicBezTo>
                  <a:pt x="10599702" y="217504"/>
                  <a:pt x="10599702" y="217504"/>
                  <a:pt x="10599702" y="217504"/>
                </a:cubicBezTo>
                <a:cubicBezTo>
                  <a:pt x="10596422" y="223637"/>
                  <a:pt x="10596422" y="223637"/>
                  <a:pt x="10596422" y="223637"/>
                </a:cubicBezTo>
                <a:cubicBezTo>
                  <a:pt x="10590758" y="221742"/>
                  <a:pt x="10590758" y="221742"/>
                  <a:pt x="10590758" y="221742"/>
                </a:cubicBezTo>
                <a:cubicBezTo>
                  <a:pt x="10585604" y="219868"/>
                  <a:pt x="10585604" y="219868"/>
                  <a:pt x="10585604" y="219868"/>
                </a:cubicBezTo>
                <a:cubicBezTo>
                  <a:pt x="10579939" y="218441"/>
                  <a:pt x="10579939" y="218441"/>
                  <a:pt x="10579939" y="218441"/>
                </a:cubicBezTo>
                <a:cubicBezTo>
                  <a:pt x="10574296" y="216567"/>
                  <a:pt x="10574296" y="216567"/>
                  <a:pt x="10574296" y="216567"/>
                </a:cubicBezTo>
                <a:cubicBezTo>
                  <a:pt x="10569121" y="214693"/>
                  <a:pt x="10569121" y="214693"/>
                  <a:pt x="10569121" y="214693"/>
                </a:cubicBezTo>
                <a:cubicBezTo>
                  <a:pt x="10563477" y="213266"/>
                  <a:pt x="10563477" y="213266"/>
                  <a:pt x="10563477" y="213266"/>
                </a:cubicBezTo>
                <a:cubicBezTo>
                  <a:pt x="10557812" y="211392"/>
                  <a:pt x="10557812" y="211392"/>
                  <a:pt x="10557812" y="211392"/>
                </a:cubicBezTo>
                <a:lnTo>
                  <a:pt x="10552642" y="209499"/>
                </a:lnTo>
                <a:lnTo>
                  <a:pt x="10561114" y="204816"/>
                </a:lnTo>
                <a:cubicBezTo>
                  <a:pt x="10570059" y="200557"/>
                  <a:pt x="10570059" y="200557"/>
                  <a:pt x="10570059" y="200557"/>
                </a:cubicBezTo>
                <a:cubicBezTo>
                  <a:pt x="10578535" y="195850"/>
                  <a:pt x="10578535" y="195850"/>
                  <a:pt x="10578535" y="195850"/>
                </a:cubicBezTo>
                <a:cubicBezTo>
                  <a:pt x="10586989" y="191144"/>
                  <a:pt x="10586989" y="191144"/>
                  <a:pt x="10586989" y="191144"/>
                </a:cubicBezTo>
                <a:cubicBezTo>
                  <a:pt x="10595955" y="186438"/>
                  <a:pt x="10595955" y="186438"/>
                  <a:pt x="10595955" y="186438"/>
                </a:cubicBezTo>
                <a:cubicBezTo>
                  <a:pt x="10604431" y="181731"/>
                  <a:pt x="10604431" y="181731"/>
                  <a:pt x="10604431" y="181731"/>
                </a:cubicBezTo>
                <a:cubicBezTo>
                  <a:pt x="10613354" y="177493"/>
                  <a:pt x="10613354" y="177493"/>
                  <a:pt x="10613354" y="177493"/>
                </a:cubicBezTo>
                <a:cubicBezTo>
                  <a:pt x="10621830" y="172787"/>
                  <a:pt x="10621830" y="172787"/>
                  <a:pt x="10621830" y="172787"/>
                </a:cubicBezTo>
                <a:close/>
                <a:moveTo>
                  <a:pt x="10574286" y="172329"/>
                </a:moveTo>
                <a:lnTo>
                  <a:pt x="10570995" y="177021"/>
                </a:lnTo>
                <a:cubicBezTo>
                  <a:pt x="10567694" y="181727"/>
                  <a:pt x="10567694" y="181727"/>
                  <a:pt x="10567694" y="181727"/>
                </a:cubicBezTo>
                <a:cubicBezTo>
                  <a:pt x="10564393" y="185965"/>
                  <a:pt x="10564393" y="185965"/>
                  <a:pt x="10564393" y="185965"/>
                </a:cubicBezTo>
                <a:cubicBezTo>
                  <a:pt x="10561113" y="190671"/>
                  <a:pt x="10561113" y="190671"/>
                  <a:pt x="10561113" y="190671"/>
                </a:cubicBezTo>
                <a:cubicBezTo>
                  <a:pt x="10557344" y="194909"/>
                  <a:pt x="10557344" y="194909"/>
                  <a:pt x="10557344" y="194909"/>
                </a:cubicBezTo>
                <a:cubicBezTo>
                  <a:pt x="10554064" y="199616"/>
                  <a:pt x="10554064" y="199616"/>
                  <a:pt x="10554064" y="199616"/>
                </a:cubicBezTo>
                <a:cubicBezTo>
                  <a:pt x="10550763" y="203853"/>
                  <a:pt x="10550763" y="203853"/>
                  <a:pt x="10550763" y="203853"/>
                </a:cubicBezTo>
                <a:cubicBezTo>
                  <a:pt x="10547462" y="208560"/>
                  <a:pt x="10547462" y="208560"/>
                  <a:pt x="10547462" y="208560"/>
                </a:cubicBezTo>
                <a:cubicBezTo>
                  <a:pt x="10543693" y="209965"/>
                  <a:pt x="10543693" y="209965"/>
                  <a:pt x="10543693" y="209965"/>
                </a:cubicBezTo>
                <a:cubicBezTo>
                  <a:pt x="10540392" y="210924"/>
                  <a:pt x="10540392" y="210924"/>
                  <a:pt x="10540392" y="210924"/>
                </a:cubicBezTo>
                <a:cubicBezTo>
                  <a:pt x="10536644" y="212329"/>
                  <a:pt x="10536644" y="212329"/>
                  <a:pt x="10536644" y="212329"/>
                </a:cubicBezTo>
                <a:cubicBezTo>
                  <a:pt x="10533343" y="213735"/>
                  <a:pt x="10533343" y="213735"/>
                  <a:pt x="10533343" y="213735"/>
                </a:cubicBezTo>
                <a:cubicBezTo>
                  <a:pt x="10529574" y="215140"/>
                  <a:pt x="10529574" y="215140"/>
                  <a:pt x="10529574" y="215140"/>
                </a:cubicBezTo>
                <a:cubicBezTo>
                  <a:pt x="10526273" y="216098"/>
                  <a:pt x="10526273" y="216098"/>
                  <a:pt x="10526273" y="216098"/>
                </a:cubicBezTo>
                <a:cubicBezTo>
                  <a:pt x="10522972" y="217504"/>
                  <a:pt x="10522972" y="217504"/>
                  <a:pt x="10522972" y="217504"/>
                </a:cubicBezTo>
                <a:lnTo>
                  <a:pt x="10519234" y="218906"/>
                </a:lnTo>
                <a:lnTo>
                  <a:pt x="10526274" y="213270"/>
                </a:lnTo>
                <a:cubicBezTo>
                  <a:pt x="10533344" y="207158"/>
                  <a:pt x="10533344" y="207158"/>
                  <a:pt x="10533344" y="207158"/>
                </a:cubicBezTo>
                <a:cubicBezTo>
                  <a:pt x="10539925" y="201515"/>
                  <a:pt x="10539925" y="201515"/>
                  <a:pt x="10539925" y="201515"/>
                </a:cubicBezTo>
                <a:cubicBezTo>
                  <a:pt x="10546995" y="195850"/>
                  <a:pt x="10546995" y="195850"/>
                  <a:pt x="10546995" y="195850"/>
                </a:cubicBezTo>
                <a:cubicBezTo>
                  <a:pt x="10553597" y="189738"/>
                  <a:pt x="10553597" y="189738"/>
                  <a:pt x="10553597" y="189738"/>
                </a:cubicBezTo>
                <a:cubicBezTo>
                  <a:pt x="10560646" y="184095"/>
                  <a:pt x="10560646" y="184095"/>
                  <a:pt x="10560646" y="184095"/>
                </a:cubicBezTo>
                <a:cubicBezTo>
                  <a:pt x="10567695" y="178452"/>
                  <a:pt x="10567695" y="178452"/>
                  <a:pt x="10567695" y="178452"/>
                </a:cubicBezTo>
                <a:cubicBezTo>
                  <a:pt x="10570996" y="175385"/>
                  <a:pt x="10572646" y="173852"/>
                  <a:pt x="10573472" y="173086"/>
                </a:cubicBezTo>
                <a:close/>
                <a:moveTo>
                  <a:pt x="10730081" y="164312"/>
                </a:moveTo>
                <a:lnTo>
                  <a:pt x="10738086" y="167144"/>
                </a:lnTo>
                <a:cubicBezTo>
                  <a:pt x="10746561" y="170423"/>
                  <a:pt x="10746561" y="170423"/>
                  <a:pt x="10746561" y="170423"/>
                </a:cubicBezTo>
                <a:cubicBezTo>
                  <a:pt x="10755037" y="173256"/>
                  <a:pt x="10755037" y="173256"/>
                  <a:pt x="10755037" y="173256"/>
                </a:cubicBezTo>
                <a:cubicBezTo>
                  <a:pt x="10763492" y="176556"/>
                  <a:pt x="10763492" y="176556"/>
                  <a:pt x="10763492" y="176556"/>
                </a:cubicBezTo>
                <a:cubicBezTo>
                  <a:pt x="10771989" y="179389"/>
                  <a:pt x="10771989" y="179389"/>
                  <a:pt x="10771989" y="179389"/>
                </a:cubicBezTo>
                <a:cubicBezTo>
                  <a:pt x="10779975" y="182221"/>
                  <a:pt x="10779975" y="182221"/>
                  <a:pt x="10779975" y="182221"/>
                </a:cubicBezTo>
                <a:cubicBezTo>
                  <a:pt x="10788451" y="185501"/>
                  <a:pt x="10788451" y="185501"/>
                  <a:pt x="10788451" y="185501"/>
                </a:cubicBezTo>
                <a:lnTo>
                  <a:pt x="10796920" y="188331"/>
                </a:lnTo>
                <a:lnTo>
                  <a:pt x="10792688" y="189734"/>
                </a:lnTo>
                <a:cubicBezTo>
                  <a:pt x="10787982" y="190671"/>
                  <a:pt x="10787982" y="190671"/>
                  <a:pt x="10787982" y="190671"/>
                </a:cubicBezTo>
                <a:cubicBezTo>
                  <a:pt x="10783744" y="192098"/>
                  <a:pt x="10783744" y="192098"/>
                  <a:pt x="10783744" y="192098"/>
                </a:cubicBezTo>
                <a:cubicBezTo>
                  <a:pt x="10779506" y="193014"/>
                  <a:pt x="10779506" y="193014"/>
                  <a:pt x="10779506" y="193014"/>
                </a:cubicBezTo>
                <a:cubicBezTo>
                  <a:pt x="10775268" y="194441"/>
                  <a:pt x="10775268" y="194441"/>
                  <a:pt x="10775268" y="194441"/>
                </a:cubicBezTo>
                <a:cubicBezTo>
                  <a:pt x="10770561" y="195378"/>
                  <a:pt x="10770561" y="195378"/>
                  <a:pt x="10770561" y="195378"/>
                </a:cubicBezTo>
                <a:cubicBezTo>
                  <a:pt x="10766323" y="196783"/>
                  <a:pt x="10766323" y="196783"/>
                  <a:pt x="10766323" y="196783"/>
                </a:cubicBezTo>
                <a:cubicBezTo>
                  <a:pt x="10762085" y="198210"/>
                  <a:pt x="10762085" y="198210"/>
                  <a:pt x="10762085" y="198210"/>
                </a:cubicBezTo>
                <a:cubicBezTo>
                  <a:pt x="10757847" y="193972"/>
                  <a:pt x="10757847" y="193972"/>
                  <a:pt x="10757847" y="193972"/>
                </a:cubicBezTo>
                <a:cubicBezTo>
                  <a:pt x="10754078" y="189734"/>
                  <a:pt x="10754078" y="189734"/>
                  <a:pt x="10754078" y="189734"/>
                </a:cubicBezTo>
                <a:cubicBezTo>
                  <a:pt x="10749861" y="185497"/>
                  <a:pt x="10749861" y="185497"/>
                  <a:pt x="10749861" y="185497"/>
                </a:cubicBezTo>
                <a:cubicBezTo>
                  <a:pt x="10746092" y="181259"/>
                  <a:pt x="10746092" y="181259"/>
                  <a:pt x="10746092" y="181259"/>
                </a:cubicBezTo>
                <a:cubicBezTo>
                  <a:pt x="10741854" y="177021"/>
                  <a:pt x="10741854" y="177021"/>
                  <a:pt x="10741854" y="177021"/>
                </a:cubicBezTo>
                <a:cubicBezTo>
                  <a:pt x="10738085" y="172783"/>
                  <a:pt x="10738085" y="172783"/>
                  <a:pt x="10738085" y="172783"/>
                </a:cubicBezTo>
                <a:cubicBezTo>
                  <a:pt x="10733847" y="168545"/>
                  <a:pt x="10733847" y="168545"/>
                  <a:pt x="10733847" y="168545"/>
                </a:cubicBezTo>
                <a:close/>
                <a:moveTo>
                  <a:pt x="10585115" y="163843"/>
                </a:moveTo>
                <a:cubicBezTo>
                  <a:pt x="10589822" y="163843"/>
                  <a:pt x="10589822" y="163843"/>
                  <a:pt x="10589822" y="163843"/>
                </a:cubicBezTo>
                <a:cubicBezTo>
                  <a:pt x="10594060" y="164311"/>
                  <a:pt x="10594060" y="164311"/>
                  <a:pt x="10594060" y="164311"/>
                </a:cubicBezTo>
                <a:cubicBezTo>
                  <a:pt x="10598297" y="164780"/>
                  <a:pt x="10598297" y="164780"/>
                  <a:pt x="10598297" y="164780"/>
                </a:cubicBezTo>
                <a:cubicBezTo>
                  <a:pt x="10602535" y="165270"/>
                  <a:pt x="10602535" y="165270"/>
                  <a:pt x="10602535" y="165270"/>
                </a:cubicBezTo>
                <a:cubicBezTo>
                  <a:pt x="10606773" y="165738"/>
                  <a:pt x="10606773" y="165738"/>
                  <a:pt x="10606773" y="165738"/>
                </a:cubicBezTo>
                <a:cubicBezTo>
                  <a:pt x="10611011" y="166207"/>
                  <a:pt x="10611011" y="166207"/>
                  <a:pt x="10611011" y="166207"/>
                </a:cubicBezTo>
                <a:cubicBezTo>
                  <a:pt x="10615249" y="166207"/>
                  <a:pt x="10615249" y="166207"/>
                  <a:pt x="10615249" y="166207"/>
                </a:cubicBezTo>
                <a:lnTo>
                  <a:pt x="10619955" y="166675"/>
                </a:lnTo>
                <a:lnTo>
                  <a:pt x="10619955" y="167140"/>
                </a:lnTo>
                <a:lnTo>
                  <a:pt x="10619955" y="167608"/>
                </a:lnTo>
                <a:cubicBezTo>
                  <a:pt x="10619955" y="167608"/>
                  <a:pt x="10619955" y="167608"/>
                  <a:pt x="10619955" y="168077"/>
                </a:cubicBezTo>
                <a:cubicBezTo>
                  <a:pt x="10619955" y="168545"/>
                  <a:pt x="10619955" y="168545"/>
                  <a:pt x="10619955" y="168545"/>
                </a:cubicBezTo>
                <a:lnTo>
                  <a:pt x="10619955" y="169035"/>
                </a:lnTo>
                <a:lnTo>
                  <a:pt x="10619956" y="169036"/>
                </a:lnTo>
                <a:lnTo>
                  <a:pt x="10619956" y="169039"/>
                </a:lnTo>
                <a:lnTo>
                  <a:pt x="10620421" y="169505"/>
                </a:lnTo>
                <a:lnTo>
                  <a:pt x="10611947" y="174189"/>
                </a:lnTo>
                <a:cubicBezTo>
                  <a:pt x="10603940" y="178448"/>
                  <a:pt x="10603940" y="178448"/>
                  <a:pt x="10603940" y="178448"/>
                </a:cubicBezTo>
                <a:cubicBezTo>
                  <a:pt x="10595485" y="183133"/>
                  <a:pt x="10595485" y="183133"/>
                  <a:pt x="10595485" y="183133"/>
                </a:cubicBezTo>
                <a:cubicBezTo>
                  <a:pt x="10586988" y="187371"/>
                  <a:pt x="10586988" y="187371"/>
                  <a:pt x="10586988" y="187371"/>
                </a:cubicBezTo>
                <a:cubicBezTo>
                  <a:pt x="10579002" y="191630"/>
                  <a:pt x="10579002" y="191630"/>
                  <a:pt x="10579002" y="191630"/>
                </a:cubicBezTo>
                <a:cubicBezTo>
                  <a:pt x="10570526" y="196315"/>
                  <a:pt x="10570526" y="196315"/>
                  <a:pt x="10570526" y="196315"/>
                </a:cubicBezTo>
                <a:cubicBezTo>
                  <a:pt x="10562519" y="200553"/>
                  <a:pt x="10562519" y="200553"/>
                  <a:pt x="10562519" y="200553"/>
                </a:cubicBezTo>
                <a:lnTo>
                  <a:pt x="10554070" y="204809"/>
                </a:lnTo>
                <a:lnTo>
                  <a:pt x="10557345" y="200269"/>
                </a:lnTo>
                <a:cubicBezTo>
                  <a:pt x="10557813" y="199620"/>
                  <a:pt x="10557813" y="199620"/>
                  <a:pt x="10557813" y="199620"/>
                </a:cubicBezTo>
                <a:cubicBezTo>
                  <a:pt x="10562051" y="194445"/>
                  <a:pt x="10562051" y="194445"/>
                  <a:pt x="10562051" y="194445"/>
                </a:cubicBezTo>
                <a:cubicBezTo>
                  <a:pt x="10565821" y="189270"/>
                  <a:pt x="10565821" y="189270"/>
                  <a:pt x="10565821" y="189270"/>
                </a:cubicBezTo>
                <a:cubicBezTo>
                  <a:pt x="10569590" y="184095"/>
                  <a:pt x="10569590" y="184095"/>
                  <a:pt x="10569590" y="184095"/>
                </a:cubicBezTo>
                <a:cubicBezTo>
                  <a:pt x="10573828" y="179389"/>
                  <a:pt x="10573828" y="179389"/>
                  <a:pt x="10573828" y="179389"/>
                </a:cubicBezTo>
                <a:cubicBezTo>
                  <a:pt x="10577576" y="174193"/>
                  <a:pt x="10577576" y="174193"/>
                  <a:pt x="10577576" y="174193"/>
                </a:cubicBezTo>
                <a:lnTo>
                  <a:pt x="10581346" y="169039"/>
                </a:lnTo>
                <a:cubicBezTo>
                  <a:pt x="10585115" y="163843"/>
                  <a:pt x="10585115" y="163843"/>
                  <a:pt x="10585115" y="163843"/>
                </a:cubicBezTo>
                <a:close/>
                <a:moveTo>
                  <a:pt x="10723966" y="162906"/>
                </a:moveTo>
                <a:cubicBezTo>
                  <a:pt x="10728183" y="167144"/>
                  <a:pt x="10728183" y="167144"/>
                  <a:pt x="10728183" y="167144"/>
                </a:cubicBezTo>
                <a:lnTo>
                  <a:pt x="10732442" y="171382"/>
                </a:lnTo>
                <a:cubicBezTo>
                  <a:pt x="10736680" y="176088"/>
                  <a:pt x="10736680" y="176088"/>
                  <a:pt x="10736680" y="176088"/>
                </a:cubicBezTo>
                <a:cubicBezTo>
                  <a:pt x="10740897" y="180326"/>
                  <a:pt x="10740897" y="180326"/>
                  <a:pt x="10740897" y="180326"/>
                </a:cubicBezTo>
                <a:cubicBezTo>
                  <a:pt x="10745135" y="185032"/>
                  <a:pt x="10745135" y="185032"/>
                  <a:pt x="10745135" y="185032"/>
                </a:cubicBezTo>
                <a:cubicBezTo>
                  <a:pt x="10749394" y="189270"/>
                  <a:pt x="10749394" y="189270"/>
                  <a:pt x="10749394" y="189270"/>
                </a:cubicBezTo>
                <a:cubicBezTo>
                  <a:pt x="10753610" y="193508"/>
                  <a:pt x="10753610" y="193508"/>
                  <a:pt x="10753610" y="193508"/>
                </a:cubicBezTo>
                <a:lnTo>
                  <a:pt x="10757845" y="198210"/>
                </a:lnTo>
                <a:lnTo>
                  <a:pt x="10750777" y="198210"/>
                </a:lnTo>
                <a:cubicBezTo>
                  <a:pt x="10743728" y="197742"/>
                  <a:pt x="10743728" y="197742"/>
                  <a:pt x="10743728" y="197742"/>
                </a:cubicBezTo>
                <a:cubicBezTo>
                  <a:pt x="10736679" y="197742"/>
                  <a:pt x="10736679" y="197742"/>
                  <a:pt x="10736679" y="197742"/>
                </a:cubicBezTo>
                <a:cubicBezTo>
                  <a:pt x="10730077" y="197742"/>
                  <a:pt x="10730077" y="197742"/>
                  <a:pt x="10730077" y="197742"/>
                </a:cubicBezTo>
                <a:cubicBezTo>
                  <a:pt x="10723028" y="197273"/>
                  <a:pt x="10723028" y="197273"/>
                  <a:pt x="10723028" y="197273"/>
                </a:cubicBezTo>
                <a:cubicBezTo>
                  <a:pt x="10715958" y="197273"/>
                  <a:pt x="10715958" y="197273"/>
                  <a:pt x="10715958" y="197273"/>
                </a:cubicBezTo>
                <a:cubicBezTo>
                  <a:pt x="10708888" y="197273"/>
                  <a:pt x="10708888" y="197273"/>
                  <a:pt x="10708888" y="197273"/>
                </a:cubicBezTo>
                <a:lnTo>
                  <a:pt x="10701839" y="197273"/>
                </a:lnTo>
                <a:lnTo>
                  <a:pt x="10701839" y="196319"/>
                </a:lnTo>
                <a:cubicBezTo>
                  <a:pt x="10701839" y="195850"/>
                  <a:pt x="10701839" y="195850"/>
                  <a:pt x="10701839" y="195382"/>
                </a:cubicBezTo>
                <a:lnTo>
                  <a:pt x="10701838" y="195381"/>
                </a:lnTo>
                <a:lnTo>
                  <a:pt x="10701838" y="195378"/>
                </a:lnTo>
                <a:lnTo>
                  <a:pt x="10701371" y="194910"/>
                </a:lnTo>
                <a:lnTo>
                  <a:pt x="10701371" y="193976"/>
                </a:lnTo>
                <a:lnTo>
                  <a:pt x="10701370" y="193975"/>
                </a:lnTo>
                <a:lnTo>
                  <a:pt x="10701370" y="193972"/>
                </a:lnTo>
                <a:cubicBezTo>
                  <a:pt x="10700901" y="193972"/>
                  <a:pt x="10700901" y="193504"/>
                  <a:pt x="10700901" y="193504"/>
                </a:cubicBezTo>
                <a:cubicBezTo>
                  <a:pt x="10700901" y="193014"/>
                  <a:pt x="10700433" y="193014"/>
                  <a:pt x="10700433" y="192545"/>
                </a:cubicBezTo>
                <a:lnTo>
                  <a:pt x="10699943" y="192098"/>
                </a:lnTo>
                <a:lnTo>
                  <a:pt x="10699477" y="191632"/>
                </a:lnTo>
                <a:lnTo>
                  <a:pt x="10702777" y="187864"/>
                </a:lnTo>
                <a:cubicBezTo>
                  <a:pt x="10705609" y="184095"/>
                  <a:pt x="10705609" y="184095"/>
                  <a:pt x="10705609" y="184095"/>
                </a:cubicBezTo>
                <a:cubicBezTo>
                  <a:pt x="10708889" y="180794"/>
                  <a:pt x="10708889" y="180794"/>
                  <a:pt x="10708889" y="180794"/>
                </a:cubicBezTo>
                <a:cubicBezTo>
                  <a:pt x="10711721" y="177025"/>
                  <a:pt x="10711721" y="177025"/>
                  <a:pt x="10711721" y="177025"/>
                </a:cubicBezTo>
                <a:cubicBezTo>
                  <a:pt x="10715022" y="173724"/>
                  <a:pt x="10715022" y="173724"/>
                  <a:pt x="10715022" y="173724"/>
                </a:cubicBezTo>
                <a:cubicBezTo>
                  <a:pt x="10717854" y="169955"/>
                  <a:pt x="10717854" y="169955"/>
                  <a:pt x="10717854" y="169955"/>
                </a:cubicBezTo>
                <a:cubicBezTo>
                  <a:pt x="10720665" y="166207"/>
                  <a:pt x="10720665" y="166207"/>
                  <a:pt x="10720665" y="166207"/>
                </a:cubicBezTo>
                <a:cubicBezTo>
                  <a:pt x="10723966" y="162906"/>
                  <a:pt x="10723966" y="162906"/>
                  <a:pt x="10723966" y="162906"/>
                </a:cubicBezTo>
                <a:close/>
                <a:moveTo>
                  <a:pt x="10720193" y="161969"/>
                </a:moveTo>
                <a:lnTo>
                  <a:pt x="10717385" y="165734"/>
                </a:lnTo>
                <a:cubicBezTo>
                  <a:pt x="10714552" y="169035"/>
                  <a:pt x="10714552" y="169035"/>
                  <a:pt x="10714552" y="169035"/>
                </a:cubicBezTo>
                <a:cubicBezTo>
                  <a:pt x="10711251" y="172315"/>
                  <a:pt x="10711251" y="172315"/>
                  <a:pt x="10711251" y="172315"/>
                </a:cubicBezTo>
                <a:cubicBezTo>
                  <a:pt x="10708440" y="175615"/>
                  <a:pt x="10708440" y="175615"/>
                  <a:pt x="10708440" y="175615"/>
                </a:cubicBezTo>
                <a:cubicBezTo>
                  <a:pt x="10705608" y="178916"/>
                  <a:pt x="10705608" y="178916"/>
                  <a:pt x="10705608" y="178916"/>
                </a:cubicBezTo>
                <a:cubicBezTo>
                  <a:pt x="10702776" y="182664"/>
                  <a:pt x="10702776" y="182664"/>
                  <a:pt x="10702776" y="182664"/>
                </a:cubicBezTo>
                <a:cubicBezTo>
                  <a:pt x="10699943" y="185965"/>
                  <a:pt x="10699943" y="185965"/>
                  <a:pt x="10699943" y="185965"/>
                </a:cubicBezTo>
                <a:cubicBezTo>
                  <a:pt x="10697132" y="189266"/>
                  <a:pt x="10697132" y="189266"/>
                  <a:pt x="10697132" y="189266"/>
                </a:cubicBezTo>
                <a:cubicBezTo>
                  <a:pt x="10696664" y="189266"/>
                  <a:pt x="10696664" y="188797"/>
                  <a:pt x="10696174" y="188797"/>
                </a:cubicBezTo>
                <a:cubicBezTo>
                  <a:pt x="10696174" y="188797"/>
                  <a:pt x="10696174" y="188797"/>
                  <a:pt x="10695726" y="188329"/>
                </a:cubicBezTo>
                <a:lnTo>
                  <a:pt x="10695258" y="188329"/>
                </a:lnTo>
                <a:cubicBezTo>
                  <a:pt x="10694789" y="188329"/>
                  <a:pt x="10694789" y="187860"/>
                  <a:pt x="10694300" y="187860"/>
                </a:cubicBezTo>
                <a:lnTo>
                  <a:pt x="10693831" y="187860"/>
                </a:lnTo>
                <a:cubicBezTo>
                  <a:pt x="10693363" y="187860"/>
                  <a:pt x="10692894" y="187860"/>
                  <a:pt x="10692894" y="187860"/>
                </a:cubicBezTo>
                <a:cubicBezTo>
                  <a:pt x="10692426" y="187860"/>
                  <a:pt x="10692426" y="187371"/>
                  <a:pt x="10691957" y="187371"/>
                </a:cubicBezTo>
                <a:lnTo>
                  <a:pt x="10691489" y="187371"/>
                </a:lnTo>
                <a:cubicBezTo>
                  <a:pt x="10691020" y="187371"/>
                  <a:pt x="10690530" y="187371"/>
                  <a:pt x="10690083" y="187860"/>
                </a:cubicBezTo>
                <a:cubicBezTo>
                  <a:pt x="10689614" y="187860"/>
                  <a:pt x="10689146" y="187860"/>
                  <a:pt x="10688677" y="187860"/>
                </a:cubicBezTo>
                <a:cubicBezTo>
                  <a:pt x="10688209" y="187860"/>
                  <a:pt x="10687740" y="188329"/>
                  <a:pt x="10687272" y="188329"/>
                </a:cubicBezTo>
                <a:cubicBezTo>
                  <a:pt x="10687272" y="188329"/>
                  <a:pt x="10686782" y="188797"/>
                  <a:pt x="10686314" y="188797"/>
                </a:cubicBezTo>
                <a:cubicBezTo>
                  <a:pt x="10685866" y="188797"/>
                  <a:pt x="10685398" y="189266"/>
                  <a:pt x="10685398" y="189266"/>
                </a:cubicBezTo>
                <a:cubicBezTo>
                  <a:pt x="10684908" y="189734"/>
                  <a:pt x="10684440" y="189734"/>
                  <a:pt x="10684440" y="190203"/>
                </a:cubicBezTo>
                <a:cubicBezTo>
                  <a:pt x="10683971" y="190671"/>
                  <a:pt x="10683502" y="190671"/>
                  <a:pt x="10683502" y="191140"/>
                </a:cubicBezTo>
                <a:cubicBezTo>
                  <a:pt x="10683034" y="191140"/>
                  <a:pt x="10683034" y="191630"/>
                  <a:pt x="10682565" y="192098"/>
                </a:cubicBezTo>
                <a:cubicBezTo>
                  <a:pt x="10677369" y="189266"/>
                  <a:pt x="10677369" y="189266"/>
                  <a:pt x="10677369" y="189266"/>
                </a:cubicBezTo>
                <a:cubicBezTo>
                  <a:pt x="10672215" y="186434"/>
                  <a:pt x="10672215" y="186434"/>
                  <a:pt x="10672215" y="186434"/>
                </a:cubicBezTo>
                <a:cubicBezTo>
                  <a:pt x="10667019" y="183601"/>
                  <a:pt x="10667019" y="183601"/>
                  <a:pt x="10667019" y="183601"/>
                </a:cubicBezTo>
                <a:cubicBezTo>
                  <a:pt x="10661844" y="180790"/>
                  <a:pt x="10661844" y="180790"/>
                  <a:pt x="10661844" y="180790"/>
                </a:cubicBezTo>
                <a:cubicBezTo>
                  <a:pt x="10656669" y="177958"/>
                  <a:pt x="10656669" y="177958"/>
                  <a:pt x="10656669" y="177958"/>
                </a:cubicBezTo>
                <a:cubicBezTo>
                  <a:pt x="10651494" y="175147"/>
                  <a:pt x="10651494" y="175147"/>
                  <a:pt x="10651494" y="175147"/>
                </a:cubicBezTo>
                <a:cubicBezTo>
                  <a:pt x="10646319" y="172315"/>
                  <a:pt x="10646319" y="172315"/>
                  <a:pt x="10646319" y="172315"/>
                </a:cubicBezTo>
                <a:lnTo>
                  <a:pt x="10640680" y="169952"/>
                </a:lnTo>
                <a:lnTo>
                  <a:pt x="10641145" y="169508"/>
                </a:lnTo>
                <a:lnTo>
                  <a:pt x="10641145" y="169039"/>
                </a:lnTo>
                <a:cubicBezTo>
                  <a:pt x="10641145" y="169039"/>
                  <a:pt x="10641145" y="169039"/>
                  <a:pt x="10641145" y="168549"/>
                </a:cubicBezTo>
                <a:lnTo>
                  <a:pt x="10641145" y="168081"/>
                </a:lnTo>
                <a:cubicBezTo>
                  <a:pt x="10641145" y="168081"/>
                  <a:pt x="10641145" y="168081"/>
                  <a:pt x="10641145" y="167612"/>
                </a:cubicBezTo>
                <a:cubicBezTo>
                  <a:pt x="10641145" y="167612"/>
                  <a:pt x="10641145" y="167612"/>
                  <a:pt x="10641593" y="167612"/>
                </a:cubicBezTo>
                <a:cubicBezTo>
                  <a:pt x="10641593" y="167144"/>
                  <a:pt x="10641593" y="167144"/>
                  <a:pt x="10641593" y="167144"/>
                </a:cubicBezTo>
                <a:cubicBezTo>
                  <a:pt x="10651495" y="166675"/>
                  <a:pt x="10651495" y="166675"/>
                  <a:pt x="10651495" y="166675"/>
                </a:cubicBezTo>
                <a:cubicBezTo>
                  <a:pt x="10660908" y="165738"/>
                  <a:pt x="10660908" y="165738"/>
                  <a:pt x="10660908" y="165738"/>
                </a:cubicBezTo>
                <a:cubicBezTo>
                  <a:pt x="10670790" y="165270"/>
                  <a:pt x="10670790" y="165270"/>
                  <a:pt x="10670790" y="165270"/>
                </a:cubicBezTo>
                <a:cubicBezTo>
                  <a:pt x="10680671" y="164780"/>
                  <a:pt x="10680671" y="164780"/>
                  <a:pt x="10680671" y="164780"/>
                </a:cubicBezTo>
                <a:cubicBezTo>
                  <a:pt x="10690531" y="163843"/>
                  <a:pt x="10690531" y="163843"/>
                  <a:pt x="10690531" y="163843"/>
                </a:cubicBezTo>
                <a:cubicBezTo>
                  <a:pt x="10700434" y="163374"/>
                  <a:pt x="10700434" y="163374"/>
                  <a:pt x="10700434" y="163374"/>
                </a:cubicBezTo>
                <a:cubicBezTo>
                  <a:pt x="10710315" y="162906"/>
                  <a:pt x="10710315" y="162906"/>
                  <a:pt x="10710315" y="162906"/>
                </a:cubicBezTo>
                <a:cubicBezTo>
                  <a:pt x="10715256" y="162437"/>
                  <a:pt x="10717726" y="162203"/>
                  <a:pt x="10718962" y="162086"/>
                </a:cubicBezTo>
                <a:close/>
                <a:moveTo>
                  <a:pt x="10774805" y="159629"/>
                </a:moveTo>
                <a:lnTo>
                  <a:pt x="10781871" y="164311"/>
                </a:lnTo>
                <a:cubicBezTo>
                  <a:pt x="10788920" y="169039"/>
                  <a:pt x="10788920" y="169039"/>
                  <a:pt x="10788920" y="169039"/>
                </a:cubicBezTo>
                <a:cubicBezTo>
                  <a:pt x="10796458" y="173256"/>
                  <a:pt x="10796458" y="173256"/>
                  <a:pt x="10796458" y="173256"/>
                </a:cubicBezTo>
                <a:cubicBezTo>
                  <a:pt x="10803507" y="177962"/>
                  <a:pt x="10803507" y="177962"/>
                  <a:pt x="10803507" y="177962"/>
                </a:cubicBezTo>
                <a:cubicBezTo>
                  <a:pt x="10810578" y="182668"/>
                  <a:pt x="10810578" y="182668"/>
                  <a:pt x="10810578" y="182668"/>
                </a:cubicBezTo>
                <a:cubicBezTo>
                  <a:pt x="10818095" y="187375"/>
                  <a:pt x="10818095" y="187375"/>
                  <a:pt x="10818095" y="187375"/>
                </a:cubicBezTo>
                <a:cubicBezTo>
                  <a:pt x="10825166" y="191634"/>
                  <a:pt x="10825166" y="191634"/>
                  <a:pt x="10825166" y="191634"/>
                </a:cubicBezTo>
                <a:lnTo>
                  <a:pt x="10832226" y="196312"/>
                </a:lnTo>
                <a:lnTo>
                  <a:pt x="10828934" y="195378"/>
                </a:lnTo>
                <a:cubicBezTo>
                  <a:pt x="10825165" y="193972"/>
                  <a:pt x="10825165" y="193972"/>
                  <a:pt x="10825165" y="193972"/>
                </a:cubicBezTo>
                <a:cubicBezTo>
                  <a:pt x="10821395" y="193014"/>
                  <a:pt x="10821395" y="193014"/>
                  <a:pt x="10821395" y="193014"/>
                </a:cubicBezTo>
                <a:cubicBezTo>
                  <a:pt x="10817647" y="191630"/>
                  <a:pt x="10817647" y="191630"/>
                  <a:pt x="10817647" y="191630"/>
                </a:cubicBezTo>
                <a:cubicBezTo>
                  <a:pt x="10814346" y="190671"/>
                  <a:pt x="10814346" y="190671"/>
                  <a:pt x="10814346" y="190671"/>
                </a:cubicBezTo>
                <a:cubicBezTo>
                  <a:pt x="10810577" y="189266"/>
                  <a:pt x="10810577" y="189266"/>
                  <a:pt x="10810577" y="189266"/>
                </a:cubicBezTo>
                <a:cubicBezTo>
                  <a:pt x="10806807" y="188329"/>
                  <a:pt x="10806807" y="188329"/>
                  <a:pt x="10806807" y="188329"/>
                </a:cubicBezTo>
                <a:cubicBezTo>
                  <a:pt x="10803038" y="187371"/>
                  <a:pt x="10803038" y="187371"/>
                  <a:pt x="10803038" y="187371"/>
                </a:cubicBezTo>
                <a:cubicBezTo>
                  <a:pt x="10799737" y="183601"/>
                  <a:pt x="10799737" y="183601"/>
                  <a:pt x="10799737" y="183601"/>
                </a:cubicBezTo>
                <a:cubicBezTo>
                  <a:pt x="10795968" y="180322"/>
                  <a:pt x="10795968" y="180322"/>
                  <a:pt x="10795968" y="180322"/>
                </a:cubicBezTo>
                <a:cubicBezTo>
                  <a:pt x="10792688" y="177021"/>
                  <a:pt x="10792688" y="177021"/>
                  <a:pt x="10792688" y="177021"/>
                </a:cubicBezTo>
                <a:cubicBezTo>
                  <a:pt x="10788919" y="173252"/>
                  <a:pt x="10788919" y="173252"/>
                  <a:pt x="10788919" y="173252"/>
                </a:cubicBezTo>
                <a:cubicBezTo>
                  <a:pt x="10785170" y="169951"/>
                  <a:pt x="10785170" y="169951"/>
                  <a:pt x="10785170" y="169951"/>
                </a:cubicBezTo>
                <a:cubicBezTo>
                  <a:pt x="10781870" y="166671"/>
                  <a:pt x="10781870" y="166671"/>
                  <a:pt x="10781870" y="166671"/>
                </a:cubicBezTo>
                <a:cubicBezTo>
                  <a:pt x="10778100" y="163370"/>
                  <a:pt x="10778100" y="163370"/>
                  <a:pt x="10778100" y="163370"/>
                </a:cubicBezTo>
                <a:close/>
                <a:moveTo>
                  <a:pt x="10761149" y="151598"/>
                </a:moveTo>
                <a:cubicBezTo>
                  <a:pt x="10765387" y="155367"/>
                  <a:pt x="10765387" y="155367"/>
                  <a:pt x="10765387" y="155367"/>
                </a:cubicBezTo>
                <a:cubicBezTo>
                  <a:pt x="10769625" y="159626"/>
                  <a:pt x="10769625" y="159626"/>
                  <a:pt x="10769625" y="159626"/>
                </a:cubicBezTo>
                <a:cubicBezTo>
                  <a:pt x="10773842" y="163843"/>
                  <a:pt x="10773842" y="163843"/>
                  <a:pt x="10773842" y="163843"/>
                </a:cubicBezTo>
                <a:cubicBezTo>
                  <a:pt x="10778570" y="168081"/>
                  <a:pt x="10778570" y="168081"/>
                  <a:pt x="10778570" y="168081"/>
                </a:cubicBezTo>
                <a:cubicBezTo>
                  <a:pt x="10782808" y="171850"/>
                  <a:pt x="10782808" y="171850"/>
                  <a:pt x="10782808" y="171850"/>
                </a:cubicBezTo>
                <a:cubicBezTo>
                  <a:pt x="10787046" y="176088"/>
                  <a:pt x="10787046" y="176088"/>
                  <a:pt x="10787046" y="176088"/>
                </a:cubicBezTo>
                <a:cubicBezTo>
                  <a:pt x="10791283" y="180326"/>
                  <a:pt x="10791283" y="180326"/>
                  <a:pt x="10791283" y="180326"/>
                </a:cubicBezTo>
                <a:lnTo>
                  <a:pt x="10795494" y="184557"/>
                </a:lnTo>
                <a:lnTo>
                  <a:pt x="10787513" y="181259"/>
                </a:lnTo>
                <a:cubicBezTo>
                  <a:pt x="10779037" y="178448"/>
                  <a:pt x="10779037" y="178448"/>
                  <a:pt x="10779037" y="178448"/>
                </a:cubicBezTo>
                <a:cubicBezTo>
                  <a:pt x="10770561" y="175615"/>
                  <a:pt x="10770561" y="175615"/>
                  <a:pt x="10770561" y="175615"/>
                </a:cubicBezTo>
                <a:cubicBezTo>
                  <a:pt x="10762554" y="172315"/>
                  <a:pt x="10762554" y="172315"/>
                  <a:pt x="10762554" y="172315"/>
                </a:cubicBezTo>
                <a:cubicBezTo>
                  <a:pt x="10754078" y="169504"/>
                  <a:pt x="10754078" y="169504"/>
                  <a:pt x="10754078" y="169504"/>
                </a:cubicBezTo>
                <a:cubicBezTo>
                  <a:pt x="10746092" y="166671"/>
                  <a:pt x="10746092" y="166671"/>
                  <a:pt x="10746092" y="166671"/>
                </a:cubicBezTo>
                <a:cubicBezTo>
                  <a:pt x="10737616" y="163370"/>
                  <a:pt x="10737616" y="163370"/>
                  <a:pt x="10737616" y="163370"/>
                </a:cubicBezTo>
                <a:lnTo>
                  <a:pt x="10729146" y="160540"/>
                </a:lnTo>
                <a:lnTo>
                  <a:pt x="10733379" y="159137"/>
                </a:lnTo>
                <a:cubicBezTo>
                  <a:pt x="10737149" y="158200"/>
                  <a:pt x="10737149" y="158200"/>
                  <a:pt x="10737149" y="158200"/>
                </a:cubicBezTo>
                <a:cubicBezTo>
                  <a:pt x="10741365" y="157263"/>
                  <a:pt x="10741365" y="157263"/>
                  <a:pt x="10741365" y="157263"/>
                </a:cubicBezTo>
                <a:cubicBezTo>
                  <a:pt x="10745135" y="155857"/>
                  <a:pt x="10745135" y="155857"/>
                  <a:pt x="10745135" y="155857"/>
                </a:cubicBezTo>
                <a:cubicBezTo>
                  <a:pt x="10749394" y="154899"/>
                  <a:pt x="10749394" y="154899"/>
                  <a:pt x="10749394" y="154899"/>
                </a:cubicBezTo>
                <a:cubicBezTo>
                  <a:pt x="10753163" y="153493"/>
                  <a:pt x="10753163" y="153493"/>
                  <a:pt x="10753163" y="153493"/>
                </a:cubicBezTo>
                <a:cubicBezTo>
                  <a:pt x="10757380" y="152556"/>
                  <a:pt x="10757380" y="152556"/>
                  <a:pt x="10757380" y="152556"/>
                </a:cubicBezTo>
                <a:close/>
                <a:moveTo>
                  <a:pt x="10658063" y="141721"/>
                </a:moveTo>
                <a:lnTo>
                  <a:pt x="10655264" y="143608"/>
                </a:lnTo>
                <a:cubicBezTo>
                  <a:pt x="10652900" y="145950"/>
                  <a:pt x="10652900" y="145950"/>
                  <a:pt x="10652900" y="145950"/>
                </a:cubicBezTo>
                <a:cubicBezTo>
                  <a:pt x="10650557" y="147825"/>
                  <a:pt x="10650557" y="147825"/>
                  <a:pt x="10650557" y="147825"/>
                </a:cubicBezTo>
                <a:cubicBezTo>
                  <a:pt x="10647725" y="149720"/>
                  <a:pt x="10647725" y="149720"/>
                  <a:pt x="10647725" y="149720"/>
                </a:cubicBezTo>
                <a:cubicBezTo>
                  <a:pt x="10645361" y="152084"/>
                  <a:pt x="10645361" y="152084"/>
                  <a:pt x="10645361" y="152084"/>
                </a:cubicBezTo>
                <a:cubicBezTo>
                  <a:pt x="10643018" y="153958"/>
                  <a:pt x="10643018" y="153958"/>
                  <a:pt x="10643018" y="153958"/>
                </a:cubicBezTo>
                <a:cubicBezTo>
                  <a:pt x="10640676" y="155853"/>
                  <a:pt x="10640676" y="155853"/>
                  <a:pt x="10640676" y="155853"/>
                </a:cubicBezTo>
                <a:cubicBezTo>
                  <a:pt x="10637843" y="158196"/>
                  <a:pt x="10637843" y="158196"/>
                  <a:pt x="10637843" y="158196"/>
                </a:cubicBezTo>
                <a:cubicBezTo>
                  <a:pt x="10637843" y="157727"/>
                  <a:pt x="10637375" y="157727"/>
                  <a:pt x="10637375" y="157259"/>
                </a:cubicBezTo>
                <a:cubicBezTo>
                  <a:pt x="10636906" y="157259"/>
                  <a:pt x="10636438" y="156790"/>
                  <a:pt x="10636438" y="156790"/>
                </a:cubicBezTo>
                <a:cubicBezTo>
                  <a:pt x="10635948" y="156790"/>
                  <a:pt x="10635948" y="156322"/>
                  <a:pt x="10635480" y="156322"/>
                </a:cubicBezTo>
                <a:cubicBezTo>
                  <a:pt x="10635011" y="156322"/>
                  <a:pt x="10635011" y="155853"/>
                  <a:pt x="10634543" y="155853"/>
                </a:cubicBezTo>
                <a:cubicBezTo>
                  <a:pt x="10634074" y="155853"/>
                  <a:pt x="10634074" y="155853"/>
                  <a:pt x="10633606" y="155363"/>
                </a:cubicBezTo>
                <a:cubicBezTo>
                  <a:pt x="10633137" y="155363"/>
                  <a:pt x="10633137" y="155363"/>
                  <a:pt x="10632669" y="155363"/>
                </a:cubicBezTo>
                <a:cubicBezTo>
                  <a:pt x="10632179" y="155363"/>
                  <a:pt x="10632179" y="155363"/>
                  <a:pt x="10631710" y="154895"/>
                </a:cubicBezTo>
                <a:cubicBezTo>
                  <a:pt x="10631263" y="154895"/>
                  <a:pt x="10630794" y="154895"/>
                  <a:pt x="10630794" y="154895"/>
                </a:cubicBezTo>
                <a:cubicBezTo>
                  <a:pt x="10629836" y="154895"/>
                  <a:pt x="10629368" y="155363"/>
                  <a:pt x="10628899" y="155363"/>
                </a:cubicBezTo>
                <a:cubicBezTo>
                  <a:pt x="10627962" y="155363"/>
                  <a:pt x="10627494" y="155363"/>
                  <a:pt x="10627025" y="155853"/>
                </a:cubicBezTo>
                <a:cubicBezTo>
                  <a:pt x="10626535" y="155853"/>
                  <a:pt x="10625598" y="156322"/>
                  <a:pt x="10625130" y="156322"/>
                </a:cubicBezTo>
                <a:cubicBezTo>
                  <a:pt x="10624661" y="156790"/>
                  <a:pt x="10624193" y="157259"/>
                  <a:pt x="10623724" y="157259"/>
                </a:cubicBezTo>
                <a:cubicBezTo>
                  <a:pt x="10623256" y="157727"/>
                  <a:pt x="10622766" y="158196"/>
                  <a:pt x="10622297" y="158664"/>
                </a:cubicBezTo>
                <a:cubicBezTo>
                  <a:pt x="10622297" y="159133"/>
                  <a:pt x="10621829" y="159622"/>
                  <a:pt x="10621382" y="160070"/>
                </a:cubicBezTo>
                <a:cubicBezTo>
                  <a:pt x="10621382" y="160538"/>
                  <a:pt x="10620892" y="161007"/>
                  <a:pt x="10620423" y="161965"/>
                </a:cubicBezTo>
                <a:cubicBezTo>
                  <a:pt x="10620423" y="162433"/>
                  <a:pt x="10619955" y="162902"/>
                  <a:pt x="10619955" y="163370"/>
                </a:cubicBezTo>
                <a:cubicBezTo>
                  <a:pt x="10616654" y="163370"/>
                  <a:pt x="10616654" y="163370"/>
                  <a:pt x="10616654" y="163370"/>
                </a:cubicBezTo>
                <a:cubicBezTo>
                  <a:pt x="10613353" y="162902"/>
                  <a:pt x="10613353" y="162902"/>
                  <a:pt x="10613353" y="162902"/>
                </a:cubicBezTo>
                <a:cubicBezTo>
                  <a:pt x="10610073" y="162433"/>
                  <a:pt x="10610073" y="162433"/>
                  <a:pt x="10610073" y="162433"/>
                </a:cubicBezTo>
                <a:cubicBezTo>
                  <a:pt x="10606772" y="162433"/>
                  <a:pt x="10606772" y="162433"/>
                  <a:pt x="10606772" y="162433"/>
                </a:cubicBezTo>
                <a:cubicBezTo>
                  <a:pt x="10603471" y="161965"/>
                  <a:pt x="10603471" y="161965"/>
                  <a:pt x="10603471" y="161965"/>
                </a:cubicBezTo>
                <a:cubicBezTo>
                  <a:pt x="10599702" y="161496"/>
                  <a:pt x="10599702" y="161496"/>
                  <a:pt x="10599702" y="161496"/>
                </a:cubicBezTo>
                <a:cubicBezTo>
                  <a:pt x="10596422" y="161496"/>
                  <a:pt x="10596422" y="161496"/>
                  <a:pt x="10596422" y="161496"/>
                </a:cubicBezTo>
                <a:lnTo>
                  <a:pt x="10593132" y="161008"/>
                </a:lnTo>
                <a:lnTo>
                  <a:pt x="10601130" y="158668"/>
                </a:lnTo>
                <a:cubicBezTo>
                  <a:pt x="10609584" y="156326"/>
                  <a:pt x="10609584" y="156326"/>
                  <a:pt x="10609584" y="156326"/>
                </a:cubicBezTo>
                <a:cubicBezTo>
                  <a:pt x="10617613" y="153962"/>
                  <a:pt x="10617613" y="153962"/>
                  <a:pt x="10617613" y="153962"/>
                </a:cubicBezTo>
                <a:cubicBezTo>
                  <a:pt x="10625599" y="151129"/>
                  <a:pt x="10625599" y="151129"/>
                  <a:pt x="10625599" y="151129"/>
                </a:cubicBezTo>
                <a:cubicBezTo>
                  <a:pt x="10633607" y="148787"/>
                  <a:pt x="10633607" y="148787"/>
                  <a:pt x="10633607" y="148787"/>
                </a:cubicBezTo>
                <a:cubicBezTo>
                  <a:pt x="10641593" y="146444"/>
                  <a:pt x="10641593" y="146444"/>
                  <a:pt x="10641593" y="146444"/>
                </a:cubicBezTo>
                <a:cubicBezTo>
                  <a:pt x="10650090" y="144080"/>
                  <a:pt x="10650090" y="144080"/>
                  <a:pt x="10650090" y="144080"/>
                </a:cubicBezTo>
                <a:close/>
                <a:moveTo>
                  <a:pt x="10678343" y="140782"/>
                </a:moveTo>
                <a:lnTo>
                  <a:pt x="10687741" y="142185"/>
                </a:lnTo>
                <a:cubicBezTo>
                  <a:pt x="10697133" y="143143"/>
                  <a:pt x="10697133" y="143143"/>
                  <a:pt x="10697133" y="143143"/>
                </a:cubicBezTo>
                <a:cubicBezTo>
                  <a:pt x="10706546" y="144549"/>
                  <a:pt x="10706546" y="144549"/>
                  <a:pt x="10706546" y="144549"/>
                </a:cubicBezTo>
                <a:cubicBezTo>
                  <a:pt x="10715959" y="145486"/>
                  <a:pt x="10715959" y="145486"/>
                  <a:pt x="10715959" y="145486"/>
                </a:cubicBezTo>
                <a:cubicBezTo>
                  <a:pt x="10725372" y="146913"/>
                  <a:pt x="10725372" y="146913"/>
                  <a:pt x="10725372" y="146913"/>
                </a:cubicBezTo>
                <a:cubicBezTo>
                  <a:pt x="10734785" y="147829"/>
                  <a:pt x="10734785" y="147829"/>
                  <a:pt x="10734785" y="147829"/>
                </a:cubicBezTo>
                <a:cubicBezTo>
                  <a:pt x="10743729" y="149255"/>
                  <a:pt x="10743729" y="149255"/>
                  <a:pt x="10743729" y="149255"/>
                </a:cubicBezTo>
                <a:cubicBezTo>
                  <a:pt x="10748446" y="149724"/>
                  <a:pt x="10750804" y="149958"/>
                  <a:pt x="10751984" y="150075"/>
                </a:cubicBezTo>
                <a:lnTo>
                  <a:pt x="10753153" y="150191"/>
                </a:lnTo>
                <a:lnTo>
                  <a:pt x="10749861" y="151125"/>
                </a:lnTo>
                <a:cubicBezTo>
                  <a:pt x="10746092" y="152084"/>
                  <a:pt x="10746092" y="152084"/>
                  <a:pt x="10746092" y="152084"/>
                </a:cubicBezTo>
                <a:cubicBezTo>
                  <a:pt x="10742323" y="153489"/>
                  <a:pt x="10742323" y="153489"/>
                  <a:pt x="10742323" y="153489"/>
                </a:cubicBezTo>
                <a:cubicBezTo>
                  <a:pt x="10738553" y="154426"/>
                  <a:pt x="10738553" y="154426"/>
                  <a:pt x="10738553" y="154426"/>
                </a:cubicBezTo>
                <a:cubicBezTo>
                  <a:pt x="10734784" y="155363"/>
                  <a:pt x="10734784" y="155363"/>
                  <a:pt x="10734784" y="155363"/>
                </a:cubicBezTo>
                <a:cubicBezTo>
                  <a:pt x="10731483" y="156322"/>
                  <a:pt x="10731483" y="156322"/>
                  <a:pt x="10731483" y="156322"/>
                </a:cubicBezTo>
                <a:cubicBezTo>
                  <a:pt x="10727735" y="157727"/>
                  <a:pt x="10727735" y="157727"/>
                  <a:pt x="10727735" y="157727"/>
                </a:cubicBezTo>
                <a:cubicBezTo>
                  <a:pt x="10723965" y="158664"/>
                  <a:pt x="10723965" y="158664"/>
                  <a:pt x="10723965" y="158664"/>
                </a:cubicBezTo>
                <a:cubicBezTo>
                  <a:pt x="10718322" y="156322"/>
                  <a:pt x="10718322" y="156322"/>
                  <a:pt x="10718322" y="156322"/>
                </a:cubicBezTo>
                <a:cubicBezTo>
                  <a:pt x="10712657" y="153958"/>
                  <a:pt x="10712657" y="153958"/>
                  <a:pt x="10712657" y="153958"/>
                </a:cubicBezTo>
                <a:cubicBezTo>
                  <a:pt x="10707013" y="152084"/>
                  <a:pt x="10707013" y="152084"/>
                  <a:pt x="10707013" y="152084"/>
                </a:cubicBezTo>
                <a:cubicBezTo>
                  <a:pt x="10701370" y="149720"/>
                  <a:pt x="10701370" y="149720"/>
                  <a:pt x="10701370" y="149720"/>
                </a:cubicBezTo>
                <a:cubicBezTo>
                  <a:pt x="10695726" y="147356"/>
                  <a:pt x="10695726" y="147356"/>
                  <a:pt x="10695726" y="147356"/>
                </a:cubicBezTo>
                <a:cubicBezTo>
                  <a:pt x="10690083" y="145482"/>
                  <a:pt x="10690083" y="145482"/>
                  <a:pt x="10690083" y="145482"/>
                </a:cubicBezTo>
                <a:cubicBezTo>
                  <a:pt x="10683971" y="143139"/>
                  <a:pt x="10683971" y="143139"/>
                  <a:pt x="10683971" y="143139"/>
                </a:cubicBezTo>
                <a:close/>
                <a:moveTo>
                  <a:pt x="10665615" y="139374"/>
                </a:moveTo>
                <a:cubicBezTo>
                  <a:pt x="10672216" y="142185"/>
                  <a:pt x="10672216" y="142185"/>
                  <a:pt x="10672216" y="142185"/>
                </a:cubicBezTo>
                <a:cubicBezTo>
                  <a:pt x="10678329" y="144549"/>
                  <a:pt x="10678329" y="144549"/>
                  <a:pt x="10678329" y="144549"/>
                </a:cubicBezTo>
                <a:cubicBezTo>
                  <a:pt x="10684441" y="146913"/>
                  <a:pt x="10684441" y="146913"/>
                  <a:pt x="10684441" y="146913"/>
                </a:cubicBezTo>
                <a:cubicBezTo>
                  <a:pt x="10691021" y="149255"/>
                  <a:pt x="10691021" y="149255"/>
                  <a:pt x="10691021" y="149255"/>
                </a:cubicBezTo>
                <a:cubicBezTo>
                  <a:pt x="10697133" y="151598"/>
                  <a:pt x="10697133" y="151598"/>
                  <a:pt x="10697133" y="151598"/>
                </a:cubicBezTo>
                <a:cubicBezTo>
                  <a:pt x="10703714" y="154430"/>
                  <a:pt x="10703714" y="154430"/>
                  <a:pt x="10703714" y="154430"/>
                </a:cubicBezTo>
                <a:cubicBezTo>
                  <a:pt x="10709847" y="156794"/>
                  <a:pt x="10709847" y="156794"/>
                  <a:pt x="10709847" y="156794"/>
                </a:cubicBezTo>
                <a:lnTo>
                  <a:pt x="10716416" y="159133"/>
                </a:lnTo>
                <a:lnTo>
                  <a:pt x="10708190" y="159561"/>
                </a:lnTo>
                <a:cubicBezTo>
                  <a:pt x="10707013" y="159622"/>
                  <a:pt x="10707013" y="159622"/>
                  <a:pt x="10707013" y="159622"/>
                </a:cubicBezTo>
                <a:cubicBezTo>
                  <a:pt x="10697601" y="160070"/>
                  <a:pt x="10697601" y="160070"/>
                  <a:pt x="10697601" y="160070"/>
                </a:cubicBezTo>
                <a:cubicBezTo>
                  <a:pt x="10688209" y="161007"/>
                  <a:pt x="10688209" y="161007"/>
                  <a:pt x="10688209" y="161007"/>
                </a:cubicBezTo>
                <a:cubicBezTo>
                  <a:pt x="10678796" y="161496"/>
                  <a:pt x="10678796" y="161496"/>
                  <a:pt x="10678796" y="161496"/>
                </a:cubicBezTo>
                <a:cubicBezTo>
                  <a:pt x="10669383" y="161965"/>
                  <a:pt x="10669383" y="161965"/>
                  <a:pt x="10669383" y="161965"/>
                </a:cubicBezTo>
                <a:cubicBezTo>
                  <a:pt x="10659970" y="162433"/>
                  <a:pt x="10659970" y="162433"/>
                  <a:pt x="10659970" y="162433"/>
                </a:cubicBezTo>
                <a:cubicBezTo>
                  <a:pt x="10650557" y="163370"/>
                  <a:pt x="10650557" y="163370"/>
                  <a:pt x="10650557" y="163370"/>
                </a:cubicBezTo>
                <a:cubicBezTo>
                  <a:pt x="10645851" y="163605"/>
                  <a:pt x="10643497" y="163722"/>
                  <a:pt x="10642321" y="163780"/>
                </a:cubicBezTo>
                <a:lnTo>
                  <a:pt x="10641145" y="163839"/>
                </a:lnTo>
                <a:lnTo>
                  <a:pt x="10641145" y="163374"/>
                </a:lnTo>
                <a:lnTo>
                  <a:pt x="10641145" y="162906"/>
                </a:lnTo>
                <a:cubicBezTo>
                  <a:pt x="10641145" y="162906"/>
                  <a:pt x="10641145" y="162906"/>
                  <a:pt x="10641145" y="162437"/>
                </a:cubicBezTo>
                <a:lnTo>
                  <a:pt x="10641144" y="162436"/>
                </a:lnTo>
                <a:lnTo>
                  <a:pt x="10641144" y="162433"/>
                </a:lnTo>
                <a:cubicBezTo>
                  <a:pt x="10640676" y="162433"/>
                  <a:pt x="10640676" y="162433"/>
                  <a:pt x="10640676" y="161965"/>
                </a:cubicBezTo>
                <a:lnTo>
                  <a:pt x="10640208" y="161497"/>
                </a:lnTo>
                <a:lnTo>
                  <a:pt x="10640208" y="161011"/>
                </a:lnTo>
                <a:lnTo>
                  <a:pt x="10640208" y="160542"/>
                </a:lnTo>
                <a:cubicBezTo>
                  <a:pt x="10643019" y="157731"/>
                  <a:pt x="10643019" y="157731"/>
                  <a:pt x="10643019" y="157731"/>
                </a:cubicBezTo>
                <a:cubicBezTo>
                  <a:pt x="10646320" y="155367"/>
                  <a:pt x="10646320" y="155367"/>
                  <a:pt x="10646320" y="155367"/>
                </a:cubicBezTo>
                <a:cubicBezTo>
                  <a:pt x="10649621" y="152556"/>
                  <a:pt x="10649621" y="152556"/>
                  <a:pt x="10649621" y="152556"/>
                </a:cubicBezTo>
                <a:cubicBezTo>
                  <a:pt x="10652901" y="150192"/>
                  <a:pt x="10652901" y="150192"/>
                  <a:pt x="10652901" y="150192"/>
                </a:cubicBezTo>
                <a:cubicBezTo>
                  <a:pt x="10656202" y="147360"/>
                  <a:pt x="10656202" y="147360"/>
                  <a:pt x="10656202" y="147360"/>
                </a:cubicBezTo>
                <a:cubicBezTo>
                  <a:pt x="10659503" y="145018"/>
                  <a:pt x="10659503" y="145018"/>
                  <a:pt x="10659503" y="145018"/>
                </a:cubicBezTo>
                <a:lnTo>
                  <a:pt x="10662314" y="142185"/>
                </a:lnTo>
                <a:cubicBezTo>
                  <a:pt x="10665615" y="139374"/>
                  <a:pt x="10665615" y="139374"/>
                  <a:pt x="10665615" y="139374"/>
                </a:cubicBezTo>
                <a:close/>
                <a:moveTo>
                  <a:pt x="10665145" y="136069"/>
                </a:moveTo>
                <a:cubicBezTo>
                  <a:pt x="10654774" y="138902"/>
                  <a:pt x="10654774" y="138902"/>
                  <a:pt x="10654774" y="138902"/>
                </a:cubicBezTo>
                <a:cubicBezTo>
                  <a:pt x="10644893" y="142181"/>
                  <a:pt x="10644893" y="142181"/>
                  <a:pt x="10644893" y="142181"/>
                </a:cubicBezTo>
                <a:cubicBezTo>
                  <a:pt x="10634543" y="145013"/>
                  <a:pt x="10634543" y="145013"/>
                  <a:pt x="10634543" y="145013"/>
                </a:cubicBezTo>
                <a:cubicBezTo>
                  <a:pt x="10624661" y="148314"/>
                  <a:pt x="10624661" y="148314"/>
                  <a:pt x="10624661" y="148314"/>
                </a:cubicBezTo>
                <a:cubicBezTo>
                  <a:pt x="10614311" y="151125"/>
                  <a:pt x="10614311" y="151125"/>
                  <a:pt x="10614311" y="151125"/>
                </a:cubicBezTo>
                <a:cubicBezTo>
                  <a:pt x="10604430" y="154426"/>
                  <a:pt x="10604430" y="154426"/>
                  <a:pt x="10604430" y="154426"/>
                </a:cubicBezTo>
                <a:cubicBezTo>
                  <a:pt x="10594059" y="157259"/>
                  <a:pt x="10594059" y="157259"/>
                  <a:pt x="10594059" y="157259"/>
                </a:cubicBezTo>
                <a:cubicBezTo>
                  <a:pt x="10584177" y="160070"/>
                  <a:pt x="10584177" y="160070"/>
                  <a:pt x="10584177" y="160070"/>
                </a:cubicBezTo>
                <a:cubicBezTo>
                  <a:pt x="10584177" y="160070"/>
                  <a:pt x="10584177" y="160070"/>
                  <a:pt x="10584177" y="160538"/>
                </a:cubicBezTo>
                <a:cubicBezTo>
                  <a:pt x="10584177" y="160538"/>
                  <a:pt x="10584177" y="160538"/>
                  <a:pt x="10583709" y="160538"/>
                </a:cubicBezTo>
                <a:cubicBezTo>
                  <a:pt x="10574296" y="168545"/>
                  <a:pt x="10574296" y="168545"/>
                  <a:pt x="10574296" y="168545"/>
                </a:cubicBezTo>
                <a:cubicBezTo>
                  <a:pt x="10565351" y="176084"/>
                  <a:pt x="10565351" y="176084"/>
                  <a:pt x="10565351" y="176084"/>
                </a:cubicBezTo>
                <a:cubicBezTo>
                  <a:pt x="10555938" y="183601"/>
                  <a:pt x="10555938" y="183601"/>
                  <a:pt x="10555938" y="183601"/>
                </a:cubicBezTo>
                <a:cubicBezTo>
                  <a:pt x="10546525" y="191630"/>
                  <a:pt x="10546525" y="191630"/>
                  <a:pt x="10546525" y="191630"/>
                </a:cubicBezTo>
                <a:cubicBezTo>
                  <a:pt x="10537581" y="199147"/>
                  <a:pt x="10537581" y="199147"/>
                  <a:pt x="10537581" y="199147"/>
                </a:cubicBezTo>
                <a:cubicBezTo>
                  <a:pt x="10528168" y="207154"/>
                  <a:pt x="10528168" y="207154"/>
                  <a:pt x="10528168" y="207154"/>
                </a:cubicBezTo>
                <a:cubicBezTo>
                  <a:pt x="10519224" y="214693"/>
                  <a:pt x="10519224" y="214693"/>
                  <a:pt x="10519224" y="214693"/>
                </a:cubicBezTo>
                <a:cubicBezTo>
                  <a:pt x="10509790" y="222210"/>
                  <a:pt x="10509790" y="222210"/>
                  <a:pt x="10509790" y="222210"/>
                </a:cubicBezTo>
                <a:cubicBezTo>
                  <a:pt x="10509790" y="222210"/>
                  <a:pt x="10509790" y="222210"/>
                  <a:pt x="10509790" y="222679"/>
                </a:cubicBezTo>
                <a:lnTo>
                  <a:pt x="10509342" y="223147"/>
                </a:lnTo>
                <a:cubicBezTo>
                  <a:pt x="10504636" y="233518"/>
                  <a:pt x="10504636" y="233518"/>
                  <a:pt x="10504636" y="233518"/>
                </a:cubicBezTo>
                <a:cubicBezTo>
                  <a:pt x="10499908" y="244337"/>
                  <a:pt x="10499908" y="244337"/>
                  <a:pt x="10499908" y="244337"/>
                </a:cubicBezTo>
                <a:cubicBezTo>
                  <a:pt x="10494733" y="254686"/>
                  <a:pt x="10494733" y="254686"/>
                  <a:pt x="10494733" y="254686"/>
                </a:cubicBezTo>
                <a:cubicBezTo>
                  <a:pt x="10490027" y="265526"/>
                  <a:pt x="10490027" y="265526"/>
                  <a:pt x="10490027" y="265526"/>
                </a:cubicBezTo>
                <a:cubicBezTo>
                  <a:pt x="10484852" y="275875"/>
                  <a:pt x="10484852" y="275875"/>
                  <a:pt x="10484852" y="275875"/>
                </a:cubicBezTo>
                <a:cubicBezTo>
                  <a:pt x="10480145" y="286694"/>
                  <a:pt x="10480145" y="286694"/>
                  <a:pt x="10480145" y="286694"/>
                </a:cubicBezTo>
                <a:cubicBezTo>
                  <a:pt x="10474970" y="297065"/>
                  <a:pt x="10474970" y="297065"/>
                  <a:pt x="10474970" y="297065"/>
                </a:cubicBezTo>
                <a:cubicBezTo>
                  <a:pt x="10470264" y="307414"/>
                  <a:pt x="10470264" y="307414"/>
                  <a:pt x="10470264" y="307414"/>
                </a:cubicBezTo>
                <a:cubicBezTo>
                  <a:pt x="10470264" y="307883"/>
                  <a:pt x="10470264" y="307883"/>
                  <a:pt x="10470264" y="307883"/>
                </a:cubicBezTo>
                <a:lnTo>
                  <a:pt x="10470264" y="308351"/>
                </a:lnTo>
                <a:cubicBezTo>
                  <a:pt x="10470264" y="312589"/>
                  <a:pt x="10470264" y="312589"/>
                  <a:pt x="10470264" y="312589"/>
                </a:cubicBezTo>
                <a:cubicBezTo>
                  <a:pt x="10469795" y="316827"/>
                  <a:pt x="10469795" y="316827"/>
                  <a:pt x="10469795" y="316827"/>
                </a:cubicBezTo>
                <a:cubicBezTo>
                  <a:pt x="10469795" y="321533"/>
                  <a:pt x="10469795" y="321533"/>
                  <a:pt x="10469795" y="321533"/>
                </a:cubicBezTo>
                <a:cubicBezTo>
                  <a:pt x="10469795" y="325771"/>
                  <a:pt x="10469795" y="325771"/>
                  <a:pt x="10469795" y="325771"/>
                </a:cubicBezTo>
                <a:cubicBezTo>
                  <a:pt x="10469795" y="330009"/>
                  <a:pt x="10469795" y="330009"/>
                  <a:pt x="10469795" y="330009"/>
                </a:cubicBezTo>
                <a:cubicBezTo>
                  <a:pt x="10469795" y="334715"/>
                  <a:pt x="10469795" y="334715"/>
                  <a:pt x="10469795" y="334715"/>
                </a:cubicBezTo>
                <a:cubicBezTo>
                  <a:pt x="10469795" y="338953"/>
                  <a:pt x="10469795" y="338953"/>
                  <a:pt x="10469795" y="338953"/>
                </a:cubicBezTo>
                <a:cubicBezTo>
                  <a:pt x="10469795" y="343191"/>
                  <a:pt x="10469795" y="343191"/>
                  <a:pt x="10469795" y="343191"/>
                </a:cubicBezTo>
                <a:lnTo>
                  <a:pt x="10469795" y="343660"/>
                </a:lnTo>
                <a:cubicBezTo>
                  <a:pt x="10468837" y="354946"/>
                  <a:pt x="10468837" y="366233"/>
                  <a:pt x="10469327" y="377520"/>
                </a:cubicBezTo>
                <a:cubicBezTo>
                  <a:pt x="10470264" y="388828"/>
                  <a:pt x="10471669" y="400114"/>
                  <a:pt x="10474502" y="410954"/>
                </a:cubicBezTo>
                <a:lnTo>
                  <a:pt x="10474503" y="410956"/>
                </a:lnTo>
                <a:lnTo>
                  <a:pt x="10474503" y="410958"/>
                </a:lnTo>
                <a:cubicBezTo>
                  <a:pt x="10476867" y="421776"/>
                  <a:pt x="10480146" y="432616"/>
                  <a:pt x="10483916" y="442965"/>
                </a:cubicBezTo>
                <a:cubicBezTo>
                  <a:pt x="10488154" y="453336"/>
                  <a:pt x="10492860" y="463218"/>
                  <a:pt x="10498504" y="473099"/>
                </a:cubicBezTo>
                <a:cubicBezTo>
                  <a:pt x="10503679" y="482511"/>
                  <a:pt x="10509791" y="491456"/>
                  <a:pt x="10516861" y="500400"/>
                </a:cubicBezTo>
                <a:cubicBezTo>
                  <a:pt x="10523931" y="508854"/>
                  <a:pt x="10531002" y="517351"/>
                  <a:pt x="10539456" y="524869"/>
                </a:cubicBezTo>
                <a:cubicBezTo>
                  <a:pt x="10547463" y="532407"/>
                  <a:pt x="10555939" y="539456"/>
                  <a:pt x="10565352" y="545589"/>
                </a:cubicBezTo>
                <a:cubicBezTo>
                  <a:pt x="10574765" y="552170"/>
                  <a:pt x="10584647" y="557813"/>
                  <a:pt x="10595018" y="562541"/>
                </a:cubicBezTo>
                <a:cubicBezTo>
                  <a:pt x="10598787" y="564415"/>
                  <a:pt x="10602067" y="565820"/>
                  <a:pt x="10605836" y="567226"/>
                </a:cubicBezTo>
                <a:cubicBezTo>
                  <a:pt x="10609584" y="569121"/>
                  <a:pt x="10613354" y="570527"/>
                  <a:pt x="10617123" y="571464"/>
                </a:cubicBezTo>
                <a:cubicBezTo>
                  <a:pt x="10620893" y="572890"/>
                  <a:pt x="10624662" y="574296"/>
                  <a:pt x="10628432" y="575233"/>
                </a:cubicBezTo>
                <a:cubicBezTo>
                  <a:pt x="10632180" y="576191"/>
                  <a:pt x="10636439" y="577107"/>
                  <a:pt x="10640208" y="578065"/>
                </a:cubicBezTo>
                <a:cubicBezTo>
                  <a:pt x="10643978" y="579002"/>
                  <a:pt x="10647726" y="579471"/>
                  <a:pt x="10651495" y="580408"/>
                </a:cubicBezTo>
                <a:cubicBezTo>
                  <a:pt x="10655733" y="580876"/>
                  <a:pt x="10659503" y="581345"/>
                  <a:pt x="10663272" y="581835"/>
                </a:cubicBezTo>
                <a:cubicBezTo>
                  <a:pt x="10667020" y="582303"/>
                  <a:pt x="10671258" y="582772"/>
                  <a:pt x="10675028" y="582772"/>
                </a:cubicBezTo>
                <a:cubicBezTo>
                  <a:pt x="10678797" y="583240"/>
                  <a:pt x="10683035" y="583240"/>
                  <a:pt x="10686783" y="583240"/>
                </a:cubicBezTo>
                <a:cubicBezTo>
                  <a:pt x="10690531" y="583240"/>
                  <a:pt x="10694790" y="583240"/>
                  <a:pt x="10698560" y="582772"/>
                </a:cubicBezTo>
                <a:cubicBezTo>
                  <a:pt x="10702308" y="582772"/>
                  <a:pt x="10706546" y="582303"/>
                  <a:pt x="10710315" y="581835"/>
                </a:cubicBezTo>
                <a:cubicBezTo>
                  <a:pt x="10714085" y="581345"/>
                  <a:pt x="10718323" y="580876"/>
                  <a:pt x="10722071" y="580408"/>
                </a:cubicBezTo>
                <a:cubicBezTo>
                  <a:pt x="10725840" y="579471"/>
                  <a:pt x="10729610" y="579002"/>
                  <a:pt x="10733848" y="578065"/>
                </a:cubicBezTo>
                <a:cubicBezTo>
                  <a:pt x="10737617" y="577107"/>
                  <a:pt x="10741365" y="576191"/>
                  <a:pt x="10745135" y="575233"/>
                </a:cubicBezTo>
                <a:cubicBezTo>
                  <a:pt x="10748904" y="574296"/>
                  <a:pt x="10752673" y="572890"/>
                  <a:pt x="10756443" y="571464"/>
                </a:cubicBezTo>
                <a:cubicBezTo>
                  <a:pt x="10760212" y="570527"/>
                  <a:pt x="10763960" y="569121"/>
                  <a:pt x="10767730" y="567694"/>
                </a:cubicBezTo>
                <a:cubicBezTo>
                  <a:pt x="10771499" y="566310"/>
                  <a:pt x="10774800" y="564415"/>
                  <a:pt x="10778570" y="563009"/>
                </a:cubicBezTo>
                <a:cubicBezTo>
                  <a:pt x="10778570" y="563009"/>
                  <a:pt x="10778570" y="562541"/>
                  <a:pt x="10779038" y="562541"/>
                </a:cubicBezTo>
                <a:cubicBezTo>
                  <a:pt x="10779507" y="562541"/>
                  <a:pt x="10779507" y="562541"/>
                  <a:pt x="10779507" y="562541"/>
                </a:cubicBezTo>
                <a:cubicBezTo>
                  <a:pt x="10779507" y="562051"/>
                  <a:pt x="10779975" y="562051"/>
                  <a:pt x="10779975" y="562051"/>
                </a:cubicBezTo>
                <a:cubicBezTo>
                  <a:pt x="10780444" y="562051"/>
                  <a:pt x="10780444" y="562051"/>
                  <a:pt x="10780444" y="562051"/>
                </a:cubicBezTo>
                <a:cubicBezTo>
                  <a:pt x="10780444" y="561582"/>
                  <a:pt x="10780912" y="561582"/>
                  <a:pt x="10780912" y="561582"/>
                </a:cubicBezTo>
                <a:cubicBezTo>
                  <a:pt x="10780912" y="561582"/>
                  <a:pt x="10780912" y="561582"/>
                  <a:pt x="10781402" y="561582"/>
                </a:cubicBezTo>
                <a:lnTo>
                  <a:pt x="10781871" y="561114"/>
                </a:lnTo>
                <a:cubicBezTo>
                  <a:pt x="10782339" y="561114"/>
                  <a:pt x="10782808" y="560645"/>
                  <a:pt x="10782808" y="560645"/>
                </a:cubicBezTo>
                <a:cubicBezTo>
                  <a:pt x="10783276" y="560645"/>
                  <a:pt x="10783276" y="560645"/>
                  <a:pt x="10783745" y="560177"/>
                </a:cubicBezTo>
                <a:cubicBezTo>
                  <a:pt x="10784213" y="560177"/>
                  <a:pt x="10784213" y="560177"/>
                  <a:pt x="10784682" y="559708"/>
                </a:cubicBezTo>
                <a:cubicBezTo>
                  <a:pt x="10784682" y="559708"/>
                  <a:pt x="10785171" y="559708"/>
                  <a:pt x="10785619" y="559240"/>
                </a:cubicBezTo>
                <a:cubicBezTo>
                  <a:pt x="10785619" y="559240"/>
                  <a:pt x="10786087" y="559240"/>
                  <a:pt x="10786556" y="559240"/>
                </a:cubicBezTo>
                <a:cubicBezTo>
                  <a:pt x="10786556" y="558771"/>
                  <a:pt x="10787046" y="558771"/>
                  <a:pt x="10787046" y="558771"/>
                </a:cubicBezTo>
                <a:cubicBezTo>
                  <a:pt x="10787514" y="558281"/>
                  <a:pt x="10787983" y="558281"/>
                  <a:pt x="10787983" y="558281"/>
                </a:cubicBezTo>
                <a:cubicBezTo>
                  <a:pt x="10788451" y="557813"/>
                  <a:pt x="10788451" y="557813"/>
                  <a:pt x="10788920" y="557813"/>
                </a:cubicBezTo>
                <a:lnTo>
                  <a:pt x="10789388" y="557344"/>
                </a:lnTo>
                <a:cubicBezTo>
                  <a:pt x="10789857" y="557344"/>
                  <a:pt x="10789857" y="557344"/>
                  <a:pt x="10790325" y="556876"/>
                </a:cubicBezTo>
                <a:cubicBezTo>
                  <a:pt x="10790325" y="556876"/>
                  <a:pt x="10790815" y="556876"/>
                  <a:pt x="10790815" y="556407"/>
                </a:cubicBezTo>
                <a:cubicBezTo>
                  <a:pt x="10791283" y="556407"/>
                  <a:pt x="10791283" y="556407"/>
                  <a:pt x="10791752" y="556407"/>
                </a:cubicBezTo>
                <a:cubicBezTo>
                  <a:pt x="10791752" y="555939"/>
                  <a:pt x="10792220" y="555939"/>
                  <a:pt x="10792220" y="555939"/>
                </a:cubicBezTo>
                <a:cubicBezTo>
                  <a:pt x="10792689" y="555470"/>
                  <a:pt x="10792689" y="555470"/>
                  <a:pt x="10793158" y="555470"/>
                </a:cubicBezTo>
                <a:lnTo>
                  <a:pt x="10793626" y="555002"/>
                </a:lnTo>
                <a:lnTo>
                  <a:pt x="10794095" y="555002"/>
                </a:lnTo>
                <a:cubicBezTo>
                  <a:pt x="10794095" y="554512"/>
                  <a:pt x="10794584" y="554512"/>
                  <a:pt x="10794584" y="554512"/>
                </a:cubicBezTo>
                <a:cubicBezTo>
                  <a:pt x="10794584" y="554512"/>
                  <a:pt x="10795053" y="554512"/>
                  <a:pt x="10795053" y="554044"/>
                </a:cubicBezTo>
                <a:lnTo>
                  <a:pt x="10795500" y="554044"/>
                </a:lnTo>
                <a:cubicBezTo>
                  <a:pt x="10795500" y="554044"/>
                  <a:pt x="10795969" y="554044"/>
                  <a:pt x="10795969" y="553596"/>
                </a:cubicBezTo>
                <a:lnTo>
                  <a:pt x="10796458" y="553596"/>
                </a:lnTo>
                <a:lnTo>
                  <a:pt x="10796927" y="553128"/>
                </a:lnTo>
                <a:lnTo>
                  <a:pt x="10797395" y="553128"/>
                </a:lnTo>
                <a:cubicBezTo>
                  <a:pt x="10797864" y="552638"/>
                  <a:pt x="10797864" y="552638"/>
                  <a:pt x="10798332" y="552170"/>
                </a:cubicBezTo>
                <a:cubicBezTo>
                  <a:pt x="10798801" y="552170"/>
                  <a:pt x="10798801" y="552170"/>
                  <a:pt x="10799270" y="551701"/>
                </a:cubicBezTo>
                <a:cubicBezTo>
                  <a:pt x="10799738" y="551701"/>
                  <a:pt x="10800228" y="551233"/>
                  <a:pt x="10800228" y="551233"/>
                </a:cubicBezTo>
                <a:cubicBezTo>
                  <a:pt x="10800696" y="550764"/>
                  <a:pt x="10801165" y="550764"/>
                  <a:pt x="10801165" y="550296"/>
                </a:cubicBezTo>
                <a:cubicBezTo>
                  <a:pt x="10801633" y="550296"/>
                  <a:pt x="10802102" y="550296"/>
                  <a:pt x="10802570" y="549827"/>
                </a:cubicBezTo>
                <a:cubicBezTo>
                  <a:pt x="10802570" y="549827"/>
                  <a:pt x="10803039" y="549359"/>
                  <a:pt x="10803507" y="549359"/>
                </a:cubicBezTo>
                <a:cubicBezTo>
                  <a:pt x="10803507" y="548869"/>
                  <a:pt x="10803997" y="548869"/>
                  <a:pt x="10804466" y="548400"/>
                </a:cubicBezTo>
                <a:cubicBezTo>
                  <a:pt x="10804934" y="548400"/>
                  <a:pt x="10804934" y="547932"/>
                  <a:pt x="10805382" y="547932"/>
                </a:cubicBezTo>
                <a:cubicBezTo>
                  <a:pt x="10805382" y="547932"/>
                  <a:pt x="10805382" y="547932"/>
                  <a:pt x="10805871" y="547932"/>
                </a:cubicBezTo>
                <a:cubicBezTo>
                  <a:pt x="10805871" y="547463"/>
                  <a:pt x="10805871" y="547463"/>
                  <a:pt x="10805871" y="547463"/>
                </a:cubicBezTo>
                <a:cubicBezTo>
                  <a:pt x="10805871" y="547463"/>
                  <a:pt x="10805871" y="547463"/>
                  <a:pt x="10806340" y="547463"/>
                </a:cubicBezTo>
                <a:cubicBezTo>
                  <a:pt x="10807767" y="546526"/>
                  <a:pt x="10809151" y="545589"/>
                  <a:pt x="10810578" y="544162"/>
                </a:cubicBezTo>
                <a:cubicBezTo>
                  <a:pt x="10812452" y="543225"/>
                  <a:pt x="10813879" y="542288"/>
                  <a:pt x="10815284" y="541330"/>
                </a:cubicBezTo>
                <a:cubicBezTo>
                  <a:pt x="10816690" y="540414"/>
                  <a:pt x="10818095" y="538988"/>
                  <a:pt x="10819522" y="538051"/>
                </a:cubicBezTo>
                <a:cubicBezTo>
                  <a:pt x="10820928" y="537114"/>
                  <a:pt x="10822333" y="535687"/>
                  <a:pt x="10823760" y="534750"/>
                </a:cubicBezTo>
                <a:cubicBezTo>
                  <a:pt x="10825166" y="533344"/>
                  <a:pt x="10826592" y="532407"/>
                  <a:pt x="10827977" y="531449"/>
                </a:cubicBezTo>
                <a:cubicBezTo>
                  <a:pt x="10829404" y="530043"/>
                  <a:pt x="10830809" y="528638"/>
                  <a:pt x="10831746" y="527701"/>
                </a:cubicBezTo>
                <a:cubicBezTo>
                  <a:pt x="10833173" y="526274"/>
                  <a:pt x="10834579" y="525337"/>
                  <a:pt x="10836005" y="523932"/>
                </a:cubicBezTo>
                <a:cubicBezTo>
                  <a:pt x="10837411" y="522505"/>
                  <a:pt x="10838348" y="521568"/>
                  <a:pt x="10839775" y="520162"/>
                </a:cubicBezTo>
                <a:cubicBezTo>
                  <a:pt x="10842117" y="518735"/>
                  <a:pt x="10842117" y="518735"/>
                  <a:pt x="10842117" y="518735"/>
                </a:cubicBezTo>
                <a:cubicBezTo>
                  <a:pt x="10844460" y="517351"/>
                  <a:pt x="10844460" y="517351"/>
                  <a:pt x="10844460" y="517351"/>
                </a:cubicBezTo>
                <a:cubicBezTo>
                  <a:pt x="10846824" y="515924"/>
                  <a:pt x="10846824" y="515924"/>
                  <a:pt x="10846824" y="515924"/>
                </a:cubicBezTo>
                <a:cubicBezTo>
                  <a:pt x="10849188" y="514987"/>
                  <a:pt x="10849188" y="514987"/>
                  <a:pt x="10849188" y="514987"/>
                </a:cubicBezTo>
                <a:cubicBezTo>
                  <a:pt x="10851530" y="513582"/>
                  <a:pt x="10851530" y="513582"/>
                  <a:pt x="10851530" y="513582"/>
                </a:cubicBezTo>
                <a:cubicBezTo>
                  <a:pt x="10853873" y="512155"/>
                  <a:pt x="10853873" y="512155"/>
                  <a:pt x="10853873" y="512155"/>
                </a:cubicBezTo>
                <a:cubicBezTo>
                  <a:pt x="10856237" y="510750"/>
                  <a:pt x="10856237" y="510750"/>
                  <a:pt x="10856237" y="510750"/>
                </a:cubicBezTo>
                <a:cubicBezTo>
                  <a:pt x="10858601" y="509323"/>
                  <a:pt x="10858601" y="509323"/>
                  <a:pt x="10858601" y="509323"/>
                </a:cubicBezTo>
                <a:cubicBezTo>
                  <a:pt x="10858601" y="509323"/>
                  <a:pt x="10858601" y="509323"/>
                  <a:pt x="10859069" y="509323"/>
                </a:cubicBezTo>
                <a:lnTo>
                  <a:pt x="10859069" y="508854"/>
                </a:lnTo>
                <a:lnTo>
                  <a:pt x="10859538" y="508854"/>
                </a:lnTo>
                <a:cubicBezTo>
                  <a:pt x="10864713" y="498526"/>
                  <a:pt x="10864713" y="498526"/>
                  <a:pt x="10864713" y="498526"/>
                </a:cubicBezTo>
                <a:cubicBezTo>
                  <a:pt x="10870356" y="488155"/>
                  <a:pt x="10870356" y="488155"/>
                  <a:pt x="10870356" y="488155"/>
                </a:cubicBezTo>
                <a:cubicBezTo>
                  <a:pt x="10876000" y="477315"/>
                  <a:pt x="10876000" y="477315"/>
                  <a:pt x="10876000" y="477315"/>
                </a:cubicBezTo>
                <a:cubicBezTo>
                  <a:pt x="10881196" y="466966"/>
                  <a:pt x="10881196" y="466966"/>
                  <a:pt x="10881196" y="466966"/>
                </a:cubicBezTo>
                <a:cubicBezTo>
                  <a:pt x="10886839" y="456616"/>
                  <a:pt x="10886839" y="456616"/>
                  <a:pt x="10886839" y="456616"/>
                </a:cubicBezTo>
                <a:cubicBezTo>
                  <a:pt x="10892014" y="446266"/>
                  <a:pt x="10892014" y="446266"/>
                  <a:pt x="10892014" y="446266"/>
                </a:cubicBezTo>
                <a:cubicBezTo>
                  <a:pt x="10897658" y="435895"/>
                  <a:pt x="10897658" y="435895"/>
                  <a:pt x="10897658" y="435895"/>
                </a:cubicBezTo>
                <a:cubicBezTo>
                  <a:pt x="10903301" y="425546"/>
                  <a:pt x="10903301" y="425546"/>
                  <a:pt x="10903301" y="425546"/>
                </a:cubicBezTo>
                <a:lnTo>
                  <a:pt x="10903301" y="425077"/>
                </a:lnTo>
                <a:cubicBezTo>
                  <a:pt x="10904260" y="414727"/>
                  <a:pt x="10904260" y="414727"/>
                  <a:pt x="10904260" y="414727"/>
                </a:cubicBezTo>
                <a:cubicBezTo>
                  <a:pt x="10905175" y="404378"/>
                  <a:pt x="10905175" y="404378"/>
                  <a:pt x="10905175" y="404378"/>
                </a:cubicBezTo>
                <a:cubicBezTo>
                  <a:pt x="10906134" y="394007"/>
                  <a:pt x="10906134" y="394007"/>
                  <a:pt x="10906134" y="394007"/>
                </a:cubicBezTo>
                <a:cubicBezTo>
                  <a:pt x="10907071" y="383657"/>
                  <a:pt x="10907071" y="383657"/>
                  <a:pt x="10907071" y="383657"/>
                </a:cubicBezTo>
                <a:cubicBezTo>
                  <a:pt x="10908008" y="373286"/>
                  <a:pt x="10908008" y="373286"/>
                  <a:pt x="10908008" y="373286"/>
                </a:cubicBezTo>
                <a:cubicBezTo>
                  <a:pt x="10908945" y="362957"/>
                  <a:pt x="10908945" y="362957"/>
                  <a:pt x="10908945" y="362957"/>
                </a:cubicBezTo>
                <a:cubicBezTo>
                  <a:pt x="10909903" y="352608"/>
                  <a:pt x="10909903" y="352608"/>
                  <a:pt x="10909903" y="352608"/>
                </a:cubicBezTo>
                <a:cubicBezTo>
                  <a:pt x="10910840" y="342258"/>
                  <a:pt x="10910840" y="342258"/>
                  <a:pt x="10910840" y="342258"/>
                </a:cubicBezTo>
                <a:cubicBezTo>
                  <a:pt x="10911309" y="342258"/>
                  <a:pt x="10911309" y="342258"/>
                  <a:pt x="10911309" y="342258"/>
                </a:cubicBezTo>
                <a:lnTo>
                  <a:pt x="10911309" y="341768"/>
                </a:lnTo>
                <a:lnTo>
                  <a:pt x="10911308" y="341768"/>
                </a:lnTo>
                <a:lnTo>
                  <a:pt x="10911308" y="341764"/>
                </a:lnTo>
                <a:lnTo>
                  <a:pt x="10910839" y="341764"/>
                </a:lnTo>
                <a:lnTo>
                  <a:pt x="10909182" y="333960"/>
                </a:lnTo>
                <a:cubicBezTo>
                  <a:pt x="10908945" y="332845"/>
                  <a:pt x="10908945" y="332845"/>
                  <a:pt x="10908945" y="332845"/>
                </a:cubicBezTo>
                <a:cubicBezTo>
                  <a:pt x="10906602" y="323901"/>
                  <a:pt x="10906602" y="323901"/>
                  <a:pt x="10906602" y="323901"/>
                </a:cubicBezTo>
                <a:cubicBezTo>
                  <a:pt x="10904260" y="314957"/>
                  <a:pt x="10904260" y="314957"/>
                  <a:pt x="10904260" y="314957"/>
                </a:cubicBezTo>
                <a:lnTo>
                  <a:pt x="10902473" y="308180"/>
                </a:lnTo>
                <a:lnTo>
                  <a:pt x="10902191" y="307108"/>
                </a:lnTo>
                <a:cubicBezTo>
                  <a:pt x="10901895" y="305988"/>
                  <a:pt x="10901895" y="305988"/>
                  <a:pt x="10901895" y="305988"/>
                </a:cubicBezTo>
                <a:cubicBezTo>
                  <a:pt x="10899531" y="297065"/>
                  <a:pt x="10899531" y="297065"/>
                  <a:pt x="10899531" y="297065"/>
                </a:cubicBezTo>
                <a:lnTo>
                  <a:pt x="10898481" y="293056"/>
                </a:lnTo>
                <a:lnTo>
                  <a:pt x="10897482" y="289242"/>
                </a:lnTo>
                <a:cubicBezTo>
                  <a:pt x="10897189" y="288124"/>
                  <a:pt x="10897189" y="288124"/>
                  <a:pt x="10897189" y="288124"/>
                </a:cubicBezTo>
                <a:lnTo>
                  <a:pt x="10895219" y="280669"/>
                </a:lnTo>
                <a:lnTo>
                  <a:pt x="10895120" y="280294"/>
                </a:lnTo>
                <a:cubicBezTo>
                  <a:pt x="10894824" y="279176"/>
                  <a:pt x="10894824" y="279176"/>
                  <a:pt x="10894824" y="279176"/>
                </a:cubicBezTo>
                <a:cubicBezTo>
                  <a:pt x="10893653" y="274704"/>
                  <a:pt x="10893068" y="272468"/>
                  <a:pt x="10892775" y="271350"/>
                </a:cubicBezTo>
                <a:lnTo>
                  <a:pt x="10892483" y="270236"/>
                </a:lnTo>
                <a:lnTo>
                  <a:pt x="10892483" y="269768"/>
                </a:lnTo>
                <a:lnTo>
                  <a:pt x="10892482" y="269767"/>
                </a:lnTo>
                <a:lnTo>
                  <a:pt x="10892482" y="269764"/>
                </a:lnTo>
                <a:cubicBezTo>
                  <a:pt x="10886349" y="261288"/>
                  <a:pt x="10886349" y="261288"/>
                  <a:pt x="10886349" y="261288"/>
                </a:cubicBezTo>
                <a:cubicBezTo>
                  <a:pt x="10880705" y="252812"/>
                  <a:pt x="10880705" y="252812"/>
                  <a:pt x="10880705" y="252812"/>
                </a:cubicBezTo>
                <a:cubicBezTo>
                  <a:pt x="10874593" y="243868"/>
                  <a:pt x="10874593" y="243868"/>
                  <a:pt x="10874593" y="243868"/>
                </a:cubicBezTo>
                <a:cubicBezTo>
                  <a:pt x="10868950" y="235392"/>
                  <a:pt x="10868950" y="235392"/>
                  <a:pt x="10868950" y="235392"/>
                </a:cubicBezTo>
                <a:cubicBezTo>
                  <a:pt x="10862816" y="226448"/>
                  <a:pt x="10862816" y="226448"/>
                  <a:pt x="10862816" y="226448"/>
                </a:cubicBezTo>
                <a:cubicBezTo>
                  <a:pt x="10857173" y="217972"/>
                  <a:pt x="10857173" y="217972"/>
                  <a:pt x="10857173" y="217972"/>
                </a:cubicBezTo>
                <a:cubicBezTo>
                  <a:pt x="10851061" y="209497"/>
                  <a:pt x="10851061" y="209497"/>
                  <a:pt x="10851061" y="209497"/>
                </a:cubicBezTo>
                <a:cubicBezTo>
                  <a:pt x="10845417" y="200553"/>
                  <a:pt x="10845417" y="200553"/>
                  <a:pt x="10845417" y="200553"/>
                </a:cubicBezTo>
                <a:lnTo>
                  <a:pt x="10844928" y="200553"/>
                </a:lnTo>
                <a:lnTo>
                  <a:pt x="10844928" y="200088"/>
                </a:lnTo>
                <a:lnTo>
                  <a:pt x="10844927" y="200087"/>
                </a:lnTo>
                <a:lnTo>
                  <a:pt x="10844927" y="200084"/>
                </a:lnTo>
                <a:cubicBezTo>
                  <a:pt x="10834578" y="193972"/>
                  <a:pt x="10834578" y="193972"/>
                  <a:pt x="10834578" y="193972"/>
                </a:cubicBezTo>
                <a:cubicBezTo>
                  <a:pt x="10824228" y="187371"/>
                  <a:pt x="10824228" y="187371"/>
                  <a:pt x="10824228" y="187371"/>
                </a:cubicBezTo>
                <a:cubicBezTo>
                  <a:pt x="10813878" y="180790"/>
                  <a:pt x="10813878" y="180790"/>
                  <a:pt x="10813878" y="180790"/>
                </a:cubicBezTo>
                <a:cubicBezTo>
                  <a:pt x="10803506" y="174189"/>
                  <a:pt x="10803506" y="174189"/>
                  <a:pt x="10803506" y="174189"/>
                </a:cubicBezTo>
                <a:cubicBezTo>
                  <a:pt x="10793157" y="167608"/>
                  <a:pt x="10793157" y="167608"/>
                  <a:pt x="10793157" y="167608"/>
                </a:cubicBezTo>
                <a:cubicBezTo>
                  <a:pt x="10783275" y="161007"/>
                  <a:pt x="10783275" y="161007"/>
                  <a:pt x="10783275" y="161007"/>
                </a:cubicBezTo>
                <a:cubicBezTo>
                  <a:pt x="10772925" y="154895"/>
                  <a:pt x="10772925" y="154895"/>
                  <a:pt x="10772925" y="154895"/>
                </a:cubicBezTo>
                <a:cubicBezTo>
                  <a:pt x="10762554" y="148314"/>
                  <a:pt x="10762554" y="148314"/>
                  <a:pt x="10762554" y="148314"/>
                </a:cubicBezTo>
                <a:lnTo>
                  <a:pt x="10762086" y="148314"/>
                </a:lnTo>
                <a:lnTo>
                  <a:pt x="10762086" y="147829"/>
                </a:lnTo>
                <a:lnTo>
                  <a:pt x="10762085" y="147829"/>
                </a:lnTo>
                <a:lnTo>
                  <a:pt x="10762085" y="147825"/>
                </a:lnTo>
                <a:cubicBezTo>
                  <a:pt x="10762085" y="147825"/>
                  <a:pt x="10762085" y="147825"/>
                  <a:pt x="10761617" y="147825"/>
                </a:cubicBezTo>
                <a:cubicBezTo>
                  <a:pt x="10749861" y="146440"/>
                  <a:pt x="10749861" y="146440"/>
                  <a:pt x="10749861" y="146440"/>
                </a:cubicBezTo>
                <a:cubicBezTo>
                  <a:pt x="10737616" y="145013"/>
                  <a:pt x="10737616" y="145013"/>
                  <a:pt x="10737616" y="145013"/>
                </a:cubicBezTo>
                <a:cubicBezTo>
                  <a:pt x="10725839" y="143608"/>
                  <a:pt x="10725839" y="143608"/>
                  <a:pt x="10725839" y="143608"/>
                </a:cubicBezTo>
                <a:cubicBezTo>
                  <a:pt x="10713615" y="142181"/>
                  <a:pt x="10713615" y="142181"/>
                  <a:pt x="10713615" y="142181"/>
                </a:cubicBezTo>
                <a:cubicBezTo>
                  <a:pt x="10701838" y="140307"/>
                  <a:pt x="10701838" y="140307"/>
                  <a:pt x="10701838" y="140307"/>
                </a:cubicBezTo>
                <a:cubicBezTo>
                  <a:pt x="10689614" y="138902"/>
                  <a:pt x="10689614" y="138902"/>
                  <a:pt x="10689614" y="138902"/>
                </a:cubicBezTo>
                <a:cubicBezTo>
                  <a:pt x="10677859" y="137475"/>
                  <a:pt x="10677859" y="137475"/>
                  <a:pt x="10677859" y="137475"/>
                </a:cubicBezTo>
                <a:cubicBezTo>
                  <a:pt x="10665614" y="136069"/>
                  <a:pt x="10665614" y="136069"/>
                  <a:pt x="10665614" y="136069"/>
                </a:cubicBezTo>
                <a:cubicBezTo>
                  <a:pt x="10665614" y="136069"/>
                  <a:pt x="10665614" y="136069"/>
                  <a:pt x="10665145" y="136069"/>
                </a:cubicBezTo>
                <a:close/>
                <a:moveTo>
                  <a:pt x="0" y="0"/>
                </a:moveTo>
                <a:lnTo>
                  <a:pt x="12191990" y="0"/>
                </a:lnTo>
                <a:lnTo>
                  <a:pt x="12191990" y="6857994"/>
                </a:lnTo>
                <a:lnTo>
                  <a:pt x="0" y="6857994"/>
                </a:lnTo>
                <a:close/>
              </a:path>
            </a:pathLst>
          </a:custGeom>
        </p:spPr>
        <p:txBody>
          <a:bodyPr wrap="square">
            <a:noAutofit/>
          </a:bodyPr>
          <a:lstStyle/>
          <a:p>
            <a:r>
              <a:rPr lang="en-US" dirty="0"/>
              <a:t>Click icon to add picture</a:t>
            </a:r>
          </a:p>
        </p:txBody>
      </p:sp>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6400798" y="2216161"/>
            <a:ext cx="5213351" cy="2207935"/>
          </a:xfrm>
          <a:prstGeom prst="rect">
            <a:avLst/>
          </a:prstGeom>
        </p:spPr>
        <p:txBody>
          <a:bodyPr wrap="square">
            <a:noAutofit/>
          </a:bodyPr>
          <a:lstStyle>
            <a:lvl1pPr algn="ctr">
              <a:defRPr sz="3600" b="1">
                <a:solidFill>
                  <a:schemeClr val="bg1"/>
                </a:solidFill>
                <a:latin typeface="Roboto" panose="02000000000000000000" pitchFamily="2" charset="0"/>
                <a:ea typeface="Roboto" panose="02000000000000000000" pitchFamily="2" charset="0"/>
                <a:cs typeface="Roboto" panose="02000000000000000000" pitchFamily="2" charset="0"/>
              </a:defRPr>
            </a:lvl1pPr>
          </a:lstStyle>
          <a:p>
            <a:r>
              <a:rPr lang="en-US"/>
              <a:t>Text here</a:t>
            </a:r>
          </a:p>
        </p:txBody>
      </p:sp>
    </p:spTree>
    <p:extLst>
      <p:ext uri="{BB962C8B-B14F-4D97-AF65-F5344CB8AC3E}">
        <p14:creationId xmlns:p14="http://schemas.microsoft.com/office/powerpoint/2010/main" val="218559454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hank you">
    <p:bg>
      <p:bgPr>
        <a:solidFill>
          <a:srgbClr val="CCDFF1"/>
        </a:solidFill>
        <a:effectLst/>
      </p:bgPr>
    </p:bg>
    <p:spTree>
      <p:nvGrpSpPr>
        <p:cNvPr id="1" name=""/>
        <p:cNvGrpSpPr/>
        <p:nvPr/>
      </p:nvGrpSpPr>
      <p:grpSpPr>
        <a:xfrm>
          <a:off x="0" y="0"/>
          <a:ext cx="0" cy="0"/>
          <a:chOff x="0" y="0"/>
          <a:chExt cx="0" cy="0"/>
        </a:xfrm>
      </p:grpSpPr>
      <p:pic>
        <p:nvPicPr>
          <p:cNvPr id="3" name="Picture 2" descr="A picture containing shape&#10;&#10;Description automatically generated">
            <a:extLst>
              <a:ext uri="{FF2B5EF4-FFF2-40B4-BE49-F238E27FC236}">
                <a16:creationId xmlns:a16="http://schemas.microsoft.com/office/drawing/2014/main" id="{1945C7B4-7B19-4B00-973C-7380A186165F}"/>
              </a:ext>
            </a:extLst>
          </p:cNvPr>
          <p:cNvPicPr>
            <a:picLocks noChangeAspect="1"/>
          </p:cNvPicPr>
          <p:nvPr/>
        </p:nvPicPr>
        <p:blipFill>
          <a:blip r:embed="rId2"/>
          <a:stretch>
            <a:fillRect/>
          </a:stretch>
        </p:blipFill>
        <p:spPr>
          <a:xfrm>
            <a:off x="4581633" y="2764323"/>
            <a:ext cx="3028735" cy="1329354"/>
          </a:xfrm>
          <a:prstGeom prst="rect">
            <a:avLst/>
          </a:prstGeom>
        </p:spPr>
      </p:pic>
    </p:spTree>
    <p:extLst>
      <p:ext uri="{BB962C8B-B14F-4D97-AF65-F5344CB8AC3E}">
        <p14:creationId xmlns:p14="http://schemas.microsoft.com/office/powerpoint/2010/main" val="205541571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cover">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18DF7D-2F8A-DC48-A4D8-2A0BB929CF1C}"/>
              </a:ext>
            </a:extLst>
          </p:cNvPr>
          <p:cNvSpPr>
            <a:spLocks noGrp="1"/>
          </p:cNvSpPr>
          <p:nvPr>
            <p:ph type="ctrTitle" hasCustomPrompt="1"/>
          </p:nvPr>
        </p:nvSpPr>
        <p:spPr>
          <a:xfrm>
            <a:off x="594411" y="1736644"/>
            <a:ext cx="5082362" cy="867930"/>
          </a:xfrm>
          <a:prstGeom prst="rect">
            <a:avLst/>
          </a:prstGeom>
        </p:spPr>
        <p:txBody>
          <a:bodyPr wrap="square" anchor="t" anchorCtr="0">
            <a:spAutoFit/>
          </a:bodyPr>
          <a:lstStyle>
            <a:lvl1pPr algn="l">
              <a:defRPr sz="2800">
                <a:solidFill>
                  <a:schemeClr val="bg2"/>
                </a:solidFill>
                <a:latin typeface="Roboto" panose="02000000000000000000" pitchFamily="2" charset="0"/>
                <a:ea typeface="Roboto" panose="02000000000000000000" pitchFamily="2" charset="0"/>
                <a:cs typeface="Roboto" panose="02000000000000000000" pitchFamily="2" charset="0"/>
              </a:defRPr>
            </a:lvl1pPr>
          </a:lstStyle>
          <a:p>
            <a:r>
              <a:rPr lang="en-US"/>
              <a:t>Presentation title goes here &amp; can be set in two lines</a:t>
            </a:r>
          </a:p>
        </p:txBody>
      </p:sp>
      <p:sp>
        <p:nvSpPr>
          <p:cNvPr id="3" name="Subtitle 2">
            <a:extLst>
              <a:ext uri="{FF2B5EF4-FFF2-40B4-BE49-F238E27FC236}">
                <a16:creationId xmlns:a16="http://schemas.microsoft.com/office/drawing/2014/main" id="{B52DE9C5-870D-594D-9B55-2B5CB7684754}"/>
              </a:ext>
            </a:extLst>
          </p:cNvPr>
          <p:cNvSpPr>
            <a:spLocks noGrp="1"/>
          </p:cNvSpPr>
          <p:nvPr>
            <p:ph type="subTitle" idx="1" hasCustomPrompt="1"/>
          </p:nvPr>
        </p:nvSpPr>
        <p:spPr>
          <a:xfrm>
            <a:off x="594411" y="2604574"/>
            <a:ext cx="5082362" cy="663771"/>
          </a:xfrm>
          <a:prstGeom prst="rect">
            <a:avLst/>
          </a:prstGeom>
        </p:spPr>
        <p:txBody>
          <a:bodyPr wrap="square" anchor="t" anchorCtr="0">
            <a:spAutoFit/>
          </a:bodyPr>
          <a:lstStyle>
            <a:lvl1pPr marL="0" indent="0" algn="l">
              <a:buNone/>
              <a:defRPr sz="1600">
                <a:solidFill>
                  <a:schemeClr val="bg2"/>
                </a:solidFill>
                <a:latin typeface="Roboto" panose="02000000000000000000" pitchFamily="2" charset="0"/>
                <a:ea typeface="Roboto" panose="02000000000000000000" pitchFamily="2" charset="0"/>
                <a:cs typeface="Roboto" panose="02000000000000000000"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Subtitle</a:t>
            </a:r>
          </a:p>
          <a:p>
            <a:r>
              <a:rPr lang="en-US"/>
              <a:t>7.7.18</a:t>
            </a:r>
          </a:p>
        </p:txBody>
      </p:sp>
      <p:sp>
        <p:nvSpPr>
          <p:cNvPr id="7" name="Rectangle 6">
            <a:extLst>
              <a:ext uri="{FF2B5EF4-FFF2-40B4-BE49-F238E27FC236}">
                <a16:creationId xmlns:a16="http://schemas.microsoft.com/office/drawing/2014/main" id="{63EE2560-B9B5-0E4F-A54F-94F6B4A19AF2}"/>
              </a:ext>
            </a:extLst>
          </p:cNvPr>
          <p:cNvSpPr/>
          <p:nvPr/>
        </p:nvSpPr>
        <p:spPr>
          <a:xfrm>
            <a:off x="706812" y="1594884"/>
            <a:ext cx="914400" cy="54864"/>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Roboto" panose="02000000000000000000" pitchFamily="2" charset="0"/>
            </a:endParaRPr>
          </a:p>
        </p:txBody>
      </p:sp>
      <p:pic>
        <p:nvPicPr>
          <p:cNvPr id="8" name="Picture 7">
            <a:extLst>
              <a:ext uri="{FF2B5EF4-FFF2-40B4-BE49-F238E27FC236}">
                <a16:creationId xmlns:a16="http://schemas.microsoft.com/office/drawing/2014/main" id="{FEC1C26A-F545-C741-84C0-D8BE6998BD57}"/>
              </a:ext>
            </a:extLst>
          </p:cNvPr>
          <p:cNvPicPr>
            <a:picLocks noChangeAspect="1"/>
          </p:cNvPicPr>
          <p:nvPr/>
        </p:nvPicPr>
        <p:blipFill>
          <a:blip r:embed="rId2"/>
          <a:stretch>
            <a:fillRect/>
          </a:stretch>
        </p:blipFill>
        <p:spPr>
          <a:xfrm>
            <a:off x="594411" y="5788142"/>
            <a:ext cx="1602984" cy="630387"/>
          </a:xfrm>
          <a:prstGeom prst="rect">
            <a:avLst/>
          </a:prstGeom>
        </p:spPr>
      </p:pic>
      <p:pic>
        <p:nvPicPr>
          <p:cNvPr id="5" name="Picture 4">
            <a:extLst>
              <a:ext uri="{FF2B5EF4-FFF2-40B4-BE49-F238E27FC236}">
                <a16:creationId xmlns:a16="http://schemas.microsoft.com/office/drawing/2014/main" id="{24C46E97-35CE-9348-AA9D-38808E0418D3}"/>
              </a:ext>
            </a:extLst>
          </p:cNvPr>
          <p:cNvPicPr>
            <a:picLocks noChangeAspect="1"/>
          </p:cNvPicPr>
          <p:nvPr/>
        </p:nvPicPr>
        <p:blipFill>
          <a:blip r:embed="rId3" cstate="print">
            <a:alphaModFix amt="55000"/>
            <a:extLst>
              <a:ext uri="{28A0092B-C50C-407E-A947-70E740481C1C}">
                <a14:useLocalDpi xmlns:a14="http://schemas.microsoft.com/office/drawing/2010/main"/>
              </a:ext>
            </a:extLst>
          </a:blip>
          <a:stretch>
            <a:fillRect/>
          </a:stretch>
        </p:blipFill>
        <p:spPr>
          <a:xfrm>
            <a:off x="5562600" y="0"/>
            <a:ext cx="6629400" cy="6858000"/>
          </a:xfrm>
          <a:prstGeom prst="rect">
            <a:avLst/>
          </a:prstGeom>
        </p:spPr>
      </p:pic>
      <p:pic>
        <p:nvPicPr>
          <p:cNvPr id="10" name="Picture 9" descr="A close up of a logo&#10;&#10;Description automatically generated">
            <a:extLst>
              <a:ext uri="{FF2B5EF4-FFF2-40B4-BE49-F238E27FC236}">
                <a16:creationId xmlns:a16="http://schemas.microsoft.com/office/drawing/2014/main" id="{88D959B1-D41E-1F44-AE50-1DCCE381A755}"/>
              </a:ext>
            </a:extLst>
          </p:cNvPr>
          <p:cNvPicPr>
            <a:picLocks noChangeAspect="1"/>
          </p:cNvPicPr>
          <p:nvPr/>
        </p:nvPicPr>
        <p:blipFill>
          <a:blip r:embed="rId4"/>
          <a:stretch>
            <a:fillRect/>
          </a:stretch>
        </p:blipFill>
        <p:spPr>
          <a:xfrm>
            <a:off x="587534" y="5784842"/>
            <a:ext cx="1612887" cy="634073"/>
          </a:xfrm>
          <a:prstGeom prst="rect">
            <a:avLst/>
          </a:prstGeom>
        </p:spPr>
      </p:pic>
    </p:spTree>
    <p:extLst>
      <p:ext uri="{BB962C8B-B14F-4D97-AF65-F5344CB8AC3E}">
        <p14:creationId xmlns:p14="http://schemas.microsoft.com/office/powerpoint/2010/main" val="214364148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divider">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18DF7D-2F8A-DC48-A4D8-2A0BB929CF1C}"/>
              </a:ext>
            </a:extLst>
          </p:cNvPr>
          <p:cNvSpPr>
            <a:spLocks noGrp="1"/>
          </p:cNvSpPr>
          <p:nvPr>
            <p:ph type="ctrTitle" hasCustomPrompt="1"/>
          </p:nvPr>
        </p:nvSpPr>
        <p:spPr>
          <a:xfrm>
            <a:off x="6557061" y="4727494"/>
            <a:ext cx="5082362" cy="480131"/>
          </a:xfrm>
          <a:prstGeom prst="rect">
            <a:avLst/>
          </a:prstGeom>
        </p:spPr>
        <p:txBody>
          <a:bodyPr wrap="square" anchor="t" anchorCtr="0">
            <a:spAutoFit/>
          </a:bodyPr>
          <a:lstStyle>
            <a:lvl1pPr algn="l">
              <a:defRPr sz="2800">
                <a:solidFill>
                  <a:schemeClr val="bg2"/>
                </a:solidFill>
                <a:latin typeface="Roboto" panose="02000000000000000000" pitchFamily="2" charset="0"/>
                <a:ea typeface="Roboto" panose="02000000000000000000" pitchFamily="2" charset="0"/>
                <a:cs typeface="Roboto" panose="02000000000000000000" pitchFamily="2" charset="0"/>
              </a:defRPr>
            </a:lvl1pPr>
          </a:lstStyle>
          <a:p>
            <a:r>
              <a:rPr lang="en-US"/>
              <a:t>Divider page title</a:t>
            </a:r>
          </a:p>
        </p:txBody>
      </p:sp>
      <p:sp>
        <p:nvSpPr>
          <p:cNvPr id="3" name="Subtitle 2">
            <a:extLst>
              <a:ext uri="{FF2B5EF4-FFF2-40B4-BE49-F238E27FC236}">
                <a16:creationId xmlns:a16="http://schemas.microsoft.com/office/drawing/2014/main" id="{B52DE9C5-870D-594D-9B55-2B5CB7684754}"/>
              </a:ext>
            </a:extLst>
          </p:cNvPr>
          <p:cNvSpPr>
            <a:spLocks noGrp="1"/>
          </p:cNvSpPr>
          <p:nvPr>
            <p:ph type="subTitle" idx="1" hasCustomPrompt="1"/>
          </p:nvPr>
        </p:nvSpPr>
        <p:spPr>
          <a:xfrm>
            <a:off x="6557061" y="5207625"/>
            <a:ext cx="5082362" cy="313932"/>
          </a:xfrm>
          <a:prstGeom prst="rect">
            <a:avLst/>
          </a:prstGeom>
        </p:spPr>
        <p:txBody>
          <a:bodyPr wrap="square" anchor="t" anchorCtr="0">
            <a:spAutoFit/>
          </a:bodyPr>
          <a:lstStyle>
            <a:lvl1pPr marL="0" indent="0" algn="l">
              <a:buNone/>
              <a:defRPr sz="1600">
                <a:solidFill>
                  <a:schemeClr val="bg2"/>
                </a:solidFill>
                <a:latin typeface="Roboto" panose="02000000000000000000" pitchFamily="2" charset="0"/>
                <a:ea typeface="Roboto" panose="02000000000000000000" pitchFamily="2" charset="0"/>
                <a:cs typeface="Roboto" panose="02000000000000000000"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Subtitle</a:t>
            </a:r>
          </a:p>
        </p:txBody>
      </p:sp>
      <p:sp>
        <p:nvSpPr>
          <p:cNvPr id="7" name="Rectangle 6">
            <a:extLst>
              <a:ext uri="{FF2B5EF4-FFF2-40B4-BE49-F238E27FC236}">
                <a16:creationId xmlns:a16="http://schemas.microsoft.com/office/drawing/2014/main" id="{63EE2560-B9B5-0E4F-A54F-94F6B4A19AF2}"/>
              </a:ext>
            </a:extLst>
          </p:cNvPr>
          <p:cNvSpPr/>
          <p:nvPr/>
        </p:nvSpPr>
        <p:spPr>
          <a:xfrm>
            <a:off x="6669462" y="4585734"/>
            <a:ext cx="914400" cy="54864"/>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Roboto" panose="02000000000000000000" pitchFamily="2" charset="0"/>
            </a:endParaRPr>
          </a:p>
        </p:txBody>
      </p:sp>
      <p:pic>
        <p:nvPicPr>
          <p:cNvPr id="4" name="Picture 3">
            <a:extLst>
              <a:ext uri="{FF2B5EF4-FFF2-40B4-BE49-F238E27FC236}">
                <a16:creationId xmlns:a16="http://schemas.microsoft.com/office/drawing/2014/main" id="{CD0E9DAA-38D8-1E47-982F-1E658429067A}"/>
              </a:ext>
            </a:extLst>
          </p:cNvPr>
          <p:cNvPicPr>
            <a:picLocks noChangeAspect="1"/>
          </p:cNvPicPr>
          <p:nvPr/>
        </p:nvPicPr>
        <p:blipFill rotWithShape="1">
          <a:blip r:embed="rId2" cstate="print">
            <a:alphaModFix amt="55000"/>
            <a:extLst>
              <a:ext uri="{28A0092B-C50C-407E-A947-70E740481C1C}">
                <a14:useLocalDpi xmlns:a14="http://schemas.microsoft.com/office/drawing/2010/main"/>
              </a:ext>
            </a:extLst>
          </a:blip>
          <a:srcRect l="53058" t="47529"/>
          <a:stretch/>
        </p:blipFill>
        <p:spPr>
          <a:xfrm>
            <a:off x="0" y="0"/>
            <a:ext cx="5555876" cy="6210301"/>
          </a:xfrm>
          <a:prstGeom prst="rect">
            <a:avLst/>
          </a:prstGeom>
        </p:spPr>
      </p:pic>
    </p:spTree>
    <p:extLst>
      <p:ext uri="{BB962C8B-B14F-4D97-AF65-F5344CB8AC3E}">
        <p14:creationId xmlns:p14="http://schemas.microsoft.com/office/powerpoint/2010/main" val="425663793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Agenda">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08866B-1A9D-9349-8F8A-C1D13158DB20}"/>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Agenda page header goes here</a:t>
            </a:r>
          </a:p>
        </p:txBody>
      </p:sp>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Roboto" panose="02000000000000000000" pitchFamily="2" charset="0"/>
            </a:endParaRPr>
          </a:p>
        </p:txBody>
      </p:sp>
      <p:sp>
        <p:nvSpPr>
          <p:cNvPr id="11" name="Text Placeholder 10">
            <a:extLst>
              <a:ext uri="{FF2B5EF4-FFF2-40B4-BE49-F238E27FC236}">
                <a16:creationId xmlns:a16="http://schemas.microsoft.com/office/drawing/2014/main" id="{EFC74999-D33E-4B43-A26F-F786106ACEC2}"/>
              </a:ext>
            </a:extLst>
          </p:cNvPr>
          <p:cNvSpPr>
            <a:spLocks noGrp="1"/>
          </p:cNvSpPr>
          <p:nvPr>
            <p:ph type="body" sz="quarter" idx="14"/>
          </p:nvPr>
        </p:nvSpPr>
        <p:spPr>
          <a:xfrm>
            <a:off x="1819275" y="1203325"/>
            <a:ext cx="5187917" cy="779463"/>
          </a:xfrm>
          <a:prstGeom prst="rect">
            <a:avLst/>
          </a:prstGeom>
        </p:spPr>
        <p:txBody>
          <a:bodyPr/>
          <a:lstStyle>
            <a:lvl1pPr marL="0" indent="0">
              <a:buNone/>
              <a:defRPr sz="21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1pPr>
            <a:lvl2pPr marL="4572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2pPr>
            <a:lvl3pPr marL="9144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3pPr>
            <a:lvl4pPr marL="13716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4pPr>
            <a:lvl5pPr marL="18288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p:txBody>
      </p:sp>
      <p:sp>
        <p:nvSpPr>
          <p:cNvPr id="12" name="Text Placeholder 10">
            <a:extLst>
              <a:ext uri="{FF2B5EF4-FFF2-40B4-BE49-F238E27FC236}">
                <a16:creationId xmlns:a16="http://schemas.microsoft.com/office/drawing/2014/main" id="{61E88C85-98F7-8844-83D5-C103B2CFB5A5}"/>
              </a:ext>
            </a:extLst>
          </p:cNvPr>
          <p:cNvSpPr>
            <a:spLocks noGrp="1"/>
          </p:cNvSpPr>
          <p:nvPr>
            <p:ph type="body" sz="quarter" idx="15"/>
          </p:nvPr>
        </p:nvSpPr>
        <p:spPr>
          <a:xfrm>
            <a:off x="2801052" y="2233228"/>
            <a:ext cx="5187917" cy="779463"/>
          </a:xfrm>
          <a:prstGeom prst="rect">
            <a:avLst/>
          </a:prstGeom>
        </p:spPr>
        <p:txBody>
          <a:bodyPr/>
          <a:lstStyle>
            <a:lvl1pPr marL="0" indent="0">
              <a:buNone/>
              <a:defRPr sz="21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1pPr>
            <a:lvl2pPr marL="4572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2pPr>
            <a:lvl3pPr marL="9144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3pPr>
            <a:lvl4pPr marL="13716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4pPr>
            <a:lvl5pPr marL="18288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p:txBody>
      </p:sp>
      <p:sp>
        <p:nvSpPr>
          <p:cNvPr id="15" name="Text Placeholder 10">
            <a:extLst>
              <a:ext uri="{FF2B5EF4-FFF2-40B4-BE49-F238E27FC236}">
                <a16:creationId xmlns:a16="http://schemas.microsoft.com/office/drawing/2014/main" id="{043264EB-2160-6941-AE82-E017D1565CB1}"/>
              </a:ext>
            </a:extLst>
          </p:cNvPr>
          <p:cNvSpPr>
            <a:spLocks noGrp="1"/>
          </p:cNvSpPr>
          <p:nvPr>
            <p:ph type="body" sz="quarter" idx="18"/>
          </p:nvPr>
        </p:nvSpPr>
        <p:spPr>
          <a:xfrm>
            <a:off x="1819275" y="3225365"/>
            <a:ext cx="5187917" cy="779463"/>
          </a:xfrm>
          <a:prstGeom prst="rect">
            <a:avLst/>
          </a:prstGeom>
        </p:spPr>
        <p:txBody>
          <a:bodyPr/>
          <a:lstStyle>
            <a:lvl1pPr marL="0" indent="0">
              <a:buNone/>
              <a:defRPr sz="21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1pPr>
            <a:lvl2pPr marL="4572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2pPr>
            <a:lvl3pPr marL="9144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3pPr>
            <a:lvl4pPr marL="13716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4pPr>
            <a:lvl5pPr marL="18288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p:txBody>
      </p:sp>
      <p:sp>
        <p:nvSpPr>
          <p:cNvPr id="16" name="Text Placeholder 10">
            <a:extLst>
              <a:ext uri="{FF2B5EF4-FFF2-40B4-BE49-F238E27FC236}">
                <a16:creationId xmlns:a16="http://schemas.microsoft.com/office/drawing/2014/main" id="{80D2CBBC-99D4-5642-8D1C-FCBC326EE8A1}"/>
              </a:ext>
            </a:extLst>
          </p:cNvPr>
          <p:cNvSpPr>
            <a:spLocks noGrp="1"/>
          </p:cNvSpPr>
          <p:nvPr>
            <p:ph type="body" sz="quarter" idx="19"/>
          </p:nvPr>
        </p:nvSpPr>
        <p:spPr>
          <a:xfrm>
            <a:off x="2801052" y="4255268"/>
            <a:ext cx="5187917" cy="779463"/>
          </a:xfrm>
          <a:prstGeom prst="rect">
            <a:avLst/>
          </a:prstGeom>
        </p:spPr>
        <p:txBody>
          <a:bodyPr/>
          <a:lstStyle>
            <a:lvl1pPr marL="0" indent="0">
              <a:buNone/>
              <a:defRPr sz="21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1pPr>
            <a:lvl2pPr marL="4572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2pPr>
            <a:lvl3pPr marL="9144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3pPr>
            <a:lvl4pPr marL="13716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4pPr>
            <a:lvl5pPr marL="18288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p:txBody>
      </p:sp>
      <p:sp>
        <p:nvSpPr>
          <p:cNvPr id="18" name="Text Placeholder 10">
            <a:extLst>
              <a:ext uri="{FF2B5EF4-FFF2-40B4-BE49-F238E27FC236}">
                <a16:creationId xmlns:a16="http://schemas.microsoft.com/office/drawing/2014/main" id="{0D859D86-4A3C-9D42-B4C3-6AC608CCAC05}"/>
              </a:ext>
            </a:extLst>
          </p:cNvPr>
          <p:cNvSpPr>
            <a:spLocks noGrp="1"/>
          </p:cNvSpPr>
          <p:nvPr>
            <p:ph type="body" sz="quarter" idx="21"/>
          </p:nvPr>
        </p:nvSpPr>
        <p:spPr>
          <a:xfrm>
            <a:off x="1819275" y="5255561"/>
            <a:ext cx="5187917" cy="779463"/>
          </a:xfrm>
          <a:prstGeom prst="rect">
            <a:avLst/>
          </a:prstGeom>
        </p:spPr>
        <p:txBody>
          <a:bodyPr/>
          <a:lstStyle>
            <a:lvl1pPr marL="0" indent="0">
              <a:buNone/>
              <a:defRPr sz="21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1pPr>
            <a:lvl2pPr marL="4572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2pPr>
            <a:lvl3pPr marL="9144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3pPr>
            <a:lvl4pPr marL="13716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4pPr>
            <a:lvl5pPr marL="1828800" indent="0">
              <a:buNone/>
              <a:defRPr>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p:txBody>
      </p:sp>
      <p:sp>
        <p:nvSpPr>
          <p:cNvPr id="25" name="Rectangle 24">
            <a:extLst>
              <a:ext uri="{FF2B5EF4-FFF2-40B4-BE49-F238E27FC236}">
                <a16:creationId xmlns:a16="http://schemas.microsoft.com/office/drawing/2014/main" id="{0A15DACD-4F58-AB45-B399-4FF135EE772C}"/>
              </a:ext>
            </a:extLst>
          </p:cNvPr>
          <p:cNvSpPr/>
          <p:nvPr/>
        </p:nvSpPr>
        <p:spPr>
          <a:xfrm>
            <a:off x="658502" y="1106538"/>
            <a:ext cx="1011020" cy="1011020"/>
          </a:xfrm>
          <a:prstGeom prst="rect">
            <a:avLst/>
          </a:prstGeom>
          <a:solidFill>
            <a:srgbClr val="005DB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Roboto" panose="02000000000000000000" pitchFamily="2" charset="0"/>
            </a:endParaRPr>
          </a:p>
        </p:txBody>
      </p:sp>
      <p:sp>
        <p:nvSpPr>
          <p:cNvPr id="26" name="Rectangle 25">
            <a:extLst>
              <a:ext uri="{FF2B5EF4-FFF2-40B4-BE49-F238E27FC236}">
                <a16:creationId xmlns:a16="http://schemas.microsoft.com/office/drawing/2014/main" id="{D2A64651-4E55-B641-BDBE-9B9052616793}"/>
              </a:ext>
            </a:extLst>
          </p:cNvPr>
          <p:cNvSpPr/>
          <p:nvPr/>
        </p:nvSpPr>
        <p:spPr>
          <a:xfrm>
            <a:off x="1669522" y="2117558"/>
            <a:ext cx="1011020" cy="1011020"/>
          </a:xfrm>
          <a:prstGeom prst="rect">
            <a:avLst/>
          </a:prstGeom>
          <a:solidFill>
            <a:srgbClr val="005DB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Roboto" panose="02000000000000000000" pitchFamily="2" charset="0"/>
            </a:endParaRPr>
          </a:p>
        </p:txBody>
      </p:sp>
      <p:sp>
        <p:nvSpPr>
          <p:cNvPr id="27" name="Rectangle 26">
            <a:extLst>
              <a:ext uri="{FF2B5EF4-FFF2-40B4-BE49-F238E27FC236}">
                <a16:creationId xmlns:a16="http://schemas.microsoft.com/office/drawing/2014/main" id="{B8BA6CD2-8D40-AD42-931F-F65F23FD57A4}"/>
              </a:ext>
            </a:extLst>
          </p:cNvPr>
          <p:cNvSpPr/>
          <p:nvPr/>
        </p:nvSpPr>
        <p:spPr>
          <a:xfrm>
            <a:off x="658502" y="3128578"/>
            <a:ext cx="1011020" cy="1011020"/>
          </a:xfrm>
          <a:prstGeom prst="rect">
            <a:avLst/>
          </a:prstGeom>
          <a:solidFill>
            <a:srgbClr val="005DB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Roboto" panose="02000000000000000000" pitchFamily="2" charset="0"/>
            </a:endParaRPr>
          </a:p>
        </p:txBody>
      </p:sp>
      <p:sp>
        <p:nvSpPr>
          <p:cNvPr id="28" name="Rectangle 27">
            <a:extLst>
              <a:ext uri="{FF2B5EF4-FFF2-40B4-BE49-F238E27FC236}">
                <a16:creationId xmlns:a16="http://schemas.microsoft.com/office/drawing/2014/main" id="{AF913BF7-5AED-FF42-8785-E5D61D75D92E}"/>
              </a:ext>
            </a:extLst>
          </p:cNvPr>
          <p:cNvSpPr/>
          <p:nvPr/>
        </p:nvSpPr>
        <p:spPr>
          <a:xfrm>
            <a:off x="1669522" y="4139598"/>
            <a:ext cx="1011020" cy="1011020"/>
          </a:xfrm>
          <a:prstGeom prst="rect">
            <a:avLst/>
          </a:prstGeom>
          <a:solidFill>
            <a:srgbClr val="005DB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Roboto" panose="02000000000000000000" pitchFamily="2" charset="0"/>
            </a:endParaRPr>
          </a:p>
        </p:txBody>
      </p:sp>
      <p:sp>
        <p:nvSpPr>
          <p:cNvPr id="29" name="Rectangle 28">
            <a:extLst>
              <a:ext uri="{FF2B5EF4-FFF2-40B4-BE49-F238E27FC236}">
                <a16:creationId xmlns:a16="http://schemas.microsoft.com/office/drawing/2014/main" id="{81373526-6462-BE42-B185-5322E846ECC3}"/>
              </a:ext>
            </a:extLst>
          </p:cNvPr>
          <p:cNvSpPr/>
          <p:nvPr/>
        </p:nvSpPr>
        <p:spPr>
          <a:xfrm>
            <a:off x="658502" y="5139782"/>
            <a:ext cx="1011020" cy="1011020"/>
          </a:xfrm>
          <a:prstGeom prst="rect">
            <a:avLst/>
          </a:prstGeom>
          <a:solidFill>
            <a:srgbClr val="005DB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Roboto" panose="02000000000000000000" pitchFamily="2" charset="0"/>
            </a:endParaRPr>
          </a:p>
        </p:txBody>
      </p:sp>
      <p:sp>
        <p:nvSpPr>
          <p:cNvPr id="30" name="Text Placeholder 5">
            <a:extLst>
              <a:ext uri="{FF2B5EF4-FFF2-40B4-BE49-F238E27FC236}">
                <a16:creationId xmlns:a16="http://schemas.microsoft.com/office/drawing/2014/main" id="{886C8027-F158-EC40-A2D2-5E4F5C9C230B}"/>
              </a:ext>
            </a:extLst>
          </p:cNvPr>
          <p:cNvSpPr>
            <a:spLocks noGrp="1"/>
          </p:cNvSpPr>
          <p:nvPr>
            <p:ph type="body" sz="quarter" idx="12" hasCustomPrompt="1"/>
          </p:nvPr>
        </p:nvSpPr>
        <p:spPr>
          <a:xfrm>
            <a:off x="723754" y="1376470"/>
            <a:ext cx="1011020" cy="1011020"/>
          </a:xfrm>
          <a:prstGeom prst="rect">
            <a:avLst/>
          </a:prstGeom>
          <a:noFill/>
        </p:spPr>
        <p:txBody>
          <a:bodyPr wrap="square" lIns="0" tIns="0" rIns="0" bIns="0" anchor="b" anchorCtr="0"/>
          <a:lstStyle>
            <a:lvl1pPr marL="0" indent="0" algn="r">
              <a:buNone/>
              <a:defRPr sz="8000" b="1" i="0">
                <a:solidFill>
                  <a:schemeClr val="bg1"/>
                </a:solidFill>
                <a:latin typeface="Roboto" panose="02000000000000000000" pitchFamily="2" charset="0"/>
                <a:ea typeface="Roboto" panose="02000000000000000000" pitchFamily="2" charset="0"/>
                <a:cs typeface="Roboto" panose="02000000000000000000" pitchFamily="2" charset="0"/>
              </a:defRPr>
            </a:lvl1pPr>
          </a:lstStyle>
          <a:p>
            <a:pPr lvl="0"/>
            <a:r>
              <a:rPr lang="en-US"/>
              <a:t>1</a:t>
            </a:r>
          </a:p>
        </p:txBody>
      </p:sp>
      <p:sp>
        <p:nvSpPr>
          <p:cNvPr id="31" name="Text Placeholder 5">
            <a:extLst>
              <a:ext uri="{FF2B5EF4-FFF2-40B4-BE49-F238E27FC236}">
                <a16:creationId xmlns:a16="http://schemas.microsoft.com/office/drawing/2014/main" id="{E0271152-8CF0-714B-BF99-883A5ABC77F1}"/>
              </a:ext>
            </a:extLst>
          </p:cNvPr>
          <p:cNvSpPr>
            <a:spLocks noGrp="1"/>
          </p:cNvSpPr>
          <p:nvPr>
            <p:ph type="body" sz="quarter" idx="13" hasCustomPrompt="1"/>
          </p:nvPr>
        </p:nvSpPr>
        <p:spPr>
          <a:xfrm>
            <a:off x="1734774" y="2387490"/>
            <a:ext cx="1011020" cy="1011020"/>
          </a:xfrm>
          <a:prstGeom prst="rect">
            <a:avLst/>
          </a:prstGeom>
          <a:noFill/>
        </p:spPr>
        <p:txBody>
          <a:bodyPr lIns="0" tIns="0" rIns="0" bIns="0" anchor="b" anchorCtr="0"/>
          <a:lstStyle>
            <a:lvl1pPr marL="0" indent="0" algn="r">
              <a:buNone/>
              <a:defRPr sz="8000" b="1" i="0">
                <a:solidFill>
                  <a:schemeClr val="bg1"/>
                </a:solidFill>
                <a:latin typeface="Roboto" panose="02000000000000000000" pitchFamily="2" charset="0"/>
                <a:ea typeface="Roboto" panose="02000000000000000000" pitchFamily="2" charset="0"/>
                <a:cs typeface="Roboto" panose="02000000000000000000" pitchFamily="2" charset="0"/>
              </a:defRPr>
            </a:lvl1pPr>
          </a:lstStyle>
          <a:p>
            <a:pPr lvl="0"/>
            <a:r>
              <a:rPr lang="en-US"/>
              <a:t>2</a:t>
            </a:r>
          </a:p>
        </p:txBody>
      </p:sp>
      <p:sp>
        <p:nvSpPr>
          <p:cNvPr id="32" name="Text Placeholder 5">
            <a:extLst>
              <a:ext uri="{FF2B5EF4-FFF2-40B4-BE49-F238E27FC236}">
                <a16:creationId xmlns:a16="http://schemas.microsoft.com/office/drawing/2014/main" id="{FA31B49C-24FC-E446-9B39-B3BF19FB6ED3}"/>
              </a:ext>
            </a:extLst>
          </p:cNvPr>
          <p:cNvSpPr>
            <a:spLocks noGrp="1"/>
          </p:cNvSpPr>
          <p:nvPr>
            <p:ph type="body" sz="quarter" idx="16" hasCustomPrompt="1"/>
          </p:nvPr>
        </p:nvSpPr>
        <p:spPr>
          <a:xfrm>
            <a:off x="723754" y="3398510"/>
            <a:ext cx="1011020" cy="1011020"/>
          </a:xfrm>
          <a:prstGeom prst="rect">
            <a:avLst/>
          </a:prstGeom>
          <a:noFill/>
        </p:spPr>
        <p:txBody>
          <a:bodyPr lIns="0" tIns="0" rIns="0" bIns="0" anchor="b" anchorCtr="0"/>
          <a:lstStyle>
            <a:lvl1pPr marL="0" indent="0" algn="r">
              <a:buNone/>
              <a:defRPr sz="8000" b="1" i="0">
                <a:solidFill>
                  <a:schemeClr val="bg1"/>
                </a:solidFill>
                <a:latin typeface="Roboto" panose="02000000000000000000" pitchFamily="2" charset="0"/>
                <a:ea typeface="Roboto" panose="02000000000000000000" pitchFamily="2" charset="0"/>
                <a:cs typeface="Roboto" panose="02000000000000000000" pitchFamily="2" charset="0"/>
              </a:defRPr>
            </a:lvl1pPr>
          </a:lstStyle>
          <a:p>
            <a:pPr lvl="0"/>
            <a:r>
              <a:rPr lang="en-US"/>
              <a:t>3</a:t>
            </a:r>
          </a:p>
        </p:txBody>
      </p:sp>
      <p:sp>
        <p:nvSpPr>
          <p:cNvPr id="33" name="Text Placeholder 5">
            <a:extLst>
              <a:ext uri="{FF2B5EF4-FFF2-40B4-BE49-F238E27FC236}">
                <a16:creationId xmlns:a16="http://schemas.microsoft.com/office/drawing/2014/main" id="{FD48C244-4F45-C641-9A04-319B002C0088}"/>
              </a:ext>
            </a:extLst>
          </p:cNvPr>
          <p:cNvSpPr>
            <a:spLocks noGrp="1"/>
          </p:cNvSpPr>
          <p:nvPr>
            <p:ph type="body" sz="quarter" idx="17" hasCustomPrompt="1"/>
          </p:nvPr>
        </p:nvSpPr>
        <p:spPr>
          <a:xfrm>
            <a:off x="1734774" y="4409530"/>
            <a:ext cx="1011020" cy="1011020"/>
          </a:xfrm>
          <a:prstGeom prst="rect">
            <a:avLst/>
          </a:prstGeom>
          <a:noFill/>
        </p:spPr>
        <p:txBody>
          <a:bodyPr lIns="0" tIns="0" rIns="0" bIns="0" anchor="b" anchorCtr="0"/>
          <a:lstStyle>
            <a:lvl1pPr marL="0" indent="0" algn="r">
              <a:buNone/>
              <a:defRPr sz="8000" b="1" i="0">
                <a:solidFill>
                  <a:schemeClr val="bg1"/>
                </a:solidFill>
                <a:latin typeface="Roboto" panose="02000000000000000000" pitchFamily="2" charset="0"/>
                <a:ea typeface="Roboto" panose="02000000000000000000" pitchFamily="2" charset="0"/>
                <a:cs typeface="Roboto" panose="02000000000000000000" pitchFamily="2" charset="0"/>
              </a:defRPr>
            </a:lvl1pPr>
          </a:lstStyle>
          <a:p>
            <a:pPr lvl="0"/>
            <a:r>
              <a:rPr lang="en-US"/>
              <a:t>4</a:t>
            </a:r>
          </a:p>
        </p:txBody>
      </p:sp>
      <p:sp>
        <p:nvSpPr>
          <p:cNvPr id="34" name="Text Placeholder 5">
            <a:extLst>
              <a:ext uri="{FF2B5EF4-FFF2-40B4-BE49-F238E27FC236}">
                <a16:creationId xmlns:a16="http://schemas.microsoft.com/office/drawing/2014/main" id="{2F7C9AF1-4B1A-7E46-9BFD-4A1B9795747E}"/>
              </a:ext>
            </a:extLst>
          </p:cNvPr>
          <p:cNvSpPr>
            <a:spLocks noGrp="1"/>
          </p:cNvSpPr>
          <p:nvPr>
            <p:ph type="body" sz="quarter" idx="20" hasCustomPrompt="1"/>
          </p:nvPr>
        </p:nvSpPr>
        <p:spPr>
          <a:xfrm>
            <a:off x="723754" y="5428706"/>
            <a:ext cx="1011020" cy="1011020"/>
          </a:xfrm>
          <a:prstGeom prst="rect">
            <a:avLst/>
          </a:prstGeom>
          <a:noFill/>
        </p:spPr>
        <p:txBody>
          <a:bodyPr lIns="0" tIns="0" rIns="0" bIns="0" anchor="b" anchorCtr="0"/>
          <a:lstStyle>
            <a:lvl1pPr marL="0" indent="0" algn="r">
              <a:buNone/>
              <a:defRPr sz="8000" b="1" i="0">
                <a:solidFill>
                  <a:schemeClr val="bg1"/>
                </a:solidFill>
                <a:latin typeface="Roboto" panose="02000000000000000000" pitchFamily="2" charset="0"/>
                <a:ea typeface="Roboto" panose="02000000000000000000" pitchFamily="2" charset="0"/>
                <a:cs typeface="Roboto" panose="02000000000000000000" pitchFamily="2" charset="0"/>
              </a:defRPr>
            </a:lvl1pPr>
          </a:lstStyle>
          <a:p>
            <a:pPr lvl="0"/>
            <a:r>
              <a:rPr lang="en-US"/>
              <a:t>5</a:t>
            </a:r>
          </a:p>
        </p:txBody>
      </p:sp>
      <p:pic>
        <p:nvPicPr>
          <p:cNvPr id="21" name="Picture 20">
            <a:extLst>
              <a:ext uri="{FF2B5EF4-FFF2-40B4-BE49-F238E27FC236}">
                <a16:creationId xmlns:a16="http://schemas.microsoft.com/office/drawing/2014/main" id="{B81A1F24-F62D-E041-947A-2148C8FA6CD9}"/>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10464453" y="134574"/>
            <a:ext cx="1149697" cy="450780"/>
          </a:xfrm>
          <a:prstGeom prst="rect">
            <a:avLst/>
          </a:prstGeom>
        </p:spPr>
      </p:pic>
    </p:spTree>
    <p:extLst>
      <p:ext uri="{BB962C8B-B14F-4D97-AF65-F5344CB8AC3E}">
        <p14:creationId xmlns:p14="http://schemas.microsoft.com/office/powerpoint/2010/main" val="49271712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Single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5A9A65-7E8D-3249-950A-E1D246052A9D}"/>
              </a:ext>
            </a:extLst>
          </p:cNvPr>
          <p:cNvSpPr>
            <a:spLocks noGrp="1"/>
          </p:cNvSpPr>
          <p:nvPr>
            <p:ph idx="1"/>
          </p:nvPr>
        </p:nvSpPr>
        <p:spPr>
          <a:xfrm>
            <a:off x="596900" y="1029732"/>
            <a:ext cx="10756900" cy="4351338"/>
          </a:xfrm>
          <a:prstGeom prst="rect">
            <a:avLst/>
          </a:prstGeom>
        </p:spPr>
        <p:txBody>
          <a:bodyPr/>
          <a:lstStyle>
            <a:lvl1pPr marL="342900" indent="-342900">
              <a:buClr>
                <a:srgbClr val="005DB9"/>
              </a:buClr>
              <a:buFontTx/>
              <a:buNone/>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Roboto" panose="02000000000000000000" pitchFamily="2" charset="0"/>
            </a:endParaRPr>
          </a:p>
        </p:txBody>
      </p:sp>
      <p:sp>
        <p:nvSpPr>
          <p:cNvPr id="9" name="Title 1">
            <a:extLst>
              <a:ext uri="{FF2B5EF4-FFF2-40B4-BE49-F238E27FC236}">
                <a16:creationId xmlns:a16="http://schemas.microsoft.com/office/drawing/2014/main" id="{5378751C-1E4D-8B44-890A-E439AFDB0F9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Single Content page header goes here</a:t>
            </a:r>
          </a:p>
        </p:txBody>
      </p:sp>
      <p:pic>
        <p:nvPicPr>
          <p:cNvPr id="10" name="Picture 9">
            <a:extLst>
              <a:ext uri="{FF2B5EF4-FFF2-40B4-BE49-F238E27FC236}">
                <a16:creationId xmlns:a16="http://schemas.microsoft.com/office/drawing/2014/main" id="{0962E746-5155-5445-A77C-0FBAD7B161A6}"/>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10464453" y="134574"/>
            <a:ext cx="1149697" cy="450780"/>
          </a:xfrm>
          <a:prstGeom prst="rect">
            <a:avLst/>
          </a:prstGeom>
        </p:spPr>
      </p:pic>
    </p:spTree>
    <p:extLst>
      <p:ext uri="{BB962C8B-B14F-4D97-AF65-F5344CB8AC3E}">
        <p14:creationId xmlns:p14="http://schemas.microsoft.com/office/powerpoint/2010/main" val="77290354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1_Single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5A9A65-7E8D-3249-950A-E1D246052A9D}"/>
              </a:ext>
            </a:extLst>
          </p:cNvPr>
          <p:cNvSpPr>
            <a:spLocks noGrp="1"/>
          </p:cNvSpPr>
          <p:nvPr>
            <p:ph idx="1"/>
          </p:nvPr>
        </p:nvSpPr>
        <p:spPr>
          <a:xfrm>
            <a:off x="596900" y="1029732"/>
            <a:ext cx="3164872" cy="5139574"/>
          </a:xfrm>
          <a:prstGeom prst="rect">
            <a:avLst/>
          </a:prstGeom>
        </p:spPr>
        <p:txBody>
          <a:bodyPr/>
          <a:lstStyle>
            <a:lvl1pPr marL="342900" indent="-342900">
              <a:buClr>
                <a:srgbClr val="005DB9"/>
              </a:buClr>
              <a:buFontTx/>
              <a:buNone/>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Roboto" panose="02000000000000000000" pitchFamily="2" charset="0"/>
            </a:endParaRPr>
          </a:p>
        </p:txBody>
      </p:sp>
      <p:sp>
        <p:nvSpPr>
          <p:cNvPr id="9" name="Title 1">
            <a:extLst>
              <a:ext uri="{FF2B5EF4-FFF2-40B4-BE49-F238E27FC236}">
                <a16:creationId xmlns:a16="http://schemas.microsoft.com/office/drawing/2014/main" id="{5378751C-1E4D-8B44-890A-E439AFDB0F9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Triple Content page header goes here</a:t>
            </a:r>
          </a:p>
        </p:txBody>
      </p:sp>
      <p:pic>
        <p:nvPicPr>
          <p:cNvPr id="10" name="Picture 9">
            <a:extLst>
              <a:ext uri="{FF2B5EF4-FFF2-40B4-BE49-F238E27FC236}">
                <a16:creationId xmlns:a16="http://schemas.microsoft.com/office/drawing/2014/main" id="{0962E746-5155-5445-A77C-0FBAD7B161A6}"/>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10464453" y="134574"/>
            <a:ext cx="1149697" cy="450780"/>
          </a:xfrm>
          <a:prstGeom prst="rect">
            <a:avLst/>
          </a:prstGeom>
        </p:spPr>
      </p:pic>
      <p:sp>
        <p:nvSpPr>
          <p:cNvPr id="6" name="Content Placeholder 2">
            <a:extLst>
              <a:ext uri="{FF2B5EF4-FFF2-40B4-BE49-F238E27FC236}">
                <a16:creationId xmlns:a16="http://schemas.microsoft.com/office/drawing/2014/main" id="{0B2F5F2C-3C0B-4942-96E2-EF7954C7E5B2}"/>
              </a:ext>
            </a:extLst>
          </p:cNvPr>
          <p:cNvSpPr>
            <a:spLocks noGrp="1"/>
          </p:cNvSpPr>
          <p:nvPr>
            <p:ph idx="10"/>
          </p:nvPr>
        </p:nvSpPr>
        <p:spPr>
          <a:xfrm>
            <a:off x="4513564" y="1029732"/>
            <a:ext cx="3164872" cy="5139574"/>
          </a:xfrm>
          <a:prstGeom prst="rect">
            <a:avLst/>
          </a:prstGeom>
        </p:spPr>
        <p:txBody>
          <a:bodyPr/>
          <a:lstStyle>
            <a:lvl1pPr marL="342900" indent="-342900">
              <a:buClr>
                <a:srgbClr val="005DB9"/>
              </a:buClr>
              <a:buFontTx/>
              <a:buNone/>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2">
            <a:extLst>
              <a:ext uri="{FF2B5EF4-FFF2-40B4-BE49-F238E27FC236}">
                <a16:creationId xmlns:a16="http://schemas.microsoft.com/office/drawing/2014/main" id="{9055A979-53DA-0D4C-9376-E4A591589DB1}"/>
              </a:ext>
            </a:extLst>
          </p:cNvPr>
          <p:cNvSpPr>
            <a:spLocks noGrp="1"/>
          </p:cNvSpPr>
          <p:nvPr>
            <p:ph idx="11"/>
          </p:nvPr>
        </p:nvSpPr>
        <p:spPr>
          <a:xfrm>
            <a:off x="8430228" y="1029732"/>
            <a:ext cx="3164872" cy="5139574"/>
          </a:xfrm>
          <a:prstGeom prst="rect">
            <a:avLst/>
          </a:prstGeom>
        </p:spPr>
        <p:txBody>
          <a:bodyPr/>
          <a:lstStyle>
            <a:lvl1pPr marL="342900" indent="-342900">
              <a:buClr>
                <a:srgbClr val="005DB9"/>
              </a:buClr>
              <a:buFontTx/>
              <a:buNone/>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056911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Bullet lis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Roboto" panose="02000000000000000000" pitchFamily="2" charset="0"/>
            </a:endParaRPr>
          </a:p>
        </p:txBody>
      </p:sp>
      <p:sp>
        <p:nvSpPr>
          <p:cNvPr id="9" name="Title 1">
            <a:extLst>
              <a:ext uri="{FF2B5EF4-FFF2-40B4-BE49-F238E27FC236}">
                <a16:creationId xmlns:a16="http://schemas.microsoft.com/office/drawing/2014/main" id="{5378751C-1E4D-8B44-890A-E439AFDB0F9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Bullet List page header goes here</a:t>
            </a:r>
          </a:p>
        </p:txBody>
      </p:sp>
      <p:pic>
        <p:nvPicPr>
          <p:cNvPr id="10" name="Picture 9">
            <a:extLst>
              <a:ext uri="{FF2B5EF4-FFF2-40B4-BE49-F238E27FC236}">
                <a16:creationId xmlns:a16="http://schemas.microsoft.com/office/drawing/2014/main" id="{0962E746-5155-5445-A77C-0FBAD7B161A6}"/>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10464453" y="134574"/>
            <a:ext cx="1149697" cy="450780"/>
          </a:xfrm>
          <a:prstGeom prst="rect">
            <a:avLst/>
          </a:prstGeom>
        </p:spPr>
      </p:pic>
      <p:sp>
        <p:nvSpPr>
          <p:cNvPr id="4" name="Text Placeholder 3">
            <a:extLst>
              <a:ext uri="{FF2B5EF4-FFF2-40B4-BE49-F238E27FC236}">
                <a16:creationId xmlns:a16="http://schemas.microsoft.com/office/drawing/2014/main" id="{9AEC37E3-1070-F74D-A0E0-CE8B15CA42C5}"/>
              </a:ext>
            </a:extLst>
          </p:cNvPr>
          <p:cNvSpPr>
            <a:spLocks noGrp="1"/>
          </p:cNvSpPr>
          <p:nvPr>
            <p:ph type="body" sz="quarter" idx="10"/>
          </p:nvPr>
        </p:nvSpPr>
        <p:spPr>
          <a:xfrm>
            <a:off x="596900" y="1014413"/>
            <a:ext cx="10763250" cy="4386262"/>
          </a:xfrm>
          <a:prstGeom prst="rect">
            <a:avLst/>
          </a:prstGeom>
        </p:spPr>
        <p:txBody>
          <a:bodyPr/>
          <a:lstStyle>
            <a:lvl1pPr marL="228600" indent="-228600">
              <a:buClr>
                <a:schemeClr val="accent1"/>
              </a:buClr>
              <a:buSzPct val="75000"/>
              <a:buFont typeface="Zapf Dingbats"/>
              <a:buChar char="❍"/>
              <a:defRPr lang="en-GB" sz="2400" kern="1200" dirty="0" smtClean="0">
                <a:solidFill>
                  <a:srgbClr val="0070C0"/>
                </a:solidFill>
                <a:latin typeface="Roboto" panose="02000000000000000000" pitchFamily="2" charset="0"/>
                <a:ea typeface="Roboto" panose="02000000000000000000" pitchFamily="2" charset="0"/>
                <a:cs typeface="Roboto" panose="02000000000000000000" pitchFamily="2" charset="0"/>
              </a:defRPr>
            </a:lvl1pPr>
            <a:lvl2pPr marL="685800" indent="-228600">
              <a:buClr>
                <a:schemeClr val="accent1"/>
              </a:buClr>
              <a:buSzPct val="75000"/>
              <a:buFont typeface="Zapf Dingbats"/>
              <a:buChar char="❍"/>
              <a:defRPr lang="en-GB" sz="1800" kern="1200" dirty="0" smtClean="0">
                <a:solidFill>
                  <a:srgbClr val="0070C0"/>
                </a:solidFill>
                <a:latin typeface="Roboto" panose="02000000000000000000" pitchFamily="2" charset="0"/>
                <a:ea typeface="Roboto" panose="02000000000000000000" pitchFamily="2" charset="0"/>
                <a:cs typeface="Roboto" panose="02000000000000000000" pitchFamily="2" charset="0"/>
              </a:defRPr>
            </a:lvl2pPr>
            <a:lvl3pPr marL="1143000" indent="-228600">
              <a:buClr>
                <a:schemeClr val="accent1"/>
              </a:buClr>
              <a:buSzPct val="75000"/>
              <a:buFont typeface="Zapf Dingbats"/>
              <a:buChar char="❍"/>
              <a:defRPr lang="en-GB" sz="1200" kern="1200" dirty="0" smtClean="0">
                <a:solidFill>
                  <a:srgbClr val="0070C0"/>
                </a:solidFill>
                <a:latin typeface="Roboto" panose="02000000000000000000" pitchFamily="2" charset="0"/>
                <a:ea typeface="Roboto" panose="02000000000000000000" pitchFamily="2" charset="0"/>
                <a:cs typeface="Roboto" panose="02000000000000000000" pitchFamily="2" charset="0"/>
              </a:defRPr>
            </a:lvl3pPr>
            <a:lvl4pPr marL="1600200" indent="-228600">
              <a:buClr>
                <a:schemeClr val="accent1"/>
              </a:buClr>
              <a:buSzPct val="75000"/>
              <a:buFont typeface="Zapf Dingbats"/>
              <a:buChar char="❍"/>
              <a:defRPr lang="en-GB" sz="1200" kern="1200" dirty="0" smtClean="0">
                <a:solidFill>
                  <a:srgbClr val="0070C0"/>
                </a:solidFill>
                <a:latin typeface="Roboto" panose="02000000000000000000" pitchFamily="2" charset="0"/>
                <a:ea typeface="Roboto" panose="02000000000000000000" pitchFamily="2" charset="0"/>
                <a:cs typeface="Roboto" panose="02000000000000000000" pitchFamily="2" charset="0"/>
              </a:defRPr>
            </a:lvl4pPr>
            <a:lvl5pPr marL="2057400" indent="-228600">
              <a:buClr>
                <a:schemeClr val="accent1"/>
              </a:buClr>
              <a:buSzPct val="75000"/>
              <a:buFont typeface="Zapf Dingbats"/>
              <a:buChar char="❍"/>
              <a:defRPr lang="en-US" sz="1200" kern="1200" dirty="0">
                <a:solidFill>
                  <a:srgbClr val="0070C0"/>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6062950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Content and image">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5A9A65-7E8D-3249-950A-E1D246052A9D}"/>
              </a:ext>
            </a:extLst>
          </p:cNvPr>
          <p:cNvSpPr>
            <a:spLocks noGrp="1"/>
          </p:cNvSpPr>
          <p:nvPr>
            <p:ph idx="1"/>
          </p:nvPr>
        </p:nvSpPr>
        <p:spPr>
          <a:xfrm>
            <a:off x="596900" y="1029732"/>
            <a:ext cx="5226384" cy="4351338"/>
          </a:xfrm>
          <a:prstGeom prst="rect">
            <a:avLst/>
          </a:prstGeom>
        </p:spPr>
        <p:txBody>
          <a:bodyPr/>
          <a:lstStyle>
            <a:lvl1pPr marL="342900" indent="-342900">
              <a:buClr>
                <a:srgbClr val="005DB9"/>
              </a:buClr>
              <a:buFontTx/>
              <a:buNone/>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Roboto" panose="02000000000000000000" pitchFamily="2" charset="0"/>
            </a:endParaRPr>
          </a:p>
        </p:txBody>
      </p:sp>
      <p:sp>
        <p:nvSpPr>
          <p:cNvPr id="6" name="Content Placeholder 2">
            <a:extLst>
              <a:ext uri="{FF2B5EF4-FFF2-40B4-BE49-F238E27FC236}">
                <a16:creationId xmlns:a16="http://schemas.microsoft.com/office/drawing/2014/main" id="{5E7155F1-1A84-ED48-93B2-C63A8AED7E9C}"/>
              </a:ext>
            </a:extLst>
          </p:cNvPr>
          <p:cNvSpPr>
            <a:spLocks noGrp="1"/>
          </p:cNvSpPr>
          <p:nvPr>
            <p:ph idx="12"/>
          </p:nvPr>
        </p:nvSpPr>
        <p:spPr>
          <a:xfrm>
            <a:off x="6368717" y="1029732"/>
            <a:ext cx="5226383" cy="4351338"/>
          </a:xfrm>
          <a:prstGeom prst="rect">
            <a:avLst/>
          </a:prstGeom>
        </p:spPr>
        <p:txBody>
          <a:bodyPr/>
          <a:lstStyle>
            <a:lvl1pPr marL="342900" indent="-342900">
              <a:buClr>
                <a:srgbClr val="005DB9"/>
              </a:buClr>
              <a:buFontTx/>
              <a:buNone/>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itle 1">
            <a:extLst>
              <a:ext uri="{FF2B5EF4-FFF2-40B4-BE49-F238E27FC236}">
                <a16:creationId xmlns:a16="http://schemas.microsoft.com/office/drawing/2014/main" id="{CA69F3D8-54D6-BF44-80D2-F0F294DF377C}"/>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Two Content page header goes here</a:t>
            </a:r>
          </a:p>
        </p:txBody>
      </p:sp>
      <p:pic>
        <p:nvPicPr>
          <p:cNvPr id="11" name="Picture 10">
            <a:extLst>
              <a:ext uri="{FF2B5EF4-FFF2-40B4-BE49-F238E27FC236}">
                <a16:creationId xmlns:a16="http://schemas.microsoft.com/office/drawing/2014/main" id="{F9FF1AA8-0C49-2B46-9542-D14F5D87EB13}"/>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10464453" y="134574"/>
            <a:ext cx="1149697" cy="450780"/>
          </a:xfrm>
          <a:prstGeom prst="rect">
            <a:avLst/>
          </a:prstGeom>
        </p:spPr>
      </p:pic>
    </p:spTree>
    <p:extLst>
      <p:ext uri="{BB962C8B-B14F-4D97-AF65-F5344CB8AC3E}">
        <p14:creationId xmlns:p14="http://schemas.microsoft.com/office/powerpoint/2010/main" val="42440458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1_divider">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18DF7D-2F8A-DC48-A4D8-2A0BB929CF1C}"/>
              </a:ext>
            </a:extLst>
          </p:cNvPr>
          <p:cNvSpPr>
            <a:spLocks noGrp="1"/>
          </p:cNvSpPr>
          <p:nvPr>
            <p:ph type="ctrTitle" hasCustomPrompt="1"/>
          </p:nvPr>
        </p:nvSpPr>
        <p:spPr>
          <a:xfrm>
            <a:off x="6404661" y="1805618"/>
            <a:ext cx="5082362" cy="480131"/>
          </a:xfrm>
          <a:prstGeom prst="rect">
            <a:avLst/>
          </a:prstGeom>
        </p:spPr>
        <p:txBody>
          <a:bodyPr wrap="square" anchor="t" anchorCtr="0">
            <a:spAutoFit/>
          </a:bodyPr>
          <a:lstStyle>
            <a:lvl1pPr algn="l">
              <a:defRPr sz="2800" b="1">
                <a:solidFill>
                  <a:schemeClr val="bg2"/>
                </a:solidFill>
                <a:latin typeface="Roboto" panose="02000000000000000000" pitchFamily="2" charset="0"/>
                <a:ea typeface="Roboto" panose="02000000000000000000" pitchFamily="2" charset="0"/>
                <a:cs typeface="Roboto" panose="02000000000000000000" pitchFamily="2" charset="0"/>
              </a:defRPr>
            </a:lvl1pPr>
          </a:lstStyle>
          <a:p>
            <a:r>
              <a:rPr lang="en-US"/>
              <a:t>Divider page title</a:t>
            </a:r>
          </a:p>
        </p:txBody>
      </p:sp>
      <p:sp>
        <p:nvSpPr>
          <p:cNvPr id="3" name="Subtitle 2">
            <a:extLst>
              <a:ext uri="{FF2B5EF4-FFF2-40B4-BE49-F238E27FC236}">
                <a16:creationId xmlns:a16="http://schemas.microsoft.com/office/drawing/2014/main" id="{B52DE9C5-870D-594D-9B55-2B5CB7684754}"/>
              </a:ext>
            </a:extLst>
          </p:cNvPr>
          <p:cNvSpPr>
            <a:spLocks noGrp="1"/>
          </p:cNvSpPr>
          <p:nvPr>
            <p:ph type="subTitle" idx="1" hasCustomPrompt="1"/>
          </p:nvPr>
        </p:nvSpPr>
        <p:spPr>
          <a:xfrm>
            <a:off x="6404661" y="2498401"/>
            <a:ext cx="5082362" cy="313932"/>
          </a:xfrm>
          <a:prstGeom prst="rect">
            <a:avLst/>
          </a:prstGeom>
        </p:spPr>
        <p:txBody>
          <a:bodyPr wrap="square" anchor="t" anchorCtr="0">
            <a:spAutoFit/>
          </a:bodyPr>
          <a:lstStyle>
            <a:lvl1pPr marL="285750" indent="-285750" algn="l">
              <a:buFont typeface="Arial" panose="020B0604020202020204" pitchFamily="34" charset="0"/>
              <a:buChar char="•"/>
              <a:defRPr sz="1600">
                <a:solidFill>
                  <a:schemeClr val="bg2"/>
                </a:solidFill>
                <a:latin typeface="Roboto" panose="02000000000000000000" pitchFamily="2" charset="0"/>
                <a:ea typeface="Roboto" panose="02000000000000000000" pitchFamily="2" charset="0"/>
                <a:cs typeface="Roboto" panose="02000000000000000000"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Subtitle</a:t>
            </a:r>
          </a:p>
        </p:txBody>
      </p:sp>
      <p:sp>
        <p:nvSpPr>
          <p:cNvPr id="7" name="Rectangle 6">
            <a:extLst>
              <a:ext uri="{FF2B5EF4-FFF2-40B4-BE49-F238E27FC236}">
                <a16:creationId xmlns:a16="http://schemas.microsoft.com/office/drawing/2014/main" id="{63EE2560-B9B5-0E4F-A54F-94F6B4A19AF2}"/>
              </a:ext>
            </a:extLst>
          </p:cNvPr>
          <p:cNvSpPr/>
          <p:nvPr/>
        </p:nvSpPr>
        <p:spPr>
          <a:xfrm>
            <a:off x="6517062" y="1663858"/>
            <a:ext cx="914400" cy="54864"/>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Roboto" panose="02000000000000000000" pitchFamily="2" charset="0"/>
            </a:endParaRPr>
          </a:p>
        </p:txBody>
      </p:sp>
      <p:pic>
        <p:nvPicPr>
          <p:cNvPr id="4" name="Picture 3">
            <a:extLst>
              <a:ext uri="{FF2B5EF4-FFF2-40B4-BE49-F238E27FC236}">
                <a16:creationId xmlns:a16="http://schemas.microsoft.com/office/drawing/2014/main" id="{CD0E9DAA-38D8-1E47-982F-1E658429067A}"/>
              </a:ext>
            </a:extLst>
          </p:cNvPr>
          <p:cNvPicPr>
            <a:picLocks noChangeAspect="1"/>
          </p:cNvPicPr>
          <p:nvPr/>
        </p:nvPicPr>
        <p:blipFill rotWithShape="1">
          <a:blip r:embed="rId2" cstate="print">
            <a:alphaModFix amt="55000"/>
            <a:extLst>
              <a:ext uri="{28A0092B-C50C-407E-A947-70E740481C1C}">
                <a14:useLocalDpi xmlns:a14="http://schemas.microsoft.com/office/drawing/2010/main"/>
              </a:ext>
            </a:extLst>
          </a:blip>
          <a:srcRect l="53058" t="47529"/>
          <a:stretch/>
        </p:blipFill>
        <p:spPr>
          <a:xfrm>
            <a:off x="0" y="0"/>
            <a:ext cx="5555876" cy="6210301"/>
          </a:xfrm>
          <a:prstGeom prst="rect">
            <a:avLst/>
          </a:prstGeom>
        </p:spPr>
      </p:pic>
    </p:spTree>
    <p:extLst>
      <p:ext uri="{BB962C8B-B14F-4D97-AF65-F5344CB8AC3E}">
        <p14:creationId xmlns:p14="http://schemas.microsoft.com/office/powerpoint/2010/main" val="67779489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char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Roboto" panose="02000000000000000000" pitchFamily="2" charset="0"/>
            </a:endParaRPr>
          </a:p>
        </p:txBody>
      </p:sp>
      <p:sp>
        <p:nvSpPr>
          <p:cNvPr id="10" name="Chart Placeholder 8">
            <a:extLst>
              <a:ext uri="{FF2B5EF4-FFF2-40B4-BE49-F238E27FC236}">
                <a16:creationId xmlns:a16="http://schemas.microsoft.com/office/drawing/2014/main" id="{E9D8C36A-48A2-144C-B889-56CAD8375537}"/>
              </a:ext>
            </a:extLst>
          </p:cNvPr>
          <p:cNvSpPr>
            <a:spLocks noGrp="1"/>
          </p:cNvSpPr>
          <p:nvPr>
            <p:ph type="chart" sz="quarter" idx="13"/>
          </p:nvPr>
        </p:nvSpPr>
        <p:spPr>
          <a:xfrm>
            <a:off x="596900" y="1030288"/>
            <a:ext cx="10756900" cy="4351337"/>
          </a:xfrm>
          <a:prstGeom prst="rect">
            <a:avLst/>
          </a:prstGeom>
        </p:spPr>
        <p:txBody>
          <a:bodyPr/>
          <a:lstStyle>
            <a:lvl1pPr marL="0" indent="0">
              <a:buNone/>
              <a:defRPr sz="1600">
                <a:solidFill>
                  <a:schemeClr val="tx1">
                    <a:lumMod val="65000"/>
                    <a:lumOff val="35000"/>
                  </a:schemeClr>
                </a:solidFill>
                <a:latin typeface="Roboto" panose="02000000000000000000" pitchFamily="2" charset="0"/>
                <a:ea typeface="Roboto" panose="02000000000000000000" pitchFamily="2" charset="0"/>
                <a:cs typeface="Roboto" panose="02000000000000000000" pitchFamily="2" charset="0"/>
              </a:defRPr>
            </a:lvl1pPr>
          </a:lstStyle>
          <a:p>
            <a:r>
              <a:rPr lang="en-US" dirty="0"/>
              <a:t>Click icon to add chart</a:t>
            </a:r>
          </a:p>
        </p:txBody>
      </p:sp>
      <p:sp>
        <p:nvSpPr>
          <p:cNvPr id="6" name="Title 1">
            <a:extLst>
              <a:ext uri="{FF2B5EF4-FFF2-40B4-BE49-F238E27FC236}">
                <a16:creationId xmlns:a16="http://schemas.microsoft.com/office/drawing/2014/main" id="{0983DF21-4F83-5343-91AA-B38CF8097A2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Chart page header goes here</a:t>
            </a:r>
          </a:p>
        </p:txBody>
      </p:sp>
      <p:pic>
        <p:nvPicPr>
          <p:cNvPr id="11" name="Picture 10">
            <a:extLst>
              <a:ext uri="{FF2B5EF4-FFF2-40B4-BE49-F238E27FC236}">
                <a16:creationId xmlns:a16="http://schemas.microsoft.com/office/drawing/2014/main" id="{96C31DA6-3A01-F642-BE36-D723E3C6BBC2}"/>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10464453" y="134574"/>
            <a:ext cx="1149697" cy="450780"/>
          </a:xfrm>
          <a:prstGeom prst="rect">
            <a:avLst/>
          </a:prstGeom>
        </p:spPr>
      </p:pic>
    </p:spTree>
    <p:extLst>
      <p:ext uri="{BB962C8B-B14F-4D97-AF65-F5344CB8AC3E}">
        <p14:creationId xmlns:p14="http://schemas.microsoft.com/office/powerpoint/2010/main" val="81375740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Blank Page">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Blank page header goes here</a:t>
            </a:r>
          </a:p>
        </p:txBody>
      </p:sp>
      <p:pic>
        <p:nvPicPr>
          <p:cNvPr id="8" name="Picture 7">
            <a:extLst>
              <a:ext uri="{FF2B5EF4-FFF2-40B4-BE49-F238E27FC236}">
                <a16:creationId xmlns:a16="http://schemas.microsoft.com/office/drawing/2014/main" id="{FEFE35A8-A697-6445-921F-4AC0BDA1C2EE}"/>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10464453" y="134574"/>
            <a:ext cx="1149697" cy="450780"/>
          </a:xfrm>
          <a:prstGeom prst="rect">
            <a:avLst/>
          </a:prstGeom>
        </p:spPr>
      </p:pic>
      <p:sp>
        <p:nvSpPr>
          <p:cNvPr id="9" name="Rectangle 8">
            <a:extLst>
              <a:ext uri="{FF2B5EF4-FFF2-40B4-BE49-F238E27FC236}">
                <a16:creationId xmlns:a16="http://schemas.microsoft.com/office/drawing/2014/main" id="{434544C5-7661-A940-9508-44C7E26FFA5C}"/>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Roboto" panose="02000000000000000000" pitchFamily="2" charset="0"/>
            </a:endParaRPr>
          </a:p>
        </p:txBody>
      </p:sp>
    </p:spTree>
    <p:extLst>
      <p:ext uri="{BB962C8B-B14F-4D97-AF65-F5344CB8AC3E}">
        <p14:creationId xmlns:p14="http://schemas.microsoft.com/office/powerpoint/2010/main" val="310572040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List and image">
    <p:spTree>
      <p:nvGrpSpPr>
        <p:cNvPr id="1" name=""/>
        <p:cNvGrpSpPr/>
        <p:nvPr/>
      </p:nvGrpSpPr>
      <p:grpSpPr>
        <a:xfrm>
          <a:off x="0" y="0"/>
          <a:ext cx="0" cy="0"/>
          <a:chOff x="0" y="0"/>
          <a:chExt cx="0" cy="0"/>
        </a:xfrm>
      </p:grpSpPr>
      <p:sp>
        <p:nvSpPr>
          <p:cNvPr id="40" name="Picture Placeholder 39">
            <a:extLst>
              <a:ext uri="{FF2B5EF4-FFF2-40B4-BE49-F238E27FC236}">
                <a16:creationId xmlns:a16="http://schemas.microsoft.com/office/drawing/2014/main" id="{AF35F27C-435F-9147-B5C2-C62E97C982A9}"/>
              </a:ext>
            </a:extLst>
          </p:cNvPr>
          <p:cNvSpPr>
            <a:spLocks noGrp="1"/>
          </p:cNvSpPr>
          <p:nvPr>
            <p:ph type="pic" sz="quarter" idx="10"/>
          </p:nvPr>
        </p:nvSpPr>
        <p:spPr>
          <a:xfrm>
            <a:off x="6096000" y="4"/>
            <a:ext cx="6096000" cy="6857997"/>
          </a:xfrm>
          <a:custGeom>
            <a:avLst/>
            <a:gdLst>
              <a:gd name="connsiteX0" fmla="*/ 4704238 w 6096000"/>
              <a:gd name="connsiteY0" fmla="*/ 485344 h 6857997"/>
              <a:gd name="connsiteX1" fmla="*/ 4704238 w 6096000"/>
              <a:gd name="connsiteY1" fmla="*/ 491924 h 6857997"/>
              <a:gd name="connsiteX2" fmla="*/ 4704706 w 6096000"/>
              <a:gd name="connsiteY2" fmla="*/ 498036 h 6857997"/>
              <a:gd name="connsiteX3" fmla="*/ 4705175 w 6096000"/>
              <a:gd name="connsiteY3" fmla="*/ 504637 h 6857997"/>
              <a:gd name="connsiteX4" fmla="*/ 4705643 w 6096000"/>
              <a:gd name="connsiteY4" fmla="*/ 510749 h 6857997"/>
              <a:gd name="connsiteX5" fmla="*/ 4706112 w 6096000"/>
              <a:gd name="connsiteY5" fmla="*/ 517351 h 6857997"/>
              <a:gd name="connsiteX6" fmla="*/ 4706580 w 6096000"/>
              <a:gd name="connsiteY6" fmla="*/ 523931 h 6857997"/>
              <a:gd name="connsiteX7" fmla="*/ 4707049 w 6096000"/>
              <a:gd name="connsiteY7" fmla="*/ 530043 h 6857997"/>
              <a:gd name="connsiteX8" fmla="*/ 4707517 w 6096000"/>
              <a:gd name="connsiteY8" fmla="*/ 536645 h 6857997"/>
              <a:gd name="connsiteX9" fmla="*/ 4699510 w 6096000"/>
              <a:gd name="connsiteY9" fmla="*/ 537113 h 6857997"/>
              <a:gd name="connsiteX10" fmla="*/ 4691993 w 6096000"/>
              <a:gd name="connsiteY10" fmla="*/ 538050 h 6857997"/>
              <a:gd name="connsiteX11" fmla="*/ 4683985 w 6096000"/>
              <a:gd name="connsiteY11" fmla="*/ 538519 h 6857997"/>
              <a:gd name="connsiteX12" fmla="*/ 4675999 w 6096000"/>
              <a:gd name="connsiteY12" fmla="*/ 539456 h 6857997"/>
              <a:gd name="connsiteX13" fmla="*/ 4668460 w 6096000"/>
              <a:gd name="connsiteY13" fmla="*/ 539946 h 6857997"/>
              <a:gd name="connsiteX14" fmla="*/ 4660453 w 6096000"/>
              <a:gd name="connsiteY14" fmla="*/ 540883 h 6857997"/>
              <a:gd name="connsiteX15" fmla="*/ 4652446 w 6096000"/>
              <a:gd name="connsiteY15" fmla="*/ 541330 h 6857997"/>
              <a:gd name="connsiteX16" fmla="*/ 4644907 w 6096000"/>
              <a:gd name="connsiteY16" fmla="*/ 542288 h 6857997"/>
              <a:gd name="connsiteX17" fmla="*/ 4652446 w 6096000"/>
              <a:gd name="connsiteY17" fmla="*/ 535218 h 6857997"/>
              <a:gd name="connsiteX18" fmla="*/ 4659516 w 6096000"/>
              <a:gd name="connsiteY18" fmla="*/ 527701 h 6857997"/>
              <a:gd name="connsiteX19" fmla="*/ 4667055 w 6096000"/>
              <a:gd name="connsiteY19" fmla="*/ 520631 h 6857997"/>
              <a:gd name="connsiteX20" fmla="*/ 4674572 w 6096000"/>
              <a:gd name="connsiteY20" fmla="*/ 513582 h 6857997"/>
              <a:gd name="connsiteX21" fmla="*/ 4681643 w 6096000"/>
              <a:gd name="connsiteY21" fmla="*/ 506511 h 6857997"/>
              <a:gd name="connsiteX22" fmla="*/ 4689181 w 6096000"/>
              <a:gd name="connsiteY22" fmla="*/ 499441 h 6857997"/>
              <a:gd name="connsiteX23" fmla="*/ 4696699 w 6096000"/>
              <a:gd name="connsiteY23" fmla="*/ 492392 h 6857997"/>
              <a:gd name="connsiteX24" fmla="*/ 4704238 w 6096000"/>
              <a:gd name="connsiteY24" fmla="*/ 485344 h 6857997"/>
              <a:gd name="connsiteX25" fmla="*/ 4620906 w 6096000"/>
              <a:gd name="connsiteY25" fmla="*/ 477315 h 6857997"/>
              <a:gd name="connsiteX26" fmla="*/ 4623270 w 6096000"/>
              <a:gd name="connsiteY26" fmla="*/ 485344 h 6857997"/>
              <a:gd name="connsiteX27" fmla="*/ 4625144 w 6096000"/>
              <a:gd name="connsiteY27" fmla="*/ 493329 h 6857997"/>
              <a:gd name="connsiteX28" fmla="*/ 4627508 w 6096000"/>
              <a:gd name="connsiteY28" fmla="*/ 501805 h 6857997"/>
              <a:gd name="connsiteX29" fmla="*/ 4629382 w 6096000"/>
              <a:gd name="connsiteY29" fmla="*/ 509812 h 6857997"/>
              <a:gd name="connsiteX30" fmla="*/ 4631746 w 6096000"/>
              <a:gd name="connsiteY30" fmla="*/ 517820 h 6857997"/>
              <a:gd name="connsiteX31" fmla="*/ 4633620 w 6096000"/>
              <a:gd name="connsiteY31" fmla="*/ 525805 h 6857997"/>
              <a:gd name="connsiteX32" fmla="*/ 4635962 w 6096000"/>
              <a:gd name="connsiteY32" fmla="*/ 533813 h 6857997"/>
              <a:gd name="connsiteX33" fmla="*/ 4637858 w 6096000"/>
              <a:gd name="connsiteY33" fmla="*/ 541820 h 6857997"/>
              <a:gd name="connsiteX34" fmla="*/ 4627976 w 6096000"/>
              <a:gd name="connsiteY34" fmla="*/ 539946 h 6857997"/>
              <a:gd name="connsiteX35" fmla="*/ 4617626 w 6096000"/>
              <a:gd name="connsiteY35" fmla="*/ 537582 h 6857997"/>
              <a:gd name="connsiteX36" fmla="*/ 4607724 w 6096000"/>
              <a:gd name="connsiteY36" fmla="*/ 535218 h 6857997"/>
              <a:gd name="connsiteX37" fmla="*/ 4597374 w 6096000"/>
              <a:gd name="connsiteY37" fmla="*/ 532876 h 6857997"/>
              <a:gd name="connsiteX38" fmla="*/ 4587513 w 6096000"/>
              <a:gd name="connsiteY38" fmla="*/ 531002 h 6857997"/>
              <a:gd name="connsiteX39" fmla="*/ 4577164 w 6096000"/>
              <a:gd name="connsiteY39" fmla="*/ 528638 h 6857997"/>
              <a:gd name="connsiteX40" fmla="*/ 4567282 w 6096000"/>
              <a:gd name="connsiteY40" fmla="*/ 526274 h 6857997"/>
              <a:gd name="connsiteX41" fmla="*/ 4556911 w 6096000"/>
              <a:gd name="connsiteY41" fmla="*/ 523931 h 6857997"/>
              <a:gd name="connsiteX42" fmla="*/ 4564918 w 6096000"/>
              <a:gd name="connsiteY42" fmla="*/ 518288 h 6857997"/>
              <a:gd name="connsiteX43" fmla="*/ 4572926 w 6096000"/>
              <a:gd name="connsiteY43" fmla="*/ 512623 h 6857997"/>
              <a:gd name="connsiteX44" fmla="*/ 4580912 w 6096000"/>
              <a:gd name="connsiteY44" fmla="*/ 506511 h 6857997"/>
              <a:gd name="connsiteX45" fmla="*/ 4588919 w 6096000"/>
              <a:gd name="connsiteY45" fmla="*/ 500868 h 6857997"/>
              <a:gd name="connsiteX46" fmla="*/ 4596905 w 6096000"/>
              <a:gd name="connsiteY46" fmla="*/ 494756 h 6857997"/>
              <a:gd name="connsiteX47" fmla="*/ 4604912 w 6096000"/>
              <a:gd name="connsiteY47" fmla="*/ 489092 h 6857997"/>
              <a:gd name="connsiteX48" fmla="*/ 4612899 w 6096000"/>
              <a:gd name="connsiteY48" fmla="*/ 483448 h 6857997"/>
              <a:gd name="connsiteX49" fmla="*/ 4620906 w 6096000"/>
              <a:gd name="connsiteY49" fmla="*/ 477315 h 6857997"/>
              <a:gd name="connsiteX50" fmla="*/ 4624207 w 6096000"/>
              <a:gd name="connsiteY50" fmla="*/ 476378 h 6857997"/>
              <a:gd name="connsiteX51" fmla="*/ 4633620 w 6096000"/>
              <a:gd name="connsiteY51" fmla="*/ 477315 h 6857997"/>
              <a:gd name="connsiteX52" fmla="*/ 4643501 w 6096000"/>
              <a:gd name="connsiteY52" fmla="*/ 478273 h 6857997"/>
              <a:gd name="connsiteX53" fmla="*/ 4653404 w 6096000"/>
              <a:gd name="connsiteY53" fmla="*/ 478742 h 6857997"/>
              <a:gd name="connsiteX54" fmla="*/ 4662817 w 6096000"/>
              <a:gd name="connsiteY54" fmla="*/ 479679 h 6857997"/>
              <a:gd name="connsiteX55" fmla="*/ 4672698 w 6096000"/>
              <a:gd name="connsiteY55" fmla="*/ 480616 h 6857997"/>
              <a:gd name="connsiteX56" fmla="*/ 4682111 w 6096000"/>
              <a:gd name="connsiteY56" fmla="*/ 481574 h 6857997"/>
              <a:gd name="connsiteX57" fmla="*/ 4691993 w 6096000"/>
              <a:gd name="connsiteY57" fmla="*/ 482043 h 6857997"/>
              <a:gd name="connsiteX58" fmla="*/ 4701874 w 6096000"/>
              <a:gd name="connsiteY58" fmla="*/ 482980 h 6857997"/>
              <a:gd name="connsiteX59" fmla="*/ 4693867 w 6096000"/>
              <a:gd name="connsiteY59" fmla="*/ 490497 h 6857997"/>
              <a:gd name="connsiteX60" fmla="*/ 4686349 w 6096000"/>
              <a:gd name="connsiteY60" fmla="*/ 497567 h 6857997"/>
              <a:gd name="connsiteX61" fmla="*/ 4678810 w 6096000"/>
              <a:gd name="connsiteY61" fmla="*/ 504637 h 6857997"/>
              <a:gd name="connsiteX62" fmla="*/ 4671271 w 6096000"/>
              <a:gd name="connsiteY62" fmla="*/ 512155 h 6857997"/>
              <a:gd name="connsiteX63" fmla="*/ 4663754 w 6096000"/>
              <a:gd name="connsiteY63" fmla="*/ 519225 h 6857997"/>
              <a:gd name="connsiteX64" fmla="*/ 4656215 w 6096000"/>
              <a:gd name="connsiteY64" fmla="*/ 526764 h 6857997"/>
              <a:gd name="connsiteX65" fmla="*/ 4648676 w 6096000"/>
              <a:gd name="connsiteY65" fmla="*/ 533813 h 6857997"/>
              <a:gd name="connsiteX66" fmla="*/ 4641159 w 6096000"/>
              <a:gd name="connsiteY66" fmla="*/ 540883 h 6857997"/>
              <a:gd name="connsiteX67" fmla="*/ 4638795 w 6096000"/>
              <a:gd name="connsiteY67" fmla="*/ 532876 h 6857997"/>
              <a:gd name="connsiteX68" fmla="*/ 4636921 w 6096000"/>
              <a:gd name="connsiteY68" fmla="*/ 524868 h 6857997"/>
              <a:gd name="connsiteX69" fmla="*/ 4634578 w 6096000"/>
              <a:gd name="connsiteY69" fmla="*/ 516861 h 6857997"/>
              <a:gd name="connsiteX70" fmla="*/ 4632683 w 6096000"/>
              <a:gd name="connsiteY70" fmla="*/ 508854 h 6857997"/>
              <a:gd name="connsiteX71" fmla="*/ 4630319 w 6096000"/>
              <a:gd name="connsiteY71" fmla="*/ 500868 h 6857997"/>
              <a:gd name="connsiteX72" fmla="*/ 4628445 w 6096000"/>
              <a:gd name="connsiteY72" fmla="*/ 492861 h 6857997"/>
              <a:gd name="connsiteX73" fmla="*/ 4626081 w 6096000"/>
              <a:gd name="connsiteY73" fmla="*/ 484385 h 6857997"/>
              <a:gd name="connsiteX74" fmla="*/ 4624207 w 6096000"/>
              <a:gd name="connsiteY74" fmla="*/ 476378 h 6857997"/>
              <a:gd name="connsiteX75" fmla="*/ 4764485 w 6096000"/>
              <a:gd name="connsiteY75" fmla="*/ 471203 h 6857997"/>
              <a:gd name="connsiteX76" fmla="*/ 4764953 w 6096000"/>
              <a:gd name="connsiteY76" fmla="*/ 471203 h 6857997"/>
              <a:gd name="connsiteX77" fmla="*/ 4765422 w 6096000"/>
              <a:gd name="connsiteY77" fmla="*/ 471672 h 6857997"/>
              <a:gd name="connsiteX78" fmla="*/ 4765890 w 6096000"/>
              <a:gd name="connsiteY78" fmla="*/ 471672 h 6857997"/>
              <a:gd name="connsiteX79" fmla="*/ 4766380 w 6096000"/>
              <a:gd name="connsiteY79" fmla="*/ 472162 h 6857997"/>
              <a:gd name="connsiteX80" fmla="*/ 4765890 w 6096000"/>
              <a:gd name="connsiteY80" fmla="*/ 476378 h 6857997"/>
              <a:gd name="connsiteX81" fmla="*/ 4764953 w 6096000"/>
              <a:gd name="connsiteY81" fmla="*/ 480616 h 6857997"/>
              <a:gd name="connsiteX82" fmla="*/ 4763995 w 6096000"/>
              <a:gd name="connsiteY82" fmla="*/ 485344 h 6857997"/>
              <a:gd name="connsiteX83" fmla="*/ 4763548 w 6096000"/>
              <a:gd name="connsiteY83" fmla="*/ 489560 h 6857997"/>
              <a:gd name="connsiteX84" fmla="*/ 4762611 w 6096000"/>
              <a:gd name="connsiteY84" fmla="*/ 493798 h 6857997"/>
              <a:gd name="connsiteX85" fmla="*/ 4762121 w 6096000"/>
              <a:gd name="connsiteY85" fmla="*/ 498036 h 6857997"/>
              <a:gd name="connsiteX86" fmla="*/ 4761184 w 6096000"/>
              <a:gd name="connsiteY86" fmla="*/ 502742 h 6857997"/>
              <a:gd name="connsiteX87" fmla="*/ 4760247 w 6096000"/>
              <a:gd name="connsiteY87" fmla="*/ 506980 h 6857997"/>
              <a:gd name="connsiteX88" fmla="*/ 4755072 w 6096000"/>
              <a:gd name="connsiteY88" fmla="*/ 510281 h 6857997"/>
              <a:gd name="connsiteX89" fmla="*/ 4749428 w 6096000"/>
              <a:gd name="connsiteY89" fmla="*/ 513092 h 6857997"/>
              <a:gd name="connsiteX90" fmla="*/ 4743785 w 6096000"/>
              <a:gd name="connsiteY90" fmla="*/ 516393 h 6857997"/>
              <a:gd name="connsiteX91" fmla="*/ 4738120 w 6096000"/>
              <a:gd name="connsiteY91" fmla="*/ 519694 h 6857997"/>
              <a:gd name="connsiteX92" fmla="*/ 4732477 w 6096000"/>
              <a:gd name="connsiteY92" fmla="*/ 522994 h 6857997"/>
              <a:gd name="connsiteX93" fmla="*/ 4726833 w 6096000"/>
              <a:gd name="connsiteY93" fmla="*/ 525805 h 6857997"/>
              <a:gd name="connsiteX94" fmla="*/ 4721190 w 6096000"/>
              <a:gd name="connsiteY94" fmla="*/ 529106 h 6857997"/>
              <a:gd name="connsiteX95" fmla="*/ 4715993 w 6096000"/>
              <a:gd name="connsiteY95" fmla="*/ 532407 h 6857997"/>
              <a:gd name="connsiteX96" fmla="*/ 4721658 w 6096000"/>
              <a:gd name="connsiteY96" fmla="*/ 524868 h 6857997"/>
              <a:gd name="connsiteX97" fmla="*/ 4727770 w 6096000"/>
              <a:gd name="connsiteY97" fmla="*/ 516861 h 6857997"/>
              <a:gd name="connsiteX98" fmla="*/ 4733882 w 6096000"/>
              <a:gd name="connsiteY98" fmla="*/ 509323 h 6857997"/>
              <a:gd name="connsiteX99" fmla="*/ 4740015 w 6096000"/>
              <a:gd name="connsiteY99" fmla="*/ 501805 h 6857997"/>
              <a:gd name="connsiteX100" fmla="*/ 4746127 w 6096000"/>
              <a:gd name="connsiteY100" fmla="*/ 494266 h 6857997"/>
              <a:gd name="connsiteX101" fmla="*/ 4752239 w 6096000"/>
              <a:gd name="connsiteY101" fmla="*/ 486259 h 6857997"/>
              <a:gd name="connsiteX102" fmla="*/ 4758351 w 6096000"/>
              <a:gd name="connsiteY102" fmla="*/ 478742 h 6857997"/>
              <a:gd name="connsiteX103" fmla="*/ 4764485 w 6096000"/>
              <a:gd name="connsiteY103" fmla="*/ 471203 h 6857997"/>
              <a:gd name="connsiteX104" fmla="*/ 4760247 w 6096000"/>
              <a:gd name="connsiteY104" fmla="*/ 466497 h 6857997"/>
              <a:gd name="connsiteX105" fmla="*/ 4760247 w 6096000"/>
              <a:gd name="connsiteY105" fmla="*/ 466965 h 6857997"/>
              <a:gd name="connsiteX106" fmla="*/ 4760715 w 6096000"/>
              <a:gd name="connsiteY106" fmla="*/ 466965 h 6857997"/>
              <a:gd name="connsiteX107" fmla="*/ 4760715 w 6096000"/>
              <a:gd name="connsiteY107" fmla="*/ 467434 h 6857997"/>
              <a:gd name="connsiteX108" fmla="*/ 4760715 w 6096000"/>
              <a:gd name="connsiteY108" fmla="*/ 467902 h 6857997"/>
              <a:gd name="connsiteX109" fmla="*/ 4761184 w 6096000"/>
              <a:gd name="connsiteY109" fmla="*/ 468392 h 6857997"/>
              <a:gd name="connsiteX110" fmla="*/ 4761652 w 6096000"/>
              <a:gd name="connsiteY110" fmla="*/ 468861 h 6857997"/>
              <a:gd name="connsiteX111" fmla="*/ 4762121 w 6096000"/>
              <a:gd name="connsiteY111" fmla="*/ 469329 h 6857997"/>
              <a:gd name="connsiteX112" fmla="*/ 4755540 w 6096000"/>
              <a:gd name="connsiteY112" fmla="*/ 477315 h 6857997"/>
              <a:gd name="connsiteX113" fmla="*/ 4748938 w 6096000"/>
              <a:gd name="connsiteY113" fmla="*/ 485344 h 6857997"/>
              <a:gd name="connsiteX114" fmla="*/ 4742826 w 6096000"/>
              <a:gd name="connsiteY114" fmla="*/ 493329 h 6857997"/>
              <a:gd name="connsiteX115" fmla="*/ 4736246 w 6096000"/>
              <a:gd name="connsiteY115" fmla="*/ 501337 h 6857997"/>
              <a:gd name="connsiteX116" fmla="*/ 4729644 w 6096000"/>
              <a:gd name="connsiteY116" fmla="*/ 509323 h 6857997"/>
              <a:gd name="connsiteX117" fmla="*/ 4723532 w 6096000"/>
              <a:gd name="connsiteY117" fmla="*/ 517351 h 6857997"/>
              <a:gd name="connsiteX118" fmla="*/ 4716930 w 6096000"/>
              <a:gd name="connsiteY118" fmla="*/ 525805 h 6857997"/>
              <a:gd name="connsiteX119" fmla="*/ 4710350 w 6096000"/>
              <a:gd name="connsiteY119" fmla="*/ 533813 h 6857997"/>
              <a:gd name="connsiteX120" fmla="*/ 4709881 w 6096000"/>
              <a:gd name="connsiteY120" fmla="*/ 527232 h 6857997"/>
              <a:gd name="connsiteX121" fmla="*/ 4709881 w 6096000"/>
              <a:gd name="connsiteY121" fmla="*/ 521120 h 6857997"/>
              <a:gd name="connsiteX122" fmla="*/ 4709392 w 6096000"/>
              <a:gd name="connsiteY122" fmla="*/ 514519 h 6857997"/>
              <a:gd name="connsiteX123" fmla="*/ 4708944 w 6096000"/>
              <a:gd name="connsiteY123" fmla="*/ 508407 h 6857997"/>
              <a:gd name="connsiteX124" fmla="*/ 4708476 w 6096000"/>
              <a:gd name="connsiteY124" fmla="*/ 501805 h 6857997"/>
              <a:gd name="connsiteX125" fmla="*/ 4708007 w 6096000"/>
              <a:gd name="connsiteY125" fmla="*/ 495693 h 6857997"/>
              <a:gd name="connsiteX126" fmla="*/ 4707517 w 6096000"/>
              <a:gd name="connsiteY126" fmla="*/ 489092 h 6857997"/>
              <a:gd name="connsiteX127" fmla="*/ 4707049 w 6096000"/>
              <a:gd name="connsiteY127" fmla="*/ 482980 h 6857997"/>
              <a:gd name="connsiteX128" fmla="*/ 4713651 w 6096000"/>
              <a:gd name="connsiteY128" fmla="*/ 480616 h 6857997"/>
              <a:gd name="connsiteX129" fmla="*/ 4720231 w 6096000"/>
              <a:gd name="connsiteY129" fmla="*/ 478742 h 6857997"/>
              <a:gd name="connsiteX130" fmla="*/ 4726833 w 6096000"/>
              <a:gd name="connsiteY130" fmla="*/ 476847 h 6857997"/>
              <a:gd name="connsiteX131" fmla="*/ 4733414 w 6096000"/>
              <a:gd name="connsiteY131" fmla="*/ 474504 h 6857997"/>
              <a:gd name="connsiteX132" fmla="*/ 4740484 w 6096000"/>
              <a:gd name="connsiteY132" fmla="*/ 472630 h 6857997"/>
              <a:gd name="connsiteX133" fmla="*/ 4747064 w 6096000"/>
              <a:gd name="connsiteY133" fmla="*/ 470735 h 6857997"/>
              <a:gd name="connsiteX134" fmla="*/ 4753666 w 6096000"/>
              <a:gd name="connsiteY134" fmla="*/ 468392 h 6857997"/>
              <a:gd name="connsiteX135" fmla="*/ 4760247 w 6096000"/>
              <a:gd name="connsiteY135" fmla="*/ 466497 h 6857997"/>
              <a:gd name="connsiteX136" fmla="*/ 4972405 w 6096000"/>
              <a:gd name="connsiteY136" fmla="*/ 462040 h 6857997"/>
              <a:gd name="connsiteX137" fmla="*/ 4972858 w 6096000"/>
              <a:gd name="connsiteY137" fmla="*/ 462040 h 6857997"/>
              <a:gd name="connsiteX138" fmla="*/ 4973352 w 6096000"/>
              <a:gd name="connsiteY138" fmla="*/ 462040 h 6857997"/>
              <a:gd name="connsiteX139" fmla="*/ 4973845 w 6096000"/>
              <a:gd name="connsiteY139" fmla="*/ 462040 h 6857997"/>
              <a:gd name="connsiteX140" fmla="*/ 4974298 w 6096000"/>
              <a:gd name="connsiteY140" fmla="*/ 462040 h 6857997"/>
              <a:gd name="connsiteX141" fmla="*/ 4976685 w 6096000"/>
              <a:gd name="connsiteY141" fmla="*/ 469194 h 6857997"/>
              <a:gd name="connsiteX142" fmla="*/ 4979073 w 6096000"/>
              <a:gd name="connsiteY142" fmla="*/ 476347 h 6857997"/>
              <a:gd name="connsiteX143" fmla="*/ 4980966 w 6096000"/>
              <a:gd name="connsiteY143" fmla="*/ 483993 h 6857997"/>
              <a:gd name="connsiteX144" fmla="*/ 4983395 w 6096000"/>
              <a:gd name="connsiteY144" fmla="*/ 491146 h 6857997"/>
              <a:gd name="connsiteX145" fmla="*/ 4978579 w 6096000"/>
              <a:gd name="connsiteY145" fmla="*/ 491146 h 6857997"/>
              <a:gd name="connsiteX146" fmla="*/ 4973352 w 6096000"/>
              <a:gd name="connsiteY146" fmla="*/ 491146 h 6857997"/>
              <a:gd name="connsiteX147" fmla="*/ 4968083 w 6096000"/>
              <a:gd name="connsiteY147" fmla="*/ 491146 h 6857997"/>
              <a:gd name="connsiteX148" fmla="*/ 4963308 w 6096000"/>
              <a:gd name="connsiteY148" fmla="*/ 491146 h 6857997"/>
              <a:gd name="connsiteX149" fmla="*/ 4965202 w 6096000"/>
              <a:gd name="connsiteY149" fmla="*/ 483993 h 6857997"/>
              <a:gd name="connsiteX150" fmla="*/ 4967589 w 6096000"/>
              <a:gd name="connsiteY150" fmla="*/ 476347 h 6857997"/>
              <a:gd name="connsiteX151" fmla="*/ 4970018 w 6096000"/>
              <a:gd name="connsiteY151" fmla="*/ 469194 h 6857997"/>
              <a:gd name="connsiteX152" fmla="*/ 5101918 w 6096000"/>
              <a:gd name="connsiteY152" fmla="*/ 462040 h 6857997"/>
              <a:gd name="connsiteX153" fmla="*/ 5102411 w 6096000"/>
              <a:gd name="connsiteY153" fmla="*/ 462040 h 6857997"/>
              <a:gd name="connsiteX154" fmla="*/ 5102863 w 6096000"/>
              <a:gd name="connsiteY154" fmla="*/ 462040 h 6857997"/>
              <a:gd name="connsiteX155" fmla="*/ 5103356 w 6096000"/>
              <a:gd name="connsiteY155" fmla="*/ 462040 h 6857997"/>
              <a:gd name="connsiteX156" fmla="*/ 5103849 w 6096000"/>
              <a:gd name="connsiteY156" fmla="*/ 462040 h 6857997"/>
              <a:gd name="connsiteX157" fmla="*/ 5106233 w 6096000"/>
              <a:gd name="connsiteY157" fmla="*/ 469193 h 6857997"/>
              <a:gd name="connsiteX158" fmla="*/ 5108617 w 6096000"/>
              <a:gd name="connsiteY158" fmla="*/ 476347 h 6857997"/>
              <a:gd name="connsiteX159" fmla="*/ 5111000 w 6096000"/>
              <a:gd name="connsiteY159" fmla="*/ 483993 h 6857997"/>
              <a:gd name="connsiteX160" fmla="*/ 5113384 w 6096000"/>
              <a:gd name="connsiteY160" fmla="*/ 491146 h 6857997"/>
              <a:gd name="connsiteX161" fmla="*/ 5108123 w 6096000"/>
              <a:gd name="connsiteY161" fmla="*/ 491146 h 6857997"/>
              <a:gd name="connsiteX162" fmla="*/ 5102863 w 6096000"/>
              <a:gd name="connsiteY162" fmla="*/ 491146 h 6857997"/>
              <a:gd name="connsiteX163" fmla="*/ 5098095 w 6096000"/>
              <a:gd name="connsiteY163" fmla="*/ 491146 h 6857997"/>
              <a:gd name="connsiteX164" fmla="*/ 5092835 w 6096000"/>
              <a:gd name="connsiteY164" fmla="*/ 491146 h 6857997"/>
              <a:gd name="connsiteX165" fmla="*/ 5095219 w 6096000"/>
              <a:gd name="connsiteY165" fmla="*/ 483993 h 6857997"/>
              <a:gd name="connsiteX166" fmla="*/ 5097602 w 6096000"/>
              <a:gd name="connsiteY166" fmla="*/ 476347 h 6857997"/>
              <a:gd name="connsiteX167" fmla="*/ 5099534 w 6096000"/>
              <a:gd name="connsiteY167" fmla="*/ 469193 h 6857997"/>
              <a:gd name="connsiteX168" fmla="*/ 5279477 w 6096000"/>
              <a:gd name="connsiteY168" fmla="*/ 462040 h 6857997"/>
              <a:gd name="connsiteX169" fmla="*/ 5279971 w 6096000"/>
              <a:gd name="connsiteY169" fmla="*/ 462040 h 6857997"/>
              <a:gd name="connsiteX170" fmla="*/ 5280464 w 6096000"/>
              <a:gd name="connsiteY170" fmla="*/ 462040 h 6857997"/>
              <a:gd name="connsiteX171" fmla="*/ 5280917 w 6096000"/>
              <a:gd name="connsiteY171" fmla="*/ 462040 h 6857997"/>
              <a:gd name="connsiteX172" fmla="*/ 5281411 w 6096000"/>
              <a:gd name="connsiteY172" fmla="*/ 462040 h 6857997"/>
              <a:gd name="connsiteX173" fmla="*/ 5283798 w 6096000"/>
              <a:gd name="connsiteY173" fmla="*/ 469193 h 6857997"/>
              <a:gd name="connsiteX174" fmla="*/ 5286186 w 6096000"/>
              <a:gd name="connsiteY174" fmla="*/ 476346 h 6857997"/>
              <a:gd name="connsiteX175" fmla="*/ 5288573 w 6096000"/>
              <a:gd name="connsiteY175" fmla="*/ 483993 h 6857997"/>
              <a:gd name="connsiteX176" fmla="*/ 5290466 w 6096000"/>
              <a:gd name="connsiteY176" fmla="*/ 491146 h 6857997"/>
              <a:gd name="connsiteX177" fmla="*/ 5285692 w 6096000"/>
              <a:gd name="connsiteY177" fmla="*/ 491146 h 6857997"/>
              <a:gd name="connsiteX178" fmla="*/ 5280464 w 6096000"/>
              <a:gd name="connsiteY178" fmla="*/ 491146 h 6857997"/>
              <a:gd name="connsiteX179" fmla="*/ 5275649 w 6096000"/>
              <a:gd name="connsiteY179" fmla="*/ 491146 h 6857997"/>
              <a:gd name="connsiteX180" fmla="*/ 5270421 w 6096000"/>
              <a:gd name="connsiteY180" fmla="*/ 491146 h 6857997"/>
              <a:gd name="connsiteX181" fmla="*/ 5272809 w 6096000"/>
              <a:gd name="connsiteY181" fmla="*/ 483993 h 6857997"/>
              <a:gd name="connsiteX182" fmla="*/ 5275196 w 6096000"/>
              <a:gd name="connsiteY182" fmla="*/ 476346 h 6857997"/>
              <a:gd name="connsiteX183" fmla="*/ 5277089 w 6096000"/>
              <a:gd name="connsiteY183" fmla="*/ 469193 h 6857997"/>
              <a:gd name="connsiteX184" fmla="*/ 5024587 w 6096000"/>
              <a:gd name="connsiteY184" fmla="*/ 460602 h 6857997"/>
              <a:gd name="connsiteX185" fmla="*/ 5028411 w 6096000"/>
              <a:gd name="connsiteY185" fmla="*/ 460602 h 6857997"/>
              <a:gd name="connsiteX186" fmla="*/ 5032234 w 6096000"/>
              <a:gd name="connsiteY186" fmla="*/ 460602 h 6857997"/>
              <a:gd name="connsiteX187" fmla="*/ 5036058 w 6096000"/>
              <a:gd name="connsiteY187" fmla="*/ 460602 h 6857997"/>
              <a:gd name="connsiteX188" fmla="*/ 5039881 w 6096000"/>
              <a:gd name="connsiteY188" fmla="*/ 460602 h 6857997"/>
              <a:gd name="connsiteX189" fmla="*/ 5047487 w 6096000"/>
              <a:gd name="connsiteY189" fmla="*/ 461547 h 6857997"/>
              <a:gd name="connsiteX190" fmla="*/ 5052749 w 6096000"/>
              <a:gd name="connsiteY190" fmla="*/ 464918 h 6857997"/>
              <a:gd name="connsiteX191" fmla="*/ 5055627 w 6096000"/>
              <a:gd name="connsiteY191" fmla="*/ 470632 h 6857997"/>
              <a:gd name="connsiteX192" fmla="*/ 5056573 w 6096000"/>
              <a:gd name="connsiteY192" fmla="*/ 478731 h 6857997"/>
              <a:gd name="connsiteX193" fmla="*/ 5056573 w 6096000"/>
              <a:gd name="connsiteY193" fmla="*/ 482554 h 6857997"/>
              <a:gd name="connsiteX194" fmla="*/ 5056573 w 6096000"/>
              <a:gd name="connsiteY194" fmla="*/ 486871 h 6857997"/>
              <a:gd name="connsiteX195" fmla="*/ 5056573 w 6096000"/>
              <a:gd name="connsiteY195" fmla="*/ 491146 h 6857997"/>
              <a:gd name="connsiteX196" fmla="*/ 5056573 w 6096000"/>
              <a:gd name="connsiteY196" fmla="*/ 495463 h 6857997"/>
              <a:gd name="connsiteX197" fmla="*/ 5055627 w 6096000"/>
              <a:gd name="connsiteY197" fmla="*/ 503603 h 6857997"/>
              <a:gd name="connsiteX198" fmla="*/ 5052749 w 6096000"/>
              <a:gd name="connsiteY198" fmla="*/ 509317 h 6857997"/>
              <a:gd name="connsiteX199" fmla="*/ 5047487 w 6096000"/>
              <a:gd name="connsiteY199" fmla="*/ 513140 h 6857997"/>
              <a:gd name="connsiteX200" fmla="*/ 5039881 w 6096000"/>
              <a:gd name="connsiteY200" fmla="*/ 514086 h 6857997"/>
              <a:gd name="connsiteX201" fmla="*/ 5036058 w 6096000"/>
              <a:gd name="connsiteY201" fmla="*/ 514086 h 6857997"/>
              <a:gd name="connsiteX202" fmla="*/ 5032234 w 6096000"/>
              <a:gd name="connsiteY202" fmla="*/ 514086 h 6857997"/>
              <a:gd name="connsiteX203" fmla="*/ 5028411 w 6096000"/>
              <a:gd name="connsiteY203" fmla="*/ 514086 h 6857997"/>
              <a:gd name="connsiteX204" fmla="*/ 5024587 w 6096000"/>
              <a:gd name="connsiteY204" fmla="*/ 514086 h 6857997"/>
              <a:gd name="connsiteX205" fmla="*/ 5024587 w 6096000"/>
              <a:gd name="connsiteY205" fmla="*/ 500725 h 6857997"/>
              <a:gd name="connsiteX206" fmla="*/ 5024587 w 6096000"/>
              <a:gd name="connsiteY206" fmla="*/ 487323 h 6857997"/>
              <a:gd name="connsiteX207" fmla="*/ 5024587 w 6096000"/>
              <a:gd name="connsiteY207" fmla="*/ 473962 h 6857997"/>
              <a:gd name="connsiteX208" fmla="*/ 5024587 w 6096000"/>
              <a:gd name="connsiteY208" fmla="*/ 460602 h 6857997"/>
              <a:gd name="connsiteX209" fmla="*/ 5154166 w 6096000"/>
              <a:gd name="connsiteY209" fmla="*/ 460601 h 6857997"/>
              <a:gd name="connsiteX210" fmla="*/ 5158493 w 6096000"/>
              <a:gd name="connsiteY210" fmla="*/ 460601 h 6857997"/>
              <a:gd name="connsiteX211" fmla="*/ 5162325 w 6096000"/>
              <a:gd name="connsiteY211" fmla="*/ 460601 h 6857997"/>
              <a:gd name="connsiteX212" fmla="*/ 5166611 w 6096000"/>
              <a:gd name="connsiteY212" fmla="*/ 460601 h 6857997"/>
              <a:gd name="connsiteX213" fmla="*/ 5170444 w 6096000"/>
              <a:gd name="connsiteY213" fmla="*/ 460601 h 6857997"/>
              <a:gd name="connsiteX214" fmla="*/ 5176213 w 6096000"/>
              <a:gd name="connsiteY214" fmla="*/ 461095 h 6857997"/>
              <a:gd name="connsiteX215" fmla="*/ 5180499 w 6096000"/>
              <a:gd name="connsiteY215" fmla="*/ 462986 h 6857997"/>
              <a:gd name="connsiteX216" fmla="*/ 5182889 w 6096000"/>
              <a:gd name="connsiteY216" fmla="*/ 466809 h 6857997"/>
              <a:gd name="connsiteX217" fmla="*/ 5183878 w 6096000"/>
              <a:gd name="connsiteY217" fmla="*/ 471578 h 6857997"/>
              <a:gd name="connsiteX218" fmla="*/ 5182889 w 6096000"/>
              <a:gd name="connsiteY218" fmla="*/ 476346 h 6857997"/>
              <a:gd name="connsiteX219" fmla="*/ 5180499 w 6096000"/>
              <a:gd name="connsiteY219" fmla="*/ 480170 h 6857997"/>
              <a:gd name="connsiteX220" fmla="*/ 5176708 w 6096000"/>
              <a:gd name="connsiteY220" fmla="*/ 482102 h 6857997"/>
              <a:gd name="connsiteX221" fmla="*/ 5170444 w 6096000"/>
              <a:gd name="connsiteY221" fmla="*/ 482554 h 6857997"/>
              <a:gd name="connsiteX222" fmla="*/ 5166611 w 6096000"/>
              <a:gd name="connsiteY222" fmla="*/ 482554 h 6857997"/>
              <a:gd name="connsiteX223" fmla="*/ 5162325 w 6096000"/>
              <a:gd name="connsiteY223" fmla="*/ 482554 h 6857997"/>
              <a:gd name="connsiteX224" fmla="*/ 5158493 w 6096000"/>
              <a:gd name="connsiteY224" fmla="*/ 482554 h 6857997"/>
              <a:gd name="connsiteX225" fmla="*/ 5154166 w 6096000"/>
              <a:gd name="connsiteY225" fmla="*/ 482554 h 6857997"/>
              <a:gd name="connsiteX226" fmla="*/ 5154166 w 6096000"/>
              <a:gd name="connsiteY226" fmla="*/ 477292 h 6857997"/>
              <a:gd name="connsiteX227" fmla="*/ 5154166 w 6096000"/>
              <a:gd name="connsiteY227" fmla="*/ 471578 h 6857997"/>
              <a:gd name="connsiteX228" fmla="*/ 5154166 w 6096000"/>
              <a:gd name="connsiteY228" fmla="*/ 465863 h 6857997"/>
              <a:gd name="connsiteX229" fmla="*/ 5154166 w 6096000"/>
              <a:gd name="connsiteY229" fmla="*/ 460601 h 6857997"/>
              <a:gd name="connsiteX230" fmla="*/ 5422318 w 6096000"/>
              <a:gd name="connsiteY230" fmla="*/ 458658 h 6857997"/>
              <a:gd name="connsiteX231" fmla="*/ 5429980 w 6096000"/>
              <a:gd name="connsiteY231" fmla="*/ 459645 h 6857997"/>
              <a:gd name="connsiteX232" fmla="*/ 5435253 w 6096000"/>
              <a:gd name="connsiteY232" fmla="*/ 462976 h 6857997"/>
              <a:gd name="connsiteX233" fmla="*/ 5438096 w 6096000"/>
              <a:gd name="connsiteY233" fmla="*/ 468734 h 6857997"/>
              <a:gd name="connsiteX234" fmla="*/ 5439084 w 6096000"/>
              <a:gd name="connsiteY234" fmla="*/ 476342 h 6857997"/>
              <a:gd name="connsiteX235" fmla="*/ 5439084 w 6096000"/>
              <a:gd name="connsiteY235" fmla="*/ 481606 h 6857997"/>
              <a:gd name="connsiteX236" fmla="*/ 5439084 w 6096000"/>
              <a:gd name="connsiteY236" fmla="*/ 486870 h 6857997"/>
              <a:gd name="connsiteX237" fmla="*/ 5439084 w 6096000"/>
              <a:gd name="connsiteY237" fmla="*/ 492134 h 6857997"/>
              <a:gd name="connsiteX238" fmla="*/ 5439084 w 6096000"/>
              <a:gd name="connsiteY238" fmla="*/ 497398 h 6857997"/>
              <a:gd name="connsiteX239" fmla="*/ 5438096 w 6096000"/>
              <a:gd name="connsiteY239" fmla="*/ 505499 h 6857997"/>
              <a:gd name="connsiteX240" fmla="*/ 5435253 w 6096000"/>
              <a:gd name="connsiteY240" fmla="*/ 511216 h 6857997"/>
              <a:gd name="connsiteX241" fmla="*/ 5429980 w 6096000"/>
              <a:gd name="connsiteY241" fmla="*/ 515040 h 6857997"/>
              <a:gd name="connsiteX242" fmla="*/ 5422318 w 6096000"/>
              <a:gd name="connsiteY242" fmla="*/ 515986 h 6857997"/>
              <a:gd name="connsiteX243" fmla="*/ 5415150 w 6096000"/>
              <a:gd name="connsiteY243" fmla="*/ 515040 h 6857997"/>
              <a:gd name="connsiteX244" fmla="*/ 5409878 w 6096000"/>
              <a:gd name="connsiteY244" fmla="*/ 511216 h 6857997"/>
              <a:gd name="connsiteX245" fmla="*/ 5406541 w 6096000"/>
              <a:gd name="connsiteY245" fmla="*/ 505499 h 6857997"/>
              <a:gd name="connsiteX246" fmla="*/ 5405552 w 6096000"/>
              <a:gd name="connsiteY246" fmla="*/ 497398 h 6857997"/>
              <a:gd name="connsiteX247" fmla="*/ 5405552 w 6096000"/>
              <a:gd name="connsiteY247" fmla="*/ 492134 h 6857997"/>
              <a:gd name="connsiteX248" fmla="*/ 5405552 w 6096000"/>
              <a:gd name="connsiteY248" fmla="*/ 486870 h 6857997"/>
              <a:gd name="connsiteX249" fmla="*/ 5405552 w 6096000"/>
              <a:gd name="connsiteY249" fmla="*/ 481606 h 6857997"/>
              <a:gd name="connsiteX250" fmla="*/ 5405552 w 6096000"/>
              <a:gd name="connsiteY250" fmla="*/ 476342 h 6857997"/>
              <a:gd name="connsiteX251" fmla="*/ 5406541 w 6096000"/>
              <a:gd name="connsiteY251" fmla="*/ 468734 h 6857997"/>
              <a:gd name="connsiteX252" fmla="*/ 5409878 w 6096000"/>
              <a:gd name="connsiteY252" fmla="*/ 462976 h 6857997"/>
              <a:gd name="connsiteX253" fmla="*/ 5415150 w 6096000"/>
              <a:gd name="connsiteY253" fmla="*/ 459645 h 6857997"/>
              <a:gd name="connsiteX254" fmla="*/ 5422318 w 6096000"/>
              <a:gd name="connsiteY254" fmla="*/ 458658 h 6857997"/>
              <a:gd name="connsiteX255" fmla="*/ 4966190 w 6096000"/>
              <a:gd name="connsiteY255" fmla="*/ 451516 h 6857997"/>
              <a:gd name="connsiteX256" fmla="*/ 4960427 w 6096000"/>
              <a:gd name="connsiteY256" fmla="*/ 469194 h 6857997"/>
              <a:gd name="connsiteX257" fmla="*/ 4954706 w 6096000"/>
              <a:gd name="connsiteY257" fmla="*/ 487323 h 6857997"/>
              <a:gd name="connsiteX258" fmla="*/ 4949437 w 6096000"/>
              <a:gd name="connsiteY258" fmla="*/ 505494 h 6857997"/>
              <a:gd name="connsiteX259" fmla="*/ 4943675 w 6096000"/>
              <a:gd name="connsiteY259" fmla="*/ 523171 h 6857997"/>
              <a:gd name="connsiteX260" fmla="*/ 4946062 w 6096000"/>
              <a:gd name="connsiteY260" fmla="*/ 523171 h 6857997"/>
              <a:gd name="connsiteX261" fmla="*/ 4948450 w 6096000"/>
              <a:gd name="connsiteY261" fmla="*/ 523171 h 6857997"/>
              <a:gd name="connsiteX262" fmla="*/ 4950878 w 6096000"/>
              <a:gd name="connsiteY262" fmla="*/ 523171 h 6857997"/>
              <a:gd name="connsiteX263" fmla="*/ 4953265 w 6096000"/>
              <a:gd name="connsiteY263" fmla="*/ 523171 h 6857997"/>
              <a:gd name="connsiteX264" fmla="*/ 4955159 w 6096000"/>
              <a:gd name="connsiteY264" fmla="*/ 517416 h 6857997"/>
              <a:gd name="connsiteX265" fmla="*/ 4957093 w 6096000"/>
              <a:gd name="connsiteY265" fmla="*/ 511208 h 6857997"/>
              <a:gd name="connsiteX266" fmla="*/ 4958534 w 6096000"/>
              <a:gd name="connsiteY266" fmla="*/ 505494 h 6857997"/>
              <a:gd name="connsiteX267" fmla="*/ 4960427 w 6096000"/>
              <a:gd name="connsiteY267" fmla="*/ 499286 h 6857997"/>
              <a:gd name="connsiteX268" fmla="*/ 4967136 w 6096000"/>
              <a:gd name="connsiteY268" fmla="*/ 499286 h 6857997"/>
              <a:gd name="connsiteX269" fmla="*/ 4973352 w 6096000"/>
              <a:gd name="connsiteY269" fmla="*/ 499286 h 6857997"/>
              <a:gd name="connsiteX270" fmla="*/ 4979567 w 6096000"/>
              <a:gd name="connsiteY270" fmla="*/ 499286 h 6857997"/>
              <a:gd name="connsiteX271" fmla="*/ 4986235 w 6096000"/>
              <a:gd name="connsiteY271" fmla="*/ 499286 h 6857997"/>
              <a:gd name="connsiteX272" fmla="*/ 4987675 w 6096000"/>
              <a:gd name="connsiteY272" fmla="*/ 505494 h 6857997"/>
              <a:gd name="connsiteX273" fmla="*/ 4989610 w 6096000"/>
              <a:gd name="connsiteY273" fmla="*/ 511208 h 6857997"/>
              <a:gd name="connsiteX274" fmla="*/ 4991503 w 6096000"/>
              <a:gd name="connsiteY274" fmla="*/ 517416 h 6857997"/>
              <a:gd name="connsiteX275" fmla="*/ 4993438 w 6096000"/>
              <a:gd name="connsiteY275" fmla="*/ 523171 h 6857997"/>
              <a:gd name="connsiteX276" fmla="*/ 4995825 w 6096000"/>
              <a:gd name="connsiteY276" fmla="*/ 523171 h 6857997"/>
              <a:gd name="connsiteX277" fmla="*/ 4998212 w 6096000"/>
              <a:gd name="connsiteY277" fmla="*/ 523171 h 6857997"/>
              <a:gd name="connsiteX278" fmla="*/ 5000600 w 6096000"/>
              <a:gd name="connsiteY278" fmla="*/ 523171 h 6857997"/>
              <a:gd name="connsiteX279" fmla="*/ 5002987 w 6096000"/>
              <a:gd name="connsiteY279" fmla="*/ 523171 h 6857997"/>
              <a:gd name="connsiteX280" fmla="*/ 4997266 w 6096000"/>
              <a:gd name="connsiteY280" fmla="*/ 505494 h 6857997"/>
              <a:gd name="connsiteX281" fmla="*/ 4991997 w 6096000"/>
              <a:gd name="connsiteY281" fmla="*/ 487323 h 6857997"/>
              <a:gd name="connsiteX282" fmla="*/ 4986235 w 6096000"/>
              <a:gd name="connsiteY282" fmla="*/ 469194 h 6857997"/>
              <a:gd name="connsiteX283" fmla="*/ 4980513 w 6096000"/>
              <a:gd name="connsiteY283" fmla="*/ 451516 h 6857997"/>
              <a:gd name="connsiteX284" fmla="*/ 4977179 w 6096000"/>
              <a:gd name="connsiteY284" fmla="*/ 451516 h 6857997"/>
              <a:gd name="connsiteX285" fmla="*/ 4973352 w 6096000"/>
              <a:gd name="connsiteY285" fmla="*/ 451516 h 6857997"/>
              <a:gd name="connsiteX286" fmla="*/ 4969524 w 6096000"/>
              <a:gd name="connsiteY286" fmla="*/ 451516 h 6857997"/>
              <a:gd name="connsiteX287" fmla="*/ 5015008 w 6096000"/>
              <a:gd name="connsiteY287" fmla="*/ 451516 h 6857997"/>
              <a:gd name="connsiteX288" fmla="*/ 5015008 w 6096000"/>
              <a:gd name="connsiteY288" fmla="*/ 469194 h 6857997"/>
              <a:gd name="connsiteX289" fmla="*/ 5015008 w 6096000"/>
              <a:gd name="connsiteY289" fmla="*/ 487323 h 6857997"/>
              <a:gd name="connsiteX290" fmla="*/ 5015008 w 6096000"/>
              <a:gd name="connsiteY290" fmla="*/ 505494 h 6857997"/>
              <a:gd name="connsiteX291" fmla="*/ 5015008 w 6096000"/>
              <a:gd name="connsiteY291" fmla="*/ 523171 h 6857997"/>
              <a:gd name="connsiteX292" fmla="*/ 5021216 w 6096000"/>
              <a:gd name="connsiteY292" fmla="*/ 523171 h 6857997"/>
              <a:gd name="connsiteX293" fmla="*/ 5027465 w 6096000"/>
              <a:gd name="connsiteY293" fmla="*/ 523171 h 6857997"/>
              <a:gd name="connsiteX294" fmla="*/ 5033673 w 6096000"/>
              <a:gd name="connsiteY294" fmla="*/ 523171 h 6857997"/>
              <a:gd name="connsiteX295" fmla="*/ 5039881 w 6096000"/>
              <a:gd name="connsiteY295" fmla="*/ 523171 h 6857997"/>
              <a:gd name="connsiteX296" fmla="*/ 5051310 w 6096000"/>
              <a:gd name="connsiteY296" fmla="*/ 521239 h 6857997"/>
              <a:gd name="connsiteX297" fmla="*/ 5059451 w 6096000"/>
              <a:gd name="connsiteY297" fmla="*/ 515977 h 6857997"/>
              <a:gd name="connsiteX298" fmla="*/ 5064713 w 6096000"/>
              <a:gd name="connsiteY298" fmla="*/ 507385 h 6857997"/>
              <a:gd name="connsiteX299" fmla="*/ 5066152 w 6096000"/>
              <a:gd name="connsiteY299" fmla="*/ 495463 h 6857997"/>
              <a:gd name="connsiteX300" fmla="*/ 5066152 w 6096000"/>
              <a:gd name="connsiteY300" fmla="*/ 491146 h 6857997"/>
              <a:gd name="connsiteX301" fmla="*/ 5066152 w 6096000"/>
              <a:gd name="connsiteY301" fmla="*/ 486871 h 6857997"/>
              <a:gd name="connsiteX302" fmla="*/ 5066152 w 6096000"/>
              <a:gd name="connsiteY302" fmla="*/ 482554 h 6857997"/>
              <a:gd name="connsiteX303" fmla="*/ 5066152 w 6096000"/>
              <a:gd name="connsiteY303" fmla="*/ 478731 h 6857997"/>
              <a:gd name="connsiteX304" fmla="*/ 5064713 w 6096000"/>
              <a:gd name="connsiteY304" fmla="*/ 466809 h 6857997"/>
              <a:gd name="connsiteX305" fmla="*/ 5059451 w 6096000"/>
              <a:gd name="connsiteY305" fmla="*/ 458217 h 6857997"/>
              <a:gd name="connsiteX306" fmla="*/ 5051310 w 6096000"/>
              <a:gd name="connsiteY306" fmla="*/ 452955 h 6857997"/>
              <a:gd name="connsiteX307" fmla="*/ 5039881 w 6096000"/>
              <a:gd name="connsiteY307" fmla="*/ 451516 h 6857997"/>
              <a:gd name="connsiteX308" fmla="*/ 5033673 w 6096000"/>
              <a:gd name="connsiteY308" fmla="*/ 451516 h 6857997"/>
              <a:gd name="connsiteX309" fmla="*/ 5027465 w 6096000"/>
              <a:gd name="connsiteY309" fmla="*/ 451516 h 6857997"/>
              <a:gd name="connsiteX310" fmla="*/ 5021216 w 6096000"/>
              <a:gd name="connsiteY310" fmla="*/ 451516 h 6857997"/>
              <a:gd name="connsiteX311" fmla="*/ 5015008 w 6096000"/>
              <a:gd name="connsiteY311" fmla="*/ 451516 h 6857997"/>
              <a:gd name="connsiteX312" fmla="*/ 5095712 w 6096000"/>
              <a:gd name="connsiteY312" fmla="*/ 451516 h 6857997"/>
              <a:gd name="connsiteX313" fmla="*/ 5089958 w 6096000"/>
              <a:gd name="connsiteY313" fmla="*/ 469193 h 6857997"/>
              <a:gd name="connsiteX314" fmla="*/ 5084738 w 6096000"/>
              <a:gd name="connsiteY314" fmla="*/ 487323 h 6857997"/>
              <a:gd name="connsiteX315" fmla="*/ 5078985 w 6096000"/>
              <a:gd name="connsiteY315" fmla="*/ 505494 h 6857997"/>
              <a:gd name="connsiteX316" fmla="*/ 5073272 w 6096000"/>
              <a:gd name="connsiteY316" fmla="*/ 523171 h 6857997"/>
              <a:gd name="connsiteX317" fmla="*/ 5075656 w 6096000"/>
              <a:gd name="connsiteY317" fmla="*/ 523171 h 6857997"/>
              <a:gd name="connsiteX318" fmla="*/ 5078039 w 6096000"/>
              <a:gd name="connsiteY318" fmla="*/ 523171 h 6857997"/>
              <a:gd name="connsiteX319" fmla="*/ 5080423 w 6096000"/>
              <a:gd name="connsiteY319" fmla="*/ 523171 h 6857997"/>
              <a:gd name="connsiteX320" fmla="*/ 5082807 w 6096000"/>
              <a:gd name="connsiteY320" fmla="*/ 523171 h 6857997"/>
              <a:gd name="connsiteX321" fmla="*/ 5084738 w 6096000"/>
              <a:gd name="connsiteY321" fmla="*/ 517416 h 6857997"/>
              <a:gd name="connsiteX322" fmla="*/ 5086629 w 6096000"/>
              <a:gd name="connsiteY322" fmla="*/ 511208 h 6857997"/>
              <a:gd name="connsiteX323" fmla="*/ 5088561 w 6096000"/>
              <a:gd name="connsiteY323" fmla="*/ 505494 h 6857997"/>
              <a:gd name="connsiteX324" fmla="*/ 5090451 w 6096000"/>
              <a:gd name="connsiteY324" fmla="*/ 499286 h 6857997"/>
              <a:gd name="connsiteX325" fmla="*/ 5096657 w 6096000"/>
              <a:gd name="connsiteY325" fmla="*/ 499286 h 6857997"/>
              <a:gd name="connsiteX326" fmla="*/ 5102863 w 6096000"/>
              <a:gd name="connsiteY326" fmla="*/ 499286 h 6857997"/>
              <a:gd name="connsiteX327" fmla="*/ 5109562 w 6096000"/>
              <a:gd name="connsiteY327" fmla="*/ 499286 h 6857997"/>
              <a:gd name="connsiteX328" fmla="*/ 5115768 w 6096000"/>
              <a:gd name="connsiteY328" fmla="*/ 499286 h 6857997"/>
              <a:gd name="connsiteX329" fmla="*/ 5117658 w 6096000"/>
              <a:gd name="connsiteY329" fmla="*/ 505494 h 6857997"/>
              <a:gd name="connsiteX330" fmla="*/ 5119590 w 6096000"/>
              <a:gd name="connsiteY330" fmla="*/ 511208 h 6857997"/>
              <a:gd name="connsiteX331" fmla="*/ 5121028 w 6096000"/>
              <a:gd name="connsiteY331" fmla="*/ 517416 h 6857997"/>
              <a:gd name="connsiteX332" fmla="*/ 5122919 w 6096000"/>
              <a:gd name="connsiteY332" fmla="*/ 523171 h 6857997"/>
              <a:gd name="connsiteX333" fmla="*/ 5125303 w 6096000"/>
              <a:gd name="connsiteY333" fmla="*/ 523171 h 6857997"/>
              <a:gd name="connsiteX334" fmla="*/ 5127686 w 6096000"/>
              <a:gd name="connsiteY334" fmla="*/ 523171 h 6857997"/>
              <a:gd name="connsiteX335" fmla="*/ 5130070 w 6096000"/>
              <a:gd name="connsiteY335" fmla="*/ 523171 h 6857997"/>
              <a:gd name="connsiteX336" fmla="*/ 5132947 w 6096000"/>
              <a:gd name="connsiteY336" fmla="*/ 523171 h 6857997"/>
              <a:gd name="connsiteX337" fmla="*/ 5127234 w 6096000"/>
              <a:gd name="connsiteY337" fmla="*/ 505494 h 6857997"/>
              <a:gd name="connsiteX338" fmla="*/ 5121480 w 6096000"/>
              <a:gd name="connsiteY338" fmla="*/ 487323 h 6857997"/>
              <a:gd name="connsiteX339" fmla="*/ 5115768 w 6096000"/>
              <a:gd name="connsiteY339" fmla="*/ 469193 h 6857997"/>
              <a:gd name="connsiteX340" fmla="*/ 5110507 w 6096000"/>
              <a:gd name="connsiteY340" fmla="*/ 451516 h 6857997"/>
              <a:gd name="connsiteX341" fmla="*/ 5106685 w 6096000"/>
              <a:gd name="connsiteY341" fmla="*/ 451516 h 6857997"/>
              <a:gd name="connsiteX342" fmla="*/ 5102863 w 6096000"/>
              <a:gd name="connsiteY342" fmla="*/ 451516 h 6857997"/>
              <a:gd name="connsiteX343" fmla="*/ 5099534 w 6096000"/>
              <a:gd name="connsiteY343" fmla="*/ 451516 h 6857997"/>
              <a:gd name="connsiteX344" fmla="*/ 5144605 w 6096000"/>
              <a:gd name="connsiteY344" fmla="*/ 451516 h 6857997"/>
              <a:gd name="connsiteX345" fmla="*/ 5144605 w 6096000"/>
              <a:gd name="connsiteY345" fmla="*/ 469193 h 6857997"/>
              <a:gd name="connsiteX346" fmla="*/ 5144605 w 6096000"/>
              <a:gd name="connsiteY346" fmla="*/ 487323 h 6857997"/>
              <a:gd name="connsiteX347" fmla="*/ 5144605 w 6096000"/>
              <a:gd name="connsiteY347" fmla="*/ 505494 h 6857997"/>
              <a:gd name="connsiteX348" fmla="*/ 5144605 w 6096000"/>
              <a:gd name="connsiteY348" fmla="*/ 523171 h 6857997"/>
              <a:gd name="connsiteX349" fmla="*/ 5146995 w 6096000"/>
              <a:gd name="connsiteY349" fmla="*/ 523171 h 6857997"/>
              <a:gd name="connsiteX350" fmla="*/ 5149385 w 6096000"/>
              <a:gd name="connsiteY350" fmla="*/ 523171 h 6857997"/>
              <a:gd name="connsiteX351" fmla="*/ 5151776 w 6096000"/>
              <a:gd name="connsiteY351" fmla="*/ 523171 h 6857997"/>
              <a:gd name="connsiteX352" fmla="*/ 5154166 w 6096000"/>
              <a:gd name="connsiteY352" fmla="*/ 523171 h 6857997"/>
              <a:gd name="connsiteX353" fmla="*/ 5154166 w 6096000"/>
              <a:gd name="connsiteY353" fmla="*/ 515031 h 6857997"/>
              <a:gd name="connsiteX354" fmla="*/ 5154166 w 6096000"/>
              <a:gd name="connsiteY354" fmla="*/ 507385 h 6857997"/>
              <a:gd name="connsiteX355" fmla="*/ 5154166 w 6096000"/>
              <a:gd name="connsiteY355" fmla="*/ 499286 h 6857997"/>
              <a:gd name="connsiteX356" fmla="*/ 5154166 w 6096000"/>
              <a:gd name="connsiteY356" fmla="*/ 491146 h 6857997"/>
              <a:gd name="connsiteX357" fmla="*/ 5158493 w 6096000"/>
              <a:gd name="connsiteY357" fmla="*/ 491146 h 6857997"/>
              <a:gd name="connsiteX358" fmla="*/ 5162325 w 6096000"/>
              <a:gd name="connsiteY358" fmla="*/ 491146 h 6857997"/>
              <a:gd name="connsiteX359" fmla="*/ 5166611 w 6096000"/>
              <a:gd name="connsiteY359" fmla="*/ 491146 h 6857997"/>
              <a:gd name="connsiteX360" fmla="*/ 5170444 w 6096000"/>
              <a:gd name="connsiteY360" fmla="*/ 491146 h 6857997"/>
              <a:gd name="connsiteX361" fmla="*/ 5180499 w 6096000"/>
              <a:gd name="connsiteY361" fmla="*/ 490201 h 6857997"/>
              <a:gd name="connsiteX362" fmla="*/ 5187670 w 6096000"/>
              <a:gd name="connsiteY362" fmla="*/ 485925 h 6857997"/>
              <a:gd name="connsiteX363" fmla="*/ 5191997 w 6096000"/>
              <a:gd name="connsiteY363" fmla="*/ 479676 h 6857997"/>
              <a:gd name="connsiteX364" fmla="*/ 5193934 w 6096000"/>
              <a:gd name="connsiteY364" fmla="*/ 471125 h 6857997"/>
              <a:gd name="connsiteX365" fmla="*/ 5192491 w 6096000"/>
              <a:gd name="connsiteY365" fmla="*/ 462492 h 6857997"/>
              <a:gd name="connsiteX366" fmla="*/ 5188164 w 6096000"/>
              <a:gd name="connsiteY366" fmla="*/ 456285 h 6857997"/>
              <a:gd name="connsiteX367" fmla="*/ 5180499 w 6096000"/>
              <a:gd name="connsiteY367" fmla="*/ 452462 h 6857997"/>
              <a:gd name="connsiteX368" fmla="*/ 5170444 w 6096000"/>
              <a:gd name="connsiteY368" fmla="*/ 451516 h 6857997"/>
              <a:gd name="connsiteX369" fmla="*/ 5164221 w 6096000"/>
              <a:gd name="connsiteY369" fmla="*/ 451516 h 6857997"/>
              <a:gd name="connsiteX370" fmla="*/ 5157545 w 6096000"/>
              <a:gd name="connsiteY370" fmla="*/ 451516 h 6857997"/>
              <a:gd name="connsiteX371" fmla="*/ 5151322 w 6096000"/>
              <a:gd name="connsiteY371" fmla="*/ 451516 h 6857997"/>
              <a:gd name="connsiteX372" fmla="*/ 5144605 w 6096000"/>
              <a:gd name="connsiteY372" fmla="*/ 451516 h 6857997"/>
              <a:gd name="connsiteX373" fmla="*/ 5201417 w 6096000"/>
              <a:gd name="connsiteY373" fmla="*/ 451516 h 6857997"/>
              <a:gd name="connsiteX374" fmla="*/ 5201417 w 6096000"/>
              <a:gd name="connsiteY374" fmla="*/ 453448 h 6857997"/>
              <a:gd name="connsiteX375" fmla="*/ 5201417 w 6096000"/>
              <a:gd name="connsiteY375" fmla="*/ 455832 h 6857997"/>
              <a:gd name="connsiteX376" fmla="*/ 5201417 w 6096000"/>
              <a:gd name="connsiteY376" fmla="*/ 458217 h 6857997"/>
              <a:gd name="connsiteX377" fmla="*/ 5201417 w 6096000"/>
              <a:gd name="connsiteY377" fmla="*/ 460601 h 6857997"/>
              <a:gd name="connsiteX378" fmla="*/ 5206651 w 6096000"/>
              <a:gd name="connsiteY378" fmla="*/ 460601 h 6857997"/>
              <a:gd name="connsiteX379" fmla="*/ 5211473 w 6096000"/>
              <a:gd name="connsiteY379" fmla="*/ 460601 h 6857997"/>
              <a:gd name="connsiteX380" fmla="*/ 5216706 w 6096000"/>
              <a:gd name="connsiteY380" fmla="*/ 460601 h 6857997"/>
              <a:gd name="connsiteX381" fmla="*/ 5221982 w 6096000"/>
              <a:gd name="connsiteY381" fmla="*/ 460601 h 6857997"/>
              <a:gd name="connsiteX382" fmla="*/ 5221982 w 6096000"/>
              <a:gd name="connsiteY382" fmla="*/ 476346 h 6857997"/>
              <a:gd name="connsiteX383" fmla="*/ 5221982 w 6096000"/>
              <a:gd name="connsiteY383" fmla="*/ 491639 h 6857997"/>
              <a:gd name="connsiteX384" fmla="*/ 5221982 w 6096000"/>
              <a:gd name="connsiteY384" fmla="*/ 507384 h 6857997"/>
              <a:gd name="connsiteX385" fmla="*/ 5221982 w 6096000"/>
              <a:gd name="connsiteY385" fmla="*/ 523171 h 6857997"/>
              <a:gd name="connsiteX386" fmla="*/ 5224372 w 6096000"/>
              <a:gd name="connsiteY386" fmla="*/ 523171 h 6857997"/>
              <a:gd name="connsiteX387" fmla="*/ 5226762 w 6096000"/>
              <a:gd name="connsiteY387" fmla="*/ 523171 h 6857997"/>
              <a:gd name="connsiteX388" fmla="*/ 5229152 w 6096000"/>
              <a:gd name="connsiteY388" fmla="*/ 523171 h 6857997"/>
              <a:gd name="connsiteX389" fmla="*/ 5231543 w 6096000"/>
              <a:gd name="connsiteY389" fmla="*/ 523171 h 6857997"/>
              <a:gd name="connsiteX390" fmla="*/ 5231543 w 6096000"/>
              <a:gd name="connsiteY390" fmla="*/ 507384 h 6857997"/>
              <a:gd name="connsiteX391" fmla="*/ 5231543 w 6096000"/>
              <a:gd name="connsiteY391" fmla="*/ 491639 h 6857997"/>
              <a:gd name="connsiteX392" fmla="*/ 5231543 w 6096000"/>
              <a:gd name="connsiteY392" fmla="*/ 476346 h 6857997"/>
              <a:gd name="connsiteX393" fmla="*/ 5231543 w 6096000"/>
              <a:gd name="connsiteY393" fmla="*/ 460601 h 6857997"/>
              <a:gd name="connsiteX394" fmla="*/ 5236364 w 6096000"/>
              <a:gd name="connsiteY394" fmla="*/ 460601 h 6857997"/>
              <a:gd name="connsiteX395" fmla="*/ 5241639 w 6096000"/>
              <a:gd name="connsiteY395" fmla="*/ 460601 h 6857997"/>
              <a:gd name="connsiteX396" fmla="*/ 5246873 w 6096000"/>
              <a:gd name="connsiteY396" fmla="*/ 460601 h 6857997"/>
              <a:gd name="connsiteX397" fmla="*/ 5251654 w 6096000"/>
              <a:gd name="connsiteY397" fmla="*/ 460601 h 6857997"/>
              <a:gd name="connsiteX398" fmla="*/ 5251654 w 6096000"/>
              <a:gd name="connsiteY398" fmla="*/ 458217 h 6857997"/>
              <a:gd name="connsiteX399" fmla="*/ 5251654 w 6096000"/>
              <a:gd name="connsiteY399" fmla="*/ 455832 h 6857997"/>
              <a:gd name="connsiteX400" fmla="*/ 5251654 w 6096000"/>
              <a:gd name="connsiteY400" fmla="*/ 453448 h 6857997"/>
              <a:gd name="connsiteX401" fmla="*/ 5251654 w 6096000"/>
              <a:gd name="connsiteY401" fmla="*/ 451516 h 6857997"/>
              <a:gd name="connsiteX402" fmla="*/ 5239208 w 6096000"/>
              <a:gd name="connsiteY402" fmla="*/ 451516 h 6857997"/>
              <a:gd name="connsiteX403" fmla="*/ 5226762 w 6096000"/>
              <a:gd name="connsiteY403" fmla="*/ 451516 h 6857997"/>
              <a:gd name="connsiteX404" fmla="*/ 5213863 w 6096000"/>
              <a:gd name="connsiteY404" fmla="*/ 451516 h 6857997"/>
              <a:gd name="connsiteX405" fmla="*/ 5309052 w 6096000"/>
              <a:gd name="connsiteY405" fmla="*/ 451516 h 6857997"/>
              <a:gd name="connsiteX406" fmla="*/ 5309052 w 6096000"/>
              <a:gd name="connsiteY406" fmla="*/ 453448 h 6857997"/>
              <a:gd name="connsiteX407" fmla="*/ 5309052 w 6096000"/>
              <a:gd name="connsiteY407" fmla="*/ 455832 h 6857997"/>
              <a:gd name="connsiteX408" fmla="*/ 5309052 w 6096000"/>
              <a:gd name="connsiteY408" fmla="*/ 458216 h 6857997"/>
              <a:gd name="connsiteX409" fmla="*/ 5309052 w 6096000"/>
              <a:gd name="connsiteY409" fmla="*/ 460601 h 6857997"/>
              <a:gd name="connsiteX410" fmla="*/ 5314313 w 6096000"/>
              <a:gd name="connsiteY410" fmla="*/ 460601 h 6857997"/>
              <a:gd name="connsiteX411" fmla="*/ 5319082 w 6096000"/>
              <a:gd name="connsiteY411" fmla="*/ 460601 h 6857997"/>
              <a:gd name="connsiteX412" fmla="*/ 5324302 w 6096000"/>
              <a:gd name="connsiteY412" fmla="*/ 460601 h 6857997"/>
              <a:gd name="connsiteX413" fmla="*/ 5329563 w 6096000"/>
              <a:gd name="connsiteY413" fmla="*/ 460601 h 6857997"/>
              <a:gd name="connsiteX414" fmla="*/ 5329563 w 6096000"/>
              <a:gd name="connsiteY414" fmla="*/ 476346 h 6857997"/>
              <a:gd name="connsiteX415" fmla="*/ 5329563 w 6096000"/>
              <a:gd name="connsiteY415" fmla="*/ 491639 h 6857997"/>
              <a:gd name="connsiteX416" fmla="*/ 5329563 w 6096000"/>
              <a:gd name="connsiteY416" fmla="*/ 507384 h 6857997"/>
              <a:gd name="connsiteX417" fmla="*/ 5329563 w 6096000"/>
              <a:gd name="connsiteY417" fmla="*/ 523171 h 6857997"/>
              <a:gd name="connsiteX418" fmla="*/ 5331947 w 6096000"/>
              <a:gd name="connsiteY418" fmla="*/ 523171 h 6857997"/>
              <a:gd name="connsiteX419" fmla="*/ 5334331 w 6096000"/>
              <a:gd name="connsiteY419" fmla="*/ 523171 h 6857997"/>
              <a:gd name="connsiteX420" fmla="*/ 5336715 w 6096000"/>
              <a:gd name="connsiteY420" fmla="*/ 523171 h 6857997"/>
              <a:gd name="connsiteX421" fmla="*/ 5339141 w 6096000"/>
              <a:gd name="connsiteY421" fmla="*/ 523171 h 6857997"/>
              <a:gd name="connsiteX422" fmla="*/ 5339141 w 6096000"/>
              <a:gd name="connsiteY422" fmla="*/ 507384 h 6857997"/>
              <a:gd name="connsiteX423" fmla="*/ 5339141 w 6096000"/>
              <a:gd name="connsiteY423" fmla="*/ 491639 h 6857997"/>
              <a:gd name="connsiteX424" fmla="*/ 5339141 w 6096000"/>
              <a:gd name="connsiteY424" fmla="*/ 476346 h 6857997"/>
              <a:gd name="connsiteX425" fmla="*/ 5339141 w 6096000"/>
              <a:gd name="connsiteY425" fmla="*/ 460601 h 6857997"/>
              <a:gd name="connsiteX426" fmla="*/ 5343909 w 6096000"/>
              <a:gd name="connsiteY426" fmla="*/ 460601 h 6857997"/>
              <a:gd name="connsiteX427" fmla="*/ 5349170 w 6096000"/>
              <a:gd name="connsiteY427" fmla="*/ 460601 h 6857997"/>
              <a:gd name="connsiteX428" fmla="*/ 5354390 w 6096000"/>
              <a:gd name="connsiteY428" fmla="*/ 460601 h 6857997"/>
              <a:gd name="connsiteX429" fmla="*/ 5359652 w 6096000"/>
              <a:gd name="connsiteY429" fmla="*/ 460601 h 6857997"/>
              <a:gd name="connsiteX430" fmla="*/ 5359652 w 6096000"/>
              <a:gd name="connsiteY430" fmla="*/ 458216 h 6857997"/>
              <a:gd name="connsiteX431" fmla="*/ 5359652 w 6096000"/>
              <a:gd name="connsiteY431" fmla="*/ 455832 h 6857997"/>
              <a:gd name="connsiteX432" fmla="*/ 5359652 w 6096000"/>
              <a:gd name="connsiteY432" fmla="*/ 453448 h 6857997"/>
              <a:gd name="connsiteX433" fmla="*/ 5359652 w 6096000"/>
              <a:gd name="connsiteY433" fmla="*/ 451516 h 6857997"/>
              <a:gd name="connsiteX434" fmla="*/ 5346745 w 6096000"/>
              <a:gd name="connsiteY434" fmla="*/ 451516 h 6857997"/>
              <a:gd name="connsiteX435" fmla="*/ 5334331 w 6096000"/>
              <a:gd name="connsiteY435" fmla="*/ 451516 h 6857997"/>
              <a:gd name="connsiteX436" fmla="*/ 5321466 w 6096000"/>
              <a:gd name="connsiteY436" fmla="*/ 451516 h 6857997"/>
              <a:gd name="connsiteX437" fmla="*/ 5273261 w 6096000"/>
              <a:gd name="connsiteY437" fmla="*/ 451516 h 6857997"/>
              <a:gd name="connsiteX438" fmla="*/ 5267540 w 6096000"/>
              <a:gd name="connsiteY438" fmla="*/ 469193 h 6857997"/>
              <a:gd name="connsiteX439" fmla="*/ 5262272 w 6096000"/>
              <a:gd name="connsiteY439" fmla="*/ 487323 h 6857997"/>
              <a:gd name="connsiteX440" fmla="*/ 5256509 w 6096000"/>
              <a:gd name="connsiteY440" fmla="*/ 505493 h 6857997"/>
              <a:gd name="connsiteX441" fmla="*/ 5250788 w 6096000"/>
              <a:gd name="connsiteY441" fmla="*/ 523171 h 6857997"/>
              <a:gd name="connsiteX442" fmla="*/ 5253175 w 6096000"/>
              <a:gd name="connsiteY442" fmla="*/ 523171 h 6857997"/>
              <a:gd name="connsiteX443" fmla="*/ 5255563 w 6096000"/>
              <a:gd name="connsiteY443" fmla="*/ 523171 h 6857997"/>
              <a:gd name="connsiteX444" fmla="*/ 5257950 w 6096000"/>
              <a:gd name="connsiteY444" fmla="*/ 523171 h 6857997"/>
              <a:gd name="connsiteX445" fmla="*/ 5260337 w 6096000"/>
              <a:gd name="connsiteY445" fmla="*/ 523171 h 6857997"/>
              <a:gd name="connsiteX446" fmla="*/ 5262272 w 6096000"/>
              <a:gd name="connsiteY446" fmla="*/ 517415 h 6857997"/>
              <a:gd name="connsiteX447" fmla="*/ 5264165 w 6096000"/>
              <a:gd name="connsiteY447" fmla="*/ 511207 h 6857997"/>
              <a:gd name="connsiteX448" fmla="*/ 5266100 w 6096000"/>
              <a:gd name="connsiteY448" fmla="*/ 505493 h 6857997"/>
              <a:gd name="connsiteX449" fmla="*/ 5267993 w 6096000"/>
              <a:gd name="connsiteY449" fmla="*/ 499286 h 6857997"/>
              <a:gd name="connsiteX450" fmla="*/ 5274208 w 6096000"/>
              <a:gd name="connsiteY450" fmla="*/ 499286 h 6857997"/>
              <a:gd name="connsiteX451" fmla="*/ 5280464 w 6096000"/>
              <a:gd name="connsiteY451" fmla="*/ 499286 h 6857997"/>
              <a:gd name="connsiteX452" fmla="*/ 5287132 w 6096000"/>
              <a:gd name="connsiteY452" fmla="*/ 499286 h 6857997"/>
              <a:gd name="connsiteX453" fmla="*/ 5293348 w 6096000"/>
              <a:gd name="connsiteY453" fmla="*/ 499286 h 6857997"/>
              <a:gd name="connsiteX454" fmla="*/ 5295282 w 6096000"/>
              <a:gd name="connsiteY454" fmla="*/ 505493 h 6857997"/>
              <a:gd name="connsiteX455" fmla="*/ 5297176 w 6096000"/>
              <a:gd name="connsiteY455" fmla="*/ 511207 h 6857997"/>
              <a:gd name="connsiteX456" fmla="*/ 5298616 w 6096000"/>
              <a:gd name="connsiteY456" fmla="*/ 517415 h 6857997"/>
              <a:gd name="connsiteX457" fmla="*/ 5300510 w 6096000"/>
              <a:gd name="connsiteY457" fmla="*/ 523171 h 6857997"/>
              <a:gd name="connsiteX458" fmla="*/ 5302938 w 6096000"/>
              <a:gd name="connsiteY458" fmla="*/ 523171 h 6857997"/>
              <a:gd name="connsiteX459" fmla="*/ 5305325 w 6096000"/>
              <a:gd name="connsiteY459" fmla="*/ 523171 h 6857997"/>
              <a:gd name="connsiteX460" fmla="*/ 5307713 w 6096000"/>
              <a:gd name="connsiteY460" fmla="*/ 523171 h 6857997"/>
              <a:gd name="connsiteX461" fmla="*/ 5310100 w 6096000"/>
              <a:gd name="connsiteY461" fmla="*/ 523171 h 6857997"/>
              <a:gd name="connsiteX462" fmla="*/ 5304831 w 6096000"/>
              <a:gd name="connsiteY462" fmla="*/ 505493 h 6857997"/>
              <a:gd name="connsiteX463" fmla="*/ 5299110 w 6096000"/>
              <a:gd name="connsiteY463" fmla="*/ 487323 h 6857997"/>
              <a:gd name="connsiteX464" fmla="*/ 5293348 w 6096000"/>
              <a:gd name="connsiteY464" fmla="*/ 469193 h 6857997"/>
              <a:gd name="connsiteX465" fmla="*/ 5287626 w 6096000"/>
              <a:gd name="connsiteY465" fmla="*/ 451516 h 6857997"/>
              <a:gd name="connsiteX466" fmla="*/ 5284292 w 6096000"/>
              <a:gd name="connsiteY466" fmla="*/ 451516 h 6857997"/>
              <a:gd name="connsiteX467" fmla="*/ 5280464 w 6096000"/>
              <a:gd name="connsiteY467" fmla="*/ 451516 h 6857997"/>
              <a:gd name="connsiteX468" fmla="*/ 5277089 w 6096000"/>
              <a:gd name="connsiteY468" fmla="*/ 451516 h 6857997"/>
              <a:gd name="connsiteX469" fmla="*/ 5371672 w 6096000"/>
              <a:gd name="connsiteY469" fmla="*/ 451515 h 6857997"/>
              <a:gd name="connsiteX470" fmla="*/ 5371672 w 6096000"/>
              <a:gd name="connsiteY470" fmla="*/ 469193 h 6857997"/>
              <a:gd name="connsiteX471" fmla="*/ 5371672 w 6096000"/>
              <a:gd name="connsiteY471" fmla="*/ 487322 h 6857997"/>
              <a:gd name="connsiteX472" fmla="*/ 5371672 w 6096000"/>
              <a:gd name="connsiteY472" fmla="*/ 505493 h 6857997"/>
              <a:gd name="connsiteX473" fmla="*/ 5371672 w 6096000"/>
              <a:gd name="connsiteY473" fmla="*/ 523170 h 6857997"/>
              <a:gd name="connsiteX474" fmla="*/ 5374067 w 6096000"/>
              <a:gd name="connsiteY474" fmla="*/ 523170 h 6857997"/>
              <a:gd name="connsiteX475" fmla="*/ 5376461 w 6096000"/>
              <a:gd name="connsiteY475" fmla="*/ 523170 h 6857997"/>
              <a:gd name="connsiteX476" fmla="*/ 5378856 w 6096000"/>
              <a:gd name="connsiteY476" fmla="*/ 523170 h 6857997"/>
              <a:gd name="connsiteX477" fmla="*/ 5381251 w 6096000"/>
              <a:gd name="connsiteY477" fmla="*/ 523170 h 6857997"/>
              <a:gd name="connsiteX478" fmla="*/ 5381251 w 6096000"/>
              <a:gd name="connsiteY478" fmla="*/ 505493 h 6857997"/>
              <a:gd name="connsiteX479" fmla="*/ 5381251 w 6096000"/>
              <a:gd name="connsiteY479" fmla="*/ 487322 h 6857997"/>
              <a:gd name="connsiteX480" fmla="*/ 5381251 w 6096000"/>
              <a:gd name="connsiteY480" fmla="*/ 469193 h 6857997"/>
              <a:gd name="connsiteX481" fmla="*/ 5381251 w 6096000"/>
              <a:gd name="connsiteY481" fmla="*/ 451515 h 6857997"/>
              <a:gd name="connsiteX482" fmla="*/ 5378856 w 6096000"/>
              <a:gd name="connsiteY482" fmla="*/ 451515 h 6857997"/>
              <a:gd name="connsiteX483" fmla="*/ 5376461 w 6096000"/>
              <a:gd name="connsiteY483" fmla="*/ 451515 h 6857997"/>
              <a:gd name="connsiteX484" fmla="*/ 5374067 w 6096000"/>
              <a:gd name="connsiteY484" fmla="*/ 451515 h 6857997"/>
              <a:gd name="connsiteX485" fmla="*/ 5464060 w 6096000"/>
              <a:gd name="connsiteY485" fmla="*/ 451515 h 6857997"/>
              <a:gd name="connsiteX486" fmla="*/ 5464060 w 6096000"/>
              <a:gd name="connsiteY486" fmla="*/ 469193 h 6857997"/>
              <a:gd name="connsiteX487" fmla="*/ 5464060 w 6096000"/>
              <a:gd name="connsiteY487" fmla="*/ 487322 h 6857997"/>
              <a:gd name="connsiteX488" fmla="*/ 5464060 w 6096000"/>
              <a:gd name="connsiteY488" fmla="*/ 505493 h 6857997"/>
              <a:gd name="connsiteX489" fmla="*/ 5464060 w 6096000"/>
              <a:gd name="connsiteY489" fmla="*/ 523170 h 6857997"/>
              <a:gd name="connsiteX490" fmla="*/ 5466448 w 6096000"/>
              <a:gd name="connsiteY490" fmla="*/ 523170 h 6857997"/>
              <a:gd name="connsiteX491" fmla="*/ 5468835 w 6096000"/>
              <a:gd name="connsiteY491" fmla="*/ 523170 h 6857997"/>
              <a:gd name="connsiteX492" fmla="*/ 5471223 w 6096000"/>
              <a:gd name="connsiteY492" fmla="*/ 523170 h 6857997"/>
              <a:gd name="connsiteX493" fmla="*/ 5473610 w 6096000"/>
              <a:gd name="connsiteY493" fmla="*/ 523170 h 6857997"/>
              <a:gd name="connsiteX494" fmla="*/ 5473610 w 6096000"/>
              <a:gd name="connsiteY494" fmla="*/ 509768 h 6857997"/>
              <a:gd name="connsiteX495" fmla="*/ 5473610 w 6096000"/>
              <a:gd name="connsiteY495" fmla="*/ 496407 h 6857997"/>
              <a:gd name="connsiteX496" fmla="*/ 5473610 w 6096000"/>
              <a:gd name="connsiteY496" fmla="*/ 482553 h 6857997"/>
              <a:gd name="connsiteX497" fmla="*/ 5473610 w 6096000"/>
              <a:gd name="connsiteY497" fmla="*/ 469193 h 6857997"/>
              <a:gd name="connsiteX498" fmla="*/ 5482707 w 6096000"/>
              <a:gd name="connsiteY498" fmla="*/ 482553 h 6857997"/>
              <a:gd name="connsiteX499" fmla="*/ 5491311 w 6096000"/>
              <a:gd name="connsiteY499" fmla="*/ 496407 h 6857997"/>
              <a:gd name="connsiteX500" fmla="*/ 5499914 w 6096000"/>
              <a:gd name="connsiteY500" fmla="*/ 509768 h 6857997"/>
              <a:gd name="connsiteX501" fmla="*/ 5509012 w 6096000"/>
              <a:gd name="connsiteY501" fmla="*/ 523170 h 6857997"/>
              <a:gd name="connsiteX502" fmla="*/ 5510905 w 6096000"/>
              <a:gd name="connsiteY502" fmla="*/ 523170 h 6857997"/>
              <a:gd name="connsiteX503" fmla="*/ 5513334 w 6096000"/>
              <a:gd name="connsiteY503" fmla="*/ 523170 h 6857997"/>
              <a:gd name="connsiteX504" fmla="*/ 5515721 w 6096000"/>
              <a:gd name="connsiteY504" fmla="*/ 523170 h 6857997"/>
              <a:gd name="connsiteX505" fmla="*/ 5518109 w 6096000"/>
              <a:gd name="connsiteY505" fmla="*/ 523170 h 6857997"/>
              <a:gd name="connsiteX506" fmla="*/ 5518109 w 6096000"/>
              <a:gd name="connsiteY506" fmla="*/ 505493 h 6857997"/>
              <a:gd name="connsiteX507" fmla="*/ 5518109 w 6096000"/>
              <a:gd name="connsiteY507" fmla="*/ 487322 h 6857997"/>
              <a:gd name="connsiteX508" fmla="*/ 5518109 w 6096000"/>
              <a:gd name="connsiteY508" fmla="*/ 469193 h 6857997"/>
              <a:gd name="connsiteX509" fmla="*/ 5518109 w 6096000"/>
              <a:gd name="connsiteY509" fmla="*/ 451515 h 6857997"/>
              <a:gd name="connsiteX510" fmla="*/ 5515721 w 6096000"/>
              <a:gd name="connsiteY510" fmla="*/ 451515 h 6857997"/>
              <a:gd name="connsiteX511" fmla="*/ 5513334 w 6096000"/>
              <a:gd name="connsiteY511" fmla="*/ 451515 h 6857997"/>
              <a:gd name="connsiteX512" fmla="*/ 5510905 w 6096000"/>
              <a:gd name="connsiteY512" fmla="*/ 451515 h 6857997"/>
              <a:gd name="connsiteX513" fmla="*/ 5508518 w 6096000"/>
              <a:gd name="connsiteY513" fmla="*/ 451515 h 6857997"/>
              <a:gd name="connsiteX514" fmla="*/ 5508518 w 6096000"/>
              <a:gd name="connsiteY514" fmla="*/ 464917 h 6857997"/>
              <a:gd name="connsiteX515" fmla="*/ 5508518 w 6096000"/>
              <a:gd name="connsiteY515" fmla="*/ 478278 h 6857997"/>
              <a:gd name="connsiteX516" fmla="*/ 5508518 w 6096000"/>
              <a:gd name="connsiteY516" fmla="*/ 492132 h 6857997"/>
              <a:gd name="connsiteX517" fmla="*/ 5508518 w 6096000"/>
              <a:gd name="connsiteY517" fmla="*/ 505493 h 6857997"/>
              <a:gd name="connsiteX518" fmla="*/ 5508065 w 6096000"/>
              <a:gd name="connsiteY518" fmla="*/ 505493 h 6857997"/>
              <a:gd name="connsiteX519" fmla="*/ 5499420 w 6096000"/>
              <a:gd name="connsiteY519" fmla="*/ 492132 h 6857997"/>
              <a:gd name="connsiteX520" fmla="*/ 5490364 w 6096000"/>
              <a:gd name="connsiteY520" fmla="*/ 478278 h 6857997"/>
              <a:gd name="connsiteX521" fmla="*/ 5481761 w 6096000"/>
              <a:gd name="connsiteY521" fmla="*/ 464917 h 6857997"/>
              <a:gd name="connsiteX522" fmla="*/ 5473157 w 6096000"/>
              <a:gd name="connsiteY522" fmla="*/ 451515 h 6857997"/>
              <a:gd name="connsiteX523" fmla="*/ 5470729 w 6096000"/>
              <a:gd name="connsiteY523" fmla="*/ 451515 h 6857997"/>
              <a:gd name="connsiteX524" fmla="*/ 5468341 w 6096000"/>
              <a:gd name="connsiteY524" fmla="*/ 451515 h 6857997"/>
              <a:gd name="connsiteX525" fmla="*/ 5466448 w 6096000"/>
              <a:gd name="connsiteY525" fmla="*/ 451515 h 6857997"/>
              <a:gd name="connsiteX526" fmla="*/ 5422318 w 6096000"/>
              <a:gd name="connsiteY526" fmla="*/ 450063 h 6857997"/>
              <a:gd name="connsiteX527" fmla="*/ 5410825 w 6096000"/>
              <a:gd name="connsiteY527" fmla="*/ 451503 h 6857997"/>
              <a:gd name="connsiteX528" fmla="*/ 5402710 w 6096000"/>
              <a:gd name="connsiteY528" fmla="*/ 456767 h 6857997"/>
              <a:gd name="connsiteX529" fmla="*/ 5397437 w 6096000"/>
              <a:gd name="connsiteY529" fmla="*/ 465362 h 6857997"/>
              <a:gd name="connsiteX530" fmla="*/ 5395995 w 6096000"/>
              <a:gd name="connsiteY530" fmla="*/ 476342 h 6857997"/>
              <a:gd name="connsiteX531" fmla="*/ 5395995 w 6096000"/>
              <a:gd name="connsiteY531" fmla="*/ 481606 h 6857997"/>
              <a:gd name="connsiteX532" fmla="*/ 5395995 w 6096000"/>
              <a:gd name="connsiteY532" fmla="*/ 486870 h 6857997"/>
              <a:gd name="connsiteX533" fmla="*/ 5395995 w 6096000"/>
              <a:gd name="connsiteY533" fmla="*/ 492134 h 6857997"/>
              <a:gd name="connsiteX534" fmla="*/ 5395995 w 6096000"/>
              <a:gd name="connsiteY534" fmla="*/ 497398 h 6857997"/>
              <a:gd name="connsiteX535" fmla="*/ 5398384 w 6096000"/>
              <a:gd name="connsiteY535" fmla="*/ 510763 h 6857997"/>
              <a:gd name="connsiteX536" fmla="*/ 5404605 w 6096000"/>
              <a:gd name="connsiteY536" fmla="*/ 519358 h 6857997"/>
              <a:gd name="connsiteX537" fmla="*/ 5413214 w 6096000"/>
              <a:gd name="connsiteY537" fmla="*/ 523635 h 6857997"/>
              <a:gd name="connsiteX538" fmla="*/ 5422318 w 6096000"/>
              <a:gd name="connsiteY538" fmla="*/ 524622 h 6857997"/>
              <a:gd name="connsiteX539" fmla="*/ 5431875 w 6096000"/>
              <a:gd name="connsiteY539" fmla="*/ 523635 h 6857997"/>
              <a:gd name="connsiteX540" fmla="*/ 5440526 w 6096000"/>
              <a:gd name="connsiteY540" fmla="*/ 519358 h 6857997"/>
              <a:gd name="connsiteX541" fmla="*/ 5446747 w 6096000"/>
              <a:gd name="connsiteY541" fmla="*/ 510763 h 6857997"/>
              <a:gd name="connsiteX542" fmla="*/ 5449136 w 6096000"/>
              <a:gd name="connsiteY542" fmla="*/ 497398 h 6857997"/>
              <a:gd name="connsiteX543" fmla="*/ 5449136 w 6096000"/>
              <a:gd name="connsiteY543" fmla="*/ 492134 h 6857997"/>
              <a:gd name="connsiteX544" fmla="*/ 5449136 w 6096000"/>
              <a:gd name="connsiteY544" fmla="*/ 486870 h 6857997"/>
              <a:gd name="connsiteX545" fmla="*/ 5449136 w 6096000"/>
              <a:gd name="connsiteY545" fmla="*/ 481606 h 6857997"/>
              <a:gd name="connsiteX546" fmla="*/ 5449136 w 6096000"/>
              <a:gd name="connsiteY546" fmla="*/ 476342 h 6857997"/>
              <a:gd name="connsiteX547" fmla="*/ 5447200 w 6096000"/>
              <a:gd name="connsiteY547" fmla="*/ 465362 h 6857997"/>
              <a:gd name="connsiteX548" fmla="*/ 5442421 w 6096000"/>
              <a:gd name="connsiteY548" fmla="*/ 456767 h 6857997"/>
              <a:gd name="connsiteX549" fmla="*/ 5433811 w 6096000"/>
              <a:gd name="connsiteY549" fmla="*/ 451503 h 6857997"/>
              <a:gd name="connsiteX550" fmla="*/ 5422318 w 6096000"/>
              <a:gd name="connsiteY550" fmla="*/ 450063 h 6857997"/>
              <a:gd name="connsiteX551" fmla="*/ 4544687 w 6096000"/>
              <a:gd name="connsiteY551" fmla="*/ 448608 h 6857997"/>
              <a:gd name="connsiteX552" fmla="*/ 4554100 w 6096000"/>
              <a:gd name="connsiteY552" fmla="*/ 451909 h 6857997"/>
              <a:gd name="connsiteX553" fmla="*/ 4563044 w 6096000"/>
              <a:gd name="connsiteY553" fmla="*/ 455210 h 6857997"/>
              <a:gd name="connsiteX554" fmla="*/ 4572457 w 6096000"/>
              <a:gd name="connsiteY554" fmla="*/ 458490 h 6857997"/>
              <a:gd name="connsiteX555" fmla="*/ 4581380 w 6096000"/>
              <a:gd name="connsiteY555" fmla="*/ 461791 h 6857997"/>
              <a:gd name="connsiteX556" fmla="*/ 4590793 w 6096000"/>
              <a:gd name="connsiteY556" fmla="*/ 465091 h 6857997"/>
              <a:gd name="connsiteX557" fmla="*/ 4600185 w 6096000"/>
              <a:gd name="connsiteY557" fmla="*/ 468392 h 6857997"/>
              <a:gd name="connsiteX558" fmla="*/ 4609150 w 6096000"/>
              <a:gd name="connsiteY558" fmla="*/ 471672 h 6857997"/>
              <a:gd name="connsiteX559" fmla="*/ 4618563 w 6096000"/>
              <a:gd name="connsiteY559" fmla="*/ 474973 h 6857997"/>
              <a:gd name="connsiteX560" fmla="*/ 4610556 w 6096000"/>
              <a:gd name="connsiteY560" fmla="*/ 481084 h 6857997"/>
              <a:gd name="connsiteX561" fmla="*/ 4602570 w 6096000"/>
              <a:gd name="connsiteY561" fmla="*/ 486728 h 6857997"/>
              <a:gd name="connsiteX562" fmla="*/ 4594541 w 6096000"/>
              <a:gd name="connsiteY562" fmla="*/ 492861 h 6857997"/>
              <a:gd name="connsiteX563" fmla="*/ 4586576 w 6096000"/>
              <a:gd name="connsiteY563" fmla="*/ 498526 h 6857997"/>
              <a:gd name="connsiteX564" fmla="*/ 4578569 w 6096000"/>
              <a:gd name="connsiteY564" fmla="*/ 504637 h 6857997"/>
              <a:gd name="connsiteX565" fmla="*/ 4570562 w 6096000"/>
              <a:gd name="connsiteY565" fmla="*/ 510281 h 6857997"/>
              <a:gd name="connsiteX566" fmla="*/ 4562554 w 6096000"/>
              <a:gd name="connsiteY566" fmla="*/ 515924 h 6857997"/>
              <a:gd name="connsiteX567" fmla="*/ 4554568 w 6096000"/>
              <a:gd name="connsiteY567" fmla="*/ 522036 h 6857997"/>
              <a:gd name="connsiteX568" fmla="*/ 4553141 w 6096000"/>
              <a:gd name="connsiteY568" fmla="*/ 512623 h 6857997"/>
              <a:gd name="connsiteX569" fmla="*/ 4552204 w 6096000"/>
              <a:gd name="connsiteY569" fmla="*/ 503679 h 6857997"/>
              <a:gd name="connsiteX570" fmla="*/ 4550799 w 6096000"/>
              <a:gd name="connsiteY570" fmla="*/ 494266 h 6857997"/>
              <a:gd name="connsiteX571" fmla="*/ 4549372 w 6096000"/>
              <a:gd name="connsiteY571" fmla="*/ 485344 h 6857997"/>
              <a:gd name="connsiteX572" fmla="*/ 4548435 w 6096000"/>
              <a:gd name="connsiteY572" fmla="*/ 475931 h 6857997"/>
              <a:gd name="connsiteX573" fmla="*/ 4547029 w 6096000"/>
              <a:gd name="connsiteY573" fmla="*/ 466965 h 6857997"/>
              <a:gd name="connsiteX574" fmla="*/ 4546092 w 6096000"/>
              <a:gd name="connsiteY574" fmla="*/ 457553 h 6857997"/>
              <a:gd name="connsiteX575" fmla="*/ 4544687 w 6096000"/>
              <a:gd name="connsiteY575" fmla="*/ 448608 h 6857997"/>
              <a:gd name="connsiteX576" fmla="*/ 4541386 w 6096000"/>
              <a:gd name="connsiteY576" fmla="*/ 448608 h 6857997"/>
              <a:gd name="connsiteX577" fmla="*/ 4542792 w 6096000"/>
              <a:gd name="connsiteY577" fmla="*/ 457553 h 6857997"/>
              <a:gd name="connsiteX578" fmla="*/ 4543729 w 6096000"/>
              <a:gd name="connsiteY578" fmla="*/ 466965 h 6857997"/>
              <a:gd name="connsiteX579" fmla="*/ 4545155 w 6096000"/>
              <a:gd name="connsiteY579" fmla="*/ 475931 h 6857997"/>
              <a:gd name="connsiteX580" fmla="*/ 4546092 w 6096000"/>
              <a:gd name="connsiteY580" fmla="*/ 485344 h 6857997"/>
              <a:gd name="connsiteX581" fmla="*/ 4547498 w 6096000"/>
              <a:gd name="connsiteY581" fmla="*/ 494266 h 6857997"/>
              <a:gd name="connsiteX582" fmla="*/ 4548904 w 6096000"/>
              <a:gd name="connsiteY582" fmla="*/ 503679 h 6857997"/>
              <a:gd name="connsiteX583" fmla="*/ 4549862 w 6096000"/>
              <a:gd name="connsiteY583" fmla="*/ 513092 h 6857997"/>
              <a:gd name="connsiteX584" fmla="*/ 4551267 w 6096000"/>
              <a:gd name="connsiteY584" fmla="*/ 522036 h 6857997"/>
              <a:gd name="connsiteX585" fmla="*/ 4541386 w 6096000"/>
              <a:gd name="connsiteY585" fmla="*/ 516861 h 6857997"/>
              <a:gd name="connsiteX586" fmla="*/ 4531505 w 6096000"/>
              <a:gd name="connsiteY586" fmla="*/ 512155 h 6857997"/>
              <a:gd name="connsiteX587" fmla="*/ 4522092 w 6096000"/>
              <a:gd name="connsiteY587" fmla="*/ 506980 h 6857997"/>
              <a:gd name="connsiteX588" fmla="*/ 4512210 w 6096000"/>
              <a:gd name="connsiteY588" fmla="*/ 502274 h 6857997"/>
              <a:gd name="connsiteX589" fmla="*/ 4502797 w 6096000"/>
              <a:gd name="connsiteY589" fmla="*/ 497099 h 6857997"/>
              <a:gd name="connsiteX590" fmla="*/ 4492895 w 6096000"/>
              <a:gd name="connsiteY590" fmla="*/ 491924 h 6857997"/>
              <a:gd name="connsiteX591" fmla="*/ 4483013 w 6096000"/>
              <a:gd name="connsiteY591" fmla="*/ 487218 h 6857997"/>
              <a:gd name="connsiteX592" fmla="*/ 4473600 w 6096000"/>
              <a:gd name="connsiteY592" fmla="*/ 482043 h 6857997"/>
              <a:gd name="connsiteX593" fmla="*/ 4482076 w 6096000"/>
              <a:gd name="connsiteY593" fmla="*/ 477805 h 6857997"/>
              <a:gd name="connsiteX594" fmla="*/ 4490552 w 6096000"/>
              <a:gd name="connsiteY594" fmla="*/ 473546 h 6857997"/>
              <a:gd name="connsiteX595" fmla="*/ 4499028 w 6096000"/>
              <a:gd name="connsiteY595" fmla="*/ 469329 h 6857997"/>
              <a:gd name="connsiteX596" fmla="*/ 4507482 w 6096000"/>
              <a:gd name="connsiteY596" fmla="*/ 465091 h 6857997"/>
              <a:gd name="connsiteX597" fmla="*/ 4515958 w 6096000"/>
              <a:gd name="connsiteY597" fmla="*/ 461322 h 6857997"/>
              <a:gd name="connsiteX598" fmla="*/ 4524434 w 6096000"/>
              <a:gd name="connsiteY598" fmla="*/ 457084 h 6857997"/>
              <a:gd name="connsiteX599" fmla="*/ 4532910 w 6096000"/>
              <a:gd name="connsiteY599" fmla="*/ 452846 h 6857997"/>
              <a:gd name="connsiteX600" fmla="*/ 4541386 w 6096000"/>
              <a:gd name="connsiteY600" fmla="*/ 448608 h 6857997"/>
              <a:gd name="connsiteX601" fmla="*/ 4798835 w 6096000"/>
              <a:gd name="connsiteY601" fmla="*/ 434021 h 6857997"/>
              <a:gd name="connsiteX602" fmla="*/ 4794619 w 6096000"/>
              <a:gd name="connsiteY602" fmla="*/ 442028 h 6857997"/>
              <a:gd name="connsiteX603" fmla="*/ 4790360 w 6096000"/>
              <a:gd name="connsiteY603" fmla="*/ 450035 h 6857997"/>
              <a:gd name="connsiteX604" fmla="*/ 4786143 w 6096000"/>
              <a:gd name="connsiteY604" fmla="*/ 458021 h 6857997"/>
              <a:gd name="connsiteX605" fmla="*/ 4781905 w 6096000"/>
              <a:gd name="connsiteY605" fmla="*/ 466028 h 6857997"/>
              <a:gd name="connsiteX606" fmla="*/ 4778136 w 6096000"/>
              <a:gd name="connsiteY606" fmla="*/ 474036 h 6857997"/>
              <a:gd name="connsiteX607" fmla="*/ 4773898 w 6096000"/>
              <a:gd name="connsiteY607" fmla="*/ 482043 h 6857997"/>
              <a:gd name="connsiteX608" fmla="*/ 4769660 w 6096000"/>
              <a:gd name="connsiteY608" fmla="*/ 490029 h 6857997"/>
              <a:gd name="connsiteX609" fmla="*/ 4765422 w 6096000"/>
              <a:gd name="connsiteY609" fmla="*/ 498036 h 6857997"/>
              <a:gd name="connsiteX610" fmla="*/ 4765890 w 6096000"/>
              <a:gd name="connsiteY610" fmla="*/ 494756 h 6857997"/>
              <a:gd name="connsiteX611" fmla="*/ 4766380 w 6096000"/>
              <a:gd name="connsiteY611" fmla="*/ 491924 h 6857997"/>
              <a:gd name="connsiteX612" fmla="*/ 4766827 w 6096000"/>
              <a:gd name="connsiteY612" fmla="*/ 488623 h 6857997"/>
              <a:gd name="connsiteX613" fmla="*/ 4767296 w 6096000"/>
              <a:gd name="connsiteY613" fmla="*/ 485344 h 6857997"/>
              <a:gd name="connsiteX614" fmla="*/ 4768254 w 6096000"/>
              <a:gd name="connsiteY614" fmla="*/ 482043 h 6857997"/>
              <a:gd name="connsiteX615" fmla="*/ 4768723 w 6096000"/>
              <a:gd name="connsiteY615" fmla="*/ 479210 h 6857997"/>
              <a:gd name="connsiteX616" fmla="*/ 4769191 w 6096000"/>
              <a:gd name="connsiteY616" fmla="*/ 475931 h 6857997"/>
              <a:gd name="connsiteX617" fmla="*/ 4769660 w 6096000"/>
              <a:gd name="connsiteY617" fmla="*/ 472630 h 6857997"/>
              <a:gd name="connsiteX618" fmla="*/ 4770128 w 6096000"/>
              <a:gd name="connsiteY618" fmla="*/ 472630 h 6857997"/>
              <a:gd name="connsiteX619" fmla="*/ 4772024 w 6096000"/>
              <a:gd name="connsiteY619" fmla="*/ 472630 h 6857997"/>
              <a:gd name="connsiteX620" fmla="*/ 4774366 w 6096000"/>
              <a:gd name="connsiteY620" fmla="*/ 471672 h 6857997"/>
              <a:gd name="connsiteX621" fmla="*/ 4776262 w 6096000"/>
              <a:gd name="connsiteY621" fmla="*/ 470735 h 6857997"/>
              <a:gd name="connsiteX622" fmla="*/ 4777667 w 6096000"/>
              <a:gd name="connsiteY622" fmla="*/ 469329 h 6857997"/>
              <a:gd name="connsiteX623" fmla="*/ 4779073 w 6096000"/>
              <a:gd name="connsiteY623" fmla="*/ 467902 h 6857997"/>
              <a:gd name="connsiteX624" fmla="*/ 4780010 w 6096000"/>
              <a:gd name="connsiteY624" fmla="*/ 466028 h 6857997"/>
              <a:gd name="connsiteX625" fmla="*/ 4780478 w 6096000"/>
              <a:gd name="connsiteY625" fmla="*/ 463665 h 6857997"/>
              <a:gd name="connsiteX626" fmla="*/ 4780947 w 6096000"/>
              <a:gd name="connsiteY626" fmla="*/ 461791 h 6857997"/>
              <a:gd name="connsiteX627" fmla="*/ 4780947 w 6096000"/>
              <a:gd name="connsiteY627" fmla="*/ 460854 h 6857997"/>
              <a:gd name="connsiteX628" fmla="*/ 4780478 w 6096000"/>
              <a:gd name="connsiteY628" fmla="*/ 459917 h 6857997"/>
              <a:gd name="connsiteX629" fmla="*/ 4780478 w 6096000"/>
              <a:gd name="connsiteY629" fmla="*/ 458980 h 6857997"/>
              <a:gd name="connsiteX630" fmla="*/ 4780478 w 6096000"/>
              <a:gd name="connsiteY630" fmla="*/ 458021 h 6857997"/>
              <a:gd name="connsiteX631" fmla="*/ 4780010 w 6096000"/>
              <a:gd name="connsiteY631" fmla="*/ 457084 h 6857997"/>
              <a:gd name="connsiteX632" fmla="*/ 4779541 w 6096000"/>
              <a:gd name="connsiteY632" fmla="*/ 456616 h 6857997"/>
              <a:gd name="connsiteX633" fmla="*/ 4779073 w 6096000"/>
              <a:gd name="connsiteY633" fmla="*/ 455679 h 6857997"/>
              <a:gd name="connsiteX634" fmla="*/ 4778604 w 6096000"/>
              <a:gd name="connsiteY634" fmla="*/ 455210 h 6857997"/>
              <a:gd name="connsiteX635" fmla="*/ 4780947 w 6096000"/>
              <a:gd name="connsiteY635" fmla="*/ 452378 h 6857997"/>
              <a:gd name="connsiteX636" fmla="*/ 4783779 w 6096000"/>
              <a:gd name="connsiteY636" fmla="*/ 450035 h 6857997"/>
              <a:gd name="connsiteX637" fmla="*/ 4786143 w 6096000"/>
              <a:gd name="connsiteY637" fmla="*/ 447203 h 6857997"/>
              <a:gd name="connsiteX638" fmla="*/ 4788954 w 6096000"/>
              <a:gd name="connsiteY638" fmla="*/ 444371 h 6857997"/>
              <a:gd name="connsiteX639" fmla="*/ 4791318 w 6096000"/>
              <a:gd name="connsiteY639" fmla="*/ 442028 h 6857997"/>
              <a:gd name="connsiteX640" fmla="*/ 4793660 w 6096000"/>
              <a:gd name="connsiteY640" fmla="*/ 439196 h 6857997"/>
              <a:gd name="connsiteX641" fmla="*/ 4796493 w 6096000"/>
              <a:gd name="connsiteY641" fmla="*/ 436853 h 6857997"/>
              <a:gd name="connsiteX642" fmla="*/ 4798835 w 6096000"/>
              <a:gd name="connsiteY642" fmla="*/ 434021 h 6857997"/>
              <a:gd name="connsiteX643" fmla="*/ 4749897 w 6096000"/>
              <a:gd name="connsiteY643" fmla="*/ 411426 h 6857997"/>
              <a:gd name="connsiteX644" fmla="*/ 4750365 w 6096000"/>
              <a:gd name="connsiteY644" fmla="*/ 411426 h 6857997"/>
              <a:gd name="connsiteX645" fmla="*/ 4750834 w 6096000"/>
              <a:gd name="connsiteY645" fmla="*/ 411426 h 6857997"/>
              <a:gd name="connsiteX646" fmla="*/ 4751302 w 6096000"/>
              <a:gd name="connsiteY646" fmla="*/ 411895 h 6857997"/>
              <a:gd name="connsiteX647" fmla="*/ 4751771 w 6096000"/>
              <a:gd name="connsiteY647" fmla="*/ 411895 h 6857997"/>
              <a:gd name="connsiteX648" fmla="*/ 4752708 w 6096000"/>
              <a:gd name="connsiteY648" fmla="*/ 411895 h 6857997"/>
              <a:gd name="connsiteX649" fmla="*/ 4753198 w 6096000"/>
              <a:gd name="connsiteY649" fmla="*/ 411895 h 6857997"/>
              <a:gd name="connsiteX650" fmla="*/ 4753666 w 6096000"/>
              <a:gd name="connsiteY650" fmla="*/ 412363 h 6857997"/>
              <a:gd name="connsiteX651" fmla="*/ 4754114 w 6096000"/>
              <a:gd name="connsiteY651" fmla="*/ 412363 h 6857997"/>
              <a:gd name="connsiteX652" fmla="*/ 4754582 w 6096000"/>
              <a:gd name="connsiteY652" fmla="*/ 412363 h 6857997"/>
              <a:gd name="connsiteX653" fmla="*/ 4754582 w 6096000"/>
              <a:gd name="connsiteY653" fmla="*/ 411895 h 6857997"/>
              <a:gd name="connsiteX654" fmla="*/ 4755072 w 6096000"/>
              <a:gd name="connsiteY654" fmla="*/ 411895 h 6857997"/>
              <a:gd name="connsiteX655" fmla="*/ 4755540 w 6096000"/>
              <a:gd name="connsiteY655" fmla="*/ 411895 h 6857997"/>
              <a:gd name="connsiteX656" fmla="*/ 4756477 w 6096000"/>
              <a:gd name="connsiteY656" fmla="*/ 417070 h 6857997"/>
              <a:gd name="connsiteX657" fmla="*/ 4757883 w 6096000"/>
              <a:gd name="connsiteY657" fmla="*/ 421776 h 6857997"/>
              <a:gd name="connsiteX658" fmla="*/ 4759310 w 6096000"/>
              <a:gd name="connsiteY658" fmla="*/ 426972 h 6857997"/>
              <a:gd name="connsiteX659" fmla="*/ 4760715 w 6096000"/>
              <a:gd name="connsiteY659" fmla="*/ 431657 h 6857997"/>
              <a:gd name="connsiteX660" fmla="*/ 4761652 w 6096000"/>
              <a:gd name="connsiteY660" fmla="*/ 436853 h 6857997"/>
              <a:gd name="connsiteX661" fmla="*/ 4763079 w 6096000"/>
              <a:gd name="connsiteY661" fmla="*/ 441538 h 6857997"/>
              <a:gd name="connsiteX662" fmla="*/ 4764485 w 6096000"/>
              <a:gd name="connsiteY662" fmla="*/ 446734 h 6857997"/>
              <a:gd name="connsiteX663" fmla="*/ 4765422 w 6096000"/>
              <a:gd name="connsiteY663" fmla="*/ 451441 h 6857997"/>
              <a:gd name="connsiteX664" fmla="*/ 4763995 w 6096000"/>
              <a:gd name="connsiteY664" fmla="*/ 452378 h 6857997"/>
              <a:gd name="connsiteX665" fmla="*/ 4763079 w 6096000"/>
              <a:gd name="connsiteY665" fmla="*/ 453336 h 6857997"/>
              <a:gd name="connsiteX666" fmla="*/ 4761652 w 6096000"/>
              <a:gd name="connsiteY666" fmla="*/ 454252 h 6857997"/>
              <a:gd name="connsiteX667" fmla="*/ 4760715 w 6096000"/>
              <a:gd name="connsiteY667" fmla="*/ 455679 h 6857997"/>
              <a:gd name="connsiteX668" fmla="*/ 4760247 w 6096000"/>
              <a:gd name="connsiteY668" fmla="*/ 457084 h 6857997"/>
              <a:gd name="connsiteX669" fmla="*/ 4759310 w 6096000"/>
              <a:gd name="connsiteY669" fmla="*/ 458490 h 6857997"/>
              <a:gd name="connsiteX670" fmla="*/ 4759310 w 6096000"/>
              <a:gd name="connsiteY670" fmla="*/ 459917 h 6857997"/>
              <a:gd name="connsiteX671" fmla="*/ 4758841 w 6096000"/>
              <a:gd name="connsiteY671" fmla="*/ 461791 h 6857997"/>
              <a:gd name="connsiteX672" fmla="*/ 4758841 w 6096000"/>
              <a:gd name="connsiteY672" fmla="*/ 462259 h 6857997"/>
              <a:gd name="connsiteX673" fmla="*/ 4759310 w 6096000"/>
              <a:gd name="connsiteY673" fmla="*/ 462259 h 6857997"/>
              <a:gd name="connsiteX674" fmla="*/ 4759310 w 6096000"/>
              <a:gd name="connsiteY674" fmla="*/ 462749 h 6857997"/>
              <a:gd name="connsiteX675" fmla="*/ 4759310 w 6096000"/>
              <a:gd name="connsiteY675" fmla="*/ 463217 h 6857997"/>
              <a:gd name="connsiteX676" fmla="*/ 4752708 w 6096000"/>
              <a:gd name="connsiteY676" fmla="*/ 465091 h 6857997"/>
              <a:gd name="connsiteX677" fmla="*/ 4746596 w 6096000"/>
              <a:gd name="connsiteY677" fmla="*/ 466965 h 6857997"/>
              <a:gd name="connsiteX678" fmla="*/ 4740484 w 6096000"/>
              <a:gd name="connsiteY678" fmla="*/ 469329 h 6857997"/>
              <a:gd name="connsiteX679" fmla="*/ 4734351 w 6096000"/>
              <a:gd name="connsiteY679" fmla="*/ 471203 h 6857997"/>
              <a:gd name="connsiteX680" fmla="*/ 4727770 w 6096000"/>
              <a:gd name="connsiteY680" fmla="*/ 473099 h 6857997"/>
              <a:gd name="connsiteX681" fmla="*/ 4721658 w 6096000"/>
              <a:gd name="connsiteY681" fmla="*/ 474973 h 6857997"/>
              <a:gd name="connsiteX682" fmla="*/ 4715525 w 6096000"/>
              <a:gd name="connsiteY682" fmla="*/ 476847 h 6857997"/>
              <a:gd name="connsiteX683" fmla="*/ 4708944 w 6096000"/>
              <a:gd name="connsiteY683" fmla="*/ 478742 h 6857997"/>
              <a:gd name="connsiteX684" fmla="*/ 4714119 w 6096000"/>
              <a:gd name="connsiteY684" fmla="*/ 470266 h 6857997"/>
              <a:gd name="connsiteX685" fmla="*/ 4719294 w 6096000"/>
              <a:gd name="connsiteY685" fmla="*/ 461791 h 6857997"/>
              <a:gd name="connsiteX686" fmla="*/ 4724469 w 6096000"/>
              <a:gd name="connsiteY686" fmla="*/ 453336 h 6857997"/>
              <a:gd name="connsiteX687" fmla="*/ 4729644 w 6096000"/>
              <a:gd name="connsiteY687" fmla="*/ 444839 h 6857997"/>
              <a:gd name="connsiteX688" fmla="*/ 4734819 w 6096000"/>
              <a:gd name="connsiteY688" fmla="*/ 436385 h 6857997"/>
              <a:gd name="connsiteX689" fmla="*/ 4739526 w 6096000"/>
              <a:gd name="connsiteY689" fmla="*/ 428356 h 6857997"/>
              <a:gd name="connsiteX690" fmla="*/ 4744701 w 6096000"/>
              <a:gd name="connsiteY690" fmla="*/ 419902 h 6857997"/>
              <a:gd name="connsiteX691" fmla="*/ 4749897 w 6096000"/>
              <a:gd name="connsiteY691" fmla="*/ 411426 h 6857997"/>
              <a:gd name="connsiteX692" fmla="*/ 4674104 w 6096000"/>
              <a:gd name="connsiteY692" fmla="*/ 411426 h 6857997"/>
              <a:gd name="connsiteX693" fmla="*/ 4677383 w 6096000"/>
              <a:gd name="connsiteY693" fmla="*/ 419902 h 6857997"/>
              <a:gd name="connsiteX694" fmla="*/ 4681153 w 6096000"/>
              <a:gd name="connsiteY694" fmla="*/ 428846 h 6857997"/>
              <a:gd name="connsiteX695" fmla="*/ 4684922 w 6096000"/>
              <a:gd name="connsiteY695" fmla="*/ 437322 h 6857997"/>
              <a:gd name="connsiteX696" fmla="*/ 4688223 w 6096000"/>
              <a:gd name="connsiteY696" fmla="*/ 445797 h 6857997"/>
              <a:gd name="connsiteX697" fmla="*/ 4691993 w 6096000"/>
              <a:gd name="connsiteY697" fmla="*/ 454252 h 6857997"/>
              <a:gd name="connsiteX698" fmla="*/ 4695762 w 6096000"/>
              <a:gd name="connsiteY698" fmla="*/ 462749 h 6857997"/>
              <a:gd name="connsiteX699" fmla="*/ 4699063 w 6096000"/>
              <a:gd name="connsiteY699" fmla="*/ 471203 h 6857997"/>
              <a:gd name="connsiteX700" fmla="*/ 4702811 w 6096000"/>
              <a:gd name="connsiteY700" fmla="*/ 479679 h 6857997"/>
              <a:gd name="connsiteX701" fmla="*/ 4692930 w 6096000"/>
              <a:gd name="connsiteY701" fmla="*/ 479210 h 6857997"/>
              <a:gd name="connsiteX702" fmla="*/ 4683517 w 6096000"/>
              <a:gd name="connsiteY702" fmla="*/ 478273 h 6857997"/>
              <a:gd name="connsiteX703" fmla="*/ 4673635 w 6096000"/>
              <a:gd name="connsiteY703" fmla="*/ 477315 h 6857997"/>
              <a:gd name="connsiteX704" fmla="*/ 4663754 w 6096000"/>
              <a:gd name="connsiteY704" fmla="*/ 476378 h 6857997"/>
              <a:gd name="connsiteX705" fmla="*/ 4654341 w 6096000"/>
              <a:gd name="connsiteY705" fmla="*/ 475931 h 6857997"/>
              <a:gd name="connsiteX706" fmla="*/ 4644459 w 6096000"/>
              <a:gd name="connsiteY706" fmla="*/ 474973 h 6857997"/>
              <a:gd name="connsiteX707" fmla="*/ 4635025 w 6096000"/>
              <a:gd name="connsiteY707" fmla="*/ 474036 h 6857997"/>
              <a:gd name="connsiteX708" fmla="*/ 4625144 w 6096000"/>
              <a:gd name="connsiteY708" fmla="*/ 473099 h 6857997"/>
              <a:gd name="connsiteX709" fmla="*/ 4631277 w 6096000"/>
              <a:gd name="connsiteY709" fmla="*/ 465560 h 6857997"/>
              <a:gd name="connsiteX710" fmla="*/ 4637389 w 6096000"/>
              <a:gd name="connsiteY710" fmla="*/ 458021 h 6857997"/>
              <a:gd name="connsiteX711" fmla="*/ 4643501 w 6096000"/>
              <a:gd name="connsiteY711" fmla="*/ 450035 h 6857997"/>
              <a:gd name="connsiteX712" fmla="*/ 4649634 w 6096000"/>
              <a:gd name="connsiteY712" fmla="*/ 442497 h 6857997"/>
              <a:gd name="connsiteX713" fmla="*/ 4655746 w 6096000"/>
              <a:gd name="connsiteY713" fmla="*/ 434490 h 6857997"/>
              <a:gd name="connsiteX714" fmla="*/ 4661858 w 6096000"/>
              <a:gd name="connsiteY714" fmla="*/ 426972 h 6857997"/>
              <a:gd name="connsiteX715" fmla="*/ 4667970 w 6096000"/>
              <a:gd name="connsiteY715" fmla="*/ 419433 h 6857997"/>
              <a:gd name="connsiteX716" fmla="*/ 4674104 w 6096000"/>
              <a:gd name="connsiteY716" fmla="*/ 411426 h 6857997"/>
              <a:gd name="connsiteX717" fmla="*/ 4603017 w 6096000"/>
              <a:gd name="connsiteY717" fmla="*/ 410489 h 6857997"/>
              <a:gd name="connsiteX718" fmla="*/ 4604912 w 6096000"/>
              <a:gd name="connsiteY718" fmla="*/ 418475 h 6857997"/>
              <a:gd name="connsiteX719" fmla="*/ 4606787 w 6096000"/>
              <a:gd name="connsiteY719" fmla="*/ 426014 h 6857997"/>
              <a:gd name="connsiteX720" fmla="*/ 4609150 w 6096000"/>
              <a:gd name="connsiteY720" fmla="*/ 433553 h 6857997"/>
              <a:gd name="connsiteX721" fmla="*/ 4611024 w 6096000"/>
              <a:gd name="connsiteY721" fmla="*/ 441538 h 6857997"/>
              <a:gd name="connsiteX722" fmla="*/ 4613367 w 6096000"/>
              <a:gd name="connsiteY722" fmla="*/ 449077 h 6857997"/>
              <a:gd name="connsiteX723" fmla="*/ 4615262 w 6096000"/>
              <a:gd name="connsiteY723" fmla="*/ 456616 h 6857997"/>
              <a:gd name="connsiteX724" fmla="*/ 4617626 w 6096000"/>
              <a:gd name="connsiteY724" fmla="*/ 464133 h 6857997"/>
              <a:gd name="connsiteX725" fmla="*/ 4619500 w 6096000"/>
              <a:gd name="connsiteY725" fmla="*/ 472162 h 6857997"/>
              <a:gd name="connsiteX726" fmla="*/ 4610556 w 6096000"/>
              <a:gd name="connsiteY726" fmla="*/ 468861 h 6857997"/>
              <a:gd name="connsiteX727" fmla="*/ 4601143 w 6096000"/>
              <a:gd name="connsiteY727" fmla="*/ 465560 h 6857997"/>
              <a:gd name="connsiteX728" fmla="*/ 4592220 w 6096000"/>
              <a:gd name="connsiteY728" fmla="*/ 462259 h 6857997"/>
              <a:gd name="connsiteX729" fmla="*/ 4582807 w 6096000"/>
              <a:gd name="connsiteY729" fmla="*/ 458980 h 6857997"/>
              <a:gd name="connsiteX730" fmla="*/ 4573863 w 6096000"/>
              <a:gd name="connsiteY730" fmla="*/ 455679 h 6857997"/>
              <a:gd name="connsiteX731" fmla="*/ 4564918 w 6096000"/>
              <a:gd name="connsiteY731" fmla="*/ 452378 h 6857997"/>
              <a:gd name="connsiteX732" fmla="*/ 4555505 w 6096000"/>
              <a:gd name="connsiteY732" fmla="*/ 449077 h 6857997"/>
              <a:gd name="connsiteX733" fmla="*/ 4546561 w 6096000"/>
              <a:gd name="connsiteY733" fmla="*/ 445797 h 6857997"/>
              <a:gd name="connsiteX734" fmla="*/ 4553631 w 6096000"/>
              <a:gd name="connsiteY734" fmla="*/ 441070 h 6857997"/>
              <a:gd name="connsiteX735" fmla="*/ 4560680 w 6096000"/>
              <a:gd name="connsiteY735" fmla="*/ 436853 h 6857997"/>
              <a:gd name="connsiteX736" fmla="*/ 4567729 w 6096000"/>
              <a:gd name="connsiteY736" fmla="*/ 432615 h 6857997"/>
              <a:gd name="connsiteX737" fmla="*/ 4574800 w 6096000"/>
              <a:gd name="connsiteY737" fmla="*/ 428356 h 6857997"/>
              <a:gd name="connsiteX738" fmla="*/ 4581870 w 6096000"/>
              <a:gd name="connsiteY738" fmla="*/ 423671 h 6857997"/>
              <a:gd name="connsiteX739" fmla="*/ 4588919 w 6096000"/>
              <a:gd name="connsiteY739" fmla="*/ 419433 h 6857997"/>
              <a:gd name="connsiteX740" fmla="*/ 4595968 w 6096000"/>
              <a:gd name="connsiteY740" fmla="*/ 415196 h 6857997"/>
              <a:gd name="connsiteX741" fmla="*/ 4603017 w 6096000"/>
              <a:gd name="connsiteY741" fmla="*/ 410489 h 6857997"/>
              <a:gd name="connsiteX742" fmla="*/ 4605849 w 6096000"/>
              <a:gd name="connsiteY742" fmla="*/ 410021 h 6857997"/>
              <a:gd name="connsiteX743" fmla="*/ 4614325 w 6096000"/>
              <a:gd name="connsiteY743" fmla="*/ 410021 h 6857997"/>
              <a:gd name="connsiteX744" fmla="*/ 4622333 w 6096000"/>
              <a:gd name="connsiteY744" fmla="*/ 410021 h 6857997"/>
              <a:gd name="connsiteX745" fmla="*/ 4630319 w 6096000"/>
              <a:gd name="connsiteY745" fmla="*/ 410021 h 6857997"/>
              <a:gd name="connsiteX746" fmla="*/ 4638326 w 6096000"/>
              <a:gd name="connsiteY746" fmla="*/ 410021 h 6857997"/>
              <a:gd name="connsiteX747" fmla="*/ 4646802 w 6096000"/>
              <a:gd name="connsiteY747" fmla="*/ 410021 h 6857997"/>
              <a:gd name="connsiteX748" fmla="*/ 4654788 w 6096000"/>
              <a:gd name="connsiteY748" fmla="*/ 410021 h 6857997"/>
              <a:gd name="connsiteX749" fmla="*/ 4662817 w 6096000"/>
              <a:gd name="connsiteY749" fmla="*/ 410021 h 6857997"/>
              <a:gd name="connsiteX750" fmla="*/ 4671271 w 6096000"/>
              <a:gd name="connsiteY750" fmla="*/ 410021 h 6857997"/>
              <a:gd name="connsiteX751" fmla="*/ 4665159 w 6096000"/>
              <a:gd name="connsiteY751" fmla="*/ 417559 h 6857997"/>
              <a:gd name="connsiteX752" fmla="*/ 4659047 w 6096000"/>
              <a:gd name="connsiteY752" fmla="*/ 425545 h 6857997"/>
              <a:gd name="connsiteX753" fmla="*/ 4652914 w 6096000"/>
              <a:gd name="connsiteY753" fmla="*/ 433084 h 6857997"/>
              <a:gd name="connsiteX754" fmla="*/ 4646802 w 6096000"/>
              <a:gd name="connsiteY754" fmla="*/ 440623 h 6857997"/>
              <a:gd name="connsiteX755" fmla="*/ 4640690 w 6096000"/>
              <a:gd name="connsiteY755" fmla="*/ 448140 h 6857997"/>
              <a:gd name="connsiteX756" fmla="*/ 4634578 w 6096000"/>
              <a:gd name="connsiteY756" fmla="*/ 455679 h 6857997"/>
              <a:gd name="connsiteX757" fmla="*/ 4628445 w 6096000"/>
              <a:gd name="connsiteY757" fmla="*/ 463665 h 6857997"/>
              <a:gd name="connsiteX758" fmla="*/ 4622780 w 6096000"/>
              <a:gd name="connsiteY758" fmla="*/ 471203 h 6857997"/>
              <a:gd name="connsiteX759" fmla="*/ 4620437 w 6096000"/>
              <a:gd name="connsiteY759" fmla="*/ 463217 h 6857997"/>
              <a:gd name="connsiteX760" fmla="*/ 4618563 w 6096000"/>
              <a:gd name="connsiteY760" fmla="*/ 455679 h 6857997"/>
              <a:gd name="connsiteX761" fmla="*/ 4616199 w 6096000"/>
              <a:gd name="connsiteY761" fmla="*/ 448140 h 6857997"/>
              <a:gd name="connsiteX762" fmla="*/ 4614325 w 6096000"/>
              <a:gd name="connsiteY762" fmla="*/ 440623 h 6857997"/>
              <a:gd name="connsiteX763" fmla="*/ 4612451 w 6096000"/>
              <a:gd name="connsiteY763" fmla="*/ 432615 h 6857997"/>
              <a:gd name="connsiteX764" fmla="*/ 4610087 w 6096000"/>
              <a:gd name="connsiteY764" fmla="*/ 425077 h 6857997"/>
              <a:gd name="connsiteX765" fmla="*/ 4608213 w 6096000"/>
              <a:gd name="connsiteY765" fmla="*/ 417559 h 6857997"/>
              <a:gd name="connsiteX766" fmla="*/ 4605849 w 6096000"/>
              <a:gd name="connsiteY766" fmla="*/ 410021 h 6857997"/>
              <a:gd name="connsiteX767" fmla="*/ 4743785 w 6096000"/>
              <a:gd name="connsiteY767" fmla="*/ 403888 h 6857997"/>
              <a:gd name="connsiteX768" fmla="*/ 4743785 w 6096000"/>
              <a:gd name="connsiteY768" fmla="*/ 404377 h 6857997"/>
              <a:gd name="connsiteX769" fmla="*/ 4744232 w 6096000"/>
              <a:gd name="connsiteY769" fmla="*/ 405314 h 6857997"/>
              <a:gd name="connsiteX770" fmla="*/ 4744701 w 6096000"/>
              <a:gd name="connsiteY770" fmla="*/ 406251 h 6857997"/>
              <a:gd name="connsiteX771" fmla="*/ 4745169 w 6096000"/>
              <a:gd name="connsiteY771" fmla="*/ 406720 h 6857997"/>
              <a:gd name="connsiteX772" fmla="*/ 4745659 w 6096000"/>
              <a:gd name="connsiteY772" fmla="*/ 407657 h 6857997"/>
              <a:gd name="connsiteX773" fmla="*/ 4746127 w 6096000"/>
              <a:gd name="connsiteY773" fmla="*/ 408147 h 6857997"/>
              <a:gd name="connsiteX774" fmla="*/ 4746596 w 6096000"/>
              <a:gd name="connsiteY774" fmla="*/ 409062 h 6857997"/>
              <a:gd name="connsiteX775" fmla="*/ 4747064 w 6096000"/>
              <a:gd name="connsiteY775" fmla="*/ 409531 h 6857997"/>
              <a:gd name="connsiteX776" fmla="*/ 4741889 w 6096000"/>
              <a:gd name="connsiteY776" fmla="*/ 418028 h 6857997"/>
              <a:gd name="connsiteX777" fmla="*/ 4736714 w 6096000"/>
              <a:gd name="connsiteY777" fmla="*/ 426482 h 6857997"/>
              <a:gd name="connsiteX778" fmla="*/ 4731540 w 6096000"/>
              <a:gd name="connsiteY778" fmla="*/ 435427 h 6857997"/>
              <a:gd name="connsiteX779" fmla="*/ 4726343 w 6096000"/>
              <a:gd name="connsiteY779" fmla="*/ 443902 h 6857997"/>
              <a:gd name="connsiteX780" fmla="*/ 4721190 w 6096000"/>
              <a:gd name="connsiteY780" fmla="*/ 452378 h 6857997"/>
              <a:gd name="connsiteX781" fmla="*/ 4715993 w 6096000"/>
              <a:gd name="connsiteY781" fmla="*/ 460854 h 6857997"/>
              <a:gd name="connsiteX782" fmla="*/ 4710818 w 6096000"/>
              <a:gd name="connsiteY782" fmla="*/ 469329 h 6857997"/>
              <a:gd name="connsiteX783" fmla="*/ 4705643 w 6096000"/>
              <a:gd name="connsiteY783" fmla="*/ 478273 h 6857997"/>
              <a:gd name="connsiteX784" fmla="*/ 4701874 w 6096000"/>
              <a:gd name="connsiteY784" fmla="*/ 469329 h 6857997"/>
              <a:gd name="connsiteX785" fmla="*/ 4698594 w 6096000"/>
              <a:gd name="connsiteY785" fmla="*/ 460854 h 6857997"/>
              <a:gd name="connsiteX786" fmla="*/ 4694825 w 6096000"/>
              <a:gd name="connsiteY786" fmla="*/ 452378 h 6857997"/>
              <a:gd name="connsiteX787" fmla="*/ 4691056 w 6096000"/>
              <a:gd name="connsiteY787" fmla="*/ 443902 h 6857997"/>
              <a:gd name="connsiteX788" fmla="*/ 4687755 w 6096000"/>
              <a:gd name="connsiteY788" fmla="*/ 435427 h 6857997"/>
              <a:gd name="connsiteX789" fmla="*/ 4683985 w 6096000"/>
              <a:gd name="connsiteY789" fmla="*/ 426972 h 6857997"/>
              <a:gd name="connsiteX790" fmla="*/ 4680216 w 6096000"/>
              <a:gd name="connsiteY790" fmla="*/ 418475 h 6857997"/>
              <a:gd name="connsiteX791" fmla="*/ 4676936 w 6096000"/>
              <a:gd name="connsiteY791" fmla="*/ 410021 h 6857997"/>
              <a:gd name="connsiteX792" fmla="*/ 4685412 w 6096000"/>
              <a:gd name="connsiteY792" fmla="*/ 409062 h 6857997"/>
              <a:gd name="connsiteX793" fmla="*/ 4693398 w 6096000"/>
              <a:gd name="connsiteY793" fmla="*/ 408147 h 6857997"/>
              <a:gd name="connsiteX794" fmla="*/ 4701874 w 6096000"/>
              <a:gd name="connsiteY794" fmla="*/ 407657 h 6857997"/>
              <a:gd name="connsiteX795" fmla="*/ 4710350 w 6096000"/>
              <a:gd name="connsiteY795" fmla="*/ 406720 h 6857997"/>
              <a:gd name="connsiteX796" fmla="*/ 4718357 w 6096000"/>
              <a:gd name="connsiteY796" fmla="*/ 406251 h 6857997"/>
              <a:gd name="connsiteX797" fmla="*/ 4726833 w 6096000"/>
              <a:gd name="connsiteY797" fmla="*/ 405314 h 6857997"/>
              <a:gd name="connsiteX798" fmla="*/ 4735288 w 6096000"/>
              <a:gd name="connsiteY798" fmla="*/ 404377 h 6857997"/>
              <a:gd name="connsiteX799" fmla="*/ 4743785 w 6096000"/>
              <a:gd name="connsiteY799" fmla="*/ 403888 h 6857997"/>
              <a:gd name="connsiteX800" fmla="*/ 4468404 w 6096000"/>
              <a:gd name="connsiteY800" fmla="*/ 398244 h 6857997"/>
              <a:gd name="connsiteX801" fmla="*/ 4477370 w 6096000"/>
              <a:gd name="connsiteY801" fmla="*/ 403888 h 6857997"/>
              <a:gd name="connsiteX802" fmla="*/ 4486314 w 6096000"/>
              <a:gd name="connsiteY802" fmla="*/ 410021 h 6857997"/>
              <a:gd name="connsiteX803" fmla="*/ 4495258 w 6096000"/>
              <a:gd name="connsiteY803" fmla="*/ 416133 h 6857997"/>
              <a:gd name="connsiteX804" fmla="*/ 4504182 w 6096000"/>
              <a:gd name="connsiteY804" fmla="*/ 421776 h 6857997"/>
              <a:gd name="connsiteX805" fmla="*/ 4512679 w 6096000"/>
              <a:gd name="connsiteY805" fmla="*/ 427909 h 6857997"/>
              <a:gd name="connsiteX806" fmla="*/ 4521623 w 6096000"/>
              <a:gd name="connsiteY806" fmla="*/ 434021 h 6857997"/>
              <a:gd name="connsiteX807" fmla="*/ 4530546 w 6096000"/>
              <a:gd name="connsiteY807" fmla="*/ 439664 h 6857997"/>
              <a:gd name="connsiteX808" fmla="*/ 4539491 w 6096000"/>
              <a:gd name="connsiteY808" fmla="*/ 445797 h 6857997"/>
              <a:gd name="connsiteX809" fmla="*/ 4531036 w 6096000"/>
              <a:gd name="connsiteY809" fmla="*/ 450035 h 6857997"/>
              <a:gd name="connsiteX810" fmla="*/ 4522560 w 6096000"/>
              <a:gd name="connsiteY810" fmla="*/ 454252 h 6857997"/>
              <a:gd name="connsiteX811" fmla="*/ 4514084 w 6096000"/>
              <a:gd name="connsiteY811" fmla="*/ 458490 h 6857997"/>
              <a:gd name="connsiteX812" fmla="*/ 4505608 w 6096000"/>
              <a:gd name="connsiteY812" fmla="*/ 462749 h 6857997"/>
              <a:gd name="connsiteX813" fmla="*/ 4497132 w 6096000"/>
              <a:gd name="connsiteY813" fmla="*/ 466965 h 6857997"/>
              <a:gd name="connsiteX814" fmla="*/ 4488188 w 6096000"/>
              <a:gd name="connsiteY814" fmla="*/ 471203 h 6857997"/>
              <a:gd name="connsiteX815" fmla="*/ 4479712 w 6096000"/>
              <a:gd name="connsiteY815" fmla="*/ 475441 h 6857997"/>
              <a:gd name="connsiteX816" fmla="*/ 4471236 w 6096000"/>
              <a:gd name="connsiteY816" fmla="*/ 479679 h 6857997"/>
              <a:gd name="connsiteX817" fmla="*/ 4471236 w 6096000"/>
              <a:gd name="connsiteY817" fmla="*/ 469329 h 6857997"/>
              <a:gd name="connsiteX818" fmla="*/ 4470789 w 6096000"/>
              <a:gd name="connsiteY818" fmla="*/ 458980 h 6857997"/>
              <a:gd name="connsiteX819" fmla="*/ 4470299 w 6096000"/>
              <a:gd name="connsiteY819" fmla="*/ 449077 h 6857997"/>
              <a:gd name="connsiteX820" fmla="*/ 4469831 w 6096000"/>
              <a:gd name="connsiteY820" fmla="*/ 438727 h 6857997"/>
              <a:gd name="connsiteX821" fmla="*/ 4469362 w 6096000"/>
              <a:gd name="connsiteY821" fmla="*/ 428356 h 6857997"/>
              <a:gd name="connsiteX822" fmla="*/ 4469362 w 6096000"/>
              <a:gd name="connsiteY822" fmla="*/ 418475 h 6857997"/>
              <a:gd name="connsiteX823" fmla="*/ 4468894 w 6096000"/>
              <a:gd name="connsiteY823" fmla="*/ 408147 h 6857997"/>
              <a:gd name="connsiteX824" fmla="*/ 4468404 w 6096000"/>
              <a:gd name="connsiteY824" fmla="*/ 398244 h 6857997"/>
              <a:gd name="connsiteX825" fmla="*/ 4465124 w 6096000"/>
              <a:gd name="connsiteY825" fmla="*/ 397776 h 6857997"/>
              <a:gd name="connsiteX826" fmla="*/ 4465593 w 6096000"/>
              <a:gd name="connsiteY826" fmla="*/ 407657 h 6857997"/>
              <a:gd name="connsiteX827" fmla="*/ 4466061 w 6096000"/>
              <a:gd name="connsiteY827" fmla="*/ 418028 h 6857997"/>
              <a:gd name="connsiteX828" fmla="*/ 4466061 w 6096000"/>
              <a:gd name="connsiteY828" fmla="*/ 427909 h 6857997"/>
              <a:gd name="connsiteX829" fmla="*/ 4466530 w 6096000"/>
              <a:gd name="connsiteY829" fmla="*/ 437790 h 6857997"/>
              <a:gd name="connsiteX830" fmla="*/ 4467020 w 6096000"/>
              <a:gd name="connsiteY830" fmla="*/ 448140 h 6857997"/>
              <a:gd name="connsiteX831" fmla="*/ 4467488 w 6096000"/>
              <a:gd name="connsiteY831" fmla="*/ 458021 h 6857997"/>
              <a:gd name="connsiteX832" fmla="*/ 4467957 w 6096000"/>
              <a:gd name="connsiteY832" fmla="*/ 468392 h 6857997"/>
              <a:gd name="connsiteX833" fmla="*/ 4467957 w 6096000"/>
              <a:gd name="connsiteY833" fmla="*/ 478273 h 6857997"/>
              <a:gd name="connsiteX834" fmla="*/ 4461355 w 6096000"/>
              <a:gd name="connsiteY834" fmla="*/ 472162 h 6857997"/>
              <a:gd name="connsiteX835" fmla="*/ 4454306 w 6096000"/>
              <a:gd name="connsiteY835" fmla="*/ 466028 h 6857997"/>
              <a:gd name="connsiteX836" fmla="*/ 4447704 w 6096000"/>
              <a:gd name="connsiteY836" fmla="*/ 459917 h 6857997"/>
              <a:gd name="connsiteX837" fmla="*/ 4440655 w 6096000"/>
              <a:gd name="connsiteY837" fmla="*/ 453783 h 6857997"/>
              <a:gd name="connsiteX838" fmla="*/ 4434053 w 6096000"/>
              <a:gd name="connsiteY838" fmla="*/ 447671 h 6857997"/>
              <a:gd name="connsiteX839" fmla="*/ 4427473 w 6096000"/>
              <a:gd name="connsiteY839" fmla="*/ 441538 h 6857997"/>
              <a:gd name="connsiteX840" fmla="*/ 4420402 w 6096000"/>
              <a:gd name="connsiteY840" fmla="*/ 435427 h 6857997"/>
              <a:gd name="connsiteX841" fmla="*/ 4413801 w 6096000"/>
              <a:gd name="connsiteY841" fmla="*/ 429315 h 6857997"/>
              <a:gd name="connsiteX842" fmla="*/ 4419934 w 6096000"/>
              <a:gd name="connsiteY842" fmla="*/ 425545 h 6857997"/>
              <a:gd name="connsiteX843" fmla="*/ 4426514 w 6096000"/>
              <a:gd name="connsiteY843" fmla="*/ 421776 h 6857997"/>
              <a:gd name="connsiteX844" fmla="*/ 4433116 w 6096000"/>
              <a:gd name="connsiteY844" fmla="*/ 417559 h 6857997"/>
              <a:gd name="connsiteX845" fmla="*/ 4439228 w 6096000"/>
              <a:gd name="connsiteY845" fmla="*/ 413790 h 6857997"/>
              <a:gd name="connsiteX846" fmla="*/ 4445830 w 6096000"/>
              <a:gd name="connsiteY846" fmla="*/ 409531 h 6857997"/>
              <a:gd name="connsiteX847" fmla="*/ 4452411 w 6096000"/>
              <a:gd name="connsiteY847" fmla="*/ 405762 h 6857997"/>
              <a:gd name="connsiteX848" fmla="*/ 4458991 w 6096000"/>
              <a:gd name="connsiteY848" fmla="*/ 401545 h 6857997"/>
              <a:gd name="connsiteX849" fmla="*/ 4465124 w 6096000"/>
              <a:gd name="connsiteY849" fmla="*/ 397776 h 6857997"/>
              <a:gd name="connsiteX850" fmla="*/ 4793192 w 6096000"/>
              <a:gd name="connsiteY850" fmla="*/ 396349 h 6857997"/>
              <a:gd name="connsiteX851" fmla="*/ 4794619 w 6096000"/>
              <a:gd name="connsiteY851" fmla="*/ 399650 h 6857997"/>
              <a:gd name="connsiteX852" fmla="*/ 4796024 w 6096000"/>
              <a:gd name="connsiteY852" fmla="*/ 403419 h 6857997"/>
              <a:gd name="connsiteX853" fmla="*/ 4796961 w 6096000"/>
              <a:gd name="connsiteY853" fmla="*/ 406720 h 6857997"/>
              <a:gd name="connsiteX854" fmla="*/ 4798388 w 6096000"/>
              <a:gd name="connsiteY854" fmla="*/ 410489 h 6857997"/>
              <a:gd name="connsiteX855" fmla="*/ 4799772 w 6096000"/>
              <a:gd name="connsiteY855" fmla="*/ 413790 h 6857997"/>
              <a:gd name="connsiteX856" fmla="*/ 4801199 w 6096000"/>
              <a:gd name="connsiteY856" fmla="*/ 417559 h 6857997"/>
              <a:gd name="connsiteX857" fmla="*/ 4802605 w 6096000"/>
              <a:gd name="connsiteY857" fmla="*/ 420839 h 6857997"/>
              <a:gd name="connsiteX858" fmla="*/ 4804032 w 6096000"/>
              <a:gd name="connsiteY858" fmla="*/ 424140 h 6857997"/>
              <a:gd name="connsiteX859" fmla="*/ 4800262 w 6096000"/>
              <a:gd name="connsiteY859" fmla="*/ 427909 h 6857997"/>
              <a:gd name="connsiteX860" fmla="*/ 4796961 w 6096000"/>
              <a:gd name="connsiteY860" fmla="*/ 431189 h 6857997"/>
              <a:gd name="connsiteX861" fmla="*/ 4793660 w 6096000"/>
              <a:gd name="connsiteY861" fmla="*/ 434958 h 6857997"/>
              <a:gd name="connsiteX862" fmla="*/ 4789891 w 6096000"/>
              <a:gd name="connsiteY862" fmla="*/ 438727 h 6857997"/>
              <a:gd name="connsiteX863" fmla="*/ 4786590 w 6096000"/>
              <a:gd name="connsiteY863" fmla="*/ 442028 h 6857997"/>
              <a:gd name="connsiteX864" fmla="*/ 4783311 w 6096000"/>
              <a:gd name="connsiteY864" fmla="*/ 445797 h 6857997"/>
              <a:gd name="connsiteX865" fmla="*/ 4779541 w 6096000"/>
              <a:gd name="connsiteY865" fmla="*/ 449077 h 6857997"/>
              <a:gd name="connsiteX866" fmla="*/ 4776262 w 6096000"/>
              <a:gd name="connsiteY866" fmla="*/ 452846 h 6857997"/>
              <a:gd name="connsiteX867" fmla="*/ 4776262 w 6096000"/>
              <a:gd name="connsiteY867" fmla="*/ 452378 h 6857997"/>
              <a:gd name="connsiteX868" fmla="*/ 4775793 w 6096000"/>
              <a:gd name="connsiteY868" fmla="*/ 452378 h 6857997"/>
              <a:gd name="connsiteX869" fmla="*/ 4775303 w 6096000"/>
              <a:gd name="connsiteY869" fmla="*/ 452378 h 6857997"/>
              <a:gd name="connsiteX870" fmla="*/ 4775303 w 6096000"/>
              <a:gd name="connsiteY870" fmla="*/ 451909 h 6857997"/>
              <a:gd name="connsiteX871" fmla="*/ 4774835 w 6096000"/>
              <a:gd name="connsiteY871" fmla="*/ 451909 h 6857997"/>
              <a:gd name="connsiteX872" fmla="*/ 4777177 w 6096000"/>
              <a:gd name="connsiteY872" fmla="*/ 444839 h 6857997"/>
              <a:gd name="connsiteX873" fmla="*/ 4779541 w 6096000"/>
              <a:gd name="connsiteY873" fmla="*/ 437790 h 6857997"/>
              <a:gd name="connsiteX874" fmla="*/ 4781905 w 6096000"/>
              <a:gd name="connsiteY874" fmla="*/ 431189 h 6857997"/>
              <a:gd name="connsiteX875" fmla="*/ 4784248 w 6096000"/>
              <a:gd name="connsiteY875" fmla="*/ 424140 h 6857997"/>
              <a:gd name="connsiteX876" fmla="*/ 4786143 w 6096000"/>
              <a:gd name="connsiteY876" fmla="*/ 417070 h 6857997"/>
              <a:gd name="connsiteX877" fmla="*/ 4788486 w 6096000"/>
              <a:gd name="connsiteY877" fmla="*/ 410021 h 6857997"/>
              <a:gd name="connsiteX878" fmla="*/ 4790849 w 6096000"/>
              <a:gd name="connsiteY878" fmla="*/ 403419 h 6857997"/>
              <a:gd name="connsiteX879" fmla="*/ 4793192 w 6096000"/>
              <a:gd name="connsiteY879" fmla="*/ 396349 h 6857997"/>
              <a:gd name="connsiteX880" fmla="*/ 4790360 w 6096000"/>
              <a:gd name="connsiteY880" fmla="*/ 393538 h 6857997"/>
              <a:gd name="connsiteX881" fmla="*/ 4788017 w 6096000"/>
              <a:gd name="connsiteY881" fmla="*/ 401077 h 6857997"/>
              <a:gd name="connsiteX882" fmla="*/ 4786143 w 6096000"/>
              <a:gd name="connsiteY882" fmla="*/ 408147 h 6857997"/>
              <a:gd name="connsiteX883" fmla="*/ 4783779 w 6096000"/>
              <a:gd name="connsiteY883" fmla="*/ 415196 h 6857997"/>
              <a:gd name="connsiteX884" fmla="*/ 4781436 w 6096000"/>
              <a:gd name="connsiteY884" fmla="*/ 422244 h 6857997"/>
              <a:gd name="connsiteX885" fmla="*/ 4779073 w 6096000"/>
              <a:gd name="connsiteY885" fmla="*/ 429315 h 6857997"/>
              <a:gd name="connsiteX886" fmla="*/ 4776709 w 6096000"/>
              <a:gd name="connsiteY886" fmla="*/ 436385 h 6857997"/>
              <a:gd name="connsiteX887" fmla="*/ 4774366 w 6096000"/>
              <a:gd name="connsiteY887" fmla="*/ 443902 h 6857997"/>
              <a:gd name="connsiteX888" fmla="*/ 4772024 w 6096000"/>
              <a:gd name="connsiteY888" fmla="*/ 450951 h 6857997"/>
              <a:gd name="connsiteX889" fmla="*/ 4771534 w 6096000"/>
              <a:gd name="connsiteY889" fmla="*/ 450951 h 6857997"/>
              <a:gd name="connsiteX890" fmla="*/ 4771534 w 6096000"/>
              <a:gd name="connsiteY890" fmla="*/ 450504 h 6857997"/>
              <a:gd name="connsiteX891" fmla="*/ 4771065 w 6096000"/>
              <a:gd name="connsiteY891" fmla="*/ 450504 h 6857997"/>
              <a:gd name="connsiteX892" fmla="*/ 4770597 w 6096000"/>
              <a:gd name="connsiteY892" fmla="*/ 450504 h 6857997"/>
              <a:gd name="connsiteX893" fmla="*/ 4770128 w 6096000"/>
              <a:gd name="connsiteY893" fmla="*/ 450504 h 6857997"/>
              <a:gd name="connsiteX894" fmla="*/ 4769660 w 6096000"/>
              <a:gd name="connsiteY894" fmla="*/ 450504 h 6857997"/>
              <a:gd name="connsiteX895" fmla="*/ 4769191 w 6096000"/>
              <a:gd name="connsiteY895" fmla="*/ 450504 h 6857997"/>
              <a:gd name="connsiteX896" fmla="*/ 4768723 w 6096000"/>
              <a:gd name="connsiteY896" fmla="*/ 450504 h 6857997"/>
              <a:gd name="connsiteX897" fmla="*/ 4767296 w 6096000"/>
              <a:gd name="connsiteY897" fmla="*/ 445797 h 6857997"/>
              <a:gd name="connsiteX898" fmla="*/ 4766380 w 6096000"/>
              <a:gd name="connsiteY898" fmla="*/ 441070 h 6857997"/>
              <a:gd name="connsiteX899" fmla="*/ 4764953 w 6096000"/>
              <a:gd name="connsiteY899" fmla="*/ 435895 h 6857997"/>
              <a:gd name="connsiteX900" fmla="*/ 4763548 w 6096000"/>
              <a:gd name="connsiteY900" fmla="*/ 431189 h 6857997"/>
              <a:gd name="connsiteX901" fmla="*/ 4762611 w 6096000"/>
              <a:gd name="connsiteY901" fmla="*/ 426014 h 6857997"/>
              <a:gd name="connsiteX902" fmla="*/ 4761184 w 6096000"/>
              <a:gd name="connsiteY902" fmla="*/ 421307 h 6857997"/>
              <a:gd name="connsiteX903" fmla="*/ 4759778 w 6096000"/>
              <a:gd name="connsiteY903" fmla="*/ 416133 h 6857997"/>
              <a:gd name="connsiteX904" fmla="*/ 4758351 w 6096000"/>
              <a:gd name="connsiteY904" fmla="*/ 411426 h 6857997"/>
              <a:gd name="connsiteX905" fmla="*/ 4759778 w 6096000"/>
              <a:gd name="connsiteY905" fmla="*/ 410489 h 6857997"/>
              <a:gd name="connsiteX906" fmla="*/ 4761184 w 6096000"/>
              <a:gd name="connsiteY906" fmla="*/ 409531 h 6857997"/>
              <a:gd name="connsiteX907" fmla="*/ 4762121 w 6096000"/>
              <a:gd name="connsiteY907" fmla="*/ 408594 h 6857997"/>
              <a:gd name="connsiteX908" fmla="*/ 4763079 w 6096000"/>
              <a:gd name="connsiteY908" fmla="*/ 407188 h 6857997"/>
              <a:gd name="connsiteX909" fmla="*/ 4763995 w 6096000"/>
              <a:gd name="connsiteY909" fmla="*/ 405762 h 6857997"/>
              <a:gd name="connsiteX910" fmla="*/ 4764485 w 6096000"/>
              <a:gd name="connsiteY910" fmla="*/ 404377 h 6857997"/>
              <a:gd name="connsiteX911" fmla="*/ 4764953 w 6096000"/>
              <a:gd name="connsiteY911" fmla="*/ 402951 h 6857997"/>
              <a:gd name="connsiteX912" fmla="*/ 4764953 w 6096000"/>
              <a:gd name="connsiteY912" fmla="*/ 401077 h 6857997"/>
              <a:gd name="connsiteX913" fmla="*/ 4764953 w 6096000"/>
              <a:gd name="connsiteY913" fmla="*/ 400608 h 6857997"/>
              <a:gd name="connsiteX914" fmla="*/ 4764953 w 6096000"/>
              <a:gd name="connsiteY914" fmla="*/ 400118 h 6857997"/>
              <a:gd name="connsiteX915" fmla="*/ 4768254 w 6096000"/>
              <a:gd name="connsiteY915" fmla="*/ 399181 h 6857997"/>
              <a:gd name="connsiteX916" fmla="*/ 4771534 w 6096000"/>
              <a:gd name="connsiteY916" fmla="*/ 398713 h 6857997"/>
              <a:gd name="connsiteX917" fmla="*/ 4774835 w 6096000"/>
              <a:gd name="connsiteY917" fmla="*/ 397776 h 6857997"/>
              <a:gd name="connsiteX918" fmla="*/ 4777667 w 6096000"/>
              <a:gd name="connsiteY918" fmla="*/ 396839 h 6857997"/>
              <a:gd name="connsiteX919" fmla="*/ 4780947 w 6096000"/>
              <a:gd name="connsiteY919" fmla="*/ 396349 h 6857997"/>
              <a:gd name="connsiteX920" fmla="*/ 4784248 w 6096000"/>
              <a:gd name="connsiteY920" fmla="*/ 395433 h 6857997"/>
              <a:gd name="connsiteX921" fmla="*/ 4787548 w 6096000"/>
              <a:gd name="connsiteY921" fmla="*/ 394475 h 6857997"/>
              <a:gd name="connsiteX922" fmla="*/ 4790360 w 6096000"/>
              <a:gd name="connsiteY922" fmla="*/ 393538 h 6857997"/>
              <a:gd name="connsiteX923" fmla="*/ 4547988 w 6096000"/>
              <a:gd name="connsiteY923" fmla="*/ 364810 h 6857997"/>
              <a:gd name="connsiteX924" fmla="*/ 4554568 w 6096000"/>
              <a:gd name="connsiteY924" fmla="*/ 370475 h 6857997"/>
              <a:gd name="connsiteX925" fmla="*/ 4561149 w 6096000"/>
              <a:gd name="connsiteY925" fmla="*/ 375650 h 6857997"/>
              <a:gd name="connsiteX926" fmla="*/ 4567729 w 6096000"/>
              <a:gd name="connsiteY926" fmla="*/ 381293 h 6857997"/>
              <a:gd name="connsiteX927" fmla="*/ 4574800 w 6096000"/>
              <a:gd name="connsiteY927" fmla="*/ 386468 h 6857997"/>
              <a:gd name="connsiteX928" fmla="*/ 4581380 w 6096000"/>
              <a:gd name="connsiteY928" fmla="*/ 391664 h 6857997"/>
              <a:gd name="connsiteX929" fmla="*/ 4587982 w 6096000"/>
              <a:gd name="connsiteY929" fmla="*/ 397307 h 6857997"/>
              <a:gd name="connsiteX930" fmla="*/ 4594541 w 6096000"/>
              <a:gd name="connsiteY930" fmla="*/ 402482 h 6857997"/>
              <a:gd name="connsiteX931" fmla="*/ 4601143 w 6096000"/>
              <a:gd name="connsiteY931" fmla="*/ 408147 h 6857997"/>
              <a:gd name="connsiteX932" fmla="*/ 4594094 w 6096000"/>
              <a:gd name="connsiteY932" fmla="*/ 412363 h 6857997"/>
              <a:gd name="connsiteX933" fmla="*/ 4587045 w 6096000"/>
              <a:gd name="connsiteY933" fmla="*/ 416601 h 6857997"/>
              <a:gd name="connsiteX934" fmla="*/ 4579996 w 6096000"/>
              <a:gd name="connsiteY934" fmla="*/ 420839 h 6857997"/>
              <a:gd name="connsiteX935" fmla="*/ 4572926 w 6096000"/>
              <a:gd name="connsiteY935" fmla="*/ 425545 h 6857997"/>
              <a:gd name="connsiteX936" fmla="*/ 4565855 w 6096000"/>
              <a:gd name="connsiteY936" fmla="*/ 429783 h 6857997"/>
              <a:gd name="connsiteX937" fmla="*/ 4558785 w 6096000"/>
              <a:gd name="connsiteY937" fmla="*/ 434021 h 6857997"/>
              <a:gd name="connsiteX938" fmla="*/ 4551736 w 6096000"/>
              <a:gd name="connsiteY938" fmla="*/ 438727 h 6857997"/>
              <a:gd name="connsiteX939" fmla="*/ 4544687 w 6096000"/>
              <a:gd name="connsiteY939" fmla="*/ 442965 h 6857997"/>
              <a:gd name="connsiteX940" fmla="*/ 4545155 w 6096000"/>
              <a:gd name="connsiteY940" fmla="*/ 433084 h 6857997"/>
              <a:gd name="connsiteX941" fmla="*/ 4545603 w 6096000"/>
              <a:gd name="connsiteY941" fmla="*/ 423671 h 6857997"/>
              <a:gd name="connsiteX942" fmla="*/ 4546092 w 6096000"/>
              <a:gd name="connsiteY942" fmla="*/ 413790 h 6857997"/>
              <a:gd name="connsiteX943" fmla="*/ 4546561 w 6096000"/>
              <a:gd name="connsiteY943" fmla="*/ 403888 h 6857997"/>
              <a:gd name="connsiteX944" fmla="*/ 4547029 w 6096000"/>
              <a:gd name="connsiteY944" fmla="*/ 394475 h 6857997"/>
              <a:gd name="connsiteX945" fmla="*/ 4547029 w 6096000"/>
              <a:gd name="connsiteY945" fmla="*/ 384594 h 6857997"/>
              <a:gd name="connsiteX946" fmla="*/ 4547498 w 6096000"/>
              <a:gd name="connsiteY946" fmla="*/ 374713 h 6857997"/>
              <a:gd name="connsiteX947" fmla="*/ 4547988 w 6096000"/>
              <a:gd name="connsiteY947" fmla="*/ 364810 h 6857997"/>
              <a:gd name="connsiteX948" fmla="*/ 4544687 w 6096000"/>
              <a:gd name="connsiteY948" fmla="*/ 364342 h 6857997"/>
              <a:gd name="connsiteX949" fmla="*/ 4544687 w 6096000"/>
              <a:gd name="connsiteY949" fmla="*/ 374244 h 6857997"/>
              <a:gd name="connsiteX950" fmla="*/ 4544218 w 6096000"/>
              <a:gd name="connsiteY950" fmla="*/ 384125 h 6857997"/>
              <a:gd name="connsiteX951" fmla="*/ 4543729 w 6096000"/>
              <a:gd name="connsiteY951" fmla="*/ 394006 h 6857997"/>
              <a:gd name="connsiteX952" fmla="*/ 4543260 w 6096000"/>
              <a:gd name="connsiteY952" fmla="*/ 403419 h 6857997"/>
              <a:gd name="connsiteX953" fmla="*/ 4542792 w 6096000"/>
              <a:gd name="connsiteY953" fmla="*/ 413300 h 6857997"/>
              <a:gd name="connsiteX954" fmla="*/ 4542323 w 6096000"/>
              <a:gd name="connsiteY954" fmla="*/ 423203 h 6857997"/>
              <a:gd name="connsiteX955" fmla="*/ 4541854 w 6096000"/>
              <a:gd name="connsiteY955" fmla="*/ 433084 h 6857997"/>
              <a:gd name="connsiteX956" fmla="*/ 4541386 w 6096000"/>
              <a:gd name="connsiteY956" fmla="*/ 442965 h 6857997"/>
              <a:gd name="connsiteX957" fmla="*/ 4532442 w 6096000"/>
              <a:gd name="connsiteY957" fmla="*/ 436853 h 6857997"/>
              <a:gd name="connsiteX958" fmla="*/ 4523497 w 6096000"/>
              <a:gd name="connsiteY958" fmla="*/ 431189 h 6857997"/>
              <a:gd name="connsiteX959" fmla="*/ 4514553 w 6096000"/>
              <a:gd name="connsiteY959" fmla="*/ 425077 h 6857997"/>
              <a:gd name="connsiteX960" fmla="*/ 4505608 w 6096000"/>
              <a:gd name="connsiteY960" fmla="*/ 418944 h 6857997"/>
              <a:gd name="connsiteX961" fmla="*/ 4496664 w 6096000"/>
              <a:gd name="connsiteY961" fmla="*/ 413300 h 6857997"/>
              <a:gd name="connsiteX962" fmla="*/ 4488188 w 6096000"/>
              <a:gd name="connsiteY962" fmla="*/ 407188 h 6857997"/>
              <a:gd name="connsiteX963" fmla="*/ 4479244 w 6096000"/>
              <a:gd name="connsiteY963" fmla="*/ 401077 h 6857997"/>
              <a:gd name="connsiteX964" fmla="*/ 4470299 w 6096000"/>
              <a:gd name="connsiteY964" fmla="*/ 395433 h 6857997"/>
              <a:gd name="connsiteX965" fmla="*/ 4479712 w 6096000"/>
              <a:gd name="connsiteY965" fmla="*/ 391195 h 6857997"/>
              <a:gd name="connsiteX966" fmla="*/ 4488657 w 6096000"/>
              <a:gd name="connsiteY966" fmla="*/ 387426 h 6857997"/>
              <a:gd name="connsiteX967" fmla="*/ 4498070 w 6096000"/>
              <a:gd name="connsiteY967" fmla="*/ 383657 h 6857997"/>
              <a:gd name="connsiteX968" fmla="*/ 4507482 w 6096000"/>
              <a:gd name="connsiteY968" fmla="*/ 379887 h 6857997"/>
              <a:gd name="connsiteX969" fmla="*/ 4516895 w 6096000"/>
              <a:gd name="connsiteY969" fmla="*/ 375650 h 6857997"/>
              <a:gd name="connsiteX970" fmla="*/ 4526308 w 6096000"/>
              <a:gd name="connsiteY970" fmla="*/ 371880 h 6857997"/>
              <a:gd name="connsiteX971" fmla="*/ 4535721 w 6096000"/>
              <a:gd name="connsiteY971" fmla="*/ 368111 h 6857997"/>
              <a:gd name="connsiteX972" fmla="*/ 4544687 w 6096000"/>
              <a:gd name="connsiteY972" fmla="*/ 364342 h 6857997"/>
              <a:gd name="connsiteX973" fmla="*/ 4810612 w 6096000"/>
              <a:gd name="connsiteY973" fmla="*/ 352608 h 6857997"/>
              <a:gd name="connsiteX974" fmla="*/ 4810144 w 6096000"/>
              <a:gd name="connsiteY974" fmla="*/ 361062 h 6857997"/>
              <a:gd name="connsiteX975" fmla="*/ 4809185 w 6096000"/>
              <a:gd name="connsiteY975" fmla="*/ 369069 h 6857997"/>
              <a:gd name="connsiteX976" fmla="*/ 4808717 w 6096000"/>
              <a:gd name="connsiteY976" fmla="*/ 377055 h 6857997"/>
              <a:gd name="connsiteX977" fmla="*/ 4807801 w 6096000"/>
              <a:gd name="connsiteY977" fmla="*/ 385062 h 6857997"/>
              <a:gd name="connsiteX978" fmla="*/ 4806843 w 6096000"/>
              <a:gd name="connsiteY978" fmla="*/ 393069 h 6857997"/>
              <a:gd name="connsiteX979" fmla="*/ 4806374 w 6096000"/>
              <a:gd name="connsiteY979" fmla="*/ 401545 h 6857997"/>
              <a:gd name="connsiteX980" fmla="*/ 4805437 w 6096000"/>
              <a:gd name="connsiteY980" fmla="*/ 409531 h 6857997"/>
              <a:gd name="connsiteX981" fmla="*/ 4804969 w 6096000"/>
              <a:gd name="connsiteY981" fmla="*/ 417559 h 6857997"/>
              <a:gd name="connsiteX982" fmla="*/ 4803542 w 6096000"/>
              <a:gd name="connsiteY982" fmla="*/ 414259 h 6857997"/>
              <a:gd name="connsiteX983" fmla="*/ 4802136 w 6096000"/>
              <a:gd name="connsiteY983" fmla="*/ 410958 h 6857997"/>
              <a:gd name="connsiteX984" fmla="*/ 4801199 w 6096000"/>
              <a:gd name="connsiteY984" fmla="*/ 407657 h 6857997"/>
              <a:gd name="connsiteX985" fmla="*/ 4799772 w 6096000"/>
              <a:gd name="connsiteY985" fmla="*/ 404377 h 6857997"/>
              <a:gd name="connsiteX986" fmla="*/ 4798388 w 6096000"/>
              <a:gd name="connsiteY986" fmla="*/ 401077 h 6857997"/>
              <a:gd name="connsiteX987" fmla="*/ 4797430 w 6096000"/>
              <a:gd name="connsiteY987" fmla="*/ 397776 h 6857997"/>
              <a:gd name="connsiteX988" fmla="*/ 4796024 w 6096000"/>
              <a:gd name="connsiteY988" fmla="*/ 394965 h 6857997"/>
              <a:gd name="connsiteX989" fmla="*/ 4795087 w 6096000"/>
              <a:gd name="connsiteY989" fmla="*/ 391664 h 6857997"/>
              <a:gd name="connsiteX990" fmla="*/ 4796961 w 6096000"/>
              <a:gd name="connsiteY990" fmla="*/ 386468 h 6857997"/>
              <a:gd name="connsiteX991" fmla="*/ 4798835 w 6096000"/>
              <a:gd name="connsiteY991" fmla="*/ 381783 h 6857997"/>
              <a:gd name="connsiteX992" fmla="*/ 4800731 w 6096000"/>
              <a:gd name="connsiteY992" fmla="*/ 377055 h 6857997"/>
              <a:gd name="connsiteX993" fmla="*/ 4802605 w 6096000"/>
              <a:gd name="connsiteY993" fmla="*/ 371880 h 6857997"/>
              <a:gd name="connsiteX994" fmla="*/ 4804969 w 6096000"/>
              <a:gd name="connsiteY994" fmla="*/ 367174 h 6857997"/>
              <a:gd name="connsiteX995" fmla="*/ 4806843 w 6096000"/>
              <a:gd name="connsiteY995" fmla="*/ 362467 h 6857997"/>
              <a:gd name="connsiteX996" fmla="*/ 4808717 w 6096000"/>
              <a:gd name="connsiteY996" fmla="*/ 357782 h 6857997"/>
              <a:gd name="connsiteX997" fmla="*/ 4810612 w 6096000"/>
              <a:gd name="connsiteY997" fmla="*/ 352608 h 6857997"/>
              <a:gd name="connsiteX998" fmla="*/ 4628913 w 6096000"/>
              <a:gd name="connsiteY998" fmla="*/ 342258 h 6857997"/>
              <a:gd name="connsiteX999" fmla="*/ 4634088 w 6096000"/>
              <a:gd name="connsiteY999" fmla="*/ 350265 h 6857997"/>
              <a:gd name="connsiteX1000" fmla="*/ 4639263 w 6096000"/>
              <a:gd name="connsiteY1000" fmla="*/ 358719 h 6857997"/>
              <a:gd name="connsiteX1001" fmla="*/ 4644907 w 6096000"/>
              <a:gd name="connsiteY1001" fmla="*/ 366705 h 6857997"/>
              <a:gd name="connsiteX1002" fmla="*/ 4650103 w 6096000"/>
              <a:gd name="connsiteY1002" fmla="*/ 374713 h 6857997"/>
              <a:gd name="connsiteX1003" fmla="*/ 4655278 w 6096000"/>
              <a:gd name="connsiteY1003" fmla="*/ 382720 h 6857997"/>
              <a:gd name="connsiteX1004" fmla="*/ 4660921 w 6096000"/>
              <a:gd name="connsiteY1004" fmla="*/ 390706 h 6857997"/>
              <a:gd name="connsiteX1005" fmla="*/ 4666096 w 6096000"/>
              <a:gd name="connsiteY1005" fmla="*/ 398713 h 6857997"/>
              <a:gd name="connsiteX1006" fmla="*/ 4671271 w 6096000"/>
              <a:gd name="connsiteY1006" fmla="*/ 406720 h 6857997"/>
              <a:gd name="connsiteX1007" fmla="*/ 4663285 w 6096000"/>
              <a:gd name="connsiteY1007" fmla="*/ 406720 h 6857997"/>
              <a:gd name="connsiteX1008" fmla="*/ 4655278 w 6096000"/>
              <a:gd name="connsiteY1008" fmla="*/ 406720 h 6857997"/>
              <a:gd name="connsiteX1009" fmla="*/ 4646802 w 6096000"/>
              <a:gd name="connsiteY1009" fmla="*/ 406720 h 6857997"/>
              <a:gd name="connsiteX1010" fmla="*/ 4638795 w 6096000"/>
              <a:gd name="connsiteY1010" fmla="*/ 406720 h 6857997"/>
              <a:gd name="connsiteX1011" fmla="*/ 4630809 w 6096000"/>
              <a:gd name="connsiteY1011" fmla="*/ 406720 h 6857997"/>
              <a:gd name="connsiteX1012" fmla="*/ 4622333 w 6096000"/>
              <a:gd name="connsiteY1012" fmla="*/ 406720 h 6857997"/>
              <a:gd name="connsiteX1013" fmla="*/ 4614325 w 6096000"/>
              <a:gd name="connsiteY1013" fmla="*/ 406720 h 6857997"/>
              <a:gd name="connsiteX1014" fmla="*/ 4606318 w 6096000"/>
              <a:gd name="connsiteY1014" fmla="*/ 406251 h 6857997"/>
              <a:gd name="connsiteX1015" fmla="*/ 4609150 w 6096000"/>
              <a:gd name="connsiteY1015" fmla="*/ 398244 h 6857997"/>
              <a:gd name="connsiteX1016" fmla="*/ 4611983 w 6096000"/>
              <a:gd name="connsiteY1016" fmla="*/ 390237 h 6857997"/>
              <a:gd name="connsiteX1017" fmla="*/ 4614794 w 6096000"/>
              <a:gd name="connsiteY1017" fmla="*/ 382251 h 6857997"/>
              <a:gd name="connsiteX1018" fmla="*/ 4617626 w 6096000"/>
              <a:gd name="connsiteY1018" fmla="*/ 374244 h 6857997"/>
              <a:gd name="connsiteX1019" fmla="*/ 4620437 w 6096000"/>
              <a:gd name="connsiteY1019" fmla="*/ 366237 h 6857997"/>
              <a:gd name="connsiteX1020" fmla="*/ 4623270 w 6096000"/>
              <a:gd name="connsiteY1020" fmla="*/ 358251 h 6857997"/>
              <a:gd name="connsiteX1021" fmla="*/ 4626081 w 6096000"/>
              <a:gd name="connsiteY1021" fmla="*/ 350265 h 6857997"/>
              <a:gd name="connsiteX1022" fmla="*/ 4628913 w 6096000"/>
              <a:gd name="connsiteY1022" fmla="*/ 342258 h 6857997"/>
              <a:gd name="connsiteX1023" fmla="*/ 4625612 w 6096000"/>
              <a:gd name="connsiteY1023" fmla="*/ 341300 h 6857997"/>
              <a:gd name="connsiteX1024" fmla="*/ 4622780 w 6096000"/>
              <a:gd name="connsiteY1024" fmla="*/ 349307 h 6857997"/>
              <a:gd name="connsiteX1025" fmla="*/ 4619969 w 6096000"/>
              <a:gd name="connsiteY1025" fmla="*/ 357314 h 6857997"/>
              <a:gd name="connsiteX1026" fmla="*/ 4617136 w 6096000"/>
              <a:gd name="connsiteY1026" fmla="*/ 365300 h 6857997"/>
              <a:gd name="connsiteX1027" fmla="*/ 4614325 w 6096000"/>
              <a:gd name="connsiteY1027" fmla="*/ 373286 h 6857997"/>
              <a:gd name="connsiteX1028" fmla="*/ 4611493 w 6096000"/>
              <a:gd name="connsiteY1028" fmla="*/ 381293 h 6857997"/>
              <a:gd name="connsiteX1029" fmla="*/ 4608682 w 6096000"/>
              <a:gd name="connsiteY1029" fmla="*/ 389300 h 6857997"/>
              <a:gd name="connsiteX1030" fmla="*/ 4605849 w 6096000"/>
              <a:gd name="connsiteY1030" fmla="*/ 397307 h 6857997"/>
              <a:gd name="connsiteX1031" fmla="*/ 4603017 w 6096000"/>
              <a:gd name="connsiteY1031" fmla="*/ 405314 h 6857997"/>
              <a:gd name="connsiteX1032" fmla="*/ 4596437 w 6096000"/>
              <a:gd name="connsiteY1032" fmla="*/ 400118 h 6857997"/>
              <a:gd name="connsiteX1033" fmla="*/ 4589877 w 6096000"/>
              <a:gd name="connsiteY1033" fmla="*/ 394475 h 6857997"/>
              <a:gd name="connsiteX1034" fmla="*/ 4583276 w 6096000"/>
              <a:gd name="connsiteY1034" fmla="*/ 389300 h 6857997"/>
              <a:gd name="connsiteX1035" fmla="*/ 4576695 w 6096000"/>
              <a:gd name="connsiteY1035" fmla="*/ 384125 h 6857997"/>
              <a:gd name="connsiteX1036" fmla="*/ 4570093 w 6096000"/>
              <a:gd name="connsiteY1036" fmla="*/ 378482 h 6857997"/>
              <a:gd name="connsiteX1037" fmla="*/ 4563513 w 6096000"/>
              <a:gd name="connsiteY1037" fmla="*/ 373286 h 6857997"/>
              <a:gd name="connsiteX1038" fmla="*/ 4556911 w 6096000"/>
              <a:gd name="connsiteY1038" fmla="*/ 367642 h 6857997"/>
              <a:gd name="connsiteX1039" fmla="*/ 4550330 w 6096000"/>
              <a:gd name="connsiteY1039" fmla="*/ 362467 h 6857997"/>
              <a:gd name="connsiteX1040" fmla="*/ 4559743 w 6096000"/>
              <a:gd name="connsiteY1040" fmla="*/ 359678 h 6857997"/>
              <a:gd name="connsiteX1041" fmla="*/ 4569156 w 6096000"/>
              <a:gd name="connsiteY1041" fmla="*/ 357314 h 6857997"/>
              <a:gd name="connsiteX1042" fmla="*/ 4578569 w 6096000"/>
              <a:gd name="connsiteY1042" fmla="*/ 354482 h 6857997"/>
              <a:gd name="connsiteX1043" fmla="*/ 4587982 w 6096000"/>
              <a:gd name="connsiteY1043" fmla="*/ 351671 h 6857997"/>
              <a:gd name="connsiteX1044" fmla="*/ 4597374 w 6096000"/>
              <a:gd name="connsiteY1044" fmla="*/ 349307 h 6857997"/>
              <a:gd name="connsiteX1045" fmla="*/ 4606787 w 6096000"/>
              <a:gd name="connsiteY1045" fmla="*/ 346496 h 6857997"/>
              <a:gd name="connsiteX1046" fmla="*/ 4616199 w 6096000"/>
              <a:gd name="connsiteY1046" fmla="*/ 343663 h 6857997"/>
              <a:gd name="connsiteX1047" fmla="*/ 4625612 w 6096000"/>
              <a:gd name="connsiteY1047" fmla="*/ 341300 h 6857997"/>
              <a:gd name="connsiteX1048" fmla="*/ 4417101 w 6096000"/>
              <a:gd name="connsiteY1048" fmla="*/ 337083 h 6857997"/>
              <a:gd name="connsiteX1049" fmla="*/ 4423235 w 6096000"/>
              <a:gd name="connsiteY1049" fmla="*/ 344132 h 6857997"/>
              <a:gd name="connsiteX1050" fmla="*/ 4428878 w 6096000"/>
              <a:gd name="connsiteY1050" fmla="*/ 351181 h 6857997"/>
              <a:gd name="connsiteX1051" fmla="*/ 4435012 w 6096000"/>
              <a:gd name="connsiteY1051" fmla="*/ 358251 h 6857997"/>
              <a:gd name="connsiteX1052" fmla="*/ 4440655 w 6096000"/>
              <a:gd name="connsiteY1052" fmla="*/ 365768 h 6857997"/>
              <a:gd name="connsiteX1053" fmla="*/ 4446767 w 6096000"/>
              <a:gd name="connsiteY1053" fmla="*/ 372839 h 6857997"/>
              <a:gd name="connsiteX1054" fmla="*/ 4452411 w 6096000"/>
              <a:gd name="connsiteY1054" fmla="*/ 379887 h 6857997"/>
              <a:gd name="connsiteX1055" fmla="*/ 4458523 w 6096000"/>
              <a:gd name="connsiteY1055" fmla="*/ 387426 h 6857997"/>
              <a:gd name="connsiteX1056" fmla="*/ 4464187 w 6096000"/>
              <a:gd name="connsiteY1056" fmla="*/ 394475 h 6857997"/>
              <a:gd name="connsiteX1057" fmla="*/ 4458075 w 6096000"/>
              <a:gd name="connsiteY1057" fmla="*/ 398244 h 6857997"/>
              <a:gd name="connsiteX1058" fmla="*/ 4451473 w 6096000"/>
              <a:gd name="connsiteY1058" fmla="*/ 402482 h 6857997"/>
              <a:gd name="connsiteX1059" fmla="*/ 4444893 w 6096000"/>
              <a:gd name="connsiteY1059" fmla="*/ 406251 h 6857997"/>
              <a:gd name="connsiteX1060" fmla="*/ 4438291 w 6096000"/>
              <a:gd name="connsiteY1060" fmla="*/ 410489 h 6857997"/>
              <a:gd name="connsiteX1061" fmla="*/ 4432179 w 6096000"/>
              <a:gd name="connsiteY1061" fmla="*/ 414259 h 6857997"/>
              <a:gd name="connsiteX1062" fmla="*/ 4425599 w 6096000"/>
              <a:gd name="connsiteY1062" fmla="*/ 418475 h 6857997"/>
              <a:gd name="connsiteX1063" fmla="*/ 4418997 w 6096000"/>
              <a:gd name="connsiteY1063" fmla="*/ 422244 h 6857997"/>
              <a:gd name="connsiteX1064" fmla="*/ 4412885 w 6096000"/>
              <a:gd name="connsiteY1064" fmla="*/ 426014 h 6857997"/>
              <a:gd name="connsiteX1065" fmla="*/ 4413353 w 6096000"/>
              <a:gd name="connsiteY1065" fmla="*/ 415196 h 6857997"/>
              <a:gd name="connsiteX1066" fmla="*/ 4413801 w 6096000"/>
              <a:gd name="connsiteY1066" fmla="*/ 403888 h 6857997"/>
              <a:gd name="connsiteX1067" fmla="*/ 4414290 w 6096000"/>
              <a:gd name="connsiteY1067" fmla="*/ 392601 h 6857997"/>
              <a:gd name="connsiteX1068" fmla="*/ 4414759 w 6096000"/>
              <a:gd name="connsiteY1068" fmla="*/ 381293 h 6857997"/>
              <a:gd name="connsiteX1069" fmla="*/ 4415696 w 6096000"/>
              <a:gd name="connsiteY1069" fmla="*/ 370475 h 6857997"/>
              <a:gd name="connsiteX1070" fmla="*/ 4416186 w 6096000"/>
              <a:gd name="connsiteY1070" fmla="*/ 359209 h 6857997"/>
              <a:gd name="connsiteX1071" fmla="*/ 4416633 w 6096000"/>
              <a:gd name="connsiteY1071" fmla="*/ 347901 h 6857997"/>
              <a:gd name="connsiteX1072" fmla="*/ 4417101 w 6096000"/>
              <a:gd name="connsiteY1072" fmla="*/ 337083 h 6857997"/>
              <a:gd name="connsiteX1073" fmla="*/ 4413801 w 6096000"/>
              <a:gd name="connsiteY1073" fmla="*/ 336125 h 6857997"/>
              <a:gd name="connsiteX1074" fmla="*/ 4413353 w 6096000"/>
              <a:gd name="connsiteY1074" fmla="*/ 346964 h 6857997"/>
              <a:gd name="connsiteX1075" fmla="*/ 4412885 w 6096000"/>
              <a:gd name="connsiteY1075" fmla="*/ 358251 h 6857997"/>
              <a:gd name="connsiteX1076" fmla="*/ 4412416 w 6096000"/>
              <a:gd name="connsiteY1076" fmla="*/ 369069 h 6857997"/>
              <a:gd name="connsiteX1077" fmla="*/ 4411926 w 6096000"/>
              <a:gd name="connsiteY1077" fmla="*/ 379887 h 6857997"/>
              <a:gd name="connsiteX1078" fmla="*/ 4410989 w 6096000"/>
              <a:gd name="connsiteY1078" fmla="*/ 390706 h 6857997"/>
              <a:gd name="connsiteX1079" fmla="*/ 4410521 w 6096000"/>
              <a:gd name="connsiteY1079" fmla="*/ 401545 h 6857997"/>
              <a:gd name="connsiteX1080" fmla="*/ 4410052 w 6096000"/>
              <a:gd name="connsiteY1080" fmla="*/ 412832 h 6857997"/>
              <a:gd name="connsiteX1081" fmla="*/ 4409584 w 6096000"/>
              <a:gd name="connsiteY1081" fmla="*/ 423671 h 6857997"/>
              <a:gd name="connsiteX1082" fmla="*/ 4405346 w 6096000"/>
              <a:gd name="connsiteY1082" fmla="*/ 416601 h 6857997"/>
              <a:gd name="connsiteX1083" fmla="*/ 4401577 w 6096000"/>
              <a:gd name="connsiteY1083" fmla="*/ 409531 h 6857997"/>
              <a:gd name="connsiteX1084" fmla="*/ 4397339 w 6096000"/>
              <a:gd name="connsiteY1084" fmla="*/ 402482 h 6857997"/>
              <a:gd name="connsiteX1085" fmla="*/ 4393590 w 6096000"/>
              <a:gd name="connsiteY1085" fmla="*/ 395433 h 6857997"/>
              <a:gd name="connsiteX1086" fmla="*/ 4389331 w 6096000"/>
              <a:gd name="connsiteY1086" fmla="*/ 388363 h 6857997"/>
              <a:gd name="connsiteX1087" fmla="*/ 4385562 w 6096000"/>
              <a:gd name="connsiteY1087" fmla="*/ 381293 h 6857997"/>
              <a:gd name="connsiteX1088" fmla="*/ 4381345 w 6096000"/>
              <a:gd name="connsiteY1088" fmla="*/ 374244 h 6857997"/>
              <a:gd name="connsiteX1089" fmla="*/ 4377107 w 6096000"/>
              <a:gd name="connsiteY1089" fmla="*/ 367174 h 6857997"/>
              <a:gd name="connsiteX1090" fmla="*/ 4381792 w 6096000"/>
              <a:gd name="connsiteY1090" fmla="*/ 362957 h 6857997"/>
              <a:gd name="connsiteX1091" fmla="*/ 4386520 w 6096000"/>
              <a:gd name="connsiteY1091" fmla="*/ 359209 h 6857997"/>
              <a:gd name="connsiteX1092" fmla="*/ 4391227 w 6096000"/>
              <a:gd name="connsiteY1092" fmla="*/ 355440 h 6857997"/>
              <a:gd name="connsiteX1093" fmla="*/ 4395465 w 6096000"/>
              <a:gd name="connsiteY1093" fmla="*/ 351671 h 6857997"/>
              <a:gd name="connsiteX1094" fmla="*/ 4400171 w 6096000"/>
              <a:gd name="connsiteY1094" fmla="*/ 347901 h 6857997"/>
              <a:gd name="connsiteX1095" fmla="*/ 4404877 w 6096000"/>
              <a:gd name="connsiteY1095" fmla="*/ 344132 h 6857997"/>
              <a:gd name="connsiteX1096" fmla="*/ 4409584 w 6096000"/>
              <a:gd name="connsiteY1096" fmla="*/ 339894 h 6857997"/>
              <a:gd name="connsiteX1097" fmla="*/ 4413801 w 6096000"/>
              <a:gd name="connsiteY1097" fmla="*/ 336125 h 6857997"/>
              <a:gd name="connsiteX1098" fmla="*/ 4716462 w 6096000"/>
              <a:gd name="connsiteY1098" fmla="*/ 335188 h 6857997"/>
              <a:gd name="connsiteX1099" fmla="*/ 4720231 w 6096000"/>
              <a:gd name="connsiteY1099" fmla="*/ 342258 h 6857997"/>
              <a:gd name="connsiteX1100" fmla="*/ 4724469 w 6096000"/>
              <a:gd name="connsiteY1100" fmla="*/ 349797 h 6857997"/>
              <a:gd name="connsiteX1101" fmla="*/ 4728239 w 6096000"/>
              <a:gd name="connsiteY1101" fmla="*/ 356845 h 6857997"/>
              <a:gd name="connsiteX1102" fmla="*/ 4731987 w 6096000"/>
              <a:gd name="connsiteY1102" fmla="*/ 363873 h 6857997"/>
              <a:gd name="connsiteX1103" fmla="*/ 4735756 w 6096000"/>
              <a:gd name="connsiteY1103" fmla="*/ 370943 h 6857997"/>
              <a:gd name="connsiteX1104" fmla="*/ 4740015 w 6096000"/>
              <a:gd name="connsiteY1104" fmla="*/ 378013 h 6857997"/>
              <a:gd name="connsiteX1105" fmla="*/ 4743785 w 6096000"/>
              <a:gd name="connsiteY1105" fmla="*/ 385062 h 6857997"/>
              <a:gd name="connsiteX1106" fmla="*/ 4747533 w 6096000"/>
              <a:gd name="connsiteY1106" fmla="*/ 392601 h 6857997"/>
              <a:gd name="connsiteX1107" fmla="*/ 4746596 w 6096000"/>
              <a:gd name="connsiteY1107" fmla="*/ 393069 h 6857997"/>
              <a:gd name="connsiteX1108" fmla="*/ 4746127 w 6096000"/>
              <a:gd name="connsiteY1108" fmla="*/ 394006 h 6857997"/>
              <a:gd name="connsiteX1109" fmla="*/ 4745169 w 6096000"/>
              <a:gd name="connsiteY1109" fmla="*/ 394965 h 6857997"/>
              <a:gd name="connsiteX1110" fmla="*/ 4744701 w 6096000"/>
              <a:gd name="connsiteY1110" fmla="*/ 395880 h 6857997"/>
              <a:gd name="connsiteX1111" fmla="*/ 4744232 w 6096000"/>
              <a:gd name="connsiteY1111" fmla="*/ 396839 h 6857997"/>
              <a:gd name="connsiteX1112" fmla="*/ 4743785 w 6096000"/>
              <a:gd name="connsiteY1112" fmla="*/ 398244 h 6857997"/>
              <a:gd name="connsiteX1113" fmla="*/ 4743295 w 6096000"/>
              <a:gd name="connsiteY1113" fmla="*/ 399181 h 6857997"/>
              <a:gd name="connsiteX1114" fmla="*/ 4743295 w 6096000"/>
              <a:gd name="connsiteY1114" fmla="*/ 400608 h 6857997"/>
              <a:gd name="connsiteX1115" fmla="*/ 4735288 w 6096000"/>
              <a:gd name="connsiteY1115" fmla="*/ 401077 h 6857997"/>
              <a:gd name="connsiteX1116" fmla="*/ 4726833 w 6096000"/>
              <a:gd name="connsiteY1116" fmla="*/ 402014 h 6857997"/>
              <a:gd name="connsiteX1117" fmla="*/ 4718357 w 6096000"/>
              <a:gd name="connsiteY1117" fmla="*/ 402482 h 6857997"/>
              <a:gd name="connsiteX1118" fmla="*/ 4710350 w 6096000"/>
              <a:gd name="connsiteY1118" fmla="*/ 403419 h 6857997"/>
              <a:gd name="connsiteX1119" fmla="*/ 4701874 w 6096000"/>
              <a:gd name="connsiteY1119" fmla="*/ 404377 h 6857997"/>
              <a:gd name="connsiteX1120" fmla="*/ 4693867 w 6096000"/>
              <a:gd name="connsiteY1120" fmla="*/ 404846 h 6857997"/>
              <a:gd name="connsiteX1121" fmla="*/ 4685412 w 6096000"/>
              <a:gd name="connsiteY1121" fmla="*/ 405762 h 6857997"/>
              <a:gd name="connsiteX1122" fmla="*/ 4676936 w 6096000"/>
              <a:gd name="connsiteY1122" fmla="*/ 406720 h 6857997"/>
              <a:gd name="connsiteX1123" fmla="*/ 4681153 w 6096000"/>
              <a:gd name="connsiteY1123" fmla="*/ 397776 h 6857997"/>
              <a:gd name="connsiteX1124" fmla="*/ 4685412 w 6096000"/>
              <a:gd name="connsiteY1124" fmla="*/ 388832 h 6857997"/>
              <a:gd name="connsiteX1125" fmla="*/ 4689181 w 6096000"/>
              <a:gd name="connsiteY1125" fmla="*/ 379887 h 6857997"/>
              <a:gd name="connsiteX1126" fmla="*/ 4693398 w 6096000"/>
              <a:gd name="connsiteY1126" fmla="*/ 370943 h 6857997"/>
              <a:gd name="connsiteX1127" fmla="*/ 4697636 w 6096000"/>
              <a:gd name="connsiteY1127" fmla="*/ 361999 h 6857997"/>
              <a:gd name="connsiteX1128" fmla="*/ 4701405 w 6096000"/>
              <a:gd name="connsiteY1128" fmla="*/ 353076 h 6857997"/>
              <a:gd name="connsiteX1129" fmla="*/ 4705643 w 6096000"/>
              <a:gd name="connsiteY1129" fmla="*/ 344600 h 6857997"/>
              <a:gd name="connsiteX1130" fmla="*/ 4709881 w 6096000"/>
              <a:gd name="connsiteY1130" fmla="*/ 335656 h 6857997"/>
              <a:gd name="connsiteX1131" fmla="*/ 4710350 w 6096000"/>
              <a:gd name="connsiteY1131" fmla="*/ 335656 h 6857997"/>
              <a:gd name="connsiteX1132" fmla="*/ 4710818 w 6096000"/>
              <a:gd name="connsiteY1132" fmla="*/ 335656 h 6857997"/>
              <a:gd name="connsiteX1133" fmla="*/ 4711287 w 6096000"/>
              <a:gd name="connsiteY1133" fmla="*/ 335656 h 6857997"/>
              <a:gd name="connsiteX1134" fmla="*/ 4711777 w 6096000"/>
              <a:gd name="connsiteY1134" fmla="*/ 336125 h 6857997"/>
              <a:gd name="connsiteX1135" fmla="*/ 4712224 w 6096000"/>
              <a:gd name="connsiteY1135" fmla="*/ 336125 h 6857997"/>
              <a:gd name="connsiteX1136" fmla="*/ 4712692 w 6096000"/>
              <a:gd name="connsiteY1136" fmla="*/ 336125 h 6857997"/>
              <a:gd name="connsiteX1137" fmla="*/ 4713161 w 6096000"/>
              <a:gd name="connsiteY1137" fmla="*/ 336125 h 6857997"/>
              <a:gd name="connsiteX1138" fmla="*/ 4713651 w 6096000"/>
              <a:gd name="connsiteY1138" fmla="*/ 336125 h 6857997"/>
              <a:gd name="connsiteX1139" fmla="*/ 4714119 w 6096000"/>
              <a:gd name="connsiteY1139" fmla="*/ 335656 h 6857997"/>
              <a:gd name="connsiteX1140" fmla="*/ 4714588 w 6096000"/>
              <a:gd name="connsiteY1140" fmla="*/ 335656 h 6857997"/>
              <a:gd name="connsiteX1141" fmla="*/ 4715056 w 6096000"/>
              <a:gd name="connsiteY1141" fmla="*/ 335656 h 6857997"/>
              <a:gd name="connsiteX1142" fmla="*/ 4715525 w 6096000"/>
              <a:gd name="connsiteY1142" fmla="*/ 335656 h 6857997"/>
              <a:gd name="connsiteX1143" fmla="*/ 4715993 w 6096000"/>
              <a:gd name="connsiteY1143" fmla="*/ 335656 h 6857997"/>
              <a:gd name="connsiteX1144" fmla="*/ 4716462 w 6096000"/>
              <a:gd name="connsiteY1144" fmla="*/ 335188 h 6857997"/>
              <a:gd name="connsiteX1145" fmla="*/ 5357861 w 6096000"/>
              <a:gd name="connsiteY1145" fmla="*/ 332616 h 6857997"/>
              <a:gd name="connsiteX1146" fmla="*/ 5365530 w 6096000"/>
              <a:gd name="connsiteY1146" fmla="*/ 333605 h 6857997"/>
              <a:gd name="connsiteX1147" fmla="*/ 5370806 w 6096000"/>
              <a:gd name="connsiteY1147" fmla="*/ 336942 h 6857997"/>
              <a:gd name="connsiteX1148" fmla="*/ 5373692 w 6096000"/>
              <a:gd name="connsiteY1148" fmla="*/ 342215 h 6857997"/>
              <a:gd name="connsiteX1149" fmla="*/ 5374641 w 6096000"/>
              <a:gd name="connsiteY1149" fmla="*/ 350331 h 6857997"/>
              <a:gd name="connsiteX1150" fmla="*/ 5374641 w 6096000"/>
              <a:gd name="connsiteY1150" fmla="*/ 355605 h 6857997"/>
              <a:gd name="connsiteX1151" fmla="*/ 5374641 w 6096000"/>
              <a:gd name="connsiteY1151" fmla="*/ 360837 h 6857997"/>
              <a:gd name="connsiteX1152" fmla="*/ 5374641 w 6096000"/>
              <a:gd name="connsiteY1152" fmla="*/ 366110 h 6857997"/>
              <a:gd name="connsiteX1153" fmla="*/ 5374641 w 6096000"/>
              <a:gd name="connsiteY1153" fmla="*/ 371383 h 6857997"/>
              <a:gd name="connsiteX1154" fmla="*/ 5373692 w 6096000"/>
              <a:gd name="connsiteY1154" fmla="*/ 379499 h 6857997"/>
              <a:gd name="connsiteX1155" fmla="*/ 5370806 w 6096000"/>
              <a:gd name="connsiteY1155" fmla="*/ 385226 h 6857997"/>
              <a:gd name="connsiteX1156" fmla="*/ 5365530 w 6096000"/>
              <a:gd name="connsiteY1156" fmla="*/ 388604 h 6857997"/>
              <a:gd name="connsiteX1157" fmla="*/ 5357861 w 6096000"/>
              <a:gd name="connsiteY1157" fmla="*/ 390005 h 6857997"/>
              <a:gd name="connsiteX1158" fmla="*/ 5350729 w 6096000"/>
              <a:gd name="connsiteY1158" fmla="*/ 388604 h 6857997"/>
              <a:gd name="connsiteX1159" fmla="*/ 5345452 w 6096000"/>
              <a:gd name="connsiteY1159" fmla="*/ 385226 h 6857997"/>
              <a:gd name="connsiteX1160" fmla="*/ 5342566 w 6096000"/>
              <a:gd name="connsiteY1160" fmla="*/ 379499 h 6857997"/>
              <a:gd name="connsiteX1161" fmla="*/ 5341124 w 6096000"/>
              <a:gd name="connsiteY1161" fmla="*/ 371383 h 6857997"/>
              <a:gd name="connsiteX1162" fmla="*/ 5341124 w 6096000"/>
              <a:gd name="connsiteY1162" fmla="*/ 366110 h 6857997"/>
              <a:gd name="connsiteX1163" fmla="*/ 5341124 w 6096000"/>
              <a:gd name="connsiteY1163" fmla="*/ 360837 h 6857997"/>
              <a:gd name="connsiteX1164" fmla="*/ 5341124 w 6096000"/>
              <a:gd name="connsiteY1164" fmla="*/ 355605 h 6857997"/>
              <a:gd name="connsiteX1165" fmla="*/ 5341124 w 6096000"/>
              <a:gd name="connsiteY1165" fmla="*/ 350331 h 6857997"/>
              <a:gd name="connsiteX1166" fmla="*/ 5342072 w 6096000"/>
              <a:gd name="connsiteY1166" fmla="*/ 342215 h 6857997"/>
              <a:gd name="connsiteX1167" fmla="*/ 5345452 w 6096000"/>
              <a:gd name="connsiteY1167" fmla="*/ 336942 h 6857997"/>
              <a:gd name="connsiteX1168" fmla="*/ 5350729 w 6096000"/>
              <a:gd name="connsiteY1168" fmla="*/ 333605 h 6857997"/>
              <a:gd name="connsiteX1169" fmla="*/ 5357861 w 6096000"/>
              <a:gd name="connsiteY1169" fmla="*/ 332616 h 6857997"/>
              <a:gd name="connsiteX1170" fmla="*/ 5257793 w 6096000"/>
              <a:gd name="connsiteY1170" fmla="*/ 332607 h 6857997"/>
              <a:gd name="connsiteX1171" fmla="*/ 5261619 w 6096000"/>
              <a:gd name="connsiteY1171" fmla="*/ 332607 h 6857997"/>
              <a:gd name="connsiteX1172" fmla="*/ 5265940 w 6096000"/>
              <a:gd name="connsiteY1172" fmla="*/ 332607 h 6857997"/>
              <a:gd name="connsiteX1173" fmla="*/ 5269766 w 6096000"/>
              <a:gd name="connsiteY1173" fmla="*/ 332607 h 6857997"/>
              <a:gd name="connsiteX1174" fmla="*/ 5274045 w 6096000"/>
              <a:gd name="connsiteY1174" fmla="*/ 332607 h 6857997"/>
              <a:gd name="connsiteX1175" fmla="*/ 5279806 w 6096000"/>
              <a:gd name="connsiteY1175" fmla="*/ 333100 h 6857997"/>
              <a:gd name="connsiteX1176" fmla="*/ 5283632 w 6096000"/>
              <a:gd name="connsiteY1176" fmla="*/ 335488 h 6857997"/>
              <a:gd name="connsiteX1177" fmla="*/ 5286019 w 6096000"/>
              <a:gd name="connsiteY1177" fmla="*/ 338862 h 6857997"/>
              <a:gd name="connsiteX1178" fmla="*/ 5286965 w 6096000"/>
              <a:gd name="connsiteY1178" fmla="*/ 343637 h 6857997"/>
              <a:gd name="connsiteX1179" fmla="*/ 5286019 w 6096000"/>
              <a:gd name="connsiteY1179" fmla="*/ 348864 h 6857997"/>
              <a:gd name="connsiteX1180" fmla="*/ 5283632 w 6096000"/>
              <a:gd name="connsiteY1180" fmla="*/ 352239 h 6857997"/>
              <a:gd name="connsiteX1181" fmla="*/ 5279806 w 6096000"/>
              <a:gd name="connsiteY1181" fmla="*/ 354132 h 6857997"/>
              <a:gd name="connsiteX1182" fmla="*/ 5274045 w 6096000"/>
              <a:gd name="connsiteY1182" fmla="*/ 355078 h 6857997"/>
              <a:gd name="connsiteX1183" fmla="*/ 5269766 w 6096000"/>
              <a:gd name="connsiteY1183" fmla="*/ 355078 h 6857997"/>
              <a:gd name="connsiteX1184" fmla="*/ 5265940 w 6096000"/>
              <a:gd name="connsiteY1184" fmla="*/ 355078 h 6857997"/>
              <a:gd name="connsiteX1185" fmla="*/ 5261619 w 6096000"/>
              <a:gd name="connsiteY1185" fmla="*/ 355078 h 6857997"/>
              <a:gd name="connsiteX1186" fmla="*/ 5257793 w 6096000"/>
              <a:gd name="connsiteY1186" fmla="*/ 355078 h 6857997"/>
              <a:gd name="connsiteX1187" fmla="*/ 5257793 w 6096000"/>
              <a:gd name="connsiteY1187" fmla="*/ 349358 h 6857997"/>
              <a:gd name="connsiteX1188" fmla="*/ 5257793 w 6096000"/>
              <a:gd name="connsiteY1188" fmla="*/ 343637 h 6857997"/>
              <a:gd name="connsiteX1189" fmla="*/ 5257793 w 6096000"/>
              <a:gd name="connsiteY1189" fmla="*/ 338369 h 6857997"/>
              <a:gd name="connsiteX1190" fmla="*/ 4776262 w 6096000"/>
              <a:gd name="connsiteY1190" fmla="*/ 331887 h 6857997"/>
              <a:gd name="connsiteX1191" fmla="*/ 4778136 w 6096000"/>
              <a:gd name="connsiteY1191" fmla="*/ 338957 h 6857997"/>
              <a:gd name="connsiteX1192" fmla="*/ 4780010 w 6096000"/>
              <a:gd name="connsiteY1192" fmla="*/ 346496 h 6857997"/>
              <a:gd name="connsiteX1193" fmla="*/ 4781905 w 6096000"/>
              <a:gd name="connsiteY1193" fmla="*/ 353545 h 6857997"/>
              <a:gd name="connsiteX1194" fmla="*/ 4783779 w 6096000"/>
              <a:gd name="connsiteY1194" fmla="*/ 361062 h 6857997"/>
              <a:gd name="connsiteX1195" fmla="*/ 4785674 w 6096000"/>
              <a:gd name="connsiteY1195" fmla="*/ 368111 h 6857997"/>
              <a:gd name="connsiteX1196" fmla="*/ 4787548 w 6096000"/>
              <a:gd name="connsiteY1196" fmla="*/ 375650 h 6857997"/>
              <a:gd name="connsiteX1197" fmla="*/ 4789423 w 6096000"/>
              <a:gd name="connsiteY1197" fmla="*/ 382720 h 6857997"/>
              <a:gd name="connsiteX1198" fmla="*/ 4791318 w 6096000"/>
              <a:gd name="connsiteY1198" fmla="*/ 390237 h 6857997"/>
              <a:gd name="connsiteX1199" fmla="*/ 4787548 w 6096000"/>
              <a:gd name="connsiteY1199" fmla="*/ 391195 h 6857997"/>
              <a:gd name="connsiteX1200" fmla="*/ 4784248 w 6096000"/>
              <a:gd name="connsiteY1200" fmla="*/ 392132 h 6857997"/>
              <a:gd name="connsiteX1201" fmla="*/ 4780947 w 6096000"/>
              <a:gd name="connsiteY1201" fmla="*/ 392601 h 6857997"/>
              <a:gd name="connsiteX1202" fmla="*/ 4777667 w 6096000"/>
              <a:gd name="connsiteY1202" fmla="*/ 393538 h 6857997"/>
              <a:gd name="connsiteX1203" fmla="*/ 4774366 w 6096000"/>
              <a:gd name="connsiteY1203" fmla="*/ 394475 h 6857997"/>
              <a:gd name="connsiteX1204" fmla="*/ 4771065 w 6096000"/>
              <a:gd name="connsiteY1204" fmla="*/ 395433 h 6857997"/>
              <a:gd name="connsiteX1205" fmla="*/ 4767764 w 6096000"/>
              <a:gd name="connsiteY1205" fmla="*/ 395880 h 6857997"/>
              <a:gd name="connsiteX1206" fmla="*/ 4764485 w 6096000"/>
              <a:gd name="connsiteY1206" fmla="*/ 396839 h 6857997"/>
              <a:gd name="connsiteX1207" fmla="*/ 4763995 w 6096000"/>
              <a:gd name="connsiteY1207" fmla="*/ 395880 h 6857997"/>
              <a:gd name="connsiteX1208" fmla="*/ 4763548 w 6096000"/>
              <a:gd name="connsiteY1208" fmla="*/ 394965 h 6857997"/>
              <a:gd name="connsiteX1209" fmla="*/ 4762611 w 6096000"/>
              <a:gd name="connsiteY1209" fmla="*/ 394475 h 6857997"/>
              <a:gd name="connsiteX1210" fmla="*/ 4762121 w 6096000"/>
              <a:gd name="connsiteY1210" fmla="*/ 393538 h 6857997"/>
              <a:gd name="connsiteX1211" fmla="*/ 4761184 w 6096000"/>
              <a:gd name="connsiteY1211" fmla="*/ 392601 h 6857997"/>
              <a:gd name="connsiteX1212" fmla="*/ 4760715 w 6096000"/>
              <a:gd name="connsiteY1212" fmla="*/ 392132 h 6857997"/>
              <a:gd name="connsiteX1213" fmla="*/ 4759778 w 6096000"/>
              <a:gd name="connsiteY1213" fmla="*/ 391664 h 6857997"/>
              <a:gd name="connsiteX1214" fmla="*/ 4758841 w 6096000"/>
              <a:gd name="connsiteY1214" fmla="*/ 391195 h 6857997"/>
              <a:gd name="connsiteX1215" fmla="*/ 4761184 w 6096000"/>
              <a:gd name="connsiteY1215" fmla="*/ 383657 h 6857997"/>
              <a:gd name="connsiteX1216" fmla="*/ 4763079 w 6096000"/>
              <a:gd name="connsiteY1216" fmla="*/ 376118 h 6857997"/>
              <a:gd name="connsiteX1217" fmla="*/ 4765422 w 6096000"/>
              <a:gd name="connsiteY1217" fmla="*/ 369069 h 6857997"/>
              <a:gd name="connsiteX1218" fmla="*/ 4767764 w 6096000"/>
              <a:gd name="connsiteY1218" fmla="*/ 361530 h 6857997"/>
              <a:gd name="connsiteX1219" fmla="*/ 4769660 w 6096000"/>
              <a:gd name="connsiteY1219" fmla="*/ 354013 h 6857997"/>
              <a:gd name="connsiteX1220" fmla="*/ 4772024 w 6096000"/>
              <a:gd name="connsiteY1220" fmla="*/ 346496 h 6857997"/>
              <a:gd name="connsiteX1221" fmla="*/ 4773898 w 6096000"/>
              <a:gd name="connsiteY1221" fmla="*/ 338957 h 6857997"/>
              <a:gd name="connsiteX1222" fmla="*/ 4776262 w 6096000"/>
              <a:gd name="connsiteY1222" fmla="*/ 331887 h 6857997"/>
              <a:gd name="connsiteX1223" fmla="*/ 4778604 w 6096000"/>
              <a:gd name="connsiteY1223" fmla="*/ 328586 h 6857997"/>
              <a:gd name="connsiteX1224" fmla="*/ 4782842 w 6096000"/>
              <a:gd name="connsiteY1224" fmla="*/ 330013 h 6857997"/>
              <a:gd name="connsiteX1225" fmla="*/ 4787080 w 6096000"/>
              <a:gd name="connsiteY1225" fmla="*/ 331887 h 6857997"/>
              <a:gd name="connsiteX1226" fmla="*/ 4790849 w 6096000"/>
              <a:gd name="connsiteY1226" fmla="*/ 333782 h 6857997"/>
              <a:gd name="connsiteX1227" fmla="*/ 4795087 w 6096000"/>
              <a:gd name="connsiteY1227" fmla="*/ 335656 h 6857997"/>
              <a:gd name="connsiteX1228" fmla="*/ 4799304 w 6096000"/>
              <a:gd name="connsiteY1228" fmla="*/ 337552 h 6857997"/>
              <a:gd name="connsiteX1229" fmla="*/ 4803073 w 6096000"/>
              <a:gd name="connsiteY1229" fmla="*/ 339426 h 6857997"/>
              <a:gd name="connsiteX1230" fmla="*/ 4807311 w 6096000"/>
              <a:gd name="connsiteY1230" fmla="*/ 341300 h 6857997"/>
              <a:gd name="connsiteX1231" fmla="*/ 4811081 w 6096000"/>
              <a:gd name="connsiteY1231" fmla="*/ 342726 h 6857997"/>
              <a:gd name="connsiteX1232" fmla="*/ 4809185 w 6096000"/>
              <a:gd name="connsiteY1232" fmla="*/ 348370 h 6857997"/>
              <a:gd name="connsiteX1233" fmla="*/ 4806843 w 6096000"/>
              <a:gd name="connsiteY1233" fmla="*/ 353545 h 6857997"/>
              <a:gd name="connsiteX1234" fmla="*/ 4804500 w 6096000"/>
              <a:gd name="connsiteY1234" fmla="*/ 359209 h 6857997"/>
              <a:gd name="connsiteX1235" fmla="*/ 4802605 w 6096000"/>
              <a:gd name="connsiteY1235" fmla="*/ 364342 h 6857997"/>
              <a:gd name="connsiteX1236" fmla="*/ 4800262 w 6096000"/>
              <a:gd name="connsiteY1236" fmla="*/ 370006 h 6857997"/>
              <a:gd name="connsiteX1237" fmla="*/ 4797898 w 6096000"/>
              <a:gd name="connsiteY1237" fmla="*/ 375181 h 6857997"/>
              <a:gd name="connsiteX1238" fmla="*/ 4795556 w 6096000"/>
              <a:gd name="connsiteY1238" fmla="*/ 380824 h 6857997"/>
              <a:gd name="connsiteX1239" fmla="*/ 4793660 w 6096000"/>
              <a:gd name="connsiteY1239" fmla="*/ 385999 h 6857997"/>
              <a:gd name="connsiteX1240" fmla="*/ 4791786 w 6096000"/>
              <a:gd name="connsiteY1240" fmla="*/ 378950 h 6857997"/>
              <a:gd name="connsiteX1241" fmla="*/ 4789891 w 6096000"/>
              <a:gd name="connsiteY1241" fmla="*/ 371880 h 6857997"/>
              <a:gd name="connsiteX1242" fmla="*/ 4788017 w 6096000"/>
              <a:gd name="connsiteY1242" fmla="*/ 364342 h 6857997"/>
              <a:gd name="connsiteX1243" fmla="*/ 4786143 w 6096000"/>
              <a:gd name="connsiteY1243" fmla="*/ 357314 h 6857997"/>
              <a:gd name="connsiteX1244" fmla="*/ 4784248 w 6096000"/>
              <a:gd name="connsiteY1244" fmla="*/ 350265 h 6857997"/>
              <a:gd name="connsiteX1245" fmla="*/ 4782374 w 6096000"/>
              <a:gd name="connsiteY1245" fmla="*/ 342726 h 6857997"/>
              <a:gd name="connsiteX1246" fmla="*/ 4780478 w 6096000"/>
              <a:gd name="connsiteY1246" fmla="*/ 335656 h 6857997"/>
              <a:gd name="connsiteX1247" fmla="*/ 4778604 w 6096000"/>
              <a:gd name="connsiteY1247" fmla="*/ 328586 h 6857997"/>
              <a:gd name="connsiteX1248" fmla="*/ 4702342 w 6096000"/>
              <a:gd name="connsiteY1248" fmla="*/ 328118 h 6857997"/>
              <a:gd name="connsiteX1249" fmla="*/ 4702811 w 6096000"/>
              <a:gd name="connsiteY1249" fmla="*/ 329076 h 6857997"/>
              <a:gd name="connsiteX1250" fmla="*/ 4703280 w 6096000"/>
              <a:gd name="connsiteY1250" fmla="*/ 330013 h 6857997"/>
              <a:gd name="connsiteX1251" fmla="*/ 4703748 w 6096000"/>
              <a:gd name="connsiteY1251" fmla="*/ 330950 h 6857997"/>
              <a:gd name="connsiteX1252" fmla="*/ 4704238 w 6096000"/>
              <a:gd name="connsiteY1252" fmla="*/ 331418 h 6857997"/>
              <a:gd name="connsiteX1253" fmla="*/ 4704706 w 6096000"/>
              <a:gd name="connsiteY1253" fmla="*/ 332355 h 6857997"/>
              <a:gd name="connsiteX1254" fmla="*/ 4705175 w 6096000"/>
              <a:gd name="connsiteY1254" fmla="*/ 332845 h 6857997"/>
              <a:gd name="connsiteX1255" fmla="*/ 4706112 w 6096000"/>
              <a:gd name="connsiteY1255" fmla="*/ 333782 h 6857997"/>
              <a:gd name="connsiteX1256" fmla="*/ 4706580 w 6096000"/>
              <a:gd name="connsiteY1256" fmla="*/ 334251 h 6857997"/>
              <a:gd name="connsiteX1257" fmla="*/ 4702811 w 6096000"/>
              <a:gd name="connsiteY1257" fmla="*/ 343195 h 6857997"/>
              <a:gd name="connsiteX1258" fmla="*/ 4698594 w 6096000"/>
              <a:gd name="connsiteY1258" fmla="*/ 351671 h 6857997"/>
              <a:gd name="connsiteX1259" fmla="*/ 4694335 w 6096000"/>
              <a:gd name="connsiteY1259" fmla="*/ 360593 h 6857997"/>
              <a:gd name="connsiteX1260" fmla="*/ 4690566 w 6096000"/>
              <a:gd name="connsiteY1260" fmla="*/ 369538 h 6857997"/>
              <a:gd name="connsiteX1261" fmla="*/ 4686349 w 6096000"/>
              <a:gd name="connsiteY1261" fmla="*/ 378482 h 6857997"/>
              <a:gd name="connsiteX1262" fmla="*/ 4682580 w 6096000"/>
              <a:gd name="connsiteY1262" fmla="*/ 387426 h 6857997"/>
              <a:gd name="connsiteX1263" fmla="*/ 4678342 w 6096000"/>
              <a:gd name="connsiteY1263" fmla="*/ 396349 h 6857997"/>
              <a:gd name="connsiteX1264" fmla="*/ 4674104 w 6096000"/>
              <a:gd name="connsiteY1264" fmla="*/ 404846 h 6857997"/>
              <a:gd name="connsiteX1265" fmla="*/ 4668929 w 6096000"/>
              <a:gd name="connsiteY1265" fmla="*/ 396839 h 6857997"/>
              <a:gd name="connsiteX1266" fmla="*/ 4663285 w 6096000"/>
              <a:gd name="connsiteY1266" fmla="*/ 388832 h 6857997"/>
              <a:gd name="connsiteX1267" fmla="*/ 4658089 w 6096000"/>
              <a:gd name="connsiteY1267" fmla="*/ 380824 h 6857997"/>
              <a:gd name="connsiteX1268" fmla="*/ 4652446 w 6096000"/>
              <a:gd name="connsiteY1268" fmla="*/ 372370 h 6857997"/>
              <a:gd name="connsiteX1269" fmla="*/ 4647271 w 6096000"/>
              <a:gd name="connsiteY1269" fmla="*/ 364342 h 6857997"/>
              <a:gd name="connsiteX1270" fmla="*/ 4642096 w 6096000"/>
              <a:gd name="connsiteY1270" fmla="*/ 356377 h 6857997"/>
              <a:gd name="connsiteX1271" fmla="*/ 4636452 w 6096000"/>
              <a:gd name="connsiteY1271" fmla="*/ 347901 h 6857997"/>
              <a:gd name="connsiteX1272" fmla="*/ 4631277 w 6096000"/>
              <a:gd name="connsiteY1272" fmla="*/ 339894 h 6857997"/>
              <a:gd name="connsiteX1273" fmla="*/ 4640222 w 6096000"/>
              <a:gd name="connsiteY1273" fmla="*/ 338489 h 6857997"/>
              <a:gd name="connsiteX1274" fmla="*/ 4649145 w 6096000"/>
              <a:gd name="connsiteY1274" fmla="*/ 337083 h 6857997"/>
              <a:gd name="connsiteX1275" fmla="*/ 4658089 w 6096000"/>
              <a:gd name="connsiteY1275" fmla="*/ 335656 h 6857997"/>
              <a:gd name="connsiteX1276" fmla="*/ 4667055 w 6096000"/>
              <a:gd name="connsiteY1276" fmla="*/ 334251 h 6857997"/>
              <a:gd name="connsiteX1277" fmla="*/ 4675509 w 6096000"/>
              <a:gd name="connsiteY1277" fmla="*/ 332845 h 6857997"/>
              <a:gd name="connsiteX1278" fmla="*/ 4684454 w 6096000"/>
              <a:gd name="connsiteY1278" fmla="*/ 331418 h 6857997"/>
              <a:gd name="connsiteX1279" fmla="*/ 4693398 w 6096000"/>
              <a:gd name="connsiteY1279" fmla="*/ 329544 h 6857997"/>
              <a:gd name="connsiteX1280" fmla="*/ 4702342 w 6096000"/>
              <a:gd name="connsiteY1280" fmla="*/ 328118 h 6857997"/>
              <a:gd name="connsiteX1281" fmla="*/ 4723532 w 6096000"/>
              <a:gd name="connsiteY1281" fmla="*/ 326712 h 6857997"/>
              <a:gd name="connsiteX1282" fmla="*/ 4730113 w 6096000"/>
              <a:gd name="connsiteY1282" fmla="*/ 326712 h 6857997"/>
              <a:gd name="connsiteX1283" fmla="*/ 4736246 w 6096000"/>
              <a:gd name="connsiteY1283" fmla="*/ 326712 h 6857997"/>
              <a:gd name="connsiteX1284" fmla="*/ 4742358 w 6096000"/>
              <a:gd name="connsiteY1284" fmla="*/ 326712 h 6857997"/>
              <a:gd name="connsiteX1285" fmla="*/ 4748938 w 6096000"/>
              <a:gd name="connsiteY1285" fmla="*/ 326712 h 6857997"/>
              <a:gd name="connsiteX1286" fmla="*/ 4755072 w 6096000"/>
              <a:gd name="connsiteY1286" fmla="*/ 327202 h 6857997"/>
              <a:gd name="connsiteX1287" fmla="*/ 4761652 w 6096000"/>
              <a:gd name="connsiteY1287" fmla="*/ 327202 h 6857997"/>
              <a:gd name="connsiteX1288" fmla="*/ 4767764 w 6096000"/>
              <a:gd name="connsiteY1288" fmla="*/ 327202 h 6857997"/>
              <a:gd name="connsiteX1289" fmla="*/ 4774366 w 6096000"/>
              <a:gd name="connsiteY1289" fmla="*/ 327202 h 6857997"/>
              <a:gd name="connsiteX1290" fmla="*/ 4772024 w 6096000"/>
              <a:gd name="connsiteY1290" fmla="*/ 335188 h 6857997"/>
              <a:gd name="connsiteX1291" fmla="*/ 4769660 w 6096000"/>
              <a:gd name="connsiteY1291" fmla="*/ 342726 h 6857997"/>
              <a:gd name="connsiteX1292" fmla="*/ 4767296 w 6096000"/>
              <a:gd name="connsiteY1292" fmla="*/ 350712 h 6857997"/>
              <a:gd name="connsiteX1293" fmla="*/ 4764953 w 6096000"/>
              <a:gd name="connsiteY1293" fmla="*/ 358719 h 6857997"/>
              <a:gd name="connsiteX1294" fmla="*/ 4762611 w 6096000"/>
              <a:gd name="connsiteY1294" fmla="*/ 366705 h 6857997"/>
              <a:gd name="connsiteX1295" fmla="*/ 4760247 w 6096000"/>
              <a:gd name="connsiteY1295" fmla="*/ 374244 h 6857997"/>
              <a:gd name="connsiteX1296" fmla="*/ 4757883 w 6096000"/>
              <a:gd name="connsiteY1296" fmla="*/ 382251 h 6857997"/>
              <a:gd name="connsiteX1297" fmla="*/ 4755540 w 6096000"/>
              <a:gd name="connsiteY1297" fmla="*/ 390237 h 6857997"/>
              <a:gd name="connsiteX1298" fmla="*/ 4755072 w 6096000"/>
              <a:gd name="connsiteY1298" fmla="*/ 390237 h 6857997"/>
              <a:gd name="connsiteX1299" fmla="*/ 4754582 w 6096000"/>
              <a:gd name="connsiteY1299" fmla="*/ 390237 h 6857997"/>
              <a:gd name="connsiteX1300" fmla="*/ 4754114 w 6096000"/>
              <a:gd name="connsiteY1300" fmla="*/ 390237 h 6857997"/>
              <a:gd name="connsiteX1301" fmla="*/ 4753666 w 6096000"/>
              <a:gd name="connsiteY1301" fmla="*/ 390237 h 6857997"/>
              <a:gd name="connsiteX1302" fmla="*/ 4753198 w 6096000"/>
              <a:gd name="connsiteY1302" fmla="*/ 390237 h 6857997"/>
              <a:gd name="connsiteX1303" fmla="*/ 4752708 w 6096000"/>
              <a:gd name="connsiteY1303" fmla="*/ 390237 h 6857997"/>
              <a:gd name="connsiteX1304" fmla="*/ 4752239 w 6096000"/>
              <a:gd name="connsiteY1304" fmla="*/ 390237 h 6857997"/>
              <a:gd name="connsiteX1305" fmla="*/ 4751771 w 6096000"/>
              <a:gd name="connsiteY1305" fmla="*/ 390237 h 6857997"/>
              <a:gd name="connsiteX1306" fmla="*/ 4751302 w 6096000"/>
              <a:gd name="connsiteY1306" fmla="*/ 390237 h 6857997"/>
              <a:gd name="connsiteX1307" fmla="*/ 4750834 w 6096000"/>
              <a:gd name="connsiteY1307" fmla="*/ 390706 h 6857997"/>
              <a:gd name="connsiteX1308" fmla="*/ 4750365 w 6096000"/>
              <a:gd name="connsiteY1308" fmla="*/ 390706 h 6857997"/>
              <a:gd name="connsiteX1309" fmla="*/ 4746596 w 6096000"/>
              <a:gd name="connsiteY1309" fmla="*/ 383657 h 6857997"/>
              <a:gd name="connsiteX1310" fmla="*/ 4742826 w 6096000"/>
              <a:gd name="connsiteY1310" fmla="*/ 376587 h 6857997"/>
              <a:gd name="connsiteX1311" fmla="*/ 4739057 w 6096000"/>
              <a:gd name="connsiteY1311" fmla="*/ 369538 h 6857997"/>
              <a:gd name="connsiteX1312" fmla="*/ 4734819 w 6096000"/>
              <a:gd name="connsiteY1312" fmla="*/ 361999 h 6857997"/>
              <a:gd name="connsiteX1313" fmla="*/ 4731071 w 6096000"/>
              <a:gd name="connsiteY1313" fmla="*/ 354950 h 6857997"/>
              <a:gd name="connsiteX1314" fmla="*/ 4727302 w 6096000"/>
              <a:gd name="connsiteY1314" fmla="*/ 347901 h 6857997"/>
              <a:gd name="connsiteX1315" fmla="*/ 4723532 w 6096000"/>
              <a:gd name="connsiteY1315" fmla="*/ 340831 h 6857997"/>
              <a:gd name="connsiteX1316" fmla="*/ 4719294 w 6096000"/>
              <a:gd name="connsiteY1316" fmla="*/ 333782 h 6857997"/>
              <a:gd name="connsiteX1317" fmla="*/ 4720231 w 6096000"/>
              <a:gd name="connsiteY1317" fmla="*/ 332845 h 6857997"/>
              <a:gd name="connsiteX1318" fmla="*/ 4721190 w 6096000"/>
              <a:gd name="connsiteY1318" fmla="*/ 332355 h 6857997"/>
              <a:gd name="connsiteX1319" fmla="*/ 4721658 w 6096000"/>
              <a:gd name="connsiteY1319" fmla="*/ 331418 h 6857997"/>
              <a:gd name="connsiteX1320" fmla="*/ 4722105 w 6096000"/>
              <a:gd name="connsiteY1320" fmla="*/ 330481 h 6857997"/>
              <a:gd name="connsiteX1321" fmla="*/ 4722574 w 6096000"/>
              <a:gd name="connsiteY1321" fmla="*/ 329544 h 6857997"/>
              <a:gd name="connsiteX1322" fmla="*/ 4723064 w 6096000"/>
              <a:gd name="connsiteY1322" fmla="*/ 328586 h 6857997"/>
              <a:gd name="connsiteX1323" fmla="*/ 4723532 w 6096000"/>
              <a:gd name="connsiteY1323" fmla="*/ 327670 h 6857997"/>
              <a:gd name="connsiteX1324" fmla="*/ 4723532 w 6096000"/>
              <a:gd name="connsiteY1324" fmla="*/ 326712 h 6857997"/>
              <a:gd name="connsiteX1325" fmla="*/ 5399443 w 6096000"/>
              <a:gd name="connsiteY1325" fmla="*/ 325367 h 6857997"/>
              <a:gd name="connsiteX1326" fmla="*/ 5399443 w 6096000"/>
              <a:gd name="connsiteY1326" fmla="*/ 343055 h 6857997"/>
              <a:gd name="connsiteX1327" fmla="*/ 5399443 w 6096000"/>
              <a:gd name="connsiteY1327" fmla="*/ 361154 h 6857997"/>
              <a:gd name="connsiteX1328" fmla="*/ 5399443 w 6096000"/>
              <a:gd name="connsiteY1328" fmla="*/ 379335 h 6857997"/>
              <a:gd name="connsiteX1329" fmla="*/ 5399443 w 6096000"/>
              <a:gd name="connsiteY1329" fmla="*/ 397022 h 6857997"/>
              <a:gd name="connsiteX1330" fmla="*/ 5401831 w 6096000"/>
              <a:gd name="connsiteY1330" fmla="*/ 397022 h 6857997"/>
              <a:gd name="connsiteX1331" fmla="*/ 5404259 w 6096000"/>
              <a:gd name="connsiteY1331" fmla="*/ 397022 h 6857997"/>
              <a:gd name="connsiteX1332" fmla="*/ 5406647 w 6096000"/>
              <a:gd name="connsiteY1332" fmla="*/ 397022 h 6857997"/>
              <a:gd name="connsiteX1333" fmla="*/ 5409034 w 6096000"/>
              <a:gd name="connsiteY1333" fmla="*/ 397022 h 6857997"/>
              <a:gd name="connsiteX1334" fmla="*/ 5409034 w 6096000"/>
              <a:gd name="connsiteY1334" fmla="*/ 383613 h 6857997"/>
              <a:gd name="connsiteX1335" fmla="*/ 5409034 w 6096000"/>
              <a:gd name="connsiteY1335" fmla="*/ 369792 h 6857997"/>
              <a:gd name="connsiteX1336" fmla="*/ 5409034 w 6096000"/>
              <a:gd name="connsiteY1336" fmla="*/ 356423 h 6857997"/>
              <a:gd name="connsiteX1337" fmla="*/ 5409034 w 6096000"/>
              <a:gd name="connsiteY1337" fmla="*/ 343055 h 6857997"/>
              <a:gd name="connsiteX1338" fmla="*/ 5409487 w 6096000"/>
              <a:gd name="connsiteY1338" fmla="*/ 343055 h 6857997"/>
              <a:gd name="connsiteX1339" fmla="*/ 5418132 w 6096000"/>
              <a:gd name="connsiteY1339" fmla="*/ 356423 h 6857997"/>
              <a:gd name="connsiteX1340" fmla="*/ 5426694 w 6096000"/>
              <a:gd name="connsiteY1340" fmla="*/ 369792 h 6857997"/>
              <a:gd name="connsiteX1341" fmla="*/ 5435338 w 6096000"/>
              <a:gd name="connsiteY1341" fmla="*/ 383613 h 6857997"/>
              <a:gd name="connsiteX1342" fmla="*/ 5444436 w 6096000"/>
              <a:gd name="connsiteY1342" fmla="*/ 397022 h 6857997"/>
              <a:gd name="connsiteX1343" fmla="*/ 5446823 w 6096000"/>
              <a:gd name="connsiteY1343" fmla="*/ 397022 h 6857997"/>
              <a:gd name="connsiteX1344" fmla="*/ 5448717 w 6096000"/>
              <a:gd name="connsiteY1344" fmla="*/ 397022 h 6857997"/>
              <a:gd name="connsiteX1345" fmla="*/ 5451104 w 6096000"/>
              <a:gd name="connsiteY1345" fmla="*/ 397022 h 6857997"/>
              <a:gd name="connsiteX1346" fmla="*/ 5453492 w 6096000"/>
              <a:gd name="connsiteY1346" fmla="*/ 397022 h 6857997"/>
              <a:gd name="connsiteX1347" fmla="*/ 5453492 w 6096000"/>
              <a:gd name="connsiteY1347" fmla="*/ 379335 h 6857997"/>
              <a:gd name="connsiteX1348" fmla="*/ 5453492 w 6096000"/>
              <a:gd name="connsiteY1348" fmla="*/ 361154 h 6857997"/>
              <a:gd name="connsiteX1349" fmla="*/ 5453492 w 6096000"/>
              <a:gd name="connsiteY1349" fmla="*/ 343055 h 6857997"/>
              <a:gd name="connsiteX1350" fmla="*/ 5453492 w 6096000"/>
              <a:gd name="connsiteY1350" fmla="*/ 325367 h 6857997"/>
              <a:gd name="connsiteX1351" fmla="*/ 5451104 w 6096000"/>
              <a:gd name="connsiteY1351" fmla="*/ 325367 h 6857997"/>
              <a:gd name="connsiteX1352" fmla="*/ 5448717 w 6096000"/>
              <a:gd name="connsiteY1352" fmla="*/ 325367 h 6857997"/>
              <a:gd name="connsiteX1353" fmla="*/ 5446329 w 6096000"/>
              <a:gd name="connsiteY1353" fmla="*/ 325367 h 6857997"/>
              <a:gd name="connsiteX1354" fmla="*/ 5443942 w 6096000"/>
              <a:gd name="connsiteY1354" fmla="*/ 325367 h 6857997"/>
              <a:gd name="connsiteX1355" fmla="*/ 5443942 w 6096000"/>
              <a:gd name="connsiteY1355" fmla="*/ 338777 h 6857997"/>
              <a:gd name="connsiteX1356" fmla="*/ 5443942 w 6096000"/>
              <a:gd name="connsiteY1356" fmla="*/ 352146 h 6857997"/>
              <a:gd name="connsiteX1357" fmla="*/ 5443942 w 6096000"/>
              <a:gd name="connsiteY1357" fmla="*/ 365966 h 6857997"/>
              <a:gd name="connsiteX1358" fmla="*/ 5443942 w 6096000"/>
              <a:gd name="connsiteY1358" fmla="*/ 379335 h 6857997"/>
              <a:gd name="connsiteX1359" fmla="*/ 5443448 w 6096000"/>
              <a:gd name="connsiteY1359" fmla="*/ 379335 h 6857997"/>
              <a:gd name="connsiteX1360" fmla="*/ 5434844 w 6096000"/>
              <a:gd name="connsiteY1360" fmla="*/ 365966 h 6857997"/>
              <a:gd name="connsiteX1361" fmla="*/ 5426241 w 6096000"/>
              <a:gd name="connsiteY1361" fmla="*/ 352146 h 6857997"/>
              <a:gd name="connsiteX1362" fmla="*/ 5417144 w 6096000"/>
              <a:gd name="connsiteY1362" fmla="*/ 338777 h 6857997"/>
              <a:gd name="connsiteX1363" fmla="*/ 5408540 w 6096000"/>
              <a:gd name="connsiteY1363" fmla="*/ 325367 h 6857997"/>
              <a:gd name="connsiteX1364" fmla="*/ 5406153 w 6096000"/>
              <a:gd name="connsiteY1364" fmla="*/ 325367 h 6857997"/>
              <a:gd name="connsiteX1365" fmla="*/ 5404259 w 6096000"/>
              <a:gd name="connsiteY1365" fmla="*/ 325367 h 6857997"/>
              <a:gd name="connsiteX1366" fmla="*/ 5401831 w 6096000"/>
              <a:gd name="connsiteY1366" fmla="*/ 325367 h 6857997"/>
              <a:gd name="connsiteX1367" fmla="*/ 5063834 w 6096000"/>
              <a:gd name="connsiteY1367" fmla="*/ 325367 h 6857997"/>
              <a:gd name="connsiteX1368" fmla="*/ 5063834 w 6096000"/>
              <a:gd name="connsiteY1368" fmla="*/ 343055 h 6857997"/>
              <a:gd name="connsiteX1369" fmla="*/ 5063834 w 6096000"/>
              <a:gd name="connsiteY1369" fmla="*/ 361154 h 6857997"/>
              <a:gd name="connsiteX1370" fmla="*/ 5063834 w 6096000"/>
              <a:gd name="connsiteY1370" fmla="*/ 379335 h 6857997"/>
              <a:gd name="connsiteX1371" fmla="*/ 5063834 w 6096000"/>
              <a:gd name="connsiteY1371" fmla="*/ 397022 h 6857997"/>
              <a:gd name="connsiteX1372" fmla="*/ 5066219 w 6096000"/>
              <a:gd name="connsiteY1372" fmla="*/ 397022 h 6857997"/>
              <a:gd name="connsiteX1373" fmla="*/ 5068605 w 6096000"/>
              <a:gd name="connsiteY1373" fmla="*/ 397022 h 6857997"/>
              <a:gd name="connsiteX1374" fmla="*/ 5070990 w 6096000"/>
              <a:gd name="connsiteY1374" fmla="*/ 397022 h 6857997"/>
              <a:gd name="connsiteX1375" fmla="*/ 5073375 w 6096000"/>
              <a:gd name="connsiteY1375" fmla="*/ 397022 h 6857997"/>
              <a:gd name="connsiteX1376" fmla="*/ 5073375 w 6096000"/>
              <a:gd name="connsiteY1376" fmla="*/ 383613 h 6857997"/>
              <a:gd name="connsiteX1377" fmla="*/ 5073375 w 6096000"/>
              <a:gd name="connsiteY1377" fmla="*/ 369792 h 6857997"/>
              <a:gd name="connsiteX1378" fmla="*/ 5073375 w 6096000"/>
              <a:gd name="connsiteY1378" fmla="*/ 356423 h 6857997"/>
              <a:gd name="connsiteX1379" fmla="*/ 5073375 w 6096000"/>
              <a:gd name="connsiteY1379" fmla="*/ 343055 h 6857997"/>
              <a:gd name="connsiteX1380" fmla="*/ 5082464 w 6096000"/>
              <a:gd name="connsiteY1380" fmla="*/ 356423 h 6857997"/>
              <a:gd name="connsiteX1381" fmla="*/ 5091059 w 6096000"/>
              <a:gd name="connsiteY1381" fmla="*/ 369792 h 6857997"/>
              <a:gd name="connsiteX1382" fmla="*/ 5099654 w 6096000"/>
              <a:gd name="connsiteY1382" fmla="*/ 383613 h 6857997"/>
              <a:gd name="connsiteX1383" fmla="*/ 5108743 w 6096000"/>
              <a:gd name="connsiteY1383" fmla="*/ 397022 h 6857997"/>
              <a:gd name="connsiteX1384" fmla="*/ 5110634 w 6096000"/>
              <a:gd name="connsiteY1384" fmla="*/ 397022 h 6857997"/>
              <a:gd name="connsiteX1385" fmla="*/ 5113020 w 6096000"/>
              <a:gd name="connsiteY1385" fmla="*/ 397022 h 6857997"/>
              <a:gd name="connsiteX1386" fmla="*/ 5115405 w 6096000"/>
              <a:gd name="connsiteY1386" fmla="*/ 397022 h 6857997"/>
              <a:gd name="connsiteX1387" fmla="*/ 5117338 w 6096000"/>
              <a:gd name="connsiteY1387" fmla="*/ 397022 h 6857997"/>
              <a:gd name="connsiteX1388" fmla="*/ 5117338 w 6096000"/>
              <a:gd name="connsiteY1388" fmla="*/ 379335 h 6857997"/>
              <a:gd name="connsiteX1389" fmla="*/ 5117338 w 6096000"/>
              <a:gd name="connsiteY1389" fmla="*/ 361154 h 6857997"/>
              <a:gd name="connsiteX1390" fmla="*/ 5117338 w 6096000"/>
              <a:gd name="connsiteY1390" fmla="*/ 343055 h 6857997"/>
              <a:gd name="connsiteX1391" fmla="*/ 5117338 w 6096000"/>
              <a:gd name="connsiteY1391" fmla="*/ 325367 h 6857997"/>
              <a:gd name="connsiteX1392" fmla="*/ 5115405 w 6096000"/>
              <a:gd name="connsiteY1392" fmla="*/ 325367 h 6857997"/>
              <a:gd name="connsiteX1393" fmla="*/ 5113020 w 6096000"/>
              <a:gd name="connsiteY1393" fmla="*/ 325367 h 6857997"/>
              <a:gd name="connsiteX1394" fmla="*/ 5110634 w 6096000"/>
              <a:gd name="connsiteY1394" fmla="*/ 325367 h 6857997"/>
              <a:gd name="connsiteX1395" fmla="*/ 5108249 w 6096000"/>
              <a:gd name="connsiteY1395" fmla="*/ 325367 h 6857997"/>
              <a:gd name="connsiteX1396" fmla="*/ 5108249 w 6096000"/>
              <a:gd name="connsiteY1396" fmla="*/ 338777 h 6857997"/>
              <a:gd name="connsiteX1397" fmla="*/ 5108249 w 6096000"/>
              <a:gd name="connsiteY1397" fmla="*/ 352145 h 6857997"/>
              <a:gd name="connsiteX1398" fmla="*/ 5108249 w 6096000"/>
              <a:gd name="connsiteY1398" fmla="*/ 365966 h 6857997"/>
              <a:gd name="connsiteX1399" fmla="*/ 5108249 w 6096000"/>
              <a:gd name="connsiteY1399" fmla="*/ 379335 h 6857997"/>
              <a:gd name="connsiteX1400" fmla="*/ 5107797 w 6096000"/>
              <a:gd name="connsiteY1400" fmla="*/ 379335 h 6857997"/>
              <a:gd name="connsiteX1401" fmla="*/ 5099161 w 6096000"/>
              <a:gd name="connsiteY1401" fmla="*/ 365966 h 6857997"/>
              <a:gd name="connsiteX1402" fmla="*/ 5090072 w 6096000"/>
              <a:gd name="connsiteY1402" fmla="*/ 352145 h 6857997"/>
              <a:gd name="connsiteX1403" fmla="*/ 5081477 w 6096000"/>
              <a:gd name="connsiteY1403" fmla="*/ 338777 h 6857997"/>
              <a:gd name="connsiteX1404" fmla="*/ 5072882 w 6096000"/>
              <a:gd name="connsiteY1404" fmla="*/ 325367 h 6857997"/>
              <a:gd name="connsiteX1405" fmla="*/ 5070496 w 6096000"/>
              <a:gd name="connsiteY1405" fmla="*/ 325367 h 6857997"/>
              <a:gd name="connsiteX1406" fmla="*/ 5068111 w 6096000"/>
              <a:gd name="connsiteY1406" fmla="*/ 325367 h 6857997"/>
              <a:gd name="connsiteX1407" fmla="*/ 5066219 w 6096000"/>
              <a:gd name="connsiteY1407" fmla="*/ 325367 h 6857997"/>
              <a:gd name="connsiteX1408" fmla="*/ 5009744 w 6096000"/>
              <a:gd name="connsiteY1408" fmla="*/ 323553 h 6857997"/>
              <a:gd name="connsiteX1409" fmla="*/ 5009744 w 6096000"/>
              <a:gd name="connsiteY1409" fmla="*/ 341716 h 6857997"/>
              <a:gd name="connsiteX1410" fmla="*/ 5009744 w 6096000"/>
              <a:gd name="connsiteY1410" fmla="*/ 359427 h 6857997"/>
              <a:gd name="connsiteX1411" fmla="*/ 5009744 w 6096000"/>
              <a:gd name="connsiteY1411" fmla="*/ 377590 h 6857997"/>
              <a:gd name="connsiteX1412" fmla="*/ 5009744 w 6096000"/>
              <a:gd name="connsiteY1412" fmla="*/ 395571 h 6857997"/>
              <a:gd name="connsiteX1413" fmla="*/ 5009744 w 6096000"/>
              <a:gd name="connsiteY1413" fmla="*/ 395572 h 6857997"/>
              <a:gd name="connsiteX1414" fmla="*/ 5009744 w 6096000"/>
              <a:gd name="connsiteY1414" fmla="*/ 395753 h 6857997"/>
              <a:gd name="connsiteX1415" fmla="*/ 5019795 w 6096000"/>
              <a:gd name="connsiteY1415" fmla="*/ 395753 h 6857997"/>
              <a:gd name="connsiteX1416" fmla="*/ 5029846 w 6096000"/>
              <a:gd name="connsiteY1416" fmla="*/ 395753 h 6857997"/>
              <a:gd name="connsiteX1417" fmla="*/ 5039402 w 6096000"/>
              <a:gd name="connsiteY1417" fmla="*/ 395753 h 6857997"/>
              <a:gd name="connsiteX1418" fmla="*/ 5049453 w 6096000"/>
              <a:gd name="connsiteY1418" fmla="*/ 395753 h 6857997"/>
              <a:gd name="connsiteX1419" fmla="*/ 5049453 w 6096000"/>
              <a:gd name="connsiteY1419" fmla="*/ 395572 h 6857997"/>
              <a:gd name="connsiteX1420" fmla="*/ 5049453 w 6096000"/>
              <a:gd name="connsiteY1420" fmla="*/ 395571 h 6857997"/>
              <a:gd name="connsiteX1421" fmla="*/ 5049453 w 6096000"/>
              <a:gd name="connsiteY1421" fmla="*/ 393364 h 6857997"/>
              <a:gd name="connsiteX1422" fmla="*/ 5049453 w 6096000"/>
              <a:gd name="connsiteY1422" fmla="*/ 393201 h 6857997"/>
              <a:gd name="connsiteX1423" fmla="*/ 5049453 w 6096000"/>
              <a:gd name="connsiteY1423" fmla="*/ 393201 h 6857997"/>
              <a:gd name="connsiteX1424" fmla="*/ 5049453 w 6096000"/>
              <a:gd name="connsiteY1424" fmla="*/ 390975 h 6857997"/>
              <a:gd name="connsiteX1425" fmla="*/ 5049453 w 6096000"/>
              <a:gd name="connsiteY1425" fmla="*/ 390830 h 6857997"/>
              <a:gd name="connsiteX1426" fmla="*/ 5049453 w 6096000"/>
              <a:gd name="connsiteY1426" fmla="*/ 390830 h 6857997"/>
              <a:gd name="connsiteX1427" fmla="*/ 5049453 w 6096000"/>
              <a:gd name="connsiteY1427" fmla="*/ 388587 h 6857997"/>
              <a:gd name="connsiteX1428" fmla="*/ 5049453 w 6096000"/>
              <a:gd name="connsiteY1428" fmla="*/ 388459 h 6857997"/>
              <a:gd name="connsiteX1429" fmla="*/ 5049453 w 6096000"/>
              <a:gd name="connsiteY1429" fmla="*/ 388459 h 6857997"/>
              <a:gd name="connsiteX1430" fmla="*/ 5049453 w 6096000"/>
              <a:gd name="connsiteY1430" fmla="*/ 386651 h 6857997"/>
              <a:gd name="connsiteX1431" fmla="*/ 5049453 w 6096000"/>
              <a:gd name="connsiteY1431" fmla="*/ 386537 h 6857997"/>
              <a:gd name="connsiteX1432" fmla="*/ 5049453 w 6096000"/>
              <a:gd name="connsiteY1432" fmla="*/ 386537 h 6857997"/>
              <a:gd name="connsiteX1433" fmla="*/ 5041791 w 6096000"/>
              <a:gd name="connsiteY1433" fmla="*/ 386537 h 6857997"/>
              <a:gd name="connsiteX1434" fmla="*/ 5034624 w 6096000"/>
              <a:gd name="connsiteY1434" fmla="*/ 386537 h 6857997"/>
              <a:gd name="connsiteX1435" fmla="*/ 5026962 w 6096000"/>
              <a:gd name="connsiteY1435" fmla="*/ 386537 h 6857997"/>
              <a:gd name="connsiteX1436" fmla="*/ 5019300 w 6096000"/>
              <a:gd name="connsiteY1436" fmla="*/ 386537 h 6857997"/>
              <a:gd name="connsiteX1437" fmla="*/ 5019300 w 6096000"/>
              <a:gd name="connsiteY1437" fmla="*/ 380926 h 6857997"/>
              <a:gd name="connsiteX1438" fmla="*/ 5019300 w 6096000"/>
              <a:gd name="connsiteY1438" fmla="*/ 375201 h 6857997"/>
              <a:gd name="connsiteX1439" fmla="*/ 5019300 w 6096000"/>
              <a:gd name="connsiteY1439" fmla="*/ 369435 h 6857997"/>
              <a:gd name="connsiteX1440" fmla="*/ 5019300 w 6096000"/>
              <a:gd name="connsiteY1440" fmla="*/ 364163 h 6857997"/>
              <a:gd name="connsiteX1441" fmla="*/ 5026962 w 6096000"/>
              <a:gd name="connsiteY1441" fmla="*/ 364163 h 6857997"/>
              <a:gd name="connsiteX1442" fmla="*/ 5034129 w 6096000"/>
              <a:gd name="connsiteY1442" fmla="*/ 364163 h 6857997"/>
              <a:gd name="connsiteX1443" fmla="*/ 5041791 w 6096000"/>
              <a:gd name="connsiteY1443" fmla="*/ 364163 h 6857997"/>
              <a:gd name="connsiteX1444" fmla="*/ 5048959 w 6096000"/>
              <a:gd name="connsiteY1444" fmla="*/ 364163 h 6857997"/>
              <a:gd name="connsiteX1445" fmla="*/ 5048959 w 6096000"/>
              <a:gd name="connsiteY1445" fmla="*/ 361774 h 6857997"/>
              <a:gd name="connsiteX1446" fmla="*/ 5048959 w 6096000"/>
              <a:gd name="connsiteY1446" fmla="*/ 359427 h 6857997"/>
              <a:gd name="connsiteX1447" fmla="*/ 5048959 w 6096000"/>
              <a:gd name="connsiteY1447" fmla="*/ 357491 h 6857997"/>
              <a:gd name="connsiteX1448" fmla="*/ 5048959 w 6096000"/>
              <a:gd name="connsiteY1448" fmla="*/ 355102 h 6857997"/>
              <a:gd name="connsiteX1449" fmla="*/ 5041791 w 6096000"/>
              <a:gd name="connsiteY1449" fmla="*/ 355102 h 6857997"/>
              <a:gd name="connsiteX1450" fmla="*/ 5034129 w 6096000"/>
              <a:gd name="connsiteY1450" fmla="*/ 355102 h 6857997"/>
              <a:gd name="connsiteX1451" fmla="*/ 5026962 w 6096000"/>
              <a:gd name="connsiteY1451" fmla="*/ 355102 h 6857997"/>
              <a:gd name="connsiteX1452" fmla="*/ 5019300 w 6096000"/>
              <a:gd name="connsiteY1452" fmla="*/ 355102 h 6857997"/>
              <a:gd name="connsiteX1453" fmla="*/ 5019300 w 6096000"/>
              <a:gd name="connsiteY1453" fmla="*/ 349377 h 6857997"/>
              <a:gd name="connsiteX1454" fmla="*/ 5019300 w 6096000"/>
              <a:gd name="connsiteY1454" fmla="*/ 343652 h 6857997"/>
              <a:gd name="connsiteX1455" fmla="*/ 5019300 w 6096000"/>
              <a:gd name="connsiteY1455" fmla="*/ 338380 h 6857997"/>
              <a:gd name="connsiteX1456" fmla="*/ 5019300 w 6096000"/>
              <a:gd name="connsiteY1456" fmla="*/ 332614 h 6857997"/>
              <a:gd name="connsiteX1457" fmla="*/ 5026962 w 6096000"/>
              <a:gd name="connsiteY1457" fmla="*/ 332614 h 6857997"/>
              <a:gd name="connsiteX1458" fmla="*/ 5034129 w 6096000"/>
              <a:gd name="connsiteY1458" fmla="*/ 332614 h 6857997"/>
              <a:gd name="connsiteX1459" fmla="*/ 5041791 w 6096000"/>
              <a:gd name="connsiteY1459" fmla="*/ 332614 h 6857997"/>
              <a:gd name="connsiteX1460" fmla="*/ 5048959 w 6096000"/>
              <a:gd name="connsiteY1460" fmla="*/ 332614 h 6857997"/>
              <a:gd name="connsiteX1461" fmla="*/ 5048959 w 6096000"/>
              <a:gd name="connsiteY1461" fmla="*/ 330225 h 6857997"/>
              <a:gd name="connsiteX1462" fmla="*/ 5048959 w 6096000"/>
              <a:gd name="connsiteY1462" fmla="*/ 327837 h 6857997"/>
              <a:gd name="connsiteX1463" fmla="*/ 5048959 w 6096000"/>
              <a:gd name="connsiteY1463" fmla="*/ 325942 h 6857997"/>
              <a:gd name="connsiteX1464" fmla="*/ 5048959 w 6096000"/>
              <a:gd name="connsiteY1464" fmla="*/ 323553 h 6857997"/>
              <a:gd name="connsiteX1465" fmla="*/ 5039402 w 6096000"/>
              <a:gd name="connsiteY1465" fmla="*/ 323553 h 6857997"/>
              <a:gd name="connsiteX1466" fmla="*/ 5029351 w 6096000"/>
              <a:gd name="connsiteY1466" fmla="*/ 323553 h 6857997"/>
              <a:gd name="connsiteX1467" fmla="*/ 5019795 w 6096000"/>
              <a:gd name="connsiteY1467" fmla="*/ 323553 h 6857997"/>
              <a:gd name="connsiteX1468" fmla="*/ 5192886 w 6096000"/>
              <a:gd name="connsiteY1468" fmla="*/ 323553 h 6857997"/>
              <a:gd name="connsiteX1469" fmla="*/ 5192886 w 6096000"/>
              <a:gd name="connsiteY1469" fmla="*/ 341716 h 6857997"/>
              <a:gd name="connsiteX1470" fmla="*/ 5192886 w 6096000"/>
              <a:gd name="connsiteY1470" fmla="*/ 359427 h 6857997"/>
              <a:gd name="connsiteX1471" fmla="*/ 5192886 w 6096000"/>
              <a:gd name="connsiteY1471" fmla="*/ 377590 h 6857997"/>
              <a:gd name="connsiteX1472" fmla="*/ 5192886 w 6096000"/>
              <a:gd name="connsiteY1472" fmla="*/ 395753 h 6857997"/>
              <a:gd name="connsiteX1473" fmla="*/ 5202926 w 6096000"/>
              <a:gd name="connsiteY1473" fmla="*/ 395753 h 6857997"/>
              <a:gd name="connsiteX1474" fmla="*/ 5213008 w 6096000"/>
              <a:gd name="connsiteY1474" fmla="*/ 395753 h 6857997"/>
              <a:gd name="connsiteX1475" fmla="*/ 5222554 w 6096000"/>
              <a:gd name="connsiteY1475" fmla="*/ 395753 h 6857997"/>
              <a:gd name="connsiteX1476" fmla="*/ 5232595 w 6096000"/>
              <a:gd name="connsiteY1476" fmla="*/ 395753 h 6857997"/>
              <a:gd name="connsiteX1477" fmla="*/ 5232595 w 6096000"/>
              <a:gd name="connsiteY1477" fmla="*/ 393364 h 6857997"/>
              <a:gd name="connsiteX1478" fmla="*/ 5232595 w 6096000"/>
              <a:gd name="connsiteY1478" fmla="*/ 390975 h 6857997"/>
              <a:gd name="connsiteX1479" fmla="*/ 5232595 w 6096000"/>
              <a:gd name="connsiteY1479" fmla="*/ 388587 h 6857997"/>
              <a:gd name="connsiteX1480" fmla="*/ 5232595 w 6096000"/>
              <a:gd name="connsiteY1480" fmla="*/ 386651 h 6857997"/>
              <a:gd name="connsiteX1481" fmla="*/ 5224941 w 6096000"/>
              <a:gd name="connsiteY1481" fmla="*/ 386651 h 6857997"/>
              <a:gd name="connsiteX1482" fmla="*/ 5217781 w 6096000"/>
              <a:gd name="connsiteY1482" fmla="*/ 386651 h 6857997"/>
              <a:gd name="connsiteX1483" fmla="*/ 5210127 w 6096000"/>
              <a:gd name="connsiteY1483" fmla="*/ 386651 h 6857997"/>
              <a:gd name="connsiteX1484" fmla="*/ 5202474 w 6096000"/>
              <a:gd name="connsiteY1484" fmla="*/ 386651 h 6857997"/>
              <a:gd name="connsiteX1485" fmla="*/ 5202474 w 6096000"/>
              <a:gd name="connsiteY1485" fmla="*/ 380926 h 6857997"/>
              <a:gd name="connsiteX1486" fmla="*/ 5202474 w 6096000"/>
              <a:gd name="connsiteY1486" fmla="*/ 375201 h 6857997"/>
              <a:gd name="connsiteX1487" fmla="*/ 5202474 w 6096000"/>
              <a:gd name="connsiteY1487" fmla="*/ 369435 h 6857997"/>
              <a:gd name="connsiteX1488" fmla="*/ 5202474 w 6096000"/>
              <a:gd name="connsiteY1488" fmla="*/ 364163 h 6857997"/>
              <a:gd name="connsiteX1489" fmla="*/ 5210127 w 6096000"/>
              <a:gd name="connsiteY1489" fmla="*/ 364163 h 6857997"/>
              <a:gd name="connsiteX1490" fmla="*/ 5217287 w 6096000"/>
              <a:gd name="connsiteY1490" fmla="*/ 364163 h 6857997"/>
              <a:gd name="connsiteX1491" fmla="*/ 5224941 w 6096000"/>
              <a:gd name="connsiteY1491" fmla="*/ 364163 h 6857997"/>
              <a:gd name="connsiteX1492" fmla="*/ 5232101 w 6096000"/>
              <a:gd name="connsiteY1492" fmla="*/ 364163 h 6857997"/>
              <a:gd name="connsiteX1493" fmla="*/ 5232101 w 6096000"/>
              <a:gd name="connsiteY1493" fmla="*/ 361774 h 6857997"/>
              <a:gd name="connsiteX1494" fmla="*/ 5232101 w 6096000"/>
              <a:gd name="connsiteY1494" fmla="*/ 359427 h 6857997"/>
              <a:gd name="connsiteX1495" fmla="*/ 5232101 w 6096000"/>
              <a:gd name="connsiteY1495" fmla="*/ 357491 h 6857997"/>
              <a:gd name="connsiteX1496" fmla="*/ 5232101 w 6096000"/>
              <a:gd name="connsiteY1496" fmla="*/ 355102 h 6857997"/>
              <a:gd name="connsiteX1497" fmla="*/ 5224941 w 6096000"/>
              <a:gd name="connsiteY1497" fmla="*/ 355102 h 6857997"/>
              <a:gd name="connsiteX1498" fmla="*/ 5217287 w 6096000"/>
              <a:gd name="connsiteY1498" fmla="*/ 355102 h 6857997"/>
              <a:gd name="connsiteX1499" fmla="*/ 5210127 w 6096000"/>
              <a:gd name="connsiteY1499" fmla="*/ 355102 h 6857997"/>
              <a:gd name="connsiteX1500" fmla="*/ 5202474 w 6096000"/>
              <a:gd name="connsiteY1500" fmla="*/ 355102 h 6857997"/>
              <a:gd name="connsiteX1501" fmla="*/ 5202474 w 6096000"/>
              <a:gd name="connsiteY1501" fmla="*/ 349377 h 6857997"/>
              <a:gd name="connsiteX1502" fmla="*/ 5202474 w 6096000"/>
              <a:gd name="connsiteY1502" fmla="*/ 343652 h 6857997"/>
              <a:gd name="connsiteX1503" fmla="*/ 5202474 w 6096000"/>
              <a:gd name="connsiteY1503" fmla="*/ 338380 h 6857997"/>
              <a:gd name="connsiteX1504" fmla="*/ 5202474 w 6096000"/>
              <a:gd name="connsiteY1504" fmla="*/ 332614 h 6857997"/>
              <a:gd name="connsiteX1505" fmla="*/ 5210127 w 6096000"/>
              <a:gd name="connsiteY1505" fmla="*/ 332614 h 6857997"/>
              <a:gd name="connsiteX1506" fmla="*/ 5217287 w 6096000"/>
              <a:gd name="connsiteY1506" fmla="*/ 332614 h 6857997"/>
              <a:gd name="connsiteX1507" fmla="*/ 5224941 w 6096000"/>
              <a:gd name="connsiteY1507" fmla="*/ 332614 h 6857997"/>
              <a:gd name="connsiteX1508" fmla="*/ 5232101 w 6096000"/>
              <a:gd name="connsiteY1508" fmla="*/ 332614 h 6857997"/>
              <a:gd name="connsiteX1509" fmla="*/ 5232101 w 6096000"/>
              <a:gd name="connsiteY1509" fmla="*/ 330225 h 6857997"/>
              <a:gd name="connsiteX1510" fmla="*/ 5232101 w 6096000"/>
              <a:gd name="connsiteY1510" fmla="*/ 327837 h 6857997"/>
              <a:gd name="connsiteX1511" fmla="*/ 5232101 w 6096000"/>
              <a:gd name="connsiteY1511" fmla="*/ 325942 h 6857997"/>
              <a:gd name="connsiteX1512" fmla="*/ 5232101 w 6096000"/>
              <a:gd name="connsiteY1512" fmla="*/ 323553 h 6857997"/>
              <a:gd name="connsiteX1513" fmla="*/ 5222554 w 6096000"/>
              <a:gd name="connsiteY1513" fmla="*/ 323553 h 6857997"/>
              <a:gd name="connsiteX1514" fmla="*/ 5212514 w 6096000"/>
              <a:gd name="connsiteY1514" fmla="*/ 323553 h 6857997"/>
              <a:gd name="connsiteX1515" fmla="*/ 5202926 w 6096000"/>
              <a:gd name="connsiteY1515" fmla="*/ 323553 h 6857997"/>
              <a:gd name="connsiteX1516" fmla="*/ 4972917 w 6096000"/>
              <a:gd name="connsiteY1516" fmla="*/ 323553 h 6857997"/>
              <a:gd name="connsiteX1517" fmla="*/ 4961418 w 6096000"/>
              <a:gd name="connsiteY1517" fmla="*/ 325448 h 6857997"/>
              <a:gd name="connsiteX1518" fmla="*/ 4953298 w 6096000"/>
              <a:gd name="connsiteY1518" fmla="*/ 330721 h 6857997"/>
              <a:gd name="connsiteX1519" fmla="*/ 4948475 w 6096000"/>
              <a:gd name="connsiteY1519" fmla="*/ 338878 h 6857997"/>
              <a:gd name="connsiteX1520" fmla="*/ 4946579 w 6096000"/>
              <a:gd name="connsiteY1520" fmla="*/ 350826 h 6857997"/>
              <a:gd name="connsiteX1521" fmla="*/ 4946579 w 6096000"/>
              <a:gd name="connsiteY1521" fmla="*/ 356099 h 6857997"/>
              <a:gd name="connsiteX1522" fmla="*/ 4946579 w 6096000"/>
              <a:gd name="connsiteY1522" fmla="*/ 360837 h 6857997"/>
              <a:gd name="connsiteX1523" fmla="*/ 4946579 w 6096000"/>
              <a:gd name="connsiteY1523" fmla="*/ 366110 h 6857997"/>
              <a:gd name="connsiteX1524" fmla="*/ 4946579 w 6096000"/>
              <a:gd name="connsiteY1524" fmla="*/ 370889 h 6857997"/>
              <a:gd name="connsiteX1525" fmla="*/ 4948475 w 6096000"/>
              <a:gd name="connsiteY1525" fmla="*/ 382837 h 6857997"/>
              <a:gd name="connsiteX1526" fmla="*/ 4953298 w 6096000"/>
              <a:gd name="connsiteY1526" fmla="*/ 391941 h 6857997"/>
              <a:gd name="connsiteX1527" fmla="*/ 4961418 w 6096000"/>
              <a:gd name="connsiteY1527" fmla="*/ 397215 h 6857997"/>
              <a:gd name="connsiteX1528" fmla="*/ 4972464 w 6096000"/>
              <a:gd name="connsiteY1528" fmla="*/ 398656 h 6857997"/>
              <a:gd name="connsiteX1529" fmla="*/ 4982027 w 6096000"/>
              <a:gd name="connsiteY1529" fmla="*/ 397215 h 6857997"/>
              <a:gd name="connsiteX1530" fmla="*/ 4989199 w 6096000"/>
              <a:gd name="connsiteY1530" fmla="*/ 393383 h 6857997"/>
              <a:gd name="connsiteX1531" fmla="*/ 4994475 w 6096000"/>
              <a:gd name="connsiteY1531" fmla="*/ 387615 h 6857997"/>
              <a:gd name="connsiteX1532" fmla="*/ 4997360 w 6096000"/>
              <a:gd name="connsiteY1532" fmla="*/ 381395 h 6857997"/>
              <a:gd name="connsiteX1533" fmla="*/ 4995423 w 6096000"/>
              <a:gd name="connsiteY1533" fmla="*/ 380447 h 6857997"/>
              <a:gd name="connsiteX1534" fmla="*/ 4993032 w 6096000"/>
              <a:gd name="connsiteY1534" fmla="*/ 379499 h 6857997"/>
              <a:gd name="connsiteX1535" fmla="*/ 4991136 w 6096000"/>
              <a:gd name="connsiteY1535" fmla="*/ 379005 h 6857997"/>
              <a:gd name="connsiteX1536" fmla="*/ 4988704 w 6096000"/>
              <a:gd name="connsiteY1536" fmla="*/ 378057 h 6857997"/>
              <a:gd name="connsiteX1537" fmla="*/ 4986313 w 6096000"/>
              <a:gd name="connsiteY1537" fmla="*/ 383331 h 6857997"/>
              <a:gd name="connsiteX1538" fmla="*/ 4982480 w 6096000"/>
              <a:gd name="connsiteY1538" fmla="*/ 387162 h 6857997"/>
              <a:gd name="connsiteX1539" fmla="*/ 4978193 w 6096000"/>
              <a:gd name="connsiteY1539" fmla="*/ 389057 h 6857997"/>
              <a:gd name="connsiteX1540" fmla="*/ 4972464 w 6096000"/>
              <a:gd name="connsiteY1540" fmla="*/ 390005 h 6857997"/>
              <a:gd name="connsiteX1541" fmla="*/ 4965251 w 6096000"/>
              <a:gd name="connsiteY1541" fmla="*/ 388604 h 6857997"/>
              <a:gd name="connsiteX1542" fmla="*/ 4960470 w 6096000"/>
              <a:gd name="connsiteY1542" fmla="*/ 385226 h 6857997"/>
              <a:gd name="connsiteX1543" fmla="*/ 4957131 w 6096000"/>
              <a:gd name="connsiteY1543" fmla="*/ 379499 h 6857997"/>
              <a:gd name="connsiteX1544" fmla="*/ 4956142 w 6096000"/>
              <a:gd name="connsiteY1544" fmla="*/ 370889 h 6857997"/>
              <a:gd name="connsiteX1545" fmla="*/ 4956142 w 6096000"/>
              <a:gd name="connsiteY1545" fmla="*/ 366110 h 6857997"/>
              <a:gd name="connsiteX1546" fmla="*/ 4956142 w 6096000"/>
              <a:gd name="connsiteY1546" fmla="*/ 360837 h 6857997"/>
              <a:gd name="connsiteX1547" fmla="*/ 4956142 w 6096000"/>
              <a:gd name="connsiteY1547" fmla="*/ 356099 h 6857997"/>
              <a:gd name="connsiteX1548" fmla="*/ 4956142 w 6096000"/>
              <a:gd name="connsiteY1548" fmla="*/ 350826 h 6857997"/>
              <a:gd name="connsiteX1549" fmla="*/ 4957131 w 6096000"/>
              <a:gd name="connsiteY1549" fmla="*/ 342710 h 6857997"/>
              <a:gd name="connsiteX1550" fmla="*/ 4960470 w 6096000"/>
              <a:gd name="connsiteY1550" fmla="*/ 336942 h 6857997"/>
              <a:gd name="connsiteX1551" fmla="*/ 4965251 w 6096000"/>
              <a:gd name="connsiteY1551" fmla="*/ 333605 h 6857997"/>
              <a:gd name="connsiteX1552" fmla="*/ 4972917 w 6096000"/>
              <a:gd name="connsiteY1552" fmla="*/ 332616 h 6857997"/>
              <a:gd name="connsiteX1553" fmla="*/ 4978647 w 6096000"/>
              <a:gd name="connsiteY1553" fmla="*/ 333111 h 6857997"/>
              <a:gd name="connsiteX1554" fmla="*/ 4982975 w 6096000"/>
              <a:gd name="connsiteY1554" fmla="*/ 335500 h 6857997"/>
              <a:gd name="connsiteX1555" fmla="*/ 4986313 w 6096000"/>
              <a:gd name="connsiteY1555" fmla="*/ 338878 h 6857997"/>
              <a:gd name="connsiteX1556" fmla="*/ 4988704 w 6096000"/>
              <a:gd name="connsiteY1556" fmla="*/ 343657 h 6857997"/>
              <a:gd name="connsiteX1557" fmla="*/ 4990641 w 6096000"/>
              <a:gd name="connsiteY1557" fmla="*/ 342710 h 6857997"/>
              <a:gd name="connsiteX1558" fmla="*/ 4993032 w 6096000"/>
              <a:gd name="connsiteY1558" fmla="*/ 342215 h 6857997"/>
              <a:gd name="connsiteX1559" fmla="*/ 4995423 w 6096000"/>
              <a:gd name="connsiteY1559" fmla="*/ 341268 h 6857997"/>
              <a:gd name="connsiteX1560" fmla="*/ 4997360 w 6096000"/>
              <a:gd name="connsiteY1560" fmla="*/ 340279 h 6857997"/>
              <a:gd name="connsiteX1561" fmla="*/ 4993526 w 6096000"/>
              <a:gd name="connsiteY1561" fmla="*/ 332616 h 6857997"/>
              <a:gd name="connsiteX1562" fmla="*/ 4988251 w 6096000"/>
              <a:gd name="connsiteY1562" fmla="*/ 327837 h 6857997"/>
              <a:gd name="connsiteX1563" fmla="*/ 4981532 w 6096000"/>
              <a:gd name="connsiteY1563" fmla="*/ 324953 h 6857997"/>
              <a:gd name="connsiteX1564" fmla="*/ 4972917 w 6096000"/>
              <a:gd name="connsiteY1564" fmla="*/ 323553 h 6857997"/>
              <a:gd name="connsiteX1565" fmla="*/ 5357861 w 6096000"/>
              <a:gd name="connsiteY1565" fmla="*/ 323553 h 6857997"/>
              <a:gd name="connsiteX1566" fmla="*/ 5346400 w 6096000"/>
              <a:gd name="connsiteY1566" fmla="*/ 325448 h 6857997"/>
              <a:gd name="connsiteX1567" fmla="*/ 5338238 w 6096000"/>
              <a:gd name="connsiteY1567" fmla="*/ 330721 h 6857997"/>
              <a:gd name="connsiteX1568" fmla="*/ 5332961 w 6096000"/>
              <a:gd name="connsiteY1568" fmla="*/ 339331 h 6857997"/>
              <a:gd name="connsiteX1569" fmla="*/ 5331559 w 6096000"/>
              <a:gd name="connsiteY1569" fmla="*/ 350331 h 6857997"/>
              <a:gd name="connsiteX1570" fmla="*/ 5331559 w 6096000"/>
              <a:gd name="connsiteY1570" fmla="*/ 355605 h 6857997"/>
              <a:gd name="connsiteX1571" fmla="*/ 5331559 w 6096000"/>
              <a:gd name="connsiteY1571" fmla="*/ 360837 h 6857997"/>
              <a:gd name="connsiteX1572" fmla="*/ 5331559 w 6096000"/>
              <a:gd name="connsiteY1572" fmla="*/ 366110 h 6857997"/>
              <a:gd name="connsiteX1573" fmla="*/ 5331559 w 6096000"/>
              <a:gd name="connsiteY1573" fmla="*/ 371383 h 6857997"/>
              <a:gd name="connsiteX1574" fmla="*/ 5333950 w 6096000"/>
              <a:gd name="connsiteY1574" fmla="*/ 384773 h 6857997"/>
              <a:gd name="connsiteX1575" fmla="*/ 5340175 w 6096000"/>
              <a:gd name="connsiteY1575" fmla="*/ 393383 h 6857997"/>
              <a:gd name="connsiteX1576" fmla="*/ 5348792 w 6096000"/>
              <a:gd name="connsiteY1576" fmla="*/ 397668 h 6857997"/>
              <a:gd name="connsiteX1577" fmla="*/ 5357861 w 6096000"/>
              <a:gd name="connsiteY1577" fmla="*/ 398656 h 6857997"/>
              <a:gd name="connsiteX1578" fmla="*/ 5367467 w 6096000"/>
              <a:gd name="connsiteY1578" fmla="*/ 397668 h 6857997"/>
              <a:gd name="connsiteX1579" fmla="*/ 5376083 w 6096000"/>
              <a:gd name="connsiteY1579" fmla="*/ 393383 h 6857997"/>
              <a:gd name="connsiteX1580" fmla="*/ 5382309 w 6096000"/>
              <a:gd name="connsiteY1580" fmla="*/ 384773 h 6857997"/>
              <a:gd name="connsiteX1581" fmla="*/ 5384700 w 6096000"/>
              <a:gd name="connsiteY1581" fmla="*/ 371383 h 6857997"/>
              <a:gd name="connsiteX1582" fmla="*/ 5384700 w 6096000"/>
              <a:gd name="connsiteY1582" fmla="*/ 366110 h 6857997"/>
              <a:gd name="connsiteX1583" fmla="*/ 5384700 w 6096000"/>
              <a:gd name="connsiteY1583" fmla="*/ 360837 h 6857997"/>
              <a:gd name="connsiteX1584" fmla="*/ 5384700 w 6096000"/>
              <a:gd name="connsiteY1584" fmla="*/ 355605 h 6857997"/>
              <a:gd name="connsiteX1585" fmla="*/ 5384700 w 6096000"/>
              <a:gd name="connsiteY1585" fmla="*/ 350331 h 6857997"/>
              <a:gd name="connsiteX1586" fmla="*/ 5382803 w 6096000"/>
              <a:gd name="connsiteY1586" fmla="*/ 339331 h 6857997"/>
              <a:gd name="connsiteX1587" fmla="*/ 5378021 w 6096000"/>
              <a:gd name="connsiteY1587" fmla="*/ 330721 h 6857997"/>
              <a:gd name="connsiteX1588" fmla="*/ 5369858 w 6096000"/>
              <a:gd name="connsiteY1588" fmla="*/ 325448 h 6857997"/>
              <a:gd name="connsiteX1589" fmla="*/ 5357861 w 6096000"/>
              <a:gd name="connsiteY1589" fmla="*/ 323553 h 6857997"/>
              <a:gd name="connsiteX1590" fmla="*/ 5248247 w 6096000"/>
              <a:gd name="connsiteY1590" fmla="*/ 323552 h 6857997"/>
              <a:gd name="connsiteX1591" fmla="*/ 5248247 w 6096000"/>
              <a:gd name="connsiteY1591" fmla="*/ 341702 h 6857997"/>
              <a:gd name="connsiteX1592" fmla="*/ 5248247 w 6096000"/>
              <a:gd name="connsiteY1592" fmla="*/ 359400 h 6857997"/>
              <a:gd name="connsiteX1593" fmla="*/ 5248247 w 6096000"/>
              <a:gd name="connsiteY1593" fmla="*/ 377550 h 6857997"/>
              <a:gd name="connsiteX1594" fmla="*/ 5248247 w 6096000"/>
              <a:gd name="connsiteY1594" fmla="*/ 395207 h 6857997"/>
              <a:gd name="connsiteX1595" fmla="*/ 5250633 w 6096000"/>
              <a:gd name="connsiteY1595" fmla="*/ 395207 h 6857997"/>
              <a:gd name="connsiteX1596" fmla="*/ 5253020 w 6096000"/>
              <a:gd name="connsiteY1596" fmla="*/ 395207 h 6857997"/>
              <a:gd name="connsiteX1597" fmla="*/ 5255406 w 6096000"/>
              <a:gd name="connsiteY1597" fmla="*/ 395207 h 6857997"/>
              <a:gd name="connsiteX1598" fmla="*/ 5257793 w 6096000"/>
              <a:gd name="connsiteY1598" fmla="*/ 395207 h 6857997"/>
              <a:gd name="connsiteX1599" fmla="*/ 5257793 w 6096000"/>
              <a:gd name="connsiteY1599" fmla="*/ 387551 h 6857997"/>
              <a:gd name="connsiteX1600" fmla="*/ 5257793 w 6096000"/>
              <a:gd name="connsiteY1600" fmla="*/ 379444 h 6857997"/>
              <a:gd name="connsiteX1601" fmla="*/ 5257793 w 6096000"/>
              <a:gd name="connsiteY1601" fmla="*/ 371335 h 6857997"/>
              <a:gd name="connsiteX1602" fmla="*/ 5257793 w 6096000"/>
              <a:gd name="connsiteY1602" fmla="*/ 363680 h 6857997"/>
              <a:gd name="connsiteX1603" fmla="*/ 5261167 w 6096000"/>
              <a:gd name="connsiteY1603" fmla="*/ 363680 h 6857997"/>
              <a:gd name="connsiteX1604" fmla="*/ 5264993 w 6096000"/>
              <a:gd name="connsiteY1604" fmla="*/ 363680 h 6857997"/>
              <a:gd name="connsiteX1605" fmla="*/ 5268326 w 6096000"/>
              <a:gd name="connsiteY1605" fmla="*/ 363680 h 6857997"/>
              <a:gd name="connsiteX1606" fmla="*/ 5271659 w 6096000"/>
              <a:gd name="connsiteY1606" fmla="*/ 363680 h 6857997"/>
              <a:gd name="connsiteX1607" fmla="*/ 5275979 w 6096000"/>
              <a:gd name="connsiteY1607" fmla="*/ 371335 h 6857997"/>
              <a:gd name="connsiteX1608" fmla="*/ 5280299 w 6096000"/>
              <a:gd name="connsiteY1608" fmla="*/ 379444 h 6857997"/>
              <a:gd name="connsiteX1609" fmla="*/ 5284126 w 6096000"/>
              <a:gd name="connsiteY1609" fmla="*/ 387551 h 6857997"/>
              <a:gd name="connsiteX1610" fmla="*/ 5288405 w 6096000"/>
              <a:gd name="connsiteY1610" fmla="*/ 395207 h 6857997"/>
              <a:gd name="connsiteX1611" fmla="*/ 5291285 w 6096000"/>
              <a:gd name="connsiteY1611" fmla="*/ 395207 h 6857997"/>
              <a:gd name="connsiteX1612" fmla="*/ 5293672 w 6096000"/>
              <a:gd name="connsiteY1612" fmla="*/ 395207 h 6857997"/>
              <a:gd name="connsiteX1613" fmla="*/ 5296511 w 6096000"/>
              <a:gd name="connsiteY1613" fmla="*/ 395207 h 6857997"/>
              <a:gd name="connsiteX1614" fmla="*/ 5299391 w 6096000"/>
              <a:gd name="connsiteY1614" fmla="*/ 395207 h 6857997"/>
              <a:gd name="connsiteX1615" fmla="*/ 5295112 w 6096000"/>
              <a:gd name="connsiteY1615" fmla="*/ 387099 h 6857997"/>
              <a:gd name="connsiteX1616" fmla="*/ 5290791 w 6096000"/>
              <a:gd name="connsiteY1616" fmla="*/ 378950 h 6857997"/>
              <a:gd name="connsiteX1617" fmla="*/ 5286512 w 6096000"/>
              <a:gd name="connsiteY1617" fmla="*/ 370842 h 6857997"/>
              <a:gd name="connsiteX1618" fmla="*/ 5282192 w 6096000"/>
              <a:gd name="connsiteY1618" fmla="*/ 362692 h 6857997"/>
              <a:gd name="connsiteX1619" fmla="*/ 5288405 w 6096000"/>
              <a:gd name="connsiteY1619" fmla="*/ 359894 h 6857997"/>
              <a:gd name="connsiteX1620" fmla="*/ 5293178 w 6096000"/>
              <a:gd name="connsiteY1620" fmla="*/ 356066 h 6857997"/>
              <a:gd name="connsiteX1621" fmla="*/ 5296058 w 6096000"/>
              <a:gd name="connsiteY1621" fmla="*/ 350304 h 6857997"/>
              <a:gd name="connsiteX1622" fmla="*/ 5297004 w 6096000"/>
              <a:gd name="connsiteY1622" fmla="*/ 343143 h 6857997"/>
              <a:gd name="connsiteX1623" fmla="*/ 5295564 w 6096000"/>
              <a:gd name="connsiteY1623" fmla="*/ 335035 h 6857997"/>
              <a:gd name="connsiteX1624" fmla="*/ 5291285 w 6096000"/>
              <a:gd name="connsiteY1624" fmla="*/ 328779 h 6857997"/>
              <a:gd name="connsiteX1625" fmla="*/ 5284126 w 6096000"/>
              <a:gd name="connsiteY1625" fmla="*/ 324951 h 6857997"/>
              <a:gd name="connsiteX1626" fmla="*/ 5274045 w 6096000"/>
              <a:gd name="connsiteY1626" fmla="*/ 323552 h 6857997"/>
              <a:gd name="connsiteX1627" fmla="*/ 5267380 w 6096000"/>
              <a:gd name="connsiteY1627" fmla="*/ 323552 h 6857997"/>
              <a:gd name="connsiteX1628" fmla="*/ 5261167 w 6096000"/>
              <a:gd name="connsiteY1628" fmla="*/ 323552 h 6857997"/>
              <a:gd name="connsiteX1629" fmla="*/ 5254460 w 6096000"/>
              <a:gd name="connsiteY1629" fmla="*/ 323552 h 6857997"/>
              <a:gd name="connsiteX1630" fmla="*/ 5248247 w 6096000"/>
              <a:gd name="connsiteY1630" fmla="*/ 323552 h 6857997"/>
              <a:gd name="connsiteX1631" fmla="*/ 5128814 w 6096000"/>
              <a:gd name="connsiteY1631" fmla="*/ 323551 h 6857997"/>
              <a:gd name="connsiteX1632" fmla="*/ 5128814 w 6096000"/>
              <a:gd name="connsiteY1632" fmla="*/ 325939 h 6857997"/>
              <a:gd name="connsiteX1633" fmla="*/ 5128814 w 6096000"/>
              <a:gd name="connsiteY1633" fmla="*/ 327832 h 6857997"/>
              <a:gd name="connsiteX1634" fmla="*/ 5128814 w 6096000"/>
              <a:gd name="connsiteY1634" fmla="*/ 330219 h 6857997"/>
              <a:gd name="connsiteX1635" fmla="*/ 5128814 w 6096000"/>
              <a:gd name="connsiteY1635" fmla="*/ 332606 h 6857997"/>
              <a:gd name="connsiteX1636" fmla="*/ 5134034 w 6096000"/>
              <a:gd name="connsiteY1636" fmla="*/ 332606 h 6857997"/>
              <a:gd name="connsiteX1637" fmla="*/ 5139296 w 6096000"/>
              <a:gd name="connsiteY1637" fmla="*/ 332606 h 6857997"/>
              <a:gd name="connsiteX1638" fmla="*/ 5144557 w 6096000"/>
              <a:gd name="connsiteY1638" fmla="*/ 332606 h 6857997"/>
              <a:gd name="connsiteX1639" fmla="*/ 5149819 w 6096000"/>
              <a:gd name="connsiteY1639" fmla="*/ 332606 h 6857997"/>
              <a:gd name="connsiteX1640" fmla="*/ 5149819 w 6096000"/>
              <a:gd name="connsiteY1640" fmla="*/ 348411 h 6857997"/>
              <a:gd name="connsiteX1641" fmla="*/ 5149819 w 6096000"/>
              <a:gd name="connsiteY1641" fmla="*/ 364133 h 6857997"/>
              <a:gd name="connsiteX1642" fmla="*/ 5149819 w 6096000"/>
              <a:gd name="connsiteY1642" fmla="*/ 379937 h 6857997"/>
              <a:gd name="connsiteX1643" fmla="*/ 5149819 w 6096000"/>
              <a:gd name="connsiteY1643" fmla="*/ 395206 h 6857997"/>
              <a:gd name="connsiteX1644" fmla="*/ 5152203 w 6096000"/>
              <a:gd name="connsiteY1644" fmla="*/ 395206 h 6857997"/>
              <a:gd name="connsiteX1645" fmla="*/ 5154093 w 6096000"/>
              <a:gd name="connsiteY1645" fmla="*/ 395206 h 6857997"/>
              <a:gd name="connsiteX1646" fmla="*/ 5156477 w 6096000"/>
              <a:gd name="connsiteY1646" fmla="*/ 395206 h 6857997"/>
              <a:gd name="connsiteX1647" fmla="*/ 5158862 w 6096000"/>
              <a:gd name="connsiteY1647" fmla="*/ 395206 h 6857997"/>
              <a:gd name="connsiteX1648" fmla="*/ 5158862 w 6096000"/>
              <a:gd name="connsiteY1648" fmla="*/ 379937 h 6857997"/>
              <a:gd name="connsiteX1649" fmla="*/ 5158862 w 6096000"/>
              <a:gd name="connsiteY1649" fmla="*/ 364133 h 6857997"/>
              <a:gd name="connsiteX1650" fmla="*/ 5158862 w 6096000"/>
              <a:gd name="connsiteY1650" fmla="*/ 348411 h 6857997"/>
              <a:gd name="connsiteX1651" fmla="*/ 5158862 w 6096000"/>
              <a:gd name="connsiteY1651" fmla="*/ 332606 h 6857997"/>
              <a:gd name="connsiteX1652" fmla="*/ 5164123 w 6096000"/>
              <a:gd name="connsiteY1652" fmla="*/ 332606 h 6857997"/>
              <a:gd name="connsiteX1653" fmla="*/ 5169384 w 6096000"/>
              <a:gd name="connsiteY1653" fmla="*/ 332606 h 6857997"/>
              <a:gd name="connsiteX1654" fmla="*/ 5174152 w 6096000"/>
              <a:gd name="connsiteY1654" fmla="*/ 332606 h 6857997"/>
              <a:gd name="connsiteX1655" fmla="*/ 5179414 w 6096000"/>
              <a:gd name="connsiteY1655" fmla="*/ 332606 h 6857997"/>
              <a:gd name="connsiteX1656" fmla="*/ 5179414 w 6096000"/>
              <a:gd name="connsiteY1656" fmla="*/ 330219 h 6857997"/>
              <a:gd name="connsiteX1657" fmla="*/ 5179414 w 6096000"/>
              <a:gd name="connsiteY1657" fmla="*/ 327832 h 6857997"/>
              <a:gd name="connsiteX1658" fmla="*/ 5179414 w 6096000"/>
              <a:gd name="connsiteY1658" fmla="*/ 325939 h 6857997"/>
              <a:gd name="connsiteX1659" fmla="*/ 5179414 w 6096000"/>
              <a:gd name="connsiteY1659" fmla="*/ 323551 h 6857997"/>
              <a:gd name="connsiteX1660" fmla="*/ 5167000 w 6096000"/>
              <a:gd name="connsiteY1660" fmla="*/ 323551 h 6857997"/>
              <a:gd name="connsiteX1661" fmla="*/ 5154093 w 6096000"/>
              <a:gd name="connsiteY1661" fmla="*/ 323551 h 6857997"/>
              <a:gd name="connsiteX1662" fmla="*/ 5141680 w 6096000"/>
              <a:gd name="connsiteY1662" fmla="*/ 323551 h 6857997"/>
              <a:gd name="connsiteX1663" fmla="*/ 4480202 w 6096000"/>
              <a:gd name="connsiteY1663" fmla="*/ 304607 h 6857997"/>
              <a:gd name="connsiteX1664" fmla="*/ 4488188 w 6096000"/>
              <a:gd name="connsiteY1664" fmla="*/ 311656 h 6857997"/>
              <a:gd name="connsiteX1665" fmla="*/ 4495727 w 6096000"/>
              <a:gd name="connsiteY1665" fmla="*/ 318705 h 6857997"/>
              <a:gd name="connsiteX1666" fmla="*/ 4503713 w 6096000"/>
              <a:gd name="connsiteY1666" fmla="*/ 325775 h 6857997"/>
              <a:gd name="connsiteX1667" fmla="*/ 4511720 w 6096000"/>
              <a:gd name="connsiteY1667" fmla="*/ 332845 h 6857997"/>
              <a:gd name="connsiteX1668" fmla="*/ 4519728 w 6096000"/>
              <a:gd name="connsiteY1668" fmla="*/ 339894 h 6857997"/>
              <a:gd name="connsiteX1669" fmla="*/ 4527735 w 6096000"/>
              <a:gd name="connsiteY1669" fmla="*/ 346964 h 6857997"/>
              <a:gd name="connsiteX1670" fmla="*/ 4535721 w 6096000"/>
              <a:gd name="connsiteY1670" fmla="*/ 354013 h 6857997"/>
              <a:gd name="connsiteX1671" fmla="*/ 4543729 w 6096000"/>
              <a:gd name="connsiteY1671" fmla="*/ 361062 h 6857997"/>
              <a:gd name="connsiteX1672" fmla="*/ 4534316 w 6096000"/>
              <a:gd name="connsiteY1672" fmla="*/ 365300 h 6857997"/>
              <a:gd name="connsiteX1673" fmla="*/ 4524903 w 6096000"/>
              <a:gd name="connsiteY1673" fmla="*/ 369069 h 6857997"/>
              <a:gd name="connsiteX1674" fmla="*/ 4515490 w 6096000"/>
              <a:gd name="connsiteY1674" fmla="*/ 372839 h 6857997"/>
              <a:gd name="connsiteX1675" fmla="*/ 4506077 w 6096000"/>
              <a:gd name="connsiteY1675" fmla="*/ 376587 h 6857997"/>
              <a:gd name="connsiteX1676" fmla="*/ 4496664 w 6096000"/>
              <a:gd name="connsiteY1676" fmla="*/ 380824 h 6857997"/>
              <a:gd name="connsiteX1677" fmla="*/ 4487251 w 6096000"/>
              <a:gd name="connsiteY1677" fmla="*/ 384594 h 6857997"/>
              <a:gd name="connsiteX1678" fmla="*/ 4478307 w 6096000"/>
              <a:gd name="connsiteY1678" fmla="*/ 388363 h 6857997"/>
              <a:gd name="connsiteX1679" fmla="*/ 4468894 w 6096000"/>
              <a:gd name="connsiteY1679" fmla="*/ 392132 h 6857997"/>
              <a:gd name="connsiteX1680" fmla="*/ 4470299 w 6096000"/>
              <a:gd name="connsiteY1680" fmla="*/ 381293 h 6857997"/>
              <a:gd name="connsiteX1681" fmla="*/ 4471705 w 6096000"/>
              <a:gd name="connsiteY1681" fmla="*/ 370475 h 6857997"/>
              <a:gd name="connsiteX1682" fmla="*/ 4473132 w 6096000"/>
              <a:gd name="connsiteY1682" fmla="*/ 359209 h 6857997"/>
              <a:gd name="connsiteX1683" fmla="*/ 4474537 w 6096000"/>
              <a:gd name="connsiteY1683" fmla="*/ 348370 h 6857997"/>
              <a:gd name="connsiteX1684" fmla="*/ 4475943 w 6096000"/>
              <a:gd name="connsiteY1684" fmla="*/ 337552 h 6857997"/>
              <a:gd name="connsiteX1685" fmla="*/ 4477370 w 6096000"/>
              <a:gd name="connsiteY1685" fmla="*/ 326244 h 6857997"/>
              <a:gd name="connsiteX1686" fmla="*/ 4478775 w 6096000"/>
              <a:gd name="connsiteY1686" fmla="*/ 315425 h 6857997"/>
              <a:gd name="connsiteX1687" fmla="*/ 4480202 w 6096000"/>
              <a:gd name="connsiteY1687" fmla="*/ 304607 h 6857997"/>
              <a:gd name="connsiteX1688" fmla="*/ 4476901 w 6096000"/>
              <a:gd name="connsiteY1688" fmla="*/ 304117 h 6857997"/>
              <a:gd name="connsiteX1689" fmla="*/ 4475474 w 6096000"/>
              <a:gd name="connsiteY1689" fmla="*/ 314957 h 6857997"/>
              <a:gd name="connsiteX1690" fmla="*/ 4474069 w 6096000"/>
              <a:gd name="connsiteY1690" fmla="*/ 325775 h 6857997"/>
              <a:gd name="connsiteX1691" fmla="*/ 4472663 w 6096000"/>
              <a:gd name="connsiteY1691" fmla="*/ 336615 h 6857997"/>
              <a:gd name="connsiteX1692" fmla="*/ 4471236 w 6096000"/>
              <a:gd name="connsiteY1692" fmla="*/ 347433 h 6857997"/>
              <a:gd name="connsiteX1693" fmla="*/ 4469831 w 6096000"/>
              <a:gd name="connsiteY1693" fmla="*/ 358251 h 6857997"/>
              <a:gd name="connsiteX1694" fmla="*/ 4468404 w 6096000"/>
              <a:gd name="connsiteY1694" fmla="*/ 369069 h 6857997"/>
              <a:gd name="connsiteX1695" fmla="*/ 4467020 w 6096000"/>
              <a:gd name="connsiteY1695" fmla="*/ 379887 h 6857997"/>
              <a:gd name="connsiteX1696" fmla="*/ 4465593 w 6096000"/>
              <a:gd name="connsiteY1696" fmla="*/ 390706 h 6857997"/>
              <a:gd name="connsiteX1697" fmla="*/ 4459481 w 6096000"/>
              <a:gd name="connsiteY1697" fmla="*/ 383657 h 6857997"/>
              <a:gd name="connsiteX1698" fmla="*/ 4453837 w 6096000"/>
              <a:gd name="connsiteY1698" fmla="*/ 376587 h 6857997"/>
              <a:gd name="connsiteX1699" fmla="*/ 4447704 w 6096000"/>
              <a:gd name="connsiteY1699" fmla="*/ 369069 h 6857997"/>
              <a:gd name="connsiteX1700" fmla="*/ 4442061 w 6096000"/>
              <a:gd name="connsiteY1700" fmla="*/ 361999 h 6857997"/>
              <a:gd name="connsiteX1701" fmla="*/ 4435949 w 6096000"/>
              <a:gd name="connsiteY1701" fmla="*/ 354950 h 6857997"/>
              <a:gd name="connsiteX1702" fmla="*/ 4430284 w 6096000"/>
              <a:gd name="connsiteY1702" fmla="*/ 347433 h 6857997"/>
              <a:gd name="connsiteX1703" fmla="*/ 4424172 w 6096000"/>
              <a:gd name="connsiteY1703" fmla="*/ 340384 h 6857997"/>
              <a:gd name="connsiteX1704" fmla="*/ 4418528 w 6096000"/>
              <a:gd name="connsiteY1704" fmla="*/ 333314 h 6857997"/>
              <a:gd name="connsiteX1705" fmla="*/ 4425599 w 6096000"/>
              <a:gd name="connsiteY1705" fmla="*/ 329544 h 6857997"/>
              <a:gd name="connsiteX1706" fmla="*/ 4433116 w 6096000"/>
              <a:gd name="connsiteY1706" fmla="*/ 325775 h 6857997"/>
              <a:gd name="connsiteX1707" fmla="*/ 4440165 w 6096000"/>
              <a:gd name="connsiteY1707" fmla="*/ 322006 h 6857997"/>
              <a:gd name="connsiteX1708" fmla="*/ 4447704 w 6096000"/>
              <a:gd name="connsiteY1708" fmla="*/ 318705 h 6857997"/>
              <a:gd name="connsiteX1709" fmla="*/ 4454774 w 6096000"/>
              <a:gd name="connsiteY1709" fmla="*/ 314957 h 6857997"/>
              <a:gd name="connsiteX1710" fmla="*/ 4462292 w 6096000"/>
              <a:gd name="connsiteY1710" fmla="*/ 311187 h 6857997"/>
              <a:gd name="connsiteX1711" fmla="*/ 4469362 w 6096000"/>
              <a:gd name="connsiteY1711" fmla="*/ 307887 h 6857997"/>
              <a:gd name="connsiteX1712" fmla="*/ 4476901 w 6096000"/>
              <a:gd name="connsiteY1712" fmla="*/ 304117 h 6857997"/>
              <a:gd name="connsiteX1713" fmla="*/ 4395933 w 6096000"/>
              <a:gd name="connsiteY1713" fmla="*/ 283886 h 6857997"/>
              <a:gd name="connsiteX1714" fmla="*/ 4393590 w 6096000"/>
              <a:gd name="connsiteY1714" fmla="*/ 292831 h 6857997"/>
              <a:gd name="connsiteX1715" fmla="*/ 4391227 w 6096000"/>
              <a:gd name="connsiteY1715" fmla="*/ 301775 h 6857997"/>
              <a:gd name="connsiteX1716" fmla="*/ 4388863 w 6096000"/>
              <a:gd name="connsiteY1716" fmla="*/ 310250 h 6857997"/>
              <a:gd name="connsiteX1717" fmla="*/ 4386520 w 6096000"/>
              <a:gd name="connsiteY1717" fmla="*/ 319173 h 6857997"/>
              <a:gd name="connsiteX1718" fmla="*/ 4384156 w 6096000"/>
              <a:gd name="connsiteY1718" fmla="*/ 327670 h 6857997"/>
              <a:gd name="connsiteX1719" fmla="*/ 4381792 w 6096000"/>
              <a:gd name="connsiteY1719" fmla="*/ 336615 h 6857997"/>
              <a:gd name="connsiteX1720" fmla="*/ 4379450 w 6096000"/>
              <a:gd name="connsiteY1720" fmla="*/ 345069 h 6857997"/>
              <a:gd name="connsiteX1721" fmla="*/ 4377107 w 6096000"/>
              <a:gd name="connsiteY1721" fmla="*/ 354013 h 6857997"/>
              <a:gd name="connsiteX1722" fmla="*/ 4377107 w 6096000"/>
              <a:gd name="connsiteY1722" fmla="*/ 348370 h 6857997"/>
              <a:gd name="connsiteX1723" fmla="*/ 4377107 w 6096000"/>
              <a:gd name="connsiteY1723" fmla="*/ 342726 h 6857997"/>
              <a:gd name="connsiteX1724" fmla="*/ 4377107 w 6096000"/>
              <a:gd name="connsiteY1724" fmla="*/ 337083 h 6857997"/>
              <a:gd name="connsiteX1725" fmla="*/ 4377107 w 6096000"/>
              <a:gd name="connsiteY1725" fmla="*/ 331418 h 6857997"/>
              <a:gd name="connsiteX1726" fmla="*/ 4377107 w 6096000"/>
              <a:gd name="connsiteY1726" fmla="*/ 325775 h 6857997"/>
              <a:gd name="connsiteX1727" fmla="*/ 4377107 w 6096000"/>
              <a:gd name="connsiteY1727" fmla="*/ 320132 h 6857997"/>
              <a:gd name="connsiteX1728" fmla="*/ 4377576 w 6096000"/>
              <a:gd name="connsiteY1728" fmla="*/ 314488 h 6857997"/>
              <a:gd name="connsiteX1729" fmla="*/ 4377576 w 6096000"/>
              <a:gd name="connsiteY1729" fmla="*/ 308824 h 6857997"/>
              <a:gd name="connsiteX1730" fmla="*/ 4379450 w 6096000"/>
              <a:gd name="connsiteY1730" fmla="*/ 305991 h 6857997"/>
              <a:gd name="connsiteX1731" fmla="*/ 4381792 w 6096000"/>
              <a:gd name="connsiteY1731" fmla="*/ 302712 h 6857997"/>
              <a:gd name="connsiteX1732" fmla="*/ 4384156 w 6096000"/>
              <a:gd name="connsiteY1732" fmla="*/ 299411 h 6857997"/>
              <a:gd name="connsiteX1733" fmla="*/ 4386520 w 6096000"/>
              <a:gd name="connsiteY1733" fmla="*/ 296579 h 6857997"/>
              <a:gd name="connsiteX1734" fmla="*/ 4388863 w 6096000"/>
              <a:gd name="connsiteY1734" fmla="*/ 293299 h 6857997"/>
              <a:gd name="connsiteX1735" fmla="*/ 4391227 w 6096000"/>
              <a:gd name="connsiteY1735" fmla="*/ 290467 h 6857997"/>
              <a:gd name="connsiteX1736" fmla="*/ 4393590 w 6096000"/>
              <a:gd name="connsiteY1736" fmla="*/ 287166 h 6857997"/>
              <a:gd name="connsiteX1737" fmla="*/ 4395933 w 6096000"/>
              <a:gd name="connsiteY1737" fmla="*/ 283886 h 6857997"/>
              <a:gd name="connsiteX1738" fmla="*/ 4399702 w 6096000"/>
              <a:gd name="connsiteY1738" fmla="*/ 282481 h 6857997"/>
              <a:gd name="connsiteX1739" fmla="*/ 4401577 w 6096000"/>
              <a:gd name="connsiteY1739" fmla="*/ 288593 h 6857997"/>
              <a:gd name="connsiteX1740" fmla="*/ 4403003 w 6096000"/>
              <a:gd name="connsiteY1740" fmla="*/ 294705 h 6857997"/>
              <a:gd name="connsiteX1741" fmla="*/ 4404877 w 6096000"/>
              <a:gd name="connsiteY1741" fmla="*/ 300838 h 6857997"/>
              <a:gd name="connsiteX1742" fmla="*/ 4406752 w 6096000"/>
              <a:gd name="connsiteY1742" fmla="*/ 306950 h 6857997"/>
              <a:gd name="connsiteX1743" fmla="*/ 4408647 w 6096000"/>
              <a:gd name="connsiteY1743" fmla="*/ 313530 h 6857997"/>
              <a:gd name="connsiteX1744" fmla="*/ 4410521 w 6096000"/>
              <a:gd name="connsiteY1744" fmla="*/ 319663 h 6857997"/>
              <a:gd name="connsiteX1745" fmla="*/ 4411926 w 6096000"/>
              <a:gd name="connsiteY1745" fmla="*/ 325775 h 6857997"/>
              <a:gd name="connsiteX1746" fmla="*/ 4413801 w 6096000"/>
              <a:gd name="connsiteY1746" fmla="*/ 331887 h 6857997"/>
              <a:gd name="connsiteX1747" fmla="*/ 4409584 w 6096000"/>
              <a:gd name="connsiteY1747" fmla="*/ 335656 h 6857997"/>
              <a:gd name="connsiteX1748" fmla="*/ 4404877 w 6096000"/>
              <a:gd name="connsiteY1748" fmla="*/ 339426 h 6857997"/>
              <a:gd name="connsiteX1749" fmla="*/ 4400640 w 6096000"/>
              <a:gd name="connsiteY1749" fmla="*/ 343195 h 6857997"/>
              <a:gd name="connsiteX1750" fmla="*/ 4395933 w 6096000"/>
              <a:gd name="connsiteY1750" fmla="*/ 346964 h 6857997"/>
              <a:gd name="connsiteX1751" fmla="*/ 4391695 w 6096000"/>
              <a:gd name="connsiteY1751" fmla="*/ 350712 h 6857997"/>
              <a:gd name="connsiteX1752" fmla="*/ 4386989 w 6096000"/>
              <a:gd name="connsiteY1752" fmla="*/ 354482 h 6857997"/>
              <a:gd name="connsiteX1753" fmla="*/ 4382751 w 6096000"/>
              <a:gd name="connsiteY1753" fmla="*/ 358251 h 6857997"/>
              <a:gd name="connsiteX1754" fmla="*/ 4378044 w 6096000"/>
              <a:gd name="connsiteY1754" fmla="*/ 361999 h 6857997"/>
              <a:gd name="connsiteX1755" fmla="*/ 4380877 w 6096000"/>
              <a:gd name="connsiteY1755" fmla="*/ 352139 h 6857997"/>
              <a:gd name="connsiteX1756" fmla="*/ 4383688 w 6096000"/>
              <a:gd name="connsiteY1756" fmla="*/ 342258 h 6857997"/>
              <a:gd name="connsiteX1757" fmla="*/ 4386052 w 6096000"/>
              <a:gd name="connsiteY1757" fmla="*/ 331887 h 6857997"/>
              <a:gd name="connsiteX1758" fmla="*/ 4388863 w 6096000"/>
              <a:gd name="connsiteY1758" fmla="*/ 322006 h 6857997"/>
              <a:gd name="connsiteX1759" fmla="*/ 4391695 w 6096000"/>
              <a:gd name="connsiteY1759" fmla="*/ 312124 h 6857997"/>
              <a:gd name="connsiteX1760" fmla="*/ 4394038 w 6096000"/>
              <a:gd name="connsiteY1760" fmla="*/ 302243 h 6857997"/>
              <a:gd name="connsiteX1761" fmla="*/ 4396870 w 6096000"/>
              <a:gd name="connsiteY1761" fmla="*/ 292362 h 6857997"/>
              <a:gd name="connsiteX1762" fmla="*/ 4399702 w 6096000"/>
              <a:gd name="connsiteY1762" fmla="*/ 282481 h 6857997"/>
              <a:gd name="connsiteX1763" fmla="*/ 4566324 w 6096000"/>
              <a:gd name="connsiteY1763" fmla="*/ 274474 h 6857997"/>
              <a:gd name="connsiteX1764" fmla="*/ 4573863 w 6096000"/>
              <a:gd name="connsiteY1764" fmla="*/ 282481 h 6857997"/>
              <a:gd name="connsiteX1765" fmla="*/ 4580912 w 6096000"/>
              <a:gd name="connsiteY1765" fmla="*/ 290467 h 6857997"/>
              <a:gd name="connsiteX1766" fmla="*/ 4588451 w 6096000"/>
              <a:gd name="connsiteY1766" fmla="*/ 298474 h 6857997"/>
              <a:gd name="connsiteX1767" fmla="*/ 4595968 w 6096000"/>
              <a:gd name="connsiteY1767" fmla="*/ 306481 h 6857997"/>
              <a:gd name="connsiteX1768" fmla="*/ 4603017 w 6096000"/>
              <a:gd name="connsiteY1768" fmla="*/ 314020 h 6857997"/>
              <a:gd name="connsiteX1769" fmla="*/ 4610556 w 6096000"/>
              <a:gd name="connsiteY1769" fmla="*/ 322006 h 6857997"/>
              <a:gd name="connsiteX1770" fmla="*/ 4618095 w 6096000"/>
              <a:gd name="connsiteY1770" fmla="*/ 330013 h 6857997"/>
              <a:gd name="connsiteX1771" fmla="*/ 4625144 w 6096000"/>
              <a:gd name="connsiteY1771" fmla="*/ 338020 h 6857997"/>
              <a:gd name="connsiteX1772" fmla="*/ 4615731 w 6096000"/>
              <a:gd name="connsiteY1772" fmla="*/ 340384 h 6857997"/>
              <a:gd name="connsiteX1773" fmla="*/ 4606318 w 6096000"/>
              <a:gd name="connsiteY1773" fmla="*/ 343195 h 6857997"/>
              <a:gd name="connsiteX1774" fmla="*/ 4596437 w 6096000"/>
              <a:gd name="connsiteY1774" fmla="*/ 346027 h 6857997"/>
              <a:gd name="connsiteX1775" fmla="*/ 4587045 w 6096000"/>
              <a:gd name="connsiteY1775" fmla="*/ 348838 h 6857997"/>
              <a:gd name="connsiteX1776" fmla="*/ 4577611 w 6096000"/>
              <a:gd name="connsiteY1776" fmla="*/ 351181 h 6857997"/>
              <a:gd name="connsiteX1777" fmla="*/ 4567729 w 6096000"/>
              <a:gd name="connsiteY1777" fmla="*/ 354013 h 6857997"/>
              <a:gd name="connsiteX1778" fmla="*/ 4558316 w 6096000"/>
              <a:gd name="connsiteY1778" fmla="*/ 356845 h 6857997"/>
              <a:gd name="connsiteX1779" fmla="*/ 4548904 w 6096000"/>
              <a:gd name="connsiteY1779" fmla="*/ 359209 h 6857997"/>
              <a:gd name="connsiteX1780" fmla="*/ 4550799 w 6096000"/>
              <a:gd name="connsiteY1780" fmla="*/ 348838 h 6857997"/>
              <a:gd name="connsiteX1781" fmla="*/ 4553141 w 6096000"/>
              <a:gd name="connsiteY1781" fmla="*/ 338020 h 6857997"/>
              <a:gd name="connsiteX1782" fmla="*/ 4555505 w 6096000"/>
              <a:gd name="connsiteY1782" fmla="*/ 327670 h 6857997"/>
              <a:gd name="connsiteX1783" fmla="*/ 4557401 w 6096000"/>
              <a:gd name="connsiteY1783" fmla="*/ 316831 h 6857997"/>
              <a:gd name="connsiteX1784" fmla="*/ 4559743 w 6096000"/>
              <a:gd name="connsiteY1784" fmla="*/ 306481 h 6857997"/>
              <a:gd name="connsiteX1785" fmla="*/ 4562086 w 6096000"/>
              <a:gd name="connsiteY1785" fmla="*/ 295642 h 6857997"/>
              <a:gd name="connsiteX1786" fmla="*/ 4563981 w 6096000"/>
              <a:gd name="connsiteY1786" fmla="*/ 285292 h 6857997"/>
              <a:gd name="connsiteX1787" fmla="*/ 4566324 w 6096000"/>
              <a:gd name="connsiteY1787" fmla="*/ 274474 h 6857997"/>
              <a:gd name="connsiteX1788" fmla="*/ 4563044 w 6096000"/>
              <a:gd name="connsiteY1788" fmla="*/ 273515 h 6857997"/>
              <a:gd name="connsiteX1789" fmla="*/ 4561149 w 6096000"/>
              <a:gd name="connsiteY1789" fmla="*/ 284355 h 6857997"/>
              <a:gd name="connsiteX1790" fmla="*/ 4558785 w 6096000"/>
              <a:gd name="connsiteY1790" fmla="*/ 294705 h 6857997"/>
              <a:gd name="connsiteX1791" fmla="*/ 4556442 w 6096000"/>
              <a:gd name="connsiteY1791" fmla="*/ 305523 h 6857997"/>
              <a:gd name="connsiteX1792" fmla="*/ 4554568 w 6096000"/>
              <a:gd name="connsiteY1792" fmla="*/ 316362 h 6857997"/>
              <a:gd name="connsiteX1793" fmla="*/ 4552204 w 6096000"/>
              <a:gd name="connsiteY1793" fmla="*/ 326712 h 6857997"/>
              <a:gd name="connsiteX1794" fmla="*/ 4549862 w 6096000"/>
              <a:gd name="connsiteY1794" fmla="*/ 337552 h 6857997"/>
              <a:gd name="connsiteX1795" fmla="*/ 4547988 w 6096000"/>
              <a:gd name="connsiteY1795" fmla="*/ 347901 h 6857997"/>
              <a:gd name="connsiteX1796" fmla="*/ 4545603 w 6096000"/>
              <a:gd name="connsiteY1796" fmla="*/ 358719 h 6857997"/>
              <a:gd name="connsiteX1797" fmla="*/ 4537617 w 6096000"/>
              <a:gd name="connsiteY1797" fmla="*/ 351671 h 6857997"/>
              <a:gd name="connsiteX1798" fmla="*/ 4529609 w 6096000"/>
              <a:gd name="connsiteY1798" fmla="*/ 344600 h 6857997"/>
              <a:gd name="connsiteX1799" fmla="*/ 4521623 w 6096000"/>
              <a:gd name="connsiteY1799" fmla="*/ 337552 h 6857997"/>
              <a:gd name="connsiteX1800" fmla="*/ 4513594 w 6096000"/>
              <a:gd name="connsiteY1800" fmla="*/ 330013 h 6857997"/>
              <a:gd name="connsiteX1801" fmla="*/ 4506077 w 6096000"/>
              <a:gd name="connsiteY1801" fmla="*/ 322943 h 6857997"/>
              <a:gd name="connsiteX1802" fmla="*/ 4498070 w 6096000"/>
              <a:gd name="connsiteY1802" fmla="*/ 315894 h 6857997"/>
              <a:gd name="connsiteX1803" fmla="*/ 4490083 w 6096000"/>
              <a:gd name="connsiteY1803" fmla="*/ 308824 h 6857997"/>
              <a:gd name="connsiteX1804" fmla="*/ 4482076 w 6096000"/>
              <a:gd name="connsiteY1804" fmla="*/ 301775 h 6857997"/>
              <a:gd name="connsiteX1805" fmla="*/ 4491958 w 6096000"/>
              <a:gd name="connsiteY1805" fmla="*/ 298474 h 6857997"/>
              <a:gd name="connsiteX1806" fmla="*/ 4502307 w 6096000"/>
              <a:gd name="connsiteY1806" fmla="*/ 294705 h 6857997"/>
              <a:gd name="connsiteX1807" fmla="*/ 4512679 w 6096000"/>
              <a:gd name="connsiteY1807" fmla="*/ 291425 h 6857997"/>
              <a:gd name="connsiteX1808" fmla="*/ 4522560 w 6096000"/>
              <a:gd name="connsiteY1808" fmla="*/ 287656 h 6857997"/>
              <a:gd name="connsiteX1809" fmla="*/ 4532910 w 6096000"/>
              <a:gd name="connsiteY1809" fmla="*/ 284355 h 6857997"/>
              <a:gd name="connsiteX1810" fmla="*/ 4542792 w 6096000"/>
              <a:gd name="connsiteY1810" fmla="*/ 280586 h 6857997"/>
              <a:gd name="connsiteX1811" fmla="*/ 4553141 w 6096000"/>
              <a:gd name="connsiteY1811" fmla="*/ 277285 h 6857997"/>
              <a:gd name="connsiteX1812" fmla="*/ 4563044 w 6096000"/>
              <a:gd name="connsiteY1812" fmla="*/ 273515 h 6857997"/>
              <a:gd name="connsiteX1813" fmla="*/ 4442061 w 6096000"/>
              <a:gd name="connsiteY1813" fmla="*/ 266467 h 6857997"/>
              <a:gd name="connsiteX1814" fmla="*/ 4446299 w 6096000"/>
              <a:gd name="connsiteY1814" fmla="*/ 270704 h 6857997"/>
              <a:gd name="connsiteX1815" fmla="*/ 4450536 w 6096000"/>
              <a:gd name="connsiteY1815" fmla="*/ 274942 h 6857997"/>
              <a:gd name="connsiteX1816" fmla="*/ 4454774 w 6096000"/>
              <a:gd name="connsiteY1816" fmla="*/ 279180 h 6857997"/>
              <a:gd name="connsiteX1817" fmla="*/ 4458991 w 6096000"/>
              <a:gd name="connsiteY1817" fmla="*/ 283397 h 6857997"/>
              <a:gd name="connsiteX1818" fmla="*/ 4463250 w 6096000"/>
              <a:gd name="connsiteY1818" fmla="*/ 288124 h 6857997"/>
              <a:gd name="connsiteX1819" fmla="*/ 4467488 w 6096000"/>
              <a:gd name="connsiteY1819" fmla="*/ 292362 h 6857997"/>
              <a:gd name="connsiteX1820" fmla="*/ 4471705 w 6096000"/>
              <a:gd name="connsiteY1820" fmla="*/ 296579 h 6857997"/>
              <a:gd name="connsiteX1821" fmla="*/ 4475943 w 6096000"/>
              <a:gd name="connsiteY1821" fmla="*/ 300838 h 6857997"/>
              <a:gd name="connsiteX1822" fmla="*/ 4468894 w 6096000"/>
              <a:gd name="connsiteY1822" fmla="*/ 304117 h 6857997"/>
              <a:gd name="connsiteX1823" fmla="*/ 4461823 w 6096000"/>
              <a:gd name="connsiteY1823" fmla="*/ 307887 h 6857997"/>
              <a:gd name="connsiteX1824" fmla="*/ 4454774 w 6096000"/>
              <a:gd name="connsiteY1824" fmla="*/ 311656 h 6857997"/>
              <a:gd name="connsiteX1825" fmla="*/ 4447236 w 6096000"/>
              <a:gd name="connsiteY1825" fmla="*/ 314957 h 6857997"/>
              <a:gd name="connsiteX1826" fmla="*/ 4440165 w 6096000"/>
              <a:gd name="connsiteY1826" fmla="*/ 318705 h 6857997"/>
              <a:gd name="connsiteX1827" fmla="*/ 4433116 w 6096000"/>
              <a:gd name="connsiteY1827" fmla="*/ 322006 h 6857997"/>
              <a:gd name="connsiteX1828" fmla="*/ 4426067 w 6096000"/>
              <a:gd name="connsiteY1828" fmla="*/ 325775 h 6857997"/>
              <a:gd name="connsiteX1829" fmla="*/ 4418997 w 6096000"/>
              <a:gd name="connsiteY1829" fmla="*/ 329076 h 6857997"/>
              <a:gd name="connsiteX1830" fmla="*/ 4421829 w 6096000"/>
              <a:gd name="connsiteY1830" fmla="*/ 321537 h 6857997"/>
              <a:gd name="connsiteX1831" fmla="*/ 4424640 w 6096000"/>
              <a:gd name="connsiteY1831" fmla="*/ 313530 h 6857997"/>
              <a:gd name="connsiteX1832" fmla="*/ 4427473 w 6096000"/>
              <a:gd name="connsiteY1832" fmla="*/ 305523 h 6857997"/>
              <a:gd name="connsiteX1833" fmla="*/ 4430284 w 6096000"/>
              <a:gd name="connsiteY1833" fmla="*/ 298005 h 6857997"/>
              <a:gd name="connsiteX1834" fmla="*/ 4433585 w 6096000"/>
              <a:gd name="connsiteY1834" fmla="*/ 289998 h 6857997"/>
              <a:gd name="connsiteX1835" fmla="*/ 4436396 w 6096000"/>
              <a:gd name="connsiteY1835" fmla="*/ 282012 h 6857997"/>
              <a:gd name="connsiteX1836" fmla="*/ 4439228 w 6096000"/>
              <a:gd name="connsiteY1836" fmla="*/ 274474 h 6857997"/>
              <a:gd name="connsiteX1837" fmla="*/ 4442061 w 6096000"/>
              <a:gd name="connsiteY1837" fmla="*/ 266467 h 6857997"/>
              <a:gd name="connsiteX1838" fmla="*/ 4438760 w 6096000"/>
              <a:gd name="connsiteY1838" fmla="*/ 265998 h 6857997"/>
              <a:gd name="connsiteX1839" fmla="*/ 4435949 w 6096000"/>
              <a:gd name="connsiteY1839" fmla="*/ 273515 h 6857997"/>
              <a:gd name="connsiteX1840" fmla="*/ 4433116 w 6096000"/>
              <a:gd name="connsiteY1840" fmla="*/ 281523 h 6857997"/>
              <a:gd name="connsiteX1841" fmla="*/ 4430284 w 6096000"/>
              <a:gd name="connsiteY1841" fmla="*/ 289061 h 6857997"/>
              <a:gd name="connsiteX1842" fmla="*/ 4427473 w 6096000"/>
              <a:gd name="connsiteY1842" fmla="*/ 296579 h 6857997"/>
              <a:gd name="connsiteX1843" fmla="*/ 4424640 w 6096000"/>
              <a:gd name="connsiteY1843" fmla="*/ 304117 h 6857997"/>
              <a:gd name="connsiteX1844" fmla="*/ 4421829 w 6096000"/>
              <a:gd name="connsiteY1844" fmla="*/ 312124 h 6857997"/>
              <a:gd name="connsiteX1845" fmla="*/ 4418997 w 6096000"/>
              <a:gd name="connsiteY1845" fmla="*/ 319663 h 6857997"/>
              <a:gd name="connsiteX1846" fmla="*/ 4416186 w 6096000"/>
              <a:gd name="connsiteY1846" fmla="*/ 327202 h 6857997"/>
              <a:gd name="connsiteX1847" fmla="*/ 4414290 w 6096000"/>
              <a:gd name="connsiteY1847" fmla="*/ 321069 h 6857997"/>
              <a:gd name="connsiteX1848" fmla="*/ 4412416 w 6096000"/>
              <a:gd name="connsiteY1848" fmla="*/ 314957 h 6857997"/>
              <a:gd name="connsiteX1849" fmla="*/ 4410521 w 6096000"/>
              <a:gd name="connsiteY1849" fmla="*/ 308355 h 6857997"/>
              <a:gd name="connsiteX1850" fmla="*/ 4408647 w 6096000"/>
              <a:gd name="connsiteY1850" fmla="*/ 302243 h 6857997"/>
              <a:gd name="connsiteX1851" fmla="*/ 4407220 w 6096000"/>
              <a:gd name="connsiteY1851" fmla="*/ 296110 h 6857997"/>
              <a:gd name="connsiteX1852" fmla="*/ 4405346 w 6096000"/>
              <a:gd name="connsiteY1852" fmla="*/ 289998 h 6857997"/>
              <a:gd name="connsiteX1853" fmla="*/ 4403472 w 6096000"/>
              <a:gd name="connsiteY1853" fmla="*/ 283397 h 6857997"/>
              <a:gd name="connsiteX1854" fmla="*/ 4401577 w 6096000"/>
              <a:gd name="connsiteY1854" fmla="*/ 277285 h 6857997"/>
              <a:gd name="connsiteX1855" fmla="*/ 4406283 w 6096000"/>
              <a:gd name="connsiteY1855" fmla="*/ 275879 h 6857997"/>
              <a:gd name="connsiteX1856" fmla="*/ 4410989 w 6096000"/>
              <a:gd name="connsiteY1856" fmla="*/ 274474 h 6857997"/>
              <a:gd name="connsiteX1857" fmla="*/ 4415696 w 6096000"/>
              <a:gd name="connsiteY1857" fmla="*/ 273047 h 6857997"/>
              <a:gd name="connsiteX1858" fmla="*/ 4420402 w 6096000"/>
              <a:gd name="connsiteY1858" fmla="*/ 271641 h 6857997"/>
              <a:gd name="connsiteX1859" fmla="*/ 4425109 w 6096000"/>
              <a:gd name="connsiteY1859" fmla="*/ 270236 h 6857997"/>
              <a:gd name="connsiteX1860" fmla="*/ 4429815 w 6096000"/>
              <a:gd name="connsiteY1860" fmla="*/ 268830 h 6857997"/>
              <a:gd name="connsiteX1861" fmla="*/ 4434053 w 6096000"/>
              <a:gd name="connsiteY1861" fmla="*/ 267404 h 6857997"/>
              <a:gd name="connsiteX1862" fmla="*/ 4438760 w 6096000"/>
              <a:gd name="connsiteY1862" fmla="*/ 265998 h 6857997"/>
              <a:gd name="connsiteX1863" fmla="*/ 4786590 w 6096000"/>
              <a:gd name="connsiteY1863" fmla="*/ 261292 h 6857997"/>
              <a:gd name="connsiteX1864" fmla="*/ 4787548 w 6096000"/>
              <a:gd name="connsiteY1864" fmla="*/ 262697 h 6857997"/>
              <a:gd name="connsiteX1865" fmla="*/ 4788486 w 6096000"/>
              <a:gd name="connsiteY1865" fmla="*/ 263634 h 6857997"/>
              <a:gd name="connsiteX1866" fmla="*/ 4788954 w 6096000"/>
              <a:gd name="connsiteY1866" fmla="*/ 265061 h 6857997"/>
              <a:gd name="connsiteX1867" fmla="*/ 4789891 w 6096000"/>
              <a:gd name="connsiteY1867" fmla="*/ 266467 h 6857997"/>
              <a:gd name="connsiteX1868" fmla="*/ 4790849 w 6096000"/>
              <a:gd name="connsiteY1868" fmla="*/ 267404 h 6857997"/>
              <a:gd name="connsiteX1869" fmla="*/ 4791786 w 6096000"/>
              <a:gd name="connsiteY1869" fmla="*/ 268830 h 6857997"/>
              <a:gd name="connsiteX1870" fmla="*/ 4792723 w 6096000"/>
              <a:gd name="connsiteY1870" fmla="*/ 270236 h 6857997"/>
              <a:gd name="connsiteX1871" fmla="*/ 4793660 w 6096000"/>
              <a:gd name="connsiteY1871" fmla="*/ 271641 h 6857997"/>
              <a:gd name="connsiteX1872" fmla="*/ 4794619 w 6096000"/>
              <a:gd name="connsiteY1872" fmla="*/ 275879 h 6857997"/>
              <a:gd name="connsiteX1873" fmla="*/ 4796024 w 6096000"/>
              <a:gd name="connsiteY1873" fmla="*/ 280117 h 6857997"/>
              <a:gd name="connsiteX1874" fmla="*/ 4796961 w 6096000"/>
              <a:gd name="connsiteY1874" fmla="*/ 284823 h 6857997"/>
              <a:gd name="connsiteX1875" fmla="*/ 4797898 w 6096000"/>
              <a:gd name="connsiteY1875" fmla="*/ 289061 h 6857997"/>
              <a:gd name="connsiteX1876" fmla="*/ 4799304 w 6096000"/>
              <a:gd name="connsiteY1876" fmla="*/ 293299 h 6857997"/>
              <a:gd name="connsiteX1877" fmla="*/ 4800262 w 6096000"/>
              <a:gd name="connsiteY1877" fmla="*/ 298005 h 6857997"/>
              <a:gd name="connsiteX1878" fmla="*/ 4801668 w 6096000"/>
              <a:gd name="connsiteY1878" fmla="*/ 302243 h 6857997"/>
              <a:gd name="connsiteX1879" fmla="*/ 4802605 w 6096000"/>
              <a:gd name="connsiteY1879" fmla="*/ 306481 h 6857997"/>
              <a:gd name="connsiteX1880" fmla="*/ 4800731 w 6096000"/>
              <a:gd name="connsiteY1880" fmla="*/ 300838 h 6857997"/>
              <a:gd name="connsiteX1881" fmla="*/ 4798388 w 6096000"/>
              <a:gd name="connsiteY1881" fmla="*/ 295194 h 6857997"/>
              <a:gd name="connsiteX1882" fmla="*/ 4796493 w 6096000"/>
              <a:gd name="connsiteY1882" fmla="*/ 289530 h 6857997"/>
              <a:gd name="connsiteX1883" fmla="*/ 4794619 w 6096000"/>
              <a:gd name="connsiteY1883" fmla="*/ 283886 h 6857997"/>
              <a:gd name="connsiteX1884" fmla="*/ 4792723 w 6096000"/>
              <a:gd name="connsiteY1884" fmla="*/ 278243 h 6857997"/>
              <a:gd name="connsiteX1885" fmla="*/ 4790360 w 6096000"/>
              <a:gd name="connsiteY1885" fmla="*/ 272600 h 6857997"/>
              <a:gd name="connsiteX1886" fmla="*/ 4788486 w 6096000"/>
              <a:gd name="connsiteY1886" fmla="*/ 266935 h 6857997"/>
              <a:gd name="connsiteX1887" fmla="*/ 4786590 w 6096000"/>
              <a:gd name="connsiteY1887" fmla="*/ 261292 h 6857997"/>
              <a:gd name="connsiteX1888" fmla="*/ 4659516 w 6096000"/>
              <a:gd name="connsiteY1888" fmla="*/ 260802 h 6857997"/>
              <a:gd name="connsiteX1889" fmla="*/ 4665159 w 6096000"/>
              <a:gd name="connsiteY1889" fmla="*/ 267872 h 6857997"/>
              <a:gd name="connsiteX1890" fmla="*/ 4670803 w 6096000"/>
              <a:gd name="connsiteY1890" fmla="*/ 274942 h 6857997"/>
              <a:gd name="connsiteX1891" fmla="*/ 4676468 w 6096000"/>
              <a:gd name="connsiteY1891" fmla="*/ 282012 h 6857997"/>
              <a:gd name="connsiteX1892" fmla="*/ 4682111 w 6096000"/>
              <a:gd name="connsiteY1892" fmla="*/ 289061 h 6857997"/>
              <a:gd name="connsiteX1893" fmla="*/ 4687755 w 6096000"/>
              <a:gd name="connsiteY1893" fmla="*/ 296110 h 6857997"/>
              <a:gd name="connsiteX1894" fmla="*/ 4693398 w 6096000"/>
              <a:gd name="connsiteY1894" fmla="*/ 303180 h 6857997"/>
              <a:gd name="connsiteX1895" fmla="*/ 4699063 w 6096000"/>
              <a:gd name="connsiteY1895" fmla="*/ 310250 h 6857997"/>
              <a:gd name="connsiteX1896" fmla="*/ 4704706 w 6096000"/>
              <a:gd name="connsiteY1896" fmla="*/ 317299 h 6857997"/>
              <a:gd name="connsiteX1897" fmla="*/ 4704238 w 6096000"/>
              <a:gd name="connsiteY1897" fmla="*/ 318236 h 6857997"/>
              <a:gd name="connsiteX1898" fmla="*/ 4703748 w 6096000"/>
              <a:gd name="connsiteY1898" fmla="*/ 319173 h 6857997"/>
              <a:gd name="connsiteX1899" fmla="*/ 4703280 w 6096000"/>
              <a:gd name="connsiteY1899" fmla="*/ 320132 h 6857997"/>
              <a:gd name="connsiteX1900" fmla="*/ 4702811 w 6096000"/>
              <a:gd name="connsiteY1900" fmla="*/ 321069 h 6857997"/>
              <a:gd name="connsiteX1901" fmla="*/ 4702342 w 6096000"/>
              <a:gd name="connsiteY1901" fmla="*/ 322006 h 6857997"/>
              <a:gd name="connsiteX1902" fmla="*/ 4702342 w 6096000"/>
              <a:gd name="connsiteY1902" fmla="*/ 322943 h 6857997"/>
              <a:gd name="connsiteX1903" fmla="*/ 4701874 w 6096000"/>
              <a:gd name="connsiteY1903" fmla="*/ 323901 h 6857997"/>
              <a:gd name="connsiteX1904" fmla="*/ 4701874 w 6096000"/>
              <a:gd name="connsiteY1904" fmla="*/ 324838 h 6857997"/>
              <a:gd name="connsiteX1905" fmla="*/ 4692930 w 6096000"/>
              <a:gd name="connsiteY1905" fmla="*/ 326712 h 6857997"/>
              <a:gd name="connsiteX1906" fmla="*/ 4683985 w 6096000"/>
              <a:gd name="connsiteY1906" fmla="*/ 328118 h 6857997"/>
              <a:gd name="connsiteX1907" fmla="*/ 4675041 w 6096000"/>
              <a:gd name="connsiteY1907" fmla="*/ 329544 h 6857997"/>
              <a:gd name="connsiteX1908" fmla="*/ 4666096 w 6096000"/>
              <a:gd name="connsiteY1908" fmla="*/ 330950 h 6857997"/>
              <a:gd name="connsiteX1909" fmla="*/ 4657620 w 6096000"/>
              <a:gd name="connsiteY1909" fmla="*/ 332355 h 6857997"/>
              <a:gd name="connsiteX1910" fmla="*/ 4648676 w 6096000"/>
              <a:gd name="connsiteY1910" fmla="*/ 333782 h 6857997"/>
              <a:gd name="connsiteX1911" fmla="*/ 4639732 w 6096000"/>
              <a:gd name="connsiteY1911" fmla="*/ 335188 h 6857997"/>
              <a:gd name="connsiteX1912" fmla="*/ 4630809 w 6096000"/>
              <a:gd name="connsiteY1912" fmla="*/ 336615 h 6857997"/>
              <a:gd name="connsiteX1913" fmla="*/ 4633620 w 6096000"/>
              <a:gd name="connsiteY1913" fmla="*/ 327202 h 6857997"/>
              <a:gd name="connsiteX1914" fmla="*/ 4635962 w 6096000"/>
              <a:gd name="connsiteY1914" fmla="*/ 318236 h 6857997"/>
              <a:gd name="connsiteX1915" fmla="*/ 4638795 w 6096000"/>
              <a:gd name="connsiteY1915" fmla="*/ 308824 h 6857997"/>
              <a:gd name="connsiteX1916" fmla="*/ 4641627 w 6096000"/>
              <a:gd name="connsiteY1916" fmla="*/ 299411 h 6857997"/>
              <a:gd name="connsiteX1917" fmla="*/ 4644459 w 6096000"/>
              <a:gd name="connsiteY1917" fmla="*/ 289998 h 6857997"/>
              <a:gd name="connsiteX1918" fmla="*/ 4647271 w 6096000"/>
              <a:gd name="connsiteY1918" fmla="*/ 280586 h 6857997"/>
              <a:gd name="connsiteX1919" fmla="*/ 4650103 w 6096000"/>
              <a:gd name="connsiteY1919" fmla="*/ 271641 h 6857997"/>
              <a:gd name="connsiteX1920" fmla="*/ 4652446 w 6096000"/>
              <a:gd name="connsiteY1920" fmla="*/ 262229 h 6857997"/>
              <a:gd name="connsiteX1921" fmla="*/ 4652914 w 6096000"/>
              <a:gd name="connsiteY1921" fmla="*/ 262229 h 6857997"/>
              <a:gd name="connsiteX1922" fmla="*/ 4653404 w 6096000"/>
              <a:gd name="connsiteY1922" fmla="*/ 262229 h 6857997"/>
              <a:gd name="connsiteX1923" fmla="*/ 4653872 w 6096000"/>
              <a:gd name="connsiteY1923" fmla="*/ 262229 h 6857997"/>
              <a:gd name="connsiteX1924" fmla="*/ 4654341 w 6096000"/>
              <a:gd name="connsiteY1924" fmla="*/ 262229 h 6857997"/>
              <a:gd name="connsiteX1925" fmla="*/ 4654788 w 6096000"/>
              <a:gd name="connsiteY1925" fmla="*/ 262229 h 6857997"/>
              <a:gd name="connsiteX1926" fmla="*/ 4655746 w 6096000"/>
              <a:gd name="connsiteY1926" fmla="*/ 262229 h 6857997"/>
              <a:gd name="connsiteX1927" fmla="*/ 4656215 w 6096000"/>
              <a:gd name="connsiteY1927" fmla="*/ 262229 h 6857997"/>
              <a:gd name="connsiteX1928" fmla="*/ 4657173 w 6096000"/>
              <a:gd name="connsiteY1928" fmla="*/ 261760 h 6857997"/>
              <a:gd name="connsiteX1929" fmla="*/ 4657620 w 6096000"/>
              <a:gd name="connsiteY1929" fmla="*/ 261760 h 6857997"/>
              <a:gd name="connsiteX1930" fmla="*/ 4658558 w 6096000"/>
              <a:gd name="connsiteY1930" fmla="*/ 261292 h 6857997"/>
              <a:gd name="connsiteX1931" fmla="*/ 4659047 w 6096000"/>
              <a:gd name="connsiteY1931" fmla="*/ 261292 h 6857997"/>
              <a:gd name="connsiteX1932" fmla="*/ 4659516 w 6096000"/>
              <a:gd name="connsiteY1932" fmla="*/ 260802 h 6857997"/>
              <a:gd name="connsiteX1933" fmla="*/ 4781905 w 6096000"/>
              <a:gd name="connsiteY1933" fmla="*/ 257991 h 6857997"/>
              <a:gd name="connsiteX1934" fmla="*/ 4785674 w 6096000"/>
              <a:gd name="connsiteY1934" fmla="*/ 267872 h 6857997"/>
              <a:gd name="connsiteX1935" fmla="*/ 4788954 w 6096000"/>
              <a:gd name="connsiteY1935" fmla="*/ 278243 h 6857997"/>
              <a:gd name="connsiteX1936" fmla="*/ 4792723 w 6096000"/>
              <a:gd name="connsiteY1936" fmla="*/ 288124 h 6857997"/>
              <a:gd name="connsiteX1937" fmla="*/ 4796493 w 6096000"/>
              <a:gd name="connsiteY1937" fmla="*/ 298474 h 6857997"/>
              <a:gd name="connsiteX1938" fmla="*/ 4799772 w 6096000"/>
              <a:gd name="connsiteY1938" fmla="*/ 308355 h 6857997"/>
              <a:gd name="connsiteX1939" fmla="*/ 4803542 w 6096000"/>
              <a:gd name="connsiteY1939" fmla="*/ 318705 h 6857997"/>
              <a:gd name="connsiteX1940" fmla="*/ 4806843 w 6096000"/>
              <a:gd name="connsiteY1940" fmla="*/ 329076 h 6857997"/>
              <a:gd name="connsiteX1941" fmla="*/ 4810612 w 6096000"/>
              <a:gd name="connsiteY1941" fmla="*/ 338957 h 6857997"/>
              <a:gd name="connsiteX1942" fmla="*/ 4806374 w 6096000"/>
              <a:gd name="connsiteY1942" fmla="*/ 337083 h 6857997"/>
              <a:gd name="connsiteX1943" fmla="*/ 4802605 w 6096000"/>
              <a:gd name="connsiteY1943" fmla="*/ 335188 h 6857997"/>
              <a:gd name="connsiteX1944" fmla="*/ 4798388 w 6096000"/>
              <a:gd name="connsiteY1944" fmla="*/ 333314 h 6857997"/>
              <a:gd name="connsiteX1945" fmla="*/ 4794129 w 6096000"/>
              <a:gd name="connsiteY1945" fmla="*/ 331887 h 6857997"/>
              <a:gd name="connsiteX1946" fmla="*/ 4790360 w 6096000"/>
              <a:gd name="connsiteY1946" fmla="*/ 330013 h 6857997"/>
              <a:gd name="connsiteX1947" fmla="*/ 4786143 w 6096000"/>
              <a:gd name="connsiteY1947" fmla="*/ 328118 h 6857997"/>
              <a:gd name="connsiteX1948" fmla="*/ 4782374 w 6096000"/>
              <a:gd name="connsiteY1948" fmla="*/ 326244 h 6857997"/>
              <a:gd name="connsiteX1949" fmla="*/ 4778136 w 6096000"/>
              <a:gd name="connsiteY1949" fmla="*/ 324370 h 6857997"/>
              <a:gd name="connsiteX1950" fmla="*/ 4778604 w 6096000"/>
              <a:gd name="connsiteY1950" fmla="*/ 316362 h 6857997"/>
              <a:gd name="connsiteX1951" fmla="*/ 4779073 w 6096000"/>
              <a:gd name="connsiteY1951" fmla="*/ 307887 h 6857997"/>
              <a:gd name="connsiteX1952" fmla="*/ 4779541 w 6096000"/>
              <a:gd name="connsiteY1952" fmla="*/ 299411 h 6857997"/>
              <a:gd name="connsiteX1953" fmla="*/ 4780010 w 6096000"/>
              <a:gd name="connsiteY1953" fmla="*/ 291425 h 6857997"/>
              <a:gd name="connsiteX1954" fmla="*/ 4780478 w 6096000"/>
              <a:gd name="connsiteY1954" fmla="*/ 282928 h 6857997"/>
              <a:gd name="connsiteX1955" fmla="*/ 4780947 w 6096000"/>
              <a:gd name="connsiteY1955" fmla="*/ 274474 h 6857997"/>
              <a:gd name="connsiteX1956" fmla="*/ 4781436 w 6096000"/>
              <a:gd name="connsiteY1956" fmla="*/ 266467 h 6857997"/>
              <a:gd name="connsiteX1957" fmla="*/ 4781905 w 6096000"/>
              <a:gd name="connsiteY1957" fmla="*/ 257991 h 6857997"/>
              <a:gd name="connsiteX1958" fmla="*/ 4643991 w 6096000"/>
              <a:gd name="connsiteY1958" fmla="*/ 255159 h 6857997"/>
              <a:gd name="connsiteX1959" fmla="*/ 4644459 w 6096000"/>
              <a:gd name="connsiteY1959" fmla="*/ 256117 h 6857997"/>
              <a:gd name="connsiteX1960" fmla="*/ 4644907 w 6096000"/>
              <a:gd name="connsiteY1960" fmla="*/ 257054 h 6857997"/>
              <a:gd name="connsiteX1961" fmla="*/ 4645375 w 6096000"/>
              <a:gd name="connsiteY1961" fmla="*/ 257991 h 6857997"/>
              <a:gd name="connsiteX1962" fmla="*/ 4646334 w 6096000"/>
              <a:gd name="connsiteY1962" fmla="*/ 258928 h 6857997"/>
              <a:gd name="connsiteX1963" fmla="*/ 4646802 w 6096000"/>
              <a:gd name="connsiteY1963" fmla="*/ 259418 h 6857997"/>
              <a:gd name="connsiteX1964" fmla="*/ 4647739 w 6096000"/>
              <a:gd name="connsiteY1964" fmla="*/ 260333 h 6857997"/>
              <a:gd name="connsiteX1965" fmla="*/ 4648676 w 6096000"/>
              <a:gd name="connsiteY1965" fmla="*/ 260802 h 6857997"/>
              <a:gd name="connsiteX1966" fmla="*/ 4649634 w 6096000"/>
              <a:gd name="connsiteY1966" fmla="*/ 261292 h 6857997"/>
              <a:gd name="connsiteX1967" fmla="*/ 4646802 w 6096000"/>
              <a:gd name="connsiteY1967" fmla="*/ 270704 h 6857997"/>
              <a:gd name="connsiteX1968" fmla="*/ 4643991 w 6096000"/>
              <a:gd name="connsiteY1968" fmla="*/ 279649 h 6857997"/>
              <a:gd name="connsiteX1969" fmla="*/ 4641159 w 6096000"/>
              <a:gd name="connsiteY1969" fmla="*/ 289061 h 6857997"/>
              <a:gd name="connsiteX1970" fmla="*/ 4638326 w 6096000"/>
              <a:gd name="connsiteY1970" fmla="*/ 298474 h 6857997"/>
              <a:gd name="connsiteX1971" fmla="*/ 4635962 w 6096000"/>
              <a:gd name="connsiteY1971" fmla="*/ 307887 h 6857997"/>
              <a:gd name="connsiteX1972" fmla="*/ 4633151 w 6096000"/>
              <a:gd name="connsiteY1972" fmla="*/ 316831 h 6857997"/>
              <a:gd name="connsiteX1973" fmla="*/ 4630319 w 6096000"/>
              <a:gd name="connsiteY1973" fmla="*/ 326244 h 6857997"/>
              <a:gd name="connsiteX1974" fmla="*/ 4627508 w 6096000"/>
              <a:gd name="connsiteY1974" fmla="*/ 335656 h 6857997"/>
              <a:gd name="connsiteX1975" fmla="*/ 4620437 w 6096000"/>
              <a:gd name="connsiteY1975" fmla="*/ 327670 h 6857997"/>
              <a:gd name="connsiteX1976" fmla="*/ 4612899 w 6096000"/>
              <a:gd name="connsiteY1976" fmla="*/ 319663 h 6857997"/>
              <a:gd name="connsiteX1977" fmla="*/ 4605381 w 6096000"/>
              <a:gd name="connsiteY1977" fmla="*/ 311656 h 6857997"/>
              <a:gd name="connsiteX1978" fmla="*/ 4597842 w 6096000"/>
              <a:gd name="connsiteY1978" fmla="*/ 303649 h 6857997"/>
              <a:gd name="connsiteX1979" fmla="*/ 4590793 w 6096000"/>
              <a:gd name="connsiteY1979" fmla="*/ 296110 h 6857997"/>
              <a:gd name="connsiteX1980" fmla="*/ 4583276 w 6096000"/>
              <a:gd name="connsiteY1980" fmla="*/ 288124 h 6857997"/>
              <a:gd name="connsiteX1981" fmla="*/ 4575737 w 6096000"/>
              <a:gd name="connsiteY1981" fmla="*/ 280117 h 6857997"/>
              <a:gd name="connsiteX1982" fmla="*/ 4568688 w 6096000"/>
              <a:gd name="connsiteY1982" fmla="*/ 272110 h 6857997"/>
              <a:gd name="connsiteX1983" fmla="*/ 4578101 w 6096000"/>
              <a:gd name="connsiteY1983" fmla="*/ 270236 h 6857997"/>
              <a:gd name="connsiteX1984" fmla="*/ 4587513 w 6096000"/>
              <a:gd name="connsiteY1984" fmla="*/ 267872 h 6857997"/>
              <a:gd name="connsiteX1985" fmla="*/ 4596905 w 6096000"/>
              <a:gd name="connsiteY1985" fmla="*/ 265998 h 6857997"/>
              <a:gd name="connsiteX1986" fmla="*/ 4606318 w 6096000"/>
              <a:gd name="connsiteY1986" fmla="*/ 263634 h 6857997"/>
              <a:gd name="connsiteX1987" fmla="*/ 4615731 w 6096000"/>
              <a:gd name="connsiteY1987" fmla="*/ 261760 h 6857997"/>
              <a:gd name="connsiteX1988" fmla="*/ 4625144 w 6096000"/>
              <a:gd name="connsiteY1988" fmla="*/ 259418 h 6857997"/>
              <a:gd name="connsiteX1989" fmla="*/ 4634578 w 6096000"/>
              <a:gd name="connsiteY1989" fmla="*/ 257522 h 6857997"/>
              <a:gd name="connsiteX1990" fmla="*/ 4643991 w 6096000"/>
              <a:gd name="connsiteY1990" fmla="*/ 255159 h 6857997"/>
              <a:gd name="connsiteX1991" fmla="*/ 4724001 w 6096000"/>
              <a:gd name="connsiteY1991" fmla="*/ 249515 h 6857997"/>
              <a:gd name="connsiteX1992" fmla="*/ 4730113 w 6096000"/>
              <a:gd name="connsiteY1992" fmla="*/ 258928 h 6857997"/>
              <a:gd name="connsiteX1993" fmla="*/ 4736246 w 6096000"/>
              <a:gd name="connsiteY1993" fmla="*/ 267872 h 6857997"/>
              <a:gd name="connsiteX1994" fmla="*/ 4742826 w 6096000"/>
              <a:gd name="connsiteY1994" fmla="*/ 277285 h 6857997"/>
              <a:gd name="connsiteX1995" fmla="*/ 4748938 w 6096000"/>
              <a:gd name="connsiteY1995" fmla="*/ 286697 h 6857997"/>
              <a:gd name="connsiteX1996" fmla="*/ 4755072 w 6096000"/>
              <a:gd name="connsiteY1996" fmla="*/ 296110 h 6857997"/>
              <a:gd name="connsiteX1997" fmla="*/ 4761184 w 6096000"/>
              <a:gd name="connsiteY1997" fmla="*/ 305076 h 6857997"/>
              <a:gd name="connsiteX1998" fmla="*/ 4767296 w 6096000"/>
              <a:gd name="connsiteY1998" fmla="*/ 314488 h 6857997"/>
              <a:gd name="connsiteX1999" fmla="*/ 4773429 w 6096000"/>
              <a:gd name="connsiteY1999" fmla="*/ 323901 h 6857997"/>
              <a:gd name="connsiteX2000" fmla="*/ 4767296 w 6096000"/>
              <a:gd name="connsiteY2000" fmla="*/ 323901 h 6857997"/>
              <a:gd name="connsiteX2001" fmla="*/ 4760715 w 6096000"/>
              <a:gd name="connsiteY2001" fmla="*/ 323901 h 6857997"/>
              <a:gd name="connsiteX2002" fmla="*/ 4754582 w 6096000"/>
              <a:gd name="connsiteY2002" fmla="*/ 323433 h 6857997"/>
              <a:gd name="connsiteX2003" fmla="*/ 4748470 w 6096000"/>
              <a:gd name="connsiteY2003" fmla="*/ 323433 h 6857997"/>
              <a:gd name="connsiteX2004" fmla="*/ 4742358 w 6096000"/>
              <a:gd name="connsiteY2004" fmla="*/ 323433 h 6857997"/>
              <a:gd name="connsiteX2005" fmla="*/ 4736246 w 6096000"/>
              <a:gd name="connsiteY2005" fmla="*/ 323433 h 6857997"/>
              <a:gd name="connsiteX2006" fmla="*/ 4729644 w 6096000"/>
              <a:gd name="connsiteY2006" fmla="*/ 323433 h 6857997"/>
              <a:gd name="connsiteX2007" fmla="*/ 4723532 w 6096000"/>
              <a:gd name="connsiteY2007" fmla="*/ 323433 h 6857997"/>
              <a:gd name="connsiteX2008" fmla="*/ 4723064 w 6096000"/>
              <a:gd name="connsiteY2008" fmla="*/ 322006 h 6857997"/>
              <a:gd name="connsiteX2009" fmla="*/ 4722574 w 6096000"/>
              <a:gd name="connsiteY2009" fmla="*/ 320132 h 6857997"/>
              <a:gd name="connsiteX2010" fmla="*/ 4722105 w 6096000"/>
              <a:gd name="connsiteY2010" fmla="*/ 318705 h 6857997"/>
              <a:gd name="connsiteX2011" fmla="*/ 4721190 w 6096000"/>
              <a:gd name="connsiteY2011" fmla="*/ 317789 h 6857997"/>
              <a:gd name="connsiteX2012" fmla="*/ 4719763 w 6096000"/>
              <a:gd name="connsiteY2012" fmla="*/ 316831 h 6857997"/>
              <a:gd name="connsiteX2013" fmla="*/ 4718826 w 6096000"/>
              <a:gd name="connsiteY2013" fmla="*/ 315894 h 6857997"/>
              <a:gd name="connsiteX2014" fmla="*/ 4717420 w 6096000"/>
              <a:gd name="connsiteY2014" fmla="*/ 314957 h 6857997"/>
              <a:gd name="connsiteX2015" fmla="*/ 4715993 w 6096000"/>
              <a:gd name="connsiteY2015" fmla="*/ 314488 h 6857997"/>
              <a:gd name="connsiteX2016" fmla="*/ 4716930 w 6096000"/>
              <a:gd name="connsiteY2016" fmla="*/ 306481 h 6857997"/>
              <a:gd name="connsiteX2017" fmla="*/ 4717889 w 6096000"/>
              <a:gd name="connsiteY2017" fmla="*/ 298005 h 6857997"/>
              <a:gd name="connsiteX2018" fmla="*/ 4718826 w 6096000"/>
              <a:gd name="connsiteY2018" fmla="*/ 289998 h 6857997"/>
              <a:gd name="connsiteX2019" fmla="*/ 4720231 w 6096000"/>
              <a:gd name="connsiteY2019" fmla="*/ 282012 h 6857997"/>
              <a:gd name="connsiteX2020" fmla="*/ 4721190 w 6096000"/>
              <a:gd name="connsiteY2020" fmla="*/ 273984 h 6857997"/>
              <a:gd name="connsiteX2021" fmla="*/ 4722105 w 6096000"/>
              <a:gd name="connsiteY2021" fmla="*/ 265530 h 6857997"/>
              <a:gd name="connsiteX2022" fmla="*/ 4723064 w 6096000"/>
              <a:gd name="connsiteY2022" fmla="*/ 257522 h 6857997"/>
              <a:gd name="connsiteX2023" fmla="*/ 4724001 w 6096000"/>
              <a:gd name="connsiteY2023" fmla="*/ 249515 h 6857997"/>
              <a:gd name="connsiteX2024" fmla="*/ 4726343 w 6096000"/>
              <a:gd name="connsiteY2024" fmla="*/ 247173 h 6857997"/>
              <a:gd name="connsiteX2025" fmla="*/ 4732945 w 6096000"/>
              <a:gd name="connsiteY2025" fmla="*/ 247641 h 6857997"/>
              <a:gd name="connsiteX2026" fmla="*/ 4739526 w 6096000"/>
              <a:gd name="connsiteY2026" fmla="*/ 248110 h 6857997"/>
              <a:gd name="connsiteX2027" fmla="*/ 4746127 w 6096000"/>
              <a:gd name="connsiteY2027" fmla="*/ 248578 h 6857997"/>
              <a:gd name="connsiteX2028" fmla="*/ 4752708 w 6096000"/>
              <a:gd name="connsiteY2028" fmla="*/ 249047 h 6857997"/>
              <a:gd name="connsiteX2029" fmla="*/ 4759310 w 6096000"/>
              <a:gd name="connsiteY2029" fmla="*/ 249515 h 6857997"/>
              <a:gd name="connsiteX2030" fmla="*/ 4765890 w 6096000"/>
              <a:gd name="connsiteY2030" fmla="*/ 250005 h 6857997"/>
              <a:gd name="connsiteX2031" fmla="*/ 4772492 w 6096000"/>
              <a:gd name="connsiteY2031" fmla="*/ 250921 h 6857997"/>
              <a:gd name="connsiteX2032" fmla="*/ 4779073 w 6096000"/>
              <a:gd name="connsiteY2032" fmla="*/ 251389 h 6857997"/>
              <a:gd name="connsiteX2033" fmla="*/ 4778604 w 6096000"/>
              <a:gd name="connsiteY2033" fmla="*/ 259886 h 6857997"/>
              <a:gd name="connsiteX2034" fmla="*/ 4778136 w 6096000"/>
              <a:gd name="connsiteY2034" fmla="*/ 268341 h 6857997"/>
              <a:gd name="connsiteX2035" fmla="*/ 4777667 w 6096000"/>
              <a:gd name="connsiteY2035" fmla="*/ 277285 h 6857997"/>
              <a:gd name="connsiteX2036" fmla="*/ 4777177 w 6096000"/>
              <a:gd name="connsiteY2036" fmla="*/ 285760 h 6857997"/>
              <a:gd name="connsiteX2037" fmla="*/ 4776709 w 6096000"/>
              <a:gd name="connsiteY2037" fmla="*/ 294705 h 6857997"/>
              <a:gd name="connsiteX2038" fmla="*/ 4776262 w 6096000"/>
              <a:gd name="connsiteY2038" fmla="*/ 303180 h 6857997"/>
              <a:gd name="connsiteX2039" fmla="*/ 4775303 w 6096000"/>
              <a:gd name="connsiteY2039" fmla="*/ 311656 h 6857997"/>
              <a:gd name="connsiteX2040" fmla="*/ 4774835 w 6096000"/>
              <a:gd name="connsiteY2040" fmla="*/ 320600 h 6857997"/>
              <a:gd name="connsiteX2041" fmla="*/ 4768723 w 6096000"/>
              <a:gd name="connsiteY2041" fmla="*/ 311187 h 6857997"/>
              <a:gd name="connsiteX2042" fmla="*/ 4763079 w 6096000"/>
              <a:gd name="connsiteY2042" fmla="*/ 302243 h 6857997"/>
              <a:gd name="connsiteX2043" fmla="*/ 4756946 w 6096000"/>
              <a:gd name="connsiteY2043" fmla="*/ 292831 h 6857997"/>
              <a:gd name="connsiteX2044" fmla="*/ 4750834 w 6096000"/>
              <a:gd name="connsiteY2044" fmla="*/ 283886 h 6857997"/>
              <a:gd name="connsiteX2045" fmla="*/ 4744701 w 6096000"/>
              <a:gd name="connsiteY2045" fmla="*/ 274474 h 6857997"/>
              <a:gd name="connsiteX2046" fmla="*/ 4738589 w 6096000"/>
              <a:gd name="connsiteY2046" fmla="*/ 265530 h 6857997"/>
              <a:gd name="connsiteX2047" fmla="*/ 4732477 w 6096000"/>
              <a:gd name="connsiteY2047" fmla="*/ 256117 h 6857997"/>
              <a:gd name="connsiteX2048" fmla="*/ 4726343 w 6096000"/>
              <a:gd name="connsiteY2048" fmla="*/ 247173 h 6857997"/>
              <a:gd name="connsiteX2049" fmla="*/ 4721190 w 6096000"/>
              <a:gd name="connsiteY2049" fmla="*/ 246704 h 6857997"/>
              <a:gd name="connsiteX2050" fmla="*/ 4720231 w 6096000"/>
              <a:gd name="connsiteY2050" fmla="*/ 255159 h 6857997"/>
              <a:gd name="connsiteX2051" fmla="*/ 4718826 w 6096000"/>
              <a:gd name="connsiteY2051" fmla="*/ 263634 h 6857997"/>
              <a:gd name="connsiteX2052" fmla="*/ 4717889 w 6096000"/>
              <a:gd name="connsiteY2052" fmla="*/ 272110 h 6857997"/>
              <a:gd name="connsiteX2053" fmla="*/ 4716930 w 6096000"/>
              <a:gd name="connsiteY2053" fmla="*/ 280586 h 6857997"/>
              <a:gd name="connsiteX2054" fmla="*/ 4715993 w 6096000"/>
              <a:gd name="connsiteY2054" fmla="*/ 288593 h 6857997"/>
              <a:gd name="connsiteX2055" fmla="*/ 4714588 w 6096000"/>
              <a:gd name="connsiteY2055" fmla="*/ 297068 h 6857997"/>
              <a:gd name="connsiteX2056" fmla="*/ 4713651 w 6096000"/>
              <a:gd name="connsiteY2056" fmla="*/ 305523 h 6857997"/>
              <a:gd name="connsiteX2057" fmla="*/ 4712692 w 6096000"/>
              <a:gd name="connsiteY2057" fmla="*/ 314020 h 6857997"/>
              <a:gd name="connsiteX2058" fmla="*/ 4711777 w 6096000"/>
              <a:gd name="connsiteY2058" fmla="*/ 314020 h 6857997"/>
              <a:gd name="connsiteX2059" fmla="*/ 4711287 w 6096000"/>
              <a:gd name="connsiteY2059" fmla="*/ 314020 h 6857997"/>
              <a:gd name="connsiteX2060" fmla="*/ 4710350 w 6096000"/>
              <a:gd name="connsiteY2060" fmla="*/ 314020 h 6857997"/>
              <a:gd name="connsiteX2061" fmla="*/ 4709881 w 6096000"/>
              <a:gd name="connsiteY2061" fmla="*/ 314488 h 6857997"/>
              <a:gd name="connsiteX2062" fmla="*/ 4709392 w 6096000"/>
              <a:gd name="connsiteY2062" fmla="*/ 314488 h 6857997"/>
              <a:gd name="connsiteX2063" fmla="*/ 4708476 w 6096000"/>
              <a:gd name="connsiteY2063" fmla="*/ 314957 h 6857997"/>
              <a:gd name="connsiteX2064" fmla="*/ 4708007 w 6096000"/>
              <a:gd name="connsiteY2064" fmla="*/ 314957 h 6857997"/>
              <a:gd name="connsiteX2065" fmla="*/ 4707517 w 6096000"/>
              <a:gd name="connsiteY2065" fmla="*/ 315425 h 6857997"/>
              <a:gd name="connsiteX2066" fmla="*/ 4701874 w 6096000"/>
              <a:gd name="connsiteY2066" fmla="*/ 308355 h 6857997"/>
              <a:gd name="connsiteX2067" fmla="*/ 4696230 w 6096000"/>
              <a:gd name="connsiteY2067" fmla="*/ 301306 h 6857997"/>
              <a:gd name="connsiteX2068" fmla="*/ 4690566 w 6096000"/>
              <a:gd name="connsiteY2068" fmla="*/ 294236 h 6857997"/>
              <a:gd name="connsiteX2069" fmla="*/ 4684922 w 6096000"/>
              <a:gd name="connsiteY2069" fmla="*/ 287166 h 6857997"/>
              <a:gd name="connsiteX2070" fmla="*/ 4679279 w 6096000"/>
              <a:gd name="connsiteY2070" fmla="*/ 280117 h 6857997"/>
              <a:gd name="connsiteX2071" fmla="*/ 4673635 w 6096000"/>
              <a:gd name="connsiteY2071" fmla="*/ 273047 h 6857997"/>
              <a:gd name="connsiteX2072" fmla="*/ 4667970 w 6096000"/>
              <a:gd name="connsiteY2072" fmla="*/ 265998 h 6857997"/>
              <a:gd name="connsiteX2073" fmla="*/ 4662327 w 6096000"/>
              <a:gd name="connsiteY2073" fmla="*/ 258928 h 6857997"/>
              <a:gd name="connsiteX2074" fmla="*/ 4662817 w 6096000"/>
              <a:gd name="connsiteY2074" fmla="*/ 257991 h 6857997"/>
              <a:gd name="connsiteX2075" fmla="*/ 4663285 w 6096000"/>
              <a:gd name="connsiteY2075" fmla="*/ 257054 h 6857997"/>
              <a:gd name="connsiteX2076" fmla="*/ 4663754 w 6096000"/>
              <a:gd name="connsiteY2076" fmla="*/ 256585 h 6857997"/>
              <a:gd name="connsiteX2077" fmla="*/ 4664222 w 6096000"/>
              <a:gd name="connsiteY2077" fmla="*/ 255648 h 6857997"/>
              <a:gd name="connsiteX2078" fmla="*/ 4664222 w 6096000"/>
              <a:gd name="connsiteY2078" fmla="*/ 254690 h 6857997"/>
              <a:gd name="connsiteX2079" fmla="*/ 4664691 w 6096000"/>
              <a:gd name="connsiteY2079" fmla="*/ 253753 h 6857997"/>
              <a:gd name="connsiteX2080" fmla="*/ 4664691 w 6096000"/>
              <a:gd name="connsiteY2080" fmla="*/ 252816 h 6857997"/>
              <a:gd name="connsiteX2081" fmla="*/ 4665159 w 6096000"/>
              <a:gd name="connsiteY2081" fmla="*/ 251879 h 6857997"/>
              <a:gd name="connsiteX2082" fmla="*/ 4672230 w 6096000"/>
              <a:gd name="connsiteY2082" fmla="*/ 251389 h 6857997"/>
              <a:gd name="connsiteX2083" fmla="*/ 4678810 w 6096000"/>
              <a:gd name="connsiteY2083" fmla="*/ 250452 h 6857997"/>
              <a:gd name="connsiteX2084" fmla="*/ 4685881 w 6096000"/>
              <a:gd name="connsiteY2084" fmla="*/ 250005 h 6857997"/>
              <a:gd name="connsiteX2085" fmla="*/ 4692930 w 6096000"/>
              <a:gd name="connsiteY2085" fmla="*/ 249515 h 6857997"/>
              <a:gd name="connsiteX2086" fmla="*/ 4699979 w 6096000"/>
              <a:gd name="connsiteY2086" fmla="*/ 248578 h 6857997"/>
              <a:gd name="connsiteX2087" fmla="*/ 4707049 w 6096000"/>
              <a:gd name="connsiteY2087" fmla="*/ 248110 h 6857997"/>
              <a:gd name="connsiteX2088" fmla="*/ 4714119 w 6096000"/>
              <a:gd name="connsiteY2088" fmla="*/ 247641 h 6857997"/>
              <a:gd name="connsiteX2089" fmla="*/ 4721190 w 6096000"/>
              <a:gd name="connsiteY2089" fmla="*/ 246704 h 6857997"/>
              <a:gd name="connsiteX2090" fmla="*/ 4407220 w 6096000"/>
              <a:gd name="connsiteY2090" fmla="*/ 244340 h 6857997"/>
              <a:gd name="connsiteX2091" fmla="*/ 4406283 w 6096000"/>
              <a:gd name="connsiteY2091" fmla="*/ 248110 h 6857997"/>
              <a:gd name="connsiteX2092" fmla="*/ 4404877 w 6096000"/>
              <a:gd name="connsiteY2092" fmla="*/ 252347 h 6857997"/>
              <a:gd name="connsiteX2093" fmla="*/ 4403919 w 6096000"/>
              <a:gd name="connsiteY2093" fmla="*/ 256117 h 6857997"/>
              <a:gd name="connsiteX2094" fmla="*/ 4402514 w 6096000"/>
              <a:gd name="connsiteY2094" fmla="*/ 259886 h 6857997"/>
              <a:gd name="connsiteX2095" fmla="*/ 4401577 w 6096000"/>
              <a:gd name="connsiteY2095" fmla="*/ 263634 h 6857997"/>
              <a:gd name="connsiteX2096" fmla="*/ 4400171 w 6096000"/>
              <a:gd name="connsiteY2096" fmla="*/ 267872 h 6857997"/>
              <a:gd name="connsiteX2097" fmla="*/ 4399234 w 6096000"/>
              <a:gd name="connsiteY2097" fmla="*/ 271641 h 6857997"/>
              <a:gd name="connsiteX2098" fmla="*/ 4398276 w 6096000"/>
              <a:gd name="connsiteY2098" fmla="*/ 275411 h 6857997"/>
              <a:gd name="connsiteX2099" fmla="*/ 4396402 w 6096000"/>
              <a:gd name="connsiteY2099" fmla="*/ 277753 h 6857997"/>
              <a:gd name="connsiteX2100" fmla="*/ 4394506 w 6096000"/>
              <a:gd name="connsiteY2100" fmla="*/ 280117 h 6857997"/>
              <a:gd name="connsiteX2101" fmla="*/ 4392632 w 6096000"/>
              <a:gd name="connsiteY2101" fmla="*/ 282481 h 6857997"/>
              <a:gd name="connsiteX2102" fmla="*/ 4391227 w 6096000"/>
              <a:gd name="connsiteY2102" fmla="*/ 284823 h 6857997"/>
              <a:gd name="connsiteX2103" fmla="*/ 4389331 w 6096000"/>
              <a:gd name="connsiteY2103" fmla="*/ 287166 h 6857997"/>
              <a:gd name="connsiteX2104" fmla="*/ 4387457 w 6096000"/>
              <a:gd name="connsiteY2104" fmla="*/ 289530 h 6857997"/>
              <a:gd name="connsiteX2105" fmla="*/ 4385562 w 6096000"/>
              <a:gd name="connsiteY2105" fmla="*/ 291894 h 6857997"/>
              <a:gd name="connsiteX2106" fmla="*/ 4384156 w 6096000"/>
              <a:gd name="connsiteY2106" fmla="*/ 294236 h 6857997"/>
              <a:gd name="connsiteX2107" fmla="*/ 4386989 w 6096000"/>
              <a:gd name="connsiteY2107" fmla="*/ 288124 h 6857997"/>
              <a:gd name="connsiteX2108" fmla="*/ 4389821 w 6096000"/>
              <a:gd name="connsiteY2108" fmla="*/ 282012 h 6857997"/>
              <a:gd name="connsiteX2109" fmla="*/ 4392632 w 6096000"/>
              <a:gd name="connsiteY2109" fmla="*/ 275879 h 6857997"/>
              <a:gd name="connsiteX2110" fmla="*/ 4395465 w 6096000"/>
              <a:gd name="connsiteY2110" fmla="*/ 269299 h 6857997"/>
              <a:gd name="connsiteX2111" fmla="*/ 4398744 w 6096000"/>
              <a:gd name="connsiteY2111" fmla="*/ 263166 h 6857997"/>
              <a:gd name="connsiteX2112" fmla="*/ 4401577 w 6096000"/>
              <a:gd name="connsiteY2112" fmla="*/ 257054 h 6857997"/>
              <a:gd name="connsiteX2113" fmla="*/ 4404388 w 6096000"/>
              <a:gd name="connsiteY2113" fmla="*/ 250452 h 6857997"/>
              <a:gd name="connsiteX2114" fmla="*/ 4407220 w 6096000"/>
              <a:gd name="connsiteY2114" fmla="*/ 244340 h 6857997"/>
              <a:gd name="connsiteX2115" fmla="*/ 5136913 w 6096000"/>
              <a:gd name="connsiteY2115" fmla="*/ 238850 h 6857997"/>
              <a:gd name="connsiteX2116" fmla="*/ 5140742 w 6096000"/>
              <a:gd name="connsiteY2116" fmla="*/ 238850 h 6857997"/>
              <a:gd name="connsiteX2117" fmla="*/ 5145065 w 6096000"/>
              <a:gd name="connsiteY2117" fmla="*/ 238850 h 6857997"/>
              <a:gd name="connsiteX2118" fmla="*/ 5149346 w 6096000"/>
              <a:gd name="connsiteY2118" fmla="*/ 238850 h 6857997"/>
              <a:gd name="connsiteX2119" fmla="*/ 5153669 w 6096000"/>
              <a:gd name="connsiteY2119" fmla="*/ 238850 h 6857997"/>
              <a:gd name="connsiteX2120" fmla="*/ 5158897 w 6096000"/>
              <a:gd name="connsiteY2120" fmla="*/ 239837 h 6857997"/>
              <a:gd name="connsiteX2121" fmla="*/ 5162726 w 6096000"/>
              <a:gd name="connsiteY2121" fmla="*/ 241728 h 6857997"/>
              <a:gd name="connsiteX2122" fmla="*/ 5165155 w 6096000"/>
              <a:gd name="connsiteY2122" fmla="*/ 245551 h 6857997"/>
              <a:gd name="connsiteX2123" fmla="*/ 5166102 w 6096000"/>
              <a:gd name="connsiteY2123" fmla="*/ 249868 h 6857997"/>
              <a:gd name="connsiteX2124" fmla="*/ 5165155 w 6096000"/>
              <a:gd name="connsiteY2124" fmla="*/ 254636 h 6857997"/>
              <a:gd name="connsiteX2125" fmla="*/ 5162726 w 6096000"/>
              <a:gd name="connsiteY2125" fmla="*/ 258460 h 6857997"/>
              <a:gd name="connsiteX2126" fmla="*/ 5158897 w 6096000"/>
              <a:gd name="connsiteY2126" fmla="*/ 260844 h 6857997"/>
              <a:gd name="connsiteX2127" fmla="*/ 5153669 w 6096000"/>
              <a:gd name="connsiteY2127" fmla="*/ 261790 h 6857997"/>
              <a:gd name="connsiteX2128" fmla="*/ 5149346 w 6096000"/>
              <a:gd name="connsiteY2128" fmla="*/ 261790 h 6857997"/>
              <a:gd name="connsiteX2129" fmla="*/ 5145065 w 6096000"/>
              <a:gd name="connsiteY2129" fmla="*/ 261790 h 6857997"/>
              <a:gd name="connsiteX2130" fmla="*/ 5140742 w 6096000"/>
              <a:gd name="connsiteY2130" fmla="*/ 261790 h 6857997"/>
              <a:gd name="connsiteX2131" fmla="*/ 5136913 w 6096000"/>
              <a:gd name="connsiteY2131" fmla="*/ 261790 h 6857997"/>
              <a:gd name="connsiteX2132" fmla="*/ 5136913 w 6096000"/>
              <a:gd name="connsiteY2132" fmla="*/ 256075 h 6857997"/>
              <a:gd name="connsiteX2133" fmla="*/ 5136913 w 6096000"/>
              <a:gd name="connsiteY2133" fmla="*/ 250320 h 6857997"/>
              <a:gd name="connsiteX2134" fmla="*/ 5136913 w 6096000"/>
              <a:gd name="connsiteY2134" fmla="*/ 244606 h 6857997"/>
              <a:gd name="connsiteX2135" fmla="*/ 5136913 w 6096000"/>
              <a:gd name="connsiteY2135" fmla="*/ 238850 h 6857997"/>
              <a:gd name="connsiteX2136" fmla="*/ 4498538 w 6096000"/>
              <a:gd name="connsiteY2136" fmla="*/ 229284 h 6857997"/>
              <a:gd name="connsiteX2137" fmla="*/ 4495727 w 6096000"/>
              <a:gd name="connsiteY2137" fmla="*/ 237739 h 6857997"/>
              <a:gd name="connsiteX2138" fmla="*/ 4493363 w 6096000"/>
              <a:gd name="connsiteY2138" fmla="*/ 246236 h 6857997"/>
              <a:gd name="connsiteX2139" fmla="*/ 4490999 w 6096000"/>
              <a:gd name="connsiteY2139" fmla="*/ 255159 h 6857997"/>
              <a:gd name="connsiteX2140" fmla="*/ 4488188 w 6096000"/>
              <a:gd name="connsiteY2140" fmla="*/ 263634 h 6857997"/>
              <a:gd name="connsiteX2141" fmla="*/ 4485846 w 6096000"/>
              <a:gd name="connsiteY2141" fmla="*/ 272110 h 6857997"/>
              <a:gd name="connsiteX2142" fmla="*/ 4483013 w 6096000"/>
              <a:gd name="connsiteY2142" fmla="*/ 281054 h 6857997"/>
              <a:gd name="connsiteX2143" fmla="*/ 4480671 w 6096000"/>
              <a:gd name="connsiteY2143" fmla="*/ 289530 h 6857997"/>
              <a:gd name="connsiteX2144" fmla="*/ 4478307 w 6096000"/>
              <a:gd name="connsiteY2144" fmla="*/ 298005 h 6857997"/>
              <a:gd name="connsiteX2145" fmla="*/ 4474069 w 6096000"/>
              <a:gd name="connsiteY2145" fmla="*/ 293768 h 6857997"/>
              <a:gd name="connsiteX2146" fmla="*/ 4469831 w 6096000"/>
              <a:gd name="connsiteY2146" fmla="*/ 289530 h 6857997"/>
              <a:gd name="connsiteX2147" fmla="*/ 4465593 w 6096000"/>
              <a:gd name="connsiteY2147" fmla="*/ 285292 h 6857997"/>
              <a:gd name="connsiteX2148" fmla="*/ 4461355 w 6096000"/>
              <a:gd name="connsiteY2148" fmla="*/ 281054 h 6857997"/>
              <a:gd name="connsiteX2149" fmla="*/ 4457117 w 6096000"/>
              <a:gd name="connsiteY2149" fmla="*/ 276816 h 6857997"/>
              <a:gd name="connsiteX2150" fmla="*/ 4452879 w 6096000"/>
              <a:gd name="connsiteY2150" fmla="*/ 272600 h 6857997"/>
              <a:gd name="connsiteX2151" fmla="*/ 4448641 w 6096000"/>
              <a:gd name="connsiteY2151" fmla="*/ 267872 h 6857997"/>
              <a:gd name="connsiteX2152" fmla="*/ 4444403 w 6096000"/>
              <a:gd name="connsiteY2152" fmla="*/ 263634 h 6857997"/>
              <a:gd name="connsiteX2153" fmla="*/ 4451005 w 6096000"/>
              <a:gd name="connsiteY2153" fmla="*/ 259418 h 6857997"/>
              <a:gd name="connsiteX2154" fmla="*/ 4457607 w 6096000"/>
              <a:gd name="connsiteY2154" fmla="*/ 255159 h 6857997"/>
              <a:gd name="connsiteX2155" fmla="*/ 4464656 w 6096000"/>
              <a:gd name="connsiteY2155" fmla="*/ 250921 h 6857997"/>
              <a:gd name="connsiteX2156" fmla="*/ 4471236 w 6096000"/>
              <a:gd name="connsiteY2156" fmla="*/ 246704 h 6857997"/>
              <a:gd name="connsiteX2157" fmla="*/ 4478307 w 6096000"/>
              <a:gd name="connsiteY2157" fmla="*/ 241977 h 6857997"/>
              <a:gd name="connsiteX2158" fmla="*/ 4484887 w 6096000"/>
              <a:gd name="connsiteY2158" fmla="*/ 237739 h 6857997"/>
              <a:gd name="connsiteX2159" fmla="*/ 4491489 w 6096000"/>
              <a:gd name="connsiteY2159" fmla="*/ 233522 h 6857997"/>
              <a:gd name="connsiteX2160" fmla="*/ 4498538 w 6096000"/>
              <a:gd name="connsiteY2160" fmla="*/ 229284 h 6857997"/>
              <a:gd name="connsiteX2161" fmla="*/ 4502307 w 6096000"/>
              <a:gd name="connsiteY2161" fmla="*/ 227857 h 6857997"/>
              <a:gd name="connsiteX2162" fmla="*/ 4509846 w 6096000"/>
              <a:gd name="connsiteY2162" fmla="*/ 233522 h 6857997"/>
              <a:gd name="connsiteX2163" fmla="*/ 4516895 w 6096000"/>
              <a:gd name="connsiteY2163" fmla="*/ 238697 h 6857997"/>
              <a:gd name="connsiteX2164" fmla="*/ 4524434 w 6096000"/>
              <a:gd name="connsiteY2164" fmla="*/ 243872 h 6857997"/>
              <a:gd name="connsiteX2165" fmla="*/ 4531973 w 6096000"/>
              <a:gd name="connsiteY2165" fmla="*/ 249515 h 6857997"/>
              <a:gd name="connsiteX2166" fmla="*/ 4539491 w 6096000"/>
              <a:gd name="connsiteY2166" fmla="*/ 254690 h 6857997"/>
              <a:gd name="connsiteX2167" fmla="*/ 4547029 w 6096000"/>
              <a:gd name="connsiteY2167" fmla="*/ 259886 h 6857997"/>
              <a:gd name="connsiteX2168" fmla="*/ 4554100 w 6096000"/>
              <a:gd name="connsiteY2168" fmla="*/ 265530 h 6857997"/>
              <a:gd name="connsiteX2169" fmla="*/ 4561617 w 6096000"/>
              <a:gd name="connsiteY2169" fmla="*/ 270704 h 6857997"/>
              <a:gd name="connsiteX2170" fmla="*/ 4551736 w 6096000"/>
              <a:gd name="connsiteY2170" fmla="*/ 273984 h 6857997"/>
              <a:gd name="connsiteX2171" fmla="*/ 4541854 w 6096000"/>
              <a:gd name="connsiteY2171" fmla="*/ 277753 h 6857997"/>
              <a:gd name="connsiteX2172" fmla="*/ 4531505 w 6096000"/>
              <a:gd name="connsiteY2172" fmla="*/ 281054 h 6857997"/>
              <a:gd name="connsiteX2173" fmla="*/ 4521623 w 6096000"/>
              <a:gd name="connsiteY2173" fmla="*/ 284823 h 6857997"/>
              <a:gd name="connsiteX2174" fmla="*/ 4511252 w 6096000"/>
              <a:gd name="connsiteY2174" fmla="*/ 288124 h 6857997"/>
              <a:gd name="connsiteX2175" fmla="*/ 4501370 w 6096000"/>
              <a:gd name="connsiteY2175" fmla="*/ 291425 h 6857997"/>
              <a:gd name="connsiteX2176" fmla="*/ 4491489 w 6096000"/>
              <a:gd name="connsiteY2176" fmla="*/ 295194 h 6857997"/>
              <a:gd name="connsiteX2177" fmla="*/ 4481118 w 6096000"/>
              <a:gd name="connsiteY2177" fmla="*/ 298474 h 6857997"/>
              <a:gd name="connsiteX2178" fmla="*/ 4483950 w 6096000"/>
              <a:gd name="connsiteY2178" fmla="*/ 289998 h 6857997"/>
              <a:gd name="connsiteX2179" fmla="*/ 4486314 w 6096000"/>
              <a:gd name="connsiteY2179" fmla="*/ 281054 h 6857997"/>
              <a:gd name="connsiteX2180" fmla="*/ 4489125 w 6096000"/>
              <a:gd name="connsiteY2180" fmla="*/ 272110 h 6857997"/>
              <a:gd name="connsiteX2181" fmla="*/ 4491958 w 6096000"/>
              <a:gd name="connsiteY2181" fmla="*/ 263166 h 6857997"/>
              <a:gd name="connsiteX2182" fmla="*/ 4494300 w 6096000"/>
              <a:gd name="connsiteY2182" fmla="*/ 254690 h 6857997"/>
              <a:gd name="connsiteX2183" fmla="*/ 4497132 w 6096000"/>
              <a:gd name="connsiteY2183" fmla="*/ 245746 h 6857997"/>
              <a:gd name="connsiteX2184" fmla="*/ 4499496 w 6096000"/>
              <a:gd name="connsiteY2184" fmla="*/ 236823 h 6857997"/>
              <a:gd name="connsiteX2185" fmla="*/ 4502307 w 6096000"/>
              <a:gd name="connsiteY2185" fmla="*/ 227857 h 6857997"/>
              <a:gd name="connsiteX2186" fmla="*/ 4449578 w 6096000"/>
              <a:gd name="connsiteY2186" fmla="*/ 216102 h 6857997"/>
              <a:gd name="connsiteX2187" fmla="*/ 4448194 w 6096000"/>
              <a:gd name="connsiteY2187" fmla="*/ 222214 h 6857997"/>
              <a:gd name="connsiteX2188" fmla="*/ 4447236 w 6096000"/>
              <a:gd name="connsiteY2188" fmla="*/ 227857 h 6857997"/>
              <a:gd name="connsiteX2189" fmla="*/ 4445830 w 6096000"/>
              <a:gd name="connsiteY2189" fmla="*/ 233522 h 6857997"/>
              <a:gd name="connsiteX2190" fmla="*/ 4444893 w 6096000"/>
              <a:gd name="connsiteY2190" fmla="*/ 239166 h 6857997"/>
              <a:gd name="connsiteX2191" fmla="*/ 4443466 w 6096000"/>
              <a:gd name="connsiteY2191" fmla="*/ 244809 h 6857997"/>
              <a:gd name="connsiteX2192" fmla="*/ 4442529 w 6096000"/>
              <a:gd name="connsiteY2192" fmla="*/ 250921 h 6857997"/>
              <a:gd name="connsiteX2193" fmla="*/ 4441592 w 6096000"/>
              <a:gd name="connsiteY2193" fmla="*/ 256585 h 6857997"/>
              <a:gd name="connsiteX2194" fmla="*/ 4440165 w 6096000"/>
              <a:gd name="connsiteY2194" fmla="*/ 262229 h 6857997"/>
              <a:gd name="connsiteX2195" fmla="*/ 4435949 w 6096000"/>
              <a:gd name="connsiteY2195" fmla="*/ 263634 h 6857997"/>
              <a:gd name="connsiteX2196" fmla="*/ 4431242 w 6096000"/>
              <a:gd name="connsiteY2196" fmla="*/ 265061 h 6857997"/>
              <a:gd name="connsiteX2197" fmla="*/ 4426514 w 6096000"/>
              <a:gd name="connsiteY2197" fmla="*/ 266467 h 6857997"/>
              <a:gd name="connsiteX2198" fmla="*/ 4422298 w 6096000"/>
              <a:gd name="connsiteY2198" fmla="*/ 267404 h 6857997"/>
              <a:gd name="connsiteX2199" fmla="*/ 4417570 w 6096000"/>
              <a:gd name="connsiteY2199" fmla="*/ 268830 h 6857997"/>
              <a:gd name="connsiteX2200" fmla="*/ 4413353 w 6096000"/>
              <a:gd name="connsiteY2200" fmla="*/ 270236 h 6857997"/>
              <a:gd name="connsiteX2201" fmla="*/ 4408647 w 6096000"/>
              <a:gd name="connsiteY2201" fmla="*/ 271641 h 6857997"/>
              <a:gd name="connsiteX2202" fmla="*/ 4403919 w 6096000"/>
              <a:gd name="connsiteY2202" fmla="*/ 273047 h 6857997"/>
              <a:gd name="connsiteX2203" fmla="*/ 4410052 w 6096000"/>
              <a:gd name="connsiteY2203" fmla="*/ 265998 h 6857997"/>
              <a:gd name="connsiteX2204" fmla="*/ 4415696 w 6096000"/>
              <a:gd name="connsiteY2204" fmla="*/ 258928 h 6857997"/>
              <a:gd name="connsiteX2205" fmla="*/ 4421339 w 6096000"/>
              <a:gd name="connsiteY2205" fmla="*/ 251879 h 6857997"/>
              <a:gd name="connsiteX2206" fmla="*/ 4426983 w 6096000"/>
              <a:gd name="connsiteY2206" fmla="*/ 244809 h 6857997"/>
              <a:gd name="connsiteX2207" fmla="*/ 4432648 w 6096000"/>
              <a:gd name="connsiteY2207" fmla="*/ 237739 h 6857997"/>
              <a:gd name="connsiteX2208" fmla="*/ 4438291 w 6096000"/>
              <a:gd name="connsiteY2208" fmla="*/ 230690 h 6857997"/>
              <a:gd name="connsiteX2209" fmla="*/ 4443935 w 6096000"/>
              <a:gd name="connsiteY2209" fmla="*/ 223151 h 6857997"/>
              <a:gd name="connsiteX2210" fmla="*/ 4449578 w 6096000"/>
              <a:gd name="connsiteY2210" fmla="*/ 216102 h 6857997"/>
              <a:gd name="connsiteX2211" fmla="*/ 4447236 w 6096000"/>
              <a:gd name="connsiteY2211" fmla="*/ 213738 h 6857997"/>
              <a:gd name="connsiteX2212" fmla="*/ 4442061 w 6096000"/>
              <a:gd name="connsiteY2212" fmla="*/ 220340 h 6857997"/>
              <a:gd name="connsiteX2213" fmla="*/ 4436396 w 6096000"/>
              <a:gd name="connsiteY2213" fmla="*/ 227410 h 6857997"/>
              <a:gd name="connsiteX2214" fmla="*/ 4430752 w 6096000"/>
              <a:gd name="connsiteY2214" fmla="*/ 233991 h 6857997"/>
              <a:gd name="connsiteX2215" fmla="*/ 4425599 w 6096000"/>
              <a:gd name="connsiteY2215" fmla="*/ 241040 h 6857997"/>
              <a:gd name="connsiteX2216" fmla="*/ 4419934 w 6096000"/>
              <a:gd name="connsiteY2216" fmla="*/ 248110 h 6857997"/>
              <a:gd name="connsiteX2217" fmla="*/ 4414290 w 6096000"/>
              <a:gd name="connsiteY2217" fmla="*/ 254690 h 6857997"/>
              <a:gd name="connsiteX2218" fmla="*/ 4409115 w 6096000"/>
              <a:gd name="connsiteY2218" fmla="*/ 261760 h 6857997"/>
              <a:gd name="connsiteX2219" fmla="*/ 4403472 w 6096000"/>
              <a:gd name="connsiteY2219" fmla="*/ 268341 h 6857997"/>
              <a:gd name="connsiteX2220" fmla="*/ 4405346 w 6096000"/>
              <a:gd name="connsiteY2220" fmla="*/ 263166 h 6857997"/>
              <a:gd name="connsiteX2221" fmla="*/ 4406752 w 6096000"/>
              <a:gd name="connsiteY2221" fmla="*/ 257522 h 6857997"/>
              <a:gd name="connsiteX2222" fmla="*/ 4408157 w 6096000"/>
              <a:gd name="connsiteY2222" fmla="*/ 252347 h 6857997"/>
              <a:gd name="connsiteX2223" fmla="*/ 4410052 w 6096000"/>
              <a:gd name="connsiteY2223" fmla="*/ 246704 h 6857997"/>
              <a:gd name="connsiteX2224" fmla="*/ 4411458 w 6096000"/>
              <a:gd name="connsiteY2224" fmla="*/ 241040 h 6857997"/>
              <a:gd name="connsiteX2225" fmla="*/ 4413353 w 6096000"/>
              <a:gd name="connsiteY2225" fmla="*/ 235865 h 6857997"/>
              <a:gd name="connsiteX2226" fmla="*/ 4414759 w 6096000"/>
              <a:gd name="connsiteY2226" fmla="*/ 230221 h 6857997"/>
              <a:gd name="connsiteX2227" fmla="*/ 4416186 w 6096000"/>
              <a:gd name="connsiteY2227" fmla="*/ 225046 h 6857997"/>
              <a:gd name="connsiteX2228" fmla="*/ 4420402 w 6096000"/>
              <a:gd name="connsiteY2228" fmla="*/ 223641 h 6857997"/>
              <a:gd name="connsiteX2229" fmla="*/ 4424172 w 6096000"/>
              <a:gd name="connsiteY2229" fmla="*/ 222214 h 6857997"/>
              <a:gd name="connsiteX2230" fmla="*/ 4427941 w 6096000"/>
              <a:gd name="connsiteY2230" fmla="*/ 220809 h 6857997"/>
              <a:gd name="connsiteX2231" fmla="*/ 4431711 w 6096000"/>
              <a:gd name="connsiteY2231" fmla="*/ 219382 h 6857997"/>
              <a:gd name="connsiteX2232" fmla="*/ 4435949 w 6096000"/>
              <a:gd name="connsiteY2232" fmla="*/ 217976 h 6857997"/>
              <a:gd name="connsiteX2233" fmla="*/ 4439697 w 6096000"/>
              <a:gd name="connsiteY2233" fmla="*/ 216571 h 6857997"/>
              <a:gd name="connsiteX2234" fmla="*/ 4443466 w 6096000"/>
              <a:gd name="connsiteY2234" fmla="*/ 215144 h 6857997"/>
              <a:gd name="connsiteX2235" fmla="*/ 4447236 w 6096000"/>
              <a:gd name="connsiteY2235" fmla="*/ 213738 h 6857997"/>
              <a:gd name="connsiteX2236" fmla="*/ 4453348 w 6096000"/>
              <a:gd name="connsiteY2236" fmla="*/ 212333 h 6857997"/>
              <a:gd name="connsiteX2237" fmla="*/ 4458991 w 6096000"/>
              <a:gd name="connsiteY2237" fmla="*/ 213738 h 6857997"/>
              <a:gd name="connsiteX2238" fmla="*/ 4464656 w 6096000"/>
              <a:gd name="connsiteY2238" fmla="*/ 215612 h 6857997"/>
              <a:gd name="connsiteX2239" fmla="*/ 4469831 w 6096000"/>
              <a:gd name="connsiteY2239" fmla="*/ 217508 h 6857997"/>
              <a:gd name="connsiteX2240" fmla="*/ 4475474 w 6096000"/>
              <a:gd name="connsiteY2240" fmla="*/ 218913 h 6857997"/>
              <a:gd name="connsiteX2241" fmla="*/ 4481118 w 6096000"/>
              <a:gd name="connsiteY2241" fmla="*/ 220809 h 6857997"/>
              <a:gd name="connsiteX2242" fmla="*/ 4486314 w 6096000"/>
              <a:gd name="connsiteY2242" fmla="*/ 222683 h 6857997"/>
              <a:gd name="connsiteX2243" fmla="*/ 4491958 w 6096000"/>
              <a:gd name="connsiteY2243" fmla="*/ 224109 h 6857997"/>
              <a:gd name="connsiteX2244" fmla="*/ 4497132 w 6096000"/>
              <a:gd name="connsiteY2244" fmla="*/ 225983 h 6857997"/>
              <a:gd name="connsiteX2245" fmla="*/ 4490552 w 6096000"/>
              <a:gd name="connsiteY2245" fmla="*/ 230221 h 6857997"/>
              <a:gd name="connsiteX2246" fmla="*/ 4483950 w 6096000"/>
              <a:gd name="connsiteY2246" fmla="*/ 234459 h 6857997"/>
              <a:gd name="connsiteX2247" fmla="*/ 4477370 w 6096000"/>
              <a:gd name="connsiteY2247" fmla="*/ 238697 h 6857997"/>
              <a:gd name="connsiteX2248" fmla="*/ 4470789 w 6096000"/>
              <a:gd name="connsiteY2248" fmla="*/ 242935 h 6857997"/>
              <a:gd name="connsiteX2249" fmla="*/ 4464187 w 6096000"/>
              <a:gd name="connsiteY2249" fmla="*/ 247173 h 6857997"/>
              <a:gd name="connsiteX2250" fmla="*/ 4457117 w 6096000"/>
              <a:gd name="connsiteY2250" fmla="*/ 251389 h 6857997"/>
              <a:gd name="connsiteX2251" fmla="*/ 4450536 w 6096000"/>
              <a:gd name="connsiteY2251" fmla="*/ 255648 h 6857997"/>
              <a:gd name="connsiteX2252" fmla="*/ 4443935 w 6096000"/>
              <a:gd name="connsiteY2252" fmla="*/ 259886 h 6857997"/>
              <a:gd name="connsiteX2253" fmla="*/ 4445361 w 6096000"/>
              <a:gd name="connsiteY2253" fmla="*/ 254222 h 6857997"/>
              <a:gd name="connsiteX2254" fmla="*/ 4446299 w 6096000"/>
              <a:gd name="connsiteY2254" fmla="*/ 248110 h 6857997"/>
              <a:gd name="connsiteX2255" fmla="*/ 4447704 w 6096000"/>
              <a:gd name="connsiteY2255" fmla="*/ 241977 h 6857997"/>
              <a:gd name="connsiteX2256" fmla="*/ 4448641 w 6096000"/>
              <a:gd name="connsiteY2256" fmla="*/ 235865 h 6857997"/>
              <a:gd name="connsiteX2257" fmla="*/ 4450068 w 6096000"/>
              <a:gd name="connsiteY2257" fmla="*/ 230221 h 6857997"/>
              <a:gd name="connsiteX2258" fmla="*/ 4451005 w 6096000"/>
              <a:gd name="connsiteY2258" fmla="*/ 224109 h 6857997"/>
              <a:gd name="connsiteX2259" fmla="*/ 4452411 w 6096000"/>
              <a:gd name="connsiteY2259" fmla="*/ 217976 h 6857997"/>
              <a:gd name="connsiteX2260" fmla="*/ 4453348 w 6096000"/>
              <a:gd name="connsiteY2260" fmla="*/ 212333 h 6857997"/>
              <a:gd name="connsiteX2261" fmla="*/ 5212457 w 6096000"/>
              <a:gd name="connsiteY2261" fmla="*/ 209744 h 6857997"/>
              <a:gd name="connsiteX2262" fmla="*/ 5212950 w 6096000"/>
              <a:gd name="connsiteY2262" fmla="*/ 209744 h 6857997"/>
              <a:gd name="connsiteX2263" fmla="*/ 5213402 w 6096000"/>
              <a:gd name="connsiteY2263" fmla="*/ 209744 h 6857997"/>
              <a:gd name="connsiteX2264" fmla="*/ 5213895 w 6096000"/>
              <a:gd name="connsiteY2264" fmla="*/ 209744 h 6857997"/>
              <a:gd name="connsiteX2265" fmla="*/ 5214840 w 6096000"/>
              <a:gd name="connsiteY2265" fmla="*/ 209744 h 6857997"/>
              <a:gd name="connsiteX2266" fmla="*/ 5216731 w 6096000"/>
              <a:gd name="connsiteY2266" fmla="*/ 216897 h 6857997"/>
              <a:gd name="connsiteX2267" fmla="*/ 5219115 w 6096000"/>
              <a:gd name="connsiteY2267" fmla="*/ 224050 h 6857997"/>
              <a:gd name="connsiteX2268" fmla="*/ 5221498 w 6096000"/>
              <a:gd name="connsiteY2268" fmla="*/ 231204 h 6857997"/>
              <a:gd name="connsiteX2269" fmla="*/ 5223882 w 6096000"/>
              <a:gd name="connsiteY2269" fmla="*/ 238398 h 6857997"/>
              <a:gd name="connsiteX2270" fmla="*/ 5218662 w 6096000"/>
              <a:gd name="connsiteY2270" fmla="*/ 238398 h 6857997"/>
              <a:gd name="connsiteX2271" fmla="*/ 5213402 w 6096000"/>
              <a:gd name="connsiteY2271" fmla="*/ 238398 h 6857997"/>
              <a:gd name="connsiteX2272" fmla="*/ 5208634 w 6096000"/>
              <a:gd name="connsiteY2272" fmla="*/ 238398 h 6857997"/>
              <a:gd name="connsiteX2273" fmla="*/ 5203374 w 6096000"/>
              <a:gd name="connsiteY2273" fmla="*/ 238398 h 6857997"/>
              <a:gd name="connsiteX2274" fmla="*/ 5205758 w 6096000"/>
              <a:gd name="connsiteY2274" fmla="*/ 231204 h 6857997"/>
              <a:gd name="connsiteX2275" fmla="*/ 5208141 w 6096000"/>
              <a:gd name="connsiteY2275" fmla="*/ 224050 h 6857997"/>
              <a:gd name="connsiteX2276" fmla="*/ 5210525 w 6096000"/>
              <a:gd name="connsiteY2276" fmla="*/ 216897 h 6857997"/>
              <a:gd name="connsiteX2277" fmla="*/ 5136913 w 6096000"/>
              <a:gd name="connsiteY2277" fmla="*/ 207812 h 6857997"/>
              <a:gd name="connsiteX2278" fmla="*/ 5140289 w 6096000"/>
              <a:gd name="connsiteY2278" fmla="*/ 207812 h 6857997"/>
              <a:gd name="connsiteX2279" fmla="*/ 5143624 w 6096000"/>
              <a:gd name="connsiteY2279" fmla="*/ 207812 h 6857997"/>
              <a:gd name="connsiteX2280" fmla="*/ 5147452 w 6096000"/>
              <a:gd name="connsiteY2280" fmla="*/ 207812 h 6857997"/>
              <a:gd name="connsiteX2281" fmla="*/ 5150787 w 6096000"/>
              <a:gd name="connsiteY2281" fmla="*/ 207812 h 6857997"/>
              <a:gd name="connsiteX2282" fmla="*/ 5156509 w 6096000"/>
              <a:gd name="connsiteY2282" fmla="*/ 208799 h 6857997"/>
              <a:gd name="connsiteX2283" fmla="*/ 5160338 w 6096000"/>
              <a:gd name="connsiteY2283" fmla="*/ 211183 h 6857997"/>
              <a:gd name="connsiteX2284" fmla="*/ 5162726 w 6096000"/>
              <a:gd name="connsiteY2284" fmla="*/ 214513 h 6857997"/>
              <a:gd name="connsiteX2285" fmla="*/ 5163220 w 6096000"/>
              <a:gd name="connsiteY2285" fmla="*/ 218829 h 6857997"/>
              <a:gd name="connsiteX2286" fmla="*/ 5162726 w 6096000"/>
              <a:gd name="connsiteY2286" fmla="*/ 223105 h 6857997"/>
              <a:gd name="connsiteX2287" fmla="*/ 5160832 w 6096000"/>
              <a:gd name="connsiteY2287" fmla="*/ 226928 h 6857997"/>
              <a:gd name="connsiteX2288" fmla="*/ 5157003 w 6096000"/>
              <a:gd name="connsiteY2288" fmla="*/ 229313 h 6857997"/>
              <a:gd name="connsiteX2289" fmla="*/ 5150787 w 6096000"/>
              <a:gd name="connsiteY2289" fmla="*/ 230258 h 6857997"/>
              <a:gd name="connsiteX2290" fmla="*/ 5147452 w 6096000"/>
              <a:gd name="connsiteY2290" fmla="*/ 230258 h 6857997"/>
              <a:gd name="connsiteX2291" fmla="*/ 5143624 w 6096000"/>
              <a:gd name="connsiteY2291" fmla="*/ 230258 h 6857997"/>
              <a:gd name="connsiteX2292" fmla="*/ 5140289 w 6096000"/>
              <a:gd name="connsiteY2292" fmla="*/ 230258 h 6857997"/>
              <a:gd name="connsiteX2293" fmla="*/ 5136913 w 6096000"/>
              <a:gd name="connsiteY2293" fmla="*/ 230258 h 6857997"/>
              <a:gd name="connsiteX2294" fmla="*/ 5136913 w 6096000"/>
              <a:gd name="connsiteY2294" fmla="*/ 224544 h 6857997"/>
              <a:gd name="connsiteX2295" fmla="*/ 5136913 w 6096000"/>
              <a:gd name="connsiteY2295" fmla="*/ 219282 h 6857997"/>
              <a:gd name="connsiteX2296" fmla="*/ 5136913 w 6096000"/>
              <a:gd name="connsiteY2296" fmla="*/ 213567 h 6857997"/>
              <a:gd name="connsiteX2297" fmla="*/ 5136913 w 6096000"/>
              <a:gd name="connsiteY2297" fmla="*/ 207812 h 6857997"/>
              <a:gd name="connsiteX2298" fmla="*/ 4602080 w 6096000"/>
              <a:gd name="connsiteY2298" fmla="*/ 207158 h 6857997"/>
              <a:gd name="connsiteX2299" fmla="*/ 4607724 w 6096000"/>
              <a:gd name="connsiteY2299" fmla="*/ 211864 h 6857997"/>
              <a:gd name="connsiteX2300" fmla="*/ 4612899 w 6096000"/>
              <a:gd name="connsiteY2300" fmla="*/ 216571 h 6857997"/>
              <a:gd name="connsiteX2301" fmla="*/ 4618095 w 6096000"/>
              <a:gd name="connsiteY2301" fmla="*/ 221277 h 6857997"/>
              <a:gd name="connsiteX2302" fmla="*/ 4623738 w 6096000"/>
              <a:gd name="connsiteY2302" fmla="*/ 225983 h 6857997"/>
              <a:gd name="connsiteX2303" fmla="*/ 4628913 w 6096000"/>
              <a:gd name="connsiteY2303" fmla="*/ 231158 h 6857997"/>
              <a:gd name="connsiteX2304" fmla="*/ 4634088 w 6096000"/>
              <a:gd name="connsiteY2304" fmla="*/ 235865 h 6857997"/>
              <a:gd name="connsiteX2305" fmla="*/ 4639732 w 6096000"/>
              <a:gd name="connsiteY2305" fmla="*/ 240571 h 6857997"/>
              <a:gd name="connsiteX2306" fmla="*/ 4644907 w 6096000"/>
              <a:gd name="connsiteY2306" fmla="*/ 245277 h 6857997"/>
              <a:gd name="connsiteX2307" fmla="*/ 4644459 w 6096000"/>
              <a:gd name="connsiteY2307" fmla="*/ 245746 h 6857997"/>
              <a:gd name="connsiteX2308" fmla="*/ 4644459 w 6096000"/>
              <a:gd name="connsiteY2308" fmla="*/ 246704 h 6857997"/>
              <a:gd name="connsiteX2309" fmla="*/ 4643991 w 6096000"/>
              <a:gd name="connsiteY2309" fmla="*/ 247173 h 6857997"/>
              <a:gd name="connsiteX2310" fmla="*/ 4643501 w 6096000"/>
              <a:gd name="connsiteY2310" fmla="*/ 248110 h 6857997"/>
              <a:gd name="connsiteX2311" fmla="*/ 4643501 w 6096000"/>
              <a:gd name="connsiteY2311" fmla="*/ 249047 h 6857997"/>
              <a:gd name="connsiteX2312" fmla="*/ 4643501 w 6096000"/>
              <a:gd name="connsiteY2312" fmla="*/ 249515 h 6857997"/>
              <a:gd name="connsiteX2313" fmla="*/ 4643033 w 6096000"/>
              <a:gd name="connsiteY2313" fmla="*/ 250452 h 6857997"/>
              <a:gd name="connsiteX2314" fmla="*/ 4643033 w 6096000"/>
              <a:gd name="connsiteY2314" fmla="*/ 251389 h 6857997"/>
              <a:gd name="connsiteX2315" fmla="*/ 4643033 w 6096000"/>
              <a:gd name="connsiteY2315" fmla="*/ 251879 h 6857997"/>
              <a:gd name="connsiteX2316" fmla="*/ 4643501 w 6096000"/>
              <a:gd name="connsiteY2316" fmla="*/ 251879 h 6857997"/>
              <a:gd name="connsiteX2317" fmla="*/ 4634088 w 6096000"/>
              <a:gd name="connsiteY2317" fmla="*/ 254222 h 6857997"/>
              <a:gd name="connsiteX2318" fmla="*/ 4624675 w 6096000"/>
              <a:gd name="connsiteY2318" fmla="*/ 256117 h 6857997"/>
              <a:gd name="connsiteX2319" fmla="*/ 4615262 w 6096000"/>
              <a:gd name="connsiteY2319" fmla="*/ 258459 h 6857997"/>
              <a:gd name="connsiteX2320" fmla="*/ 4605849 w 6096000"/>
              <a:gd name="connsiteY2320" fmla="*/ 260333 h 6857997"/>
              <a:gd name="connsiteX2321" fmla="*/ 4596437 w 6096000"/>
              <a:gd name="connsiteY2321" fmla="*/ 262697 h 6857997"/>
              <a:gd name="connsiteX2322" fmla="*/ 4587045 w 6096000"/>
              <a:gd name="connsiteY2322" fmla="*/ 264571 h 6857997"/>
              <a:gd name="connsiteX2323" fmla="*/ 4577611 w 6096000"/>
              <a:gd name="connsiteY2323" fmla="*/ 266935 h 6857997"/>
              <a:gd name="connsiteX2324" fmla="*/ 4568198 w 6096000"/>
              <a:gd name="connsiteY2324" fmla="*/ 268830 h 6857997"/>
              <a:gd name="connsiteX2325" fmla="*/ 4571030 w 6096000"/>
              <a:gd name="connsiteY2325" fmla="*/ 261292 h 6857997"/>
              <a:gd name="connsiteX2326" fmla="*/ 4574331 w 6096000"/>
              <a:gd name="connsiteY2326" fmla="*/ 253753 h 6857997"/>
              <a:gd name="connsiteX2327" fmla="*/ 4577164 w 6096000"/>
              <a:gd name="connsiteY2327" fmla="*/ 246704 h 6857997"/>
              <a:gd name="connsiteX2328" fmla="*/ 4580443 w 6096000"/>
              <a:gd name="connsiteY2328" fmla="*/ 239166 h 6857997"/>
              <a:gd name="connsiteX2329" fmla="*/ 4583276 w 6096000"/>
              <a:gd name="connsiteY2329" fmla="*/ 231627 h 6857997"/>
              <a:gd name="connsiteX2330" fmla="*/ 4586576 w 6096000"/>
              <a:gd name="connsiteY2330" fmla="*/ 224109 h 6857997"/>
              <a:gd name="connsiteX2331" fmla="*/ 4589409 w 6096000"/>
              <a:gd name="connsiteY2331" fmla="*/ 216571 h 6857997"/>
              <a:gd name="connsiteX2332" fmla="*/ 4592688 w 6096000"/>
              <a:gd name="connsiteY2332" fmla="*/ 209032 h 6857997"/>
              <a:gd name="connsiteX2333" fmla="*/ 4593157 w 6096000"/>
              <a:gd name="connsiteY2333" fmla="*/ 209501 h 6857997"/>
              <a:gd name="connsiteX2334" fmla="*/ 4593625 w 6096000"/>
              <a:gd name="connsiteY2334" fmla="*/ 209501 h 6857997"/>
              <a:gd name="connsiteX2335" fmla="*/ 4594094 w 6096000"/>
              <a:gd name="connsiteY2335" fmla="*/ 209501 h 6857997"/>
              <a:gd name="connsiteX2336" fmla="*/ 4594541 w 6096000"/>
              <a:gd name="connsiteY2336" fmla="*/ 209501 h 6857997"/>
              <a:gd name="connsiteX2337" fmla="*/ 4595031 w 6096000"/>
              <a:gd name="connsiteY2337" fmla="*/ 209501 h 6857997"/>
              <a:gd name="connsiteX2338" fmla="*/ 4595500 w 6096000"/>
              <a:gd name="connsiteY2338" fmla="*/ 209501 h 6857997"/>
              <a:gd name="connsiteX2339" fmla="*/ 4596437 w 6096000"/>
              <a:gd name="connsiteY2339" fmla="*/ 209501 h 6857997"/>
              <a:gd name="connsiteX2340" fmla="*/ 4597374 w 6096000"/>
              <a:gd name="connsiteY2340" fmla="*/ 209501 h 6857997"/>
              <a:gd name="connsiteX2341" fmla="*/ 4598311 w 6096000"/>
              <a:gd name="connsiteY2341" fmla="*/ 209032 h 6857997"/>
              <a:gd name="connsiteX2342" fmla="*/ 4599269 w 6096000"/>
              <a:gd name="connsiteY2342" fmla="*/ 209032 h 6857997"/>
              <a:gd name="connsiteX2343" fmla="*/ 4599737 w 6096000"/>
              <a:gd name="connsiteY2343" fmla="*/ 208564 h 6857997"/>
              <a:gd name="connsiteX2344" fmla="*/ 4600675 w 6096000"/>
              <a:gd name="connsiteY2344" fmla="*/ 208095 h 6857997"/>
              <a:gd name="connsiteX2345" fmla="*/ 4601612 w 6096000"/>
              <a:gd name="connsiteY2345" fmla="*/ 207627 h 6857997"/>
              <a:gd name="connsiteX2346" fmla="*/ 5085776 w 6096000"/>
              <a:gd name="connsiteY2346" fmla="*/ 205829 h 6857997"/>
              <a:gd name="connsiteX2347" fmla="*/ 5093431 w 6096000"/>
              <a:gd name="connsiteY2347" fmla="*/ 207270 h 6857997"/>
              <a:gd name="connsiteX2348" fmla="*/ 5098699 w 6096000"/>
              <a:gd name="connsiteY2348" fmla="*/ 210605 h 6857997"/>
              <a:gd name="connsiteX2349" fmla="*/ 5101539 w 6096000"/>
              <a:gd name="connsiteY2349" fmla="*/ 215876 h 6857997"/>
              <a:gd name="connsiteX2350" fmla="*/ 5102527 w 6096000"/>
              <a:gd name="connsiteY2350" fmla="*/ 223987 h 6857997"/>
              <a:gd name="connsiteX2351" fmla="*/ 5102527 w 6096000"/>
              <a:gd name="connsiteY2351" fmla="*/ 229257 h 6857997"/>
              <a:gd name="connsiteX2352" fmla="*/ 5102527 w 6096000"/>
              <a:gd name="connsiteY2352" fmla="*/ 234528 h 6857997"/>
              <a:gd name="connsiteX2353" fmla="*/ 5102527 w 6096000"/>
              <a:gd name="connsiteY2353" fmla="*/ 239798 h 6857997"/>
              <a:gd name="connsiteX2354" fmla="*/ 5102527 w 6096000"/>
              <a:gd name="connsiteY2354" fmla="*/ 245069 h 6857997"/>
              <a:gd name="connsiteX2355" fmla="*/ 5101539 w 6096000"/>
              <a:gd name="connsiteY2355" fmla="*/ 253180 h 6857997"/>
              <a:gd name="connsiteX2356" fmla="*/ 5098205 w 6096000"/>
              <a:gd name="connsiteY2356" fmla="*/ 258904 h 6857997"/>
              <a:gd name="connsiteX2357" fmla="*/ 5092937 w 6096000"/>
              <a:gd name="connsiteY2357" fmla="*/ 262280 h 6857997"/>
              <a:gd name="connsiteX2358" fmla="*/ 5085776 w 6096000"/>
              <a:gd name="connsiteY2358" fmla="*/ 263680 h 6857997"/>
              <a:gd name="connsiteX2359" fmla="*/ 5078615 w 6096000"/>
              <a:gd name="connsiteY2359" fmla="*/ 262280 h 6857997"/>
              <a:gd name="connsiteX2360" fmla="*/ 5073347 w 6096000"/>
              <a:gd name="connsiteY2360" fmla="*/ 258904 h 6857997"/>
              <a:gd name="connsiteX2361" fmla="*/ 5070014 w 6096000"/>
              <a:gd name="connsiteY2361" fmla="*/ 253180 h 6857997"/>
              <a:gd name="connsiteX2362" fmla="*/ 5069026 w 6096000"/>
              <a:gd name="connsiteY2362" fmla="*/ 245069 h 6857997"/>
              <a:gd name="connsiteX2363" fmla="*/ 5069026 w 6096000"/>
              <a:gd name="connsiteY2363" fmla="*/ 239798 h 6857997"/>
              <a:gd name="connsiteX2364" fmla="*/ 5069026 w 6096000"/>
              <a:gd name="connsiteY2364" fmla="*/ 234528 h 6857997"/>
              <a:gd name="connsiteX2365" fmla="*/ 5069026 w 6096000"/>
              <a:gd name="connsiteY2365" fmla="*/ 229257 h 6857997"/>
              <a:gd name="connsiteX2366" fmla="*/ 5069026 w 6096000"/>
              <a:gd name="connsiteY2366" fmla="*/ 223987 h 6857997"/>
              <a:gd name="connsiteX2367" fmla="*/ 5070014 w 6096000"/>
              <a:gd name="connsiteY2367" fmla="*/ 215876 h 6857997"/>
              <a:gd name="connsiteX2368" fmla="*/ 5073347 w 6096000"/>
              <a:gd name="connsiteY2368" fmla="*/ 210605 h 6857997"/>
              <a:gd name="connsiteX2369" fmla="*/ 5078615 w 6096000"/>
              <a:gd name="connsiteY2369" fmla="*/ 207270 h 6857997"/>
              <a:gd name="connsiteX2370" fmla="*/ 5085776 w 6096000"/>
              <a:gd name="connsiteY2370" fmla="*/ 205829 h 6857997"/>
              <a:gd name="connsiteX2371" fmla="*/ 4666565 w 6096000"/>
              <a:gd name="connsiteY2371" fmla="*/ 202920 h 6857997"/>
              <a:gd name="connsiteX2372" fmla="*/ 4673167 w 6096000"/>
              <a:gd name="connsiteY2372" fmla="*/ 208095 h 6857997"/>
              <a:gd name="connsiteX2373" fmla="*/ 4679747 w 6096000"/>
              <a:gd name="connsiteY2373" fmla="*/ 212801 h 6857997"/>
              <a:gd name="connsiteX2374" fmla="*/ 4686349 w 6096000"/>
              <a:gd name="connsiteY2374" fmla="*/ 217976 h 6857997"/>
              <a:gd name="connsiteX2375" fmla="*/ 4692930 w 6096000"/>
              <a:gd name="connsiteY2375" fmla="*/ 223151 h 6857997"/>
              <a:gd name="connsiteX2376" fmla="*/ 4699063 w 6096000"/>
              <a:gd name="connsiteY2376" fmla="*/ 228326 h 6857997"/>
              <a:gd name="connsiteX2377" fmla="*/ 4705643 w 6096000"/>
              <a:gd name="connsiteY2377" fmla="*/ 233522 h 6857997"/>
              <a:gd name="connsiteX2378" fmla="*/ 4712224 w 6096000"/>
              <a:gd name="connsiteY2378" fmla="*/ 238697 h 6857997"/>
              <a:gd name="connsiteX2379" fmla="*/ 4718826 w 6096000"/>
              <a:gd name="connsiteY2379" fmla="*/ 243872 h 6857997"/>
              <a:gd name="connsiteX2380" fmla="*/ 4712224 w 6096000"/>
              <a:gd name="connsiteY2380" fmla="*/ 244340 h 6857997"/>
              <a:gd name="connsiteX2381" fmla="*/ 4705175 w 6096000"/>
              <a:gd name="connsiteY2381" fmla="*/ 244809 h 6857997"/>
              <a:gd name="connsiteX2382" fmla="*/ 4698594 w 6096000"/>
              <a:gd name="connsiteY2382" fmla="*/ 245746 h 6857997"/>
              <a:gd name="connsiteX2383" fmla="*/ 4691993 w 6096000"/>
              <a:gd name="connsiteY2383" fmla="*/ 246236 h 6857997"/>
              <a:gd name="connsiteX2384" fmla="*/ 4684922 w 6096000"/>
              <a:gd name="connsiteY2384" fmla="*/ 246704 h 6857997"/>
              <a:gd name="connsiteX2385" fmla="*/ 4678342 w 6096000"/>
              <a:gd name="connsiteY2385" fmla="*/ 247641 h 6857997"/>
              <a:gd name="connsiteX2386" fmla="*/ 4671271 w 6096000"/>
              <a:gd name="connsiteY2386" fmla="*/ 248110 h 6857997"/>
              <a:gd name="connsiteX2387" fmla="*/ 4664691 w 6096000"/>
              <a:gd name="connsiteY2387" fmla="*/ 248578 h 6857997"/>
              <a:gd name="connsiteX2388" fmla="*/ 4664222 w 6096000"/>
              <a:gd name="connsiteY2388" fmla="*/ 247173 h 6857997"/>
              <a:gd name="connsiteX2389" fmla="*/ 4663754 w 6096000"/>
              <a:gd name="connsiteY2389" fmla="*/ 246236 h 6857997"/>
              <a:gd name="connsiteX2390" fmla="*/ 4663285 w 6096000"/>
              <a:gd name="connsiteY2390" fmla="*/ 245277 h 6857997"/>
              <a:gd name="connsiteX2391" fmla="*/ 4662327 w 6096000"/>
              <a:gd name="connsiteY2391" fmla="*/ 243872 h 6857997"/>
              <a:gd name="connsiteX2392" fmla="*/ 4661390 w 6096000"/>
              <a:gd name="connsiteY2392" fmla="*/ 242935 h 6857997"/>
              <a:gd name="connsiteX2393" fmla="*/ 4660453 w 6096000"/>
              <a:gd name="connsiteY2393" fmla="*/ 242466 h 6857997"/>
              <a:gd name="connsiteX2394" fmla="*/ 4659047 w 6096000"/>
              <a:gd name="connsiteY2394" fmla="*/ 241508 h 6857997"/>
              <a:gd name="connsiteX2395" fmla="*/ 4658089 w 6096000"/>
              <a:gd name="connsiteY2395" fmla="*/ 241040 h 6857997"/>
              <a:gd name="connsiteX2396" fmla="*/ 4659047 w 6096000"/>
              <a:gd name="connsiteY2396" fmla="*/ 236333 h 6857997"/>
              <a:gd name="connsiteX2397" fmla="*/ 4659984 w 6096000"/>
              <a:gd name="connsiteY2397" fmla="*/ 231627 h 6857997"/>
              <a:gd name="connsiteX2398" fmla="*/ 4661390 w 6096000"/>
              <a:gd name="connsiteY2398" fmla="*/ 226452 h 6857997"/>
              <a:gd name="connsiteX2399" fmla="*/ 4662327 w 6096000"/>
              <a:gd name="connsiteY2399" fmla="*/ 221746 h 6857997"/>
              <a:gd name="connsiteX2400" fmla="*/ 4663285 w 6096000"/>
              <a:gd name="connsiteY2400" fmla="*/ 217039 h 6857997"/>
              <a:gd name="connsiteX2401" fmla="*/ 4664222 w 6096000"/>
              <a:gd name="connsiteY2401" fmla="*/ 212333 h 6857997"/>
              <a:gd name="connsiteX2402" fmla="*/ 4665628 w 6096000"/>
              <a:gd name="connsiteY2402" fmla="*/ 207627 h 6857997"/>
              <a:gd name="connsiteX2403" fmla="*/ 4666565 w 6096000"/>
              <a:gd name="connsiteY2403" fmla="*/ 202920 h 6857997"/>
              <a:gd name="connsiteX2404" fmla="*/ 4585639 w 6096000"/>
              <a:gd name="connsiteY2404" fmla="*/ 202920 h 6857997"/>
              <a:gd name="connsiteX2405" fmla="*/ 4585639 w 6096000"/>
              <a:gd name="connsiteY2405" fmla="*/ 203857 h 6857997"/>
              <a:gd name="connsiteX2406" fmla="*/ 4586108 w 6096000"/>
              <a:gd name="connsiteY2406" fmla="*/ 204816 h 6857997"/>
              <a:gd name="connsiteX2407" fmla="*/ 4586576 w 6096000"/>
              <a:gd name="connsiteY2407" fmla="*/ 205263 h 6857997"/>
              <a:gd name="connsiteX2408" fmla="*/ 4587045 w 6096000"/>
              <a:gd name="connsiteY2408" fmla="*/ 205731 h 6857997"/>
              <a:gd name="connsiteX2409" fmla="*/ 4587513 w 6096000"/>
              <a:gd name="connsiteY2409" fmla="*/ 206690 h 6857997"/>
              <a:gd name="connsiteX2410" fmla="*/ 4588451 w 6096000"/>
              <a:gd name="connsiteY2410" fmla="*/ 207158 h 6857997"/>
              <a:gd name="connsiteX2411" fmla="*/ 4588919 w 6096000"/>
              <a:gd name="connsiteY2411" fmla="*/ 207627 h 6857997"/>
              <a:gd name="connsiteX2412" fmla="*/ 4589877 w 6096000"/>
              <a:gd name="connsiteY2412" fmla="*/ 208095 h 6857997"/>
              <a:gd name="connsiteX2413" fmla="*/ 4586576 w 6096000"/>
              <a:gd name="connsiteY2413" fmla="*/ 215612 h 6857997"/>
              <a:gd name="connsiteX2414" fmla="*/ 4583276 w 6096000"/>
              <a:gd name="connsiteY2414" fmla="*/ 223151 h 6857997"/>
              <a:gd name="connsiteX2415" fmla="*/ 4580443 w 6096000"/>
              <a:gd name="connsiteY2415" fmla="*/ 230690 h 6857997"/>
              <a:gd name="connsiteX2416" fmla="*/ 4577164 w 6096000"/>
              <a:gd name="connsiteY2416" fmla="*/ 238207 h 6857997"/>
              <a:gd name="connsiteX2417" fmla="*/ 4573863 w 6096000"/>
              <a:gd name="connsiteY2417" fmla="*/ 245746 h 6857997"/>
              <a:gd name="connsiteX2418" fmla="*/ 4571030 w 6096000"/>
              <a:gd name="connsiteY2418" fmla="*/ 253285 h 6857997"/>
              <a:gd name="connsiteX2419" fmla="*/ 4567729 w 6096000"/>
              <a:gd name="connsiteY2419" fmla="*/ 261292 h 6857997"/>
              <a:gd name="connsiteX2420" fmla="*/ 4564450 w 6096000"/>
              <a:gd name="connsiteY2420" fmla="*/ 268830 h 6857997"/>
              <a:gd name="connsiteX2421" fmla="*/ 4557401 w 6096000"/>
              <a:gd name="connsiteY2421" fmla="*/ 263166 h 6857997"/>
              <a:gd name="connsiteX2422" fmla="*/ 4549862 w 6096000"/>
              <a:gd name="connsiteY2422" fmla="*/ 257991 h 6857997"/>
              <a:gd name="connsiteX2423" fmla="*/ 4542323 w 6096000"/>
              <a:gd name="connsiteY2423" fmla="*/ 252816 h 6857997"/>
              <a:gd name="connsiteX2424" fmla="*/ 4534805 w 6096000"/>
              <a:gd name="connsiteY2424" fmla="*/ 247173 h 6857997"/>
              <a:gd name="connsiteX2425" fmla="*/ 4527267 w 6096000"/>
              <a:gd name="connsiteY2425" fmla="*/ 241977 h 6857997"/>
              <a:gd name="connsiteX2426" fmla="*/ 4519728 w 6096000"/>
              <a:gd name="connsiteY2426" fmla="*/ 236823 h 6857997"/>
              <a:gd name="connsiteX2427" fmla="*/ 4512679 w 6096000"/>
              <a:gd name="connsiteY2427" fmla="*/ 231158 h 6857997"/>
              <a:gd name="connsiteX2428" fmla="*/ 4505140 w 6096000"/>
              <a:gd name="connsiteY2428" fmla="*/ 225983 h 6857997"/>
              <a:gd name="connsiteX2429" fmla="*/ 4515021 w 6096000"/>
              <a:gd name="connsiteY2429" fmla="*/ 223151 h 6857997"/>
              <a:gd name="connsiteX2430" fmla="*/ 4524903 w 6096000"/>
              <a:gd name="connsiteY2430" fmla="*/ 220340 h 6857997"/>
              <a:gd name="connsiteX2431" fmla="*/ 4535274 w 6096000"/>
              <a:gd name="connsiteY2431" fmla="*/ 217508 h 6857997"/>
              <a:gd name="connsiteX2432" fmla="*/ 4545155 w 6096000"/>
              <a:gd name="connsiteY2432" fmla="*/ 214697 h 6857997"/>
              <a:gd name="connsiteX2433" fmla="*/ 4555037 w 6096000"/>
              <a:gd name="connsiteY2433" fmla="*/ 211864 h 6857997"/>
              <a:gd name="connsiteX2434" fmla="*/ 4565387 w 6096000"/>
              <a:gd name="connsiteY2434" fmla="*/ 209032 h 6857997"/>
              <a:gd name="connsiteX2435" fmla="*/ 4575268 w 6096000"/>
              <a:gd name="connsiteY2435" fmla="*/ 206200 h 6857997"/>
              <a:gd name="connsiteX2436" fmla="*/ 4585639 w 6096000"/>
              <a:gd name="connsiteY2436" fmla="*/ 202920 h 6857997"/>
              <a:gd name="connsiteX2437" fmla="*/ 4605849 w 6096000"/>
              <a:gd name="connsiteY2437" fmla="*/ 200556 h 6857997"/>
              <a:gd name="connsiteX2438" fmla="*/ 4613367 w 6096000"/>
              <a:gd name="connsiteY2438" fmla="*/ 200556 h 6857997"/>
              <a:gd name="connsiteX2439" fmla="*/ 4620437 w 6096000"/>
              <a:gd name="connsiteY2439" fmla="*/ 200556 h 6857997"/>
              <a:gd name="connsiteX2440" fmla="*/ 4627508 w 6096000"/>
              <a:gd name="connsiteY2440" fmla="*/ 201046 h 6857997"/>
              <a:gd name="connsiteX2441" fmla="*/ 4634578 w 6096000"/>
              <a:gd name="connsiteY2441" fmla="*/ 201046 h 6857997"/>
              <a:gd name="connsiteX2442" fmla="*/ 4642096 w 6096000"/>
              <a:gd name="connsiteY2442" fmla="*/ 201046 h 6857997"/>
              <a:gd name="connsiteX2443" fmla="*/ 4649145 w 6096000"/>
              <a:gd name="connsiteY2443" fmla="*/ 201046 h 6857997"/>
              <a:gd name="connsiteX2444" fmla="*/ 4656215 w 6096000"/>
              <a:gd name="connsiteY2444" fmla="*/ 201515 h 6857997"/>
              <a:gd name="connsiteX2445" fmla="*/ 4663285 w 6096000"/>
              <a:gd name="connsiteY2445" fmla="*/ 201515 h 6857997"/>
              <a:gd name="connsiteX2446" fmla="*/ 4662327 w 6096000"/>
              <a:gd name="connsiteY2446" fmla="*/ 206200 h 6857997"/>
              <a:gd name="connsiteX2447" fmla="*/ 4661390 w 6096000"/>
              <a:gd name="connsiteY2447" fmla="*/ 211396 h 6857997"/>
              <a:gd name="connsiteX2448" fmla="*/ 4660453 w 6096000"/>
              <a:gd name="connsiteY2448" fmla="*/ 216102 h 6857997"/>
              <a:gd name="connsiteX2449" fmla="*/ 4659047 w 6096000"/>
              <a:gd name="connsiteY2449" fmla="*/ 220809 h 6857997"/>
              <a:gd name="connsiteX2450" fmla="*/ 4658089 w 6096000"/>
              <a:gd name="connsiteY2450" fmla="*/ 225983 h 6857997"/>
              <a:gd name="connsiteX2451" fmla="*/ 4657173 w 6096000"/>
              <a:gd name="connsiteY2451" fmla="*/ 230690 h 6857997"/>
              <a:gd name="connsiteX2452" fmla="*/ 4655746 w 6096000"/>
              <a:gd name="connsiteY2452" fmla="*/ 235396 h 6857997"/>
              <a:gd name="connsiteX2453" fmla="*/ 4654788 w 6096000"/>
              <a:gd name="connsiteY2453" fmla="*/ 240103 h 6857997"/>
              <a:gd name="connsiteX2454" fmla="*/ 4654341 w 6096000"/>
              <a:gd name="connsiteY2454" fmla="*/ 240103 h 6857997"/>
              <a:gd name="connsiteX2455" fmla="*/ 4652914 w 6096000"/>
              <a:gd name="connsiteY2455" fmla="*/ 240103 h 6857997"/>
              <a:gd name="connsiteX2456" fmla="*/ 4651977 w 6096000"/>
              <a:gd name="connsiteY2456" fmla="*/ 240571 h 6857997"/>
              <a:gd name="connsiteX2457" fmla="*/ 4651040 w 6096000"/>
              <a:gd name="connsiteY2457" fmla="*/ 240571 h 6857997"/>
              <a:gd name="connsiteX2458" fmla="*/ 4650571 w 6096000"/>
              <a:gd name="connsiteY2458" fmla="*/ 241040 h 6857997"/>
              <a:gd name="connsiteX2459" fmla="*/ 4649634 w 6096000"/>
              <a:gd name="connsiteY2459" fmla="*/ 241508 h 6857997"/>
              <a:gd name="connsiteX2460" fmla="*/ 4648676 w 6096000"/>
              <a:gd name="connsiteY2460" fmla="*/ 241977 h 6857997"/>
              <a:gd name="connsiteX2461" fmla="*/ 4647739 w 6096000"/>
              <a:gd name="connsiteY2461" fmla="*/ 242466 h 6857997"/>
              <a:gd name="connsiteX2462" fmla="*/ 4647271 w 6096000"/>
              <a:gd name="connsiteY2462" fmla="*/ 242935 h 6857997"/>
              <a:gd name="connsiteX2463" fmla="*/ 4641627 w 6096000"/>
              <a:gd name="connsiteY2463" fmla="*/ 238207 h 6857997"/>
              <a:gd name="connsiteX2464" fmla="*/ 4636452 w 6096000"/>
              <a:gd name="connsiteY2464" fmla="*/ 233054 h 6857997"/>
              <a:gd name="connsiteX2465" fmla="*/ 4631277 w 6096000"/>
              <a:gd name="connsiteY2465" fmla="*/ 228326 h 6857997"/>
              <a:gd name="connsiteX2466" fmla="*/ 4625612 w 6096000"/>
              <a:gd name="connsiteY2466" fmla="*/ 223641 h 6857997"/>
              <a:gd name="connsiteX2467" fmla="*/ 4620437 w 6096000"/>
              <a:gd name="connsiteY2467" fmla="*/ 218913 h 6857997"/>
              <a:gd name="connsiteX2468" fmla="*/ 4615262 w 6096000"/>
              <a:gd name="connsiteY2468" fmla="*/ 214228 h 6857997"/>
              <a:gd name="connsiteX2469" fmla="*/ 4609619 w 6096000"/>
              <a:gd name="connsiteY2469" fmla="*/ 209501 h 6857997"/>
              <a:gd name="connsiteX2470" fmla="*/ 4604444 w 6096000"/>
              <a:gd name="connsiteY2470" fmla="*/ 204816 h 6857997"/>
              <a:gd name="connsiteX2471" fmla="*/ 4604912 w 6096000"/>
              <a:gd name="connsiteY2471" fmla="*/ 204326 h 6857997"/>
              <a:gd name="connsiteX2472" fmla="*/ 4604912 w 6096000"/>
              <a:gd name="connsiteY2472" fmla="*/ 203389 h 6857997"/>
              <a:gd name="connsiteX2473" fmla="*/ 4605381 w 6096000"/>
              <a:gd name="connsiteY2473" fmla="*/ 202920 h 6857997"/>
              <a:gd name="connsiteX2474" fmla="*/ 4605381 w 6096000"/>
              <a:gd name="connsiteY2474" fmla="*/ 202452 h 6857997"/>
              <a:gd name="connsiteX2475" fmla="*/ 4605849 w 6096000"/>
              <a:gd name="connsiteY2475" fmla="*/ 201983 h 6857997"/>
              <a:gd name="connsiteX2476" fmla="*/ 4605849 w 6096000"/>
              <a:gd name="connsiteY2476" fmla="*/ 201515 h 6857997"/>
              <a:gd name="connsiteX2477" fmla="*/ 4605849 w 6096000"/>
              <a:gd name="connsiteY2477" fmla="*/ 201046 h 6857997"/>
              <a:gd name="connsiteX2478" fmla="*/ 5013919 w 6096000"/>
              <a:gd name="connsiteY2478" fmla="*/ 199221 h 6857997"/>
              <a:gd name="connsiteX2479" fmla="*/ 5013919 w 6096000"/>
              <a:gd name="connsiteY2479" fmla="*/ 216898 h 6857997"/>
              <a:gd name="connsiteX2480" fmla="*/ 5013919 w 6096000"/>
              <a:gd name="connsiteY2480" fmla="*/ 235027 h 6857997"/>
              <a:gd name="connsiteX2481" fmla="*/ 5013919 w 6096000"/>
              <a:gd name="connsiteY2481" fmla="*/ 252746 h 6857997"/>
              <a:gd name="connsiteX2482" fmla="*/ 5013919 w 6096000"/>
              <a:gd name="connsiteY2482" fmla="*/ 270875 h 6857997"/>
              <a:gd name="connsiteX2483" fmla="*/ 5023970 w 6096000"/>
              <a:gd name="connsiteY2483" fmla="*/ 270875 h 6857997"/>
              <a:gd name="connsiteX2484" fmla="*/ 5034021 w 6096000"/>
              <a:gd name="connsiteY2484" fmla="*/ 270875 h 6857997"/>
              <a:gd name="connsiteX2485" fmla="*/ 5043618 w 6096000"/>
              <a:gd name="connsiteY2485" fmla="*/ 270875 h 6857997"/>
              <a:gd name="connsiteX2486" fmla="*/ 5053628 w 6096000"/>
              <a:gd name="connsiteY2486" fmla="*/ 270875 h 6857997"/>
              <a:gd name="connsiteX2487" fmla="*/ 5053628 w 6096000"/>
              <a:gd name="connsiteY2487" fmla="*/ 268491 h 6857997"/>
              <a:gd name="connsiteX2488" fmla="*/ 5053628 w 6096000"/>
              <a:gd name="connsiteY2488" fmla="*/ 266559 h 6857997"/>
              <a:gd name="connsiteX2489" fmla="*/ 5053628 w 6096000"/>
              <a:gd name="connsiteY2489" fmla="*/ 264174 h 6857997"/>
              <a:gd name="connsiteX2490" fmla="*/ 5053628 w 6096000"/>
              <a:gd name="connsiteY2490" fmla="*/ 261790 h 6857997"/>
              <a:gd name="connsiteX2491" fmla="*/ 5046007 w 6096000"/>
              <a:gd name="connsiteY2491" fmla="*/ 261790 h 6857997"/>
              <a:gd name="connsiteX2492" fmla="*/ 5038840 w 6096000"/>
              <a:gd name="connsiteY2492" fmla="*/ 261790 h 6857997"/>
              <a:gd name="connsiteX2493" fmla="*/ 5031178 w 6096000"/>
              <a:gd name="connsiteY2493" fmla="*/ 261790 h 6857997"/>
              <a:gd name="connsiteX2494" fmla="*/ 5023517 w 6096000"/>
              <a:gd name="connsiteY2494" fmla="*/ 261790 h 6857997"/>
              <a:gd name="connsiteX2495" fmla="*/ 5023517 w 6096000"/>
              <a:gd name="connsiteY2495" fmla="*/ 246045 h 6857997"/>
              <a:gd name="connsiteX2496" fmla="*/ 5023517 w 6096000"/>
              <a:gd name="connsiteY2496" fmla="*/ 230259 h 6857997"/>
              <a:gd name="connsiteX2497" fmla="*/ 5023517 w 6096000"/>
              <a:gd name="connsiteY2497" fmla="*/ 214514 h 6857997"/>
              <a:gd name="connsiteX2498" fmla="*/ 5023517 w 6096000"/>
              <a:gd name="connsiteY2498" fmla="*/ 199221 h 6857997"/>
              <a:gd name="connsiteX2499" fmla="*/ 5021086 w 6096000"/>
              <a:gd name="connsiteY2499" fmla="*/ 199221 h 6857997"/>
              <a:gd name="connsiteX2500" fmla="*/ 5018697 w 6096000"/>
              <a:gd name="connsiteY2500" fmla="*/ 199221 h 6857997"/>
              <a:gd name="connsiteX2501" fmla="*/ 5016308 w 6096000"/>
              <a:gd name="connsiteY2501" fmla="*/ 199221 h 6857997"/>
              <a:gd name="connsiteX2502" fmla="*/ 5127362 w 6096000"/>
              <a:gd name="connsiteY2502" fmla="*/ 199220 h 6857997"/>
              <a:gd name="connsiteX2503" fmla="*/ 5127362 w 6096000"/>
              <a:gd name="connsiteY2503" fmla="*/ 216897 h 6857997"/>
              <a:gd name="connsiteX2504" fmla="*/ 5127362 w 6096000"/>
              <a:gd name="connsiteY2504" fmla="*/ 235027 h 6857997"/>
              <a:gd name="connsiteX2505" fmla="*/ 5127362 w 6096000"/>
              <a:gd name="connsiteY2505" fmla="*/ 252745 h 6857997"/>
              <a:gd name="connsiteX2506" fmla="*/ 5127362 w 6096000"/>
              <a:gd name="connsiteY2506" fmla="*/ 270875 h 6857997"/>
              <a:gd name="connsiteX2507" fmla="*/ 5134031 w 6096000"/>
              <a:gd name="connsiteY2507" fmla="*/ 270875 h 6857997"/>
              <a:gd name="connsiteX2508" fmla="*/ 5140289 w 6096000"/>
              <a:gd name="connsiteY2508" fmla="*/ 270875 h 6857997"/>
              <a:gd name="connsiteX2509" fmla="*/ 5146958 w 6096000"/>
              <a:gd name="connsiteY2509" fmla="*/ 270875 h 6857997"/>
              <a:gd name="connsiteX2510" fmla="*/ 5153669 w 6096000"/>
              <a:gd name="connsiteY2510" fmla="*/ 270875 h 6857997"/>
              <a:gd name="connsiteX2511" fmla="*/ 5163220 w 6096000"/>
              <a:gd name="connsiteY2511" fmla="*/ 269436 h 6857997"/>
              <a:gd name="connsiteX2512" fmla="*/ 5169930 w 6096000"/>
              <a:gd name="connsiteY2512" fmla="*/ 265119 h 6857997"/>
              <a:gd name="connsiteX2513" fmla="*/ 5174706 w 6096000"/>
              <a:gd name="connsiteY2513" fmla="*/ 258460 h 6857997"/>
              <a:gd name="connsiteX2514" fmla="*/ 5176147 w 6096000"/>
              <a:gd name="connsiteY2514" fmla="*/ 249374 h 6857997"/>
              <a:gd name="connsiteX2515" fmla="*/ 5175653 w 6096000"/>
              <a:gd name="connsiteY2515" fmla="*/ 244112 h 6857997"/>
              <a:gd name="connsiteX2516" fmla="*/ 5173265 w 6096000"/>
              <a:gd name="connsiteY2516" fmla="*/ 239343 h 6857997"/>
              <a:gd name="connsiteX2517" fmla="*/ 5170383 w 6096000"/>
              <a:gd name="connsiteY2517" fmla="*/ 236013 h 6857997"/>
              <a:gd name="connsiteX2518" fmla="*/ 5166102 w 6096000"/>
              <a:gd name="connsiteY2518" fmla="*/ 233136 h 6857997"/>
              <a:gd name="connsiteX2519" fmla="*/ 5169436 w 6096000"/>
              <a:gd name="connsiteY2519" fmla="*/ 230751 h 6857997"/>
              <a:gd name="connsiteX2520" fmla="*/ 5171371 w 6096000"/>
              <a:gd name="connsiteY2520" fmla="*/ 227421 h 6857997"/>
              <a:gd name="connsiteX2521" fmla="*/ 5172812 w 6096000"/>
              <a:gd name="connsiteY2521" fmla="*/ 223105 h 6857997"/>
              <a:gd name="connsiteX2522" fmla="*/ 5173265 w 6096000"/>
              <a:gd name="connsiteY2522" fmla="*/ 218336 h 6857997"/>
              <a:gd name="connsiteX2523" fmla="*/ 5171824 w 6096000"/>
              <a:gd name="connsiteY2523" fmla="*/ 209744 h 6857997"/>
              <a:gd name="connsiteX2524" fmla="*/ 5167543 w 6096000"/>
              <a:gd name="connsiteY2524" fmla="*/ 203989 h 6857997"/>
              <a:gd name="connsiteX2525" fmla="*/ 5160338 w 6096000"/>
              <a:gd name="connsiteY2525" fmla="*/ 200166 h 6857997"/>
              <a:gd name="connsiteX2526" fmla="*/ 5150787 w 6096000"/>
              <a:gd name="connsiteY2526" fmla="*/ 199220 h 6857997"/>
              <a:gd name="connsiteX2527" fmla="*/ 5145065 w 6096000"/>
              <a:gd name="connsiteY2527" fmla="*/ 199220 h 6857997"/>
              <a:gd name="connsiteX2528" fmla="*/ 5139301 w 6096000"/>
              <a:gd name="connsiteY2528" fmla="*/ 199220 h 6857997"/>
              <a:gd name="connsiteX2529" fmla="*/ 5133084 w 6096000"/>
              <a:gd name="connsiteY2529" fmla="*/ 199220 h 6857997"/>
              <a:gd name="connsiteX2530" fmla="*/ 5127362 w 6096000"/>
              <a:gd name="connsiteY2530" fmla="*/ 199220 h 6857997"/>
              <a:gd name="connsiteX2531" fmla="*/ 5206251 w 6096000"/>
              <a:gd name="connsiteY2531" fmla="*/ 199220 h 6857997"/>
              <a:gd name="connsiteX2532" fmla="*/ 5200497 w 6096000"/>
              <a:gd name="connsiteY2532" fmla="*/ 216897 h 6857997"/>
              <a:gd name="connsiteX2533" fmla="*/ 5195236 w 6096000"/>
              <a:gd name="connsiteY2533" fmla="*/ 235027 h 6857997"/>
              <a:gd name="connsiteX2534" fmla="*/ 5189524 w 6096000"/>
              <a:gd name="connsiteY2534" fmla="*/ 252745 h 6857997"/>
              <a:gd name="connsiteX2535" fmla="*/ 5183811 w 6096000"/>
              <a:gd name="connsiteY2535" fmla="*/ 270875 h 6857997"/>
              <a:gd name="connsiteX2536" fmla="*/ 5186195 w 6096000"/>
              <a:gd name="connsiteY2536" fmla="*/ 270875 h 6857997"/>
              <a:gd name="connsiteX2537" fmla="*/ 5188578 w 6096000"/>
              <a:gd name="connsiteY2537" fmla="*/ 270875 h 6857997"/>
              <a:gd name="connsiteX2538" fmla="*/ 5190962 w 6096000"/>
              <a:gd name="connsiteY2538" fmla="*/ 270875 h 6857997"/>
              <a:gd name="connsiteX2539" fmla="*/ 5193346 w 6096000"/>
              <a:gd name="connsiteY2539" fmla="*/ 270875 h 6857997"/>
              <a:gd name="connsiteX2540" fmla="*/ 5195236 w 6096000"/>
              <a:gd name="connsiteY2540" fmla="*/ 265119 h 6857997"/>
              <a:gd name="connsiteX2541" fmla="*/ 5197168 w 6096000"/>
              <a:gd name="connsiteY2541" fmla="*/ 258912 h 6857997"/>
              <a:gd name="connsiteX2542" fmla="*/ 5199059 w 6096000"/>
              <a:gd name="connsiteY2542" fmla="*/ 253197 h 6857997"/>
              <a:gd name="connsiteX2543" fmla="*/ 5200990 w 6096000"/>
              <a:gd name="connsiteY2543" fmla="*/ 246990 h 6857997"/>
              <a:gd name="connsiteX2544" fmla="*/ 5207196 w 6096000"/>
              <a:gd name="connsiteY2544" fmla="*/ 246990 h 6857997"/>
              <a:gd name="connsiteX2545" fmla="*/ 5213402 w 6096000"/>
              <a:gd name="connsiteY2545" fmla="*/ 246990 h 6857997"/>
              <a:gd name="connsiteX2546" fmla="*/ 5220101 w 6096000"/>
              <a:gd name="connsiteY2546" fmla="*/ 246990 h 6857997"/>
              <a:gd name="connsiteX2547" fmla="*/ 5226307 w 6096000"/>
              <a:gd name="connsiteY2547" fmla="*/ 246990 h 6857997"/>
              <a:gd name="connsiteX2548" fmla="*/ 5228197 w 6096000"/>
              <a:gd name="connsiteY2548" fmla="*/ 253197 h 6857997"/>
              <a:gd name="connsiteX2549" fmla="*/ 5230129 w 6096000"/>
              <a:gd name="connsiteY2549" fmla="*/ 258912 h 6857997"/>
              <a:gd name="connsiteX2550" fmla="*/ 5232019 w 6096000"/>
              <a:gd name="connsiteY2550" fmla="*/ 265119 h 6857997"/>
              <a:gd name="connsiteX2551" fmla="*/ 5233458 w 6096000"/>
              <a:gd name="connsiteY2551" fmla="*/ 270875 h 6857997"/>
              <a:gd name="connsiteX2552" fmla="*/ 5235842 w 6096000"/>
              <a:gd name="connsiteY2552" fmla="*/ 270875 h 6857997"/>
              <a:gd name="connsiteX2553" fmla="*/ 5238718 w 6096000"/>
              <a:gd name="connsiteY2553" fmla="*/ 270875 h 6857997"/>
              <a:gd name="connsiteX2554" fmla="*/ 5241102 w 6096000"/>
              <a:gd name="connsiteY2554" fmla="*/ 270875 h 6857997"/>
              <a:gd name="connsiteX2555" fmla="*/ 5243486 w 6096000"/>
              <a:gd name="connsiteY2555" fmla="*/ 270875 h 6857997"/>
              <a:gd name="connsiteX2556" fmla="*/ 5237732 w 6096000"/>
              <a:gd name="connsiteY2556" fmla="*/ 252745 h 6857997"/>
              <a:gd name="connsiteX2557" fmla="*/ 5232019 w 6096000"/>
              <a:gd name="connsiteY2557" fmla="*/ 235027 h 6857997"/>
              <a:gd name="connsiteX2558" fmla="*/ 5226307 w 6096000"/>
              <a:gd name="connsiteY2558" fmla="*/ 216897 h 6857997"/>
              <a:gd name="connsiteX2559" fmla="*/ 5221046 w 6096000"/>
              <a:gd name="connsiteY2559" fmla="*/ 199220 h 6857997"/>
              <a:gd name="connsiteX2560" fmla="*/ 5217224 w 6096000"/>
              <a:gd name="connsiteY2560" fmla="*/ 199220 h 6857997"/>
              <a:gd name="connsiteX2561" fmla="*/ 5213402 w 6096000"/>
              <a:gd name="connsiteY2561" fmla="*/ 199220 h 6857997"/>
              <a:gd name="connsiteX2562" fmla="*/ 5210073 w 6096000"/>
              <a:gd name="connsiteY2562" fmla="*/ 199220 h 6857997"/>
              <a:gd name="connsiteX2563" fmla="*/ 5255507 w 6096000"/>
              <a:gd name="connsiteY2563" fmla="*/ 199220 h 6857997"/>
              <a:gd name="connsiteX2564" fmla="*/ 5255507 w 6096000"/>
              <a:gd name="connsiteY2564" fmla="*/ 216897 h 6857997"/>
              <a:gd name="connsiteX2565" fmla="*/ 5255507 w 6096000"/>
              <a:gd name="connsiteY2565" fmla="*/ 235027 h 6857997"/>
              <a:gd name="connsiteX2566" fmla="*/ 5255507 w 6096000"/>
              <a:gd name="connsiteY2566" fmla="*/ 252745 h 6857997"/>
              <a:gd name="connsiteX2567" fmla="*/ 5255507 w 6096000"/>
              <a:gd name="connsiteY2567" fmla="*/ 270875 h 6857997"/>
              <a:gd name="connsiteX2568" fmla="*/ 5265082 w 6096000"/>
              <a:gd name="connsiteY2568" fmla="*/ 270875 h 6857997"/>
              <a:gd name="connsiteX2569" fmla="*/ 5275110 w 6096000"/>
              <a:gd name="connsiteY2569" fmla="*/ 270875 h 6857997"/>
              <a:gd name="connsiteX2570" fmla="*/ 5285138 w 6096000"/>
              <a:gd name="connsiteY2570" fmla="*/ 270875 h 6857997"/>
              <a:gd name="connsiteX2571" fmla="*/ 5294672 w 6096000"/>
              <a:gd name="connsiteY2571" fmla="*/ 270875 h 6857997"/>
              <a:gd name="connsiteX2572" fmla="*/ 5294672 w 6096000"/>
              <a:gd name="connsiteY2572" fmla="*/ 268490 h 6857997"/>
              <a:gd name="connsiteX2573" fmla="*/ 5294672 w 6096000"/>
              <a:gd name="connsiteY2573" fmla="*/ 266558 h 6857997"/>
              <a:gd name="connsiteX2574" fmla="*/ 5294672 w 6096000"/>
              <a:gd name="connsiteY2574" fmla="*/ 264174 h 6857997"/>
              <a:gd name="connsiteX2575" fmla="*/ 5294672 w 6096000"/>
              <a:gd name="connsiteY2575" fmla="*/ 261789 h 6857997"/>
              <a:gd name="connsiteX2576" fmla="*/ 5287521 w 6096000"/>
              <a:gd name="connsiteY2576" fmla="*/ 261789 h 6857997"/>
              <a:gd name="connsiteX2577" fmla="*/ 5279877 w 6096000"/>
              <a:gd name="connsiteY2577" fmla="*/ 261789 h 6857997"/>
              <a:gd name="connsiteX2578" fmla="*/ 5272233 w 6096000"/>
              <a:gd name="connsiteY2578" fmla="*/ 261789 h 6857997"/>
              <a:gd name="connsiteX2579" fmla="*/ 5264589 w 6096000"/>
              <a:gd name="connsiteY2579" fmla="*/ 261789 h 6857997"/>
              <a:gd name="connsiteX2580" fmla="*/ 5264589 w 6096000"/>
              <a:gd name="connsiteY2580" fmla="*/ 246044 h 6857997"/>
              <a:gd name="connsiteX2581" fmla="*/ 5264589 w 6096000"/>
              <a:gd name="connsiteY2581" fmla="*/ 230258 h 6857997"/>
              <a:gd name="connsiteX2582" fmla="*/ 5264589 w 6096000"/>
              <a:gd name="connsiteY2582" fmla="*/ 214513 h 6857997"/>
              <a:gd name="connsiteX2583" fmla="*/ 5264589 w 6096000"/>
              <a:gd name="connsiteY2583" fmla="*/ 199220 h 6857997"/>
              <a:gd name="connsiteX2584" fmla="*/ 5262206 w 6096000"/>
              <a:gd name="connsiteY2584" fmla="*/ 199220 h 6857997"/>
              <a:gd name="connsiteX2585" fmla="*/ 5260274 w 6096000"/>
              <a:gd name="connsiteY2585" fmla="*/ 199220 h 6857997"/>
              <a:gd name="connsiteX2586" fmla="*/ 5257891 w 6096000"/>
              <a:gd name="connsiteY2586" fmla="*/ 199220 h 6857997"/>
              <a:gd name="connsiteX2587" fmla="*/ 4973371 w 6096000"/>
              <a:gd name="connsiteY2587" fmla="*/ 197768 h 6857997"/>
              <a:gd name="connsiteX2588" fmla="*/ 4961889 w 6096000"/>
              <a:gd name="connsiteY2588" fmla="*/ 199207 h 6857997"/>
              <a:gd name="connsiteX2589" fmla="*/ 4953287 w 6096000"/>
              <a:gd name="connsiteY2589" fmla="*/ 204471 h 6857997"/>
              <a:gd name="connsiteX2590" fmla="*/ 4948472 w 6096000"/>
              <a:gd name="connsiteY2590" fmla="*/ 212614 h 6857997"/>
              <a:gd name="connsiteX2591" fmla="*/ 4946579 w 6096000"/>
              <a:gd name="connsiteY2591" fmla="*/ 224540 h 6857997"/>
              <a:gd name="connsiteX2592" fmla="*/ 4946579 w 6096000"/>
              <a:gd name="connsiteY2592" fmla="*/ 229804 h 6857997"/>
              <a:gd name="connsiteX2593" fmla="*/ 4946579 w 6096000"/>
              <a:gd name="connsiteY2593" fmla="*/ 234574 h 6857997"/>
              <a:gd name="connsiteX2594" fmla="*/ 4946579 w 6096000"/>
              <a:gd name="connsiteY2594" fmla="*/ 239838 h 6857997"/>
              <a:gd name="connsiteX2595" fmla="*/ 4946579 w 6096000"/>
              <a:gd name="connsiteY2595" fmla="*/ 245102 h 6857997"/>
              <a:gd name="connsiteX2596" fmla="*/ 4948472 w 6096000"/>
              <a:gd name="connsiteY2596" fmla="*/ 257028 h 6857997"/>
              <a:gd name="connsiteX2597" fmla="*/ 4953287 w 6096000"/>
              <a:gd name="connsiteY2597" fmla="*/ 265623 h 6857997"/>
              <a:gd name="connsiteX2598" fmla="*/ 4961395 w 6096000"/>
              <a:gd name="connsiteY2598" fmla="*/ 270887 h 6857997"/>
              <a:gd name="connsiteX2599" fmla="*/ 4972877 w 6096000"/>
              <a:gd name="connsiteY2599" fmla="*/ 272327 h 6857997"/>
              <a:gd name="connsiteX2600" fmla="*/ 4984360 w 6096000"/>
              <a:gd name="connsiteY2600" fmla="*/ 270887 h 6857997"/>
              <a:gd name="connsiteX2601" fmla="*/ 4992467 w 6096000"/>
              <a:gd name="connsiteY2601" fmla="*/ 265623 h 6857997"/>
              <a:gd name="connsiteX2602" fmla="*/ 4997283 w 6096000"/>
              <a:gd name="connsiteY2602" fmla="*/ 257028 h 6857997"/>
              <a:gd name="connsiteX2603" fmla="*/ 4999176 w 6096000"/>
              <a:gd name="connsiteY2603" fmla="*/ 245102 h 6857997"/>
              <a:gd name="connsiteX2604" fmla="*/ 4999176 w 6096000"/>
              <a:gd name="connsiteY2604" fmla="*/ 241278 h 6857997"/>
              <a:gd name="connsiteX2605" fmla="*/ 4999176 w 6096000"/>
              <a:gd name="connsiteY2605" fmla="*/ 237905 h 6857997"/>
              <a:gd name="connsiteX2606" fmla="*/ 4999176 w 6096000"/>
              <a:gd name="connsiteY2606" fmla="*/ 234081 h 6857997"/>
              <a:gd name="connsiteX2607" fmla="*/ 4999176 w 6096000"/>
              <a:gd name="connsiteY2607" fmla="*/ 230256 h 6857997"/>
              <a:gd name="connsiteX2608" fmla="*/ 4992015 w 6096000"/>
              <a:gd name="connsiteY2608" fmla="*/ 230256 h 6857997"/>
              <a:gd name="connsiteX2609" fmla="*/ 4985306 w 6096000"/>
              <a:gd name="connsiteY2609" fmla="*/ 230256 h 6857997"/>
              <a:gd name="connsiteX2610" fmla="*/ 4978145 w 6096000"/>
              <a:gd name="connsiteY2610" fmla="*/ 230256 h 6857997"/>
              <a:gd name="connsiteX2611" fmla="*/ 4970984 w 6096000"/>
              <a:gd name="connsiteY2611" fmla="*/ 230256 h 6857997"/>
              <a:gd name="connsiteX2612" fmla="*/ 4970984 w 6096000"/>
              <a:gd name="connsiteY2612" fmla="*/ 232641 h 6857997"/>
              <a:gd name="connsiteX2613" fmla="*/ 4970984 w 6096000"/>
              <a:gd name="connsiteY2613" fmla="*/ 234574 h 6857997"/>
              <a:gd name="connsiteX2614" fmla="*/ 4970984 w 6096000"/>
              <a:gd name="connsiteY2614" fmla="*/ 236959 h 6857997"/>
              <a:gd name="connsiteX2615" fmla="*/ 4970984 w 6096000"/>
              <a:gd name="connsiteY2615" fmla="*/ 238851 h 6857997"/>
              <a:gd name="connsiteX2616" fmla="*/ 4975758 w 6096000"/>
              <a:gd name="connsiteY2616" fmla="*/ 238851 h 6857997"/>
              <a:gd name="connsiteX2617" fmla="*/ 4980038 w 6096000"/>
              <a:gd name="connsiteY2617" fmla="*/ 238851 h 6857997"/>
              <a:gd name="connsiteX2618" fmla="*/ 4984813 w 6096000"/>
              <a:gd name="connsiteY2618" fmla="*/ 238851 h 6857997"/>
              <a:gd name="connsiteX2619" fmla="*/ 4989134 w 6096000"/>
              <a:gd name="connsiteY2619" fmla="*/ 238851 h 6857997"/>
              <a:gd name="connsiteX2620" fmla="*/ 4989134 w 6096000"/>
              <a:gd name="connsiteY2620" fmla="*/ 240291 h 6857997"/>
              <a:gd name="connsiteX2621" fmla="*/ 4989134 w 6096000"/>
              <a:gd name="connsiteY2621" fmla="*/ 242223 h 6857997"/>
              <a:gd name="connsiteX2622" fmla="*/ 4989134 w 6096000"/>
              <a:gd name="connsiteY2622" fmla="*/ 243663 h 6857997"/>
              <a:gd name="connsiteX2623" fmla="*/ 4989134 w 6096000"/>
              <a:gd name="connsiteY2623" fmla="*/ 245102 h 6857997"/>
              <a:gd name="connsiteX2624" fmla="*/ 4988187 w 6096000"/>
              <a:gd name="connsiteY2624" fmla="*/ 253204 h 6857997"/>
              <a:gd name="connsiteX2625" fmla="*/ 4985306 w 6096000"/>
              <a:gd name="connsiteY2625" fmla="*/ 258920 h 6857997"/>
              <a:gd name="connsiteX2626" fmla="*/ 4980532 w 6096000"/>
              <a:gd name="connsiteY2626" fmla="*/ 262292 h 6857997"/>
              <a:gd name="connsiteX2627" fmla="*/ 4972877 w 6096000"/>
              <a:gd name="connsiteY2627" fmla="*/ 263690 h 6857997"/>
              <a:gd name="connsiteX2628" fmla="*/ 4965716 w 6096000"/>
              <a:gd name="connsiteY2628" fmla="*/ 262292 h 6857997"/>
              <a:gd name="connsiteX2629" fmla="*/ 4960448 w 6096000"/>
              <a:gd name="connsiteY2629" fmla="*/ 258920 h 6857997"/>
              <a:gd name="connsiteX2630" fmla="*/ 4957115 w 6096000"/>
              <a:gd name="connsiteY2630" fmla="*/ 253204 h 6857997"/>
              <a:gd name="connsiteX2631" fmla="*/ 4956127 w 6096000"/>
              <a:gd name="connsiteY2631" fmla="*/ 245102 h 6857997"/>
              <a:gd name="connsiteX2632" fmla="*/ 4956127 w 6096000"/>
              <a:gd name="connsiteY2632" fmla="*/ 239838 h 6857997"/>
              <a:gd name="connsiteX2633" fmla="*/ 4956127 w 6096000"/>
              <a:gd name="connsiteY2633" fmla="*/ 234574 h 6857997"/>
              <a:gd name="connsiteX2634" fmla="*/ 4956127 w 6096000"/>
              <a:gd name="connsiteY2634" fmla="*/ 229804 h 6857997"/>
              <a:gd name="connsiteX2635" fmla="*/ 4956127 w 6096000"/>
              <a:gd name="connsiteY2635" fmla="*/ 224540 h 6857997"/>
              <a:gd name="connsiteX2636" fmla="*/ 4957115 w 6096000"/>
              <a:gd name="connsiteY2636" fmla="*/ 216438 h 6857997"/>
              <a:gd name="connsiteX2637" fmla="*/ 4960448 w 6096000"/>
              <a:gd name="connsiteY2637" fmla="*/ 210681 h 6857997"/>
              <a:gd name="connsiteX2638" fmla="*/ 4965716 w 6096000"/>
              <a:gd name="connsiteY2638" fmla="*/ 207350 h 6857997"/>
              <a:gd name="connsiteX2639" fmla="*/ 4973371 w 6096000"/>
              <a:gd name="connsiteY2639" fmla="*/ 205910 h 6857997"/>
              <a:gd name="connsiteX2640" fmla="*/ 4979092 w 6096000"/>
              <a:gd name="connsiteY2640" fmla="*/ 206856 h 6857997"/>
              <a:gd name="connsiteX2641" fmla="*/ 4983866 w 6096000"/>
              <a:gd name="connsiteY2641" fmla="*/ 208789 h 6857997"/>
              <a:gd name="connsiteX2642" fmla="*/ 4987241 w 6096000"/>
              <a:gd name="connsiteY2642" fmla="*/ 212614 h 6857997"/>
              <a:gd name="connsiteX2643" fmla="*/ 4989628 w 6096000"/>
              <a:gd name="connsiteY2643" fmla="*/ 217384 h 6857997"/>
              <a:gd name="connsiteX2644" fmla="*/ 4991521 w 6096000"/>
              <a:gd name="connsiteY2644" fmla="*/ 216438 h 6857997"/>
              <a:gd name="connsiteX2645" fmla="*/ 4993908 w 6096000"/>
              <a:gd name="connsiteY2645" fmla="*/ 215451 h 6857997"/>
              <a:gd name="connsiteX2646" fmla="*/ 4996295 w 6096000"/>
              <a:gd name="connsiteY2646" fmla="*/ 214999 h 6857997"/>
              <a:gd name="connsiteX2647" fmla="*/ 4998229 w 6096000"/>
              <a:gd name="connsiteY2647" fmla="*/ 214012 h 6857997"/>
              <a:gd name="connsiteX2648" fmla="*/ 4994402 w 6096000"/>
              <a:gd name="connsiteY2648" fmla="*/ 206363 h 6857997"/>
              <a:gd name="connsiteX2649" fmla="*/ 4988640 w 6096000"/>
              <a:gd name="connsiteY2649" fmla="*/ 201140 h 6857997"/>
              <a:gd name="connsiteX2650" fmla="*/ 4981973 w 6096000"/>
              <a:gd name="connsiteY2650" fmla="*/ 198261 h 6857997"/>
              <a:gd name="connsiteX2651" fmla="*/ 4973371 w 6096000"/>
              <a:gd name="connsiteY2651" fmla="*/ 197768 h 6857997"/>
              <a:gd name="connsiteX2652" fmla="*/ 5085776 w 6096000"/>
              <a:gd name="connsiteY2652" fmla="*/ 197223 h 6857997"/>
              <a:gd name="connsiteX2653" fmla="*/ 5074294 w 6096000"/>
              <a:gd name="connsiteY2653" fmla="*/ 199117 h 6857997"/>
              <a:gd name="connsiteX2654" fmla="*/ 5066186 w 6096000"/>
              <a:gd name="connsiteY2654" fmla="*/ 204388 h 6857997"/>
              <a:gd name="connsiteX2655" fmla="*/ 5060918 w 6096000"/>
              <a:gd name="connsiteY2655" fmla="*/ 212540 h 6857997"/>
              <a:gd name="connsiteX2656" fmla="*/ 5059478 w 6096000"/>
              <a:gd name="connsiteY2656" fmla="*/ 223987 h 6857997"/>
              <a:gd name="connsiteX2657" fmla="*/ 5059478 w 6096000"/>
              <a:gd name="connsiteY2657" fmla="*/ 229257 h 6857997"/>
              <a:gd name="connsiteX2658" fmla="*/ 5059478 w 6096000"/>
              <a:gd name="connsiteY2658" fmla="*/ 234528 h 6857997"/>
              <a:gd name="connsiteX2659" fmla="*/ 5059478 w 6096000"/>
              <a:gd name="connsiteY2659" fmla="*/ 239798 h 6857997"/>
              <a:gd name="connsiteX2660" fmla="*/ 5059478 w 6096000"/>
              <a:gd name="connsiteY2660" fmla="*/ 245069 h 6857997"/>
              <a:gd name="connsiteX2661" fmla="*/ 5061865 w 6096000"/>
              <a:gd name="connsiteY2661" fmla="*/ 258451 h 6857997"/>
              <a:gd name="connsiteX2662" fmla="*/ 5067627 w 6096000"/>
              <a:gd name="connsiteY2662" fmla="*/ 266562 h 6857997"/>
              <a:gd name="connsiteX2663" fmla="*/ 5076228 w 6096000"/>
              <a:gd name="connsiteY2663" fmla="*/ 271339 h 6857997"/>
              <a:gd name="connsiteX2664" fmla="*/ 5085776 w 6096000"/>
              <a:gd name="connsiteY2664" fmla="*/ 272327 h 6857997"/>
              <a:gd name="connsiteX2665" fmla="*/ 5095325 w 6096000"/>
              <a:gd name="connsiteY2665" fmla="*/ 271339 h 6857997"/>
              <a:gd name="connsiteX2666" fmla="*/ 5103967 w 6096000"/>
              <a:gd name="connsiteY2666" fmla="*/ 266562 h 6857997"/>
              <a:gd name="connsiteX2667" fmla="*/ 5109688 w 6096000"/>
              <a:gd name="connsiteY2667" fmla="*/ 258451 h 6857997"/>
              <a:gd name="connsiteX2668" fmla="*/ 5112075 w 6096000"/>
              <a:gd name="connsiteY2668" fmla="*/ 245069 h 6857997"/>
              <a:gd name="connsiteX2669" fmla="*/ 5112075 w 6096000"/>
              <a:gd name="connsiteY2669" fmla="*/ 239798 h 6857997"/>
              <a:gd name="connsiteX2670" fmla="*/ 5112075 w 6096000"/>
              <a:gd name="connsiteY2670" fmla="*/ 234528 h 6857997"/>
              <a:gd name="connsiteX2671" fmla="*/ 5112075 w 6096000"/>
              <a:gd name="connsiteY2671" fmla="*/ 229257 h 6857997"/>
              <a:gd name="connsiteX2672" fmla="*/ 5112075 w 6096000"/>
              <a:gd name="connsiteY2672" fmla="*/ 223987 h 6857997"/>
              <a:gd name="connsiteX2673" fmla="*/ 5110634 w 6096000"/>
              <a:gd name="connsiteY2673" fmla="*/ 212540 h 6857997"/>
              <a:gd name="connsiteX2674" fmla="*/ 5105860 w 6096000"/>
              <a:gd name="connsiteY2674" fmla="*/ 204388 h 6857997"/>
              <a:gd name="connsiteX2675" fmla="*/ 5097259 w 6096000"/>
              <a:gd name="connsiteY2675" fmla="*/ 199117 h 6857997"/>
              <a:gd name="connsiteX2676" fmla="*/ 5085776 w 6096000"/>
              <a:gd name="connsiteY2676" fmla="*/ 197223 h 6857997"/>
              <a:gd name="connsiteX2677" fmla="*/ 4709392 w 6096000"/>
              <a:gd name="connsiteY2677" fmla="*/ 193508 h 6857997"/>
              <a:gd name="connsiteX2678" fmla="*/ 4717889 w 6096000"/>
              <a:gd name="connsiteY2678" fmla="*/ 200088 h 6857997"/>
              <a:gd name="connsiteX2679" fmla="*/ 4725875 w 6096000"/>
              <a:gd name="connsiteY2679" fmla="*/ 207158 h 6857997"/>
              <a:gd name="connsiteX2680" fmla="*/ 4734351 w 6096000"/>
              <a:gd name="connsiteY2680" fmla="*/ 213738 h 6857997"/>
              <a:gd name="connsiteX2681" fmla="*/ 4742358 w 6096000"/>
              <a:gd name="connsiteY2681" fmla="*/ 220340 h 6857997"/>
              <a:gd name="connsiteX2682" fmla="*/ 4750834 w 6096000"/>
              <a:gd name="connsiteY2682" fmla="*/ 227410 h 6857997"/>
              <a:gd name="connsiteX2683" fmla="*/ 4759310 w 6096000"/>
              <a:gd name="connsiteY2683" fmla="*/ 233991 h 6857997"/>
              <a:gd name="connsiteX2684" fmla="*/ 4767296 w 6096000"/>
              <a:gd name="connsiteY2684" fmla="*/ 241040 h 6857997"/>
              <a:gd name="connsiteX2685" fmla="*/ 4775793 w 6096000"/>
              <a:gd name="connsiteY2685" fmla="*/ 247641 h 6857997"/>
              <a:gd name="connsiteX2686" fmla="*/ 4769191 w 6096000"/>
              <a:gd name="connsiteY2686" fmla="*/ 247173 h 6857997"/>
              <a:gd name="connsiteX2687" fmla="*/ 4762611 w 6096000"/>
              <a:gd name="connsiteY2687" fmla="*/ 246704 h 6857997"/>
              <a:gd name="connsiteX2688" fmla="*/ 4756477 w 6096000"/>
              <a:gd name="connsiteY2688" fmla="*/ 246236 h 6857997"/>
              <a:gd name="connsiteX2689" fmla="*/ 4749897 w 6096000"/>
              <a:gd name="connsiteY2689" fmla="*/ 245746 h 6857997"/>
              <a:gd name="connsiteX2690" fmla="*/ 4743785 w 6096000"/>
              <a:gd name="connsiteY2690" fmla="*/ 244809 h 6857997"/>
              <a:gd name="connsiteX2691" fmla="*/ 4737183 w 6096000"/>
              <a:gd name="connsiteY2691" fmla="*/ 244340 h 6857997"/>
              <a:gd name="connsiteX2692" fmla="*/ 4731071 w 6096000"/>
              <a:gd name="connsiteY2692" fmla="*/ 243872 h 6857997"/>
              <a:gd name="connsiteX2693" fmla="*/ 4724469 w 6096000"/>
              <a:gd name="connsiteY2693" fmla="*/ 243403 h 6857997"/>
              <a:gd name="connsiteX2694" fmla="*/ 4722574 w 6096000"/>
              <a:gd name="connsiteY2694" fmla="*/ 237292 h 6857997"/>
              <a:gd name="connsiteX2695" fmla="*/ 4720700 w 6096000"/>
              <a:gd name="connsiteY2695" fmla="*/ 231158 h 6857997"/>
              <a:gd name="connsiteX2696" fmla="*/ 4718826 w 6096000"/>
              <a:gd name="connsiteY2696" fmla="*/ 224578 h 6857997"/>
              <a:gd name="connsiteX2697" fmla="*/ 4716930 w 6096000"/>
              <a:gd name="connsiteY2697" fmla="*/ 218445 h 6857997"/>
              <a:gd name="connsiteX2698" fmla="*/ 4715056 w 6096000"/>
              <a:gd name="connsiteY2698" fmla="*/ 212333 h 6857997"/>
              <a:gd name="connsiteX2699" fmla="*/ 4713161 w 6096000"/>
              <a:gd name="connsiteY2699" fmla="*/ 205731 h 6857997"/>
              <a:gd name="connsiteX2700" fmla="*/ 4711287 w 6096000"/>
              <a:gd name="connsiteY2700" fmla="*/ 199619 h 6857997"/>
              <a:gd name="connsiteX2701" fmla="*/ 4709392 w 6096000"/>
              <a:gd name="connsiteY2701" fmla="*/ 193508 h 6857997"/>
              <a:gd name="connsiteX2702" fmla="*/ 4714119 w 6096000"/>
              <a:gd name="connsiteY2702" fmla="*/ 192549 h 6857997"/>
              <a:gd name="connsiteX2703" fmla="*/ 4717889 w 6096000"/>
              <a:gd name="connsiteY2703" fmla="*/ 193976 h 6857997"/>
              <a:gd name="connsiteX2704" fmla="*/ 4722105 w 6096000"/>
              <a:gd name="connsiteY2704" fmla="*/ 195382 h 6857997"/>
              <a:gd name="connsiteX2705" fmla="*/ 4726343 w 6096000"/>
              <a:gd name="connsiteY2705" fmla="*/ 196787 h 6857997"/>
              <a:gd name="connsiteX2706" fmla="*/ 4730602 w 6096000"/>
              <a:gd name="connsiteY2706" fmla="*/ 197745 h 6857997"/>
              <a:gd name="connsiteX2707" fmla="*/ 4734351 w 6096000"/>
              <a:gd name="connsiteY2707" fmla="*/ 199151 h 6857997"/>
              <a:gd name="connsiteX2708" fmla="*/ 4738589 w 6096000"/>
              <a:gd name="connsiteY2708" fmla="*/ 200556 h 6857997"/>
              <a:gd name="connsiteX2709" fmla="*/ 4742826 w 6096000"/>
              <a:gd name="connsiteY2709" fmla="*/ 201983 h 6857997"/>
              <a:gd name="connsiteX2710" fmla="*/ 4747064 w 6096000"/>
              <a:gd name="connsiteY2710" fmla="*/ 202920 h 6857997"/>
              <a:gd name="connsiteX2711" fmla="*/ 4750365 w 6096000"/>
              <a:gd name="connsiteY2711" fmla="*/ 207627 h 6857997"/>
              <a:gd name="connsiteX2712" fmla="*/ 4753198 w 6096000"/>
              <a:gd name="connsiteY2712" fmla="*/ 212801 h 6857997"/>
              <a:gd name="connsiteX2713" fmla="*/ 4756477 w 6096000"/>
              <a:gd name="connsiteY2713" fmla="*/ 217508 h 6857997"/>
              <a:gd name="connsiteX2714" fmla="*/ 4759778 w 6096000"/>
              <a:gd name="connsiteY2714" fmla="*/ 222214 h 6857997"/>
              <a:gd name="connsiteX2715" fmla="*/ 4763079 w 6096000"/>
              <a:gd name="connsiteY2715" fmla="*/ 226920 h 6857997"/>
              <a:gd name="connsiteX2716" fmla="*/ 4766380 w 6096000"/>
              <a:gd name="connsiteY2716" fmla="*/ 231627 h 6857997"/>
              <a:gd name="connsiteX2717" fmla="*/ 4769660 w 6096000"/>
              <a:gd name="connsiteY2717" fmla="*/ 236333 h 6857997"/>
              <a:gd name="connsiteX2718" fmla="*/ 4772961 w 6096000"/>
              <a:gd name="connsiteY2718" fmla="*/ 241040 h 6857997"/>
              <a:gd name="connsiteX2719" fmla="*/ 4765422 w 6096000"/>
              <a:gd name="connsiteY2719" fmla="*/ 234928 h 6857997"/>
              <a:gd name="connsiteX2720" fmla="*/ 4758351 w 6096000"/>
              <a:gd name="connsiteY2720" fmla="*/ 228795 h 6857997"/>
              <a:gd name="connsiteX2721" fmla="*/ 4750834 w 6096000"/>
              <a:gd name="connsiteY2721" fmla="*/ 223151 h 6857997"/>
              <a:gd name="connsiteX2722" fmla="*/ 4743295 w 6096000"/>
              <a:gd name="connsiteY2722" fmla="*/ 217039 h 6857997"/>
              <a:gd name="connsiteX2723" fmla="*/ 4736246 w 6096000"/>
              <a:gd name="connsiteY2723" fmla="*/ 210927 h 6857997"/>
              <a:gd name="connsiteX2724" fmla="*/ 4728707 w 6096000"/>
              <a:gd name="connsiteY2724" fmla="*/ 204816 h 6857997"/>
              <a:gd name="connsiteX2725" fmla="*/ 4721190 w 6096000"/>
              <a:gd name="connsiteY2725" fmla="*/ 198682 h 6857997"/>
              <a:gd name="connsiteX2726" fmla="*/ 4714119 w 6096000"/>
              <a:gd name="connsiteY2726" fmla="*/ 192549 h 6857997"/>
              <a:gd name="connsiteX2727" fmla="*/ 4705175 w 6096000"/>
              <a:gd name="connsiteY2727" fmla="*/ 190675 h 6857997"/>
              <a:gd name="connsiteX2728" fmla="*/ 4707049 w 6096000"/>
              <a:gd name="connsiteY2728" fmla="*/ 196787 h 6857997"/>
              <a:gd name="connsiteX2729" fmla="*/ 4708944 w 6096000"/>
              <a:gd name="connsiteY2729" fmla="*/ 202920 h 6857997"/>
              <a:gd name="connsiteX2730" fmla="*/ 4710818 w 6096000"/>
              <a:gd name="connsiteY2730" fmla="*/ 209501 h 6857997"/>
              <a:gd name="connsiteX2731" fmla="*/ 4712692 w 6096000"/>
              <a:gd name="connsiteY2731" fmla="*/ 215612 h 6857997"/>
              <a:gd name="connsiteX2732" fmla="*/ 4714588 w 6096000"/>
              <a:gd name="connsiteY2732" fmla="*/ 221746 h 6857997"/>
              <a:gd name="connsiteX2733" fmla="*/ 4716462 w 6096000"/>
              <a:gd name="connsiteY2733" fmla="*/ 227857 h 6857997"/>
              <a:gd name="connsiteX2734" fmla="*/ 4718357 w 6096000"/>
              <a:gd name="connsiteY2734" fmla="*/ 234459 h 6857997"/>
              <a:gd name="connsiteX2735" fmla="*/ 4720231 w 6096000"/>
              <a:gd name="connsiteY2735" fmla="*/ 240571 h 6857997"/>
              <a:gd name="connsiteX2736" fmla="*/ 4713651 w 6096000"/>
              <a:gd name="connsiteY2736" fmla="*/ 235396 h 6857997"/>
              <a:gd name="connsiteX2737" fmla="*/ 4707517 w 6096000"/>
              <a:gd name="connsiteY2737" fmla="*/ 230690 h 6857997"/>
              <a:gd name="connsiteX2738" fmla="*/ 4700937 w 6096000"/>
              <a:gd name="connsiteY2738" fmla="*/ 225515 h 6857997"/>
              <a:gd name="connsiteX2739" fmla="*/ 4694825 w 6096000"/>
              <a:gd name="connsiteY2739" fmla="*/ 220340 h 6857997"/>
              <a:gd name="connsiteX2740" fmla="*/ 4688223 w 6096000"/>
              <a:gd name="connsiteY2740" fmla="*/ 215612 h 6857997"/>
              <a:gd name="connsiteX2741" fmla="*/ 4682111 w 6096000"/>
              <a:gd name="connsiteY2741" fmla="*/ 210459 h 6857997"/>
              <a:gd name="connsiteX2742" fmla="*/ 4675509 w 6096000"/>
              <a:gd name="connsiteY2742" fmla="*/ 205731 h 6857997"/>
              <a:gd name="connsiteX2743" fmla="*/ 4668929 w 6096000"/>
              <a:gd name="connsiteY2743" fmla="*/ 200556 h 6857997"/>
              <a:gd name="connsiteX2744" fmla="*/ 4673635 w 6096000"/>
              <a:gd name="connsiteY2744" fmla="*/ 199151 h 6857997"/>
              <a:gd name="connsiteX2745" fmla="*/ 4678342 w 6096000"/>
              <a:gd name="connsiteY2745" fmla="*/ 198214 h 6857997"/>
              <a:gd name="connsiteX2746" fmla="*/ 4682580 w 6096000"/>
              <a:gd name="connsiteY2746" fmla="*/ 196787 h 6857997"/>
              <a:gd name="connsiteX2747" fmla="*/ 4687286 w 6096000"/>
              <a:gd name="connsiteY2747" fmla="*/ 195850 h 6857997"/>
              <a:gd name="connsiteX2748" fmla="*/ 4691524 w 6096000"/>
              <a:gd name="connsiteY2748" fmla="*/ 194445 h 6857997"/>
              <a:gd name="connsiteX2749" fmla="*/ 4696230 w 6096000"/>
              <a:gd name="connsiteY2749" fmla="*/ 193018 h 6857997"/>
              <a:gd name="connsiteX2750" fmla="*/ 4700937 w 6096000"/>
              <a:gd name="connsiteY2750" fmla="*/ 192102 h 6857997"/>
              <a:gd name="connsiteX2751" fmla="*/ 4705175 w 6096000"/>
              <a:gd name="connsiteY2751" fmla="*/ 190675 h 6857997"/>
              <a:gd name="connsiteX2752" fmla="*/ 4543260 w 6096000"/>
              <a:gd name="connsiteY2752" fmla="*/ 172787 h 6857997"/>
              <a:gd name="connsiteX2753" fmla="*/ 4548435 w 6096000"/>
              <a:gd name="connsiteY2753" fmla="*/ 175619 h 6857997"/>
              <a:gd name="connsiteX2754" fmla="*/ 4553631 w 6096000"/>
              <a:gd name="connsiteY2754" fmla="*/ 178452 h 6857997"/>
              <a:gd name="connsiteX2755" fmla="*/ 4558785 w 6096000"/>
              <a:gd name="connsiteY2755" fmla="*/ 181263 h 6857997"/>
              <a:gd name="connsiteX2756" fmla="*/ 4563981 w 6096000"/>
              <a:gd name="connsiteY2756" fmla="*/ 183605 h 6857997"/>
              <a:gd name="connsiteX2757" fmla="*/ 4569625 w 6096000"/>
              <a:gd name="connsiteY2757" fmla="*/ 186437 h 6857997"/>
              <a:gd name="connsiteX2758" fmla="*/ 4574800 w 6096000"/>
              <a:gd name="connsiteY2758" fmla="*/ 189270 h 6857997"/>
              <a:gd name="connsiteX2759" fmla="*/ 4579996 w 6096000"/>
              <a:gd name="connsiteY2759" fmla="*/ 192102 h 6857997"/>
              <a:gd name="connsiteX2760" fmla="*/ 4585150 w 6096000"/>
              <a:gd name="connsiteY2760" fmla="*/ 194913 h 6857997"/>
              <a:gd name="connsiteX2761" fmla="*/ 4584681 w 6096000"/>
              <a:gd name="connsiteY2761" fmla="*/ 195382 h 6857997"/>
              <a:gd name="connsiteX2762" fmla="*/ 4584681 w 6096000"/>
              <a:gd name="connsiteY2762" fmla="*/ 195850 h 6857997"/>
              <a:gd name="connsiteX2763" fmla="*/ 4584681 w 6096000"/>
              <a:gd name="connsiteY2763" fmla="*/ 196319 h 6857997"/>
              <a:gd name="connsiteX2764" fmla="*/ 4584681 w 6096000"/>
              <a:gd name="connsiteY2764" fmla="*/ 196787 h 6857997"/>
              <a:gd name="connsiteX2765" fmla="*/ 4584681 w 6096000"/>
              <a:gd name="connsiteY2765" fmla="*/ 197277 h 6857997"/>
              <a:gd name="connsiteX2766" fmla="*/ 4584681 w 6096000"/>
              <a:gd name="connsiteY2766" fmla="*/ 197745 h 6857997"/>
              <a:gd name="connsiteX2767" fmla="*/ 4584213 w 6096000"/>
              <a:gd name="connsiteY2767" fmla="*/ 198214 h 6857997"/>
              <a:gd name="connsiteX2768" fmla="*/ 4584213 w 6096000"/>
              <a:gd name="connsiteY2768" fmla="*/ 198682 h 6857997"/>
              <a:gd name="connsiteX2769" fmla="*/ 4584213 w 6096000"/>
              <a:gd name="connsiteY2769" fmla="*/ 199151 h 6857997"/>
              <a:gd name="connsiteX2770" fmla="*/ 4584681 w 6096000"/>
              <a:gd name="connsiteY2770" fmla="*/ 199151 h 6857997"/>
              <a:gd name="connsiteX2771" fmla="*/ 4584681 w 6096000"/>
              <a:gd name="connsiteY2771" fmla="*/ 199619 h 6857997"/>
              <a:gd name="connsiteX2772" fmla="*/ 4584681 w 6096000"/>
              <a:gd name="connsiteY2772" fmla="*/ 200088 h 6857997"/>
              <a:gd name="connsiteX2773" fmla="*/ 4574331 w 6096000"/>
              <a:gd name="connsiteY2773" fmla="*/ 202920 h 6857997"/>
              <a:gd name="connsiteX2774" fmla="*/ 4564450 w 6096000"/>
              <a:gd name="connsiteY2774" fmla="*/ 205731 h 6857997"/>
              <a:gd name="connsiteX2775" fmla="*/ 4554568 w 6096000"/>
              <a:gd name="connsiteY2775" fmla="*/ 208564 h 6857997"/>
              <a:gd name="connsiteX2776" fmla="*/ 4544687 w 6096000"/>
              <a:gd name="connsiteY2776" fmla="*/ 211396 h 6857997"/>
              <a:gd name="connsiteX2777" fmla="*/ 4534805 w 6096000"/>
              <a:gd name="connsiteY2777" fmla="*/ 214228 h 6857997"/>
              <a:gd name="connsiteX2778" fmla="*/ 4524434 w 6096000"/>
              <a:gd name="connsiteY2778" fmla="*/ 217039 h 6857997"/>
              <a:gd name="connsiteX2779" fmla="*/ 4514553 w 6096000"/>
              <a:gd name="connsiteY2779" fmla="*/ 219872 h 6857997"/>
              <a:gd name="connsiteX2780" fmla="*/ 4504671 w 6096000"/>
              <a:gd name="connsiteY2780" fmla="*/ 222683 h 6857997"/>
              <a:gd name="connsiteX2781" fmla="*/ 4507951 w 6096000"/>
              <a:gd name="connsiteY2781" fmla="*/ 217039 h 6857997"/>
              <a:gd name="connsiteX2782" fmla="*/ 4511252 w 6096000"/>
              <a:gd name="connsiteY2782" fmla="*/ 210927 h 6857997"/>
              <a:gd name="connsiteX2783" fmla="*/ 4514553 w 6096000"/>
              <a:gd name="connsiteY2783" fmla="*/ 205263 h 6857997"/>
              <a:gd name="connsiteX2784" fmla="*/ 4517854 w 6096000"/>
              <a:gd name="connsiteY2784" fmla="*/ 199619 h 6857997"/>
              <a:gd name="connsiteX2785" fmla="*/ 4521133 w 6096000"/>
              <a:gd name="connsiteY2785" fmla="*/ 193976 h 6857997"/>
              <a:gd name="connsiteX2786" fmla="*/ 4523966 w 6096000"/>
              <a:gd name="connsiteY2786" fmla="*/ 187864 h 6857997"/>
              <a:gd name="connsiteX2787" fmla="*/ 4527267 w 6096000"/>
              <a:gd name="connsiteY2787" fmla="*/ 182221 h 6857997"/>
              <a:gd name="connsiteX2788" fmla="*/ 4530546 w 6096000"/>
              <a:gd name="connsiteY2788" fmla="*/ 176556 h 6857997"/>
              <a:gd name="connsiteX2789" fmla="*/ 4531036 w 6096000"/>
              <a:gd name="connsiteY2789" fmla="*/ 176556 h 6857997"/>
              <a:gd name="connsiteX2790" fmla="*/ 4531505 w 6096000"/>
              <a:gd name="connsiteY2790" fmla="*/ 176556 h 6857997"/>
              <a:gd name="connsiteX2791" fmla="*/ 4531973 w 6096000"/>
              <a:gd name="connsiteY2791" fmla="*/ 177025 h 6857997"/>
              <a:gd name="connsiteX2792" fmla="*/ 4532442 w 6096000"/>
              <a:gd name="connsiteY2792" fmla="*/ 177025 h 6857997"/>
              <a:gd name="connsiteX2793" fmla="*/ 4532910 w 6096000"/>
              <a:gd name="connsiteY2793" fmla="*/ 177025 h 6857997"/>
              <a:gd name="connsiteX2794" fmla="*/ 4533379 w 6096000"/>
              <a:gd name="connsiteY2794" fmla="*/ 177025 h 6857997"/>
              <a:gd name="connsiteX2795" fmla="*/ 4534316 w 6096000"/>
              <a:gd name="connsiteY2795" fmla="*/ 177025 h 6857997"/>
              <a:gd name="connsiteX2796" fmla="*/ 4534805 w 6096000"/>
              <a:gd name="connsiteY2796" fmla="*/ 177025 h 6857997"/>
              <a:gd name="connsiteX2797" fmla="*/ 4535721 w 6096000"/>
              <a:gd name="connsiteY2797" fmla="*/ 177025 h 6857997"/>
              <a:gd name="connsiteX2798" fmla="*/ 4537148 w 6096000"/>
              <a:gd name="connsiteY2798" fmla="*/ 177025 h 6857997"/>
              <a:gd name="connsiteX2799" fmla="*/ 4538554 w 6096000"/>
              <a:gd name="connsiteY2799" fmla="*/ 176556 h 6857997"/>
              <a:gd name="connsiteX2800" fmla="*/ 4539491 w 6096000"/>
              <a:gd name="connsiteY2800" fmla="*/ 176088 h 6857997"/>
              <a:gd name="connsiteX2801" fmla="*/ 4540449 w 6096000"/>
              <a:gd name="connsiteY2801" fmla="*/ 175151 h 6857997"/>
              <a:gd name="connsiteX2802" fmla="*/ 4541854 w 6096000"/>
              <a:gd name="connsiteY2802" fmla="*/ 174682 h 6857997"/>
              <a:gd name="connsiteX2803" fmla="*/ 4542792 w 6096000"/>
              <a:gd name="connsiteY2803" fmla="*/ 173724 h 6857997"/>
              <a:gd name="connsiteX2804" fmla="*/ 4543260 w 6096000"/>
              <a:gd name="connsiteY2804" fmla="*/ 172787 h 6857997"/>
              <a:gd name="connsiteX2805" fmla="*/ 4525840 w 6096000"/>
              <a:gd name="connsiteY2805" fmla="*/ 172787 h 6857997"/>
              <a:gd name="connsiteX2806" fmla="*/ 4526308 w 6096000"/>
              <a:gd name="connsiteY2806" fmla="*/ 173255 h 6857997"/>
              <a:gd name="connsiteX2807" fmla="*/ 4526308 w 6096000"/>
              <a:gd name="connsiteY2807" fmla="*/ 173724 h 6857997"/>
              <a:gd name="connsiteX2808" fmla="*/ 4526777 w 6096000"/>
              <a:gd name="connsiteY2808" fmla="*/ 173724 h 6857997"/>
              <a:gd name="connsiteX2809" fmla="*/ 4527267 w 6096000"/>
              <a:gd name="connsiteY2809" fmla="*/ 174192 h 6857997"/>
              <a:gd name="connsiteX2810" fmla="*/ 4527735 w 6096000"/>
              <a:gd name="connsiteY2810" fmla="*/ 174682 h 6857997"/>
              <a:gd name="connsiteX2811" fmla="*/ 4524434 w 6096000"/>
              <a:gd name="connsiteY2811" fmla="*/ 180794 h 6857997"/>
              <a:gd name="connsiteX2812" fmla="*/ 4521133 w 6096000"/>
              <a:gd name="connsiteY2812" fmla="*/ 186906 h 6857997"/>
              <a:gd name="connsiteX2813" fmla="*/ 4517364 w 6096000"/>
              <a:gd name="connsiteY2813" fmla="*/ 193018 h 6857997"/>
              <a:gd name="connsiteX2814" fmla="*/ 4514084 w 6096000"/>
              <a:gd name="connsiteY2814" fmla="*/ 199151 h 6857997"/>
              <a:gd name="connsiteX2815" fmla="*/ 4510783 w 6096000"/>
              <a:gd name="connsiteY2815" fmla="*/ 205263 h 6857997"/>
              <a:gd name="connsiteX2816" fmla="*/ 4507482 w 6096000"/>
              <a:gd name="connsiteY2816" fmla="*/ 211396 h 6857997"/>
              <a:gd name="connsiteX2817" fmla="*/ 4503713 w 6096000"/>
              <a:gd name="connsiteY2817" fmla="*/ 217508 h 6857997"/>
              <a:gd name="connsiteX2818" fmla="*/ 4500433 w 6096000"/>
              <a:gd name="connsiteY2818" fmla="*/ 223641 h 6857997"/>
              <a:gd name="connsiteX2819" fmla="*/ 4494769 w 6096000"/>
              <a:gd name="connsiteY2819" fmla="*/ 221746 h 6857997"/>
              <a:gd name="connsiteX2820" fmla="*/ 4489615 w 6096000"/>
              <a:gd name="connsiteY2820" fmla="*/ 219872 h 6857997"/>
              <a:gd name="connsiteX2821" fmla="*/ 4483950 w 6096000"/>
              <a:gd name="connsiteY2821" fmla="*/ 218445 h 6857997"/>
              <a:gd name="connsiteX2822" fmla="*/ 4478307 w 6096000"/>
              <a:gd name="connsiteY2822" fmla="*/ 216571 h 6857997"/>
              <a:gd name="connsiteX2823" fmla="*/ 4473132 w 6096000"/>
              <a:gd name="connsiteY2823" fmla="*/ 214697 h 6857997"/>
              <a:gd name="connsiteX2824" fmla="*/ 4467488 w 6096000"/>
              <a:gd name="connsiteY2824" fmla="*/ 213270 h 6857997"/>
              <a:gd name="connsiteX2825" fmla="*/ 4461823 w 6096000"/>
              <a:gd name="connsiteY2825" fmla="*/ 211396 h 6857997"/>
              <a:gd name="connsiteX2826" fmla="*/ 4456648 w 6096000"/>
              <a:gd name="connsiteY2826" fmla="*/ 209501 h 6857997"/>
              <a:gd name="connsiteX2827" fmla="*/ 4465124 w 6096000"/>
              <a:gd name="connsiteY2827" fmla="*/ 204816 h 6857997"/>
              <a:gd name="connsiteX2828" fmla="*/ 4474069 w 6096000"/>
              <a:gd name="connsiteY2828" fmla="*/ 200556 h 6857997"/>
              <a:gd name="connsiteX2829" fmla="*/ 4482545 w 6096000"/>
              <a:gd name="connsiteY2829" fmla="*/ 195850 h 6857997"/>
              <a:gd name="connsiteX2830" fmla="*/ 4490999 w 6096000"/>
              <a:gd name="connsiteY2830" fmla="*/ 191144 h 6857997"/>
              <a:gd name="connsiteX2831" fmla="*/ 4499965 w 6096000"/>
              <a:gd name="connsiteY2831" fmla="*/ 186437 h 6857997"/>
              <a:gd name="connsiteX2832" fmla="*/ 4508441 w 6096000"/>
              <a:gd name="connsiteY2832" fmla="*/ 181731 h 6857997"/>
              <a:gd name="connsiteX2833" fmla="*/ 4517364 w 6096000"/>
              <a:gd name="connsiteY2833" fmla="*/ 177493 h 6857997"/>
              <a:gd name="connsiteX2834" fmla="*/ 4525840 w 6096000"/>
              <a:gd name="connsiteY2834" fmla="*/ 172787 h 6857997"/>
              <a:gd name="connsiteX2835" fmla="*/ 4478307 w 6096000"/>
              <a:gd name="connsiteY2835" fmla="*/ 172318 h 6857997"/>
              <a:gd name="connsiteX2836" fmla="*/ 4475006 w 6096000"/>
              <a:gd name="connsiteY2836" fmla="*/ 177025 h 6857997"/>
              <a:gd name="connsiteX2837" fmla="*/ 4471705 w 6096000"/>
              <a:gd name="connsiteY2837" fmla="*/ 181731 h 6857997"/>
              <a:gd name="connsiteX2838" fmla="*/ 4468404 w 6096000"/>
              <a:gd name="connsiteY2838" fmla="*/ 185969 h 6857997"/>
              <a:gd name="connsiteX2839" fmla="*/ 4465124 w 6096000"/>
              <a:gd name="connsiteY2839" fmla="*/ 190675 h 6857997"/>
              <a:gd name="connsiteX2840" fmla="*/ 4461355 w 6096000"/>
              <a:gd name="connsiteY2840" fmla="*/ 194913 h 6857997"/>
              <a:gd name="connsiteX2841" fmla="*/ 4458075 w 6096000"/>
              <a:gd name="connsiteY2841" fmla="*/ 199619 h 6857997"/>
              <a:gd name="connsiteX2842" fmla="*/ 4454774 w 6096000"/>
              <a:gd name="connsiteY2842" fmla="*/ 203857 h 6857997"/>
              <a:gd name="connsiteX2843" fmla="*/ 4451473 w 6096000"/>
              <a:gd name="connsiteY2843" fmla="*/ 208564 h 6857997"/>
              <a:gd name="connsiteX2844" fmla="*/ 4447704 w 6096000"/>
              <a:gd name="connsiteY2844" fmla="*/ 209969 h 6857997"/>
              <a:gd name="connsiteX2845" fmla="*/ 4444403 w 6096000"/>
              <a:gd name="connsiteY2845" fmla="*/ 210927 h 6857997"/>
              <a:gd name="connsiteX2846" fmla="*/ 4440655 w 6096000"/>
              <a:gd name="connsiteY2846" fmla="*/ 212333 h 6857997"/>
              <a:gd name="connsiteX2847" fmla="*/ 4437354 w 6096000"/>
              <a:gd name="connsiteY2847" fmla="*/ 213738 h 6857997"/>
              <a:gd name="connsiteX2848" fmla="*/ 4433585 w 6096000"/>
              <a:gd name="connsiteY2848" fmla="*/ 215144 h 6857997"/>
              <a:gd name="connsiteX2849" fmla="*/ 4430284 w 6096000"/>
              <a:gd name="connsiteY2849" fmla="*/ 216102 h 6857997"/>
              <a:gd name="connsiteX2850" fmla="*/ 4426983 w 6096000"/>
              <a:gd name="connsiteY2850" fmla="*/ 217508 h 6857997"/>
              <a:gd name="connsiteX2851" fmla="*/ 4423235 w 6096000"/>
              <a:gd name="connsiteY2851" fmla="*/ 218913 h 6857997"/>
              <a:gd name="connsiteX2852" fmla="*/ 4430284 w 6096000"/>
              <a:gd name="connsiteY2852" fmla="*/ 213270 h 6857997"/>
              <a:gd name="connsiteX2853" fmla="*/ 4437354 w 6096000"/>
              <a:gd name="connsiteY2853" fmla="*/ 207158 h 6857997"/>
              <a:gd name="connsiteX2854" fmla="*/ 4443935 w 6096000"/>
              <a:gd name="connsiteY2854" fmla="*/ 201515 h 6857997"/>
              <a:gd name="connsiteX2855" fmla="*/ 4451005 w 6096000"/>
              <a:gd name="connsiteY2855" fmla="*/ 195850 h 6857997"/>
              <a:gd name="connsiteX2856" fmla="*/ 4457607 w 6096000"/>
              <a:gd name="connsiteY2856" fmla="*/ 189738 h 6857997"/>
              <a:gd name="connsiteX2857" fmla="*/ 4464656 w 6096000"/>
              <a:gd name="connsiteY2857" fmla="*/ 184095 h 6857997"/>
              <a:gd name="connsiteX2858" fmla="*/ 4471705 w 6096000"/>
              <a:gd name="connsiteY2858" fmla="*/ 178452 h 6857997"/>
              <a:gd name="connsiteX2859" fmla="*/ 4478307 w 6096000"/>
              <a:gd name="connsiteY2859" fmla="*/ 172318 h 6857997"/>
              <a:gd name="connsiteX2860" fmla="*/ 4634088 w 6096000"/>
              <a:gd name="connsiteY2860" fmla="*/ 164311 h 6857997"/>
              <a:gd name="connsiteX2861" fmla="*/ 4642096 w 6096000"/>
              <a:gd name="connsiteY2861" fmla="*/ 167143 h 6857997"/>
              <a:gd name="connsiteX2862" fmla="*/ 4650571 w 6096000"/>
              <a:gd name="connsiteY2862" fmla="*/ 170423 h 6857997"/>
              <a:gd name="connsiteX2863" fmla="*/ 4659047 w 6096000"/>
              <a:gd name="connsiteY2863" fmla="*/ 173255 h 6857997"/>
              <a:gd name="connsiteX2864" fmla="*/ 4667502 w 6096000"/>
              <a:gd name="connsiteY2864" fmla="*/ 176556 h 6857997"/>
              <a:gd name="connsiteX2865" fmla="*/ 4675999 w 6096000"/>
              <a:gd name="connsiteY2865" fmla="*/ 179389 h 6857997"/>
              <a:gd name="connsiteX2866" fmla="*/ 4683985 w 6096000"/>
              <a:gd name="connsiteY2866" fmla="*/ 182221 h 6857997"/>
              <a:gd name="connsiteX2867" fmla="*/ 4692461 w 6096000"/>
              <a:gd name="connsiteY2867" fmla="*/ 185500 h 6857997"/>
              <a:gd name="connsiteX2868" fmla="*/ 4700937 w 6096000"/>
              <a:gd name="connsiteY2868" fmla="*/ 188333 h 6857997"/>
              <a:gd name="connsiteX2869" fmla="*/ 4696699 w 6096000"/>
              <a:gd name="connsiteY2869" fmla="*/ 189738 h 6857997"/>
              <a:gd name="connsiteX2870" fmla="*/ 4691993 w 6096000"/>
              <a:gd name="connsiteY2870" fmla="*/ 190675 h 6857997"/>
              <a:gd name="connsiteX2871" fmla="*/ 4687755 w 6096000"/>
              <a:gd name="connsiteY2871" fmla="*/ 192102 h 6857997"/>
              <a:gd name="connsiteX2872" fmla="*/ 4683517 w 6096000"/>
              <a:gd name="connsiteY2872" fmla="*/ 193018 h 6857997"/>
              <a:gd name="connsiteX2873" fmla="*/ 4679279 w 6096000"/>
              <a:gd name="connsiteY2873" fmla="*/ 194445 h 6857997"/>
              <a:gd name="connsiteX2874" fmla="*/ 4674572 w 6096000"/>
              <a:gd name="connsiteY2874" fmla="*/ 195382 h 6857997"/>
              <a:gd name="connsiteX2875" fmla="*/ 4670334 w 6096000"/>
              <a:gd name="connsiteY2875" fmla="*/ 196787 h 6857997"/>
              <a:gd name="connsiteX2876" fmla="*/ 4666096 w 6096000"/>
              <a:gd name="connsiteY2876" fmla="*/ 198214 h 6857997"/>
              <a:gd name="connsiteX2877" fmla="*/ 4661858 w 6096000"/>
              <a:gd name="connsiteY2877" fmla="*/ 193976 h 6857997"/>
              <a:gd name="connsiteX2878" fmla="*/ 4658089 w 6096000"/>
              <a:gd name="connsiteY2878" fmla="*/ 189738 h 6857997"/>
              <a:gd name="connsiteX2879" fmla="*/ 4653872 w 6096000"/>
              <a:gd name="connsiteY2879" fmla="*/ 185500 h 6857997"/>
              <a:gd name="connsiteX2880" fmla="*/ 4650103 w 6096000"/>
              <a:gd name="connsiteY2880" fmla="*/ 181263 h 6857997"/>
              <a:gd name="connsiteX2881" fmla="*/ 4645865 w 6096000"/>
              <a:gd name="connsiteY2881" fmla="*/ 177025 h 6857997"/>
              <a:gd name="connsiteX2882" fmla="*/ 4642096 w 6096000"/>
              <a:gd name="connsiteY2882" fmla="*/ 172787 h 6857997"/>
              <a:gd name="connsiteX2883" fmla="*/ 4637858 w 6096000"/>
              <a:gd name="connsiteY2883" fmla="*/ 168549 h 6857997"/>
              <a:gd name="connsiteX2884" fmla="*/ 4634088 w 6096000"/>
              <a:gd name="connsiteY2884" fmla="*/ 164311 h 6857997"/>
              <a:gd name="connsiteX2885" fmla="*/ 4489125 w 6096000"/>
              <a:gd name="connsiteY2885" fmla="*/ 163843 h 6857997"/>
              <a:gd name="connsiteX2886" fmla="*/ 4493832 w 6096000"/>
              <a:gd name="connsiteY2886" fmla="*/ 163843 h 6857997"/>
              <a:gd name="connsiteX2887" fmla="*/ 4498070 w 6096000"/>
              <a:gd name="connsiteY2887" fmla="*/ 164311 h 6857997"/>
              <a:gd name="connsiteX2888" fmla="*/ 4502307 w 6096000"/>
              <a:gd name="connsiteY2888" fmla="*/ 164780 h 6857997"/>
              <a:gd name="connsiteX2889" fmla="*/ 4506545 w 6096000"/>
              <a:gd name="connsiteY2889" fmla="*/ 165269 h 6857997"/>
              <a:gd name="connsiteX2890" fmla="*/ 4510783 w 6096000"/>
              <a:gd name="connsiteY2890" fmla="*/ 165738 h 6857997"/>
              <a:gd name="connsiteX2891" fmla="*/ 4515021 w 6096000"/>
              <a:gd name="connsiteY2891" fmla="*/ 166206 h 6857997"/>
              <a:gd name="connsiteX2892" fmla="*/ 4519259 w 6096000"/>
              <a:gd name="connsiteY2892" fmla="*/ 166206 h 6857997"/>
              <a:gd name="connsiteX2893" fmla="*/ 4523966 w 6096000"/>
              <a:gd name="connsiteY2893" fmla="*/ 166675 h 6857997"/>
              <a:gd name="connsiteX2894" fmla="*/ 4523966 w 6096000"/>
              <a:gd name="connsiteY2894" fmla="*/ 167143 h 6857997"/>
              <a:gd name="connsiteX2895" fmla="*/ 4523966 w 6096000"/>
              <a:gd name="connsiteY2895" fmla="*/ 167612 h 6857997"/>
              <a:gd name="connsiteX2896" fmla="*/ 4523966 w 6096000"/>
              <a:gd name="connsiteY2896" fmla="*/ 168080 h 6857997"/>
              <a:gd name="connsiteX2897" fmla="*/ 4523966 w 6096000"/>
              <a:gd name="connsiteY2897" fmla="*/ 168549 h 6857997"/>
              <a:gd name="connsiteX2898" fmla="*/ 4523966 w 6096000"/>
              <a:gd name="connsiteY2898" fmla="*/ 169039 h 6857997"/>
              <a:gd name="connsiteX2899" fmla="*/ 4524434 w 6096000"/>
              <a:gd name="connsiteY2899" fmla="*/ 169507 h 6857997"/>
              <a:gd name="connsiteX2900" fmla="*/ 4515958 w 6096000"/>
              <a:gd name="connsiteY2900" fmla="*/ 174192 h 6857997"/>
              <a:gd name="connsiteX2901" fmla="*/ 4507951 w 6096000"/>
              <a:gd name="connsiteY2901" fmla="*/ 178452 h 6857997"/>
              <a:gd name="connsiteX2902" fmla="*/ 4499496 w 6096000"/>
              <a:gd name="connsiteY2902" fmla="*/ 183137 h 6857997"/>
              <a:gd name="connsiteX2903" fmla="*/ 4490999 w 6096000"/>
              <a:gd name="connsiteY2903" fmla="*/ 187374 h 6857997"/>
              <a:gd name="connsiteX2904" fmla="*/ 4483013 w 6096000"/>
              <a:gd name="connsiteY2904" fmla="*/ 191634 h 6857997"/>
              <a:gd name="connsiteX2905" fmla="*/ 4474537 w 6096000"/>
              <a:gd name="connsiteY2905" fmla="*/ 196319 h 6857997"/>
              <a:gd name="connsiteX2906" fmla="*/ 4466530 w 6096000"/>
              <a:gd name="connsiteY2906" fmla="*/ 200556 h 6857997"/>
              <a:gd name="connsiteX2907" fmla="*/ 4458075 w 6096000"/>
              <a:gd name="connsiteY2907" fmla="*/ 204816 h 6857997"/>
              <a:gd name="connsiteX2908" fmla="*/ 4461823 w 6096000"/>
              <a:gd name="connsiteY2908" fmla="*/ 199619 h 6857997"/>
              <a:gd name="connsiteX2909" fmla="*/ 4466061 w 6096000"/>
              <a:gd name="connsiteY2909" fmla="*/ 194445 h 6857997"/>
              <a:gd name="connsiteX2910" fmla="*/ 4469831 w 6096000"/>
              <a:gd name="connsiteY2910" fmla="*/ 189270 h 6857997"/>
              <a:gd name="connsiteX2911" fmla="*/ 4473600 w 6096000"/>
              <a:gd name="connsiteY2911" fmla="*/ 184095 h 6857997"/>
              <a:gd name="connsiteX2912" fmla="*/ 4477838 w 6096000"/>
              <a:gd name="connsiteY2912" fmla="*/ 179389 h 6857997"/>
              <a:gd name="connsiteX2913" fmla="*/ 4481586 w 6096000"/>
              <a:gd name="connsiteY2913" fmla="*/ 174192 h 6857997"/>
              <a:gd name="connsiteX2914" fmla="*/ 4485356 w 6096000"/>
              <a:gd name="connsiteY2914" fmla="*/ 169039 h 6857997"/>
              <a:gd name="connsiteX2915" fmla="*/ 4489125 w 6096000"/>
              <a:gd name="connsiteY2915" fmla="*/ 163843 h 6857997"/>
              <a:gd name="connsiteX2916" fmla="*/ 4627976 w 6096000"/>
              <a:gd name="connsiteY2916" fmla="*/ 162906 h 6857997"/>
              <a:gd name="connsiteX2917" fmla="*/ 4632193 w 6096000"/>
              <a:gd name="connsiteY2917" fmla="*/ 167143 h 6857997"/>
              <a:gd name="connsiteX2918" fmla="*/ 4636452 w 6096000"/>
              <a:gd name="connsiteY2918" fmla="*/ 171381 h 6857997"/>
              <a:gd name="connsiteX2919" fmla="*/ 4640690 w 6096000"/>
              <a:gd name="connsiteY2919" fmla="*/ 176088 h 6857997"/>
              <a:gd name="connsiteX2920" fmla="*/ 4644907 w 6096000"/>
              <a:gd name="connsiteY2920" fmla="*/ 180326 h 6857997"/>
              <a:gd name="connsiteX2921" fmla="*/ 4649145 w 6096000"/>
              <a:gd name="connsiteY2921" fmla="*/ 185032 h 6857997"/>
              <a:gd name="connsiteX2922" fmla="*/ 4653404 w 6096000"/>
              <a:gd name="connsiteY2922" fmla="*/ 189270 h 6857997"/>
              <a:gd name="connsiteX2923" fmla="*/ 4657620 w 6096000"/>
              <a:gd name="connsiteY2923" fmla="*/ 193508 h 6857997"/>
              <a:gd name="connsiteX2924" fmla="*/ 4661858 w 6096000"/>
              <a:gd name="connsiteY2924" fmla="*/ 198214 h 6857997"/>
              <a:gd name="connsiteX2925" fmla="*/ 4654788 w 6096000"/>
              <a:gd name="connsiteY2925" fmla="*/ 198214 h 6857997"/>
              <a:gd name="connsiteX2926" fmla="*/ 4647739 w 6096000"/>
              <a:gd name="connsiteY2926" fmla="*/ 197745 h 6857997"/>
              <a:gd name="connsiteX2927" fmla="*/ 4640690 w 6096000"/>
              <a:gd name="connsiteY2927" fmla="*/ 197745 h 6857997"/>
              <a:gd name="connsiteX2928" fmla="*/ 4634088 w 6096000"/>
              <a:gd name="connsiteY2928" fmla="*/ 197745 h 6857997"/>
              <a:gd name="connsiteX2929" fmla="*/ 4627039 w 6096000"/>
              <a:gd name="connsiteY2929" fmla="*/ 197277 h 6857997"/>
              <a:gd name="connsiteX2930" fmla="*/ 4619969 w 6096000"/>
              <a:gd name="connsiteY2930" fmla="*/ 197277 h 6857997"/>
              <a:gd name="connsiteX2931" fmla="*/ 4612899 w 6096000"/>
              <a:gd name="connsiteY2931" fmla="*/ 197277 h 6857997"/>
              <a:gd name="connsiteX2932" fmla="*/ 4605849 w 6096000"/>
              <a:gd name="connsiteY2932" fmla="*/ 197277 h 6857997"/>
              <a:gd name="connsiteX2933" fmla="*/ 4605849 w 6096000"/>
              <a:gd name="connsiteY2933" fmla="*/ 196319 h 6857997"/>
              <a:gd name="connsiteX2934" fmla="*/ 4605849 w 6096000"/>
              <a:gd name="connsiteY2934" fmla="*/ 195382 h 6857997"/>
              <a:gd name="connsiteX2935" fmla="*/ 4605381 w 6096000"/>
              <a:gd name="connsiteY2935" fmla="*/ 194913 h 6857997"/>
              <a:gd name="connsiteX2936" fmla="*/ 4605381 w 6096000"/>
              <a:gd name="connsiteY2936" fmla="*/ 193976 h 6857997"/>
              <a:gd name="connsiteX2937" fmla="*/ 4604912 w 6096000"/>
              <a:gd name="connsiteY2937" fmla="*/ 193508 h 6857997"/>
              <a:gd name="connsiteX2938" fmla="*/ 4604444 w 6096000"/>
              <a:gd name="connsiteY2938" fmla="*/ 192549 h 6857997"/>
              <a:gd name="connsiteX2939" fmla="*/ 4603954 w 6096000"/>
              <a:gd name="connsiteY2939" fmla="*/ 192102 h 6857997"/>
              <a:gd name="connsiteX2940" fmla="*/ 4603486 w 6096000"/>
              <a:gd name="connsiteY2940" fmla="*/ 191634 h 6857997"/>
              <a:gd name="connsiteX2941" fmla="*/ 4606787 w 6096000"/>
              <a:gd name="connsiteY2941" fmla="*/ 187864 h 6857997"/>
              <a:gd name="connsiteX2942" fmla="*/ 4609619 w 6096000"/>
              <a:gd name="connsiteY2942" fmla="*/ 184095 h 6857997"/>
              <a:gd name="connsiteX2943" fmla="*/ 4612899 w 6096000"/>
              <a:gd name="connsiteY2943" fmla="*/ 180794 h 6857997"/>
              <a:gd name="connsiteX2944" fmla="*/ 4615731 w 6096000"/>
              <a:gd name="connsiteY2944" fmla="*/ 177025 h 6857997"/>
              <a:gd name="connsiteX2945" fmla="*/ 4619032 w 6096000"/>
              <a:gd name="connsiteY2945" fmla="*/ 173724 h 6857997"/>
              <a:gd name="connsiteX2946" fmla="*/ 4621864 w 6096000"/>
              <a:gd name="connsiteY2946" fmla="*/ 169955 h 6857997"/>
              <a:gd name="connsiteX2947" fmla="*/ 4624675 w 6096000"/>
              <a:gd name="connsiteY2947" fmla="*/ 166206 h 6857997"/>
              <a:gd name="connsiteX2948" fmla="*/ 4627976 w 6096000"/>
              <a:gd name="connsiteY2948" fmla="*/ 162906 h 6857997"/>
              <a:gd name="connsiteX2949" fmla="*/ 4624207 w 6096000"/>
              <a:gd name="connsiteY2949" fmla="*/ 161969 h 6857997"/>
              <a:gd name="connsiteX2950" fmla="*/ 4621396 w 6096000"/>
              <a:gd name="connsiteY2950" fmla="*/ 165738 h 6857997"/>
              <a:gd name="connsiteX2951" fmla="*/ 4618563 w 6096000"/>
              <a:gd name="connsiteY2951" fmla="*/ 169039 h 6857997"/>
              <a:gd name="connsiteX2952" fmla="*/ 4615262 w 6096000"/>
              <a:gd name="connsiteY2952" fmla="*/ 172318 h 6857997"/>
              <a:gd name="connsiteX2953" fmla="*/ 4612451 w 6096000"/>
              <a:gd name="connsiteY2953" fmla="*/ 175619 h 6857997"/>
              <a:gd name="connsiteX2954" fmla="*/ 4609619 w 6096000"/>
              <a:gd name="connsiteY2954" fmla="*/ 178920 h 6857997"/>
              <a:gd name="connsiteX2955" fmla="*/ 4606787 w 6096000"/>
              <a:gd name="connsiteY2955" fmla="*/ 182668 h 6857997"/>
              <a:gd name="connsiteX2956" fmla="*/ 4603954 w 6096000"/>
              <a:gd name="connsiteY2956" fmla="*/ 185969 h 6857997"/>
              <a:gd name="connsiteX2957" fmla="*/ 4601143 w 6096000"/>
              <a:gd name="connsiteY2957" fmla="*/ 189270 h 6857997"/>
              <a:gd name="connsiteX2958" fmla="*/ 4600185 w 6096000"/>
              <a:gd name="connsiteY2958" fmla="*/ 188801 h 6857997"/>
              <a:gd name="connsiteX2959" fmla="*/ 4599737 w 6096000"/>
              <a:gd name="connsiteY2959" fmla="*/ 188333 h 6857997"/>
              <a:gd name="connsiteX2960" fmla="*/ 4599269 w 6096000"/>
              <a:gd name="connsiteY2960" fmla="*/ 188333 h 6857997"/>
              <a:gd name="connsiteX2961" fmla="*/ 4598311 w 6096000"/>
              <a:gd name="connsiteY2961" fmla="*/ 187864 h 6857997"/>
              <a:gd name="connsiteX2962" fmla="*/ 4597842 w 6096000"/>
              <a:gd name="connsiteY2962" fmla="*/ 187864 h 6857997"/>
              <a:gd name="connsiteX2963" fmla="*/ 4596905 w 6096000"/>
              <a:gd name="connsiteY2963" fmla="*/ 187864 h 6857997"/>
              <a:gd name="connsiteX2964" fmla="*/ 4595968 w 6096000"/>
              <a:gd name="connsiteY2964" fmla="*/ 187374 h 6857997"/>
              <a:gd name="connsiteX2965" fmla="*/ 4595500 w 6096000"/>
              <a:gd name="connsiteY2965" fmla="*/ 187374 h 6857997"/>
              <a:gd name="connsiteX2966" fmla="*/ 4594094 w 6096000"/>
              <a:gd name="connsiteY2966" fmla="*/ 187864 h 6857997"/>
              <a:gd name="connsiteX2967" fmla="*/ 4592688 w 6096000"/>
              <a:gd name="connsiteY2967" fmla="*/ 187864 h 6857997"/>
              <a:gd name="connsiteX2968" fmla="*/ 4591283 w 6096000"/>
              <a:gd name="connsiteY2968" fmla="*/ 188333 h 6857997"/>
              <a:gd name="connsiteX2969" fmla="*/ 4590325 w 6096000"/>
              <a:gd name="connsiteY2969" fmla="*/ 188801 h 6857997"/>
              <a:gd name="connsiteX2970" fmla="*/ 4589409 w 6096000"/>
              <a:gd name="connsiteY2970" fmla="*/ 189270 h 6857997"/>
              <a:gd name="connsiteX2971" fmla="*/ 4588451 w 6096000"/>
              <a:gd name="connsiteY2971" fmla="*/ 190207 h 6857997"/>
              <a:gd name="connsiteX2972" fmla="*/ 4587513 w 6096000"/>
              <a:gd name="connsiteY2972" fmla="*/ 191144 h 6857997"/>
              <a:gd name="connsiteX2973" fmla="*/ 4586576 w 6096000"/>
              <a:gd name="connsiteY2973" fmla="*/ 192102 h 6857997"/>
              <a:gd name="connsiteX2974" fmla="*/ 4581380 w 6096000"/>
              <a:gd name="connsiteY2974" fmla="*/ 189270 h 6857997"/>
              <a:gd name="connsiteX2975" fmla="*/ 4576226 w 6096000"/>
              <a:gd name="connsiteY2975" fmla="*/ 186437 h 6857997"/>
              <a:gd name="connsiteX2976" fmla="*/ 4571030 w 6096000"/>
              <a:gd name="connsiteY2976" fmla="*/ 183605 h 6857997"/>
              <a:gd name="connsiteX2977" fmla="*/ 4565855 w 6096000"/>
              <a:gd name="connsiteY2977" fmla="*/ 180794 h 6857997"/>
              <a:gd name="connsiteX2978" fmla="*/ 4560680 w 6096000"/>
              <a:gd name="connsiteY2978" fmla="*/ 177962 h 6857997"/>
              <a:gd name="connsiteX2979" fmla="*/ 4555505 w 6096000"/>
              <a:gd name="connsiteY2979" fmla="*/ 175151 h 6857997"/>
              <a:gd name="connsiteX2980" fmla="*/ 4550330 w 6096000"/>
              <a:gd name="connsiteY2980" fmla="*/ 172318 h 6857997"/>
              <a:gd name="connsiteX2981" fmla="*/ 4544687 w 6096000"/>
              <a:gd name="connsiteY2981" fmla="*/ 169955 h 6857997"/>
              <a:gd name="connsiteX2982" fmla="*/ 4545155 w 6096000"/>
              <a:gd name="connsiteY2982" fmla="*/ 169507 h 6857997"/>
              <a:gd name="connsiteX2983" fmla="*/ 4545155 w 6096000"/>
              <a:gd name="connsiteY2983" fmla="*/ 169039 h 6857997"/>
              <a:gd name="connsiteX2984" fmla="*/ 4545155 w 6096000"/>
              <a:gd name="connsiteY2984" fmla="*/ 168549 h 6857997"/>
              <a:gd name="connsiteX2985" fmla="*/ 4545155 w 6096000"/>
              <a:gd name="connsiteY2985" fmla="*/ 168080 h 6857997"/>
              <a:gd name="connsiteX2986" fmla="*/ 4545155 w 6096000"/>
              <a:gd name="connsiteY2986" fmla="*/ 167612 h 6857997"/>
              <a:gd name="connsiteX2987" fmla="*/ 4545603 w 6096000"/>
              <a:gd name="connsiteY2987" fmla="*/ 167612 h 6857997"/>
              <a:gd name="connsiteX2988" fmla="*/ 4545603 w 6096000"/>
              <a:gd name="connsiteY2988" fmla="*/ 167143 h 6857997"/>
              <a:gd name="connsiteX2989" fmla="*/ 4555505 w 6096000"/>
              <a:gd name="connsiteY2989" fmla="*/ 166675 h 6857997"/>
              <a:gd name="connsiteX2990" fmla="*/ 4564918 w 6096000"/>
              <a:gd name="connsiteY2990" fmla="*/ 165738 h 6857997"/>
              <a:gd name="connsiteX2991" fmla="*/ 4574800 w 6096000"/>
              <a:gd name="connsiteY2991" fmla="*/ 165269 h 6857997"/>
              <a:gd name="connsiteX2992" fmla="*/ 4584681 w 6096000"/>
              <a:gd name="connsiteY2992" fmla="*/ 164780 h 6857997"/>
              <a:gd name="connsiteX2993" fmla="*/ 4594541 w 6096000"/>
              <a:gd name="connsiteY2993" fmla="*/ 163843 h 6857997"/>
              <a:gd name="connsiteX2994" fmla="*/ 4604444 w 6096000"/>
              <a:gd name="connsiteY2994" fmla="*/ 163374 h 6857997"/>
              <a:gd name="connsiteX2995" fmla="*/ 4614325 w 6096000"/>
              <a:gd name="connsiteY2995" fmla="*/ 162906 h 6857997"/>
              <a:gd name="connsiteX2996" fmla="*/ 4624207 w 6096000"/>
              <a:gd name="connsiteY2996" fmla="*/ 161969 h 6857997"/>
              <a:gd name="connsiteX2997" fmla="*/ 4678810 w 6096000"/>
              <a:gd name="connsiteY2997" fmla="*/ 159626 h 6857997"/>
              <a:gd name="connsiteX2998" fmla="*/ 4685881 w 6096000"/>
              <a:gd name="connsiteY2998" fmla="*/ 164311 h 6857997"/>
              <a:gd name="connsiteX2999" fmla="*/ 4692930 w 6096000"/>
              <a:gd name="connsiteY2999" fmla="*/ 169039 h 6857997"/>
              <a:gd name="connsiteX3000" fmla="*/ 4700468 w 6096000"/>
              <a:gd name="connsiteY3000" fmla="*/ 173255 h 6857997"/>
              <a:gd name="connsiteX3001" fmla="*/ 4707517 w 6096000"/>
              <a:gd name="connsiteY3001" fmla="*/ 177962 h 6857997"/>
              <a:gd name="connsiteX3002" fmla="*/ 4714588 w 6096000"/>
              <a:gd name="connsiteY3002" fmla="*/ 182668 h 6857997"/>
              <a:gd name="connsiteX3003" fmla="*/ 4722105 w 6096000"/>
              <a:gd name="connsiteY3003" fmla="*/ 187374 h 6857997"/>
              <a:gd name="connsiteX3004" fmla="*/ 4729176 w 6096000"/>
              <a:gd name="connsiteY3004" fmla="*/ 191634 h 6857997"/>
              <a:gd name="connsiteX3005" fmla="*/ 4736246 w 6096000"/>
              <a:gd name="connsiteY3005" fmla="*/ 196319 h 6857997"/>
              <a:gd name="connsiteX3006" fmla="*/ 4732945 w 6096000"/>
              <a:gd name="connsiteY3006" fmla="*/ 195382 h 6857997"/>
              <a:gd name="connsiteX3007" fmla="*/ 4729176 w 6096000"/>
              <a:gd name="connsiteY3007" fmla="*/ 193976 h 6857997"/>
              <a:gd name="connsiteX3008" fmla="*/ 4725406 w 6096000"/>
              <a:gd name="connsiteY3008" fmla="*/ 193018 h 6857997"/>
              <a:gd name="connsiteX3009" fmla="*/ 4721658 w 6096000"/>
              <a:gd name="connsiteY3009" fmla="*/ 191634 h 6857997"/>
              <a:gd name="connsiteX3010" fmla="*/ 4718357 w 6096000"/>
              <a:gd name="connsiteY3010" fmla="*/ 190675 h 6857997"/>
              <a:gd name="connsiteX3011" fmla="*/ 4714588 w 6096000"/>
              <a:gd name="connsiteY3011" fmla="*/ 189270 h 6857997"/>
              <a:gd name="connsiteX3012" fmla="*/ 4710818 w 6096000"/>
              <a:gd name="connsiteY3012" fmla="*/ 188333 h 6857997"/>
              <a:gd name="connsiteX3013" fmla="*/ 4707049 w 6096000"/>
              <a:gd name="connsiteY3013" fmla="*/ 187374 h 6857997"/>
              <a:gd name="connsiteX3014" fmla="*/ 4703748 w 6096000"/>
              <a:gd name="connsiteY3014" fmla="*/ 183605 h 6857997"/>
              <a:gd name="connsiteX3015" fmla="*/ 4699979 w 6096000"/>
              <a:gd name="connsiteY3015" fmla="*/ 180326 h 6857997"/>
              <a:gd name="connsiteX3016" fmla="*/ 4696699 w 6096000"/>
              <a:gd name="connsiteY3016" fmla="*/ 177025 h 6857997"/>
              <a:gd name="connsiteX3017" fmla="*/ 4692930 w 6096000"/>
              <a:gd name="connsiteY3017" fmla="*/ 173255 h 6857997"/>
              <a:gd name="connsiteX3018" fmla="*/ 4689181 w 6096000"/>
              <a:gd name="connsiteY3018" fmla="*/ 169955 h 6857997"/>
              <a:gd name="connsiteX3019" fmla="*/ 4685881 w 6096000"/>
              <a:gd name="connsiteY3019" fmla="*/ 166675 h 6857997"/>
              <a:gd name="connsiteX3020" fmla="*/ 4682111 w 6096000"/>
              <a:gd name="connsiteY3020" fmla="*/ 163374 h 6857997"/>
              <a:gd name="connsiteX3021" fmla="*/ 4678810 w 6096000"/>
              <a:gd name="connsiteY3021" fmla="*/ 159626 h 6857997"/>
              <a:gd name="connsiteX3022" fmla="*/ 4665159 w 6096000"/>
              <a:gd name="connsiteY3022" fmla="*/ 151598 h 6857997"/>
              <a:gd name="connsiteX3023" fmla="*/ 4669397 w 6096000"/>
              <a:gd name="connsiteY3023" fmla="*/ 155367 h 6857997"/>
              <a:gd name="connsiteX3024" fmla="*/ 4673635 w 6096000"/>
              <a:gd name="connsiteY3024" fmla="*/ 159626 h 6857997"/>
              <a:gd name="connsiteX3025" fmla="*/ 4677852 w 6096000"/>
              <a:gd name="connsiteY3025" fmla="*/ 163843 h 6857997"/>
              <a:gd name="connsiteX3026" fmla="*/ 4682580 w 6096000"/>
              <a:gd name="connsiteY3026" fmla="*/ 168080 h 6857997"/>
              <a:gd name="connsiteX3027" fmla="*/ 4686818 w 6096000"/>
              <a:gd name="connsiteY3027" fmla="*/ 171850 h 6857997"/>
              <a:gd name="connsiteX3028" fmla="*/ 4691056 w 6096000"/>
              <a:gd name="connsiteY3028" fmla="*/ 176088 h 6857997"/>
              <a:gd name="connsiteX3029" fmla="*/ 4695293 w 6096000"/>
              <a:gd name="connsiteY3029" fmla="*/ 180326 h 6857997"/>
              <a:gd name="connsiteX3030" fmla="*/ 4699510 w 6096000"/>
              <a:gd name="connsiteY3030" fmla="*/ 184563 h 6857997"/>
              <a:gd name="connsiteX3031" fmla="*/ 4691524 w 6096000"/>
              <a:gd name="connsiteY3031" fmla="*/ 181263 h 6857997"/>
              <a:gd name="connsiteX3032" fmla="*/ 4683048 w 6096000"/>
              <a:gd name="connsiteY3032" fmla="*/ 178452 h 6857997"/>
              <a:gd name="connsiteX3033" fmla="*/ 4674572 w 6096000"/>
              <a:gd name="connsiteY3033" fmla="*/ 175619 h 6857997"/>
              <a:gd name="connsiteX3034" fmla="*/ 4666565 w 6096000"/>
              <a:gd name="connsiteY3034" fmla="*/ 172318 h 6857997"/>
              <a:gd name="connsiteX3035" fmla="*/ 4658089 w 6096000"/>
              <a:gd name="connsiteY3035" fmla="*/ 169507 h 6857997"/>
              <a:gd name="connsiteX3036" fmla="*/ 4650103 w 6096000"/>
              <a:gd name="connsiteY3036" fmla="*/ 166675 h 6857997"/>
              <a:gd name="connsiteX3037" fmla="*/ 4641627 w 6096000"/>
              <a:gd name="connsiteY3037" fmla="*/ 163374 h 6857997"/>
              <a:gd name="connsiteX3038" fmla="*/ 4633151 w 6096000"/>
              <a:gd name="connsiteY3038" fmla="*/ 160542 h 6857997"/>
              <a:gd name="connsiteX3039" fmla="*/ 4637389 w 6096000"/>
              <a:gd name="connsiteY3039" fmla="*/ 159136 h 6857997"/>
              <a:gd name="connsiteX3040" fmla="*/ 4641159 w 6096000"/>
              <a:gd name="connsiteY3040" fmla="*/ 158199 h 6857997"/>
              <a:gd name="connsiteX3041" fmla="*/ 4645375 w 6096000"/>
              <a:gd name="connsiteY3041" fmla="*/ 157262 h 6857997"/>
              <a:gd name="connsiteX3042" fmla="*/ 4649145 w 6096000"/>
              <a:gd name="connsiteY3042" fmla="*/ 155857 h 6857997"/>
              <a:gd name="connsiteX3043" fmla="*/ 4653404 w 6096000"/>
              <a:gd name="connsiteY3043" fmla="*/ 154899 h 6857997"/>
              <a:gd name="connsiteX3044" fmla="*/ 4657173 w 6096000"/>
              <a:gd name="connsiteY3044" fmla="*/ 153493 h 6857997"/>
              <a:gd name="connsiteX3045" fmla="*/ 4661390 w 6096000"/>
              <a:gd name="connsiteY3045" fmla="*/ 152556 h 6857997"/>
              <a:gd name="connsiteX3046" fmla="*/ 4562086 w 6096000"/>
              <a:gd name="connsiteY3046" fmla="*/ 141716 h 6857997"/>
              <a:gd name="connsiteX3047" fmla="*/ 4559275 w 6096000"/>
              <a:gd name="connsiteY3047" fmla="*/ 143612 h 6857997"/>
              <a:gd name="connsiteX3048" fmla="*/ 4556911 w 6096000"/>
              <a:gd name="connsiteY3048" fmla="*/ 145954 h 6857997"/>
              <a:gd name="connsiteX3049" fmla="*/ 4554568 w 6096000"/>
              <a:gd name="connsiteY3049" fmla="*/ 147828 h 6857997"/>
              <a:gd name="connsiteX3050" fmla="*/ 4551736 w 6096000"/>
              <a:gd name="connsiteY3050" fmla="*/ 149724 h 6857997"/>
              <a:gd name="connsiteX3051" fmla="*/ 4549372 w 6096000"/>
              <a:gd name="connsiteY3051" fmla="*/ 152088 h 6857997"/>
              <a:gd name="connsiteX3052" fmla="*/ 4547029 w 6096000"/>
              <a:gd name="connsiteY3052" fmla="*/ 153962 h 6857997"/>
              <a:gd name="connsiteX3053" fmla="*/ 4544687 w 6096000"/>
              <a:gd name="connsiteY3053" fmla="*/ 155857 h 6857997"/>
              <a:gd name="connsiteX3054" fmla="*/ 4541854 w 6096000"/>
              <a:gd name="connsiteY3054" fmla="*/ 158199 h 6857997"/>
              <a:gd name="connsiteX3055" fmla="*/ 4541386 w 6096000"/>
              <a:gd name="connsiteY3055" fmla="*/ 157262 h 6857997"/>
              <a:gd name="connsiteX3056" fmla="*/ 4540449 w 6096000"/>
              <a:gd name="connsiteY3056" fmla="*/ 156794 h 6857997"/>
              <a:gd name="connsiteX3057" fmla="*/ 4539491 w 6096000"/>
              <a:gd name="connsiteY3057" fmla="*/ 156325 h 6857997"/>
              <a:gd name="connsiteX3058" fmla="*/ 4538554 w 6096000"/>
              <a:gd name="connsiteY3058" fmla="*/ 155857 h 6857997"/>
              <a:gd name="connsiteX3059" fmla="*/ 4537617 w 6096000"/>
              <a:gd name="connsiteY3059" fmla="*/ 155367 h 6857997"/>
              <a:gd name="connsiteX3060" fmla="*/ 4536680 w 6096000"/>
              <a:gd name="connsiteY3060" fmla="*/ 155367 h 6857997"/>
              <a:gd name="connsiteX3061" fmla="*/ 4535721 w 6096000"/>
              <a:gd name="connsiteY3061" fmla="*/ 154899 h 6857997"/>
              <a:gd name="connsiteX3062" fmla="*/ 4534805 w 6096000"/>
              <a:gd name="connsiteY3062" fmla="*/ 154899 h 6857997"/>
              <a:gd name="connsiteX3063" fmla="*/ 4532910 w 6096000"/>
              <a:gd name="connsiteY3063" fmla="*/ 155367 h 6857997"/>
              <a:gd name="connsiteX3064" fmla="*/ 4531036 w 6096000"/>
              <a:gd name="connsiteY3064" fmla="*/ 155857 h 6857997"/>
              <a:gd name="connsiteX3065" fmla="*/ 4529141 w 6096000"/>
              <a:gd name="connsiteY3065" fmla="*/ 156325 h 6857997"/>
              <a:gd name="connsiteX3066" fmla="*/ 4527735 w 6096000"/>
              <a:gd name="connsiteY3066" fmla="*/ 157262 h 6857997"/>
              <a:gd name="connsiteX3067" fmla="*/ 4526308 w 6096000"/>
              <a:gd name="connsiteY3067" fmla="*/ 158668 h 6857997"/>
              <a:gd name="connsiteX3068" fmla="*/ 4525393 w 6096000"/>
              <a:gd name="connsiteY3068" fmla="*/ 160073 h 6857997"/>
              <a:gd name="connsiteX3069" fmla="*/ 4524434 w 6096000"/>
              <a:gd name="connsiteY3069" fmla="*/ 161969 h 6857997"/>
              <a:gd name="connsiteX3070" fmla="*/ 4523966 w 6096000"/>
              <a:gd name="connsiteY3070" fmla="*/ 163374 h 6857997"/>
              <a:gd name="connsiteX3071" fmla="*/ 4520665 w 6096000"/>
              <a:gd name="connsiteY3071" fmla="*/ 163374 h 6857997"/>
              <a:gd name="connsiteX3072" fmla="*/ 4517364 w 6096000"/>
              <a:gd name="connsiteY3072" fmla="*/ 162906 h 6857997"/>
              <a:gd name="connsiteX3073" fmla="*/ 4514084 w 6096000"/>
              <a:gd name="connsiteY3073" fmla="*/ 162437 h 6857997"/>
              <a:gd name="connsiteX3074" fmla="*/ 4510783 w 6096000"/>
              <a:gd name="connsiteY3074" fmla="*/ 162437 h 6857997"/>
              <a:gd name="connsiteX3075" fmla="*/ 4507482 w 6096000"/>
              <a:gd name="connsiteY3075" fmla="*/ 161969 h 6857997"/>
              <a:gd name="connsiteX3076" fmla="*/ 4503713 w 6096000"/>
              <a:gd name="connsiteY3076" fmla="*/ 161500 h 6857997"/>
              <a:gd name="connsiteX3077" fmla="*/ 4500433 w 6096000"/>
              <a:gd name="connsiteY3077" fmla="*/ 161500 h 6857997"/>
              <a:gd name="connsiteX3078" fmla="*/ 4497132 w 6096000"/>
              <a:gd name="connsiteY3078" fmla="*/ 161010 h 6857997"/>
              <a:gd name="connsiteX3079" fmla="*/ 4505140 w 6096000"/>
              <a:gd name="connsiteY3079" fmla="*/ 158668 h 6857997"/>
              <a:gd name="connsiteX3080" fmla="*/ 4513594 w 6096000"/>
              <a:gd name="connsiteY3080" fmla="*/ 156325 h 6857997"/>
              <a:gd name="connsiteX3081" fmla="*/ 4521623 w 6096000"/>
              <a:gd name="connsiteY3081" fmla="*/ 153962 h 6857997"/>
              <a:gd name="connsiteX3082" fmla="*/ 4529609 w 6096000"/>
              <a:gd name="connsiteY3082" fmla="*/ 151129 h 6857997"/>
              <a:gd name="connsiteX3083" fmla="*/ 4537617 w 6096000"/>
              <a:gd name="connsiteY3083" fmla="*/ 148787 h 6857997"/>
              <a:gd name="connsiteX3084" fmla="*/ 4545603 w 6096000"/>
              <a:gd name="connsiteY3084" fmla="*/ 146444 h 6857997"/>
              <a:gd name="connsiteX3085" fmla="*/ 4554100 w 6096000"/>
              <a:gd name="connsiteY3085" fmla="*/ 144080 h 6857997"/>
              <a:gd name="connsiteX3086" fmla="*/ 4562086 w 6096000"/>
              <a:gd name="connsiteY3086" fmla="*/ 141716 h 6857997"/>
              <a:gd name="connsiteX3087" fmla="*/ 4582339 w 6096000"/>
              <a:gd name="connsiteY3087" fmla="*/ 140779 h 6857997"/>
              <a:gd name="connsiteX3088" fmla="*/ 4591751 w 6096000"/>
              <a:gd name="connsiteY3088" fmla="*/ 142185 h 6857997"/>
              <a:gd name="connsiteX3089" fmla="*/ 4601143 w 6096000"/>
              <a:gd name="connsiteY3089" fmla="*/ 143143 h 6857997"/>
              <a:gd name="connsiteX3090" fmla="*/ 4610556 w 6096000"/>
              <a:gd name="connsiteY3090" fmla="*/ 144549 h 6857997"/>
              <a:gd name="connsiteX3091" fmla="*/ 4619969 w 6096000"/>
              <a:gd name="connsiteY3091" fmla="*/ 145486 h 6857997"/>
              <a:gd name="connsiteX3092" fmla="*/ 4629382 w 6096000"/>
              <a:gd name="connsiteY3092" fmla="*/ 146913 h 6857997"/>
              <a:gd name="connsiteX3093" fmla="*/ 4638795 w 6096000"/>
              <a:gd name="connsiteY3093" fmla="*/ 147828 h 6857997"/>
              <a:gd name="connsiteX3094" fmla="*/ 4647739 w 6096000"/>
              <a:gd name="connsiteY3094" fmla="*/ 149255 h 6857997"/>
              <a:gd name="connsiteX3095" fmla="*/ 4657173 w 6096000"/>
              <a:gd name="connsiteY3095" fmla="*/ 150192 h 6857997"/>
              <a:gd name="connsiteX3096" fmla="*/ 4653872 w 6096000"/>
              <a:gd name="connsiteY3096" fmla="*/ 151129 h 6857997"/>
              <a:gd name="connsiteX3097" fmla="*/ 4650103 w 6096000"/>
              <a:gd name="connsiteY3097" fmla="*/ 152088 h 6857997"/>
              <a:gd name="connsiteX3098" fmla="*/ 4646334 w 6096000"/>
              <a:gd name="connsiteY3098" fmla="*/ 153493 h 6857997"/>
              <a:gd name="connsiteX3099" fmla="*/ 4642564 w 6096000"/>
              <a:gd name="connsiteY3099" fmla="*/ 154430 h 6857997"/>
              <a:gd name="connsiteX3100" fmla="*/ 4638795 w 6096000"/>
              <a:gd name="connsiteY3100" fmla="*/ 155367 h 6857997"/>
              <a:gd name="connsiteX3101" fmla="*/ 4635494 w 6096000"/>
              <a:gd name="connsiteY3101" fmla="*/ 156325 h 6857997"/>
              <a:gd name="connsiteX3102" fmla="*/ 4631746 w 6096000"/>
              <a:gd name="connsiteY3102" fmla="*/ 157731 h 6857997"/>
              <a:gd name="connsiteX3103" fmla="*/ 4627976 w 6096000"/>
              <a:gd name="connsiteY3103" fmla="*/ 158668 h 6857997"/>
              <a:gd name="connsiteX3104" fmla="*/ 4622333 w 6096000"/>
              <a:gd name="connsiteY3104" fmla="*/ 156325 h 6857997"/>
              <a:gd name="connsiteX3105" fmla="*/ 4616668 w 6096000"/>
              <a:gd name="connsiteY3105" fmla="*/ 153962 h 6857997"/>
              <a:gd name="connsiteX3106" fmla="*/ 4611024 w 6096000"/>
              <a:gd name="connsiteY3106" fmla="*/ 152088 h 6857997"/>
              <a:gd name="connsiteX3107" fmla="*/ 4605381 w 6096000"/>
              <a:gd name="connsiteY3107" fmla="*/ 149724 h 6857997"/>
              <a:gd name="connsiteX3108" fmla="*/ 4599737 w 6096000"/>
              <a:gd name="connsiteY3108" fmla="*/ 147360 h 6857997"/>
              <a:gd name="connsiteX3109" fmla="*/ 4594094 w 6096000"/>
              <a:gd name="connsiteY3109" fmla="*/ 145486 h 6857997"/>
              <a:gd name="connsiteX3110" fmla="*/ 4587982 w 6096000"/>
              <a:gd name="connsiteY3110" fmla="*/ 143143 h 6857997"/>
              <a:gd name="connsiteX3111" fmla="*/ 4582339 w 6096000"/>
              <a:gd name="connsiteY3111" fmla="*/ 140779 h 6857997"/>
              <a:gd name="connsiteX3112" fmla="*/ 4569625 w 6096000"/>
              <a:gd name="connsiteY3112" fmla="*/ 139374 h 6857997"/>
              <a:gd name="connsiteX3113" fmla="*/ 4576226 w 6096000"/>
              <a:gd name="connsiteY3113" fmla="*/ 142185 h 6857997"/>
              <a:gd name="connsiteX3114" fmla="*/ 4582339 w 6096000"/>
              <a:gd name="connsiteY3114" fmla="*/ 144549 h 6857997"/>
              <a:gd name="connsiteX3115" fmla="*/ 4588451 w 6096000"/>
              <a:gd name="connsiteY3115" fmla="*/ 146913 h 6857997"/>
              <a:gd name="connsiteX3116" fmla="*/ 4595031 w 6096000"/>
              <a:gd name="connsiteY3116" fmla="*/ 149255 h 6857997"/>
              <a:gd name="connsiteX3117" fmla="*/ 4601143 w 6096000"/>
              <a:gd name="connsiteY3117" fmla="*/ 151598 h 6857997"/>
              <a:gd name="connsiteX3118" fmla="*/ 4607724 w 6096000"/>
              <a:gd name="connsiteY3118" fmla="*/ 154430 h 6857997"/>
              <a:gd name="connsiteX3119" fmla="*/ 4613857 w 6096000"/>
              <a:gd name="connsiteY3119" fmla="*/ 156794 h 6857997"/>
              <a:gd name="connsiteX3120" fmla="*/ 4620437 w 6096000"/>
              <a:gd name="connsiteY3120" fmla="*/ 159136 h 6857997"/>
              <a:gd name="connsiteX3121" fmla="*/ 4611024 w 6096000"/>
              <a:gd name="connsiteY3121" fmla="*/ 159626 h 6857997"/>
              <a:gd name="connsiteX3122" fmla="*/ 4601612 w 6096000"/>
              <a:gd name="connsiteY3122" fmla="*/ 160073 h 6857997"/>
              <a:gd name="connsiteX3123" fmla="*/ 4592220 w 6096000"/>
              <a:gd name="connsiteY3123" fmla="*/ 161010 h 6857997"/>
              <a:gd name="connsiteX3124" fmla="*/ 4582807 w 6096000"/>
              <a:gd name="connsiteY3124" fmla="*/ 161500 h 6857997"/>
              <a:gd name="connsiteX3125" fmla="*/ 4573394 w 6096000"/>
              <a:gd name="connsiteY3125" fmla="*/ 161969 h 6857997"/>
              <a:gd name="connsiteX3126" fmla="*/ 4563981 w 6096000"/>
              <a:gd name="connsiteY3126" fmla="*/ 162437 h 6857997"/>
              <a:gd name="connsiteX3127" fmla="*/ 4554568 w 6096000"/>
              <a:gd name="connsiteY3127" fmla="*/ 163374 h 6857997"/>
              <a:gd name="connsiteX3128" fmla="*/ 4545155 w 6096000"/>
              <a:gd name="connsiteY3128" fmla="*/ 163843 h 6857997"/>
              <a:gd name="connsiteX3129" fmla="*/ 4545155 w 6096000"/>
              <a:gd name="connsiteY3129" fmla="*/ 163374 h 6857997"/>
              <a:gd name="connsiteX3130" fmla="*/ 4545155 w 6096000"/>
              <a:gd name="connsiteY3130" fmla="*/ 162906 h 6857997"/>
              <a:gd name="connsiteX3131" fmla="*/ 4545155 w 6096000"/>
              <a:gd name="connsiteY3131" fmla="*/ 162437 h 6857997"/>
              <a:gd name="connsiteX3132" fmla="*/ 4544687 w 6096000"/>
              <a:gd name="connsiteY3132" fmla="*/ 161969 h 6857997"/>
              <a:gd name="connsiteX3133" fmla="*/ 4544218 w 6096000"/>
              <a:gd name="connsiteY3133" fmla="*/ 161500 h 6857997"/>
              <a:gd name="connsiteX3134" fmla="*/ 4544218 w 6096000"/>
              <a:gd name="connsiteY3134" fmla="*/ 161010 h 6857997"/>
              <a:gd name="connsiteX3135" fmla="*/ 4544218 w 6096000"/>
              <a:gd name="connsiteY3135" fmla="*/ 160542 h 6857997"/>
              <a:gd name="connsiteX3136" fmla="*/ 4547029 w 6096000"/>
              <a:gd name="connsiteY3136" fmla="*/ 157731 h 6857997"/>
              <a:gd name="connsiteX3137" fmla="*/ 4550330 w 6096000"/>
              <a:gd name="connsiteY3137" fmla="*/ 155367 h 6857997"/>
              <a:gd name="connsiteX3138" fmla="*/ 4553631 w 6096000"/>
              <a:gd name="connsiteY3138" fmla="*/ 152556 h 6857997"/>
              <a:gd name="connsiteX3139" fmla="*/ 4556911 w 6096000"/>
              <a:gd name="connsiteY3139" fmla="*/ 150192 h 6857997"/>
              <a:gd name="connsiteX3140" fmla="*/ 4560212 w 6096000"/>
              <a:gd name="connsiteY3140" fmla="*/ 147360 h 6857997"/>
              <a:gd name="connsiteX3141" fmla="*/ 4563513 w 6096000"/>
              <a:gd name="connsiteY3141" fmla="*/ 145017 h 6857997"/>
              <a:gd name="connsiteX3142" fmla="*/ 4566324 w 6096000"/>
              <a:gd name="connsiteY3142" fmla="*/ 142185 h 6857997"/>
              <a:gd name="connsiteX3143" fmla="*/ 4569625 w 6096000"/>
              <a:gd name="connsiteY3143" fmla="*/ 139374 h 6857997"/>
              <a:gd name="connsiteX3144" fmla="*/ 4569156 w 6096000"/>
              <a:gd name="connsiteY3144" fmla="*/ 136073 h 6857997"/>
              <a:gd name="connsiteX3145" fmla="*/ 4558785 w 6096000"/>
              <a:gd name="connsiteY3145" fmla="*/ 138905 h 6857997"/>
              <a:gd name="connsiteX3146" fmla="*/ 4548904 w 6096000"/>
              <a:gd name="connsiteY3146" fmla="*/ 142185 h 6857997"/>
              <a:gd name="connsiteX3147" fmla="*/ 4538554 w 6096000"/>
              <a:gd name="connsiteY3147" fmla="*/ 145017 h 6857997"/>
              <a:gd name="connsiteX3148" fmla="*/ 4528672 w 6096000"/>
              <a:gd name="connsiteY3148" fmla="*/ 148318 h 6857997"/>
              <a:gd name="connsiteX3149" fmla="*/ 4518322 w 6096000"/>
              <a:gd name="connsiteY3149" fmla="*/ 151129 h 6857997"/>
              <a:gd name="connsiteX3150" fmla="*/ 4508441 w 6096000"/>
              <a:gd name="connsiteY3150" fmla="*/ 154430 h 6857997"/>
              <a:gd name="connsiteX3151" fmla="*/ 4498070 w 6096000"/>
              <a:gd name="connsiteY3151" fmla="*/ 157262 h 6857997"/>
              <a:gd name="connsiteX3152" fmla="*/ 4488188 w 6096000"/>
              <a:gd name="connsiteY3152" fmla="*/ 160073 h 6857997"/>
              <a:gd name="connsiteX3153" fmla="*/ 4488188 w 6096000"/>
              <a:gd name="connsiteY3153" fmla="*/ 160542 h 6857997"/>
              <a:gd name="connsiteX3154" fmla="*/ 4487720 w 6096000"/>
              <a:gd name="connsiteY3154" fmla="*/ 160542 h 6857997"/>
              <a:gd name="connsiteX3155" fmla="*/ 4478307 w 6096000"/>
              <a:gd name="connsiteY3155" fmla="*/ 168549 h 6857997"/>
              <a:gd name="connsiteX3156" fmla="*/ 4469362 w 6096000"/>
              <a:gd name="connsiteY3156" fmla="*/ 176088 h 6857997"/>
              <a:gd name="connsiteX3157" fmla="*/ 4459949 w 6096000"/>
              <a:gd name="connsiteY3157" fmla="*/ 183605 h 6857997"/>
              <a:gd name="connsiteX3158" fmla="*/ 4450536 w 6096000"/>
              <a:gd name="connsiteY3158" fmla="*/ 191634 h 6857997"/>
              <a:gd name="connsiteX3159" fmla="*/ 4441592 w 6096000"/>
              <a:gd name="connsiteY3159" fmla="*/ 199151 h 6857997"/>
              <a:gd name="connsiteX3160" fmla="*/ 4432179 w 6096000"/>
              <a:gd name="connsiteY3160" fmla="*/ 207158 h 6857997"/>
              <a:gd name="connsiteX3161" fmla="*/ 4423235 w 6096000"/>
              <a:gd name="connsiteY3161" fmla="*/ 214697 h 6857997"/>
              <a:gd name="connsiteX3162" fmla="*/ 4413801 w 6096000"/>
              <a:gd name="connsiteY3162" fmla="*/ 222214 h 6857997"/>
              <a:gd name="connsiteX3163" fmla="*/ 4413801 w 6096000"/>
              <a:gd name="connsiteY3163" fmla="*/ 222683 h 6857997"/>
              <a:gd name="connsiteX3164" fmla="*/ 4413353 w 6096000"/>
              <a:gd name="connsiteY3164" fmla="*/ 223151 h 6857997"/>
              <a:gd name="connsiteX3165" fmla="*/ 4408647 w 6096000"/>
              <a:gd name="connsiteY3165" fmla="*/ 233522 h 6857997"/>
              <a:gd name="connsiteX3166" fmla="*/ 4403919 w 6096000"/>
              <a:gd name="connsiteY3166" fmla="*/ 244340 h 6857997"/>
              <a:gd name="connsiteX3167" fmla="*/ 4398744 w 6096000"/>
              <a:gd name="connsiteY3167" fmla="*/ 254690 h 6857997"/>
              <a:gd name="connsiteX3168" fmla="*/ 4394038 w 6096000"/>
              <a:gd name="connsiteY3168" fmla="*/ 265530 h 6857997"/>
              <a:gd name="connsiteX3169" fmla="*/ 4388863 w 6096000"/>
              <a:gd name="connsiteY3169" fmla="*/ 275879 h 6857997"/>
              <a:gd name="connsiteX3170" fmla="*/ 4384156 w 6096000"/>
              <a:gd name="connsiteY3170" fmla="*/ 286697 h 6857997"/>
              <a:gd name="connsiteX3171" fmla="*/ 4378981 w 6096000"/>
              <a:gd name="connsiteY3171" fmla="*/ 297068 h 6857997"/>
              <a:gd name="connsiteX3172" fmla="*/ 4374275 w 6096000"/>
              <a:gd name="connsiteY3172" fmla="*/ 307418 h 6857997"/>
              <a:gd name="connsiteX3173" fmla="*/ 4374275 w 6096000"/>
              <a:gd name="connsiteY3173" fmla="*/ 307887 h 6857997"/>
              <a:gd name="connsiteX3174" fmla="*/ 4374275 w 6096000"/>
              <a:gd name="connsiteY3174" fmla="*/ 308355 h 6857997"/>
              <a:gd name="connsiteX3175" fmla="*/ 4374275 w 6096000"/>
              <a:gd name="connsiteY3175" fmla="*/ 312593 h 6857997"/>
              <a:gd name="connsiteX3176" fmla="*/ 4373806 w 6096000"/>
              <a:gd name="connsiteY3176" fmla="*/ 316831 h 6857997"/>
              <a:gd name="connsiteX3177" fmla="*/ 4373806 w 6096000"/>
              <a:gd name="connsiteY3177" fmla="*/ 321537 h 6857997"/>
              <a:gd name="connsiteX3178" fmla="*/ 4373806 w 6096000"/>
              <a:gd name="connsiteY3178" fmla="*/ 325775 h 6857997"/>
              <a:gd name="connsiteX3179" fmla="*/ 4373806 w 6096000"/>
              <a:gd name="connsiteY3179" fmla="*/ 330013 h 6857997"/>
              <a:gd name="connsiteX3180" fmla="*/ 4373806 w 6096000"/>
              <a:gd name="connsiteY3180" fmla="*/ 334719 h 6857997"/>
              <a:gd name="connsiteX3181" fmla="*/ 4373806 w 6096000"/>
              <a:gd name="connsiteY3181" fmla="*/ 338957 h 6857997"/>
              <a:gd name="connsiteX3182" fmla="*/ 4373806 w 6096000"/>
              <a:gd name="connsiteY3182" fmla="*/ 343195 h 6857997"/>
              <a:gd name="connsiteX3183" fmla="*/ 4373806 w 6096000"/>
              <a:gd name="connsiteY3183" fmla="*/ 343663 h 6857997"/>
              <a:gd name="connsiteX3184" fmla="*/ 4373338 w 6096000"/>
              <a:gd name="connsiteY3184" fmla="*/ 377524 h 6857997"/>
              <a:gd name="connsiteX3185" fmla="*/ 4378513 w 6096000"/>
              <a:gd name="connsiteY3185" fmla="*/ 410958 h 6857997"/>
              <a:gd name="connsiteX3186" fmla="*/ 4387926 w 6096000"/>
              <a:gd name="connsiteY3186" fmla="*/ 442965 h 6857997"/>
              <a:gd name="connsiteX3187" fmla="*/ 4402514 w 6096000"/>
              <a:gd name="connsiteY3187" fmla="*/ 473099 h 6857997"/>
              <a:gd name="connsiteX3188" fmla="*/ 4420871 w 6096000"/>
              <a:gd name="connsiteY3188" fmla="*/ 500400 h 6857997"/>
              <a:gd name="connsiteX3189" fmla="*/ 4443466 w 6096000"/>
              <a:gd name="connsiteY3189" fmla="*/ 524868 h 6857997"/>
              <a:gd name="connsiteX3190" fmla="*/ 4469362 w 6096000"/>
              <a:gd name="connsiteY3190" fmla="*/ 545589 h 6857997"/>
              <a:gd name="connsiteX3191" fmla="*/ 4499028 w 6096000"/>
              <a:gd name="connsiteY3191" fmla="*/ 562540 h 6857997"/>
              <a:gd name="connsiteX3192" fmla="*/ 4509846 w 6096000"/>
              <a:gd name="connsiteY3192" fmla="*/ 567226 h 6857997"/>
              <a:gd name="connsiteX3193" fmla="*/ 4521133 w 6096000"/>
              <a:gd name="connsiteY3193" fmla="*/ 571463 h 6857997"/>
              <a:gd name="connsiteX3194" fmla="*/ 4532442 w 6096000"/>
              <a:gd name="connsiteY3194" fmla="*/ 575233 h 6857997"/>
              <a:gd name="connsiteX3195" fmla="*/ 4544218 w 6096000"/>
              <a:gd name="connsiteY3195" fmla="*/ 578065 h 6857997"/>
              <a:gd name="connsiteX3196" fmla="*/ 4555505 w 6096000"/>
              <a:gd name="connsiteY3196" fmla="*/ 580408 h 6857997"/>
              <a:gd name="connsiteX3197" fmla="*/ 4567282 w 6096000"/>
              <a:gd name="connsiteY3197" fmla="*/ 581834 h 6857997"/>
              <a:gd name="connsiteX3198" fmla="*/ 4579038 w 6096000"/>
              <a:gd name="connsiteY3198" fmla="*/ 582771 h 6857997"/>
              <a:gd name="connsiteX3199" fmla="*/ 4590793 w 6096000"/>
              <a:gd name="connsiteY3199" fmla="*/ 583240 h 6857997"/>
              <a:gd name="connsiteX3200" fmla="*/ 4602570 w 6096000"/>
              <a:gd name="connsiteY3200" fmla="*/ 582771 h 6857997"/>
              <a:gd name="connsiteX3201" fmla="*/ 4614325 w 6096000"/>
              <a:gd name="connsiteY3201" fmla="*/ 581834 h 6857997"/>
              <a:gd name="connsiteX3202" fmla="*/ 4626081 w 6096000"/>
              <a:gd name="connsiteY3202" fmla="*/ 580408 h 6857997"/>
              <a:gd name="connsiteX3203" fmla="*/ 4637858 w 6096000"/>
              <a:gd name="connsiteY3203" fmla="*/ 578065 h 6857997"/>
              <a:gd name="connsiteX3204" fmla="*/ 4649145 w 6096000"/>
              <a:gd name="connsiteY3204" fmla="*/ 575233 h 6857997"/>
              <a:gd name="connsiteX3205" fmla="*/ 4660453 w 6096000"/>
              <a:gd name="connsiteY3205" fmla="*/ 571463 h 6857997"/>
              <a:gd name="connsiteX3206" fmla="*/ 4671740 w 6096000"/>
              <a:gd name="connsiteY3206" fmla="*/ 567694 h 6857997"/>
              <a:gd name="connsiteX3207" fmla="*/ 4682580 w 6096000"/>
              <a:gd name="connsiteY3207" fmla="*/ 563009 h 6857997"/>
              <a:gd name="connsiteX3208" fmla="*/ 4683048 w 6096000"/>
              <a:gd name="connsiteY3208" fmla="*/ 562540 h 6857997"/>
              <a:gd name="connsiteX3209" fmla="*/ 4683517 w 6096000"/>
              <a:gd name="connsiteY3209" fmla="*/ 562540 h 6857997"/>
              <a:gd name="connsiteX3210" fmla="*/ 4683985 w 6096000"/>
              <a:gd name="connsiteY3210" fmla="*/ 562051 h 6857997"/>
              <a:gd name="connsiteX3211" fmla="*/ 4684454 w 6096000"/>
              <a:gd name="connsiteY3211" fmla="*/ 562051 h 6857997"/>
              <a:gd name="connsiteX3212" fmla="*/ 4684922 w 6096000"/>
              <a:gd name="connsiteY3212" fmla="*/ 561582 h 6857997"/>
              <a:gd name="connsiteX3213" fmla="*/ 4685412 w 6096000"/>
              <a:gd name="connsiteY3213" fmla="*/ 561582 h 6857997"/>
              <a:gd name="connsiteX3214" fmla="*/ 4685881 w 6096000"/>
              <a:gd name="connsiteY3214" fmla="*/ 561114 h 6857997"/>
              <a:gd name="connsiteX3215" fmla="*/ 4686818 w 6096000"/>
              <a:gd name="connsiteY3215" fmla="*/ 560645 h 6857997"/>
              <a:gd name="connsiteX3216" fmla="*/ 4687755 w 6096000"/>
              <a:gd name="connsiteY3216" fmla="*/ 560177 h 6857997"/>
              <a:gd name="connsiteX3217" fmla="*/ 4688692 w 6096000"/>
              <a:gd name="connsiteY3217" fmla="*/ 559708 h 6857997"/>
              <a:gd name="connsiteX3218" fmla="*/ 4689629 w 6096000"/>
              <a:gd name="connsiteY3218" fmla="*/ 559240 h 6857997"/>
              <a:gd name="connsiteX3219" fmla="*/ 4690566 w 6096000"/>
              <a:gd name="connsiteY3219" fmla="*/ 559240 h 6857997"/>
              <a:gd name="connsiteX3220" fmla="*/ 4691056 w 6096000"/>
              <a:gd name="connsiteY3220" fmla="*/ 558771 h 6857997"/>
              <a:gd name="connsiteX3221" fmla="*/ 4691993 w 6096000"/>
              <a:gd name="connsiteY3221" fmla="*/ 558281 h 6857997"/>
              <a:gd name="connsiteX3222" fmla="*/ 4692930 w 6096000"/>
              <a:gd name="connsiteY3222" fmla="*/ 557813 h 6857997"/>
              <a:gd name="connsiteX3223" fmla="*/ 4693398 w 6096000"/>
              <a:gd name="connsiteY3223" fmla="*/ 557344 h 6857997"/>
              <a:gd name="connsiteX3224" fmla="*/ 4694335 w 6096000"/>
              <a:gd name="connsiteY3224" fmla="*/ 556876 h 6857997"/>
              <a:gd name="connsiteX3225" fmla="*/ 4694825 w 6096000"/>
              <a:gd name="connsiteY3225" fmla="*/ 556407 h 6857997"/>
              <a:gd name="connsiteX3226" fmla="*/ 4695762 w 6096000"/>
              <a:gd name="connsiteY3226" fmla="*/ 556407 h 6857997"/>
              <a:gd name="connsiteX3227" fmla="*/ 4696230 w 6096000"/>
              <a:gd name="connsiteY3227" fmla="*/ 555939 h 6857997"/>
              <a:gd name="connsiteX3228" fmla="*/ 4697168 w 6096000"/>
              <a:gd name="connsiteY3228" fmla="*/ 555470 h 6857997"/>
              <a:gd name="connsiteX3229" fmla="*/ 4697636 w 6096000"/>
              <a:gd name="connsiteY3229" fmla="*/ 555002 h 6857997"/>
              <a:gd name="connsiteX3230" fmla="*/ 4698105 w 6096000"/>
              <a:gd name="connsiteY3230" fmla="*/ 555002 h 6857997"/>
              <a:gd name="connsiteX3231" fmla="*/ 4698594 w 6096000"/>
              <a:gd name="connsiteY3231" fmla="*/ 554512 h 6857997"/>
              <a:gd name="connsiteX3232" fmla="*/ 4699063 w 6096000"/>
              <a:gd name="connsiteY3232" fmla="*/ 554043 h 6857997"/>
              <a:gd name="connsiteX3233" fmla="*/ 4699510 w 6096000"/>
              <a:gd name="connsiteY3233" fmla="*/ 554043 h 6857997"/>
              <a:gd name="connsiteX3234" fmla="*/ 4699979 w 6096000"/>
              <a:gd name="connsiteY3234" fmla="*/ 553596 h 6857997"/>
              <a:gd name="connsiteX3235" fmla="*/ 4700468 w 6096000"/>
              <a:gd name="connsiteY3235" fmla="*/ 553596 h 6857997"/>
              <a:gd name="connsiteX3236" fmla="*/ 4700937 w 6096000"/>
              <a:gd name="connsiteY3236" fmla="*/ 553128 h 6857997"/>
              <a:gd name="connsiteX3237" fmla="*/ 4701405 w 6096000"/>
              <a:gd name="connsiteY3237" fmla="*/ 553128 h 6857997"/>
              <a:gd name="connsiteX3238" fmla="*/ 4702342 w 6096000"/>
              <a:gd name="connsiteY3238" fmla="*/ 552169 h 6857997"/>
              <a:gd name="connsiteX3239" fmla="*/ 4703280 w 6096000"/>
              <a:gd name="connsiteY3239" fmla="*/ 551701 h 6857997"/>
              <a:gd name="connsiteX3240" fmla="*/ 4704238 w 6096000"/>
              <a:gd name="connsiteY3240" fmla="*/ 551232 h 6857997"/>
              <a:gd name="connsiteX3241" fmla="*/ 4705175 w 6096000"/>
              <a:gd name="connsiteY3241" fmla="*/ 550295 h 6857997"/>
              <a:gd name="connsiteX3242" fmla="*/ 4706580 w 6096000"/>
              <a:gd name="connsiteY3242" fmla="*/ 549827 h 6857997"/>
              <a:gd name="connsiteX3243" fmla="*/ 4707517 w 6096000"/>
              <a:gd name="connsiteY3243" fmla="*/ 549358 h 6857997"/>
              <a:gd name="connsiteX3244" fmla="*/ 4708476 w 6096000"/>
              <a:gd name="connsiteY3244" fmla="*/ 548400 h 6857997"/>
              <a:gd name="connsiteX3245" fmla="*/ 4709392 w 6096000"/>
              <a:gd name="connsiteY3245" fmla="*/ 547932 h 6857997"/>
              <a:gd name="connsiteX3246" fmla="*/ 4709881 w 6096000"/>
              <a:gd name="connsiteY3246" fmla="*/ 547932 h 6857997"/>
              <a:gd name="connsiteX3247" fmla="*/ 4709881 w 6096000"/>
              <a:gd name="connsiteY3247" fmla="*/ 547463 h 6857997"/>
              <a:gd name="connsiteX3248" fmla="*/ 4710350 w 6096000"/>
              <a:gd name="connsiteY3248" fmla="*/ 547463 h 6857997"/>
              <a:gd name="connsiteX3249" fmla="*/ 4714588 w 6096000"/>
              <a:gd name="connsiteY3249" fmla="*/ 544162 h 6857997"/>
              <a:gd name="connsiteX3250" fmla="*/ 4719294 w 6096000"/>
              <a:gd name="connsiteY3250" fmla="*/ 541330 h 6857997"/>
              <a:gd name="connsiteX3251" fmla="*/ 4723532 w 6096000"/>
              <a:gd name="connsiteY3251" fmla="*/ 538050 h 6857997"/>
              <a:gd name="connsiteX3252" fmla="*/ 4727770 w 6096000"/>
              <a:gd name="connsiteY3252" fmla="*/ 534750 h 6857997"/>
              <a:gd name="connsiteX3253" fmla="*/ 4731987 w 6096000"/>
              <a:gd name="connsiteY3253" fmla="*/ 531449 h 6857997"/>
              <a:gd name="connsiteX3254" fmla="*/ 4735756 w 6096000"/>
              <a:gd name="connsiteY3254" fmla="*/ 527701 h 6857997"/>
              <a:gd name="connsiteX3255" fmla="*/ 4740015 w 6096000"/>
              <a:gd name="connsiteY3255" fmla="*/ 523931 h 6857997"/>
              <a:gd name="connsiteX3256" fmla="*/ 4743785 w 6096000"/>
              <a:gd name="connsiteY3256" fmla="*/ 520162 h 6857997"/>
              <a:gd name="connsiteX3257" fmla="*/ 4746127 w 6096000"/>
              <a:gd name="connsiteY3257" fmla="*/ 518735 h 6857997"/>
              <a:gd name="connsiteX3258" fmla="*/ 4748470 w 6096000"/>
              <a:gd name="connsiteY3258" fmla="*/ 517351 h 6857997"/>
              <a:gd name="connsiteX3259" fmla="*/ 4750834 w 6096000"/>
              <a:gd name="connsiteY3259" fmla="*/ 515924 h 6857997"/>
              <a:gd name="connsiteX3260" fmla="*/ 4753198 w 6096000"/>
              <a:gd name="connsiteY3260" fmla="*/ 514987 h 6857997"/>
              <a:gd name="connsiteX3261" fmla="*/ 4755540 w 6096000"/>
              <a:gd name="connsiteY3261" fmla="*/ 513582 h 6857997"/>
              <a:gd name="connsiteX3262" fmla="*/ 4757883 w 6096000"/>
              <a:gd name="connsiteY3262" fmla="*/ 512155 h 6857997"/>
              <a:gd name="connsiteX3263" fmla="*/ 4760247 w 6096000"/>
              <a:gd name="connsiteY3263" fmla="*/ 510749 h 6857997"/>
              <a:gd name="connsiteX3264" fmla="*/ 4762611 w 6096000"/>
              <a:gd name="connsiteY3264" fmla="*/ 509323 h 6857997"/>
              <a:gd name="connsiteX3265" fmla="*/ 4763079 w 6096000"/>
              <a:gd name="connsiteY3265" fmla="*/ 509323 h 6857997"/>
              <a:gd name="connsiteX3266" fmla="*/ 4763079 w 6096000"/>
              <a:gd name="connsiteY3266" fmla="*/ 508854 h 6857997"/>
              <a:gd name="connsiteX3267" fmla="*/ 4763548 w 6096000"/>
              <a:gd name="connsiteY3267" fmla="*/ 508854 h 6857997"/>
              <a:gd name="connsiteX3268" fmla="*/ 4768723 w 6096000"/>
              <a:gd name="connsiteY3268" fmla="*/ 498526 h 6857997"/>
              <a:gd name="connsiteX3269" fmla="*/ 4774366 w 6096000"/>
              <a:gd name="connsiteY3269" fmla="*/ 488155 h 6857997"/>
              <a:gd name="connsiteX3270" fmla="*/ 4780010 w 6096000"/>
              <a:gd name="connsiteY3270" fmla="*/ 477315 h 6857997"/>
              <a:gd name="connsiteX3271" fmla="*/ 4785206 w 6096000"/>
              <a:gd name="connsiteY3271" fmla="*/ 466965 h 6857997"/>
              <a:gd name="connsiteX3272" fmla="*/ 4790849 w 6096000"/>
              <a:gd name="connsiteY3272" fmla="*/ 456616 h 6857997"/>
              <a:gd name="connsiteX3273" fmla="*/ 4796024 w 6096000"/>
              <a:gd name="connsiteY3273" fmla="*/ 446266 h 6857997"/>
              <a:gd name="connsiteX3274" fmla="*/ 4801668 w 6096000"/>
              <a:gd name="connsiteY3274" fmla="*/ 435895 h 6857997"/>
              <a:gd name="connsiteX3275" fmla="*/ 4807311 w 6096000"/>
              <a:gd name="connsiteY3275" fmla="*/ 425545 h 6857997"/>
              <a:gd name="connsiteX3276" fmla="*/ 4807311 w 6096000"/>
              <a:gd name="connsiteY3276" fmla="*/ 425077 h 6857997"/>
              <a:gd name="connsiteX3277" fmla="*/ 4808270 w 6096000"/>
              <a:gd name="connsiteY3277" fmla="*/ 414727 h 6857997"/>
              <a:gd name="connsiteX3278" fmla="*/ 4809185 w 6096000"/>
              <a:gd name="connsiteY3278" fmla="*/ 404377 h 6857997"/>
              <a:gd name="connsiteX3279" fmla="*/ 4810144 w 6096000"/>
              <a:gd name="connsiteY3279" fmla="*/ 394006 h 6857997"/>
              <a:gd name="connsiteX3280" fmla="*/ 4811081 w 6096000"/>
              <a:gd name="connsiteY3280" fmla="*/ 383657 h 6857997"/>
              <a:gd name="connsiteX3281" fmla="*/ 4812018 w 6096000"/>
              <a:gd name="connsiteY3281" fmla="*/ 373286 h 6857997"/>
              <a:gd name="connsiteX3282" fmla="*/ 4812955 w 6096000"/>
              <a:gd name="connsiteY3282" fmla="*/ 362957 h 6857997"/>
              <a:gd name="connsiteX3283" fmla="*/ 4813913 w 6096000"/>
              <a:gd name="connsiteY3283" fmla="*/ 352608 h 6857997"/>
              <a:gd name="connsiteX3284" fmla="*/ 4814850 w 6096000"/>
              <a:gd name="connsiteY3284" fmla="*/ 342258 h 6857997"/>
              <a:gd name="connsiteX3285" fmla="*/ 4815319 w 6096000"/>
              <a:gd name="connsiteY3285" fmla="*/ 342258 h 6857997"/>
              <a:gd name="connsiteX3286" fmla="*/ 4815319 w 6096000"/>
              <a:gd name="connsiteY3286" fmla="*/ 341768 h 6857997"/>
              <a:gd name="connsiteX3287" fmla="*/ 4814850 w 6096000"/>
              <a:gd name="connsiteY3287" fmla="*/ 341768 h 6857997"/>
              <a:gd name="connsiteX3288" fmla="*/ 4812955 w 6096000"/>
              <a:gd name="connsiteY3288" fmla="*/ 332845 h 6857997"/>
              <a:gd name="connsiteX3289" fmla="*/ 4810612 w 6096000"/>
              <a:gd name="connsiteY3289" fmla="*/ 323901 h 6857997"/>
              <a:gd name="connsiteX3290" fmla="*/ 4808270 w 6096000"/>
              <a:gd name="connsiteY3290" fmla="*/ 314957 h 6857997"/>
              <a:gd name="connsiteX3291" fmla="*/ 4805906 w 6096000"/>
              <a:gd name="connsiteY3291" fmla="*/ 305991 h 6857997"/>
              <a:gd name="connsiteX3292" fmla="*/ 4803542 w 6096000"/>
              <a:gd name="connsiteY3292" fmla="*/ 297068 h 6857997"/>
              <a:gd name="connsiteX3293" fmla="*/ 4801199 w 6096000"/>
              <a:gd name="connsiteY3293" fmla="*/ 288124 h 6857997"/>
              <a:gd name="connsiteX3294" fmla="*/ 4798835 w 6096000"/>
              <a:gd name="connsiteY3294" fmla="*/ 279180 h 6857997"/>
              <a:gd name="connsiteX3295" fmla="*/ 4796493 w 6096000"/>
              <a:gd name="connsiteY3295" fmla="*/ 270236 h 6857997"/>
              <a:gd name="connsiteX3296" fmla="*/ 4796493 w 6096000"/>
              <a:gd name="connsiteY3296" fmla="*/ 269767 h 6857997"/>
              <a:gd name="connsiteX3297" fmla="*/ 4790360 w 6096000"/>
              <a:gd name="connsiteY3297" fmla="*/ 261292 h 6857997"/>
              <a:gd name="connsiteX3298" fmla="*/ 4784716 w 6096000"/>
              <a:gd name="connsiteY3298" fmla="*/ 252816 h 6857997"/>
              <a:gd name="connsiteX3299" fmla="*/ 4778604 w 6096000"/>
              <a:gd name="connsiteY3299" fmla="*/ 243872 h 6857997"/>
              <a:gd name="connsiteX3300" fmla="*/ 4772961 w 6096000"/>
              <a:gd name="connsiteY3300" fmla="*/ 235396 h 6857997"/>
              <a:gd name="connsiteX3301" fmla="*/ 4766827 w 6096000"/>
              <a:gd name="connsiteY3301" fmla="*/ 226452 h 6857997"/>
              <a:gd name="connsiteX3302" fmla="*/ 4761184 w 6096000"/>
              <a:gd name="connsiteY3302" fmla="*/ 217976 h 6857997"/>
              <a:gd name="connsiteX3303" fmla="*/ 4755072 w 6096000"/>
              <a:gd name="connsiteY3303" fmla="*/ 209501 h 6857997"/>
              <a:gd name="connsiteX3304" fmla="*/ 4749428 w 6096000"/>
              <a:gd name="connsiteY3304" fmla="*/ 200556 h 6857997"/>
              <a:gd name="connsiteX3305" fmla="*/ 4748938 w 6096000"/>
              <a:gd name="connsiteY3305" fmla="*/ 200556 h 6857997"/>
              <a:gd name="connsiteX3306" fmla="*/ 4748938 w 6096000"/>
              <a:gd name="connsiteY3306" fmla="*/ 200088 h 6857997"/>
              <a:gd name="connsiteX3307" fmla="*/ 4738589 w 6096000"/>
              <a:gd name="connsiteY3307" fmla="*/ 193976 h 6857997"/>
              <a:gd name="connsiteX3308" fmla="*/ 4728239 w 6096000"/>
              <a:gd name="connsiteY3308" fmla="*/ 187374 h 6857997"/>
              <a:gd name="connsiteX3309" fmla="*/ 4717889 w 6096000"/>
              <a:gd name="connsiteY3309" fmla="*/ 180794 h 6857997"/>
              <a:gd name="connsiteX3310" fmla="*/ 4707517 w 6096000"/>
              <a:gd name="connsiteY3310" fmla="*/ 174192 h 6857997"/>
              <a:gd name="connsiteX3311" fmla="*/ 4697168 w 6096000"/>
              <a:gd name="connsiteY3311" fmla="*/ 167612 h 6857997"/>
              <a:gd name="connsiteX3312" fmla="*/ 4687286 w 6096000"/>
              <a:gd name="connsiteY3312" fmla="*/ 161010 h 6857997"/>
              <a:gd name="connsiteX3313" fmla="*/ 4676936 w 6096000"/>
              <a:gd name="connsiteY3313" fmla="*/ 154899 h 6857997"/>
              <a:gd name="connsiteX3314" fmla="*/ 4666565 w 6096000"/>
              <a:gd name="connsiteY3314" fmla="*/ 148318 h 6857997"/>
              <a:gd name="connsiteX3315" fmla="*/ 4666096 w 6096000"/>
              <a:gd name="connsiteY3315" fmla="*/ 148318 h 6857997"/>
              <a:gd name="connsiteX3316" fmla="*/ 4666096 w 6096000"/>
              <a:gd name="connsiteY3316" fmla="*/ 147828 h 6857997"/>
              <a:gd name="connsiteX3317" fmla="*/ 4665628 w 6096000"/>
              <a:gd name="connsiteY3317" fmla="*/ 147828 h 6857997"/>
              <a:gd name="connsiteX3318" fmla="*/ 4653872 w 6096000"/>
              <a:gd name="connsiteY3318" fmla="*/ 146444 h 6857997"/>
              <a:gd name="connsiteX3319" fmla="*/ 4641627 w 6096000"/>
              <a:gd name="connsiteY3319" fmla="*/ 145017 h 6857997"/>
              <a:gd name="connsiteX3320" fmla="*/ 4629850 w 6096000"/>
              <a:gd name="connsiteY3320" fmla="*/ 143612 h 6857997"/>
              <a:gd name="connsiteX3321" fmla="*/ 4617626 w 6096000"/>
              <a:gd name="connsiteY3321" fmla="*/ 142185 h 6857997"/>
              <a:gd name="connsiteX3322" fmla="*/ 4605849 w 6096000"/>
              <a:gd name="connsiteY3322" fmla="*/ 140311 h 6857997"/>
              <a:gd name="connsiteX3323" fmla="*/ 4593625 w 6096000"/>
              <a:gd name="connsiteY3323" fmla="*/ 138905 h 6857997"/>
              <a:gd name="connsiteX3324" fmla="*/ 4581870 w 6096000"/>
              <a:gd name="connsiteY3324" fmla="*/ 137479 h 6857997"/>
              <a:gd name="connsiteX3325" fmla="*/ 4569625 w 6096000"/>
              <a:gd name="connsiteY3325" fmla="*/ 136073 h 6857997"/>
              <a:gd name="connsiteX3326" fmla="*/ 4569156 w 6096000"/>
              <a:gd name="connsiteY3326" fmla="*/ 136073 h 6857997"/>
              <a:gd name="connsiteX3327" fmla="*/ 0 w 6096000"/>
              <a:gd name="connsiteY3327" fmla="*/ 0 h 6857997"/>
              <a:gd name="connsiteX3328" fmla="*/ 6096000 w 6096000"/>
              <a:gd name="connsiteY3328" fmla="*/ 0 h 6857997"/>
              <a:gd name="connsiteX3329" fmla="*/ 6096000 w 6096000"/>
              <a:gd name="connsiteY3329" fmla="*/ 6857997 h 6857997"/>
              <a:gd name="connsiteX3330" fmla="*/ 0 w 6096000"/>
              <a:gd name="connsiteY3330" fmla="*/ 6857997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Lst>
            <a:rect l="l" t="t" r="r" b="b"/>
            <a:pathLst>
              <a:path w="6096000" h="6857997">
                <a:moveTo>
                  <a:pt x="4704238" y="485344"/>
                </a:moveTo>
                <a:cubicBezTo>
                  <a:pt x="4704238" y="491924"/>
                  <a:pt x="4704238" y="491924"/>
                  <a:pt x="4704238" y="491924"/>
                </a:cubicBezTo>
                <a:cubicBezTo>
                  <a:pt x="4704706" y="498036"/>
                  <a:pt x="4704706" y="498036"/>
                  <a:pt x="4704706" y="498036"/>
                </a:cubicBezTo>
                <a:cubicBezTo>
                  <a:pt x="4705175" y="504637"/>
                  <a:pt x="4705175" y="504637"/>
                  <a:pt x="4705175" y="504637"/>
                </a:cubicBezTo>
                <a:cubicBezTo>
                  <a:pt x="4705643" y="510749"/>
                  <a:pt x="4705643" y="510749"/>
                  <a:pt x="4705643" y="510749"/>
                </a:cubicBezTo>
                <a:cubicBezTo>
                  <a:pt x="4706112" y="517351"/>
                  <a:pt x="4706112" y="517351"/>
                  <a:pt x="4706112" y="517351"/>
                </a:cubicBezTo>
                <a:cubicBezTo>
                  <a:pt x="4706580" y="523931"/>
                  <a:pt x="4706580" y="523931"/>
                  <a:pt x="4706580" y="523931"/>
                </a:cubicBezTo>
                <a:cubicBezTo>
                  <a:pt x="4707049" y="530043"/>
                  <a:pt x="4707049" y="530043"/>
                  <a:pt x="4707049" y="530043"/>
                </a:cubicBezTo>
                <a:cubicBezTo>
                  <a:pt x="4707517" y="536645"/>
                  <a:pt x="4707517" y="536645"/>
                  <a:pt x="4707517" y="536645"/>
                </a:cubicBezTo>
                <a:lnTo>
                  <a:pt x="4699510" y="537113"/>
                </a:lnTo>
                <a:cubicBezTo>
                  <a:pt x="4691993" y="538050"/>
                  <a:pt x="4691993" y="538050"/>
                  <a:pt x="4691993" y="538050"/>
                </a:cubicBezTo>
                <a:cubicBezTo>
                  <a:pt x="4683985" y="538519"/>
                  <a:pt x="4683985" y="538519"/>
                  <a:pt x="4683985" y="538519"/>
                </a:cubicBezTo>
                <a:cubicBezTo>
                  <a:pt x="4675999" y="539456"/>
                  <a:pt x="4675999" y="539456"/>
                  <a:pt x="4675999" y="539456"/>
                </a:cubicBezTo>
                <a:cubicBezTo>
                  <a:pt x="4668460" y="539946"/>
                  <a:pt x="4668460" y="539946"/>
                  <a:pt x="4668460" y="539946"/>
                </a:cubicBezTo>
                <a:cubicBezTo>
                  <a:pt x="4660453" y="540883"/>
                  <a:pt x="4660453" y="540883"/>
                  <a:pt x="4660453" y="540883"/>
                </a:cubicBezTo>
                <a:cubicBezTo>
                  <a:pt x="4652446" y="541330"/>
                  <a:pt x="4652446" y="541330"/>
                  <a:pt x="4652446" y="541330"/>
                </a:cubicBezTo>
                <a:cubicBezTo>
                  <a:pt x="4644907" y="542288"/>
                  <a:pt x="4644907" y="542288"/>
                  <a:pt x="4644907" y="542288"/>
                </a:cubicBezTo>
                <a:cubicBezTo>
                  <a:pt x="4652446" y="535218"/>
                  <a:pt x="4652446" y="535218"/>
                  <a:pt x="4652446" y="535218"/>
                </a:cubicBezTo>
                <a:cubicBezTo>
                  <a:pt x="4659516" y="527701"/>
                  <a:pt x="4659516" y="527701"/>
                  <a:pt x="4659516" y="527701"/>
                </a:cubicBezTo>
                <a:cubicBezTo>
                  <a:pt x="4667055" y="520631"/>
                  <a:pt x="4667055" y="520631"/>
                  <a:pt x="4667055" y="520631"/>
                </a:cubicBezTo>
                <a:cubicBezTo>
                  <a:pt x="4674572" y="513582"/>
                  <a:pt x="4674572" y="513582"/>
                  <a:pt x="4674572" y="513582"/>
                </a:cubicBezTo>
                <a:cubicBezTo>
                  <a:pt x="4681643" y="506511"/>
                  <a:pt x="4681643" y="506511"/>
                  <a:pt x="4681643" y="506511"/>
                </a:cubicBezTo>
                <a:cubicBezTo>
                  <a:pt x="4689181" y="499441"/>
                  <a:pt x="4689181" y="499441"/>
                  <a:pt x="4689181" y="499441"/>
                </a:cubicBezTo>
                <a:cubicBezTo>
                  <a:pt x="4696699" y="492392"/>
                  <a:pt x="4696699" y="492392"/>
                  <a:pt x="4696699" y="492392"/>
                </a:cubicBezTo>
                <a:cubicBezTo>
                  <a:pt x="4704238" y="485344"/>
                  <a:pt x="4704238" y="485344"/>
                  <a:pt x="4704238" y="485344"/>
                </a:cubicBezTo>
                <a:close/>
                <a:moveTo>
                  <a:pt x="4620906" y="477315"/>
                </a:moveTo>
                <a:cubicBezTo>
                  <a:pt x="4623270" y="485344"/>
                  <a:pt x="4623270" y="485344"/>
                  <a:pt x="4623270" y="485344"/>
                </a:cubicBezTo>
                <a:cubicBezTo>
                  <a:pt x="4625144" y="493329"/>
                  <a:pt x="4625144" y="493329"/>
                  <a:pt x="4625144" y="493329"/>
                </a:cubicBezTo>
                <a:cubicBezTo>
                  <a:pt x="4627508" y="501805"/>
                  <a:pt x="4627508" y="501805"/>
                  <a:pt x="4627508" y="501805"/>
                </a:cubicBezTo>
                <a:cubicBezTo>
                  <a:pt x="4629382" y="509812"/>
                  <a:pt x="4629382" y="509812"/>
                  <a:pt x="4629382" y="509812"/>
                </a:cubicBezTo>
                <a:cubicBezTo>
                  <a:pt x="4631746" y="517820"/>
                  <a:pt x="4631746" y="517820"/>
                  <a:pt x="4631746" y="517820"/>
                </a:cubicBezTo>
                <a:cubicBezTo>
                  <a:pt x="4633620" y="525805"/>
                  <a:pt x="4633620" y="525805"/>
                  <a:pt x="4633620" y="525805"/>
                </a:cubicBezTo>
                <a:cubicBezTo>
                  <a:pt x="4635962" y="533813"/>
                  <a:pt x="4635962" y="533813"/>
                  <a:pt x="4635962" y="533813"/>
                </a:cubicBezTo>
                <a:cubicBezTo>
                  <a:pt x="4637858" y="541820"/>
                  <a:pt x="4637858" y="541820"/>
                  <a:pt x="4637858" y="541820"/>
                </a:cubicBezTo>
                <a:lnTo>
                  <a:pt x="4627976" y="539946"/>
                </a:lnTo>
                <a:cubicBezTo>
                  <a:pt x="4617626" y="537582"/>
                  <a:pt x="4617626" y="537582"/>
                  <a:pt x="4617626" y="537582"/>
                </a:cubicBezTo>
                <a:cubicBezTo>
                  <a:pt x="4607724" y="535218"/>
                  <a:pt x="4607724" y="535218"/>
                  <a:pt x="4607724" y="535218"/>
                </a:cubicBezTo>
                <a:cubicBezTo>
                  <a:pt x="4597374" y="532876"/>
                  <a:pt x="4597374" y="532876"/>
                  <a:pt x="4597374" y="532876"/>
                </a:cubicBezTo>
                <a:cubicBezTo>
                  <a:pt x="4587513" y="531002"/>
                  <a:pt x="4587513" y="531002"/>
                  <a:pt x="4587513" y="531002"/>
                </a:cubicBezTo>
                <a:cubicBezTo>
                  <a:pt x="4577164" y="528638"/>
                  <a:pt x="4577164" y="528638"/>
                  <a:pt x="4577164" y="528638"/>
                </a:cubicBezTo>
                <a:cubicBezTo>
                  <a:pt x="4567282" y="526274"/>
                  <a:pt x="4567282" y="526274"/>
                  <a:pt x="4567282" y="526274"/>
                </a:cubicBezTo>
                <a:cubicBezTo>
                  <a:pt x="4556911" y="523931"/>
                  <a:pt x="4556911" y="523931"/>
                  <a:pt x="4556911" y="523931"/>
                </a:cubicBezTo>
                <a:cubicBezTo>
                  <a:pt x="4564918" y="518288"/>
                  <a:pt x="4564918" y="518288"/>
                  <a:pt x="4564918" y="518288"/>
                </a:cubicBezTo>
                <a:cubicBezTo>
                  <a:pt x="4572926" y="512623"/>
                  <a:pt x="4572926" y="512623"/>
                  <a:pt x="4572926" y="512623"/>
                </a:cubicBezTo>
                <a:cubicBezTo>
                  <a:pt x="4580912" y="506511"/>
                  <a:pt x="4580912" y="506511"/>
                  <a:pt x="4580912" y="506511"/>
                </a:cubicBezTo>
                <a:cubicBezTo>
                  <a:pt x="4588919" y="500868"/>
                  <a:pt x="4588919" y="500868"/>
                  <a:pt x="4588919" y="500868"/>
                </a:cubicBezTo>
                <a:cubicBezTo>
                  <a:pt x="4596905" y="494756"/>
                  <a:pt x="4596905" y="494756"/>
                  <a:pt x="4596905" y="494756"/>
                </a:cubicBezTo>
                <a:cubicBezTo>
                  <a:pt x="4604912" y="489092"/>
                  <a:pt x="4604912" y="489092"/>
                  <a:pt x="4604912" y="489092"/>
                </a:cubicBezTo>
                <a:cubicBezTo>
                  <a:pt x="4612899" y="483448"/>
                  <a:pt x="4612899" y="483448"/>
                  <a:pt x="4612899" y="483448"/>
                </a:cubicBezTo>
                <a:cubicBezTo>
                  <a:pt x="4620906" y="477315"/>
                  <a:pt x="4620906" y="477315"/>
                  <a:pt x="4620906" y="477315"/>
                </a:cubicBezTo>
                <a:close/>
                <a:moveTo>
                  <a:pt x="4624207" y="476378"/>
                </a:moveTo>
                <a:cubicBezTo>
                  <a:pt x="4633620" y="477315"/>
                  <a:pt x="4633620" y="477315"/>
                  <a:pt x="4633620" y="477315"/>
                </a:cubicBezTo>
                <a:cubicBezTo>
                  <a:pt x="4643501" y="478273"/>
                  <a:pt x="4643501" y="478273"/>
                  <a:pt x="4643501" y="478273"/>
                </a:cubicBezTo>
                <a:cubicBezTo>
                  <a:pt x="4653404" y="478742"/>
                  <a:pt x="4653404" y="478742"/>
                  <a:pt x="4653404" y="478742"/>
                </a:cubicBezTo>
                <a:cubicBezTo>
                  <a:pt x="4662817" y="479679"/>
                  <a:pt x="4662817" y="479679"/>
                  <a:pt x="4662817" y="479679"/>
                </a:cubicBezTo>
                <a:cubicBezTo>
                  <a:pt x="4672698" y="480616"/>
                  <a:pt x="4672698" y="480616"/>
                  <a:pt x="4672698" y="480616"/>
                </a:cubicBezTo>
                <a:cubicBezTo>
                  <a:pt x="4682111" y="481574"/>
                  <a:pt x="4682111" y="481574"/>
                  <a:pt x="4682111" y="481574"/>
                </a:cubicBezTo>
                <a:cubicBezTo>
                  <a:pt x="4691993" y="482043"/>
                  <a:pt x="4691993" y="482043"/>
                  <a:pt x="4691993" y="482043"/>
                </a:cubicBezTo>
                <a:cubicBezTo>
                  <a:pt x="4701874" y="482980"/>
                  <a:pt x="4701874" y="482980"/>
                  <a:pt x="4701874" y="482980"/>
                </a:cubicBezTo>
                <a:cubicBezTo>
                  <a:pt x="4693867" y="490497"/>
                  <a:pt x="4693867" y="490497"/>
                  <a:pt x="4693867" y="490497"/>
                </a:cubicBezTo>
                <a:cubicBezTo>
                  <a:pt x="4686349" y="497567"/>
                  <a:pt x="4686349" y="497567"/>
                  <a:pt x="4686349" y="497567"/>
                </a:cubicBezTo>
                <a:cubicBezTo>
                  <a:pt x="4678810" y="504637"/>
                  <a:pt x="4678810" y="504637"/>
                  <a:pt x="4678810" y="504637"/>
                </a:cubicBezTo>
                <a:cubicBezTo>
                  <a:pt x="4671271" y="512155"/>
                  <a:pt x="4671271" y="512155"/>
                  <a:pt x="4671271" y="512155"/>
                </a:cubicBezTo>
                <a:cubicBezTo>
                  <a:pt x="4663754" y="519225"/>
                  <a:pt x="4663754" y="519225"/>
                  <a:pt x="4663754" y="519225"/>
                </a:cubicBezTo>
                <a:cubicBezTo>
                  <a:pt x="4656215" y="526764"/>
                  <a:pt x="4656215" y="526764"/>
                  <a:pt x="4656215" y="526764"/>
                </a:cubicBezTo>
                <a:cubicBezTo>
                  <a:pt x="4648676" y="533813"/>
                  <a:pt x="4648676" y="533813"/>
                  <a:pt x="4648676" y="533813"/>
                </a:cubicBezTo>
                <a:cubicBezTo>
                  <a:pt x="4641159" y="540883"/>
                  <a:pt x="4641159" y="540883"/>
                  <a:pt x="4641159" y="540883"/>
                </a:cubicBezTo>
                <a:lnTo>
                  <a:pt x="4638795" y="532876"/>
                </a:lnTo>
                <a:cubicBezTo>
                  <a:pt x="4636921" y="524868"/>
                  <a:pt x="4636921" y="524868"/>
                  <a:pt x="4636921" y="524868"/>
                </a:cubicBezTo>
                <a:cubicBezTo>
                  <a:pt x="4634578" y="516861"/>
                  <a:pt x="4634578" y="516861"/>
                  <a:pt x="4634578" y="516861"/>
                </a:cubicBezTo>
                <a:cubicBezTo>
                  <a:pt x="4632683" y="508854"/>
                  <a:pt x="4632683" y="508854"/>
                  <a:pt x="4632683" y="508854"/>
                </a:cubicBezTo>
                <a:cubicBezTo>
                  <a:pt x="4630319" y="500868"/>
                  <a:pt x="4630319" y="500868"/>
                  <a:pt x="4630319" y="500868"/>
                </a:cubicBezTo>
                <a:cubicBezTo>
                  <a:pt x="4628445" y="492861"/>
                  <a:pt x="4628445" y="492861"/>
                  <a:pt x="4628445" y="492861"/>
                </a:cubicBezTo>
                <a:cubicBezTo>
                  <a:pt x="4626081" y="484385"/>
                  <a:pt x="4626081" y="484385"/>
                  <a:pt x="4626081" y="484385"/>
                </a:cubicBezTo>
                <a:cubicBezTo>
                  <a:pt x="4624207" y="476378"/>
                  <a:pt x="4624207" y="476378"/>
                  <a:pt x="4624207" y="476378"/>
                </a:cubicBezTo>
                <a:close/>
                <a:moveTo>
                  <a:pt x="4764485" y="471203"/>
                </a:moveTo>
                <a:cubicBezTo>
                  <a:pt x="4764953" y="471203"/>
                  <a:pt x="4764953" y="471203"/>
                  <a:pt x="4764953" y="471203"/>
                </a:cubicBezTo>
                <a:cubicBezTo>
                  <a:pt x="4764953" y="471672"/>
                  <a:pt x="4764953" y="471672"/>
                  <a:pt x="4765422" y="471672"/>
                </a:cubicBezTo>
                <a:cubicBezTo>
                  <a:pt x="4765422" y="471672"/>
                  <a:pt x="4765422" y="471672"/>
                  <a:pt x="4765890" y="471672"/>
                </a:cubicBezTo>
                <a:cubicBezTo>
                  <a:pt x="4765890" y="472162"/>
                  <a:pt x="4765890" y="472162"/>
                  <a:pt x="4766380" y="472162"/>
                </a:cubicBezTo>
                <a:cubicBezTo>
                  <a:pt x="4765890" y="476378"/>
                  <a:pt x="4765890" y="476378"/>
                  <a:pt x="4765890" y="476378"/>
                </a:cubicBezTo>
                <a:cubicBezTo>
                  <a:pt x="4764953" y="480616"/>
                  <a:pt x="4764953" y="480616"/>
                  <a:pt x="4764953" y="480616"/>
                </a:cubicBezTo>
                <a:lnTo>
                  <a:pt x="4763995" y="485344"/>
                </a:lnTo>
                <a:cubicBezTo>
                  <a:pt x="4763548" y="489560"/>
                  <a:pt x="4763548" y="489560"/>
                  <a:pt x="4763548" y="489560"/>
                </a:cubicBezTo>
                <a:cubicBezTo>
                  <a:pt x="4762611" y="493798"/>
                  <a:pt x="4762611" y="493798"/>
                  <a:pt x="4762611" y="493798"/>
                </a:cubicBezTo>
                <a:cubicBezTo>
                  <a:pt x="4762121" y="498036"/>
                  <a:pt x="4762121" y="498036"/>
                  <a:pt x="4762121" y="498036"/>
                </a:cubicBezTo>
                <a:cubicBezTo>
                  <a:pt x="4761184" y="502742"/>
                  <a:pt x="4761184" y="502742"/>
                  <a:pt x="4761184" y="502742"/>
                </a:cubicBezTo>
                <a:cubicBezTo>
                  <a:pt x="4760247" y="506980"/>
                  <a:pt x="4760247" y="506980"/>
                  <a:pt x="4760247" y="506980"/>
                </a:cubicBezTo>
                <a:cubicBezTo>
                  <a:pt x="4755072" y="510281"/>
                  <a:pt x="4755072" y="510281"/>
                  <a:pt x="4755072" y="510281"/>
                </a:cubicBezTo>
                <a:cubicBezTo>
                  <a:pt x="4749428" y="513092"/>
                  <a:pt x="4749428" y="513092"/>
                  <a:pt x="4749428" y="513092"/>
                </a:cubicBezTo>
                <a:cubicBezTo>
                  <a:pt x="4743785" y="516393"/>
                  <a:pt x="4743785" y="516393"/>
                  <a:pt x="4743785" y="516393"/>
                </a:cubicBezTo>
                <a:cubicBezTo>
                  <a:pt x="4738120" y="519694"/>
                  <a:pt x="4738120" y="519694"/>
                  <a:pt x="4738120" y="519694"/>
                </a:cubicBezTo>
                <a:cubicBezTo>
                  <a:pt x="4732477" y="522994"/>
                  <a:pt x="4732477" y="522994"/>
                  <a:pt x="4732477" y="522994"/>
                </a:cubicBezTo>
                <a:cubicBezTo>
                  <a:pt x="4726833" y="525805"/>
                  <a:pt x="4726833" y="525805"/>
                  <a:pt x="4726833" y="525805"/>
                </a:cubicBezTo>
                <a:cubicBezTo>
                  <a:pt x="4721190" y="529106"/>
                  <a:pt x="4721190" y="529106"/>
                  <a:pt x="4721190" y="529106"/>
                </a:cubicBezTo>
                <a:cubicBezTo>
                  <a:pt x="4715993" y="532407"/>
                  <a:pt x="4715993" y="532407"/>
                  <a:pt x="4715993" y="532407"/>
                </a:cubicBezTo>
                <a:cubicBezTo>
                  <a:pt x="4721658" y="524868"/>
                  <a:pt x="4721658" y="524868"/>
                  <a:pt x="4721658" y="524868"/>
                </a:cubicBezTo>
                <a:cubicBezTo>
                  <a:pt x="4727770" y="516861"/>
                  <a:pt x="4727770" y="516861"/>
                  <a:pt x="4727770" y="516861"/>
                </a:cubicBezTo>
                <a:cubicBezTo>
                  <a:pt x="4733882" y="509323"/>
                  <a:pt x="4733882" y="509323"/>
                  <a:pt x="4733882" y="509323"/>
                </a:cubicBezTo>
                <a:cubicBezTo>
                  <a:pt x="4740015" y="501805"/>
                  <a:pt x="4740015" y="501805"/>
                  <a:pt x="4740015" y="501805"/>
                </a:cubicBezTo>
                <a:cubicBezTo>
                  <a:pt x="4746127" y="494266"/>
                  <a:pt x="4746127" y="494266"/>
                  <a:pt x="4746127" y="494266"/>
                </a:cubicBezTo>
                <a:cubicBezTo>
                  <a:pt x="4752239" y="486259"/>
                  <a:pt x="4752239" y="486259"/>
                  <a:pt x="4752239" y="486259"/>
                </a:cubicBezTo>
                <a:cubicBezTo>
                  <a:pt x="4758351" y="478742"/>
                  <a:pt x="4758351" y="478742"/>
                  <a:pt x="4758351" y="478742"/>
                </a:cubicBezTo>
                <a:cubicBezTo>
                  <a:pt x="4764485" y="471203"/>
                  <a:pt x="4764485" y="471203"/>
                  <a:pt x="4764485" y="471203"/>
                </a:cubicBezTo>
                <a:close/>
                <a:moveTo>
                  <a:pt x="4760247" y="466497"/>
                </a:moveTo>
                <a:cubicBezTo>
                  <a:pt x="4760247" y="466497"/>
                  <a:pt x="4760247" y="466497"/>
                  <a:pt x="4760247" y="466965"/>
                </a:cubicBezTo>
                <a:cubicBezTo>
                  <a:pt x="4760247" y="466965"/>
                  <a:pt x="4760247" y="466965"/>
                  <a:pt x="4760715" y="466965"/>
                </a:cubicBezTo>
                <a:cubicBezTo>
                  <a:pt x="4760715" y="467434"/>
                  <a:pt x="4760715" y="467434"/>
                  <a:pt x="4760715" y="467434"/>
                </a:cubicBezTo>
                <a:lnTo>
                  <a:pt x="4760715" y="467902"/>
                </a:lnTo>
                <a:cubicBezTo>
                  <a:pt x="4761184" y="467902"/>
                  <a:pt x="4761184" y="467902"/>
                  <a:pt x="4761184" y="468392"/>
                </a:cubicBezTo>
                <a:cubicBezTo>
                  <a:pt x="4761652" y="468392"/>
                  <a:pt x="4761652" y="468861"/>
                  <a:pt x="4761652" y="468861"/>
                </a:cubicBezTo>
                <a:cubicBezTo>
                  <a:pt x="4761652" y="468861"/>
                  <a:pt x="4761652" y="468861"/>
                  <a:pt x="4762121" y="469329"/>
                </a:cubicBezTo>
                <a:cubicBezTo>
                  <a:pt x="4755540" y="477315"/>
                  <a:pt x="4755540" y="477315"/>
                  <a:pt x="4755540" y="477315"/>
                </a:cubicBezTo>
                <a:cubicBezTo>
                  <a:pt x="4748938" y="485344"/>
                  <a:pt x="4748938" y="485344"/>
                  <a:pt x="4748938" y="485344"/>
                </a:cubicBezTo>
                <a:cubicBezTo>
                  <a:pt x="4742826" y="493329"/>
                  <a:pt x="4742826" y="493329"/>
                  <a:pt x="4742826" y="493329"/>
                </a:cubicBezTo>
                <a:cubicBezTo>
                  <a:pt x="4736246" y="501337"/>
                  <a:pt x="4736246" y="501337"/>
                  <a:pt x="4736246" y="501337"/>
                </a:cubicBezTo>
                <a:cubicBezTo>
                  <a:pt x="4729644" y="509323"/>
                  <a:pt x="4729644" y="509323"/>
                  <a:pt x="4729644" y="509323"/>
                </a:cubicBezTo>
                <a:cubicBezTo>
                  <a:pt x="4723532" y="517351"/>
                  <a:pt x="4723532" y="517351"/>
                  <a:pt x="4723532" y="517351"/>
                </a:cubicBezTo>
                <a:cubicBezTo>
                  <a:pt x="4716930" y="525805"/>
                  <a:pt x="4716930" y="525805"/>
                  <a:pt x="4716930" y="525805"/>
                </a:cubicBezTo>
                <a:lnTo>
                  <a:pt x="4710350" y="533813"/>
                </a:lnTo>
                <a:cubicBezTo>
                  <a:pt x="4709881" y="527232"/>
                  <a:pt x="4709881" y="527232"/>
                  <a:pt x="4709881" y="527232"/>
                </a:cubicBezTo>
                <a:cubicBezTo>
                  <a:pt x="4709881" y="521120"/>
                  <a:pt x="4709881" y="521120"/>
                  <a:pt x="4709881" y="521120"/>
                </a:cubicBezTo>
                <a:cubicBezTo>
                  <a:pt x="4709392" y="514519"/>
                  <a:pt x="4709392" y="514519"/>
                  <a:pt x="4709392" y="514519"/>
                </a:cubicBezTo>
                <a:cubicBezTo>
                  <a:pt x="4708944" y="508407"/>
                  <a:pt x="4708944" y="508407"/>
                  <a:pt x="4708944" y="508407"/>
                </a:cubicBezTo>
                <a:cubicBezTo>
                  <a:pt x="4708476" y="501805"/>
                  <a:pt x="4708476" y="501805"/>
                  <a:pt x="4708476" y="501805"/>
                </a:cubicBezTo>
                <a:cubicBezTo>
                  <a:pt x="4708007" y="495693"/>
                  <a:pt x="4708007" y="495693"/>
                  <a:pt x="4708007" y="495693"/>
                </a:cubicBezTo>
                <a:cubicBezTo>
                  <a:pt x="4707517" y="489092"/>
                  <a:pt x="4707517" y="489092"/>
                  <a:pt x="4707517" y="489092"/>
                </a:cubicBezTo>
                <a:cubicBezTo>
                  <a:pt x="4707049" y="482980"/>
                  <a:pt x="4707049" y="482980"/>
                  <a:pt x="4707049" y="482980"/>
                </a:cubicBezTo>
                <a:cubicBezTo>
                  <a:pt x="4713651" y="480616"/>
                  <a:pt x="4713651" y="480616"/>
                  <a:pt x="4713651" y="480616"/>
                </a:cubicBezTo>
                <a:cubicBezTo>
                  <a:pt x="4720231" y="478742"/>
                  <a:pt x="4720231" y="478742"/>
                  <a:pt x="4720231" y="478742"/>
                </a:cubicBezTo>
                <a:cubicBezTo>
                  <a:pt x="4726833" y="476847"/>
                  <a:pt x="4726833" y="476847"/>
                  <a:pt x="4726833" y="476847"/>
                </a:cubicBezTo>
                <a:cubicBezTo>
                  <a:pt x="4733414" y="474504"/>
                  <a:pt x="4733414" y="474504"/>
                  <a:pt x="4733414" y="474504"/>
                </a:cubicBezTo>
                <a:cubicBezTo>
                  <a:pt x="4740484" y="472630"/>
                  <a:pt x="4740484" y="472630"/>
                  <a:pt x="4740484" y="472630"/>
                </a:cubicBezTo>
                <a:cubicBezTo>
                  <a:pt x="4747064" y="470735"/>
                  <a:pt x="4747064" y="470735"/>
                  <a:pt x="4747064" y="470735"/>
                </a:cubicBezTo>
                <a:cubicBezTo>
                  <a:pt x="4753666" y="468392"/>
                  <a:pt x="4753666" y="468392"/>
                  <a:pt x="4753666" y="468392"/>
                </a:cubicBezTo>
                <a:cubicBezTo>
                  <a:pt x="4760247" y="466497"/>
                  <a:pt x="4760247" y="466497"/>
                  <a:pt x="4760247" y="466497"/>
                </a:cubicBezTo>
                <a:close/>
                <a:moveTo>
                  <a:pt x="4972405" y="462040"/>
                </a:moveTo>
                <a:lnTo>
                  <a:pt x="4972858" y="462040"/>
                </a:lnTo>
                <a:lnTo>
                  <a:pt x="4973352" y="462040"/>
                </a:lnTo>
                <a:lnTo>
                  <a:pt x="4973845" y="462040"/>
                </a:lnTo>
                <a:lnTo>
                  <a:pt x="4974298" y="462040"/>
                </a:lnTo>
                <a:lnTo>
                  <a:pt x="4976685" y="469194"/>
                </a:lnTo>
                <a:lnTo>
                  <a:pt x="4979073" y="476347"/>
                </a:lnTo>
                <a:lnTo>
                  <a:pt x="4980966" y="483993"/>
                </a:lnTo>
                <a:lnTo>
                  <a:pt x="4983395" y="491146"/>
                </a:lnTo>
                <a:lnTo>
                  <a:pt x="4978579" y="491146"/>
                </a:lnTo>
                <a:lnTo>
                  <a:pt x="4973352" y="491146"/>
                </a:lnTo>
                <a:lnTo>
                  <a:pt x="4968083" y="491146"/>
                </a:lnTo>
                <a:lnTo>
                  <a:pt x="4963308" y="491146"/>
                </a:lnTo>
                <a:lnTo>
                  <a:pt x="4965202" y="483993"/>
                </a:lnTo>
                <a:lnTo>
                  <a:pt x="4967589" y="476347"/>
                </a:lnTo>
                <a:lnTo>
                  <a:pt x="4970018" y="469194"/>
                </a:lnTo>
                <a:close/>
                <a:moveTo>
                  <a:pt x="5101918" y="462040"/>
                </a:moveTo>
                <a:lnTo>
                  <a:pt x="5102411" y="462040"/>
                </a:lnTo>
                <a:lnTo>
                  <a:pt x="5102863" y="462040"/>
                </a:lnTo>
                <a:lnTo>
                  <a:pt x="5103356" y="462040"/>
                </a:lnTo>
                <a:lnTo>
                  <a:pt x="5103849" y="462040"/>
                </a:lnTo>
                <a:lnTo>
                  <a:pt x="5106233" y="469193"/>
                </a:lnTo>
                <a:lnTo>
                  <a:pt x="5108617" y="476347"/>
                </a:lnTo>
                <a:lnTo>
                  <a:pt x="5111000" y="483993"/>
                </a:lnTo>
                <a:lnTo>
                  <a:pt x="5113384" y="491146"/>
                </a:lnTo>
                <a:lnTo>
                  <a:pt x="5108123" y="491146"/>
                </a:lnTo>
                <a:lnTo>
                  <a:pt x="5102863" y="491146"/>
                </a:lnTo>
                <a:lnTo>
                  <a:pt x="5098095" y="491146"/>
                </a:lnTo>
                <a:lnTo>
                  <a:pt x="5092835" y="491146"/>
                </a:lnTo>
                <a:lnTo>
                  <a:pt x="5095219" y="483993"/>
                </a:lnTo>
                <a:lnTo>
                  <a:pt x="5097602" y="476347"/>
                </a:lnTo>
                <a:lnTo>
                  <a:pt x="5099534" y="469193"/>
                </a:lnTo>
                <a:close/>
                <a:moveTo>
                  <a:pt x="5279477" y="462040"/>
                </a:moveTo>
                <a:lnTo>
                  <a:pt x="5279971" y="462040"/>
                </a:lnTo>
                <a:lnTo>
                  <a:pt x="5280464" y="462040"/>
                </a:lnTo>
                <a:lnTo>
                  <a:pt x="5280917" y="462040"/>
                </a:lnTo>
                <a:lnTo>
                  <a:pt x="5281411" y="462040"/>
                </a:lnTo>
                <a:lnTo>
                  <a:pt x="5283798" y="469193"/>
                </a:lnTo>
                <a:lnTo>
                  <a:pt x="5286186" y="476346"/>
                </a:lnTo>
                <a:lnTo>
                  <a:pt x="5288573" y="483993"/>
                </a:lnTo>
                <a:lnTo>
                  <a:pt x="5290466" y="491146"/>
                </a:lnTo>
                <a:lnTo>
                  <a:pt x="5285692" y="491146"/>
                </a:lnTo>
                <a:lnTo>
                  <a:pt x="5280464" y="491146"/>
                </a:lnTo>
                <a:lnTo>
                  <a:pt x="5275649" y="491146"/>
                </a:lnTo>
                <a:lnTo>
                  <a:pt x="5270421" y="491146"/>
                </a:lnTo>
                <a:lnTo>
                  <a:pt x="5272809" y="483993"/>
                </a:lnTo>
                <a:lnTo>
                  <a:pt x="5275196" y="476346"/>
                </a:lnTo>
                <a:lnTo>
                  <a:pt x="5277089" y="469193"/>
                </a:lnTo>
                <a:close/>
                <a:moveTo>
                  <a:pt x="5024587" y="460602"/>
                </a:moveTo>
                <a:cubicBezTo>
                  <a:pt x="5024587" y="460602"/>
                  <a:pt x="5024587" y="460602"/>
                  <a:pt x="5028411" y="460602"/>
                </a:cubicBezTo>
                <a:cubicBezTo>
                  <a:pt x="5028411" y="460602"/>
                  <a:pt x="5028411" y="460602"/>
                  <a:pt x="5032234" y="460602"/>
                </a:cubicBezTo>
                <a:cubicBezTo>
                  <a:pt x="5032234" y="460602"/>
                  <a:pt x="5032234" y="460602"/>
                  <a:pt x="5036058" y="460602"/>
                </a:cubicBezTo>
                <a:cubicBezTo>
                  <a:pt x="5036058" y="460602"/>
                  <a:pt x="5036058" y="460602"/>
                  <a:pt x="5039881" y="460602"/>
                </a:cubicBezTo>
                <a:cubicBezTo>
                  <a:pt x="5042718" y="460602"/>
                  <a:pt x="5045596" y="460602"/>
                  <a:pt x="5047487" y="461547"/>
                </a:cubicBezTo>
                <a:cubicBezTo>
                  <a:pt x="5049419" y="462493"/>
                  <a:pt x="5051310" y="463479"/>
                  <a:pt x="5052749" y="464918"/>
                </a:cubicBezTo>
                <a:cubicBezTo>
                  <a:pt x="5054188" y="466316"/>
                  <a:pt x="5055134" y="468248"/>
                  <a:pt x="5055627" y="470632"/>
                </a:cubicBezTo>
                <a:cubicBezTo>
                  <a:pt x="5056120" y="473017"/>
                  <a:pt x="5056573" y="475401"/>
                  <a:pt x="5056573" y="478731"/>
                </a:cubicBezTo>
                <a:cubicBezTo>
                  <a:pt x="5056573" y="478731"/>
                  <a:pt x="5056573" y="478731"/>
                  <a:pt x="5056573" y="482554"/>
                </a:cubicBezTo>
                <a:cubicBezTo>
                  <a:pt x="5056573" y="482554"/>
                  <a:pt x="5056573" y="482554"/>
                  <a:pt x="5056573" y="486871"/>
                </a:cubicBezTo>
                <a:cubicBezTo>
                  <a:pt x="5056573" y="486871"/>
                  <a:pt x="5056573" y="486871"/>
                  <a:pt x="5056573" y="491146"/>
                </a:cubicBezTo>
                <a:cubicBezTo>
                  <a:pt x="5056573" y="491146"/>
                  <a:pt x="5056573" y="491146"/>
                  <a:pt x="5056573" y="495463"/>
                </a:cubicBezTo>
                <a:cubicBezTo>
                  <a:pt x="5056573" y="498793"/>
                  <a:pt x="5056120" y="501218"/>
                  <a:pt x="5055627" y="503603"/>
                </a:cubicBezTo>
                <a:cubicBezTo>
                  <a:pt x="5055134" y="505987"/>
                  <a:pt x="5054188" y="507878"/>
                  <a:pt x="5052749" y="509317"/>
                </a:cubicBezTo>
                <a:cubicBezTo>
                  <a:pt x="5051310" y="511208"/>
                  <a:pt x="5049419" y="512153"/>
                  <a:pt x="5047487" y="513140"/>
                </a:cubicBezTo>
                <a:cubicBezTo>
                  <a:pt x="5045102" y="513592"/>
                  <a:pt x="5042718" y="514086"/>
                  <a:pt x="5039881" y="514086"/>
                </a:cubicBezTo>
                <a:lnTo>
                  <a:pt x="5036058" y="514086"/>
                </a:lnTo>
                <a:cubicBezTo>
                  <a:pt x="5036058" y="514086"/>
                  <a:pt x="5036058" y="514086"/>
                  <a:pt x="5032234" y="514086"/>
                </a:cubicBezTo>
                <a:cubicBezTo>
                  <a:pt x="5032234" y="514086"/>
                  <a:pt x="5032234" y="514086"/>
                  <a:pt x="5028411" y="514086"/>
                </a:cubicBezTo>
                <a:cubicBezTo>
                  <a:pt x="5028411" y="514086"/>
                  <a:pt x="5028411" y="514086"/>
                  <a:pt x="5024587" y="514086"/>
                </a:cubicBezTo>
                <a:cubicBezTo>
                  <a:pt x="5024587" y="514086"/>
                  <a:pt x="5024587" y="514086"/>
                  <a:pt x="5024587" y="500725"/>
                </a:cubicBezTo>
                <a:cubicBezTo>
                  <a:pt x="5024587" y="500725"/>
                  <a:pt x="5024587" y="500725"/>
                  <a:pt x="5024587" y="487323"/>
                </a:cubicBezTo>
                <a:cubicBezTo>
                  <a:pt x="5024587" y="487323"/>
                  <a:pt x="5024587" y="487323"/>
                  <a:pt x="5024587" y="473962"/>
                </a:cubicBezTo>
                <a:cubicBezTo>
                  <a:pt x="5024587" y="473962"/>
                  <a:pt x="5024587" y="473962"/>
                  <a:pt x="5024587" y="460602"/>
                </a:cubicBezTo>
                <a:close/>
                <a:moveTo>
                  <a:pt x="5154166" y="460601"/>
                </a:moveTo>
                <a:cubicBezTo>
                  <a:pt x="5154166" y="460601"/>
                  <a:pt x="5154166" y="460601"/>
                  <a:pt x="5158493" y="460601"/>
                </a:cubicBezTo>
                <a:cubicBezTo>
                  <a:pt x="5158493" y="460601"/>
                  <a:pt x="5158493" y="460601"/>
                  <a:pt x="5162325" y="460601"/>
                </a:cubicBezTo>
                <a:cubicBezTo>
                  <a:pt x="5162325" y="460601"/>
                  <a:pt x="5162325" y="460601"/>
                  <a:pt x="5166611" y="460601"/>
                </a:cubicBezTo>
                <a:cubicBezTo>
                  <a:pt x="5166611" y="460601"/>
                  <a:pt x="5166611" y="460601"/>
                  <a:pt x="5170444" y="460601"/>
                </a:cubicBezTo>
                <a:cubicBezTo>
                  <a:pt x="5172875" y="460601"/>
                  <a:pt x="5174771" y="460601"/>
                  <a:pt x="5176213" y="461095"/>
                </a:cubicBezTo>
                <a:cubicBezTo>
                  <a:pt x="5178109" y="461547"/>
                  <a:pt x="5179551" y="462040"/>
                  <a:pt x="5180499" y="462986"/>
                </a:cubicBezTo>
                <a:cubicBezTo>
                  <a:pt x="5181488" y="463931"/>
                  <a:pt x="5182436" y="465370"/>
                  <a:pt x="5182889" y="466809"/>
                </a:cubicBezTo>
                <a:cubicBezTo>
                  <a:pt x="5183384" y="468248"/>
                  <a:pt x="5183878" y="469687"/>
                  <a:pt x="5183878" y="471578"/>
                </a:cubicBezTo>
                <a:cubicBezTo>
                  <a:pt x="5183878" y="473510"/>
                  <a:pt x="5183384" y="474908"/>
                  <a:pt x="5182889" y="476346"/>
                </a:cubicBezTo>
                <a:cubicBezTo>
                  <a:pt x="5182436" y="477785"/>
                  <a:pt x="5181488" y="479224"/>
                  <a:pt x="5180499" y="480170"/>
                </a:cubicBezTo>
                <a:cubicBezTo>
                  <a:pt x="5179551" y="481115"/>
                  <a:pt x="5178109" y="481609"/>
                  <a:pt x="5176708" y="482102"/>
                </a:cubicBezTo>
                <a:cubicBezTo>
                  <a:pt x="5174771" y="482554"/>
                  <a:pt x="5172875" y="482554"/>
                  <a:pt x="5170444" y="482554"/>
                </a:cubicBezTo>
                <a:cubicBezTo>
                  <a:pt x="5170444" y="482554"/>
                  <a:pt x="5170444" y="482554"/>
                  <a:pt x="5166611" y="482554"/>
                </a:cubicBezTo>
                <a:cubicBezTo>
                  <a:pt x="5166611" y="482554"/>
                  <a:pt x="5166611" y="482554"/>
                  <a:pt x="5162325" y="482554"/>
                </a:cubicBezTo>
                <a:cubicBezTo>
                  <a:pt x="5162325" y="482554"/>
                  <a:pt x="5162325" y="482554"/>
                  <a:pt x="5158493" y="482554"/>
                </a:cubicBezTo>
                <a:cubicBezTo>
                  <a:pt x="5158493" y="482554"/>
                  <a:pt x="5158493" y="482554"/>
                  <a:pt x="5154166" y="482554"/>
                </a:cubicBezTo>
                <a:lnTo>
                  <a:pt x="5154166" y="477292"/>
                </a:lnTo>
                <a:cubicBezTo>
                  <a:pt x="5154166" y="477292"/>
                  <a:pt x="5154166" y="477292"/>
                  <a:pt x="5154166" y="471578"/>
                </a:cubicBezTo>
                <a:cubicBezTo>
                  <a:pt x="5154166" y="471578"/>
                  <a:pt x="5154166" y="471578"/>
                  <a:pt x="5154166" y="465863"/>
                </a:cubicBezTo>
                <a:cubicBezTo>
                  <a:pt x="5154166" y="465863"/>
                  <a:pt x="5154166" y="465863"/>
                  <a:pt x="5154166" y="460601"/>
                </a:cubicBezTo>
                <a:close/>
                <a:moveTo>
                  <a:pt x="5422318" y="458658"/>
                </a:moveTo>
                <a:cubicBezTo>
                  <a:pt x="5425202" y="458658"/>
                  <a:pt x="5427591" y="458658"/>
                  <a:pt x="5429980" y="459645"/>
                </a:cubicBezTo>
                <a:cubicBezTo>
                  <a:pt x="5431875" y="460098"/>
                  <a:pt x="5433811" y="461537"/>
                  <a:pt x="5435253" y="462976"/>
                </a:cubicBezTo>
                <a:cubicBezTo>
                  <a:pt x="5436695" y="464416"/>
                  <a:pt x="5437643" y="466308"/>
                  <a:pt x="5438096" y="468734"/>
                </a:cubicBezTo>
                <a:cubicBezTo>
                  <a:pt x="5439084" y="470626"/>
                  <a:pt x="5439084" y="473504"/>
                  <a:pt x="5439084" y="476342"/>
                </a:cubicBezTo>
                <a:cubicBezTo>
                  <a:pt x="5439084" y="476342"/>
                  <a:pt x="5439084" y="476342"/>
                  <a:pt x="5439084" y="481606"/>
                </a:cubicBezTo>
                <a:cubicBezTo>
                  <a:pt x="5439084" y="481606"/>
                  <a:pt x="5439084" y="481606"/>
                  <a:pt x="5439084" y="486870"/>
                </a:cubicBezTo>
                <a:cubicBezTo>
                  <a:pt x="5439084" y="486870"/>
                  <a:pt x="5439084" y="486870"/>
                  <a:pt x="5439084" y="492134"/>
                </a:cubicBezTo>
                <a:cubicBezTo>
                  <a:pt x="5439084" y="492134"/>
                  <a:pt x="5439084" y="492134"/>
                  <a:pt x="5439084" y="497398"/>
                </a:cubicBezTo>
                <a:cubicBezTo>
                  <a:pt x="5439084" y="500729"/>
                  <a:pt x="5439084" y="503608"/>
                  <a:pt x="5438096" y="505499"/>
                </a:cubicBezTo>
                <a:cubicBezTo>
                  <a:pt x="5437643" y="507885"/>
                  <a:pt x="5436201" y="509776"/>
                  <a:pt x="5435253" y="511216"/>
                </a:cubicBezTo>
                <a:cubicBezTo>
                  <a:pt x="5433811" y="513148"/>
                  <a:pt x="5431875" y="514094"/>
                  <a:pt x="5429980" y="515040"/>
                </a:cubicBezTo>
                <a:cubicBezTo>
                  <a:pt x="5427591" y="515534"/>
                  <a:pt x="5425202" y="515986"/>
                  <a:pt x="5422318" y="515986"/>
                </a:cubicBezTo>
                <a:cubicBezTo>
                  <a:pt x="5419476" y="515986"/>
                  <a:pt x="5417045" y="515534"/>
                  <a:pt x="5415150" y="515040"/>
                </a:cubicBezTo>
                <a:cubicBezTo>
                  <a:pt x="5413214" y="514094"/>
                  <a:pt x="5411319" y="513148"/>
                  <a:pt x="5409878" y="511216"/>
                </a:cubicBezTo>
                <a:cubicBezTo>
                  <a:pt x="5408436" y="509776"/>
                  <a:pt x="5407488" y="507885"/>
                  <a:pt x="5406541" y="505499"/>
                </a:cubicBezTo>
                <a:cubicBezTo>
                  <a:pt x="5406046" y="503608"/>
                  <a:pt x="5405552" y="500729"/>
                  <a:pt x="5405552" y="497398"/>
                </a:cubicBezTo>
                <a:lnTo>
                  <a:pt x="5405552" y="492134"/>
                </a:lnTo>
                <a:cubicBezTo>
                  <a:pt x="5405552" y="492134"/>
                  <a:pt x="5405552" y="492134"/>
                  <a:pt x="5405552" y="486870"/>
                </a:cubicBezTo>
                <a:cubicBezTo>
                  <a:pt x="5405552" y="486870"/>
                  <a:pt x="5405552" y="486870"/>
                  <a:pt x="5405552" y="481606"/>
                </a:cubicBezTo>
                <a:cubicBezTo>
                  <a:pt x="5405552" y="481606"/>
                  <a:pt x="5405552" y="481606"/>
                  <a:pt x="5405552" y="476342"/>
                </a:cubicBezTo>
                <a:cubicBezTo>
                  <a:pt x="5405552" y="473504"/>
                  <a:pt x="5406046" y="470626"/>
                  <a:pt x="5406541" y="468734"/>
                </a:cubicBezTo>
                <a:cubicBezTo>
                  <a:pt x="5407488" y="466308"/>
                  <a:pt x="5408436" y="464416"/>
                  <a:pt x="5409878" y="462976"/>
                </a:cubicBezTo>
                <a:cubicBezTo>
                  <a:pt x="5411319" y="461537"/>
                  <a:pt x="5412761" y="460098"/>
                  <a:pt x="5415150" y="459645"/>
                </a:cubicBezTo>
                <a:cubicBezTo>
                  <a:pt x="5417045" y="458658"/>
                  <a:pt x="5419476" y="458658"/>
                  <a:pt x="5422318" y="458658"/>
                </a:cubicBezTo>
                <a:close/>
                <a:moveTo>
                  <a:pt x="4966190" y="451516"/>
                </a:moveTo>
                <a:lnTo>
                  <a:pt x="4960427" y="469194"/>
                </a:lnTo>
                <a:lnTo>
                  <a:pt x="4954706" y="487323"/>
                </a:lnTo>
                <a:lnTo>
                  <a:pt x="4949437" y="505494"/>
                </a:lnTo>
                <a:lnTo>
                  <a:pt x="4943675" y="523171"/>
                </a:lnTo>
                <a:lnTo>
                  <a:pt x="4946062" y="523171"/>
                </a:lnTo>
                <a:lnTo>
                  <a:pt x="4948450" y="523171"/>
                </a:lnTo>
                <a:lnTo>
                  <a:pt x="4950878" y="523171"/>
                </a:lnTo>
                <a:lnTo>
                  <a:pt x="4953265" y="523171"/>
                </a:lnTo>
                <a:lnTo>
                  <a:pt x="4955159" y="517416"/>
                </a:lnTo>
                <a:lnTo>
                  <a:pt x="4957093" y="511208"/>
                </a:lnTo>
                <a:lnTo>
                  <a:pt x="4958534" y="505494"/>
                </a:lnTo>
                <a:lnTo>
                  <a:pt x="4960427" y="499286"/>
                </a:lnTo>
                <a:lnTo>
                  <a:pt x="4967136" y="499286"/>
                </a:lnTo>
                <a:lnTo>
                  <a:pt x="4973352" y="499286"/>
                </a:lnTo>
                <a:lnTo>
                  <a:pt x="4979567" y="499286"/>
                </a:lnTo>
                <a:lnTo>
                  <a:pt x="4986235" y="499286"/>
                </a:lnTo>
                <a:lnTo>
                  <a:pt x="4987675" y="505494"/>
                </a:lnTo>
                <a:lnTo>
                  <a:pt x="4989610" y="511208"/>
                </a:lnTo>
                <a:lnTo>
                  <a:pt x="4991503" y="517416"/>
                </a:lnTo>
                <a:lnTo>
                  <a:pt x="4993438" y="523171"/>
                </a:lnTo>
                <a:lnTo>
                  <a:pt x="4995825" y="523171"/>
                </a:lnTo>
                <a:lnTo>
                  <a:pt x="4998212" y="523171"/>
                </a:lnTo>
                <a:lnTo>
                  <a:pt x="5000600" y="523171"/>
                </a:lnTo>
                <a:lnTo>
                  <a:pt x="5002987" y="523171"/>
                </a:lnTo>
                <a:lnTo>
                  <a:pt x="4997266" y="505494"/>
                </a:lnTo>
                <a:lnTo>
                  <a:pt x="4991997" y="487323"/>
                </a:lnTo>
                <a:lnTo>
                  <a:pt x="4986235" y="469194"/>
                </a:lnTo>
                <a:lnTo>
                  <a:pt x="4980513" y="451516"/>
                </a:lnTo>
                <a:lnTo>
                  <a:pt x="4977179" y="451516"/>
                </a:lnTo>
                <a:lnTo>
                  <a:pt x="4973352" y="451516"/>
                </a:lnTo>
                <a:lnTo>
                  <a:pt x="4969524" y="451516"/>
                </a:lnTo>
                <a:close/>
                <a:moveTo>
                  <a:pt x="5015008" y="451516"/>
                </a:moveTo>
                <a:lnTo>
                  <a:pt x="5015008" y="469194"/>
                </a:lnTo>
                <a:cubicBezTo>
                  <a:pt x="5015008" y="469194"/>
                  <a:pt x="5015008" y="469194"/>
                  <a:pt x="5015008" y="487323"/>
                </a:cubicBezTo>
                <a:cubicBezTo>
                  <a:pt x="5015008" y="487323"/>
                  <a:pt x="5015008" y="487323"/>
                  <a:pt x="5015008" y="505494"/>
                </a:cubicBezTo>
                <a:cubicBezTo>
                  <a:pt x="5015008" y="505494"/>
                  <a:pt x="5015008" y="505494"/>
                  <a:pt x="5015008" y="523171"/>
                </a:cubicBezTo>
                <a:cubicBezTo>
                  <a:pt x="5015008" y="523171"/>
                  <a:pt x="5015008" y="523171"/>
                  <a:pt x="5021216" y="523171"/>
                </a:cubicBezTo>
                <a:cubicBezTo>
                  <a:pt x="5021216" y="523171"/>
                  <a:pt x="5021216" y="523171"/>
                  <a:pt x="5027465" y="523171"/>
                </a:cubicBezTo>
                <a:cubicBezTo>
                  <a:pt x="5027465" y="523171"/>
                  <a:pt x="5027465" y="523171"/>
                  <a:pt x="5033673" y="523171"/>
                </a:cubicBezTo>
                <a:cubicBezTo>
                  <a:pt x="5033673" y="523171"/>
                  <a:pt x="5033673" y="523171"/>
                  <a:pt x="5039881" y="523171"/>
                </a:cubicBezTo>
                <a:cubicBezTo>
                  <a:pt x="5044157" y="523171"/>
                  <a:pt x="5047980" y="522678"/>
                  <a:pt x="5051310" y="521239"/>
                </a:cubicBezTo>
                <a:cubicBezTo>
                  <a:pt x="5054682" y="520293"/>
                  <a:pt x="5057066" y="518402"/>
                  <a:pt x="5059451" y="515977"/>
                </a:cubicBezTo>
                <a:cubicBezTo>
                  <a:pt x="5061835" y="513592"/>
                  <a:pt x="5063274" y="510756"/>
                  <a:pt x="5064713" y="507385"/>
                </a:cubicBezTo>
                <a:cubicBezTo>
                  <a:pt x="5065659" y="504055"/>
                  <a:pt x="5066152" y="500232"/>
                  <a:pt x="5066152" y="495463"/>
                </a:cubicBezTo>
                <a:cubicBezTo>
                  <a:pt x="5066152" y="495463"/>
                  <a:pt x="5066152" y="495463"/>
                  <a:pt x="5066152" y="491146"/>
                </a:cubicBezTo>
                <a:cubicBezTo>
                  <a:pt x="5066152" y="491146"/>
                  <a:pt x="5066152" y="491146"/>
                  <a:pt x="5066152" y="486871"/>
                </a:cubicBezTo>
                <a:cubicBezTo>
                  <a:pt x="5066152" y="486871"/>
                  <a:pt x="5066152" y="486871"/>
                  <a:pt x="5066152" y="482554"/>
                </a:cubicBezTo>
                <a:cubicBezTo>
                  <a:pt x="5066152" y="482554"/>
                  <a:pt x="5066152" y="482554"/>
                  <a:pt x="5066152" y="478731"/>
                </a:cubicBezTo>
                <a:cubicBezTo>
                  <a:pt x="5066152" y="473962"/>
                  <a:pt x="5065659" y="470139"/>
                  <a:pt x="5064713" y="466809"/>
                </a:cubicBezTo>
                <a:cubicBezTo>
                  <a:pt x="5063274" y="463479"/>
                  <a:pt x="5061835" y="460602"/>
                  <a:pt x="5059451" y="458217"/>
                </a:cubicBezTo>
                <a:cubicBezTo>
                  <a:pt x="5057518" y="455833"/>
                  <a:pt x="5054682" y="454394"/>
                  <a:pt x="5051310" y="452955"/>
                </a:cubicBezTo>
                <a:cubicBezTo>
                  <a:pt x="5047980" y="452009"/>
                  <a:pt x="5044157" y="451516"/>
                  <a:pt x="5039881" y="451516"/>
                </a:cubicBezTo>
                <a:cubicBezTo>
                  <a:pt x="5039881" y="451516"/>
                  <a:pt x="5039881" y="451516"/>
                  <a:pt x="5033673" y="451516"/>
                </a:cubicBezTo>
                <a:cubicBezTo>
                  <a:pt x="5033673" y="451516"/>
                  <a:pt x="5033673" y="451516"/>
                  <a:pt x="5027465" y="451516"/>
                </a:cubicBezTo>
                <a:cubicBezTo>
                  <a:pt x="5027465" y="451516"/>
                  <a:pt x="5027465" y="451516"/>
                  <a:pt x="5021216" y="451516"/>
                </a:cubicBezTo>
                <a:cubicBezTo>
                  <a:pt x="5021216" y="451516"/>
                  <a:pt x="5021216" y="451516"/>
                  <a:pt x="5015008" y="451516"/>
                </a:cubicBezTo>
                <a:close/>
                <a:moveTo>
                  <a:pt x="5095712" y="451516"/>
                </a:moveTo>
                <a:lnTo>
                  <a:pt x="5089958" y="469193"/>
                </a:lnTo>
                <a:lnTo>
                  <a:pt x="5084738" y="487323"/>
                </a:lnTo>
                <a:lnTo>
                  <a:pt x="5078985" y="505494"/>
                </a:lnTo>
                <a:lnTo>
                  <a:pt x="5073272" y="523171"/>
                </a:lnTo>
                <a:lnTo>
                  <a:pt x="5075656" y="523171"/>
                </a:lnTo>
                <a:lnTo>
                  <a:pt x="5078039" y="523171"/>
                </a:lnTo>
                <a:lnTo>
                  <a:pt x="5080423" y="523171"/>
                </a:lnTo>
                <a:lnTo>
                  <a:pt x="5082807" y="523171"/>
                </a:lnTo>
                <a:lnTo>
                  <a:pt x="5084738" y="517416"/>
                </a:lnTo>
                <a:lnTo>
                  <a:pt x="5086629" y="511208"/>
                </a:lnTo>
                <a:lnTo>
                  <a:pt x="5088561" y="505494"/>
                </a:lnTo>
                <a:lnTo>
                  <a:pt x="5090451" y="499286"/>
                </a:lnTo>
                <a:lnTo>
                  <a:pt x="5096657" y="499286"/>
                </a:lnTo>
                <a:lnTo>
                  <a:pt x="5102863" y="499286"/>
                </a:lnTo>
                <a:lnTo>
                  <a:pt x="5109562" y="499286"/>
                </a:lnTo>
                <a:lnTo>
                  <a:pt x="5115768" y="499286"/>
                </a:lnTo>
                <a:lnTo>
                  <a:pt x="5117658" y="505494"/>
                </a:lnTo>
                <a:lnTo>
                  <a:pt x="5119590" y="511208"/>
                </a:lnTo>
                <a:lnTo>
                  <a:pt x="5121028" y="517416"/>
                </a:lnTo>
                <a:lnTo>
                  <a:pt x="5122919" y="523171"/>
                </a:lnTo>
                <a:lnTo>
                  <a:pt x="5125303" y="523171"/>
                </a:lnTo>
                <a:lnTo>
                  <a:pt x="5127686" y="523171"/>
                </a:lnTo>
                <a:lnTo>
                  <a:pt x="5130070" y="523171"/>
                </a:lnTo>
                <a:lnTo>
                  <a:pt x="5132947" y="523171"/>
                </a:lnTo>
                <a:lnTo>
                  <a:pt x="5127234" y="505494"/>
                </a:lnTo>
                <a:lnTo>
                  <a:pt x="5121480" y="487323"/>
                </a:lnTo>
                <a:lnTo>
                  <a:pt x="5115768" y="469193"/>
                </a:lnTo>
                <a:lnTo>
                  <a:pt x="5110507" y="451516"/>
                </a:lnTo>
                <a:lnTo>
                  <a:pt x="5106685" y="451516"/>
                </a:lnTo>
                <a:lnTo>
                  <a:pt x="5102863" y="451516"/>
                </a:lnTo>
                <a:lnTo>
                  <a:pt x="5099534" y="451516"/>
                </a:lnTo>
                <a:close/>
                <a:moveTo>
                  <a:pt x="5144605" y="451516"/>
                </a:moveTo>
                <a:cubicBezTo>
                  <a:pt x="5144605" y="451516"/>
                  <a:pt x="5144605" y="451516"/>
                  <a:pt x="5144605" y="469193"/>
                </a:cubicBezTo>
                <a:cubicBezTo>
                  <a:pt x="5144605" y="469193"/>
                  <a:pt x="5144605" y="469193"/>
                  <a:pt x="5144605" y="487323"/>
                </a:cubicBezTo>
                <a:cubicBezTo>
                  <a:pt x="5144605" y="487323"/>
                  <a:pt x="5144605" y="487323"/>
                  <a:pt x="5144605" y="505494"/>
                </a:cubicBezTo>
                <a:cubicBezTo>
                  <a:pt x="5144605" y="505494"/>
                  <a:pt x="5144605" y="505494"/>
                  <a:pt x="5144605" y="523171"/>
                </a:cubicBezTo>
                <a:cubicBezTo>
                  <a:pt x="5144605" y="523171"/>
                  <a:pt x="5144605" y="523171"/>
                  <a:pt x="5146995" y="523171"/>
                </a:cubicBezTo>
                <a:cubicBezTo>
                  <a:pt x="5146995" y="523171"/>
                  <a:pt x="5146995" y="523171"/>
                  <a:pt x="5149385" y="523171"/>
                </a:cubicBezTo>
                <a:cubicBezTo>
                  <a:pt x="5149385" y="523171"/>
                  <a:pt x="5149385" y="523171"/>
                  <a:pt x="5151776" y="523171"/>
                </a:cubicBezTo>
                <a:cubicBezTo>
                  <a:pt x="5151776" y="523171"/>
                  <a:pt x="5151776" y="523171"/>
                  <a:pt x="5154166" y="523171"/>
                </a:cubicBezTo>
                <a:cubicBezTo>
                  <a:pt x="5154166" y="523171"/>
                  <a:pt x="5154166" y="523171"/>
                  <a:pt x="5154166" y="515031"/>
                </a:cubicBezTo>
                <a:cubicBezTo>
                  <a:pt x="5154166" y="515031"/>
                  <a:pt x="5154166" y="515031"/>
                  <a:pt x="5154166" y="507385"/>
                </a:cubicBezTo>
                <a:cubicBezTo>
                  <a:pt x="5154166" y="507385"/>
                  <a:pt x="5154166" y="507385"/>
                  <a:pt x="5154166" y="499286"/>
                </a:cubicBezTo>
                <a:cubicBezTo>
                  <a:pt x="5154166" y="499286"/>
                  <a:pt x="5154166" y="499286"/>
                  <a:pt x="5154166" y="491146"/>
                </a:cubicBezTo>
                <a:cubicBezTo>
                  <a:pt x="5154166" y="491146"/>
                  <a:pt x="5154166" y="491146"/>
                  <a:pt x="5158493" y="491146"/>
                </a:cubicBezTo>
                <a:cubicBezTo>
                  <a:pt x="5158493" y="491146"/>
                  <a:pt x="5158493" y="491146"/>
                  <a:pt x="5162325" y="491146"/>
                </a:cubicBezTo>
                <a:cubicBezTo>
                  <a:pt x="5162325" y="491146"/>
                  <a:pt x="5162325" y="491146"/>
                  <a:pt x="5166611" y="491146"/>
                </a:cubicBezTo>
                <a:cubicBezTo>
                  <a:pt x="5166611" y="491146"/>
                  <a:pt x="5166611" y="491146"/>
                  <a:pt x="5170444" y="491146"/>
                </a:cubicBezTo>
                <a:cubicBezTo>
                  <a:pt x="5174276" y="491146"/>
                  <a:pt x="5177656" y="490694"/>
                  <a:pt x="5180499" y="490201"/>
                </a:cubicBezTo>
                <a:cubicBezTo>
                  <a:pt x="5183384" y="489255"/>
                  <a:pt x="5185774" y="487816"/>
                  <a:pt x="5187670" y="485925"/>
                </a:cubicBezTo>
                <a:cubicBezTo>
                  <a:pt x="5189607" y="484486"/>
                  <a:pt x="5191049" y="482102"/>
                  <a:pt x="5191997" y="479676"/>
                </a:cubicBezTo>
                <a:cubicBezTo>
                  <a:pt x="5193439" y="477292"/>
                  <a:pt x="5193934" y="474455"/>
                  <a:pt x="5193934" y="471125"/>
                </a:cubicBezTo>
                <a:cubicBezTo>
                  <a:pt x="5193934" y="468248"/>
                  <a:pt x="5193439" y="465370"/>
                  <a:pt x="5192491" y="462492"/>
                </a:cubicBezTo>
                <a:cubicBezTo>
                  <a:pt x="5191502" y="460108"/>
                  <a:pt x="5190101" y="458217"/>
                  <a:pt x="5188164" y="456285"/>
                </a:cubicBezTo>
                <a:cubicBezTo>
                  <a:pt x="5185774" y="454846"/>
                  <a:pt x="5183384" y="453448"/>
                  <a:pt x="5180499" y="452462"/>
                </a:cubicBezTo>
                <a:cubicBezTo>
                  <a:pt x="5177656" y="452009"/>
                  <a:pt x="5174276" y="451516"/>
                  <a:pt x="5170444" y="451516"/>
                </a:cubicBezTo>
                <a:lnTo>
                  <a:pt x="5164221" y="451516"/>
                </a:lnTo>
                <a:cubicBezTo>
                  <a:pt x="5164221" y="451516"/>
                  <a:pt x="5164221" y="451516"/>
                  <a:pt x="5157545" y="451516"/>
                </a:cubicBezTo>
                <a:cubicBezTo>
                  <a:pt x="5157545" y="451516"/>
                  <a:pt x="5157545" y="451516"/>
                  <a:pt x="5151322" y="451516"/>
                </a:cubicBezTo>
                <a:cubicBezTo>
                  <a:pt x="5151322" y="451516"/>
                  <a:pt x="5151322" y="451516"/>
                  <a:pt x="5144605" y="451516"/>
                </a:cubicBezTo>
                <a:close/>
                <a:moveTo>
                  <a:pt x="5201417" y="451516"/>
                </a:moveTo>
                <a:lnTo>
                  <a:pt x="5201417" y="453448"/>
                </a:lnTo>
                <a:lnTo>
                  <a:pt x="5201417" y="455832"/>
                </a:lnTo>
                <a:lnTo>
                  <a:pt x="5201417" y="458217"/>
                </a:lnTo>
                <a:lnTo>
                  <a:pt x="5201417" y="460601"/>
                </a:lnTo>
                <a:lnTo>
                  <a:pt x="5206651" y="460601"/>
                </a:lnTo>
                <a:lnTo>
                  <a:pt x="5211473" y="460601"/>
                </a:lnTo>
                <a:lnTo>
                  <a:pt x="5216706" y="460601"/>
                </a:lnTo>
                <a:lnTo>
                  <a:pt x="5221982" y="460601"/>
                </a:lnTo>
                <a:lnTo>
                  <a:pt x="5221982" y="476346"/>
                </a:lnTo>
                <a:lnTo>
                  <a:pt x="5221982" y="491639"/>
                </a:lnTo>
                <a:lnTo>
                  <a:pt x="5221982" y="507384"/>
                </a:lnTo>
                <a:lnTo>
                  <a:pt x="5221982" y="523171"/>
                </a:lnTo>
                <a:lnTo>
                  <a:pt x="5224372" y="523171"/>
                </a:lnTo>
                <a:lnTo>
                  <a:pt x="5226762" y="523171"/>
                </a:lnTo>
                <a:lnTo>
                  <a:pt x="5229152" y="523171"/>
                </a:lnTo>
                <a:lnTo>
                  <a:pt x="5231543" y="523171"/>
                </a:lnTo>
                <a:lnTo>
                  <a:pt x="5231543" y="507384"/>
                </a:lnTo>
                <a:lnTo>
                  <a:pt x="5231543" y="491639"/>
                </a:lnTo>
                <a:lnTo>
                  <a:pt x="5231543" y="476346"/>
                </a:lnTo>
                <a:lnTo>
                  <a:pt x="5231543" y="460601"/>
                </a:lnTo>
                <a:lnTo>
                  <a:pt x="5236364" y="460601"/>
                </a:lnTo>
                <a:lnTo>
                  <a:pt x="5241639" y="460601"/>
                </a:lnTo>
                <a:lnTo>
                  <a:pt x="5246873" y="460601"/>
                </a:lnTo>
                <a:lnTo>
                  <a:pt x="5251654" y="460601"/>
                </a:lnTo>
                <a:lnTo>
                  <a:pt x="5251654" y="458217"/>
                </a:lnTo>
                <a:lnTo>
                  <a:pt x="5251654" y="455832"/>
                </a:lnTo>
                <a:lnTo>
                  <a:pt x="5251654" y="453448"/>
                </a:lnTo>
                <a:lnTo>
                  <a:pt x="5251654" y="451516"/>
                </a:lnTo>
                <a:lnTo>
                  <a:pt x="5239208" y="451516"/>
                </a:lnTo>
                <a:lnTo>
                  <a:pt x="5226762" y="451516"/>
                </a:lnTo>
                <a:lnTo>
                  <a:pt x="5213863" y="451516"/>
                </a:lnTo>
                <a:close/>
                <a:moveTo>
                  <a:pt x="5309052" y="451516"/>
                </a:moveTo>
                <a:lnTo>
                  <a:pt x="5309052" y="453448"/>
                </a:lnTo>
                <a:lnTo>
                  <a:pt x="5309052" y="455832"/>
                </a:lnTo>
                <a:lnTo>
                  <a:pt x="5309052" y="458216"/>
                </a:lnTo>
                <a:lnTo>
                  <a:pt x="5309052" y="460601"/>
                </a:lnTo>
                <a:lnTo>
                  <a:pt x="5314313" y="460601"/>
                </a:lnTo>
                <a:lnTo>
                  <a:pt x="5319082" y="460601"/>
                </a:lnTo>
                <a:lnTo>
                  <a:pt x="5324302" y="460601"/>
                </a:lnTo>
                <a:lnTo>
                  <a:pt x="5329563" y="460601"/>
                </a:lnTo>
                <a:lnTo>
                  <a:pt x="5329563" y="476346"/>
                </a:lnTo>
                <a:lnTo>
                  <a:pt x="5329563" y="491639"/>
                </a:lnTo>
                <a:lnTo>
                  <a:pt x="5329563" y="507384"/>
                </a:lnTo>
                <a:lnTo>
                  <a:pt x="5329563" y="523171"/>
                </a:lnTo>
                <a:lnTo>
                  <a:pt x="5331947" y="523171"/>
                </a:lnTo>
                <a:lnTo>
                  <a:pt x="5334331" y="523171"/>
                </a:lnTo>
                <a:lnTo>
                  <a:pt x="5336715" y="523171"/>
                </a:lnTo>
                <a:lnTo>
                  <a:pt x="5339141" y="523171"/>
                </a:lnTo>
                <a:lnTo>
                  <a:pt x="5339141" y="507384"/>
                </a:lnTo>
                <a:lnTo>
                  <a:pt x="5339141" y="491639"/>
                </a:lnTo>
                <a:lnTo>
                  <a:pt x="5339141" y="476346"/>
                </a:lnTo>
                <a:lnTo>
                  <a:pt x="5339141" y="460601"/>
                </a:lnTo>
                <a:lnTo>
                  <a:pt x="5343909" y="460601"/>
                </a:lnTo>
                <a:lnTo>
                  <a:pt x="5349170" y="460601"/>
                </a:lnTo>
                <a:lnTo>
                  <a:pt x="5354390" y="460601"/>
                </a:lnTo>
                <a:lnTo>
                  <a:pt x="5359652" y="460601"/>
                </a:lnTo>
                <a:lnTo>
                  <a:pt x="5359652" y="458216"/>
                </a:lnTo>
                <a:lnTo>
                  <a:pt x="5359652" y="455832"/>
                </a:lnTo>
                <a:lnTo>
                  <a:pt x="5359652" y="453448"/>
                </a:lnTo>
                <a:lnTo>
                  <a:pt x="5359652" y="451516"/>
                </a:lnTo>
                <a:lnTo>
                  <a:pt x="5346745" y="451516"/>
                </a:lnTo>
                <a:lnTo>
                  <a:pt x="5334331" y="451516"/>
                </a:lnTo>
                <a:lnTo>
                  <a:pt x="5321466" y="451516"/>
                </a:lnTo>
                <a:close/>
                <a:moveTo>
                  <a:pt x="5273261" y="451516"/>
                </a:moveTo>
                <a:lnTo>
                  <a:pt x="5267540" y="469193"/>
                </a:lnTo>
                <a:lnTo>
                  <a:pt x="5262272" y="487323"/>
                </a:lnTo>
                <a:lnTo>
                  <a:pt x="5256509" y="505493"/>
                </a:lnTo>
                <a:lnTo>
                  <a:pt x="5250788" y="523171"/>
                </a:lnTo>
                <a:lnTo>
                  <a:pt x="5253175" y="523171"/>
                </a:lnTo>
                <a:lnTo>
                  <a:pt x="5255563" y="523171"/>
                </a:lnTo>
                <a:lnTo>
                  <a:pt x="5257950" y="523171"/>
                </a:lnTo>
                <a:lnTo>
                  <a:pt x="5260337" y="523171"/>
                </a:lnTo>
                <a:lnTo>
                  <a:pt x="5262272" y="517415"/>
                </a:lnTo>
                <a:lnTo>
                  <a:pt x="5264165" y="511207"/>
                </a:lnTo>
                <a:lnTo>
                  <a:pt x="5266100" y="505493"/>
                </a:lnTo>
                <a:lnTo>
                  <a:pt x="5267993" y="499286"/>
                </a:lnTo>
                <a:lnTo>
                  <a:pt x="5274208" y="499286"/>
                </a:lnTo>
                <a:lnTo>
                  <a:pt x="5280464" y="499286"/>
                </a:lnTo>
                <a:lnTo>
                  <a:pt x="5287132" y="499286"/>
                </a:lnTo>
                <a:lnTo>
                  <a:pt x="5293348" y="499286"/>
                </a:lnTo>
                <a:lnTo>
                  <a:pt x="5295282" y="505493"/>
                </a:lnTo>
                <a:lnTo>
                  <a:pt x="5297176" y="511207"/>
                </a:lnTo>
                <a:lnTo>
                  <a:pt x="5298616" y="517415"/>
                </a:lnTo>
                <a:lnTo>
                  <a:pt x="5300510" y="523171"/>
                </a:lnTo>
                <a:lnTo>
                  <a:pt x="5302938" y="523171"/>
                </a:lnTo>
                <a:lnTo>
                  <a:pt x="5305325" y="523171"/>
                </a:lnTo>
                <a:lnTo>
                  <a:pt x="5307713" y="523171"/>
                </a:lnTo>
                <a:lnTo>
                  <a:pt x="5310100" y="523171"/>
                </a:lnTo>
                <a:lnTo>
                  <a:pt x="5304831" y="505493"/>
                </a:lnTo>
                <a:lnTo>
                  <a:pt x="5299110" y="487323"/>
                </a:lnTo>
                <a:lnTo>
                  <a:pt x="5293348" y="469193"/>
                </a:lnTo>
                <a:lnTo>
                  <a:pt x="5287626" y="451516"/>
                </a:lnTo>
                <a:lnTo>
                  <a:pt x="5284292" y="451516"/>
                </a:lnTo>
                <a:lnTo>
                  <a:pt x="5280464" y="451516"/>
                </a:lnTo>
                <a:lnTo>
                  <a:pt x="5277089" y="451516"/>
                </a:lnTo>
                <a:close/>
                <a:moveTo>
                  <a:pt x="5371672" y="451515"/>
                </a:moveTo>
                <a:lnTo>
                  <a:pt x="5371672" y="469193"/>
                </a:lnTo>
                <a:lnTo>
                  <a:pt x="5371672" y="487322"/>
                </a:lnTo>
                <a:lnTo>
                  <a:pt x="5371672" y="505493"/>
                </a:lnTo>
                <a:lnTo>
                  <a:pt x="5371672" y="523170"/>
                </a:lnTo>
                <a:lnTo>
                  <a:pt x="5374067" y="523170"/>
                </a:lnTo>
                <a:lnTo>
                  <a:pt x="5376461" y="523170"/>
                </a:lnTo>
                <a:lnTo>
                  <a:pt x="5378856" y="523170"/>
                </a:lnTo>
                <a:lnTo>
                  <a:pt x="5381251" y="523170"/>
                </a:lnTo>
                <a:lnTo>
                  <a:pt x="5381251" y="505493"/>
                </a:lnTo>
                <a:lnTo>
                  <a:pt x="5381251" y="487322"/>
                </a:lnTo>
                <a:lnTo>
                  <a:pt x="5381251" y="469193"/>
                </a:lnTo>
                <a:lnTo>
                  <a:pt x="5381251" y="451515"/>
                </a:lnTo>
                <a:lnTo>
                  <a:pt x="5378856" y="451515"/>
                </a:lnTo>
                <a:lnTo>
                  <a:pt x="5376461" y="451515"/>
                </a:lnTo>
                <a:lnTo>
                  <a:pt x="5374067" y="451515"/>
                </a:lnTo>
                <a:close/>
                <a:moveTo>
                  <a:pt x="5464060" y="451515"/>
                </a:moveTo>
                <a:lnTo>
                  <a:pt x="5464060" y="469193"/>
                </a:lnTo>
                <a:lnTo>
                  <a:pt x="5464060" y="487322"/>
                </a:lnTo>
                <a:lnTo>
                  <a:pt x="5464060" y="505493"/>
                </a:lnTo>
                <a:lnTo>
                  <a:pt x="5464060" y="523170"/>
                </a:lnTo>
                <a:lnTo>
                  <a:pt x="5466448" y="523170"/>
                </a:lnTo>
                <a:lnTo>
                  <a:pt x="5468835" y="523170"/>
                </a:lnTo>
                <a:lnTo>
                  <a:pt x="5471223" y="523170"/>
                </a:lnTo>
                <a:lnTo>
                  <a:pt x="5473610" y="523170"/>
                </a:lnTo>
                <a:lnTo>
                  <a:pt x="5473610" y="509768"/>
                </a:lnTo>
                <a:lnTo>
                  <a:pt x="5473610" y="496407"/>
                </a:lnTo>
                <a:lnTo>
                  <a:pt x="5473610" y="482553"/>
                </a:lnTo>
                <a:lnTo>
                  <a:pt x="5473610" y="469193"/>
                </a:lnTo>
                <a:lnTo>
                  <a:pt x="5482707" y="482553"/>
                </a:lnTo>
                <a:lnTo>
                  <a:pt x="5491311" y="496407"/>
                </a:lnTo>
                <a:lnTo>
                  <a:pt x="5499914" y="509768"/>
                </a:lnTo>
                <a:lnTo>
                  <a:pt x="5509012" y="523170"/>
                </a:lnTo>
                <a:lnTo>
                  <a:pt x="5510905" y="523170"/>
                </a:lnTo>
                <a:lnTo>
                  <a:pt x="5513334" y="523170"/>
                </a:lnTo>
                <a:lnTo>
                  <a:pt x="5515721" y="523170"/>
                </a:lnTo>
                <a:lnTo>
                  <a:pt x="5518109" y="523170"/>
                </a:lnTo>
                <a:lnTo>
                  <a:pt x="5518109" y="505493"/>
                </a:lnTo>
                <a:lnTo>
                  <a:pt x="5518109" y="487322"/>
                </a:lnTo>
                <a:lnTo>
                  <a:pt x="5518109" y="469193"/>
                </a:lnTo>
                <a:lnTo>
                  <a:pt x="5518109" y="451515"/>
                </a:lnTo>
                <a:lnTo>
                  <a:pt x="5515721" y="451515"/>
                </a:lnTo>
                <a:lnTo>
                  <a:pt x="5513334" y="451515"/>
                </a:lnTo>
                <a:lnTo>
                  <a:pt x="5510905" y="451515"/>
                </a:lnTo>
                <a:lnTo>
                  <a:pt x="5508518" y="451515"/>
                </a:lnTo>
                <a:lnTo>
                  <a:pt x="5508518" y="464917"/>
                </a:lnTo>
                <a:lnTo>
                  <a:pt x="5508518" y="478278"/>
                </a:lnTo>
                <a:lnTo>
                  <a:pt x="5508518" y="492132"/>
                </a:lnTo>
                <a:lnTo>
                  <a:pt x="5508518" y="505493"/>
                </a:lnTo>
                <a:lnTo>
                  <a:pt x="5508065" y="505493"/>
                </a:lnTo>
                <a:lnTo>
                  <a:pt x="5499420" y="492132"/>
                </a:lnTo>
                <a:lnTo>
                  <a:pt x="5490364" y="478278"/>
                </a:lnTo>
                <a:lnTo>
                  <a:pt x="5481761" y="464917"/>
                </a:lnTo>
                <a:lnTo>
                  <a:pt x="5473157" y="451515"/>
                </a:lnTo>
                <a:lnTo>
                  <a:pt x="5470729" y="451515"/>
                </a:lnTo>
                <a:lnTo>
                  <a:pt x="5468341" y="451515"/>
                </a:lnTo>
                <a:lnTo>
                  <a:pt x="5466448" y="451515"/>
                </a:lnTo>
                <a:close/>
                <a:moveTo>
                  <a:pt x="5422318" y="450063"/>
                </a:moveTo>
                <a:cubicBezTo>
                  <a:pt x="5418034" y="450063"/>
                  <a:pt x="5414203" y="450557"/>
                  <a:pt x="5410825" y="451503"/>
                </a:cubicBezTo>
                <a:cubicBezTo>
                  <a:pt x="5407488" y="452942"/>
                  <a:pt x="5404605" y="454381"/>
                  <a:pt x="5402710" y="456767"/>
                </a:cubicBezTo>
                <a:cubicBezTo>
                  <a:pt x="5400320" y="459152"/>
                  <a:pt x="5398879" y="462031"/>
                  <a:pt x="5397437" y="465362"/>
                </a:cubicBezTo>
                <a:cubicBezTo>
                  <a:pt x="5396489" y="468240"/>
                  <a:pt x="5395995" y="472065"/>
                  <a:pt x="5395995" y="476342"/>
                </a:cubicBezTo>
                <a:lnTo>
                  <a:pt x="5395995" y="481606"/>
                </a:lnTo>
                <a:cubicBezTo>
                  <a:pt x="5395995" y="481606"/>
                  <a:pt x="5395995" y="481606"/>
                  <a:pt x="5395995" y="486870"/>
                </a:cubicBezTo>
                <a:cubicBezTo>
                  <a:pt x="5395995" y="486870"/>
                  <a:pt x="5395995" y="486870"/>
                  <a:pt x="5395995" y="492134"/>
                </a:cubicBezTo>
                <a:cubicBezTo>
                  <a:pt x="5395995" y="492134"/>
                  <a:pt x="5395995" y="492134"/>
                  <a:pt x="5395995" y="497398"/>
                </a:cubicBezTo>
                <a:cubicBezTo>
                  <a:pt x="5395995" y="502620"/>
                  <a:pt x="5396942" y="507391"/>
                  <a:pt x="5398384" y="510763"/>
                </a:cubicBezTo>
                <a:cubicBezTo>
                  <a:pt x="5399826" y="514588"/>
                  <a:pt x="5401721" y="516973"/>
                  <a:pt x="5404605" y="519358"/>
                </a:cubicBezTo>
                <a:cubicBezTo>
                  <a:pt x="5406994" y="521250"/>
                  <a:pt x="5409878" y="522689"/>
                  <a:pt x="5413214" y="523635"/>
                </a:cubicBezTo>
                <a:cubicBezTo>
                  <a:pt x="5416098" y="524622"/>
                  <a:pt x="5419476" y="524622"/>
                  <a:pt x="5422318" y="524622"/>
                </a:cubicBezTo>
                <a:cubicBezTo>
                  <a:pt x="5425655" y="524622"/>
                  <a:pt x="5429033" y="524622"/>
                  <a:pt x="5431875" y="523635"/>
                </a:cubicBezTo>
                <a:cubicBezTo>
                  <a:pt x="5435253" y="522689"/>
                  <a:pt x="5438096" y="521250"/>
                  <a:pt x="5440526" y="519358"/>
                </a:cubicBezTo>
                <a:cubicBezTo>
                  <a:pt x="5442915" y="516973"/>
                  <a:pt x="5445305" y="514588"/>
                  <a:pt x="5446747" y="510763"/>
                </a:cubicBezTo>
                <a:cubicBezTo>
                  <a:pt x="5448188" y="507391"/>
                  <a:pt x="5449136" y="502620"/>
                  <a:pt x="5449136" y="497398"/>
                </a:cubicBezTo>
                <a:cubicBezTo>
                  <a:pt x="5449136" y="497398"/>
                  <a:pt x="5449136" y="497398"/>
                  <a:pt x="5449136" y="492134"/>
                </a:cubicBezTo>
                <a:cubicBezTo>
                  <a:pt x="5449136" y="492134"/>
                  <a:pt x="5449136" y="492134"/>
                  <a:pt x="5449136" y="486870"/>
                </a:cubicBezTo>
                <a:cubicBezTo>
                  <a:pt x="5449136" y="486870"/>
                  <a:pt x="5449136" y="486870"/>
                  <a:pt x="5449136" y="481606"/>
                </a:cubicBezTo>
                <a:cubicBezTo>
                  <a:pt x="5449136" y="481606"/>
                  <a:pt x="5449136" y="481606"/>
                  <a:pt x="5449136" y="476342"/>
                </a:cubicBezTo>
                <a:cubicBezTo>
                  <a:pt x="5449136" y="472065"/>
                  <a:pt x="5448188" y="468240"/>
                  <a:pt x="5447200" y="465362"/>
                </a:cubicBezTo>
                <a:cubicBezTo>
                  <a:pt x="5446252" y="462031"/>
                  <a:pt x="5444357" y="459152"/>
                  <a:pt x="5442421" y="456767"/>
                </a:cubicBezTo>
                <a:cubicBezTo>
                  <a:pt x="5440032" y="454381"/>
                  <a:pt x="5437148" y="452942"/>
                  <a:pt x="5433811" y="451503"/>
                </a:cubicBezTo>
                <a:cubicBezTo>
                  <a:pt x="5430928" y="450557"/>
                  <a:pt x="5427097" y="450063"/>
                  <a:pt x="5422318" y="450063"/>
                </a:cubicBezTo>
                <a:close/>
                <a:moveTo>
                  <a:pt x="4544687" y="448608"/>
                </a:moveTo>
                <a:cubicBezTo>
                  <a:pt x="4554100" y="451909"/>
                  <a:pt x="4554100" y="451909"/>
                  <a:pt x="4554100" y="451909"/>
                </a:cubicBezTo>
                <a:cubicBezTo>
                  <a:pt x="4563044" y="455210"/>
                  <a:pt x="4563044" y="455210"/>
                  <a:pt x="4563044" y="455210"/>
                </a:cubicBezTo>
                <a:cubicBezTo>
                  <a:pt x="4572457" y="458490"/>
                  <a:pt x="4572457" y="458490"/>
                  <a:pt x="4572457" y="458490"/>
                </a:cubicBezTo>
                <a:cubicBezTo>
                  <a:pt x="4581380" y="461791"/>
                  <a:pt x="4581380" y="461791"/>
                  <a:pt x="4581380" y="461791"/>
                </a:cubicBezTo>
                <a:cubicBezTo>
                  <a:pt x="4590793" y="465091"/>
                  <a:pt x="4590793" y="465091"/>
                  <a:pt x="4590793" y="465091"/>
                </a:cubicBezTo>
                <a:cubicBezTo>
                  <a:pt x="4600185" y="468392"/>
                  <a:pt x="4600185" y="468392"/>
                  <a:pt x="4600185" y="468392"/>
                </a:cubicBezTo>
                <a:cubicBezTo>
                  <a:pt x="4609150" y="471672"/>
                  <a:pt x="4609150" y="471672"/>
                  <a:pt x="4609150" y="471672"/>
                </a:cubicBezTo>
                <a:cubicBezTo>
                  <a:pt x="4618563" y="474973"/>
                  <a:pt x="4618563" y="474973"/>
                  <a:pt x="4618563" y="474973"/>
                </a:cubicBezTo>
                <a:cubicBezTo>
                  <a:pt x="4610556" y="481084"/>
                  <a:pt x="4610556" y="481084"/>
                  <a:pt x="4610556" y="481084"/>
                </a:cubicBezTo>
                <a:cubicBezTo>
                  <a:pt x="4602570" y="486728"/>
                  <a:pt x="4602570" y="486728"/>
                  <a:pt x="4602570" y="486728"/>
                </a:cubicBezTo>
                <a:cubicBezTo>
                  <a:pt x="4594541" y="492861"/>
                  <a:pt x="4594541" y="492861"/>
                  <a:pt x="4594541" y="492861"/>
                </a:cubicBezTo>
                <a:cubicBezTo>
                  <a:pt x="4586576" y="498526"/>
                  <a:pt x="4586576" y="498526"/>
                  <a:pt x="4586576" y="498526"/>
                </a:cubicBezTo>
                <a:cubicBezTo>
                  <a:pt x="4578569" y="504637"/>
                  <a:pt x="4578569" y="504637"/>
                  <a:pt x="4578569" y="504637"/>
                </a:cubicBezTo>
                <a:cubicBezTo>
                  <a:pt x="4570562" y="510281"/>
                  <a:pt x="4570562" y="510281"/>
                  <a:pt x="4570562" y="510281"/>
                </a:cubicBezTo>
                <a:cubicBezTo>
                  <a:pt x="4562554" y="515924"/>
                  <a:pt x="4562554" y="515924"/>
                  <a:pt x="4562554" y="515924"/>
                </a:cubicBezTo>
                <a:lnTo>
                  <a:pt x="4554568" y="522036"/>
                </a:lnTo>
                <a:cubicBezTo>
                  <a:pt x="4553141" y="512623"/>
                  <a:pt x="4553141" y="512623"/>
                  <a:pt x="4553141" y="512623"/>
                </a:cubicBezTo>
                <a:cubicBezTo>
                  <a:pt x="4552204" y="503679"/>
                  <a:pt x="4552204" y="503679"/>
                  <a:pt x="4552204" y="503679"/>
                </a:cubicBezTo>
                <a:cubicBezTo>
                  <a:pt x="4550799" y="494266"/>
                  <a:pt x="4550799" y="494266"/>
                  <a:pt x="4550799" y="494266"/>
                </a:cubicBezTo>
                <a:cubicBezTo>
                  <a:pt x="4549372" y="485344"/>
                  <a:pt x="4549372" y="485344"/>
                  <a:pt x="4549372" y="485344"/>
                </a:cubicBezTo>
                <a:cubicBezTo>
                  <a:pt x="4548435" y="475931"/>
                  <a:pt x="4548435" y="475931"/>
                  <a:pt x="4548435" y="475931"/>
                </a:cubicBezTo>
                <a:cubicBezTo>
                  <a:pt x="4547029" y="466965"/>
                  <a:pt x="4547029" y="466965"/>
                  <a:pt x="4547029" y="466965"/>
                </a:cubicBezTo>
                <a:cubicBezTo>
                  <a:pt x="4546092" y="457553"/>
                  <a:pt x="4546092" y="457553"/>
                  <a:pt x="4546092" y="457553"/>
                </a:cubicBezTo>
                <a:cubicBezTo>
                  <a:pt x="4544687" y="448608"/>
                  <a:pt x="4544687" y="448608"/>
                  <a:pt x="4544687" y="448608"/>
                </a:cubicBezTo>
                <a:close/>
                <a:moveTo>
                  <a:pt x="4541386" y="448608"/>
                </a:moveTo>
                <a:cubicBezTo>
                  <a:pt x="4542792" y="457553"/>
                  <a:pt x="4542792" y="457553"/>
                  <a:pt x="4542792" y="457553"/>
                </a:cubicBezTo>
                <a:cubicBezTo>
                  <a:pt x="4543729" y="466965"/>
                  <a:pt x="4543729" y="466965"/>
                  <a:pt x="4543729" y="466965"/>
                </a:cubicBezTo>
                <a:cubicBezTo>
                  <a:pt x="4545155" y="475931"/>
                  <a:pt x="4545155" y="475931"/>
                  <a:pt x="4545155" y="475931"/>
                </a:cubicBezTo>
                <a:cubicBezTo>
                  <a:pt x="4546092" y="485344"/>
                  <a:pt x="4546092" y="485344"/>
                  <a:pt x="4546092" y="485344"/>
                </a:cubicBezTo>
                <a:cubicBezTo>
                  <a:pt x="4547498" y="494266"/>
                  <a:pt x="4547498" y="494266"/>
                  <a:pt x="4547498" y="494266"/>
                </a:cubicBezTo>
                <a:cubicBezTo>
                  <a:pt x="4548904" y="503679"/>
                  <a:pt x="4548904" y="503679"/>
                  <a:pt x="4548904" y="503679"/>
                </a:cubicBezTo>
                <a:cubicBezTo>
                  <a:pt x="4549862" y="513092"/>
                  <a:pt x="4549862" y="513092"/>
                  <a:pt x="4549862" y="513092"/>
                </a:cubicBezTo>
                <a:cubicBezTo>
                  <a:pt x="4551267" y="522036"/>
                  <a:pt x="4551267" y="522036"/>
                  <a:pt x="4551267" y="522036"/>
                </a:cubicBezTo>
                <a:lnTo>
                  <a:pt x="4541386" y="516861"/>
                </a:lnTo>
                <a:cubicBezTo>
                  <a:pt x="4531505" y="512155"/>
                  <a:pt x="4531505" y="512155"/>
                  <a:pt x="4531505" y="512155"/>
                </a:cubicBezTo>
                <a:cubicBezTo>
                  <a:pt x="4522092" y="506980"/>
                  <a:pt x="4522092" y="506980"/>
                  <a:pt x="4522092" y="506980"/>
                </a:cubicBezTo>
                <a:cubicBezTo>
                  <a:pt x="4512210" y="502274"/>
                  <a:pt x="4512210" y="502274"/>
                  <a:pt x="4512210" y="502274"/>
                </a:cubicBezTo>
                <a:cubicBezTo>
                  <a:pt x="4502797" y="497099"/>
                  <a:pt x="4502797" y="497099"/>
                  <a:pt x="4502797" y="497099"/>
                </a:cubicBezTo>
                <a:cubicBezTo>
                  <a:pt x="4492895" y="491924"/>
                  <a:pt x="4492895" y="491924"/>
                  <a:pt x="4492895" y="491924"/>
                </a:cubicBezTo>
                <a:cubicBezTo>
                  <a:pt x="4483013" y="487218"/>
                  <a:pt x="4483013" y="487218"/>
                  <a:pt x="4483013" y="487218"/>
                </a:cubicBezTo>
                <a:cubicBezTo>
                  <a:pt x="4473600" y="482043"/>
                  <a:pt x="4473600" y="482043"/>
                  <a:pt x="4473600" y="482043"/>
                </a:cubicBezTo>
                <a:cubicBezTo>
                  <a:pt x="4482076" y="477805"/>
                  <a:pt x="4482076" y="477805"/>
                  <a:pt x="4482076" y="477805"/>
                </a:cubicBezTo>
                <a:cubicBezTo>
                  <a:pt x="4490552" y="473546"/>
                  <a:pt x="4490552" y="473546"/>
                  <a:pt x="4490552" y="473546"/>
                </a:cubicBezTo>
                <a:cubicBezTo>
                  <a:pt x="4499028" y="469329"/>
                  <a:pt x="4499028" y="469329"/>
                  <a:pt x="4499028" y="469329"/>
                </a:cubicBezTo>
                <a:cubicBezTo>
                  <a:pt x="4507482" y="465091"/>
                  <a:pt x="4507482" y="465091"/>
                  <a:pt x="4507482" y="465091"/>
                </a:cubicBezTo>
                <a:cubicBezTo>
                  <a:pt x="4515958" y="461322"/>
                  <a:pt x="4515958" y="461322"/>
                  <a:pt x="4515958" y="461322"/>
                </a:cubicBezTo>
                <a:cubicBezTo>
                  <a:pt x="4524434" y="457084"/>
                  <a:pt x="4524434" y="457084"/>
                  <a:pt x="4524434" y="457084"/>
                </a:cubicBezTo>
                <a:cubicBezTo>
                  <a:pt x="4532910" y="452846"/>
                  <a:pt x="4532910" y="452846"/>
                  <a:pt x="4532910" y="452846"/>
                </a:cubicBezTo>
                <a:cubicBezTo>
                  <a:pt x="4541386" y="448608"/>
                  <a:pt x="4541386" y="448608"/>
                  <a:pt x="4541386" y="448608"/>
                </a:cubicBezTo>
                <a:close/>
                <a:moveTo>
                  <a:pt x="4798835" y="434021"/>
                </a:moveTo>
                <a:lnTo>
                  <a:pt x="4794619" y="442028"/>
                </a:lnTo>
                <a:cubicBezTo>
                  <a:pt x="4790360" y="450035"/>
                  <a:pt x="4790360" y="450035"/>
                  <a:pt x="4790360" y="450035"/>
                </a:cubicBezTo>
                <a:cubicBezTo>
                  <a:pt x="4786143" y="458021"/>
                  <a:pt x="4786143" y="458021"/>
                  <a:pt x="4786143" y="458021"/>
                </a:cubicBezTo>
                <a:cubicBezTo>
                  <a:pt x="4781905" y="466028"/>
                  <a:pt x="4781905" y="466028"/>
                  <a:pt x="4781905" y="466028"/>
                </a:cubicBezTo>
                <a:cubicBezTo>
                  <a:pt x="4778136" y="474036"/>
                  <a:pt x="4778136" y="474036"/>
                  <a:pt x="4778136" y="474036"/>
                </a:cubicBezTo>
                <a:cubicBezTo>
                  <a:pt x="4773898" y="482043"/>
                  <a:pt x="4773898" y="482043"/>
                  <a:pt x="4773898" y="482043"/>
                </a:cubicBezTo>
                <a:cubicBezTo>
                  <a:pt x="4769660" y="490029"/>
                  <a:pt x="4769660" y="490029"/>
                  <a:pt x="4769660" y="490029"/>
                </a:cubicBezTo>
                <a:cubicBezTo>
                  <a:pt x="4765422" y="498036"/>
                  <a:pt x="4765422" y="498036"/>
                  <a:pt x="4765422" y="498036"/>
                </a:cubicBezTo>
                <a:cubicBezTo>
                  <a:pt x="4765890" y="494756"/>
                  <a:pt x="4765890" y="494756"/>
                  <a:pt x="4765890" y="494756"/>
                </a:cubicBezTo>
                <a:cubicBezTo>
                  <a:pt x="4766380" y="491924"/>
                  <a:pt x="4766380" y="491924"/>
                  <a:pt x="4766380" y="491924"/>
                </a:cubicBezTo>
                <a:cubicBezTo>
                  <a:pt x="4766827" y="488623"/>
                  <a:pt x="4766827" y="488623"/>
                  <a:pt x="4766827" y="488623"/>
                </a:cubicBezTo>
                <a:cubicBezTo>
                  <a:pt x="4767296" y="485344"/>
                  <a:pt x="4767296" y="485344"/>
                  <a:pt x="4767296" y="485344"/>
                </a:cubicBezTo>
                <a:cubicBezTo>
                  <a:pt x="4768254" y="482043"/>
                  <a:pt x="4768254" y="482043"/>
                  <a:pt x="4768254" y="482043"/>
                </a:cubicBezTo>
                <a:cubicBezTo>
                  <a:pt x="4768723" y="479210"/>
                  <a:pt x="4768723" y="479210"/>
                  <a:pt x="4768723" y="479210"/>
                </a:cubicBezTo>
                <a:cubicBezTo>
                  <a:pt x="4769191" y="475931"/>
                  <a:pt x="4769191" y="475931"/>
                  <a:pt x="4769191" y="475931"/>
                </a:cubicBezTo>
                <a:cubicBezTo>
                  <a:pt x="4769660" y="472630"/>
                  <a:pt x="4769660" y="472630"/>
                  <a:pt x="4769660" y="472630"/>
                </a:cubicBezTo>
                <a:cubicBezTo>
                  <a:pt x="4770128" y="472630"/>
                  <a:pt x="4770128" y="472630"/>
                  <a:pt x="4770128" y="472630"/>
                </a:cubicBezTo>
                <a:cubicBezTo>
                  <a:pt x="4770597" y="472630"/>
                  <a:pt x="4771534" y="472630"/>
                  <a:pt x="4772024" y="472630"/>
                </a:cubicBezTo>
                <a:cubicBezTo>
                  <a:pt x="4772961" y="472162"/>
                  <a:pt x="4773429" y="472162"/>
                  <a:pt x="4774366" y="471672"/>
                </a:cubicBezTo>
                <a:cubicBezTo>
                  <a:pt x="4774835" y="471672"/>
                  <a:pt x="4775303" y="471203"/>
                  <a:pt x="4776262" y="470735"/>
                </a:cubicBezTo>
                <a:cubicBezTo>
                  <a:pt x="4776709" y="470266"/>
                  <a:pt x="4777177" y="469798"/>
                  <a:pt x="4777667" y="469329"/>
                </a:cubicBezTo>
                <a:cubicBezTo>
                  <a:pt x="4778136" y="468861"/>
                  <a:pt x="4778604" y="468392"/>
                  <a:pt x="4779073" y="467902"/>
                </a:cubicBezTo>
                <a:cubicBezTo>
                  <a:pt x="4779541" y="467434"/>
                  <a:pt x="4779541" y="466497"/>
                  <a:pt x="4780010" y="466028"/>
                </a:cubicBezTo>
                <a:cubicBezTo>
                  <a:pt x="4780478" y="465091"/>
                  <a:pt x="4780478" y="464623"/>
                  <a:pt x="4780478" y="463665"/>
                </a:cubicBezTo>
                <a:cubicBezTo>
                  <a:pt x="4780947" y="463217"/>
                  <a:pt x="4780947" y="462259"/>
                  <a:pt x="4780947" y="461791"/>
                </a:cubicBezTo>
                <a:cubicBezTo>
                  <a:pt x="4780947" y="461322"/>
                  <a:pt x="4780947" y="460854"/>
                  <a:pt x="4780947" y="460854"/>
                </a:cubicBezTo>
                <a:cubicBezTo>
                  <a:pt x="4780947" y="460385"/>
                  <a:pt x="4780947" y="459917"/>
                  <a:pt x="4780478" y="459917"/>
                </a:cubicBezTo>
                <a:cubicBezTo>
                  <a:pt x="4780478" y="459448"/>
                  <a:pt x="4780478" y="459448"/>
                  <a:pt x="4780478" y="458980"/>
                </a:cubicBezTo>
                <a:cubicBezTo>
                  <a:pt x="4780478" y="458490"/>
                  <a:pt x="4780478" y="458490"/>
                  <a:pt x="4780478" y="458021"/>
                </a:cubicBezTo>
                <a:cubicBezTo>
                  <a:pt x="4780010" y="458021"/>
                  <a:pt x="4780010" y="457553"/>
                  <a:pt x="4780010" y="457084"/>
                </a:cubicBezTo>
                <a:lnTo>
                  <a:pt x="4779541" y="456616"/>
                </a:lnTo>
                <a:cubicBezTo>
                  <a:pt x="4779541" y="456147"/>
                  <a:pt x="4779073" y="456147"/>
                  <a:pt x="4779073" y="455679"/>
                </a:cubicBezTo>
                <a:lnTo>
                  <a:pt x="4778604" y="455210"/>
                </a:lnTo>
                <a:cubicBezTo>
                  <a:pt x="4780947" y="452378"/>
                  <a:pt x="4780947" y="452378"/>
                  <a:pt x="4780947" y="452378"/>
                </a:cubicBezTo>
                <a:cubicBezTo>
                  <a:pt x="4783779" y="450035"/>
                  <a:pt x="4783779" y="450035"/>
                  <a:pt x="4783779" y="450035"/>
                </a:cubicBezTo>
                <a:cubicBezTo>
                  <a:pt x="4786143" y="447203"/>
                  <a:pt x="4786143" y="447203"/>
                  <a:pt x="4786143" y="447203"/>
                </a:cubicBezTo>
                <a:cubicBezTo>
                  <a:pt x="4788954" y="444371"/>
                  <a:pt x="4788954" y="444371"/>
                  <a:pt x="4788954" y="444371"/>
                </a:cubicBezTo>
                <a:cubicBezTo>
                  <a:pt x="4791318" y="442028"/>
                  <a:pt x="4791318" y="442028"/>
                  <a:pt x="4791318" y="442028"/>
                </a:cubicBezTo>
                <a:cubicBezTo>
                  <a:pt x="4793660" y="439196"/>
                  <a:pt x="4793660" y="439196"/>
                  <a:pt x="4793660" y="439196"/>
                </a:cubicBezTo>
                <a:cubicBezTo>
                  <a:pt x="4796493" y="436853"/>
                  <a:pt x="4796493" y="436853"/>
                  <a:pt x="4796493" y="436853"/>
                </a:cubicBezTo>
                <a:cubicBezTo>
                  <a:pt x="4798835" y="434021"/>
                  <a:pt x="4798835" y="434021"/>
                  <a:pt x="4798835" y="434021"/>
                </a:cubicBezTo>
                <a:close/>
                <a:moveTo>
                  <a:pt x="4749897" y="411426"/>
                </a:moveTo>
                <a:lnTo>
                  <a:pt x="4750365" y="411426"/>
                </a:lnTo>
                <a:cubicBezTo>
                  <a:pt x="4750834" y="411426"/>
                  <a:pt x="4750834" y="411426"/>
                  <a:pt x="4750834" y="411426"/>
                </a:cubicBezTo>
                <a:cubicBezTo>
                  <a:pt x="4751302" y="411895"/>
                  <a:pt x="4751302" y="411895"/>
                  <a:pt x="4751302" y="411895"/>
                </a:cubicBezTo>
                <a:cubicBezTo>
                  <a:pt x="4751771" y="411895"/>
                  <a:pt x="4751771" y="411895"/>
                  <a:pt x="4751771" y="411895"/>
                </a:cubicBezTo>
                <a:cubicBezTo>
                  <a:pt x="4752239" y="411895"/>
                  <a:pt x="4752239" y="411895"/>
                  <a:pt x="4752708" y="411895"/>
                </a:cubicBezTo>
                <a:cubicBezTo>
                  <a:pt x="4752708" y="411895"/>
                  <a:pt x="4752708" y="411895"/>
                  <a:pt x="4753198" y="411895"/>
                </a:cubicBezTo>
                <a:lnTo>
                  <a:pt x="4753666" y="412363"/>
                </a:lnTo>
                <a:lnTo>
                  <a:pt x="4754114" y="412363"/>
                </a:lnTo>
                <a:cubicBezTo>
                  <a:pt x="4754582" y="412363"/>
                  <a:pt x="4754582" y="412363"/>
                  <a:pt x="4754582" y="412363"/>
                </a:cubicBezTo>
                <a:cubicBezTo>
                  <a:pt x="4754582" y="411895"/>
                  <a:pt x="4754582" y="411895"/>
                  <a:pt x="4754582" y="411895"/>
                </a:cubicBezTo>
                <a:lnTo>
                  <a:pt x="4755072" y="411895"/>
                </a:lnTo>
                <a:lnTo>
                  <a:pt x="4755540" y="411895"/>
                </a:lnTo>
                <a:cubicBezTo>
                  <a:pt x="4756477" y="417070"/>
                  <a:pt x="4756477" y="417070"/>
                  <a:pt x="4756477" y="417070"/>
                </a:cubicBezTo>
                <a:cubicBezTo>
                  <a:pt x="4757883" y="421776"/>
                  <a:pt x="4757883" y="421776"/>
                  <a:pt x="4757883" y="421776"/>
                </a:cubicBezTo>
                <a:cubicBezTo>
                  <a:pt x="4759310" y="426972"/>
                  <a:pt x="4759310" y="426972"/>
                  <a:pt x="4759310" y="426972"/>
                </a:cubicBezTo>
                <a:cubicBezTo>
                  <a:pt x="4760715" y="431657"/>
                  <a:pt x="4760715" y="431657"/>
                  <a:pt x="4760715" y="431657"/>
                </a:cubicBezTo>
                <a:cubicBezTo>
                  <a:pt x="4761652" y="436853"/>
                  <a:pt x="4761652" y="436853"/>
                  <a:pt x="4761652" y="436853"/>
                </a:cubicBezTo>
                <a:cubicBezTo>
                  <a:pt x="4763079" y="441538"/>
                  <a:pt x="4763079" y="441538"/>
                  <a:pt x="4763079" y="441538"/>
                </a:cubicBezTo>
                <a:cubicBezTo>
                  <a:pt x="4764485" y="446734"/>
                  <a:pt x="4764485" y="446734"/>
                  <a:pt x="4764485" y="446734"/>
                </a:cubicBezTo>
                <a:cubicBezTo>
                  <a:pt x="4765422" y="451441"/>
                  <a:pt x="4765422" y="451441"/>
                  <a:pt x="4765422" y="451441"/>
                </a:cubicBezTo>
                <a:cubicBezTo>
                  <a:pt x="4764953" y="451909"/>
                  <a:pt x="4764485" y="451909"/>
                  <a:pt x="4763995" y="452378"/>
                </a:cubicBezTo>
                <a:cubicBezTo>
                  <a:pt x="4763995" y="452378"/>
                  <a:pt x="4763548" y="452846"/>
                  <a:pt x="4763079" y="453336"/>
                </a:cubicBezTo>
                <a:cubicBezTo>
                  <a:pt x="4762611" y="453336"/>
                  <a:pt x="4762121" y="453783"/>
                  <a:pt x="4761652" y="454252"/>
                </a:cubicBezTo>
                <a:cubicBezTo>
                  <a:pt x="4761652" y="454720"/>
                  <a:pt x="4761184" y="455210"/>
                  <a:pt x="4760715" y="455679"/>
                </a:cubicBezTo>
                <a:cubicBezTo>
                  <a:pt x="4760715" y="456147"/>
                  <a:pt x="4760247" y="456616"/>
                  <a:pt x="4760247" y="457084"/>
                </a:cubicBezTo>
                <a:cubicBezTo>
                  <a:pt x="4759778" y="457553"/>
                  <a:pt x="4759778" y="458021"/>
                  <a:pt x="4759310" y="458490"/>
                </a:cubicBezTo>
                <a:cubicBezTo>
                  <a:pt x="4759310" y="458980"/>
                  <a:pt x="4759310" y="459448"/>
                  <a:pt x="4759310" y="459917"/>
                </a:cubicBezTo>
                <a:cubicBezTo>
                  <a:pt x="4759310" y="460385"/>
                  <a:pt x="4758841" y="460854"/>
                  <a:pt x="4758841" y="461791"/>
                </a:cubicBezTo>
                <a:cubicBezTo>
                  <a:pt x="4758841" y="461791"/>
                  <a:pt x="4758841" y="461791"/>
                  <a:pt x="4758841" y="462259"/>
                </a:cubicBezTo>
                <a:cubicBezTo>
                  <a:pt x="4759310" y="462259"/>
                  <a:pt x="4759310" y="462259"/>
                  <a:pt x="4759310" y="462259"/>
                </a:cubicBezTo>
                <a:cubicBezTo>
                  <a:pt x="4759310" y="462749"/>
                  <a:pt x="4759310" y="462749"/>
                  <a:pt x="4759310" y="462749"/>
                </a:cubicBezTo>
                <a:lnTo>
                  <a:pt x="4759310" y="463217"/>
                </a:lnTo>
                <a:cubicBezTo>
                  <a:pt x="4752708" y="465091"/>
                  <a:pt x="4752708" y="465091"/>
                  <a:pt x="4752708" y="465091"/>
                </a:cubicBezTo>
                <a:cubicBezTo>
                  <a:pt x="4746596" y="466965"/>
                  <a:pt x="4746596" y="466965"/>
                  <a:pt x="4746596" y="466965"/>
                </a:cubicBezTo>
                <a:cubicBezTo>
                  <a:pt x="4740484" y="469329"/>
                  <a:pt x="4740484" y="469329"/>
                  <a:pt x="4740484" y="469329"/>
                </a:cubicBezTo>
                <a:cubicBezTo>
                  <a:pt x="4734351" y="471203"/>
                  <a:pt x="4734351" y="471203"/>
                  <a:pt x="4734351" y="471203"/>
                </a:cubicBezTo>
                <a:cubicBezTo>
                  <a:pt x="4727770" y="473099"/>
                  <a:pt x="4727770" y="473099"/>
                  <a:pt x="4727770" y="473099"/>
                </a:cubicBezTo>
                <a:cubicBezTo>
                  <a:pt x="4721658" y="474973"/>
                  <a:pt x="4721658" y="474973"/>
                  <a:pt x="4721658" y="474973"/>
                </a:cubicBezTo>
                <a:cubicBezTo>
                  <a:pt x="4715525" y="476847"/>
                  <a:pt x="4715525" y="476847"/>
                  <a:pt x="4715525" y="476847"/>
                </a:cubicBezTo>
                <a:cubicBezTo>
                  <a:pt x="4708944" y="478742"/>
                  <a:pt x="4708944" y="478742"/>
                  <a:pt x="4708944" y="478742"/>
                </a:cubicBezTo>
                <a:cubicBezTo>
                  <a:pt x="4714119" y="470266"/>
                  <a:pt x="4714119" y="470266"/>
                  <a:pt x="4714119" y="470266"/>
                </a:cubicBezTo>
                <a:cubicBezTo>
                  <a:pt x="4719294" y="461791"/>
                  <a:pt x="4719294" y="461791"/>
                  <a:pt x="4719294" y="461791"/>
                </a:cubicBezTo>
                <a:cubicBezTo>
                  <a:pt x="4724469" y="453336"/>
                  <a:pt x="4724469" y="453336"/>
                  <a:pt x="4724469" y="453336"/>
                </a:cubicBezTo>
                <a:cubicBezTo>
                  <a:pt x="4729644" y="444839"/>
                  <a:pt x="4729644" y="444839"/>
                  <a:pt x="4729644" y="444839"/>
                </a:cubicBezTo>
                <a:cubicBezTo>
                  <a:pt x="4734819" y="436385"/>
                  <a:pt x="4734819" y="436385"/>
                  <a:pt x="4734819" y="436385"/>
                </a:cubicBezTo>
                <a:cubicBezTo>
                  <a:pt x="4739526" y="428356"/>
                  <a:pt x="4739526" y="428356"/>
                  <a:pt x="4739526" y="428356"/>
                </a:cubicBezTo>
                <a:cubicBezTo>
                  <a:pt x="4744701" y="419902"/>
                  <a:pt x="4744701" y="419902"/>
                  <a:pt x="4744701" y="419902"/>
                </a:cubicBezTo>
                <a:cubicBezTo>
                  <a:pt x="4749897" y="411426"/>
                  <a:pt x="4749897" y="411426"/>
                  <a:pt x="4749897" y="411426"/>
                </a:cubicBezTo>
                <a:close/>
                <a:moveTo>
                  <a:pt x="4674104" y="411426"/>
                </a:moveTo>
                <a:cubicBezTo>
                  <a:pt x="4677383" y="419902"/>
                  <a:pt x="4677383" y="419902"/>
                  <a:pt x="4677383" y="419902"/>
                </a:cubicBezTo>
                <a:cubicBezTo>
                  <a:pt x="4681153" y="428846"/>
                  <a:pt x="4681153" y="428846"/>
                  <a:pt x="4681153" y="428846"/>
                </a:cubicBezTo>
                <a:cubicBezTo>
                  <a:pt x="4684922" y="437322"/>
                  <a:pt x="4684922" y="437322"/>
                  <a:pt x="4684922" y="437322"/>
                </a:cubicBezTo>
                <a:cubicBezTo>
                  <a:pt x="4688223" y="445797"/>
                  <a:pt x="4688223" y="445797"/>
                  <a:pt x="4688223" y="445797"/>
                </a:cubicBezTo>
                <a:cubicBezTo>
                  <a:pt x="4691993" y="454252"/>
                  <a:pt x="4691993" y="454252"/>
                  <a:pt x="4691993" y="454252"/>
                </a:cubicBezTo>
                <a:cubicBezTo>
                  <a:pt x="4695762" y="462749"/>
                  <a:pt x="4695762" y="462749"/>
                  <a:pt x="4695762" y="462749"/>
                </a:cubicBezTo>
                <a:cubicBezTo>
                  <a:pt x="4699063" y="471203"/>
                  <a:pt x="4699063" y="471203"/>
                  <a:pt x="4699063" y="471203"/>
                </a:cubicBezTo>
                <a:cubicBezTo>
                  <a:pt x="4702811" y="479679"/>
                  <a:pt x="4702811" y="479679"/>
                  <a:pt x="4702811" y="479679"/>
                </a:cubicBezTo>
                <a:cubicBezTo>
                  <a:pt x="4692930" y="479210"/>
                  <a:pt x="4692930" y="479210"/>
                  <a:pt x="4692930" y="479210"/>
                </a:cubicBezTo>
                <a:cubicBezTo>
                  <a:pt x="4683517" y="478273"/>
                  <a:pt x="4683517" y="478273"/>
                  <a:pt x="4683517" y="478273"/>
                </a:cubicBezTo>
                <a:cubicBezTo>
                  <a:pt x="4673635" y="477315"/>
                  <a:pt x="4673635" y="477315"/>
                  <a:pt x="4673635" y="477315"/>
                </a:cubicBezTo>
                <a:cubicBezTo>
                  <a:pt x="4663754" y="476378"/>
                  <a:pt x="4663754" y="476378"/>
                  <a:pt x="4663754" y="476378"/>
                </a:cubicBezTo>
                <a:cubicBezTo>
                  <a:pt x="4654341" y="475931"/>
                  <a:pt x="4654341" y="475931"/>
                  <a:pt x="4654341" y="475931"/>
                </a:cubicBezTo>
                <a:cubicBezTo>
                  <a:pt x="4644459" y="474973"/>
                  <a:pt x="4644459" y="474973"/>
                  <a:pt x="4644459" y="474973"/>
                </a:cubicBezTo>
                <a:cubicBezTo>
                  <a:pt x="4635025" y="474036"/>
                  <a:pt x="4635025" y="474036"/>
                  <a:pt x="4635025" y="474036"/>
                </a:cubicBezTo>
                <a:cubicBezTo>
                  <a:pt x="4625144" y="473099"/>
                  <a:pt x="4625144" y="473099"/>
                  <a:pt x="4625144" y="473099"/>
                </a:cubicBezTo>
                <a:lnTo>
                  <a:pt x="4631277" y="465560"/>
                </a:lnTo>
                <a:cubicBezTo>
                  <a:pt x="4637389" y="458021"/>
                  <a:pt x="4637389" y="458021"/>
                  <a:pt x="4637389" y="458021"/>
                </a:cubicBezTo>
                <a:cubicBezTo>
                  <a:pt x="4643501" y="450035"/>
                  <a:pt x="4643501" y="450035"/>
                  <a:pt x="4643501" y="450035"/>
                </a:cubicBezTo>
                <a:cubicBezTo>
                  <a:pt x="4649634" y="442497"/>
                  <a:pt x="4649634" y="442497"/>
                  <a:pt x="4649634" y="442497"/>
                </a:cubicBezTo>
                <a:cubicBezTo>
                  <a:pt x="4655746" y="434490"/>
                  <a:pt x="4655746" y="434490"/>
                  <a:pt x="4655746" y="434490"/>
                </a:cubicBezTo>
                <a:cubicBezTo>
                  <a:pt x="4661858" y="426972"/>
                  <a:pt x="4661858" y="426972"/>
                  <a:pt x="4661858" y="426972"/>
                </a:cubicBezTo>
                <a:cubicBezTo>
                  <a:pt x="4667970" y="419433"/>
                  <a:pt x="4667970" y="419433"/>
                  <a:pt x="4667970" y="419433"/>
                </a:cubicBezTo>
                <a:cubicBezTo>
                  <a:pt x="4674104" y="411426"/>
                  <a:pt x="4674104" y="411426"/>
                  <a:pt x="4674104" y="411426"/>
                </a:cubicBezTo>
                <a:close/>
                <a:moveTo>
                  <a:pt x="4603017" y="410489"/>
                </a:moveTo>
                <a:cubicBezTo>
                  <a:pt x="4604912" y="418475"/>
                  <a:pt x="4604912" y="418475"/>
                  <a:pt x="4604912" y="418475"/>
                </a:cubicBezTo>
                <a:cubicBezTo>
                  <a:pt x="4606787" y="426014"/>
                  <a:pt x="4606787" y="426014"/>
                  <a:pt x="4606787" y="426014"/>
                </a:cubicBezTo>
                <a:cubicBezTo>
                  <a:pt x="4609150" y="433553"/>
                  <a:pt x="4609150" y="433553"/>
                  <a:pt x="4609150" y="433553"/>
                </a:cubicBezTo>
                <a:cubicBezTo>
                  <a:pt x="4611024" y="441538"/>
                  <a:pt x="4611024" y="441538"/>
                  <a:pt x="4611024" y="441538"/>
                </a:cubicBezTo>
                <a:cubicBezTo>
                  <a:pt x="4613367" y="449077"/>
                  <a:pt x="4613367" y="449077"/>
                  <a:pt x="4613367" y="449077"/>
                </a:cubicBezTo>
                <a:cubicBezTo>
                  <a:pt x="4615262" y="456616"/>
                  <a:pt x="4615262" y="456616"/>
                  <a:pt x="4615262" y="456616"/>
                </a:cubicBezTo>
                <a:cubicBezTo>
                  <a:pt x="4617626" y="464133"/>
                  <a:pt x="4617626" y="464133"/>
                  <a:pt x="4617626" y="464133"/>
                </a:cubicBezTo>
                <a:cubicBezTo>
                  <a:pt x="4619500" y="472162"/>
                  <a:pt x="4619500" y="472162"/>
                  <a:pt x="4619500" y="472162"/>
                </a:cubicBezTo>
                <a:cubicBezTo>
                  <a:pt x="4610556" y="468861"/>
                  <a:pt x="4610556" y="468861"/>
                  <a:pt x="4610556" y="468861"/>
                </a:cubicBezTo>
                <a:cubicBezTo>
                  <a:pt x="4601143" y="465560"/>
                  <a:pt x="4601143" y="465560"/>
                  <a:pt x="4601143" y="465560"/>
                </a:cubicBezTo>
                <a:cubicBezTo>
                  <a:pt x="4592220" y="462259"/>
                  <a:pt x="4592220" y="462259"/>
                  <a:pt x="4592220" y="462259"/>
                </a:cubicBezTo>
                <a:cubicBezTo>
                  <a:pt x="4582807" y="458980"/>
                  <a:pt x="4582807" y="458980"/>
                  <a:pt x="4582807" y="458980"/>
                </a:cubicBezTo>
                <a:cubicBezTo>
                  <a:pt x="4573863" y="455679"/>
                  <a:pt x="4573863" y="455679"/>
                  <a:pt x="4573863" y="455679"/>
                </a:cubicBezTo>
                <a:cubicBezTo>
                  <a:pt x="4564918" y="452378"/>
                  <a:pt x="4564918" y="452378"/>
                  <a:pt x="4564918" y="452378"/>
                </a:cubicBezTo>
                <a:cubicBezTo>
                  <a:pt x="4555505" y="449077"/>
                  <a:pt x="4555505" y="449077"/>
                  <a:pt x="4555505" y="449077"/>
                </a:cubicBezTo>
                <a:cubicBezTo>
                  <a:pt x="4546561" y="445797"/>
                  <a:pt x="4546561" y="445797"/>
                  <a:pt x="4546561" y="445797"/>
                </a:cubicBezTo>
                <a:lnTo>
                  <a:pt x="4553631" y="441070"/>
                </a:lnTo>
                <a:cubicBezTo>
                  <a:pt x="4560680" y="436853"/>
                  <a:pt x="4560680" y="436853"/>
                  <a:pt x="4560680" y="436853"/>
                </a:cubicBezTo>
                <a:cubicBezTo>
                  <a:pt x="4567729" y="432615"/>
                  <a:pt x="4567729" y="432615"/>
                  <a:pt x="4567729" y="432615"/>
                </a:cubicBezTo>
                <a:cubicBezTo>
                  <a:pt x="4574800" y="428356"/>
                  <a:pt x="4574800" y="428356"/>
                  <a:pt x="4574800" y="428356"/>
                </a:cubicBezTo>
                <a:cubicBezTo>
                  <a:pt x="4581870" y="423671"/>
                  <a:pt x="4581870" y="423671"/>
                  <a:pt x="4581870" y="423671"/>
                </a:cubicBezTo>
                <a:cubicBezTo>
                  <a:pt x="4588919" y="419433"/>
                  <a:pt x="4588919" y="419433"/>
                  <a:pt x="4588919" y="419433"/>
                </a:cubicBezTo>
                <a:cubicBezTo>
                  <a:pt x="4595968" y="415196"/>
                  <a:pt x="4595968" y="415196"/>
                  <a:pt x="4595968" y="415196"/>
                </a:cubicBezTo>
                <a:cubicBezTo>
                  <a:pt x="4603017" y="410489"/>
                  <a:pt x="4603017" y="410489"/>
                  <a:pt x="4603017" y="410489"/>
                </a:cubicBezTo>
                <a:close/>
                <a:moveTo>
                  <a:pt x="4605849" y="410021"/>
                </a:moveTo>
                <a:cubicBezTo>
                  <a:pt x="4614325" y="410021"/>
                  <a:pt x="4614325" y="410021"/>
                  <a:pt x="4614325" y="410021"/>
                </a:cubicBezTo>
                <a:cubicBezTo>
                  <a:pt x="4622333" y="410021"/>
                  <a:pt x="4622333" y="410021"/>
                  <a:pt x="4622333" y="410021"/>
                </a:cubicBezTo>
                <a:cubicBezTo>
                  <a:pt x="4630319" y="410021"/>
                  <a:pt x="4630319" y="410021"/>
                  <a:pt x="4630319" y="410021"/>
                </a:cubicBezTo>
                <a:cubicBezTo>
                  <a:pt x="4638326" y="410021"/>
                  <a:pt x="4638326" y="410021"/>
                  <a:pt x="4638326" y="410021"/>
                </a:cubicBezTo>
                <a:cubicBezTo>
                  <a:pt x="4646802" y="410021"/>
                  <a:pt x="4646802" y="410021"/>
                  <a:pt x="4646802" y="410021"/>
                </a:cubicBezTo>
                <a:cubicBezTo>
                  <a:pt x="4654788" y="410021"/>
                  <a:pt x="4654788" y="410021"/>
                  <a:pt x="4654788" y="410021"/>
                </a:cubicBezTo>
                <a:cubicBezTo>
                  <a:pt x="4662817" y="410021"/>
                  <a:pt x="4662817" y="410021"/>
                  <a:pt x="4662817" y="410021"/>
                </a:cubicBezTo>
                <a:cubicBezTo>
                  <a:pt x="4671271" y="410021"/>
                  <a:pt x="4671271" y="410021"/>
                  <a:pt x="4671271" y="410021"/>
                </a:cubicBezTo>
                <a:cubicBezTo>
                  <a:pt x="4665159" y="417559"/>
                  <a:pt x="4665159" y="417559"/>
                  <a:pt x="4665159" y="417559"/>
                </a:cubicBezTo>
                <a:cubicBezTo>
                  <a:pt x="4659047" y="425545"/>
                  <a:pt x="4659047" y="425545"/>
                  <a:pt x="4659047" y="425545"/>
                </a:cubicBezTo>
                <a:cubicBezTo>
                  <a:pt x="4652914" y="433084"/>
                  <a:pt x="4652914" y="433084"/>
                  <a:pt x="4652914" y="433084"/>
                </a:cubicBezTo>
                <a:cubicBezTo>
                  <a:pt x="4646802" y="440623"/>
                  <a:pt x="4646802" y="440623"/>
                  <a:pt x="4646802" y="440623"/>
                </a:cubicBezTo>
                <a:cubicBezTo>
                  <a:pt x="4640690" y="448140"/>
                  <a:pt x="4640690" y="448140"/>
                  <a:pt x="4640690" y="448140"/>
                </a:cubicBezTo>
                <a:cubicBezTo>
                  <a:pt x="4634578" y="455679"/>
                  <a:pt x="4634578" y="455679"/>
                  <a:pt x="4634578" y="455679"/>
                </a:cubicBezTo>
                <a:cubicBezTo>
                  <a:pt x="4628445" y="463665"/>
                  <a:pt x="4628445" y="463665"/>
                  <a:pt x="4628445" y="463665"/>
                </a:cubicBezTo>
                <a:cubicBezTo>
                  <a:pt x="4622780" y="471203"/>
                  <a:pt x="4622780" y="471203"/>
                  <a:pt x="4622780" y="471203"/>
                </a:cubicBezTo>
                <a:cubicBezTo>
                  <a:pt x="4620437" y="463217"/>
                  <a:pt x="4620437" y="463217"/>
                  <a:pt x="4620437" y="463217"/>
                </a:cubicBezTo>
                <a:lnTo>
                  <a:pt x="4618563" y="455679"/>
                </a:lnTo>
                <a:cubicBezTo>
                  <a:pt x="4616199" y="448140"/>
                  <a:pt x="4616199" y="448140"/>
                  <a:pt x="4616199" y="448140"/>
                </a:cubicBezTo>
                <a:cubicBezTo>
                  <a:pt x="4614325" y="440623"/>
                  <a:pt x="4614325" y="440623"/>
                  <a:pt x="4614325" y="440623"/>
                </a:cubicBezTo>
                <a:cubicBezTo>
                  <a:pt x="4612451" y="432615"/>
                  <a:pt x="4612451" y="432615"/>
                  <a:pt x="4612451" y="432615"/>
                </a:cubicBezTo>
                <a:cubicBezTo>
                  <a:pt x="4610087" y="425077"/>
                  <a:pt x="4610087" y="425077"/>
                  <a:pt x="4610087" y="425077"/>
                </a:cubicBezTo>
                <a:cubicBezTo>
                  <a:pt x="4608213" y="417559"/>
                  <a:pt x="4608213" y="417559"/>
                  <a:pt x="4608213" y="417559"/>
                </a:cubicBezTo>
                <a:cubicBezTo>
                  <a:pt x="4605849" y="410021"/>
                  <a:pt x="4605849" y="410021"/>
                  <a:pt x="4605849" y="410021"/>
                </a:cubicBezTo>
                <a:close/>
                <a:moveTo>
                  <a:pt x="4743785" y="403888"/>
                </a:moveTo>
                <a:lnTo>
                  <a:pt x="4743785" y="404377"/>
                </a:lnTo>
                <a:cubicBezTo>
                  <a:pt x="4743785" y="404846"/>
                  <a:pt x="4744232" y="405314"/>
                  <a:pt x="4744232" y="405314"/>
                </a:cubicBezTo>
                <a:cubicBezTo>
                  <a:pt x="4744232" y="405762"/>
                  <a:pt x="4744232" y="405762"/>
                  <a:pt x="4744701" y="406251"/>
                </a:cubicBezTo>
                <a:cubicBezTo>
                  <a:pt x="4744701" y="406251"/>
                  <a:pt x="4744701" y="406720"/>
                  <a:pt x="4745169" y="406720"/>
                </a:cubicBezTo>
                <a:cubicBezTo>
                  <a:pt x="4745169" y="407188"/>
                  <a:pt x="4745169" y="407188"/>
                  <a:pt x="4745659" y="407657"/>
                </a:cubicBezTo>
                <a:cubicBezTo>
                  <a:pt x="4745659" y="407657"/>
                  <a:pt x="4745659" y="408147"/>
                  <a:pt x="4746127" y="408147"/>
                </a:cubicBezTo>
                <a:cubicBezTo>
                  <a:pt x="4746127" y="408594"/>
                  <a:pt x="4746596" y="408594"/>
                  <a:pt x="4746596" y="409062"/>
                </a:cubicBezTo>
                <a:lnTo>
                  <a:pt x="4747064" y="409531"/>
                </a:lnTo>
                <a:cubicBezTo>
                  <a:pt x="4741889" y="418028"/>
                  <a:pt x="4741889" y="418028"/>
                  <a:pt x="4741889" y="418028"/>
                </a:cubicBezTo>
                <a:cubicBezTo>
                  <a:pt x="4736714" y="426482"/>
                  <a:pt x="4736714" y="426482"/>
                  <a:pt x="4736714" y="426482"/>
                </a:cubicBezTo>
                <a:cubicBezTo>
                  <a:pt x="4731540" y="435427"/>
                  <a:pt x="4731540" y="435427"/>
                  <a:pt x="4731540" y="435427"/>
                </a:cubicBezTo>
                <a:cubicBezTo>
                  <a:pt x="4726343" y="443902"/>
                  <a:pt x="4726343" y="443902"/>
                  <a:pt x="4726343" y="443902"/>
                </a:cubicBezTo>
                <a:cubicBezTo>
                  <a:pt x="4721190" y="452378"/>
                  <a:pt x="4721190" y="452378"/>
                  <a:pt x="4721190" y="452378"/>
                </a:cubicBezTo>
                <a:cubicBezTo>
                  <a:pt x="4715993" y="460854"/>
                  <a:pt x="4715993" y="460854"/>
                  <a:pt x="4715993" y="460854"/>
                </a:cubicBezTo>
                <a:cubicBezTo>
                  <a:pt x="4710818" y="469329"/>
                  <a:pt x="4710818" y="469329"/>
                  <a:pt x="4710818" y="469329"/>
                </a:cubicBezTo>
                <a:cubicBezTo>
                  <a:pt x="4705643" y="478273"/>
                  <a:pt x="4705643" y="478273"/>
                  <a:pt x="4705643" y="478273"/>
                </a:cubicBezTo>
                <a:lnTo>
                  <a:pt x="4701874" y="469329"/>
                </a:lnTo>
                <a:cubicBezTo>
                  <a:pt x="4698594" y="460854"/>
                  <a:pt x="4698594" y="460854"/>
                  <a:pt x="4698594" y="460854"/>
                </a:cubicBezTo>
                <a:cubicBezTo>
                  <a:pt x="4694825" y="452378"/>
                  <a:pt x="4694825" y="452378"/>
                  <a:pt x="4694825" y="452378"/>
                </a:cubicBezTo>
                <a:cubicBezTo>
                  <a:pt x="4691056" y="443902"/>
                  <a:pt x="4691056" y="443902"/>
                  <a:pt x="4691056" y="443902"/>
                </a:cubicBezTo>
                <a:cubicBezTo>
                  <a:pt x="4687755" y="435427"/>
                  <a:pt x="4687755" y="435427"/>
                  <a:pt x="4687755" y="435427"/>
                </a:cubicBezTo>
                <a:cubicBezTo>
                  <a:pt x="4683985" y="426972"/>
                  <a:pt x="4683985" y="426972"/>
                  <a:pt x="4683985" y="426972"/>
                </a:cubicBezTo>
                <a:cubicBezTo>
                  <a:pt x="4680216" y="418475"/>
                  <a:pt x="4680216" y="418475"/>
                  <a:pt x="4680216" y="418475"/>
                </a:cubicBezTo>
                <a:cubicBezTo>
                  <a:pt x="4676936" y="410021"/>
                  <a:pt x="4676936" y="410021"/>
                  <a:pt x="4676936" y="410021"/>
                </a:cubicBezTo>
                <a:cubicBezTo>
                  <a:pt x="4685412" y="409062"/>
                  <a:pt x="4685412" y="409062"/>
                  <a:pt x="4685412" y="409062"/>
                </a:cubicBezTo>
                <a:cubicBezTo>
                  <a:pt x="4693398" y="408147"/>
                  <a:pt x="4693398" y="408147"/>
                  <a:pt x="4693398" y="408147"/>
                </a:cubicBezTo>
                <a:cubicBezTo>
                  <a:pt x="4701874" y="407657"/>
                  <a:pt x="4701874" y="407657"/>
                  <a:pt x="4701874" y="407657"/>
                </a:cubicBezTo>
                <a:cubicBezTo>
                  <a:pt x="4710350" y="406720"/>
                  <a:pt x="4710350" y="406720"/>
                  <a:pt x="4710350" y="406720"/>
                </a:cubicBezTo>
                <a:cubicBezTo>
                  <a:pt x="4718357" y="406251"/>
                  <a:pt x="4718357" y="406251"/>
                  <a:pt x="4718357" y="406251"/>
                </a:cubicBezTo>
                <a:cubicBezTo>
                  <a:pt x="4726833" y="405314"/>
                  <a:pt x="4726833" y="405314"/>
                  <a:pt x="4726833" y="405314"/>
                </a:cubicBezTo>
                <a:cubicBezTo>
                  <a:pt x="4735288" y="404377"/>
                  <a:pt x="4735288" y="404377"/>
                  <a:pt x="4735288" y="404377"/>
                </a:cubicBezTo>
                <a:cubicBezTo>
                  <a:pt x="4743785" y="403888"/>
                  <a:pt x="4743785" y="403888"/>
                  <a:pt x="4743785" y="403888"/>
                </a:cubicBezTo>
                <a:close/>
                <a:moveTo>
                  <a:pt x="4468404" y="398244"/>
                </a:moveTo>
                <a:cubicBezTo>
                  <a:pt x="4477370" y="403888"/>
                  <a:pt x="4477370" y="403888"/>
                  <a:pt x="4477370" y="403888"/>
                </a:cubicBezTo>
                <a:cubicBezTo>
                  <a:pt x="4486314" y="410021"/>
                  <a:pt x="4486314" y="410021"/>
                  <a:pt x="4486314" y="410021"/>
                </a:cubicBezTo>
                <a:cubicBezTo>
                  <a:pt x="4495258" y="416133"/>
                  <a:pt x="4495258" y="416133"/>
                  <a:pt x="4495258" y="416133"/>
                </a:cubicBezTo>
                <a:cubicBezTo>
                  <a:pt x="4504182" y="421776"/>
                  <a:pt x="4504182" y="421776"/>
                  <a:pt x="4504182" y="421776"/>
                </a:cubicBezTo>
                <a:cubicBezTo>
                  <a:pt x="4512679" y="427909"/>
                  <a:pt x="4512679" y="427909"/>
                  <a:pt x="4512679" y="427909"/>
                </a:cubicBezTo>
                <a:cubicBezTo>
                  <a:pt x="4521623" y="434021"/>
                  <a:pt x="4521623" y="434021"/>
                  <a:pt x="4521623" y="434021"/>
                </a:cubicBezTo>
                <a:cubicBezTo>
                  <a:pt x="4530546" y="439664"/>
                  <a:pt x="4530546" y="439664"/>
                  <a:pt x="4530546" y="439664"/>
                </a:cubicBezTo>
                <a:cubicBezTo>
                  <a:pt x="4539491" y="445797"/>
                  <a:pt x="4539491" y="445797"/>
                  <a:pt x="4539491" y="445797"/>
                </a:cubicBezTo>
                <a:cubicBezTo>
                  <a:pt x="4531036" y="450035"/>
                  <a:pt x="4531036" y="450035"/>
                  <a:pt x="4531036" y="450035"/>
                </a:cubicBezTo>
                <a:cubicBezTo>
                  <a:pt x="4522560" y="454252"/>
                  <a:pt x="4522560" y="454252"/>
                  <a:pt x="4522560" y="454252"/>
                </a:cubicBezTo>
                <a:cubicBezTo>
                  <a:pt x="4514084" y="458490"/>
                  <a:pt x="4514084" y="458490"/>
                  <a:pt x="4514084" y="458490"/>
                </a:cubicBezTo>
                <a:cubicBezTo>
                  <a:pt x="4505608" y="462749"/>
                  <a:pt x="4505608" y="462749"/>
                  <a:pt x="4505608" y="462749"/>
                </a:cubicBezTo>
                <a:cubicBezTo>
                  <a:pt x="4497132" y="466965"/>
                  <a:pt x="4497132" y="466965"/>
                  <a:pt x="4497132" y="466965"/>
                </a:cubicBezTo>
                <a:cubicBezTo>
                  <a:pt x="4488188" y="471203"/>
                  <a:pt x="4488188" y="471203"/>
                  <a:pt x="4488188" y="471203"/>
                </a:cubicBezTo>
                <a:cubicBezTo>
                  <a:pt x="4479712" y="475441"/>
                  <a:pt x="4479712" y="475441"/>
                  <a:pt x="4479712" y="475441"/>
                </a:cubicBezTo>
                <a:cubicBezTo>
                  <a:pt x="4471236" y="479679"/>
                  <a:pt x="4471236" y="479679"/>
                  <a:pt x="4471236" y="479679"/>
                </a:cubicBezTo>
                <a:lnTo>
                  <a:pt x="4471236" y="469329"/>
                </a:lnTo>
                <a:cubicBezTo>
                  <a:pt x="4470789" y="458980"/>
                  <a:pt x="4470789" y="458980"/>
                  <a:pt x="4470789" y="458980"/>
                </a:cubicBezTo>
                <a:cubicBezTo>
                  <a:pt x="4470299" y="449077"/>
                  <a:pt x="4470299" y="449077"/>
                  <a:pt x="4470299" y="449077"/>
                </a:cubicBezTo>
                <a:cubicBezTo>
                  <a:pt x="4469831" y="438727"/>
                  <a:pt x="4469831" y="438727"/>
                  <a:pt x="4469831" y="438727"/>
                </a:cubicBezTo>
                <a:cubicBezTo>
                  <a:pt x="4469362" y="428356"/>
                  <a:pt x="4469362" y="428356"/>
                  <a:pt x="4469362" y="428356"/>
                </a:cubicBezTo>
                <a:cubicBezTo>
                  <a:pt x="4469362" y="418475"/>
                  <a:pt x="4469362" y="418475"/>
                  <a:pt x="4469362" y="418475"/>
                </a:cubicBezTo>
                <a:cubicBezTo>
                  <a:pt x="4468894" y="408147"/>
                  <a:pt x="4468894" y="408147"/>
                  <a:pt x="4468894" y="408147"/>
                </a:cubicBezTo>
                <a:cubicBezTo>
                  <a:pt x="4468404" y="398244"/>
                  <a:pt x="4468404" y="398244"/>
                  <a:pt x="4468404" y="398244"/>
                </a:cubicBezTo>
                <a:close/>
                <a:moveTo>
                  <a:pt x="4465124" y="397776"/>
                </a:moveTo>
                <a:cubicBezTo>
                  <a:pt x="4465593" y="407657"/>
                  <a:pt x="4465593" y="407657"/>
                  <a:pt x="4465593" y="407657"/>
                </a:cubicBezTo>
                <a:cubicBezTo>
                  <a:pt x="4466061" y="418028"/>
                  <a:pt x="4466061" y="418028"/>
                  <a:pt x="4466061" y="418028"/>
                </a:cubicBezTo>
                <a:cubicBezTo>
                  <a:pt x="4466061" y="427909"/>
                  <a:pt x="4466061" y="427909"/>
                  <a:pt x="4466061" y="427909"/>
                </a:cubicBezTo>
                <a:cubicBezTo>
                  <a:pt x="4466530" y="437790"/>
                  <a:pt x="4466530" y="437790"/>
                  <a:pt x="4466530" y="437790"/>
                </a:cubicBezTo>
                <a:cubicBezTo>
                  <a:pt x="4467020" y="448140"/>
                  <a:pt x="4467020" y="448140"/>
                  <a:pt x="4467020" y="448140"/>
                </a:cubicBezTo>
                <a:cubicBezTo>
                  <a:pt x="4467488" y="458021"/>
                  <a:pt x="4467488" y="458021"/>
                  <a:pt x="4467488" y="458021"/>
                </a:cubicBezTo>
                <a:cubicBezTo>
                  <a:pt x="4467957" y="468392"/>
                  <a:pt x="4467957" y="468392"/>
                  <a:pt x="4467957" y="468392"/>
                </a:cubicBezTo>
                <a:cubicBezTo>
                  <a:pt x="4467957" y="478273"/>
                  <a:pt x="4467957" y="478273"/>
                  <a:pt x="4467957" y="478273"/>
                </a:cubicBezTo>
                <a:lnTo>
                  <a:pt x="4461355" y="472162"/>
                </a:lnTo>
                <a:cubicBezTo>
                  <a:pt x="4454306" y="466028"/>
                  <a:pt x="4454306" y="466028"/>
                  <a:pt x="4454306" y="466028"/>
                </a:cubicBezTo>
                <a:cubicBezTo>
                  <a:pt x="4447704" y="459917"/>
                  <a:pt x="4447704" y="459917"/>
                  <a:pt x="4447704" y="459917"/>
                </a:cubicBezTo>
                <a:cubicBezTo>
                  <a:pt x="4440655" y="453783"/>
                  <a:pt x="4440655" y="453783"/>
                  <a:pt x="4440655" y="453783"/>
                </a:cubicBezTo>
                <a:cubicBezTo>
                  <a:pt x="4434053" y="447671"/>
                  <a:pt x="4434053" y="447671"/>
                  <a:pt x="4434053" y="447671"/>
                </a:cubicBezTo>
                <a:cubicBezTo>
                  <a:pt x="4427473" y="441538"/>
                  <a:pt x="4427473" y="441538"/>
                  <a:pt x="4427473" y="441538"/>
                </a:cubicBezTo>
                <a:cubicBezTo>
                  <a:pt x="4420402" y="435427"/>
                  <a:pt x="4420402" y="435427"/>
                  <a:pt x="4420402" y="435427"/>
                </a:cubicBezTo>
                <a:cubicBezTo>
                  <a:pt x="4413801" y="429315"/>
                  <a:pt x="4413801" y="429315"/>
                  <a:pt x="4413801" y="429315"/>
                </a:cubicBezTo>
                <a:cubicBezTo>
                  <a:pt x="4419934" y="425545"/>
                  <a:pt x="4419934" y="425545"/>
                  <a:pt x="4419934" y="425545"/>
                </a:cubicBezTo>
                <a:cubicBezTo>
                  <a:pt x="4426514" y="421776"/>
                  <a:pt x="4426514" y="421776"/>
                  <a:pt x="4426514" y="421776"/>
                </a:cubicBezTo>
                <a:cubicBezTo>
                  <a:pt x="4433116" y="417559"/>
                  <a:pt x="4433116" y="417559"/>
                  <a:pt x="4433116" y="417559"/>
                </a:cubicBezTo>
                <a:cubicBezTo>
                  <a:pt x="4439228" y="413790"/>
                  <a:pt x="4439228" y="413790"/>
                  <a:pt x="4439228" y="413790"/>
                </a:cubicBezTo>
                <a:cubicBezTo>
                  <a:pt x="4445830" y="409531"/>
                  <a:pt x="4445830" y="409531"/>
                  <a:pt x="4445830" y="409531"/>
                </a:cubicBezTo>
                <a:cubicBezTo>
                  <a:pt x="4452411" y="405762"/>
                  <a:pt x="4452411" y="405762"/>
                  <a:pt x="4452411" y="405762"/>
                </a:cubicBezTo>
                <a:cubicBezTo>
                  <a:pt x="4458991" y="401545"/>
                  <a:pt x="4458991" y="401545"/>
                  <a:pt x="4458991" y="401545"/>
                </a:cubicBezTo>
                <a:cubicBezTo>
                  <a:pt x="4465124" y="397776"/>
                  <a:pt x="4465124" y="397776"/>
                  <a:pt x="4465124" y="397776"/>
                </a:cubicBezTo>
                <a:close/>
                <a:moveTo>
                  <a:pt x="4793192" y="396349"/>
                </a:moveTo>
                <a:cubicBezTo>
                  <a:pt x="4794619" y="399650"/>
                  <a:pt x="4794619" y="399650"/>
                  <a:pt x="4794619" y="399650"/>
                </a:cubicBezTo>
                <a:cubicBezTo>
                  <a:pt x="4796024" y="403419"/>
                  <a:pt x="4796024" y="403419"/>
                  <a:pt x="4796024" y="403419"/>
                </a:cubicBezTo>
                <a:cubicBezTo>
                  <a:pt x="4796961" y="406720"/>
                  <a:pt x="4796961" y="406720"/>
                  <a:pt x="4796961" y="406720"/>
                </a:cubicBezTo>
                <a:cubicBezTo>
                  <a:pt x="4798388" y="410489"/>
                  <a:pt x="4798388" y="410489"/>
                  <a:pt x="4798388" y="410489"/>
                </a:cubicBezTo>
                <a:cubicBezTo>
                  <a:pt x="4799772" y="413790"/>
                  <a:pt x="4799772" y="413790"/>
                  <a:pt x="4799772" y="413790"/>
                </a:cubicBezTo>
                <a:cubicBezTo>
                  <a:pt x="4801199" y="417559"/>
                  <a:pt x="4801199" y="417559"/>
                  <a:pt x="4801199" y="417559"/>
                </a:cubicBezTo>
                <a:cubicBezTo>
                  <a:pt x="4802605" y="420839"/>
                  <a:pt x="4802605" y="420839"/>
                  <a:pt x="4802605" y="420839"/>
                </a:cubicBezTo>
                <a:cubicBezTo>
                  <a:pt x="4804032" y="424140"/>
                  <a:pt x="4804032" y="424140"/>
                  <a:pt x="4804032" y="424140"/>
                </a:cubicBezTo>
                <a:lnTo>
                  <a:pt x="4800262" y="427909"/>
                </a:lnTo>
                <a:cubicBezTo>
                  <a:pt x="4796961" y="431189"/>
                  <a:pt x="4796961" y="431189"/>
                  <a:pt x="4796961" y="431189"/>
                </a:cubicBezTo>
                <a:cubicBezTo>
                  <a:pt x="4793660" y="434958"/>
                  <a:pt x="4793660" y="434958"/>
                  <a:pt x="4793660" y="434958"/>
                </a:cubicBezTo>
                <a:cubicBezTo>
                  <a:pt x="4789891" y="438727"/>
                  <a:pt x="4789891" y="438727"/>
                  <a:pt x="4789891" y="438727"/>
                </a:cubicBezTo>
                <a:cubicBezTo>
                  <a:pt x="4786590" y="442028"/>
                  <a:pt x="4786590" y="442028"/>
                  <a:pt x="4786590" y="442028"/>
                </a:cubicBezTo>
                <a:cubicBezTo>
                  <a:pt x="4783311" y="445797"/>
                  <a:pt x="4783311" y="445797"/>
                  <a:pt x="4783311" y="445797"/>
                </a:cubicBezTo>
                <a:cubicBezTo>
                  <a:pt x="4779541" y="449077"/>
                  <a:pt x="4779541" y="449077"/>
                  <a:pt x="4779541" y="449077"/>
                </a:cubicBezTo>
                <a:cubicBezTo>
                  <a:pt x="4776262" y="452846"/>
                  <a:pt x="4776262" y="452846"/>
                  <a:pt x="4776262" y="452846"/>
                </a:cubicBezTo>
                <a:cubicBezTo>
                  <a:pt x="4776262" y="452846"/>
                  <a:pt x="4776262" y="452846"/>
                  <a:pt x="4776262" y="452378"/>
                </a:cubicBezTo>
                <a:cubicBezTo>
                  <a:pt x="4776262" y="452378"/>
                  <a:pt x="4776262" y="452378"/>
                  <a:pt x="4775793" y="452378"/>
                </a:cubicBezTo>
                <a:lnTo>
                  <a:pt x="4775303" y="452378"/>
                </a:lnTo>
                <a:cubicBezTo>
                  <a:pt x="4775303" y="451909"/>
                  <a:pt x="4775303" y="451909"/>
                  <a:pt x="4775303" y="451909"/>
                </a:cubicBezTo>
                <a:cubicBezTo>
                  <a:pt x="4774835" y="451909"/>
                  <a:pt x="4774835" y="451909"/>
                  <a:pt x="4774835" y="451909"/>
                </a:cubicBezTo>
                <a:cubicBezTo>
                  <a:pt x="4777177" y="444839"/>
                  <a:pt x="4777177" y="444839"/>
                  <a:pt x="4777177" y="444839"/>
                </a:cubicBezTo>
                <a:cubicBezTo>
                  <a:pt x="4779541" y="437790"/>
                  <a:pt x="4779541" y="437790"/>
                  <a:pt x="4779541" y="437790"/>
                </a:cubicBezTo>
                <a:cubicBezTo>
                  <a:pt x="4781905" y="431189"/>
                  <a:pt x="4781905" y="431189"/>
                  <a:pt x="4781905" y="431189"/>
                </a:cubicBezTo>
                <a:cubicBezTo>
                  <a:pt x="4784248" y="424140"/>
                  <a:pt x="4784248" y="424140"/>
                  <a:pt x="4784248" y="424140"/>
                </a:cubicBezTo>
                <a:cubicBezTo>
                  <a:pt x="4786143" y="417070"/>
                  <a:pt x="4786143" y="417070"/>
                  <a:pt x="4786143" y="417070"/>
                </a:cubicBezTo>
                <a:cubicBezTo>
                  <a:pt x="4788486" y="410021"/>
                  <a:pt x="4788486" y="410021"/>
                  <a:pt x="4788486" y="410021"/>
                </a:cubicBezTo>
                <a:cubicBezTo>
                  <a:pt x="4790849" y="403419"/>
                  <a:pt x="4790849" y="403419"/>
                  <a:pt x="4790849" y="403419"/>
                </a:cubicBezTo>
                <a:cubicBezTo>
                  <a:pt x="4793192" y="396349"/>
                  <a:pt x="4793192" y="396349"/>
                  <a:pt x="4793192" y="396349"/>
                </a:cubicBezTo>
                <a:close/>
                <a:moveTo>
                  <a:pt x="4790360" y="393538"/>
                </a:moveTo>
                <a:cubicBezTo>
                  <a:pt x="4788017" y="401077"/>
                  <a:pt x="4788017" y="401077"/>
                  <a:pt x="4788017" y="401077"/>
                </a:cubicBezTo>
                <a:cubicBezTo>
                  <a:pt x="4786143" y="408147"/>
                  <a:pt x="4786143" y="408147"/>
                  <a:pt x="4786143" y="408147"/>
                </a:cubicBezTo>
                <a:cubicBezTo>
                  <a:pt x="4783779" y="415196"/>
                  <a:pt x="4783779" y="415196"/>
                  <a:pt x="4783779" y="415196"/>
                </a:cubicBezTo>
                <a:cubicBezTo>
                  <a:pt x="4781436" y="422244"/>
                  <a:pt x="4781436" y="422244"/>
                  <a:pt x="4781436" y="422244"/>
                </a:cubicBezTo>
                <a:cubicBezTo>
                  <a:pt x="4779073" y="429315"/>
                  <a:pt x="4779073" y="429315"/>
                  <a:pt x="4779073" y="429315"/>
                </a:cubicBezTo>
                <a:cubicBezTo>
                  <a:pt x="4776709" y="436385"/>
                  <a:pt x="4776709" y="436385"/>
                  <a:pt x="4776709" y="436385"/>
                </a:cubicBezTo>
                <a:cubicBezTo>
                  <a:pt x="4774366" y="443902"/>
                  <a:pt x="4774366" y="443902"/>
                  <a:pt x="4774366" y="443902"/>
                </a:cubicBezTo>
                <a:cubicBezTo>
                  <a:pt x="4772024" y="450951"/>
                  <a:pt x="4772024" y="450951"/>
                  <a:pt x="4772024" y="450951"/>
                </a:cubicBezTo>
                <a:cubicBezTo>
                  <a:pt x="4771534" y="450951"/>
                  <a:pt x="4771534" y="450951"/>
                  <a:pt x="4771534" y="450951"/>
                </a:cubicBezTo>
                <a:cubicBezTo>
                  <a:pt x="4771534" y="450951"/>
                  <a:pt x="4771534" y="450951"/>
                  <a:pt x="4771534" y="450504"/>
                </a:cubicBezTo>
                <a:cubicBezTo>
                  <a:pt x="4771065" y="450504"/>
                  <a:pt x="4771065" y="450504"/>
                  <a:pt x="4771065" y="450504"/>
                </a:cubicBezTo>
                <a:cubicBezTo>
                  <a:pt x="4770597" y="450504"/>
                  <a:pt x="4770597" y="450504"/>
                  <a:pt x="4770597" y="450504"/>
                </a:cubicBezTo>
                <a:cubicBezTo>
                  <a:pt x="4770128" y="450504"/>
                  <a:pt x="4770128" y="450504"/>
                  <a:pt x="4770128" y="450504"/>
                </a:cubicBezTo>
                <a:lnTo>
                  <a:pt x="4769660" y="450504"/>
                </a:lnTo>
                <a:lnTo>
                  <a:pt x="4769191" y="450504"/>
                </a:lnTo>
                <a:cubicBezTo>
                  <a:pt x="4769191" y="450504"/>
                  <a:pt x="4769191" y="450504"/>
                  <a:pt x="4768723" y="450504"/>
                </a:cubicBezTo>
                <a:cubicBezTo>
                  <a:pt x="4767296" y="445797"/>
                  <a:pt x="4767296" y="445797"/>
                  <a:pt x="4767296" y="445797"/>
                </a:cubicBezTo>
                <a:cubicBezTo>
                  <a:pt x="4766380" y="441070"/>
                  <a:pt x="4766380" y="441070"/>
                  <a:pt x="4766380" y="441070"/>
                </a:cubicBezTo>
                <a:lnTo>
                  <a:pt x="4764953" y="435895"/>
                </a:lnTo>
                <a:cubicBezTo>
                  <a:pt x="4763548" y="431189"/>
                  <a:pt x="4763548" y="431189"/>
                  <a:pt x="4763548" y="431189"/>
                </a:cubicBezTo>
                <a:cubicBezTo>
                  <a:pt x="4762611" y="426014"/>
                  <a:pt x="4762611" y="426014"/>
                  <a:pt x="4762611" y="426014"/>
                </a:cubicBezTo>
                <a:cubicBezTo>
                  <a:pt x="4761184" y="421307"/>
                  <a:pt x="4761184" y="421307"/>
                  <a:pt x="4761184" y="421307"/>
                </a:cubicBezTo>
                <a:cubicBezTo>
                  <a:pt x="4759778" y="416133"/>
                  <a:pt x="4759778" y="416133"/>
                  <a:pt x="4759778" y="416133"/>
                </a:cubicBezTo>
                <a:cubicBezTo>
                  <a:pt x="4758351" y="411426"/>
                  <a:pt x="4758351" y="411426"/>
                  <a:pt x="4758351" y="411426"/>
                </a:cubicBezTo>
                <a:cubicBezTo>
                  <a:pt x="4758841" y="410958"/>
                  <a:pt x="4759310" y="410958"/>
                  <a:pt x="4759778" y="410489"/>
                </a:cubicBezTo>
                <a:cubicBezTo>
                  <a:pt x="4760247" y="410021"/>
                  <a:pt x="4760715" y="410021"/>
                  <a:pt x="4761184" y="409531"/>
                </a:cubicBezTo>
                <a:cubicBezTo>
                  <a:pt x="4761652" y="409062"/>
                  <a:pt x="4762121" y="409062"/>
                  <a:pt x="4762121" y="408594"/>
                </a:cubicBezTo>
                <a:cubicBezTo>
                  <a:pt x="4762611" y="408147"/>
                  <a:pt x="4763079" y="407657"/>
                  <a:pt x="4763079" y="407188"/>
                </a:cubicBezTo>
                <a:cubicBezTo>
                  <a:pt x="4763548" y="406720"/>
                  <a:pt x="4763995" y="406251"/>
                  <a:pt x="4763995" y="405762"/>
                </a:cubicBezTo>
                <a:cubicBezTo>
                  <a:pt x="4764485" y="405314"/>
                  <a:pt x="4764485" y="404846"/>
                  <a:pt x="4764485" y="404377"/>
                </a:cubicBezTo>
                <a:cubicBezTo>
                  <a:pt x="4764953" y="403888"/>
                  <a:pt x="4764953" y="403419"/>
                  <a:pt x="4764953" y="402951"/>
                </a:cubicBezTo>
                <a:cubicBezTo>
                  <a:pt x="4764953" y="402014"/>
                  <a:pt x="4764953" y="401545"/>
                  <a:pt x="4764953" y="401077"/>
                </a:cubicBezTo>
                <a:cubicBezTo>
                  <a:pt x="4764953" y="400608"/>
                  <a:pt x="4764953" y="400608"/>
                  <a:pt x="4764953" y="400608"/>
                </a:cubicBezTo>
                <a:cubicBezTo>
                  <a:pt x="4764953" y="400608"/>
                  <a:pt x="4764953" y="400608"/>
                  <a:pt x="4764953" y="400118"/>
                </a:cubicBezTo>
                <a:cubicBezTo>
                  <a:pt x="4768254" y="399181"/>
                  <a:pt x="4768254" y="399181"/>
                  <a:pt x="4768254" y="399181"/>
                </a:cubicBezTo>
                <a:cubicBezTo>
                  <a:pt x="4771534" y="398713"/>
                  <a:pt x="4771534" y="398713"/>
                  <a:pt x="4771534" y="398713"/>
                </a:cubicBezTo>
                <a:cubicBezTo>
                  <a:pt x="4774835" y="397776"/>
                  <a:pt x="4774835" y="397776"/>
                  <a:pt x="4774835" y="397776"/>
                </a:cubicBezTo>
                <a:cubicBezTo>
                  <a:pt x="4777667" y="396839"/>
                  <a:pt x="4777667" y="396839"/>
                  <a:pt x="4777667" y="396839"/>
                </a:cubicBezTo>
                <a:cubicBezTo>
                  <a:pt x="4780947" y="396349"/>
                  <a:pt x="4780947" y="396349"/>
                  <a:pt x="4780947" y="396349"/>
                </a:cubicBezTo>
                <a:cubicBezTo>
                  <a:pt x="4784248" y="395433"/>
                  <a:pt x="4784248" y="395433"/>
                  <a:pt x="4784248" y="395433"/>
                </a:cubicBezTo>
                <a:cubicBezTo>
                  <a:pt x="4787548" y="394475"/>
                  <a:pt x="4787548" y="394475"/>
                  <a:pt x="4787548" y="394475"/>
                </a:cubicBezTo>
                <a:cubicBezTo>
                  <a:pt x="4790360" y="393538"/>
                  <a:pt x="4790360" y="393538"/>
                  <a:pt x="4790360" y="393538"/>
                </a:cubicBezTo>
                <a:close/>
                <a:moveTo>
                  <a:pt x="4547988" y="364810"/>
                </a:moveTo>
                <a:cubicBezTo>
                  <a:pt x="4554568" y="370475"/>
                  <a:pt x="4554568" y="370475"/>
                  <a:pt x="4554568" y="370475"/>
                </a:cubicBezTo>
                <a:cubicBezTo>
                  <a:pt x="4561149" y="375650"/>
                  <a:pt x="4561149" y="375650"/>
                  <a:pt x="4561149" y="375650"/>
                </a:cubicBezTo>
                <a:cubicBezTo>
                  <a:pt x="4567729" y="381293"/>
                  <a:pt x="4567729" y="381293"/>
                  <a:pt x="4567729" y="381293"/>
                </a:cubicBezTo>
                <a:cubicBezTo>
                  <a:pt x="4574800" y="386468"/>
                  <a:pt x="4574800" y="386468"/>
                  <a:pt x="4574800" y="386468"/>
                </a:cubicBezTo>
                <a:cubicBezTo>
                  <a:pt x="4581380" y="391664"/>
                  <a:pt x="4581380" y="391664"/>
                  <a:pt x="4581380" y="391664"/>
                </a:cubicBezTo>
                <a:cubicBezTo>
                  <a:pt x="4587982" y="397307"/>
                  <a:pt x="4587982" y="397307"/>
                  <a:pt x="4587982" y="397307"/>
                </a:cubicBezTo>
                <a:cubicBezTo>
                  <a:pt x="4594541" y="402482"/>
                  <a:pt x="4594541" y="402482"/>
                  <a:pt x="4594541" y="402482"/>
                </a:cubicBezTo>
                <a:cubicBezTo>
                  <a:pt x="4601143" y="408147"/>
                  <a:pt x="4601143" y="408147"/>
                  <a:pt x="4601143" y="408147"/>
                </a:cubicBezTo>
                <a:cubicBezTo>
                  <a:pt x="4594094" y="412363"/>
                  <a:pt x="4594094" y="412363"/>
                  <a:pt x="4594094" y="412363"/>
                </a:cubicBezTo>
                <a:cubicBezTo>
                  <a:pt x="4587045" y="416601"/>
                  <a:pt x="4587045" y="416601"/>
                  <a:pt x="4587045" y="416601"/>
                </a:cubicBezTo>
                <a:cubicBezTo>
                  <a:pt x="4579996" y="420839"/>
                  <a:pt x="4579996" y="420839"/>
                  <a:pt x="4579996" y="420839"/>
                </a:cubicBezTo>
                <a:cubicBezTo>
                  <a:pt x="4572926" y="425545"/>
                  <a:pt x="4572926" y="425545"/>
                  <a:pt x="4572926" y="425545"/>
                </a:cubicBezTo>
                <a:cubicBezTo>
                  <a:pt x="4565855" y="429783"/>
                  <a:pt x="4565855" y="429783"/>
                  <a:pt x="4565855" y="429783"/>
                </a:cubicBezTo>
                <a:cubicBezTo>
                  <a:pt x="4558785" y="434021"/>
                  <a:pt x="4558785" y="434021"/>
                  <a:pt x="4558785" y="434021"/>
                </a:cubicBezTo>
                <a:cubicBezTo>
                  <a:pt x="4551736" y="438727"/>
                  <a:pt x="4551736" y="438727"/>
                  <a:pt x="4551736" y="438727"/>
                </a:cubicBezTo>
                <a:cubicBezTo>
                  <a:pt x="4544687" y="442965"/>
                  <a:pt x="4544687" y="442965"/>
                  <a:pt x="4544687" y="442965"/>
                </a:cubicBezTo>
                <a:lnTo>
                  <a:pt x="4545155" y="433084"/>
                </a:lnTo>
                <a:cubicBezTo>
                  <a:pt x="4545603" y="423671"/>
                  <a:pt x="4545603" y="423671"/>
                  <a:pt x="4545603" y="423671"/>
                </a:cubicBezTo>
                <a:cubicBezTo>
                  <a:pt x="4546092" y="413790"/>
                  <a:pt x="4546092" y="413790"/>
                  <a:pt x="4546092" y="413790"/>
                </a:cubicBezTo>
                <a:cubicBezTo>
                  <a:pt x="4546561" y="403888"/>
                  <a:pt x="4546561" y="403888"/>
                  <a:pt x="4546561" y="403888"/>
                </a:cubicBezTo>
                <a:cubicBezTo>
                  <a:pt x="4547029" y="394475"/>
                  <a:pt x="4547029" y="394475"/>
                  <a:pt x="4547029" y="394475"/>
                </a:cubicBezTo>
                <a:cubicBezTo>
                  <a:pt x="4547029" y="384594"/>
                  <a:pt x="4547029" y="384594"/>
                  <a:pt x="4547029" y="384594"/>
                </a:cubicBezTo>
                <a:cubicBezTo>
                  <a:pt x="4547498" y="374713"/>
                  <a:pt x="4547498" y="374713"/>
                  <a:pt x="4547498" y="374713"/>
                </a:cubicBezTo>
                <a:cubicBezTo>
                  <a:pt x="4547988" y="364810"/>
                  <a:pt x="4547988" y="364810"/>
                  <a:pt x="4547988" y="364810"/>
                </a:cubicBezTo>
                <a:close/>
                <a:moveTo>
                  <a:pt x="4544687" y="364342"/>
                </a:moveTo>
                <a:cubicBezTo>
                  <a:pt x="4544687" y="374244"/>
                  <a:pt x="4544687" y="374244"/>
                  <a:pt x="4544687" y="374244"/>
                </a:cubicBezTo>
                <a:cubicBezTo>
                  <a:pt x="4544218" y="384125"/>
                  <a:pt x="4544218" y="384125"/>
                  <a:pt x="4544218" y="384125"/>
                </a:cubicBezTo>
                <a:cubicBezTo>
                  <a:pt x="4543729" y="394006"/>
                  <a:pt x="4543729" y="394006"/>
                  <a:pt x="4543729" y="394006"/>
                </a:cubicBezTo>
                <a:cubicBezTo>
                  <a:pt x="4543260" y="403419"/>
                  <a:pt x="4543260" y="403419"/>
                  <a:pt x="4543260" y="403419"/>
                </a:cubicBezTo>
                <a:cubicBezTo>
                  <a:pt x="4542792" y="413300"/>
                  <a:pt x="4542792" y="413300"/>
                  <a:pt x="4542792" y="413300"/>
                </a:cubicBezTo>
                <a:cubicBezTo>
                  <a:pt x="4542323" y="423203"/>
                  <a:pt x="4542323" y="423203"/>
                  <a:pt x="4542323" y="423203"/>
                </a:cubicBezTo>
                <a:cubicBezTo>
                  <a:pt x="4541854" y="433084"/>
                  <a:pt x="4541854" y="433084"/>
                  <a:pt x="4541854" y="433084"/>
                </a:cubicBezTo>
                <a:cubicBezTo>
                  <a:pt x="4541386" y="442965"/>
                  <a:pt x="4541386" y="442965"/>
                  <a:pt x="4541386" y="442965"/>
                </a:cubicBezTo>
                <a:cubicBezTo>
                  <a:pt x="4532442" y="436853"/>
                  <a:pt x="4532442" y="436853"/>
                  <a:pt x="4532442" y="436853"/>
                </a:cubicBezTo>
                <a:cubicBezTo>
                  <a:pt x="4523497" y="431189"/>
                  <a:pt x="4523497" y="431189"/>
                  <a:pt x="4523497" y="431189"/>
                </a:cubicBezTo>
                <a:cubicBezTo>
                  <a:pt x="4514553" y="425077"/>
                  <a:pt x="4514553" y="425077"/>
                  <a:pt x="4514553" y="425077"/>
                </a:cubicBezTo>
                <a:cubicBezTo>
                  <a:pt x="4505608" y="418944"/>
                  <a:pt x="4505608" y="418944"/>
                  <a:pt x="4505608" y="418944"/>
                </a:cubicBezTo>
                <a:cubicBezTo>
                  <a:pt x="4496664" y="413300"/>
                  <a:pt x="4496664" y="413300"/>
                  <a:pt x="4496664" y="413300"/>
                </a:cubicBezTo>
                <a:cubicBezTo>
                  <a:pt x="4488188" y="407188"/>
                  <a:pt x="4488188" y="407188"/>
                  <a:pt x="4488188" y="407188"/>
                </a:cubicBezTo>
                <a:cubicBezTo>
                  <a:pt x="4479244" y="401077"/>
                  <a:pt x="4479244" y="401077"/>
                  <a:pt x="4479244" y="401077"/>
                </a:cubicBezTo>
                <a:cubicBezTo>
                  <a:pt x="4470299" y="395433"/>
                  <a:pt x="4470299" y="395433"/>
                  <a:pt x="4470299" y="395433"/>
                </a:cubicBezTo>
                <a:lnTo>
                  <a:pt x="4479712" y="391195"/>
                </a:lnTo>
                <a:cubicBezTo>
                  <a:pt x="4488657" y="387426"/>
                  <a:pt x="4488657" y="387426"/>
                  <a:pt x="4488657" y="387426"/>
                </a:cubicBezTo>
                <a:cubicBezTo>
                  <a:pt x="4498070" y="383657"/>
                  <a:pt x="4498070" y="383657"/>
                  <a:pt x="4498070" y="383657"/>
                </a:cubicBezTo>
                <a:cubicBezTo>
                  <a:pt x="4507482" y="379887"/>
                  <a:pt x="4507482" y="379887"/>
                  <a:pt x="4507482" y="379887"/>
                </a:cubicBezTo>
                <a:cubicBezTo>
                  <a:pt x="4516895" y="375650"/>
                  <a:pt x="4516895" y="375650"/>
                  <a:pt x="4516895" y="375650"/>
                </a:cubicBezTo>
                <a:cubicBezTo>
                  <a:pt x="4526308" y="371880"/>
                  <a:pt x="4526308" y="371880"/>
                  <a:pt x="4526308" y="371880"/>
                </a:cubicBezTo>
                <a:cubicBezTo>
                  <a:pt x="4535721" y="368111"/>
                  <a:pt x="4535721" y="368111"/>
                  <a:pt x="4535721" y="368111"/>
                </a:cubicBezTo>
                <a:cubicBezTo>
                  <a:pt x="4544687" y="364342"/>
                  <a:pt x="4544687" y="364342"/>
                  <a:pt x="4544687" y="364342"/>
                </a:cubicBezTo>
                <a:close/>
                <a:moveTo>
                  <a:pt x="4810612" y="352608"/>
                </a:moveTo>
                <a:lnTo>
                  <a:pt x="4810144" y="361062"/>
                </a:lnTo>
                <a:cubicBezTo>
                  <a:pt x="4809185" y="369069"/>
                  <a:pt x="4809185" y="369069"/>
                  <a:pt x="4809185" y="369069"/>
                </a:cubicBezTo>
                <a:cubicBezTo>
                  <a:pt x="4808717" y="377055"/>
                  <a:pt x="4808717" y="377055"/>
                  <a:pt x="4808717" y="377055"/>
                </a:cubicBezTo>
                <a:cubicBezTo>
                  <a:pt x="4807801" y="385062"/>
                  <a:pt x="4807801" y="385062"/>
                  <a:pt x="4807801" y="385062"/>
                </a:cubicBezTo>
                <a:cubicBezTo>
                  <a:pt x="4806843" y="393069"/>
                  <a:pt x="4806843" y="393069"/>
                  <a:pt x="4806843" y="393069"/>
                </a:cubicBezTo>
                <a:cubicBezTo>
                  <a:pt x="4806374" y="401545"/>
                  <a:pt x="4806374" y="401545"/>
                  <a:pt x="4806374" y="401545"/>
                </a:cubicBezTo>
                <a:cubicBezTo>
                  <a:pt x="4805437" y="409531"/>
                  <a:pt x="4805437" y="409531"/>
                  <a:pt x="4805437" y="409531"/>
                </a:cubicBezTo>
                <a:cubicBezTo>
                  <a:pt x="4804969" y="417559"/>
                  <a:pt x="4804969" y="417559"/>
                  <a:pt x="4804969" y="417559"/>
                </a:cubicBezTo>
                <a:cubicBezTo>
                  <a:pt x="4803542" y="414259"/>
                  <a:pt x="4803542" y="414259"/>
                  <a:pt x="4803542" y="414259"/>
                </a:cubicBezTo>
                <a:cubicBezTo>
                  <a:pt x="4802136" y="410958"/>
                  <a:pt x="4802136" y="410958"/>
                  <a:pt x="4802136" y="410958"/>
                </a:cubicBezTo>
                <a:cubicBezTo>
                  <a:pt x="4801199" y="407657"/>
                  <a:pt x="4801199" y="407657"/>
                  <a:pt x="4801199" y="407657"/>
                </a:cubicBezTo>
                <a:cubicBezTo>
                  <a:pt x="4799772" y="404377"/>
                  <a:pt x="4799772" y="404377"/>
                  <a:pt x="4799772" y="404377"/>
                </a:cubicBezTo>
                <a:cubicBezTo>
                  <a:pt x="4798388" y="401077"/>
                  <a:pt x="4798388" y="401077"/>
                  <a:pt x="4798388" y="401077"/>
                </a:cubicBezTo>
                <a:cubicBezTo>
                  <a:pt x="4797430" y="397776"/>
                  <a:pt x="4797430" y="397776"/>
                  <a:pt x="4797430" y="397776"/>
                </a:cubicBezTo>
                <a:cubicBezTo>
                  <a:pt x="4796024" y="394965"/>
                  <a:pt x="4796024" y="394965"/>
                  <a:pt x="4796024" y="394965"/>
                </a:cubicBezTo>
                <a:cubicBezTo>
                  <a:pt x="4795087" y="391664"/>
                  <a:pt x="4795087" y="391664"/>
                  <a:pt x="4795087" y="391664"/>
                </a:cubicBezTo>
                <a:cubicBezTo>
                  <a:pt x="4796961" y="386468"/>
                  <a:pt x="4796961" y="386468"/>
                  <a:pt x="4796961" y="386468"/>
                </a:cubicBezTo>
                <a:cubicBezTo>
                  <a:pt x="4798835" y="381783"/>
                  <a:pt x="4798835" y="381783"/>
                  <a:pt x="4798835" y="381783"/>
                </a:cubicBezTo>
                <a:cubicBezTo>
                  <a:pt x="4800731" y="377055"/>
                  <a:pt x="4800731" y="377055"/>
                  <a:pt x="4800731" y="377055"/>
                </a:cubicBezTo>
                <a:cubicBezTo>
                  <a:pt x="4802605" y="371880"/>
                  <a:pt x="4802605" y="371880"/>
                  <a:pt x="4802605" y="371880"/>
                </a:cubicBezTo>
                <a:cubicBezTo>
                  <a:pt x="4804969" y="367174"/>
                  <a:pt x="4804969" y="367174"/>
                  <a:pt x="4804969" y="367174"/>
                </a:cubicBezTo>
                <a:cubicBezTo>
                  <a:pt x="4806843" y="362467"/>
                  <a:pt x="4806843" y="362467"/>
                  <a:pt x="4806843" y="362467"/>
                </a:cubicBezTo>
                <a:cubicBezTo>
                  <a:pt x="4808717" y="357782"/>
                  <a:pt x="4808717" y="357782"/>
                  <a:pt x="4808717" y="357782"/>
                </a:cubicBezTo>
                <a:cubicBezTo>
                  <a:pt x="4810612" y="352608"/>
                  <a:pt x="4810612" y="352608"/>
                  <a:pt x="4810612" y="352608"/>
                </a:cubicBezTo>
                <a:close/>
                <a:moveTo>
                  <a:pt x="4628913" y="342258"/>
                </a:moveTo>
                <a:cubicBezTo>
                  <a:pt x="4634088" y="350265"/>
                  <a:pt x="4634088" y="350265"/>
                  <a:pt x="4634088" y="350265"/>
                </a:cubicBezTo>
                <a:cubicBezTo>
                  <a:pt x="4639263" y="358719"/>
                  <a:pt x="4639263" y="358719"/>
                  <a:pt x="4639263" y="358719"/>
                </a:cubicBezTo>
                <a:cubicBezTo>
                  <a:pt x="4644907" y="366705"/>
                  <a:pt x="4644907" y="366705"/>
                  <a:pt x="4644907" y="366705"/>
                </a:cubicBezTo>
                <a:cubicBezTo>
                  <a:pt x="4650103" y="374713"/>
                  <a:pt x="4650103" y="374713"/>
                  <a:pt x="4650103" y="374713"/>
                </a:cubicBezTo>
                <a:cubicBezTo>
                  <a:pt x="4655278" y="382720"/>
                  <a:pt x="4655278" y="382720"/>
                  <a:pt x="4655278" y="382720"/>
                </a:cubicBezTo>
                <a:cubicBezTo>
                  <a:pt x="4660921" y="390706"/>
                  <a:pt x="4660921" y="390706"/>
                  <a:pt x="4660921" y="390706"/>
                </a:cubicBezTo>
                <a:cubicBezTo>
                  <a:pt x="4666096" y="398713"/>
                  <a:pt x="4666096" y="398713"/>
                  <a:pt x="4666096" y="398713"/>
                </a:cubicBezTo>
                <a:cubicBezTo>
                  <a:pt x="4671271" y="406720"/>
                  <a:pt x="4671271" y="406720"/>
                  <a:pt x="4671271" y="406720"/>
                </a:cubicBezTo>
                <a:cubicBezTo>
                  <a:pt x="4663285" y="406720"/>
                  <a:pt x="4663285" y="406720"/>
                  <a:pt x="4663285" y="406720"/>
                </a:cubicBezTo>
                <a:cubicBezTo>
                  <a:pt x="4655278" y="406720"/>
                  <a:pt x="4655278" y="406720"/>
                  <a:pt x="4655278" y="406720"/>
                </a:cubicBezTo>
                <a:cubicBezTo>
                  <a:pt x="4646802" y="406720"/>
                  <a:pt x="4646802" y="406720"/>
                  <a:pt x="4646802" y="406720"/>
                </a:cubicBezTo>
                <a:cubicBezTo>
                  <a:pt x="4638795" y="406720"/>
                  <a:pt x="4638795" y="406720"/>
                  <a:pt x="4638795" y="406720"/>
                </a:cubicBezTo>
                <a:cubicBezTo>
                  <a:pt x="4630809" y="406720"/>
                  <a:pt x="4630809" y="406720"/>
                  <a:pt x="4630809" y="406720"/>
                </a:cubicBezTo>
                <a:cubicBezTo>
                  <a:pt x="4622333" y="406720"/>
                  <a:pt x="4622333" y="406720"/>
                  <a:pt x="4622333" y="406720"/>
                </a:cubicBezTo>
                <a:cubicBezTo>
                  <a:pt x="4614325" y="406720"/>
                  <a:pt x="4614325" y="406720"/>
                  <a:pt x="4614325" y="406720"/>
                </a:cubicBezTo>
                <a:cubicBezTo>
                  <a:pt x="4606318" y="406251"/>
                  <a:pt x="4606318" y="406251"/>
                  <a:pt x="4606318" y="406251"/>
                </a:cubicBezTo>
                <a:lnTo>
                  <a:pt x="4609150" y="398244"/>
                </a:lnTo>
                <a:cubicBezTo>
                  <a:pt x="4611983" y="390237"/>
                  <a:pt x="4611983" y="390237"/>
                  <a:pt x="4611983" y="390237"/>
                </a:cubicBezTo>
                <a:cubicBezTo>
                  <a:pt x="4614794" y="382251"/>
                  <a:pt x="4614794" y="382251"/>
                  <a:pt x="4614794" y="382251"/>
                </a:cubicBezTo>
                <a:cubicBezTo>
                  <a:pt x="4617626" y="374244"/>
                  <a:pt x="4617626" y="374244"/>
                  <a:pt x="4617626" y="374244"/>
                </a:cubicBezTo>
                <a:cubicBezTo>
                  <a:pt x="4620437" y="366237"/>
                  <a:pt x="4620437" y="366237"/>
                  <a:pt x="4620437" y="366237"/>
                </a:cubicBezTo>
                <a:cubicBezTo>
                  <a:pt x="4623270" y="358251"/>
                  <a:pt x="4623270" y="358251"/>
                  <a:pt x="4623270" y="358251"/>
                </a:cubicBezTo>
                <a:cubicBezTo>
                  <a:pt x="4626081" y="350265"/>
                  <a:pt x="4626081" y="350265"/>
                  <a:pt x="4626081" y="350265"/>
                </a:cubicBezTo>
                <a:cubicBezTo>
                  <a:pt x="4628913" y="342258"/>
                  <a:pt x="4628913" y="342258"/>
                  <a:pt x="4628913" y="342258"/>
                </a:cubicBezTo>
                <a:close/>
                <a:moveTo>
                  <a:pt x="4625612" y="341300"/>
                </a:moveTo>
                <a:cubicBezTo>
                  <a:pt x="4622780" y="349307"/>
                  <a:pt x="4622780" y="349307"/>
                  <a:pt x="4622780" y="349307"/>
                </a:cubicBezTo>
                <a:cubicBezTo>
                  <a:pt x="4619969" y="357314"/>
                  <a:pt x="4619969" y="357314"/>
                  <a:pt x="4619969" y="357314"/>
                </a:cubicBezTo>
                <a:cubicBezTo>
                  <a:pt x="4617136" y="365300"/>
                  <a:pt x="4617136" y="365300"/>
                  <a:pt x="4617136" y="365300"/>
                </a:cubicBezTo>
                <a:cubicBezTo>
                  <a:pt x="4614325" y="373286"/>
                  <a:pt x="4614325" y="373286"/>
                  <a:pt x="4614325" y="373286"/>
                </a:cubicBezTo>
                <a:cubicBezTo>
                  <a:pt x="4611493" y="381293"/>
                  <a:pt x="4611493" y="381293"/>
                  <a:pt x="4611493" y="381293"/>
                </a:cubicBezTo>
                <a:cubicBezTo>
                  <a:pt x="4608682" y="389300"/>
                  <a:pt x="4608682" y="389300"/>
                  <a:pt x="4608682" y="389300"/>
                </a:cubicBezTo>
                <a:cubicBezTo>
                  <a:pt x="4605849" y="397307"/>
                  <a:pt x="4605849" y="397307"/>
                  <a:pt x="4605849" y="397307"/>
                </a:cubicBezTo>
                <a:cubicBezTo>
                  <a:pt x="4603017" y="405314"/>
                  <a:pt x="4603017" y="405314"/>
                  <a:pt x="4603017" y="405314"/>
                </a:cubicBezTo>
                <a:cubicBezTo>
                  <a:pt x="4596437" y="400118"/>
                  <a:pt x="4596437" y="400118"/>
                  <a:pt x="4596437" y="400118"/>
                </a:cubicBezTo>
                <a:cubicBezTo>
                  <a:pt x="4589877" y="394475"/>
                  <a:pt x="4589877" y="394475"/>
                  <a:pt x="4589877" y="394475"/>
                </a:cubicBezTo>
                <a:cubicBezTo>
                  <a:pt x="4583276" y="389300"/>
                  <a:pt x="4583276" y="389300"/>
                  <a:pt x="4583276" y="389300"/>
                </a:cubicBezTo>
                <a:cubicBezTo>
                  <a:pt x="4576695" y="384125"/>
                  <a:pt x="4576695" y="384125"/>
                  <a:pt x="4576695" y="384125"/>
                </a:cubicBezTo>
                <a:cubicBezTo>
                  <a:pt x="4570093" y="378482"/>
                  <a:pt x="4570093" y="378482"/>
                  <a:pt x="4570093" y="378482"/>
                </a:cubicBezTo>
                <a:cubicBezTo>
                  <a:pt x="4563513" y="373286"/>
                  <a:pt x="4563513" y="373286"/>
                  <a:pt x="4563513" y="373286"/>
                </a:cubicBezTo>
                <a:cubicBezTo>
                  <a:pt x="4556911" y="367642"/>
                  <a:pt x="4556911" y="367642"/>
                  <a:pt x="4556911" y="367642"/>
                </a:cubicBezTo>
                <a:cubicBezTo>
                  <a:pt x="4550330" y="362467"/>
                  <a:pt x="4550330" y="362467"/>
                  <a:pt x="4550330" y="362467"/>
                </a:cubicBezTo>
                <a:lnTo>
                  <a:pt x="4559743" y="359678"/>
                </a:lnTo>
                <a:cubicBezTo>
                  <a:pt x="4569156" y="357314"/>
                  <a:pt x="4569156" y="357314"/>
                  <a:pt x="4569156" y="357314"/>
                </a:cubicBezTo>
                <a:cubicBezTo>
                  <a:pt x="4578569" y="354482"/>
                  <a:pt x="4578569" y="354482"/>
                  <a:pt x="4578569" y="354482"/>
                </a:cubicBezTo>
                <a:cubicBezTo>
                  <a:pt x="4587982" y="351671"/>
                  <a:pt x="4587982" y="351671"/>
                  <a:pt x="4587982" y="351671"/>
                </a:cubicBezTo>
                <a:cubicBezTo>
                  <a:pt x="4597374" y="349307"/>
                  <a:pt x="4597374" y="349307"/>
                  <a:pt x="4597374" y="349307"/>
                </a:cubicBezTo>
                <a:cubicBezTo>
                  <a:pt x="4606787" y="346496"/>
                  <a:pt x="4606787" y="346496"/>
                  <a:pt x="4606787" y="346496"/>
                </a:cubicBezTo>
                <a:cubicBezTo>
                  <a:pt x="4616199" y="343663"/>
                  <a:pt x="4616199" y="343663"/>
                  <a:pt x="4616199" y="343663"/>
                </a:cubicBezTo>
                <a:cubicBezTo>
                  <a:pt x="4625612" y="341300"/>
                  <a:pt x="4625612" y="341300"/>
                  <a:pt x="4625612" y="341300"/>
                </a:cubicBezTo>
                <a:close/>
                <a:moveTo>
                  <a:pt x="4417101" y="337083"/>
                </a:moveTo>
                <a:cubicBezTo>
                  <a:pt x="4423235" y="344132"/>
                  <a:pt x="4423235" y="344132"/>
                  <a:pt x="4423235" y="344132"/>
                </a:cubicBezTo>
                <a:cubicBezTo>
                  <a:pt x="4428878" y="351181"/>
                  <a:pt x="4428878" y="351181"/>
                  <a:pt x="4428878" y="351181"/>
                </a:cubicBezTo>
                <a:cubicBezTo>
                  <a:pt x="4435012" y="358251"/>
                  <a:pt x="4435012" y="358251"/>
                  <a:pt x="4435012" y="358251"/>
                </a:cubicBezTo>
                <a:cubicBezTo>
                  <a:pt x="4440655" y="365768"/>
                  <a:pt x="4440655" y="365768"/>
                  <a:pt x="4440655" y="365768"/>
                </a:cubicBezTo>
                <a:cubicBezTo>
                  <a:pt x="4446767" y="372839"/>
                  <a:pt x="4446767" y="372839"/>
                  <a:pt x="4446767" y="372839"/>
                </a:cubicBezTo>
                <a:cubicBezTo>
                  <a:pt x="4452411" y="379887"/>
                  <a:pt x="4452411" y="379887"/>
                  <a:pt x="4452411" y="379887"/>
                </a:cubicBezTo>
                <a:cubicBezTo>
                  <a:pt x="4458523" y="387426"/>
                  <a:pt x="4458523" y="387426"/>
                  <a:pt x="4458523" y="387426"/>
                </a:cubicBezTo>
                <a:cubicBezTo>
                  <a:pt x="4464187" y="394475"/>
                  <a:pt x="4464187" y="394475"/>
                  <a:pt x="4464187" y="394475"/>
                </a:cubicBezTo>
                <a:cubicBezTo>
                  <a:pt x="4458075" y="398244"/>
                  <a:pt x="4458075" y="398244"/>
                  <a:pt x="4458075" y="398244"/>
                </a:cubicBezTo>
                <a:cubicBezTo>
                  <a:pt x="4451473" y="402482"/>
                  <a:pt x="4451473" y="402482"/>
                  <a:pt x="4451473" y="402482"/>
                </a:cubicBezTo>
                <a:cubicBezTo>
                  <a:pt x="4444893" y="406251"/>
                  <a:pt x="4444893" y="406251"/>
                  <a:pt x="4444893" y="406251"/>
                </a:cubicBezTo>
                <a:cubicBezTo>
                  <a:pt x="4438291" y="410489"/>
                  <a:pt x="4438291" y="410489"/>
                  <a:pt x="4438291" y="410489"/>
                </a:cubicBezTo>
                <a:cubicBezTo>
                  <a:pt x="4432179" y="414259"/>
                  <a:pt x="4432179" y="414259"/>
                  <a:pt x="4432179" y="414259"/>
                </a:cubicBezTo>
                <a:cubicBezTo>
                  <a:pt x="4425599" y="418475"/>
                  <a:pt x="4425599" y="418475"/>
                  <a:pt x="4425599" y="418475"/>
                </a:cubicBezTo>
                <a:cubicBezTo>
                  <a:pt x="4418997" y="422244"/>
                  <a:pt x="4418997" y="422244"/>
                  <a:pt x="4418997" y="422244"/>
                </a:cubicBezTo>
                <a:cubicBezTo>
                  <a:pt x="4412885" y="426014"/>
                  <a:pt x="4412885" y="426014"/>
                  <a:pt x="4412885" y="426014"/>
                </a:cubicBezTo>
                <a:lnTo>
                  <a:pt x="4413353" y="415196"/>
                </a:lnTo>
                <a:cubicBezTo>
                  <a:pt x="4413801" y="403888"/>
                  <a:pt x="4413801" y="403888"/>
                  <a:pt x="4413801" y="403888"/>
                </a:cubicBezTo>
                <a:cubicBezTo>
                  <a:pt x="4414290" y="392601"/>
                  <a:pt x="4414290" y="392601"/>
                  <a:pt x="4414290" y="392601"/>
                </a:cubicBezTo>
                <a:cubicBezTo>
                  <a:pt x="4414759" y="381293"/>
                  <a:pt x="4414759" y="381293"/>
                  <a:pt x="4414759" y="381293"/>
                </a:cubicBezTo>
                <a:cubicBezTo>
                  <a:pt x="4415696" y="370475"/>
                  <a:pt x="4415696" y="370475"/>
                  <a:pt x="4415696" y="370475"/>
                </a:cubicBezTo>
                <a:cubicBezTo>
                  <a:pt x="4416186" y="359209"/>
                  <a:pt x="4416186" y="359209"/>
                  <a:pt x="4416186" y="359209"/>
                </a:cubicBezTo>
                <a:cubicBezTo>
                  <a:pt x="4416633" y="347901"/>
                  <a:pt x="4416633" y="347901"/>
                  <a:pt x="4416633" y="347901"/>
                </a:cubicBezTo>
                <a:cubicBezTo>
                  <a:pt x="4417101" y="337083"/>
                  <a:pt x="4417101" y="337083"/>
                  <a:pt x="4417101" y="337083"/>
                </a:cubicBezTo>
                <a:close/>
                <a:moveTo>
                  <a:pt x="4413801" y="336125"/>
                </a:moveTo>
                <a:cubicBezTo>
                  <a:pt x="4413353" y="346964"/>
                  <a:pt x="4413353" y="346964"/>
                  <a:pt x="4413353" y="346964"/>
                </a:cubicBezTo>
                <a:cubicBezTo>
                  <a:pt x="4412885" y="358251"/>
                  <a:pt x="4412885" y="358251"/>
                  <a:pt x="4412885" y="358251"/>
                </a:cubicBezTo>
                <a:cubicBezTo>
                  <a:pt x="4412416" y="369069"/>
                  <a:pt x="4412416" y="369069"/>
                  <a:pt x="4412416" y="369069"/>
                </a:cubicBezTo>
                <a:lnTo>
                  <a:pt x="4411926" y="379887"/>
                </a:lnTo>
                <a:cubicBezTo>
                  <a:pt x="4410989" y="390706"/>
                  <a:pt x="4410989" y="390706"/>
                  <a:pt x="4410989" y="390706"/>
                </a:cubicBezTo>
                <a:cubicBezTo>
                  <a:pt x="4410521" y="401545"/>
                  <a:pt x="4410521" y="401545"/>
                  <a:pt x="4410521" y="401545"/>
                </a:cubicBezTo>
                <a:cubicBezTo>
                  <a:pt x="4410052" y="412832"/>
                  <a:pt x="4410052" y="412832"/>
                  <a:pt x="4410052" y="412832"/>
                </a:cubicBezTo>
                <a:cubicBezTo>
                  <a:pt x="4409584" y="423671"/>
                  <a:pt x="4409584" y="423671"/>
                  <a:pt x="4409584" y="423671"/>
                </a:cubicBezTo>
                <a:cubicBezTo>
                  <a:pt x="4405346" y="416601"/>
                  <a:pt x="4405346" y="416601"/>
                  <a:pt x="4405346" y="416601"/>
                </a:cubicBezTo>
                <a:cubicBezTo>
                  <a:pt x="4401577" y="409531"/>
                  <a:pt x="4401577" y="409531"/>
                  <a:pt x="4401577" y="409531"/>
                </a:cubicBezTo>
                <a:cubicBezTo>
                  <a:pt x="4397339" y="402482"/>
                  <a:pt x="4397339" y="402482"/>
                  <a:pt x="4397339" y="402482"/>
                </a:cubicBezTo>
                <a:cubicBezTo>
                  <a:pt x="4393590" y="395433"/>
                  <a:pt x="4393590" y="395433"/>
                  <a:pt x="4393590" y="395433"/>
                </a:cubicBezTo>
                <a:cubicBezTo>
                  <a:pt x="4389331" y="388363"/>
                  <a:pt x="4389331" y="388363"/>
                  <a:pt x="4389331" y="388363"/>
                </a:cubicBezTo>
                <a:cubicBezTo>
                  <a:pt x="4385562" y="381293"/>
                  <a:pt x="4385562" y="381293"/>
                  <a:pt x="4385562" y="381293"/>
                </a:cubicBezTo>
                <a:cubicBezTo>
                  <a:pt x="4381345" y="374244"/>
                  <a:pt x="4381345" y="374244"/>
                  <a:pt x="4381345" y="374244"/>
                </a:cubicBezTo>
                <a:cubicBezTo>
                  <a:pt x="4377107" y="367174"/>
                  <a:pt x="4377107" y="367174"/>
                  <a:pt x="4377107" y="367174"/>
                </a:cubicBezTo>
                <a:cubicBezTo>
                  <a:pt x="4381792" y="362957"/>
                  <a:pt x="4381792" y="362957"/>
                  <a:pt x="4381792" y="362957"/>
                </a:cubicBezTo>
                <a:cubicBezTo>
                  <a:pt x="4386520" y="359209"/>
                  <a:pt x="4386520" y="359209"/>
                  <a:pt x="4386520" y="359209"/>
                </a:cubicBezTo>
                <a:cubicBezTo>
                  <a:pt x="4391227" y="355440"/>
                  <a:pt x="4391227" y="355440"/>
                  <a:pt x="4391227" y="355440"/>
                </a:cubicBezTo>
                <a:cubicBezTo>
                  <a:pt x="4395465" y="351671"/>
                  <a:pt x="4395465" y="351671"/>
                  <a:pt x="4395465" y="351671"/>
                </a:cubicBezTo>
                <a:cubicBezTo>
                  <a:pt x="4400171" y="347901"/>
                  <a:pt x="4400171" y="347901"/>
                  <a:pt x="4400171" y="347901"/>
                </a:cubicBezTo>
                <a:cubicBezTo>
                  <a:pt x="4404877" y="344132"/>
                  <a:pt x="4404877" y="344132"/>
                  <a:pt x="4404877" y="344132"/>
                </a:cubicBezTo>
                <a:cubicBezTo>
                  <a:pt x="4409584" y="339894"/>
                  <a:pt x="4409584" y="339894"/>
                  <a:pt x="4409584" y="339894"/>
                </a:cubicBezTo>
                <a:cubicBezTo>
                  <a:pt x="4413801" y="336125"/>
                  <a:pt x="4413801" y="336125"/>
                  <a:pt x="4413801" y="336125"/>
                </a:cubicBezTo>
                <a:close/>
                <a:moveTo>
                  <a:pt x="4716462" y="335188"/>
                </a:moveTo>
                <a:cubicBezTo>
                  <a:pt x="4720231" y="342258"/>
                  <a:pt x="4720231" y="342258"/>
                  <a:pt x="4720231" y="342258"/>
                </a:cubicBezTo>
                <a:cubicBezTo>
                  <a:pt x="4724469" y="349797"/>
                  <a:pt x="4724469" y="349797"/>
                  <a:pt x="4724469" y="349797"/>
                </a:cubicBezTo>
                <a:cubicBezTo>
                  <a:pt x="4728239" y="356845"/>
                  <a:pt x="4728239" y="356845"/>
                  <a:pt x="4728239" y="356845"/>
                </a:cubicBezTo>
                <a:cubicBezTo>
                  <a:pt x="4731987" y="363873"/>
                  <a:pt x="4731987" y="363873"/>
                  <a:pt x="4731987" y="363873"/>
                </a:cubicBezTo>
                <a:cubicBezTo>
                  <a:pt x="4735756" y="370943"/>
                  <a:pt x="4735756" y="370943"/>
                  <a:pt x="4735756" y="370943"/>
                </a:cubicBezTo>
                <a:cubicBezTo>
                  <a:pt x="4740015" y="378013"/>
                  <a:pt x="4740015" y="378013"/>
                  <a:pt x="4740015" y="378013"/>
                </a:cubicBezTo>
                <a:cubicBezTo>
                  <a:pt x="4743785" y="385062"/>
                  <a:pt x="4743785" y="385062"/>
                  <a:pt x="4743785" y="385062"/>
                </a:cubicBezTo>
                <a:cubicBezTo>
                  <a:pt x="4747533" y="392601"/>
                  <a:pt x="4747533" y="392601"/>
                  <a:pt x="4747533" y="392601"/>
                </a:cubicBezTo>
                <a:cubicBezTo>
                  <a:pt x="4747064" y="392601"/>
                  <a:pt x="4747064" y="393069"/>
                  <a:pt x="4746596" y="393069"/>
                </a:cubicBezTo>
                <a:cubicBezTo>
                  <a:pt x="4746596" y="393538"/>
                  <a:pt x="4746127" y="393538"/>
                  <a:pt x="4746127" y="394006"/>
                </a:cubicBezTo>
                <a:cubicBezTo>
                  <a:pt x="4745659" y="394475"/>
                  <a:pt x="4745659" y="394475"/>
                  <a:pt x="4745169" y="394965"/>
                </a:cubicBezTo>
                <a:cubicBezTo>
                  <a:pt x="4745169" y="395433"/>
                  <a:pt x="4744701" y="395433"/>
                  <a:pt x="4744701" y="395880"/>
                </a:cubicBezTo>
                <a:cubicBezTo>
                  <a:pt x="4744232" y="396349"/>
                  <a:pt x="4744232" y="396349"/>
                  <a:pt x="4744232" y="396839"/>
                </a:cubicBezTo>
                <a:cubicBezTo>
                  <a:pt x="4743785" y="397307"/>
                  <a:pt x="4743785" y="397776"/>
                  <a:pt x="4743785" y="398244"/>
                </a:cubicBezTo>
                <a:cubicBezTo>
                  <a:pt x="4743785" y="398244"/>
                  <a:pt x="4743785" y="398713"/>
                  <a:pt x="4743295" y="399181"/>
                </a:cubicBezTo>
                <a:cubicBezTo>
                  <a:pt x="4743295" y="399650"/>
                  <a:pt x="4743295" y="400118"/>
                  <a:pt x="4743295" y="400608"/>
                </a:cubicBezTo>
                <a:cubicBezTo>
                  <a:pt x="4735288" y="401077"/>
                  <a:pt x="4735288" y="401077"/>
                  <a:pt x="4735288" y="401077"/>
                </a:cubicBezTo>
                <a:cubicBezTo>
                  <a:pt x="4726833" y="402014"/>
                  <a:pt x="4726833" y="402014"/>
                  <a:pt x="4726833" y="402014"/>
                </a:cubicBezTo>
                <a:cubicBezTo>
                  <a:pt x="4718357" y="402482"/>
                  <a:pt x="4718357" y="402482"/>
                  <a:pt x="4718357" y="402482"/>
                </a:cubicBezTo>
                <a:cubicBezTo>
                  <a:pt x="4710350" y="403419"/>
                  <a:pt x="4710350" y="403419"/>
                  <a:pt x="4710350" y="403419"/>
                </a:cubicBezTo>
                <a:cubicBezTo>
                  <a:pt x="4701874" y="404377"/>
                  <a:pt x="4701874" y="404377"/>
                  <a:pt x="4701874" y="404377"/>
                </a:cubicBezTo>
                <a:cubicBezTo>
                  <a:pt x="4693867" y="404846"/>
                  <a:pt x="4693867" y="404846"/>
                  <a:pt x="4693867" y="404846"/>
                </a:cubicBezTo>
                <a:cubicBezTo>
                  <a:pt x="4685412" y="405762"/>
                  <a:pt x="4685412" y="405762"/>
                  <a:pt x="4685412" y="405762"/>
                </a:cubicBezTo>
                <a:cubicBezTo>
                  <a:pt x="4676936" y="406720"/>
                  <a:pt x="4676936" y="406720"/>
                  <a:pt x="4676936" y="406720"/>
                </a:cubicBezTo>
                <a:lnTo>
                  <a:pt x="4681153" y="397776"/>
                </a:lnTo>
                <a:cubicBezTo>
                  <a:pt x="4685412" y="388832"/>
                  <a:pt x="4685412" y="388832"/>
                  <a:pt x="4685412" y="388832"/>
                </a:cubicBezTo>
                <a:cubicBezTo>
                  <a:pt x="4689181" y="379887"/>
                  <a:pt x="4689181" y="379887"/>
                  <a:pt x="4689181" y="379887"/>
                </a:cubicBezTo>
                <a:cubicBezTo>
                  <a:pt x="4693398" y="370943"/>
                  <a:pt x="4693398" y="370943"/>
                  <a:pt x="4693398" y="370943"/>
                </a:cubicBezTo>
                <a:cubicBezTo>
                  <a:pt x="4697636" y="361999"/>
                  <a:pt x="4697636" y="361999"/>
                  <a:pt x="4697636" y="361999"/>
                </a:cubicBezTo>
                <a:cubicBezTo>
                  <a:pt x="4701405" y="353076"/>
                  <a:pt x="4701405" y="353076"/>
                  <a:pt x="4701405" y="353076"/>
                </a:cubicBezTo>
                <a:cubicBezTo>
                  <a:pt x="4705643" y="344600"/>
                  <a:pt x="4705643" y="344600"/>
                  <a:pt x="4705643" y="344600"/>
                </a:cubicBezTo>
                <a:cubicBezTo>
                  <a:pt x="4709881" y="335656"/>
                  <a:pt x="4709881" y="335656"/>
                  <a:pt x="4709881" y="335656"/>
                </a:cubicBezTo>
                <a:cubicBezTo>
                  <a:pt x="4709881" y="335656"/>
                  <a:pt x="4709881" y="335656"/>
                  <a:pt x="4710350" y="335656"/>
                </a:cubicBezTo>
                <a:cubicBezTo>
                  <a:pt x="4710818" y="335656"/>
                  <a:pt x="4710818" y="335656"/>
                  <a:pt x="4710818" y="335656"/>
                </a:cubicBezTo>
                <a:lnTo>
                  <a:pt x="4711287" y="335656"/>
                </a:lnTo>
                <a:cubicBezTo>
                  <a:pt x="4711287" y="335656"/>
                  <a:pt x="4711777" y="335656"/>
                  <a:pt x="4711777" y="336125"/>
                </a:cubicBezTo>
                <a:cubicBezTo>
                  <a:pt x="4711777" y="336125"/>
                  <a:pt x="4711777" y="336125"/>
                  <a:pt x="4712224" y="336125"/>
                </a:cubicBezTo>
                <a:cubicBezTo>
                  <a:pt x="4712692" y="336125"/>
                  <a:pt x="4712692" y="336125"/>
                  <a:pt x="4712692" y="336125"/>
                </a:cubicBezTo>
                <a:cubicBezTo>
                  <a:pt x="4713161" y="336125"/>
                  <a:pt x="4713161" y="336125"/>
                  <a:pt x="4713161" y="336125"/>
                </a:cubicBezTo>
                <a:cubicBezTo>
                  <a:pt x="4713651" y="336125"/>
                  <a:pt x="4713651" y="336125"/>
                  <a:pt x="4713651" y="336125"/>
                </a:cubicBezTo>
                <a:cubicBezTo>
                  <a:pt x="4714119" y="336125"/>
                  <a:pt x="4714119" y="336125"/>
                  <a:pt x="4714119" y="335656"/>
                </a:cubicBezTo>
                <a:cubicBezTo>
                  <a:pt x="4714588" y="335656"/>
                  <a:pt x="4714588" y="335656"/>
                  <a:pt x="4714588" y="335656"/>
                </a:cubicBezTo>
                <a:cubicBezTo>
                  <a:pt x="4715056" y="335656"/>
                  <a:pt x="4715056" y="335656"/>
                  <a:pt x="4715056" y="335656"/>
                </a:cubicBezTo>
                <a:cubicBezTo>
                  <a:pt x="4715525" y="335656"/>
                  <a:pt x="4715525" y="335656"/>
                  <a:pt x="4715525" y="335656"/>
                </a:cubicBezTo>
                <a:cubicBezTo>
                  <a:pt x="4715993" y="335656"/>
                  <a:pt x="4715993" y="335656"/>
                  <a:pt x="4715993" y="335656"/>
                </a:cubicBezTo>
                <a:cubicBezTo>
                  <a:pt x="4716462" y="335188"/>
                  <a:pt x="4716462" y="335188"/>
                  <a:pt x="4716462" y="335188"/>
                </a:cubicBezTo>
                <a:close/>
                <a:moveTo>
                  <a:pt x="5357861" y="332616"/>
                </a:moveTo>
                <a:cubicBezTo>
                  <a:pt x="5360747" y="332616"/>
                  <a:pt x="5363633" y="332616"/>
                  <a:pt x="5365530" y="333605"/>
                </a:cubicBezTo>
                <a:cubicBezTo>
                  <a:pt x="5367467" y="334058"/>
                  <a:pt x="5369364" y="335500"/>
                  <a:pt x="5370806" y="336942"/>
                </a:cubicBezTo>
                <a:cubicBezTo>
                  <a:pt x="5372249" y="338384"/>
                  <a:pt x="5373198" y="340279"/>
                  <a:pt x="5373692" y="342215"/>
                </a:cubicBezTo>
                <a:cubicBezTo>
                  <a:pt x="5374641" y="344605"/>
                  <a:pt x="5374641" y="347489"/>
                  <a:pt x="5374641" y="350331"/>
                </a:cubicBezTo>
                <a:cubicBezTo>
                  <a:pt x="5374641" y="350331"/>
                  <a:pt x="5374641" y="350331"/>
                  <a:pt x="5374641" y="355605"/>
                </a:cubicBezTo>
                <a:cubicBezTo>
                  <a:pt x="5374641" y="355605"/>
                  <a:pt x="5374641" y="355605"/>
                  <a:pt x="5374641" y="360837"/>
                </a:cubicBezTo>
                <a:cubicBezTo>
                  <a:pt x="5374641" y="360837"/>
                  <a:pt x="5374641" y="360837"/>
                  <a:pt x="5374641" y="366110"/>
                </a:cubicBezTo>
                <a:cubicBezTo>
                  <a:pt x="5374641" y="366110"/>
                  <a:pt x="5374641" y="366110"/>
                  <a:pt x="5374641" y="371383"/>
                </a:cubicBezTo>
                <a:cubicBezTo>
                  <a:pt x="5374641" y="374720"/>
                  <a:pt x="5374641" y="377110"/>
                  <a:pt x="5373692" y="379499"/>
                </a:cubicBezTo>
                <a:cubicBezTo>
                  <a:pt x="5373198" y="381889"/>
                  <a:pt x="5372249" y="383784"/>
                  <a:pt x="5370806" y="385226"/>
                </a:cubicBezTo>
                <a:cubicBezTo>
                  <a:pt x="5369364" y="387162"/>
                  <a:pt x="5367467" y="388110"/>
                  <a:pt x="5365530" y="388604"/>
                </a:cubicBezTo>
                <a:cubicBezTo>
                  <a:pt x="5363138" y="389552"/>
                  <a:pt x="5360747" y="390005"/>
                  <a:pt x="5357861" y="390005"/>
                </a:cubicBezTo>
                <a:cubicBezTo>
                  <a:pt x="5355470" y="390005"/>
                  <a:pt x="5353120" y="389552"/>
                  <a:pt x="5350729" y="388604"/>
                </a:cubicBezTo>
                <a:cubicBezTo>
                  <a:pt x="5348792" y="388110"/>
                  <a:pt x="5346854" y="387162"/>
                  <a:pt x="5345452" y="385226"/>
                </a:cubicBezTo>
                <a:cubicBezTo>
                  <a:pt x="5344009" y="383784"/>
                  <a:pt x="5343061" y="381889"/>
                  <a:pt x="5342566" y="379499"/>
                </a:cubicBezTo>
                <a:cubicBezTo>
                  <a:pt x="5341618" y="377110"/>
                  <a:pt x="5341124" y="374720"/>
                  <a:pt x="5341124" y="371383"/>
                </a:cubicBezTo>
                <a:lnTo>
                  <a:pt x="5341124" y="366110"/>
                </a:lnTo>
                <a:cubicBezTo>
                  <a:pt x="5341124" y="366110"/>
                  <a:pt x="5341124" y="366110"/>
                  <a:pt x="5341124" y="360837"/>
                </a:cubicBezTo>
                <a:cubicBezTo>
                  <a:pt x="5341124" y="360837"/>
                  <a:pt x="5341124" y="360837"/>
                  <a:pt x="5341124" y="355605"/>
                </a:cubicBezTo>
                <a:cubicBezTo>
                  <a:pt x="5341124" y="355605"/>
                  <a:pt x="5341124" y="355605"/>
                  <a:pt x="5341124" y="350331"/>
                </a:cubicBezTo>
                <a:cubicBezTo>
                  <a:pt x="5341124" y="347489"/>
                  <a:pt x="5341618" y="344605"/>
                  <a:pt x="5342072" y="342215"/>
                </a:cubicBezTo>
                <a:cubicBezTo>
                  <a:pt x="5343061" y="340279"/>
                  <a:pt x="5344009" y="338384"/>
                  <a:pt x="5345452" y="336942"/>
                </a:cubicBezTo>
                <a:cubicBezTo>
                  <a:pt x="5346854" y="335500"/>
                  <a:pt x="5348792" y="334058"/>
                  <a:pt x="5350729" y="333605"/>
                </a:cubicBezTo>
                <a:cubicBezTo>
                  <a:pt x="5352626" y="332616"/>
                  <a:pt x="5355470" y="332616"/>
                  <a:pt x="5357861" y="332616"/>
                </a:cubicBezTo>
                <a:close/>
                <a:moveTo>
                  <a:pt x="5257793" y="332607"/>
                </a:moveTo>
                <a:cubicBezTo>
                  <a:pt x="5261619" y="332607"/>
                  <a:pt x="5261619" y="332607"/>
                  <a:pt x="5261619" y="332607"/>
                </a:cubicBezTo>
                <a:cubicBezTo>
                  <a:pt x="5265940" y="332607"/>
                  <a:pt x="5265940" y="332607"/>
                  <a:pt x="5265940" y="332607"/>
                </a:cubicBezTo>
                <a:cubicBezTo>
                  <a:pt x="5269766" y="332607"/>
                  <a:pt x="5269766" y="332607"/>
                  <a:pt x="5269766" y="332607"/>
                </a:cubicBezTo>
                <a:cubicBezTo>
                  <a:pt x="5274045" y="332607"/>
                  <a:pt x="5274045" y="332607"/>
                  <a:pt x="5274045" y="332607"/>
                </a:cubicBezTo>
                <a:cubicBezTo>
                  <a:pt x="5275979" y="332607"/>
                  <a:pt x="5277913" y="332607"/>
                  <a:pt x="5279806" y="333100"/>
                </a:cubicBezTo>
                <a:cubicBezTo>
                  <a:pt x="5281246" y="333594"/>
                  <a:pt x="5282686" y="334541"/>
                  <a:pt x="5283632" y="335488"/>
                </a:cubicBezTo>
                <a:cubicBezTo>
                  <a:pt x="5284578" y="335981"/>
                  <a:pt x="5285525" y="337422"/>
                  <a:pt x="5286019" y="338862"/>
                </a:cubicBezTo>
                <a:cubicBezTo>
                  <a:pt x="5286965" y="340262"/>
                  <a:pt x="5286965" y="341702"/>
                  <a:pt x="5286965" y="343637"/>
                </a:cubicBezTo>
                <a:cubicBezTo>
                  <a:pt x="5286965" y="345530"/>
                  <a:pt x="5286965" y="347464"/>
                  <a:pt x="5286019" y="348864"/>
                </a:cubicBezTo>
                <a:cubicBezTo>
                  <a:pt x="5285525" y="350304"/>
                  <a:pt x="5285072" y="351251"/>
                  <a:pt x="5283632" y="352239"/>
                </a:cubicBezTo>
                <a:cubicBezTo>
                  <a:pt x="5282686" y="353185"/>
                  <a:pt x="5281246" y="353638"/>
                  <a:pt x="5279806" y="354132"/>
                </a:cubicBezTo>
                <a:cubicBezTo>
                  <a:pt x="5277913" y="354626"/>
                  <a:pt x="5275979" y="355078"/>
                  <a:pt x="5274045" y="355078"/>
                </a:cubicBezTo>
                <a:cubicBezTo>
                  <a:pt x="5269766" y="355078"/>
                  <a:pt x="5269766" y="355078"/>
                  <a:pt x="5269766" y="355078"/>
                </a:cubicBezTo>
                <a:cubicBezTo>
                  <a:pt x="5265940" y="355078"/>
                  <a:pt x="5265940" y="355078"/>
                  <a:pt x="5265940" y="355078"/>
                </a:cubicBezTo>
                <a:cubicBezTo>
                  <a:pt x="5261619" y="355078"/>
                  <a:pt x="5261619" y="355078"/>
                  <a:pt x="5261619" y="355078"/>
                </a:cubicBezTo>
                <a:cubicBezTo>
                  <a:pt x="5257793" y="355078"/>
                  <a:pt x="5257793" y="355078"/>
                  <a:pt x="5257793" y="355078"/>
                </a:cubicBezTo>
                <a:cubicBezTo>
                  <a:pt x="5257793" y="349358"/>
                  <a:pt x="5257793" y="349358"/>
                  <a:pt x="5257793" y="349358"/>
                </a:cubicBezTo>
                <a:cubicBezTo>
                  <a:pt x="5257793" y="343637"/>
                  <a:pt x="5257793" y="343637"/>
                  <a:pt x="5257793" y="343637"/>
                </a:cubicBezTo>
                <a:cubicBezTo>
                  <a:pt x="5257793" y="338369"/>
                  <a:pt x="5257793" y="338369"/>
                  <a:pt x="5257793" y="338369"/>
                </a:cubicBezTo>
                <a:close/>
                <a:moveTo>
                  <a:pt x="4776262" y="331887"/>
                </a:moveTo>
                <a:cubicBezTo>
                  <a:pt x="4778136" y="338957"/>
                  <a:pt x="4778136" y="338957"/>
                  <a:pt x="4778136" y="338957"/>
                </a:cubicBezTo>
                <a:cubicBezTo>
                  <a:pt x="4780010" y="346496"/>
                  <a:pt x="4780010" y="346496"/>
                  <a:pt x="4780010" y="346496"/>
                </a:cubicBezTo>
                <a:cubicBezTo>
                  <a:pt x="4781905" y="353545"/>
                  <a:pt x="4781905" y="353545"/>
                  <a:pt x="4781905" y="353545"/>
                </a:cubicBezTo>
                <a:cubicBezTo>
                  <a:pt x="4783779" y="361062"/>
                  <a:pt x="4783779" y="361062"/>
                  <a:pt x="4783779" y="361062"/>
                </a:cubicBezTo>
                <a:cubicBezTo>
                  <a:pt x="4785674" y="368111"/>
                  <a:pt x="4785674" y="368111"/>
                  <a:pt x="4785674" y="368111"/>
                </a:cubicBezTo>
                <a:cubicBezTo>
                  <a:pt x="4787548" y="375650"/>
                  <a:pt x="4787548" y="375650"/>
                  <a:pt x="4787548" y="375650"/>
                </a:cubicBezTo>
                <a:cubicBezTo>
                  <a:pt x="4789423" y="382720"/>
                  <a:pt x="4789423" y="382720"/>
                  <a:pt x="4789423" y="382720"/>
                </a:cubicBezTo>
                <a:cubicBezTo>
                  <a:pt x="4791318" y="390237"/>
                  <a:pt x="4791318" y="390237"/>
                  <a:pt x="4791318" y="390237"/>
                </a:cubicBezTo>
                <a:lnTo>
                  <a:pt x="4787548" y="391195"/>
                </a:lnTo>
                <a:cubicBezTo>
                  <a:pt x="4784248" y="392132"/>
                  <a:pt x="4784248" y="392132"/>
                  <a:pt x="4784248" y="392132"/>
                </a:cubicBezTo>
                <a:cubicBezTo>
                  <a:pt x="4780947" y="392601"/>
                  <a:pt x="4780947" y="392601"/>
                  <a:pt x="4780947" y="392601"/>
                </a:cubicBezTo>
                <a:cubicBezTo>
                  <a:pt x="4777667" y="393538"/>
                  <a:pt x="4777667" y="393538"/>
                  <a:pt x="4777667" y="393538"/>
                </a:cubicBezTo>
                <a:cubicBezTo>
                  <a:pt x="4774366" y="394475"/>
                  <a:pt x="4774366" y="394475"/>
                  <a:pt x="4774366" y="394475"/>
                </a:cubicBezTo>
                <a:cubicBezTo>
                  <a:pt x="4771065" y="395433"/>
                  <a:pt x="4771065" y="395433"/>
                  <a:pt x="4771065" y="395433"/>
                </a:cubicBezTo>
                <a:cubicBezTo>
                  <a:pt x="4767764" y="395880"/>
                  <a:pt x="4767764" y="395880"/>
                  <a:pt x="4767764" y="395880"/>
                </a:cubicBezTo>
                <a:cubicBezTo>
                  <a:pt x="4764485" y="396839"/>
                  <a:pt x="4764485" y="396839"/>
                  <a:pt x="4764485" y="396839"/>
                </a:cubicBezTo>
                <a:cubicBezTo>
                  <a:pt x="4763995" y="396349"/>
                  <a:pt x="4763995" y="396349"/>
                  <a:pt x="4763995" y="395880"/>
                </a:cubicBezTo>
                <a:cubicBezTo>
                  <a:pt x="4763548" y="395433"/>
                  <a:pt x="4763548" y="395433"/>
                  <a:pt x="4763548" y="394965"/>
                </a:cubicBezTo>
                <a:cubicBezTo>
                  <a:pt x="4763079" y="394965"/>
                  <a:pt x="4763079" y="394475"/>
                  <a:pt x="4762611" y="394475"/>
                </a:cubicBezTo>
                <a:cubicBezTo>
                  <a:pt x="4762611" y="394006"/>
                  <a:pt x="4762121" y="393538"/>
                  <a:pt x="4762121" y="393538"/>
                </a:cubicBezTo>
                <a:cubicBezTo>
                  <a:pt x="4761652" y="393069"/>
                  <a:pt x="4761652" y="393069"/>
                  <a:pt x="4761184" y="392601"/>
                </a:cubicBezTo>
                <a:cubicBezTo>
                  <a:pt x="4761184" y="392601"/>
                  <a:pt x="4760715" y="392601"/>
                  <a:pt x="4760715" y="392132"/>
                </a:cubicBezTo>
                <a:cubicBezTo>
                  <a:pt x="4760247" y="392132"/>
                  <a:pt x="4760247" y="391664"/>
                  <a:pt x="4759778" y="391664"/>
                </a:cubicBezTo>
                <a:cubicBezTo>
                  <a:pt x="4759310" y="391664"/>
                  <a:pt x="4759310" y="391195"/>
                  <a:pt x="4758841" y="391195"/>
                </a:cubicBezTo>
                <a:cubicBezTo>
                  <a:pt x="4761184" y="383657"/>
                  <a:pt x="4761184" y="383657"/>
                  <a:pt x="4761184" y="383657"/>
                </a:cubicBezTo>
                <a:cubicBezTo>
                  <a:pt x="4763079" y="376118"/>
                  <a:pt x="4763079" y="376118"/>
                  <a:pt x="4763079" y="376118"/>
                </a:cubicBezTo>
                <a:cubicBezTo>
                  <a:pt x="4765422" y="369069"/>
                  <a:pt x="4765422" y="369069"/>
                  <a:pt x="4765422" y="369069"/>
                </a:cubicBezTo>
                <a:cubicBezTo>
                  <a:pt x="4767764" y="361530"/>
                  <a:pt x="4767764" y="361530"/>
                  <a:pt x="4767764" y="361530"/>
                </a:cubicBezTo>
                <a:cubicBezTo>
                  <a:pt x="4769660" y="354013"/>
                  <a:pt x="4769660" y="354013"/>
                  <a:pt x="4769660" y="354013"/>
                </a:cubicBezTo>
                <a:cubicBezTo>
                  <a:pt x="4772024" y="346496"/>
                  <a:pt x="4772024" y="346496"/>
                  <a:pt x="4772024" y="346496"/>
                </a:cubicBezTo>
                <a:cubicBezTo>
                  <a:pt x="4773898" y="338957"/>
                  <a:pt x="4773898" y="338957"/>
                  <a:pt x="4773898" y="338957"/>
                </a:cubicBezTo>
                <a:cubicBezTo>
                  <a:pt x="4776262" y="331887"/>
                  <a:pt x="4776262" y="331887"/>
                  <a:pt x="4776262" y="331887"/>
                </a:cubicBezTo>
                <a:close/>
                <a:moveTo>
                  <a:pt x="4778604" y="328586"/>
                </a:moveTo>
                <a:cubicBezTo>
                  <a:pt x="4782842" y="330013"/>
                  <a:pt x="4782842" y="330013"/>
                  <a:pt x="4782842" y="330013"/>
                </a:cubicBezTo>
                <a:cubicBezTo>
                  <a:pt x="4787080" y="331887"/>
                  <a:pt x="4787080" y="331887"/>
                  <a:pt x="4787080" y="331887"/>
                </a:cubicBezTo>
                <a:cubicBezTo>
                  <a:pt x="4790849" y="333782"/>
                  <a:pt x="4790849" y="333782"/>
                  <a:pt x="4790849" y="333782"/>
                </a:cubicBezTo>
                <a:cubicBezTo>
                  <a:pt x="4795087" y="335656"/>
                  <a:pt x="4795087" y="335656"/>
                  <a:pt x="4795087" y="335656"/>
                </a:cubicBezTo>
                <a:cubicBezTo>
                  <a:pt x="4799304" y="337552"/>
                  <a:pt x="4799304" y="337552"/>
                  <a:pt x="4799304" y="337552"/>
                </a:cubicBezTo>
                <a:cubicBezTo>
                  <a:pt x="4803073" y="339426"/>
                  <a:pt x="4803073" y="339426"/>
                  <a:pt x="4803073" y="339426"/>
                </a:cubicBezTo>
                <a:cubicBezTo>
                  <a:pt x="4807311" y="341300"/>
                  <a:pt x="4807311" y="341300"/>
                  <a:pt x="4807311" y="341300"/>
                </a:cubicBezTo>
                <a:cubicBezTo>
                  <a:pt x="4811081" y="342726"/>
                  <a:pt x="4811081" y="342726"/>
                  <a:pt x="4811081" y="342726"/>
                </a:cubicBezTo>
                <a:lnTo>
                  <a:pt x="4809185" y="348370"/>
                </a:lnTo>
                <a:cubicBezTo>
                  <a:pt x="4806843" y="353545"/>
                  <a:pt x="4806843" y="353545"/>
                  <a:pt x="4806843" y="353545"/>
                </a:cubicBezTo>
                <a:cubicBezTo>
                  <a:pt x="4804500" y="359209"/>
                  <a:pt x="4804500" y="359209"/>
                  <a:pt x="4804500" y="359209"/>
                </a:cubicBezTo>
                <a:cubicBezTo>
                  <a:pt x="4802605" y="364342"/>
                  <a:pt x="4802605" y="364342"/>
                  <a:pt x="4802605" y="364342"/>
                </a:cubicBezTo>
                <a:cubicBezTo>
                  <a:pt x="4800262" y="370006"/>
                  <a:pt x="4800262" y="370006"/>
                  <a:pt x="4800262" y="370006"/>
                </a:cubicBezTo>
                <a:cubicBezTo>
                  <a:pt x="4797898" y="375181"/>
                  <a:pt x="4797898" y="375181"/>
                  <a:pt x="4797898" y="375181"/>
                </a:cubicBezTo>
                <a:cubicBezTo>
                  <a:pt x="4795556" y="380824"/>
                  <a:pt x="4795556" y="380824"/>
                  <a:pt x="4795556" y="380824"/>
                </a:cubicBezTo>
                <a:cubicBezTo>
                  <a:pt x="4793660" y="385999"/>
                  <a:pt x="4793660" y="385999"/>
                  <a:pt x="4793660" y="385999"/>
                </a:cubicBezTo>
                <a:cubicBezTo>
                  <a:pt x="4791786" y="378950"/>
                  <a:pt x="4791786" y="378950"/>
                  <a:pt x="4791786" y="378950"/>
                </a:cubicBezTo>
                <a:cubicBezTo>
                  <a:pt x="4789891" y="371880"/>
                  <a:pt x="4789891" y="371880"/>
                  <a:pt x="4789891" y="371880"/>
                </a:cubicBezTo>
                <a:cubicBezTo>
                  <a:pt x="4788017" y="364342"/>
                  <a:pt x="4788017" y="364342"/>
                  <a:pt x="4788017" y="364342"/>
                </a:cubicBezTo>
                <a:cubicBezTo>
                  <a:pt x="4786143" y="357314"/>
                  <a:pt x="4786143" y="357314"/>
                  <a:pt x="4786143" y="357314"/>
                </a:cubicBezTo>
                <a:cubicBezTo>
                  <a:pt x="4784248" y="350265"/>
                  <a:pt x="4784248" y="350265"/>
                  <a:pt x="4784248" y="350265"/>
                </a:cubicBezTo>
                <a:cubicBezTo>
                  <a:pt x="4782374" y="342726"/>
                  <a:pt x="4782374" y="342726"/>
                  <a:pt x="4782374" y="342726"/>
                </a:cubicBezTo>
                <a:cubicBezTo>
                  <a:pt x="4780478" y="335656"/>
                  <a:pt x="4780478" y="335656"/>
                  <a:pt x="4780478" y="335656"/>
                </a:cubicBezTo>
                <a:cubicBezTo>
                  <a:pt x="4778604" y="328586"/>
                  <a:pt x="4778604" y="328586"/>
                  <a:pt x="4778604" y="328586"/>
                </a:cubicBezTo>
                <a:close/>
                <a:moveTo>
                  <a:pt x="4702342" y="328118"/>
                </a:moveTo>
                <a:cubicBezTo>
                  <a:pt x="4702811" y="328586"/>
                  <a:pt x="4702811" y="329076"/>
                  <a:pt x="4702811" y="329076"/>
                </a:cubicBezTo>
                <a:cubicBezTo>
                  <a:pt x="4702811" y="329544"/>
                  <a:pt x="4703280" y="329544"/>
                  <a:pt x="4703280" y="330013"/>
                </a:cubicBezTo>
                <a:cubicBezTo>
                  <a:pt x="4703280" y="330481"/>
                  <a:pt x="4703280" y="330481"/>
                  <a:pt x="4703748" y="330950"/>
                </a:cubicBezTo>
                <a:cubicBezTo>
                  <a:pt x="4703748" y="330950"/>
                  <a:pt x="4703748" y="331418"/>
                  <a:pt x="4704238" y="331418"/>
                </a:cubicBezTo>
                <a:cubicBezTo>
                  <a:pt x="4704238" y="331887"/>
                  <a:pt x="4704706" y="331887"/>
                  <a:pt x="4704706" y="332355"/>
                </a:cubicBezTo>
                <a:cubicBezTo>
                  <a:pt x="4705175" y="332355"/>
                  <a:pt x="4705175" y="332845"/>
                  <a:pt x="4705175" y="332845"/>
                </a:cubicBezTo>
                <a:cubicBezTo>
                  <a:pt x="4705643" y="333314"/>
                  <a:pt x="4705643" y="333314"/>
                  <a:pt x="4706112" y="333782"/>
                </a:cubicBezTo>
                <a:cubicBezTo>
                  <a:pt x="4706112" y="333782"/>
                  <a:pt x="4706580" y="333782"/>
                  <a:pt x="4706580" y="334251"/>
                </a:cubicBezTo>
                <a:cubicBezTo>
                  <a:pt x="4702811" y="343195"/>
                  <a:pt x="4702811" y="343195"/>
                  <a:pt x="4702811" y="343195"/>
                </a:cubicBezTo>
                <a:cubicBezTo>
                  <a:pt x="4698594" y="351671"/>
                  <a:pt x="4698594" y="351671"/>
                  <a:pt x="4698594" y="351671"/>
                </a:cubicBezTo>
                <a:cubicBezTo>
                  <a:pt x="4694335" y="360593"/>
                  <a:pt x="4694335" y="360593"/>
                  <a:pt x="4694335" y="360593"/>
                </a:cubicBezTo>
                <a:cubicBezTo>
                  <a:pt x="4690566" y="369538"/>
                  <a:pt x="4690566" y="369538"/>
                  <a:pt x="4690566" y="369538"/>
                </a:cubicBezTo>
                <a:cubicBezTo>
                  <a:pt x="4686349" y="378482"/>
                  <a:pt x="4686349" y="378482"/>
                  <a:pt x="4686349" y="378482"/>
                </a:cubicBezTo>
                <a:cubicBezTo>
                  <a:pt x="4682580" y="387426"/>
                  <a:pt x="4682580" y="387426"/>
                  <a:pt x="4682580" y="387426"/>
                </a:cubicBezTo>
                <a:cubicBezTo>
                  <a:pt x="4678342" y="396349"/>
                  <a:pt x="4678342" y="396349"/>
                  <a:pt x="4678342" y="396349"/>
                </a:cubicBezTo>
                <a:cubicBezTo>
                  <a:pt x="4674104" y="404846"/>
                  <a:pt x="4674104" y="404846"/>
                  <a:pt x="4674104" y="404846"/>
                </a:cubicBezTo>
                <a:lnTo>
                  <a:pt x="4668929" y="396839"/>
                </a:lnTo>
                <a:cubicBezTo>
                  <a:pt x="4663285" y="388832"/>
                  <a:pt x="4663285" y="388832"/>
                  <a:pt x="4663285" y="388832"/>
                </a:cubicBezTo>
                <a:cubicBezTo>
                  <a:pt x="4658089" y="380824"/>
                  <a:pt x="4658089" y="380824"/>
                  <a:pt x="4658089" y="380824"/>
                </a:cubicBezTo>
                <a:cubicBezTo>
                  <a:pt x="4652446" y="372370"/>
                  <a:pt x="4652446" y="372370"/>
                  <a:pt x="4652446" y="372370"/>
                </a:cubicBezTo>
                <a:cubicBezTo>
                  <a:pt x="4647271" y="364342"/>
                  <a:pt x="4647271" y="364342"/>
                  <a:pt x="4647271" y="364342"/>
                </a:cubicBezTo>
                <a:cubicBezTo>
                  <a:pt x="4642096" y="356377"/>
                  <a:pt x="4642096" y="356377"/>
                  <a:pt x="4642096" y="356377"/>
                </a:cubicBezTo>
                <a:cubicBezTo>
                  <a:pt x="4636452" y="347901"/>
                  <a:pt x="4636452" y="347901"/>
                  <a:pt x="4636452" y="347901"/>
                </a:cubicBezTo>
                <a:cubicBezTo>
                  <a:pt x="4631277" y="339894"/>
                  <a:pt x="4631277" y="339894"/>
                  <a:pt x="4631277" y="339894"/>
                </a:cubicBezTo>
                <a:cubicBezTo>
                  <a:pt x="4640222" y="338489"/>
                  <a:pt x="4640222" y="338489"/>
                  <a:pt x="4640222" y="338489"/>
                </a:cubicBezTo>
                <a:cubicBezTo>
                  <a:pt x="4649145" y="337083"/>
                  <a:pt x="4649145" y="337083"/>
                  <a:pt x="4649145" y="337083"/>
                </a:cubicBezTo>
                <a:cubicBezTo>
                  <a:pt x="4658089" y="335656"/>
                  <a:pt x="4658089" y="335656"/>
                  <a:pt x="4658089" y="335656"/>
                </a:cubicBezTo>
                <a:cubicBezTo>
                  <a:pt x="4667055" y="334251"/>
                  <a:pt x="4667055" y="334251"/>
                  <a:pt x="4667055" y="334251"/>
                </a:cubicBezTo>
                <a:cubicBezTo>
                  <a:pt x="4675509" y="332845"/>
                  <a:pt x="4675509" y="332845"/>
                  <a:pt x="4675509" y="332845"/>
                </a:cubicBezTo>
                <a:cubicBezTo>
                  <a:pt x="4684454" y="331418"/>
                  <a:pt x="4684454" y="331418"/>
                  <a:pt x="4684454" y="331418"/>
                </a:cubicBezTo>
                <a:cubicBezTo>
                  <a:pt x="4693398" y="329544"/>
                  <a:pt x="4693398" y="329544"/>
                  <a:pt x="4693398" y="329544"/>
                </a:cubicBezTo>
                <a:cubicBezTo>
                  <a:pt x="4702342" y="328118"/>
                  <a:pt x="4702342" y="328118"/>
                  <a:pt x="4702342" y="328118"/>
                </a:cubicBezTo>
                <a:close/>
                <a:moveTo>
                  <a:pt x="4723532" y="326712"/>
                </a:moveTo>
                <a:cubicBezTo>
                  <a:pt x="4730113" y="326712"/>
                  <a:pt x="4730113" y="326712"/>
                  <a:pt x="4730113" y="326712"/>
                </a:cubicBezTo>
                <a:cubicBezTo>
                  <a:pt x="4736246" y="326712"/>
                  <a:pt x="4736246" y="326712"/>
                  <a:pt x="4736246" y="326712"/>
                </a:cubicBezTo>
                <a:cubicBezTo>
                  <a:pt x="4742358" y="326712"/>
                  <a:pt x="4742358" y="326712"/>
                  <a:pt x="4742358" y="326712"/>
                </a:cubicBezTo>
                <a:cubicBezTo>
                  <a:pt x="4748938" y="326712"/>
                  <a:pt x="4748938" y="326712"/>
                  <a:pt x="4748938" y="326712"/>
                </a:cubicBezTo>
                <a:cubicBezTo>
                  <a:pt x="4755072" y="327202"/>
                  <a:pt x="4755072" y="327202"/>
                  <a:pt x="4755072" y="327202"/>
                </a:cubicBezTo>
                <a:cubicBezTo>
                  <a:pt x="4761652" y="327202"/>
                  <a:pt x="4761652" y="327202"/>
                  <a:pt x="4761652" y="327202"/>
                </a:cubicBezTo>
                <a:cubicBezTo>
                  <a:pt x="4767764" y="327202"/>
                  <a:pt x="4767764" y="327202"/>
                  <a:pt x="4767764" y="327202"/>
                </a:cubicBezTo>
                <a:cubicBezTo>
                  <a:pt x="4774366" y="327202"/>
                  <a:pt x="4774366" y="327202"/>
                  <a:pt x="4774366" y="327202"/>
                </a:cubicBezTo>
                <a:cubicBezTo>
                  <a:pt x="4772024" y="335188"/>
                  <a:pt x="4772024" y="335188"/>
                  <a:pt x="4772024" y="335188"/>
                </a:cubicBezTo>
                <a:cubicBezTo>
                  <a:pt x="4769660" y="342726"/>
                  <a:pt x="4769660" y="342726"/>
                  <a:pt x="4769660" y="342726"/>
                </a:cubicBezTo>
                <a:cubicBezTo>
                  <a:pt x="4767296" y="350712"/>
                  <a:pt x="4767296" y="350712"/>
                  <a:pt x="4767296" y="350712"/>
                </a:cubicBezTo>
                <a:cubicBezTo>
                  <a:pt x="4764953" y="358719"/>
                  <a:pt x="4764953" y="358719"/>
                  <a:pt x="4764953" y="358719"/>
                </a:cubicBezTo>
                <a:cubicBezTo>
                  <a:pt x="4762611" y="366705"/>
                  <a:pt x="4762611" y="366705"/>
                  <a:pt x="4762611" y="366705"/>
                </a:cubicBezTo>
                <a:cubicBezTo>
                  <a:pt x="4760247" y="374244"/>
                  <a:pt x="4760247" y="374244"/>
                  <a:pt x="4760247" y="374244"/>
                </a:cubicBezTo>
                <a:cubicBezTo>
                  <a:pt x="4757883" y="382251"/>
                  <a:pt x="4757883" y="382251"/>
                  <a:pt x="4757883" y="382251"/>
                </a:cubicBezTo>
                <a:cubicBezTo>
                  <a:pt x="4755540" y="390237"/>
                  <a:pt x="4755540" y="390237"/>
                  <a:pt x="4755540" y="390237"/>
                </a:cubicBezTo>
                <a:cubicBezTo>
                  <a:pt x="4755072" y="390237"/>
                  <a:pt x="4755072" y="390237"/>
                  <a:pt x="4755072" y="390237"/>
                </a:cubicBezTo>
                <a:lnTo>
                  <a:pt x="4754582" y="390237"/>
                </a:lnTo>
                <a:cubicBezTo>
                  <a:pt x="4754114" y="390237"/>
                  <a:pt x="4754114" y="390237"/>
                  <a:pt x="4754114" y="390237"/>
                </a:cubicBezTo>
                <a:lnTo>
                  <a:pt x="4753666" y="390237"/>
                </a:lnTo>
                <a:lnTo>
                  <a:pt x="4753198" y="390237"/>
                </a:lnTo>
                <a:lnTo>
                  <a:pt x="4752708" y="390237"/>
                </a:lnTo>
                <a:lnTo>
                  <a:pt x="4752239" y="390237"/>
                </a:lnTo>
                <a:lnTo>
                  <a:pt x="4751771" y="390237"/>
                </a:lnTo>
                <a:lnTo>
                  <a:pt x="4751302" y="390237"/>
                </a:lnTo>
                <a:cubicBezTo>
                  <a:pt x="4751302" y="390706"/>
                  <a:pt x="4750834" y="390706"/>
                  <a:pt x="4750834" y="390706"/>
                </a:cubicBezTo>
                <a:cubicBezTo>
                  <a:pt x="4750834" y="390706"/>
                  <a:pt x="4750834" y="390706"/>
                  <a:pt x="4750365" y="390706"/>
                </a:cubicBezTo>
                <a:lnTo>
                  <a:pt x="4746596" y="383657"/>
                </a:lnTo>
                <a:cubicBezTo>
                  <a:pt x="4742826" y="376587"/>
                  <a:pt x="4742826" y="376587"/>
                  <a:pt x="4742826" y="376587"/>
                </a:cubicBezTo>
                <a:cubicBezTo>
                  <a:pt x="4739057" y="369538"/>
                  <a:pt x="4739057" y="369538"/>
                  <a:pt x="4739057" y="369538"/>
                </a:cubicBezTo>
                <a:cubicBezTo>
                  <a:pt x="4734819" y="361999"/>
                  <a:pt x="4734819" y="361999"/>
                  <a:pt x="4734819" y="361999"/>
                </a:cubicBezTo>
                <a:cubicBezTo>
                  <a:pt x="4731071" y="354950"/>
                  <a:pt x="4731071" y="354950"/>
                  <a:pt x="4731071" y="354950"/>
                </a:cubicBezTo>
                <a:cubicBezTo>
                  <a:pt x="4727302" y="347901"/>
                  <a:pt x="4727302" y="347901"/>
                  <a:pt x="4727302" y="347901"/>
                </a:cubicBezTo>
                <a:cubicBezTo>
                  <a:pt x="4723532" y="340831"/>
                  <a:pt x="4723532" y="340831"/>
                  <a:pt x="4723532" y="340831"/>
                </a:cubicBezTo>
                <a:cubicBezTo>
                  <a:pt x="4719294" y="333782"/>
                  <a:pt x="4719294" y="333782"/>
                  <a:pt x="4719294" y="333782"/>
                </a:cubicBezTo>
                <a:cubicBezTo>
                  <a:pt x="4719763" y="333314"/>
                  <a:pt x="4719763" y="333314"/>
                  <a:pt x="4720231" y="332845"/>
                </a:cubicBezTo>
                <a:cubicBezTo>
                  <a:pt x="4720700" y="332845"/>
                  <a:pt x="4720700" y="332355"/>
                  <a:pt x="4721190" y="332355"/>
                </a:cubicBezTo>
                <a:cubicBezTo>
                  <a:pt x="4721190" y="331887"/>
                  <a:pt x="4721190" y="331887"/>
                  <a:pt x="4721658" y="331418"/>
                </a:cubicBezTo>
                <a:cubicBezTo>
                  <a:pt x="4721658" y="331418"/>
                  <a:pt x="4722105" y="330950"/>
                  <a:pt x="4722105" y="330481"/>
                </a:cubicBezTo>
                <a:cubicBezTo>
                  <a:pt x="4722105" y="330481"/>
                  <a:pt x="4722574" y="330013"/>
                  <a:pt x="4722574" y="329544"/>
                </a:cubicBezTo>
                <a:cubicBezTo>
                  <a:pt x="4722574" y="329544"/>
                  <a:pt x="4723064" y="329076"/>
                  <a:pt x="4723064" y="328586"/>
                </a:cubicBezTo>
                <a:cubicBezTo>
                  <a:pt x="4723064" y="328586"/>
                  <a:pt x="4723064" y="328118"/>
                  <a:pt x="4723532" y="327670"/>
                </a:cubicBezTo>
                <a:cubicBezTo>
                  <a:pt x="4723532" y="327202"/>
                  <a:pt x="4723532" y="327202"/>
                  <a:pt x="4723532" y="326712"/>
                </a:cubicBezTo>
                <a:close/>
                <a:moveTo>
                  <a:pt x="5399443" y="325367"/>
                </a:moveTo>
                <a:lnTo>
                  <a:pt x="5399443" y="343055"/>
                </a:lnTo>
                <a:lnTo>
                  <a:pt x="5399443" y="361154"/>
                </a:lnTo>
                <a:lnTo>
                  <a:pt x="5399443" y="379335"/>
                </a:lnTo>
                <a:lnTo>
                  <a:pt x="5399443" y="397022"/>
                </a:lnTo>
                <a:lnTo>
                  <a:pt x="5401831" y="397022"/>
                </a:lnTo>
                <a:lnTo>
                  <a:pt x="5404259" y="397022"/>
                </a:lnTo>
                <a:lnTo>
                  <a:pt x="5406647" y="397022"/>
                </a:lnTo>
                <a:lnTo>
                  <a:pt x="5409034" y="397022"/>
                </a:lnTo>
                <a:lnTo>
                  <a:pt x="5409034" y="383613"/>
                </a:lnTo>
                <a:lnTo>
                  <a:pt x="5409034" y="369792"/>
                </a:lnTo>
                <a:lnTo>
                  <a:pt x="5409034" y="356423"/>
                </a:lnTo>
                <a:lnTo>
                  <a:pt x="5409034" y="343055"/>
                </a:lnTo>
                <a:lnTo>
                  <a:pt x="5409487" y="343055"/>
                </a:lnTo>
                <a:lnTo>
                  <a:pt x="5418132" y="356423"/>
                </a:lnTo>
                <a:lnTo>
                  <a:pt x="5426694" y="369792"/>
                </a:lnTo>
                <a:lnTo>
                  <a:pt x="5435338" y="383613"/>
                </a:lnTo>
                <a:lnTo>
                  <a:pt x="5444436" y="397022"/>
                </a:lnTo>
                <a:lnTo>
                  <a:pt x="5446823" y="397022"/>
                </a:lnTo>
                <a:lnTo>
                  <a:pt x="5448717" y="397022"/>
                </a:lnTo>
                <a:lnTo>
                  <a:pt x="5451104" y="397022"/>
                </a:lnTo>
                <a:lnTo>
                  <a:pt x="5453492" y="397022"/>
                </a:lnTo>
                <a:lnTo>
                  <a:pt x="5453492" y="379335"/>
                </a:lnTo>
                <a:lnTo>
                  <a:pt x="5453492" y="361154"/>
                </a:lnTo>
                <a:lnTo>
                  <a:pt x="5453492" y="343055"/>
                </a:lnTo>
                <a:lnTo>
                  <a:pt x="5453492" y="325367"/>
                </a:lnTo>
                <a:lnTo>
                  <a:pt x="5451104" y="325367"/>
                </a:lnTo>
                <a:lnTo>
                  <a:pt x="5448717" y="325367"/>
                </a:lnTo>
                <a:lnTo>
                  <a:pt x="5446329" y="325367"/>
                </a:lnTo>
                <a:lnTo>
                  <a:pt x="5443942" y="325367"/>
                </a:lnTo>
                <a:lnTo>
                  <a:pt x="5443942" y="338777"/>
                </a:lnTo>
                <a:lnTo>
                  <a:pt x="5443942" y="352146"/>
                </a:lnTo>
                <a:lnTo>
                  <a:pt x="5443942" y="365966"/>
                </a:lnTo>
                <a:lnTo>
                  <a:pt x="5443942" y="379335"/>
                </a:lnTo>
                <a:lnTo>
                  <a:pt x="5443448" y="379335"/>
                </a:lnTo>
                <a:lnTo>
                  <a:pt x="5434844" y="365966"/>
                </a:lnTo>
                <a:lnTo>
                  <a:pt x="5426241" y="352146"/>
                </a:lnTo>
                <a:lnTo>
                  <a:pt x="5417144" y="338777"/>
                </a:lnTo>
                <a:lnTo>
                  <a:pt x="5408540" y="325367"/>
                </a:lnTo>
                <a:lnTo>
                  <a:pt x="5406153" y="325367"/>
                </a:lnTo>
                <a:lnTo>
                  <a:pt x="5404259" y="325367"/>
                </a:lnTo>
                <a:lnTo>
                  <a:pt x="5401831" y="325367"/>
                </a:lnTo>
                <a:close/>
                <a:moveTo>
                  <a:pt x="5063834" y="325367"/>
                </a:moveTo>
                <a:lnTo>
                  <a:pt x="5063834" y="343055"/>
                </a:lnTo>
                <a:lnTo>
                  <a:pt x="5063834" y="361154"/>
                </a:lnTo>
                <a:lnTo>
                  <a:pt x="5063834" y="379335"/>
                </a:lnTo>
                <a:lnTo>
                  <a:pt x="5063834" y="397022"/>
                </a:lnTo>
                <a:lnTo>
                  <a:pt x="5066219" y="397022"/>
                </a:lnTo>
                <a:lnTo>
                  <a:pt x="5068605" y="397022"/>
                </a:lnTo>
                <a:lnTo>
                  <a:pt x="5070990" y="397022"/>
                </a:lnTo>
                <a:lnTo>
                  <a:pt x="5073375" y="397022"/>
                </a:lnTo>
                <a:lnTo>
                  <a:pt x="5073375" y="383613"/>
                </a:lnTo>
                <a:lnTo>
                  <a:pt x="5073375" y="369792"/>
                </a:lnTo>
                <a:lnTo>
                  <a:pt x="5073375" y="356423"/>
                </a:lnTo>
                <a:lnTo>
                  <a:pt x="5073375" y="343055"/>
                </a:lnTo>
                <a:lnTo>
                  <a:pt x="5082464" y="356423"/>
                </a:lnTo>
                <a:lnTo>
                  <a:pt x="5091059" y="369792"/>
                </a:lnTo>
                <a:lnTo>
                  <a:pt x="5099654" y="383613"/>
                </a:lnTo>
                <a:lnTo>
                  <a:pt x="5108743" y="397022"/>
                </a:lnTo>
                <a:lnTo>
                  <a:pt x="5110634" y="397022"/>
                </a:lnTo>
                <a:lnTo>
                  <a:pt x="5113020" y="397022"/>
                </a:lnTo>
                <a:lnTo>
                  <a:pt x="5115405" y="397022"/>
                </a:lnTo>
                <a:lnTo>
                  <a:pt x="5117338" y="397022"/>
                </a:lnTo>
                <a:lnTo>
                  <a:pt x="5117338" y="379335"/>
                </a:lnTo>
                <a:lnTo>
                  <a:pt x="5117338" y="361154"/>
                </a:lnTo>
                <a:lnTo>
                  <a:pt x="5117338" y="343055"/>
                </a:lnTo>
                <a:lnTo>
                  <a:pt x="5117338" y="325367"/>
                </a:lnTo>
                <a:lnTo>
                  <a:pt x="5115405" y="325367"/>
                </a:lnTo>
                <a:lnTo>
                  <a:pt x="5113020" y="325367"/>
                </a:lnTo>
                <a:lnTo>
                  <a:pt x="5110634" y="325367"/>
                </a:lnTo>
                <a:lnTo>
                  <a:pt x="5108249" y="325367"/>
                </a:lnTo>
                <a:lnTo>
                  <a:pt x="5108249" y="338777"/>
                </a:lnTo>
                <a:lnTo>
                  <a:pt x="5108249" y="352145"/>
                </a:lnTo>
                <a:lnTo>
                  <a:pt x="5108249" y="365966"/>
                </a:lnTo>
                <a:lnTo>
                  <a:pt x="5108249" y="379335"/>
                </a:lnTo>
                <a:lnTo>
                  <a:pt x="5107797" y="379335"/>
                </a:lnTo>
                <a:lnTo>
                  <a:pt x="5099161" y="365966"/>
                </a:lnTo>
                <a:lnTo>
                  <a:pt x="5090072" y="352145"/>
                </a:lnTo>
                <a:lnTo>
                  <a:pt x="5081477" y="338777"/>
                </a:lnTo>
                <a:lnTo>
                  <a:pt x="5072882" y="325367"/>
                </a:lnTo>
                <a:lnTo>
                  <a:pt x="5070496" y="325367"/>
                </a:lnTo>
                <a:lnTo>
                  <a:pt x="5068111" y="325367"/>
                </a:lnTo>
                <a:lnTo>
                  <a:pt x="5066219" y="325367"/>
                </a:lnTo>
                <a:close/>
                <a:moveTo>
                  <a:pt x="5009744" y="323553"/>
                </a:moveTo>
                <a:lnTo>
                  <a:pt x="5009744" y="341716"/>
                </a:lnTo>
                <a:lnTo>
                  <a:pt x="5009744" y="359427"/>
                </a:lnTo>
                <a:lnTo>
                  <a:pt x="5009744" y="377590"/>
                </a:lnTo>
                <a:lnTo>
                  <a:pt x="5009744" y="395571"/>
                </a:lnTo>
                <a:lnTo>
                  <a:pt x="5009744" y="395572"/>
                </a:lnTo>
                <a:lnTo>
                  <a:pt x="5009744" y="395753"/>
                </a:lnTo>
                <a:lnTo>
                  <a:pt x="5019795" y="395753"/>
                </a:lnTo>
                <a:lnTo>
                  <a:pt x="5029846" y="395753"/>
                </a:lnTo>
                <a:lnTo>
                  <a:pt x="5039402" y="395753"/>
                </a:lnTo>
                <a:lnTo>
                  <a:pt x="5049453" y="395753"/>
                </a:lnTo>
                <a:lnTo>
                  <a:pt x="5049453" y="395572"/>
                </a:lnTo>
                <a:lnTo>
                  <a:pt x="5049453" y="395571"/>
                </a:lnTo>
                <a:lnTo>
                  <a:pt x="5049453" y="393364"/>
                </a:lnTo>
                <a:lnTo>
                  <a:pt x="5049453" y="393201"/>
                </a:lnTo>
                <a:lnTo>
                  <a:pt x="5049453" y="393201"/>
                </a:lnTo>
                <a:lnTo>
                  <a:pt x="5049453" y="390975"/>
                </a:lnTo>
                <a:lnTo>
                  <a:pt x="5049453" y="390830"/>
                </a:lnTo>
                <a:lnTo>
                  <a:pt x="5049453" y="390830"/>
                </a:lnTo>
                <a:lnTo>
                  <a:pt x="5049453" y="388587"/>
                </a:lnTo>
                <a:lnTo>
                  <a:pt x="5049453" y="388459"/>
                </a:lnTo>
                <a:lnTo>
                  <a:pt x="5049453" y="388459"/>
                </a:lnTo>
                <a:lnTo>
                  <a:pt x="5049453" y="386651"/>
                </a:lnTo>
                <a:lnTo>
                  <a:pt x="5049453" y="386537"/>
                </a:lnTo>
                <a:lnTo>
                  <a:pt x="5049453" y="386537"/>
                </a:lnTo>
                <a:lnTo>
                  <a:pt x="5041791" y="386537"/>
                </a:lnTo>
                <a:lnTo>
                  <a:pt x="5034624" y="386537"/>
                </a:lnTo>
                <a:lnTo>
                  <a:pt x="5026962" y="386537"/>
                </a:lnTo>
                <a:lnTo>
                  <a:pt x="5019300" y="386537"/>
                </a:lnTo>
                <a:lnTo>
                  <a:pt x="5019300" y="380926"/>
                </a:lnTo>
                <a:lnTo>
                  <a:pt x="5019300" y="375201"/>
                </a:lnTo>
                <a:lnTo>
                  <a:pt x="5019300" y="369435"/>
                </a:lnTo>
                <a:lnTo>
                  <a:pt x="5019300" y="364163"/>
                </a:lnTo>
                <a:lnTo>
                  <a:pt x="5026962" y="364163"/>
                </a:lnTo>
                <a:lnTo>
                  <a:pt x="5034129" y="364163"/>
                </a:lnTo>
                <a:lnTo>
                  <a:pt x="5041791" y="364163"/>
                </a:lnTo>
                <a:lnTo>
                  <a:pt x="5048959" y="364163"/>
                </a:lnTo>
                <a:lnTo>
                  <a:pt x="5048959" y="361774"/>
                </a:lnTo>
                <a:lnTo>
                  <a:pt x="5048959" y="359427"/>
                </a:lnTo>
                <a:lnTo>
                  <a:pt x="5048959" y="357491"/>
                </a:lnTo>
                <a:lnTo>
                  <a:pt x="5048959" y="355102"/>
                </a:lnTo>
                <a:lnTo>
                  <a:pt x="5041791" y="355102"/>
                </a:lnTo>
                <a:lnTo>
                  <a:pt x="5034129" y="355102"/>
                </a:lnTo>
                <a:lnTo>
                  <a:pt x="5026962" y="355102"/>
                </a:lnTo>
                <a:lnTo>
                  <a:pt x="5019300" y="355102"/>
                </a:lnTo>
                <a:lnTo>
                  <a:pt x="5019300" y="349377"/>
                </a:lnTo>
                <a:lnTo>
                  <a:pt x="5019300" y="343652"/>
                </a:lnTo>
                <a:lnTo>
                  <a:pt x="5019300" y="338380"/>
                </a:lnTo>
                <a:lnTo>
                  <a:pt x="5019300" y="332614"/>
                </a:lnTo>
                <a:lnTo>
                  <a:pt x="5026962" y="332614"/>
                </a:lnTo>
                <a:lnTo>
                  <a:pt x="5034129" y="332614"/>
                </a:lnTo>
                <a:lnTo>
                  <a:pt x="5041791" y="332614"/>
                </a:lnTo>
                <a:lnTo>
                  <a:pt x="5048959" y="332614"/>
                </a:lnTo>
                <a:lnTo>
                  <a:pt x="5048959" y="330225"/>
                </a:lnTo>
                <a:lnTo>
                  <a:pt x="5048959" y="327837"/>
                </a:lnTo>
                <a:lnTo>
                  <a:pt x="5048959" y="325942"/>
                </a:lnTo>
                <a:lnTo>
                  <a:pt x="5048959" y="323553"/>
                </a:lnTo>
                <a:lnTo>
                  <a:pt x="5039402" y="323553"/>
                </a:lnTo>
                <a:lnTo>
                  <a:pt x="5029351" y="323553"/>
                </a:lnTo>
                <a:lnTo>
                  <a:pt x="5019795" y="323553"/>
                </a:lnTo>
                <a:close/>
                <a:moveTo>
                  <a:pt x="5192886" y="323553"/>
                </a:moveTo>
                <a:lnTo>
                  <a:pt x="5192886" y="341716"/>
                </a:lnTo>
                <a:lnTo>
                  <a:pt x="5192886" y="359427"/>
                </a:lnTo>
                <a:lnTo>
                  <a:pt x="5192886" y="377590"/>
                </a:lnTo>
                <a:lnTo>
                  <a:pt x="5192886" y="395753"/>
                </a:lnTo>
                <a:lnTo>
                  <a:pt x="5202926" y="395753"/>
                </a:lnTo>
                <a:lnTo>
                  <a:pt x="5213008" y="395753"/>
                </a:lnTo>
                <a:lnTo>
                  <a:pt x="5222554" y="395753"/>
                </a:lnTo>
                <a:lnTo>
                  <a:pt x="5232595" y="395753"/>
                </a:lnTo>
                <a:lnTo>
                  <a:pt x="5232595" y="393364"/>
                </a:lnTo>
                <a:lnTo>
                  <a:pt x="5232595" y="390975"/>
                </a:lnTo>
                <a:lnTo>
                  <a:pt x="5232595" y="388587"/>
                </a:lnTo>
                <a:lnTo>
                  <a:pt x="5232595" y="386651"/>
                </a:lnTo>
                <a:lnTo>
                  <a:pt x="5224941" y="386651"/>
                </a:lnTo>
                <a:lnTo>
                  <a:pt x="5217781" y="386651"/>
                </a:lnTo>
                <a:lnTo>
                  <a:pt x="5210127" y="386651"/>
                </a:lnTo>
                <a:lnTo>
                  <a:pt x="5202474" y="386651"/>
                </a:lnTo>
                <a:lnTo>
                  <a:pt x="5202474" y="380926"/>
                </a:lnTo>
                <a:lnTo>
                  <a:pt x="5202474" y="375201"/>
                </a:lnTo>
                <a:lnTo>
                  <a:pt x="5202474" y="369435"/>
                </a:lnTo>
                <a:lnTo>
                  <a:pt x="5202474" y="364163"/>
                </a:lnTo>
                <a:lnTo>
                  <a:pt x="5210127" y="364163"/>
                </a:lnTo>
                <a:lnTo>
                  <a:pt x="5217287" y="364163"/>
                </a:lnTo>
                <a:lnTo>
                  <a:pt x="5224941" y="364163"/>
                </a:lnTo>
                <a:lnTo>
                  <a:pt x="5232101" y="364163"/>
                </a:lnTo>
                <a:lnTo>
                  <a:pt x="5232101" y="361774"/>
                </a:lnTo>
                <a:lnTo>
                  <a:pt x="5232101" y="359427"/>
                </a:lnTo>
                <a:lnTo>
                  <a:pt x="5232101" y="357491"/>
                </a:lnTo>
                <a:lnTo>
                  <a:pt x="5232101" y="355102"/>
                </a:lnTo>
                <a:lnTo>
                  <a:pt x="5224941" y="355102"/>
                </a:lnTo>
                <a:lnTo>
                  <a:pt x="5217287" y="355102"/>
                </a:lnTo>
                <a:lnTo>
                  <a:pt x="5210127" y="355102"/>
                </a:lnTo>
                <a:lnTo>
                  <a:pt x="5202474" y="355102"/>
                </a:lnTo>
                <a:lnTo>
                  <a:pt x="5202474" y="349377"/>
                </a:lnTo>
                <a:lnTo>
                  <a:pt x="5202474" y="343652"/>
                </a:lnTo>
                <a:lnTo>
                  <a:pt x="5202474" y="338380"/>
                </a:lnTo>
                <a:lnTo>
                  <a:pt x="5202474" y="332614"/>
                </a:lnTo>
                <a:lnTo>
                  <a:pt x="5210127" y="332614"/>
                </a:lnTo>
                <a:lnTo>
                  <a:pt x="5217287" y="332614"/>
                </a:lnTo>
                <a:lnTo>
                  <a:pt x="5224941" y="332614"/>
                </a:lnTo>
                <a:lnTo>
                  <a:pt x="5232101" y="332614"/>
                </a:lnTo>
                <a:lnTo>
                  <a:pt x="5232101" y="330225"/>
                </a:lnTo>
                <a:lnTo>
                  <a:pt x="5232101" y="327837"/>
                </a:lnTo>
                <a:lnTo>
                  <a:pt x="5232101" y="325942"/>
                </a:lnTo>
                <a:lnTo>
                  <a:pt x="5232101" y="323553"/>
                </a:lnTo>
                <a:lnTo>
                  <a:pt x="5222554" y="323553"/>
                </a:lnTo>
                <a:lnTo>
                  <a:pt x="5212514" y="323553"/>
                </a:lnTo>
                <a:lnTo>
                  <a:pt x="5202926" y="323553"/>
                </a:lnTo>
                <a:close/>
                <a:moveTo>
                  <a:pt x="4972917" y="323553"/>
                </a:moveTo>
                <a:cubicBezTo>
                  <a:pt x="4968631" y="323553"/>
                  <a:pt x="4964797" y="324500"/>
                  <a:pt x="4961418" y="325448"/>
                </a:cubicBezTo>
                <a:cubicBezTo>
                  <a:pt x="4958573" y="326395"/>
                  <a:pt x="4955688" y="328332"/>
                  <a:pt x="4953298" y="330721"/>
                </a:cubicBezTo>
                <a:cubicBezTo>
                  <a:pt x="4951360" y="332616"/>
                  <a:pt x="4949464" y="335500"/>
                  <a:pt x="4948475" y="338878"/>
                </a:cubicBezTo>
                <a:cubicBezTo>
                  <a:pt x="4947074" y="342215"/>
                  <a:pt x="4946579" y="346500"/>
                  <a:pt x="4946579" y="350826"/>
                </a:cubicBezTo>
                <a:cubicBezTo>
                  <a:pt x="4946579" y="350826"/>
                  <a:pt x="4946579" y="350826"/>
                  <a:pt x="4946579" y="356099"/>
                </a:cubicBezTo>
                <a:cubicBezTo>
                  <a:pt x="4946579" y="356099"/>
                  <a:pt x="4946579" y="356099"/>
                  <a:pt x="4946579" y="360837"/>
                </a:cubicBezTo>
                <a:cubicBezTo>
                  <a:pt x="4946579" y="360837"/>
                  <a:pt x="4946579" y="360837"/>
                  <a:pt x="4946579" y="366110"/>
                </a:cubicBezTo>
                <a:cubicBezTo>
                  <a:pt x="4946579" y="366110"/>
                  <a:pt x="4946579" y="366110"/>
                  <a:pt x="4946579" y="370889"/>
                </a:cubicBezTo>
                <a:cubicBezTo>
                  <a:pt x="4946579" y="375668"/>
                  <a:pt x="4947074" y="379499"/>
                  <a:pt x="4948475" y="382837"/>
                </a:cubicBezTo>
                <a:cubicBezTo>
                  <a:pt x="4949464" y="386668"/>
                  <a:pt x="4951360" y="389552"/>
                  <a:pt x="4953298" y="391941"/>
                </a:cubicBezTo>
                <a:cubicBezTo>
                  <a:pt x="4955688" y="394331"/>
                  <a:pt x="4958079" y="395773"/>
                  <a:pt x="4961418" y="397215"/>
                </a:cubicBezTo>
                <a:cubicBezTo>
                  <a:pt x="4964797" y="398162"/>
                  <a:pt x="4968136" y="398656"/>
                  <a:pt x="4972464" y="398656"/>
                </a:cubicBezTo>
                <a:cubicBezTo>
                  <a:pt x="4975803" y="398656"/>
                  <a:pt x="4979141" y="398162"/>
                  <a:pt x="4982027" y="397215"/>
                </a:cubicBezTo>
                <a:cubicBezTo>
                  <a:pt x="4984871" y="396267"/>
                  <a:pt x="4987303" y="394825"/>
                  <a:pt x="4989199" y="393383"/>
                </a:cubicBezTo>
                <a:cubicBezTo>
                  <a:pt x="4991589" y="391941"/>
                  <a:pt x="4993032" y="390005"/>
                  <a:pt x="4994475" y="387615"/>
                </a:cubicBezTo>
                <a:cubicBezTo>
                  <a:pt x="4995917" y="385720"/>
                  <a:pt x="4996865" y="383784"/>
                  <a:pt x="4997360" y="381395"/>
                </a:cubicBezTo>
                <a:cubicBezTo>
                  <a:pt x="4997360" y="381395"/>
                  <a:pt x="4997360" y="381395"/>
                  <a:pt x="4995423" y="380447"/>
                </a:cubicBezTo>
                <a:cubicBezTo>
                  <a:pt x="4995423" y="380447"/>
                  <a:pt x="4995423" y="380447"/>
                  <a:pt x="4993032" y="379499"/>
                </a:cubicBezTo>
                <a:cubicBezTo>
                  <a:pt x="4993032" y="379499"/>
                  <a:pt x="4993032" y="379499"/>
                  <a:pt x="4991136" y="379005"/>
                </a:cubicBezTo>
                <a:cubicBezTo>
                  <a:pt x="4991136" y="379005"/>
                  <a:pt x="4991136" y="379005"/>
                  <a:pt x="4988704" y="378057"/>
                </a:cubicBezTo>
                <a:cubicBezTo>
                  <a:pt x="4988251" y="379994"/>
                  <a:pt x="4987303" y="381889"/>
                  <a:pt x="4986313" y="383331"/>
                </a:cubicBezTo>
                <a:cubicBezTo>
                  <a:pt x="4985365" y="384773"/>
                  <a:pt x="4983923" y="386173"/>
                  <a:pt x="4982480" y="387162"/>
                </a:cubicBezTo>
                <a:cubicBezTo>
                  <a:pt x="4981532" y="388110"/>
                  <a:pt x="4979636" y="388604"/>
                  <a:pt x="4978193" y="389057"/>
                </a:cubicBezTo>
                <a:cubicBezTo>
                  <a:pt x="4976256" y="389552"/>
                  <a:pt x="4974360" y="390005"/>
                  <a:pt x="4972464" y="390005"/>
                </a:cubicBezTo>
                <a:cubicBezTo>
                  <a:pt x="4969579" y="390005"/>
                  <a:pt x="4967188" y="389552"/>
                  <a:pt x="4965251" y="388604"/>
                </a:cubicBezTo>
                <a:cubicBezTo>
                  <a:pt x="4963355" y="388110"/>
                  <a:pt x="4961418" y="386668"/>
                  <a:pt x="4960470" y="385226"/>
                </a:cubicBezTo>
                <a:cubicBezTo>
                  <a:pt x="4959027" y="383784"/>
                  <a:pt x="4958079" y="381889"/>
                  <a:pt x="4957131" y="379499"/>
                </a:cubicBezTo>
                <a:cubicBezTo>
                  <a:pt x="4956636" y="377110"/>
                  <a:pt x="4956142" y="374226"/>
                  <a:pt x="4956142" y="370889"/>
                </a:cubicBezTo>
                <a:cubicBezTo>
                  <a:pt x="4956142" y="370889"/>
                  <a:pt x="4956142" y="370889"/>
                  <a:pt x="4956142" y="366110"/>
                </a:cubicBezTo>
                <a:cubicBezTo>
                  <a:pt x="4956142" y="366110"/>
                  <a:pt x="4956142" y="366110"/>
                  <a:pt x="4956142" y="360837"/>
                </a:cubicBezTo>
                <a:cubicBezTo>
                  <a:pt x="4956142" y="360837"/>
                  <a:pt x="4956142" y="360837"/>
                  <a:pt x="4956142" y="356099"/>
                </a:cubicBezTo>
                <a:cubicBezTo>
                  <a:pt x="4956142" y="356099"/>
                  <a:pt x="4956142" y="356099"/>
                  <a:pt x="4956142" y="350826"/>
                </a:cubicBezTo>
                <a:cubicBezTo>
                  <a:pt x="4956142" y="347489"/>
                  <a:pt x="4956636" y="345099"/>
                  <a:pt x="4957131" y="342710"/>
                </a:cubicBezTo>
                <a:cubicBezTo>
                  <a:pt x="4958079" y="340279"/>
                  <a:pt x="4959027" y="338384"/>
                  <a:pt x="4960470" y="336942"/>
                </a:cubicBezTo>
                <a:cubicBezTo>
                  <a:pt x="4961418" y="335500"/>
                  <a:pt x="4963355" y="334058"/>
                  <a:pt x="4965251" y="333605"/>
                </a:cubicBezTo>
                <a:cubicBezTo>
                  <a:pt x="4967641" y="332616"/>
                  <a:pt x="4970073" y="332616"/>
                  <a:pt x="4972917" y="332616"/>
                </a:cubicBezTo>
                <a:cubicBezTo>
                  <a:pt x="4974855" y="332616"/>
                  <a:pt x="4976751" y="332616"/>
                  <a:pt x="4978647" y="333111"/>
                </a:cubicBezTo>
                <a:cubicBezTo>
                  <a:pt x="4980089" y="333605"/>
                  <a:pt x="4981532" y="334552"/>
                  <a:pt x="4982975" y="335500"/>
                </a:cubicBezTo>
                <a:cubicBezTo>
                  <a:pt x="4984417" y="336448"/>
                  <a:pt x="4985365" y="337436"/>
                  <a:pt x="4986313" y="338878"/>
                </a:cubicBezTo>
                <a:cubicBezTo>
                  <a:pt x="4987303" y="340279"/>
                  <a:pt x="4987756" y="341721"/>
                  <a:pt x="4988704" y="343657"/>
                </a:cubicBezTo>
                <a:cubicBezTo>
                  <a:pt x="4988704" y="343657"/>
                  <a:pt x="4988704" y="343657"/>
                  <a:pt x="4990641" y="342710"/>
                </a:cubicBezTo>
                <a:cubicBezTo>
                  <a:pt x="4990641" y="342710"/>
                  <a:pt x="4990641" y="342710"/>
                  <a:pt x="4993032" y="342215"/>
                </a:cubicBezTo>
                <a:cubicBezTo>
                  <a:pt x="4993032" y="342215"/>
                  <a:pt x="4993032" y="342215"/>
                  <a:pt x="4995423" y="341268"/>
                </a:cubicBezTo>
                <a:cubicBezTo>
                  <a:pt x="4995423" y="341268"/>
                  <a:pt x="4995423" y="341268"/>
                  <a:pt x="4997360" y="340279"/>
                </a:cubicBezTo>
                <a:cubicBezTo>
                  <a:pt x="4996371" y="337436"/>
                  <a:pt x="4994969" y="335047"/>
                  <a:pt x="4993526" y="332616"/>
                </a:cubicBezTo>
                <a:cubicBezTo>
                  <a:pt x="4992084" y="330721"/>
                  <a:pt x="4990147" y="329279"/>
                  <a:pt x="4988251" y="327837"/>
                </a:cubicBezTo>
                <a:cubicBezTo>
                  <a:pt x="4986313" y="326395"/>
                  <a:pt x="4983923" y="325448"/>
                  <a:pt x="4981532" y="324953"/>
                </a:cubicBezTo>
                <a:cubicBezTo>
                  <a:pt x="4978647" y="324006"/>
                  <a:pt x="4975803" y="323553"/>
                  <a:pt x="4972917" y="323553"/>
                </a:cubicBezTo>
                <a:close/>
                <a:moveTo>
                  <a:pt x="5357861" y="323553"/>
                </a:moveTo>
                <a:cubicBezTo>
                  <a:pt x="5353574" y="323553"/>
                  <a:pt x="5349740" y="324500"/>
                  <a:pt x="5346400" y="325448"/>
                </a:cubicBezTo>
                <a:cubicBezTo>
                  <a:pt x="5343061" y="326890"/>
                  <a:pt x="5340629" y="328332"/>
                  <a:pt x="5338238" y="330721"/>
                </a:cubicBezTo>
                <a:cubicBezTo>
                  <a:pt x="5335847" y="333110"/>
                  <a:pt x="5334404" y="335994"/>
                  <a:pt x="5332961" y="339331"/>
                </a:cubicBezTo>
                <a:cubicBezTo>
                  <a:pt x="5332012" y="342215"/>
                  <a:pt x="5331559" y="346047"/>
                  <a:pt x="5331559" y="350331"/>
                </a:cubicBezTo>
                <a:lnTo>
                  <a:pt x="5331559" y="355605"/>
                </a:lnTo>
                <a:cubicBezTo>
                  <a:pt x="5331559" y="355605"/>
                  <a:pt x="5331559" y="355605"/>
                  <a:pt x="5331559" y="360837"/>
                </a:cubicBezTo>
                <a:cubicBezTo>
                  <a:pt x="5331559" y="360837"/>
                  <a:pt x="5331559" y="360837"/>
                  <a:pt x="5331559" y="366110"/>
                </a:cubicBezTo>
                <a:cubicBezTo>
                  <a:pt x="5331559" y="366110"/>
                  <a:pt x="5331559" y="366110"/>
                  <a:pt x="5331559" y="371383"/>
                </a:cubicBezTo>
                <a:cubicBezTo>
                  <a:pt x="5331559" y="376615"/>
                  <a:pt x="5332507" y="381394"/>
                  <a:pt x="5333950" y="384773"/>
                </a:cubicBezTo>
                <a:cubicBezTo>
                  <a:pt x="5335393" y="388110"/>
                  <a:pt x="5337784" y="390994"/>
                  <a:pt x="5340175" y="393383"/>
                </a:cubicBezTo>
                <a:cubicBezTo>
                  <a:pt x="5342566" y="395278"/>
                  <a:pt x="5345452" y="396720"/>
                  <a:pt x="5348792" y="397668"/>
                </a:cubicBezTo>
                <a:cubicBezTo>
                  <a:pt x="5351677" y="398656"/>
                  <a:pt x="5355017" y="398656"/>
                  <a:pt x="5357861" y="398656"/>
                </a:cubicBezTo>
                <a:cubicBezTo>
                  <a:pt x="5361242" y="398656"/>
                  <a:pt x="5364581" y="398656"/>
                  <a:pt x="5367467" y="397668"/>
                </a:cubicBezTo>
                <a:cubicBezTo>
                  <a:pt x="5370806" y="396720"/>
                  <a:pt x="5373692" y="395278"/>
                  <a:pt x="5376083" y="393383"/>
                </a:cubicBezTo>
                <a:cubicBezTo>
                  <a:pt x="5378475" y="390994"/>
                  <a:pt x="5380866" y="388110"/>
                  <a:pt x="5382309" y="384773"/>
                </a:cubicBezTo>
                <a:cubicBezTo>
                  <a:pt x="5383752" y="381394"/>
                  <a:pt x="5384700" y="376615"/>
                  <a:pt x="5384700" y="371383"/>
                </a:cubicBezTo>
                <a:cubicBezTo>
                  <a:pt x="5384700" y="371383"/>
                  <a:pt x="5384700" y="371383"/>
                  <a:pt x="5384700" y="366110"/>
                </a:cubicBezTo>
                <a:cubicBezTo>
                  <a:pt x="5384700" y="366110"/>
                  <a:pt x="5384700" y="366110"/>
                  <a:pt x="5384700" y="360837"/>
                </a:cubicBezTo>
                <a:cubicBezTo>
                  <a:pt x="5384700" y="360837"/>
                  <a:pt x="5384700" y="360837"/>
                  <a:pt x="5384700" y="355605"/>
                </a:cubicBezTo>
                <a:cubicBezTo>
                  <a:pt x="5384700" y="355605"/>
                  <a:pt x="5384700" y="355605"/>
                  <a:pt x="5384700" y="350331"/>
                </a:cubicBezTo>
                <a:cubicBezTo>
                  <a:pt x="5384700" y="346047"/>
                  <a:pt x="5384246" y="342215"/>
                  <a:pt x="5382803" y="339331"/>
                </a:cubicBezTo>
                <a:cubicBezTo>
                  <a:pt x="5381855" y="335994"/>
                  <a:pt x="5379918" y="333110"/>
                  <a:pt x="5378021" y="330721"/>
                </a:cubicBezTo>
                <a:cubicBezTo>
                  <a:pt x="5375630" y="328332"/>
                  <a:pt x="5372744" y="326890"/>
                  <a:pt x="5369858" y="325448"/>
                </a:cubicBezTo>
                <a:cubicBezTo>
                  <a:pt x="5366519" y="324500"/>
                  <a:pt x="5362685" y="323553"/>
                  <a:pt x="5357861" y="323553"/>
                </a:cubicBezTo>
                <a:close/>
                <a:moveTo>
                  <a:pt x="5248247" y="323552"/>
                </a:moveTo>
                <a:cubicBezTo>
                  <a:pt x="5248247" y="341702"/>
                  <a:pt x="5248247" y="341702"/>
                  <a:pt x="5248247" y="341702"/>
                </a:cubicBezTo>
                <a:cubicBezTo>
                  <a:pt x="5248247" y="359400"/>
                  <a:pt x="5248247" y="359400"/>
                  <a:pt x="5248247" y="359400"/>
                </a:cubicBezTo>
                <a:cubicBezTo>
                  <a:pt x="5248247" y="377550"/>
                  <a:pt x="5248247" y="377550"/>
                  <a:pt x="5248247" y="377550"/>
                </a:cubicBezTo>
                <a:cubicBezTo>
                  <a:pt x="5248247" y="395207"/>
                  <a:pt x="5248247" y="395207"/>
                  <a:pt x="5248247" y="395207"/>
                </a:cubicBezTo>
                <a:cubicBezTo>
                  <a:pt x="5250633" y="395207"/>
                  <a:pt x="5250633" y="395207"/>
                  <a:pt x="5250633" y="395207"/>
                </a:cubicBezTo>
                <a:cubicBezTo>
                  <a:pt x="5253020" y="395207"/>
                  <a:pt x="5253020" y="395207"/>
                  <a:pt x="5253020" y="395207"/>
                </a:cubicBezTo>
                <a:cubicBezTo>
                  <a:pt x="5255406" y="395207"/>
                  <a:pt x="5255406" y="395207"/>
                  <a:pt x="5255406" y="395207"/>
                </a:cubicBezTo>
                <a:cubicBezTo>
                  <a:pt x="5257793" y="395207"/>
                  <a:pt x="5257793" y="395207"/>
                  <a:pt x="5257793" y="395207"/>
                </a:cubicBezTo>
                <a:cubicBezTo>
                  <a:pt x="5257793" y="387551"/>
                  <a:pt x="5257793" y="387551"/>
                  <a:pt x="5257793" y="387551"/>
                </a:cubicBezTo>
                <a:cubicBezTo>
                  <a:pt x="5257793" y="379444"/>
                  <a:pt x="5257793" y="379444"/>
                  <a:pt x="5257793" y="379444"/>
                </a:cubicBezTo>
                <a:cubicBezTo>
                  <a:pt x="5257793" y="371335"/>
                  <a:pt x="5257793" y="371335"/>
                  <a:pt x="5257793" y="371335"/>
                </a:cubicBezTo>
                <a:cubicBezTo>
                  <a:pt x="5257793" y="363680"/>
                  <a:pt x="5257793" y="363680"/>
                  <a:pt x="5257793" y="363680"/>
                </a:cubicBezTo>
                <a:cubicBezTo>
                  <a:pt x="5261167" y="363680"/>
                  <a:pt x="5261167" y="363680"/>
                  <a:pt x="5261167" y="363680"/>
                </a:cubicBezTo>
                <a:cubicBezTo>
                  <a:pt x="5264993" y="363680"/>
                  <a:pt x="5264993" y="363680"/>
                  <a:pt x="5264993" y="363680"/>
                </a:cubicBezTo>
                <a:cubicBezTo>
                  <a:pt x="5268326" y="363680"/>
                  <a:pt x="5268326" y="363680"/>
                  <a:pt x="5268326" y="363680"/>
                </a:cubicBezTo>
                <a:cubicBezTo>
                  <a:pt x="5271659" y="363680"/>
                  <a:pt x="5271659" y="363680"/>
                  <a:pt x="5271659" y="363680"/>
                </a:cubicBezTo>
                <a:cubicBezTo>
                  <a:pt x="5275979" y="371335"/>
                  <a:pt x="5275979" y="371335"/>
                  <a:pt x="5275979" y="371335"/>
                </a:cubicBezTo>
                <a:cubicBezTo>
                  <a:pt x="5280299" y="379444"/>
                  <a:pt x="5280299" y="379444"/>
                  <a:pt x="5280299" y="379444"/>
                </a:cubicBezTo>
                <a:cubicBezTo>
                  <a:pt x="5284126" y="387551"/>
                  <a:pt x="5284126" y="387551"/>
                  <a:pt x="5284126" y="387551"/>
                </a:cubicBezTo>
                <a:cubicBezTo>
                  <a:pt x="5288405" y="395207"/>
                  <a:pt x="5288405" y="395207"/>
                  <a:pt x="5288405" y="395207"/>
                </a:cubicBezTo>
                <a:cubicBezTo>
                  <a:pt x="5291285" y="395207"/>
                  <a:pt x="5291285" y="395207"/>
                  <a:pt x="5291285" y="395207"/>
                </a:cubicBezTo>
                <a:cubicBezTo>
                  <a:pt x="5293672" y="395207"/>
                  <a:pt x="5293672" y="395207"/>
                  <a:pt x="5293672" y="395207"/>
                </a:cubicBezTo>
                <a:cubicBezTo>
                  <a:pt x="5296511" y="395207"/>
                  <a:pt x="5296511" y="395207"/>
                  <a:pt x="5296511" y="395207"/>
                </a:cubicBezTo>
                <a:lnTo>
                  <a:pt x="5299391" y="395207"/>
                </a:lnTo>
                <a:cubicBezTo>
                  <a:pt x="5295112" y="387099"/>
                  <a:pt x="5295112" y="387099"/>
                  <a:pt x="5295112" y="387099"/>
                </a:cubicBezTo>
                <a:cubicBezTo>
                  <a:pt x="5290791" y="378950"/>
                  <a:pt x="5290791" y="378950"/>
                  <a:pt x="5290791" y="378950"/>
                </a:cubicBezTo>
                <a:cubicBezTo>
                  <a:pt x="5286512" y="370842"/>
                  <a:pt x="5286512" y="370842"/>
                  <a:pt x="5286512" y="370842"/>
                </a:cubicBezTo>
                <a:cubicBezTo>
                  <a:pt x="5282192" y="362692"/>
                  <a:pt x="5282192" y="362692"/>
                  <a:pt x="5282192" y="362692"/>
                </a:cubicBezTo>
                <a:cubicBezTo>
                  <a:pt x="5284578" y="361746"/>
                  <a:pt x="5286512" y="361252"/>
                  <a:pt x="5288405" y="359894"/>
                </a:cubicBezTo>
                <a:cubicBezTo>
                  <a:pt x="5290298" y="358906"/>
                  <a:pt x="5291738" y="357465"/>
                  <a:pt x="5293178" y="356066"/>
                </a:cubicBezTo>
                <a:cubicBezTo>
                  <a:pt x="5294124" y="354132"/>
                  <a:pt x="5295564" y="352691"/>
                  <a:pt x="5296058" y="350304"/>
                </a:cubicBezTo>
                <a:cubicBezTo>
                  <a:pt x="5296511" y="348411"/>
                  <a:pt x="5297004" y="346024"/>
                  <a:pt x="5297004" y="343143"/>
                </a:cubicBezTo>
                <a:cubicBezTo>
                  <a:pt x="5297004" y="340262"/>
                  <a:pt x="5296511" y="337422"/>
                  <a:pt x="5295564" y="335035"/>
                </a:cubicBezTo>
                <a:cubicBezTo>
                  <a:pt x="5294618" y="332607"/>
                  <a:pt x="5293178" y="330219"/>
                  <a:pt x="5291285" y="328779"/>
                </a:cubicBezTo>
                <a:cubicBezTo>
                  <a:pt x="5289351" y="326886"/>
                  <a:pt x="5286965" y="325939"/>
                  <a:pt x="5284126" y="324951"/>
                </a:cubicBezTo>
                <a:cubicBezTo>
                  <a:pt x="5281246" y="324005"/>
                  <a:pt x="5277913" y="323552"/>
                  <a:pt x="5274045" y="323552"/>
                </a:cubicBezTo>
                <a:cubicBezTo>
                  <a:pt x="5267380" y="323552"/>
                  <a:pt x="5267380" y="323552"/>
                  <a:pt x="5267380" y="323552"/>
                </a:cubicBezTo>
                <a:cubicBezTo>
                  <a:pt x="5261167" y="323552"/>
                  <a:pt x="5261167" y="323552"/>
                  <a:pt x="5261167" y="323552"/>
                </a:cubicBezTo>
                <a:cubicBezTo>
                  <a:pt x="5254460" y="323552"/>
                  <a:pt x="5254460" y="323552"/>
                  <a:pt x="5254460" y="323552"/>
                </a:cubicBezTo>
                <a:cubicBezTo>
                  <a:pt x="5248247" y="323552"/>
                  <a:pt x="5248247" y="323552"/>
                  <a:pt x="5248247" y="323552"/>
                </a:cubicBezTo>
                <a:close/>
                <a:moveTo>
                  <a:pt x="5128814" y="323551"/>
                </a:moveTo>
                <a:lnTo>
                  <a:pt x="5128814" y="325939"/>
                </a:lnTo>
                <a:lnTo>
                  <a:pt x="5128814" y="327832"/>
                </a:lnTo>
                <a:lnTo>
                  <a:pt x="5128814" y="330219"/>
                </a:lnTo>
                <a:lnTo>
                  <a:pt x="5128814" y="332606"/>
                </a:lnTo>
                <a:lnTo>
                  <a:pt x="5134034" y="332606"/>
                </a:lnTo>
                <a:lnTo>
                  <a:pt x="5139296" y="332606"/>
                </a:lnTo>
                <a:lnTo>
                  <a:pt x="5144557" y="332606"/>
                </a:lnTo>
                <a:lnTo>
                  <a:pt x="5149819" y="332606"/>
                </a:lnTo>
                <a:lnTo>
                  <a:pt x="5149819" y="348411"/>
                </a:lnTo>
                <a:lnTo>
                  <a:pt x="5149819" y="364133"/>
                </a:lnTo>
                <a:lnTo>
                  <a:pt x="5149819" y="379937"/>
                </a:lnTo>
                <a:lnTo>
                  <a:pt x="5149819" y="395206"/>
                </a:lnTo>
                <a:lnTo>
                  <a:pt x="5152203" y="395206"/>
                </a:lnTo>
                <a:lnTo>
                  <a:pt x="5154093" y="395206"/>
                </a:lnTo>
                <a:lnTo>
                  <a:pt x="5156477" y="395206"/>
                </a:lnTo>
                <a:lnTo>
                  <a:pt x="5158862" y="395206"/>
                </a:lnTo>
                <a:lnTo>
                  <a:pt x="5158862" y="379937"/>
                </a:lnTo>
                <a:lnTo>
                  <a:pt x="5158862" y="364133"/>
                </a:lnTo>
                <a:lnTo>
                  <a:pt x="5158862" y="348411"/>
                </a:lnTo>
                <a:lnTo>
                  <a:pt x="5158862" y="332606"/>
                </a:lnTo>
                <a:lnTo>
                  <a:pt x="5164123" y="332606"/>
                </a:lnTo>
                <a:lnTo>
                  <a:pt x="5169384" y="332606"/>
                </a:lnTo>
                <a:lnTo>
                  <a:pt x="5174152" y="332606"/>
                </a:lnTo>
                <a:lnTo>
                  <a:pt x="5179414" y="332606"/>
                </a:lnTo>
                <a:lnTo>
                  <a:pt x="5179414" y="330219"/>
                </a:lnTo>
                <a:lnTo>
                  <a:pt x="5179414" y="327832"/>
                </a:lnTo>
                <a:lnTo>
                  <a:pt x="5179414" y="325939"/>
                </a:lnTo>
                <a:lnTo>
                  <a:pt x="5179414" y="323551"/>
                </a:lnTo>
                <a:lnTo>
                  <a:pt x="5167000" y="323551"/>
                </a:lnTo>
                <a:lnTo>
                  <a:pt x="5154093" y="323551"/>
                </a:lnTo>
                <a:lnTo>
                  <a:pt x="5141680" y="323551"/>
                </a:lnTo>
                <a:close/>
                <a:moveTo>
                  <a:pt x="4480202" y="304607"/>
                </a:moveTo>
                <a:cubicBezTo>
                  <a:pt x="4488188" y="311656"/>
                  <a:pt x="4488188" y="311656"/>
                  <a:pt x="4488188" y="311656"/>
                </a:cubicBezTo>
                <a:cubicBezTo>
                  <a:pt x="4495727" y="318705"/>
                  <a:pt x="4495727" y="318705"/>
                  <a:pt x="4495727" y="318705"/>
                </a:cubicBezTo>
                <a:cubicBezTo>
                  <a:pt x="4503713" y="325775"/>
                  <a:pt x="4503713" y="325775"/>
                  <a:pt x="4503713" y="325775"/>
                </a:cubicBezTo>
                <a:cubicBezTo>
                  <a:pt x="4511720" y="332845"/>
                  <a:pt x="4511720" y="332845"/>
                  <a:pt x="4511720" y="332845"/>
                </a:cubicBezTo>
                <a:cubicBezTo>
                  <a:pt x="4519728" y="339894"/>
                  <a:pt x="4519728" y="339894"/>
                  <a:pt x="4519728" y="339894"/>
                </a:cubicBezTo>
                <a:cubicBezTo>
                  <a:pt x="4527735" y="346964"/>
                  <a:pt x="4527735" y="346964"/>
                  <a:pt x="4527735" y="346964"/>
                </a:cubicBezTo>
                <a:cubicBezTo>
                  <a:pt x="4535721" y="354013"/>
                  <a:pt x="4535721" y="354013"/>
                  <a:pt x="4535721" y="354013"/>
                </a:cubicBezTo>
                <a:cubicBezTo>
                  <a:pt x="4543729" y="361062"/>
                  <a:pt x="4543729" y="361062"/>
                  <a:pt x="4543729" y="361062"/>
                </a:cubicBezTo>
                <a:cubicBezTo>
                  <a:pt x="4534316" y="365300"/>
                  <a:pt x="4534316" y="365300"/>
                  <a:pt x="4534316" y="365300"/>
                </a:cubicBezTo>
                <a:cubicBezTo>
                  <a:pt x="4524903" y="369069"/>
                  <a:pt x="4524903" y="369069"/>
                  <a:pt x="4524903" y="369069"/>
                </a:cubicBezTo>
                <a:cubicBezTo>
                  <a:pt x="4515490" y="372839"/>
                  <a:pt x="4515490" y="372839"/>
                  <a:pt x="4515490" y="372839"/>
                </a:cubicBezTo>
                <a:cubicBezTo>
                  <a:pt x="4506077" y="376587"/>
                  <a:pt x="4506077" y="376587"/>
                  <a:pt x="4506077" y="376587"/>
                </a:cubicBezTo>
                <a:cubicBezTo>
                  <a:pt x="4496664" y="380824"/>
                  <a:pt x="4496664" y="380824"/>
                  <a:pt x="4496664" y="380824"/>
                </a:cubicBezTo>
                <a:cubicBezTo>
                  <a:pt x="4487251" y="384594"/>
                  <a:pt x="4487251" y="384594"/>
                  <a:pt x="4487251" y="384594"/>
                </a:cubicBezTo>
                <a:cubicBezTo>
                  <a:pt x="4478307" y="388363"/>
                  <a:pt x="4478307" y="388363"/>
                  <a:pt x="4478307" y="388363"/>
                </a:cubicBezTo>
                <a:cubicBezTo>
                  <a:pt x="4468894" y="392132"/>
                  <a:pt x="4468894" y="392132"/>
                  <a:pt x="4468894" y="392132"/>
                </a:cubicBezTo>
                <a:cubicBezTo>
                  <a:pt x="4470299" y="381293"/>
                  <a:pt x="4470299" y="381293"/>
                  <a:pt x="4470299" y="381293"/>
                </a:cubicBezTo>
                <a:cubicBezTo>
                  <a:pt x="4471705" y="370475"/>
                  <a:pt x="4471705" y="370475"/>
                  <a:pt x="4471705" y="370475"/>
                </a:cubicBezTo>
                <a:cubicBezTo>
                  <a:pt x="4473132" y="359209"/>
                  <a:pt x="4473132" y="359209"/>
                  <a:pt x="4473132" y="359209"/>
                </a:cubicBezTo>
                <a:cubicBezTo>
                  <a:pt x="4474537" y="348370"/>
                  <a:pt x="4474537" y="348370"/>
                  <a:pt x="4474537" y="348370"/>
                </a:cubicBezTo>
                <a:cubicBezTo>
                  <a:pt x="4475943" y="337552"/>
                  <a:pt x="4475943" y="337552"/>
                  <a:pt x="4475943" y="337552"/>
                </a:cubicBezTo>
                <a:cubicBezTo>
                  <a:pt x="4477370" y="326244"/>
                  <a:pt x="4477370" y="326244"/>
                  <a:pt x="4477370" y="326244"/>
                </a:cubicBezTo>
                <a:lnTo>
                  <a:pt x="4478775" y="315425"/>
                </a:lnTo>
                <a:cubicBezTo>
                  <a:pt x="4480202" y="304607"/>
                  <a:pt x="4480202" y="304607"/>
                  <a:pt x="4480202" y="304607"/>
                </a:cubicBezTo>
                <a:close/>
                <a:moveTo>
                  <a:pt x="4476901" y="304117"/>
                </a:moveTo>
                <a:cubicBezTo>
                  <a:pt x="4475474" y="314957"/>
                  <a:pt x="4475474" y="314957"/>
                  <a:pt x="4475474" y="314957"/>
                </a:cubicBezTo>
                <a:cubicBezTo>
                  <a:pt x="4474069" y="325775"/>
                  <a:pt x="4474069" y="325775"/>
                  <a:pt x="4474069" y="325775"/>
                </a:cubicBezTo>
                <a:cubicBezTo>
                  <a:pt x="4472663" y="336615"/>
                  <a:pt x="4472663" y="336615"/>
                  <a:pt x="4472663" y="336615"/>
                </a:cubicBezTo>
                <a:cubicBezTo>
                  <a:pt x="4471236" y="347433"/>
                  <a:pt x="4471236" y="347433"/>
                  <a:pt x="4471236" y="347433"/>
                </a:cubicBezTo>
                <a:cubicBezTo>
                  <a:pt x="4469831" y="358251"/>
                  <a:pt x="4469831" y="358251"/>
                  <a:pt x="4469831" y="358251"/>
                </a:cubicBezTo>
                <a:cubicBezTo>
                  <a:pt x="4468404" y="369069"/>
                  <a:pt x="4468404" y="369069"/>
                  <a:pt x="4468404" y="369069"/>
                </a:cubicBezTo>
                <a:lnTo>
                  <a:pt x="4467020" y="379887"/>
                </a:lnTo>
                <a:cubicBezTo>
                  <a:pt x="4465593" y="390706"/>
                  <a:pt x="4465593" y="390706"/>
                  <a:pt x="4465593" y="390706"/>
                </a:cubicBezTo>
                <a:cubicBezTo>
                  <a:pt x="4459481" y="383657"/>
                  <a:pt x="4459481" y="383657"/>
                  <a:pt x="4459481" y="383657"/>
                </a:cubicBezTo>
                <a:cubicBezTo>
                  <a:pt x="4453837" y="376587"/>
                  <a:pt x="4453837" y="376587"/>
                  <a:pt x="4453837" y="376587"/>
                </a:cubicBezTo>
                <a:cubicBezTo>
                  <a:pt x="4447704" y="369069"/>
                  <a:pt x="4447704" y="369069"/>
                  <a:pt x="4447704" y="369069"/>
                </a:cubicBezTo>
                <a:cubicBezTo>
                  <a:pt x="4442061" y="361999"/>
                  <a:pt x="4442061" y="361999"/>
                  <a:pt x="4442061" y="361999"/>
                </a:cubicBezTo>
                <a:cubicBezTo>
                  <a:pt x="4435949" y="354950"/>
                  <a:pt x="4435949" y="354950"/>
                  <a:pt x="4435949" y="354950"/>
                </a:cubicBezTo>
                <a:cubicBezTo>
                  <a:pt x="4430284" y="347433"/>
                  <a:pt x="4430284" y="347433"/>
                  <a:pt x="4430284" y="347433"/>
                </a:cubicBezTo>
                <a:cubicBezTo>
                  <a:pt x="4424172" y="340384"/>
                  <a:pt x="4424172" y="340384"/>
                  <a:pt x="4424172" y="340384"/>
                </a:cubicBezTo>
                <a:cubicBezTo>
                  <a:pt x="4418528" y="333314"/>
                  <a:pt x="4418528" y="333314"/>
                  <a:pt x="4418528" y="333314"/>
                </a:cubicBezTo>
                <a:cubicBezTo>
                  <a:pt x="4425599" y="329544"/>
                  <a:pt x="4425599" y="329544"/>
                  <a:pt x="4425599" y="329544"/>
                </a:cubicBezTo>
                <a:cubicBezTo>
                  <a:pt x="4433116" y="325775"/>
                  <a:pt x="4433116" y="325775"/>
                  <a:pt x="4433116" y="325775"/>
                </a:cubicBezTo>
                <a:cubicBezTo>
                  <a:pt x="4440165" y="322006"/>
                  <a:pt x="4440165" y="322006"/>
                  <a:pt x="4440165" y="322006"/>
                </a:cubicBezTo>
                <a:cubicBezTo>
                  <a:pt x="4447704" y="318705"/>
                  <a:pt x="4447704" y="318705"/>
                  <a:pt x="4447704" y="318705"/>
                </a:cubicBezTo>
                <a:cubicBezTo>
                  <a:pt x="4454774" y="314957"/>
                  <a:pt x="4454774" y="314957"/>
                  <a:pt x="4454774" y="314957"/>
                </a:cubicBezTo>
                <a:cubicBezTo>
                  <a:pt x="4462292" y="311187"/>
                  <a:pt x="4462292" y="311187"/>
                  <a:pt x="4462292" y="311187"/>
                </a:cubicBezTo>
                <a:cubicBezTo>
                  <a:pt x="4469362" y="307887"/>
                  <a:pt x="4469362" y="307887"/>
                  <a:pt x="4469362" y="307887"/>
                </a:cubicBezTo>
                <a:cubicBezTo>
                  <a:pt x="4476901" y="304117"/>
                  <a:pt x="4476901" y="304117"/>
                  <a:pt x="4476901" y="304117"/>
                </a:cubicBezTo>
                <a:close/>
                <a:moveTo>
                  <a:pt x="4395933" y="283886"/>
                </a:moveTo>
                <a:cubicBezTo>
                  <a:pt x="4393590" y="292831"/>
                  <a:pt x="4393590" y="292831"/>
                  <a:pt x="4393590" y="292831"/>
                </a:cubicBezTo>
                <a:cubicBezTo>
                  <a:pt x="4391227" y="301775"/>
                  <a:pt x="4391227" y="301775"/>
                  <a:pt x="4391227" y="301775"/>
                </a:cubicBezTo>
                <a:cubicBezTo>
                  <a:pt x="4388863" y="310250"/>
                  <a:pt x="4388863" y="310250"/>
                  <a:pt x="4388863" y="310250"/>
                </a:cubicBezTo>
                <a:cubicBezTo>
                  <a:pt x="4386520" y="319173"/>
                  <a:pt x="4386520" y="319173"/>
                  <a:pt x="4386520" y="319173"/>
                </a:cubicBezTo>
                <a:cubicBezTo>
                  <a:pt x="4384156" y="327670"/>
                  <a:pt x="4384156" y="327670"/>
                  <a:pt x="4384156" y="327670"/>
                </a:cubicBezTo>
                <a:cubicBezTo>
                  <a:pt x="4381792" y="336615"/>
                  <a:pt x="4381792" y="336615"/>
                  <a:pt x="4381792" y="336615"/>
                </a:cubicBezTo>
                <a:cubicBezTo>
                  <a:pt x="4379450" y="345069"/>
                  <a:pt x="4379450" y="345069"/>
                  <a:pt x="4379450" y="345069"/>
                </a:cubicBezTo>
                <a:cubicBezTo>
                  <a:pt x="4377107" y="354013"/>
                  <a:pt x="4377107" y="354013"/>
                  <a:pt x="4377107" y="354013"/>
                </a:cubicBezTo>
                <a:lnTo>
                  <a:pt x="4377107" y="348370"/>
                </a:lnTo>
                <a:cubicBezTo>
                  <a:pt x="4377107" y="342726"/>
                  <a:pt x="4377107" y="342726"/>
                  <a:pt x="4377107" y="342726"/>
                </a:cubicBezTo>
                <a:cubicBezTo>
                  <a:pt x="4377107" y="337083"/>
                  <a:pt x="4377107" y="337083"/>
                  <a:pt x="4377107" y="337083"/>
                </a:cubicBezTo>
                <a:cubicBezTo>
                  <a:pt x="4377107" y="331418"/>
                  <a:pt x="4377107" y="331418"/>
                  <a:pt x="4377107" y="331418"/>
                </a:cubicBezTo>
                <a:cubicBezTo>
                  <a:pt x="4377107" y="325775"/>
                  <a:pt x="4377107" y="325775"/>
                  <a:pt x="4377107" y="325775"/>
                </a:cubicBezTo>
                <a:cubicBezTo>
                  <a:pt x="4377107" y="320132"/>
                  <a:pt x="4377107" y="320132"/>
                  <a:pt x="4377107" y="320132"/>
                </a:cubicBezTo>
                <a:cubicBezTo>
                  <a:pt x="4377576" y="314488"/>
                  <a:pt x="4377576" y="314488"/>
                  <a:pt x="4377576" y="314488"/>
                </a:cubicBezTo>
                <a:cubicBezTo>
                  <a:pt x="4377576" y="308824"/>
                  <a:pt x="4377576" y="308824"/>
                  <a:pt x="4377576" y="308824"/>
                </a:cubicBezTo>
                <a:cubicBezTo>
                  <a:pt x="4379450" y="305991"/>
                  <a:pt x="4379450" y="305991"/>
                  <a:pt x="4379450" y="305991"/>
                </a:cubicBezTo>
                <a:cubicBezTo>
                  <a:pt x="4381792" y="302712"/>
                  <a:pt x="4381792" y="302712"/>
                  <a:pt x="4381792" y="302712"/>
                </a:cubicBezTo>
                <a:cubicBezTo>
                  <a:pt x="4384156" y="299411"/>
                  <a:pt x="4384156" y="299411"/>
                  <a:pt x="4384156" y="299411"/>
                </a:cubicBezTo>
                <a:cubicBezTo>
                  <a:pt x="4386520" y="296579"/>
                  <a:pt x="4386520" y="296579"/>
                  <a:pt x="4386520" y="296579"/>
                </a:cubicBezTo>
                <a:cubicBezTo>
                  <a:pt x="4388863" y="293299"/>
                  <a:pt x="4388863" y="293299"/>
                  <a:pt x="4388863" y="293299"/>
                </a:cubicBezTo>
                <a:cubicBezTo>
                  <a:pt x="4391227" y="290467"/>
                  <a:pt x="4391227" y="290467"/>
                  <a:pt x="4391227" y="290467"/>
                </a:cubicBezTo>
                <a:cubicBezTo>
                  <a:pt x="4393590" y="287166"/>
                  <a:pt x="4393590" y="287166"/>
                  <a:pt x="4393590" y="287166"/>
                </a:cubicBezTo>
                <a:cubicBezTo>
                  <a:pt x="4395933" y="283886"/>
                  <a:pt x="4395933" y="283886"/>
                  <a:pt x="4395933" y="283886"/>
                </a:cubicBezTo>
                <a:close/>
                <a:moveTo>
                  <a:pt x="4399702" y="282481"/>
                </a:moveTo>
                <a:cubicBezTo>
                  <a:pt x="4401577" y="288593"/>
                  <a:pt x="4401577" y="288593"/>
                  <a:pt x="4401577" y="288593"/>
                </a:cubicBezTo>
                <a:cubicBezTo>
                  <a:pt x="4403003" y="294705"/>
                  <a:pt x="4403003" y="294705"/>
                  <a:pt x="4403003" y="294705"/>
                </a:cubicBezTo>
                <a:cubicBezTo>
                  <a:pt x="4404877" y="300838"/>
                  <a:pt x="4404877" y="300838"/>
                  <a:pt x="4404877" y="300838"/>
                </a:cubicBezTo>
                <a:cubicBezTo>
                  <a:pt x="4406752" y="306950"/>
                  <a:pt x="4406752" y="306950"/>
                  <a:pt x="4406752" y="306950"/>
                </a:cubicBezTo>
                <a:cubicBezTo>
                  <a:pt x="4408647" y="313530"/>
                  <a:pt x="4408647" y="313530"/>
                  <a:pt x="4408647" y="313530"/>
                </a:cubicBezTo>
                <a:cubicBezTo>
                  <a:pt x="4410521" y="319663"/>
                  <a:pt x="4410521" y="319663"/>
                  <a:pt x="4410521" y="319663"/>
                </a:cubicBezTo>
                <a:cubicBezTo>
                  <a:pt x="4411926" y="325775"/>
                  <a:pt x="4411926" y="325775"/>
                  <a:pt x="4411926" y="325775"/>
                </a:cubicBezTo>
                <a:lnTo>
                  <a:pt x="4413801" y="331887"/>
                </a:lnTo>
                <a:cubicBezTo>
                  <a:pt x="4409584" y="335656"/>
                  <a:pt x="4409584" y="335656"/>
                  <a:pt x="4409584" y="335656"/>
                </a:cubicBezTo>
                <a:cubicBezTo>
                  <a:pt x="4404877" y="339426"/>
                  <a:pt x="4404877" y="339426"/>
                  <a:pt x="4404877" y="339426"/>
                </a:cubicBezTo>
                <a:cubicBezTo>
                  <a:pt x="4400640" y="343195"/>
                  <a:pt x="4400640" y="343195"/>
                  <a:pt x="4400640" y="343195"/>
                </a:cubicBezTo>
                <a:cubicBezTo>
                  <a:pt x="4395933" y="346964"/>
                  <a:pt x="4395933" y="346964"/>
                  <a:pt x="4395933" y="346964"/>
                </a:cubicBezTo>
                <a:cubicBezTo>
                  <a:pt x="4391695" y="350712"/>
                  <a:pt x="4391695" y="350712"/>
                  <a:pt x="4391695" y="350712"/>
                </a:cubicBezTo>
                <a:cubicBezTo>
                  <a:pt x="4386989" y="354482"/>
                  <a:pt x="4386989" y="354482"/>
                  <a:pt x="4386989" y="354482"/>
                </a:cubicBezTo>
                <a:cubicBezTo>
                  <a:pt x="4382751" y="358251"/>
                  <a:pt x="4382751" y="358251"/>
                  <a:pt x="4382751" y="358251"/>
                </a:cubicBezTo>
                <a:cubicBezTo>
                  <a:pt x="4378044" y="361999"/>
                  <a:pt x="4378044" y="361999"/>
                  <a:pt x="4378044" y="361999"/>
                </a:cubicBezTo>
                <a:cubicBezTo>
                  <a:pt x="4380877" y="352139"/>
                  <a:pt x="4380877" y="352139"/>
                  <a:pt x="4380877" y="352139"/>
                </a:cubicBezTo>
                <a:cubicBezTo>
                  <a:pt x="4383688" y="342258"/>
                  <a:pt x="4383688" y="342258"/>
                  <a:pt x="4383688" y="342258"/>
                </a:cubicBezTo>
                <a:cubicBezTo>
                  <a:pt x="4386052" y="331887"/>
                  <a:pt x="4386052" y="331887"/>
                  <a:pt x="4386052" y="331887"/>
                </a:cubicBezTo>
                <a:cubicBezTo>
                  <a:pt x="4388863" y="322006"/>
                  <a:pt x="4388863" y="322006"/>
                  <a:pt x="4388863" y="322006"/>
                </a:cubicBezTo>
                <a:cubicBezTo>
                  <a:pt x="4391695" y="312124"/>
                  <a:pt x="4391695" y="312124"/>
                  <a:pt x="4391695" y="312124"/>
                </a:cubicBezTo>
                <a:cubicBezTo>
                  <a:pt x="4394038" y="302243"/>
                  <a:pt x="4394038" y="302243"/>
                  <a:pt x="4394038" y="302243"/>
                </a:cubicBezTo>
                <a:cubicBezTo>
                  <a:pt x="4396870" y="292362"/>
                  <a:pt x="4396870" y="292362"/>
                  <a:pt x="4396870" y="292362"/>
                </a:cubicBezTo>
                <a:cubicBezTo>
                  <a:pt x="4399702" y="282481"/>
                  <a:pt x="4399702" y="282481"/>
                  <a:pt x="4399702" y="282481"/>
                </a:cubicBezTo>
                <a:close/>
                <a:moveTo>
                  <a:pt x="4566324" y="274474"/>
                </a:moveTo>
                <a:cubicBezTo>
                  <a:pt x="4573863" y="282481"/>
                  <a:pt x="4573863" y="282481"/>
                  <a:pt x="4573863" y="282481"/>
                </a:cubicBezTo>
                <a:cubicBezTo>
                  <a:pt x="4580912" y="290467"/>
                  <a:pt x="4580912" y="290467"/>
                  <a:pt x="4580912" y="290467"/>
                </a:cubicBezTo>
                <a:cubicBezTo>
                  <a:pt x="4588451" y="298474"/>
                  <a:pt x="4588451" y="298474"/>
                  <a:pt x="4588451" y="298474"/>
                </a:cubicBezTo>
                <a:cubicBezTo>
                  <a:pt x="4595968" y="306481"/>
                  <a:pt x="4595968" y="306481"/>
                  <a:pt x="4595968" y="306481"/>
                </a:cubicBezTo>
                <a:cubicBezTo>
                  <a:pt x="4603017" y="314020"/>
                  <a:pt x="4603017" y="314020"/>
                  <a:pt x="4603017" y="314020"/>
                </a:cubicBezTo>
                <a:cubicBezTo>
                  <a:pt x="4610556" y="322006"/>
                  <a:pt x="4610556" y="322006"/>
                  <a:pt x="4610556" y="322006"/>
                </a:cubicBezTo>
                <a:cubicBezTo>
                  <a:pt x="4618095" y="330013"/>
                  <a:pt x="4618095" y="330013"/>
                  <a:pt x="4618095" y="330013"/>
                </a:cubicBezTo>
                <a:cubicBezTo>
                  <a:pt x="4625144" y="338020"/>
                  <a:pt x="4625144" y="338020"/>
                  <a:pt x="4625144" y="338020"/>
                </a:cubicBezTo>
                <a:cubicBezTo>
                  <a:pt x="4615731" y="340384"/>
                  <a:pt x="4615731" y="340384"/>
                  <a:pt x="4615731" y="340384"/>
                </a:cubicBezTo>
                <a:cubicBezTo>
                  <a:pt x="4606318" y="343195"/>
                  <a:pt x="4606318" y="343195"/>
                  <a:pt x="4606318" y="343195"/>
                </a:cubicBezTo>
                <a:cubicBezTo>
                  <a:pt x="4596437" y="346027"/>
                  <a:pt x="4596437" y="346027"/>
                  <a:pt x="4596437" y="346027"/>
                </a:cubicBezTo>
                <a:cubicBezTo>
                  <a:pt x="4587045" y="348838"/>
                  <a:pt x="4587045" y="348838"/>
                  <a:pt x="4587045" y="348838"/>
                </a:cubicBezTo>
                <a:cubicBezTo>
                  <a:pt x="4577611" y="351181"/>
                  <a:pt x="4577611" y="351181"/>
                  <a:pt x="4577611" y="351181"/>
                </a:cubicBezTo>
                <a:cubicBezTo>
                  <a:pt x="4567729" y="354013"/>
                  <a:pt x="4567729" y="354013"/>
                  <a:pt x="4567729" y="354013"/>
                </a:cubicBezTo>
                <a:cubicBezTo>
                  <a:pt x="4558316" y="356845"/>
                  <a:pt x="4558316" y="356845"/>
                  <a:pt x="4558316" y="356845"/>
                </a:cubicBezTo>
                <a:cubicBezTo>
                  <a:pt x="4548904" y="359209"/>
                  <a:pt x="4548904" y="359209"/>
                  <a:pt x="4548904" y="359209"/>
                </a:cubicBezTo>
                <a:lnTo>
                  <a:pt x="4550799" y="348838"/>
                </a:lnTo>
                <a:cubicBezTo>
                  <a:pt x="4553141" y="338020"/>
                  <a:pt x="4553141" y="338020"/>
                  <a:pt x="4553141" y="338020"/>
                </a:cubicBezTo>
                <a:cubicBezTo>
                  <a:pt x="4555505" y="327670"/>
                  <a:pt x="4555505" y="327670"/>
                  <a:pt x="4555505" y="327670"/>
                </a:cubicBezTo>
                <a:cubicBezTo>
                  <a:pt x="4557401" y="316831"/>
                  <a:pt x="4557401" y="316831"/>
                  <a:pt x="4557401" y="316831"/>
                </a:cubicBezTo>
                <a:cubicBezTo>
                  <a:pt x="4559743" y="306481"/>
                  <a:pt x="4559743" y="306481"/>
                  <a:pt x="4559743" y="306481"/>
                </a:cubicBezTo>
                <a:cubicBezTo>
                  <a:pt x="4562086" y="295642"/>
                  <a:pt x="4562086" y="295642"/>
                  <a:pt x="4562086" y="295642"/>
                </a:cubicBezTo>
                <a:cubicBezTo>
                  <a:pt x="4563981" y="285292"/>
                  <a:pt x="4563981" y="285292"/>
                  <a:pt x="4563981" y="285292"/>
                </a:cubicBezTo>
                <a:cubicBezTo>
                  <a:pt x="4566324" y="274474"/>
                  <a:pt x="4566324" y="274474"/>
                  <a:pt x="4566324" y="274474"/>
                </a:cubicBezTo>
                <a:close/>
                <a:moveTo>
                  <a:pt x="4563044" y="273515"/>
                </a:moveTo>
                <a:cubicBezTo>
                  <a:pt x="4561149" y="284355"/>
                  <a:pt x="4561149" y="284355"/>
                  <a:pt x="4561149" y="284355"/>
                </a:cubicBezTo>
                <a:cubicBezTo>
                  <a:pt x="4558785" y="294705"/>
                  <a:pt x="4558785" y="294705"/>
                  <a:pt x="4558785" y="294705"/>
                </a:cubicBezTo>
                <a:cubicBezTo>
                  <a:pt x="4556442" y="305523"/>
                  <a:pt x="4556442" y="305523"/>
                  <a:pt x="4556442" y="305523"/>
                </a:cubicBezTo>
                <a:cubicBezTo>
                  <a:pt x="4554568" y="316362"/>
                  <a:pt x="4554568" y="316362"/>
                  <a:pt x="4554568" y="316362"/>
                </a:cubicBezTo>
                <a:cubicBezTo>
                  <a:pt x="4552204" y="326712"/>
                  <a:pt x="4552204" y="326712"/>
                  <a:pt x="4552204" y="326712"/>
                </a:cubicBezTo>
                <a:cubicBezTo>
                  <a:pt x="4549862" y="337552"/>
                  <a:pt x="4549862" y="337552"/>
                  <a:pt x="4549862" y="337552"/>
                </a:cubicBezTo>
                <a:cubicBezTo>
                  <a:pt x="4547988" y="347901"/>
                  <a:pt x="4547988" y="347901"/>
                  <a:pt x="4547988" y="347901"/>
                </a:cubicBezTo>
                <a:cubicBezTo>
                  <a:pt x="4545603" y="358719"/>
                  <a:pt x="4545603" y="358719"/>
                  <a:pt x="4545603" y="358719"/>
                </a:cubicBezTo>
                <a:cubicBezTo>
                  <a:pt x="4537617" y="351671"/>
                  <a:pt x="4537617" y="351671"/>
                  <a:pt x="4537617" y="351671"/>
                </a:cubicBezTo>
                <a:cubicBezTo>
                  <a:pt x="4529609" y="344600"/>
                  <a:pt x="4529609" y="344600"/>
                  <a:pt x="4529609" y="344600"/>
                </a:cubicBezTo>
                <a:cubicBezTo>
                  <a:pt x="4521623" y="337552"/>
                  <a:pt x="4521623" y="337552"/>
                  <a:pt x="4521623" y="337552"/>
                </a:cubicBezTo>
                <a:cubicBezTo>
                  <a:pt x="4513594" y="330013"/>
                  <a:pt x="4513594" y="330013"/>
                  <a:pt x="4513594" y="330013"/>
                </a:cubicBezTo>
                <a:cubicBezTo>
                  <a:pt x="4506077" y="322943"/>
                  <a:pt x="4506077" y="322943"/>
                  <a:pt x="4506077" y="322943"/>
                </a:cubicBezTo>
                <a:cubicBezTo>
                  <a:pt x="4498070" y="315894"/>
                  <a:pt x="4498070" y="315894"/>
                  <a:pt x="4498070" y="315894"/>
                </a:cubicBezTo>
                <a:cubicBezTo>
                  <a:pt x="4490083" y="308824"/>
                  <a:pt x="4490083" y="308824"/>
                  <a:pt x="4490083" y="308824"/>
                </a:cubicBezTo>
                <a:cubicBezTo>
                  <a:pt x="4482076" y="301775"/>
                  <a:pt x="4482076" y="301775"/>
                  <a:pt x="4482076" y="301775"/>
                </a:cubicBezTo>
                <a:lnTo>
                  <a:pt x="4491958" y="298474"/>
                </a:lnTo>
                <a:cubicBezTo>
                  <a:pt x="4502307" y="294705"/>
                  <a:pt x="4502307" y="294705"/>
                  <a:pt x="4502307" y="294705"/>
                </a:cubicBezTo>
                <a:cubicBezTo>
                  <a:pt x="4512679" y="291425"/>
                  <a:pt x="4512679" y="291425"/>
                  <a:pt x="4512679" y="291425"/>
                </a:cubicBezTo>
                <a:cubicBezTo>
                  <a:pt x="4522560" y="287656"/>
                  <a:pt x="4522560" y="287656"/>
                  <a:pt x="4522560" y="287656"/>
                </a:cubicBezTo>
                <a:cubicBezTo>
                  <a:pt x="4532910" y="284355"/>
                  <a:pt x="4532910" y="284355"/>
                  <a:pt x="4532910" y="284355"/>
                </a:cubicBezTo>
                <a:cubicBezTo>
                  <a:pt x="4542792" y="280586"/>
                  <a:pt x="4542792" y="280586"/>
                  <a:pt x="4542792" y="280586"/>
                </a:cubicBezTo>
                <a:cubicBezTo>
                  <a:pt x="4553141" y="277285"/>
                  <a:pt x="4553141" y="277285"/>
                  <a:pt x="4553141" y="277285"/>
                </a:cubicBezTo>
                <a:cubicBezTo>
                  <a:pt x="4563044" y="273515"/>
                  <a:pt x="4563044" y="273515"/>
                  <a:pt x="4563044" y="273515"/>
                </a:cubicBezTo>
                <a:close/>
                <a:moveTo>
                  <a:pt x="4442061" y="266467"/>
                </a:moveTo>
                <a:cubicBezTo>
                  <a:pt x="4446299" y="270704"/>
                  <a:pt x="4446299" y="270704"/>
                  <a:pt x="4446299" y="270704"/>
                </a:cubicBezTo>
                <a:cubicBezTo>
                  <a:pt x="4450536" y="274942"/>
                  <a:pt x="4450536" y="274942"/>
                  <a:pt x="4450536" y="274942"/>
                </a:cubicBezTo>
                <a:cubicBezTo>
                  <a:pt x="4454774" y="279180"/>
                  <a:pt x="4454774" y="279180"/>
                  <a:pt x="4454774" y="279180"/>
                </a:cubicBezTo>
                <a:cubicBezTo>
                  <a:pt x="4458991" y="283397"/>
                  <a:pt x="4458991" y="283397"/>
                  <a:pt x="4458991" y="283397"/>
                </a:cubicBezTo>
                <a:cubicBezTo>
                  <a:pt x="4463250" y="288124"/>
                  <a:pt x="4463250" y="288124"/>
                  <a:pt x="4463250" y="288124"/>
                </a:cubicBezTo>
                <a:cubicBezTo>
                  <a:pt x="4467488" y="292362"/>
                  <a:pt x="4467488" y="292362"/>
                  <a:pt x="4467488" y="292362"/>
                </a:cubicBezTo>
                <a:cubicBezTo>
                  <a:pt x="4471705" y="296579"/>
                  <a:pt x="4471705" y="296579"/>
                  <a:pt x="4471705" y="296579"/>
                </a:cubicBezTo>
                <a:cubicBezTo>
                  <a:pt x="4475943" y="300838"/>
                  <a:pt x="4475943" y="300838"/>
                  <a:pt x="4475943" y="300838"/>
                </a:cubicBezTo>
                <a:cubicBezTo>
                  <a:pt x="4468894" y="304117"/>
                  <a:pt x="4468894" y="304117"/>
                  <a:pt x="4468894" y="304117"/>
                </a:cubicBezTo>
                <a:cubicBezTo>
                  <a:pt x="4461823" y="307887"/>
                  <a:pt x="4461823" y="307887"/>
                  <a:pt x="4461823" y="307887"/>
                </a:cubicBezTo>
                <a:cubicBezTo>
                  <a:pt x="4454774" y="311656"/>
                  <a:pt x="4454774" y="311656"/>
                  <a:pt x="4454774" y="311656"/>
                </a:cubicBezTo>
                <a:cubicBezTo>
                  <a:pt x="4447236" y="314957"/>
                  <a:pt x="4447236" y="314957"/>
                  <a:pt x="4447236" y="314957"/>
                </a:cubicBezTo>
                <a:cubicBezTo>
                  <a:pt x="4440165" y="318705"/>
                  <a:pt x="4440165" y="318705"/>
                  <a:pt x="4440165" y="318705"/>
                </a:cubicBezTo>
                <a:cubicBezTo>
                  <a:pt x="4433116" y="322006"/>
                  <a:pt x="4433116" y="322006"/>
                  <a:pt x="4433116" y="322006"/>
                </a:cubicBezTo>
                <a:cubicBezTo>
                  <a:pt x="4426067" y="325775"/>
                  <a:pt x="4426067" y="325775"/>
                  <a:pt x="4426067" y="325775"/>
                </a:cubicBezTo>
                <a:cubicBezTo>
                  <a:pt x="4418997" y="329076"/>
                  <a:pt x="4418997" y="329076"/>
                  <a:pt x="4418997" y="329076"/>
                </a:cubicBezTo>
                <a:lnTo>
                  <a:pt x="4421829" y="321537"/>
                </a:lnTo>
                <a:cubicBezTo>
                  <a:pt x="4424640" y="313530"/>
                  <a:pt x="4424640" y="313530"/>
                  <a:pt x="4424640" y="313530"/>
                </a:cubicBezTo>
                <a:cubicBezTo>
                  <a:pt x="4427473" y="305523"/>
                  <a:pt x="4427473" y="305523"/>
                  <a:pt x="4427473" y="305523"/>
                </a:cubicBezTo>
                <a:cubicBezTo>
                  <a:pt x="4430284" y="298005"/>
                  <a:pt x="4430284" y="298005"/>
                  <a:pt x="4430284" y="298005"/>
                </a:cubicBezTo>
                <a:cubicBezTo>
                  <a:pt x="4433585" y="289998"/>
                  <a:pt x="4433585" y="289998"/>
                  <a:pt x="4433585" y="289998"/>
                </a:cubicBezTo>
                <a:cubicBezTo>
                  <a:pt x="4436396" y="282012"/>
                  <a:pt x="4436396" y="282012"/>
                  <a:pt x="4436396" y="282012"/>
                </a:cubicBezTo>
                <a:cubicBezTo>
                  <a:pt x="4439228" y="274474"/>
                  <a:pt x="4439228" y="274474"/>
                  <a:pt x="4439228" y="274474"/>
                </a:cubicBezTo>
                <a:cubicBezTo>
                  <a:pt x="4442061" y="266467"/>
                  <a:pt x="4442061" y="266467"/>
                  <a:pt x="4442061" y="266467"/>
                </a:cubicBezTo>
                <a:close/>
                <a:moveTo>
                  <a:pt x="4438760" y="265998"/>
                </a:moveTo>
                <a:cubicBezTo>
                  <a:pt x="4435949" y="273515"/>
                  <a:pt x="4435949" y="273515"/>
                  <a:pt x="4435949" y="273515"/>
                </a:cubicBezTo>
                <a:cubicBezTo>
                  <a:pt x="4433116" y="281523"/>
                  <a:pt x="4433116" y="281523"/>
                  <a:pt x="4433116" y="281523"/>
                </a:cubicBezTo>
                <a:cubicBezTo>
                  <a:pt x="4430284" y="289061"/>
                  <a:pt x="4430284" y="289061"/>
                  <a:pt x="4430284" y="289061"/>
                </a:cubicBezTo>
                <a:cubicBezTo>
                  <a:pt x="4427473" y="296579"/>
                  <a:pt x="4427473" y="296579"/>
                  <a:pt x="4427473" y="296579"/>
                </a:cubicBezTo>
                <a:cubicBezTo>
                  <a:pt x="4424640" y="304117"/>
                  <a:pt x="4424640" y="304117"/>
                  <a:pt x="4424640" y="304117"/>
                </a:cubicBezTo>
                <a:cubicBezTo>
                  <a:pt x="4421829" y="312124"/>
                  <a:pt x="4421829" y="312124"/>
                  <a:pt x="4421829" y="312124"/>
                </a:cubicBezTo>
                <a:cubicBezTo>
                  <a:pt x="4418997" y="319663"/>
                  <a:pt x="4418997" y="319663"/>
                  <a:pt x="4418997" y="319663"/>
                </a:cubicBezTo>
                <a:cubicBezTo>
                  <a:pt x="4416186" y="327202"/>
                  <a:pt x="4416186" y="327202"/>
                  <a:pt x="4416186" y="327202"/>
                </a:cubicBezTo>
                <a:cubicBezTo>
                  <a:pt x="4414290" y="321069"/>
                  <a:pt x="4414290" y="321069"/>
                  <a:pt x="4414290" y="321069"/>
                </a:cubicBezTo>
                <a:lnTo>
                  <a:pt x="4412416" y="314957"/>
                </a:lnTo>
                <a:cubicBezTo>
                  <a:pt x="4410521" y="308355"/>
                  <a:pt x="4410521" y="308355"/>
                  <a:pt x="4410521" y="308355"/>
                </a:cubicBezTo>
                <a:cubicBezTo>
                  <a:pt x="4408647" y="302243"/>
                  <a:pt x="4408647" y="302243"/>
                  <a:pt x="4408647" y="302243"/>
                </a:cubicBezTo>
                <a:cubicBezTo>
                  <a:pt x="4407220" y="296110"/>
                  <a:pt x="4407220" y="296110"/>
                  <a:pt x="4407220" y="296110"/>
                </a:cubicBezTo>
                <a:cubicBezTo>
                  <a:pt x="4405346" y="289998"/>
                  <a:pt x="4405346" y="289998"/>
                  <a:pt x="4405346" y="289998"/>
                </a:cubicBezTo>
                <a:cubicBezTo>
                  <a:pt x="4403472" y="283397"/>
                  <a:pt x="4403472" y="283397"/>
                  <a:pt x="4403472" y="283397"/>
                </a:cubicBezTo>
                <a:cubicBezTo>
                  <a:pt x="4401577" y="277285"/>
                  <a:pt x="4401577" y="277285"/>
                  <a:pt x="4401577" y="277285"/>
                </a:cubicBezTo>
                <a:cubicBezTo>
                  <a:pt x="4406283" y="275879"/>
                  <a:pt x="4406283" y="275879"/>
                  <a:pt x="4406283" y="275879"/>
                </a:cubicBezTo>
                <a:cubicBezTo>
                  <a:pt x="4410989" y="274474"/>
                  <a:pt x="4410989" y="274474"/>
                  <a:pt x="4410989" y="274474"/>
                </a:cubicBezTo>
                <a:cubicBezTo>
                  <a:pt x="4415696" y="273047"/>
                  <a:pt x="4415696" y="273047"/>
                  <a:pt x="4415696" y="273047"/>
                </a:cubicBezTo>
                <a:cubicBezTo>
                  <a:pt x="4420402" y="271641"/>
                  <a:pt x="4420402" y="271641"/>
                  <a:pt x="4420402" y="271641"/>
                </a:cubicBezTo>
                <a:cubicBezTo>
                  <a:pt x="4425109" y="270236"/>
                  <a:pt x="4425109" y="270236"/>
                  <a:pt x="4425109" y="270236"/>
                </a:cubicBezTo>
                <a:cubicBezTo>
                  <a:pt x="4429815" y="268830"/>
                  <a:pt x="4429815" y="268830"/>
                  <a:pt x="4429815" y="268830"/>
                </a:cubicBezTo>
                <a:cubicBezTo>
                  <a:pt x="4434053" y="267404"/>
                  <a:pt x="4434053" y="267404"/>
                  <a:pt x="4434053" y="267404"/>
                </a:cubicBezTo>
                <a:cubicBezTo>
                  <a:pt x="4438760" y="265998"/>
                  <a:pt x="4438760" y="265998"/>
                  <a:pt x="4438760" y="265998"/>
                </a:cubicBezTo>
                <a:close/>
                <a:moveTo>
                  <a:pt x="4786590" y="261292"/>
                </a:moveTo>
                <a:lnTo>
                  <a:pt x="4787548" y="262697"/>
                </a:lnTo>
                <a:cubicBezTo>
                  <a:pt x="4788486" y="263634"/>
                  <a:pt x="4788486" y="263634"/>
                  <a:pt x="4788486" y="263634"/>
                </a:cubicBezTo>
                <a:cubicBezTo>
                  <a:pt x="4788954" y="265061"/>
                  <a:pt x="4788954" y="265061"/>
                  <a:pt x="4788954" y="265061"/>
                </a:cubicBezTo>
                <a:cubicBezTo>
                  <a:pt x="4789891" y="266467"/>
                  <a:pt x="4789891" y="266467"/>
                  <a:pt x="4789891" y="266467"/>
                </a:cubicBezTo>
                <a:cubicBezTo>
                  <a:pt x="4790849" y="267404"/>
                  <a:pt x="4790849" y="267404"/>
                  <a:pt x="4790849" y="267404"/>
                </a:cubicBezTo>
                <a:cubicBezTo>
                  <a:pt x="4791786" y="268830"/>
                  <a:pt x="4791786" y="268830"/>
                  <a:pt x="4791786" y="268830"/>
                </a:cubicBezTo>
                <a:cubicBezTo>
                  <a:pt x="4792723" y="270236"/>
                  <a:pt x="4792723" y="270236"/>
                  <a:pt x="4792723" y="270236"/>
                </a:cubicBezTo>
                <a:cubicBezTo>
                  <a:pt x="4793660" y="271641"/>
                  <a:pt x="4793660" y="271641"/>
                  <a:pt x="4793660" y="271641"/>
                </a:cubicBezTo>
                <a:cubicBezTo>
                  <a:pt x="4794619" y="275879"/>
                  <a:pt x="4794619" y="275879"/>
                  <a:pt x="4794619" y="275879"/>
                </a:cubicBezTo>
                <a:cubicBezTo>
                  <a:pt x="4796024" y="280117"/>
                  <a:pt x="4796024" y="280117"/>
                  <a:pt x="4796024" y="280117"/>
                </a:cubicBezTo>
                <a:cubicBezTo>
                  <a:pt x="4796961" y="284823"/>
                  <a:pt x="4796961" y="284823"/>
                  <a:pt x="4796961" y="284823"/>
                </a:cubicBezTo>
                <a:cubicBezTo>
                  <a:pt x="4797898" y="289061"/>
                  <a:pt x="4797898" y="289061"/>
                  <a:pt x="4797898" y="289061"/>
                </a:cubicBezTo>
                <a:cubicBezTo>
                  <a:pt x="4799304" y="293299"/>
                  <a:pt x="4799304" y="293299"/>
                  <a:pt x="4799304" y="293299"/>
                </a:cubicBezTo>
                <a:cubicBezTo>
                  <a:pt x="4800262" y="298005"/>
                  <a:pt x="4800262" y="298005"/>
                  <a:pt x="4800262" y="298005"/>
                </a:cubicBezTo>
                <a:cubicBezTo>
                  <a:pt x="4801668" y="302243"/>
                  <a:pt x="4801668" y="302243"/>
                  <a:pt x="4801668" y="302243"/>
                </a:cubicBezTo>
                <a:cubicBezTo>
                  <a:pt x="4802605" y="306481"/>
                  <a:pt x="4802605" y="306481"/>
                  <a:pt x="4802605" y="306481"/>
                </a:cubicBezTo>
                <a:cubicBezTo>
                  <a:pt x="4800731" y="300838"/>
                  <a:pt x="4800731" y="300838"/>
                  <a:pt x="4800731" y="300838"/>
                </a:cubicBezTo>
                <a:cubicBezTo>
                  <a:pt x="4798388" y="295194"/>
                  <a:pt x="4798388" y="295194"/>
                  <a:pt x="4798388" y="295194"/>
                </a:cubicBezTo>
                <a:cubicBezTo>
                  <a:pt x="4796493" y="289530"/>
                  <a:pt x="4796493" y="289530"/>
                  <a:pt x="4796493" y="289530"/>
                </a:cubicBezTo>
                <a:cubicBezTo>
                  <a:pt x="4794619" y="283886"/>
                  <a:pt x="4794619" y="283886"/>
                  <a:pt x="4794619" y="283886"/>
                </a:cubicBezTo>
                <a:cubicBezTo>
                  <a:pt x="4792723" y="278243"/>
                  <a:pt x="4792723" y="278243"/>
                  <a:pt x="4792723" y="278243"/>
                </a:cubicBezTo>
                <a:cubicBezTo>
                  <a:pt x="4790360" y="272600"/>
                  <a:pt x="4790360" y="272600"/>
                  <a:pt x="4790360" y="272600"/>
                </a:cubicBezTo>
                <a:cubicBezTo>
                  <a:pt x="4788486" y="266935"/>
                  <a:pt x="4788486" y="266935"/>
                  <a:pt x="4788486" y="266935"/>
                </a:cubicBezTo>
                <a:cubicBezTo>
                  <a:pt x="4786590" y="261292"/>
                  <a:pt x="4786590" y="261292"/>
                  <a:pt x="4786590" y="261292"/>
                </a:cubicBezTo>
                <a:close/>
                <a:moveTo>
                  <a:pt x="4659516" y="260802"/>
                </a:moveTo>
                <a:cubicBezTo>
                  <a:pt x="4665159" y="267872"/>
                  <a:pt x="4665159" y="267872"/>
                  <a:pt x="4665159" y="267872"/>
                </a:cubicBezTo>
                <a:cubicBezTo>
                  <a:pt x="4670803" y="274942"/>
                  <a:pt x="4670803" y="274942"/>
                  <a:pt x="4670803" y="274942"/>
                </a:cubicBezTo>
                <a:cubicBezTo>
                  <a:pt x="4676468" y="282012"/>
                  <a:pt x="4676468" y="282012"/>
                  <a:pt x="4676468" y="282012"/>
                </a:cubicBezTo>
                <a:cubicBezTo>
                  <a:pt x="4682111" y="289061"/>
                  <a:pt x="4682111" y="289061"/>
                  <a:pt x="4682111" y="289061"/>
                </a:cubicBezTo>
                <a:cubicBezTo>
                  <a:pt x="4687755" y="296110"/>
                  <a:pt x="4687755" y="296110"/>
                  <a:pt x="4687755" y="296110"/>
                </a:cubicBezTo>
                <a:cubicBezTo>
                  <a:pt x="4693398" y="303180"/>
                  <a:pt x="4693398" y="303180"/>
                  <a:pt x="4693398" y="303180"/>
                </a:cubicBezTo>
                <a:cubicBezTo>
                  <a:pt x="4699063" y="310250"/>
                  <a:pt x="4699063" y="310250"/>
                  <a:pt x="4699063" y="310250"/>
                </a:cubicBezTo>
                <a:cubicBezTo>
                  <a:pt x="4704706" y="317299"/>
                  <a:pt x="4704706" y="317299"/>
                  <a:pt x="4704706" y="317299"/>
                </a:cubicBezTo>
                <a:cubicBezTo>
                  <a:pt x="4704706" y="317789"/>
                  <a:pt x="4704238" y="318236"/>
                  <a:pt x="4704238" y="318236"/>
                </a:cubicBezTo>
                <a:cubicBezTo>
                  <a:pt x="4703748" y="318705"/>
                  <a:pt x="4703748" y="318705"/>
                  <a:pt x="4703748" y="319173"/>
                </a:cubicBezTo>
                <a:cubicBezTo>
                  <a:pt x="4703280" y="319173"/>
                  <a:pt x="4703280" y="319663"/>
                  <a:pt x="4703280" y="320132"/>
                </a:cubicBezTo>
                <a:cubicBezTo>
                  <a:pt x="4702811" y="320132"/>
                  <a:pt x="4702811" y="320600"/>
                  <a:pt x="4702811" y="321069"/>
                </a:cubicBezTo>
                <a:cubicBezTo>
                  <a:pt x="4702342" y="321069"/>
                  <a:pt x="4702342" y="321537"/>
                  <a:pt x="4702342" y="322006"/>
                </a:cubicBezTo>
                <a:cubicBezTo>
                  <a:pt x="4702342" y="322006"/>
                  <a:pt x="4702342" y="322474"/>
                  <a:pt x="4702342" y="322943"/>
                </a:cubicBezTo>
                <a:cubicBezTo>
                  <a:pt x="4701874" y="322943"/>
                  <a:pt x="4701874" y="323433"/>
                  <a:pt x="4701874" y="323901"/>
                </a:cubicBezTo>
                <a:cubicBezTo>
                  <a:pt x="4701874" y="324370"/>
                  <a:pt x="4701874" y="324370"/>
                  <a:pt x="4701874" y="324838"/>
                </a:cubicBezTo>
                <a:cubicBezTo>
                  <a:pt x="4692930" y="326712"/>
                  <a:pt x="4692930" y="326712"/>
                  <a:pt x="4692930" y="326712"/>
                </a:cubicBezTo>
                <a:cubicBezTo>
                  <a:pt x="4683985" y="328118"/>
                  <a:pt x="4683985" y="328118"/>
                  <a:pt x="4683985" y="328118"/>
                </a:cubicBezTo>
                <a:cubicBezTo>
                  <a:pt x="4675041" y="329544"/>
                  <a:pt x="4675041" y="329544"/>
                  <a:pt x="4675041" y="329544"/>
                </a:cubicBezTo>
                <a:cubicBezTo>
                  <a:pt x="4666096" y="330950"/>
                  <a:pt x="4666096" y="330950"/>
                  <a:pt x="4666096" y="330950"/>
                </a:cubicBezTo>
                <a:cubicBezTo>
                  <a:pt x="4657620" y="332355"/>
                  <a:pt x="4657620" y="332355"/>
                  <a:pt x="4657620" y="332355"/>
                </a:cubicBezTo>
                <a:cubicBezTo>
                  <a:pt x="4648676" y="333782"/>
                  <a:pt x="4648676" y="333782"/>
                  <a:pt x="4648676" y="333782"/>
                </a:cubicBezTo>
                <a:cubicBezTo>
                  <a:pt x="4639732" y="335188"/>
                  <a:pt x="4639732" y="335188"/>
                  <a:pt x="4639732" y="335188"/>
                </a:cubicBezTo>
                <a:cubicBezTo>
                  <a:pt x="4630809" y="336615"/>
                  <a:pt x="4630809" y="336615"/>
                  <a:pt x="4630809" y="336615"/>
                </a:cubicBezTo>
                <a:cubicBezTo>
                  <a:pt x="4633620" y="327202"/>
                  <a:pt x="4633620" y="327202"/>
                  <a:pt x="4633620" y="327202"/>
                </a:cubicBezTo>
                <a:cubicBezTo>
                  <a:pt x="4635962" y="318236"/>
                  <a:pt x="4635962" y="318236"/>
                  <a:pt x="4635962" y="318236"/>
                </a:cubicBezTo>
                <a:cubicBezTo>
                  <a:pt x="4638795" y="308824"/>
                  <a:pt x="4638795" y="308824"/>
                  <a:pt x="4638795" y="308824"/>
                </a:cubicBezTo>
                <a:cubicBezTo>
                  <a:pt x="4641627" y="299411"/>
                  <a:pt x="4641627" y="299411"/>
                  <a:pt x="4641627" y="299411"/>
                </a:cubicBezTo>
                <a:cubicBezTo>
                  <a:pt x="4644459" y="289998"/>
                  <a:pt x="4644459" y="289998"/>
                  <a:pt x="4644459" y="289998"/>
                </a:cubicBezTo>
                <a:cubicBezTo>
                  <a:pt x="4647271" y="280586"/>
                  <a:pt x="4647271" y="280586"/>
                  <a:pt x="4647271" y="280586"/>
                </a:cubicBezTo>
                <a:cubicBezTo>
                  <a:pt x="4650103" y="271641"/>
                  <a:pt x="4650103" y="271641"/>
                  <a:pt x="4650103" y="271641"/>
                </a:cubicBezTo>
                <a:cubicBezTo>
                  <a:pt x="4652446" y="262229"/>
                  <a:pt x="4652446" y="262229"/>
                  <a:pt x="4652446" y="262229"/>
                </a:cubicBezTo>
                <a:lnTo>
                  <a:pt x="4652914" y="262229"/>
                </a:lnTo>
                <a:cubicBezTo>
                  <a:pt x="4652914" y="262229"/>
                  <a:pt x="4652914" y="262229"/>
                  <a:pt x="4653404" y="262229"/>
                </a:cubicBezTo>
                <a:lnTo>
                  <a:pt x="4653872" y="262229"/>
                </a:lnTo>
                <a:cubicBezTo>
                  <a:pt x="4653872" y="262229"/>
                  <a:pt x="4653872" y="262229"/>
                  <a:pt x="4654341" y="262229"/>
                </a:cubicBezTo>
                <a:lnTo>
                  <a:pt x="4654788" y="262229"/>
                </a:lnTo>
                <a:cubicBezTo>
                  <a:pt x="4655278" y="262229"/>
                  <a:pt x="4655278" y="262229"/>
                  <a:pt x="4655746" y="262229"/>
                </a:cubicBezTo>
                <a:lnTo>
                  <a:pt x="4656215" y="262229"/>
                </a:lnTo>
                <a:cubicBezTo>
                  <a:pt x="4656683" y="262229"/>
                  <a:pt x="4656683" y="262229"/>
                  <a:pt x="4657173" y="261760"/>
                </a:cubicBezTo>
                <a:lnTo>
                  <a:pt x="4657620" y="261760"/>
                </a:lnTo>
                <a:cubicBezTo>
                  <a:pt x="4658089" y="261760"/>
                  <a:pt x="4658089" y="261760"/>
                  <a:pt x="4658558" y="261292"/>
                </a:cubicBezTo>
                <a:cubicBezTo>
                  <a:pt x="4658558" y="261292"/>
                  <a:pt x="4658558" y="261292"/>
                  <a:pt x="4659047" y="261292"/>
                </a:cubicBezTo>
                <a:cubicBezTo>
                  <a:pt x="4659047" y="260802"/>
                  <a:pt x="4659516" y="260802"/>
                  <a:pt x="4659516" y="260802"/>
                </a:cubicBezTo>
                <a:close/>
                <a:moveTo>
                  <a:pt x="4781905" y="257991"/>
                </a:moveTo>
                <a:cubicBezTo>
                  <a:pt x="4785674" y="267872"/>
                  <a:pt x="4785674" y="267872"/>
                  <a:pt x="4785674" y="267872"/>
                </a:cubicBezTo>
                <a:cubicBezTo>
                  <a:pt x="4788954" y="278243"/>
                  <a:pt x="4788954" y="278243"/>
                  <a:pt x="4788954" y="278243"/>
                </a:cubicBezTo>
                <a:cubicBezTo>
                  <a:pt x="4792723" y="288124"/>
                  <a:pt x="4792723" y="288124"/>
                  <a:pt x="4792723" y="288124"/>
                </a:cubicBezTo>
                <a:cubicBezTo>
                  <a:pt x="4796493" y="298474"/>
                  <a:pt x="4796493" y="298474"/>
                  <a:pt x="4796493" y="298474"/>
                </a:cubicBezTo>
                <a:cubicBezTo>
                  <a:pt x="4799772" y="308355"/>
                  <a:pt x="4799772" y="308355"/>
                  <a:pt x="4799772" y="308355"/>
                </a:cubicBezTo>
                <a:cubicBezTo>
                  <a:pt x="4803542" y="318705"/>
                  <a:pt x="4803542" y="318705"/>
                  <a:pt x="4803542" y="318705"/>
                </a:cubicBezTo>
                <a:cubicBezTo>
                  <a:pt x="4806843" y="329076"/>
                  <a:pt x="4806843" y="329076"/>
                  <a:pt x="4806843" y="329076"/>
                </a:cubicBezTo>
                <a:cubicBezTo>
                  <a:pt x="4810612" y="338957"/>
                  <a:pt x="4810612" y="338957"/>
                  <a:pt x="4810612" y="338957"/>
                </a:cubicBezTo>
                <a:cubicBezTo>
                  <a:pt x="4806374" y="337083"/>
                  <a:pt x="4806374" y="337083"/>
                  <a:pt x="4806374" y="337083"/>
                </a:cubicBezTo>
                <a:cubicBezTo>
                  <a:pt x="4802605" y="335188"/>
                  <a:pt x="4802605" y="335188"/>
                  <a:pt x="4802605" y="335188"/>
                </a:cubicBezTo>
                <a:cubicBezTo>
                  <a:pt x="4798388" y="333314"/>
                  <a:pt x="4798388" y="333314"/>
                  <a:pt x="4798388" y="333314"/>
                </a:cubicBezTo>
                <a:cubicBezTo>
                  <a:pt x="4794129" y="331887"/>
                  <a:pt x="4794129" y="331887"/>
                  <a:pt x="4794129" y="331887"/>
                </a:cubicBezTo>
                <a:cubicBezTo>
                  <a:pt x="4790360" y="330013"/>
                  <a:pt x="4790360" y="330013"/>
                  <a:pt x="4790360" y="330013"/>
                </a:cubicBezTo>
                <a:cubicBezTo>
                  <a:pt x="4786143" y="328118"/>
                  <a:pt x="4786143" y="328118"/>
                  <a:pt x="4786143" y="328118"/>
                </a:cubicBezTo>
                <a:cubicBezTo>
                  <a:pt x="4782374" y="326244"/>
                  <a:pt x="4782374" y="326244"/>
                  <a:pt x="4782374" y="326244"/>
                </a:cubicBezTo>
                <a:cubicBezTo>
                  <a:pt x="4778136" y="324370"/>
                  <a:pt x="4778136" y="324370"/>
                  <a:pt x="4778136" y="324370"/>
                </a:cubicBezTo>
                <a:cubicBezTo>
                  <a:pt x="4778604" y="316362"/>
                  <a:pt x="4778604" y="316362"/>
                  <a:pt x="4778604" y="316362"/>
                </a:cubicBezTo>
                <a:cubicBezTo>
                  <a:pt x="4779073" y="307887"/>
                  <a:pt x="4779073" y="307887"/>
                  <a:pt x="4779073" y="307887"/>
                </a:cubicBezTo>
                <a:lnTo>
                  <a:pt x="4779541" y="299411"/>
                </a:lnTo>
                <a:cubicBezTo>
                  <a:pt x="4780010" y="291425"/>
                  <a:pt x="4780010" y="291425"/>
                  <a:pt x="4780010" y="291425"/>
                </a:cubicBezTo>
                <a:cubicBezTo>
                  <a:pt x="4780478" y="282928"/>
                  <a:pt x="4780478" y="282928"/>
                  <a:pt x="4780478" y="282928"/>
                </a:cubicBezTo>
                <a:cubicBezTo>
                  <a:pt x="4780947" y="274474"/>
                  <a:pt x="4780947" y="274474"/>
                  <a:pt x="4780947" y="274474"/>
                </a:cubicBezTo>
                <a:cubicBezTo>
                  <a:pt x="4781436" y="266467"/>
                  <a:pt x="4781436" y="266467"/>
                  <a:pt x="4781436" y="266467"/>
                </a:cubicBezTo>
                <a:cubicBezTo>
                  <a:pt x="4781905" y="257991"/>
                  <a:pt x="4781905" y="257991"/>
                  <a:pt x="4781905" y="257991"/>
                </a:cubicBezTo>
                <a:close/>
                <a:moveTo>
                  <a:pt x="4643991" y="255159"/>
                </a:moveTo>
                <a:cubicBezTo>
                  <a:pt x="4643991" y="255648"/>
                  <a:pt x="4644459" y="256117"/>
                  <a:pt x="4644459" y="256117"/>
                </a:cubicBezTo>
                <a:cubicBezTo>
                  <a:pt x="4644459" y="256585"/>
                  <a:pt x="4644907" y="257054"/>
                  <a:pt x="4644907" y="257054"/>
                </a:cubicBezTo>
                <a:cubicBezTo>
                  <a:pt x="4644907" y="257522"/>
                  <a:pt x="4645375" y="257522"/>
                  <a:pt x="4645375" y="257991"/>
                </a:cubicBezTo>
                <a:cubicBezTo>
                  <a:pt x="4645865" y="258459"/>
                  <a:pt x="4645865" y="258459"/>
                  <a:pt x="4646334" y="258928"/>
                </a:cubicBezTo>
                <a:lnTo>
                  <a:pt x="4646802" y="259418"/>
                </a:lnTo>
                <a:cubicBezTo>
                  <a:pt x="4647271" y="259886"/>
                  <a:pt x="4647271" y="259886"/>
                  <a:pt x="4647739" y="260333"/>
                </a:cubicBezTo>
                <a:cubicBezTo>
                  <a:pt x="4647739" y="260333"/>
                  <a:pt x="4648208" y="260802"/>
                  <a:pt x="4648676" y="260802"/>
                </a:cubicBezTo>
                <a:cubicBezTo>
                  <a:pt x="4648676" y="260802"/>
                  <a:pt x="4649145" y="261292"/>
                  <a:pt x="4649634" y="261292"/>
                </a:cubicBezTo>
                <a:cubicBezTo>
                  <a:pt x="4646802" y="270704"/>
                  <a:pt x="4646802" y="270704"/>
                  <a:pt x="4646802" y="270704"/>
                </a:cubicBezTo>
                <a:cubicBezTo>
                  <a:pt x="4643991" y="279649"/>
                  <a:pt x="4643991" y="279649"/>
                  <a:pt x="4643991" y="279649"/>
                </a:cubicBezTo>
                <a:cubicBezTo>
                  <a:pt x="4641159" y="289061"/>
                  <a:pt x="4641159" y="289061"/>
                  <a:pt x="4641159" y="289061"/>
                </a:cubicBezTo>
                <a:cubicBezTo>
                  <a:pt x="4638326" y="298474"/>
                  <a:pt x="4638326" y="298474"/>
                  <a:pt x="4638326" y="298474"/>
                </a:cubicBezTo>
                <a:cubicBezTo>
                  <a:pt x="4635962" y="307887"/>
                  <a:pt x="4635962" y="307887"/>
                  <a:pt x="4635962" y="307887"/>
                </a:cubicBezTo>
                <a:cubicBezTo>
                  <a:pt x="4633151" y="316831"/>
                  <a:pt x="4633151" y="316831"/>
                  <a:pt x="4633151" y="316831"/>
                </a:cubicBezTo>
                <a:lnTo>
                  <a:pt x="4630319" y="326244"/>
                </a:lnTo>
                <a:cubicBezTo>
                  <a:pt x="4627508" y="335656"/>
                  <a:pt x="4627508" y="335656"/>
                  <a:pt x="4627508" y="335656"/>
                </a:cubicBezTo>
                <a:cubicBezTo>
                  <a:pt x="4620437" y="327670"/>
                  <a:pt x="4620437" y="327670"/>
                  <a:pt x="4620437" y="327670"/>
                </a:cubicBezTo>
                <a:cubicBezTo>
                  <a:pt x="4612899" y="319663"/>
                  <a:pt x="4612899" y="319663"/>
                  <a:pt x="4612899" y="319663"/>
                </a:cubicBezTo>
                <a:cubicBezTo>
                  <a:pt x="4605381" y="311656"/>
                  <a:pt x="4605381" y="311656"/>
                  <a:pt x="4605381" y="311656"/>
                </a:cubicBezTo>
                <a:cubicBezTo>
                  <a:pt x="4597842" y="303649"/>
                  <a:pt x="4597842" y="303649"/>
                  <a:pt x="4597842" y="303649"/>
                </a:cubicBezTo>
                <a:cubicBezTo>
                  <a:pt x="4590793" y="296110"/>
                  <a:pt x="4590793" y="296110"/>
                  <a:pt x="4590793" y="296110"/>
                </a:cubicBezTo>
                <a:cubicBezTo>
                  <a:pt x="4583276" y="288124"/>
                  <a:pt x="4583276" y="288124"/>
                  <a:pt x="4583276" y="288124"/>
                </a:cubicBezTo>
                <a:cubicBezTo>
                  <a:pt x="4575737" y="280117"/>
                  <a:pt x="4575737" y="280117"/>
                  <a:pt x="4575737" y="280117"/>
                </a:cubicBezTo>
                <a:cubicBezTo>
                  <a:pt x="4568688" y="272110"/>
                  <a:pt x="4568688" y="272110"/>
                  <a:pt x="4568688" y="272110"/>
                </a:cubicBezTo>
                <a:cubicBezTo>
                  <a:pt x="4578101" y="270236"/>
                  <a:pt x="4578101" y="270236"/>
                  <a:pt x="4578101" y="270236"/>
                </a:cubicBezTo>
                <a:cubicBezTo>
                  <a:pt x="4587513" y="267872"/>
                  <a:pt x="4587513" y="267872"/>
                  <a:pt x="4587513" y="267872"/>
                </a:cubicBezTo>
                <a:cubicBezTo>
                  <a:pt x="4596905" y="265998"/>
                  <a:pt x="4596905" y="265998"/>
                  <a:pt x="4596905" y="265998"/>
                </a:cubicBezTo>
                <a:cubicBezTo>
                  <a:pt x="4606318" y="263634"/>
                  <a:pt x="4606318" y="263634"/>
                  <a:pt x="4606318" y="263634"/>
                </a:cubicBezTo>
                <a:cubicBezTo>
                  <a:pt x="4615731" y="261760"/>
                  <a:pt x="4615731" y="261760"/>
                  <a:pt x="4615731" y="261760"/>
                </a:cubicBezTo>
                <a:cubicBezTo>
                  <a:pt x="4625144" y="259418"/>
                  <a:pt x="4625144" y="259418"/>
                  <a:pt x="4625144" y="259418"/>
                </a:cubicBezTo>
                <a:cubicBezTo>
                  <a:pt x="4634578" y="257522"/>
                  <a:pt x="4634578" y="257522"/>
                  <a:pt x="4634578" y="257522"/>
                </a:cubicBezTo>
                <a:cubicBezTo>
                  <a:pt x="4643991" y="255159"/>
                  <a:pt x="4643991" y="255159"/>
                  <a:pt x="4643991" y="255159"/>
                </a:cubicBezTo>
                <a:close/>
                <a:moveTo>
                  <a:pt x="4724001" y="249515"/>
                </a:moveTo>
                <a:cubicBezTo>
                  <a:pt x="4730113" y="258928"/>
                  <a:pt x="4730113" y="258928"/>
                  <a:pt x="4730113" y="258928"/>
                </a:cubicBezTo>
                <a:cubicBezTo>
                  <a:pt x="4736246" y="267872"/>
                  <a:pt x="4736246" y="267872"/>
                  <a:pt x="4736246" y="267872"/>
                </a:cubicBezTo>
                <a:cubicBezTo>
                  <a:pt x="4742826" y="277285"/>
                  <a:pt x="4742826" y="277285"/>
                  <a:pt x="4742826" y="277285"/>
                </a:cubicBezTo>
                <a:cubicBezTo>
                  <a:pt x="4748938" y="286697"/>
                  <a:pt x="4748938" y="286697"/>
                  <a:pt x="4748938" y="286697"/>
                </a:cubicBezTo>
                <a:cubicBezTo>
                  <a:pt x="4755072" y="296110"/>
                  <a:pt x="4755072" y="296110"/>
                  <a:pt x="4755072" y="296110"/>
                </a:cubicBezTo>
                <a:cubicBezTo>
                  <a:pt x="4761184" y="305076"/>
                  <a:pt x="4761184" y="305076"/>
                  <a:pt x="4761184" y="305076"/>
                </a:cubicBezTo>
                <a:cubicBezTo>
                  <a:pt x="4767296" y="314488"/>
                  <a:pt x="4767296" y="314488"/>
                  <a:pt x="4767296" y="314488"/>
                </a:cubicBezTo>
                <a:cubicBezTo>
                  <a:pt x="4773429" y="323901"/>
                  <a:pt x="4773429" y="323901"/>
                  <a:pt x="4773429" y="323901"/>
                </a:cubicBezTo>
                <a:lnTo>
                  <a:pt x="4767296" y="323901"/>
                </a:lnTo>
                <a:cubicBezTo>
                  <a:pt x="4760715" y="323901"/>
                  <a:pt x="4760715" y="323901"/>
                  <a:pt x="4760715" y="323901"/>
                </a:cubicBezTo>
                <a:cubicBezTo>
                  <a:pt x="4754582" y="323433"/>
                  <a:pt x="4754582" y="323433"/>
                  <a:pt x="4754582" y="323433"/>
                </a:cubicBezTo>
                <a:cubicBezTo>
                  <a:pt x="4748470" y="323433"/>
                  <a:pt x="4748470" y="323433"/>
                  <a:pt x="4748470" y="323433"/>
                </a:cubicBezTo>
                <a:cubicBezTo>
                  <a:pt x="4742358" y="323433"/>
                  <a:pt x="4742358" y="323433"/>
                  <a:pt x="4742358" y="323433"/>
                </a:cubicBezTo>
                <a:cubicBezTo>
                  <a:pt x="4736246" y="323433"/>
                  <a:pt x="4736246" y="323433"/>
                  <a:pt x="4736246" y="323433"/>
                </a:cubicBezTo>
                <a:cubicBezTo>
                  <a:pt x="4729644" y="323433"/>
                  <a:pt x="4729644" y="323433"/>
                  <a:pt x="4729644" y="323433"/>
                </a:cubicBezTo>
                <a:cubicBezTo>
                  <a:pt x="4723532" y="323433"/>
                  <a:pt x="4723532" y="323433"/>
                  <a:pt x="4723532" y="323433"/>
                </a:cubicBezTo>
                <a:cubicBezTo>
                  <a:pt x="4723532" y="322943"/>
                  <a:pt x="4723532" y="322474"/>
                  <a:pt x="4723064" y="322006"/>
                </a:cubicBezTo>
                <a:cubicBezTo>
                  <a:pt x="4723064" y="321069"/>
                  <a:pt x="4723064" y="320600"/>
                  <a:pt x="4722574" y="320132"/>
                </a:cubicBezTo>
                <a:cubicBezTo>
                  <a:pt x="4722574" y="319663"/>
                  <a:pt x="4722105" y="319173"/>
                  <a:pt x="4722105" y="318705"/>
                </a:cubicBezTo>
                <a:cubicBezTo>
                  <a:pt x="4721658" y="318705"/>
                  <a:pt x="4721190" y="318236"/>
                  <a:pt x="4721190" y="317789"/>
                </a:cubicBezTo>
                <a:cubicBezTo>
                  <a:pt x="4720700" y="317299"/>
                  <a:pt x="4720231" y="316831"/>
                  <a:pt x="4719763" y="316831"/>
                </a:cubicBezTo>
                <a:cubicBezTo>
                  <a:pt x="4719763" y="316362"/>
                  <a:pt x="4719294" y="315894"/>
                  <a:pt x="4718826" y="315894"/>
                </a:cubicBezTo>
                <a:cubicBezTo>
                  <a:pt x="4718357" y="315425"/>
                  <a:pt x="4717889" y="314957"/>
                  <a:pt x="4717420" y="314957"/>
                </a:cubicBezTo>
                <a:cubicBezTo>
                  <a:pt x="4716930" y="314488"/>
                  <a:pt x="4716462" y="314488"/>
                  <a:pt x="4715993" y="314488"/>
                </a:cubicBezTo>
                <a:cubicBezTo>
                  <a:pt x="4716930" y="306481"/>
                  <a:pt x="4716930" y="306481"/>
                  <a:pt x="4716930" y="306481"/>
                </a:cubicBezTo>
                <a:cubicBezTo>
                  <a:pt x="4717889" y="298005"/>
                  <a:pt x="4717889" y="298005"/>
                  <a:pt x="4717889" y="298005"/>
                </a:cubicBezTo>
                <a:cubicBezTo>
                  <a:pt x="4718826" y="289998"/>
                  <a:pt x="4718826" y="289998"/>
                  <a:pt x="4718826" y="289998"/>
                </a:cubicBezTo>
                <a:cubicBezTo>
                  <a:pt x="4720231" y="282012"/>
                  <a:pt x="4720231" y="282012"/>
                  <a:pt x="4720231" y="282012"/>
                </a:cubicBezTo>
                <a:cubicBezTo>
                  <a:pt x="4721190" y="273984"/>
                  <a:pt x="4721190" y="273984"/>
                  <a:pt x="4721190" y="273984"/>
                </a:cubicBezTo>
                <a:cubicBezTo>
                  <a:pt x="4722105" y="265530"/>
                  <a:pt x="4722105" y="265530"/>
                  <a:pt x="4722105" y="265530"/>
                </a:cubicBezTo>
                <a:cubicBezTo>
                  <a:pt x="4723064" y="257522"/>
                  <a:pt x="4723064" y="257522"/>
                  <a:pt x="4723064" y="257522"/>
                </a:cubicBezTo>
                <a:cubicBezTo>
                  <a:pt x="4724001" y="249515"/>
                  <a:pt x="4724001" y="249515"/>
                  <a:pt x="4724001" y="249515"/>
                </a:cubicBezTo>
                <a:close/>
                <a:moveTo>
                  <a:pt x="4726343" y="247173"/>
                </a:moveTo>
                <a:cubicBezTo>
                  <a:pt x="4732945" y="247641"/>
                  <a:pt x="4732945" y="247641"/>
                  <a:pt x="4732945" y="247641"/>
                </a:cubicBezTo>
                <a:cubicBezTo>
                  <a:pt x="4739526" y="248110"/>
                  <a:pt x="4739526" y="248110"/>
                  <a:pt x="4739526" y="248110"/>
                </a:cubicBezTo>
                <a:cubicBezTo>
                  <a:pt x="4746127" y="248578"/>
                  <a:pt x="4746127" y="248578"/>
                  <a:pt x="4746127" y="248578"/>
                </a:cubicBezTo>
                <a:cubicBezTo>
                  <a:pt x="4752708" y="249047"/>
                  <a:pt x="4752708" y="249047"/>
                  <a:pt x="4752708" y="249047"/>
                </a:cubicBezTo>
                <a:cubicBezTo>
                  <a:pt x="4759310" y="249515"/>
                  <a:pt x="4759310" y="249515"/>
                  <a:pt x="4759310" y="249515"/>
                </a:cubicBezTo>
                <a:cubicBezTo>
                  <a:pt x="4765890" y="250005"/>
                  <a:pt x="4765890" y="250005"/>
                  <a:pt x="4765890" y="250005"/>
                </a:cubicBezTo>
                <a:cubicBezTo>
                  <a:pt x="4772492" y="250921"/>
                  <a:pt x="4772492" y="250921"/>
                  <a:pt x="4772492" y="250921"/>
                </a:cubicBezTo>
                <a:lnTo>
                  <a:pt x="4779073" y="251389"/>
                </a:lnTo>
                <a:cubicBezTo>
                  <a:pt x="4778604" y="259886"/>
                  <a:pt x="4778604" y="259886"/>
                  <a:pt x="4778604" y="259886"/>
                </a:cubicBezTo>
                <a:cubicBezTo>
                  <a:pt x="4778136" y="268341"/>
                  <a:pt x="4778136" y="268341"/>
                  <a:pt x="4778136" y="268341"/>
                </a:cubicBezTo>
                <a:cubicBezTo>
                  <a:pt x="4777667" y="277285"/>
                  <a:pt x="4777667" y="277285"/>
                  <a:pt x="4777667" y="277285"/>
                </a:cubicBezTo>
                <a:cubicBezTo>
                  <a:pt x="4777177" y="285760"/>
                  <a:pt x="4777177" y="285760"/>
                  <a:pt x="4777177" y="285760"/>
                </a:cubicBezTo>
                <a:cubicBezTo>
                  <a:pt x="4776709" y="294705"/>
                  <a:pt x="4776709" y="294705"/>
                  <a:pt x="4776709" y="294705"/>
                </a:cubicBezTo>
                <a:cubicBezTo>
                  <a:pt x="4776262" y="303180"/>
                  <a:pt x="4776262" y="303180"/>
                  <a:pt x="4776262" y="303180"/>
                </a:cubicBezTo>
                <a:cubicBezTo>
                  <a:pt x="4775303" y="311656"/>
                  <a:pt x="4775303" y="311656"/>
                  <a:pt x="4775303" y="311656"/>
                </a:cubicBezTo>
                <a:cubicBezTo>
                  <a:pt x="4774835" y="320600"/>
                  <a:pt x="4774835" y="320600"/>
                  <a:pt x="4774835" y="320600"/>
                </a:cubicBezTo>
                <a:cubicBezTo>
                  <a:pt x="4768723" y="311187"/>
                  <a:pt x="4768723" y="311187"/>
                  <a:pt x="4768723" y="311187"/>
                </a:cubicBezTo>
                <a:cubicBezTo>
                  <a:pt x="4763079" y="302243"/>
                  <a:pt x="4763079" y="302243"/>
                  <a:pt x="4763079" y="302243"/>
                </a:cubicBezTo>
                <a:cubicBezTo>
                  <a:pt x="4756946" y="292831"/>
                  <a:pt x="4756946" y="292831"/>
                  <a:pt x="4756946" y="292831"/>
                </a:cubicBezTo>
                <a:cubicBezTo>
                  <a:pt x="4750834" y="283886"/>
                  <a:pt x="4750834" y="283886"/>
                  <a:pt x="4750834" y="283886"/>
                </a:cubicBezTo>
                <a:cubicBezTo>
                  <a:pt x="4744701" y="274474"/>
                  <a:pt x="4744701" y="274474"/>
                  <a:pt x="4744701" y="274474"/>
                </a:cubicBezTo>
                <a:cubicBezTo>
                  <a:pt x="4738589" y="265530"/>
                  <a:pt x="4738589" y="265530"/>
                  <a:pt x="4738589" y="265530"/>
                </a:cubicBezTo>
                <a:cubicBezTo>
                  <a:pt x="4732477" y="256117"/>
                  <a:pt x="4732477" y="256117"/>
                  <a:pt x="4732477" y="256117"/>
                </a:cubicBezTo>
                <a:cubicBezTo>
                  <a:pt x="4726343" y="247173"/>
                  <a:pt x="4726343" y="247173"/>
                  <a:pt x="4726343" y="247173"/>
                </a:cubicBezTo>
                <a:close/>
                <a:moveTo>
                  <a:pt x="4721190" y="246704"/>
                </a:moveTo>
                <a:lnTo>
                  <a:pt x="4720231" y="255159"/>
                </a:lnTo>
                <a:cubicBezTo>
                  <a:pt x="4718826" y="263634"/>
                  <a:pt x="4718826" y="263634"/>
                  <a:pt x="4718826" y="263634"/>
                </a:cubicBezTo>
                <a:cubicBezTo>
                  <a:pt x="4717889" y="272110"/>
                  <a:pt x="4717889" y="272110"/>
                  <a:pt x="4717889" y="272110"/>
                </a:cubicBezTo>
                <a:cubicBezTo>
                  <a:pt x="4716930" y="280586"/>
                  <a:pt x="4716930" y="280586"/>
                  <a:pt x="4716930" y="280586"/>
                </a:cubicBezTo>
                <a:cubicBezTo>
                  <a:pt x="4715993" y="288593"/>
                  <a:pt x="4715993" y="288593"/>
                  <a:pt x="4715993" y="288593"/>
                </a:cubicBezTo>
                <a:cubicBezTo>
                  <a:pt x="4714588" y="297068"/>
                  <a:pt x="4714588" y="297068"/>
                  <a:pt x="4714588" y="297068"/>
                </a:cubicBezTo>
                <a:cubicBezTo>
                  <a:pt x="4713651" y="305523"/>
                  <a:pt x="4713651" y="305523"/>
                  <a:pt x="4713651" y="305523"/>
                </a:cubicBezTo>
                <a:cubicBezTo>
                  <a:pt x="4712692" y="314020"/>
                  <a:pt x="4712692" y="314020"/>
                  <a:pt x="4712692" y="314020"/>
                </a:cubicBezTo>
                <a:cubicBezTo>
                  <a:pt x="4712224" y="314020"/>
                  <a:pt x="4712224" y="314020"/>
                  <a:pt x="4711777" y="314020"/>
                </a:cubicBezTo>
                <a:lnTo>
                  <a:pt x="4711287" y="314020"/>
                </a:lnTo>
                <a:cubicBezTo>
                  <a:pt x="4710818" y="314020"/>
                  <a:pt x="4710818" y="314020"/>
                  <a:pt x="4710350" y="314020"/>
                </a:cubicBezTo>
                <a:lnTo>
                  <a:pt x="4709881" y="314488"/>
                </a:lnTo>
                <a:cubicBezTo>
                  <a:pt x="4709392" y="314488"/>
                  <a:pt x="4709392" y="314488"/>
                  <a:pt x="4709392" y="314488"/>
                </a:cubicBezTo>
                <a:cubicBezTo>
                  <a:pt x="4708944" y="314488"/>
                  <a:pt x="4708944" y="314957"/>
                  <a:pt x="4708476" y="314957"/>
                </a:cubicBezTo>
                <a:lnTo>
                  <a:pt x="4708007" y="314957"/>
                </a:lnTo>
                <a:cubicBezTo>
                  <a:pt x="4707517" y="315425"/>
                  <a:pt x="4707517" y="315425"/>
                  <a:pt x="4707517" y="315425"/>
                </a:cubicBezTo>
                <a:cubicBezTo>
                  <a:pt x="4701874" y="308355"/>
                  <a:pt x="4701874" y="308355"/>
                  <a:pt x="4701874" y="308355"/>
                </a:cubicBezTo>
                <a:cubicBezTo>
                  <a:pt x="4696230" y="301306"/>
                  <a:pt x="4696230" y="301306"/>
                  <a:pt x="4696230" y="301306"/>
                </a:cubicBezTo>
                <a:cubicBezTo>
                  <a:pt x="4690566" y="294236"/>
                  <a:pt x="4690566" y="294236"/>
                  <a:pt x="4690566" y="294236"/>
                </a:cubicBezTo>
                <a:cubicBezTo>
                  <a:pt x="4684922" y="287166"/>
                  <a:pt x="4684922" y="287166"/>
                  <a:pt x="4684922" y="287166"/>
                </a:cubicBezTo>
                <a:cubicBezTo>
                  <a:pt x="4679279" y="280117"/>
                  <a:pt x="4679279" y="280117"/>
                  <a:pt x="4679279" y="280117"/>
                </a:cubicBezTo>
                <a:cubicBezTo>
                  <a:pt x="4673635" y="273047"/>
                  <a:pt x="4673635" y="273047"/>
                  <a:pt x="4673635" y="273047"/>
                </a:cubicBezTo>
                <a:cubicBezTo>
                  <a:pt x="4667970" y="265998"/>
                  <a:pt x="4667970" y="265998"/>
                  <a:pt x="4667970" y="265998"/>
                </a:cubicBezTo>
                <a:cubicBezTo>
                  <a:pt x="4662327" y="258928"/>
                  <a:pt x="4662327" y="258928"/>
                  <a:pt x="4662327" y="258928"/>
                </a:cubicBezTo>
                <a:cubicBezTo>
                  <a:pt x="4662327" y="258459"/>
                  <a:pt x="4662327" y="258459"/>
                  <a:pt x="4662817" y="257991"/>
                </a:cubicBezTo>
                <a:cubicBezTo>
                  <a:pt x="4662817" y="257991"/>
                  <a:pt x="4663285" y="257522"/>
                  <a:pt x="4663285" y="257054"/>
                </a:cubicBezTo>
                <a:lnTo>
                  <a:pt x="4663754" y="256585"/>
                </a:lnTo>
                <a:cubicBezTo>
                  <a:pt x="4663754" y="256117"/>
                  <a:pt x="4664222" y="256117"/>
                  <a:pt x="4664222" y="255648"/>
                </a:cubicBezTo>
                <a:cubicBezTo>
                  <a:pt x="4664222" y="255159"/>
                  <a:pt x="4664222" y="255159"/>
                  <a:pt x="4664222" y="254690"/>
                </a:cubicBezTo>
                <a:cubicBezTo>
                  <a:pt x="4664691" y="254690"/>
                  <a:pt x="4664691" y="254222"/>
                  <a:pt x="4664691" y="253753"/>
                </a:cubicBezTo>
                <a:cubicBezTo>
                  <a:pt x="4664691" y="253753"/>
                  <a:pt x="4664691" y="253285"/>
                  <a:pt x="4664691" y="252816"/>
                </a:cubicBezTo>
                <a:cubicBezTo>
                  <a:pt x="4664691" y="252816"/>
                  <a:pt x="4665159" y="252347"/>
                  <a:pt x="4665159" y="251879"/>
                </a:cubicBezTo>
                <a:cubicBezTo>
                  <a:pt x="4672230" y="251389"/>
                  <a:pt x="4672230" y="251389"/>
                  <a:pt x="4672230" y="251389"/>
                </a:cubicBezTo>
                <a:cubicBezTo>
                  <a:pt x="4678810" y="250452"/>
                  <a:pt x="4678810" y="250452"/>
                  <a:pt x="4678810" y="250452"/>
                </a:cubicBezTo>
                <a:cubicBezTo>
                  <a:pt x="4685881" y="250005"/>
                  <a:pt x="4685881" y="250005"/>
                  <a:pt x="4685881" y="250005"/>
                </a:cubicBezTo>
                <a:cubicBezTo>
                  <a:pt x="4692930" y="249515"/>
                  <a:pt x="4692930" y="249515"/>
                  <a:pt x="4692930" y="249515"/>
                </a:cubicBezTo>
                <a:cubicBezTo>
                  <a:pt x="4699979" y="248578"/>
                  <a:pt x="4699979" y="248578"/>
                  <a:pt x="4699979" y="248578"/>
                </a:cubicBezTo>
                <a:cubicBezTo>
                  <a:pt x="4707049" y="248110"/>
                  <a:pt x="4707049" y="248110"/>
                  <a:pt x="4707049" y="248110"/>
                </a:cubicBezTo>
                <a:cubicBezTo>
                  <a:pt x="4714119" y="247641"/>
                  <a:pt x="4714119" y="247641"/>
                  <a:pt x="4714119" y="247641"/>
                </a:cubicBezTo>
                <a:cubicBezTo>
                  <a:pt x="4721190" y="246704"/>
                  <a:pt x="4721190" y="246704"/>
                  <a:pt x="4721190" y="246704"/>
                </a:cubicBezTo>
                <a:close/>
                <a:moveTo>
                  <a:pt x="4407220" y="244340"/>
                </a:moveTo>
                <a:cubicBezTo>
                  <a:pt x="4406283" y="248110"/>
                  <a:pt x="4406283" y="248110"/>
                  <a:pt x="4406283" y="248110"/>
                </a:cubicBezTo>
                <a:cubicBezTo>
                  <a:pt x="4404877" y="252347"/>
                  <a:pt x="4404877" y="252347"/>
                  <a:pt x="4404877" y="252347"/>
                </a:cubicBezTo>
                <a:cubicBezTo>
                  <a:pt x="4403919" y="256117"/>
                  <a:pt x="4403919" y="256117"/>
                  <a:pt x="4403919" y="256117"/>
                </a:cubicBezTo>
                <a:cubicBezTo>
                  <a:pt x="4402514" y="259886"/>
                  <a:pt x="4402514" y="259886"/>
                  <a:pt x="4402514" y="259886"/>
                </a:cubicBezTo>
                <a:cubicBezTo>
                  <a:pt x="4401577" y="263634"/>
                  <a:pt x="4401577" y="263634"/>
                  <a:pt x="4401577" y="263634"/>
                </a:cubicBezTo>
                <a:cubicBezTo>
                  <a:pt x="4400171" y="267872"/>
                  <a:pt x="4400171" y="267872"/>
                  <a:pt x="4400171" y="267872"/>
                </a:cubicBezTo>
                <a:cubicBezTo>
                  <a:pt x="4399234" y="271641"/>
                  <a:pt x="4399234" y="271641"/>
                  <a:pt x="4399234" y="271641"/>
                </a:cubicBezTo>
                <a:cubicBezTo>
                  <a:pt x="4398276" y="275411"/>
                  <a:pt x="4398276" y="275411"/>
                  <a:pt x="4398276" y="275411"/>
                </a:cubicBezTo>
                <a:cubicBezTo>
                  <a:pt x="4396402" y="277753"/>
                  <a:pt x="4396402" y="277753"/>
                  <a:pt x="4396402" y="277753"/>
                </a:cubicBezTo>
                <a:cubicBezTo>
                  <a:pt x="4394506" y="280117"/>
                  <a:pt x="4394506" y="280117"/>
                  <a:pt x="4394506" y="280117"/>
                </a:cubicBezTo>
                <a:cubicBezTo>
                  <a:pt x="4392632" y="282481"/>
                  <a:pt x="4392632" y="282481"/>
                  <a:pt x="4392632" y="282481"/>
                </a:cubicBezTo>
                <a:cubicBezTo>
                  <a:pt x="4391227" y="284823"/>
                  <a:pt x="4391227" y="284823"/>
                  <a:pt x="4391227" y="284823"/>
                </a:cubicBezTo>
                <a:cubicBezTo>
                  <a:pt x="4389331" y="287166"/>
                  <a:pt x="4389331" y="287166"/>
                  <a:pt x="4389331" y="287166"/>
                </a:cubicBezTo>
                <a:cubicBezTo>
                  <a:pt x="4387457" y="289530"/>
                  <a:pt x="4387457" y="289530"/>
                  <a:pt x="4387457" y="289530"/>
                </a:cubicBezTo>
                <a:cubicBezTo>
                  <a:pt x="4385562" y="291894"/>
                  <a:pt x="4385562" y="291894"/>
                  <a:pt x="4385562" y="291894"/>
                </a:cubicBezTo>
                <a:cubicBezTo>
                  <a:pt x="4384156" y="294236"/>
                  <a:pt x="4384156" y="294236"/>
                  <a:pt x="4384156" y="294236"/>
                </a:cubicBezTo>
                <a:lnTo>
                  <a:pt x="4386989" y="288124"/>
                </a:lnTo>
                <a:cubicBezTo>
                  <a:pt x="4389821" y="282012"/>
                  <a:pt x="4389821" y="282012"/>
                  <a:pt x="4389821" y="282012"/>
                </a:cubicBezTo>
                <a:cubicBezTo>
                  <a:pt x="4392632" y="275879"/>
                  <a:pt x="4392632" y="275879"/>
                  <a:pt x="4392632" y="275879"/>
                </a:cubicBezTo>
                <a:cubicBezTo>
                  <a:pt x="4395465" y="269299"/>
                  <a:pt x="4395465" y="269299"/>
                  <a:pt x="4395465" y="269299"/>
                </a:cubicBezTo>
                <a:cubicBezTo>
                  <a:pt x="4398744" y="263166"/>
                  <a:pt x="4398744" y="263166"/>
                  <a:pt x="4398744" y="263166"/>
                </a:cubicBezTo>
                <a:cubicBezTo>
                  <a:pt x="4401577" y="257054"/>
                  <a:pt x="4401577" y="257054"/>
                  <a:pt x="4401577" y="257054"/>
                </a:cubicBezTo>
                <a:cubicBezTo>
                  <a:pt x="4404388" y="250452"/>
                  <a:pt x="4404388" y="250452"/>
                  <a:pt x="4404388" y="250452"/>
                </a:cubicBezTo>
                <a:cubicBezTo>
                  <a:pt x="4407220" y="244340"/>
                  <a:pt x="4407220" y="244340"/>
                  <a:pt x="4407220" y="244340"/>
                </a:cubicBezTo>
                <a:close/>
                <a:moveTo>
                  <a:pt x="5136913" y="238850"/>
                </a:moveTo>
                <a:lnTo>
                  <a:pt x="5140742" y="238850"/>
                </a:lnTo>
                <a:cubicBezTo>
                  <a:pt x="5140742" y="238850"/>
                  <a:pt x="5140742" y="238850"/>
                  <a:pt x="5145065" y="238850"/>
                </a:cubicBezTo>
                <a:cubicBezTo>
                  <a:pt x="5145065" y="238850"/>
                  <a:pt x="5145065" y="238850"/>
                  <a:pt x="5149346" y="238850"/>
                </a:cubicBezTo>
                <a:cubicBezTo>
                  <a:pt x="5149346" y="238850"/>
                  <a:pt x="5149346" y="238850"/>
                  <a:pt x="5153669" y="238850"/>
                </a:cubicBezTo>
                <a:cubicBezTo>
                  <a:pt x="5155563" y="238850"/>
                  <a:pt x="5157497" y="239343"/>
                  <a:pt x="5158897" y="239837"/>
                </a:cubicBezTo>
                <a:cubicBezTo>
                  <a:pt x="5160832" y="240289"/>
                  <a:pt x="5161779" y="240782"/>
                  <a:pt x="5162726" y="241728"/>
                </a:cubicBezTo>
                <a:cubicBezTo>
                  <a:pt x="5164167" y="242673"/>
                  <a:pt x="5164661" y="244112"/>
                  <a:pt x="5165155" y="245551"/>
                </a:cubicBezTo>
                <a:cubicBezTo>
                  <a:pt x="5165608" y="246990"/>
                  <a:pt x="5166102" y="248429"/>
                  <a:pt x="5166102" y="249868"/>
                </a:cubicBezTo>
                <a:cubicBezTo>
                  <a:pt x="5166102" y="251759"/>
                  <a:pt x="5165608" y="253198"/>
                  <a:pt x="5165155" y="254636"/>
                </a:cubicBezTo>
                <a:cubicBezTo>
                  <a:pt x="5164661" y="256075"/>
                  <a:pt x="5163714" y="257514"/>
                  <a:pt x="5162726" y="258460"/>
                </a:cubicBezTo>
                <a:cubicBezTo>
                  <a:pt x="5161779" y="259405"/>
                  <a:pt x="5160338" y="260351"/>
                  <a:pt x="5158897" y="260844"/>
                </a:cubicBezTo>
                <a:cubicBezTo>
                  <a:pt x="5157497" y="261296"/>
                  <a:pt x="5155563" y="261790"/>
                  <a:pt x="5153669" y="261790"/>
                </a:cubicBezTo>
                <a:cubicBezTo>
                  <a:pt x="5153669" y="261790"/>
                  <a:pt x="5153669" y="261790"/>
                  <a:pt x="5149346" y="261790"/>
                </a:cubicBezTo>
                <a:cubicBezTo>
                  <a:pt x="5149346" y="261790"/>
                  <a:pt x="5149346" y="261790"/>
                  <a:pt x="5145065" y="261790"/>
                </a:cubicBezTo>
                <a:cubicBezTo>
                  <a:pt x="5145065" y="261790"/>
                  <a:pt x="5145065" y="261790"/>
                  <a:pt x="5140742" y="261790"/>
                </a:cubicBezTo>
                <a:cubicBezTo>
                  <a:pt x="5140742" y="261790"/>
                  <a:pt x="5140742" y="261790"/>
                  <a:pt x="5136913" y="261790"/>
                </a:cubicBezTo>
                <a:cubicBezTo>
                  <a:pt x="5136913" y="261790"/>
                  <a:pt x="5136913" y="261790"/>
                  <a:pt x="5136913" y="256075"/>
                </a:cubicBezTo>
                <a:cubicBezTo>
                  <a:pt x="5136913" y="256075"/>
                  <a:pt x="5136913" y="256075"/>
                  <a:pt x="5136913" y="250320"/>
                </a:cubicBezTo>
                <a:cubicBezTo>
                  <a:pt x="5136913" y="250320"/>
                  <a:pt x="5136913" y="250320"/>
                  <a:pt x="5136913" y="244606"/>
                </a:cubicBezTo>
                <a:cubicBezTo>
                  <a:pt x="5136913" y="244606"/>
                  <a:pt x="5136913" y="244606"/>
                  <a:pt x="5136913" y="238850"/>
                </a:cubicBezTo>
                <a:close/>
                <a:moveTo>
                  <a:pt x="4498538" y="229284"/>
                </a:moveTo>
                <a:cubicBezTo>
                  <a:pt x="4495727" y="237739"/>
                  <a:pt x="4495727" y="237739"/>
                  <a:pt x="4495727" y="237739"/>
                </a:cubicBezTo>
                <a:cubicBezTo>
                  <a:pt x="4493363" y="246236"/>
                  <a:pt x="4493363" y="246236"/>
                  <a:pt x="4493363" y="246236"/>
                </a:cubicBezTo>
                <a:cubicBezTo>
                  <a:pt x="4490999" y="255159"/>
                  <a:pt x="4490999" y="255159"/>
                  <a:pt x="4490999" y="255159"/>
                </a:cubicBezTo>
                <a:cubicBezTo>
                  <a:pt x="4488188" y="263634"/>
                  <a:pt x="4488188" y="263634"/>
                  <a:pt x="4488188" y="263634"/>
                </a:cubicBezTo>
                <a:cubicBezTo>
                  <a:pt x="4485846" y="272110"/>
                  <a:pt x="4485846" y="272110"/>
                  <a:pt x="4485846" y="272110"/>
                </a:cubicBezTo>
                <a:cubicBezTo>
                  <a:pt x="4483013" y="281054"/>
                  <a:pt x="4483013" y="281054"/>
                  <a:pt x="4483013" y="281054"/>
                </a:cubicBezTo>
                <a:cubicBezTo>
                  <a:pt x="4480671" y="289530"/>
                  <a:pt x="4480671" y="289530"/>
                  <a:pt x="4480671" y="289530"/>
                </a:cubicBezTo>
                <a:cubicBezTo>
                  <a:pt x="4478307" y="298005"/>
                  <a:pt x="4478307" y="298005"/>
                  <a:pt x="4478307" y="298005"/>
                </a:cubicBezTo>
                <a:lnTo>
                  <a:pt x="4474069" y="293768"/>
                </a:lnTo>
                <a:cubicBezTo>
                  <a:pt x="4469831" y="289530"/>
                  <a:pt x="4469831" y="289530"/>
                  <a:pt x="4469831" y="289530"/>
                </a:cubicBezTo>
                <a:cubicBezTo>
                  <a:pt x="4465593" y="285292"/>
                  <a:pt x="4465593" y="285292"/>
                  <a:pt x="4465593" y="285292"/>
                </a:cubicBezTo>
                <a:cubicBezTo>
                  <a:pt x="4461355" y="281054"/>
                  <a:pt x="4461355" y="281054"/>
                  <a:pt x="4461355" y="281054"/>
                </a:cubicBezTo>
                <a:cubicBezTo>
                  <a:pt x="4457117" y="276816"/>
                  <a:pt x="4457117" y="276816"/>
                  <a:pt x="4457117" y="276816"/>
                </a:cubicBezTo>
                <a:cubicBezTo>
                  <a:pt x="4452879" y="272600"/>
                  <a:pt x="4452879" y="272600"/>
                  <a:pt x="4452879" y="272600"/>
                </a:cubicBezTo>
                <a:cubicBezTo>
                  <a:pt x="4448641" y="267872"/>
                  <a:pt x="4448641" y="267872"/>
                  <a:pt x="4448641" y="267872"/>
                </a:cubicBezTo>
                <a:cubicBezTo>
                  <a:pt x="4444403" y="263634"/>
                  <a:pt x="4444403" y="263634"/>
                  <a:pt x="4444403" y="263634"/>
                </a:cubicBezTo>
                <a:cubicBezTo>
                  <a:pt x="4451005" y="259418"/>
                  <a:pt x="4451005" y="259418"/>
                  <a:pt x="4451005" y="259418"/>
                </a:cubicBezTo>
                <a:cubicBezTo>
                  <a:pt x="4457607" y="255159"/>
                  <a:pt x="4457607" y="255159"/>
                  <a:pt x="4457607" y="255159"/>
                </a:cubicBezTo>
                <a:cubicBezTo>
                  <a:pt x="4464656" y="250921"/>
                  <a:pt x="4464656" y="250921"/>
                  <a:pt x="4464656" y="250921"/>
                </a:cubicBezTo>
                <a:cubicBezTo>
                  <a:pt x="4471236" y="246704"/>
                  <a:pt x="4471236" y="246704"/>
                  <a:pt x="4471236" y="246704"/>
                </a:cubicBezTo>
                <a:cubicBezTo>
                  <a:pt x="4478307" y="241977"/>
                  <a:pt x="4478307" y="241977"/>
                  <a:pt x="4478307" y="241977"/>
                </a:cubicBezTo>
                <a:cubicBezTo>
                  <a:pt x="4484887" y="237739"/>
                  <a:pt x="4484887" y="237739"/>
                  <a:pt x="4484887" y="237739"/>
                </a:cubicBezTo>
                <a:cubicBezTo>
                  <a:pt x="4491489" y="233522"/>
                  <a:pt x="4491489" y="233522"/>
                  <a:pt x="4491489" y="233522"/>
                </a:cubicBezTo>
                <a:cubicBezTo>
                  <a:pt x="4498538" y="229284"/>
                  <a:pt x="4498538" y="229284"/>
                  <a:pt x="4498538" y="229284"/>
                </a:cubicBezTo>
                <a:close/>
                <a:moveTo>
                  <a:pt x="4502307" y="227857"/>
                </a:moveTo>
                <a:lnTo>
                  <a:pt x="4509846" y="233522"/>
                </a:lnTo>
                <a:cubicBezTo>
                  <a:pt x="4516895" y="238697"/>
                  <a:pt x="4516895" y="238697"/>
                  <a:pt x="4516895" y="238697"/>
                </a:cubicBezTo>
                <a:cubicBezTo>
                  <a:pt x="4524434" y="243872"/>
                  <a:pt x="4524434" y="243872"/>
                  <a:pt x="4524434" y="243872"/>
                </a:cubicBezTo>
                <a:cubicBezTo>
                  <a:pt x="4531973" y="249515"/>
                  <a:pt x="4531973" y="249515"/>
                  <a:pt x="4531973" y="249515"/>
                </a:cubicBezTo>
                <a:cubicBezTo>
                  <a:pt x="4539491" y="254690"/>
                  <a:pt x="4539491" y="254690"/>
                  <a:pt x="4539491" y="254690"/>
                </a:cubicBezTo>
                <a:cubicBezTo>
                  <a:pt x="4547029" y="259886"/>
                  <a:pt x="4547029" y="259886"/>
                  <a:pt x="4547029" y="259886"/>
                </a:cubicBezTo>
                <a:cubicBezTo>
                  <a:pt x="4554100" y="265530"/>
                  <a:pt x="4554100" y="265530"/>
                  <a:pt x="4554100" y="265530"/>
                </a:cubicBezTo>
                <a:cubicBezTo>
                  <a:pt x="4561617" y="270704"/>
                  <a:pt x="4561617" y="270704"/>
                  <a:pt x="4561617" y="270704"/>
                </a:cubicBezTo>
                <a:cubicBezTo>
                  <a:pt x="4551736" y="273984"/>
                  <a:pt x="4551736" y="273984"/>
                  <a:pt x="4551736" y="273984"/>
                </a:cubicBezTo>
                <a:cubicBezTo>
                  <a:pt x="4541854" y="277753"/>
                  <a:pt x="4541854" y="277753"/>
                  <a:pt x="4541854" y="277753"/>
                </a:cubicBezTo>
                <a:cubicBezTo>
                  <a:pt x="4531505" y="281054"/>
                  <a:pt x="4531505" y="281054"/>
                  <a:pt x="4531505" y="281054"/>
                </a:cubicBezTo>
                <a:cubicBezTo>
                  <a:pt x="4521623" y="284823"/>
                  <a:pt x="4521623" y="284823"/>
                  <a:pt x="4521623" y="284823"/>
                </a:cubicBezTo>
                <a:cubicBezTo>
                  <a:pt x="4511252" y="288124"/>
                  <a:pt x="4511252" y="288124"/>
                  <a:pt x="4511252" y="288124"/>
                </a:cubicBezTo>
                <a:cubicBezTo>
                  <a:pt x="4501370" y="291425"/>
                  <a:pt x="4501370" y="291425"/>
                  <a:pt x="4501370" y="291425"/>
                </a:cubicBezTo>
                <a:cubicBezTo>
                  <a:pt x="4491489" y="295194"/>
                  <a:pt x="4491489" y="295194"/>
                  <a:pt x="4491489" y="295194"/>
                </a:cubicBezTo>
                <a:cubicBezTo>
                  <a:pt x="4481118" y="298474"/>
                  <a:pt x="4481118" y="298474"/>
                  <a:pt x="4481118" y="298474"/>
                </a:cubicBezTo>
                <a:cubicBezTo>
                  <a:pt x="4483950" y="289998"/>
                  <a:pt x="4483950" y="289998"/>
                  <a:pt x="4483950" y="289998"/>
                </a:cubicBezTo>
                <a:cubicBezTo>
                  <a:pt x="4486314" y="281054"/>
                  <a:pt x="4486314" y="281054"/>
                  <a:pt x="4486314" y="281054"/>
                </a:cubicBezTo>
                <a:cubicBezTo>
                  <a:pt x="4489125" y="272110"/>
                  <a:pt x="4489125" y="272110"/>
                  <a:pt x="4489125" y="272110"/>
                </a:cubicBezTo>
                <a:cubicBezTo>
                  <a:pt x="4491958" y="263166"/>
                  <a:pt x="4491958" y="263166"/>
                  <a:pt x="4491958" y="263166"/>
                </a:cubicBezTo>
                <a:cubicBezTo>
                  <a:pt x="4494300" y="254690"/>
                  <a:pt x="4494300" y="254690"/>
                  <a:pt x="4494300" y="254690"/>
                </a:cubicBezTo>
                <a:cubicBezTo>
                  <a:pt x="4497132" y="245746"/>
                  <a:pt x="4497132" y="245746"/>
                  <a:pt x="4497132" y="245746"/>
                </a:cubicBezTo>
                <a:cubicBezTo>
                  <a:pt x="4499496" y="236823"/>
                  <a:pt x="4499496" y="236823"/>
                  <a:pt x="4499496" y="236823"/>
                </a:cubicBezTo>
                <a:cubicBezTo>
                  <a:pt x="4502307" y="227857"/>
                  <a:pt x="4502307" y="227857"/>
                  <a:pt x="4502307" y="227857"/>
                </a:cubicBezTo>
                <a:close/>
                <a:moveTo>
                  <a:pt x="4449578" y="216102"/>
                </a:moveTo>
                <a:lnTo>
                  <a:pt x="4448194" y="222214"/>
                </a:lnTo>
                <a:cubicBezTo>
                  <a:pt x="4447236" y="227857"/>
                  <a:pt x="4447236" y="227857"/>
                  <a:pt x="4447236" y="227857"/>
                </a:cubicBezTo>
                <a:cubicBezTo>
                  <a:pt x="4445830" y="233522"/>
                  <a:pt x="4445830" y="233522"/>
                  <a:pt x="4445830" y="233522"/>
                </a:cubicBezTo>
                <a:cubicBezTo>
                  <a:pt x="4444893" y="239166"/>
                  <a:pt x="4444893" y="239166"/>
                  <a:pt x="4444893" y="239166"/>
                </a:cubicBezTo>
                <a:cubicBezTo>
                  <a:pt x="4443466" y="244809"/>
                  <a:pt x="4443466" y="244809"/>
                  <a:pt x="4443466" y="244809"/>
                </a:cubicBezTo>
                <a:cubicBezTo>
                  <a:pt x="4442529" y="250921"/>
                  <a:pt x="4442529" y="250921"/>
                  <a:pt x="4442529" y="250921"/>
                </a:cubicBezTo>
                <a:cubicBezTo>
                  <a:pt x="4441592" y="256585"/>
                  <a:pt x="4441592" y="256585"/>
                  <a:pt x="4441592" y="256585"/>
                </a:cubicBezTo>
                <a:cubicBezTo>
                  <a:pt x="4440165" y="262229"/>
                  <a:pt x="4440165" y="262229"/>
                  <a:pt x="4440165" y="262229"/>
                </a:cubicBezTo>
                <a:cubicBezTo>
                  <a:pt x="4435949" y="263634"/>
                  <a:pt x="4435949" y="263634"/>
                  <a:pt x="4435949" y="263634"/>
                </a:cubicBezTo>
                <a:cubicBezTo>
                  <a:pt x="4431242" y="265061"/>
                  <a:pt x="4431242" y="265061"/>
                  <a:pt x="4431242" y="265061"/>
                </a:cubicBezTo>
                <a:cubicBezTo>
                  <a:pt x="4426514" y="266467"/>
                  <a:pt x="4426514" y="266467"/>
                  <a:pt x="4426514" y="266467"/>
                </a:cubicBezTo>
                <a:cubicBezTo>
                  <a:pt x="4422298" y="267404"/>
                  <a:pt x="4422298" y="267404"/>
                  <a:pt x="4422298" y="267404"/>
                </a:cubicBezTo>
                <a:cubicBezTo>
                  <a:pt x="4417570" y="268830"/>
                  <a:pt x="4417570" y="268830"/>
                  <a:pt x="4417570" y="268830"/>
                </a:cubicBezTo>
                <a:cubicBezTo>
                  <a:pt x="4413353" y="270236"/>
                  <a:pt x="4413353" y="270236"/>
                  <a:pt x="4413353" y="270236"/>
                </a:cubicBezTo>
                <a:cubicBezTo>
                  <a:pt x="4408647" y="271641"/>
                  <a:pt x="4408647" y="271641"/>
                  <a:pt x="4408647" y="271641"/>
                </a:cubicBezTo>
                <a:cubicBezTo>
                  <a:pt x="4403919" y="273047"/>
                  <a:pt x="4403919" y="273047"/>
                  <a:pt x="4403919" y="273047"/>
                </a:cubicBezTo>
                <a:cubicBezTo>
                  <a:pt x="4410052" y="265998"/>
                  <a:pt x="4410052" y="265998"/>
                  <a:pt x="4410052" y="265998"/>
                </a:cubicBezTo>
                <a:cubicBezTo>
                  <a:pt x="4415696" y="258928"/>
                  <a:pt x="4415696" y="258928"/>
                  <a:pt x="4415696" y="258928"/>
                </a:cubicBezTo>
                <a:cubicBezTo>
                  <a:pt x="4421339" y="251879"/>
                  <a:pt x="4421339" y="251879"/>
                  <a:pt x="4421339" y="251879"/>
                </a:cubicBezTo>
                <a:cubicBezTo>
                  <a:pt x="4426983" y="244809"/>
                  <a:pt x="4426983" y="244809"/>
                  <a:pt x="4426983" y="244809"/>
                </a:cubicBezTo>
                <a:cubicBezTo>
                  <a:pt x="4432648" y="237739"/>
                  <a:pt x="4432648" y="237739"/>
                  <a:pt x="4432648" y="237739"/>
                </a:cubicBezTo>
                <a:cubicBezTo>
                  <a:pt x="4438291" y="230690"/>
                  <a:pt x="4438291" y="230690"/>
                  <a:pt x="4438291" y="230690"/>
                </a:cubicBezTo>
                <a:cubicBezTo>
                  <a:pt x="4443935" y="223151"/>
                  <a:pt x="4443935" y="223151"/>
                  <a:pt x="4443935" y="223151"/>
                </a:cubicBezTo>
                <a:cubicBezTo>
                  <a:pt x="4449578" y="216102"/>
                  <a:pt x="4449578" y="216102"/>
                  <a:pt x="4449578" y="216102"/>
                </a:cubicBezTo>
                <a:close/>
                <a:moveTo>
                  <a:pt x="4447236" y="213738"/>
                </a:moveTo>
                <a:cubicBezTo>
                  <a:pt x="4442061" y="220340"/>
                  <a:pt x="4442061" y="220340"/>
                  <a:pt x="4442061" y="220340"/>
                </a:cubicBezTo>
                <a:cubicBezTo>
                  <a:pt x="4436396" y="227410"/>
                  <a:pt x="4436396" y="227410"/>
                  <a:pt x="4436396" y="227410"/>
                </a:cubicBezTo>
                <a:cubicBezTo>
                  <a:pt x="4430752" y="233991"/>
                  <a:pt x="4430752" y="233991"/>
                  <a:pt x="4430752" y="233991"/>
                </a:cubicBezTo>
                <a:cubicBezTo>
                  <a:pt x="4425599" y="241040"/>
                  <a:pt x="4425599" y="241040"/>
                  <a:pt x="4425599" y="241040"/>
                </a:cubicBezTo>
                <a:cubicBezTo>
                  <a:pt x="4419934" y="248110"/>
                  <a:pt x="4419934" y="248110"/>
                  <a:pt x="4419934" y="248110"/>
                </a:cubicBezTo>
                <a:cubicBezTo>
                  <a:pt x="4414290" y="254690"/>
                  <a:pt x="4414290" y="254690"/>
                  <a:pt x="4414290" y="254690"/>
                </a:cubicBezTo>
                <a:cubicBezTo>
                  <a:pt x="4409115" y="261760"/>
                  <a:pt x="4409115" y="261760"/>
                  <a:pt x="4409115" y="261760"/>
                </a:cubicBezTo>
                <a:cubicBezTo>
                  <a:pt x="4403472" y="268341"/>
                  <a:pt x="4403472" y="268341"/>
                  <a:pt x="4403472" y="268341"/>
                </a:cubicBezTo>
                <a:cubicBezTo>
                  <a:pt x="4405346" y="263166"/>
                  <a:pt x="4405346" y="263166"/>
                  <a:pt x="4405346" y="263166"/>
                </a:cubicBezTo>
                <a:cubicBezTo>
                  <a:pt x="4406752" y="257522"/>
                  <a:pt x="4406752" y="257522"/>
                  <a:pt x="4406752" y="257522"/>
                </a:cubicBezTo>
                <a:cubicBezTo>
                  <a:pt x="4408157" y="252347"/>
                  <a:pt x="4408157" y="252347"/>
                  <a:pt x="4408157" y="252347"/>
                </a:cubicBezTo>
                <a:lnTo>
                  <a:pt x="4410052" y="246704"/>
                </a:lnTo>
                <a:cubicBezTo>
                  <a:pt x="4411458" y="241040"/>
                  <a:pt x="4411458" y="241040"/>
                  <a:pt x="4411458" y="241040"/>
                </a:cubicBezTo>
                <a:cubicBezTo>
                  <a:pt x="4413353" y="235865"/>
                  <a:pt x="4413353" y="235865"/>
                  <a:pt x="4413353" y="235865"/>
                </a:cubicBezTo>
                <a:cubicBezTo>
                  <a:pt x="4414759" y="230221"/>
                  <a:pt x="4414759" y="230221"/>
                  <a:pt x="4414759" y="230221"/>
                </a:cubicBezTo>
                <a:cubicBezTo>
                  <a:pt x="4416186" y="225046"/>
                  <a:pt x="4416186" y="225046"/>
                  <a:pt x="4416186" y="225046"/>
                </a:cubicBezTo>
                <a:cubicBezTo>
                  <a:pt x="4420402" y="223641"/>
                  <a:pt x="4420402" y="223641"/>
                  <a:pt x="4420402" y="223641"/>
                </a:cubicBezTo>
                <a:cubicBezTo>
                  <a:pt x="4424172" y="222214"/>
                  <a:pt x="4424172" y="222214"/>
                  <a:pt x="4424172" y="222214"/>
                </a:cubicBezTo>
                <a:cubicBezTo>
                  <a:pt x="4427941" y="220809"/>
                  <a:pt x="4427941" y="220809"/>
                  <a:pt x="4427941" y="220809"/>
                </a:cubicBezTo>
                <a:cubicBezTo>
                  <a:pt x="4431711" y="219382"/>
                  <a:pt x="4431711" y="219382"/>
                  <a:pt x="4431711" y="219382"/>
                </a:cubicBezTo>
                <a:cubicBezTo>
                  <a:pt x="4435949" y="217976"/>
                  <a:pt x="4435949" y="217976"/>
                  <a:pt x="4435949" y="217976"/>
                </a:cubicBezTo>
                <a:cubicBezTo>
                  <a:pt x="4439697" y="216571"/>
                  <a:pt x="4439697" y="216571"/>
                  <a:pt x="4439697" y="216571"/>
                </a:cubicBezTo>
                <a:cubicBezTo>
                  <a:pt x="4443466" y="215144"/>
                  <a:pt x="4443466" y="215144"/>
                  <a:pt x="4443466" y="215144"/>
                </a:cubicBezTo>
                <a:cubicBezTo>
                  <a:pt x="4447236" y="213738"/>
                  <a:pt x="4447236" y="213738"/>
                  <a:pt x="4447236" y="213738"/>
                </a:cubicBezTo>
                <a:close/>
                <a:moveTo>
                  <a:pt x="4453348" y="212333"/>
                </a:moveTo>
                <a:lnTo>
                  <a:pt x="4458991" y="213738"/>
                </a:lnTo>
                <a:cubicBezTo>
                  <a:pt x="4464656" y="215612"/>
                  <a:pt x="4464656" y="215612"/>
                  <a:pt x="4464656" y="215612"/>
                </a:cubicBezTo>
                <a:cubicBezTo>
                  <a:pt x="4469831" y="217508"/>
                  <a:pt x="4469831" y="217508"/>
                  <a:pt x="4469831" y="217508"/>
                </a:cubicBezTo>
                <a:cubicBezTo>
                  <a:pt x="4475474" y="218913"/>
                  <a:pt x="4475474" y="218913"/>
                  <a:pt x="4475474" y="218913"/>
                </a:cubicBezTo>
                <a:cubicBezTo>
                  <a:pt x="4481118" y="220809"/>
                  <a:pt x="4481118" y="220809"/>
                  <a:pt x="4481118" y="220809"/>
                </a:cubicBezTo>
                <a:cubicBezTo>
                  <a:pt x="4486314" y="222683"/>
                  <a:pt x="4486314" y="222683"/>
                  <a:pt x="4486314" y="222683"/>
                </a:cubicBezTo>
                <a:cubicBezTo>
                  <a:pt x="4491958" y="224109"/>
                  <a:pt x="4491958" y="224109"/>
                  <a:pt x="4491958" y="224109"/>
                </a:cubicBezTo>
                <a:cubicBezTo>
                  <a:pt x="4497132" y="225983"/>
                  <a:pt x="4497132" y="225983"/>
                  <a:pt x="4497132" y="225983"/>
                </a:cubicBezTo>
                <a:cubicBezTo>
                  <a:pt x="4490552" y="230221"/>
                  <a:pt x="4490552" y="230221"/>
                  <a:pt x="4490552" y="230221"/>
                </a:cubicBezTo>
                <a:cubicBezTo>
                  <a:pt x="4483950" y="234459"/>
                  <a:pt x="4483950" y="234459"/>
                  <a:pt x="4483950" y="234459"/>
                </a:cubicBezTo>
                <a:cubicBezTo>
                  <a:pt x="4477370" y="238697"/>
                  <a:pt x="4477370" y="238697"/>
                  <a:pt x="4477370" y="238697"/>
                </a:cubicBezTo>
                <a:cubicBezTo>
                  <a:pt x="4470789" y="242935"/>
                  <a:pt x="4470789" y="242935"/>
                  <a:pt x="4470789" y="242935"/>
                </a:cubicBezTo>
                <a:cubicBezTo>
                  <a:pt x="4464187" y="247173"/>
                  <a:pt x="4464187" y="247173"/>
                  <a:pt x="4464187" y="247173"/>
                </a:cubicBezTo>
                <a:cubicBezTo>
                  <a:pt x="4457117" y="251389"/>
                  <a:pt x="4457117" y="251389"/>
                  <a:pt x="4457117" y="251389"/>
                </a:cubicBezTo>
                <a:cubicBezTo>
                  <a:pt x="4450536" y="255648"/>
                  <a:pt x="4450536" y="255648"/>
                  <a:pt x="4450536" y="255648"/>
                </a:cubicBezTo>
                <a:cubicBezTo>
                  <a:pt x="4443935" y="259886"/>
                  <a:pt x="4443935" y="259886"/>
                  <a:pt x="4443935" y="259886"/>
                </a:cubicBezTo>
                <a:cubicBezTo>
                  <a:pt x="4445361" y="254222"/>
                  <a:pt x="4445361" y="254222"/>
                  <a:pt x="4445361" y="254222"/>
                </a:cubicBezTo>
                <a:cubicBezTo>
                  <a:pt x="4446299" y="248110"/>
                  <a:pt x="4446299" y="248110"/>
                  <a:pt x="4446299" y="248110"/>
                </a:cubicBezTo>
                <a:cubicBezTo>
                  <a:pt x="4447704" y="241977"/>
                  <a:pt x="4447704" y="241977"/>
                  <a:pt x="4447704" y="241977"/>
                </a:cubicBezTo>
                <a:cubicBezTo>
                  <a:pt x="4448641" y="235865"/>
                  <a:pt x="4448641" y="235865"/>
                  <a:pt x="4448641" y="235865"/>
                </a:cubicBezTo>
                <a:cubicBezTo>
                  <a:pt x="4450068" y="230221"/>
                  <a:pt x="4450068" y="230221"/>
                  <a:pt x="4450068" y="230221"/>
                </a:cubicBezTo>
                <a:cubicBezTo>
                  <a:pt x="4451005" y="224109"/>
                  <a:pt x="4451005" y="224109"/>
                  <a:pt x="4451005" y="224109"/>
                </a:cubicBezTo>
                <a:cubicBezTo>
                  <a:pt x="4452411" y="217976"/>
                  <a:pt x="4452411" y="217976"/>
                  <a:pt x="4452411" y="217976"/>
                </a:cubicBezTo>
                <a:cubicBezTo>
                  <a:pt x="4453348" y="212333"/>
                  <a:pt x="4453348" y="212333"/>
                  <a:pt x="4453348" y="212333"/>
                </a:cubicBezTo>
                <a:close/>
                <a:moveTo>
                  <a:pt x="5212457" y="209744"/>
                </a:moveTo>
                <a:lnTo>
                  <a:pt x="5212950" y="209744"/>
                </a:lnTo>
                <a:lnTo>
                  <a:pt x="5213402" y="209744"/>
                </a:lnTo>
                <a:lnTo>
                  <a:pt x="5213895" y="209744"/>
                </a:lnTo>
                <a:lnTo>
                  <a:pt x="5214840" y="209744"/>
                </a:lnTo>
                <a:lnTo>
                  <a:pt x="5216731" y="216897"/>
                </a:lnTo>
                <a:lnTo>
                  <a:pt x="5219115" y="224050"/>
                </a:lnTo>
                <a:lnTo>
                  <a:pt x="5221498" y="231204"/>
                </a:lnTo>
                <a:lnTo>
                  <a:pt x="5223882" y="238398"/>
                </a:lnTo>
                <a:lnTo>
                  <a:pt x="5218662" y="238398"/>
                </a:lnTo>
                <a:lnTo>
                  <a:pt x="5213402" y="238398"/>
                </a:lnTo>
                <a:lnTo>
                  <a:pt x="5208634" y="238398"/>
                </a:lnTo>
                <a:lnTo>
                  <a:pt x="5203374" y="238398"/>
                </a:lnTo>
                <a:lnTo>
                  <a:pt x="5205758" y="231204"/>
                </a:lnTo>
                <a:lnTo>
                  <a:pt x="5208141" y="224050"/>
                </a:lnTo>
                <a:lnTo>
                  <a:pt x="5210525" y="216897"/>
                </a:lnTo>
                <a:close/>
                <a:moveTo>
                  <a:pt x="5136913" y="207812"/>
                </a:moveTo>
                <a:lnTo>
                  <a:pt x="5140289" y="207812"/>
                </a:lnTo>
                <a:cubicBezTo>
                  <a:pt x="5140289" y="207812"/>
                  <a:pt x="5140289" y="207812"/>
                  <a:pt x="5143624" y="207812"/>
                </a:cubicBezTo>
                <a:cubicBezTo>
                  <a:pt x="5143624" y="207812"/>
                  <a:pt x="5143624" y="207812"/>
                  <a:pt x="5147452" y="207812"/>
                </a:cubicBezTo>
                <a:cubicBezTo>
                  <a:pt x="5147452" y="207812"/>
                  <a:pt x="5147452" y="207812"/>
                  <a:pt x="5150787" y="207812"/>
                </a:cubicBezTo>
                <a:cubicBezTo>
                  <a:pt x="5153175" y="207812"/>
                  <a:pt x="5155068" y="208305"/>
                  <a:pt x="5156509" y="208799"/>
                </a:cubicBezTo>
                <a:cubicBezTo>
                  <a:pt x="5158444" y="209251"/>
                  <a:pt x="5159391" y="210196"/>
                  <a:pt x="5160338" y="211183"/>
                </a:cubicBezTo>
                <a:cubicBezTo>
                  <a:pt x="5161326" y="212129"/>
                  <a:pt x="5162273" y="213074"/>
                  <a:pt x="5162726" y="214513"/>
                </a:cubicBezTo>
                <a:cubicBezTo>
                  <a:pt x="5163220" y="215952"/>
                  <a:pt x="5163220" y="217391"/>
                  <a:pt x="5163220" y="218829"/>
                </a:cubicBezTo>
                <a:cubicBezTo>
                  <a:pt x="5163220" y="220268"/>
                  <a:pt x="5163220" y="221666"/>
                  <a:pt x="5162726" y="223105"/>
                </a:cubicBezTo>
                <a:cubicBezTo>
                  <a:pt x="5162273" y="224544"/>
                  <a:pt x="5161779" y="225489"/>
                  <a:pt x="5160832" y="226928"/>
                </a:cubicBezTo>
                <a:cubicBezTo>
                  <a:pt x="5159885" y="227874"/>
                  <a:pt x="5158444" y="228819"/>
                  <a:pt x="5157003" y="229313"/>
                </a:cubicBezTo>
                <a:cubicBezTo>
                  <a:pt x="5155563" y="229806"/>
                  <a:pt x="5153669" y="230258"/>
                  <a:pt x="5150787" y="230258"/>
                </a:cubicBezTo>
                <a:cubicBezTo>
                  <a:pt x="5150787" y="230258"/>
                  <a:pt x="5150787" y="230258"/>
                  <a:pt x="5147452" y="230258"/>
                </a:cubicBezTo>
                <a:cubicBezTo>
                  <a:pt x="5147452" y="230258"/>
                  <a:pt x="5147452" y="230258"/>
                  <a:pt x="5143624" y="230258"/>
                </a:cubicBezTo>
                <a:cubicBezTo>
                  <a:pt x="5143624" y="230258"/>
                  <a:pt x="5143624" y="230258"/>
                  <a:pt x="5140289" y="230258"/>
                </a:cubicBezTo>
                <a:cubicBezTo>
                  <a:pt x="5140289" y="230258"/>
                  <a:pt x="5140289" y="230258"/>
                  <a:pt x="5136913" y="230258"/>
                </a:cubicBezTo>
                <a:cubicBezTo>
                  <a:pt x="5136913" y="230258"/>
                  <a:pt x="5136913" y="230258"/>
                  <a:pt x="5136913" y="224544"/>
                </a:cubicBezTo>
                <a:cubicBezTo>
                  <a:pt x="5136913" y="224544"/>
                  <a:pt x="5136913" y="224544"/>
                  <a:pt x="5136913" y="219282"/>
                </a:cubicBezTo>
                <a:cubicBezTo>
                  <a:pt x="5136913" y="219282"/>
                  <a:pt x="5136913" y="219282"/>
                  <a:pt x="5136913" y="213567"/>
                </a:cubicBezTo>
                <a:cubicBezTo>
                  <a:pt x="5136913" y="213567"/>
                  <a:pt x="5136913" y="213567"/>
                  <a:pt x="5136913" y="207812"/>
                </a:cubicBezTo>
                <a:close/>
                <a:moveTo>
                  <a:pt x="4602080" y="207158"/>
                </a:moveTo>
                <a:lnTo>
                  <a:pt x="4607724" y="211864"/>
                </a:lnTo>
                <a:cubicBezTo>
                  <a:pt x="4612899" y="216571"/>
                  <a:pt x="4612899" y="216571"/>
                  <a:pt x="4612899" y="216571"/>
                </a:cubicBezTo>
                <a:cubicBezTo>
                  <a:pt x="4618095" y="221277"/>
                  <a:pt x="4618095" y="221277"/>
                  <a:pt x="4618095" y="221277"/>
                </a:cubicBezTo>
                <a:cubicBezTo>
                  <a:pt x="4623738" y="225983"/>
                  <a:pt x="4623738" y="225983"/>
                  <a:pt x="4623738" y="225983"/>
                </a:cubicBezTo>
                <a:cubicBezTo>
                  <a:pt x="4628913" y="231158"/>
                  <a:pt x="4628913" y="231158"/>
                  <a:pt x="4628913" y="231158"/>
                </a:cubicBezTo>
                <a:cubicBezTo>
                  <a:pt x="4634088" y="235865"/>
                  <a:pt x="4634088" y="235865"/>
                  <a:pt x="4634088" y="235865"/>
                </a:cubicBezTo>
                <a:cubicBezTo>
                  <a:pt x="4639732" y="240571"/>
                  <a:pt x="4639732" y="240571"/>
                  <a:pt x="4639732" y="240571"/>
                </a:cubicBezTo>
                <a:cubicBezTo>
                  <a:pt x="4644907" y="245277"/>
                  <a:pt x="4644907" y="245277"/>
                  <a:pt x="4644907" y="245277"/>
                </a:cubicBezTo>
                <a:cubicBezTo>
                  <a:pt x="4644907" y="245746"/>
                  <a:pt x="4644907" y="245746"/>
                  <a:pt x="4644459" y="245746"/>
                </a:cubicBezTo>
                <a:cubicBezTo>
                  <a:pt x="4644459" y="246236"/>
                  <a:pt x="4644459" y="246236"/>
                  <a:pt x="4644459" y="246704"/>
                </a:cubicBezTo>
                <a:cubicBezTo>
                  <a:pt x="4643991" y="246704"/>
                  <a:pt x="4643991" y="247173"/>
                  <a:pt x="4643991" y="247173"/>
                </a:cubicBezTo>
                <a:cubicBezTo>
                  <a:pt x="4643991" y="247641"/>
                  <a:pt x="4643991" y="247641"/>
                  <a:pt x="4643501" y="248110"/>
                </a:cubicBezTo>
                <a:cubicBezTo>
                  <a:pt x="4643501" y="248578"/>
                  <a:pt x="4643501" y="248578"/>
                  <a:pt x="4643501" y="249047"/>
                </a:cubicBezTo>
                <a:lnTo>
                  <a:pt x="4643501" y="249515"/>
                </a:lnTo>
                <a:cubicBezTo>
                  <a:pt x="4643501" y="250005"/>
                  <a:pt x="4643033" y="250005"/>
                  <a:pt x="4643033" y="250452"/>
                </a:cubicBezTo>
                <a:cubicBezTo>
                  <a:pt x="4643033" y="250921"/>
                  <a:pt x="4643033" y="250921"/>
                  <a:pt x="4643033" y="251389"/>
                </a:cubicBezTo>
                <a:cubicBezTo>
                  <a:pt x="4643033" y="251389"/>
                  <a:pt x="4643033" y="251389"/>
                  <a:pt x="4643033" y="251879"/>
                </a:cubicBezTo>
                <a:cubicBezTo>
                  <a:pt x="4643033" y="251879"/>
                  <a:pt x="4643033" y="251879"/>
                  <a:pt x="4643501" y="251879"/>
                </a:cubicBezTo>
                <a:cubicBezTo>
                  <a:pt x="4634088" y="254222"/>
                  <a:pt x="4634088" y="254222"/>
                  <a:pt x="4634088" y="254222"/>
                </a:cubicBezTo>
                <a:cubicBezTo>
                  <a:pt x="4624675" y="256117"/>
                  <a:pt x="4624675" y="256117"/>
                  <a:pt x="4624675" y="256117"/>
                </a:cubicBezTo>
                <a:cubicBezTo>
                  <a:pt x="4615262" y="258459"/>
                  <a:pt x="4615262" y="258459"/>
                  <a:pt x="4615262" y="258459"/>
                </a:cubicBezTo>
                <a:cubicBezTo>
                  <a:pt x="4605849" y="260333"/>
                  <a:pt x="4605849" y="260333"/>
                  <a:pt x="4605849" y="260333"/>
                </a:cubicBezTo>
                <a:cubicBezTo>
                  <a:pt x="4596437" y="262697"/>
                  <a:pt x="4596437" y="262697"/>
                  <a:pt x="4596437" y="262697"/>
                </a:cubicBezTo>
                <a:cubicBezTo>
                  <a:pt x="4587045" y="264571"/>
                  <a:pt x="4587045" y="264571"/>
                  <a:pt x="4587045" y="264571"/>
                </a:cubicBezTo>
                <a:cubicBezTo>
                  <a:pt x="4577611" y="266935"/>
                  <a:pt x="4577611" y="266935"/>
                  <a:pt x="4577611" y="266935"/>
                </a:cubicBezTo>
                <a:cubicBezTo>
                  <a:pt x="4568198" y="268830"/>
                  <a:pt x="4568198" y="268830"/>
                  <a:pt x="4568198" y="268830"/>
                </a:cubicBezTo>
                <a:cubicBezTo>
                  <a:pt x="4571030" y="261292"/>
                  <a:pt x="4571030" y="261292"/>
                  <a:pt x="4571030" y="261292"/>
                </a:cubicBezTo>
                <a:cubicBezTo>
                  <a:pt x="4574331" y="253753"/>
                  <a:pt x="4574331" y="253753"/>
                  <a:pt x="4574331" y="253753"/>
                </a:cubicBezTo>
                <a:cubicBezTo>
                  <a:pt x="4577164" y="246704"/>
                  <a:pt x="4577164" y="246704"/>
                  <a:pt x="4577164" y="246704"/>
                </a:cubicBezTo>
                <a:cubicBezTo>
                  <a:pt x="4580443" y="239166"/>
                  <a:pt x="4580443" y="239166"/>
                  <a:pt x="4580443" y="239166"/>
                </a:cubicBezTo>
                <a:cubicBezTo>
                  <a:pt x="4583276" y="231627"/>
                  <a:pt x="4583276" y="231627"/>
                  <a:pt x="4583276" y="231627"/>
                </a:cubicBezTo>
                <a:cubicBezTo>
                  <a:pt x="4586576" y="224109"/>
                  <a:pt x="4586576" y="224109"/>
                  <a:pt x="4586576" y="224109"/>
                </a:cubicBezTo>
                <a:cubicBezTo>
                  <a:pt x="4589409" y="216571"/>
                  <a:pt x="4589409" y="216571"/>
                  <a:pt x="4589409" y="216571"/>
                </a:cubicBezTo>
                <a:cubicBezTo>
                  <a:pt x="4592688" y="209032"/>
                  <a:pt x="4592688" y="209032"/>
                  <a:pt x="4592688" y="209032"/>
                </a:cubicBezTo>
                <a:cubicBezTo>
                  <a:pt x="4592688" y="209501"/>
                  <a:pt x="4592688" y="209501"/>
                  <a:pt x="4593157" y="209501"/>
                </a:cubicBezTo>
                <a:cubicBezTo>
                  <a:pt x="4593625" y="209501"/>
                  <a:pt x="4593625" y="209501"/>
                  <a:pt x="4593625" y="209501"/>
                </a:cubicBezTo>
                <a:lnTo>
                  <a:pt x="4594094" y="209501"/>
                </a:lnTo>
                <a:cubicBezTo>
                  <a:pt x="4594541" y="209501"/>
                  <a:pt x="4594541" y="209501"/>
                  <a:pt x="4594541" y="209501"/>
                </a:cubicBezTo>
                <a:lnTo>
                  <a:pt x="4595031" y="209501"/>
                </a:lnTo>
                <a:cubicBezTo>
                  <a:pt x="4595031" y="209501"/>
                  <a:pt x="4595031" y="209501"/>
                  <a:pt x="4595500" y="209501"/>
                </a:cubicBezTo>
                <a:cubicBezTo>
                  <a:pt x="4595500" y="209501"/>
                  <a:pt x="4595968" y="209501"/>
                  <a:pt x="4596437" y="209501"/>
                </a:cubicBezTo>
                <a:cubicBezTo>
                  <a:pt x="4596437" y="209501"/>
                  <a:pt x="4596905" y="209501"/>
                  <a:pt x="4597374" y="209501"/>
                </a:cubicBezTo>
                <a:cubicBezTo>
                  <a:pt x="4597374" y="209501"/>
                  <a:pt x="4597842" y="209501"/>
                  <a:pt x="4598311" y="209032"/>
                </a:cubicBezTo>
                <a:cubicBezTo>
                  <a:pt x="4598311" y="209032"/>
                  <a:pt x="4598800" y="209032"/>
                  <a:pt x="4599269" y="209032"/>
                </a:cubicBezTo>
                <a:lnTo>
                  <a:pt x="4599737" y="208564"/>
                </a:lnTo>
                <a:cubicBezTo>
                  <a:pt x="4600185" y="208564"/>
                  <a:pt x="4600675" y="208095"/>
                  <a:pt x="4600675" y="208095"/>
                </a:cubicBezTo>
                <a:cubicBezTo>
                  <a:pt x="4601143" y="208095"/>
                  <a:pt x="4601143" y="207627"/>
                  <a:pt x="4601612" y="207627"/>
                </a:cubicBezTo>
                <a:close/>
                <a:moveTo>
                  <a:pt x="5085776" y="205829"/>
                </a:moveTo>
                <a:cubicBezTo>
                  <a:pt x="5088657" y="205829"/>
                  <a:pt x="5091044" y="206282"/>
                  <a:pt x="5093431" y="207270"/>
                </a:cubicBezTo>
                <a:cubicBezTo>
                  <a:pt x="5095325" y="207723"/>
                  <a:pt x="5097259" y="209164"/>
                  <a:pt x="5098699" y="210605"/>
                </a:cubicBezTo>
                <a:cubicBezTo>
                  <a:pt x="5099646" y="212046"/>
                  <a:pt x="5101086" y="213940"/>
                  <a:pt x="5101539" y="215876"/>
                </a:cubicBezTo>
                <a:cubicBezTo>
                  <a:pt x="5102033" y="218264"/>
                  <a:pt x="5102527" y="221146"/>
                  <a:pt x="5102527" y="223987"/>
                </a:cubicBezTo>
                <a:cubicBezTo>
                  <a:pt x="5102527" y="223987"/>
                  <a:pt x="5102527" y="223987"/>
                  <a:pt x="5102527" y="229257"/>
                </a:cubicBezTo>
                <a:cubicBezTo>
                  <a:pt x="5102527" y="229257"/>
                  <a:pt x="5102527" y="229257"/>
                  <a:pt x="5102527" y="234528"/>
                </a:cubicBezTo>
                <a:cubicBezTo>
                  <a:pt x="5102527" y="234528"/>
                  <a:pt x="5102527" y="234528"/>
                  <a:pt x="5102527" y="239798"/>
                </a:cubicBezTo>
                <a:cubicBezTo>
                  <a:pt x="5102527" y="239798"/>
                  <a:pt x="5102527" y="239798"/>
                  <a:pt x="5102527" y="245069"/>
                </a:cubicBezTo>
                <a:cubicBezTo>
                  <a:pt x="5102527" y="248404"/>
                  <a:pt x="5102033" y="250792"/>
                  <a:pt x="5101539" y="253180"/>
                </a:cubicBezTo>
                <a:cubicBezTo>
                  <a:pt x="5100592" y="255569"/>
                  <a:pt x="5099646" y="257504"/>
                  <a:pt x="5098205" y="258904"/>
                </a:cubicBezTo>
                <a:cubicBezTo>
                  <a:pt x="5096765" y="260345"/>
                  <a:pt x="5095325" y="261786"/>
                  <a:pt x="5092937" y="262280"/>
                </a:cubicBezTo>
                <a:cubicBezTo>
                  <a:pt x="5091044" y="263227"/>
                  <a:pt x="5088657" y="263680"/>
                  <a:pt x="5085776" y="263680"/>
                </a:cubicBezTo>
                <a:cubicBezTo>
                  <a:pt x="5082896" y="263680"/>
                  <a:pt x="5080509" y="263227"/>
                  <a:pt x="5078615" y="262280"/>
                </a:cubicBezTo>
                <a:cubicBezTo>
                  <a:pt x="5076228" y="261786"/>
                  <a:pt x="5074788" y="260345"/>
                  <a:pt x="5073347" y="258904"/>
                </a:cubicBezTo>
                <a:cubicBezTo>
                  <a:pt x="5071907" y="257504"/>
                  <a:pt x="5070960" y="255569"/>
                  <a:pt x="5070014" y="253180"/>
                </a:cubicBezTo>
                <a:cubicBezTo>
                  <a:pt x="5069520" y="250792"/>
                  <a:pt x="5069026" y="248404"/>
                  <a:pt x="5069026" y="245069"/>
                </a:cubicBezTo>
                <a:lnTo>
                  <a:pt x="5069026" y="239798"/>
                </a:lnTo>
                <a:cubicBezTo>
                  <a:pt x="5069026" y="239798"/>
                  <a:pt x="5069026" y="239798"/>
                  <a:pt x="5069026" y="234528"/>
                </a:cubicBezTo>
                <a:cubicBezTo>
                  <a:pt x="5069026" y="234528"/>
                  <a:pt x="5069026" y="234528"/>
                  <a:pt x="5069026" y="229257"/>
                </a:cubicBezTo>
                <a:cubicBezTo>
                  <a:pt x="5069026" y="229257"/>
                  <a:pt x="5069026" y="229257"/>
                  <a:pt x="5069026" y="223987"/>
                </a:cubicBezTo>
                <a:cubicBezTo>
                  <a:pt x="5069026" y="221146"/>
                  <a:pt x="5069520" y="218264"/>
                  <a:pt x="5070014" y="215876"/>
                </a:cubicBezTo>
                <a:cubicBezTo>
                  <a:pt x="5070960" y="213940"/>
                  <a:pt x="5071907" y="212046"/>
                  <a:pt x="5073347" y="210605"/>
                </a:cubicBezTo>
                <a:cubicBezTo>
                  <a:pt x="5074788" y="209164"/>
                  <a:pt x="5076228" y="207723"/>
                  <a:pt x="5078615" y="207270"/>
                </a:cubicBezTo>
                <a:cubicBezTo>
                  <a:pt x="5080509" y="206282"/>
                  <a:pt x="5082896" y="205829"/>
                  <a:pt x="5085776" y="205829"/>
                </a:cubicBezTo>
                <a:close/>
                <a:moveTo>
                  <a:pt x="4666565" y="202920"/>
                </a:moveTo>
                <a:cubicBezTo>
                  <a:pt x="4673167" y="208095"/>
                  <a:pt x="4673167" y="208095"/>
                  <a:pt x="4673167" y="208095"/>
                </a:cubicBezTo>
                <a:cubicBezTo>
                  <a:pt x="4679747" y="212801"/>
                  <a:pt x="4679747" y="212801"/>
                  <a:pt x="4679747" y="212801"/>
                </a:cubicBezTo>
                <a:cubicBezTo>
                  <a:pt x="4686349" y="217976"/>
                  <a:pt x="4686349" y="217976"/>
                  <a:pt x="4686349" y="217976"/>
                </a:cubicBezTo>
                <a:cubicBezTo>
                  <a:pt x="4692930" y="223151"/>
                  <a:pt x="4692930" y="223151"/>
                  <a:pt x="4692930" y="223151"/>
                </a:cubicBezTo>
                <a:cubicBezTo>
                  <a:pt x="4699063" y="228326"/>
                  <a:pt x="4699063" y="228326"/>
                  <a:pt x="4699063" y="228326"/>
                </a:cubicBezTo>
                <a:cubicBezTo>
                  <a:pt x="4705643" y="233522"/>
                  <a:pt x="4705643" y="233522"/>
                  <a:pt x="4705643" y="233522"/>
                </a:cubicBezTo>
                <a:cubicBezTo>
                  <a:pt x="4712224" y="238697"/>
                  <a:pt x="4712224" y="238697"/>
                  <a:pt x="4712224" y="238697"/>
                </a:cubicBezTo>
                <a:cubicBezTo>
                  <a:pt x="4718826" y="243872"/>
                  <a:pt x="4718826" y="243872"/>
                  <a:pt x="4718826" y="243872"/>
                </a:cubicBezTo>
                <a:cubicBezTo>
                  <a:pt x="4712224" y="244340"/>
                  <a:pt x="4712224" y="244340"/>
                  <a:pt x="4712224" y="244340"/>
                </a:cubicBezTo>
                <a:cubicBezTo>
                  <a:pt x="4705175" y="244809"/>
                  <a:pt x="4705175" y="244809"/>
                  <a:pt x="4705175" y="244809"/>
                </a:cubicBezTo>
                <a:cubicBezTo>
                  <a:pt x="4698594" y="245746"/>
                  <a:pt x="4698594" y="245746"/>
                  <a:pt x="4698594" y="245746"/>
                </a:cubicBezTo>
                <a:cubicBezTo>
                  <a:pt x="4691993" y="246236"/>
                  <a:pt x="4691993" y="246236"/>
                  <a:pt x="4691993" y="246236"/>
                </a:cubicBezTo>
                <a:cubicBezTo>
                  <a:pt x="4684922" y="246704"/>
                  <a:pt x="4684922" y="246704"/>
                  <a:pt x="4684922" y="246704"/>
                </a:cubicBezTo>
                <a:cubicBezTo>
                  <a:pt x="4678342" y="247641"/>
                  <a:pt x="4678342" y="247641"/>
                  <a:pt x="4678342" y="247641"/>
                </a:cubicBezTo>
                <a:cubicBezTo>
                  <a:pt x="4671271" y="248110"/>
                  <a:pt x="4671271" y="248110"/>
                  <a:pt x="4671271" y="248110"/>
                </a:cubicBezTo>
                <a:cubicBezTo>
                  <a:pt x="4664691" y="248578"/>
                  <a:pt x="4664691" y="248578"/>
                  <a:pt x="4664691" y="248578"/>
                </a:cubicBezTo>
                <a:cubicBezTo>
                  <a:pt x="4664691" y="248110"/>
                  <a:pt x="4664222" y="247641"/>
                  <a:pt x="4664222" y="247173"/>
                </a:cubicBezTo>
                <a:cubicBezTo>
                  <a:pt x="4664222" y="247173"/>
                  <a:pt x="4663754" y="246704"/>
                  <a:pt x="4663754" y="246236"/>
                </a:cubicBezTo>
                <a:cubicBezTo>
                  <a:pt x="4663754" y="245746"/>
                  <a:pt x="4663285" y="245277"/>
                  <a:pt x="4663285" y="245277"/>
                </a:cubicBezTo>
                <a:cubicBezTo>
                  <a:pt x="4662817" y="244809"/>
                  <a:pt x="4662817" y="244340"/>
                  <a:pt x="4662327" y="243872"/>
                </a:cubicBezTo>
                <a:cubicBezTo>
                  <a:pt x="4661858" y="243872"/>
                  <a:pt x="4661858" y="243403"/>
                  <a:pt x="4661390" y="242935"/>
                </a:cubicBezTo>
                <a:cubicBezTo>
                  <a:pt x="4660921" y="242935"/>
                  <a:pt x="4660921" y="242466"/>
                  <a:pt x="4660453" y="242466"/>
                </a:cubicBezTo>
                <a:cubicBezTo>
                  <a:pt x="4659984" y="241977"/>
                  <a:pt x="4659516" y="241977"/>
                  <a:pt x="4659047" y="241508"/>
                </a:cubicBezTo>
                <a:cubicBezTo>
                  <a:pt x="4659047" y="241508"/>
                  <a:pt x="4658558" y="241040"/>
                  <a:pt x="4658089" y="241040"/>
                </a:cubicBezTo>
                <a:cubicBezTo>
                  <a:pt x="4659047" y="236333"/>
                  <a:pt x="4659047" y="236333"/>
                  <a:pt x="4659047" y="236333"/>
                </a:cubicBezTo>
                <a:cubicBezTo>
                  <a:pt x="4659984" y="231627"/>
                  <a:pt x="4659984" y="231627"/>
                  <a:pt x="4659984" y="231627"/>
                </a:cubicBezTo>
                <a:cubicBezTo>
                  <a:pt x="4661390" y="226452"/>
                  <a:pt x="4661390" y="226452"/>
                  <a:pt x="4661390" y="226452"/>
                </a:cubicBezTo>
                <a:cubicBezTo>
                  <a:pt x="4662327" y="221746"/>
                  <a:pt x="4662327" y="221746"/>
                  <a:pt x="4662327" y="221746"/>
                </a:cubicBezTo>
                <a:cubicBezTo>
                  <a:pt x="4663285" y="217039"/>
                  <a:pt x="4663285" y="217039"/>
                  <a:pt x="4663285" y="217039"/>
                </a:cubicBezTo>
                <a:cubicBezTo>
                  <a:pt x="4664222" y="212333"/>
                  <a:pt x="4664222" y="212333"/>
                  <a:pt x="4664222" y="212333"/>
                </a:cubicBezTo>
                <a:cubicBezTo>
                  <a:pt x="4665628" y="207627"/>
                  <a:pt x="4665628" y="207627"/>
                  <a:pt x="4665628" y="207627"/>
                </a:cubicBezTo>
                <a:cubicBezTo>
                  <a:pt x="4666565" y="202920"/>
                  <a:pt x="4666565" y="202920"/>
                  <a:pt x="4666565" y="202920"/>
                </a:cubicBezTo>
                <a:close/>
                <a:moveTo>
                  <a:pt x="4585639" y="202920"/>
                </a:moveTo>
                <a:cubicBezTo>
                  <a:pt x="4585639" y="203389"/>
                  <a:pt x="4585639" y="203389"/>
                  <a:pt x="4585639" y="203857"/>
                </a:cubicBezTo>
                <a:cubicBezTo>
                  <a:pt x="4586108" y="204326"/>
                  <a:pt x="4586108" y="204326"/>
                  <a:pt x="4586108" y="204816"/>
                </a:cubicBezTo>
                <a:cubicBezTo>
                  <a:pt x="4586108" y="204816"/>
                  <a:pt x="4586576" y="204816"/>
                  <a:pt x="4586576" y="205263"/>
                </a:cubicBezTo>
                <a:cubicBezTo>
                  <a:pt x="4587045" y="205263"/>
                  <a:pt x="4587045" y="205731"/>
                  <a:pt x="4587045" y="205731"/>
                </a:cubicBezTo>
                <a:cubicBezTo>
                  <a:pt x="4587513" y="206200"/>
                  <a:pt x="4587513" y="206200"/>
                  <a:pt x="4587513" y="206690"/>
                </a:cubicBezTo>
                <a:cubicBezTo>
                  <a:pt x="4587982" y="206690"/>
                  <a:pt x="4587982" y="206690"/>
                  <a:pt x="4588451" y="207158"/>
                </a:cubicBezTo>
                <a:cubicBezTo>
                  <a:pt x="4588451" y="207158"/>
                  <a:pt x="4588919" y="207158"/>
                  <a:pt x="4588919" y="207627"/>
                </a:cubicBezTo>
                <a:cubicBezTo>
                  <a:pt x="4589409" y="207627"/>
                  <a:pt x="4589409" y="207627"/>
                  <a:pt x="4589877" y="208095"/>
                </a:cubicBezTo>
                <a:lnTo>
                  <a:pt x="4586576" y="215612"/>
                </a:lnTo>
                <a:cubicBezTo>
                  <a:pt x="4583276" y="223151"/>
                  <a:pt x="4583276" y="223151"/>
                  <a:pt x="4583276" y="223151"/>
                </a:cubicBezTo>
                <a:cubicBezTo>
                  <a:pt x="4580443" y="230690"/>
                  <a:pt x="4580443" y="230690"/>
                  <a:pt x="4580443" y="230690"/>
                </a:cubicBezTo>
                <a:cubicBezTo>
                  <a:pt x="4577164" y="238207"/>
                  <a:pt x="4577164" y="238207"/>
                  <a:pt x="4577164" y="238207"/>
                </a:cubicBezTo>
                <a:cubicBezTo>
                  <a:pt x="4573863" y="245746"/>
                  <a:pt x="4573863" y="245746"/>
                  <a:pt x="4573863" y="245746"/>
                </a:cubicBezTo>
                <a:cubicBezTo>
                  <a:pt x="4571030" y="253285"/>
                  <a:pt x="4571030" y="253285"/>
                  <a:pt x="4571030" y="253285"/>
                </a:cubicBezTo>
                <a:cubicBezTo>
                  <a:pt x="4567729" y="261292"/>
                  <a:pt x="4567729" y="261292"/>
                  <a:pt x="4567729" y="261292"/>
                </a:cubicBezTo>
                <a:cubicBezTo>
                  <a:pt x="4564450" y="268830"/>
                  <a:pt x="4564450" y="268830"/>
                  <a:pt x="4564450" y="268830"/>
                </a:cubicBezTo>
                <a:cubicBezTo>
                  <a:pt x="4557401" y="263166"/>
                  <a:pt x="4557401" y="263166"/>
                  <a:pt x="4557401" y="263166"/>
                </a:cubicBezTo>
                <a:cubicBezTo>
                  <a:pt x="4549862" y="257991"/>
                  <a:pt x="4549862" y="257991"/>
                  <a:pt x="4549862" y="257991"/>
                </a:cubicBezTo>
                <a:cubicBezTo>
                  <a:pt x="4542323" y="252816"/>
                  <a:pt x="4542323" y="252816"/>
                  <a:pt x="4542323" y="252816"/>
                </a:cubicBezTo>
                <a:cubicBezTo>
                  <a:pt x="4534805" y="247173"/>
                  <a:pt x="4534805" y="247173"/>
                  <a:pt x="4534805" y="247173"/>
                </a:cubicBezTo>
                <a:cubicBezTo>
                  <a:pt x="4527267" y="241977"/>
                  <a:pt x="4527267" y="241977"/>
                  <a:pt x="4527267" y="241977"/>
                </a:cubicBezTo>
                <a:cubicBezTo>
                  <a:pt x="4519728" y="236823"/>
                  <a:pt x="4519728" y="236823"/>
                  <a:pt x="4519728" y="236823"/>
                </a:cubicBezTo>
                <a:cubicBezTo>
                  <a:pt x="4512679" y="231158"/>
                  <a:pt x="4512679" y="231158"/>
                  <a:pt x="4512679" y="231158"/>
                </a:cubicBezTo>
                <a:cubicBezTo>
                  <a:pt x="4505140" y="225983"/>
                  <a:pt x="4505140" y="225983"/>
                  <a:pt x="4505140" y="225983"/>
                </a:cubicBezTo>
                <a:cubicBezTo>
                  <a:pt x="4515021" y="223151"/>
                  <a:pt x="4515021" y="223151"/>
                  <a:pt x="4515021" y="223151"/>
                </a:cubicBezTo>
                <a:cubicBezTo>
                  <a:pt x="4524903" y="220340"/>
                  <a:pt x="4524903" y="220340"/>
                  <a:pt x="4524903" y="220340"/>
                </a:cubicBezTo>
                <a:cubicBezTo>
                  <a:pt x="4535274" y="217508"/>
                  <a:pt x="4535274" y="217508"/>
                  <a:pt x="4535274" y="217508"/>
                </a:cubicBezTo>
                <a:cubicBezTo>
                  <a:pt x="4545155" y="214697"/>
                  <a:pt x="4545155" y="214697"/>
                  <a:pt x="4545155" y="214697"/>
                </a:cubicBezTo>
                <a:cubicBezTo>
                  <a:pt x="4555037" y="211864"/>
                  <a:pt x="4555037" y="211864"/>
                  <a:pt x="4555037" y="211864"/>
                </a:cubicBezTo>
                <a:cubicBezTo>
                  <a:pt x="4565387" y="209032"/>
                  <a:pt x="4565387" y="209032"/>
                  <a:pt x="4565387" y="209032"/>
                </a:cubicBezTo>
                <a:cubicBezTo>
                  <a:pt x="4575268" y="206200"/>
                  <a:pt x="4575268" y="206200"/>
                  <a:pt x="4575268" y="206200"/>
                </a:cubicBezTo>
                <a:cubicBezTo>
                  <a:pt x="4585639" y="202920"/>
                  <a:pt x="4585639" y="202920"/>
                  <a:pt x="4585639" y="202920"/>
                </a:cubicBezTo>
                <a:close/>
                <a:moveTo>
                  <a:pt x="4605849" y="200556"/>
                </a:moveTo>
                <a:cubicBezTo>
                  <a:pt x="4613367" y="200556"/>
                  <a:pt x="4613367" y="200556"/>
                  <a:pt x="4613367" y="200556"/>
                </a:cubicBezTo>
                <a:cubicBezTo>
                  <a:pt x="4620437" y="200556"/>
                  <a:pt x="4620437" y="200556"/>
                  <a:pt x="4620437" y="200556"/>
                </a:cubicBezTo>
                <a:cubicBezTo>
                  <a:pt x="4627508" y="201046"/>
                  <a:pt x="4627508" y="201046"/>
                  <a:pt x="4627508" y="201046"/>
                </a:cubicBezTo>
                <a:cubicBezTo>
                  <a:pt x="4634578" y="201046"/>
                  <a:pt x="4634578" y="201046"/>
                  <a:pt x="4634578" y="201046"/>
                </a:cubicBezTo>
                <a:cubicBezTo>
                  <a:pt x="4642096" y="201046"/>
                  <a:pt x="4642096" y="201046"/>
                  <a:pt x="4642096" y="201046"/>
                </a:cubicBezTo>
                <a:cubicBezTo>
                  <a:pt x="4649145" y="201046"/>
                  <a:pt x="4649145" y="201046"/>
                  <a:pt x="4649145" y="201046"/>
                </a:cubicBezTo>
                <a:cubicBezTo>
                  <a:pt x="4656215" y="201515"/>
                  <a:pt x="4656215" y="201515"/>
                  <a:pt x="4656215" y="201515"/>
                </a:cubicBezTo>
                <a:cubicBezTo>
                  <a:pt x="4663285" y="201515"/>
                  <a:pt x="4663285" y="201515"/>
                  <a:pt x="4663285" y="201515"/>
                </a:cubicBezTo>
                <a:lnTo>
                  <a:pt x="4662327" y="206200"/>
                </a:lnTo>
                <a:cubicBezTo>
                  <a:pt x="4661390" y="211396"/>
                  <a:pt x="4661390" y="211396"/>
                  <a:pt x="4661390" y="211396"/>
                </a:cubicBezTo>
                <a:cubicBezTo>
                  <a:pt x="4660453" y="216102"/>
                  <a:pt x="4660453" y="216102"/>
                  <a:pt x="4660453" y="216102"/>
                </a:cubicBezTo>
                <a:cubicBezTo>
                  <a:pt x="4659047" y="220809"/>
                  <a:pt x="4659047" y="220809"/>
                  <a:pt x="4659047" y="220809"/>
                </a:cubicBezTo>
                <a:cubicBezTo>
                  <a:pt x="4658089" y="225983"/>
                  <a:pt x="4658089" y="225983"/>
                  <a:pt x="4658089" y="225983"/>
                </a:cubicBezTo>
                <a:cubicBezTo>
                  <a:pt x="4657173" y="230690"/>
                  <a:pt x="4657173" y="230690"/>
                  <a:pt x="4657173" y="230690"/>
                </a:cubicBezTo>
                <a:cubicBezTo>
                  <a:pt x="4655746" y="235396"/>
                  <a:pt x="4655746" y="235396"/>
                  <a:pt x="4655746" y="235396"/>
                </a:cubicBezTo>
                <a:cubicBezTo>
                  <a:pt x="4654788" y="240103"/>
                  <a:pt x="4654788" y="240103"/>
                  <a:pt x="4654788" y="240103"/>
                </a:cubicBezTo>
                <a:cubicBezTo>
                  <a:pt x="4654341" y="240103"/>
                  <a:pt x="4654341" y="240103"/>
                  <a:pt x="4654341" y="240103"/>
                </a:cubicBezTo>
                <a:cubicBezTo>
                  <a:pt x="4653872" y="240103"/>
                  <a:pt x="4653404" y="240103"/>
                  <a:pt x="4652914" y="240103"/>
                </a:cubicBezTo>
                <a:cubicBezTo>
                  <a:pt x="4652914" y="240103"/>
                  <a:pt x="4652446" y="240571"/>
                  <a:pt x="4651977" y="240571"/>
                </a:cubicBezTo>
                <a:cubicBezTo>
                  <a:pt x="4651977" y="240571"/>
                  <a:pt x="4651508" y="240571"/>
                  <a:pt x="4651040" y="240571"/>
                </a:cubicBezTo>
                <a:lnTo>
                  <a:pt x="4650571" y="241040"/>
                </a:lnTo>
                <a:cubicBezTo>
                  <a:pt x="4650103" y="241040"/>
                  <a:pt x="4649634" y="241040"/>
                  <a:pt x="4649634" y="241508"/>
                </a:cubicBezTo>
                <a:cubicBezTo>
                  <a:pt x="4649145" y="241508"/>
                  <a:pt x="4649145" y="241508"/>
                  <a:pt x="4648676" y="241977"/>
                </a:cubicBezTo>
                <a:cubicBezTo>
                  <a:pt x="4648208" y="241977"/>
                  <a:pt x="4648208" y="241977"/>
                  <a:pt x="4647739" y="242466"/>
                </a:cubicBezTo>
                <a:cubicBezTo>
                  <a:pt x="4647739" y="242466"/>
                  <a:pt x="4647271" y="242466"/>
                  <a:pt x="4647271" y="242935"/>
                </a:cubicBezTo>
                <a:cubicBezTo>
                  <a:pt x="4641627" y="238207"/>
                  <a:pt x="4641627" y="238207"/>
                  <a:pt x="4641627" y="238207"/>
                </a:cubicBezTo>
                <a:cubicBezTo>
                  <a:pt x="4636452" y="233054"/>
                  <a:pt x="4636452" y="233054"/>
                  <a:pt x="4636452" y="233054"/>
                </a:cubicBezTo>
                <a:cubicBezTo>
                  <a:pt x="4631277" y="228326"/>
                  <a:pt x="4631277" y="228326"/>
                  <a:pt x="4631277" y="228326"/>
                </a:cubicBezTo>
                <a:cubicBezTo>
                  <a:pt x="4625612" y="223641"/>
                  <a:pt x="4625612" y="223641"/>
                  <a:pt x="4625612" y="223641"/>
                </a:cubicBezTo>
                <a:cubicBezTo>
                  <a:pt x="4620437" y="218913"/>
                  <a:pt x="4620437" y="218913"/>
                  <a:pt x="4620437" y="218913"/>
                </a:cubicBezTo>
                <a:cubicBezTo>
                  <a:pt x="4615262" y="214228"/>
                  <a:pt x="4615262" y="214228"/>
                  <a:pt x="4615262" y="214228"/>
                </a:cubicBezTo>
                <a:cubicBezTo>
                  <a:pt x="4609619" y="209501"/>
                  <a:pt x="4609619" y="209501"/>
                  <a:pt x="4609619" y="209501"/>
                </a:cubicBezTo>
                <a:cubicBezTo>
                  <a:pt x="4604444" y="204816"/>
                  <a:pt x="4604444" y="204816"/>
                  <a:pt x="4604444" y="204816"/>
                </a:cubicBezTo>
                <a:cubicBezTo>
                  <a:pt x="4604444" y="204326"/>
                  <a:pt x="4604444" y="204326"/>
                  <a:pt x="4604912" y="204326"/>
                </a:cubicBezTo>
                <a:cubicBezTo>
                  <a:pt x="4604912" y="203857"/>
                  <a:pt x="4604912" y="203857"/>
                  <a:pt x="4604912" y="203389"/>
                </a:cubicBezTo>
                <a:cubicBezTo>
                  <a:pt x="4604912" y="203389"/>
                  <a:pt x="4605381" y="203389"/>
                  <a:pt x="4605381" y="202920"/>
                </a:cubicBezTo>
                <a:cubicBezTo>
                  <a:pt x="4605381" y="202920"/>
                  <a:pt x="4605381" y="202920"/>
                  <a:pt x="4605381" y="202452"/>
                </a:cubicBezTo>
                <a:cubicBezTo>
                  <a:pt x="4605381" y="202452"/>
                  <a:pt x="4605381" y="202452"/>
                  <a:pt x="4605849" y="201983"/>
                </a:cubicBezTo>
                <a:lnTo>
                  <a:pt x="4605849" y="201515"/>
                </a:lnTo>
                <a:lnTo>
                  <a:pt x="4605849" y="201046"/>
                </a:lnTo>
                <a:close/>
                <a:moveTo>
                  <a:pt x="5013919" y="199221"/>
                </a:moveTo>
                <a:lnTo>
                  <a:pt x="5013919" y="216898"/>
                </a:lnTo>
                <a:lnTo>
                  <a:pt x="5013919" y="235027"/>
                </a:lnTo>
                <a:lnTo>
                  <a:pt x="5013919" y="252746"/>
                </a:lnTo>
                <a:lnTo>
                  <a:pt x="5013919" y="270875"/>
                </a:lnTo>
                <a:lnTo>
                  <a:pt x="5023970" y="270875"/>
                </a:lnTo>
                <a:lnTo>
                  <a:pt x="5034021" y="270875"/>
                </a:lnTo>
                <a:lnTo>
                  <a:pt x="5043618" y="270875"/>
                </a:lnTo>
                <a:lnTo>
                  <a:pt x="5053628" y="270875"/>
                </a:lnTo>
                <a:lnTo>
                  <a:pt x="5053628" y="268491"/>
                </a:lnTo>
                <a:lnTo>
                  <a:pt x="5053628" y="266559"/>
                </a:lnTo>
                <a:lnTo>
                  <a:pt x="5053628" y="264174"/>
                </a:lnTo>
                <a:lnTo>
                  <a:pt x="5053628" y="261790"/>
                </a:lnTo>
                <a:lnTo>
                  <a:pt x="5046007" y="261790"/>
                </a:lnTo>
                <a:lnTo>
                  <a:pt x="5038840" y="261790"/>
                </a:lnTo>
                <a:lnTo>
                  <a:pt x="5031178" y="261790"/>
                </a:lnTo>
                <a:lnTo>
                  <a:pt x="5023517" y="261790"/>
                </a:lnTo>
                <a:lnTo>
                  <a:pt x="5023517" y="246045"/>
                </a:lnTo>
                <a:lnTo>
                  <a:pt x="5023517" y="230259"/>
                </a:lnTo>
                <a:lnTo>
                  <a:pt x="5023517" y="214514"/>
                </a:lnTo>
                <a:lnTo>
                  <a:pt x="5023517" y="199221"/>
                </a:lnTo>
                <a:lnTo>
                  <a:pt x="5021086" y="199221"/>
                </a:lnTo>
                <a:lnTo>
                  <a:pt x="5018697" y="199221"/>
                </a:lnTo>
                <a:lnTo>
                  <a:pt x="5016308" y="199221"/>
                </a:lnTo>
                <a:close/>
                <a:moveTo>
                  <a:pt x="5127362" y="199220"/>
                </a:moveTo>
                <a:cubicBezTo>
                  <a:pt x="5127362" y="199220"/>
                  <a:pt x="5127362" y="199220"/>
                  <a:pt x="5127362" y="216897"/>
                </a:cubicBezTo>
                <a:cubicBezTo>
                  <a:pt x="5127362" y="216897"/>
                  <a:pt x="5127362" y="216897"/>
                  <a:pt x="5127362" y="235027"/>
                </a:cubicBezTo>
                <a:cubicBezTo>
                  <a:pt x="5127362" y="235027"/>
                  <a:pt x="5127362" y="235027"/>
                  <a:pt x="5127362" y="252745"/>
                </a:cubicBezTo>
                <a:cubicBezTo>
                  <a:pt x="5127362" y="252745"/>
                  <a:pt x="5127362" y="252745"/>
                  <a:pt x="5127362" y="270875"/>
                </a:cubicBezTo>
                <a:lnTo>
                  <a:pt x="5134031" y="270875"/>
                </a:lnTo>
                <a:cubicBezTo>
                  <a:pt x="5134031" y="270875"/>
                  <a:pt x="5134031" y="270875"/>
                  <a:pt x="5140289" y="270875"/>
                </a:cubicBezTo>
                <a:cubicBezTo>
                  <a:pt x="5140289" y="270875"/>
                  <a:pt x="5140289" y="270875"/>
                  <a:pt x="5146958" y="270875"/>
                </a:cubicBezTo>
                <a:cubicBezTo>
                  <a:pt x="5146958" y="270875"/>
                  <a:pt x="5146958" y="270875"/>
                  <a:pt x="5153669" y="270875"/>
                </a:cubicBezTo>
                <a:cubicBezTo>
                  <a:pt x="5157003" y="270875"/>
                  <a:pt x="5160338" y="270382"/>
                  <a:pt x="5163220" y="269436"/>
                </a:cubicBezTo>
                <a:cubicBezTo>
                  <a:pt x="5165608" y="268490"/>
                  <a:pt x="5167995" y="267052"/>
                  <a:pt x="5169930" y="265119"/>
                </a:cubicBezTo>
                <a:cubicBezTo>
                  <a:pt x="5171824" y="263228"/>
                  <a:pt x="5173759" y="260844"/>
                  <a:pt x="5174706" y="258460"/>
                </a:cubicBezTo>
                <a:cubicBezTo>
                  <a:pt x="5175653" y="256075"/>
                  <a:pt x="5176147" y="252745"/>
                  <a:pt x="5176147" y="249374"/>
                </a:cubicBezTo>
                <a:cubicBezTo>
                  <a:pt x="5176147" y="247483"/>
                  <a:pt x="5175653" y="245551"/>
                  <a:pt x="5175653" y="244112"/>
                </a:cubicBezTo>
                <a:cubicBezTo>
                  <a:pt x="5175200" y="242221"/>
                  <a:pt x="5174212" y="240782"/>
                  <a:pt x="5173265" y="239343"/>
                </a:cubicBezTo>
                <a:cubicBezTo>
                  <a:pt x="5172812" y="238398"/>
                  <a:pt x="5171824" y="236959"/>
                  <a:pt x="5170383" y="236013"/>
                </a:cubicBezTo>
                <a:cubicBezTo>
                  <a:pt x="5168983" y="235027"/>
                  <a:pt x="5167543" y="234081"/>
                  <a:pt x="5166102" y="233136"/>
                </a:cubicBezTo>
                <a:cubicBezTo>
                  <a:pt x="5167049" y="232642"/>
                  <a:pt x="5168489" y="231697"/>
                  <a:pt x="5169436" y="230751"/>
                </a:cubicBezTo>
                <a:cubicBezTo>
                  <a:pt x="5169930" y="229806"/>
                  <a:pt x="5170877" y="228367"/>
                  <a:pt x="5171371" y="227421"/>
                </a:cubicBezTo>
                <a:cubicBezTo>
                  <a:pt x="5172318" y="225983"/>
                  <a:pt x="5172318" y="224544"/>
                  <a:pt x="5172812" y="223105"/>
                </a:cubicBezTo>
                <a:cubicBezTo>
                  <a:pt x="5173265" y="221666"/>
                  <a:pt x="5173265" y="220268"/>
                  <a:pt x="5173265" y="218336"/>
                </a:cubicBezTo>
                <a:cubicBezTo>
                  <a:pt x="5173265" y="215006"/>
                  <a:pt x="5172812" y="212129"/>
                  <a:pt x="5171824" y="209744"/>
                </a:cubicBezTo>
                <a:cubicBezTo>
                  <a:pt x="5170877" y="207360"/>
                  <a:pt x="5169436" y="205428"/>
                  <a:pt x="5167543" y="203989"/>
                </a:cubicBezTo>
                <a:cubicBezTo>
                  <a:pt x="5165608" y="202098"/>
                  <a:pt x="5163220" y="201152"/>
                  <a:pt x="5160338" y="200166"/>
                </a:cubicBezTo>
                <a:cubicBezTo>
                  <a:pt x="5157950" y="199220"/>
                  <a:pt x="5154616" y="199220"/>
                  <a:pt x="5150787" y="199220"/>
                </a:cubicBezTo>
                <a:cubicBezTo>
                  <a:pt x="5150787" y="199220"/>
                  <a:pt x="5150787" y="199220"/>
                  <a:pt x="5145065" y="199220"/>
                </a:cubicBezTo>
                <a:cubicBezTo>
                  <a:pt x="5145065" y="199220"/>
                  <a:pt x="5145065" y="199220"/>
                  <a:pt x="5139301" y="199220"/>
                </a:cubicBezTo>
                <a:cubicBezTo>
                  <a:pt x="5139301" y="199220"/>
                  <a:pt x="5139301" y="199220"/>
                  <a:pt x="5133084" y="199220"/>
                </a:cubicBezTo>
                <a:cubicBezTo>
                  <a:pt x="5133084" y="199220"/>
                  <a:pt x="5133084" y="199220"/>
                  <a:pt x="5127362" y="199220"/>
                </a:cubicBezTo>
                <a:close/>
                <a:moveTo>
                  <a:pt x="5206251" y="199220"/>
                </a:moveTo>
                <a:lnTo>
                  <a:pt x="5200497" y="216897"/>
                </a:lnTo>
                <a:lnTo>
                  <a:pt x="5195236" y="235027"/>
                </a:lnTo>
                <a:lnTo>
                  <a:pt x="5189524" y="252745"/>
                </a:lnTo>
                <a:lnTo>
                  <a:pt x="5183811" y="270875"/>
                </a:lnTo>
                <a:lnTo>
                  <a:pt x="5186195" y="270875"/>
                </a:lnTo>
                <a:lnTo>
                  <a:pt x="5188578" y="270875"/>
                </a:lnTo>
                <a:lnTo>
                  <a:pt x="5190962" y="270875"/>
                </a:lnTo>
                <a:lnTo>
                  <a:pt x="5193346" y="270875"/>
                </a:lnTo>
                <a:lnTo>
                  <a:pt x="5195236" y="265119"/>
                </a:lnTo>
                <a:lnTo>
                  <a:pt x="5197168" y="258912"/>
                </a:lnTo>
                <a:lnTo>
                  <a:pt x="5199059" y="253197"/>
                </a:lnTo>
                <a:lnTo>
                  <a:pt x="5200990" y="246990"/>
                </a:lnTo>
                <a:lnTo>
                  <a:pt x="5207196" y="246990"/>
                </a:lnTo>
                <a:lnTo>
                  <a:pt x="5213402" y="246990"/>
                </a:lnTo>
                <a:lnTo>
                  <a:pt x="5220101" y="246990"/>
                </a:lnTo>
                <a:lnTo>
                  <a:pt x="5226307" y="246990"/>
                </a:lnTo>
                <a:lnTo>
                  <a:pt x="5228197" y="253197"/>
                </a:lnTo>
                <a:lnTo>
                  <a:pt x="5230129" y="258912"/>
                </a:lnTo>
                <a:lnTo>
                  <a:pt x="5232019" y="265119"/>
                </a:lnTo>
                <a:lnTo>
                  <a:pt x="5233458" y="270875"/>
                </a:lnTo>
                <a:lnTo>
                  <a:pt x="5235842" y="270875"/>
                </a:lnTo>
                <a:lnTo>
                  <a:pt x="5238718" y="270875"/>
                </a:lnTo>
                <a:lnTo>
                  <a:pt x="5241102" y="270875"/>
                </a:lnTo>
                <a:lnTo>
                  <a:pt x="5243486" y="270875"/>
                </a:lnTo>
                <a:lnTo>
                  <a:pt x="5237732" y="252745"/>
                </a:lnTo>
                <a:lnTo>
                  <a:pt x="5232019" y="235027"/>
                </a:lnTo>
                <a:lnTo>
                  <a:pt x="5226307" y="216897"/>
                </a:lnTo>
                <a:lnTo>
                  <a:pt x="5221046" y="199220"/>
                </a:lnTo>
                <a:lnTo>
                  <a:pt x="5217224" y="199220"/>
                </a:lnTo>
                <a:lnTo>
                  <a:pt x="5213402" y="199220"/>
                </a:lnTo>
                <a:lnTo>
                  <a:pt x="5210073" y="199220"/>
                </a:lnTo>
                <a:close/>
                <a:moveTo>
                  <a:pt x="5255507" y="199220"/>
                </a:moveTo>
                <a:lnTo>
                  <a:pt x="5255507" y="216897"/>
                </a:lnTo>
                <a:lnTo>
                  <a:pt x="5255507" y="235027"/>
                </a:lnTo>
                <a:lnTo>
                  <a:pt x="5255507" y="252745"/>
                </a:lnTo>
                <a:lnTo>
                  <a:pt x="5255507" y="270875"/>
                </a:lnTo>
                <a:lnTo>
                  <a:pt x="5265082" y="270875"/>
                </a:lnTo>
                <a:lnTo>
                  <a:pt x="5275110" y="270875"/>
                </a:lnTo>
                <a:lnTo>
                  <a:pt x="5285138" y="270875"/>
                </a:lnTo>
                <a:lnTo>
                  <a:pt x="5294672" y="270875"/>
                </a:lnTo>
                <a:lnTo>
                  <a:pt x="5294672" y="268490"/>
                </a:lnTo>
                <a:lnTo>
                  <a:pt x="5294672" y="266558"/>
                </a:lnTo>
                <a:lnTo>
                  <a:pt x="5294672" y="264174"/>
                </a:lnTo>
                <a:lnTo>
                  <a:pt x="5294672" y="261789"/>
                </a:lnTo>
                <a:lnTo>
                  <a:pt x="5287521" y="261789"/>
                </a:lnTo>
                <a:lnTo>
                  <a:pt x="5279877" y="261789"/>
                </a:lnTo>
                <a:lnTo>
                  <a:pt x="5272233" y="261789"/>
                </a:lnTo>
                <a:lnTo>
                  <a:pt x="5264589" y="261789"/>
                </a:lnTo>
                <a:lnTo>
                  <a:pt x="5264589" y="246044"/>
                </a:lnTo>
                <a:lnTo>
                  <a:pt x="5264589" y="230258"/>
                </a:lnTo>
                <a:lnTo>
                  <a:pt x="5264589" y="214513"/>
                </a:lnTo>
                <a:lnTo>
                  <a:pt x="5264589" y="199220"/>
                </a:lnTo>
                <a:lnTo>
                  <a:pt x="5262206" y="199220"/>
                </a:lnTo>
                <a:lnTo>
                  <a:pt x="5260274" y="199220"/>
                </a:lnTo>
                <a:lnTo>
                  <a:pt x="5257891" y="199220"/>
                </a:lnTo>
                <a:close/>
                <a:moveTo>
                  <a:pt x="4973371" y="197768"/>
                </a:moveTo>
                <a:cubicBezTo>
                  <a:pt x="4969050" y="197768"/>
                  <a:pt x="4965222" y="198261"/>
                  <a:pt x="4961889" y="199207"/>
                </a:cubicBezTo>
                <a:cubicBezTo>
                  <a:pt x="4958555" y="200153"/>
                  <a:pt x="4955674" y="202086"/>
                  <a:pt x="4953287" y="204471"/>
                </a:cubicBezTo>
                <a:cubicBezTo>
                  <a:pt x="4951353" y="206363"/>
                  <a:pt x="4949460" y="209241"/>
                  <a:pt x="4948472" y="212614"/>
                </a:cubicBezTo>
                <a:cubicBezTo>
                  <a:pt x="4947073" y="215945"/>
                  <a:pt x="4946579" y="220263"/>
                  <a:pt x="4946579" y="224540"/>
                </a:cubicBezTo>
                <a:lnTo>
                  <a:pt x="4946579" y="229804"/>
                </a:lnTo>
                <a:cubicBezTo>
                  <a:pt x="4946579" y="229804"/>
                  <a:pt x="4946579" y="229804"/>
                  <a:pt x="4946579" y="234574"/>
                </a:cubicBezTo>
                <a:cubicBezTo>
                  <a:pt x="4946579" y="234574"/>
                  <a:pt x="4946579" y="234574"/>
                  <a:pt x="4946579" y="239838"/>
                </a:cubicBezTo>
                <a:cubicBezTo>
                  <a:pt x="4946579" y="239838"/>
                  <a:pt x="4946579" y="239838"/>
                  <a:pt x="4946579" y="245102"/>
                </a:cubicBezTo>
                <a:cubicBezTo>
                  <a:pt x="4946579" y="249379"/>
                  <a:pt x="4947073" y="253697"/>
                  <a:pt x="4948472" y="257028"/>
                </a:cubicBezTo>
                <a:cubicBezTo>
                  <a:pt x="4949460" y="260359"/>
                  <a:pt x="4950900" y="263238"/>
                  <a:pt x="4953287" y="265623"/>
                </a:cubicBezTo>
                <a:cubicBezTo>
                  <a:pt x="4955674" y="267515"/>
                  <a:pt x="4958061" y="269448"/>
                  <a:pt x="4961395" y="270887"/>
                </a:cubicBezTo>
                <a:cubicBezTo>
                  <a:pt x="4964770" y="271833"/>
                  <a:pt x="4968597" y="272327"/>
                  <a:pt x="4972877" y="272327"/>
                </a:cubicBezTo>
                <a:cubicBezTo>
                  <a:pt x="4977199" y="272327"/>
                  <a:pt x="4980985" y="271833"/>
                  <a:pt x="4984360" y="270887"/>
                </a:cubicBezTo>
                <a:cubicBezTo>
                  <a:pt x="4987693" y="269448"/>
                  <a:pt x="4990574" y="267515"/>
                  <a:pt x="4992467" y="265623"/>
                </a:cubicBezTo>
                <a:cubicBezTo>
                  <a:pt x="4994896" y="263238"/>
                  <a:pt x="4996295" y="260359"/>
                  <a:pt x="4997283" y="257028"/>
                </a:cubicBezTo>
                <a:cubicBezTo>
                  <a:pt x="4998723" y="253697"/>
                  <a:pt x="4999176" y="249379"/>
                  <a:pt x="4999176" y="245102"/>
                </a:cubicBezTo>
                <a:cubicBezTo>
                  <a:pt x="4999176" y="245102"/>
                  <a:pt x="4999176" y="245102"/>
                  <a:pt x="4999176" y="241278"/>
                </a:cubicBezTo>
                <a:cubicBezTo>
                  <a:pt x="4999176" y="241278"/>
                  <a:pt x="4999176" y="241278"/>
                  <a:pt x="4999176" y="237905"/>
                </a:cubicBezTo>
                <a:cubicBezTo>
                  <a:pt x="4999176" y="237905"/>
                  <a:pt x="4999176" y="237905"/>
                  <a:pt x="4999176" y="234081"/>
                </a:cubicBezTo>
                <a:cubicBezTo>
                  <a:pt x="4999176" y="234081"/>
                  <a:pt x="4999176" y="234081"/>
                  <a:pt x="4999176" y="230256"/>
                </a:cubicBezTo>
                <a:cubicBezTo>
                  <a:pt x="4999176" y="230256"/>
                  <a:pt x="4999176" y="230256"/>
                  <a:pt x="4992015" y="230256"/>
                </a:cubicBezTo>
                <a:cubicBezTo>
                  <a:pt x="4992015" y="230256"/>
                  <a:pt x="4992015" y="230256"/>
                  <a:pt x="4985306" y="230256"/>
                </a:cubicBezTo>
                <a:cubicBezTo>
                  <a:pt x="4985306" y="230256"/>
                  <a:pt x="4985306" y="230256"/>
                  <a:pt x="4978145" y="230256"/>
                </a:cubicBezTo>
                <a:cubicBezTo>
                  <a:pt x="4978145" y="230256"/>
                  <a:pt x="4978145" y="230256"/>
                  <a:pt x="4970984" y="230256"/>
                </a:cubicBezTo>
                <a:cubicBezTo>
                  <a:pt x="4970984" y="230256"/>
                  <a:pt x="4970984" y="230256"/>
                  <a:pt x="4970984" y="232641"/>
                </a:cubicBezTo>
                <a:cubicBezTo>
                  <a:pt x="4970984" y="232641"/>
                  <a:pt x="4970984" y="232641"/>
                  <a:pt x="4970984" y="234574"/>
                </a:cubicBezTo>
                <a:cubicBezTo>
                  <a:pt x="4970984" y="234574"/>
                  <a:pt x="4970984" y="234574"/>
                  <a:pt x="4970984" y="236959"/>
                </a:cubicBezTo>
                <a:cubicBezTo>
                  <a:pt x="4970984" y="236959"/>
                  <a:pt x="4970984" y="236959"/>
                  <a:pt x="4970984" y="238851"/>
                </a:cubicBezTo>
                <a:cubicBezTo>
                  <a:pt x="4970984" y="238851"/>
                  <a:pt x="4970984" y="238851"/>
                  <a:pt x="4975758" y="238851"/>
                </a:cubicBezTo>
                <a:cubicBezTo>
                  <a:pt x="4975758" y="238851"/>
                  <a:pt x="4975758" y="238851"/>
                  <a:pt x="4980038" y="238851"/>
                </a:cubicBezTo>
                <a:cubicBezTo>
                  <a:pt x="4980038" y="238851"/>
                  <a:pt x="4980038" y="238851"/>
                  <a:pt x="4984813" y="238851"/>
                </a:cubicBezTo>
                <a:cubicBezTo>
                  <a:pt x="4984813" y="238851"/>
                  <a:pt x="4984813" y="238851"/>
                  <a:pt x="4989134" y="238851"/>
                </a:cubicBezTo>
                <a:cubicBezTo>
                  <a:pt x="4989134" y="238851"/>
                  <a:pt x="4989134" y="238851"/>
                  <a:pt x="4989134" y="240291"/>
                </a:cubicBezTo>
                <a:cubicBezTo>
                  <a:pt x="4989134" y="240291"/>
                  <a:pt x="4989134" y="240291"/>
                  <a:pt x="4989134" y="242223"/>
                </a:cubicBezTo>
                <a:cubicBezTo>
                  <a:pt x="4989134" y="242223"/>
                  <a:pt x="4989134" y="242223"/>
                  <a:pt x="4989134" y="243663"/>
                </a:cubicBezTo>
                <a:cubicBezTo>
                  <a:pt x="4989134" y="243663"/>
                  <a:pt x="4989134" y="243663"/>
                  <a:pt x="4989134" y="245102"/>
                </a:cubicBezTo>
                <a:cubicBezTo>
                  <a:pt x="4989134" y="248433"/>
                  <a:pt x="4989134" y="250818"/>
                  <a:pt x="4988187" y="253204"/>
                </a:cubicBezTo>
                <a:cubicBezTo>
                  <a:pt x="4987693" y="255589"/>
                  <a:pt x="4986747" y="257522"/>
                  <a:pt x="4985306" y="258920"/>
                </a:cubicBezTo>
                <a:cubicBezTo>
                  <a:pt x="4984360" y="260853"/>
                  <a:pt x="4982426" y="261799"/>
                  <a:pt x="4980532" y="262292"/>
                </a:cubicBezTo>
                <a:cubicBezTo>
                  <a:pt x="4978145" y="263238"/>
                  <a:pt x="4975758" y="263690"/>
                  <a:pt x="4972877" y="263690"/>
                </a:cubicBezTo>
                <a:cubicBezTo>
                  <a:pt x="4970490" y="263690"/>
                  <a:pt x="4967610" y="263238"/>
                  <a:pt x="4965716" y="262292"/>
                </a:cubicBezTo>
                <a:cubicBezTo>
                  <a:pt x="4963782" y="261799"/>
                  <a:pt x="4961889" y="260853"/>
                  <a:pt x="4960448" y="258920"/>
                </a:cubicBezTo>
                <a:cubicBezTo>
                  <a:pt x="4959008" y="257522"/>
                  <a:pt x="4958061" y="255589"/>
                  <a:pt x="4957115" y="253204"/>
                </a:cubicBezTo>
                <a:cubicBezTo>
                  <a:pt x="4956621" y="250818"/>
                  <a:pt x="4956127" y="248433"/>
                  <a:pt x="4956127" y="245102"/>
                </a:cubicBezTo>
                <a:cubicBezTo>
                  <a:pt x="4956127" y="245102"/>
                  <a:pt x="4956127" y="245102"/>
                  <a:pt x="4956127" y="239838"/>
                </a:cubicBezTo>
                <a:cubicBezTo>
                  <a:pt x="4956127" y="239838"/>
                  <a:pt x="4956127" y="239838"/>
                  <a:pt x="4956127" y="234574"/>
                </a:cubicBezTo>
                <a:cubicBezTo>
                  <a:pt x="4956127" y="234574"/>
                  <a:pt x="4956127" y="234574"/>
                  <a:pt x="4956127" y="229804"/>
                </a:cubicBezTo>
                <a:cubicBezTo>
                  <a:pt x="4956127" y="229804"/>
                  <a:pt x="4956127" y="229804"/>
                  <a:pt x="4956127" y="224540"/>
                </a:cubicBezTo>
                <a:cubicBezTo>
                  <a:pt x="4956127" y="221209"/>
                  <a:pt x="4956621" y="218823"/>
                  <a:pt x="4957115" y="216438"/>
                </a:cubicBezTo>
                <a:cubicBezTo>
                  <a:pt x="4958061" y="214012"/>
                  <a:pt x="4959008" y="212120"/>
                  <a:pt x="4960448" y="210681"/>
                </a:cubicBezTo>
                <a:cubicBezTo>
                  <a:pt x="4961889" y="209241"/>
                  <a:pt x="4963782" y="207802"/>
                  <a:pt x="4965716" y="207350"/>
                </a:cubicBezTo>
                <a:cubicBezTo>
                  <a:pt x="4967610" y="206363"/>
                  <a:pt x="4970490" y="205910"/>
                  <a:pt x="4973371" y="205910"/>
                </a:cubicBezTo>
                <a:cubicBezTo>
                  <a:pt x="4975264" y="205910"/>
                  <a:pt x="4977651" y="206363"/>
                  <a:pt x="4979092" y="206856"/>
                </a:cubicBezTo>
                <a:cubicBezTo>
                  <a:pt x="4980985" y="207350"/>
                  <a:pt x="4982426" y="207802"/>
                  <a:pt x="4983866" y="208789"/>
                </a:cubicBezTo>
                <a:cubicBezTo>
                  <a:pt x="4985306" y="209735"/>
                  <a:pt x="4986253" y="211174"/>
                  <a:pt x="4987241" y="212614"/>
                </a:cubicBezTo>
                <a:cubicBezTo>
                  <a:pt x="4988187" y="214012"/>
                  <a:pt x="4989134" y="215451"/>
                  <a:pt x="4989628" y="217384"/>
                </a:cubicBezTo>
                <a:cubicBezTo>
                  <a:pt x="4989628" y="217384"/>
                  <a:pt x="4989628" y="217384"/>
                  <a:pt x="4991521" y="216438"/>
                </a:cubicBezTo>
                <a:cubicBezTo>
                  <a:pt x="4991521" y="216438"/>
                  <a:pt x="4991521" y="216438"/>
                  <a:pt x="4993908" y="215451"/>
                </a:cubicBezTo>
                <a:cubicBezTo>
                  <a:pt x="4993908" y="215451"/>
                  <a:pt x="4993908" y="215451"/>
                  <a:pt x="4996295" y="214999"/>
                </a:cubicBezTo>
                <a:cubicBezTo>
                  <a:pt x="4996295" y="214999"/>
                  <a:pt x="4996295" y="214999"/>
                  <a:pt x="4998229" y="214012"/>
                </a:cubicBezTo>
                <a:cubicBezTo>
                  <a:pt x="4997283" y="211174"/>
                  <a:pt x="4995842" y="208296"/>
                  <a:pt x="4994402" y="206363"/>
                </a:cubicBezTo>
                <a:cubicBezTo>
                  <a:pt x="4992961" y="204471"/>
                  <a:pt x="4991068" y="202538"/>
                  <a:pt x="4988640" y="201140"/>
                </a:cubicBezTo>
                <a:cubicBezTo>
                  <a:pt x="4986747" y="200153"/>
                  <a:pt x="4984360" y="199207"/>
                  <a:pt x="4981973" y="198261"/>
                </a:cubicBezTo>
                <a:cubicBezTo>
                  <a:pt x="4979092" y="197768"/>
                  <a:pt x="4976211" y="197768"/>
                  <a:pt x="4973371" y="197768"/>
                </a:cubicBezTo>
                <a:close/>
                <a:moveTo>
                  <a:pt x="5085776" y="197223"/>
                </a:moveTo>
                <a:cubicBezTo>
                  <a:pt x="5081455" y="197223"/>
                  <a:pt x="5077669" y="198170"/>
                  <a:pt x="5074294" y="199117"/>
                </a:cubicBezTo>
                <a:cubicBezTo>
                  <a:pt x="5070960" y="200558"/>
                  <a:pt x="5068080" y="201999"/>
                  <a:pt x="5066186" y="204388"/>
                </a:cubicBezTo>
                <a:cubicBezTo>
                  <a:pt x="5063799" y="206776"/>
                  <a:pt x="5061865" y="209658"/>
                  <a:pt x="5060918" y="212540"/>
                </a:cubicBezTo>
                <a:cubicBezTo>
                  <a:pt x="5059972" y="215876"/>
                  <a:pt x="5059478" y="219705"/>
                  <a:pt x="5059478" y="223987"/>
                </a:cubicBezTo>
                <a:lnTo>
                  <a:pt x="5059478" y="229257"/>
                </a:lnTo>
                <a:cubicBezTo>
                  <a:pt x="5059478" y="229257"/>
                  <a:pt x="5059478" y="229257"/>
                  <a:pt x="5059478" y="234528"/>
                </a:cubicBezTo>
                <a:cubicBezTo>
                  <a:pt x="5059478" y="234528"/>
                  <a:pt x="5059478" y="234528"/>
                  <a:pt x="5059478" y="239798"/>
                </a:cubicBezTo>
                <a:cubicBezTo>
                  <a:pt x="5059478" y="239798"/>
                  <a:pt x="5059478" y="239798"/>
                  <a:pt x="5059478" y="245069"/>
                </a:cubicBezTo>
                <a:cubicBezTo>
                  <a:pt x="5059478" y="250298"/>
                  <a:pt x="5060425" y="254621"/>
                  <a:pt x="5061865" y="258451"/>
                </a:cubicBezTo>
                <a:cubicBezTo>
                  <a:pt x="5063305" y="261786"/>
                  <a:pt x="5065199" y="264668"/>
                  <a:pt x="5067627" y="266562"/>
                </a:cubicBezTo>
                <a:cubicBezTo>
                  <a:pt x="5070467" y="268951"/>
                  <a:pt x="5073347" y="270392"/>
                  <a:pt x="5076228" y="271339"/>
                </a:cubicBezTo>
                <a:cubicBezTo>
                  <a:pt x="5079562" y="271833"/>
                  <a:pt x="5082896" y="272327"/>
                  <a:pt x="5085776" y="272327"/>
                </a:cubicBezTo>
                <a:cubicBezTo>
                  <a:pt x="5089110" y="272327"/>
                  <a:pt x="5092485" y="271833"/>
                  <a:pt x="5095325" y="271339"/>
                </a:cubicBezTo>
                <a:cubicBezTo>
                  <a:pt x="5098205" y="270392"/>
                  <a:pt x="5101086" y="268951"/>
                  <a:pt x="5103967" y="266562"/>
                </a:cubicBezTo>
                <a:cubicBezTo>
                  <a:pt x="5106354" y="264668"/>
                  <a:pt x="5108247" y="261786"/>
                  <a:pt x="5109688" y="258451"/>
                </a:cubicBezTo>
                <a:cubicBezTo>
                  <a:pt x="5111581" y="254621"/>
                  <a:pt x="5112075" y="250298"/>
                  <a:pt x="5112075" y="245069"/>
                </a:cubicBezTo>
                <a:cubicBezTo>
                  <a:pt x="5112075" y="245069"/>
                  <a:pt x="5112075" y="245069"/>
                  <a:pt x="5112075" y="239798"/>
                </a:cubicBezTo>
                <a:cubicBezTo>
                  <a:pt x="5112075" y="239798"/>
                  <a:pt x="5112075" y="239798"/>
                  <a:pt x="5112075" y="234528"/>
                </a:cubicBezTo>
                <a:cubicBezTo>
                  <a:pt x="5112075" y="234528"/>
                  <a:pt x="5112075" y="234528"/>
                  <a:pt x="5112075" y="229257"/>
                </a:cubicBezTo>
                <a:cubicBezTo>
                  <a:pt x="5112075" y="229257"/>
                  <a:pt x="5112075" y="229257"/>
                  <a:pt x="5112075" y="223987"/>
                </a:cubicBezTo>
                <a:cubicBezTo>
                  <a:pt x="5112075" y="219705"/>
                  <a:pt x="5111581" y="215876"/>
                  <a:pt x="5110634" y="212540"/>
                </a:cubicBezTo>
                <a:cubicBezTo>
                  <a:pt x="5109688" y="209658"/>
                  <a:pt x="5107795" y="206776"/>
                  <a:pt x="5105860" y="204388"/>
                </a:cubicBezTo>
                <a:cubicBezTo>
                  <a:pt x="5103473" y="201999"/>
                  <a:pt x="5100592" y="200558"/>
                  <a:pt x="5097259" y="199117"/>
                </a:cubicBezTo>
                <a:cubicBezTo>
                  <a:pt x="5093884" y="198170"/>
                  <a:pt x="5090057" y="197223"/>
                  <a:pt x="5085776" y="197223"/>
                </a:cubicBezTo>
                <a:close/>
                <a:moveTo>
                  <a:pt x="4709392" y="193508"/>
                </a:moveTo>
                <a:cubicBezTo>
                  <a:pt x="4717889" y="200088"/>
                  <a:pt x="4717889" y="200088"/>
                  <a:pt x="4717889" y="200088"/>
                </a:cubicBezTo>
                <a:cubicBezTo>
                  <a:pt x="4725875" y="207158"/>
                  <a:pt x="4725875" y="207158"/>
                  <a:pt x="4725875" y="207158"/>
                </a:cubicBezTo>
                <a:cubicBezTo>
                  <a:pt x="4734351" y="213738"/>
                  <a:pt x="4734351" y="213738"/>
                  <a:pt x="4734351" y="213738"/>
                </a:cubicBezTo>
                <a:cubicBezTo>
                  <a:pt x="4742358" y="220340"/>
                  <a:pt x="4742358" y="220340"/>
                  <a:pt x="4742358" y="220340"/>
                </a:cubicBezTo>
                <a:cubicBezTo>
                  <a:pt x="4750834" y="227410"/>
                  <a:pt x="4750834" y="227410"/>
                  <a:pt x="4750834" y="227410"/>
                </a:cubicBezTo>
                <a:cubicBezTo>
                  <a:pt x="4759310" y="233991"/>
                  <a:pt x="4759310" y="233991"/>
                  <a:pt x="4759310" y="233991"/>
                </a:cubicBezTo>
                <a:cubicBezTo>
                  <a:pt x="4767296" y="241040"/>
                  <a:pt x="4767296" y="241040"/>
                  <a:pt x="4767296" y="241040"/>
                </a:cubicBezTo>
                <a:lnTo>
                  <a:pt x="4775793" y="247641"/>
                </a:lnTo>
                <a:cubicBezTo>
                  <a:pt x="4769191" y="247173"/>
                  <a:pt x="4769191" y="247173"/>
                  <a:pt x="4769191" y="247173"/>
                </a:cubicBezTo>
                <a:cubicBezTo>
                  <a:pt x="4762611" y="246704"/>
                  <a:pt x="4762611" y="246704"/>
                  <a:pt x="4762611" y="246704"/>
                </a:cubicBezTo>
                <a:cubicBezTo>
                  <a:pt x="4756477" y="246236"/>
                  <a:pt x="4756477" y="246236"/>
                  <a:pt x="4756477" y="246236"/>
                </a:cubicBezTo>
                <a:cubicBezTo>
                  <a:pt x="4749897" y="245746"/>
                  <a:pt x="4749897" y="245746"/>
                  <a:pt x="4749897" y="245746"/>
                </a:cubicBezTo>
                <a:cubicBezTo>
                  <a:pt x="4743785" y="244809"/>
                  <a:pt x="4743785" y="244809"/>
                  <a:pt x="4743785" y="244809"/>
                </a:cubicBezTo>
                <a:cubicBezTo>
                  <a:pt x="4737183" y="244340"/>
                  <a:pt x="4737183" y="244340"/>
                  <a:pt x="4737183" y="244340"/>
                </a:cubicBezTo>
                <a:cubicBezTo>
                  <a:pt x="4731071" y="243872"/>
                  <a:pt x="4731071" y="243872"/>
                  <a:pt x="4731071" y="243872"/>
                </a:cubicBezTo>
                <a:cubicBezTo>
                  <a:pt x="4724469" y="243403"/>
                  <a:pt x="4724469" y="243403"/>
                  <a:pt x="4724469" y="243403"/>
                </a:cubicBezTo>
                <a:cubicBezTo>
                  <a:pt x="4722574" y="237292"/>
                  <a:pt x="4722574" y="237292"/>
                  <a:pt x="4722574" y="237292"/>
                </a:cubicBezTo>
                <a:cubicBezTo>
                  <a:pt x="4720700" y="231158"/>
                  <a:pt x="4720700" y="231158"/>
                  <a:pt x="4720700" y="231158"/>
                </a:cubicBezTo>
                <a:cubicBezTo>
                  <a:pt x="4718826" y="224578"/>
                  <a:pt x="4718826" y="224578"/>
                  <a:pt x="4718826" y="224578"/>
                </a:cubicBezTo>
                <a:cubicBezTo>
                  <a:pt x="4716930" y="218445"/>
                  <a:pt x="4716930" y="218445"/>
                  <a:pt x="4716930" y="218445"/>
                </a:cubicBezTo>
                <a:cubicBezTo>
                  <a:pt x="4715056" y="212333"/>
                  <a:pt x="4715056" y="212333"/>
                  <a:pt x="4715056" y="212333"/>
                </a:cubicBezTo>
                <a:cubicBezTo>
                  <a:pt x="4713161" y="205731"/>
                  <a:pt x="4713161" y="205731"/>
                  <a:pt x="4713161" y="205731"/>
                </a:cubicBezTo>
                <a:cubicBezTo>
                  <a:pt x="4711287" y="199619"/>
                  <a:pt x="4711287" y="199619"/>
                  <a:pt x="4711287" y="199619"/>
                </a:cubicBezTo>
                <a:cubicBezTo>
                  <a:pt x="4709392" y="193508"/>
                  <a:pt x="4709392" y="193508"/>
                  <a:pt x="4709392" y="193508"/>
                </a:cubicBezTo>
                <a:close/>
                <a:moveTo>
                  <a:pt x="4714119" y="192549"/>
                </a:moveTo>
                <a:cubicBezTo>
                  <a:pt x="4717889" y="193976"/>
                  <a:pt x="4717889" y="193976"/>
                  <a:pt x="4717889" y="193976"/>
                </a:cubicBezTo>
                <a:cubicBezTo>
                  <a:pt x="4722105" y="195382"/>
                  <a:pt x="4722105" y="195382"/>
                  <a:pt x="4722105" y="195382"/>
                </a:cubicBezTo>
                <a:cubicBezTo>
                  <a:pt x="4726343" y="196787"/>
                  <a:pt x="4726343" y="196787"/>
                  <a:pt x="4726343" y="196787"/>
                </a:cubicBezTo>
                <a:cubicBezTo>
                  <a:pt x="4730602" y="197745"/>
                  <a:pt x="4730602" y="197745"/>
                  <a:pt x="4730602" y="197745"/>
                </a:cubicBezTo>
                <a:cubicBezTo>
                  <a:pt x="4734351" y="199151"/>
                  <a:pt x="4734351" y="199151"/>
                  <a:pt x="4734351" y="199151"/>
                </a:cubicBezTo>
                <a:lnTo>
                  <a:pt x="4738589" y="200556"/>
                </a:lnTo>
                <a:cubicBezTo>
                  <a:pt x="4742826" y="201983"/>
                  <a:pt x="4742826" y="201983"/>
                  <a:pt x="4742826" y="201983"/>
                </a:cubicBezTo>
                <a:cubicBezTo>
                  <a:pt x="4747064" y="202920"/>
                  <a:pt x="4747064" y="202920"/>
                  <a:pt x="4747064" y="202920"/>
                </a:cubicBezTo>
                <a:cubicBezTo>
                  <a:pt x="4750365" y="207627"/>
                  <a:pt x="4750365" y="207627"/>
                  <a:pt x="4750365" y="207627"/>
                </a:cubicBezTo>
                <a:cubicBezTo>
                  <a:pt x="4753198" y="212801"/>
                  <a:pt x="4753198" y="212801"/>
                  <a:pt x="4753198" y="212801"/>
                </a:cubicBezTo>
                <a:cubicBezTo>
                  <a:pt x="4756477" y="217508"/>
                  <a:pt x="4756477" y="217508"/>
                  <a:pt x="4756477" y="217508"/>
                </a:cubicBezTo>
                <a:cubicBezTo>
                  <a:pt x="4759778" y="222214"/>
                  <a:pt x="4759778" y="222214"/>
                  <a:pt x="4759778" y="222214"/>
                </a:cubicBezTo>
                <a:cubicBezTo>
                  <a:pt x="4763079" y="226920"/>
                  <a:pt x="4763079" y="226920"/>
                  <a:pt x="4763079" y="226920"/>
                </a:cubicBezTo>
                <a:cubicBezTo>
                  <a:pt x="4766380" y="231627"/>
                  <a:pt x="4766380" y="231627"/>
                  <a:pt x="4766380" y="231627"/>
                </a:cubicBezTo>
                <a:cubicBezTo>
                  <a:pt x="4769660" y="236333"/>
                  <a:pt x="4769660" y="236333"/>
                  <a:pt x="4769660" y="236333"/>
                </a:cubicBezTo>
                <a:cubicBezTo>
                  <a:pt x="4772961" y="241040"/>
                  <a:pt x="4772961" y="241040"/>
                  <a:pt x="4772961" y="241040"/>
                </a:cubicBezTo>
                <a:cubicBezTo>
                  <a:pt x="4765422" y="234928"/>
                  <a:pt x="4765422" y="234928"/>
                  <a:pt x="4765422" y="234928"/>
                </a:cubicBezTo>
                <a:cubicBezTo>
                  <a:pt x="4758351" y="228795"/>
                  <a:pt x="4758351" y="228795"/>
                  <a:pt x="4758351" y="228795"/>
                </a:cubicBezTo>
                <a:cubicBezTo>
                  <a:pt x="4750834" y="223151"/>
                  <a:pt x="4750834" y="223151"/>
                  <a:pt x="4750834" y="223151"/>
                </a:cubicBezTo>
                <a:cubicBezTo>
                  <a:pt x="4743295" y="217039"/>
                  <a:pt x="4743295" y="217039"/>
                  <a:pt x="4743295" y="217039"/>
                </a:cubicBezTo>
                <a:cubicBezTo>
                  <a:pt x="4736246" y="210927"/>
                  <a:pt x="4736246" y="210927"/>
                  <a:pt x="4736246" y="210927"/>
                </a:cubicBezTo>
                <a:cubicBezTo>
                  <a:pt x="4728707" y="204816"/>
                  <a:pt x="4728707" y="204816"/>
                  <a:pt x="4728707" y="204816"/>
                </a:cubicBezTo>
                <a:cubicBezTo>
                  <a:pt x="4721190" y="198682"/>
                  <a:pt x="4721190" y="198682"/>
                  <a:pt x="4721190" y="198682"/>
                </a:cubicBezTo>
                <a:cubicBezTo>
                  <a:pt x="4714119" y="192549"/>
                  <a:pt x="4714119" y="192549"/>
                  <a:pt x="4714119" y="192549"/>
                </a:cubicBezTo>
                <a:close/>
                <a:moveTo>
                  <a:pt x="4705175" y="190675"/>
                </a:moveTo>
                <a:cubicBezTo>
                  <a:pt x="4707049" y="196787"/>
                  <a:pt x="4707049" y="196787"/>
                  <a:pt x="4707049" y="196787"/>
                </a:cubicBezTo>
                <a:cubicBezTo>
                  <a:pt x="4708944" y="202920"/>
                  <a:pt x="4708944" y="202920"/>
                  <a:pt x="4708944" y="202920"/>
                </a:cubicBezTo>
                <a:cubicBezTo>
                  <a:pt x="4710818" y="209501"/>
                  <a:pt x="4710818" y="209501"/>
                  <a:pt x="4710818" y="209501"/>
                </a:cubicBezTo>
                <a:cubicBezTo>
                  <a:pt x="4712692" y="215612"/>
                  <a:pt x="4712692" y="215612"/>
                  <a:pt x="4712692" y="215612"/>
                </a:cubicBezTo>
                <a:cubicBezTo>
                  <a:pt x="4714588" y="221746"/>
                  <a:pt x="4714588" y="221746"/>
                  <a:pt x="4714588" y="221746"/>
                </a:cubicBezTo>
                <a:cubicBezTo>
                  <a:pt x="4716462" y="227857"/>
                  <a:pt x="4716462" y="227857"/>
                  <a:pt x="4716462" y="227857"/>
                </a:cubicBezTo>
                <a:cubicBezTo>
                  <a:pt x="4718357" y="234459"/>
                  <a:pt x="4718357" y="234459"/>
                  <a:pt x="4718357" y="234459"/>
                </a:cubicBezTo>
                <a:cubicBezTo>
                  <a:pt x="4720231" y="240571"/>
                  <a:pt x="4720231" y="240571"/>
                  <a:pt x="4720231" y="240571"/>
                </a:cubicBezTo>
                <a:lnTo>
                  <a:pt x="4713651" y="235396"/>
                </a:lnTo>
                <a:cubicBezTo>
                  <a:pt x="4707517" y="230690"/>
                  <a:pt x="4707517" y="230690"/>
                  <a:pt x="4707517" y="230690"/>
                </a:cubicBezTo>
                <a:cubicBezTo>
                  <a:pt x="4700937" y="225515"/>
                  <a:pt x="4700937" y="225515"/>
                  <a:pt x="4700937" y="225515"/>
                </a:cubicBezTo>
                <a:cubicBezTo>
                  <a:pt x="4694825" y="220340"/>
                  <a:pt x="4694825" y="220340"/>
                  <a:pt x="4694825" y="220340"/>
                </a:cubicBezTo>
                <a:cubicBezTo>
                  <a:pt x="4688223" y="215612"/>
                  <a:pt x="4688223" y="215612"/>
                  <a:pt x="4688223" y="215612"/>
                </a:cubicBezTo>
                <a:cubicBezTo>
                  <a:pt x="4682111" y="210459"/>
                  <a:pt x="4682111" y="210459"/>
                  <a:pt x="4682111" y="210459"/>
                </a:cubicBezTo>
                <a:cubicBezTo>
                  <a:pt x="4675509" y="205731"/>
                  <a:pt x="4675509" y="205731"/>
                  <a:pt x="4675509" y="205731"/>
                </a:cubicBezTo>
                <a:cubicBezTo>
                  <a:pt x="4668929" y="200556"/>
                  <a:pt x="4668929" y="200556"/>
                  <a:pt x="4668929" y="200556"/>
                </a:cubicBezTo>
                <a:cubicBezTo>
                  <a:pt x="4673635" y="199151"/>
                  <a:pt x="4673635" y="199151"/>
                  <a:pt x="4673635" y="199151"/>
                </a:cubicBezTo>
                <a:cubicBezTo>
                  <a:pt x="4678342" y="198214"/>
                  <a:pt x="4678342" y="198214"/>
                  <a:pt x="4678342" y="198214"/>
                </a:cubicBezTo>
                <a:cubicBezTo>
                  <a:pt x="4682580" y="196787"/>
                  <a:pt x="4682580" y="196787"/>
                  <a:pt x="4682580" y="196787"/>
                </a:cubicBezTo>
                <a:cubicBezTo>
                  <a:pt x="4687286" y="195850"/>
                  <a:pt x="4687286" y="195850"/>
                  <a:pt x="4687286" y="195850"/>
                </a:cubicBezTo>
                <a:cubicBezTo>
                  <a:pt x="4691524" y="194445"/>
                  <a:pt x="4691524" y="194445"/>
                  <a:pt x="4691524" y="194445"/>
                </a:cubicBezTo>
                <a:cubicBezTo>
                  <a:pt x="4696230" y="193018"/>
                  <a:pt x="4696230" y="193018"/>
                  <a:pt x="4696230" y="193018"/>
                </a:cubicBezTo>
                <a:cubicBezTo>
                  <a:pt x="4700937" y="192102"/>
                  <a:pt x="4700937" y="192102"/>
                  <a:pt x="4700937" y="192102"/>
                </a:cubicBezTo>
                <a:cubicBezTo>
                  <a:pt x="4705175" y="190675"/>
                  <a:pt x="4705175" y="190675"/>
                  <a:pt x="4705175" y="190675"/>
                </a:cubicBezTo>
                <a:close/>
                <a:moveTo>
                  <a:pt x="4543260" y="172787"/>
                </a:moveTo>
                <a:lnTo>
                  <a:pt x="4548435" y="175619"/>
                </a:lnTo>
                <a:cubicBezTo>
                  <a:pt x="4553631" y="178452"/>
                  <a:pt x="4553631" y="178452"/>
                  <a:pt x="4553631" y="178452"/>
                </a:cubicBezTo>
                <a:cubicBezTo>
                  <a:pt x="4558785" y="181263"/>
                  <a:pt x="4558785" y="181263"/>
                  <a:pt x="4558785" y="181263"/>
                </a:cubicBezTo>
                <a:cubicBezTo>
                  <a:pt x="4563981" y="183605"/>
                  <a:pt x="4563981" y="183605"/>
                  <a:pt x="4563981" y="183605"/>
                </a:cubicBezTo>
                <a:cubicBezTo>
                  <a:pt x="4569625" y="186437"/>
                  <a:pt x="4569625" y="186437"/>
                  <a:pt x="4569625" y="186437"/>
                </a:cubicBezTo>
                <a:cubicBezTo>
                  <a:pt x="4574800" y="189270"/>
                  <a:pt x="4574800" y="189270"/>
                  <a:pt x="4574800" y="189270"/>
                </a:cubicBezTo>
                <a:cubicBezTo>
                  <a:pt x="4579996" y="192102"/>
                  <a:pt x="4579996" y="192102"/>
                  <a:pt x="4579996" y="192102"/>
                </a:cubicBezTo>
                <a:cubicBezTo>
                  <a:pt x="4585150" y="194913"/>
                  <a:pt x="4585150" y="194913"/>
                  <a:pt x="4585150" y="194913"/>
                </a:cubicBezTo>
                <a:cubicBezTo>
                  <a:pt x="4585150" y="194913"/>
                  <a:pt x="4585150" y="195382"/>
                  <a:pt x="4584681" y="195382"/>
                </a:cubicBezTo>
                <a:lnTo>
                  <a:pt x="4584681" y="195850"/>
                </a:lnTo>
                <a:lnTo>
                  <a:pt x="4584681" y="196319"/>
                </a:lnTo>
                <a:lnTo>
                  <a:pt x="4584681" y="196787"/>
                </a:lnTo>
                <a:cubicBezTo>
                  <a:pt x="4584681" y="196787"/>
                  <a:pt x="4584681" y="196787"/>
                  <a:pt x="4584681" y="197277"/>
                </a:cubicBezTo>
                <a:cubicBezTo>
                  <a:pt x="4584681" y="197277"/>
                  <a:pt x="4584681" y="197277"/>
                  <a:pt x="4584681" y="197745"/>
                </a:cubicBezTo>
                <a:cubicBezTo>
                  <a:pt x="4584213" y="197745"/>
                  <a:pt x="4584213" y="197745"/>
                  <a:pt x="4584213" y="198214"/>
                </a:cubicBezTo>
                <a:cubicBezTo>
                  <a:pt x="4584213" y="198214"/>
                  <a:pt x="4584213" y="198214"/>
                  <a:pt x="4584213" y="198682"/>
                </a:cubicBezTo>
                <a:cubicBezTo>
                  <a:pt x="4584213" y="198682"/>
                  <a:pt x="4584213" y="198682"/>
                  <a:pt x="4584213" y="199151"/>
                </a:cubicBezTo>
                <a:cubicBezTo>
                  <a:pt x="4584213" y="199151"/>
                  <a:pt x="4584213" y="199151"/>
                  <a:pt x="4584681" y="199151"/>
                </a:cubicBezTo>
                <a:cubicBezTo>
                  <a:pt x="4584681" y="199151"/>
                  <a:pt x="4584681" y="199151"/>
                  <a:pt x="4584681" y="199619"/>
                </a:cubicBezTo>
                <a:lnTo>
                  <a:pt x="4584681" y="200088"/>
                </a:lnTo>
                <a:cubicBezTo>
                  <a:pt x="4574331" y="202920"/>
                  <a:pt x="4574331" y="202920"/>
                  <a:pt x="4574331" y="202920"/>
                </a:cubicBezTo>
                <a:cubicBezTo>
                  <a:pt x="4564450" y="205731"/>
                  <a:pt x="4564450" y="205731"/>
                  <a:pt x="4564450" y="205731"/>
                </a:cubicBezTo>
                <a:cubicBezTo>
                  <a:pt x="4554568" y="208564"/>
                  <a:pt x="4554568" y="208564"/>
                  <a:pt x="4554568" y="208564"/>
                </a:cubicBezTo>
                <a:cubicBezTo>
                  <a:pt x="4544687" y="211396"/>
                  <a:pt x="4544687" y="211396"/>
                  <a:pt x="4544687" y="211396"/>
                </a:cubicBezTo>
                <a:cubicBezTo>
                  <a:pt x="4534805" y="214228"/>
                  <a:pt x="4534805" y="214228"/>
                  <a:pt x="4534805" y="214228"/>
                </a:cubicBezTo>
                <a:cubicBezTo>
                  <a:pt x="4524434" y="217039"/>
                  <a:pt x="4524434" y="217039"/>
                  <a:pt x="4524434" y="217039"/>
                </a:cubicBezTo>
                <a:cubicBezTo>
                  <a:pt x="4514553" y="219872"/>
                  <a:pt x="4514553" y="219872"/>
                  <a:pt x="4514553" y="219872"/>
                </a:cubicBezTo>
                <a:cubicBezTo>
                  <a:pt x="4504671" y="222683"/>
                  <a:pt x="4504671" y="222683"/>
                  <a:pt x="4504671" y="222683"/>
                </a:cubicBezTo>
                <a:cubicBezTo>
                  <a:pt x="4507951" y="217039"/>
                  <a:pt x="4507951" y="217039"/>
                  <a:pt x="4507951" y="217039"/>
                </a:cubicBezTo>
                <a:cubicBezTo>
                  <a:pt x="4511252" y="210927"/>
                  <a:pt x="4511252" y="210927"/>
                  <a:pt x="4511252" y="210927"/>
                </a:cubicBezTo>
                <a:cubicBezTo>
                  <a:pt x="4514553" y="205263"/>
                  <a:pt x="4514553" y="205263"/>
                  <a:pt x="4514553" y="205263"/>
                </a:cubicBezTo>
                <a:cubicBezTo>
                  <a:pt x="4517854" y="199619"/>
                  <a:pt x="4517854" y="199619"/>
                  <a:pt x="4517854" y="199619"/>
                </a:cubicBezTo>
                <a:cubicBezTo>
                  <a:pt x="4521133" y="193976"/>
                  <a:pt x="4521133" y="193976"/>
                  <a:pt x="4521133" y="193976"/>
                </a:cubicBezTo>
                <a:cubicBezTo>
                  <a:pt x="4523966" y="187864"/>
                  <a:pt x="4523966" y="187864"/>
                  <a:pt x="4523966" y="187864"/>
                </a:cubicBezTo>
                <a:cubicBezTo>
                  <a:pt x="4527267" y="182221"/>
                  <a:pt x="4527267" y="182221"/>
                  <a:pt x="4527267" y="182221"/>
                </a:cubicBezTo>
                <a:cubicBezTo>
                  <a:pt x="4530546" y="176556"/>
                  <a:pt x="4530546" y="176556"/>
                  <a:pt x="4530546" y="176556"/>
                </a:cubicBezTo>
                <a:cubicBezTo>
                  <a:pt x="4531036" y="176556"/>
                  <a:pt x="4531036" y="176556"/>
                  <a:pt x="4531036" y="176556"/>
                </a:cubicBezTo>
                <a:cubicBezTo>
                  <a:pt x="4531505" y="176556"/>
                  <a:pt x="4531505" y="176556"/>
                  <a:pt x="4531505" y="176556"/>
                </a:cubicBezTo>
                <a:cubicBezTo>
                  <a:pt x="4531973" y="176556"/>
                  <a:pt x="4531973" y="177025"/>
                  <a:pt x="4531973" y="177025"/>
                </a:cubicBezTo>
                <a:cubicBezTo>
                  <a:pt x="4532442" y="177025"/>
                  <a:pt x="4532442" y="177025"/>
                  <a:pt x="4532442" y="177025"/>
                </a:cubicBezTo>
                <a:cubicBezTo>
                  <a:pt x="4532910" y="177025"/>
                  <a:pt x="4532910" y="177025"/>
                  <a:pt x="4532910" y="177025"/>
                </a:cubicBezTo>
                <a:cubicBezTo>
                  <a:pt x="4533379" y="177025"/>
                  <a:pt x="4533379" y="177025"/>
                  <a:pt x="4533379" y="177025"/>
                </a:cubicBezTo>
                <a:cubicBezTo>
                  <a:pt x="4533847" y="177025"/>
                  <a:pt x="4533847" y="177025"/>
                  <a:pt x="4534316" y="177025"/>
                </a:cubicBezTo>
                <a:cubicBezTo>
                  <a:pt x="4534316" y="177025"/>
                  <a:pt x="4534316" y="177025"/>
                  <a:pt x="4534805" y="177025"/>
                </a:cubicBezTo>
                <a:cubicBezTo>
                  <a:pt x="4535274" y="177025"/>
                  <a:pt x="4535721" y="177025"/>
                  <a:pt x="4535721" y="177025"/>
                </a:cubicBezTo>
                <a:cubicBezTo>
                  <a:pt x="4536190" y="177025"/>
                  <a:pt x="4536680" y="177025"/>
                  <a:pt x="4537148" y="177025"/>
                </a:cubicBezTo>
                <a:cubicBezTo>
                  <a:pt x="4537617" y="176556"/>
                  <a:pt x="4538085" y="176556"/>
                  <a:pt x="4538554" y="176556"/>
                </a:cubicBezTo>
                <a:cubicBezTo>
                  <a:pt x="4539022" y="176088"/>
                  <a:pt x="4539022" y="176088"/>
                  <a:pt x="4539491" y="176088"/>
                </a:cubicBezTo>
                <a:cubicBezTo>
                  <a:pt x="4539959" y="175619"/>
                  <a:pt x="4540449" y="175619"/>
                  <a:pt x="4540449" y="175151"/>
                </a:cubicBezTo>
                <a:cubicBezTo>
                  <a:pt x="4540917" y="175151"/>
                  <a:pt x="4541386" y="174682"/>
                  <a:pt x="4541854" y="174682"/>
                </a:cubicBezTo>
                <a:cubicBezTo>
                  <a:pt x="4541854" y="174192"/>
                  <a:pt x="4542323" y="173724"/>
                  <a:pt x="4542792" y="173724"/>
                </a:cubicBezTo>
                <a:cubicBezTo>
                  <a:pt x="4542792" y="173255"/>
                  <a:pt x="4543260" y="172787"/>
                  <a:pt x="4543260" y="172787"/>
                </a:cubicBezTo>
                <a:close/>
                <a:moveTo>
                  <a:pt x="4525840" y="172787"/>
                </a:moveTo>
                <a:cubicBezTo>
                  <a:pt x="4526308" y="173255"/>
                  <a:pt x="4526308" y="173255"/>
                  <a:pt x="4526308" y="173255"/>
                </a:cubicBezTo>
                <a:cubicBezTo>
                  <a:pt x="4526308" y="173255"/>
                  <a:pt x="4526308" y="173255"/>
                  <a:pt x="4526308" y="173724"/>
                </a:cubicBezTo>
                <a:cubicBezTo>
                  <a:pt x="4526777" y="173724"/>
                  <a:pt x="4526777" y="173724"/>
                  <a:pt x="4526777" y="173724"/>
                </a:cubicBezTo>
                <a:cubicBezTo>
                  <a:pt x="4526777" y="173724"/>
                  <a:pt x="4526777" y="173724"/>
                  <a:pt x="4527267" y="174192"/>
                </a:cubicBezTo>
                <a:lnTo>
                  <a:pt x="4527735" y="174682"/>
                </a:lnTo>
                <a:lnTo>
                  <a:pt x="4524434" y="180794"/>
                </a:lnTo>
                <a:cubicBezTo>
                  <a:pt x="4521133" y="186906"/>
                  <a:pt x="4521133" y="186906"/>
                  <a:pt x="4521133" y="186906"/>
                </a:cubicBezTo>
                <a:cubicBezTo>
                  <a:pt x="4517364" y="193018"/>
                  <a:pt x="4517364" y="193018"/>
                  <a:pt x="4517364" y="193018"/>
                </a:cubicBezTo>
                <a:cubicBezTo>
                  <a:pt x="4514084" y="199151"/>
                  <a:pt x="4514084" y="199151"/>
                  <a:pt x="4514084" y="199151"/>
                </a:cubicBezTo>
                <a:cubicBezTo>
                  <a:pt x="4510783" y="205263"/>
                  <a:pt x="4510783" y="205263"/>
                  <a:pt x="4510783" y="205263"/>
                </a:cubicBezTo>
                <a:cubicBezTo>
                  <a:pt x="4507482" y="211396"/>
                  <a:pt x="4507482" y="211396"/>
                  <a:pt x="4507482" y="211396"/>
                </a:cubicBezTo>
                <a:cubicBezTo>
                  <a:pt x="4503713" y="217508"/>
                  <a:pt x="4503713" y="217508"/>
                  <a:pt x="4503713" y="217508"/>
                </a:cubicBezTo>
                <a:cubicBezTo>
                  <a:pt x="4500433" y="223641"/>
                  <a:pt x="4500433" y="223641"/>
                  <a:pt x="4500433" y="223641"/>
                </a:cubicBezTo>
                <a:cubicBezTo>
                  <a:pt x="4494769" y="221746"/>
                  <a:pt x="4494769" y="221746"/>
                  <a:pt x="4494769" y="221746"/>
                </a:cubicBezTo>
                <a:cubicBezTo>
                  <a:pt x="4489615" y="219872"/>
                  <a:pt x="4489615" y="219872"/>
                  <a:pt x="4489615" y="219872"/>
                </a:cubicBezTo>
                <a:cubicBezTo>
                  <a:pt x="4483950" y="218445"/>
                  <a:pt x="4483950" y="218445"/>
                  <a:pt x="4483950" y="218445"/>
                </a:cubicBezTo>
                <a:cubicBezTo>
                  <a:pt x="4478307" y="216571"/>
                  <a:pt x="4478307" y="216571"/>
                  <a:pt x="4478307" y="216571"/>
                </a:cubicBezTo>
                <a:cubicBezTo>
                  <a:pt x="4473132" y="214697"/>
                  <a:pt x="4473132" y="214697"/>
                  <a:pt x="4473132" y="214697"/>
                </a:cubicBezTo>
                <a:cubicBezTo>
                  <a:pt x="4467488" y="213270"/>
                  <a:pt x="4467488" y="213270"/>
                  <a:pt x="4467488" y="213270"/>
                </a:cubicBezTo>
                <a:cubicBezTo>
                  <a:pt x="4461823" y="211396"/>
                  <a:pt x="4461823" y="211396"/>
                  <a:pt x="4461823" y="211396"/>
                </a:cubicBezTo>
                <a:cubicBezTo>
                  <a:pt x="4456648" y="209501"/>
                  <a:pt x="4456648" y="209501"/>
                  <a:pt x="4456648" y="209501"/>
                </a:cubicBezTo>
                <a:cubicBezTo>
                  <a:pt x="4465124" y="204816"/>
                  <a:pt x="4465124" y="204816"/>
                  <a:pt x="4465124" y="204816"/>
                </a:cubicBezTo>
                <a:cubicBezTo>
                  <a:pt x="4474069" y="200556"/>
                  <a:pt x="4474069" y="200556"/>
                  <a:pt x="4474069" y="200556"/>
                </a:cubicBezTo>
                <a:cubicBezTo>
                  <a:pt x="4482545" y="195850"/>
                  <a:pt x="4482545" y="195850"/>
                  <a:pt x="4482545" y="195850"/>
                </a:cubicBezTo>
                <a:cubicBezTo>
                  <a:pt x="4490999" y="191144"/>
                  <a:pt x="4490999" y="191144"/>
                  <a:pt x="4490999" y="191144"/>
                </a:cubicBezTo>
                <a:cubicBezTo>
                  <a:pt x="4499965" y="186437"/>
                  <a:pt x="4499965" y="186437"/>
                  <a:pt x="4499965" y="186437"/>
                </a:cubicBezTo>
                <a:cubicBezTo>
                  <a:pt x="4508441" y="181731"/>
                  <a:pt x="4508441" y="181731"/>
                  <a:pt x="4508441" y="181731"/>
                </a:cubicBezTo>
                <a:cubicBezTo>
                  <a:pt x="4517364" y="177493"/>
                  <a:pt x="4517364" y="177493"/>
                  <a:pt x="4517364" y="177493"/>
                </a:cubicBezTo>
                <a:cubicBezTo>
                  <a:pt x="4525840" y="172787"/>
                  <a:pt x="4525840" y="172787"/>
                  <a:pt x="4525840" y="172787"/>
                </a:cubicBezTo>
                <a:close/>
                <a:moveTo>
                  <a:pt x="4478307" y="172318"/>
                </a:moveTo>
                <a:cubicBezTo>
                  <a:pt x="4475006" y="177025"/>
                  <a:pt x="4475006" y="177025"/>
                  <a:pt x="4475006" y="177025"/>
                </a:cubicBezTo>
                <a:cubicBezTo>
                  <a:pt x="4471705" y="181731"/>
                  <a:pt x="4471705" y="181731"/>
                  <a:pt x="4471705" y="181731"/>
                </a:cubicBezTo>
                <a:cubicBezTo>
                  <a:pt x="4468404" y="185969"/>
                  <a:pt x="4468404" y="185969"/>
                  <a:pt x="4468404" y="185969"/>
                </a:cubicBezTo>
                <a:cubicBezTo>
                  <a:pt x="4465124" y="190675"/>
                  <a:pt x="4465124" y="190675"/>
                  <a:pt x="4465124" y="190675"/>
                </a:cubicBezTo>
                <a:cubicBezTo>
                  <a:pt x="4461355" y="194913"/>
                  <a:pt x="4461355" y="194913"/>
                  <a:pt x="4461355" y="194913"/>
                </a:cubicBezTo>
                <a:cubicBezTo>
                  <a:pt x="4458075" y="199619"/>
                  <a:pt x="4458075" y="199619"/>
                  <a:pt x="4458075" y="199619"/>
                </a:cubicBezTo>
                <a:cubicBezTo>
                  <a:pt x="4454774" y="203857"/>
                  <a:pt x="4454774" y="203857"/>
                  <a:pt x="4454774" y="203857"/>
                </a:cubicBezTo>
                <a:cubicBezTo>
                  <a:pt x="4451473" y="208564"/>
                  <a:pt x="4451473" y="208564"/>
                  <a:pt x="4451473" y="208564"/>
                </a:cubicBezTo>
                <a:cubicBezTo>
                  <a:pt x="4447704" y="209969"/>
                  <a:pt x="4447704" y="209969"/>
                  <a:pt x="4447704" y="209969"/>
                </a:cubicBezTo>
                <a:cubicBezTo>
                  <a:pt x="4444403" y="210927"/>
                  <a:pt x="4444403" y="210927"/>
                  <a:pt x="4444403" y="210927"/>
                </a:cubicBezTo>
                <a:cubicBezTo>
                  <a:pt x="4440655" y="212333"/>
                  <a:pt x="4440655" y="212333"/>
                  <a:pt x="4440655" y="212333"/>
                </a:cubicBezTo>
                <a:cubicBezTo>
                  <a:pt x="4437354" y="213738"/>
                  <a:pt x="4437354" y="213738"/>
                  <a:pt x="4437354" y="213738"/>
                </a:cubicBezTo>
                <a:cubicBezTo>
                  <a:pt x="4433585" y="215144"/>
                  <a:pt x="4433585" y="215144"/>
                  <a:pt x="4433585" y="215144"/>
                </a:cubicBezTo>
                <a:cubicBezTo>
                  <a:pt x="4430284" y="216102"/>
                  <a:pt x="4430284" y="216102"/>
                  <a:pt x="4430284" y="216102"/>
                </a:cubicBezTo>
                <a:cubicBezTo>
                  <a:pt x="4426983" y="217508"/>
                  <a:pt x="4426983" y="217508"/>
                  <a:pt x="4426983" y="217508"/>
                </a:cubicBezTo>
                <a:cubicBezTo>
                  <a:pt x="4423235" y="218913"/>
                  <a:pt x="4423235" y="218913"/>
                  <a:pt x="4423235" y="218913"/>
                </a:cubicBezTo>
                <a:lnTo>
                  <a:pt x="4430284" y="213270"/>
                </a:lnTo>
                <a:cubicBezTo>
                  <a:pt x="4437354" y="207158"/>
                  <a:pt x="4437354" y="207158"/>
                  <a:pt x="4437354" y="207158"/>
                </a:cubicBezTo>
                <a:cubicBezTo>
                  <a:pt x="4443935" y="201515"/>
                  <a:pt x="4443935" y="201515"/>
                  <a:pt x="4443935" y="201515"/>
                </a:cubicBezTo>
                <a:cubicBezTo>
                  <a:pt x="4451005" y="195850"/>
                  <a:pt x="4451005" y="195850"/>
                  <a:pt x="4451005" y="195850"/>
                </a:cubicBezTo>
                <a:cubicBezTo>
                  <a:pt x="4457607" y="189738"/>
                  <a:pt x="4457607" y="189738"/>
                  <a:pt x="4457607" y="189738"/>
                </a:cubicBezTo>
                <a:cubicBezTo>
                  <a:pt x="4464656" y="184095"/>
                  <a:pt x="4464656" y="184095"/>
                  <a:pt x="4464656" y="184095"/>
                </a:cubicBezTo>
                <a:cubicBezTo>
                  <a:pt x="4471705" y="178452"/>
                  <a:pt x="4471705" y="178452"/>
                  <a:pt x="4471705" y="178452"/>
                </a:cubicBezTo>
                <a:cubicBezTo>
                  <a:pt x="4478307" y="172318"/>
                  <a:pt x="4478307" y="172318"/>
                  <a:pt x="4478307" y="172318"/>
                </a:cubicBezTo>
                <a:close/>
                <a:moveTo>
                  <a:pt x="4634088" y="164311"/>
                </a:moveTo>
                <a:cubicBezTo>
                  <a:pt x="4642096" y="167143"/>
                  <a:pt x="4642096" y="167143"/>
                  <a:pt x="4642096" y="167143"/>
                </a:cubicBezTo>
                <a:cubicBezTo>
                  <a:pt x="4650571" y="170423"/>
                  <a:pt x="4650571" y="170423"/>
                  <a:pt x="4650571" y="170423"/>
                </a:cubicBezTo>
                <a:cubicBezTo>
                  <a:pt x="4659047" y="173255"/>
                  <a:pt x="4659047" y="173255"/>
                  <a:pt x="4659047" y="173255"/>
                </a:cubicBezTo>
                <a:cubicBezTo>
                  <a:pt x="4667502" y="176556"/>
                  <a:pt x="4667502" y="176556"/>
                  <a:pt x="4667502" y="176556"/>
                </a:cubicBezTo>
                <a:cubicBezTo>
                  <a:pt x="4675999" y="179389"/>
                  <a:pt x="4675999" y="179389"/>
                  <a:pt x="4675999" y="179389"/>
                </a:cubicBezTo>
                <a:cubicBezTo>
                  <a:pt x="4683985" y="182221"/>
                  <a:pt x="4683985" y="182221"/>
                  <a:pt x="4683985" y="182221"/>
                </a:cubicBezTo>
                <a:cubicBezTo>
                  <a:pt x="4692461" y="185500"/>
                  <a:pt x="4692461" y="185500"/>
                  <a:pt x="4692461" y="185500"/>
                </a:cubicBezTo>
                <a:cubicBezTo>
                  <a:pt x="4700937" y="188333"/>
                  <a:pt x="4700937" y="188333"/>
                  <a:pt x="4700937" y="188333"/>
                </a:cubicBezTo>
                <a:lnTo>
                  <a:pt x="4696699" y="189738"/>
                </a:lnTo>
                <a:cubicBezTo>
                  <a:pt x="4691993" y="190675"/>
                  <a:pt x="4691993" y="190675"/>
                  <a:pt x="4691993" y="190675"/>
                </a:cubicBezTo>
                <a:cubicBezTo>
                  <a:pt x="4687755" y="192102"/>
                  <a:pt x="4687755" y="192102"/>
                  <a:pt x="4687755" y="192102"/>
                </a:cubicBezTo>
                <a:cubicBezTo>
                  <a:pt x="4683517" y="193018"/>
                  <a:pt x="4683517" y="193018"/>
                  <a:pt x="4683517" y="193018"/>
                </a:cubicBezTo>
                <a:cubicBezTo>
                  <a:pt x="4679279" y="194445"/>
                  <a:pt x="4679279" y="194445"/>
                  <a:pt x="4679279" y="194445"/>
                </a:cubicBezTo>
                <a:cubicBezTo>
                  <a:pt x="4674572" y="195382"/>
                  <a:pt x="4674572" y="195382"/>
                  <a:pt x="4674572" y="195382"/>
                </a:cubicBezTo>
                <a:cubicBezTo>
                  <a:pt x="4670334" y="196787"/>
                  <a:pt x="4670334" y="196787"/>
                  <a:pt x="4670334" y="196787"/>
                </a:cubicBezTo>
                <a:cubicBezTo>
                  <a:pt x="4666096" y="198214"/>
                  <a:pt x="4666096" y="198214"/>
                  <a:pt x="4666096" y="198214"/>
                </a:cubicBezTo>
                <a:cubicBezTo>
                  <a:pt x="4661858" y="193976"/>
                  <a:pt x="4661858" y="193976"/>
                  <a:pt x="4661858" y="193976"/>
                </a:cubicBezTo>
                <a:cubicBezTo>
                  <a:pt x="4658089" y="189738"/>
                  <a:pt x="4658089" y="189738"/>
                  <a:pt x="4658089" y="189738"/>
                </a:cubicBezTo>
                <a:cubicBezTo>
                  <a:pt x="4653872" y="185500"/>
                  <a:pt x="4653872" y="185500"/>
                  <a:pt x="4653872" y="185500"/>
                </a:cubicBezTo>
                <a:cubicBezTo>
                  <a:pt x="4650103" y="181263"/>
                  <a:pt x="4650103" y="181263"/>
                  <a:pt x="4650103" y="181263"/>
                </a:cubicBezTo>
                <a:cubicBezTo>
                  <a:pt x="4645865" y="177025"/>
                  <a:pt x="4645865" y="177025"/>
                  <a:pt x="4645865" y="177025"/>
                </a:cubicBezTo>
                <a:cubicBezTo>
                  <a:pt x="4642096" y="172787"/>
                  <a:pt x="4642096" y="172787"/>
                  <a:pt x="4642096" y="172787"/>
                </a:cubicBezTo>
                <a:cubicBezTo>
                  <a:pt x="4637858" y="168549"/>
                  <a:pt x="4637858" y="168549"/>
                  <a:pt x="4637858" y="168549"/>
                </a:cubicBezTo>
                <a:cubicBezTo>
                  <a:pt x="4634088" y="164311"/>
                  <a:pt x="4634088" y="164311"/>
                  <a:pt x="4634088" y="164311"/>
                </a:cubicBezTo>
                <a:close/>
                <a:moveTo>
                  <a:pt x="4489125" y="163843"/>
                </a:moveTo>
                <a:cubicBezTo>
                  <a:pt x="4493832" y="163843"/>
                  <a:pt x="4493832" y="163843"/>
                  <a:pt x="4493832" y="163843"/>
                </a:cubicBezTo>
                <a:cubicBezTo>
                  <a:pt x="4498070" y="164311"/>
                  <a:pt x="4498070" y="164311"/>
                  <a:pt x="4498070" y="164311"/>
                </a:cubicBezTo>
                <a:cubicBezTo>
                  <a:pt x="4502307" y="164780"/>
                  <a:pt x="4502307" y="164780"/>
                  <a:pt x="4502307" y="164780"/>
                </a:cubicBezTo>
                <a:cubicBezTo>
                  <a:pt x="4506545" y="165269"/>
                  <a:pt x="4506545" y="165269"/>
                  <a:pt x="4506545" y="165269"/>
                </a:cubicBezTo>
                <a:cubicBezTo>
                  <a:pt x="4510783" y="165738"/>
                  <a:pt x="4510783" y="165738"/>
                  <a:pt x="4510783" y="165738"/>
                </a:cubicBezTo>
                <a:cubicBezTo>
                  <a:pt x="4515021" y="166206"/>
                  <a:pt x="4515021" y="166206"/>
                  <a:pt x="4515021" y="166206"/>
                </a:cubicBezTo>
                <a:cubicBezTo>
                  <a:pt x="4519259" y="166206"/>
                  <a:pt x="4519259" y="166206"/>
                  <a:pt x="4519259" y="166206"/>
                </a:cubicBezTo>
                <a:cubicBezTo>
                  <a:pt x="4523966" y="166675"/>
                  <a:pt x="4523966" y="166675"/>
                  <a:pt x="4523966" y="166675"/>
                </a:cubicBezTo>
                <a:cubicBezTo>
                  <a:pt x="4523966" y="167143"/>
                  <a:pt x="4523966" y="167143"/>
                  <a:pt x="4523966" y="167143"/>
                </a:cubicBezTo>
                <a:lnTo>
                  <a:pt x="4523966" y="167612"/>
                </a:lnTo>
                <a:cubicBezTo>
                  <a:pt x="4523966" y="167612"/>
                  <a:pt x="4523966" y="167612"/>
                  <a:pt x="4523966" y="168080"/>
                </a:cubicBezTo>
                <a:cubicBezTo>
                  <a:pt x="4523966" y="168549"/>
                  <a:pt x="4523966" y="168549"/>
                  <a:pt x="4523966" y="168549"/>
                </a:cubicBezTo>
                <a:lnTo>
                  <a:pt x="4523966" y="169039"/>
                </a:lnTo>
                <a:cubicBezTo>
                  <a:pt x="4523966" y="169039"/>
                  <a:pt x="4523966" y="169039"/>
                  <a:pt x="4524434" y="169507"/>
                </a:cubicBezTo>
                <a:cubicBezTo>
                  <a:pt x="4515958" y="174192"/>
                  <a:pt x="4515958" y="174192"/>
                  <a:pt x="4515958" y="174192"/>
                </a:cubicBezTo>
                <a:cubicBezTo>
                  <a:pt x="4507951" y="178452"/>
                  <a:pt x="4507951" y="178452"/>
                  <a:pt x="4507951" y="178452"/>
                </a:cubicBezTo>
                <a:cubicBezTo>
                  <a:pt x="4499496" y="183137"/>
                  <a:pt x="4499496" y="183137"/>
                  <a:pt x="4499496" y="183137"/>
                </a:cubicBezTo>
                <a:cubicBezTo>
                  <a:pt x="4490999" y="187374"/>
                  <a:pt x="4490999" y="187374"/>
                  <a:pt x="4490999" y="187374"/>
                </a:cubicBezTo>
                <a:cubicBezTo>
                  <a:pt x="4483013" y="191634"/>
                  <a:pt x="4483013" y="191634"/>
                  <a:pt x="4483013" y="191634"/>
                </a:cubicBezTo>
                <a:cubicBezTo>
                  <a:pt x="4474537" y="196319"/>
                  <a:pt x="4474537" y="196319"/>
                  <a:pt x="4474537" y="196319"/>
                </a:cubicBezTo>
                <a:cubicBezTo>
                  <a:pt x="4466530" y="200556"/>
                  <a:pt x="4466530" y="200556"/>
                  <a:pt x="4466530" y="200556"/>
                </a:cubicBezTo>
                <a:cubicBezTo>
                  <a:pt x="4458075" y="204816"/>
                  <a:pt x="4458075" y="204816"/>
                  <a:pt x="4458075" y="204816"/>
                </a:cubicBezTo>
                <a:cubicBezTo>
                  <a:pt x="4461823" y="199619"/>
                  <a:pt x="4461823" y="199619"/>
                  <a:pt x="4461823" y="199619"/>
                </a:cubicBezTo>
                <a:cubicBezTo>
                  <a:pt x="4466061" y="194445"/>
                  <a:pt x="4466061" y="194445"/>
                  <a:pt x="4466061" y="194445"/>
                </a:cubicBezTo>
                <a:cubicBezTo>
                  <a:pt x="4469831" y="189270"/>
                  <a:pt x="4469831" y="189270"/>
                  <a:pt x="4469831" y="189270"/>
                </a:cubicBezTo>
                <a:cubicBezTo>
                  <a:pt x="4473600" y="184095"/>
                  <a:pt x="4473600" y="184095"/>
                  <a:pt x="4473600" y="184095"/>
                </a:cubicBezTo>
                <a:cubicBezTo>
                  <a:pt x="4477838" y="179389"/>
                  <a:pt x="4477838" y="179389"/>
                  <a:pt x="4477838" y="179389"/>
                </a:cubicBezTo>
                <a:cubicBezTo>
                  <a:pt x="4481586" y="174192"/>
                  <a:pt x="4481586" y="174192"/>
                  <a:pt x="4481586" y="174192"/>
                </a:cubicBezTo>
                <a:lnTo>
                  <a:pt x="4485356" y="169039"/>
                </a:lnTo>
                <a:cubicBezTo>
                  <a:pt x="4489125" y="163843"/>
                  <a:pt x="4489125" y="163843"/>
                  <a:pt x="4489125" y="163843"/>
                </a:cubicBezTo>
                <a:close/>
                <a:moveTo>
                  <a:pt x="4627976" y="162906"/>
                </a:moveTo>
                <a:cubicBezTo>
                  <a:pt x="4632193" y="167143"/>
                  <a:pt x="4632193" y="167143"/>
                  <a:pt x="4632193" y="167143"/>
                </a:cubicBezTo>
                <a:lnTo>
                  <a:pt x="4636452" y="171381"/>
                </a:lnTo>
                <a:cubicBezTo>
                  <a:pt x="4640690" y="176088"/>
                  <a:pt x="4640690" y="176088"/>
                  <a:pt x="4640690" y="176088"/>
                </a:cubicBezTo>
                <a:cubicBezTo>
                  <a:pt x="4644907" y="180326"/>
                  <a:pt x="4644907" y="180326"/>
                  <a:pt x="4644907" y="180326"/>
                </a:cubicBezTo>
                <a:cubicBezTo>
                  <a:pt x="4649145" y="185032"/>
                  <a:pt x="4649145" y="185032"/>
                  <a:pt x="4649145" y="185032"/>
                </a:cubicBezTo>
                <a:cubicBezTo>
                  <a:pt x="4653404" y="189270"/>
                  <a:pt x="4653404" y="189270"/>
                  <a:pt x="4653404" y="189270"/>
                </a:cubicBezTo>
                <a:cubicBezTo>
                  <a:pt x="4657620" y="193508"/>
                  <a:pt x="4657620" y="193508"/>
                  <a:pt x="4657620" y="193508"/>
                </a:cubicBezTo>
                <a:cubicBezTo>
                  <a:pt x="4661858" y="198214"/>
                  <a:pt x="4661858" y="198214"/>
                  <a:pt x="4661858" y="198214"/>
                </a:cubicBezTo>
                <a:cubicBezTo>
                  <a:pt x="4654788" y="198214"/>
                  <a:pt x="4654788" y="198214"/>
                  <a:pt x="4654788" y="198214"/>
                </a:cubicBezTo>
                <a:cubicBezTo>
                  <a:pt x="4647739" y="197745"/>
                  <a:pt x="4647739" y="197745"/>
                  <a:pt x="4647739" y="197745"/>
                </a:cubicBezTo>
                <a:cubicBezTo>
                  <a:pt x="4640690" y="197745"/>
                  <a:pt x="4640690" y="197745"/>
                  <a:pt x="4640690" y="197745"/>
                </a:cubicBezTo>
                <a:cubicBezTo>
                  <a:pt x="4634088" y="197745"/>
                  <a:pt x="4634088" y="197745"/>
                  <a:pt x="4634088" y="197745"/>
                </a:cubicBezTo>
                <a:cubicBezTo>
                  <a:pt x="4627039" y="197277"/>
                  <a:pt x="4627039" y="197277"/>
                  <a:pt x="4627039" y="197277"/>
                </a:cubicBezTo>
                <a:cubicBezTo>
                  <a:pt x="4619969" y="197277"/>
                  <a:pt x="4619969" y="197277"/>
                  <a:pt x="4619969" y="197277"/>
                </a:cubicBezTo>
                <a:cubicBezTo>
                  <a:pt x="4612899" y="197277"/>
                  <a:pt x="4612899" y="197277"/>
                  <a:pt x="4612899" y="197277"/>
                </a:cubicBezTo>
                <a:cubicBezTo>
                  <a:pt x="4605849" y="197277"/>
                  <a:pt x="4605849" y="197277"/>
                  <a:pt x="4605849" y="197277"/>
                </a:cubicBezTo>
                <a:cubicBezTo>
                  <a:pt x="4605849" y="196787"/>
                  <a:pt x="4605849" y="196787"/>
                  <a:pt x="4605849" y="196319"/>
                </a:cubicBezTo>
                <a:cubicBezTo>
                  <a:pt x="4605849" y="195850"/>
                  <a:pt x="4605849" y="195850"/>
                  <a:pt x="4605849" y="195382"/>
                </a:cubicBezTo>
                <a:lnTo>
                  <a:pt x="4605381" y="194913"/>
                </a:lnTo>
                <a:cubicBezTo>
                  <a:pt x="4605381" y="194445"/>
                  <a:pt x="4605381" y="194445"/>
                  <a:pt x="4605381" y="193976"/>
                </a:cubicBezTo>
                <a:cubicBezTo>
                  <a:pt x="4604912" y="193976"/>
                  <a:pt x="4604912" y="193508"/>
                  <a:pt x="4604912" y="193508"/>
                </a:cubicBezTo>
                <a:cubicBezTo>
                  <a:pt x="4604912" y="193018"/>
                  <a:pt x="4604444" y="193018"/>
                  <a:pt x="4604444" y="192549"/>
                </a:cubicBezTo>
                <a:lnTo>
                  <a:pt x="4603954" y="192102"/>
                </a:lnTo>
                <a:cubicBezTo>
                  <a:pt x="4603954" y="191634"/>
                  <a:pt x="4603486" y="191634"/>
                  <a:pt x="4603486" y="191634"/>
                </a:cubicBezTo>
                <a:cubicBezTo>
                  <a:pt x="4606787" y="187864"/>
                  <a:pt x="4606787" y="187864"/>
                  <a:pt x="4606787" y="187864"/>
                </a:cubicBezTo>
                <a:cubicBezTo>
                  <a:pt x="4609619" y="184095"/>
                  <a:pt x="4609619" y="184095"/>
                  <a:pt x="4609619" y="184095"/>
                </a:cubicBezTo>
                <a:cubicBezTo>
                  <a:pt x="4612899" y="180794"/>
                  <a:pt x="4612899" y="180794"/>
                  <a:pt x="4612899" y="180794"/>
                </a:cubicBezTo>
                <a:cubicBezTo>
                  <a:pt x="4615731" y="177025"/>
                  <a:pt x="4615731" y="177025"/>
                  <a:pt x="4615731" y="177025"/>
                </a:cubicBezTo>
                <a:cubicBezTo>
                  <a:pt x="4619032" y="173724"/>
                  <a:pt x="4619032" y="173724"/>
                  <a:pt x="4619032" y="173724"/>
                </a:cubicBezTo>
                <a:cubicBezTo>
                  <a:pt x="4621864" y="169955"/>
                  <a:pt x="4621864" y="169955"/>
                  <a:pt x="4621864" y="169955"/>
                </a:cubicBezTo>
                <a:cubicBezTo>
                  <a:pt x="4624675" y="166206"/>
                  <a:pt x="4624675" y="166206"/>
                  <a:pt x="4624675" y="166206"/>
                </a:cubicBezTo>
                <a:cubicBezTo>
                  <a:pt x="4627976" y="162906"/>
                  <a:pt x="4627976" y="162906"/>
                  <a:pt x="4627976" y="162906"/>
                </a:cubicBezTo>
                <a:close/>
                <a:moveTo>
                  <a:pt x="4624207" y="161969"/>
                </a:moveTo>
                <a:lnTo>
                  <a:pt x="4621396" y="165738"/>
                </a:lnTo>
                <a:cubicBezTo>
                  <a:pt x="4618563" y="169039"/>
                  <a:pt x="4618563" y="169039"/>
                  <a:pt x="4618563" y="169039"/>
                </a:cubicBezTo>
                <a:cubicBezTo>
                  <a:pt x="4615262" y="172318"/>
                  <a:pt x="4615262" y="172318"/>
                  <a:pt x="4615262" y="172318"/>
                </a:cubicBezTo>
                <a:cubicBezTo>
                  <a:pt x="4612451" y="175619"/>
                  <a:pt x="4612451" y="175619"/>
                  <a:pt x="4612451" y="175619"/>
                </a:cubicBezTo>
                <a:cubicBezTo>
                  <a:pt x="4609619" y="178920"/>
                  <a:pt x="4609619" y="178920"/>
                  <a:pt x="4609619" y="178920"/>
                </a:cubicBezTo>
                <a:cubicBezTo>
                  <a:pt x="4606787" y="182668"/>
                  <a:pt x="4606787" y="182668"/>
                  <a:pt x="4606787" y="182668"/>
                </a:cubicBezTo>
                <a:cubicBezTo>
                  <a:pt x="4603954" y="185969"/>
                  <a:pt x="4603954" y="185969"/>
                  <a:pt x="4603954" y="185969"/>
                </a:cubicBezTo>
                <a:cubicBezTo>
                  <a:pt x="4601143" y="189270"/>
                  <a:pt x="4601143" y="189270"/>
                  <a:pt x="4601143" y="189270"/>
                </a:cubicBezTo>
                <a:cubicBezTo>
                  <a:pt x="4600675" y="189270"/>
                  <a:pt x="4600675" y="188801"/>
                  <a:pt x="4600185" y="188801"/>
                </a:cubicBezTo>
                <a:cubicBezTo>
                  <a:pt x="4600185" y="188801"/>
                  <a:pt x="4600185" y="188801"/>
                  <a:pt x="4599737" y="188333"/>
                </a:cubicBezTo>
                <a:lnTo>
                  <a:pt x="4599269" y="188333"/>
                </a:lnTo>
                <a:cubicBezTo>
                  <a:pt x="4598800" y="188333"/>
                  <a:pt x="4598800" y="187864"/>
                  <a:pt x="4598311" y="187864"/>
                </a:cubicBezTo>
                <a:lnTo>
                  <a:pt x="4597842" y="187864"/>
                </a:lnTo>
                <a:cubicBezTo>
                  <a:pt x="4597374" y="187864"/>
                  <a:pt x="4596905" y="187864"/>
                  <a:pt x="4596905" y="187864"/>
                </a:cubicBezTo>
                <a:cubicBezTo>
                  <a:pt x="4596437" y="187864"/>
                  <a:pt x="4596437" y="187374"/>
                  <a:pt x="4595968" y="187374"/>
                </a:cubicBezTo>
                <a:lnTo>
                  <a:pt x="4595500" y="187374"/>
                </a:lnTo>
                <a:cubicBezTo>
                  <a:pt x="4595031" y="187374"/>
                  <a:pt x="4594541" y="187374"/>
                  <a:pt x="4594094" y="187864"/>
                </a:cubicBezTo>
                <a:cubicBezTo>
                  <a:pt x="4593625" y="187864"/>
                  <a:pt x="4593157" y="187864"/>
                  <a:pt x="4592688" y="187864"/>
                </a:cubicBezTo>
                <a:cubicBezTo>
                  <a:pt x="4592220" y="187864"/>
                  <a:pt x="4591751" y="188333"/>
                  <a:pt x="4591283" y="188333"/>
                </a:cubicBezTo>
                <a:cubicBezTo>
                  <a:pt x="4591283" y="188333"/>
                  <a:pt x="4590793" y="188801"/>
                  <a:pt x="4590325" y="188801"/>
                </a:cubicBezTo>
                <a:cubicBezTo>
                  <a:pt x="4589877" y="188801"/>
                  <a:pt x="4589409" y="189270"/>
                  <a:pt x="4589409" y="189270"/>
                </a:cubicBezTo>
                <a:cubicBezTo>
                  <a:pt x="4588919" y="189738"/>
                  <a:pt x="4588451" y="189738"/>
                  <a:pt x="4588451" y="190207"/>
                </a:cubicBezTo>
                <a:cubicBezTo>
                  <a:pt x="4587982" y="190675"/>
                  <a:pt x="4587513" y="190675"/>
                  <a:pt x="4587513" y="191144"/>
                </a:cubicBezTo>
                <a:cubicBezTo>
                  <a:pt x="4587045" y="191144"/>
                  <a:pt x="4587045" y="191634"/>
                  <a:pt x="4586576" y="192102"/>
                </a:cubicBezTo>
                <a:cubicBezTo>
                  <a:pt x="4581380" y="189270"/>
                  <a:pt x="4581380" y="189270"/>
                  <a:pt x="4581380" y="189270"/>
                </a:cubicBezTo>
                <a:cubicBezTo>
                  <a:pt x="4576226" y="186437"/>
                  <a:pt x="4576226" y="186437"/>
                  <a:pt x="4576226" y="186437"/>
                </a:cubicBezTo>
                <a:cubicBezTo>
                  <a:pt x="4571030" y="183605"/>
                  <a:pt x="4571030" y="183605"/>
                  <a:pt x="4571030" y="183605"/>
                </a:cubicBezTo>
                <a:cubicBezTo>
                  <a:pt x="4565855" y="180794"/>
                  <a:pt x="4565855" y="180794"/>
                  <a:pt x="4565855" y="180794"/>
                </a:cubicBezTo>
                <a:cubicBezTo>
                  <a:pt x="4560680" y="177962"/>
                  <a:pt x="4560680" y="177962"/>
                  <a:pt x="4560680" y="177962"/>
                </a:cubicBezTo>
                <a:cubicBezTo>
                  <a:pt x="4555505" y="175151"/>
                  <a:pt x="4555505" y="175151"/>
                  <a:pt x="4555505" y="175151"/>
                </a:cubicBezTo>
                <a:cubicBezTo>
                  <a:pt x="4550330" y="172318"/>
                  <a:pt x="4550330" y="172318"/>
                  <a:pt x="4550330" y="172318"/>
                </a:cubicBezTo>
                <a:cubicBezTo>
                  <a:pt x="4544687" y="169955"/>
                  <a:pt x="4544687" y="169955"/>
                  <a:pt x="4544687" y="169955"/>
                </a:cubicBezTo>
                <a:cubicBezTo>
                  <a:pt x="4545155" y="169507"/>
                  <a:pt x="4545155" y="169507"/>
                  <a:pt x="4545155" y="169507"/>
                </a:cubicBezTo>
                <a:lnTo>
                  <a:pt x="4545155" y="169039"/>
                </a:lnTo>
                <a:cubicBezTo>
                  <a:pt x="4545155" y="169039"/>
                  <a:pt x="4545155" y="169039"/>
                  <a:pt x="4545155" y="168549"/>
                </a:cubicBezTo>
                <a:lnTo>
                  <a:pt x="4545155" y="168080"/>
                </a:lnTo>
                <a:cubicBezTo>
                  <a:pt x="4545155" y="168080"/>
                  <a:pt x="4545155" y="168080"/>
                  <a:pt x="4545155" y="167612"/>
                </a:cubicBezTo>
                <a:cubicBezTo>
                  <a:pt x="4545155" y="167612"/>
                  <a:pt x="4545155" y="167612"/>
                  <a:pt x="4545603" y="167612"/>
                </a:cubicBezTo>
                <a:cubicBezTo>
                  <a:pt x="4545603" y="167143"/>
                  <a:pt x="4545603" y="167143"/>
                  <a:pt x="4545603" y="167143"/>
                </a:cubicBezTo>
                <a:cubicBezTo>
                  <a:pt x="4555505" y="166675"/>
                  <a:pt x="4555505" y="166675"/>
                  <a:pt x="4555505" y="166675"/>
                </a:cubicBezTo>
                <a:cubicBezTo>
                  <a:pt x="4564918" y="165738"/>
                  <a:pt x="4564918" y="165738"/>
                  <a:pt x="4564918" y="165738"/>
                </a:cubicBezTo>
                <a:cubicBezTo>
                  <a:pt x="4574800" y="165269"/>
                  <a:pt x="4574800" y="165269"/>
                  <a:pt x="4574800" y="165269"/>
                </a:cubicBezTo>
                <a:cubicBezTo>
                  <a:pt x="4584681" y="164780"/>
                  <a:pt x="4584681" y="164780"/>
                  <a:pt x="4584681" y="164780"/>
                </a:cubicBezTo>
                <a:cubicBezTo>
                  <a:pt x="4594541" y="163843"/>
                  <a:pt x="4594541" y="163843"/>
                  <a:pt x="4594541" y="163843"/>
                </a:cubicBezTo>
                <a:cubicBezTo>
                  <a:pt x="4604444" y="163374"/>
                  <a:pt x="4604444" y="163374"/>
                  <a:pt x="4604444" y="163374"/>
                </a:cubicBezTo>
                <a:cubicBezTo>
                  <a:pt x="4614325" y="162906"/>
                  <a:pt x="4614325" y="162906"/>
                  <a:pt x="4614325" y="162906"/>
                </a:cubicBezTo>
                <a:cubicBezTo>
                  <a:pt x="4624207" y="161969"/>
                  <a:pt x="4624207" y="161969"/>
                  <a:pt x="4624207" y="161969"/>
                </a:cubicBezTo>
                <a:close/>
                <a:moveTo>
                  <a:pt x="4678810" y="159626"/>
                </a:moveTo>
                <a:lnTo>
                  <a:pt x="4685881" y="164311"/>
                </a:lnTo>
                <a:cubicBezTo>
                  <a:pt x="4692930" y="169039"/>
                  <a:pt x="4692930" y="169039"/>
                  <a:pt x="4692930" y="169039"/>
                </a:cubicBezTo>
                <a:cubicBezTo>
                  <a:pt x="4700468" y="173255"/>
                  <a:pt x="4700468" y="173255"/>
                  <a:pt x="4700468" y="173255"/>
                </a:cubicBezTo>
                <a:cubicBezTo>
                  <a:pt x="4707517" y="177962"/>
                  <a:pt x="4707517" y="177962"/>
                  <a:pt x="4707517" y="177962"/>
                </a:cubicBezTo>
                <a:cubicBezTo>
                  <a:pt x="4714588" y="182668"/>
                  <a:pt x="4714588" y="182668"/>
                  <a:pt x="4714588" y="182668"/>
                </a:cubicBezTo>
                <a:cubicBezTo>
                  <a:pt x="4722105" y="187374"/>
                  <a:pt x="4722105" y="187374"/>
                  <a:pt x="4722105" y="187374"/>
                </a:cubicBezTo>
                <a:cubicBezTo>
                  <a:pt x="4729176" y="191634"/>
                  <a:pt x="4729176" y="191634"/>
                  <a:pt x="4729176" y="191634"/>
                </a:cubicBezTo>
                <a:cubicBezTo>
                  <a:pt x="4736246" y="196319"/>
                  <a:pt x="4736246" y="196319"/>
                  <a:pt x="4736246" y="196319"/>
                </a:cubicBezTo>
                <a:cubicBezTo>
                  <a:pt x="4732945" y="195382"/>
                  <a:pt x="4732945" y="195382"/>
                  <a:pt x="4732945" y="195382"/>
                </a:cubicBezTo>
                <a:cubicBezTo>
                  <a:pt x="4729176" y="193976"/>
                  <a:pt x="4729176" y="193976"/>
                  <a:pt x="4729176" y="193976"/>
                </a:cubicBezTo>
                <a:cubicBezTo>
                  <a:pt x="4725406" y="193018"/>
                  <a:pt x="4725406" y="193018"/>
                  <a:pt x="4725406" y="193018"/>
                </a:cubicBezTo>
                <a:cubicBezTo>
                  <a:pt x="4721658" y="191634"/>
                  <a:pt x="4721658" y="191634"/>
                  <a:pt x="4721658" y="191634"/>
                </a:cubicBezTo>
                <a:cubicBezTo>
                  <a:pt x="4718357" y="190675"/>
                  <a:pt x="4718357" y="190675"/>
                  <a:pt x="4718357" y="190675"/>
                </a:cubicBezTo>
                <a:cubicBezTo>
                  <a:pt x="4714588" y="189270"/>
                  <a:pt x="4714588" y="189270"/>
                  <a:pt x="4714588" y="189270"/>
                </a:cubicBezTo>
                <a:cubicBezTo>
                  <a:pt x="4710818" y="188333"/>
                  <a:pt x="4710818" y="188333"/>
                  <a:pt x="4710818" y="188333"/>
                </a:cubicBezTo>
                <a:cubicBezTo>
                  <a:pt x="4707049" y="187374"/>
                  <a:pt x="4707049" y="187374"/>
                  <a:pt x="4707049" y="187374"/>
                </a:cubicBezTo>
                <a:cubicBezTo>
                  <a:pt x="4703748" y="183605"/>
                  <a:pt x="4703748" y="183605"/>
                  <a:pt x="4703748" y="183605"/>
                </a:cubicBezTo>
                <a:cubicBezTo>
                  <a:pt x="4699979" y="180326"/>
                  <a:pt x="4699979" y="180326"/>
                  <a:pt x="4699979" y="180326"/>
                </a:cubicBezTo>
                <a:cubicBezTo>
                  <a:pt x="4696699" y="177025"/>
                  <a:pt x="4696699" y="177025"/>
                  <a:pt x="4696699" y="177025"/>
                </a:cubicBezTo>
                <a:cubicBezTo>
                  <a:pt x="4692930" y="173255"/>
                  <a:pt x="4692930" y="173255"/>
                  <a:pt x="4692930" y="173255"/>
                </a:cubicBezTo>
                <a:cubicBezTo>
                  <a:pt x="4689181" y="169955"/>
                  <a:pt x="4689181" y="169955"/>
                  <a:pt x="4689181" y="169955"/>
                </a:cubicBezTo>
                <a:cubicBezTo>
                  <a:pt x="4685881" y="166675"/>
                  <a:pt x="4685881" y="166675"/>
                  <a:pt x="4685881" y="166675"/>
                </a:cubicBezTo>
                <a:cubicBezTo>
                  <a:pt x="4682111" y="163374"/>
                  <a:pt x="4682111" y="163374"/>
                  <a:pt x="4682111" y="163374"/>
                </a:cubicBezTo>
                <a:cubicBezTo>
                  <a:pt x="4678810" y="159626"/>
                  <a:pt x="4678810" y="159626"/>
                  <a:pt x="4678810" y="159626"/>
                </a:cubicBezTo>
                <a:close/>
                <a:moveTo>
                  <a:pt x="4665159" y="151598"/>
                </a:moveTo>
                <a:cubicBezTo>
                  <a:pt x="4669397" y="155367"/>
                  <a:pt x="4669397" y="155367"/>
                  <a:pt x="4669397" y="155367"/>
                </a:cubicBezTo>
                <a:cubicBezTo>
                  <a:pt x="4673635" y="159626"/>
                  <a:pt x="4673635" y="159626"/>
                  <a:pt x="4673635" y="159626"/>
                </a:cubicBezTo>
                <a:cubicBezTo>
                  <a:pt x="4677852" y="163843"/>
                  <a:pt x="4677852" y="163843"/>
                  <a:pt x="4677852" y="163843"/>
                </a:cubicBezTo>
                <a:cubicBezTo>
                  <a:pt x="4682580" y="168080"/>
                  <a:pt x="4682580" y="168080"/>
                  <a:pt x="4682580" y="168080"/>
                </a:cubicBezTo>
                <a:cubicBezTo>
                  <a:pt x="4686818" y="171850"/>
                  <a:pt x="4686818" y="171850"/>
                  <a:pt x="4686818" y="171850"/>
                </a:cubicBezTo>
                <a:cubicBezTo>
                  <a:pt x="4691056" y="176088"/>
                  <a:pt x="4691056" y="176088"/>
                  <a:pt x="4691056" y="176088"/>
                </a:cubicBezTo>
                <a:cubicBezTo>
                  <a:pt x="4695293" y="180326"/>
                  <a:pt x="4695293" y="180326"/>
                  <a:pt x="4695293" y="180326"/>
                </a:cubicBezTo>
                <a:cubicBezTo>
                  <a:pt x="4699510" y="184563"/>
                  <a:pt x="4699510" y="184563"/>
                  <a:pt x="4699510" y="184563"/>
                </a:cubicBezTo>
                <a:cubicBezTo>
                  <a:pt x="4691524" y="181263"/>
                  <a:pt x="4691524" y="181263"/>
                  <a:pt x="4691524" y="181263"/>
                </a:cubicBezTo>
                <a:cubicBezTo>
                  <a:pt x="4683048" y="178452"/>
                  <a:pt x="4683048" y="178452"/>
                  <a:pt x="4683048" y="178452"/>
                </a:cubicBezTo>
                <a:cubicBezTo>
                  <a:pt x="4674572" y="175619"/>
                  <a:pt x="4674572" y="175619"/>
                  <a:pt x="4674572" y="175619"/>
                </a:cubicBezTo>
                <a:cubicBezTo>
                  <a:pt x="4666565" y="172318"/>
                  <a:pt x="4666565" y="172318"/>
                  <a:pt x="4666565" y="172318"/>
                </a:cubicBezTo>
                <a:cubicBezTo>
                  <a:pt x="4658089" y="169507"/>
                  <a:pt x="4658089" y="169507"/>
                  <a:pt x="4658089" y="169507"/>
                </a:cubicBezTo>
                <a:cubicBezTo>
                  <a:pt x="4650103" y="166675"/>
                  <a:pt x="4650103" y="166675"/>
                  <a:pt x="4650103" y="166675"/>
                </a:cubicBezTo>
                <a:cubicBezTo>
                  <a:pt x="4641627" y="163374"/>
                  <a:pt x="4641627" y="163374"/>
                  <a:pt x="4641627" y="163374"/>
                </a:cubicBezTo>
                <a:cubicBezTo>
                  <a:pt x="4633151" y="160542"/>
                  <a:pt x="4633151" y="160542"/>
                  <a:pt x="4633151" y="160542"/>
                </a:cubicBezTo>
                <a:cubicBezTo>
                  <a:pt x="4637389" y="159136"/>
                  <a:pt x="4637389" y="159136"/>
                  <a:pt x="4637389" y="159136"/>
                </a:cubicBezTo>
                <a:cubicBezTo>
                  <a:pt x="4641159" y="158199"/>
                  <a:pt x="4641159" y="158199"/>
                  <a:pt x="4641159" y="158199"/>
                </a:cubicBezTo>
                <a:cubicBezTo>
                  <a:pt x="4645375" y="157262"/>
                  <a:pt x="4645375" y="157262"/>
                  <a:pt x="4645375" y="157262"/>
                </a:cubicBezTo>
                <a:cubicBezTo>
                  <a:pt x="4649145" y="155857"/>
                  <a:pt x="4649145" y="155857"/>
                  <a:pt x="4649145" y="155857"/>
                </a:cubicBezTo>
                <a:cubicBezTo>
                  <a:pt x="4653404" y="154899"/>
                  <a:pt x="4653404" y="154899"/>
                  <a:pt x="4653404" y="154899"/>
                </a:cubicBezTo>
                <a:cubicBezTo>
                  <a:pt x="4657173" y="153493"/>
                  <a:pt x="4657173" y="153493"/>
                  <a:pt x="4657173" y="153493"/>
                </a:cubicBezTo>
                <a:cubicBezTo>
                  <a:pt x="4661390" y="152556"/>
                  <a:pt x="4661390" y="152556"/>
                  <a:pt x="4661390" y="152556"/>
                </a:cubicBezTo>
                <a:close/>
                <a:moveTo>
                  <a:pt x="4562086" y="141716"/>
                </a:moveTo>
                <a:cubicBezTo>
                  <a:pt x="4559275" y="143612"/>
                  <a:pt x="4559275" y="143612"/>
                  <a:pt x="4559275" y="143612"/>
                </a:cubicBezTo>
                <a:cubicBezTo>
                  <a:pt x="4556911" y="145954"/>
                  <a:pt x="4556911" y="145954"/>
                  <a:pt x="4556911" y="145954"/>
                </a:cubicBezTo>
                <a:cubicBezTo>
                  <a:pt x="4554568" y="147828"/>
                  <a:pt x="4554568" y="147828"/>
                  <a:pt x="4554568" y="147828"/>
                </a:cubicBezTo>
                <a:cubicBezTo>
                  <a:pt x="4551736" y="149724"/>
                  <a:pt x="4551736" y="149724"/>
                  <a:pt x="4551736" y="149724"/>
                </a:cubicBezTo>
                <a:cubicBezTo>
                  <a:pt x="4549372" y="152088"/>
                  <a:pt x="4549372" y="152088"/>
                  <a:pt x="4549372" y="152088"/>
                </a:cubicBezTo>
                <a:cubicBezTo>
                  <a:pt x="4547029" y="153962"/>
                  <a:pt x="4547029" y="153962"/>
                  <a:pt x="4547029" y="153962"/>
                </a:cubicBezTo>
                <a:cubicBezTo>
                  <a:pt x="4544687" y="155857"/>
                  <a:pt x="4544687" y="155857"/>
                  <a:pt x="4544687" y="155857"/>
                </a:cubicBezTo>
                <a:cubicBezTo>
                  <a:pt x="4541854" y="158199"/>
                  <a:pt x="4541854" y="158199"/>
                  <a:pt x="4541854" y="158199"/>
                </a:cubicBezTo>
                <a:cubicBezTo>
                  <a:pt x="4541854" y="157731"/>
                  <a:pt x="4541386" y="157731"/>
                  <a:pt x="4541386" y="157262"/>
                </a:cubicBezTo>
                <a:cubicBezTo>
                  <a:pt x="4540917" y="157262"/>
                  <a:pt x="4540449" y="156794"/>
                  <a:pt x="4540449" y="156794"/>
                </a:cubicBezTo>
                <a:cubicBezTo>
                  <a:pt x="4539959" y="156794"/>
                  <a:pt x="4539959" y="156325"/>
                  <a:pt x="4539491" y="156325"/>
                </a:cubicBezTo>
                <a:cubicBezTo>
                  <a:pt x="4539022" y="156325"/>
                  <a:pt x="4539022" y="155857"/>
                  <a:pt x="4538554" y="155857"/>
                </a:cubicBezTo>
                <a:cubicBezTo>
                  <a:pt x="4538085" y="155857"/>
                  <a:pt x="4538085" y="155857"/>
                  <a:pt x="4537617" y="155367"/>
                </a:cubicBezTo>
                <a:cubicBezTo>
                  <a:pt x="4537148" y="155367"/>
                  <a:pt x="4537148" y="155367"/>
                  <a:pt x="4536680" y="155367"/>
                </a:cubicBezTo>
                <a:cubicBezTo>
                  <a:pt x="4536190" y="155367"/>
                  <a:pt x="4536190" y="155367"/>
                  <a:pt x="4535721" y="154899"/>
                </a:cubicBezTo>
                <a:cubicBezTo>
                  <a:pt x="4535274" y="154899"/>
                  <a:pt x="4534805" y="154899"/>
                  <a:pt x="4534805" y="154899"/>
                </a:cubicBezTo>
                <a:cubicBezTo>
                  <a:pt x="4533847" y="154899"/>
                  <a:pt x="4533379" y="155367"/>
                  <a:pt x="4532910" y="155367"/>
                </a:cubicBezTo>
                <a:cubicBezTo>
                  <a:pt x="4531973" y="155367"/>
                  <a:pt x="4531505" y="155367"/>
                  <a:pt x="4531036" y="155857"/>
                </a:cubicBezTo>
                <a:cubicBezTo>
                  <a:pt x="4530546" y="155857"/>
                  <a:pt x="4529609" y="156325"/>
                  <a:pt x="4529141" y="156325"/>
                </a:cubicBezTo>
                <a:cubicBezTo>
                  <a:pt x="4528672" y="156794"/>
                  <a:pt x="4528204" y="157262"/>
                  <a:pt x="4527735" y="157262"/>
                </a:cubicBezTo>
                <a:cubicBezTo>
                  <a:pt x="4527267" y="157731"/>
                  <a:pt x="4526777" y="158199"/>
                  <a:pt x="4526308" y="158668"/>
                </a:cubicBezTo>
                <a:cubicBezTo>
                  <a:pt x="4526308" y="159136"/>
                  <a:pt x="4525840" y="159626"/>
                  <a:pt x="4525393" y="160073"/>
                </a:cubicBezTo>
                <a:cubicBezTo>
                  <a:pt x="4525393" y="160542"/>
                  <a:pt x="4524903" y="161010"/>
                  <a:pt x="4524434" y="161969"/>
                </a:cubicBezTo>
                <a:cubicBezTo>
                  <a:pt x="4524434" y="162437"/>
                  <a:pt x="4523966" y="162906"/>
                  <a:pt x="4523966" y="163374"/>
                </a:cubicBezTo>
                <a:cubicBezTo>
                  <a:pt x="4520665" y="163374"/>
                  <a:pt x="4520665" y="163374"/>
                  <a:pt x="4520665" y="163374"/>
                </a:cubicBezTo>
                <a:cubicBezTo>
                  <a:pt x="4517364" y="162906"/>
                  <a:pt x="4517364" y="162906"/>
                  <a:pt x="4517364" y="162906"/>
                </a:cubicBezTo>
                <a:cubicBezTo>
                  <a:pt x="4514084" y="162437"/>
                  <a:pt x="4514084" y="162437"/>
                  <a:pt x="4514084" y="162437"/>
                </a:cubicBezTo>
                <a:cubicBezTo>
                  <a:pt x="4510783" y="162437"/>
                  <a:pt x="4510783" y="162437"/>
                  <a:pt x="4510783" y="162437"/>
                </a:cubicBezTo>
                <a:cubicBezTo>
                  <a:pt x="4507482" y="161969"/>
                  <a:pt x="4507482" y="161969"/>
                  <a:pt x="4507482" y="161969"/>
                </a:cubicBezTo>
                <a:cubicBezTo>
                  <a:pt x="4503713" y="161500"/>
                  <a:pt x="4503713" y="161500"/>
                  <a:pt x="4503713" y="161500"/>
                </a:cubicBezTo>
                <a:cubicBezTo>
                  <a:pt x="4500433" y="161500"/>
                  <a:pt x="4500433" y="161500"/>
                  <a:pt x="4500433" y="161500"/>
                </a:cubicBezTo>
                <a:cubicBezTo>
                  <a:pt x="4497132" y="161010"/>
                  <a:pt x="4497132" y="161010"/>
                  <a:pt x="4497132" y="161010"/>
                </a:cubicBezTo>
                <a:lnTo>
                  <a:pt x="4505140" y="158668"/>
                </a:lnTo>
                <a:cubicBezTo>
                  <a:pt x="4513594" y="156325"/>
                  <a:pt x="4513594" y="156325"/>
                  <a:pt x="4513594" y="156325"/>
                </a:cubicBezTo>
                <a:cubicBezTo>
                  <a:pt x="4521623" y="153962"/>
                  <a:pt x="4521623" y="153962"/>
                  <a:pt x="4521623" y="153962"/>
                </a:cubicBezTo>
                <a:cubicBezTo>
                  <a:pt x="4529609" y="151129"/>
                  <a:pt x="4529609" y="151129"/>
                  <a:pt x="4529609" y="151129"/>
                </a:cubicBezTo>
                <a:cubicBezTo>
                  <a:pt x="4537617" y="148787"/>
                  <a:pt x="4537617" y="148787"/>
                  <a:pt x="4537617" y="148787"/>
                </a:cubicBezTo>
                <a:cubicBezTo>
                  <a:pt x="4545603" y="146444"/>
                  <a:pt x="4545603" y="146444"/>
                  <a:pt x="4545603" y="146444"/>
                </a:cubicBezTo>
                <a:cubicBezTo>
                  <a:pt x="4554100" y="144080"/>
                  <a:pt x="4554100" y="144080"/>
                  <a:pt x="4554100" y="144080"/>
                </a:cubicBezTo>
                <a:cubicBezTo>
                  <a:pt x="4562086" y="141716"/>
                  <a:pt x="4562086" y="141716"/>
                  <a:pt x="4562086" y="141716"/>
                </a:cubicBezTo>
                <a:close/>
                <a:moveTo>
                  <a:pt x="4582339" y="140779"/>
                </a:moveTo>
                <a:lnTo>
                  <a:pt x="4591751" y="142185"/>
                </a:lnTo>
                <a:cubicBezTo>
                  <a:pt x="4601143" y="143143"/>
                  <a:pt x="4601143" y="143143"/>
                  <a:pt x="4601143" y="143143"/>
                </a:cubicBezTo>
                <a:cubicBezTo>
                  <a:pt x="4610556" y="144549"/>
                  <a:pt x="4610556" y="144549"/>
                  <a:pt x="4610556" y="144549"/>
                </a:cubicBezTo>
                <a:cubicBezTo>
                  <a:pt x="4619969" y="145486"/>
                  <a:pt x="4619969" y="145486"/>
                  <a:pt x="4619969" y="145486"/>
                </a:cubicBezTo>
                <a:cubicBezTo>
                  <a:pt x="4629382" y="146913"/>
                  <a:pt x="4629382" y="146913"/>
                  <a:pt x="4629382" y="146913"/>
                </a:cubicBezTo>
                <a:cubicBezTo>
                  <a:pt x="4638795" y="147828"/>
                  <a:pt x="4638795" y="147828"/>
                  <a:pt x="4638795" y="147828"/>
                </a:cubicBezTo>
                <a:cubicBezTo>
                  <a:pt x="4647739" y="149255"/>
                  <a:pt x="4647739" y="149255"/>
                  <a:pt x="4647739" y="149255"/>
                </a:cubicBezTo>
                <a:cubicBezTo>
                  <a:pt x="4657173" y="150192"/>
                  <a:pt x="4657173" y="150192"/>
                  <a:pt x="4657173" y="150192"/>
                </a:cubicBezTo>
                <a:cubicBezTo>
                  <a:pt x="4653872" y="151129"/>
                  <a:pt x="4653872" y="151129"/>
                  <a:pt x="4653872" y="151129"/>
                </a:cubicBezTo>
                <a:cubicBezTo>
                  <a:pt x="4650103" y="152088"/>
                  <a:pt x="4650103" y="152088"/>
                  <a:pt x="4650103" y="152088"/>
                </a:cubicBezTo>
                <a:cubicBezTo>
                  <a:pt x="4646334" y="153493"/>
                  <a:pt x="4646334" y="153493"/>
                  <a:pt x="4646334" y="153493"/>
                </a:cubicBezTo>
                <a:cubicBezTo>
                  <a:pt x="4642564" y="154430"/>
                  <a:pt x="4642564" y="154430"/>
                  <a:pt x="4642564" y="154430"/>
                </a:cubicBezTo>
                <a:cubicBezTo>
                  <a:pt x="4638795" y="155367"/>
                  <a:pt x="4638795" y="155367"/>
                  <a:pt x="4638795" y="155367"/>
                </a:cubicBezTo>
                <a:cubicBezTo>
                  <a:pt x="4635494" y="156325"/>
                  <a:pt x="4635494" y="156325"/>
                  <a:pt x="4635494" y="156325"/>
                </a:cubicBezTo>
                <a:cubicBezTo>
                  <a:pt x="4631746" y="157731"/>
                  <a:pt x="4631746" y="157731"/>
                  <a:pt x="4631746" y="157731"/>
                </a:cubicBezTo>
                <a:cubicBezTo>
                  <a:pt x="4627976" y="158668"/>
                  <a:pt x="4627976" y="158668"/>
                  <a:pt x="4627976" y="158668"/>
                </a:cubicBezTo>
                <a:cubicBezTo>
                  <a:pt x="4622333" y="156325"/>
                  <a:pt x="4622333" y="156325"/>
                  <a:pt x="4622333" y="156325"/>
                </a:cubicBezTo>
                <a:cubicBezTo>
                  <a:pt x="4616668" y="153962"/>
                  <a:pt x="4616668" y="153962"/>
                  <a:pt x="4616668" y="153962"/>
                </a:cubicBezTo>
                <a:cubicBezTo>
                  <a:pt x="4611024" y="152088"/>
                  <a:pt x="4611024" y="152088"/>
                  <a:pt x="4611024" y="152088"/>
                </a:cubicBezTo>
                <a:cubicBezTo>
                  <a:pt x="4605381" y="149724"/>
                  <a:pt x="4605381" y="149724"/>
                  <a:pt x="4605381" y="149724"/>
                </a:cubicBezTo>
                <a:cubicBezTo>
                  <a:pt x="4599737" y="147360"/>
                  <a:pt x="4599737" y="147360"/>
                  <a:pt x="4599737" y="147360"/>
                </a:cubicBezTo>
                <a:cubicBezTo>
                  <a:pt x="4594094" y="145486"/>
                  <a:pt x="4594094" y="145486"/>
                  <a:pt x="4594094" y="145486"/>
                </a:cubicBezTo>
                <a:cubicBezTo>
                  <a:pt x="4587982" y="143143"/>
                  <a:pt x="4587982" y="143143"/>
                  <a:pt x="4587982" y="143143"/>
                </a:cubicBezTo>
                <a:cubicBezTo>
                  <a:pt x="4582339" y="140779"/>
                  <a:pt x="4582339" y="140779"/>
                  <a:pt x="4582339" y="140779"/>
                </a:cubicBezTo>
                <a:close/>
                <a:moveTo>
                  <a:pt x="4569625" y="139374"/>
                </a:moveTo>
                <a:cubicBezTo>
                  <a:pt x="4576226" y="142185"/>
                  <a:pt x="4576226" y="142185"/>
                  <a:pt x="4576226" y="142185"/>
                </a:cubicBezTo>
                <a:cubicBezTo>
                  <a:pt x="4582339" y="144549"/>
                  <a:pt x="4582339" y="144549"/>
                  <a:pt x="4582339" y="144549"/>
                </a:cubicBezTo>
                <a:cubicBezTo>
                  <a:pt x="4588451" y="146913"/>
                  <a:pt x="4588451" y="146913"/>
                  <a:pt x="4588451" y="146913"/>
                </a:cubicBezTo>
                <a:cubicBezTo>
                  <a:pt x="4595031" y="149255"/>
                  <a:pt x="4595031" y="149255"/>
                  <a:pt x="4595031" y="149255"/>
                </a:cubicBezTo>
                <a:cubicBezTo>
                  <a:pt x="4601143" y="151598"/>
                  <a:pt x="4601143" y="151598"/>
                  <a:pt x="4601143" y="151598"/>
                </a:cubicBezTo>
                <a:cubicBezTo>
                  <a:pt x="4607724" y="154430"/>
                  <a:pt x="4607724" y="154430"/>
                  <a:pt x="4607724" y="154430"/>
                </a:cubicBezTo>
                <a:cubicBezTo>
                  <a:pt x="4613857" y="156794"/>
                  <a:pt x="4613857" y="156794"/>
                  <a:pt x="4613857" y="156794"/>
                </a:cubicBezTo>
                <a:cubicBezTo>
                  <a:pt x="4620437" y="159136"/>
                  <a:pt x="4620437" y="159136"/>
                  <a:pt x="4620437" y="159136"/>
                </a:cubicBezTo>
                <a:cubicBezTo>
                  <a:pt x="4611024" y="159626"/>
                  <a:pt x="4611024" y="159626"/>
                  <a:pt x="4611024" y="159626"/>
                </a:cubicBezTo>
                <a:cubicBezTo>
                  <a:pt x="4601612" y="160073"/>
                  <a:pt x="4601612" y="160073"/>
                  <a:pt x="4601612" y="160073"/>
                </a:cubicBezTo>
                <a:cubicBezTo>
                  <a:pt x="4592220" y="161010"/>
                  <a:pt x="4592220" y="161010"/>
                  <a:pt x="4592220" y="161010"/>
                </a:cubicBezTo>
                <a:cubicBezTo>
                  <a:pt x="4582807" y="161500"/>
                  <a:pt x="4582807" y="161500"/>
                  <a:pt x="4582807" y="161500"/>
                </a:cubicBezTo>
                <a:cubicBezTo>
                  <a:pt x="4573394" y="161969"/>
                  <a:pt x="4573394" y="161969"/>
                  <a:pt x="4573394" y="161969"/>
                </a:cubicBezTo>
                <a:cubicBezTo>
                  <a:pt x="4563981" y="162437"/>
                  <a:pt x="4563981" y="162437"/>
                  <a:pt x="4563981" y="162437"/>
                </a:cubicBezTo>
                <a:cubicBezTo>
                  <a:pt x="4554568" y="163374"/>
                  <a:pt x="4554568" y="163374"/>
                  <a:pt x="4554568" y="163374"/>
                </a:cubicBezTo>
                <a:cubicBezTo>
                  <a:pt x="4545155" y="163843"/>
                  <a:pt x="4545155" y="163843"/>
                  <a:pt x="4545155" y="163843"/>
                </a:cubicBezTo>
                <a:lnTo>
                  <a:pt x="4545155" y="163374"/>
                </a:lnTo>
                <a:lnTo>
                  <a:pt x="4545155" y="162906"/>
                </a:lnTo>
                <a:cubicBezTo>
                  <a:pt x="4545155" y="162906"/>
                  <a:pt x="4545155" y="162906"/>
                  <a:pt x="4545155" y="162437"/>
                </a:cubicBezTo>
                <a:cubicBezTo>
                  <a:pt x="4544687" y="162437"/>
                  <a:pt x="4544687" y="162437"/>
                  <a:pt x="4544687" y="161969"/>
                </a:cubicBezTo>
                <a:cubicBezTo>
                  <a:pt x="4544687" y="161500"/>
                  <a:pt x="4544687" y="161500"/>
                  <a:pt x="4544218" y="161500"/>
                </a:cubicBezTo>
                <a:cubicBezTo>
                  <a:pt x="4544218" y="161010"/>
                  <a:pt x="4544218" y="161010"/>
                  <a:pt x="4544218" y="161010"/>
                </a:cubicBezTo>
                <a:lnTo>
                  <a:pt x="4544218" y="160542"/>
                </a:lnTo>
                <a:cubicBezTo>
                  <a:pt x="4547029" y="157731"/>
                  <a:pt x="4547029" y="157731"/>
                  <a:pt x="4547029" y="157731"/>
                </a:cubicBezTo>
                <a:cubicBezTo>
                  <a:pt x="4550330" y="155367"/>
                  <a:pt x="4550330" y="155367"/>
                  <a:pt x="4550330" y="155367"/>
                </a:cubicBezTo>
                <a:cubicBezTo>
                  <a:pt x="4553631" y="152556"/>
                  <a:pt x="4553631" y="152556"/>
                  <a:pt x="4553631" y="152556"/>
                </a:cubicBezTo>
                <a:cubicBezTo>
                  <a:pt x="4556911" y="150192"/>
                  <a:pt x="4556911" y="150192"/>
                  <a:pt x="4556911" y="150192"/>
                </a:cubicBezTo>
                <a:cubicBezTo>
                  <a:pt x="4560212" y="147360"/>
                  <a:pt x="4560212" y="147360"/>
                  <a:pt x="4560212" y="147360"/>
                </a:cubicBezTo>
                <a:cubicBezTo>
                  <a:pt x="4563513" y="145017"/>
                  <a:pt x="4563513" y="145017"/>
                  <a:pt x="4563513" y="145017"/>
                </a:cubicBezTo>
                <a:lnTo>
                  <a:pt x="4566324" y="142185"/>
                </a:lnTo>
                <a:cubicBezTo>
                  <a:pt x="4569625" y="139374"/>
                  <a:pt x="4569625" y="139374"/>
                  <a:pt x="4569625" y="139374"/>
                </a:cubicBezTo>
                <a:close/>
                <a:moveTo>
                  <a:pt x="4569156" y="136073"/>
                </a:moveTo>
                <a:cubicBezTo>
                  <a:pt x="4558785" y="138905"/>
                  <a:pt x="4558785" y="138905"/>
                  <a:pt x="4558785" y="138905"/>
                </a:cubicBezTo>
                <a:cubicBezTo>
                  <a:pt x="4548904" y="142185"/>
                  <a:pt x="4548904" y="142185"/>
                  <a:pt x="4548904" y="142185"/>
                </a:cubicBezTo>
                <a:cubicBezTo>
                  <a:pt x="4538554" y="145017"/>
                  <a:pt x="4538554" y="145017"/>
                  <a:pt x="4538554" y="145017"/>
                </a:cubicBezTo>
                <a:cubicBezTo>
                  <a:pt x="4528672" y="148318"/>
                  <a:pt x="4528672" y="148318"/>
                  <a:pt x="4528672" y="148318"/>
                </a:cubicBezTo>
                <a:cubicBezTo>
                  <a:pt x="4518322" y="151129"/>
                  <a:pt x="4518322" y="151129"/>
                  <a:pt x="4518322" y="151129"/>
                </a:cubicBezTo>
                <a:cubicBezTo>
                  <a:pt x="4508441" y="154430"/>
                  <a:pt x="4508441" y="154430"/>
                  <a:pt x="4508441" y="154430"/>
                </a:cubicBezTo>
                <a:cubicBezTo>
                  <a:pt x="4498070" y="157262"/>
                  <a:pt x="4498070" y="157262"/>
                  <a:pt x="4498070" y="157262"/>
                </a:cubicBezTo>
                <a:cubicBezTo>
                  <a:pt x="4488188" y="160073"/>
                  <a:pt x="4488188" y="160073"/>
                  <a:pt x="4488188" y="160073"/>
                </a:cubicBezTo>
                <a:cubicBezTo>
                  <a:pt x="4488188" y="160073"/>
                  <a:pt x="4488188" y="160073"/>
                  <a:pt x="4488188" y="160542"/>
                </a:cubicBezTo>
                <a:cubicBezTo>
                  <a:pt x="4488188" y="160542"/>
                  <a:pt x="4488188" y="160542"/>
                  <a:pt x="4487720" y="160542"/>
                </a:cubicBezTo>
                <a:cubicBezTo>
                  <a:pt x="4478307" y="168549"/>
                  <a:pt x="4478307" y="168549"/>
                  <a:pt x="4478307" y="168549"/>
                </a:cubicBezTo>
                <a:cubicBezTo>
                  <a:pt x="4469362" y="176088"/>
                  <a:pt x="4469362" y="176088"/>
                  <a:pt x="4469362" y="176088"/>
                </a:cubicBezTo>
                <a:cubicBezTo>
                  <a:pt x="4459949" y="183605"/>
                  <a:pt x="4459949" y="183605"/>
                  <a:pt x="4459949" y="183605"/>
                </a:cubicBezTo>
                <a:cubicBezTo>
                  <a:pt x="4450536" y="191634"/>
                  <a:pt x="4450536" y="191634"/>
                  <a:pt x="4450536" y="191634"/>
                </a:cubicBezTo>
                <a:cubicBezTo>
                  <a:pt x="4441592" y="199151"/>
                  <a:pt x="4441592" y="199151"/>
                  <a:pt x="4441592" y="199151"/>
                </a:cubicBezTo>
                <a:cubicBezTo>
                  <a:pt x="4432179" y="207158"/>
                  <a:pt x="4432179" y="207158"/>
                  <a:pt x="4432179" y="207158"/>
                </a:cubicBezTo>
                <a:cubicBezTo>
                  <a:pt x="4423235" y="214697"/>
                  <a:pt x="4423235" y="214697"/>
                  <a:pt x="4423235" y="214697"/>
                </a:cubicBezTo>
                <a:cubicBezTo>
                  <a:pt x="4413801" y="222214"/>
                  <a:pt x="4413801" y="222214"/>
                  <a:pt x="4413801" y="222214"/>
                </a:cubicBezTo>
                <a:cubicBezTo>
                  <a:pt x="4413801" y="222214"/>
                  <a:pt x="4413801" y="222214"/>
                  <a:pt x="4413801" y="222683"/>
                </a:cubicBezTo>
                <a:lnTo>
                  <a:pt x="4413353" y="223151"/>
                </a:lnTo>
                <a:cubicBezTo>
                  <a:pt x="4408647" y="233522"/>
                  <a:pt x="4408647" y="233522"/>
                  <a:pt x="4408647" y="233522"/>
                </a:cubicBezTo>
                <a:cubicBezTo>
                  <a:pt x="4403919" y="244340"/>
                  <a:pt x="4403919" y="244340"/>
                  <a:pt x="4403919" y="244340"/>
                </a:cubicBezTo>
                <a:cubicBezTo>
                  <a:pt x="4398744" y="254690"/>
                  <a:pt x="4398744" y="254690"/>
                  <a:pt x="4398744" y="254690"/>
                </a:cubicBezTo>
                <a:cubicBezTo>
                  <a:pt x="4394038" y="265530"/>
                  <a:pt x="4394038" y="265530"/>
                  <a:pt x="4394038" y="265530"/>
                </a:cubicBezTo>
                <a:cubicBezTo>
                  <a:pt x="4388863" y="275879"/>
                  <a:pt x="4388863" y="275879"/>
                  <a:pt x="4388863" y="275879"/>
                </a:cubicBezTo>
                <a:cubicBezTo>
                  <a:pt x="4384156" y="286697"/>
                  <a:pt x="4384156" y="286697"/>
                  <a:pt x="4384156" y="286697"/>
                </a:cubicBezTo>
                <a:cubicBezTo>
                  <a:pt x="4378981" y="297068"/>
                  <a:pt x="4378981" y="297068"/>
                  <a:pt x="4378981" y="297068"/>
                </a:cubicBezTo>
                <a:cubicBezTo>
                  <a:pt x="4374275" y="307418"/>
                  <a:pt x="4374275" y="307418"/>
                  <a:pt x="4374275" y="307418"/>
                </a:cubicBezTo>
                <a:cubicBezTo>
                  <a:pt x="4374275" y="307887"/>
                  <a:pt x="4374275" y="307887"/>
                  <a:pt x="4374275" y="307887"/>
                </a:cubicBezTo>
                <a:lnTo>
                  <a:pt x="4374275" y="308355"/>
                </a:lnTo>
                <a:cubicBezTo>
                  <a:pt x="4374275" y="312593"/>
                  <a:pt x="4374275" y="312593"/>
                  <a:pt x="4374275" y="312593"/>
                </a:cubicBezTo>
                <a:cubicBezTo>
                  <a:pt x="4373806" y="316831"/>
                  <a:pt x="4373806" y="316831"/>
                  <a:pt x="4373806" y="316831"/>
                </a:cubicBezTo>
                <a:cubicBezTo>
                  <a:pt x="4373806" y="321537"/>
                  <a:pt x="4373806" y="321537"/>
                  <a:pt x="4373806" y="321537"/>
                </a:cubicBezTo>
                <a:cubicBezTo>
                  <a:pt x="4373806" y="325775"/>
                  <a:pt x="4373806" y="325775"/>
                  <a:pt x="4373806" y="325775"/>
                </a:cubicBezTo>
                <a:cubicBezTo>
                  <a:pt x="4373806" y="330013"/>
                  <a:pt x="4373806" y="330013"/>
                  <a:pt x="4373806" y="330013"/>
                </a:cubicBezTo>
                <a:cubicBezTo>
                  <a:pt x="4373806" y="334719"/>
                  <a:pt x="4373806" y="334719"/>
                  <a:pt x="4373806" y="334719"/>
                </a:cubicBezTo>
                <a:cubicBezTo>
                  <a:pt x="4373806" y="338957"/>
                  <a:pt x="4373806" y="338957"/>
                  <a:pt x="4373806" y="338957"/>
                </a:cubicBezTo>
                <a:cubicBezTo>
                  <a:pt x="4373806" y="343195"/>
                  <a:pt x="4373806" y="343195"/>
                  <a:pt x="4373806" y="343195"/>
                </a:cubicBezTo>
                <a:lnTo>
                  <a:pt x="4373806" y="343663"/>
                </a:lnTo>
                <a:cubicBezTo>
                  <a:pt x="4372848" y="354950"/>
                  <a:pt x="4372848" y="366237"/>
                  <a:pt x="4373338" y="377524"/>
                </a:cubicBezTo>
                <a:cubicBezTo>
                  <a:pt x="4374275" y="388832"/>
                  <a:pt x="4375680" y="400118"/>
                  <a:pt x="4378513" y="410958"/>
                </a:cubicBezTo>
                <a:cubicBezTo>
                  <a:pt x="4380877" y="421776"/>
                  <a:pt x="4384156" y="432615"/>
                  <a:pt x="4387926" y="442965"/>
                </a:cubicBezTo>
                <a:cubicBezTo>
                  <a:pt x="4392164" y="453336"/>
                  <a:pt x="4396870" y="463217"/>
                  <a:pt x="4402514" y="473099"/>
                </a:cubicBezTo>
                <a:cubicBezTo>
                  <a:pt x="4407689" y="482511"/>
                  <a:pt x="4413801" y="491455"/>
                  <a:pt x="4420871" y="500400"/>
                </a:cubicBezTo>
                <a:cubicBezTo>
                  <a:pt x="4427941" y="508854"/>
                  <a:pt x="4435012" y="517351"/>
                  <a:pt x="4443466" y="524868"/>
                </a:cubicBezTo>
                <a:cubicBezTo>
                  <a:pt x="4451473" y="532407"/>
                  <a:pt x="4459949" y="539456"/>
                  <a:pt x="4469362" y="545589"/>
                </a:cubicBezTo>
                <a:cubicBezTo>
                  <a:pt x="4478775" y="552169"/>
                  <a:pt x="4488657" y="557813"/>
                  <a:pt x="4499028" y="562540"/>
                </a:cubicBezTo>
                <a:cubicBezTo>
                  <a:pt x="4502797" y="564414"/>
                  <a:pt x="4506077" y="565820"/>
                  <a:pt x="4509846" y="567226"/>
                </a:cubicBezTo>
                <a:cubicBezTo>
                  <a:pt x="4513594" y="569121"/>
                  <a:pt x="4517364" y="570526"/>
                  <a:pt x="4521133" y="571463"/>
                </a:cubicBezTo>
                <a:cubicBezTo>
                  <a:pt x="4524903" y="572890"/>
                  <a:pt x="4528672" y="574296"/>
                  <a:pt x="4532442" y="575233"/>
                </a:cubicBezTo>
                <a:cubicBezTo>
                  <a:pt x="4536190" y="576191"/>
                  <a:pt x="4540449" y="577107"/>
                  <a:pt x="4544218" y="578065"/>
                </a:cubicBezTo>
                <a:cubicBezTo>
                  <a:pt x="4547988" y="579002"/>
                  <a:pt x="4551736" y="579471"/>
                  <a:pt x="4555505" y="580408"/>
                </a:cubicBezTo>
                <a:cubicBezTo>
                  <a:pt x="4559743" y="580876"/>
                  <a:pt x="4563513" y="581345"/>
                  <a:pt x="4567282" y="581834"/>
                </a:cubicBezTo>
                <a:cubicBezTo>
                  <a:pt x="4571030" y="582303"/>
                  <a:pt x="4575268" y="582771"/>
                  <a:pt x="4579038" y="582771"/>
                </a:cubicBezTo>
                <a:cubicBezTo>
                  <a:pt x="4582807" y="583240"/>
                  <a:pt x="4587045" y="583240"/>
                  <a:pt x="4590793" y="583240"/>
                </a:cubicBezTo>
                <a:cubicBezTo>
                  <a:pt x="4594541" y="583240"/>
                  <a:pt x="4598800" y="583240"/>
                  <a:pt x="4602570" y="582771"/>
                </a:cubicBezTo>
                <a:cubicBezTo>
                  <a:pt x="4606318" y="582771"/>
                  <a:pt x="4610556" y="582303"/>
                  <a:pt x="4614325" y="581834"/>
                </a:cubicBezTo>
                <a:cubicBezTo>
                  <a:pt x="4618095" y="581345"/>
                  <a:pt x="4622333" y="580876"/>
                  <a:pt x="4626081" y="580408"/>
                </a:cubicBezTo>
                <a:cubicBezTo>
                  <a:pt x="4629850" y="579471"/>
                  <a:pt x="4633620" y="579002"/>
                  <a:pt x="4637858" y="578065"/>
                </a:cubicBezTo>
                <a:cubicBezTo>
                  <a:pt x="4641627" y="577107"/>
                  <a:pt x="4645375" y="576191"/>
                  <a:pt x="4649145" y="575233"/>
                </a:cubicBezTo>
                <a:cubicBezTo>
                  <a:pt x="4652914" y="574296"/>
                  <a:pt x="4656683" y="572890"/>
                  <a:pt x="4660453" y="571463"/>
                </a:cubicBezTo>
                <a:cubicBezTo>
                  <a:pt x="4664222" y="570526"/>
                  <a:pt x="4667970" y="569121"/>
                  <a:pt x="4671740" y="567694"/>
                </a:cubicBezTo>
                <a:cubicBezTo>
                  <a:pt x="4675509" y="566310"/>
                  <a:pt x="4678810" y="564414"/>
                  <a:pt x="4682580" y="563009"/>
                </a:cubicBezTo>
                <a:cubicBezTo>
                  <a:pt x="4682580" y="563009"/>
                  <a:pt x="4682580" y="562540"/>
                  <a:pt x="4683048" y="562540"/>
                </a:cubicBezTo>
                <a:cubicBezTo>
                  <a:pt x="4683517" y="562540"/>
                  <a:pt x="4683517" y="562540"/>
                  <a:pt x="4683517" y="562540"/>
                </a:cubicBezTo>
                <a:cubicBezTo>
                  <a:pt x="4683517" y="562051"/>
                  <a:pt x="4683985" y="562051"/>
                  <a:pt x="4683985" y="562051"/>
                </a:cubicBezTo>
                <a:cubicBezTo>
                  <a:pt x="4684454" y="562051"/>
                  <a:pt x="4684454" y="562051"/>
                  <a:pt x="4684454" y="562051"/>
                </a:cubicBezTo>
                <a:cubicBezTo>
                  <a:pt x="4684454" y="561582"/>
                  <a:pt x="4684922" y="561582"/>
                  <a:pt x="4684922" y="561582"/>
                </a:cubicBezTo>
                <a:cubicBezTo>
                  <a:pt x="4684922" y="561582"/>
                  <a:pt x="4684922" y="561582"/>
                  <a:pt x="4685412" y="561582"/>
                </a:cubicBezTo>
                <a:lnTo>
                  <a:pt x="4685881" y="561114"/>
                </a:lnTo>
                <a:cubicBezTo>
                  <a:pt x="4686349" y="561114"/>
                  <a:pt x="4686818" y="560645"/>
                  <a:pt x="4686818" y="560645"/>
                </a:cubicBezTo>
                <a:cubicBezTo>
                  <a:pt x="4687286" y="560645"/>
                  <a:pt x="4687286" y="560645"/>
                  <a:pt x="4687755" y="560177"/>
                </a:cubicBezTo>
                <a:cubicBezTo>
                  <a:pt x="4688223" y="560177"/>
                  <a:pt x="4688223" y="560177"/>
                  <a:pt x="4688692" y="559708"/>
                </a:cubicBezTo>
                <a:cubicBezTo>
                  <a:pt x="4688692" y="559708"/>
                  <a:pt x="4689181" y="559708"/>
                  <a:pt x="4689629" y="559240"/>
                </a:cubicBezTo>
                <a:cubicBezTo>
                  <a:pt x="4689629" y="559240"/>
                  <a:pt x="4690097" y="559240"/>
                  <a:pt x="4690566" y="559240"/>
                </a:cubicBezTo>
                <a:cubicBezTo>
                  <a:pt x="4690566" y="558771"/>
                  <a:pt x="4691056" y="558771"/>
                  <a:pt x="4691056" y="558771"/>
                </a:cubicBezTo>
                <a:cubicBezTo>
                  <a:pt x="4691524" y="558281"/>
                  <a:pt x="4691993" y="558281"/>
                  <a:pt x="4691993" y="558281"/>
                </a:cubicBezTo>
                <a:cubicBezTo>
                  <a:pt x="4692461" y="557813"/>
                  <a:pt x="4692461" y="557813"/>
                  <a:pt x="4692930" y="557813"/>
                </a:cubicBezTo>
                <a:lnTo>
                  <a:pt x="4693398" y="557344"/>
                </a:lnTo>
                <a:cubicBezTo>
                  <a:pt x="4693867" y="557344"/>
                  <a:pt x="4693867" y="557344"/>
                  <a:pt x="4694335" y="556876"/>
                </a:cubicBezTo>
                <a:cubicBezTo>
                  <a:pt x="4694335" y="556876"/>
                  <a:pt x="4694825" y="556876"/>
                  <a:pt x="4694825" y="556407"/>
                </a:cubicBezTo>
                <a:cubicBezTo>
                  <a:pt x="4695293" y="556407"/>
                  <a:pt x="4695293" y="556407"/>
                  <a:pt x="4695762" y="556407"/>
                </a:cubicBezTo>
                <a:cubicBezTo>
                  <a:pt x="4695762" y="555939"/>
                  <a:pt x="4696230" y="555939"/>
                  <a:pt x="4696230" y="555939"/>
                </a:cubicBezTo>
                <a:cubicBezTo>
                  <a:pt x="4696699" y="555470"/>
                  <a:pt x="4696699" y="555470"/>
                  <a:pt x="4697168" y="555470"/>
                </a:cubicBezTo>
                <a:lnTo>
                  <a:pt x="4697636" y="555002"/>
                </a:lnTo>
                <a:lnTo>
                  <a:pt x="4698105" y="555002"/>
                </a:lnTo>
                <a:cubicBezTo>
                  <a:pt x="4698105" y="554512"/>
                  <a:pt x="4698594" y="554512"/>
                  <a:pt x="4698594" y="554512"/>
                </a:cubicBezTo>
                <a:cubicBezTo>
                  <a:pt x="4698594" y="554512"/>
                  <a:pt x="4699063" y="554512"/>
                  <a:pt x="4699063" y="554043"/>
                </a:cubicBezTo>
                <a:lnTo>
                  <a:pt x="4699510" y="554043"/>
                </a:lnTo>
                <a:cubicBezTo>
                  <a:pt x="4699510" y="554043"/>
                  <a:pt x="4699979" y="554043"/>
                  <a:pt x="4699979" y="553596"/>
                </a:cubicBezTo>
                <a:lnTo>
                  <a:pt x="4700468" y="553596"/>
                </a:lnTo>
                <a:lnTo>
                  <a:pt x="4700937" y="553128"/>
                </a:lnTo>
                <a:lnTo>
                  <a:pt x="4701405" y="553128"/>
                </a:lnTo>
                <a:cubicBezTo>
                  <a:pt x="4701874" y="552638"/>
                  <a:pt x="4701874" y="552638"/>
                  <a:pt x="4702342" y="552169"/>
                </a:cubicBezTo>
                <a:cubicBezTo>
                  <a:pt x="4702811" y="552169"/>
                  <a:pt x="4702811" y="552169"/>
                  <a:pt x="4703280" y="551701"/>
                </a:cubicBezTo>
                <a:cubicBezTo>
                  <a:pt x="4703748" y="551701"/>
                  <a:pt x="4704238" y="551232"/>
                  <a:pt x="4704238" y="551232"/>
                </a:cubicBezTo>
                <a:cubicBezTo>
                  <a:pt x="4704706" y="550764"/>
                  <a:pt x="4705175" y="550764"/>
                  <a:pt x="4705175" y="550295"/>
                </a:cubicBezTo>
                <a:cubicBezTo>
                  <a:pt x="4705643" y="550295"/>
                  <a:pt x="4706112" y="550295"/>
                  <a:pt x="4706580" y="549827"/>
                </a:cubicBezTo>
                <a:cubicBezTo>
                  <a:pt x="4706580" y="549827"/>
                  <a:pt x="4707049" y="549358"/>
                  <a:pt x="4707517" y="549358"/>
                </a:cubicBezTo>
                <a:cubicBezTo>
                  <a:pt x="4707517" y="548869"/>
                  <a:pt x="4708007" y="548869"/>
                  <a:pt x="4708476" y="548400"/>
                </a:cubicBezTo>
                <a:cubicBezTo>
                  <a:pt x="4708944" y="548400"/>
                  <a:pt x="4708944" y="547932"/>
                  <a:pt x="4709392" y="547932"/>
                </a:cubicBezTo>
                <a:cubicBezTo>
                  <a:pt x="4709392" y="547932"/>
                  <a:pt x="4709392" y="547932"/>
                  <a:pt x="4709881" y="547932"/>
                </a:cubicBezTo>
                <a:cubicBezTo>
                  <a:pt x="4709881" y="547463"/>
                  <a:pt x="4709881" y="547463"/>
                  <a:pt x="4709881" y="547463"/>
                </a:cubicBezTo>
                <a:cubicBezTo>
                  <a:pt x="4709881" y="547463"/>
                  <a:pt x="4709881" y="547463"/>
                  <a:pt x="4710350" y="547463"/>
                </a:cubicBezTo>
                <a:cubicBezTo>
                  <a:pt x="4711777" y="546526"/>
                  <a:pt x="4713161" y="545589"/>
                  <a:pt x="4714588" y="544162"/>
                </a:cubicBezTo>
                <a:cubicBezTo>
                  <a:pt x="4716462" y="543225"/>
                  <a:pt x="4717889" y="542288"/>
                  <a:pt x="4719294" y="541330"/>
                </a:cubicBezTo>
                <a:cubicBezTo>
                  <a:pt x="4720700" y="540414"/>
                  <a:pt x="4722105" y="538987"/>
                  <a:pt x="4723532" y="538050"/>
                </a:cubicBezTo>
                <a:cubicBezTo>
                  <a:pt x="4724938" y="537113"/>
                  <a:pt x="4726343" y="535687"/>
                  <a:pt x="4727770" y="534750"/>
                </a:cubicBezTo>
                <a:cubicBezTo>
                  <a:pt x="4729176" y="533344"/>
                  <a:pt x="4730602" y="532407"/>
                  <a:pt x="4731987" y="531449"/>
                </a:cubicBezTo>
                <a:cubicBezTo>
                  <a:pt x="4733414" y="530043"/>
                  <a:pt x="4734819" y="528638"/>
                  <a:pt x="4735756" y="527701"/>
                </a:cubicBezTo>
                <a:cubicBezTo>
                  <a:pt x="4737183" y="526274"/>
                  <a:pt x="4738589" y="525337"/>
                  <a:pt x="4740015" y="523931"/>
                </a:cubicBezTo>
                <a:cubicBezTo>
                  <a:pt x="4741421" y="522505"/>
                  <a:pt x="4742358" y="521568"/>
                  <a:pt x="4743785" y="520162"/>
                </a:cubicBezTo>
                <a:cubicBezTo>
                  <a:pt x="4746127" y="518735"/>
                  <a:pt x="4746127" y="518735"/>
                  <a:pt x="4746127" y="518735"/>
                </a:cubicBezTo>
                <a:cubicBezTo>
                  <a:pt x="4748470" y="517351"/>
                  <a:pt x="4748470" y="517351"/>
                  <a:pt x="4748470" y="517351"/>
                </a:cubicBezTo>
                <a:cubicBezTo>
                  <a:pt x="4750834" y="515924"/>
                  <a:pt x="4750834" y="515924"/>
                  <a:pt x="4750834" y="515924"/>
                </a:cubicBezTo>
                <a:cubicBezTo>
                  <a:pt x="4753198" y="514987"/>
                  <a:pt x="4753198" y="514987"/>
                  <a:pt x="4753198" y="514987"/>
                </a:cubicBezTo>
                <a:cubicBezTo>
                  <a:pt x="4755540" y="513582"/>
                  <a:pt x="4755540" y="513582"/>
                  <a:pt x="4755540" y="513582"/>
                </a:cubicBezTo>
                <a:cubicBezTo>
                  <a:pt x="4757883" y="512155"/>
                  <a:pt x="4757883" y="512155"/>
                  <a:pt x="4757883" y="512155"/>
                </a:cubicBezTo>
                <a:cubicBezTo>
                  <a:pt x="4760247" y="510749"/>
                  <a:pt x="4760247" y="510749"/>
                  <a:pt x="4760247" y="510749"/>
                </a:cubicBezTo>
                <a:cubicBezTo>
                  <a:pt x="4762611" y="509323"/>
                  <a:pt x="4762611" y="509323"/>
                  <a:pt x="4762611" y="509323"/>
                </a:cubicBezTo>
                <a:cubicBezTo>
                  <a:pt x="4762611" y="509323"/>
                  <a:pt x="4762611" y="509323"/>
                  <a:pt x="4763079" y="509323"/>
                </a:cubicBezTo>
                <a:lnTo>
                  <a:pt x="4763079" y="508854"/>
                </a:lnTo>
                <a:lnTo>
                  <a:pt x="4763548" y="508854"/>
                </a:lnTo>
                <a:cubicBezTo>
                  <a:pt x="4768723" y="498526"/>
                  <a:pt x="4768723" y="498526"/>
                  <a:pt x="4768723" y="498526"/>
                </a:cubicBezTo>
                <a:cubicBezTo>
                  <a:pt x="4774366" y="488155"/>
                  <a:pt x="4774366" y="488155"/>
                  <a:pt x="4774366" y="488155"/>
                </a:cubicBezTo>
                <a:cubicBezTo>
                  <a:pt x="4780010" y="477315"/>
                  <a:pt x="4780010" y="477315"/>
                  <a:pt x="4780010" y="477315"/>
                </a:cubicBezTo>
                <a:cubicBezTo>
                  <a:pt x="4785206" y="466965"/>
                  <a:pt x="4785206" y="466965"/>
                  <a:pt x="4785206" y="466965"/>
                </a:cubicBezTo>
                <a:cubicBezTo>
                  <a:pt x="4790849" y="456616"/>
                  <a:pt x="4790849" y="456616"/>
                  <a:pt x="4790849" y="456616"/>
                </a:cubicBezTo>
                <a:cubicBezTo>
                  <a:pt x="4796024" y="446266"/>
                  <a:pt x="4796024" y="446266"/>
                  <a:pt x="4796024" y="446266"/>
                </a:cubicBezTo>
                <a:cubicBezTo>
                  <a:pt x="4801668" y="435895"/>
                  <a:pt x="4801668" y="435895"/>
                  <a:pt x="4801668" y="435895"/>
                </a:cubicBezTo>
                <a:cubicBezTo>
                  <a:pt x="4807311" y="425545"/>
                  <a:pt x="4807311" y="425545"/>
                  <a:pt x="4807311" y="425545"/>
                </a:cubicBezTo>
                <a:lnTo>
                  <a:pt x="4807311" y="425077"/>
                </a:lnTo>
                <a:cubicBezTo>
                  <a:pt x="4808270" y="414727"/>
                  <a:pt x="4808270" y="414727"/>
                  <a:pt x="4808270" y="414727"/>
                </a:cubicBezTo>
                <a:cubicBezTo>
                  <a:pt x="4809185" y="404377"/>
                  <a:pt x="4809185" y="404377"/>
                  <a:pt x="4809185" y="404377"/>
                </a:cubicBezTo>
                <a:cubicBezTo>
                  <a:pt x="4810144" y="394006"/>
                  <a:pt x="4810144" y="394006"/>
                  <a:pt x="4810144" y="394006"/>
                </a:cubicBezTo>
                <a:cubicBezTo>
                  <a:pt x="4811081" y="383657"/>
                  <a:pt x="4811081" y="383657"/>
                  <a:pt x="4811081" y="383657"/>
                </a:cubicBezTo>
                <a:cubicBezTo>
                  <a:pt x="4812018" y="373286"/>
                  <a:pt x="4812018" y="373286"/>
                  <a:pt x="4812018" y="373286"/>
                </a:cubicBezTo>
                <a:cubicBezTo>
                  <a:pt x="4812955" y="362957"/>
                  <a:pt x="4812955" y="362957"/>
                  <a:pt x="4812955" y="362957"/>
                </a:cubicBezTo>
                <a:cubicBezTo>
                  <a:pt x="4813913" y="352608"/>
                  <a:pt x="4813913" y="352608"/>
                  <a:pt x="4813913" y="352608"/>
                </a:cubicBezTo>
                <a:cubicBezTo>
                  <a:pt x="4814850" y="342258"/>
                  <a:pt x="4814850" y="342258"/>
                  <a:pt x="4814850" y="342258"/>
                </a:cubicBezTo>
                <a:cubicBezTo>
                  <a:pt x="4815319" y="342258"/>
                  <a:pt x="4815319" y="342258"/>
                  <a:pt x="4815319" y="342258"/>
                </a:cubicBezTo>
                <a:lnTo>
                  <a:pt x="4815319" y="341768"/>
                </a:lnTo>
                <a:lnTo>
                  <a:pt x="4814850" y="341768"/>
                </a:lnTo>
                <a:cubicBezTo>
                  <a:pt x="4812955" y="332845"/>
                  <a:pt x="4812955" y="332845"/>
                  <a:pt x="4812955" y="332845"/>
                </a:cubicBezTo>
                <a:cubicBezTo>
                  <a:pt x="4810612" y="323901"/>
                  <a:pt x="4810612" y="323901"/>
                  <a:pt x="4810612" y="323901"/>
                </a:cubicBezTo>
                <a:cubicBezTo>
                  <a:pt x="4808270" y="314957"/>
                  <a:pt x="4808270" y="314957"/>
                  <a:pt x="4808270" y="314957"/>
                </a:cubicBezTo>
                <a:cubicBezTo>
                  <a:pt x="4805906" y="305991"/>
                  <a:pt x="4805906" y="305991"/>
                  <a:pt x="4805906" y="305991"/>
                </a:cubicBezTo>
                <a:cubicBezTo>
                  <a:pt x="4803542" y="297068"/>
                  <a:pt x="4803542" y="297068"/>
                  <a:pt x="4803542" y="297068"/>
                </a:cubicBezTo>
                <a:cubicBezTo>
                  <a:pt x="4801199" y="288124"/>
                  <a:pt x="4801199" y="288124"/>
                  <a:pt x="4801199" y="288124"/>
                </a:cubicBezTo>
                <a:cubicBezTo>
                  <a:pt x="4798835" y="279180"/>
                  <a:pt x="4798835" y="279180"/>
                  <a:pt x="4798835" y="279180"/>
                </a:cubicBezTo>
                <a:cubicBezTo>
                  <a:pt x="4796493" y="270236"/>
                  <a:pt x="4796493" y="270236"/>
                  <a:pt x="4796493" y="270236"/>
                </a:cubicBezTo>
                <a:cubicBezTo>
                  <a:pt x="4796493" y="270236"/>
                  <a:pt x="4796493" y="270236"/>
                  <a:pt x="4796493" y="269767"/>
                </a:cubicBezTo>
                <a:cubicBezTo>
                  <a:pt x="4790360" y="261292"/>
                  <a:pt x="4790360" y="261292"/>
                  <a:pt x="4790360" y="261292"/>
                </a:cubicBezTo>
                <a:cubicBezTo>
                  <a:pt x="4784716" y="252816"/>
                  <a:pt x="4784716" y="252816"/>
                  <a:pt x="4784716" y="252816"/>
                </a:cubicBezTo>
                <a:cubicBezTo>
                  <a:pt x="4778604" y="243872"/>
                  <a:pt x="4778604" y="243872"/>
                  <a:pt x="4778604" y="243872"/>
                </a:cubicBezTo>
                <a:cubicBezTo>
                  <a:pt x="4772961" y="235396"/>
                  <a:pt x="4772961" y="235396"/>
                  <a:pt x="4772961" y="235396"/>
                </a:cubicBezTo>
                <a:cubicBezTo>
                  <a:pt x="4766827" y="226452"/>
                  <a:pt x="4766827" y="226452"/>
                  <a:pt x="4766827" y="226452"/>
                </a:cubicBezTo>
                <a:cubicBezTo>
                  <a:pt x="4761184" y="217976"/>
                  <a:pt x="4761184" y="217976"/>
                  <a:pt x="4761184" y="217976"/>
                </a:cubicBezTo>
                <a:cubicBezTo>
                  <a:pt x="4755072" y="209501"/>
                  <a:pt x="4755072" y="209501"/>
                  <a:pt x="4755072" y="209501"/>
                </a:cubicBezTo>
                <a:cubicBezTo>
                  <a:pt x="4749428" y="200556"/>
                  <a:pt x="4749428" y="200556"/>
                  <a:pt x="4749428" y="200556"/>
                </a:cubicBezTo>
                <a:cubicBezTo>
                  <a:pt x="4749428" y="200556"/>
                  <a:pt x="4749428" y="200556"/>
                  <a:pt x="4748938" y="200556"/>
                </a:cubicBezTo>
                <a:cubicBezTo>
                  <a:pt x="4748938" y="200556"/>
                  <a:pt x="4748938" y="200556"/>
                  <a:pt x="4748938" y="200088"/>
                </a:cubicBezTo>
                <a:cubicBezTo>
                  <a:pt x="4738589" y="193976"/>
                  <a:pt x="4738589" y="193976"/>
                  <a:pt x="4738589" y="193976"/>
                </a:cubicBezTo>
                <a:cubicBezTo>
                  <a:pt x="4728239" y="187374"/>
                  <a:pt x="4728239" y="187374"/>
                  <a:pt x="4728239" y="187374"/>
                </a:cubicBezTo>
                <a:cubicBezTo>
                  <a:pt x="4717889" y="180794"/>
                  <a:pt x="4717889" y="180794"/>
                  <a:pt x="4717889" y="180794"/>
                </a:cubicBezTo>
                <a:cubicBezTo>
                  <a:pt x="4707517" y="174192"/>
                  <a:pt x="4707517" y="174192"/>
                  <a:pt x="4707517" y="174192"/>
                </a:cubicBezTo>
                <a:cubicBezTo>
                  <a:pt x="4697168" y="167612"/>
                  <a:pt x="4697168" y="167612"/>
                  <a:pt x="4697168" y="167612"/>
                </a:cubicBezTo>
                <a:cubicBezTo>
                  <a:pt x="4687286" y="161010"/>
                  <a:pt x="4687286" y="161010"/>
                  <a:pt x="4687286" y="161010"/>
                </a:cubicBezTo>
                <a:cubicBezTo>
                  <a:pt x="4676936" y="154899"/>
                  <a:pt x="4676936" y="154899"/>
                  <a:pt x="4676936" y="154899"/>
                </a:cubicBezTo>
                <a:cubicBezTo>
                  <a:pt x="4666565" y="148318"/>
                  <a:pt x="4666565" y="148318"/>
                  <a:pt x="4666565" y="148318"/>
                </a:cubicBezTo>
                <a:cubicBezTo>
                  <a:pt x="4666096" y="148318"/>
                  <a:pt x="4666096" y="148318"/>
                  <a:pt x="4666096" y="148318"/>
                </a:cubicBezTo>
                <a:cubicBezTo>
                  <a:pt x="4666096" y="147828"/>
                  <a:pt x="4666096" y="147828"/>
                  <a:pt x="4666096" y="147828"/>
                </a:cubicBezTo>
                <a:cubicBezTo>
                  <a:pt x="4666096" y="147828"/>
                  <a:pt x="4666096" y="147828"/>
                  <a:pt x="4665628" y="147828"/>
                </a:cubicBezTo>
                <a:cubicBezTo>
                  <a:pt x="4653872" y="146444"/>
                  <a:pt x="4653872" y="146444"/>
                  <a:pt x="4653872" y="146444"/>
                </a:cubicBezTo>
                <a:cubicBezTo>
                  <a:pt x="4641627" y="145017"/>
                  <a:pt x="4641627" y="145017"/>
                  <a:pt x="4641627" y="145017"/>
                </a:cubicBezTo>
                <a:cubicBezTo>
                  <a:pt x="4629850" y="143612"/>
                  <a:pt x="4629850" y="143612"/>
                  <a:pt x="4629850" y="143612"/>
                </a:cubicBezTo>
                <a:cubicBezTo>
                  <a:pt x="4617626" y="142185"/>
                  <a:pt x="4617626" y="142185"/>
                  <a:pt x="4617626" y="142185"/>
                </a:cubicBezTo>
                <a:cubicBezTo>
                  <a:pt x="4605849" y="140311"/>
                  <a:pt x="4605849" y="140311"/>
                  <a:pt x="4605849" y="140311"/>
                </a:cubicBezTo>
                <a:cubicBezTo>
                  <a:pt x="4593625" y="138905"/>
                  <a:pt x="4593625" y="138905"/>
                  <a:pt x="4593625" y="138905"/>
                </a:cubicBezTo>
                <a:cubicBezTo>
                  <a:pt x="4581870" y="137479"/>
                  <a:pt x="4581870" y="137479"/>
                  <a:pt x="4581870" y="137479"/>
                </a:cubicBezTo>
                <a:cubicBezTo>
                  <a:pt x="4569625" y="136073"/>
                  <a:pt x="4569625" y="136073"/>
                  <a:pt x="4569625" y="136073"/>
                </a:cubicBezTo>
                <a:cubicBezTo>
                  <a:pt x="4569625" y="136073"/>
                  <a:pt x="4569625" y="136073"/>
                  <a:pt x="4569156" y="136073"/>
                </a:cubicBezTo>
                <a:close/>
                <a:moveTo>
                  <a:pt x="0" y="0"/>
                </a:moveTo>
                <a:lnTo>
                  <a:pt x="6096000" y="0"/>
                </a:lnTo>
                <a:lnTo>
                  <a:pt x="6096000" y="6857997"/>
                </a:lnTo>
                <a:lnTo>
                  <a:pt x="0" y="6857997"/>
                </a:lnTo>
                <a:close/>
              </a:path>
            </a:pathLst>
          </a:custGeom>
          <a:solidFill>
            <a:schemeClr val="accent5"/>
          </a:solidFill>
        </p:spPr>
        <p:txBody>
          <a:bodyPr wrap="square">
            <a:noAutofit/>
          </a:bodyPr>
          <a:lstStyle/>
          <a:p>
            <a:r>
              <a:rPr lang="en-US" dirty="0"/>
              <a:t>Click icon to add picture</a:t>
            </a:r>
          </a:p>
        </p:txBody>
      </p:sp>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596900" y="130175"/>
            <a:ext cx="5226384" cy="835239"/>
          </a:xfrm>
          <a:prstGeom prst="rect">
            <a:avLst/>
          </a:prstGeom>
        </p:spPr>
        <p:txBody>
          <a:bodyPr wrap="square">
            <a:noAutofit/>
          </a:bodyPr>
          <a:lstStyle>
            <a:lvl1pPr>
              <a:defRPr sz="2400">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List and picture page header goes here</a:t>
            </a:r>
          </a:p>
        </p:txBody>
      </p:sp>
      <p:sp>
        <p:nvSpPr>
          <p:cNvPr id="9" name="Rectangle 8">
            <a:extLst>
              <a:ext uri="{FF2B5EF4-FFF2-40B4-BE49-F238E27FC236}">
                <a16:creationId xmlns:a16="http://schemas.microsoft.com/office/drawing/2014/main" id="{434544C5-7661-A940-9508-44C7E26FFA5C}"/>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Roboto" panose="02000000000000000000" pitchFamily="2" charset="0"/>
            </a:endParaRPr>
          </a:p>
        </p:txBody>
      </p:sp>
      <p:sp>
        <p:nvSpPr>
          <p:cNvPr id="10" name="Text Placeholder 3">
            <a:extLst>
              <a:ext uri="{FF2B5EF4-FFF2-40B4-BE49-F238E27FC236}">
                <a16:creationId xmlns:a16="http://schemas.microsoft.com/office/drawing/2014/main" id="{72E24A0D-600C-8B4B-83FB-D886F40CE23B}"/>
              </a:ext>
            </a:extLst>
          </p:cNvPr>
          <p:cNvSpPr>
            <a:spLocks noGrp="1"/>
          </p:cNvSpPr>
          <p:nvPr>
            <p:ph type="body" sz="quarter" idx="11"/>
          </p:nvPr>
        </p:nvSpPr>
        <p:spPr>
          <a:xfrm>
            <a:off x="596900" y="1525719"/>
            <a:ext cx="5226384" cy="4942458"/>
          </a:xfrm>
          <a:prstGeom prst="rect">
            <a:avLst/>
          </a:prstGeom>
        </p:spPr>
        <p:txBody>
          <a:bodyPr/>
          <a:lstStyle>
            <a:lvl1pPr marL="228600" indent="-228600">
              <a:buClr>
                <a:schemeClr val="accent1"/>
              </a:buClr>
              <a:buSzPct val="75000"/>
              <a:buFont typeface="Zapf Dingbats"/>
              <a:buChar char="❍"/>
              <a:defRPr lang="en-GB" sz="2400" kern="1200" dirty="0" smtClean="0">
                <a:solidFill>
                  <a:srgbClr val="0070C0"/>
                </a:solidFill>
                <a:latin typeface="Roboto" panose="02000000000000000000" pitchFamily="2" charset="0"/>
                <a:ea typeface="Roboto" panose="02000000000000000000" pitchFamily="2" charset="0"/>
                <a:cs typeface="Roboto" panose="02000000000000000000" pitchFamily="2" charset="0"/>
              </a:defRPr>
            </a:lvl1pPr>
            <a:lvl2pPr marL="685800" indent="-228600">
              <a:buClr>
                <a:schemeClr val="accent1"/>
              </a:buClr>
              <a:buSzPct val="75000"/>
              <a:buFont typeface="Zapf Dingbats"/>
              <a:buChar char="❍"/>
              <a:defRPr lang="en-GB" sz="1800" kern="1200" dirty="0" smtClean="0">
                <a:solidFill>
                  <a:srgbClr val="0070C0"/>
                </a:solidFill>
                <a:latin typeface="Roboto" panose="02000000000000000000" pitchFamily="2" charset="0"/>
                <a:ea typeface="Roboto" panose="02000000000000000000" pitchFamily="2" charset="0"/>
                <a:cs typeface="Roboto" panose="02000000000000000000" pitchFamily="2" charset="0"/>
              </a:defRPr>
            </a:lvl2pPr>
            <a:lvl3pPr marL="1143000" indent="-228600">
              <a:buClr>
                <a:schemeClr val="accent1"/>
              </a:buClr>
              <a:buSzPct val="75000"/>
              <a:buFont typeface="Zapf Dingbats"/>
              <a:buChar char="❍"/>
              <a:defRPr lang="en-GB" sz="1200" kern="1200" dirty="0" smtClean="0">
                <a:solidFill>
                  <a:srgbClr val="0070C0"/>
                </a:solidFill>
                <a:latin typeface="Roboto" panose="02000000000000000000" pitchFamily="2" charset="0"/>
                <a:ea typeface="Roboto" panose="02000000000000000000" pitchFamily="2" charset="0"/>
                <a:cs typeface="Roboto" panose="02000000000000000000" pitchFamily="2" charset="0"/>
              </a:defRPr>
            </a:lvl3pPr>
            <a:lvl4pPr marL="1600200" indent="-228600">
              <a:buClr>
                <a:schemeClr val="accent1"/>
              </a:buClr>
              <a:buSzPct val="75000"/>
              <a:buFont typeface="Zapf Dingbats"/>
              <a:buChar char="❍"/>
              <a:defRPr lang="en-GB" sz="1200" kern="1200" dirty="0" smtClean="0">
                <a:solidFill>
                  <a:srgbClr val="0070C0"/>
                </a:solidFill>
                <a:latin typeface="Roboto" panose="02000000000000000000" pitchFamily="2" charset="0"/>
                <a:ea typeface="Roboto" panose="02000000000000000000" pitchFamily="2" charset="0"/>
                <a:cs typeface="Roboto" panose="02000000000000000000" pitchFamily="2" charset="0"/>
              </a:defRPr>
            </a:lvl4pPr>
            <a:lvl5pPr marL="2057400" indent="-228600">
              <a:buClr>
                <a:schemeClr val="accent1"/>
              </a:buClr>
              <a:buSzPct val="75000"/>
              <a:buFont typeface="Zapf Dingbats"/>
              <a:buChar char="❍"/>
              <a:defRPr lang="en-US" sz="1200" kern="1200" dirty="0">
                <a:solidFill>
                  <a:srgbClr val="0070C0"/>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1958404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Large CTA">
    <p:spTree>
      <p:nvGrpSpPr>
        <p:cNvPr id="1" name=""/>
        <p:cNvGrpSpPr/>
        <p:nvPr/>
      </p:nvGrpSpPr>
      <p:grpSpPr>
        <a:xfrm>
          <a:off x="0" y="0"/>
          <a:ext cx="0" cy="0"/>
          <a:chOff x="0" y="0"/>
          <a:chExt cx="0" cy="0"/>
        </a:xfrm>
      </p:grpSpPr>
      <p:sp>
        <p:nvSpPr>
          <p:cNvPr id="66" name="Picture Placeholder 65">
            <a:extLst>
              <a:ext uri="{FF2B5EF4-FFF2-40B4-BE49-F238E27FC236}">
                <a16:creationId xmlns:a16="http://schemas.microsoft.com/office/drawing/2014/main" id="{2811C47A-3287-6846-A92D-012BC2B62113}"/>
              </a:ext>
            </a:extLst>
          </p:cNvPr>
          <p:cNvSpPr>
            <a:spLocks noGrp="1"/>
          </p:cNvSpPr>
          <p:nvPr>
            <p:ph type="pic" sz="quarter" idx="10"/>
          </p:nvPr>
        </p:nvSpPr>
        <p:spPr>
          <a:xfrm>
            <a:off x="-3169" y="4"/>
            <a:ext cx="12191995" cy="6857997"/>
          </a:xfrm>
          <a:custGeom>
            <a:avLst/>
            <a:gdLst>
              <a:gd name="connsiteX0" fmla="*/ 10803408 w 12191995"/>
              <a:gd name="connsiteY0" fmla="*/ 485344 h 6857997"/>
              <a:gd name="connsiteX1" fmla="*/ 10803408 w 12191995"/>
              <a:gd name="connsiteY1" fmla="*/ 491924 h 6857997"/>
              <a:gd name="connsiteX2" fmla="*/ 10803876 w 12191995"/>
              <a:gd name="connsiteY2" fmla="*/ 498036 h 6857997"/>
              <a:gd name="connsiteX3" fmla="*/ 10804345 w 12191995"/>
              <a:gd name="connsiteY3" fmla="*/ 504637 h 6857997"/>
              <a:gd name="connsiteX4" fmla="*/ 10804813 w 12191995"/>
              <a:gd name="connsiteY4" fmla="*/ 510749 h 6857997"/>
              <a:gd name="connsiteX5" fmla="*/ 10805282 w 12191995"/>
              <a:gd name="connsiteY5" fmla="*/ 517351 h 6857997"/>
              <a:gd name="connsiteX6" fmla="*/ 10805750 w 12191995"/>
              <a:gd name="connsiteY6" fmla="*/ 523931 h 6857997"/>
              <a:gd name="connsiteX7" fmla="*/ 10806219 w 12191995"/>
              <a:gd name="connsiteY7" fmla="*/ 530043 h 6857997"/>
              <a:gd name="connsiteX8" fmla="*/ 10806687 w 12191995"/>
              <a:gd name="connsiteY8" fmla="*/ 536645 h 6857997"/>
              <a:gd name="connsiteX9" fmla="*/ 10798680 w 12191995"/>
              <a:gd name="connsiteY9" fmla="*/ 537113 h 6857997"/>
              <a:gd name="connsiteX10" fmla="*/ 10791163 w 12191995"/>
              <a:gd name="connsiteY10" fmla="*/ 538050 h 6857997"/>
              <a:gd name="connsiteX11" fmla="*/ 10783155 w 12191995"/>
              <a:gd name="connsiteY11" fmla="*/ 538519 h 6857997"/>
              <a:gd name="connsiteX12" fmla="*/ 10775169 w 12191995"/>
              <a:gd name="connsiteY12" fmla="*/ 539456 h 6857997"/>
              <a:gd name="connsiteX13" fmla="*/ 10767630 w 12191995"/>
              <a:gd name="connsiteY13" fmla="*/ 539946 h 6857997"/>
              <a:gd name="connsiteX14" fmla="*/ 10759623 w 12191995"/>
              <a:gd name="connsiteY14" fmla="*/ 540883 h 6857997"/>
              <a:gd name="connsiteX15" fmla="*/ 10751616 w 12191995"/>
              <a:gd name="connsiteY15" fmla="*/ 541330 h 6857997"/>
              <a:gd name="connsiteX16" fmla="*/ 10744077 w 12191995"/>
              <a:gd name="connsiteY16" fmla="*/ 542288 h 6857997"/>
              <a:gd name="connsiteX17" fmla="*/ 10751616 w 12191995"/>
              <a:gd name="connsiteY17" fmla="*/ 535218 h 6857997"/>
              <a:gd name="connsiteX18" fmla="*/ 10758686 w 12191995"/>
              <a:gd name="connsiteY18" fmla="*/ 527701 h 6857997"/>
              <a:gd name="connsiteX19" fmla="*/ 10766225 w 12191995"/>
              <a:gd name="connsiteY19" fmla="*/ 520631 h 6857997"/>
              <a:gd name="connsiteX20" fmla="*/ 10773742 w 12191995"/>
              <a:gd name="connsiteY20" fmla="*/ 513582 h 6857997"/>
              <a:gd name="connsiteX21" fmla="*/ 10780813 w 12191995"/>
              <a:gd name="connsiteY21" fmla="*/ 506511 h 6857997"/>
              <a:gd name="connsiteX22" fmla="*/ 10788351 w 12191995"/>
              <a:gd name="connsiteY22" fmla="*/ 499441 h 6857997"/>
              <a:gd name="connsiteX23" fmla="*/ 10795869 w 12191995"/>
              <a:gd name="connsiteY23" fmla="*/ 492392 h 6857997"/>
              <a:gd name="connsiteX24" fmla="*/ 10803408 w 12191995"/>
              <a:gd name="connsiteY24" fmla="*/ 485344 h 6857997"/>
              <a:gd name="connsiteX25" fmla="*/ 10720076 w 12191995"/>
              <a:gd name="connsiteY25" fmla="*/ 477315 h 6857997"/>
              <a:gd name="connsiteX26" fmla="*/ 10722440 w 12191995"/>
              <a:gd name="connsiteY26" fmla="*/ 485344 h 6857997"/>
              <a:gd name="connsiteX27" fmla="*/ 10724314 w 12191995"/>
              <a:gd name="connsiteY27" fmla="*/ 493329 h 6857997"/>
              <a:gd name="connsiteX28" fmla="*/ 10726678 w 12191995"/>
              <a:gd name="connsiteY28" fmla="*/ 501805 h 6857997"/>
              <a:gd name="connsiteX29" fmla="*/ 10728552 w 12191995"/>
              <a:gd name="connsiteY29" fmla="*/ 509812 h 6857997"/>
              <a:gd name="connsiteX30" fmla="*/ 10730916 w 12191995"/>
              <a:gd name="connsiteY30" fmla="*/ 517820 h 6857997"/>
              <a:gd name="connsiteX31" fmla="*/ 10732790 w 12191995"/>
              <a:gd name="connsiteY31" fmla="*/ 525805 h 6857997"/>
              <a:gd name="connsiteX32" fmla="*/ 10735132 w 12191995"/>
              <a:gd name="connsiteY32" fmla="*/ 533813 h 6857997"/>
              <a:gd name="connsiteX33" fmla="*/ 10737028 w 12191995"/>
              <a:gd name="connsiteY33" fmla="*/ 541820 h 6857997"/>
              <a:gd name="connsiteX34" fmla="*/ 10727146 w 12191995"/>
              <a:gd name="connsiteY34" fmla="*/ 539946 h 6857997"/>
              <a:gd name="connsiteX35" fmla="*/ 10716796 w 12191995"/>
              <a:gd name="connsiteY35" fmla="*/ 537582 h 6857997"/>
              <a:gd name="connsiteX36" fmla="*/ 10706894 w 12191995"/>
              <a:gd name="connsiteY36" fmla="*/ 535218 h 6857997"/>
              <a:gd name="connsiteX37" fmla="*/ 10696544 w 12191995"/>
              <a:gd name="connsiteY37" fmla="*/ 532876 h 6857997"/>
              <a:gd name="connsiteX38" fmla="*/ 10686683 w 12191995"/>
              <a:gd name="connsiteY38" fmla="*/ 531002 h 6857997"/>
              <a:gd name="connsiteX39" fmla="*/ 10676334 w 12191995"/>
              <a:gd name="connsiteY39" fmla="*/ 528638 h 6857997"/>
              <a:gd name="connsiteX40" fmla="*/ 10666452 w 12191995"/>
              <a:gd name="connsiteY40" fmla="*/ 526274 h 6857997"/>
              <a:gd name="connsiteX41" fmla="*/ 10656081 w 12191995"/>
              <a:gd name="connsiteY41" fmla="*/ 523931 h 6857997"/>
              <a:gd name="connsiteX42" fmla="*/ 10664088 w 12191995"/>
              <a:gd name="connsiteY42" fmla="*/ 518288 h 6857997"/>
              <a:gd name="connsiteX43" fmla="*/ 10672096 w 12191995"/>
              <a:gd name="connsiteY43" fmla="*/ 512623 h 6857997"/>
              <a:gd name="connsiteX44" fmla="*/ 10680082 w 12191995"/>
              <a:gd name="connsiteY44" fmla="*/ 506511 h 6857997"/>
              <a:gd name="connsiteX45" fmla="*/ 10688089 w 12191995"/>
              <a:gd name="connsiteY45" fmla="*/ 500868 h 6857997"/>
              <a:gd name="connsiteX46" fmla="*/ 10696075 w 12191995"/>
              <a:gd name="connsiteY46" fmla="*/ 494756 h 6857997"/>
              <a:gd name="connsiteX47" fmla="*/ 10704082 w 12191995"/>
              <a:gd name="connsiteY47" fmla="*/ 489092 h 6857997"/>
              <a:gd name="connsiteX48" fmla="*/ 10712069 w 12191995"/>
              <a:gd name="connsiteY48" fmla="*/ 483448 h 6857997"/>
              <a:gd name="connsiteX49" fmla="*/ 10720076 w 12191995"/>
              <a:gd name="connsiteY49" fmla="*/ 477315 h 6857997"/>
              <a:gd name="connsiteX50" fmla="*/ 10723377 w 12191995"/>
              <a:gd name="connsiteY50" fmla="*/ 476378 h 6857997"/>
              <a:gd name="connsiteX51" fmla="*/ 10732790 w 12191995"/>
              <a:gd name="connsiteY51" fmla="*/ 477315 h 6857997"/>
              <a:gd name="connsiteX52" fmla="*/ 10742671 w 12191995"/>
              <a:gd name="connsiteY52" fmla="*/ 478273 h 6857997"/>
              <a:gd name="connsiteX53" fmla="*/ 10752574 w 12191995"/>
              <a:gd name="connsiteY53" fmla="*/ 478742 h 6857997"/>
              <a:gd name="connsiteX54" fmla="*/ 10761987 w 12191995"/>
              <a:gd name="connsiteY54" fmla="*/ 479679 h 6857997"/>
              <a:gd name="connsiteX55" fmla="*/ 10771868 w 12191995"/>
              <a:gd name="connsiteY55" fmla="*/ 480616 h 6857997"/>
              <a:gd name="connsiteX56" fmla="*/ 10781281 w 12191995"/>
              <a:gd name="connsiteY56" fmla="*/ 481574 h 6857997"/>
              <a:gd name="connsiteX57" fmla="*/ 10791163 w 12191995"/>
              <a:gd name="connsiteY57" fmla="*/ 482043 h 6857997"/>
              <a:gd name="connsiteX58" fmla="*/ 10801044 w 12191995"/>
              <a:gd name="connsiteY58" fmla="*/ 482980 h 6857997"/>
              <a:gd name="connsiteX59" fmla="*/ 10793037 w 12191995"/>
              <a:gd name="connsiteY59" fmla="*/ 490497 h 6857997"/>
              <a:gd name="connsiteX60" fmla="*/ 10785519 w 12191995"/>
              <a:gd name="connsiteY60" fmla="*/ 497567 h 6857997"/>
              <a:gd name="connsiteX61" fmla="*/ 10777980 w 12191995"/>
              <a:gd name="connsiteY61" fmla="*/ 504637 h 6857997"/>
              <a:gd name="connsiteX62" fmla="*/ 10770441 w 12191995"/>
              <a:gd name="connsiteY62" fmla="*/ 512155 h 6857997"/>
              <a:gd name="connsiteX63" fmla="*/ 10762924 w 12191995"/>
              <a:gd name="connsiteY63" fmla="*/ 519225 h 6857997"/>
              <a:gd name="connsiteX64" fmla="*/ 10755385 w 12191995"/>
              <a:gd name="connsiteY64" fmla="*/ 526764 h 6857997"/>
              <a:gd name="connsiteX65" fmla="*/ 10747846 w 12191995"/>
              <a:gd name="connsiteY65" fmla="*/ 533813 h 6857997"/>
              <a:gd name="connsiteX66" fmla="*/ 10740329 w 12191995"/>
              <a:gd name="connsiteY66" fmla="*/ 540883 h 6857997"/>
              <a:gd name="connsiteX67" fmla="*/ 10737965 w 12191995"/>
              <a:gd name="connsiteY67" fmla="*/ 532876 h 6857997"/>
              <a:gd name="connsiteX68" fmla="*/ 10736091 w 12191995"/>
              <a:gd name="connsiteY68" fmla="*/ 524868 h 6857997"/>
              <a:gd name="connsiteX69" fmla="*/ 10733748 w 12191995"/>
              <a:gd name="connsiteY69" fmla="*/ 516861 h 6857997"/>
              <a:gd name="connsiteX70" fmla="*/ 10731853 w 12191995"/>
              <a:gd name="connsiteY70" fmla="*/ 508854 h 6857997"/>
              <a:gd name="connsiteX71" fmla="*/ 10729489 w 12191995"/>
              <a:gd name="connsiteY71" fmla="*/ 500868 h 6857997"/>
              <a:gd name="connsiteX72" fmla="*/ 10727615 w 12191995"/>
              <a:gd name="connsiteY72" fmla="*/ 492861 h 6857997"/>
              <a:gd name="connsiteX73" fmla="*/ 10725251 w 12191995"/>
              <a:gd name="connsiteY73" fmla="*/ 484385 h 6857997"/>
              <a:gd name="connsiteX74" fmla="*/ 10723377 w 12191995"/>
              <a:gd name="connsiteY74" fmla="*/ 476378 h 6857997"/>
              <a:gd name="connsiteX75" fmla="*/ 10863655 w 12191995"/>
              <a:gd name="connsiteY75" fmla="*/ 471203 h 6857997"/>
              <a:gd name="connsiteX76" fmla="*/ 10864123 w 12191995"/>
              <a:gd name="connsiteY76" fmla="*/ 471203 h 6857997"/>
              <a:gd name="connsiteX77" fmla="*/ 10864592 w 12191995"/>
              <a:gd name="connsiteY77" fmla="*/ 471672 h 6857997"/>
              <a:gd name="connsiteX78" fmla="*/ 10865060 w 12191995"/>
              <a:gd name="connsiteY78" fmla="*/ 471672 h 6857997"/>
              <a:gd name="connsiteX79" fmla="*/ 10865550 w 12191995"/>
              <a:gd name="connsiteY79" fmla="*/ 472162 h 6857997"/>
              <a:gd name="connsiteX80" fmla="*/ 10865060 w 12191995"/>
              <a:gd name="connsiteY80" fmla="*/ 476378 h 6857997"/>
              <a:gd name="connsiteX81" fmla="*/ 10864123 w 12191995"/>
              <a:gd name="connsiteY81" fmla="*/ 480616 h 6857997"/>
              <a:gd name="connsiteX82" fmla="*/ 10863165 w 12191995"/>
              <a:gd name="connsiteY82" fmla="*/ 485344 h 6857997"/>
              <a:gd name="connsiteX83" fmla="*/ 10862718 w 12191995"/>
              <a:gd name="connsiteY83" fmla="*/ 489560 h 6857997"/>
              <a:gd name="connsiteX84" fmla="*/ 10861781 w 12191995"/>
              <a:gd name="connsiteY84" fmla="*/ 493798 h 6857997"/>
              <a:gd name="connsiteX85" fmla="*/ 10861291 w 12191995"/>
              <a:gd name="connsiteY85" fmla="*/ 498036 h 6857997"/>
              <a:gd name="connsiteX86" fmla="*/ 10860354 w 12191995"/>
              <a:gd name="connsiteY86" fmla="*/ 502742 h 6857997"/>
              <a:gd name="connsiteX87" fmla="*/ 10859417 w 12191995"/>
              <a:gd name="connsiteY87" fmla="*/ 506980 h 6857997"/>
              <a:gd name="connsiteX88" fmla="*/ 10854242 w 12191995"/>
              <a:gd name="connsiteY88" fmla="*/ 510281 h 6857997"/>
              <a:gd name="connsiteX89" fmla="*/ 10848598 w 12191995"/>
              <a:gd name="connsiteY89" fmla="*/ 513092 h 6857997"/>
              <a:gd name="connsiteX90" fmla="*/ 10842955 w 12191995"/>
              <a:gd name="connsiteY90" fmla="*/ 516393 h 6857997"/>
              <a:gd name="connsiteX91" fmla="*/ 10837290 w 12191995"/>
              <a:gd name="connsiteY91" fmla="*/ 519694 h 6857997"/>
              <a:gd name="connsiteX92" fmla="*/ 10831647 w 12191995"/>
              <a:gd name="connsiteY92" fmla="*/ 522994 h 6857997"/>
              <a:gd name="connsiteX93" fmla="*/ 10826003 w 12191995"/>
              <a:gd name="connsiteY93" fmla="*/ 525805 h 6857997"/>
              <a:gd name="connsiteX94" fmla="*/ 10820360 w 12191995"/>
              <a:gd name="connsiteY94" fmla="*/ 529106 h 6857997"/>
              <a:gd name="connsiteX95" fmla="*/ 10815163 w 12191995"/>
              <a:gd name="connsiteY95" fmla="*/ 532407 h 6857997"/>
              <a:gd name="connsiteX96" fmla="*/ 10820828 w 12191995"/>
              <a:gd name="connsiteY96" fmla="*/ 524868 h 6857997"/>
              <a:gd name="connsiteX97" fmla="*/ 10826940 w 12191995"/>
              <a:gd name="connsiteY97" fmla="*/ 516861 h 6857997"/>
              <a:gd name="connsiteX98" fmla="*/ 10833052 w 12191995"/>
              <a:gd name="connsiteY98" fmla="*/ 509323 h 6857997"/>
              <a:gd name="connsiteX99" fmla="*/ 10839185 w 12191995"/>
              <a:gd name="connsiteY99" fmla="*/ 501805 h 6857997"/>
              <a:gd name="connsiteX100" fmla="*/ 10845297 w 12191995"/>
              <a:gd name="connsiteY100" fmla="*/ 494266 h 6857997"/>
              <a:gd name="connsiteX101" fmla="*/ 10851409 w 12191995"/>
              <a:gd name="connsiteY101" fmla="*/ 486259 h 6857997"/>
              <a:gd name="connsiteX102" fmla="*/ 10857521 w 12191995"/>
              <a:gd name="connsiteY102" fmla="*/ 478742 h 6857997"/>
              <a:gd name="connsiteX103" fmla="*/ 10863655 w 12191995"/>
              <a:gd name="connsiteY103" fmla="*/ 471203 h 6857997"/>
              <a:gd name="connsiteX104" fmla="*/ 10859417 w 12191995"/>
              <a:gd name="connsiteY104" fmla="*/ 466497 h 6857997"/>
              <a:gd name="connsiteX105" fmla="*/ 10859417 w 12191995"/>
              <a:gd name="connsiteY105" fmla="*/ 466965 h 6857997"/>
              <a:gd name="connsiteX106" fmla="*/ 10859885 w 12191995"/>
              <a:gd name="connsiteY106" fmla="*/ 466965 h 6857997"/>
              <a:gd name="connsiteX107" fmla="*/ 10859885 w 12191995"/>
              <a:gd name="connsiteY107" fmla="*/ 467434 h 6857997"/>
              <a:gd name="connsiteX108" fmla="*/ 10859885 w 12191995"/>
              <a:gd name="connsiteY108" fmla="*/ 467902 h 6857997"/>
              <a:gd name="connsiteX109" fmla="*/ 10860354 w 12191995"/>
              <a:gd name="connsiteY109" fmla="*/ 468392 h 6857997"/>
              <a:gd name="connsiteX110" fmla="*/ 10860822 w 12191995"/>
              <a:gd name="connsiteY110" fmla="*/ 468861 h 6857997"/>
              <a:gd name="connsiteX111" fmla="*/ 10861291 w 12191995"/>
              <a:gd name="connsiteY111" fmla="*/ 469329 h 6857997"/>
              <a:gd name="connsiteX112" fmla="*/ 10854710 w 12191995"/>
              <a:gd name="connsiteY112" fmla="*/ 477315 h 6857997"/>
              <a:gd name="connsiteX113" fmla="*/ 10848108 w 12191995"/>
              <a:gd name="connsiteY113" fmla="*/ 485344 h 6857997"/>
              <a:gd name="connsiteX114" fmla="*/ 10841996 w 12191995"/>
              <a:gd name="connsiteY114" fmla="*/ 493329 h 6857997"/>
              <a:gd name="connsiteX115" fmla="*/ 10835416 w 12191995"/>
              <a:gd name="connsiteY115" fmla="*/ 501337 h 6857997"/>
              <a:gd name="connsiteX116" fmla="*/ 10828814 w 12191995"/>
              <a:gd name="connsiteY116" fmla="*/ 509323 h 6857997"/>
              <a:gd name="connsiteX117" fmla="*/ 10822702 w 12191995"/>
              <a:gd name="connsiteY117" fmla="*/ 517351 h 6857997"/>
              <a:gd name="connsiteX118" fmla="*/ 10816100 w 12191995"/>
              <a:gd name="connsiteY118" fmla="*/ 525805 h 6857997"/>
              <a:gd name="connsiteX119" fmla="*/ 10809520 w 12191995"/>
              <a:gd name="connsiteY119" fmla="*/ 533813 h 6857997"/>
              <a:gd name="connsiteX120" fmla="*/ 10809051 w 12191995"/>
              <a:gd name="connsiteY120" fmla="*/ 527232 h 6857997"/>
              <a:gd name="connsiteX121" fmla="*/ 10809051 w 12191995"/>
              <a:gd name="connsiteY121" fmla="*/ 521120 h 6857997"/>
              <a:gd name="connsiteX122" fmla="*/ 10808562 w 12191995"/>
              <a:gd name="connsiteY122" fmla="*/ 514519 h 6857997"/>
              <a:gd name="connsiteX123" fmla="*/ 10808114 w 12191995"/>
              <a:gd name="connsiteY123" fmla="*/ 508407 h 6857997"/>
              <a:gd name="connsiteX124" fmla="*/ 10807646 w 12191995"/>
              <a:gd name="connsiteY124" fmla="*/ 501805 h 6857997"/>
              <a:gd name="connsiteX125" fmla="*/ 10807177 w 12191995"/>
              <a:gd name="connsiteY125" fmla="*/ 495693 h 6857997"/>
              <a:gd name="connsiteX126" fmla="*/ 10806687 w 12191995"/>
              <a:gd name="connsiteY126" fmla="*/ 489092 h 6857997"/>
              <a:gd name="connsiteX127" fmla="*/ 10806219 w 12191995"/>
              <a:gd name="connsiteY127" fmla="*/ 482980 h 6857997"/>
              <a:gd name="connsiteX128" fmla="*/ 10812821 w 12191995"/>
              <a:gd name="connsiteY128" fmla="*/ 480616 h 6857997"/>
              <a:gd name="connsiteX129" fmla="*/ 10819401 w 12191995"/>
              <a:gd name="connsiteY129" fmla="*/ 478742 h 6857997"/>
              <a:gd name="connsiteX130" fmla="*/ 10826003 w 12191995"/>
              <a:gd name="connsiteY130" fmla="*/ 476847 h 6857997"/>
              <a:gd name="connsiteX131" fmla="*/ 10832584 w 12191995"/>
              <a:gd name="connsiteY131" fmla="*/ 474504 h 6857997"/>
              <a:gd name="connsiteX132" fmla="*/ 10839654 w 12191995"/>
              <a:gd name="connsiteY132" fmla="*/ 472630 h 6857997"/>
              <a:gd name="connsiteX133" fmla="*/ 10846234 w 12191995"/>
              <a:gd name="connsiteY133" fmla="*/ 470735 h 6857997"/>
              <a:gd name="connsiteX134" fmla="*/ 10852836 w 12191995"/>
              <a:gd name="connsiteY134" fmla="*/ 468392 h 6857997"/>
              <a:gd name="connsiteX135" fmla="*/ 10859417 w 12191995"/>
              <a:gd name="connsiteY135" fmla="*/ 466497 h 6857997"/>
              <a:gd name="connsiteX136" fmla="*/ 11071575 w 12191995"/>
              <a:gd name="connsiteY136" fmla="*/ 462040 h 6857997"/>
              <a:gd name="connsiteX137" fmla="*/ 11072028 w 12191995"/>
              <a:gd name="connsiteY137" fmla="*/ 462040 h 6857997"/>
              <a:gd name="connsiteX138" fmla="*/ 11072522 w 12191995"/>
              <a:gd name="connsiteY138" fmla="*/ 462040 h 6857997"/>
              <a:gd name="connsiteX139" fmla="*/ 11073015 w 12191995"/>
              <a:gd name="connsiteY139" fmla="*/ 462040 h 6857997"/>
              <a:gd name="connsiteX140" fmla="*/ 11073468 w 12191995"/>
              <a:gd name="connsiteY140" fmla="*/ 462040 h 6857997"/>
              <a:gd name="connsiteX141" fmla="*/ 11075855 w 12191995"/>
              <a:gd name="connsiteY141" fmla="*/ 469194 h 6857997"/>
              <a:gd name="connsiteX142" fmla="*/ 11078243 w 12191995"/>
              <a:gd name="connsiteY142" fmla="*/ 476347 h 6857997"/>
              <a:gd name="connsiteX143" fmla="*/ 11080136 w 12191995"/>
              <a:gd name="connsiteY143" fmla="*/ 483993 h 6857997"/>
              <a:gd name="connsiteX144" fmla="*/ 11082565 w 12191995"/>
              <a:gd name="connsiteY144" fmla="*/ 491146 h 6857997"/>
              <a:gd name="connsiteX145" fmla="*/ 11077749 w 12191995"/>
              <a:gd name="connsiteY145" fmla="*/ 491146 h 6857997"/>
              <a:gd name="connsiteX146" fmla="*/ 11072522 w 12191995"/>
              <a:gd name="connsiteY146" fmla="*/ 491146 h 6857997"/>
              <a:gd name="connsiteX147" fmla="*/ 11067253 w 12191995"/>
              <a:gd name="connsiteY147" fmla="*/ 491146 h 6857997"/>
              <a:gd name="connsiteX148" fmla="*/ 11062478 w 12191995"/>
              <a:gd name="connsiteY148" fmla="*/ 491146 h 6857997"/>
              <a:gd name="connsiteX149" fmla="*/ 11064372 w 12191995"/>
              <a:gd name="connsiteY149" fmla="*/ 483993 h 6857997"/>
              <a:gd name="connsiteX150" fmla="*/ 11066759 w 12191995"/>
              <a:gd name="connsiteY150" fmla="*/ 476347 h 6857997"/>
              <a:gd name="connsiteX151" fmla="*/ 11069188 w 12191995"/>
              <a:gd name="connsiteY151" fmla="*/ 469194 h 6857997"/>
              <a:gd name="connsiteX152" fmla="*/ 11201088 w 12191995"/>
              <a:gd name="connsiteY152" fmla="*/ 462040 h 6857997"/>
              <a:gd name="connsiteX153" fmla="*/ 11201581 w 12191995"/>
              <a:gd name="connsiteY153" fmla="*/ 462040 h 6857997"/>
              <a:gd name="connsiteX154" fmla="*/ 11202033 w 12191995"/>
              <a:gd name="connsiteY154" fmla="*/ 462040 h 6857997"/>
              <a:gd name="connsiteX155" fmla="*/ 11202526 w 12191995"/>
              <a:gd name="connsiteY155" fmla="*/ 462040 h 6857997"/>
              <a:gd name="connsiteX156" fmla="*/ 11203019 w 12191995"/>
              <a:gd name="connsiteY156" fmla="*/ 462040 h 6857997"/>
              <a:gd name="connsiteX157" fmla="*/ 11205403 w 12191995"/>
              <a:gd name="connsiteY157" fmla="*/ 469193 h 6857997"/>
              <a:gd name="connsiteX158" fmla="*/ 11207787 w 12191995"/>
              <a:gd name="connsiteY158" fmla="*/ 476347 h 6857997"/>
              <a:gd name="connsiteX159" fmla="*/ 11210170 w 12191995"/>
              <a:gd name="connsiteY159" fmla="*/ 483993 h 6857997"/>
              <a:gd name="connsiteX160" fmla="*/ 11212554 w 12191995"/>
              <a:gd name="connsiteY160" fmla="*/ 491146 h 6857997"/>
              <a:gd name="connsiteX161" fmla="*/ 11207293 w 12191995"/>
              <a:gd name="connsiteY161" fmla="*/ 491146 h 6857997"/>
              <a:gd name="connsiteX162" fmla="*/ 11202033 w 12191995"/>
              <a:gd name="connsiteY162" fmla="*/ 491146 h 6857997"/>
              <a:gd name="connsiteX163" fmla="*/ 11197265 w 12191995"/>
              <a:gd name="connsiteY163" fmla="*/ 491146 h 6857997"/>
              <a:gd name="connsiteX164" fmla="*/ 11192005 w 12191995"/>
              <a:gd name="connsiteY164" fmla="*/ 491146 h 6857997"/>
              <a:gd name="connsiteX165" fmla="*/ 11194389 w 12191995"/>
              <a:gd name="connsiteY165" fmla="*/ 483993 h 6857997"/>
              <a:gd name="connsiteX166" fmla="*/ 11196772 w 12191995"/>
              <a:gd name="connsiteY166" fmla="*/ 476347 h 6857997"/>
              <a:gd name="connsiteX167" fmla="*/ 11198704 w 12191995"/>
              <a:gd name="connsiteY167" fmla="*/ 469193 h 6857997"/>
              <a:gd name="connsiteX168" fmla="*/ 11378647 w 12191995"/>
              <a:gd name="connsiteY168" fmla="*/ 462040 h 6857997"/>
              <a:gd name="connsiteX169" fmla="*/ 11379141 w 12191995"/>
              <a:gd name="connsiteY169" fmla="*/ 462040 h 6857997"/>
              <a:gd name="connsiteX170" fmla="*/ 11379634 w 12191995"/>
              <a:gd name="connsiteY170" fmla="*/ 462040 h 6857997"/>
              <a:gd name="connsiteX171" fmla="*/ 11380087 w 12191995"/>
              <a:gd name="connsiteY171" fmla="*/ 462040 h 6857997"/>
              <a:gd name="connsiteX172" fmla="*/ 11380581 w 12191995"/>
              <a:gd name="connsiteY172" fmla="*/ 462040 h 6857997"/>
              <a:gd name="connsiteX173" fmla="*/ 11382968 w 12191995"/>
              <a:gd name="connsiteY173" fmla="*/ 469193 h 6857997"/>
              <a:gd name="connsiteX174" fmla="*/ 11385356 w 12191995"/>
              <a:gd name="connsiteY174" fmla="*/ 476346 h 6857997"/>
              <a:gd name="connsiteX175" fmla="*/ 11387743 w 12191995"/>
              <a:gd name="connsiteY175" fmla="*/ 483993 h 6857997"/>
              <a:gd name="connsiteX176" fmla="*/ 11389636 w 12191995"/>
              <a:gd name="connsiteY176" fmla="*/ 491146 h 6857997"/>
              <a:gd name="connsiteX177" fmla="*/ 11384862 w 12191995"/>
              <a:gd name="connsiteY177" fmla="*/ 491146 h 6857997"/>
              <a:gd name="connsiteX178" fmla="*/ 11379634 w 12191995"/>
              <a:gd name="connsiteY178" fmla="*/ 491146 h 6857997"/>
              <a:gd name="connsiteX179" fmla="*/ 11374819 w 12191995"/>
              <a:gd name="connsiteY179" fmla="*/ 491146 h 6857997"/>
              <a:gd name="connsiteX180" fmla="*/ 11369591 w 12191995"/>
              <a:gd name="connsiteY180" fmla="*/ 491146 h 6857997"/>
              <a:gd name="connsiteX181" fmla="*/ 11371979 w 12191995"/>
              <a:gd name="connsiteY181" fmla="*/ 483993 h 6857997"/>
              <a:gd name="connsiteX182" fmla="*/ 11374366 w 12191995"/>
              <a:gd name="connsiteY182" fmla="*/ 476346 h 6857997"/>
              <a:gd name="connsiteX183" fmla="*/ 11376259 w 12191995"/>
              <a:gd name="connsiteY183" fmla="*/ 469193 h 6857997"/>
              <a:gd name="connsiteX184" fmla="*/ 11123757 w 12191995"/>
              <a:gd name="connsiteY184" fmla="*/ 460602 h 6857997"/>
              <a:gd name="connsiteX185" fmla="*/ 11127581 w 12191995"/>
              <a:gd name="connsiteY185" fmla="*/ 460602 h 6857997"/>
              <a:gd name="connsiteX186" fmla="*/ 11131404 w 12191995"/>
              <a:gd name="connsiteY186" fmla="*/ 460602 h 6857997"/>
              <a:gd name="connsiteX187" fmla="*/ 11135228 w 12191995"/>
              <a:gd name="connsiteY187" fmla="*/ 460602 h 6857997"/>
              <a:gd name="connsiteX188" fmla="*/ 11139051 w 12191995"/>
              <a:gd name="connsiteY188" fmla="*/ 460602 h 6857997"/>
              <a:gd name="connsiteX189" fmla="*/ 11146657 w 12191995"/>
              <a:gd name="connsiteY189" fmla="*/ 461547 h 6857997"/>
              <a:gd name="connsiteX190" fmla="*/ 11151919 w 12191995"/>
              <a:gd name="connsiteY190" fmla="*/ 464918 h 6857997"/>
              <a:gd name="connsiteX191" fmla="*/ 11154797 w 12191995"/>
              <a:gd name="connsiteY191" fmla="*/ 470632 h 6857997"/>
              <a:gd name="connsiteX192" fmla="*/ 11155743 w 12191995"/>
              <a:gd name="connsiteY192" fmla="*/ 478731 h 6857997"/>
              <a:gd name="connsiteX193" fmla="*/ 11155743 w 12191995"/>
              <a:gd name="connsiteY193" fmla="*/ 482554 h 6857997"/>
              <a:gd name="connsiteX194" fmla="*/ 11155743 w 12191995"/>
              <a:gd name="connsiteY194" fmla="*/ 486871 h 6857997"/>
              <a:gd name="connsiteX195" fmla="*/ 11155743 w 12191995"/>
              <a:gd name="connsiteY195" fmla="*/ 491146 h 6857997"/>
              <a:gd name="connsiteX196" fmla="*/ 11155743 w 12191995"/>
              <a:gd name="connsiteY196" fmla="*/ 495463 h 6857997"/>
              <a:gd name="connsiteX197" fmla="*/ 11154797 w 12191995"/>
              <a:gd name="connsiteY197" fmla="*/ 503603 h 6857997"/>
              <a:gd name="connsiteX198" fmla="*/ 11151919 w 12191995"/>
              <a:gd name="connsiteY198" fmla="*/ 509317 h 6857997"/>
              <a:gd name="connsiteX199" fmla="*/ 11146657 w 12191995"/>
              <a:gd name="connsiteY199" fmla="*/ 513140 h 6857997"/>
              <a:gd name="connsiteX200" fmla="*/ 11139051 w 12191995"/>
              <a:gd name="connsiteY200" fmla="*/ 514086 h 6857997"/>
              <a:gd name="connsiteX201" fmla="*/ 11135228 w 12191995"/>
              <a:gd name="connsiteY201" fmla="*/ 514086 h 6857997"/>
              <a:gd name="connsiteX202" fmla="*/ 11131404 w 12191995"/>
              <a:gd name="connsiteY202" fmla="*/ 514086 h 6857997"/>
              <a:gd name="connsiteX203" fmla="*/ 11127581 w 12191995"/>
              <a:gd name="connsiteY203" fmla="*/ 514086 h 6857997"/>
              <a:gd name="connsiteX204" fmla="*/ 11123757 w 12191995"/>
              <a:gd name="connsiteY204" fmla="*/ 514086 h 6857997"/>
              <a:gd name="connsiteX205" fmla="*/ 11123757 w 12191995"/>
              <a:gd name="connsiteY205" fmla="*/ 500725 h 6857997"/>
              <a:gd name="connsiteX206" fmla="*/ 11123757 w 12191995"/>
              <a:gd name="connsiteY206" fmla="*/ 487323 h 6857997"/>
              <a:gd name="connsiteX207" fmla="*/ 11123757 w 12191995"/>
              <a:gd name="connsiteY207" fmla="*/ 473962 h 6857997"/>
              <a:gd name="connsiteX208" fmla="*/ 11123757 w 12191995"/>
              <a:gd name="connsiteY208" fmla="*/ 460602 h 6857997"/>
              <a:gd name="connsiteX209" fmla="*/ 11253336 w 12191995"/>
              <a:gd name="connsiteY209" fmla="*/ 460601 h 6857997"/>
              <a:gd name="connsiteX210" fmla="*/ 11257663 w 12191995"/>
              <a:gd name="connsiteY210" fmla="*/ 460601 h 6857997"/>
              <a:gd name="connsiteX211" fmla="*/ 11261495 w 12191995"/>
              <a:gd name="connsiteY211" fmla="*/ 460601 h 6857997"/>
              <a:gd name="connsiteX212" fmla="*/ 11265781 w 12191995"/>
              <a:gd name="connsiteY212" fmla="*/ 460601 h 6857997"/>
              <a:gd name="connsiteX213" fmla="*/ 11269614 w 12191995"/>
              <a:gd name="connsiteY213" fmla="*/ 460601 h 6857997"/>
              <a:gd name="connsiteX214" fmla="*/ 11275383 w 12191995"/>
              <a:gd name="connsiteY214" fmla="*/ 461095 h 6857997"/>
              <a:gd name="connsiteX215" fmla="*/ 11279669 w 12191995"/>
              <a:gd name="connsiteY215" fmla="*/ 462986 h 6857997"/>
              <a:gd name="connsiteX216" fmla="*/ 11282059 w 12191995"/>
              <a:gd name="connsiteY216" fmla="*/ 466809 h 6857997"/>
              <a:gd name="connsiteX217" fmla="*/ 11283048 w 12191995"/>
              <a:gd name="connsiteY217" fmla="*/ 471578 h 6857997"/>
              <a:gd name="connsiteX218" fmla="*/ 11282059 w 12191995"/>
              <a:gd name="connsiteY218" fmla="*/ 476346 h 6857997"/>
              <a:gd name="connsiteX219" fmla="*/ 11279669 w 12191995"/>
              <a:gd name="connsiteY219" fmla="*/ 480170 h 6857997"/>
              <a:gd name="connsiteX220" fmla="*/ 11275878 w 12191995"/>
              <a:gd name="connsiteY220" fmla="*/ 482102 h 6857997"/>
              <a:gd name="connsiteX221" fmla="*/ 11269614 w 12191995"/>
              <a:gd name="connsiteY221" fmla="*/ 482554 h 6857997"/>
              <a:gd name="connsiteX222" fmla="*/ 11265781 w 12191995"/>
              <a:gd name="connsiteY222" fmla="*/ 482554 h 6857997"/>
              <a:gd name="connsiteX223" fmla="*/ 11261495 w 12191995"/>
              <a:gd name="connsiteY223" fmla="*/ 482554 h 6857997"/>
              <a:gd name="connsiteX224" fmla="*/ 11257663 w 12191995"/>
              <a:gd name="connsiteY224" fmla="*/ 482554 h 6857997"/>
              <a:gd name="connsiteX225" fmla="*/ 11253336 w 12191995"/>
              <a:gd name="connsiteY225" fmla="*/ 482554 h 6857997"/>
              <a:gd name="connsiteX226" fmla="*/ 11253336 w 12191995"/>
              <a:gd name="connsiteY226" fmla="*/ 477292 h 6857997"/>
              <a:gd name="connsiteX227" fmla="*/ 11253336 w 12191995"/>
              <a:gd name="connsiteY227" fmla="*/ 471578 h 6857997"/>
              <a:gd name="connsiteX228" fmla="*/ 11253336 w 12191995"/>
              <a:gd name="connsiteY228" fmla="*/ 465863 h 6857997"/>
              <a:gd name="connsiteX229" fmla="*/ 11253336 w 12191995"/>
              <a:gd name="connsiteY229" fmla="*/ 460601 h 6857997"/>
              <a:gd name="connsiteX230" fmla="*/ 11521488 w 12191995"/>
              <a:gd name="connsiteY230" fmla="*/ 458658 h 6857997"/>
              <a:gd name="connsiteX231" fmla="*/ 11529150 w 12191995"/>
              <a:gd name="connsiteY231" fmla="*/ 459645 h 6857997"/>
              <a:gd name="connsiteX232" fmla="*/ 11534423 w 12191995"/>
              <a:gd name="connsiteY232" fmla="*/ 462976 h 6857997"/>
              <a:gd name="connsiteX233" fmla="*/ 11537266 w 12191995"/>
              <a:gd name="connsiteY233" fmla="*/ 468734 h 6857997"/>
              <a:gd name="connsiteX234" fmla="*/ 11538254 w 12191995"/>
              <a:gd name="connsiteY234" fmla="*/ 476342 h 6857997"/>
              <a:gd name="connsiteX235" fmla="*/ 11538254 w 12191995"/>
              <a:gd name="connsiteY235" fmla="*/ 481606 h 6857997"/>
              <a:gd name="connsiteX236" fmla="*/ 11538254 w 12191995"/>
              <a:gd name="connsiteY236" fmla="*/ 486870 h 6857997"/>
              <a:gd name="connsiteX237" fmla="*/ 11538254 w 12191995"/>
              <a:gd name="connsiteY237" fmla="*/ 492134 h 6857997"/>
              <a:gd name="connsiteX238" fmla="*/ 11538254 w 12191995"/>
              <a:gd name="connsiteY238" fmla="*/ 497398 h 6857997"/>
              <a:gd name="connsiteX239" fmla="*/ 11537266 w 12191995"/>
              <a:gd name="connsiteY239" fmla="*/ 505499 h 6857997"/>
              <a:gd name="connsiteX240" fmla="*/ 11534423 w 12191995"/>
              <a:gd name="connsiteY240" fmla="*/ 511216 h 6857997"/>
              <a:gd name="connsiteX241" fmla="*/ 11529150 w 12191995"/>
              <a:gd name="connsiteY241" fmla="*/ 515040 h 6857997"/>
              <a:gd name="connsiteX242" fmla="*/ 11521488 w 12191995"/>
              <a:gd name="connsiteY242" fmla="*/ 515986 h 6857997"/>
              <a:gd name="connsiteX243" fmla="*/ 11514320 w 12191995"/>
              <a:gd name="connsiteY243" fmla="*/ 515040 h 6857997"/>
              <a:gd name="connsiteX244" fmla="*/ 11509048 w 12191995"/>
              <a:gd name="connsiteY244" fmla="*/ 511216 h 6857997"/>
              <a:gd name="connsiteX245" fmla="*/ 11505711 w 12191995"/>
              <a:gd name="connsiteY245" fmla="*/ 505499 h 6857997"/>
              <a:gd name="connsiteX246" fmla="*/ 11504722 w 12191995"/>
              <a:gd name="connsiteY246" fmla="*/ 497398 h 6857997"/>
              <a:gd name="connsiteX247" fmla="*/ 11504722 w 12191995"/>
              <a:gd name="connsiteY247" fmla="*/ 492134 h 6857997"/>
              <a:gd name="connsiteX248" fmla="*/ 11504722 w 12191995"/>
              <a:gd name="connsiteY248" fmla="*/ 486870 h 6857997"/>
              <a:gd name="connsiteX249" fmla="*/ 11504722 w 12191995"/>
              <a:gd name="connsiteY249" fmla="*/ 481606 h 6857997"/>
              <a:gd name="connsiteX250" fmla="*/ 11504722 w 12191995"/>
              <a:gd name="connsiteY250" fmla="*/ 476342 h 6857997"/>
              <a:gd name="connsiteX251" fmla="*/ 11505711 w 12191995"/>
              <a:gd name="connsiteY251" fmla="*/ 468734 h 6857997"/>
              <a:gd name="connsiteX252" fmla="*/ 11509048 w 12191995"/>
              <a:gd name="connsiteY252" fmla="*/ 462976 h 6857997"/>
              <a:gd name="connsiteX253" fmla="*/ 11514320 w 12191995"/>
              <a:gd name="connsiteY253" fmla="*/ 459645 h 6857997"/>
              <a:gd name="connsiteX254" fmla="*/ 11521488 w 12191995"/>
              <a:gd name="connsiteY254" fmla="*/ 458658 h 6857997"/>
              <a:gd name="connsiteX255" fmla="*/ 11065360 w 12191995"/>
              <a:gd name="connsiteY255" fmla="*/ 451516 h 6857997"/>
              <a:gd name="connsiteX256" fmla="*/ 11059597 w 12191995"/>
              <a:gd name="connsiteY256" fmla="*/ 469194 h 6857997"/>
              <a:gd name="connsiteX257" fmla="*/ 11053876 w 12191995"/>
              <a:gd name="connsiteY257" fmla="*/ 487323 h 6857997"/>
              <a:gd name="connsiteX258" fmla="*/ 11048607 w 12191995"/>
              <a:gd name="connsiteY258" fmla="*/ 505494 h 6857997"/>
              <a:gd name="connsiteX259" fmla="*/ 11042845 w 12191995"/>
              <a:gd name="connsiteY259" fmla="*/ 523171 h 6857997"/>
              <a:gd name="connsiteX260" fmla="*/ 11045232 w 12191995"/>
              <a:gd name="connsiteY260" fmla="*/ 523171 h 6857997"/>
              <a:gd name="connsiteX261" fmla="*/ 11047620 w 12191995"/>
              <a:gd name="connsiteY261" fmla="*/ 523171 h 6857997"/>
              <a:gd name="connsiteX262" fmla="*/ 11050048 w 12191995"/>
              <a:gd name="connsiteY262" fmla="*/ 523171 h 6857997"/>
              <a:gd name="connsiteX263" fmla="*/ 11052435 w 12191995"/>
              <a:gd name="connsiteY263" fmla="*/ 523171 h 6857997"/>
              <a:gd name="connsiteX264" fmla="*/ 11054329 w 12191995"/>
              <a:gd name="connsiteY264" fmla="*/ 517416 h 6857997"/>
              <a:gd name="connsiteX265" fmla="*/ 11056263 w 12191995"/>
              <a:gd name="connsiteY265" fmla="*/ 511208 h 6857997"/>
              <a:gd name="connsiteX266" fmla="*/ 11057704 w 12191995"/>
              <a:gd name="connsiteY266" fmla="*/ 505494 h 6857997"/>
              <a:gd name="connsiteX267" fmla="*/ 11059597 w 12191995"/>
              <a:gd name="connsiteY267" fmla="*/ 499286 h 6857997"/>
              <a:gd name="connsiteX268" fmla="*/ 11066306 w 12191995"/>
              <a:gd name="connsiteY268" fmla="*/ 499286 h 6857997"/>
              <a:gd name="connsiteX269" fmla="*/ 11072522 w 12191995"/>
              <a:gd name="connsiteY269" fmla="*/ 499286 h 6857997"/>
              <a:gd name="connsiteX270" fmla="*/ 11078737 w 12191995"/>
              <a:gd name="connsiteY270" fmla="*/ 499286 h 6857997"/>
              <a:gd name="connsiteX271" fmla="*/ 11085405 w 12191995"/>
              <a:gd name="connsiteY271" fmla="*/ 499286 h 6857997"/>
              <a:gd name="connsiteX272" fmla="*/ 11086845 w 12191995"/>
              <a:gd name="connsiteY272" fmla="*/ 505494 h 6857997"/>
              <a:gd name="connsiteX273" fmla="*/ 11088780 w 12191995"/>
              <a:gd name="connsiteY273" fmla="*/ 511208 h 6857997"/>
              <a:gd name="connsiteX274" fmla="*/ 11090673 w 12191995"/>
              <a:gd name="connsiteY274" fmla="*/ 517416 h 6857997"/>
              <a:gd name="connsiteX275" fmla="*/ 11092608 w 12191995"/>
              <a:gd name="connsiteY275" fmla="*/ 523171 h 6857997"/>
              <a:gd name="connsiteX276" fmla="*/ 11094995 w 12191995"/>
              <a:gd name="connsiteY276" fmla="*/ 523171 h 6857997"/>
              <a:gd name="connsiteX277" fmla="*/ 11097382 w 12191995"/>
              <a:gd name="connsiteY277" fmla="*/ 523171 h 6857997"/>
              <a:gd name="connsiteX278" fmla="*/ 11099770 w 12191995"/>
              <a:gd name="connsiteY278" fmla="*/ 523171 h 6857997"/>
              <a:gd name="connsiteX279" fmla="*/ 11102157 w 12191995"/>
              <a:gd name="connsiteY279" fmla="*/ 523171 h 6857997"/>
              <a:gd name="connsiteX280" fmla="*/ 11096436 w 12191995"/>
              <a:gd name="connsiteY280" fmla="*/ 505494 h 6857997"/>
              <a:gd name="connsiteX281" fmla="*/ 11091167 w 12191995"/>
              <a:gd name="connsiteY281" fmla="*/ 487323 h 6857997"/>
              <a:gd name="connsiteX282" fmla="*/ 11085405 w 12191995"/>
              <a:gd name="connsiteY282" fmla="*/ 469194 h 6857997"/>
              <a:gd name="connsiteX283" fmla="*/ 11079683 w 12191995"/>
              <a:gd name="connsiteY283" fmla="*/ 451516 h 6857997"/>
              <a:gd name="connsiteX284" fmla="*/ 11076349 w 12191995"/>
              <a:gd name="connsiteY284" fmla="*/ 451516 h 6857997"/>
              <a:gd name="connsiteX285" fmla="*/ 11072522 w 12191995"/>
              <a:gd name="connsiteY285" fmla="*/ 451516 h 6857997"/>
              <a:gd name="connsiteX286" fmla="*/ 11068694 w 12191995"/>
              <a:gd name="connsiteY286" fmla="*/ 451516 h 6857997"/>
              <a:gd name="connsiteX287" fmla="*/ 11114178 w 12191995"/>
              <a:gd name="connsiteY287" fmla="*/ 451516 h 6857997"/>
              <a:gd name="connsiteX288" fmla="*/ 11114178 w 12191995"/>
              <a:gd name="connsiteY288" fmla="*/ 469194 h 6857997"/>
              <a:gd name="connsiteX289" fmla="*/ 11114178 w 12191995"/>
              <a:gd name="connsiteY289" fmla="*/ 487323 h 6857997"/>
              <a:gd name="connsiteX290" fmla="*/ 11114178 w 12191995"/>
              <a:gd name="connsiteY290" fmla="*/ 505494 h 6857997"/>
              <a:gd name="connsiteX291" fmla="*/ 11114178 w 12191995"/>
              <a:gd name="connsiteY291" fmla="*/ 523171 h 6857997"/>
              <a:gd name="connsiteX292" fmla="*/ 11120386 w 12191995"/>
              <a:gd name="connsiteY292" fmla="*/ 523171 h 6857997"/>
              <a:gd name="connsiteX293" fmla="*/ 11126635 w 12191995"/>
              <a:gd name="connsiteY293" fmla="*/ 523171 h 6857997"/>
              <a:gd name="connsiteX294" fmla="*/ 11132843 w 12191995"/>
              <a:gd name="connsiteY294" fmla="*/ 523171 h 6857997"/>
              <a:gd name="connsiteX295" fmla="*/ 11139051 w 12191995"/>
              <a:gd name="connsiteY295" fmla="*/ 523171 h 6857997"/>
              <a:gd name="connsiteX296" fmla="*/ 11150480 w 12191995"/>
              <a:gd name="connsiteY296" fmla="*/ 521239 h 6857997"/>
              <a:gd name="connsiteX297" fmla="*/ 11158621 w 12191995"/>
              <a:gd name="connsiteY297" fmla="*/ 515977 h 6857997"/>
              <a:gd name="connsiteX298" fmla="*/ 11163883 w 12191995"/>
              <a:gd name="connsiteY298" fmla="*/ 507385 h 6857997"/>
              <a:gd name="connsiteX299" fmla="*/ 11165322 w 12191995"/>
              <a:gd name="connsiteY299" fmla="*/ 495463 h 6857997"/>
              <a:gd name="connsiteX300" fmla="*/ 11165322 w 12191995"/>
              <a:gd name="connsiteY300" fmla="*/ 491146 h 6857997"/>
              <a:gd name="connsiteX301" fmla="*/ 11165322 w 12191995"/>
              <a:gd name="connsiteY301" fmla="*/ 486871 h 6857997"/>
              <a:gd name="connsiteX302" fmla="*/ 11165322 w 12191995"/>
              <a:gd name="connsiteY302" fmla="*/ 482554 h 6857997"/>
              <a:gd name="connsiteX303" fmla="*/ 11165322 w 12191995"/>
              <a:gd name="connsiteY303" fmla="*/ 478731 h 6857997"/>
              <a:gd name="connsiteX304" fmla="*/ 11163883 w 12191995"/>
              <a:gd name="connsiteY304" fmla="*/ 466809 h 6857997"/>
              <a:gd name="connsiteX305" fmla="*/ 11158621 w 12191995"/>
              <a:gd name="connsiteY305" fmla="*/ 458217 h 6857997"/>
              <a:gd name="connsiteX306" fmla="*/ 11150480 w 12191995"/>
              <a:gd name="connsiteY306" fmla="*/ 452955 h 6857997"/>
              <a:gd name="connsiteX307" fmla="*/ 11139051 w 12191995"/>
              <a:gd name="connsiteY307" fmla="*/ 451516 h 6857997"/>
              <a:gd name="connsiteX308" fmla="*/ 11132843 w 12191995"/>
              <a:gd name="connsiteY308" fmla="*/ 451516 h 6857997"/>
              <a:gd name="connsiteX309" fmla="*/ 11126635 w 12191995"/>
              <a:gd name="connsiteY309" fmla="*/ 451516 h 6857997"/>
              <a:gd name="connsiteX310" fmla="*/ 11120386 w 12191995"/>
              <a:gd name="connsiteY310" fmla="*/ 451516 h 6857997"/>
              <a:gd name="connsiteX311" fmla="*/ 11114178 w 12191995"/>
              <a:gd name="connsiteY311" fmla="*/ 451516 h 6857997"/>
              <a:gd name="connsiteX312" fmla="*/ 11194882 w 12191995"/>
              <a:gd name="connsiteY312" fmla="*/ 451516 h 6857997"/>
              <a:gd name="connsiteX313" fmla="*/ 11189128 w 12191995"/>
              <a:gd name="connsiteY313" fmla="*/ 469193 h 6857997"/>
              <a:gd name="connsiteX314" fmla="*/ 11183908 w 12191995"/>
              <a:gd name="connsiteY314" fmla="*/ 487323 h 6857997"/>
              <a:gd name="connsiteX315" fmla="*/ 11178155 w 12191995"/>
              <a:gd name="connsiteY315" fmla="*/ 505494 h 6857997"/>
              <a:gd name="connsiteX316" fmla="*/ 11172442 w 12191995"/>
              <a:gd name="connsiteY316" fmla="*/ 523171 h 6857997"/>
              <a:gd name="connsiteX317" fmla="*/ 11174826 w 12191995"/>
              <a:gd name="connsiteY317" fmla="*/ 523171 h 6857997"/>
              <a:gd name="connsiteX318" fmla="*/ 11177209 w 12191995"/>
              <a:gd name="connsiteY318" fmla="*/ 523171 h 6857997"/>
              <a:gd name="connsiteX319" fmla="*/ 11179593 w 12191995"/>
              <a:gd name="connsiteY319" fmla="*/ 523171 h 6857997"/>
              <a:gd name="connsiteX320" fmla="*/ 11181977 w 12191995"/>
              <a:gd name="connsiteY320" fmla="*/ 523171 h 6857997"/>
              <a:gd name="connsiteX321" fmla="*/ 11183908 w 12191995"/>
              <a:gd name="connsiteY321" fmla="*/ 517416 h 6857997"/>
              <a:gd name="connsiteX322" fmla="*/ 11185799 w 12191995"/>
              <a:gd name="connsiteY322" fmla="*/ 511208 h 6857997"/>
              <a:gd name="connsiteX323" fmla="*/ 11187731 w 12191995"/>
              <a:gd name="connsiteY323" fmla="*/ 505494 h 6857997"/>
              <a:gd name="connsiteX324" fmla="*/ 11189621 w 12191995"/>
              <a:gd name="connsiteY324" fmla="*/ 499286 h 6857997"/>
              <a:gd name="connsiteX325" fmla="*/ 11195827 w 12191995"/>
              <a:gd name="connsiteY325" fmla="*/ 499286 h 6857997"/>
              <a:gd name="connsiteX326" fmla="*/ 11202033 w 12191995"/>
              <a:gd name="connsiteY326" fmla="*/ 499286 h 6857997"/>
              <a:gd name="connsiteX327" fmla="*/ 11208732 w 12191995"/>
              <a:gd name="connsiteY327" fmla="*/ 499286 h 6857997"/>
              <a:gd name="connsiteX328" fmla="*/ 11214938 w 12191995"/>
              <a:gd name="connsiteY328" fmla="*/ 499286 h 6857997"/>
              <a:gd name="connsiteX329" fmla="*/ 11216828 w 12191995"/>
              <a:gd name="connsiteY329" fmla="*/ 505494 h 6857997"/>
              <a:gd name="connsiteX330" fmla="*/ 11218760 w 12191995"/>
              <a:gd name="connsiteY330" fmla="*/ 511208 h 6857997"/>
              <a:gd name="connsiteX331" fmla="*/ 11220198 w 12191995"/>
              <a:gd name="connsiteY331" fmla="*/ 517416 h 6857997"/>
              <a:gd name="connsiteX332" fmla="*/ 11222089 w 12191995"/>
              <a:gd name="connsiteY332" fmla="*/ 523171 h 6857997"/>
              <a:gd name="connsiteX333" fmla="*/ 11224473 w 12191995"/>
              <a:gd name="connsiteY333" fmla="*/ 523171 h 6857997"/>
              <a:gd name="connsiteX334" fmla="*/ 11226856 w 12191995"/>
              <a:gd name="connsiteY334" fmla="*/ 523171 h 6857997"/>
              <a:gd name="connsiteX335" fmla="*/ 11229240 w 12191995"/>
              <a:gd name="connsiteY335" fmla="*/ 523171 h 6857997"/>
              <a:gd name="connsiteX336" fmla="*/ 11232117 w 12191995"/>
              <a:gd name="connsiteY336" fmla="*/ 523171 h 6857997"/>
              <a:gd name="connsiteX337" fmla="*/ 11226404 w 12191995"/>
              <a:gd name="connsiteY337" fmla="*/ 505494 h 6857997"/>
              <a:gd name="connsiteX338" fmla="*/ 11220650 w 12191995"/>
              <a:gd name="connsiteY338" fmla="*/ 487323 h 6857997"/>
              <a:gd name="connsiteX339" fmla="*/ 11214938 w 12191995"/>
              <a:gd name="connsiteY339" fmla="*/ 469193 h 6857997"/>
              <a:gd name="connsiteX340" fmla="*/ 11209677 w 12191995"/>
              <a:gd name="connsiteY340" fmla="*/ 451516 h 6857997"/>
              <a:gd name="connsiteX341" fmla="*/ 11205855 w 12191995"/>
              <a:gd name="connsiteY341" fmla="*/ 451516 h 6857997"/>
              <a:gd name="connsiteX342" fmla="*/ 11202033 w 12191995"/>
              <a:gd name="connsiteY342" fmla="*/ 451516 h 6857997"/>
              <a:gd name="connsiteX343" fmla="*/ 11198704 w 12191995"/>
              <a:gd name="connsiteY343" fmla="*/ 451516 h 6857997"/>
              <a:gd name="connsiteX344" fmla="*/ 11243775 w 12191995"/>
              <a:gd name="connsiteY344" fmla="*/ 451516 h 6857997"/>
              <a:gd name="connsiteX345" fmla="*/ 11243775 w 12191995"/>
              <a:gd name="connsiteY345" fmla="*/ 469193 h 6857997"/>
              <a:gd name="connsiteX346" fmla="*/ 11243775 w 12191995"/>
              <a:gd name="connsiteY346" fmla="*/ 487323 h 6857997"/>
              <a:gd name="connsiteX347" fmla="*/ 11243775 w 12191995"/>
              <a:gd name="connsiteY347" fmla="*/ 505494 h 6857997"/>
              <a:gd name="connsiteX348" fmla="*/ 11243775 w 12191995"/>
              <a:gd name="connsiteY348" fmla="*/ 523171 h 6857997"/>
              <a:gd name="connsiteX349" fmla="*/ 11246165 w 12191995"/>
              <a:gd name="connsiteY349" fmla="*/ 523171 h 6857997"/>
              <a:gd name="connsiteX350" fmla="*/ 11248555 w 12191995"/>
              <a:gd name="connsiteY350" fmla="*/ 523171 h 6857997"/>
              <a:gd name="connsiteX351" fmla="*/ 11250946 w 12191995"/>
              <a:gd name="connsiteY351" fmla="*/ 523171 h 6857997"/>
              <a:gd name="connsiteX352" fmla="*/ 11253336 w 12191995"/>
              <a:gd name="connsiteY352" fmla="*/ 523171 h 6857997"/>
              <a:gd name="connsiteX353" fmla="*/ 11253336 w 12191995"/>
              <a:gd name="connsiteY353" fmla="*/ 515031 h 6857997"/>
              <a:gd name="connsiteX354" fmla="*/ 11253336 w 12191995"/>
              <a:gd name="connsiteY354" fmla="*/ 507385 h 6857997"/>
              <a:gd name="connsiteX355" fmla="*/ 11253336 w 12191995"/>
              <a:gd name="connsiteY355" fmla="*/ 499286 h 6857997"/>
              <a:gd name="connsiteX356" fmla="*/ 11253336 w 12191995"/>
              <a:gd name="connsiteY356" fmla="*/ 491146 h 6857997"/>
              <a:gd name="connsiteX357" fmla="*/ 11257663 w 12191995"/>
              <a:gd name="connsiteY357" fmla="*/ 491146 h 6857997"/>
              <a:gd name="connsiteX358" fmla="*/ 11261495 w 12191995"/>
              <a:gd name="connsiteY358" fmla="*/ 491146 h 6857997"/>
              <a:gd name="connsiteX359" fmla="*/ 11265781 w 12191995"/>
              <a:gd name="connsiteY359" fmla="*/ 491146 h 6857997"/>
              <a:gd name="connsiteX360" fmla="*/ 11269614 w 12191995"/>
              <a:gd name="connsiteY360" fmla="*/ 491146 h 6857997"/>
              <a:gd name="connsiteX361" fmla="*/ 11279669 w 12191995"/>
              <a:gd name="connsiteY361" fmla="*/ 490201 h 6857997"/>
              <a:gd name="connsiteX362" fmla="*/ 11286840 w 12191995"/>
              <a:gd name="connsiteY362" fmla="*/ 485925 h 6857997"/>
              <a:gd name="connsiteX363" fmla="*/ 11291167 w 12191995"/>
              <a:gd name="connsiteY363" fmla="*/ 479676 h 6857997"/>
              <a:gd name="connsiteX364" fmla="*/ 11293104 w 12191995"/>
              <a:gd name="connsiteY364" fmla="*/ 471125 h 6857997"/>
              <a:gd name="connsiteX365" fmla="*/ 11291661 w 12191995"/>
              <a:gd name="connsiteY365" fmla="*/ 462492 h 6857997"/>
              <a:gd name="connsiteX366" fmla="*/ 11287334 w 12191995"/>
              <a:gd name="connsiteY366" fmla="*/ 456285 h 6857997"/>
              <a:gd name="connsiteX367" fmla="*/ 11279669 w 12191995"/>
              <a:gd name="connsiteY367" fmla="*/ 452462 h 6857997"/>
              <a:gd name="connsiteX368" fmla="*/ 11269614 w 12191995"/>
              <a:gd name="connsiteY368" fmla="*/ 451516 h 6857997"/>
              <a:gd name="connsiteX369" fmla="*/ 11263391 w 12191995"/>
              <a:gd name="connsiteY369" fmla="*/ 451516 h 6857997"/>
              <a:gd name="connsiteX370" fmla="*/ 11256715 w 12191995"/>
              <a:gd name="connsiteY370" fmla="*/ 451516 h 6857997"/>
              <a:gd name="connsiteX371" fmla="*/ 11250492 w 12191995"/>
              <a:gd name="connsiteY371" fmla="*/ 451516 h 6857997"/>
              <a:gd name="connsiteX372" fmla="*/ 11243775 w 12191995"/>
              <a:gd name="connsiteY372" fmla="*/ 451516 h 6857997"/>
              <a:gd name="connsiteX373" fmla="*/ 11300587 w 12191995"/>
              <a:gd name="connsiteY373" fmla="*/ 451516 h 6857997"/>
              <a:gd name="connsiteX374" fmla="*/ 11300587 w 12191995"/>
              <a:gd name="connsiteY374" fmla="*/ 453448 h 6857997"/>
              <a:gd name="connsiteX375" fmla="*/ 11300587 w 12191995"/>
              <a:gd name="connsiteY375" fmla="*/ 455832 h 6857997"/>
              <a:gd name="connsiteX376" fmla="*/ 11300587 w 12191995"/>
              <a:gd name="connsiteY376" fmla="*/ 458217 h 6857997"/>
              <a:gd name="connsiteX377" fmla="*/ 11300587 w 12191995"/>
              <a:gd name="connsiteY377" fmla="*/ 460601 h 6857997"/>
              <a:gd name="connsiteX378" fmla="*/ 11305821 w 12191995"/>
              <a:gd name="connsiteY378" fmla="*/ 460601 h 6857997"/>
              <a:gd name="connsiteX379" fmla="*/ 11310643 w 12191995"/>
              <a:gd name="connsiteY379" fmla="*/ 460601 h 6857997"/>
              <a:gd name="connsiteX380" fmla="*/ 11315876 w 12191995"/>
              <a:gd name="connsiteY380" fmla="*/ 460601 h 6857997"/>
              <a:gd name="connsiteX381" fmla="*/ 11321152 w 12191995"/>
              <a:gd name="connsiteY381" fmla="*/ 460601 h 6857997"/>
              <a:gd name="connsiteX382" fmla="*/ 11321152 w 12191995"/>
              <a:gd name="connsiteY382" fmla="*/ 476346 h 6857997"/>
              <a:gd name="connsiteX383" fmla="*/ 11321152 w 12191995"/>
              <a:gd name="connsiteY383" fmla="*/ 491639 h 6857997"/>
              <a:gd name="connsiteX384" fmla="*/ 11321152 w 12191995"/>
              <a:gd name="connsiteY384" fmla="*/ 507384 h 6857997"/>
              <a:gd name="connsiteX385" fmla="*/ 11321152 w 12191995"/>
              <a:gd name="connsiteY385" fmla="*/ 523171 h 6857997"/>
              <a:gd name="connsiteX386" fmla="*/ 11323542 w 12191995"/>
              <a:gd name="connsiteY386" fmla="*/ 523171 h 6857997"/>
              <a:gd name="connsiteX387" fmla="*/ 11325932 w 12191995"/>
              <a:gd name="connsiteY387" fmla="*/ 523171 h 6857997"/>
              <a:gd name="connsiteX388" fmla="*/ 11328322 w 12191995"/>
              <a:gd name="connsiteY388" fmla="*/ 523171 h 6857997"/>
              <a:gd name="connsiteX389" fmla="*/ 11330713 w 12191995"/>
              <a:gd name="connsiteY389" fmla="*/ 523171 h 6857997"/>
              <a:gd name="connsiteX390" fmla="*/ 11330713 w 12191995"/>
              <a:gd name="connsiteY390" fmla="*/ 507384 h 6857997"/>
              <a:gd name="connsiteX391" fmla="*/ 11330713 w 12191995"/>
              <a:gd name="connsiteY391" fmla="*/ 491639 h 6857997"/>
              <a:gd name="connsiteX392" fmla="*/ 11330713 w 12191995"/>
              <a:gd name="connsiteY392" fmla="*/ 476346 h 6857997"/>
              <a:gd name="connsiteX393" fmla="*/ 11330713 w 12191995"/>
              <a:gd name="connsiteY393" fmla="*/ 460601 h 6857997"/>
              <a:gd name="connsiteX394" fmla="*/ 11335534 w 12191995"/>
              <a:gd name="connsiteY394" fmla="*/ 460601 h 6857997"/>
              <a:gd name="connsiteX395" fmla="*/ 11340809 w 12191995"/>
              <a:gd name="connsiteY395" fmla="*/ 460601 h 6857997"/>
              <a:gd name="connsiteX396" fmla="*/ 11346043 w 12191995"/>
              <a:gd name="connsiteY396" fmla="*/ 460601 h 6857997"/>
              <a:gd name="connsiteX397" fmla="*/ 11350824 w 12191995"/>
              <a:gd name="connsiteY397" fmla="*/ 460601 h 6857997"/>
              <a:gd name="connsiteX398" fmla="*/ 11350824 w 12191995"/>
              <a:gd name="connsiteY398" fmla="*/ 458217 h 6857997"/>
              <a:gd name="connsiteX399" fmla="*/ 11350824 w 12191995"/>
              <a:gd name="connsiteY399" fmla="*/ 455832 h 6857997"/>
              <a:gd name="connsiteX400" fmla="*/ 11350824 w 12191995"/>
              <a:gd name="connsiteY400" fmla="*/ 453448 h 6857997"/>
              <a:gd name="connsiteX401" fmla="*/ 11350824 w 12191995"/>
              <a:gd name="connsiteY401" fmla="*/ 451516 h 6857997"/>
              <a:gd name="connsiteX402" fmla="*/ 11338378 w 12191995"/>
              <a:gd name="connsiteY402" fmla="*/ 451516 h 6857997"/>
              <a:gd name="connsiteX403" fmla="*/ 11325932 w 12191995"/>
              <a:gd name="connsiteY403" fmla="*/ 451516 h 6857997"/>
              <a:gd name="connsiteX404" fmla="*/ 11313033 w 12191995"/>
              <a:gd name="connsiteY404" fmla="*/ 451516 h 6857997"/>
              <a:gd name="connsiteX405" fmla="*/ 11408222 w 12191995"/>
              <a:gd name="connsiteY405" fmla="*/ 451516 h 6857997"/>
              <a:gd name="connsiteX406" fmla="*/ 11408222 w 12191995"/>
              <a:gd name="connsiteY406" fmla="*/ 453448 h 6857997"/>
              <a:gd name="connsiteX407" fmla="*/ 11408222 w 12191995"/>
              <a:gd name="connsiteY407" fmla="*/ 455832 h 6857997"/>
              <a:gd name="connsiteX408" fmla="*/ 11408222 w 12191995"/>
              <a:gd name="connsiteY408" fmla="*/ 458216 h 6857997"/>
              <a:gd name="connsiteX409" fmla="*/ 11408222 w 12191995"/>
              <a:gd name="connsiteY409" fmla="*/ 460601 h 6857997"/>
              <a:gd name="connsiteX410" fmla="*/ 11413483 w 12191995"/>
              <a:gd name="connsiteY410" fmla="*/ 460601 h 6857997"/>
              <a:gd name="connsiteX411" fmla="*/ 11418252 w 12191995"/>
              <a:gd name="connsiteY411" fmla="*/ 460601 h 6857997"/>
              <a:gd name="connsiteX412" fmla="*/ 11423472 w 12191995"/>
              <a:gd name="connsiteY412" fmla="*/ 460601 h 6857997"/>
              <a:gd name="connsiteX413" fmla="*/ 11428733 w 12191995"/>
              <a:gd name="connsiteY413" fmla="*/ 460601 h 6857997"/>
              <a:gd name="connsiteX414" fmla="*/ 11428733 w 12191995"/>
              <a:gd name="connsiteY414" fmla="*/ 476346 h 6857997"/>
              <a:gd name="connsiteX415" fmla="*/ 11428733 w 12191995"/>
              <a:gd name="connsiteY415" fmla="*/ 491639 h 6857997"/>
              <a:gd name="connsiteX416" fmla="*/ 11428733 w 12191995"/>
              <a:gd name="connsiteY416" fmla="*/ 507384 h 6857997"/>
              <a:gd name="connsiteX417" fmla="*/ 11428733 w 12191995"/>
              <a:gd name="connsiteY417" fmla="*/ 523171 h 6857997"/>
              <a:gd name="connsiteX418" fmla="*/ 11431117 w 12191995"/>
              <a:gd name="connsiteY418" fmla="*/ 523171 h 6857997"/>
              <a:gd name="connsiteX419" fmla="*/ 11433501 w 12191995"/>
              <a:gd name="connsiteY419" fmla="*/ 523171 h 6857997"/>
              <a:gd name="connsiteX420" fmla="*/ 11435885 w 12191995"/>
              <a:gd name="connsiteY420" fmla="*/ 523171 h 6857997"/>
              <a:gd name="connsiteX421" fmla="*/ 11438311 w 12191995"/>
              <a:gd name="connsiteY421" fmla="*/ 523171 h 6857997"/>
              <a:gd name="connsiteX422" fmla="*/ 11438311 w 12191995"/>
              <a:gd name="connsiteY422" fmla="*/ 507384 h 6857997"/>
              <a:gd name="connsiteX423" fmla="*/ 11438311 w 12191995"/>
              <a:gd name="connsiteY423" fmla="*/ 491639 h 6857997"/>
              <a:gd name="connsiteX424" fmla="*/ 11438311 w 12191995"/>
              <a:gd name="connsiteY424" fmla="*/ 476346 h 6857997"/>
              <a:gd name="connsiteX425" fmla="*/ 11438311 w 12191995"/>
              <a:gd name="connsiteY425" fmla="*/ 460601 h 6857997"/>
              <a:gd name="connsiteX426" fmla="*/ 11443079 w 12191995"/>
              <a:gd name="connsiteY426" fmla="*/ 460601 h 6857997"/>
              <a:gd name="connsiteX427" fmla="*/ 11448340 w 12191995"/>
              <a:gd name="connsiteY427" fmla="*/ 460601 h 6857997"/>
              <a:gd name="connsiteX428" fmla="*/ 11453560 w 12191995"/>
              <a:gd name="connsiteY428" fmla="*/ 460601 h 6857997"/>
              <a:gd name="connsiteX429" fmla="*/ 11458822 w 12191995"/>
              <a:gd name="connsiteY429" fmla="*/ 460601 h 6857997"/>
              <a:gd name="connsiteX430" fmla="*/ 11458822 w 12191995"/>
              <a:gd name="connsiteY430" fmla="*/ 458216 h 6857997"/>
              <a:gd name="connsiteX431" fmla="*/ 11458822 w 12191995"/>
              <a:gd name="connsiteY431" fmla="*/ 455832 h 6857997"/>
              <a:gd name="connsiteX432" fmla="*/ 11458822 w 12191995"/>
              <a:gd name="connsiteY432" fmla="*/ 453448 h 6857997"/>
              <a:gd name="connsiteX433" fmla="*/ 11458822 w 12191995"/>
              <a:gd name="connsiteY433" fmla="*/ 451516 h 6857997"/>
              <a:gd name="connsiteX434" fmla="*/ 11445915 w 12191995"/>
              <a:gd name="connsiteY434" fmla="*/ 451516 h 6857997"/>
              <a:gd name="connsiteX435" fmla="*/ 11433501 w 12191995"/>
              <a:gd name="connsiteY435" fmla="*/ 451516 h 6857997"/>
              <a:gd name="connsiteX436" fmla="*/ 11420636 w 12191995"/>
              <a:gd name="connsiteY436" fmla="*/ 451516 h 6857997"/>
              <a:gd name="connsiteX437" fmla="*/ 11372431 w 12191995"/>
              <a:gd name="connsiteY437" fmla="*/ 451516 h 6857997"/>
              <a:gd name="connsiteX438" fmla="*/ 11366710 w 12191995"/>
              <a:gd name="connsiteY438" fmla="*/ 469193 h 6857997"/>
              <a:gd name="connsiteX439" fmla="*/ 11361442 w 12191995"/>
              <a:gd name="connsiteY439" fmla="*/ 487323 h 6857997"/>
              <a:gd name="connsiteX440" fmla="*/ 11355679 w 12191995"/>
              <a:gd name="connsiteY440" fmla="*/ 505493 h 6857997"/>
              <a:gd name="connsiteX441" fmla="*/ 11349958 w 12191995"/>
              <a:gd name="connsiteY441" fmla="*/ 523171 h 6857997"/>
              <a:gd name="connsiteX442" fmla="*/ 11352345 w 12191995"/>
              <a:gd name="connsiteY442" fmla="*/ 523171 h 6857997"/>
              <a:gd name="connsiteX443" fmla="*/ 11354733 w 12191995"/>
              <a:gd name="connsiteY443" fmla="*/ 523171 h 6857997"/>
              <a:gd name="connsiteX444" fmla="*/ 11357120 w 12191995"/>
              <a:gd name="connsiteY444" fmla="*/ 523171 h 6857997"/>
              <a:gd name="connsiteX445" fmla="*/ 11359507 w 12191995"/>
              <a:gd name="connsiteY445" fmla="*/ 523171 h 6857997"/>
              <a:gd name="connsiteX446" fmla="*/ 11361442 w 12191995"/>
              <a:gd name="connsiteY446" fmla="*/ 517415 h 6857997"/>
              <a:gd name="connsiteX447" fmla="*/ 11363335 w 12191995"/>
              <a:gd name="connsiteY447" fmla="*/ 511207 h 6857997"/>
              <a:gd name="connsiteX448" fmla="*/ 11365270 w 12191995"/>
              <a:gd name="connsiteY448" fmla="*/ 505493 h 6857997"/>
              <a:gd name="connsiteX449" fmla="*/ 11367163 w 12191995"/>
              <a:gd name="connsiteY449" fmla="*/ 499286 h 6857997"/>
              <a:gd name="connsiteX450" fmla="*/ 11373378 w 12191995"/>
              <a:gd name="connsiteY450" fmla="*/ 499286 h 6857997"/>
              <a:gd name="connsiteX451" fmla="*/ 11379634 w 12191995"/>
              <a:gd name="connsiteY451" fmla="*/ 499286 h 6857997"/>
              <a:gd name="connsiteX452" fmla="*/ 11386302 w 12191995"/>
              <a:gd name="connsiteY452" fmla="*/ 499286 h 6857997"/>
              <a:gd name="connsiteX453" fmla="*/ 11392518 w 12191995"/>
              <a:gd name="connsiteY453" fmla="*/ 499286 h 6857997"/>
              <a:gd name="connsiteX454" fmla="*/ 11394452 w 12191995"/>
              <a:gd name="connsiteY454" fmla="*/ 505493 h 6857997"/>
              <a:gd name="connsiteX455" fmla="*/ 11396346 w 12191995"/>
              <a:gd name="connsiteY455" fmla="*/ 511207 h 6857997"/>
              <a:gd name="connsiteX456" fmla="*/ 11397786 w 12191995"/>
              <a:gd name="connsiteY456" fmla="*/ 517415 h 6857997"/>
              <a:gd name="connsiteX457" fmla="*/ 11399680 w 12191995"/>
              <a:gd name="connsiteY457" fmla="*/ 523171 h 6857997"/>
              <a:gd name="connsiteX458" fmla="*/ 11402108 w 12191995"/>
              <a:gd name="connsiteY458" fmla="*/ 523171 h 6857997"/>
              <a:gd name="connsiteX459" fmla="*/ 11404495 w 12191995"/>
              <a:gd name="connsiteY459" fmla="*/ 523171 h 6857997"/>
              <a:gd name="connsiteX460" fmla="*/ 11406883 w 12191995"/>
              <a:gd name="connsiteY460" fmla="*/ 523171 h 6857997"/>
              <a:gd name="connsiteX461" fmla="*/ 11409270 w 12191995"/>
              <a:gd name="connsiteY461" fmla="*/ 523171 h 6857997"/>
              <a:gd name="connsiteX462" fmla="*/ 11404001 w 12191995"/>
              <a:gd name="connsiteY462" fmla="*/ 505493 h 6857997"/>
              <a:gd name="connsiteX463" fmla="*/ 11398280 w 12191995"/>
              <a:gd name="connsiteY463" fmla="*/ 487323 h 6857997"/>
              <a:gd name="connsiteX464" fmla="*/ 11392518 w 12191995"/>
              <a:gd name="connsiteY464" fmla="*/ 469193 h 6857997"/>
              <a:gd name="connsiteX465" fmla="*/ 11386796 w 12191995"/>
              <a:gd name="connsiteY465" fmla="*/ 451516 h 6857997"/>
              <a:gd name="connsiteX466" fmla="*/ 11383462 w 12191995"/>
              <a:gd name="connsiteY466" fmla="*/ 451516 h 6857997"/>
              <a:gd name="connsiteX467" fmla="*/ 11379634 w 12191995"/>
              <a:gd name="connsiteY467" fmla="*/ 451516 h 6857997"/>
              <a:gd name="connsiteX468" fmla="*/ 11376259 w 12191995"/>
              <a:gd name="connsiteY468" fmla="*/ 451516 h 6857997"/>
              <a:gd name="connsiteX469" fmla="*/ 11470842 w 12191995"/>
              <a:gd name="connsiteY469" fmla="*/ 451515 h 6857997"/>
              <a:gd name="connsiteX470" fmla="*/ 11470842 w 12191995"/>
              <a:gd name="connsiteY470" fmla="*/ 469193 h 6857997"/>
              <a:gd name="connsiteX471" fmla="*/ 11470842 w 12191995"/>
              <a:gd name="connsiteY471" fmla="*/ 487322 h 6857997"/>
              <a:gd name="connsiteX472" fmla="*/ 11470842 w 12191995"/>
              <a:gd name="connsiteY472" fmla="*/ 505493 h 6857997"/>
              <a:gd name="connsiteX473" fmla="*/ 11470842 w 12191995"/>
              <a:gd name="connsiteY473" fmla="*/ 523170 h 6857997"/>
              <a:gd name="connsiteX474" fmla="*/ 11473237 w 12191995"/>
              <a:gd name="connsiteY474" fmla="*/ 523170 h 6857997"/>
              <a:gd name="connsiteX475" fmla="*/ 11475631 w 12191995"/>
              <a:gd name="connsiteY475" fmla="*/ 523170 h 6857997"/>
              <a:gd name="connsiteX476" fmla="*/ 11478026 w 12191995"/>
              <a:gd name="connsiteY476" fmla="*/ 523170 h 6857997"/>
              <a:gd name="connsiteX477" fmla="*/ 11480421 w 12191995"/>
              <a:gd name="connsiteY477" fmla="*/ 523170 h 6857997"/>
              <a:gd name="connsiteX478" fmla="*/ 11480421 w 12191995"/>
              <a:gd name="connsiteY478" fmla="*/ 505493 h 6857997"/>
              <a:gd name="connsiteX479" fmla="*/ 11480421 w 12191995"/>
              <a:gd name="connsiteY479" fmla="*/ 487322 h 6857997"/>
              <a:gd name="connsiteX480" fmla="*/ 11480421 w 12191995"/>
              <a:gd name="connsiteY480" fmla="*/ 469193 h 6857997"/>
              <a:gd name="connsiteX481" fmla="*/ 11480421 w 12191995"/>
              <a:gd name="connsiteY481" fmla="*/ 451515 h 6857997"/>
              <a:gd name="connsiteX482" fmla="*/ 11478026 w 12191995"/>
              <a:gd name="connsiteY482" fmla="*/ 451515 h 6857997"/>
              <a:gd name="connsiteX483" fmla="*/ 11475631 w 12191995"/>
              <a:gd name="connsiteY483" fmla="*/ 451515 h 6857997"/>
              <a:gd name="connsiteX484" fmla="*/ 11473237 w 12191995"/>
              <a:gd name="connsiteY484" fmla="*/ 451515 h 6857997"/>
              <a:gd name="connsiteX485" fmla="*/ 11563230 w 12191995"/>
              <a:gd name="connsiteY485" fmla="*/ 451515 h 6857997"/>
              <a:gd name="connsiteX486" fmla="*/ 11563230 w 12191995"/>
              <a:gd name="connsiteY486" fmla="*/ 469193 h 6857997"/>
              <a:gd name="connsiteX487" fmla="*/ 11563230 w 12191995"/>
              <a:gd name="connsiteY487" fmla="*/ 487322 h 6857997"/>
              <a:gd name="connsiteX488" fmla="*/ 11563230 w 12191995"/>
              <a:gd name="connsiteY488" fmla="*/ 505493 h 6857997"/>
              <a:gd name="connsiteX489" fmla="*/ 11563230 w 12191995"/>
              <a:gd name="connsiteY489" fmla="*/ 523170 h 6857997"/>
              <a:gd name="connsiteX490" fmla="*/ 11565618 w 12191995"/>
              <a:gd name="connsiteY490" fmla="*/ 523170 h 6857997"/>
              <a:gd name="connsiteX491" fmla="*/ 11568005 w 12191995"/>
              <a:gd name="connsiteY491" fmla="*/ 523170 h 6857997"/>
              <a:gd name="connsiteX492" fmla="*/ 11570393 w 12191995"/>
              <a:gd name="connsiteY492" fmla="*/ 523170 h 6857997"/>
              <a:gd name="connsiteX493" fmla="*/ 11572780 w 12191995"/>
              <a:gd name="connsiteY493" fmla="*/ 523170 h 6857997"/>
              <a:gd name="connsiteX494" fmla="*/ 11572780 w 12191995"/>
              <a:gd name="connsiteY494" fmla="*/ 509768 h 6857997"/>
              <a:gd name="connsiteX495" fmla="*/ 11572780 w 12191995"/>
              <a:gd name="connsiteY495" fmla="*/ 496407 h 6857997"/>
              <a:gd name="connsiteX496" fmla="*/ 11572780 w 12191995"/>
              <a:gd name="connsiteY496" fmla="*/ 482553 h 6857997"/>
              <a:gd name="connsiteX497" fmla="*/ 11572780 w 12191995"/>
              <a:gd name="connsiteY497" fmla="*/ 469193 h 6857997"/>
              <a:gd name="connsiteX498" fmla="*/ 11581877 w 12191995"/>
              <a:gd name="connsiteY498" fmla="*/ 482553 h 6857997"/>
              <a:gd name="connsiteX499" fmla="*/ 11590481 w 12191995"/>
              <a:gd name="connsiteY499" fmla="*/ 496407 h 6857997"/>
              <a:gd name="connsiteX500" fmla="*/ 11599084 w 12191995"/>
              <a:gd name="connsiteY500" fmla="*/ 509768 h 6857997"/>
              <a:gd name="connsiteX501" fmla="*/ 11608182 w 12191995"/>
              <a:gd name="connsiteY501" fmla="*/ 523170 h 6857997"/>
              <a:gd name="connsiteX502" fmla="*/ 11610075 w 12191995"/>
              <a:gd name="connsiteY502" fmla="*/ 523170 h 6857997"/>
              <a:gd name="connsiteX503" fmla="*/ 11612504 w 12191995"/>
              <a:gd name="connsiteY503" fmla="*/ 523170 h 6857997"/>
              <a:gd name="connsiteX504" fmla="*/ 11614891 w 12191995"/>
              <a:gd name="connsiteY504" fmla="*/ 523170 h 6857997"/>
              <a:gd name="connsiteX505" fmla="*/ 11617279 w 12191995"/>
              <a:gd name="connsiteY505" fmla="*/ 523170 h 6857997"/>
              <a:gd name="connsiteX506" fmla="*/ 11617279 w 12191995"/>
              <a:gd name="connsiteY506" fmla="*/ 505493 h 6857997"/>
              <a:gd name="connsiteX507" fmla="*/ 11617279 w 12191995"/>
              <a:gd name="connsiteY507" fmla="*/ 487322 h 6857997"/>
              <a:gd name="connsiteX508" fmla="*/ 11617279 w 12191995"/>
              <a:gd name="connsiteY508" fmla="*/ 469193 h 6857997"/>
              <a:gd name="connsiteX509" fmla="*/ 11617279 w 12191995"/>
              <a:gd name="connsiteY509" fmla="*/ 451515 h 6857997"/>
              <a:gd name="connsiteX510" fmla="*/ 11614891 w 12191995"/>
              <a:gd name="connsiteY510" fmla="*/ 451515 h 6857997"/>
              <a:gd name="connsiteX511" fmla="*/ 11612504 w 12191995"/>
              <a:gd name="connsiteY511" fmla="*/ 451515 h 6857997"/>
              <a:gd name="connsiteX512" fmla="*/ 11610075 w 12191995"/>
              <a:gd name="connsiteY512" fmla="*/ 451515 h 6857997"/>
              <a:gd name="connsiteX513" fmla="*/ 11607688 w 12191995"/>
              <a:gd name="connsiteY513" fmla="*/ 451515 h 6857997"/>
              <a:gd name="connsiteX514" fmla="*/ 11607688 w 12191995"/>
              <a:gd name="connsiteY514" fmla="*/ 464917 h 6857997"/>
              <a:gd name="connsiteX515" fmla="*/ 11607688 w 12191995"/>
              <a:gd name="connsiteY515" fmla="*/ 478278 h 6857997"/>
              <a:gd name="connsiteX516" fmla="*/ 11607688 w 12191995"/>
              <a:gd name="connsiteY516" fmla="*/ 492132 h 6857997"/>
              <a:gd name="connsiteX517" fmla="*/ 11607688 w 12191995"/>
              <a:gd name="connsiteY517" fmla="*/ 505493 h 6857997"/>
              <a:gd name="connsiteX518" fmla="*/ 11607235 w 12191995"/>
              <a:gd name="connsiteY518" fmla="*/ 505493 h 6857997"/>
              <a:gd name="connsiteX519" fmla="*/ 11598590 w 12191995"/>
              <a:gd name="connsiteY519" fmla="*/ 492132 h 6857997"/>
              <a:gd name="connsiteX520" fmla="*/ 11589534 w 12191995"/>
              <a:gd name="connsiteY520" fmla="*/ 478278 h 6857997"/>
              <a:gd name="connsiteX521" fmla="*/ 11580931 w 12191995"/>
              <a:gd name="connsiteY521" fmla="*/ 464917 h 6857997"/>
              <a:gd name="connsiteX522" fmla="*/ 11572327 w 12191995"/>
              <a:gd name="connsiteY522" fmla="*/ 451515 h 6857997"/>
              <a:gd name="connsiteX523" fmla="*/ 11569899 w 12191995"/>
              <a:gd name="connsiteY523" fmla="*/ 451515 h 6857997"/>
              <a:gd name="connsiteX524" fmla="*/ 11567511 w 12191995"/>
              <a:gd name="connsiteY524" fmla="*/ 451515 h 6857997"/>
              <a:gd name="connsiteX525" fmla="*/ 11565618 w 12191995"/>
              <a:gd name="connsiteY525" fmla="*/ 451515 h 6857997"/>
              <a:gd name="connsiteX526" fmla="*/ 11521488 w 12191995"/>
              <a:gd name="connsiteY526" fmla="*/ 450063 h 6857997"/>
              <a:gd name="connsiteX527" fmla="*/ 11509995 w 12191995"/>
              <a:gd name="connsiteY527" fmla="*/ 451503 h 6857997"/>
              <a:gd name="connsiteX528" fmla="*/ 11501880 w 12191995"/>
              <a:gd name="connsiteY528" fmla="*/ 456767 h 6857997"/>
              <a:gd name="connsiteX529" fmla="*/ 11496607 w 12191995"/>
              <a:gd name="connsiteY529" fmla="*/ 465362 h 6857997"/>
              <a:gd name="connsiteX530" fmla="*/ 11495165 w 12191995"/>
              <a:gd name="connsiteY530" fmla="*/ 476342 h 6857997"/>
              <a:gd name="connsiteX531" fmla="*/ 11495165 w 12191995"/>
              <a:gd name="connsiteY531" fmla="*/ 481606 h 6857997"/>
              <a:gd name="connsiteX532" fmla="*/ 11495165 w 12191995"/>
              <a:gd name="connsiteY532" fmla="*/ 486870 h 6857997"/>
              <a:gd name="connsiteX533" fmla="*/ 11495165 w 12191995"/>
              <a:gd name="connsiteY533" fmla="*/ 492134 h 6857997"/>
              <a:gd name="connsiteX534" fmla="*/ 11495165 w 12191995"/>
              <a:gd name="connsiteY534" fmla="*/ 497398 h 6857997"/>
              <a:gd name="connsiteX535" fmla="*/ 11497554 w 12191995"/>
              <a:gd name="connsiteY535" fmla="*/ 510763 h 6857997"/>
              <a:gd name="connsiteX536" fmla="*/ 11503775 w 12191995"/>
              <a:gd name="connsiteY536" fmla="*/ 519358 h 6857997"/>
              <a:gd name="connsiteX537" fmla="*/ 11512384 w 12191995"/>
              <a:gd name="connsiteY537" fmla="*/ 523635 h 6857997"/>
              <a:gd name="connsiteX538" fmla="*/ 11521488 w 12191995"/>
              <a:gd name="connsiteY538" fmla="*/ 524622 h 6857997"/>
              <a:gd name="connsiteX539" fmla="*/ 11531045 w 12191995"/>
              <a:gd name="connsiteY539" fmla="*/ 523635 h 6857997"/>
              <a:gd name="connsiteX540" fmla="*/ 11539696 w 12191995"/>
              <a:gd name="connsiteY540" fmla="*/ 519358 h 6857997"/>
              <a:gd name="connsiteX541" fmla="*/ 11545917 w 12191995"/>
              <a:gd name="connsiteY541" fmla="*/ 510763 h 6857997"/>
              <a:gd name="connsiteX542" fmla="*/ 11548306 w 12191995"/>
              <a:gd name="connsiteY542" fmla="*/ 497398 h 6857997"/>
              <a:gd name="connsiteX543" fmla="*/ 11548306 w 12191995"/>
              <a:gd name="connsiteY543" fmla="*/ 492134 h 6857997"/>
              <a:gd name="connsiteX544" fmla="*/ 11548306 w 12191995"/>
              <a:gd name="connsiteY544" fmla="*/ 486870 h 6857997"/>
              <a:gd name="connsiteX545" fmla="*/ 11548306 w 12191995"/>
              <a:gd name="connsiteY545" fmla="*/ 481606 h 6857997"/>
              <a:gd name="connsiteX546" fmla="*/ 11548306 w 12191995"/>
              <a:gd name="connsiteY546" fmla="*/ 476342 h 6857997"/>
              <a:gd name="connsiteX547" fmla="*/ 11546370 w 12191995"/>
              <a:gd name="connsiteY547" fmla="*/ 465362 h 6857997"/>
              <a:gd name="connsiteX548" fmla="*/ 11541591 w 12191995"/>
              <a:gd name="connsiteY548" fmla="*/ 456767 h 6857997"/>
              <a:gd name="connsiteX549" fmla="*/ 11532981 w 12191995"/>
              <a:gd name="connsiteY549" fmla="*/ 451503 h 6857997"/>
              <a:gd name="connsiteX550" fmla="*/ 11521488 w 12191995"/>
              <a:gd name="connsiteY550" fmla="*/ 450063 h 6857997"/>
              <a:gd name="connsiteX551" fmla="*/ 10643857 w 12191995"/>
              <a:gd name="connsiteY551" fmla="*/ 448608 h 6857997"/>
              <a:gd name="connsiteX552" fmla="*/ 10653270 w 12191995"/>
              <a:gd name="connsiteY552" fmla="*/ 451909 h 6857997"/>
              <a:gd name="connsiteX553" fmla="*/ 10662214 w 12191995"/>
              <a:gd name="connsiteY553" fmla="*/ 455210 h 6857997"/>
              <a:gd name="connsiteX554" fmla="*/ 10671627 w 12191995"/>
              <a:gd name="connsiteY554" fmla="*/ 458490 h 6857997"/>
              <a:gd name="connsiteX555" fmla="*/ 10680550 w 12191995"/>
              <a:gd name="connsiteY555" fmla="*/ 461791 h 6857997"/>
              <a:gd name="connsiteX556" fmla="*/ 10689963 w 12191995"/>
              <a:gd name="connsiteY556" fmla="*/ 465091 h 6857997"/>
              <a:gd name="connsiteX557" fmla="*/ 10699355 w 12191995"/>
              <a:gd name="connsiteY557" fmla="*/ 468392 h 6857997"/>
              <a:gd name="connsiteX558" fmla="*/ 10708320 w 12191995"/>
              <a:gd name="connsiteY558" fmla="*/ 471672 h 6857997"/>
              <a:gd name="connsiteX559" fmla="*/ 10717733 w 12191995"/>
              <a:gd name="connsiteY559" fmla="*/ 474973 h 6857997"/>
              <a:gd name="connsiteX560" fmla="*/ 10709726 w 12191995"/>
              <a:gd name="connsiteY560" fmla="*/ 481084 h 6857997"/>
              <a:gd name="connsiteX561" fmla="*/ 10701740 w 12191995"/>
              <a:gd name="connsiteY561" fmla="*/ 486728 h 6857997"/>
              <a:gd name="connsiteX562" fmla="*/ 10693711 w 12191995"/>
              <a:gd name="connsiteY562" fmla="*/ 492861 h 6857997"/>
              <a:gd name="connsiteX563" fmla="*/ 10685746 w 12191995"/>
              <a:gd name="connsiteY563" fmla="*/ 498526 h 6857997"/>
              <a:gd name="connsiteX564" fmla="*/ 10677739 w 12191995"/>
              <a:gd name="connsiteY564" fmla="*/ 504637 h 6857997"/>
              <a:gd name="connsiteX565" fmla="*/ 10669732 w 12191995"/>
              <a:gd name="connsiteY565" fmla="*/ 510281 h 6857997"/>
              <a:gd name="connsiteX566" fmla="*/ 10661724 w 12191995"/>
              <a:gd name="connsiteY566" fmla="*/ 515924 h 6857997"/>
              <a:gd name="connsiteX567" fmla="*/ 10653738 w 12191995"/>
              <a:gd name="connsiteY567" fmla="*/ 522036 h 6857997"/>
              <a:gd name="connsiteX568" fmla="*/ 10652311 w 12191995"/>
              <a:gd name="connsiteY568" fmla="*/ 512623 h 6857997"/>
              <a:gd name="connsiteX569" fmla="*/ 10651374 w 12191995"/>
              <a:gd name="connsiteY569" fmla="*/ 503679 h 6857997"/>
              <a:gd name="connsiteX570" fmla="*/ 10649969 w 12191995"/>
              <a:gd name="connsiteY570" fmla="*/ 494266 h 6857997"/>
              <a:gd name="connsiteX571" fmla="*/ 10648542 w 12191995"/>
              <a:gd name="connsiteY571" fmla="*/ 485344 h 6857997"/>
              <a:gd name="connsiteX572" fmla="*/ 10647605 w 12191995"/>
              <a:gd name="connsiteY572" fmla="*/ 475931 h 6857997"/>
              <a:gd name="connsiteX573" fmla="*/ 10646199 w 12191995"/>
              <a:gd name="connsiteY573" fmla="*/ 466965 h 6857997"/>
              <a:gd name="connsiteX574" fmla="*/ 10645262 w 12191995"/>
              <a:gd name="connsiteY574" fmla="*/ 457553 h 6857997"/>
              <a:gd name="connsiteX575" fmla="*/ 10643857 w 12191995"/>
              <a:gd name="connsiteY575" fmla="*/ 448608 h 6857997"/>
              <a:gd name="connsiteX576" fmla="*/ 10640556 w 12191995"/>
              <a:gd name="connsiteY576" fmla="*/ 448608 h 6857997"/>
              <a:gd name="connsiteX577" fmla="*/ 10641962 w 12191995"/>
              <a:gd name="connsiteY577" fmla="*/ 457553 h 6857997"/>
              <a:gd name="connsiteX578" fmla="*/ 10642899 w 12191995"/>
              <a:gd name="connsiteY578" fmla="*/ 466965 h 6857997"/>
              <a:gd name="connsiteX579" fmla="*/ 10644325 w 12191995"/>
              <a:gd name="connsiteY579" fmla="*/ 475931 h 6857997"/>
              <a:gd name="connsiteX580" fmla="*/ 10645262 w 12191995"/>
              <a:gd name="connsiteY580" fmla="*/ 485344 h 6857997"/>
              <a:gd name="connsiteX581" fmla="*/ 10646668 w 12191995"/>
              <a:gd name="connsiteY581" fmla="*/ 494266 h 6857997"/>
              <a:gd name="connsiteX582" fmla="*/ 10648074 w 12191995"/>
              <a:gd name="connsiteY582" fmla="*/ 503679 h 6857997"/>
              <a:gd name="connsiteX583" fmla="*/ 10649032 w 12191995"/>
              <a:gd name="connsiteY583" fmla="*/ 513092 h 6857997"/>
              <a:gd name="connsiteX584" fmla="*/ 10650437 w 12191995"/>
              <a:gd name="connsiteY584" fmla="*/ 522036 h 6857997"/>
              <a:gd name="connsiteX585" fmla="*/ 10640556 w 12191995"/>
              <a:gd name="connsiteY585" fmla="*/ 516861 h 6857997"/>
              <a:gd name="connsiteX586" fmla="*/ 10630675 w 12191995"/>
              <a:gd name="connsiteY586" fmla="*/ 512155 h 6857997"/>
              <a:gd name="connsiteX587" fmla="*/ 10621262 w 12191995"/>
              <a:gd name="connsiteY587" fmla="*/ 506980 h 6857997"/>
              <a:gd name="connsiteX588" fmla="*/ 10611380 w 12191995"/>
              <a:gd name="connsiteY588" fmla="*/ 502274 h 6857997"/>
              <a:gd name="connsiteX589" fmla="*/ 10601967 w 12191995"/>
              <a:gd name="connsiteY589" fmla="*/ 497099 h 6857997"/>
              <a:gd name="connsiteX590" fmla="*/ 10592065 w 12191995"/>
              <a:gd name="connsiteY590" fmla="*/ 491924 h 6857997"/>
              <a:gd name="connsiteX591" fmla="*/ 10582183 w 12191995"/>
              <a:gd name="connsiteY591" fmla="*/ 487218 h 6857997"/>
              <a:gd name="connsiteX592" fmla="*/ 10572770 w 12191995"/>
              <a:gd name="connsiteY592" fmla="*/ 482043 h 6857997"/>
              <a:gd name="connsiteX593" fmla="*/ 10581246 w 12191995"/>
              <a:gd name="connsiteY593" fmla="*/ 477805 h 6857997"/>
              <a:gd name="connsiteX594" fmla="*/ 10589722 w 12191995"/>
              <a:gd name="connsiteY594" fmla="*/ 473546 h 6857997"/>
              <a:gd name="connsiteX595" fmla="*/ 10598198 w 12191995"/>
              <a:gd name="connsiteY595" fmla="*/ 469329 h 6857997"/>
              <a:gd name="connsiteX596" fmla="*/ 10606652 w 12191995"/>
              <a:gd name="connsiteY596" fmla="*/ 465091 h 6857997"/>
              <a:gd name="connsiteX597" fmla="*/ 10615128 w 12191995"/>
              <a:gd name="connsiteY597" fmla="*/ 461322 h 6857997"/>
              <a:gd name="connsiteX598" fmla="*/ 10623604 w 12191995"/>
              <a:gd name="connsiteY598" fmla="*/ 457084 h 6857997"/>
              <a:gd name="connsiteX599" fmla="*/ 10632080 w 12191995"/>
              <a:gd name="connsiteY599" fmla="*/ 452846 h 6857997"/>
              <a:gd name="connsiteX600" fmla="*/ 10640556 w 12191995"/>
              <a:gd name="connsiteY600" fmla="*/ 448608 h 6857997"/>
              <a:gd name="connsiteX601" fmla="*/ 10898005 w 12191995"/>
              <a:gd name="connsiteY601" fmla="*/ 434021 h 6857997"/>
              <a:gd name="connsiteX602" fmla="*/ 10893789 w 12191995"/>
              <a:gd name="connsiteY602" fmla="*/ 442028 h 6857997"/>
              <a:gd name="connsiteX603" fmla="*/ 10889530 w 12191995"/>
              <a:gd name="connsiteY603" fmla="*/ 450035 h 6857997"/>
              <a:gd name="connsiteX604" fmla="*/ 10885313 w 12191995"/>
              <a:gd name="connsiteY604" fmla="*/ 458021 h 6857997"/>
              <a:gd name="connsiteX605" fmla="*/ 10881075 w 12191995"/>
              <a:gd name="connsiteY605" fmla="*/ 466028 h 6857997"/>
              <a:gd name="connsiteX606" fmla="*/ 10877306 w 12191995"/>
              <a:gd name="connsiteY606" fmla="*/ 474036 h 6857997"/>
              <a:gd name="connsiteX607" fmla="*/ 10873068 w 12191995"/>
              <a:gd name="connsiteY607" fmla="*/ 482043 h 6857997"/>
              <a:gd name="connsiteX608" fmla="*/ 10868830 w 12191995"/>
              <a:gd name="connsiteY608" fmla="*/ 490029 h 6857997"/>
              <a:gd name="connsiteX609" fmla="*/ 10864592 w 12191995"/>
              <a:gd name="connsiteY609" fmla="*/ 498036 h 6857997"/>
              <a:gd name="connsiteX610" fmla="*/ 10865060 w 12191995"/>
              <a:gd name="connsiteY610" fmla="*/ 494756 h 6857997"/>
              <a:gd name="connsiteX611" fmla="*/ 10865550 w 12191995"/>
              <a:gd name="connsiteY611" fmla="*/ 491924 h 6857997"/>
              <a:gd name="connsiteX612" fmla="*/ 10865997 w 12191995"/>
              <a:gd name="connsiteY612" fmla="*/ 488623 h 6857997"/>
              <a:gd name="connsiteX613" fmla="*/ 10866466 w 12191995"/>
              <a:gd name="connsiteY613" fmla="*/ 485344 h 6857997"/>
              <a:gd name="connsiteX614" fmla="*/ 10867424 w 12191995"/>
              <a:gd name="connsiteY614" fmla="*/ 482043 h 6857997"/>
              <a:gd name="connsiteX615" fmla="*/ 10867893 w 12191995"/>
              <a:gd name="connsiteY615" fmla="*/ 479210 h 6857997"/>
              <a:gd name="connsiteX616" fmla="*/ 10868361 w 12191995"/>
              <a:gd name="connsiteY616" fmla="*/ 475931 h 6857997"/>
              <a:gd name="connsiteX617" fmla="*/ 10868830 w 12191995"/>
              <a:gd name="connsiteY617" fmla="*/ 472630 h 6857997"/>
              <a:gd name="connsiteX618" fmla="*/ 10869298 w 12191995"/>
              <a:gd name="connsiteY618" fmla="*/ 472630 h 6857997"/>
              <a:gd name="connsiteX619" fmla="*/ 10871194 w 12191995"/>
              <a:gd name="connsiteY619" fmla="*/ 472630 h 6857997"/>
              <a:gd name="connsiteX620" fmla="*/ 10873536 w 12191995"/>
              <a:gd name="connsiteY620" fmla="*/ 471672 h 6857997"/>
              <a:gd name="connsiteX621" fmla="*/ 10875432 w 12191995"/>
              <a:gd name="connsiteY621" fmla="*/ 470735 h 6857997"/>
              <a:gd name="connsiteX622" fmla="*/ 10876837 w 12191995"/>
              <a:gd name="connsiteY622" fmla="*/ 469329 h 6857997"/>
              <a:gd name="connsiteX623" fmla="*/ 10878243 w 12191995"/>
              <a:gd name="connsiteY623" fmla="*/ 467902 h 6857997"/>
              <a:gd name="connsiteX624" fmla="*/ 10879180 w 12191995"/>
              <a:gd name="connsiteY624" fmla="*/ 466028 h 6857997"/>
              <a:gd name="connsiteX625" fmla="*/ 10879648 w 12191995"/>
              <a:gd name="connsiteY625" fmla="*/ 463665 h 6857997"/>
              <a:gd name="connsiteX626" fmla="*/ 10880117 w 12191995"/>
              <a:gd name="connsiteY626" fmla="*/ 461791 h 6857997"/>
              <a:gd name="connsiteX627" fmla="*/ 10880117 w 12191995"/>
              <a:gd name="connsiteY627" fmla="*/ 460854 h 6857997"/>
              <a:gd name="connsiteX628" fmla="*/ 10879648 w 12191995"/>
              <a:gd name="connsiteY628" fmla="*/ 459917 h 6857997"/>
              <a:gd name="connsiteX629" fmla="*/ 10879648 w 12191995"/>
              <a:gd name="connsiteY629" fmla="*/ 458980 h 6857997"/>
              <a:gd name="connsiteX630" fmla="*/ 10879648 w 12191995"/>
              <a:gd name="connsiteY630" fmla="*/ 458021 h 6857997"/>
              <a:gd name="connsiteX631" fmla="*/ 10879180 w 12191995"/>
              <a:gd name="connsiteY631" fmla="*/ 457084 h 6857997"/>
              <a:gd name="connsiteX632" fmla="*/ 10878711 w 12191995"/>
              <a:gd name="connsiteY632" fmla="*/ 456616 h 6857997"/>
              <a:gd name="connsiteX633" fmla="*/ 10878243 w 12191995"/>
              <a:gd name="connsiteY633" fmla="*/ 455679 h 6857997"/>
              <a:gd name="connsiteX634" fmla="*/ 10877774 w 12191995"/>
              <a:gd name="connsiteY634" fmla="*/ 455210 h 6857997"/>
              <a:gd name="connsiteX635" fmla="*/ 10880117 w 12191995"/>
              <a:gd name="connsiteY635" fmla="*/ 452378 h 6857997"/>
              <a:gd name="connsiteX636" fmla="*/ 10882949 w 12191995"/>
              <a:gd name="connsiteY636" fmla="*/ 450035 h 6857997"/>
              <a:gd name="connsiteX637" fmla="*/ 10885313 w 12191995"/>
              <a:gd name="connsiteY637" fmla="*/ 447203 h 6857997"/>
              <a:gd name="connsiteX638" fmla="*/ 10888124 w 12191995"/>
              <a:gd name="connsiteY638" fmla="*/ 444371 h 6857997"/>
              <a:gd name="connsiteX639" fmla="*/ 10890488 w 12191995"/>
              <a:gd name="connsiteY639" fmla="*/ 442028 h 6857997"/>
              <a:gd name="connsiteX640" fmla="*/ 10892830 w 12191995"/>
              <a:gd name="connsiteY640" fmla="*/ 439196 h 6857997"/>
              <a:gd name="connsiteX641" fmla="*/ 10895663 w 12191995"/>
              <a:gd name="connsiteY641" fmla="*/ 436853 h 6857997"/>
              <a:gd name="connsiteX642" fmla="*/ 10898005 w 12191995"/>
              <a:gd name="connsiteY642" fmla="*/ 434021 h 6857997"/>
              <a:gd name="connsiteX643" fmla="*/ 10849067 w 12191995"/>
              <a:gd name="connsiteY643" fmla="*/ 411426 h 6857997"/>
              <a:gd name="connsiteX644" fmla="*/ 10849535 w 12191995"/>
              <a:gd name="connsiteY644" fmla="*/ 411426 h 6857997"/>
              <a:gd name="connsiteX645" fmla="*/ 10850004 w 12191995"/>
              <a:gd name="connsiteY645" fmla="*/ 411426 h 6857997"/>
              <a:gd name="connsiteX646" fmla="*/ 10850472 w 12191995"/>
              <a:gd name="connsiteY646" fmla="*/ 411895 h 6857997"/>
              <a:gd name="connsiteX647" fmla="*/ 10850941 w 12191995"/>
              <a:gd name="connsiteY647" fmla="*/ 411895 h 6857997"/>
              <a:gd name="connsiteX648" fmla="*/ 10851878 w 12191995"/>
              <a:gd name="connsiteY648" fmla="*/ 411895 h 6857997"/>
              <a:gd name="connsiteX649" fmla="*/ 10852368 w 12191995"/>
              <a:gd name="connsiteY649" fmla="*/ 411895 h 6857997"/>
              <a:gd name="connsiteX650" fmla="*/ 10852836 w 12191995"/>
              <a:gd name="connsiteY650" fmla="*/ 412363 h 6857997"/>
              <a:gd name="connsiteX651" fmla="*/ 10853284 w 12191995"/>
              <a:gd name="connsiteY651" fmla="*/ 412363 h 6857997"/>
              <a:gd name="connsiteX652" fmla="*/ 10853752 w 12191995"/>
              <a:gd name="connsiteY652" fmla="*/ 412363 h 6857997"/>
              <a:gd name="connsiteX653" fmla="*/ 10853752 w 12191995"/>
              <a:gd name="connsiteY653" fmla="*/ 411895 h 6857997"/>
              <a:gd name="connsiteX654" fmla="*/ 10854242 w 12191995"/>
              <a:gd name="connsiteY654" fmla="*/ 411895 h 6857997"/>
              <a:gd name="connsiteX655" fmla="*/ 10854710 w 12191995"/>
              <a:gd name="connsiteY655" fmla="*/ 411895 h 6857997"/>
              <a:gd name="connsiteX656" fmla="*/ 10855647 w 12191995"/>
              <a:gd name="connsiteY656" fmla="*/ 417070 h 6857997"/>
              <a:gd name="connsiteX657" fmla="*/ 10857053 w 12191995"/>
              <a:gd name="connsiteY657" fmla="*/ 421776 h 6857997"/>
              <a:gd name="connsiteX658" fmla="*/ 10858480 w 12191995"/>
              <a:gd name="connsiteY658" fmla="*/ 426972 h 6857997"/>
              <a:gd name="connsiteX659" fmla="*/ 10859885 w 12191995"/>
              <a:gd name="connsiteY659" fmla="*/ 431657 h 6857997"/>
              <a:gd name="connsiteX660" fmla="*/ 10860822 w 12191995"/>
              <a:gd name="connsiteY660" fmla="*/ 436853 h 6857997"/>
              <a:gd name="connsiteX661" fmla="*/ 10862249 w 12191995"/>
              <a:gd name="connsiteY661" fmla="*/ 441538 h 6857997"/>
              <a:gd name="connsiteX662" fmla="*/ 10863655 w 12191995"/>
              <a:gd name="connsiteY662" fmla="*/ 446734 h 6857997"/>
              <a:gd name="connsiteX663" fmla="*/ 10864592 w 12191995"/>
              <a:gd name="connsiteY663" fmla="*/ 451441 h 6857997"/>
              <a:gd name="connsiteX664" fmla="*/ 10863165 w 12191995"/>
              <a:gd name="connsiteY664" fmla="*/ 452378 h 6857997"/>
              <a:gd name="connsiteX665" fmla="*/ 10862249 w 12191995"/>
              <a:gd name="connsiteY665" fmla="*/ 453336 h 6857997"/>
              <a:gd name="connsiteX666" fmla="*/ 10860822 w 12191995"/>
              <a:gd name="connsiteY666" fmla="*/ 454252 h 6857997"/>
              <a:gd name="connsiteX667" fmla="*/ 10859885 w 12191995"/>
              <a:gd name="connsiteY667" fmla="*/ 455679 h 6857997"/>
              <a:gd name="connsiteX668" fmla="*/ 10859417 w 12191995"/>
              <a:gd name="connsiteY668" fmla="*/ 457084 h 6857997"/>
              <a:gd name="connsiteX669" fmla="*/ 10858480 w 12191995"/>
              <a:gd name="connsiteY669" fmla="*/ 458490 h 6857997"/>
              <a:gd name="connsiteX670" fmla="*/ 10858480 w 12191995"/>
              <a:gd name="connsiteY670" fmla="*/ 459917 h 6857997"/>
              <a:gd name="connsiteX671" fmla="*/ 10858011 w 12191995"/>
              <a:gd name="connsiteY671" fmla="*/ 461791 h 6857997"/>
              <a:gd name="connsiteX672" fmla="*/ 10858011 w 12191995"/>
              <a:gd name="connsiteY672" fmla="*/ 462259 h 6857997"/>
              <a:gd name="connsiteX673" fmla="*/ 10858480 w 12191995"/>
              <a:gd name="connsiteY673" fmla="*/ 462259 h 6857997"/>
              <a:gd name="connsiteX674" fmla="*/ 10858480 w 12191995"/>
              <a:gd name="connsiteY674" fmla="*/ 462749 h 6857997"/>
              <a:gd name="connsiteX675" fmla="*/ 10858480 w 12191995"/>
              <a:gd name="connsiteY675" fmla="*/ 463217 h 6857997"/>
              <a:gd name="connsiteX676" fmla="*/ 10851878 w 12191995"/>
              <a:gd name="connsiteY676" fmla="*/ 465091 h 6857997"/>
              <a:gd name="connsiteX677" fmla="*/ 10845766 w 12191995"/>
              <a:gd name="connsiteY677" fmla="*/ 466965 h 6857997"/>
              <a:gd name="connsiteX678" fmla="*/ 10839654 w 12191995"/>
              <a:gd name="connsiteY678" fmla="*/ 469329 h 6857997"/>
              <a:gd name="connsiteX679" fmla="*/ 10833521 w 12191995"/>
              <a:gd name="connsiteY679" fmla="*/ 471203 h 6857997"/>
              <a:gd name="connsiteX680" fmla="*/ 10826940 w 12191995"/>
              <a:gd name="connsiteY680" fmla="*/ 473099 h 6857997"/>
              <a:gd name="connsiteX681" fmla="*/ 10820828 w 12191995"/>
              <a:gd name="connsiteY681" fmla="*/ 474973 h 6857997"/>
              <a:gd name="connsiteX682" fmla="*/ 10814695 w 12191995"/>
              <a:gd name="connsiteY682" fmla="*/ 476847 h 6857997"/>
              <a:gd name="connsiteX683" fmla="*/ 10808114 w 12191995"/>
              <a:gd name="connsiteY683" fmla="*/ 478742 h 6857997"/>
              <a:gd name="connsiteX684" fmla="*/ 10813289 w 12191995"/>
              <a:gd name="connsiteY684" fmla="*/ 470266 h 6857997"/>
              <a:gd name="connsiteX685" fmla="*/ 10818464 w 12191995"/>
              <a:gd name="connsiteY685" fmla="*/ 461791 h 6857997"/>
              <a:gd name="connsiteX686" fmla="*/ 10823639 w 12191995"/>
              <a:gd name="connsiteY686" fmla="*/ 453336 h 6857997"/>
              <a:gd name="connsiteX687" fmla="*/ 10828814 w 12191995"/>
              <a:gd name="connsiteY687" fmla="*/ 444839 h 6857997"/>
              <a:gd name="connsiteX688" fmla="*/ 10833989 w 12191995"/>
              <a:gd name="connsiteY688" fmla="*/ 436385 h 6857997"/>
              <a:gd name="connsiteX689" fmla="*/ 10838696 w 12191995"/>
              <a:gd name="connsiteY689" fmla="*/ 428356 h 6857997"/>
              <a:gd name="connsiteX690" fmla="*/ 10843871 w 12191995"/>
              <a:gd name="connsiteY690" fmla="*/ 419902 h 6857997"/>
              <a:gd name="connsiteX691" fmla="*/ 10849067 w 12191995"/>
              <a:gd name="connsiteY691" fmla="*/ 411426 h 6857997"/>
              <a:gd name="connsiteX692" fmla="*/ 10773274 w 12191995"/>
              <a:gd name="connsiteY692" fmla="*/ 411426 h 6857997"/>
              <a:gd name="connsiteX693" fmla="*/ 10776553 w 12191995"/>
              <a:gd name="connsiteY693" fmla="*/ 419902 h 6857997"/>
              <a:gd name="connsiteX694" fmla="*/ 10780323 w 12191995"/>
              <a:gd name="connsiteY694" fmla="*/ 428846 h 6857997"/>
              <a:gd name="connsiteX695" fmla="*/ 10784092 w 12191995"/>
              <a:gd name="connsiteY695" fmla="*/ 437322 h 6857997"/>
              <a:gd name="connsiteX696" fmla="*/ 10787393 w 12191995"/>
              <a:gd name="connsiteY696" fmla="*/ 445797 h 6857997"/>
              <a:gd name="connsiteX697" fmla="*/ 10791163 w 12191995"/>
              <a:gd name="connsiteY697" fmla="*/ 454252 h 6857997"/>
              <a:gd name="connsiteX698" fmla="*/ 10794932 w 12191995"/>
              <a:gd name="connsiteY698" fmla="*/ 462749 h 6857997"/>
              <a:gd name="connsiteX699" fmla="*/ 10798233 w 12191995"/>
              <a:gd name="connsiteY699" fmla="*/ 471203 h 6857997"/>
              <a:gd name="connsiteX700" fmla="*/ 10801981 w 12191995"/>
              <a:gd name="connsiteY700" fmla="*/ 479679 h 6857997"/>
              <a:gd name="connsiteX701" fmla="*/ 10792100 w 12191995"/>
              <a:gd name="connsiteY701" fmla="*/ 479210 h 6857997"/>
              <a:gd name="connsiteX702" fmla="*/ 10782687 w 12191995"/>
              <a:gd name="connsiteY702" fmla="*/ 478273 h 6857997"/>
              <a:gd name="connsiteX703" fmla="*/ 10772805 w 12191995"/>
              <a:gd name="connsiteY703" fmla="*/ 477315 h 6857997"/>
              <a:gd name="connsiteX704" fmla="*/ 10762924 w 12191995"/>
              <a:gd name="connsiteY704" fmla="*/ 476378 h 6857997"/>
              <a:gd name="connsiteX705" fmla="*/ 10753511 w 12191995"/>
              <a:gd name="connsiteY705" fmla="*/ 475931 h 6857997"/>
              <a:gd name="connsiteX706" fmla="*/ 10743629 w 12191995"/>
              <a:gd name="connsiteY706" fmla="*/ 474973 h 6857997"/>
              <a:gd name="connsiteX707" fmla="*/ 10734195 w 12191995"/>
              <a:gd name="connsiteY707" fmla="*/ 474036 h 6857997"/>
              <a:gd name="connsiteX708" fmla="*/ 10724314 w 12191995"/>
              <a:gd name="connsiteY708" fmla="*/ 473099 h 6857997"/>
              <a:gd name="connsiteX709" fmla="*/ 10730447 w 12191995"/>
              <a:gd name="connsiteY709" fmla="*/ 465560 h 6857997"/>
              <a:gd name="connsiteX710" fmla="*/ 10736559 w 12191995"/>
              <a:gd name="connsiteY710" fmla="*/ 458021 h 6857997"/>
              <a:gd name="connsiteX711" fmla="*/ 10742671 w 12191995"/>
              <a:gd name="connsiteY711" fmla="*/ 450035 h 6857997"/>
              <a:gd name="connsiteX712" fmla="*/ 10748804 w 12191995"/>
              <a:gd name="connsiteY712" fmla="*/ 442497 h 6857997"/>
              <a:gd name="connsiteX713" fmla="*/ 10754916 w 12191995"/>
              <a:gd name="connsiteY713" fmla="*/ 434490 h 6857997"/>
              <a:gd name="connsiteX714" fmla="*/ 10761028 w 12191995"/>
              <a:gd name="connsiteY714" fmla="*/ 426972 h 6857997"/>
              <a:gd name="connsiteX715" fmla="*/ 10767140 w 12191995"/>
              <a:gd name="connsiteY715" fmla="*/ 419433 h 6857997"/>
              <a:gd name="connsiteX716" fmla="*/ 10773274 w 12191995"/>
              <a:gd name="connsiteY716" fmla="*/ 411426 h 6857997"/>
              <a:gd name="connsiteX717" fmla="*/ 10702187 w 12191995"/>
              <a:gd name="connsiteY717" fmla="*/ 410489 h 6857997"/>
              <a:gd name="connsiteX718" fmla="*/ 10704082 w 12191995"/>
              <a:gd name="connsiteY718" fmla="*/ 418475 h 6857997"/>
              <a:gd name="connsiteX719" fmla="*/ 10705957 w 12191995"/>
              <a:gd name="connsiteY719" fmla="*/ 426014 h 6857997"/>
              <a:gd name="connsiteX720" fmla="*/ 10708320 w 12191995"/>
              <a:gd name="connsiteY720" fmla="*/ 433553 h 6857997"/>
              <a:gd name="connsiteX721" fmla="*/ 10710194 w 12191995"/>
              <a:gd name="connsiteY721" fmla="*/ 441538 h 6857997"/>
              <a:gd name="connsiteX722" fmla="*/ 10712537 w 12191995"/>
              <a:gd name="connsiteY722" fmla="*/ 449077 h 6857997"/>
              <a:gd name="connsiteX723" fmla="*/ 10714432 w 12191995"/>
              <a:gd name="connsiteY723" fmla="*/ 456616 h 6857997"/>
              <a:gd name="connsiteX724" fmla="*/ 10716796 w 12191995"/>
              <a:gd name="connsiteY724" fmla="*/ 464133 h 6857997"/>
              <a:gd name="connsiteX725" fmla="*/ 10718670 w 12191995"/>
              <a:gd name="connsiteY725" fmla="*/ 472162 h 6857997"/>
              <a:gd name="connsiteX726" fmla="*/ 10709726 w 12191995"/>
              <a:gd name="connsiteY726" fmla="*/ 468861 h 6857997"/>
              <a:gd name="connsiteX727" fmla="*/ 10700313 w 12191995"/>
              <a:gd name="connsiteY727" fmla="*/ 465560 h 6857997"/>
              <a:gd name="connsiteX728" fmla="*/ 10691390 w 12191995"/>
              <a:gd name="connsiteY728" fmla="*/ 462259 h 6857997"/>
              <a:gd name="connsiteX729" fmla="*/ 10681977 w 12191995"/>
              <a:gd name="connsiteY729" fmla="*/ 458980 h 6857997"/>
              <a:gd name="connsiteX730" fmla="*/ 10673033 w 12191995"/>
              <a:gd name="connsiteY730" fmla="*/ 455679 h 6857997"/>
              <a:gd name="connsiteX731" fmla="*/ 10664088 w 12191995"/>
              <a:gd name="connsiteY731" fmla="*/ 452378 h 6857997"/>
              <a:gd name="connsiteX732" fmla="*/ 10654675 w 12191995"/>
              <a:gd name="connsiteY732" fmla="*/ 449077 h 6857997"/>
              <a:gd name="connsiteX733" fmla="*/ 10645731 w 12191995"/>
              <a:gd name="connsiteY733" fmla="*/ 445797 h 6857997"/>
              <a:gd name="connsiteX734" fmla="*/ 10652801 w 12191995"/>
              <a:gd name="connsiteY734" fmla="*/ 441070 h 6857997"/>
              <a:gd name="connsiteX735" fmla="*/ 10659850 w 12191995"/>
              <a:gd name="connsiteY735" fmla="*/ 436853 h 6857997"/>
              <a:gd name="connsiteX736" fmla="*/ 10666899 w 12191995"/>
              <a:gd name="connsiteY736" fmla="*/ 432615 h 6857997"/>
              <a:gd name="connsiteX737" fmla="*/ 10673970 w 12191995"/>
              <a:gd name="connsiteY737" fmla="*/ 428356 h 6857997"/>
              <a:gd name="connsiteX738" fmla="*/ 10681040 w 12191995"/>
              <a:gd name="connsiteY738" fmla="*/ 423671 h 6857997"/>
              <a:gd name="connsiteX739" fmla="*/ 10688089 w 12191995"/>
              <a:gd name="connsiteY739" fmla="*/ 419433 h 6857997"/>
              <a:gd name="connsiteX740" fmla="*/ 10695138 w 12191995"/>
              <a:gd name="connsiteY740" fmla="*/ 415196 h 6857997"/>
              <a:gd name="connsiteX741" fmla="*/ 10702187 w 12191995"/>
              <a:gd name="connsiteY741" fmla="*/ 410489 h 6857997"/>
              <a:gd name="connsiteX742" fmla="*/ 10705019 w 12191995"/>
              <a:gd name="connsiteY742" fmla="*/ 410021 h 6857997"/>
              <a:gd name="connsiteX743" fmla="*/ 10713495 w 12191995"/>
              <a:gd name="connsiteY743" fmla="*/ 410021 h 6857997"/>
              <a:gd name="connsiteX744" fmla="*/ 10721503 w 12191995"/>
              <a:gd name="connsiteY744" fmla="*/ 410021 h 6857997"/>
              <a:gd name="connsiteX745" fmla="*/ 10729489 w 12191995"/>
              <a:gd name="connsiteY745" fmla="*/ 410021 h 6857997"/>
              <a:gd name="connsiteX746" fmla="*/ 10737496 w 12191995"/>
              <a:gd name="connsiteY746" fmla="*/ 410021 h 6857997"/>
              <a:gd name="connsiteX747" fmla="*/ 10745972 w 12191995"/>
              <a:gd name="connsiteY747" fmla="*/ 410021 h 6857997"/>
              <a:gd name="connsiteX748" fmla="*/ 10753958 w 12191995"/>
              <a:gd name="connsiteY748" fmla="*/ 410021 h 6857997"/>
              <a:gd name="connsiteX749" fmla="*/ 10761987 w 12191995"/>
              <a:gd name="connsiteY749" fmla="*/ 410021 h 6857997"/>
              <a:gd name="connsiteX750" fmla="*/ 10770441 w 12191995"/>
              <a:gd name="connsiteY750" fmla="*/ 410021 h 6857997"/>
              <a:gd name="connsiteX751" fmla="*/ 10764329 w 12191995"/>
              <a:gd name="connsiteY751" fmla="*/ 417559 h 6857997"/>
              <a:gd name="connsiteX752" fmla="*/ 10758217 w 12191995"/>
              <a:gd name="connsiteY752" fmla="*/ 425545 h 6857997"/>
              <a:gd name="connsiteX753" fmla="*/ 10752084 w 12191995"/>
              <a:gd name="connsiteY753" fmla="*/ 433084 h 6857997"/>
              <a:gd name="connsiteX754" fmla="*/ 10745972 w 12191995"/>
              <a:gd name="connsiteY754" fmla="*/ 440623 h 6857997"/>
              <a:gd name="connsiteX755" fmla="*/ 10739860 w 12191995"/>
              <a:gd name="connsiteY755" fmla="*/ 448140 h 6857997"/>
              <a:gd name="connsiteX756" fmla="*/ 10733748 w 12191995"/>
              <a:gd name="connsiteY756" fmla="*/ 455679 h 6857997"/>
              <a:gd name="connsiteX757" fmla="*/ 10727615 w 12191995"/>
              <a:gd name="connsiteY757" fmla="*/ 463665 h 6857997"/>
              <a:gd name="connsiteX758" fmla="*/ 10721950 w 12191995"/>
              <a:gd name="connsiteY758" fmla="*/ 471203 h 6857997"/>
              <a:gd name="connsiteX759" fmla="*/ 10719607 w 12191995"/>
              <a:gd name="connsiteY759" fmla="*/ 463217 h 6857997"/>
              <a:gd name="connsiteX760" fmla="*/ 10717733 w 12191995"/>
              <a:gd name="connsiteY760" fmla="*/ 455679 h 6857997"/>
              <a:gd name="connsiteX761" fmla="*/ 10715369 w 12191995"/>
              <a:gd name="connsiteY761" fmla="*/ 448140 h 6857997"/>
              <a:gd name="connsiteX762" fmla="*/ 10713495 w 12191995"/>
              <a:gd name="connsiteY762" fmla="*/ 440623 h 6857997"/>
              <a:gd name="connsiteX763" fmla="*/ 10711621 w 12191995"/>
              <a:gd name="connsiteY763" fmla="*/ 432615 h 6857997"/>
              <a:gd name="connsiteX764" fmla="*/ 10709257 w 12191995"/>
              <a:gd name="connsiteY764" fmla="*/ 425077 h 6857997"/>
              <a:gd name="connsiteX765" fmla="*/ 10707383 w 12191995"/>
              <a:gd name="connsiteY765" fmla="*/ 417559 h 6857997"/>
              <a:gd name="connsiteX766" fmla="*/ 10705019 w 12191995"/>
              <a:gd name="connsiteY766" fmla="*/ 410021 h 6857997"/>
              <a:gd name="connsiteX767" fmla="*/ 10842955 w 12191995"/>
              <a:gd name="connsiteY767" fmla="*/ 403888 h 6857997"/>
              <a:gd name="connsiteX768" fmla="*/ 10842955 w 12191995"/>
              <a:gd name="connsiteY768" fmla="*/ 404377 h 6857997"/>
              <a:gd name="connsiteX769" fmla="*/ 10843402 w 12191995"/>
              <a:gd name="connsiteY769" fmla="*/ 405314 h 6857997"/>
              <a:gd name="connsiteX770" fmla="*/ 10843871 w 12191995"/>
              <a:gd name="connsiteY770" fmla="*/ 406251 h 6857997"/>
              <a:gd name="connsiteX771" fmla="*/ 10844339 w 12191995"/>
              <a:gd name="connsiteY771" fmla="*/ 406720 h 6857997"/>
              <a:gd name="connsiteX772" fmla="*/ 10844829 w 12191995"/>
              <a:gd name="connsiteY772" fmla="*/ 407657 h 6857997"/>
              <a:gd name="connsiteX773" fmla="*/ 10845297 w 12191995"/>
              <a:gd name="connsiteY773" fmla="*/ 408147 h 6857997"/>
              <a:gd name="connsiteX774" fmla="*/ 10845766 w 12191995"/>
              <a:gd name="connsiteY774" fmla="*/ 409062 h 6857997"/>
              <a:gd name="connsiteX775" fmla="*/ 10846234 w 12191995"/>
              <a:gd name="connsiteY775" fmla="*/ 409531 h 6857997"/>
              <a:gd name="connsiteX776" fmla="*/ 10841059 w 12191995"/>
              <a:gd name="connsiteY776" fmla="*/ 418028 h 6857997"/>
              <a:gd name="connsiteX777" fmla="*/ 10835884 w 12191995"/>
              <a:gd name="connsiteY777" fmla="*/ 426482 h 6857997"/>
              <a:gd name="connsiteX778" fmla="*/ 10830710 w 12191995"/>
              <a:gd name="connsiteY778" fmla="*/ 435427 h 6857997"/>
              <a:gd name="connsiteX779" fmla="*/ 10825513 w 12191995"/>
              <a:gd name="connsiteY779" fmla="*/ 443902 h 6857997"/>
              <a:gd name="connsiteX780" fmla="*/ 10820360 w 12191995"/>
              <a:gd name="connsiteY780" fmla="*/ 452378 h 6857997"/>
              <a:gd name="connsiteX781" fmla="*/ 10815163 w 12191995"/>
              <a:gd name="connsiteY781" fmla="*/ 460854 h 6857997"/>
              <a:gd name="connsiteX782" fmla="*/ 10809988 w 12191995"/>
              <a:gd name="connsiteY782" fmla="*/ 469329 h 6857997"/>
              <a:gd name="connsiteX783" fmla="*/ 10804813 w 12191995"/>
              <a:gd name="connsiteY783" fmla="*/ 478273 h 6857997"/>
              <a:gd name="connsiteX784" fmla="*/ 10801044 w 12191995"/>
              <a:gd name="connsiteY784" fmla="*/ 469329 h 6857997"/>
              <a:gd name="connsiteX785" fmla="*/ 10797764 w 12191995"/>
              <a:gd name="connsiteY785" fmla="*/ 460854 h 6857997"/>
              <a:gd name="connsiteX786" fmla="*/ 10793995 w 12191995"/>
              <a:gd name="connsiteY786" fmla="*/ 452378 h 6857997"/>
              <a:gd name="connsiteX787" fmla="*/ 10790226 w 12191995"/>
              <a:gd name="connsiteY787" fmla="*/ 443902 h 6857997"/>
              <a:gd name="connsiteX788" fmla="*/ 10786925 w 12191995"/>
              <a:gd name="connsiteY788" fmla="*/ 435427 h 6857997"/>
              <a:gd name="connsiteX789" fmla="*/ 10783155 w 12191995"/>
              <a:gd name="connsiteY789" fmla="*/ 426972 h 6857997"/>
              <a:gd name="connsiteX790" fmla="*/ 10779386 w 12191995"/>
              <a:gd name="connsiteY790" fmla="*/ 418475 h 6857997"/>
              <a:gd name="connsiteX791" fmla="*/ 10776106 w 12191995"/>
              <a:gd name="connsiteY791" fmla="*/ 410021 h 6857997"/>
              <a:gd name="connsiteX792" fmla="*/ 10784582 w 12191995"/>
              <a:gd name="connsiteY792" fmla="*/ 409062 h 6857997"/>
              <a:gd name="connsiteX793" fmla="*/ 10792568 w 12191995"/>
              <a:gd name="connsiteY793" fmla="*/ 408147 h 6857997"/>
              <a:gd name="connsiteX794" fmla="*/ 10801044 w 12191995"/>
              <a:gd name="connsiteY794" fmla="*/ 407657 h 6857997"/>
              <a:gd name="connsiteX795" fmla="*/ 10809520 w 12191995"/>
              <a:gd name="connsiteY795" fmla="*/ 406720 h 6857997"/>
              <a:gd name="connsiteX796" fmla="*/ 10817527 w 12191995"/>
              <a:gd name="connsiteY796" fmla="*/ 406251 h 6857997"/>
              <a:gd name="connsiteX797" fmla="*/ 10826003 w 12191995"/>
              <a:gd name="connsiteY797" fmla="*/ 405314 h 6857997"/>
              <a:gd name="connsiteX798" fmla="*/ 10834458 w 12191995"/>
              <a:gd name="connsiteY798" fmla="*/ 404377 h 6857997"/>
              <a:gd name="connsiteX799" fmla="*/ 10842955 w 12191995"/>
              <a:gd name="connsiteY799" fmla="*/ 403888 h 6857997"/>
              <a:gd name="connsiteX800" fmla="*/ 10567574 w 12191995"/>
              <a:gd name="connsiteY800" fmla="*/ 398244 h 6857997"/>
              <a:gd name="connsiteX801" fmla="*/ 10576540 w 12191995"/>
              <a:gd name="connsiteY801" fmla="*/ 403888 h 6857997"/>
              <a:gd name="connsiteX802" fmla="*/ 10585484 w 12191995"/>
              <a:gd name="connsiteY802" fmla="*/ 410021 h 6857997"/>
              <a:gd name="connsiteX803" fmla="*/ 10594428 w 12191995"/>
              <a:gd name="connsiteY803" fmla="*/ 416133 h 6857997"/>
              <a:gd name="connsiteX804" fmla="*/ 10603352 w 12191995"/>
              <a:gd name="connsiteY804" fmla="*/ 421776 h 6857997"/>
              <a:gd name="connsiteX805" fmla="*/ 10611849 w 12191995"/>
              <a:gd name="connsiteY805" fmla="*/ 427909 h 6857997"/>
              <a:gd name="connsiteX806" fmla="*/ 10620793 w 12191995"/>
              <a:gd name="connsiteY806" fmla="*/ 434021 h 6857997"/>
              <a:gd name="connsiteX807" fmla="*/ 10629716 w 12191995"/>
              <a:gd name="connsiteY807" fmla="*/ 439664 h 6857997"/>
              <a:gd name="connsiteX808" fmla="*/ 10638661 w 12191995"/>
              <a:gd name="connsiteY808" fmla="*/ 445797 h 6857997"/>
              <a:gd name="connsiteX809" fmla="*/ 10630206 w 12191995"/>
              <a:gd name="connsiteY809" fmla="*/ 450035 h 6857997"/>
              <a:gd name="connsiteX810" fmla="*/ 10621730 w 12191995"/>
              <a:gd name="connsiteY810" fmla="*/ 454252 h 6857997"/>
              <a:gd name="connsiteX811" fmla="*/ 10613254 w 12191995"/>
              <a:gd name="connsiteY811" fmla="*/ 458490 h 6857997"/>
              <a:gd name="connsiteX812" fmla="*/ 10604778 w 12191995"/>
              <a:gd name="connsiteY812" fmla="*/ 462749 h 6857997"/>
              <a:gd name="connsiteX813" fmla="*/ 10596302 w 12191995"/>
              <a:gd name="connsiteY813" fmla="*/ 466965 h 6857997"/>
              <a:gd name="connsiteX814" fmla="*/ 10587358 w 12191995"/>
              <a:gd name="connsiteY814" fmla="*/ 471203 h 6857997"/>
              <a:gd name="connsiteX815" fmla="*/ 10578882 w 12191995"/>
              <a:gd name="connsiteY815" fmla="*/ 475441 h 6857997"/>
              <a:gd name="connsiteX816" fmla="*/ 10570406 w 12191995"/>
              <a:gd name="connsiteY816" fmla="*/ 479679 h 6857997"/>
              <a:gd name="connsiteX817" fmla="*/ 10570406 w 12191995"/>
              <a:gd name="connsiteY817" fmla="*/ 469329 h 6857997"/>
              <a:gd name="connsiteX818" fmla="*/ 10569959 w 12191995"/>
              <a:gd name="connsiteY818" fmla="*/ 458980 h 6857997"/>
              <a:gd name="connsiteX819" fmla="*/ 10569469 w 12191995"/>
              <a:gd name="connsiteY819" fmla="*/ 449077 h 6857997"/>
              <a:gd name="connsiteX820" fmla="*/ 10569001 w 12191995"/>
              <a:gd name="connsiteY820" fmla="*/ 438727 h 6857997"/>
              <a:gd name="connsiteX821" fmla="*/ 10568532 w 12191995"/>
              <a:gd name="connsiteY821" fmla="*/ 428356 h 6857997"/>
              <a:gd name="connsiteX822" fmla="*/ 10568532 w 12191995"/>
              <a:gd name="connsiteY822" fmla="*/ 418475 h 6857997"/>
              <a:gd name="connsiteX823" fmla="*/ 10568064 w 12191995"/>
              <a:gd name="connsiteY823" fmla="*/ 408147 h 6857997"/>
              <a:gd name="connsiteX824" fmla="*/ 10567574 w 12191995"/>
              <a:gd name="connsiteY824" fmla="*/ 398244 h 6857997"/>
              <a:gd name="connsiteX825" fmla="*/ 10564294 w 12191995"/>
              <a:gd name="connsiteY825" fmla="*/ 397776 h 6857997"/>
              <a:gd name="connsiteX826" fmla="*/ 10564763 w 12191995"/>
              <a:gd name="connsiteY826" fmla="*/ 407657 h 6857997"/>
              <a:gd name="connsiteX827" fmla="*/ 10565231 w 12191995"/>
              <a:gd name="connsiteY827" fmla="*/ 418028 h 6857997"/>
              <a:gd name="connsiteX828" fmla="*/ 10565231 w 12191995"/>
              <a:gd name="connsiteY828" fmla="*/ 427909 h 6857997"/>
              <a:gd name="connsiteX829" fmla="*/ 10565700 w 12191995"/>
              <a:gd name="connsiteY829" fmla="*/ 437790 h 6857997"/>
              <a:gd name="connsiteX830" fmla="*/ 10566190 w 12191995"/>
              <a:gd name="connsiteY830" fmla="*/ 448140 h 6857997"/>
              <a:gd name="connsiteX831" fmla="*/ 10566658 w 12191995"/>
              <a:gd name="connsiteY831" fmla="*/ 458021 h 6857997"/>
              <a:gd name="connsiteX832" fmla="*/ 10567127 w 12191995"/>
              <a:gd name="connsiteY832" fmla="*/ 468392 h 6857997"/>
              <a:gd name="connsiteX833" fmla="*/ 10567127 w 12191995"/>
              <a:gd name="connsiteY833" fmla="*/ 478273 h 6857997"/>
              <a:gd name="connsiteX834" fmla="*/ 10560525 w 12191995"/>
              <a:gd name="connsiteY834" fmla="*/ 472162 h 6857997"/>
              <a:gd name="connsiteX835" fmla="*/ 10553476 w 12191995"/>
              <a:gd name="connsiteY835" fmla="*/ 466028 h 6857997"/>
              <a:gd name="connsiteX836" fmla="*/ 10546874 w 12191995"/>
              <a:gd name="connsiteY836" fmla="*/ 459917 h 6857997"/>
              <a:gd name="connsiteX837" fmla="*/ 10539825 w 12191995"/>
              <a:gd name="connsiteY837" fmla="*/ 453783 h 6857997"/>
              <a:gd name="connsiteX838" fmla="*/ 10533223 w 12191995"/>
              <a:gd name="connsiteY838" fmla="*/ 447671 h 6857997"/>
              <a:gd name="connsiteX839" fmla="*/ 10526643 w 12191995"/>
              <a:gd name="connsiteY839" fmla="*/ 441538 h 6857997"/>
              <a:gd name="connsiteX840" fmla="*/ 10519572 w 12191995"/>
              <a:gd name="connsiteY840" fmla="*/ 435427 h 6857997"/>
              <a:gd name="connsiteX841" fmla="*/ 10512971 w 12191995"/>
              <a:gd name="connsiteY841" fmla="*/ 429315 h 6857997"/>
              <a:gd name="connsiteX842" fmla="*/ 10519104 w 12191995"/>
              <a:gd name="connsiteY842" fmla="*/ 425545 h 6857997"/>
              <a:gd name="connsiteX843" fmla="*/ 10525684 w 12191995"/>
              <a:gd name="connsiteY843" fmla="*/ 421776 h 6857997"/>
              <a:gd name="connsiteX844" fmla="*/ 10532286 w 12191995"/>
              <a:gd name="connsiteY844" fmla="*/ 417559 h 6857997"/>
              <a:gd name="connsiteX845" fmla="*/ 10538398 w 12191995"/>
              <a:gd name="connsiteY845" fmla="*/ 413790 h 6857997"/>
              <a:gd name="connsiteX846" fmla="*/ 10545000 w 12191995"/>
              <a:gd name="connsiteY846" fmla="*/ 409531 h 6857997"/>
              <a:gd name="connsiteX847" fmla="*/ 10551581 w 12191995"/>
              <a:gd name="connsiteY847" fmla="*/ 405762 h 6857997"/>
              <a:gd name="connsiteX848" fmla="*/ 10558161 w 12191995"/>
              <a:gd name="connsiteY848" fmla="*/ 401545 h 6857997"/>
              <a:gd name="connsiteX849" fmla="*/ 10564294 w 12191995"/>
              <a:gd name="connsiteY849" fmla="*/ 397776 h 6857997"/>
              <a:gd name="connsiteX850" fmla="*/ 10892362 w 12191995"/>
              <a:gd name="connsiteY850" fmla="*/ 396349 h 6857997"/>
              <a:gd name="connsiteX851" fmla="*/ 10893789 w 12191995"/>
              <a:gd name="connsiteY851" fmla="*/ 399650 h 6857997"/>
              <a:gd name="connsiteX852" fmla="*/ 10895194 w 12191995"/>
              <a:gd name="connsiteY852" fmla="*/ 403419 h 6857997"/>
              <a:gd name="connsiteX853" fmla="*/ 10896131 w 12191995"/>
              <a:gd name="connsiteY853" fmla="*/ 406720 h 6857997"/>
              <a:gd name="connsiteX854" fmla="*/ 10897558 w 12191995"/>
              <a:gd name="connsiteY854" fmla="*/ 410489 h 6857997"/>
              <a:gd name="connsiteX855" fmla="*/ 10898942 w 12191995"/>
              <a:gd name="connsiteY855" fmla="*/ 413790 h 6857997"/>
              <a:gd name="connsiteX856" fmla="*/ 10900369 w 12191995"/>
              <a:gd name="connsiteY856" fmla="*/ 417559 h 6857997"/>
              <a:gd name="connsiteX857" fmla="*/ 10901775 w 12191995"/>
              <a:gd name="connsiteY857" fmla="*/ 420839 h 6857997"/>
              <a:gd name="connsiteX858" fmla="*/ 10903202 w 12191995"/>
              <a:gd name="connsiteY858" fmla="*/ 424140 h 6857997"/>
              <a:gd name="connsiteX859" fmla="*/ 10899432 w 12191995"/>
              <a:gd name="connsiteY859" fmla="*/ 427909 h 6857997"/>
              <a:gd name="connsiteX860" fmla="*/ 10896131 w 12191995"/>
              <a:gd name="connsiteY860" fmla="*/ 431189 h 6857997"/>
              <a:gd name="connsiteX861" fmla="*/ 10892830 w 12191995"/>
              <a:gd name="connsiteY861" fmla="*/ 434958 h 6857997"/>
              <a:gd name="connsiteX862" fmla="*/ 10889061 w 12191995"/>
              <a:gd name="connsiteY862" fmla="*/ 438727 h 6857997"/>
              <a:gd name="connsiteX863" fmla="*/ 10885760 w 12191995"/>
              <a:gd name="connsiteY863" fmla="*/ 442028 h 6857997"/>
              <a:gd name="connsiteX864" fmla="*/ 10882481 w 12191995"/>
              <a:gd name="connsiteY864" fmla="*/ 445797 h 6857997"/>
              <a:gd name="connsiteX865" fmla="*/ 10878711 w 12191995"/>
              <a:gd name="connsiteY865" fmla="*/ 449077 h 6857997"/>
              <a:gd name="connsiteX866" fmla="*/ 10875432 w 12191995"/>
              <a:gd name="connsiteY866" fmla="*/ 452846 h 6857997"/>
              <a:gd name="connsiteX867" fmla="*/ 10875432 w 12191995"/>
              <a:gd name="connsiteY867" fmla="*/ 452378 h 6857997"/>
              <a:gd name="connsiteX868" fmla="*/ 10874963 w 12191995"/>
              <a:gd name="connsiteY868" fmla="*/ 452378 h 6857997"/>
              <a:gd name="connsiteX869" fmla="*/ 10874473 w 12191995"/>
              <a:gd name="connsiteY869" fmla="*/ 452378 h 6857997"/>
              <a:gd name="connsiteX870" fmla="*/ 10874473 w 12191995"/>
              <a:gd name="connsiteY870" fmla="*/ 451909 h 6857997"/>
              <a:gd name="connsiteX871" fmla="*/ 10874005 w 12191995"/>
              <a:gd name="connsiteY871" fmla="*/ 451909 h 6857997"/>
              <a:gd name="connsiteX872" fmla="*/ 10876347 w 12191995"/>
              <a:gd name="connsiteY872" fmla="*/ 444839 h 6857997"/>
              <a:gd name="connsiteX873" fmla="*/ 10878711 w 12191995"/>
              <a:gd name="connsiteY873" fmla="*/ 437790 h 6857997"/>
              <a:gd name="connsiteX874" fmla="*/ 10881075 w 12191995"/>
              <a:gd name="connsiteY874" fmla="*/ 431189 h 6857997"/>
              <a:gd name="connsiteX875" fmla="*/ 10883418 w 12191995"/>
              <a:gd name="connsiteY875" fmla="*/ 424140 h 6857997"/>
              <a:gd name="connsiteX876" fmla="*/ 10885313 w 12191995"/>
              <a:gd name="connsiteY876" fmla="*/ 417070 h 6857997"/>
              <a:gd name="connsiteX877" fmla="*/ 10887656 w 12191995"/>
              <a:gd name="connsiteY877" fmla="*/ 410021 h 6857997"/>
              <a:gd name="connsiteX878" fmla="*/ 10890019 w 12191995"/>
              <a:gd name="connsiteY878" fmla="*/ 403419 h 6857997"/>
              <a:gd name="connsiteX879" fmla="*/ 10892362 w 12191995"/>
              <a:gd name="connsiteY879" fmla="*/ 396349 h 6857997"/>
              <a:gd name="connsiteX880" fmla="*/ 10889530 w 12191995"/>
              <a:gd name="connsiteY880" fmla="*/ 393538 h 6857997"/>
              <a:gd name="connsiteX881" fmla="*/ 10887187 w 12191995"/>
              <a:gd name="connsiteY881" fmla="*/ 401077 h 6857997"/>
              <a:gd name="connsiteX882" fmla="*/ 10885313 w 12191995"/>
              <a:gd name="connsiteY882" fmla="*/ 408147 h 6857997"/>
              <a:gd name="connsiteX883" fmla="*/ 10882949 w 12191995"/>
              <a:gd name="connsiteY883" fmla="*/ 415196 h 6857997"/>
              <a:gd name="connsiteX884" fmla="*/ 10880606 w 12191995"/>
              <a:gd name="connsiteY884" fmla="*/ 422244 h 6857997"/>
              <a:gd name="connsiteX885" fmla="*/ 10878243 w 12191995"/>
              <a:gd name="connsiteY885" fmla="*/ 429315 h 6857997"/>
              <a:gd name="connsiteX886" fmla="*/ 10875879 w 12191995"/>
              <a:gd name="connsiteY886" fmla="*/ 436385 h 6857997"/>
              <a:gd name="connsiteX887" fmla="*/ 10873536 w 12191995"/>
              <a:gd name="connsiteY887" fmla="*/ 443902 h 6857997"/>
              <a:gd name="connsiteX888" fmla="*/ 10871194 w 12191995"/>
              <a:gd name="connsiteY888" fmla="*/ 450951 h 6857997"/>
              <a:gd name="connsiteX889" fmla="*/ 10870704 w 12191995"/>
              <a:gd name="connsiteY889" fmla="*/ 450951 h 6857997"/>
              <a:gd name="connsiteX890" fmla="*/ 10870704 w 12191995"/>
              <a:gd name="connsiteY890" fmla="*/ 450504 h 6857997"/>
              <a:gd name="connsiteX891" fmla="*/ 10870235 w 12191995"/>
              <a:gd name="connsiteY891" fmla="*/ 450504 h 6857997"/>
              <a:gd name="connsiteX892" fmla="*/ 10869767 w 12191995"/>
              <a:gd name="connsiteY892" fmla="*/ 450504 h 6857997"/>
              <a:gd name="connsiteX893" fmla="*/ 10869298 w 12191995"/>
              <a:gd name="connsiteY893" fmla="*/ 450504 h 6857997"/>
              <a:gd name="connsiteX894" fmla="*/ 10868830 w 12191995"/>
              <a:gd name="connsiteY894" fmla="*/ 450504 h 6857997"/>
              <a:gd name="connsiteX895" fmla="*/ 10868361 w 12191995"/>
              <a:gd name="connsiteY895" fmla="*/ 450504 h 6857997"/>
              <a:gd name="connsiteX896" fmla="*/ 10867893 w 12191995"/>
              <a:gd name="connsiteY896" fmla="*/ 450504 h 6857997"/>
              <a:gd name="connsiteX897" fmla="*/ 10866466 w 12191995"/>
              <a:gd name="connsiteY897" fmla="*/ 445797 h 6857997"/>
              <a:gd name="connsiteX898" fmla="*/ 10865550 w 12191995"/>
              <a:gd name="connsiteY898" fmla="*/ 441070 h 6857997"/>
              <a:gd name="connsiteX899" fmla="*/ 10864123 w 12191995"/>
              <a:gd name="connsiteY899" fmla="*/ 435895 h 6857997"/>
              <a:gd name="connsiteX900" fmla="*/ 10862718 w 12191995"/>
              <a:gd name="connsiteY900" fmla="*/ 431189 h 6857997"/>
              <a:gd name="connsiteX901" fmla="*/ 10861781 w 12191995"/>
              <a:gd name="connsiteY901" fmla="*/ 426014 h 6857997"/>
              <a:gd name="connsiteX902" fmla="*/ 10860354 w 12191995"/>
              <a:gd name="connsiteY902" fmla="*/ 421307 h 6857997"/>
              <a:gd name="connsiteX903" fmla="*/ 10858948 w 12191995"/>
              <a:gd name="connsiteY903" fmla="*/ 416133 h 6857997"/>
              <a:gd name="connsiteX904" fmla="*/ 10857521 w 12191995"/>
              <a:gd name="connsiteY904" fmla="*/ 411426 h 6857997"/>
              <a:gd name="connsiteX905" fmla="*/ 10858948 w 12191995"/>
              <a:gd name="connsiteY905" fmla="*/ 410489 h 6857997"/>
              <a:gd name="connsiteX906" fmla="*/ 10860354 w 12191995"/>
              <a:gd name="connsiteY906" fmla="*/ 409531 h 6857997"/>
              <a:gd name="connsiteX907" fmla="*/ 10861291 w 12191995"/>
              <a:gd name="connsiteY907" fmla="*/ 408594 h 6857997"/>
              <a:gd name="connsiteX908" fmla="*/ 10862249 w 12191995"/>
              <a:gd name="connsiteY908" fmla="*/ 407188 h 6857997"/>
              <a:gd name="connsiteX909" fmla="*/ 10863165 w 12191995"/>
              <a:gd name="connsiteY909" fmla="*/ 405762 h 6857997"/>
              <a:gd name="connsiteX910" fmla="*/ 10863655 w 12191995"/>
              <a:gd name="connsiteY910" fmla="*/ 404377 h 6857997"/>
              <a:gd name="connsiteX911" fmla="*/ 10864123 w 12191995"/>
              <a:gd name="connsiteY911" fmla="*/ 402951 h 6857997"/>
              <a:gd name="connsiteX912" fmla="*/ 10864123 w 12191995"/>
              <a:gd name="connsiteY912" fmla="*/ 401077 h 6857997"/>
              <a:gd name="connsiteX913" fmla="*/ 10864123 w 12191995"/>
              <a:gd name="connsiteY913" fmla="*/ 400608 h 6857997"/>
              <a:gd name="connsiteX914" fmla="*/ 10864123 w 12191995"/>
              <a:gd name="connsiteY914" fmla="*/ 400118 h 6857997"/>
              <a:gd name="connsiteX915" fmla="*/ 10867424 w 12191995"/>
              <a:gd name="connsiteY915" fmla="*/ 399181 h 6857997"/>
              <a:gd name="connsiteX916" fmla="*/ 10870704 w 12191995"/>
              <a:gd name="connsiteY916" fmla="*/ 398713 h 6857997"/>
              <a:gd name="connsiteX917" fmla="*/ 10874005 w 12191995"/>
              <a:gd name="connsiteY917" fmla="*/ 397776 h 6857997"/>
              <a:gd name="connsiteX918" fmla="*/ 10876837 w 12191995"/>
              <a:gd name="connsiteY918" fmla="*/ 396839 h 6857997"/>
              <a:gd name="connsiteX919" fmla="*/ 10880117 w 12191995"/>
              <a:gd name="connsiteY919" fmla="*/ 396349 h 6857997"/>
              <a:gd name="connsiteX920" fmla="*/ 10883418 w 12191995"/>
              <a:gd name="connsiteY920" fmla="*/ 395433 h 6857997"/>
              <a:gd name="connsiteX921" fmla="*/ 10886718 w 12191995"/>
              <a:gd name="connsiteY921" fmla="*/ 394475 h 6857997"/>
              <a:gd name="connsiteX922" fmla="*/ 10889530 w 12191995"/>
              <a:gd name="connsiteY922" fmla="*/ 393538 h 6857997"/>
              <a:gd name="connsiteX923" fmla="*/ 10647158 w 12191995"/>
              <a:gd name="connsiteY923" fmla="*/ 364810 h 6857997"/>
              <a:gd name="connsiteX924" fmla="*/ 10653738 w 12191995"/>
              <a:gd name="connsiteY924" fmla="*/ 370475 h 6857997"/>
              <a:gd name="connsiteX925" fmla="*/ 10660319 w 12191995"/>
              <a:gd name="connsiteY925" fmla="*/ 375650 h 6857997"/>
              <a:gd name="connsiteX926" fmla="*/ 10666899 w 12191995"/>
              <a:gd name="connsiteY926" fmla="*/ 381293 h 6857997"/>
              <a:gd name="connsiteX927" fmla="*/ 10673970 w 12191995"/>
              <a:gd name="connsiteY927" fmla="*/ 386468 h 6857997"/>
              <a:gd name="connsiteX928" fmla="*/ 10680550 w 12191995"/>
              <a:gd name="connsiteY928" fmla="*/ 391664 h 6857997"/>
              <a:gd name="connsiteX929" fmla="*/ 10687152 w 12191995"/>
              <a:gd name="connsiteY929" fmla="*/ 397307 h 6857997"/>
              <a:gd name="connsiteX930" fmla="*/ 10693711 w 12191995"/>
              <a:gd name="connsiteY930" fmla="*/ 402482 h 6857997"/>
              <a:gd name="connsiteX931" fmla="*/ 10700313 w 12191995"/>
              <a:gd name="connsiteY931" fmla="*/ 408147 h 6857997"/>
              <a:gd name="connsiteX932" fmla="*/ 10693264 w 12191995"/>
              <a:gd name="connsiteY932" fmla="*/ 412363 h 6857997"/>
              <a:gd name="connsiteX933" fmla="*/ 10686215 w 12191995"/>
              <a:gd name="connsiteY933" fmla="*/ 416601 h 6857997"/>
              <a:gd name="connsiteX934" fmla="*/ 10679166 w 12191995"/>
              <a:gd name="connsiteY934" fmla="*/ 420839 h 6857997"/>
              <a:gd name="connsiteX935" fmla="*/ 10672096 w 12191995"/>
              <a:gd name="connsiteY935" fmla="*/ 425545 h 6857997"/>
              <a:gd name="connsiteX936" fmla="*/ 10665025 w 12191995"/>
              <a:gd name="connsiteY936" fmla="*/ 429783 h 6857997"/>
              <a:gd name="connsiteX937" fmla="*/ 10657955 w 12191995"/>
              <a:gd name="connsiteY937" fmla="*/ 434021 h 6857997"/>
              <a:gd name="connsiteX938" fmla="*/ 10650906 w 12191995"/>
              <a:gd name="connsiteY938" fmla="*/ 438727 h 6857997"/>
              <a:gd name="connsiteX939" fmla="*/ 10643857 w 12191995"/>
              <a:gd name="connsiteY939" fmla="*/ 442965 h 6857997"/>
              <a:gd name="connsiteX940" fmla="*/ 10644325 w 12191995"/>
              <a:gd name="connsiteY940" fmla="*/ 433084 h 6857997"/>
              <a:gd name="connsiteX941" fmla="*/ 10644773 w 12191995"/>
              <a:gd name="connsiteY941" fmla="*/ 423671 h 6857997"/>
              <a:gd name="connsiteX942" fmla="*/ 10645262 w 12191995"/>
              <a:gd name="connsiteY942" fmla="*/ 413790 h 6857997"/>
              <a:gd name="connsiteX943" fmla="*/ 10645731 w 12191995"/>
              <a:gd name="connsiteY943" fmla="*/ 403888 h 6857997"/>
              <a:gd name="connsiteX944" fmla="*/ 10646199 w 12191995"/>
              <a:gd name="connsiteY944" fmla="*/ 394475 h 6857997"/>
              <a:gd name="connsiteX945" fmla="*/ 10646199 w 12191995"/>
              <a:gd name="connsiteY945" fmla="*/ 384594 h 6857997"/>
              <a:gd name="connsiteX946" fmla="*/ 10646668 w 12191995"/>
              <a:gd name="connsiteY946" fmla="*/ 374713 h 6857997"/>
              <a:gd name="connsiteX947" fmla="*/ 10647158 w 12191995"/>
              <a:gd name="connsiteY947" fmla="*/ 364810 h 6857997"/>
              <a:gd name="connsiteX948" fmla="*/ 10643857 w 12191995"/>
              <a:gd name="connsiteY948" fmla="*/ 364342 h 6857997"/>
              <a:gd name="connsiteX949" fmla="*/ 10643857 w 12191995"/>
              <a:gd name="connsiteY949" fmla="*/ 374244 h 6857997"/>
              <a:gd name="connsiteX950" fmla="*/ 10643388 w 12191995"/>
              <a:gd name="connsiteY950" fmla="*/ 384125 h 6857997"/>
              <a:gd name="connsiteX951" fmla="*/ 10642899 w 12191995"/>
              <a:gd name="connsiteY951" fmla="*/ 394006 h 6857997"/>
              <a:gd name="connsiteX952" fmla="*/ 10642430 w 12191995"/>
              <a:gd name="connsiteY952" fmla="*/ 403419 h 6857997"/>
              <a:gd name="connsiteX953" fmla="*/ 10641962 w 12191995"/>
              <a:gd name="connsiteY953" fmla="*/ 413300 h 6857997"/>
              <a:gd name="connsiteX954" fmla="*/ 10641493 w 12191995"/>
              <a:gd name="connsiteY954" fmla="*/ 423203 h 6857997"/>
              <a:gd name="connsiteX955" fmla="*/ 10641024 w 12191995"/>
              <a:gd name="connsiteY955" fmla="*/ 433084 h 6857997"/>
              <a:gd name="connsiteX956" fmla="*/ 10640556 w 12191995"/>
              <a:gd name="connsiteY956" fmla="*/ 442965 h 6857997"/>
              <a:gd name="connsiteX957" fmla="*/ 10631612 w 12191995"/>
              <a:gd name="connsiteY957" fmla="*/ 436853 h 6857997"/>
              <a:gd name="connsiteX958" fmla="*/ 10622667 w 12191995"/>
              <a:gd name="connsiteY958" fmla="*/ 431189 h 6857997"/>
              <a:gd name="connsiteX959" fmla="*/ 10613723 w 12191995"/>
              <a:gd name="connsiteY959" fmla="*/ 425077 h 6857997"/>
              <a:gd name="connsiteX960" fmla="*/ 10604778 w 12191995"/>
              <a:gd name="connsiteY960" fmla="*/ 418944 h 6857997"/>
              <a:gd name="connsiteX961" fmla="*/ 10595834 w 12191995"/>
              <a:gd name="connsiteY961" fmla="*/ 413300 h 6857997"/>
              <a:gd name="connsiteX962" fmla="*/ 10587358 w 12191995"/>
              <a:gd name="connsiteY962" fmla="*/ 407188 h 6857997"/>
              <a:gd name="connsiteX963" fmla="*/ 10578414 w 12191995"/>
              <a:gd name="connsiteY963" fmla="*/ 401077 h 6857997"/>
              <a:gd name="connsiteX964" fmla="*/ 10569469 w 12191995"/>
              <a:gd name="connsiteY964" fmla="*/ 395433 h 6857997"/>
              <a:gd name="connsiteX965" fmla="*/ 10578882 w 12191995"/>
              <a:gd name="connsiteY965" fmla="*/ 391195 h 6857997"/>
              <a:gd name="connsiteX966" fmla="*/ 10587827 w 12191995"/>
              <a:gd name="connsiteY966" fmla="*/ 387426 h 6857997"/>
              <a:gd name="connsiteX967" fmla="*/ 10597240 w 12191995"/>
              <a:gd name="connsiteY967" fmla="*/ 383657 h 6857997"/>
              <a:gd name="connsiteX968" fmla="*/ 10606652 w 12191995"/>
              <a:gd name="connsiteY968" fmla="*/ 379887 h 6857997"/>
              <a:gd name="connsiteX969" fmla="*/ 10616065 w 12191995"/>
              <a:gd name="connsiteY969" fmla="*/ 375650 h 6857997"/>
              <a:gd name="connsiteX970" fmla="*/ 10625478 w 12191995"/>
              <a:gd name="connsiteY970" fmla="*/ 371880 h 6857997"/>
              <a:gd name="connsiteX971" fmla="*/ 10634891 w 12191995"/>
              <a:gd name="connsiteY971" fmla="*/ 368111 h 6857997"/>
              <a:gd name="connsiteX972" fmla="*/ 10643857 w 12191995"/>
              <a:gd name="connsiteY972" fmla="*/ 364342 h 6857997"/>
              <a:gd name="connsiteX973" fmla="*/ 10909782 w 12191995"/>
              <a:gd name="connsiteY973" fmla="*/ 352608 h 6857997"/>
              <a:gd name="connsiteX974" fmla="*/ 10909314 w 12191995"/>
              <a:gd name="connsiteY974" fmla="*/ 361062 h 6857997"/>
              <a:gd name="connsiteX975" fmla="*/ 10908355 w 12191995"/>
              <a:gd name="connsiteY975" fmla="*/ 369069 h 6857997"/>
              <a:gd name="connsiteX976" fmla="*/ 10907887 w 12191995"/>
              <a:gd name="connsiteY976" fmla="*/ 377055 h 6857997"/>
              <a:gd name="connsiteX977" fmla="*/ 10906971 w 12191995"/>
              <a:gd name="connsiteY977" fmla="*/ 385062 h 6857997"/>
              <a:gd name="connsiteX978" fmla="*/ 10906013 w 12191995"/>
              <a:gd name="connsiteY978" fmla="*/ 393069 h 6857997"/>
              <a:gd name="connsiteX979" fmla="*/ 10905544 w 12191995"/>
              <a:gd name="connsiteY979" fmla="*/ 401545 h 6857997"/>
              <a:gd name="connsiteX980" fmla="*/ 10904607 w 12191995"/>
              <a:gd name="connsiteY980" fmla="*/ 409531 h 6857997"/>
              <a:gd name="connsiteX981" fmla="*/ 10904139 w 12191995"/>
              <a:gd name="connsiteY981" fmla="*/ 417559 h 6857997"/>
              <a:gd name="connsiteX982" fmla="*/ 10902712 w 12191995"/>
              <a:gd name="connsiteY982" fmla="*/ 414259 h 6857997"/>
              <a:gd name="connsiteX983" fmla="*/ 10901306 w 12191995"/>
              <a:gd name="connsiteY983" fmla="*/ 410958 h 6857997"/>
              <a:gd name="connsiteX984" fmla="*/ 10900369 w 12191995"/>
              <a:gd name="connsiteY984" fmla="*/ 407657 h 6857997"/>
              <a:gd name="connsiteX985" fmla="*/ 10898942 w 12191995"/>
              <a:gd name="connsiteY985" fmla="*/ 404377 h 6857997"/>
              <a:gd name="connsiteX986" fmla="*/ 10897558 w 12191995"/>
              <a:gd name="connsiteY986" fmla="*/ 401077 h 6857997"/>
              <a:gd name="connsiteX987" fmla="*/ 10896600 w 12191995"/>
              <a:gd name="connsiteY987" fmla="*/ 397776 h 6857997"/>
              <a:gd name="connsiteX988" fmla="*/ 10895194 w 12191995"/>
              <a:gd name="connsiteY988" fmla="*/ 394965 h 6857997"/>
              <a:gd name="connsiteX989" fmla="*/ 10894257 w 12191995"/>
              <a:gd name="connsiteY989" fmla="*/ 391664 h 6857997"/>
              <a:gd name="connsiteX990" fmla="*/ 10896131 w 12191995"/>
              <a:gd name="connsiteY990" fmla="*/ 386468 h 6857997"/>
              <a:gd name="connsiteX991" fmla="*/ 10898005 w 12191995"/>
              <a:gd name="connsiteY991" fmla="*/ 381783 h 6857997"/>
              <a:gd name="connsiteX992" fmla="*/ 10899901 w 12191995"/>
              <a:gd name="connsiteY992" fmla="*/ 377055 h 6857997"/>
              <a:gd name="connsiteX993" fmla="*/ 10901775 w 12191995"/>
              <a:gd name="connsiteY993" fmla="*/ 371880 h 6857997"/>
              <a:gd name="connsiteX994" fmla="*/ 10904139 w 12191995"/>
              <a:gd name="connsiteY994" fmla="*/ 367174 h 6857997"/>
              <a:gd name="connsiteX995" fmla="*/ 10906013 w 12191995"/>
              <a:gd name="connsiteY995" fmla="*/ 362467 h 6857997"/>
              <a:gd name="connsiteX996" fmla="*/ 10907887 w 12191995"/>
              <a:gd name="connsiteY996" fmla="*/ 357782 h 6857997"/>
              <a:gd name="connsiteX997" fmla="*/ 10909782 w 12191995"/>
              <a:gd name="connsiteY997" fmla="*/ 352608 h 6857997"/>
              <a:gd name="connsiteX998" fmla="*/ 10728083 w 12191995"/>
              <a:gd name="connsiteY998" fmla="*/ 342258 h 6857997"/>
              <a:gd name="connsiteX999" fmla="*/ 10733258 w 12191995"/>
              <a:gd name="connsiteY999" fmla="*/ 350265 h 6857997"/>
              <a:gd name="connsiteX1000" fmla="*/ 10738433 w 12191995"/>
              <a:gd name="connsiteY1000" fmla="*/ 358719 h 6857997"/>
              <a:gd name="connsiteX1001" fmla="*/ 10744077 w 12191995"/>
              <a:gd name="connsiteY1001" fmla="*/ 366705 h 6857997"/>
              <a:gd name="connsiteX1002" fmla="*/ 10749273 w 12191995"/>
              <a:gd name="connsiteY1002" fmla="*/ 374713 h 6857997"/>
              <a:gd name="connsiteX1003" fmla="*/ 10754448 w 12191995"/>
              <a:gd name="connsiteY1003" fmla="*/ 382720 h 6857997"/>
              <a:gd name="connsiteX1004" fmla="*/ 10760091 w 12191995"/>
              <a:gd name="connsiteY1004" fmla="*/ 390706 h 6857997"/>
              <a:gd name="connsiteX1005" fmla="*/ 10765266 w 12191995"/>
              <a:gd name="connsiteY1005" fmla="*/ 398713 h 6857997"/>
              <a:gd name="connsiteX1006" fmla="*/ 10770441 w 12191995"/>
              <a:gd name="connsiteY1006" fmla="*/ 406720 h 6857997"/>
              <a:gd name="connsiteX1007" fmla="*/ 10762455 w 12191995"/>
              <a:gd name="connsiteY1007" fmla="*/ 406720 h 6857997"/>
              <a:gd name="connsiteX1008" fmla="*/ 10754448 w 12191995"/>
              <a:gd name="connsiteY1008" fmla="*/ 406720 h 6857997"/>
              <a:gd name="connsiteX1009" fmla="*/ 10745972 w 12191995"/>
              <a:gd name="connsiteY1009" fmla="*/ 406720 h 6857997"/>
              <a:gd name="connsiteX1010" fmla="*/ 10737965 w 12191995"/>
              <a:gd name="connsiteY1010" fmla="*/ 406720 h 6857997"/>
              <a:gd name="connsiteX1011" fmla="*/ 10729979 w 12191995"/>
              <a:gd name="connsiteY1011" fmla="*/ 406720 h 6857997"/>
              <a:gd name="connsiteX1012" fmla="*/ 10721503 w 12191995"/>
              <a:gd name="connsiteY1012" fmla="*/ 406720 h 6857997"/>
              <a:gd name="connsiteX1013" fmla="*/ 10713495 w 12191995"/>
              <a:gd name="connsiteY1013" fmla="*/ 406720 h 6857997"/>
              <a:gd name="connsiteX1014" fmla="*/ 10705488 w 12191995"/>
              <a:gd name="connsiteY1014" fmla="*/ 406251 h 6857997"/>
              <a:gd name="connsiteX1015" fmla="*/ 10708320 w 12191995"/>
              <a:gd name="connsiteY1015" fmla="*/ 398244 h 6857997"/>
              <a:gd name="connsiteX1016" fmla="*/ 10711153 w 12191995"/>
              <a:gd name="connsiteY1016" fmla="*/ 390237 h 6857997"/>
              <a:gd name="connsiteX1017" fmla="*/ 10713964 w 12191995"/>
              <a:gd name="connsiteY1017" fmla="*/ 382251 h 6857997"/>
              <a:gd name="connsiteX1018" fmla="*/ 10716796 w 12191995"/>
              <a:gd name="connsiteY1018" fmla="*/ 374244 h 6857997"/>
              <a:gd name="connsiteX1019" fmla="*/ 10719607 w 12191995"/>
              <a:gd name="connsiteY1019" fmla="*/ 366237 h 6857997"/>
              <a:gd name="connsiteX1020" fmla="*/ 10722440 w 12191995"/>
              <a:gd name="connsiteY1020" fmla="*/ 358251 h 6857997"/>
              <a:gd name="connsiteX1021" fmla="*/ 10725251 w 12191995"/>
              <a:gd name="connsiteY1021" fmla="*/ 350265 h 6857997"/>
              <a:gd name="connsiteX1022" fmla="*/ 10728083 w 12191995"/>
              <a:gd name="connsiteY1022" fmla="*/ 342258 h 6857997"/>
              <a:gd name="connsiteX1023" fmla="*/ 10724782 w 12191995"/>
              <a:gd name="connsiteY1023" fmla="*/ 341300 h 6857997"/>
              <a:gd name="connsiteX1024" fmla="*/ 10721950 w 12191995"/>
              <a:gd name="connsiteY1024" fmla="*/ 349307 h 6857997"/>
              <a:gd name="connsiteX1025" fmla="*/ 10719139 w 12191995"/>
              <a:gd name="connsiteY1025" fmla="*/ 357314 h 6857997"/>
              <a:gd name="connsiteX1026" fmla="*/ 10716306 w 12191995"/>
              <a:gd name="connsiteY1026" fmla="*/ 365300 h 6857997"/>
              <a:gd name="connsiteX1027" fmla="*/ 10713495 w 12191995"/>
              <a:gd name="connsiteY1027" fmla="*/ 373286 h 6857997"/>
              <a:gd name="connsiteX1028" fmla="*/ 10710663 w 12191995"/>
              <a:gd name="connsiteY1028" fmla="*/ 381293 h 6857997"/>
              <a:gd name="connsiteX1029" fmla="*/ 10707852 w 12191995"/>
              <a:gd name="connsiteY1029" fmla="*/ 389300 h 6857997"/>
              <a:gd name="connsiteX1030" fmla="*/ 10705019 w 12191995"/>
              <a:gd name="connsiteY1030" fmla="*/ 397307 h 6857997"/>
              <a:gd name="connsiteX1031" fmla="*/ 10702187 w 12191995"/>
              <a:gd name="connsiteY1031" fmla="*/ 405314 h 6857997"/>
              <a:gd name="connsiteX1032" fmla="*/ 10695607 w 12191995"/>
              <a:gd name="connsiteY1032" fmla="*/ 400118 h 6857997"/>
              <a:gd name="connsiteX1033" fmla="*/ 10689047 w 12191995"/>
              <a:gd name="connsiteY1033" fmla="*/ 394475 h 6857997"/>
              <a:gd name="connsiteX1034" fmla="*/ 10682446 w 12191995"/>
              <a:gd name="connsiteY1034" fmla="*/ 389300 h 6857997"/>
              <a:gd name="connsiteX1035" fmla="*/ 10675865 w 12191995"/>
              <a:gd name="connsiteY1035" fmla="*/ 384125 h 6857997"/>
              <a:gd name="connsiteX1036" fmla="*/ 10669263 w 12191995"/>
              <a:gd name="connsiteY1036" fmla="*/ 378482 h 6857997"/>
              <a:gd name="connsiteX1037" fmla="*/ 10662683 w 12191995"/>
              <a:gd name="connsiteY1037" fmla="*/ 373286 h 6857997"/>
              <a:gd name="connsiteX1038" fmla="*/ 10656081 w 12191995"/>
              <a:gd name="connsiteY1038" fmla="*/ 367642 h 6857997"/>
              <a:gd name="connsiteX1039" fmla="*/ 10649500 w 12191995"/>
              <a:gd name="connsiteY1039" fmla="*/ 362467 h 6857997"/>
              <a:gd name="connsiteX1040" fmla="*/ 10658913 w 12191995"/>
              <a:gd name="connsiteY1040" fmla="*/ 359678 h 6857997"/>
              <a:gd name="connsiteX1041" fmla="*/ 10668326 w 12191995"/>
              <a:gd name="connsiteY1041" fmla="*/ 357314 h 6857997"/>
              <a:gd name="connsiteX1042" fmla="*/ 10677739 w 12191995"/>
              <a:gd name="connsiteY1042" fmla="*/ 354482 h 6857997"/>
              <a:gd name="connsiteX1043" fmla="*/ 10687152 w 12191995"/>
              <a:gd name="connsiteY1043" fmla="*/ 351671 h 6857997"/>
              <a:gd name="connsiteX1044" fmla="*/ 10696544 w 12191995"/>
              <a:gd name="connsiteY1044" fmla="*/ 349307 h 6857997"/>
              <a:gd name="connsiteX1045" fmla="*/ 10705957 w 12191995"/>
              <a:gd name="connsiteY1045" fmla="*/ 346496 h 6857997"/>
              <a:gd name="connsiteX1046" fmla="*/ 10715369 w 12191995"/>
              <a:gd name="connsiteY1046" fmla="*/ 343663 h 6857997"/>
              <a:gd name="connsiteX1047" fmla="*/ 10724782 w 12191995"/>
              <a:gd name="connsiteY1047" fmla="*/ 341300 h 6857997"/>
              <a:gd name="connsiteX1048" fmla="*/ 10516271 w 12191995"/>
              <a:gd name="connsiteY1048" fmla="*/ 337083 h 6857997"/>
              <a:gd name="connsiteX1049" fmla="*/ 10522405 w 12191995"/>
              <a:gd name="connsiteY1049" fmla="*/ 344132 h 6857997"/>
              <a:gd name="connsiteX1050" fmla="*/ 10528048 w 12191995"/>
              <a:gd name="connsiteY1050" fmla="*/ 351181 h 6857997"/>
              <a:gd name="connsiteX1051" fmla="*/ 10534182 w 12191995"/>
              <a:gd name="connsiteY1051" fmla="*/ 358251 h 6857997"/>
              <a:gd name="connsiteX1052" fmla="*/ 10539825 w 12191995"/>
              <a:gd name="connsiteY1052" fmla="*/ 365768 h 6857997"/>
              <a:gd name="connsiteX1053" fmla="*/ 10545937 w 12191995"/>
              <a:gd name="connsiteY1053" fmla="*/ 372839 h 6857997"/>
              <a:gd name="connsiteX1054" fmla="*/ 10551581 w 12191995"/>
              <a:gd name="connsiteY1054" fmla="*/ 379887 h 6857997"/>
              <a:gd name="connsiteX1055" fmla="*/ 10557693 w 12191995"/>
              <a:gd name="connsiteY1055" fmla="*/ 387426 h 6857997"/>
              <a:gd name="connsiteX1056" fmla="*/ 10563357 w 12191995"/>
              <a:gd name="connsiteY1056" fmla="*/ 394475 h 6857997"/>
              <a:gd name="connsiteX1057" fmla="*/ 10557245 w 12191995"/>
              <a:gd name="connsiteY1057" fmla="*/ 398244 h 6857997"/>
              <a:gd name="connsiteX1058" fmla="*/ 10550643 w 12191995"/>
              <a:gd name="connsiteY1058" fmla="*/ 402482 h 6857997"/>
              <a:gd name="connsiteX1059" fmla="*/ 10544063 w 12191995"/>
              <a:gd name="connsiteY1059" fmla="*/ 406251 h 6857997"/>
              <a:gd name="connsiteX1060" fmla="*/ 10537461 w 12191995"/>
              <a:gd name="connsiteY1060" fmla="*/ 410489 h 6857997"/>
              <a:gd name="connsiteX1061" fmla="*/ 10531349 w 12191995"/>
              <a:gd name="connsiteY1061" fmla="*/ 414259 h 6857997"/>
              <a:gd name="connsiteX1062" fmla="*/ 10524769 w 12191995"/>
              <a:gd name="connsiteY1062" fmla="*/ 418475 h 6857997"/>
              <a:gd name="connsiteX1063" fmla="*/ 10518167 w 12191995"/>
              <a:gd name="connsiteY1063" fmla="*/ 422244 h 6857997"/>
              <a:gd name="connsiteX1064" fmla="*/ 10512055 w 12191995"/>
              <a:gd name="connsiteY1064" fmla="*/ 426014 h 6857997"/>
              <a:gd name="connsiteX1065" fmla="*/ 10512523 w 12191995"/>
              <a:gd name="connsiteY1065" fmla="*/ 415196 h 6857997"/>
              <a:gd name="connsiteX1066" fmla="*/ 10512971 w 12191995"/>
              <a:gd name="connsiteY1066" fmla="*/ 403888 h 6857997"/>
              <a:gd name="connsiteX1067" fmla="*/ 10513460 w 12191995"/>
              <a:gd name="connsiteY1067" fmla="*/ 392601 h 6857997"/>
              <a:gd name="connsiteX1068" fmla="*/ 10513929 w 12191995"/>
              <a:gd name="connsiteY1068" fmla="*/ 381293 h 6857997"/>
              <a:gd name="connsiteX1069" fmla="*/ 10514866 w 12191995"/>
              <a:gd name="connsiteY1069" fmla="*/ 370475 h 6857997"/>
              <a:gd name="connsiteX1070" fmla="*/ 10515356 w 12191995"/>
              <a:gd name="connsiteY1070" fmla="*/ 359209 h 6857997"/>
              <a:gd name="connsiteX1071" fmla="*/ 10515803 w 12191995"/>
              <a:gd name="connsiteY1071" fmla="*/ 347901 h 6857997"/>
              <a:gd name="connsiteX1072" fmla="*/ 10516271 w 12191995"/>
              <a:gd name="connsiteY1072" fmla="*/ 337083 h 6857997"/>
              <a:gd name="connsiteX1073" fmla="*/ 10512971 w 12191995"/>
              <a:gd name="connsiteY1073" fmla="*/ 336125 h 6857997"/>
              <a:gd name="connsiteX1074" fmla="*/ 10512523 w 12191995"/>
              <a:gd name="connsiteY1074" fmla="*/ 346964 h 6857997"/>
              <a:gd name="connsiteX1075" fmla="*/ 10512055 w 12191995"/>
              <a:gd name="connsiteY1075" fmla="*/ 358251 h 6857997"/>
              <a:gd name="connsiteX1076" fmla="*/ 10511586 w 12191995"/>
              <a:gd name="connsiteY1076" fmla="*/ 369069 h 6857997"/>
              <a:gd name="connsiteX1077" fmla="*/ 10511096 w 12191995"/>
              <a:gd name="connsiteY1077" fmla="*/ 379887 h 6857997"/>
              <a:gd name="connsiteX1078" fmla="*/ 10510159 w 12191995"/>
              <a:gd name="connsiteY1078" fmla="*/ 390706 h 6857997"/>
              <a:gd name="connsiteX1079" fmla="*/ 10509691 w 12191995"/>
              <a:gd name="connsiteY1079" fmla="*/ 401545 h 6857997"/>
              <a:gd name="connsiteX1080" fmla="*/ 10509222 w 12191995"/>
              <a:gd name="connsiteY1080" fmla="*/ 412832 h 6857997"/>
              <a:gd name="connsiteX1081" fmla="*/ 10508754 w 12191995"/>
              <a:gd name="connsiteY1081" fmla="*/ 423671 h 6857997"/>
              <a:gd name="connsiteX1082" fmla="*/ 10504516 w 12191995"/>
              <a:gd name="connsiteY1082" fmla="*/ 416601 h 6857997"/>
              <a:gd name="connsiteX1083" fmla="*/ 10500747 w 12191995"/>
              <a:gd name="connsiteY1083" fmla="*/ 409531 h 6857997"/>
              <a:gd name="connsiteX1084" fmla="*/ 10496509 w 12191995"/>
              <a:gd name="connsiteY1084" fmla="*/ 402482 h 6857997"/>
              <a:gd name="connsiteX1085" fmla="*/ 10492760 w 12191995"/>
              <a:gd name="connsiteY1085" fmla="*/ 395433 h 6857997"/>
              <a:gd name="connsiteX1086" fmla="*/ 10488501 w 12191995"/>
              <a:gd name="connsiteY1086" fmla="*/ 388363 h 6857997"/>
              <a:gd name="connsiteX1087" fmla="*/ 10484732 w 12191995"/>
              <a:gd name="connsiteY1087" fmla="*/ 381293 h 6857997"/>
              <a:gd name="connsiteX1088" fmla="*/ 10480515 w 12191995"/>
              <a:gd name="connsiteY1088" fmla="*/ 374244 h 6857997"/>
              <a:gd name="connsiteX1089" fmla="*/ 10476277 w 12191995"/>
              <a:gd name="connsiteY1089" fmla="*/ 367174 h 6857997"/>
              <a:gd name="connsiteX1090" fmla="*/ 10480962 w 12191995"/>
              <a:gd name="connsiteY1090" fmla="*/ 362957 h 6857997"/>
              <a:gd name="connsiteX1091" fmla="*/ 10485690 w 12191995"/>
              <a:gd name="connsiteY1091" fmla="*/ 359209 h 6857997"/>
              <a:gd name="connsiteX1092" fmla="*/ 10490397 w 12191995"/>
              <a:gd name="connsiteY1092" fmla="*/ 355440 h 6857997"/>
              <a:gd name="connsiteX1093" fmla="*/ 10494635 w 12191995"/>
              <a:gd name="connsiteY1093" fmla="*/ 351671 h 6857997"/>
              <a:gd name="connsiteX1094" fmla="*/ 10499341 w 12191995"/>
              <a:gd name="connsiteY1094" fmla="*/ 347901 h 6857997"/>
              <a:gd name="connsiteX1095" fmla="*/ 10504047 w 12191995"/>
              <a:gd name="connsiteY1095" fmla="*/ 344132 h 6857997"/>
              <a:gd name="connsiteX1096" fmla="*/ 10508754 w 12191995"/>
              <a:gd name="connsiteY1096" fmla="*/ 339894 h 6857997"/>
              <a:gd name="connsiteX1097" fmla="*/ 10512971 w 12191995"/>
              <a:gd name="connsiteY1097" fmla="*/ 336125 h 6857997"/>
              <a:gd name="connsiteX1098" fmla="*/ 10815632 w 12191995"/>
              <a:gd name="connsiteY1098" fmla="*/ 335188 h 6857997"/>
              <a:gd name="connsiteX1099" fmla="*/ 10819401 w 12191995"/>
              <a:gd name="connsiteY1099" fmla="*/ 342258 h 6857997"/>
              <a:gd name="connsiteX1100" fmla="*/ 10823639 w 12191995"/>
              <a:gd name="connsiteY1100" fmla="*/ 349797 h 6857997"/>
              <a:gd name="connsiteX1101" fmla="*/ 10827409 w 12191995"/>
              <a:gd name="connsiteY1101" fmla="*/ 356845 h 6857997"/>
              <a:gd name="connsiteX1102" fmla="*/ 10831157 w 12191995"/>
              <a:gd name="connsiteY1102" fmla="*/ 363873 h 6857997"/>
              <a:gd name="connsiteX1103" fmla="*/ 10834926 w 12191995"/>
              <a:gd name="connsiteY1103" fmla="*/ 370943 h 6857997"/>
              <a:gd name="connsiteX1104" fmla="*/ 10839185 w 12191995"/>
              <a:gd name="connsiteY1104" fmla="*/ 378013 h 6857997"/>
              <a:gd name="connsiteX1105" fmla="*/ 10842955 w 12191995"/>
              <a:gd name="connsiteY1105" fmla="*/ 385062 h 6857997"/>
              <a:gd name="connsiteX1106" fmla="*/ 10846703 w 12191995"/>
              <a:gd name="connsiteY1106" fmla="*/ 392601 h 6857997"/>
              <a:gd name="connsiteX1107" fmla="*/ 10845766 w 12191995"/>
              <a:gd name="connsiteY1107" fmla="*/ 393069 h 6857997"/>
              <a:gd name="connsiteX1108" fmla="*/ 10845297 w 12191995"/>
              <a:gd name="connsiteY1108" fmla="*/ 394006 h 6857997"/>
              <a:gd name="connsiteX1109" fmla="*/ 10844339 w 12191995"/>
              <a:gd name="connsiteY1109" fmla="*/ 394965 h 6857997"/>
              <a:gd name="connsiteX1110" fmla="*/ 10843871 w 12191995"/>
              <a:gd name="connsiteY1110" fmla="*/ 395880 h 6857997"/>
              <a:gd name="connsiteX1111" fmla="*/ 10843402 w 12191995"/>
              <a:gd name="connsiteY1111" fmla="*/ 396839 h 6857997"/>
              <a:gd name="connsiteX1112" fmla="*/ 10842955 w 12191995"/>
              <a:gd name="connsiteY1112" fmla="*/ 398244 h 6857997"/>
              <a:gd name="connsiteX1113" fmla="*/ 10842465 w 12191995"/>
              <a:gd name="connsiteY1113" fmla="*/ 399181 h 6857997"/>
              <a:gd name="connsiteX1114" fmla="*/ 10842465 w 12191995"/>
              <a:gd name="connsiteY1114" fmla="*/ 400608 h 6857997"/>
              <a:gd name="connsiteX1115" fmla="*/ 10834458 w 12191995"/>
              <a:gd name="connsiteY1115" fmla="*/ 401077 h 6857997"/>
              <a:gd name="connsiteX1116" fmla="*/ 10826003 w 12191995"/>
              <a:gd name="connsiteY1116" fmla="*/ 402014 h 6857997"/>
              <a:gd name="connsiteX1117" fmla="*/ 10817527 w 12191995"/>
              <a:gd name="connsiteY1117" fmla="*/ 402482 h 6857997"/>
              <a:gd name="connsiteX1118" fmla="*/ 10809520 w 12191995"/>
              <a:gd name="connsiteY1118" fmla="*/ 403419 h 6857997"/>
              <a:gd name="connsiteX1119" fmla="*/ 10801044 w 12191995"/>
              <a:gd name="connsiteY1119" fmla="*/ 404377 h 6857997"/>
              <a:gd name="connsiteX1120" fmla="*/ 10793037 w 12191995"/>
              <a:gd name="connsiteY1120" fmla="*/ 404846 h 6857997"/>
              <a:gd name="connsiteX1121" fmla="*/ 10784582 w 12191995"/>
              <a:gd name="connsiteY1121" fmla="*/ 405762 h 6857997"/>
              <a:gd name="connsiteX1122" fmla="*/ 10776106 w 12191995"/>
              <a:gd name="connsiteY1122" fmla="*/ 406720 h 6857997"/>
              <a:gd name="connsiteX1123" fmla="*/ 10780323 w 12191995"/>
              <a:gd name="connsiteY1123" fmla="*/ 397776 h 6857997"/>
              <a:gd name="connsiteX1124" fmla="*/ 10784582 w 12191995"/>
              <a:gd name="connsiteY1124" fmla="*/ 388832 h 6857997"/>
              <a:gd name="connsiteX1125" fmla="*/ 10788351 w 12191995"/>
              <a:gd name="connsiteY1125" fmla="*/ 379887 h 6857997"/>
              <a:gd name="connsiteX1126" fmla="*/ 10792568 w 12191995"/>
              <a:gd name="connsiteY1126" fmla="*/ 370943 h 6857997"/>
              <a:gd name="connsiteX1127" fmla="*/ 10796806 w 12191995"/>
              <a:gd name="connsiteY1127" fmla="*/ 361999 h 6857997"/>
              <a:gd name="connsiteX1128" fmla="*/ 10800575 w 12191995"/>
              <a:gd name="connsiteY1128" fmla="*/ 353076 h 6857997"/>
              <a:gd name="connsiteX1129" fmla="*/ 10804813 w 12191995"/>
              <a:gd name="connsiteY1129" fmla="*/ 344600 h 6857997"/>
              <a:gd name="connsiteX1130" fmla="*/ 10809051 w 12191995"/>
              <a:gd name="connsiteY1130" fmla="*/ 335656 h 6857997"/>
              <a:gd name="connsiteX1131" fmla="*/ 10809520 w 12191995"/>
              <a:gd name="connsiteY1131" fmla="*/ 335656 h 6857997"/>
              <a:gd name="connsiteX1132" fmla="*/ 10809988 w 12191995"/>
              <a:gd name="connsiteY1132" fmla="*/ 335656 h 6857997"/>
              <a:gd name="connsiteX1133" fmla="*/ 10810457 w 12191995"/>
              <a:gd name="connsiteY1133" fmla="*/ 335656 h 6857997"/>
              <a:gd name="connsiteX1134" fmla="*/ 10810947 w 12191995"/>
              <a:gd name="connsiteY1134" fmla="*/ 336125 h 6857997"/>
              <a:gd name="connsiteX1135" fmla="*/ 10811394 w 12191995"/>
              <a:gd name="connsiteY1135" fmla="*/ 336125 h 6857997"/>
              <a:gd name="connsiteX1136" fmla="*/ 10811862 w 12191995"/>
              <a:gd name="connsiteY1136" fmla="*/ 336125 h 6857997"/>
              <a:gd name="connsiteX1137" fmla="*/ 10812331 w 12191995"/>
              <a:gd name="connsiteY1137" fmla="*/ 336125 h 6857997"/>
              <a:gd name="connsiteX1138" fmla="*/ 10812821 w 12191995"/>
              <a:gd name="connsiteY1138" fmla="*/ 336125 h 6857997"/>
              <a:gd name="connsiteX1139" fmla="*/ 10813289 w 12191995"/>
              <a:gd name="connsiteY1139" fmla="*/ 335656 h 6857997"/>
              <a:gd name="connsiteX1140" fmla="*/ 10813758 w 12191995"/>
              <a:gd name="connsiteY1140" fmla="*/ 335656 h 6857997"/>
              <a:gd name="connsiteX1141" fmla="*/ 10814226 w 12191995"/>
              <a:gd name="connsiteY1141" fmla="*/ 335656 h 6857997"/>
              <a:gd name="connsiteX1142" fmla="*/ 10814695 w 12191995"/>
              <a:gd name="connsiteY1142" fmla="*/ 335656 h 6857997"/>
              <a:gd name="connsiteX1143" fmla="*/ 10815163 w 12191995"/>
              <a:gd name="connsiteY1143" fmla="*/ 335656 h 6857997"/>
              <a:gd name="connsiteX1144" fmla="*/ 10815632 w 12191995"/>
              <a:gd name="connsiteY1144" fmla="*/ 335188 h 6857997"/>
              <a:gd name="connsiteX1145" fmla="*/ 11457031 w 12191995"/>
              <a:gd name="connsiteY1145" fmla="*/ 332616 h 6857997"/>
              <a:gd name="connsiteX1146" fmla="*/ 11464700 w 12191995"/>
              <a:gd name="connsiteY1146" fmla="*/ 333605 h 6857997"/>
              <a:gd name="connsiteX1147" fmla="*/ 11469976 w 12191995"/>
              <a:gd name="connsiteY1147" fmla="*/ 336942 h 6857997"/>
              <a:gd name="connsiteX1148" fmla="*/ 11472862 w 12191995"/>
              <a:gd name="connsiteY1148" fmla="*/ 342215 h 6857997"/>
              <a:gd name="connsiteX1149" fmla="*/ 11473811 w 12191995"/>
              <a:gd name="connsiteY1149" fmla="*/ 350331 h 6857997"/>
              <a:gd name="connsiteX1150" fmla="*/ 11473811 w 12191995"/>
              <a:gd name="connsiteY1150" fmla="*/ 355605 h 6857997"/>
              <a:gd name="connsiteX1151" fmla="*/ 11473811 w 12191995"/>
              <a:gd name="connsiteY1151" fmla="*/ 360837 h 6857997"/>
              <a:gd name="connsiteX1152" fmla="*/ 11473811 w 12191995"/>
              <a:gd name="connsiteY1152" fmla="*/ 366110 h 6857997"/>
              <a:gd name="connsiteX1153" fmla="*/ 11473811 w 12191995"/>
              <a:gd name="connsiteY1153" fmla="*/ 371383 h 6857997"/>
              <a:gd name="connsiteX1154" fmla="*/ 11472862 w 12191995"/>
              <a:gd name="connsiteY1154" fmla="*/ 379499 h 6857997"/>
              <a:gd name="connsiteX1155" fmla="*/ 11469976 w 12191995"/>
              <a:gd name="connsiteY1155" fmla="*/ 385226 h 6857997"/>
              <a:gd name="connsiteX1156" fmla="*/ 11464700 w 12191995"/>
              <a:gd name="connsiteY1156" fmla="*/ 388604 h 6857997"/>
              <a:gd name="connsiteX1157" fmla="*/ 11457031 w 12191995"/>
              <a:gd name="connsiteY1157" fmla="*/ 390005 h 6857997"/>
              <a:gd name="connsiteX1158" fmla="*/ 11449899 w 12191995"/>
              <a:gd name="connsiteY1158" fmla="*/ 388604 h 6857997"/>
              <a:gd name="connsiteX1159" fmla="*/ 11444622 w 12191995"/>
              <a:gd name="connsiteY1159" fmla="*/ 385226 h 6857997"/>
              <a:gd name="connsiteX1160" fmla="*/ 11441736 w 12191995"/>
              <a:gd name="connsiteY1160" fmla="*/ 379499 h 6857997"/>
              <a:gd name="connsiteX1161" fmla="*/ 11440294 w 12191995"/>
              <a:gd name="connsiteY1161" fmla="*/ 371383 h 6857997"/>
              <a:gd name="connsiteX1162" fmla="*/ 11440294 w 12191995"/>
              <a:gd name="connsiteY1162" fmla="*/ 366110 h 6857997"/>
              <a:gd name="connsiteX1163" fmla="*/ 11440294 w 12191995"/>
              <a:gd name="connsiteY1163" fmla="*/ 360837 h 6857997"/>
              <a:gd name="connsiteX1164" fmla="*/ 11440294 w 12191995"/>
              <a:gd name="connsiteY1164" fmla="*/ 355605 h 6857997"/>
              <a:gd name="connsiteX1165" fmla="*/ 11440294 w 12191995"/>
              <a:gd name="connsiteY1165" fmla="*/ 350331 h 6857997"/>
              <a:gd name="connsiteX1166" fmla="*/ 11441242 w 12191995"/>
              <a:gd name="connsiteY1166" fmla="*/ 342215 h 6857997"/>
              <a:gd name="connsiteX1167" fmla="*/ 11444622 w 12191995"/>
              <a:gd name="connsiteY1167" fmla="*/ 336942 h 6857997"/>
              <a:gd name="connsiteX1168" fmla="*/ 11449899 w 12191995"/>
              <a:gd name="connsiteY1168" fmla="*/ 333605 h 6857997"/>
              <a:gd name="connsiteX1169" fmla="*/ 11457031 w 12191995"/>
              <a:gd name="connsiteY1169" fmla="*/ 332616 h 6857997"/>
              <a:gd name="connsiteX1170" fmla="*/ 11356963 w 12191995"/>
              <a:gd name="connsiteY1170" fmla="*/ 332607 h 6857997"/>
              <a:gd name="connsiteX1171" fmla="*/ 11360789 w 12191995"/>
              <a:gd name="connsiteY1171" fmla="*/ 332607 h 6857997"/>
              <a:gd name="connsiteX1172" fmla="*/ 11365110 w 12191995"/>
              <a:gd name="connsiteY1172" fmla="*/ 332607 h 6857997"/>
              <a:gd name="connsiteX1173" fmla="*/ 11368936 w 12191995"/>
              <a:gd name="connsiteY1173" fmla="*/ 332607 h 6857997"/>
              <a:gd name="connsiteX1174" fmla="*/ 11373215 w 12191995"/>
              <a:gd name="connsiteY1174" fmla="*/ 332607 h 6857997"/>
              <a:gd name="connsiteX1175" fmla="*/ 11378976 w 12191995"/>
              <a:gd name="connsiteY1175" fmla="*/ 333100 h 6857997"/>
              <a:gd name="connsiteX1176" fmla="*/ 11382802 w 12191995"/>
              <a:gd name="connsiteY1176" fmla="*/ 335488 h 6857997"/>
              <a:gd name="connsiteX1177" fmla="*/ 11385189 w 12191995"/>
              <a:gd name="connsiteY1177" fmla="*/ 338862 h 6857997"/>
              <a:gd name="connsiteX1178" fmla="*/ 11386135 w 12191995"/>
              <a:gd name="connsiteY1178" fmla="*/ 343637 h 6857997"/>
              <a:gd name="connsiteX1179" fmla="*/ 11385189 w 12191995"/>
              <a:gd name="connsiteY1179" fmla="*/ 348864 h 6857997"/>
              <a:gd name="connsiteX1180" fmla="*/ 11382802 w 12191995"/>
              <a:gd name="connsiteY1180" fmla="*/ 352239 h 6857997"/>
              <a:gd name="connsiteX1181" fmla="*/ 11378976 w 12191995"/>
              <a:gd name="connsiteY1181" fmla="*/ 354132 h 6857997"/>
              <a:gd name="connsiteX1182" fmla="*/ 11373215 w 12191995"/>
              <a:gd name="connsiteY1182" fmla="*/ 355078 h 6857997"/>
              <a:gd name="connsiteX1183" fmla="*/ 11368936 w 12191995"/>
              <a:gd name="connsiteY1183" fmla="*/ 355078 h 6857997"/>
              <a:gd name="connsiteX1184" fmla="*/ 11365110 w 12191995"/>
              <a:gd name="connsiteY1184" fmla="*/ 355078 h 6857997"/>
              <a:gd name="connsiteX1185" fmla="*/ 11360789 w 12191995"/>
              <a:gd name="connsiteY1185" fmla="*/ 355078 h 6857997"/>
              <a:gd name="connsiteX1186" fmla="*/ 11356963 w 12191995"/>
              <a:gd name="connsiteY1186" fmla="*/ 355078 h 6857997"/>
              <a:gd name="connsiteX1187" fmla="*/ 11356963 w 12191995"/>
              <a:gd name="connsiteY1187" fmla="*/ 349358 h 6857997"/>
              <a:gd name="connsiteX1188" fmla="*/ 11356963 w 12191995"/>
              <a:gd name="connsiteY1188" fmla="*/ 343637 h 6857997"/>
              <a:gd name="connsiteX1189" fmla="*/ 11356963 w 12191995"/>
              <a:gd name="connsiteY1189" fmla="*/ 338369 h 6857997"/>
              <a:gd name="connsiteX1190" fmla="*/ 10875432 w 12191995"/>
              <a:gd name="connsiteY1190" fmla="*/ 331887 h 6857997"/>
              <a:gd name="connsiteX1191" fmla="*/ 10877306 w 12191995"/>
              <a:gd name="connsiteY1191" fmla="*/ 338957 h 6857997"/>
              <a:gd name="connsiteX1192" fmla="*/ 10879180 w 12191995"/>
              <a:gd name="connsiteY1192" fmla="*/ 346496 h 6857997"/>
              <a:gd name="connsiteX1193" fmla="*/ 10881075 w 12191995"/>
              <a:gd name="connsiteY1193" fmla="*/ 353545 h 6857997"/>
              <a:gd name="connsiteX1194" fmla="*/ 10882949 w 12191995"/>
              <a:gd name="connsiteY1194" fmla="*/ 361062 h 6857997"/>
              <a:gd name="connsiteX1195" fmla="*/ 10884844 w 12191995"/>
              <a:gd name="connsiteY1195" fmla="*/ 368111 h 6857997"/>
              <a:gd name="connsiteX1196" fmla="*/ 10886718 w 12191995"/>
              <a:gd name="connsiteY1196" fmla="*/ 375650 h 6857997"/>
              <a:gd name="connsiteX1197" fmla="*/ 10888593 w 12191995"/>
              <a:gd name="connsiteY1197" fmla="*/ 382720 h 6857997"/>
              <a:gd name="connsiteX1198" fmla="*/ 10890488 w 12191995"/>
              <a:gd name="connsiteY1198" fmla="*/ 390237 h 6857997"/>
              <a:gd name="connsiteX1199" fmla="*/ 10886718 w 12191995"/>
              <a:gd name="connsiteY1199" fmla="*/ 391195 h 6857997"/>
              <a:gd name="connsiteX1200" fmla="*/ 10883418 w 12191995"/>
              <a:gd name="connsiteY1200" fmla="*/ 392132 h 6857997"/>
              <a:gd name="connsiteX1201" fmla="*/ 10880117 w 12191995"/>
              <a:gd name="connsiteY1201" fmla="*/ 392601 h 6857997"/>
              <a:gd name="connsiteX1202" fmla="*/ 10876837 w 12191995"/>
              <a:gd name="connsiteY1202" fmla="*/ 393538 h 6857997"/>
              <a:gd name="connsiteX1203" fmla="*/ 10873536 w 12191995"/>
              <a:gd name="connsiteY1203" fmla="*/ 394475 h 6857997"/>
              <a:gd name="connsiteX1204" fmla="*/ 10870235 w 12191995"/>
              <a:gd name="connsiteY1204" fmla="*/ 395433 h 6857997"/>
              <a:gd name="connsiteX1205" fmla="*/ 10866934 w 12191995"/>
              <a:gd name="connsiteY1205" fmla="*/ 395880 h 6857997"/>
              <a:gd name="connsiteX1206" fmla="*/ 10863655 w 12191995"/>
              <a:gd name="connsiteY1206" fmla="*/ 396839 h 6857997"/>
              <a:gd name="connsiteX1207" fmla="*/ 10863165 w 12191995"/>
              <a:gd name="connsiteY1207" fmla="*/ 395880 h 6857997"/>
              <a:gd name="connsiteX1208" fmla="*/ 10862718 w 12191995"/>
              <a:gd name="connsiteY1208" fmla="*/ 394965 h 6857997"/>
              <a:gd name="connsiteX1209" fmla="*/ 10861781 w 12191995"/>
              <a:gd name="connsiteY1209" fmla="*/ 394475 h 6857997"/>
              <a:gd name="connsiteX1210" fmla="*/ 10861291 w 12191995"/>
              <a:gd name="connsiteY1210" fmla="*/ 393538 h 6857997"/>
              <a:gd name="connsiteX1211" fmla="*/ 10860354 w 12191995"/>
              <a:gd name="connsiteY1211" fmla="*/ 392601 h 6857997"/>
              <a:gd name="connsiteX1212" fmla="*/ 10859885 w 12191995"/>
              <a:gd name="connsiteY1212" fmla="*/ 392132 h 6857997"/>
              <a:gd name="connsiteX1213" fmla="*/ 10858948 w 12191995"/>
              <a:gd name="connsiteY1213" fmla="*/ 391664 h 6857997"/>
              <a:gd name="connsiteX1214" fmla="*/ 10858011 w 12191995"/>
              <a:gd name="connsiteY1214" fmla="*/ 391195 h 6857997"/>
              <a:gd name="connsiteX1215" fmla="*/ 10860354 w 12191995"/>
              <a:gd name="connsiteY1215" fmla="*/ 383657 h 6857997"/>
              <a:gd name="connsiteX1216" fmla="*/ 10862249 w 12191995"/>
              <a:gd name="connsiteY1216" fmla="*/ 376118 h 6857997"/>
              <a:gd name="connsiteX1217" fmla="*/ 10864592 w 12191995"/>
              <a:gd name="connsiteY1217" fmla="*/ 369069 h 6857997"/>
              <a:gd name="connsiteX1218" fmla="*/ 10866934 w 12191995"/>
              <a:gd name="connsiteY1218" fmla="*/ 361530 h 6857997"/>
              <a:gd name="connsiteX1219" fmla="*/ 10868830 w 12191995"/>
              <a:gd name="connsiteY1219" fmla="*/ 354013 h 6857997"/>
              <a:gd name="connsiteX1220" fmla="*/ 10871194 w 12191995"/>
              <a:gd name="connsiteY1220" fmla="*/ 346496 h 6857997"/>
              <a:gd name="connsiteX1221" fmla="*/ 10873068 w 12191995"/>
              <a:gd name="connsiteY1221" fmla="*/ 338957 h 6857997"/>
              <a:gd name="connsiteX1222" fmla="*/ 10875432 w 12191995"/>
              <a:gd name="connsiteY1222" fmla="*/ 331887 h 6857997"/>
              <a:gd name="connsiteX1223" fmla="*/ 10877774 w 12191995"/>
              <a:gd name="connsiteY1223" fmla="*/ 328586 h 6857997"/>
              <a:gd name="connsiteX1224" fmla="*/ 10882012 w 12191995"/>
              <a:gd name="connsiteY1224" fmla="*/ 330013 h 6857997"/>
              <a:gd name="connsiteX1225" fmla="*/ 10886250 w 12191995"/>
              <a:gd name="connsiteY1225" fmla="*/ 331887 h 6857997"/>
              <a:gd name="connsiteX1226" fmla="*/ 10890019 w 12191995"/>
              <a:gd name="connsiteY1226" fmla="*/ 333782 h 6857997"/>
              <a:gd name="connsiteX1227" fmla="*/ 10894257 w 12191995"/>
              <a:gd name="connsiteY1227" fmla="*/ 335656 h 6857997"/>
              <a:gd name="connsiteX1228" fmla="*/ 10898474 w 12191995"/>
              <a:gd name="connsiteY1228" fmla="*/ 337552 h 6857997"/>
              <a:gd name="connsiteX1229" fmla="*/ 10902243 w 12191995"/>
              <a:gd name="connsiteY1229" fmla="*/ 339426 h 6857997"/>
              <a:gd name="connsiteX1230" fmla="*/ 10906481 w 12191995"/>
              <a:gd name="connsiteY1230" fmla="*/ 341300 h 6857997"/>
              <a:gd name="connsiteX1231" fmla="*/ 10910251 w 12191995"/>
              <a:gd name="connsiteY1231" fmla="*/ 342726 h 6857997"/>
              <a:gd name="connsiteX1232" fmla="*/ 10908355 w 12191995"/>
              <a:gd name="connsiteY1232" fmla="*/ 348370 h 6857997"/>
              <a:gd name="connsiteX1233" fmla="*/ 10906013 w 12191995"/>
              <a:gd name="connsiteY1233" fmla="*/ 353545 h 6857997"/>
              <a:gd name="connsiteX1234" fmla="*/ 10903670 w 12191995"/>
              <a:gd name="connsiteY1234" fmla="*/ 359209 h 6857997"/>
              <a:gd name="connsiteX1235" fmla="*/ 10901775 w 12191995"/>
              <a:gd name="connsiteY1235" fmla="*/ 364342 h 6857997"/>
              <a:gd name="connsiteX1236" fmla="*/ 10899432 w 12191995"/>
              <a:gd name="connsiteY1236" fmla="*/ 370006 h 6857997"/>
              <a:gd name="connsiteX1237" fmla="*/ 10897068 w 12191995"/>
              <a:gd name="connsiteY1237" fmla="*/ 375181 h 6857997"/>
              <a:gd name="connsiteX1238" fmla="*/ 10894726 w 12191995"/>
              <a:gd name="connsiteY1238" fmla="*/ 380824 h 6857997"/>
              <a:gd name="connsiteX1239" fmla="*/ 10892830 w 12191995"/>
              <a:gd name="connsiteY1239" fmla="*/ 385999 h 6857997"/>
              <a:gd name="connsiteX1240" fmla="*/ 10890956 w 12191995"/>
              <a:gd name="connsiteY1240" fmla="*/ 378950 h 6857997"/>
              <a:gd name="connsiteX1241" fmla="*/ 10889061 w 12191995"/>
              <a:gd name="connsiteY1241" fmla="*/ 371880 h 6857997"/>
              <a:gd name="connsiteX1242" fmla="*/ 10887187 w 12191995"/>
              <a:gd name="connsiteY1242" fmla="*/ 364342 h 6857997"/>
              <a:gd name="connsiteX1243" fmla="*/ 10885313 w 12191995"/>
              <a:gd name="connsiteY1243" fmla="*/ 357314 h 6857997"/>
              <a:gd name="connsiteX1244" fmla="*/ 10883418 w 12191995"/>
              <a:gd name="connsiteY1244" fmla="*/ 350265 h 6857997"/>
              <a:gd name="connsiteX1245" fmla="*/ 10881544 w 12191995"/>
              <a:gd name="connsiteY1245" fmla="*/ 342726 h 6857997"/>
              <a:gd name="connsiteX1246" fmla="*/ 10879648 w 12191995"/>
              <a:gd name="connsiteY1246" fmla="*/ 335656 h 6857997"/>
              <a:gd name="connsiteX1247" fmla="*/ 10877774 w 12191995"/>
              <a:gd name="connsiteY1247" fmla="*/ 328586 h 6857997"/>
              <a:gd name="connsiteX1248" fmla="*/ 10801512 w 12191995"/>
              <a:gd name="connsiteY1248" fmla="*/ 328118 h 6857997"/>
              <a:gd name="connsiteX1249" fmla="*/ 10801981 w 12191995"/>
              <a:gd name="connsiteY1249" fmla="*/ 329076 h 6857997"/>
              <a:gd name="connsiteX1250" fmla="*/ 10802450 w 12191995"/>
              <a:gd name="connsiteY1250" fmla="*/ 330013 h 6857997"/>
              <a:gd name="connsiteX1251" fmla="*/ 10802918 w 12191995"/>
              <a:gd name="connsiteY1251" fmla="*/ 330950 h 6857997"/>
              <a:gd name="connsiteX1252" fmla="*/ 10803408 w 12191995"/>
              <a:gd name="connsiteY1252" fmla="*/ 331418 h 6857997"/>
              <a:gd name="connsiteX1253" fmla="*/ 10803876 w 12191995"/>
              <a:gd name="connsiteY1253" fmla="*/ 332355 h 6857997"/>
              <a:gd name="connsiteX1254" fmla="*/ 10804345 w 12191995"/>
              <a:gd name="connsiteY1254" fmla="*/ 332845 h 6857997"/>
              <a:gd name="connsiteX1255" fmla="*/ 10805282 w 12191995"/>
              <a:gd name="connsiteY1255" fmla="*/ 333782 h 6857997"/>
              <a:gd name="connsiteX1256" fmla="*/ 10805750 w 12191995"/>
              <a:gd name="connsiteY1256" fmla="*/ 334251 h 6857997"/>
              <a:gd name="connsiteX1257" fmla="*/ 10801981 w 12191995"/>
              <a:gd name="connsiteY1257" fmla="*/ 343195 h 6857997"/>
              <a:gd name="connsiteX1258" fmla="*/ 10797764 w 12191995"/>
              <a:gd name="connsiteY1258" fmla="*/ 351671 h 6857997"/>
              <a:gd name="connsiteX1259" fmla="*/ 10793505 w 12191995"/>
              <a:gd name="connsiteY1259" fmla="*/ 360593 h 6857997"/>
              <a:gd name="connsiteX1260" fmla="*/ 10789736 w 12191995"/>
              <a:gd name="connsiteY1260" fmla="*/ 369538 h 6857997"/>
              <a:gd name="connsiteX1261" fmla="*/ 10785519 w 12191995"/>
              <a:gd name="connsiteY1261" fmla="*/ 378482 h 6857997"/>
              <a:gd name="connsiteX1262" fmla="*/ 10781750 w 12191995"/>
              <a:gd name="connsiteY1262" fmla="*/ 387426 h 6857997"/>
              <a:gd name="connsiteX1263" fmla="*/ 10777512 w 12191995"/>
              <a:gd name="connsiteY1263" fmla="*/ 396349 h 6857997"/>
              <a:gd name="connsiteX1264" fmla="*/ 10773274 w 12191995"/>
              <a:gd name="connsiteY1264" fmla="*/ 404846 h 6857997"/>
              <a:gd name="connsiteX1265" fmla="*/ 10768099 w 12191995"/>
              <a:gd name="connsiteY1265" fmla="*/ 396839 h 6857997"/>
              <a:gd name="connsiteX1266" fmla="*/ 10762455 w 12191995"/>
              <a:gd name="connsiteY1266" fmla="*/ 388832 h 6857997"/>
              <a:gd name="connsiteX1267" fmla="*/ 10757259 w 12191995"/>
              <a:gd name="connsiteY1267" fmla="*/ 380824 h 6857997"/>
              <a:gd name="connsiteX1268" fmla="*/ 10751616 w 12191995"/>
              <a:gd name="connsiteY1268" fmla="*/ 372370 h 6857997"/>
              <a:gd name="connsiteX1269" fmla="*/ 10746441 w 12191995"/>
              <a:gd name="connsiteY1269" fmla="*/ 364342 h 6857997"/>
              <a:gd name="connsiteX1270" fmla="*/ 10741266 w 12191995"/>
              <a:gd name="connsiteY1270" fmla="*/ 356377 h 6857997"/>
              <a:gd name="connsiteX1271" fmla="*/ 10735622 w 12191995"/>
              <a:gd name="connsiteY1271" fmla="*/ 347901 h 6857997"/>
              <a:gd name="connsiteX1272" fmla="*/ 10730447 w 12191995"/>
              <a:gd name="connsiteY1272" fmla="*/ 339894 h 6857997"/>
              <a:gd name="connsiteX1273" fmla="*/ 10739392 w 12191995"/>
              <a:gd name="connsiteY1273" fmla="*/ 338489 h 6857997"/>
              <a:gd name="connsiteX1274" fmla="*/ 10748315 w 12191995"/>
              <a:gd name="connsiteY1274" fmla="*/ 337083 h 6857997"/>
              <a:gd name="connsiteX1275" fmla="*/ 10757259 w 12191995"/>
              <a:gd name="connsiteY1275" fmla="*/ 335656 h 6857997"/>
              <a:gd name="connsiteX1276" fmla="*/ 10766225 w 12191995"/>
              <a:gd name="connsiteY1276" fmla="*/ 334251 h 6857997"/>
              <a:gd name="connsiteX1277" fmla="*/ 10774679 w 12191995"/>
              <a:gd name="connsiteY1277" fmla="*/ 332845 h 6857997"/>
              <a:gd name="connsiteX1278" fmla="*/ 10783624 w 12191995"/>
              <a:gd name="connsiteY1278" fmla="*/ 331418 h 6857997"/>
              <a:gd name="connsiteX1279" fmla="*/ 10792568 w 12191995"/>
              <a:gd name="connsiteY1279" fmla="*/ 329544 h 6857997"/>
              <a:gd name="connsiteX1280" fmla="*/ 10801512 w 12191995"/>
              <a:gd name="connsiteY1280" fmla="*/ 328118 h 6857997"/>
              <a:gd name="connsiteX1281" fmla="*/ 10822702 w 12191995"/>
              <a:gd name="connsiteY1281" fmla="*/ 326712 h 6857997"/>
              <a:gd name="connsiteX1282" fmla="*/ 10829283 w 12191995"/>
              <a:gd name="connsiteY1282" fmla="*/ 326712 h 6857997"/>
              <a:gd name="connsiteX1283" fmla="*/ 10835416 w 12191995"/>
              <a:gd name="connsiteY1283" fmla="*/ 326712 h 6857997"/>
              <a:gd name="connsiteX1284" fmla="*/ 10841528 w 12191995"/>
              <a:gd name="connsiteY1284" fmla="*/ 326712 h 6857997"/>
              <a:gd name="connsiteX1285" fmla="*/ 10848108 w 12191995"/>
              <a:gd name="connsiteY1285" fmla="*/ 326712 h 6857997"/>
              <a:gd name="connsiteX1286" fmla="*/ 10854242 w 12191995"/>
              <a:gd name="connsiteY1286" fmla="*/ 327202 h 6857997"/>
              <a:gd name="connsiteX1287" fmla="*/ 10860822 w 12191995"/>
              <a:gd name="connsiteY1287" fmla="*/ 327202 h 6857997"/>
              <a:gd name="connsiteX1288" fmla="*/ 10866934 w 12191995"/>
              <a:gd name="connsiteY1288" fmla="*/ 327202 h 6857997"/>
              <a:gd name="connsiteX1289" fmla="*/ 10873536 w 12191995"/>
              <a:gd name="connsiteY1289" fmla="*/ 327202 h 6857997"/>
              <a:gd name="connsiteX1290" fmla="*/ 10871194 w 12191995"/>
              <a:gd name="connsiteY1290" fmla="*/ 335188 h 6857997"/>
              <a:gd name="connsiteX1291" fmla="*/ 10868830 w 12191995"/>
              <a:gd name="connsiteY1291" fmla="*/ 342726 h 6857997"/>
              <a:gd name="connsiteX1292" fmla="*/ 10866466 w 12191995"/>
              <a:gd name="connsiteY1292" fmla="*/ 350712 h 6857997"/>
              <a:gd name="connsiteX1293" fmla="*/ 10864123 w 12191995"/>
              <a:gd name="connsiteY1293" fmla="*/ 358719 h 6857997"/>
              <a:gd name="connsiteX1294" fmla="*/ 10861781 w 12191995"/>
              <a:gd name="connsiteY1294" fmla="*/ 366705 h 6857997"/>
              <a:gd name="connsiteX1295" fmla="*/ 10859417 w 12191995"/>
              <a:gd name="connsiteY1295" fmla="*/ 374244 h 6857997"/>
              <a:gd name="connsiteX1296" fmla="*/ 10857053 w 12191995"/>
              <a:gd name="connsiteY1296" fmla="*/ 382251 h 6857997"/>
              <a:gd name="connsiteX1297" fmla="*/ 10854710 w 12191995"/>
              <a:gd name="connsiteY1297" fmla="*/ 390237 h 6857997"/>
              <a:gd name="connsiteX1298" fmla="*/ 10854242 w 12191995"/>
              <a:gd name="connsiteY1298" fmla="*/ 390237 h 6857997"/>
              <a:gd name="connsiteX1299" fmla="*/ 10853752 w 12191995"/>
              <a:gd name="connsiteY1299" fmla="*/ 390237 h 6857997"/>
              <a:gd name="connsiteX1300" fmla="*/ 10853284 w 12191995"/>
              <a:gd name="connsiteY1300" fmla="*/ 390237 h 6857997"/>
              <a:gd name="connsiteX1301" fmla="*/ 10852836 w 12191995"/>
              <a:gd name="connsiteY1301" fmla="*/ 390237 h 6857997"/>
              <a:gd name="connsiteX1302" fmla="*/ 10852368 w 12191995"/>
              <a:gd name="connsiteY1302" fmla="*/ 390237 h 6857997"/>
              <a:gd name="connsiteX1303" fmla="*/ 10851878 w 12191995"/>
              <a:gd name="connsiteY1303" fmla="*/ 390237 h 6857997"/>
              <a:gd name="connsiteX1304" fmla="*/ 10851409 w 12191995"/>
              <a:gd name="connsiteY1304" fmla="*/ 390237 h 6857997"/>
              <a:gd name="connsiteX1305" fmla="*/ 10850941 w 12191995"/>
              <a:gd name="connsiteY1305" fmla="*/ 390237 h 6857997"/>
              <a:gd name="connsiteX1306" fmla="*/ 10850472 w 12191995"/>
              <a:gd name="connsiteY1306" fmla="*/ 390237 h 6857997"/>
              <a:gd name="connsiteX1307" fmla="*/ 10850004 w 12191995"/>
              <a:gd name="connsiteY1307" fmla="*/ 390706 h 6857997"/>
              <a:gd name="connsiteX1308" fmla="*/ 10849535 w 12191995"/>
              <a:gd name="connsiteY1308" fmla="*/ 390706 h 6857997"/>
              <a:gd name="connsiteX1309" fmla="*/ 10845766 w 12191995"/>
              <a:gd name="connsiteY1309" fmla="*/ 383657 h 6857997"/>
              <a:gd name="connsiteX1310" fmla="*/ 10841996 w 12191995"/>
              <a:gd name="connsiteY1310" fmla="*/ 376587 h 6857997"/>
              <a:gd name="connsiteX1311" fmla="*/ 10838227 w 12191995"/>
              <a:gd name="connsiteY1311" fmla="*/ 369538 h 6857997"/>
              <a:gd name="connsiteX1312" fmla="*/ 10833989 w 12191995"/>
              <a:gd name="connsiteY1312" fmla="*/ 361999 h 6857997"/>
              <a:gd name="connsiteX1313" fmla="*/ 10830241 w 12191995"/>
              <a:gd name="connsiteY1313" fmla="*/ 354950 h 6857997"/>
              <a:gd name="connsiteX1314" fmla="*/ 10826472 w 12191995"/>
              <a:gd name="connsiteY1314" fmla="*/ 347901 h 6857997"/>
              <a:gd name="connsiteX1315" fmla="*/ 10822702 w 12191995"/>
              <a:gd name="connsiteY1315" fmla="*/ 340831 h 6857997"/>
              <a:gd name="connsiteX1316" fmla="*/ 10818464 w 12191995"/>
              <a:gd name="connsiteY1316" fmla="*/ 333782 h 6857997"/>
              <a:gd name="connsiteX1317" fmla="*/ 10819401 w 12191995"/>
              <a:gd name="connsiteY1317" fmla="*/ 332845 h 6857997"/>
              <a:gd name="connsiteX1318" fmla="*/ 10820360 w 12191995"/>
              <a:gd name="connsiteY1318" fmla="*/ 332355 h 6857997"/>
              <a:gd name="connsiteX1319" fmla="*/ 10820828 w 12191995"/>
              <a:gd name="connsiteY1319" fmla="*/ 331418 h 6857997"/>
              <a:gd name="connsiteX1320" fmla="*/ 10821275 w 12191995"/>
              <a:gd name="connsiteY1320" fmla="*/ 330481 h 6857997"/>
              <a:gd name="connsiteX1321" fmla="*/ 10821744 w 12191995"/>
              <a:gd name="connsiteY1321" fmla="*/ 329544 h 6857997"/>
              <a:gd name="connsiteX1322" fmla="*/ 10822234 w 12191995"/>
              <a:gd name="connsiteY1322" fmla="*/ 328586 h 6857997"/>
              <a:gd name="connsiteX1323" fmla="*/ 10822702 w 12191995"/>
              <a:gd name="connsiteY1323" fmla="*/ 327670 h 6857997"/>
              <a:gd name="connsiteX1324" fmla="*/ 10822702 w 12191995"/>
              <a:gd name="connsiteY1324" fmla="*/ 326712 h 6857997"/>
              <a:gd name="connsiteX1325" fmla="*/ 11498613 w 12191995"/>
              <a:gd name="connsiteY1325" fmla="*/ 325367 h 6857997"/>
              <a:gd name="connsiteX1326" fmla="*/ 11498613 w 12191995"/>
              <a:gd name="connsiteY1326" fmla="*/ 343055 h 6857997"/>
              <a:gd name="connsiteX1327" fmla="*/ 11498613 w 12191995"/>
              <a:gd name="connsiteY1327" fmla="*/ 361154 h 6857997"/>
              <a:gd name="connsiteX1328" fmla="*/ 11498613 w 12191995"/>
              <a:gd name="connsiteY1328" fmla="*/ 379335 h 6857997"/>
              <a:gd name="connsiteX1329" fmla="*/ 11498613 w 12191995"/>
              <a:gd name="connsiteY1329" fmla="*/ 397022 h 6857997"/>
              <a:gd name="connsiteX1330" fmla="*/ 11501001 w 12191995"/>
              <a:gd name="connsiteY1330" fmla="*/ 397022 h 6857997"/>
              <a:gd name="connsiteX1331" fmla="*/ 11503429 w 12191995"/>
              <a:gd name="connsiteY1331" fmla="*/ 397022 h 6857997"/>
              <a:gd name="connsiteX1332" fmla="*/ 11505817 w 12191995"/>
              <a:gd name="connsiteY1332" fmla="*/ 397022 h 6857997"/>
              <a:gd name="connsiteX1333" fmla="*/ 11508204 w 12191995"/>
              <a:gd name="connsiteY1333" fmla="*/ 397022 h 6857997"/>
              <a:gd name="connsiteX1334" fmla="*/ 11508204 w 12191995"/>
              <a:gd name="connsiteY1334" fmla="*/ 383613 h 6857997"/>
              <a:gd name="connsiteX1335" fmla="*/ 11508204 w 12191995"/>
              <a:gd name="connsiteY1335" fmla="*/ 369792 h 6857997"/>
              <a:gd name="connsiteX1336" fmla="*/ 11508204 w 12191995"/>
              <a:gd name="connsiteY1336" fmla="*/ 356423 h 6857997"/>
              <a:gd name="connsiteX1337" fmla="*/ 11508204 w 12191995"/>
              <a:gd name="connsiteY1337" fmla="*/ 343055 h 6857997"/>
              <a:gd name="connsiteX1338" fmla="*/ 11508657 w 12191995"/>
              <a:gd name="connsiteY1338" fmla="*/ 343055 h 6857997"/>
              <a:gd name="connsiteX1339" fmla="*/ 11517302 w 12191995"/>
              <a:gd name="connsiteY1339" fmla="*/ 356423 h 6857997"/>
              <a:gd name="connsiteX1340" fmla="*/ 11525864 w 12191995"/>
              <a:gd name="connsiteY1340" fmla="*/ 369792 h 6857997"/>
              <a:gd name="connsiteX1341" fmla="*/ 11534508 w 12191995"/>
              <a:gd name="connsiteY1341" fmla="*/ 383613 h 6857997"/>
              <a:gd name="connsiteX1342" fmla="*/ 11543606 w 12191995"/>
              <a:gd name="connsiteY1342" fmla="*/ 397022 h 6857997"/>
              <a:gd name="connsiteX1343" fmla="*/ 11545993 w 12191995"/>
              <a:gd name="connsiteY1343" fmla="*/ 397022 h 6857997"/>
              <a:gd name="connsiteX1344" fmla="*/ 11547887 w 12191995"/>
              <a:gd name="connsiteY1344" fmla="*/ 397022 h 6857997"/>
              <a:gd name="connsiteX1345" fmla="*/ 11550274 w 12191995"/>
              <a:gd name="connsiteY1345" fmla="*/ 397022 h 6857997"/>
              <a:gd name="connsiteX1346" fmla="*/ 11552662 w 12191995"/>
              <a:gd name="connsiteY1346" fmla="*/ 397022 h 6857997"/>
              <a:gd name="connsiteX1347" fmla="*/ 11552662 w 12191995"/>
              <a:gd name="connsiteY1347" fmla="*/ 379335 h 6857997"/>
              <a:gd name="connsiteX1348" fmla="*/ 11552662 w 12191995"/>
              <a:gd name="connsiteY1348" fmla="*/ 361154 h 6857997"/>
              <a:gd name="connsiteX1349" fmla="*/ 11552662 w 12191995"/>
              <a:gd name="connsiteY1349" fmla="*/ 343055 h 6857997"/>
              <a:gd name="connsiteX1350" fmla="*/ 11552662 w 12191995"/>
              <a:gd name="connsiteY1350" fmla="*/ 325367 h 6857997"/>
              <a:gd name="connsiteX1351" fmla="*/ 11550274 w 12191995"/>
              <a:gd name="connsiteY1351" fmla="*/ 325367 h 6857997"/>
              <a:gd name="connsiteX1352" fmla="*/ 11547887 w 12191995"/>
              <a:gd name="connsiteY1352" fmla="*/ 325367 h 6857997"/>
              <a:gd name="connsiteX1353" fmla="*/ 11545499 w 12191995"/>
              <a:gd name="connsiteY1353" fmla="*/ 325367 h 6857997"/>
              <a:gd name="connsiteX1354" fmla="*/ 11543112 w 12191995"/>
              <a:gd name="connsiteY1354" fmla="*/ 325367 h 6857997"/>
              <a:gd name="connsiteX1355" fmla="*/ 11543112 w 12191995"/>
              <a:gd name="connsiteY1355" fmla="*/ 338777 h 6857997"/>
              <a:gd name="connsiteX1356" fmla="*/ 11543112 w 12191995"/>
              <a:gd name="connsiteY1356" fmla="*/ 352146 h 6857997"/>
              <a:gd name="connsiteX1357" fmla="*/ 11543112 w 12191995"/>
              <a:gd name="connsiteY1357" fmla="*/ 365966 h 6857997"/>
              <a:gd name="connsiteX1358" fmla="*/ 11543112 w 12191995"/>
              <a:gd name="connsiteY1358" fmla="*/ 379335 h 6857997"/>
              <a:gd name="connsiteX1359" fmla="*/ 11542618 w 12191995"/>
              <a:gd name="connsiteY1359" fmla="*/ 379335 h 6857997"/>
              <a:gd name="connsiteX1360" fmla="*/ 11534014 w 12191995"/>
              <a:gd name="connsiteY1360" fmla="*/ 365966 h 6857997"/>
              <a:gd name="connsiteX1361" fmla="*/ 11525411 w 12191995"/>
              <a:gd name="connsiteY1361" fmla="*/ 352146 h 6857997"/>
              <a:gd name="connsiteX1362" fmla="*/ 11516314 w 12191995"/>
              <a:gd name="connsiteY1362" fmla="*/ 338777 h 6857997"/>
              <a:gd name="connsiteX1363" fmla="*/ 11507710 w 12191995"/>
              <a:gd name="connsiteY1363" fmla="*/ 325367 h 6857997"/>
              <a:gd name="connsiteX1364" fmla="*/ 11505323 w 12191995"/>
              <a:gd name="connsiteY1364" fmla="*/ 325367 h 6857997"/>
              <a:gd name="connsiteX1365" fmla="*/ 11503429 w 12191995"/>
              <a:gd name="connsiteY1365" fmla="*/ 325367 h 6857997"/>
              <a:gd name="connsiteX1366" fmla="*/ 11501001 w 12191995"/>
              <a:gd name="connsiteY1366" fmla="*/ 325367 h 6857997"/>
              <a:gd name="connsiteX1367" fmla="*/ 11163004 w 12191995"/>
              <a:gd name="connsiteY1367" fmla="*/ 325367 h 6857997"/>
              <a:gd name="connsiteX1368" fmla="*/ 11163004 w 12191995"/>
              <a:gd name="connsiteY1368" fmla="*/ 343055 h 6857997"/>
              <a:gd name="connsiteX1369" fmla="*/ 11163004 w 12191995"/>
              <a:gd name="connsiteY1369" fmla="*/ 361154 h 6857997"/>
              <a:gd name="connsiteX1370" fmla="*/ 11163004 w 12191995"/>
              <a:gd name="connsiteY1370" fmla="*/ 379335 h 6857997"/>
              <a:gd name="connsiteX1371" fmla="*/ 11163004 w 12191995"/>
              <a:gd name="connsiteY1371" fmla="*/ 397022 h 6857997"/>
              <a:gd name="connsiteX1372" fmla="*/ 11165389 w 12191995"/>
              <a:gd name="connsiteY1372" fmla="*/ 397022 h 6857997"/>
              <a:gd name="connsiteX1373" fmla="*/ 11167775 w 12191995"/>
              <a:gd name="connsiteY1373" fmla="*/ 397022 h 6857997"/>
              <a:gd name="connsiteX1374" fmla="*/ 11170160 w 12191995"/>
              <a:gd name="connsiteY1374" fmla="*/ 397022 h 6857997"/>
              <a:gd name="connsiteX1375" fmla="*/ 11172545 w 12191995"/>
              <a:gd name="connsiteY1375" fmla="*/ 397022 h 6857997"/>
              <a:gd name="connsiteX1376" fmla="*/ 11172545 w 12191995"/>
              <a:gd name="connsiteY1376" fmla="*/ 383613 h 6857997"/>
              <a:gd name="connsiteX1377" fmla="*/ 11172545 w 12191995"/>
              <a:gd name="connsiteY1377" fmla="*/ 369792 h 6857997"/>
              <a:gd name="connsiteX1378" fmla="*/ 11172545 w 12191995"/>
              <a:gd name="connsiteY1378" fmla="*/ 356423 h 6857997"/>
              <a:gd name="connsiteX1379" fmla="*/ 11172545 w 12191995"/>
              <a:gd name="connsiteY1379" fmla="*/ 343055 h 6857997"/>
              <a:gd name="connsiteX1380" fmla="*/ 11181634 w 12191995"/>
              <a:gd name="connsiteY1380" fmla="*/ 356423 h 6857997"/>
              <a:gd name="connsiteX1381" fmla="*/ 11190229 w 12191995"/>
              <a:gd name="connsiteY1381" fmla="*/ 369792 h 6857997"/>
              <a:gd name="connsiteX1382" fmla="*/ 11198824 w 12191995"/>
              <a:gd name="connsiteY1382" fmla="*/ 383613 h 6857997"/>
              <a:gd name="connsiteX1383" fmla="*/ 11207913 w 12191995"/>
              <a:gd name="connsiteY1383" fmla="*/ 397022 h 6857997"/>
              <a:gd name="connsiteX1384" fmla="*/ 11209804 w 12191995"/>
              <a:gd name="connsiteY1384" fmla="*/ 397022 h 6857997"/>
              <a:gd name="connsiteX1385" fmla="*/ 11212190 w 12191995"/>
              <a:gd name="connsiteY1385" fmla="*/ 397022 h 6857997"/>
              <a:gd name="connsiteX1386" fmla="*/ 11214575 w 12191995"/>
              <a:gd name="connsiteY1386" fmla="*/ 397022 h 6857997"/>
              <a:gd name="connsiteX1387" fmla="*/ 11216508 w 12191995"/>
              <a:gd name="connsiteY1387" fmla="*/ 397022 h 6857997"/>
              <a:gd name="connsiteX1388" fmla="*/ 11216508 w 12191995"/>
              <a:gd name="connsiteY1388" fmla="*/ 379335 h 6857997"/>
              <a:gd name="connsiteX1389" fmla="*/ 11216508 w 12191995"/>
              <a:gd name="connsiteY1389" fmla="*/ 361154 h 6857997"/>
              <a:gd name="connsiteX1390" fmla="*/ 11216508 w 12191995"/>
              <a:gd name="connsiteY1390" fmla="*/ 343055 h 6857997"/>
              <a:gd name="connsiteX1391" fmla="*/ 11216508 w 12191995"/>
              <a:gd name="connsiteY1391" fmla="*/ 325367 h 6857997"/>
              <a:gd name="connsiteX1392" fmla="*/ 11214575 w 12191995"/>
              <a:gd name="connsiteY1392" fmla="*/ 325367 h 6857997"/>
              <a:gd name="connsiteX1393" fmla="*/ 11212190 w 12191995"/>
              <a:gd name="connsiteY1393" fmla="*/ 325367 h 6857997"/>
              <a:gd name="connsiteX1394" fmla="*/ 11209804 w 12191995"/>
              <a:gd name="connsiteY1394" fmla="*/ 325367 h 6857997"/>
              <a:gd name="connsiteX1395" fmla="*/ 11207419 w 12191995"/>
              <a:gd name="connsiteY1395" fmla="*/ 325367 h 6857997"/>
              <a:gd name="connsiteX1396" fmla="*/ 11207419 w 12191995"/>
              <a:gd name="connsiteY1396" fmla="*/ 338777 h 6857997"/>
              <a:gd name="connsiteX1397" fmla="*/ 11207419 w 12191995"/>
              <a:gd name="connsiteY1397" fmla="*/ 352145 h 6857997"/>
              <a:gd name="connsiteX1398" fmla="*/ 11207419 w 12191995"/>
              <a:gd name="connsiteY1398" fmla="*/ 365966 h 6857997"/>
              <a:gd name="connsiteX1399" fmla="*/ 11207419 w 12191995"/>
              <a:gd name="connsiteY1399" fmla="*/ 379335 h 6857997"/>
              <a:gd name="connsiteX1400" fmla="*/ 11206967 w 12191995"/>
              <a:gd name="connsiteY1400" fmla="*/ 379335 h 6857997"/>
              <a:gd name="connsiteX1401" fmla="*/ 11198331 w 12191995"/>
              <a:gd name="connsiteY1401" fmla="*/ 365966 h 6857997"/>
              <a:gd name="connsiteX1402" fmla="*/ 11189242 w 12191995"/>
              <a:gd name="connsiteY1402" fmla="*/ 352145 h 6857997"/>
              <a:gd name="connsiteX1403" fmla="*/ 11180647 w 12191995"/>
              <a:gd name="connsiteY1403" fmla="*/ 338777 h 6857997"/>
              <a:gd name="connsiteX1404" fmla="*/ 11172052 w 12191995"/>
              <a:gd name="connsiteY1404" fmla="*/ 325367 h 6857997"/>
              <a:gd name="connsiteX1405" fmla="*/ 11169666 w 12191995"/>
              <a:gd name="connsiteY1405" fmla="*/ 325367 h 6857997"/>
              <a:gd name="connsiteX1406" fmla="*/ 11167281 w 12191995"/>
              <a:gd name="connsiteY1406" fmla="*/ 325367 h 6857997"/>
              <a:gd name="connsiteX1407" fmla="*/ 11165389 w 12191995"/>
              <a:gd name="connsiteY1407" fmla="*/ 325367 h 6857997"/>
              <a:gd name="connsiteX1408" fmla="*/ 11108914 w 12191995"/>
              <a:gd name="connsiteY1408" fmla="*/ 323553 h 6857997"/>
              <a:gd name="connsiteX1409" fmla="*/ 11108914 w 12191995"/>
              <a:gd name="connsiteY1409" fmla="*/ 341716 h 6857997"/>
              <a:gd name="connsiteX1410" fmla="*/ 11108914 w 12191995"/>
              <a:gd name="connsiteY1410" fmla="*/ 359427 h 6857997"/>
              <a:gd name="connsiteX1411" fmla="*/ 11108914 w 12191995"/>
              <a:gd name="connsiteY1411" fmla="*/ 377590 h 6857997"/>
              <a:gd name="connsiteX1412" fmla="*/ 11108914 w 12191995"/>
              <a:gd name="connsiteY1412" fmla="*/ 395571 h 6857997"/>
              <a:gd name="connsiteX1413" fmla="*/ 11108914 w 12191995"/>
              <a:gd name="connsiteY1413" fmla="*/ 395572 h 6857997"/>
              <a:gd name="connsiteX1414" fmla="*/ 11108914 w 12191995"/>
              <a:gd name="connsiteY1414" fmla="*/ 395753 h 6857997"/>
              <a:gd name="connsiteX1415" fmla="*/ 11118965 w 12191995"/>
              <a:gd name="connsiteY1415" fmla="*/ 395753 h 6857997"/>
              <a:gd name="connsiteX1416" fmla="*/ 11129016 w 12191995"/>
              <a:gd name="connsiteY1416" fmla="*/ 395753 h 6857997"/>
              <a:gd name="connsiteX1417" fmla="*/ 11138572 w 12191995"/>
              <a:gd name="connsiteY1417" fmla="*/ 395753 h 6857997"/>
              <a:gd name="connsiteX1418" fmla="*/ 11148623 w 12191995"/>
              <a:gd name="connsiteY1418" fmla="*/ 395753 h 6857997"/>
              <a:gd name="connsiteX1419" fmla="*/ 11148623 w 12191995"/>
              <a:gd name="connsiteY1419" fmla="*/ 395572 h 6857997"/>
              <a:gd name="connsiteX1420" fmla="*/ 11148623 w 12191995"/>
              <a:gd name="connsiteY1420" fmla="*/ 395571 h 6857997"/>
              <a:gd name="connsiteX1421" fmla="*/ 11148623 w 12191995"/>
              <a:gd name="connsiteY1421" fmla="*/ 393364 h 6857997"/>
              <a:gd name="connsiteX1422" fmla="*/ 11148623 w 12191995"/>
              <a:gd name="connsiteY1422" fmla="*/ 393201 h 6857997"/>
              <a:gd name="connsiteX1423" fmla="*/ 11148623 w 12191995"/>
              <a:gd name="connsiteY1423" fmla="*/ 393201 h 6857997"/>
              <a:gd name="connsiteX1424" fmla="*/ 11148623 w 12191995"/>
              <a:gd name="connsiteY1424" fmla="*/ 390975 h 6857997"/>
              <a:gd name="connsiteX1425" fmla="*/ 11148623 w 12191995"/>
              <a:gd name="connsiteY1425" fmla="*/ 390830 h 6857997"/>
              <a:gd name="connsiteX1426" fmla="*/ 11148623 w 12191995"/>
              <a:gd name="connsiteY1426" fmla="*/ 390830 h 6857997"/>
              <a:gd name="connsiteX1427" fmla="*/ 11148623 w 12191995"/>
              <a:gd name="connsiteY1427" fmla="*/ 388587 h 6857997"/>
              <a:gd name="connsiteX1428" fmla="*/ 11148623 w 12191995"/>
              <a:gd name="connsiteY1428" fmla="*/ 388459 h 6857997"/>
              <a:gd name="connsiteX1429" fmla="*/ 11148623 w 12191995"/>
              <a:gd name="connsiteY1429" fmla="*/ 388459 h 6857997"/>
              <a:gd name="connsiteX1430" fmla="*/ 11148623 w 12191995"/>
              <a:gd name="connsiteY1430" fmla="*/ 386651 h 6857997"/>
              <a:gd name="connsiteX1431" fmla="*/ 11148623 w 12191995"/>
              <a:gd name="connsiteY1431" fmla="*/ 386537 h 6857997"/>
              <a:gd name="connsiteX1432" fmla="*/ 11148623 w 12191995"/>
              <a:gd name="connsiteY1432" fmla="*/ 386537 h 6857997"/>
              <a:gd name="connsiteX1433" fmla="*/ 11140961 w 12191995"/>
              <a:gd name="connsiteY1433" fmla="*/ 386537 h 6857997"/>
              <a:gd name="connsiteX1434" fmla="*/ 11133794 w 12191995"/>
              <a:gd name="connsiteY1434" fmla="*/ 386537 h 6857997"/>
              <a:gd name="connsiteX1435" fmla="*/ 11126132 w 12191995"/>
              <a:gd name="connsiteY1435" fmla="*/ 386537 h 6857997"/>
              <a:gd name="connsiteX1436" fmla="*/ 11118470 w 12191995"/>
              <a:gd name="connsiteY1436" fmla="*/ 386537 h 6857997"/>
              <a:gd name="connsiteX1437" fmla="*/ 11118470 w 12191995"/>
              <a:gd name="connsiteY1437" fmla="*/ 380926 h 6857997"/>
              <a:gd name="connsiteX1438" fmla="*/ 11118470 w 12191995"/>
              <a:gd name="connsiteY1438" fmla="*/ 375201 h 6857997"/>
              <a:gd name="connsiteX1439" fmla="*/ 11118470 w 12191995"/>
              <a:gd name="connsiteY1439" fmla="*/ 369435 h 6857997"/>
              <a:gd name="connsiteX1440" fmla="*/ 11118470 w 12191995"/>
              <a:gd name="connsiteY1440" fmla="*/ 364163 h 6857997"/>
              <a:gd name="connsiteX1441" fmla="*/ 11126132 w 12191995"/>
              <a:gd name="connsiteY1441" fmla="*/ 364163 h 6857997"/>
              <a:gd name="connsiteX1442" fmla="*/ 11133299 w 12191995"/>
              <a:gd name="connsiteY1442" fmla="*/ 364163 h 6857997"/>
              <a:gd name="connsiteX1443" fmla="*/ 11140961 w 12191995"/>
              <a:gd name="connsiteY1443" fmla="*/ 364163 h 6857997"/>
              <a:gd name="connsiteX1444" fmla="*/ 11148129 w 12191995"/>
              <a:gd name="connsiteY1444" fmla="*/ 364163 h 6857997"/>
              <a:gd name="connsiteX1445" fmla="*/ 11148129 w 12191995"/>
              <a:gd name="connsiteY1445" fmla="*/ 361774 h 6857997"/>
              <a:gd name="connsiteX1446" fmla="*/ 11148129 w 12191995"/>
              <a:gd name="connsiteY1446" fmla="*/ 359427 h 6857997"/>
              <a:gd name="connsiteX1447" fmla="*/ 11148129 w 12191995"/>
              <a:gd name="connsiteY1447" fmla="*/ 357491 h 6857997"/>
              <a:gd name="connsiteX1448" fmla="*/ 11148129 w 12191995"/>
              <a:gd name="connsiteY1448" fmla="*/ 355102 h 6857997"/>
              <a:gd name="connsiteX1449" fmla="*/ 11140961 w 12191995"/>
              <a:gd name="connsiteY1449" fmla="*/ 355102 h 6857997"/>
              <a:gd name="connsiteX1450" fmla="*/ 11133299 w 12191995"/>
              <a:gd name="connsiteY1450" fmla="*/ 355102 h 6857997"/>
              <a:gd name="connsiteX1451" fmla="*/ 11126132 w 12191995"/>
              <a:gd name="connsiteY1451" fmla="*/ 355102 h 6857997"/>
              <a:gd name="connsiteX1452" fmla="*/ 11118470 w 12191995"/>
              <a:gd name="connsiteY1452" fmla="*/ 355102 h 6857997"/>
              <a:gd name="connsiteX1453" fmla="*/ 11118470 w 12191995"/>
              <a:gd name="connsiteY1453" fmla="*/ 349377 h 6857997"/>
              <a:gd name="connsiteX1454" fmla="*/ 11118470 w 12191995"/>
              <a:gd name="connsiteY1454" fmla="*/ 343652 h 6857997"/>
              <a:gd name="connsiteX1455" fmla="*/ 11118470 w 12191995"/>
              <a:gd name="connsiteY1455" fmla="*/ 338380 h 6857997"/>
              <a:gd name="connsiteX1456" fmla="*/ 11118470 w 12191995"/>
              <a:gd name="connsiteY1456" fmla="*/ 332614 h 6857997"/>
              <a:gd name="connsiteX1457" fmla="*/ 11126132 w 12191995"/>
              <a:gd name="connsiteY1457" fmla="*/ 332614 h 6857997"/>
              <a:gd name="connsiteX1458" fmla="*/ 11133299 w 12191995"/>
              <a:gd name="connsiteY1458" fmla="*/ 332614 h 6857997"/>
              <a:gd name="connsiteX1459" fmla="*/ 11140961 w 12191995"/>
              <a:gd name="connsiteY1459" fmla="*/ 332614 h 6857997"/>
              <a:gd name="connsiteX1460" fmla="*/ 11148129 w 12191995"/>
              <a:gd name="connsiteY1460" fmla="*/ 332614 h 6857997"/>
              <a:gd name="connsiteX1461" fmla="*/ 11148129 w 12191995"/>
              <a:gd name="connsiteY1461" fmla="*/ 330225 h 6857997"/>
              <a:gd name="connsiteX1462" fmla="*/ 11148129 w 12191995"/>
              <a:gd name="connsiteY1462" fmla="*/ 327837 h 6857997"/>
              <a:gd name="connsiteX1463" fmla="*/ 11148129 w 12191995"/>
              <a:gd name="connsiteY1463" fmla="*/ 325942 h 6857997"/>
              <a:gd name="connsiteX1464" fmla="*/ 11148129 w 12191995"/>
              <a:gd name="connsiteY1464" fmla="*/ 323553 h 6857997"/>
              <a:gd name="connsiteX1465" fmla="*/ 11138572 w 12191995"/>
              <a:gd name="connsiteY1465" fmla="*/ 323553 h 6857997"/>
              <a:gd name="connsiteX1466" fmla="*/ 11128521 w 12191995"/>
              <a:gd name="connsiteY1466" fmla="*/ 323553 h 6857997"/>
              <a:gd name="connsiteX1467" fmla="*/ 11118965 w 12191995"/>
              <a:gd name="connsiteY1467" fmla="*/ 323553 h 6857997"/>
              <a:gd name="connsiteX1468" fmla="*/ 11292056 w 12191995"/>
              <a:gd name="connsiteY1468" fmla="*/ 323553 h 6857997"/>
              <a:gd name="connsiteX1469" fmla="*/ 11292056 w 12191995"/>
              <a:gd name="connsiteY1469" fmla="*/ 341716 h 6857997"/>
              <a:gd name="connsiteX1470" fmla="*/ 11292056 w 12191995"/>
              <a:gd name="connsiteY1470" fmla="*/ 359427 h 6857997"/>
              <a:gd name="connsiteX1471" fmla="*/ 11292056 w 12191995"/>
              <a:gd name="connsiteY1471" fmla="*/ 377590 h 6857997"/>
              <a:gd name="connsiteX1472" fmla="*/ 11292056 w 12191995"/>
              <a:gd name="connsiteY1472" fmla="*/ 395753 h 6857997"/>
              <a:gd name="connsiteX1473" fmla="*/ 11302096 w 12191995"/>
              <a:gd name="connsiteY1473" fmla="*/ 395753 h 6857997"/>
              <a:gd name="connsiteX1474" fmla="*/ 11312178 w 12191995"/>
              <a:gd name="connsiteY1474" fmla="*/ 395753 h 6857997"/>
              <a:gd name="connsiteX1475" fmla="*/ 11321724 w 12191995"/>
              <a:gd name="connsiteY1475" fmla="*/ 395753 h 6857997"/>
              <a:gd name="connsiteX1476" fmla="*/ 11331765 w 12191995"/>
              <a:gd name="connsiteY1476" fmla="*/ 395753 h 6857997"/>
              <a:gd name="connsiteX1477" fmla="*/ 11331765 w 12191995"/>
              <a:gd name="connsiteY1477" fmla="*/ 393364 h 6857997"/>
              <a:gd name="connsiteX1478" fmla="*/ 11331765 w 12191995"/>
              <a:gd name="connsiteY1478" fmla="*/ 390975 h 6857997"/>
              <a:gd name="connsiteX1479" fmla="*/ 11331765 w 12191995"/>
              <a:gd name="connsiteY1479" fmla="*/ 388587 h 6857997"/>
              <a:gd name="connsiteX1480" fmla="*/ 11331765 w 12191995"/>
              <a:gd name="connsiteY1480" fmla="*/ 386651 h 6857997"/>
              <a:gd name="connsiteX1481" fmla="*/ 11324111 w 12191995"/>
              <a:gd name="connsiteY1481" fmla="*/ 386651 h 6857997"/>
              <a:gd name="connsiteX1482" fmla="*/ 11316951 w 12191995"/>
              <a:gd name="connsiteY1482" fmla="*/ 386651 h 6857997"/>
              <a:gd name="connsiteX1483" fmla="*/ 11309297 w 12191995"/>
              <a:gd name="connsiteY1483" fmla="*/ 386651 h 6857997"/>
              <a:gd name="connsiteX1484" fmla="*/ 11301644 w 12191995"/>
              <a:gd name="connsiteY1484" fmla="*/ 386651 h 6857997"/>
              <a:gd name="connsiteX1485" fmla="*/ 11301644 w 12191995"/>
              <a:gd name="connsiteY1485" fmla="*/ 380926 h 6857997"/>
              <a:gd name="connsiteX1486" fmla="*/ 11301644 w 12191995"/>
              <a:gd name="connsiteY1486" fmla="*/ 375201 h 6857997"/>
              <a:gd name="connsiteX1487" fmla="*/ 11301644 w 12191995"/>
              <a:gd name="connsiteY1487" fmla="*/ 369435 h 6857997"/>
              <a:gd name="connsiteX1488" fmla="*/ 11301644 w 12191995"/>
              <a:gd name="connsiteY1488" fmla="*/ 364163 h 6857997"/>
              <a:gd name="connsiteX1489" fmla="*/ 11309297 w 12191995"/>
              <a:gd name="connsiteY1489" fmla="*/ 364163 h 6857997"/>
              <a:gd name="connsiteX1490" fmla="*/ 11316457 w 12191995"/>
              <a:gd name="connsiteY1490" fmla="*/ 364163 h 6857997"/>
              <a:gd name="connsiteX1491" fmla="*/ 11324111 w 12191995"/>
              <a:gd name="connsiteY1491" fmla="*/ 364163 h 6857997"/>
              <a:gd name="connsiteX1492" fmla="*/ 11331271 w 12191995"/>
              <a:gd name="connsiteY1492" fmla="*/ 364163 h 6857997"/>
              <a:gd name="connsiteX1493" fmla="*/ 11331271 w 12191995"/>
              <a:gd name="connsiteY1493" fmla="*/ 361774 h 6857997"/>
              <a:gd name="connsiteX1494" fmla="*/ 11331271 w 12191995"/>
              <a:gd name="connsiteY1494" fmla="*/ 359427 h 6857997"/>
              <a:gd name="connsiteX1495" fmla="*/ 11331271 w 12191995"/>
              <a:gd name="connsiteY1495" fmla="*/ 357491 h 6857997"/>
              <a:gd name="connsiteX1496" fmla="*/ 11331271 w 12191995"/>
              <a:gd name="connsiteY1496" fmla="*/ 355102 h 6857997"/>
              <a:gd name="connsiteX1497" fmla="*/ 11324111 w 12191995"/>
              <a:gd name="connsiteY1497" fmla="*/ 355102 h 6857997"/>
              <a:gd name="connsiteX1498" fmla="*/ 11316457 w 12191995"/>
              <a:gd name="connsiteY1498" fmla="*/ 355102 h 6857997"/>
              <a:gd name="connsiteX1499" fmla="*/ 11309297 w 12191995"/>
              <a:gd name="connsiteY1499" fmla="*/ 355102 h 6857997"/>
              <a:gd name="connsiteX1500" fmla="*/ 11301644 w 12191995"/>
              <a:gd name="connsiteY1500" fmla="*/ 355102 h 6857997"/>
              <a:gd name="connsiteX1501" fmla="*/ 11301644 w 12191995"/>
              <a:gd name="connsiteY1501" fmla="*/ 349377 h 6857997"/>
              <a:gd name="connsiteX1502" fmla="*/ 11301644 w 12191995"/>
              <a:gd name="connsiteY1502" fmla="*/ 343652 h 6857997"/>
              <a:gd name="connsiteX1503" fmla="*/ 11301644 w 12191995"/>
              <a:gd name="connsiteY1503" fmla="*/ 338380 h 6857997"/>
              <a:gd name="connsiteX1504" fmla="*/ 11301644 w 12191995"/>
              <a:gd name="connsiteY1504" fmla="*/ 332614 h 6857997"/>
              <a:gd name="connsiteX1505" fmla="*/ 11309297 w 12191995"/>
              <a:gd name="connsiteY1505" fmla="*/ 332614 h 6857997"/>
              <a:gd name="connsiteX1506" fmla="*/ 11316457 w 12191995"/>
              <a:gd name="connsiteY1506" fmla="*/ 332614 h 6857997"/>
              <a:gd name="connsiteX1507" fmla="*/ 11324111 w 12191995"/>
              <a:gd name="connsiteY1507" fmla="*/ 332614 h 6857997"/>
              <a:gd name="connsiteX1508" fmla="*/ 11331271 w 12191995"/>
              <a:gd name="connsiteY1508" fmla="*/ 332614 h 6857997"/>
              <a:gd name="connsiteX1509" fmla="*/ 11331271 w 12191995"/>
              <a:gd name="connsiteY1509" fmla="*/ 330225 h 6857997"/>
              <a:gd name="connsiteX1510" fmla="*/ 11331271 w 12191995"/>
              <a:gd name="connsiteY1510" fmla="*/ 327837 h 6857997"/>
              <a:gd name="connsiteX1511" fmla="*/ 11331271 w 12191995"/>
              <a:gd name="connsiteY1511" fmla="*/ 325942 h 6857997"/>
              <a:gd name="connsiteX1512" fmla="*/ 11331271 w 12191995"/>
              <a:gd name="connsiteY1512" fmla="*/ 323553 h 6857997"/>
              <a:gd name="connsiteX1513" fmla="*/ 11321724 w 12191995"/>
              <a:gd name="connsiteY1513" fmla="*/ 323553 h 6857997"/>
              <a:gd name="connsiteX1514" fmla="*/ 11311684 w 12191995"/>
              <a:gd name="connsiteY1514" fmla="*/ 323553 h 6857997"/>
              <a:gd name="connsiteX1515" fmla="*/ 11302096 w 12191995"/>
              <a:gd name="connsiteY1515" fmla="*/ 323553 h 6857997"/>
              <a:gd name="connsiteX1516" fmla="*/ 11072087 w 12191995"/>
              <a:gd name="connsiteY1516" fmla="*/ 323553 h 6857997"/>
              <a:gd name="connsiteX1517" fmla="*/ 11060588 w 12191995"/>
              <a:gd name="connsiteY1517" fmla="*/ 325448 h 6857997"/>
              <a:gd name="connsiteX1518" fmla="*/ 11052468 w 12191995"/>
              <a:gd name="connsiteY1518" fmla="*/ 330721 h 6857997"/>
              <a:gd name="connsiteX1519" fmla="*/ 11047645 w 12191995"/>
              <a:gd name="connsiteY1519" fmla="*/ 338878 h 6857997"/>
              <a:gd name="connsiteX1520" fmla="*/ 11045749 w 12191995"/>
              <a:gd name="connsiteY1520" fmla="*/ 350826 h 6857997"/>
              <a:gd name="connsiteX1521" fmla="*/ 11045749 w 12191995"/>
              <a:gd name="connsiteY1521" fmla="*/ 356099 h 6857997"/>
              <a:gd name="connsiteX1522" fmla="*/ 11045749 w 12191995"/>
              <a:gd name="connsiteY1522" fmla="*/ 360837 h 6857997"/>
              <a:gd name="connsiteX1523" fmla="*/ 11045749 w 12191995"/>
              <a:gd name="connsiteY1523" fmla="*/ 366110 h 6857997"/>
              <a:gd name="connsiteX1524" fmla="*/ 11045749 w 12191995"/>
              <a:gd name="connsiteY1524" fmla="*/ 370889 h 6857997"/>
              <a:gd name="connsiteX1525" fmla="*/ 11047645 w 12191995"/>
              <a:gd name="connsiteY1525" fmla="*/ 382837 h 6857997"/>
              <a:gd name="connsiteX1526" fmla="*/ 11052468 w 12191995"/>
              <a:gd name="connsiteY1526" fmla="*/ 391941 h 6857997"/>
              <a:gd name="connsiteX1527" fmla="*/ 11060588 w 12191995"/>
              <a:gd name="connsiteY1527" fmla="*/ 397215 h 6857997"/>
              <a:gd name="connsiteX1528" fmla="*/ 11071634 w 12191995"/>
              <a:gd name="connsiteY1528" fmla="*/ 398656 h 6857997"/>
              <a:gd name="connsiteX1529" fmla="*/ 11081197 w 12191995"/>
              <a:gd name="connsiteY1529" fmla="*/ 397215 h 6857997"/>
              <a:gd name="connsiteX1530" fmla="*/ 11088369 w 12191995"/>
              <a:gd name="connsiteY1530" fmla="*/ 393383 h 6857997"/>
              <a:gd name="connsiteX1531" fmla="*/ 11093645 w 12191995"/>
              <a:gd name="connsiteY1531" fmla="*/ 387615 h 6857997"/>
              <a:gd name="connsiteX1532" fmla="*/ 11096530 w 12191995"/>
              <a:gd name="connsiteY1532" fmla="*/ 381395 h 6857997"/>
              <a:gd name="connsiteX1533" fmla="*/ 11094593 w 12191995"/>
              <a:gd name="connsiteY1533" fmla="*/ 380447 h 6857997"/>
              <a:gd name="connsiteX1534" fmla="*/ 11092202 w 12191995"/>
              <a:gd name="connsiteY1534" fmla="*/ 379499 h 6857997"/>
              <a:gd name="connsiteX1535" fmla="*/ 11090306 w 12191995"/>
              <a:gd name="connsiteY1535" fmla="*/ 379005 h 6857997"/>
              <a:gd name="connsiteX1536" fmla="*/ 11087874 w 12191995"/>
              <a:gd name="connsiteY1536" fmla="*/ 378057 h 6857997"/>
              <a:gd name="connsiteX1537" fmla="*/ 11085483 w 12191995"/>
              <a:gd name="connsiteY1537" fmla="*/ 383331 h 6857997"/>
              <a:gd name="connsiteX1538" fmla="*/ 11081650 w 12191995"/>
              <a:gd name="connsiteY1538" fmla="*/ 387162 h 6857997"/>
              <a:gd name="connsiteX1539" fmla="*/ 11077363 w 12191995"/>
              <a:gd name="connsiteY1539" fmla="*/ 389057 h 6857997"/>
              <a:gd name="connsiteX1540" fmla="*/ 11071634 w 12191995"/>
              <a:gd name="connsiteY1540" fmla="*/ 390005 h 6857997"/>
              <a:gd name="connsiteX1541" fmla="*/ 11064421 w 12191995"/>
              <a:gd name="connsiteY1541" fmla="*/ 388604 h 6857997"/>
              <a:gd name="connsiteX1542" fmla="*/ 11059640 w 12191995"/>
              <a:gd name="connsiteY1542" fmla="*/ 385226 h 6857997"/>
              <a:gd name="connsiteX1543" fmla="*/ 11056301 w 12191995"/>
              <a:gd name="connsiteY1543" fmla="*/ 379499 h 6857997"/>
              <a:gd name="connsiteX1544" fmla="*/ 11055312 w 12191995"/>
              <a:gd name="connsiteY1544" fmla="*/ 370889 h 6857997"/>
              <a:gd name="connsiteX1545" fmla="*/ 11055312 w 12191995"/>
              <a:gd name="connsiteY1545" fmla="*/ 366110 h 6857997"/>
              <a:gd name="connsiteX1546" fmla="*/ 11055312 w 12191995"/>
              <a:gd name="connsiteY1546" fmla="*/ 360837 h 6857997"/>
              <a:gd name="connsiteX1547" fmla="*/ 11055312 w 12191995"/>
              <a:gd name="connsiteY1547" fmla="*/ 356099 h 6857997"/>
              <a:gd name="connsiteX1548" fmla="*/ 11055312 w 12191995"/>
              <a:gd name="connsiteY1548" fmla="*/ 350826 h 6857997"/>
              <a:gd name="connsiteX1549" fmla="*/ 11056301 w 12191995"/>
              <a:gd name="connsiteY1549" fmla="*/ 342710 h 6857997"/>
              <a:gd name="connsiteX1550" fmla="*/ 11059640 w 12191995"/>
              <a:gd name="connsiteY1550" fmla="*/ 336942 h 6857997"/>
              <a:gd name="connsiteX1551" fmla="*/ 11064421 w 12191995"/>
              <a:gd name="connsiteY1551" fmla="*/ 333605 h 6857997"/>
              <a:gd name="connsiteX1552" fmla="*/ 11072087 w 12191995"/>
              <a:gd name="connsiteY1552" fmla="*/ 332616 h 6857997"/>
              <a:gd name="connsiteX1553" fmla="*/ 11077817 w 12191995"/>
              <a:gd name="connsiteY1553" fmla="*/ 333111 h 6857997"/>
              <a:gd name="connsiteX1554" fmla="*/ 11082145 w 12191995"/>
              <a:gd name="connsiteY1554" fmla="*/ 335500 h 6857997"/>
              <a:gd name="connsiteX1555" fmla="*/ 11085483 w 12191995"/>
              <a:gd name="connsiteY1555" fmla="*/ 338878 h 6857997"/>
              <a:gd name="connsiteX1556" fmla="*/ 11087874 w 12191995"/>
              <a:gd name="connsiteY1556" fmla="*/ 343657 h 6857997"/>
              <a:gd name="connsiteX1557" fmla="*/ 11089811 w 12191995"/>
              <a:gd name="connsiteY1557" fmla="*/ 342710 h 6857997"/>
              <a:gd name="connsiteX1558" fmla="*/ 11092202 w 12191995"/>
              <a:gd name="connsiteY1558" fmla="*/ 342215 h 6857997"/>
              <a:gd name="connsiteX1559" fmla="*/ 11094593 w 12191995"/>
              <a:gd name="connsiteY1559" fmla="*/ 341268 h 6857997"/>
              <a:gd name="connsiteX1560" fmla="*/ 11096530 w 12191995"/>
              <a:gd name="connsiteY1560" fmla="*/ 340279 h 6857997"/>
              <a:gd name="connsiteX1561" fmla="*/ 11092696 w 12191995"/>
              <a:gd name="connsiteY1561" fmla="*/ 332616 h 6857997"/>
              <a:gd name="connsiteX1562" fmla="*/ 11087421 w 12191995"/>
              <a:gd name="connsiteY1562" fmla="*/ 327837 h 6857997"/>
              <a:gd name="connsiteX1563" fmla="*/ 11080702 w 12191995"/>
              <a:gd name="connsiteY1563" fmla="*/ 324953 h 6857997"/>
              <a:gd name="connsiteX1564" fmla="*/ 11072087 w 12191995"/>
              <a:gd name="connsiteY1564" fmla="*/ 323553 h 6857997"/>
              <a:gd name="connsiteX1565" fmla="*/ 11457031 w 12191995"/>
              <a:gd name="connsiteY1565" fmla="*/ 323553 h 6857997"/>
              <a:gd name="connsiteX1566" fmla="*/ 11445570 w 12191995"/>
              <a:gd name="connsiteY1566" fmla="*/ 325448 h 6857997"/>
              <a:gd name="connsiteX1567" fmla="*/ 11437408 w 12191995"/>
              <a:gd name="connsiteY1567" fmla="*/ 330721 h 6857997"/>
              <a:gd name="connsiteX1568" fmla="*/ 11432131 w 12191995"/>
              <a:gd name="connsiteY1568" fmla="*/ 339331 h 6857997"/>
              <a:gd name="connsiteX1569" fmla="*/ 11430729 w 12191995"/>
              <a:gd name="connsiteY1569" fmla="*/ 350331 h 6857997"/>
              <a:gd name="connsiteX1570" fmla="*/ 11430729 w 12191995"/>
              <a:gd name="connsiteY1570" fmla="*/ 355605 h 6857997"/>
              <a:gd name="connsiteX1571" fmla="*/ 11430729 w 12191995"/>
              <a:gd name="connsiteY1571" fmla="*/ 360837 h 6857997"/>
              <a:gd name="connsiteX1572" fmla="*/ 11430729 w 12191995"/>
              <a:gd name="connsiteY1572" fmla="*/ 366110 h 6857997"/>
              <a:gd name="connsiteX1573" fmla="*/ 11430729 w 12191995"/>
              <a:gd name="connsiteY1573" fmla="*/ 371383 h 6857997"/>
              <a:gd name="connsiteX1574" fmla="*/ 11433120 w 12191995"/>
              <a:gd name="connsiteY1574" fmla="*/ 384773 h 6857997"/>
              <a:gd name="connsiteX1575" fmla="*/ 11439345 w 12191995"/>
              <a:gd name="connsiteY1575" fmla="*/ 393383 h 6857997"/>
              <a:gd name="connsiteX1576" fmla="*/ 11447962 w 12191995"/>
              <a:gd name="connsiteY1576" fmla="*/ 397668 h 6857997"/>
              <a:gd name="connsiteX1577" fmla="*/ 11457031 w 12191995"/>
              <a:gd name="connsiteY1577" fmla="*/ 398656 h 6857997"/>
              <a:gd name="connsiteX1578" fmla="*/ 11466637 w 12191995"/>
              <a:gd name="connsiteY1578" fmla="*/ 397668 h 6857997"/>
              <a:gd name="connsiteX1579" fmla="*/ 11475253 w 12191995"/>
              <a:gd name="connsiteY1579" fmla="*/ 393383 h 6857997"/>
              <a:gd name="connsiteX1580" fmla="*/ 11481479 w 12191995"/>
              <a:gd name="connsiteY1580" fmla="*/ 384773 h 6857997"/>
              <a:gd name="connsiteX1581" fmla="*/ 11483870 w 12191995"/>
              <a:gd name="connsiteY1581" fmla="*/ 371383 h 6857997"/>
              <a:gd name="connsiteX1582" fmla="*/ 11483870 w 12191995"/>
              <a:gd name="connsiteY1582" fmla="*/ 366110 h 6857997"/>
              <a:gd name="connsiteX1583" fmla="*/ 11483870 w 12191995"/>
              <a:gd name="connsiteY1583" fmla="*/ 360837 h 6857997"/>
              <a:gd name="connsiteX1584" fmla="*/ 11483870 w 12191995"/>
              <a:gd name="connsiteY1584" fmla="*/ 355605 h 6857997"/>
              <a:gd name="connsiteX1585" fmla="*/ 11483870 w 12191995"/>
              <a:gd name="connsiteY1585" fmla="*/ 350331 h 6857997"/>
              <a:gd name="connsiteX1586" fmla="*/ 11481973 w 12191995"/>
              <a:gd name="connsiteY1586" fmla="*/ 339331 h 6857997"/>
              <a:gd name="connsiteX1587" fmla="*/ 11477191 w 12191995"/>
              <a:gd name="connsiteY1587" fmla="*/ 330721 h 6857997"/>
              <a:gd name="connsiteX1588" fmla="*/ 11469028 w 12191995"/>
              <a:gd name="connsiteY1588" fmla="*/ 325448 h 6857997"/>
              <a:gd name="connsiteX1589" fmla="*/ 11457031 w 12191995"/>
              <a:gd name="connsiteY1589" fmla="*/ 323553 h 6857997"/>
              <a:gd name="connsiteX1590" fmla="*/ 11347417 w 12191995"/>
              <a:gd name="connsiteY1590" fmla="*/ 323552 h 6857997"/>
              <a:gd name="connsiteX1591" fmla="*/ 11347417 w 12191995"/>
              <a:gd name="connsiteY1591" fmla="*/ 341702 h 6857997"/>
              <a:gd name="connsiteX1592" fmla="*/ 11347417 w 12191995"/>
              <a:gd name="connsiteY1592" fmla="*/ 359400 h 6857997"/>
              <a:gd name="connsiteX1593" fmla="*/ 11347417 w 12191995"/>
              <a:gd name="connsiteY1593" fmla="*/ 377550 h 6857997"/>
              <a:gd name="connsiteX1594" fmla="*/ 11347417 w 12191995"/>
              <a:gd name="connsiteY1594" fmla="*/ 395207 h 6857997"/>
              <a:gd name="connsiteX1595" fmla="*/ 11349803 w 12191995"/>
              <a:gd name="connsiteY1595" fmla="*/ 395207 h 6857997"/>
              <a:gd name="connsiteX1596" fmla="*/ 11352190 w 12191995"/>
              <a:gd name="connsiteY1596" fmla="*/ 395207 h 6857997"/>
              <a:gd name="connsiteX1597" fmla="*/ 11354576 w 12191995"/>
              <a:gd name="connsiteY1597" fmla="*/ 395207 h 6857997"/>
              <a:gd name="connsiteX1598" fmla="*/ 11356963 w 12191995"/>
              <a:gd name="connsiteY1598" fmla="*/ 395207 h 6857997"/>
              <a:gd name="connsiteX1599" fmla="*/ 11356963 w 12191995"/>
              <a:gd name="connsiteY1599" fmla="*/ 387551 h 6857997"/>
              <a:gd name="connsiteX1600" fmla="*/ 11356963 w 12191995"/>
              <a:gd name="connsiteY1600" fmla="*/ 379444 h 6857997"/>
              <a:gd name="connsiteX1601" fmla="*/ 11356963 w 12191995"/>
              <a:gd name="connsiteY1601" fmla="*/ 371335 h 6857997"/>
              <a:gd name="connsiteX1602" fmla="*/ 11356963 w 12191995"/>
              <a:gd name="connsiteY1602" fmla="*/ 363680 h 6857997"/>
              <a:gd name="connsiteX1603" fmla="*/ 11360337 w 12191995"/>
              <a:gd name="connsiteY1603" fmla="*/ 363680 h 6857997"/>
              <a:gd name="connsiteX1604" fmla="*/ 11364163 w 12191995"/>
              <a:gd name="connsiteY1604" fmla="*/ 363680 h 6857997"/>
              <a:gd name="connsiteX1605" fmla="*/ 11367496 w 12191995"/>
              <a:gd name="connsiteY1605" fmla="*/ 363680 h 6857997"/>
              <a:gd name="connsiteX1606" fmla="*/ 11370829 w 12191995"/>
              <a:gd name="connsiteY1606" fmla="*/ 363680 h 6857997"/>
              <a:gd name="connsiteX1607" fmla="*/ 11375149 w 12191995"/>
              <a:gd name="connsiteY1607" fmla="*/ 371335 h 6857997"/>
              <a:gd name="connsiteX1608" fmla="*/ 11379469 w 12191995"/>
              <a:gd name="connsiteY1608" fmla="*/ 379444 h 6857997"/>
              <a:gd name="connsiteX1609" fmla="*/ 11383296 w 12191995"/>
              <a:gd name="connsiteY1609" fmla="*/ 387551 h 6857997"/>
              <a:gd name="connsiteX1610" fmla="*/ 11387575 w 12191995"/>
              <a:gd name="connsiteY1610" fmla="*/ 395207 h 6857997"/>
              <a:gd name="connsiteX1611" fmla="*/ 11390455 w 12191995"/>
              <a:gd name="connsiteY1611" fmla="*/ 395207 h 6857997"/>
              <a:gd name="connsiteX1612" fmla="*/ 11392842 w 12191995"/>
              <a:gd name="connsiteY1612" fmla="*/ 395207 h 6857997"/>
              <a:gd name="connsiteX1613" fmla="*/ 11395681 w 12191995"/>
              <a:gd name="connsiteY1613" fmla="*/ 395207 h 6857997"/>
              <a:gd name="connsiteX1614" fmla="*/ 11398561 w 12191995"/>
              <a:gd name="connsiteY1614" fmla="*/ 395207 h 6857997"/>
              <a:gd name="connsiteX1615" fmla="*/ 11394282 w 12191995"/>
              <a:gd name="connsiteY1615" fmla="*/ 387099 h 6857997"/>
              <a:gd name="connsiteX1616" fmla="*/ 11389961 w 12191995"/>
              <a:gd name="connsiteY1616" fmla="*/ 378950 h 6857997"/>
              <a:gd name="connsiteX1617" fmla="*/ 11385682 w 12191995"/>
              <a:gd name="connsiteY1617" fmla="*/ 370842 h 6857997"/>
              <a:gd name="connsiteX1618" fmla="*/ 11381362 w 12191995"/>
              <a:gd name="connsiteY1618" fmla="*/ 362692 h 6857997"/>
              <a:gd name="connsiteX1619" fmla="*/ 11387575 w 12191995"/>
              <a:gd name="connsiteY1619" fmla="*/ 359894 h 6857997"/>
              <a:gd name="connsiteX1620" fmla="*/ 11392348 w 12191995"/>
              <a:gd name="connsiteY1620" fmla="*/ 356066 h 6857997"/>
              <a:gd name="connsiteX1621" fmla="*/ 11395228 w 12191995"/>
              <a:gd name="connsiteY1621" fmla="*/ 350304 h 6857997"/>
              <a:gd name="connsiteX1622" fmla="*/ 11396174 w 12191995"/>
              <a:gd name="connsiteY1622" fmla="*/ 343143 h 6857997"/>
              <a:gd name="connsiteX1623" fmla="*/ 11394734 w 12191995"/>
              <a:gd name="connsiteY1623" fmla="*/ 335035 h 6857997"/>
              <a:gd name="connsiteX1624" fmla="*/ 11390455 w 12191995"/>
              <a:gd name="connsiteY1624" fmla="*/ 328779 h 6857997"/>
              <a:gd name="connsiteX1625" fmla="*/ 11383296 w 12191995"/>
              <a:gd name="connsiteY1625" fmla="*/ 324951 h 6857997"/>
              <a:gd name="connsiteX1626" fmla="*/ 11373215 w 12191995"/>
              <a:gd name="connsiteY1626" fmla="*/ 323552 h 6857997"/>
              <a:gd name="connsiteX1627" fmla="*/ 11366550 w 12191995"/>
              <a:gd name="connsiteY1627" fmla="*/ 323552 h 6857997"/>
              <a:gd name="connsiteX1628" fmla="*/ 11360337 w 12191995"/>
              <a:gd name="connsiteY1628" fmla="*/ 323552 h 6857997"/>
              <a:gd name="connsiteX1629" fmla="*/ 11353630 w 12191995"/>
              <a:gd name="connsiteY1629" fmla="*/ 323552 h 6857997"/>
              <a:gd name="connsiteX1630" fmla="*/ 11347417 w 12191995"/>
              <a:gd name="connsiteY1630" fmla="*/ 323552 h 6857997"/>
              <a:gd name="connsiteX1631" fmla="*/ 11227984 w 12191995"/>
              <a:gd name="connsiteY1631" fmla="*/ 323551 h 6857997"/>
              <a:gd name="connsiteX1632" fmla="*/ 11227984 w 12191995"/>
              <a:gd name="connsiteY1632" fmla="*/ 325939 h 6857997"/>
              <a:gd name="connsiteX1633" fmla="*/ 11227984 w 12191995"/>
              <a:gd name="connsiteY1633" fmla="*/ 327832 h 6857997"/>
              <a:gd name="connsiteX1634" fmla="*/ 11227984 w 12191995"/>
              <a:gd name="connsiteY1634" fmla="*/ 330219 h 6857997"/>
              <a:gd name="connsiteX1635" fmla="*/ 11227984 w 12191995"/>
              <a:gd name="connsiteY1635" fmla="*/ 332606 h 6857997"/>
              <a:gd name="connsiteX1636" fmla="*/ 11233204 w 12191995"/>
              <a:gd name="connsiteY1636" fmla="*/ 332606 h 6857997"/>
              <a:gd name="connsiteX1637" fmla="*/ 11238466 w 12191995"/>
              <a:gd name="connsiteY1637" fmla="*/ 332606 h 6857997"/>
              <a:gd name="connsiteX1638" fmla="*/ 11243727 w 12191995"/>
              <a:gd name="connsiteY1638" fmla="*/ 332606 h 6857997"/>
              <a:gd name="connsiteX1639" fmla="*/ 11248989 w 12191995"/>
              <a:gd name="connsiteY1639" fmla="*/ 332606 h 6857997"/>
              <a:gd name="connsiteX1640" fmla="*/ 11248989 w 12191995"/>
              <a:gd name="connsiteY1640" fmla="*/ 348411 h 6857997"/>
              <a:gd name="connsiteX1641" fmla="*/ 11248989 w 12191995"/>
              <a:gd name="connsiteY1641" fmla="*/ 364133 h 6857997"/>
              <a:gd name="connsiteX1642" fmla="*/ 11248989 w 12191995"/>
              <a:gd name="connsiteY1642" fmla="*/ 379937 h 6857997"/>
              <a:gd name="connsiteX1643" fmla="*/ 11248989 w 12191995"/>
              <a:gd name="connsiteY1643" fmla="*/ 395206 h 6857997"/>
              <a:gd name="connsiteX1644" fmla="*/ 11251373 w 12191995"/>
              <a:gd name="connsiteY1644" fmla="*/ 395206 h 6857997"/>
              <a:gd name="connsiteX1645" fmla="*/ 11253263 w 12191995"/>
              <a:gd name="connsiteY1645" fmla="*/ 395206 h 6857997"/>
              <a:gd name="connsiteX1646" fmla="*/ 11255647 w 12191995"/>
              <a:gd name="connsiteY1646" fmla="*/ 395206 h 6857997"/>
              <a:gd name="connsiteX1647" fmla="*/ 11258032 w 12191995"/>
              <a:gd name="connsiteY1647" fmla="*/ 395206 h 6857997"/>
              <a:gd name="connsiteX1648" fmla="*/ 11258032 w 12191995"/>
              <a:gd name="connsiteY1648" fmla="*/ 379937 h 6857997"/>
              <a:gd name="connsiteX1649" fmla="*/ 11258032 w 12191995"/>
              <a:gd name="connsiteY1649" fmla="*/ 364133 h 6857997"/>
              <a:gd name="connsiteX1650" fmla="*/ 11258032 w 12191995"/>
              <a:gd name="connsiteY1650" fmla="*/ 348411 h 6857997"/>
              <a:gd name="connsiteX1651" fmla="*/ 11258032 w 12191995"/>
              <a:gd name="connsiteY1651" fmla="*/ 332606 h 6857997"/>
              <a:gd name="connsiteX1652" fmla="*/ 11263293 w 12191995"/>
              <a:gd name="connsiteY1652" fmla="*/ 332606 h 6857997"/>
              <a:gd name="connsiteX1653" fmla="*/ 11268554 w 12191995"/>
              <a:gd name="connsiteY1653" fmla="*/ 332606 h 6857997"/>
              <a:gd name="connsiteX1654" fmla="*/ 11273322 w 12191995"/>
              <a:gd name="connsiteY1654" fmla="*/ 332606 h 6857997"/>
              <a:gd name="connsiteX1655" fmla="*/ 11278584 w 12191995"/>
              <a:gd name="connsiteY1655" fmla="*/ 332606 h 6857997"/>
              <a:gd name="connsiteX1656" fmla="*/ 11278584 w 12191995"/>
              <a:gd name="connsiteY1656" fmla="*/ 330219 h 6857997"/>
              <a:gd name="connsiteX1657" fmla="*/ 11278584 w 12191995"/>
              <a:gd name="connsiteY1657" fmla="*/ 327832 h 6857997"/>
              <a:gd name="connsiteX1658" fmla="*/ 11278584 w 12191995"/>
              <a:gd name="connsiteY1658" fmla="*/ 325939 h 6857997"/>
              <a:gd name="connsiteX1659" fmla="*/ 11278584 w 12191995"/>
              <a:gd name="connsiteY1659" fmla="*/ 323551 h 6857997"/>
              <a:gd name="connsiteX1660" fmla="*/ 11266170 w 12191995"/>
              <a:gd name="connsiteY1660" fmla="*/ 323551 h 6857997"/>
              <a:gd name="connsiteX1661" fmla="*/ 11253263 w 12191995"/>
              <a:gd name="connsiteY1661" fmla="*/ 323551 h 6857997"/>
              <a:gd name="connsiteX1662" fmla="*/ 11240850 w 12191995"/>
              <a:gd name="connsiteY1662" fmla="*/ 323551 h 6857997"/>
              <a:gd name="connsiteX1663" fmla="*/ 10579372 w 12191995"/>
              <a:gd name="connsiteY1663" fmla="*/ 304607 h 6857997"/>
              <a:gd name="connsiteX1664" fmla="*/ 10587358 w 12191995"/>
              <a:gd name="connsiteY1664" fmla="*/ 311656 h 6857997"/>
              <a:gd name="connsiteX1665" fmla="*/ 10594897 w 12191995"/>
              <a:gd name="connsiteY1665" fmla="*/ 318705 h 6857997"/>
              <a:gd name="connsiteX1666" fmla="*/ 10602883 w 12191995"/>
              <a:gd name="connsiteY1666" fmla="*/ 325775 h 6857997"/>
              <a:gd name="connsiteX1667" fmla="*/ 10610890 w 12191995"/>
              <a:gd name="connsiteY1667" fmla="*/ 332845 h 6857997"/>
              <a:gd name="connsiteX1668" fmla="*/ 10618898 w 12191995"/>
              <a:gd name="connsiteY1668" fmla="*/ 339894 h 6857997"/>
              <a:gd name="connsiteX1669" fmla="*/ 10626905 w 12191995"/>
              <a:gd name="connsiteY1669" fmla="*/ 346964 h 6857997"/>
              <a:gd name="connsiteX1670" fmla="*/ 10634891 w 12191995"/>
              <a:gd name="connsiteY1670" fmla="*/ 354013 h 6857997"/>
              <a:gd name="connsiteX1671" fmla="*/ 10642899 w 12191995"/>
              <a:gd name="connsiteY1671" fmla="*/ 361062 h 6857997"/>
              <a:gd name="connsiteX1672" fmla="*/ 10633486 w 12191995"/>
              <a:gd name="connsiteY1672" fmla="*/ 365300 h 6857997"/>
              <a:gd name="connsiteX1673" fmla="*/ 10624073 w 12191995"/>
              <a:gd name="connsiteY1673" fmla="*/ 369069 h 6857997"/>
              <a:gd name="connsiteX1674" fmla="*/ 10614660 w 12191995"/>
              <a:gd name="connsiteY1674" fmla="*/ 372839 h 6857997"/>
              <a:gd name="connsiteX1675" fmla="*/ 10605247 w 12191995"/>
              <a:gd name="connsiteY1675" fmla="*/ 376587 h 6857997"/>
              <a:gd name="connsiteX1676" fmla="*/ 10595834 w 12191995"/>
              <a:gd name="connsiteY1676" fmla="*/ 380824 h 6857997"/>
              <a:gd name="connsiteX1677" fmla="*/ 10586421 w 12191995"/>
              <a:gd name="connsiteY1677" fmla="*/ 384594 h 6857997"/>
              <a:gd name="connsiteX1678" fmla="*/ 10577477 w 12191995"/>
              <a:gd name="connsiteY1678" fmla="*/ 388363 h 6857997"/>
              <a:gd name="connsiteX1679" fmla="*/ 10568064 w 12191995"/>
              <a:gd name="connsiteY1679" fmla="*/ 392132 h 6857997"/>
              <a:gd name="connsiteX1680" fmla="*/ 10569469 w 12191995"/>
              <a:gd name="connsiteY1680" fmla="*/ 381293 h 6857997"/>
              <a:gd name="connsiteX1681" fmla="*/ 10570875 w 12191995"/>
              <a:gd name="connsiteY1681" fmla="*/ 370475 h 6857997"/>
              <a:gd name="connsiteX1682" fmla="*/ 10572302 w 12191995"/>
              <a:gd name="connsiteY1682" fmla="*/ 359209 h 6857997"/>
              <a:gd name="connsiteX1683" fmla="*/ 10573707 w 12191995"/>
              <a:gd name="connsiteY1683" fmla="*/ 348370 h 6857997"/>
              <a:gd name="connsiteX1684" fmla="*/ 10575113 w 12191995"/>
              <a:gd name="connsiteY1684" fmla="*/ 337552 h 6857997"/>
              <a:gd name="connsiteX1685" fmla="*/ 10576540 w 12191995"/>
              <a:gd name="connsiteY1685" fmla="*/ 326244 h 6857997"/>
              <a:gd name="connsiteX1686" fmla="*/ 10577945 w 12191995"/>
              <a:gd name="connsiteY1686" fmla="*/ 315425 h 6857997"/>
              <a:gd name="connsiteX1687" fmla="*/ 10579372 w 12191995"/>
              <a:gd name="connsiteY1687" fmla="*/ 304607 h 6857997"/>
              <a:gd name="connsiteX1688" fmla="*/ 10576071 w 12191995"/>
              <a:gd name="connsiteY1688" fmla="*/ 304117 h 6857997"/>
              <a:gd name="connsiteX1689" fmla="*/ 10574644 w 12191995"/>
              <a:gd name="connsiteY1689" fmla="*/ 314957 h 6857997"/>
              <a:gd name="connsiteX1690" fmla="*/ 10573239 w 12191995"/>
              <a:gd name="connsiteY1690" fmla="*/ 325775 h 6857997"/>
              <a:gd name="connsiteX1691" fmla="*/ 10571833 w 12191995"/>
              <a:gd name="connsiteY1691" fmla="*/ 336615 h 6857997"/>
              <a:gd name="connsiteX1692" fmla="*/ 10570406 w 12191995"/>
              <a:gd name="connsiteY1692" fmla="*/ 347433 h 6857997"/>
              <a:gd name="connsiteX1693" fmla="*/ 10569001 w 12191995"/>
              <a:gd name="connsiteY1693" fmla="*/ 358251 h 6857997"/>
              <a:gd name="connsiteX1694" fmla="*/ 10567574 w 12191995"/>
              <a:gd name="connsiteY1694" fmla="*/ 369069 h 6857997"/>
              <a:gd name="connsiteX1695" fmla="*/ 10566190 w 12191995"/>
              <a:gd name="connsiteY1695" fmla="*/ 379887 h 6857997"/>
              <a:gd name="connsiteX1696" fmla="*/ 10564763 w 12191995"/>
              <a:gd name="connsiteY1696" fmla="*/ 390706 h 6857997"/>
              <a:gd name="connsiteX1697" fmla="*/ 10558651 w 12191995"/>
              <a:gd name="connsiteY1697" fmla="*/ 383657 h 6857997"/>
              <a:gd name="connsiteX1698" fmla="*/ 10553007 w 12191995"/>
              <a:gd name="connsiteY1698" fmla="*/ 376587 h 6857997"/>
              <a:gd name="connsiteX1699" fmla="*/ 10546874 w 12191995"/>
              <a:gd name="connsiteY1699" fmla="*/ 369069 h 6857997"/>
              <a:gd name="connsiteX1700" fmla="*/ 10541231 w 12191995"/>
              <a:gd name="connsiteY1700" fmla="*/ 361999 h 6857997"/>
              <a:gd name="connsiteX1701" fmla="*/ 10535119 w 12191995"/>
              <a:gd name="connsiteY1701" fmla="*/ 354950 h 6857997"/>
              <a:gd name="connsiteX1702" fmla="*/ 10529454 w 12191995"/>
              <a:gd name="connsiteY1702" fmla="*/ 347433 h 6857997"/>
              <a:gd name="connsiteX1703" fmla="*/ 10523342 w 12191995"/>
              <a:gd name="connsiteY1703" fmla="*/ 340384 h 6857997"/>
              <a:gd name="connsiteX1704" fmla="*/ 10517698 w 12191995"/>
              <a:gd name="connsiteY1704" fmla="*/ 333314 h 6857997"/>
              <a:gd name="connsiteX1705" fmla="*/ 10524769 w 12191995"/>
              <a:gd name="connsiteY1705" fmla="*/ 329544 h 6857997"/>
              <a:gd name="connsiteX1706" fmla="*/ 10532286 w 12191995"/>
              <a:gd name="connsiteY1706" fmla="*/ 325775 h 6857997"/>
              <a:gd name="connsiteX1707" fmla="*/ 10539335 w 12191995"/>
              <a:gd name="connsiteY1707" fmla="*/ 322006 h 6857997"/>
              <a:gd name="connsiteX1708" fmla="*/ 10546874 w 12191995"/>
              <a:gd name="connsiteY1708" fmla="*/ 318705 h 6857997"/>
              <a:gd name="connsiteX1709" fmla="*/ 10553944 w 12191995"/>
              <a:gd name="connsiteY1709" fmla="*/ 314957 h 6857997"/>
              <a:gd name="connsiteX1710" fmla="*/ 10561462 w 12191995"/>
              <a:gd name="connsiteY1710" fmla="*/ 311187 h 6857997"/>
              <a:gd name="connsiteX1711" fmla="*/ 10568532 w 12191995"/>
              <a:gd name="connsiteY1711" fmla="*/ 307887 h 6857997"/>
              <a:gd name="connsiteX1712" fmla="*/ 10576071 w 12191995"/>
              <a:gd name="connsiteY1712" fmla="*/ 304117 h 6857997"/>
              <a:gd name="connsiteX1713" fmla="*/ 10495103 w 12191995"/>
              <a:gd name="connsiteY1713" fmla="*/ 283886 h 6857997"/>
              <a:gd name="connsiteX1714" fmla="*/ 10492760 w 12191995"/>
              <a:gd name="connsiteY1714" fmla="*/ 292831 h 6857997"/>
              <a:gd name="connsiteX1715" fmla="*/ 10490397 w 12191995"/>
              <a:gd name="connsiteY1715" fmla="*/ 301775 h 6857997"/>
              <a:gd name="connsiteX1716" fmla="*/ 10488033 w 12191995"/>
              <a:gd name="connsiteY1716" fmla="*/ 310250 h 6857997"/>
              <a:gd name="connsiteX1717" fmla="*/ 10485690 w 12191995"/>
              <a:gd name="connsiteY1717" fmla="*/ 319173 h 6857997"/>
              <a:gd name="connsiteX1718" fmla="*/ 10483326 w 12191995"/>
              <a:gd name="connsiteY1718" fmla="*/ 327670 h 6857997"/>
              <a:gd name="connsiteX1719" fmla="*/ 10480962 w 12191995"/>
              <a:gd name="connsiteY1719" fmla="*/ 336615 h 6857997"/>
              <a:gd name="connsiteX1720" fmla="*/ 10478620 w 12191995"/>
              <a:gd name="connsiteY1720" fmla="*/ 345069 h 6857997"/>
              <a:gd name="connsiteX1721" fmla="*/ 10476277 w 12191995"/>
              <a:gd name="connsiteY1721" fmla="*/ 354013 h 6857997"/>
              <a:gd name="connsiteX1722" fmla="*/ 10476277 w 12191995"/>
              <a:gd name="connsiteY1722" fmla="*/ 348370 h 6857997"/>
              <a:gd name="connsiteX1723" fmla="*/ 10476277 w 12191995"/>
              <a:gd name="connsiteY1723" fmla="*/ 342726 h 6857997"/>
              <a:gd name="connsiteX1724" fmla="*/ 10476277 w 12191995"/>
              <a:gd name="connsiteY1724" fmla="*/ 337083 h 6857997"/>
              <a:gd name="connsiteX1725" fmla="*/ 10476277 w 12191995"/>
              <a:gd name="connsiteY1725" fmla="*/ 331418 h 6857997"/>
              <a:gd name="connsiteX1726" fmla="*/ 10476277 w 12191995"/>
              <a:gd name="connsiteY1726" fmla="*/ 325775 h 6857997"/>
              <a:gd name="connsiteX1727" fmla="*/ 10476277 w 12191995"/>
              <a:gd name="connsiteY1727" fmla="*/ 320132 h 6857997"/>
              <a:gd name="connsiteX1728" fmla="*/ 10476746 w 12191995"/>
              <a:gd name="connsiteY1728" fmla="*/ 314488 h 6857997"/>
              <a:gd name="connsiteX1729" fmla="*/ 10476746 w 12191995"/>
              <a:gd name="connsiteY1729" fmla="*/ 308824 h 6857997"/>
              <a:gd name="connsiteX1730" fmla="*/ 10478620 w 12191995"/>
              <a:gd name="connsiteY1730" fmla="*/ 305991 h 6857997"/>
              <a:gd name="connsiteX1731" fmla="*/ 10480962 w 12191995"/>
              <a:gd name="connsiteY1731" fmla="*/ 302712 h 6857997"/>
              <a:gd name="connsiteX1732" fmla="*/ 10483326 w 12191995"/>
              <a:gd name="connsiteY1732" fmla="*/ 299411 h 6857997"/>
              <a:gd name="connsiteX1733" fmla="*/ 10485690 w 12191995"/>
              <a:gd name="connsiteY1733" fmla="*/ 296579 h 6857997"/>
              <a:gd name="connsiteX1734" fmla="*/ 10488033 w 12191995"/>
              <a:gd name="connsiteY1734" fmla="*/ 293299 h 6857997"/>
              <a:gd name="connsiteX1735" fmla="*/ 10490397 w 12191995"/>
              <a:gd name="connsiteY1735" fmla="*/ 290467 h 6857997"/>
              <a:gd name="connsiteX1736" fmla="*/ 10492760 w 12191995"/>
              <a:gd name="connsiteY1736" fmla="*/ 287166 h 6857997"/>
              <a:gd name="connsiteX1737" fmla="*/ 10495103 w 12191995"/>
              <a:gd name="connsiteY1737" fmla="*/ 283886 h 6857997"/>
              <a:gd name="connsiteX1738" fmla="*/ 10498872 w 12191995"/>
              <a:gd name="connsiteY1738" fmla="*/ 282481 h 6857997"/>
              <a:gd name="connsiteX1739" fmla="*/ 10500747 w 12191995"/>
              <a:gd name="connsiteY1739" fmla="*/ 288593 h 6857997"/>
              <a:gd name="connsiteX1740" fmla="*/ 10502173 w 12191995"/>
              <a:gd name="connsiteY1740" fmla="*/ 294705 h 6857997"/>
              <a:gd name="connsiteX1741" fmla="*/ 10504047 w 12191995"/>
              <a:gd name="connsiteY1741" fmla="*/ 300838 h 6857997"/>
              <a:gd name="connsiteX1742" fmla="*/ 10505922 w 12191995"/>
              <a:gd name="connsiteY1742" fmla="*/ 306950 h 6857997"/>
              <a:gd name="connsiteX1743" fmla="*/ 10507817 w 12191995"/>
              <a:gd name="connsiteY1743" fmla="*/ 313530 h 6857997"/>
              <a:gd name="connsiteX1744" fmla="*/ 10509691 w 12191995"/>
              <a:gd name="connsiteY1744" fmla="*/ 319663 h 6857997"/>
              <a:gd name="connsiteX1745" fmla="*/ 10511096 w 12191995"/>
              <a:gd name="connsiteY1745" fmla="*/ 325775 h 6857997"/>
              <a:gd name="connsiteX1746" fmla="*/ 10512971 w 12191995"/>
              <a:gd name="connsiteY1746" fmla="*/ 331887 h 6857997"/>
              <a:gd name="connsiteX1747" fmla="*/ 10508754 w 12191995"/>
              <a:gd name="connsiteY1747" fmla="*/ 335656 h 6857997"/>
              <a:gd name="connsiteX1748" fmla="*/ 10504047 w 12191995"/>
              <a:gd name="connsiteY1748" fmla="*/ 339426 h 6857997"/>
              <a:gd name="connsiteX1749" fmla="*/ 10499810 w 12191995"/>
              <a:gd name="connsiteY1749" fmla="*/ 343195 h 6857997"/>
              <a:gd name="connsiteX1750" fmla="*/ 10495103 w 12191995"/>
              <a:gd name="connsiteY1750" fmla="*/ 346964 h 6857997"/>
              <a:gd name="connsiteX1751" fmla="*/ 10490865 w 12191995"/>
              <a:gd name="connsiteY1751" fmla="*/ 350712 h 6857997"/>
              <a:gd name="connsiteX1752" fmla="*/ 10486159 w 12191995"/>
              <a:gd name="connsiteY1752" fmla="*/ 354482 h 6857997"/>
              <a:gd name="connsiteX1753" fmla="*/ 10481921 w 12191995"/>
              <a:gd name="connsiteY1753" fmla="*/ 358251 h 6857997"/>
              <a:gd name="connsiteX1754" fmla="*/ 10477214 w 12191995"/>
              <a:gd name="connsiteY1754" fmla="*/ 361999 h 6857997"/>
              <a:gd name="connsiteX1755" fmla="*/ 10480047 w 12191995"/>
              <a:gd name="connsiteY1755" fmla="*/ 352139 h 6857997"/>
              <a:gd name="connsiteX1756" fmla="*/ 10482858 w 12191995"/>
              <a:gd name="connsiteY1756" fmla="*/ 342258 h 6857997"/>
              <a:gd name="connsiteX1757" fmla="*/ 10485222 w 12191995"/>
              <a:gd name="connsiteY1757" fmla="*/ 331887 h 6857997"/>
              <a:gd name="connsiteX1758" fmla="*/ 10488033 w 12191995"/>
              <a:gd name="connsiteY1758" fmla="*/ 322006 h 6857997"/>
              <a:gd name="connsiteX1759" fmla="*/ 10490865 w 12191995"/>
              <a:gd name="connsiteY1759" fmla="*/ 312124 h 6857997"/>
              <a:gd name="connsiteX1760" fmla="*/ 10493208 w 12191995"/>
              <a:gd name="connsiteY1760" fmla="*/ 302243 h 6857997"/>
              <a:gd name="connsiteX1761" fmla="*/ 10496040 w 12191995"/>
              <a:gd name="connsiteY1761" fmla="*/ 292362 h 6857997"/>
              <a:gd name="connsiteX1762" fmla="*/ 10498872 w 12191995"/>
              <a:gd name="connsiteY1762" fmla="*/ 282481 h 6857997"/>
              <a:gd name="connsiteX1763" fmla="*/ 10665494 w 12191995"/>
              <a:gd name="connsiteY1763" fmla="*/ 274474 h 6857997"/>
              <a:gd name="connsiteX1764" fmla="*/ 10673033 w 12191995"/>
              <a:gd name="connsiteY1764" fmla="*/ 282481 h 6857997"/>
              <a:gd name="connsiteX1765" fmla="*/ 10680082 w 12191995"/>
              <a:gd name="connsiteY1765" fmla="*/ 290467 h 6857997"/>
              <a:gd name="connsiteX1766" fmla="*/ 10687621 w 12191995"/>
              <a:gd name="connsiteY1766" fmla="*/ 298474 h 6857997"/>
              <a:gd name="connsiteX1767" fmla="*/ 10695138 w 12191995"/>
              <a:gd name="connsiteY1767" fmla="*/ 306481 h 6857997"/>
              <a:gd name="connsiteX1768" fmla="*/ 10702187 w 12191995"/>
              <a:gd name="connsiteY1768" fmla="*/ 314020 h 6857997"/>
              <a:gd name="connsiteX1769" fmla="*/ 10709726 w 12191995"/>
              <a:gd name="connsiteY1769" fmla="*/ 322006 h 6857997"/>
              <a:gd name="connsiteX1770" fmla="*/ 10717265 w 12191995"/>
              <a:gd name="connsiteY1770" fmla="*/ 330013 h 6857997"/>
              <a:gd name="connsiteX1771" fmla="*/ 10724314 w 12191995"/>
              <a:gd name="connsiteY1771" fmla="*/ 338020 h 6857997"/>
              <a:gd name="connsiteX1772" fmla="*/ 10714901 w 12191995"/>
              <a:gd name="connsiteY1772" fmla="*/ 340384 h 6857997"/>
              <a:gd name="connsiteX1773" fmla="*/ 10705488 w 12191995"/>
              <a:gd name="connsiteY1773" fmla="*/ 343195 h 6857997"/>
              <a:gd name="connsiteX1774" fmla="*/ 10695607 w 12191995"/>
              <a:gd name="connsiteY1774" fmla="*/ 346027 h 6857997"/>
              <a:gd name="connsiteX1775" fmla="*/ 10686215 w 12191995"/>
              <a:gd name="connsiteY1775" fmla="*/ 348838 h 6857997"/>
              <a:gd name="connsiteX1776" fmla="*/ 10676781 w 12191995"/>
              <a:gd name="connsiteY1776" fmla="*/ 351181 h 6857997"/>
              <a:gd name="connsiteX1777" fmla="*/ 10666899 w 12191995"/>
              <a:gd name="connsiteY1777" fmla="*/ 354013 h 6857997"/>
              <a:gd name="connsiteX1778" fmla="*/ 10657486 w 12191995"/>
              <a:gd name="connsiteY1778" fmla="*/ 356845 h 6857997"/>
              <a:gd name="connsiteX1779" fmla="*/ 10648074 w 12191995"/>
              <a:gd name="connsiteY1779" fmla="*/ 359209 h 6857997"/>
              <a:gd name="connsiteX1780" fmla="*/ 10649969 w 12191995"/>
              <a:gd name="connsiteY1780" fmla="*/ 348838 h 6857997"/>
              <a:gd name="connsiteX1781" fmla="*/ 10652311 w 12191995"/>
              <a:gd name="connsiteY1781" fmla="*/ 338020 h 6857997"/>
              <a:gd name="connsiteX1782" fmla="*/ 10654675 w 12191995"/>
              <a:gd name="connsiteY1782" fmla="*/ 327670 h 6857997"/>
              <a:gd name="connsiteX1783" fmla="*/ 10656571 w 12191995"/>
              <a:gd name="connsiteY1783" fmla="*/ 316831 h 6857997"/>
              <a:gd name="connsiteX1784" fmla="*/ 10658913 w 12191995"/>
              <a:gd name="connsiteY1784" fmla="*/ 306481 h 6857997"/>
              <a:gd name="connsiteX1785" fmla="*/ 10661256 w 12191995"/>
              <a:gd name="connsiteY1785" fmla="*/ 295642 h 6857997"/>
              <a:gd name="connsiteX1786" fmla="*/ 10663151 w 12191995"/>
              <a:gd name="connsiteY1786" fmla="*/ 285292 h 6857997"/>
              <a:gd name="connsiteX1787" fmla="*/ 10665494 w 12191995"/>
              <a:gd name="connsiteY1787" fmla="*/ 274474 h 6857997"/>
              <a:gd name="connsiteX1788" fmla="*/ 10662214 w 12191995"/>
              <a:gd name="connsiteY1788" fmla="*/ 273515 h 6857997"/>
              <a:gd name="connsiteX1789" fmla="*/ 10660319 w 12191995"/>
              <a:gd name="connsiteY1789" fmla="*/ 284355 h 6857997"/>
              <a:gd name="connsiteX1790" fmla="*/ 10657955 w 12191995"/>
              <a:gd name="connsiteY1790" fmla="*/ 294705 h 6857997"/>
              <a:gd name="connsiteX1791" fmla="*/ 10655612 w 12191995"/>
              <a:gd name="connsiteY1791" fmla="*/ 305523 h 6857997"/>
              <a:gd name="connsiteX1792" fmla="*/ 10653738 w 12191995"/>
              <a:gd name="connsiteY1792" fmla="*/ 316362 h 6857997"/>
              <a:gd name="connsiteX1793" fmla="*/ 10651374 w 12191995"/>
              <a:gd name="connsiteY1793" fmla="*/ 326712 h 6857997"/>
              <a:gd name="connsiteX1794" fmla="*/ 10649032 w 12191995"/>
              <a:gd name="connsiteY1794" fmla="*/ 337552 h 6857997"/>
              <a:gd name="connsiteX1795" fmla="*/ 10647158 w 12191995"/>
              <a:gd name="connsiteY1795" fmla="*/ 347901 h 6857997"/>
              <a:gd name="connsiteX1796" fmla="*/ 10644773 w 12191995"/>
              <a:gd name="connsiteY1796" fmla="*/ 358719 h 6857997"/>
              <a:gd name="connsiteX1797" fmla="*/ 10636787 w 12191995"/>
              <a:gd name="connsiteY1797" fmla="*/ 351671 h 6857997"/>
              <a:gd name="connsiteX1798" fmla="*/ 10628779 w 12191995"/>
              <a:gd name="connsiteY1798" fmla="*/ 344600 h 6857997"/>
              <a:gd name="connsiteX1799" fmla="*/ 10620793 w 12191995"/>
              <a:gd name="connsiteY1799" fmla="*/ 337552 h 6857997"/>
              <a:gd name="connsiteX1800" fmla="*/ 10612764 w 12191995"/>
              <a:gd name="connsiteY1800" fmla="*/ 330013 h 6857997"/>
              <a:gd name="connsiteX1801" fmla="*/ 10605247 w 12191995"/>
              <a:gd name="connsiteY1801" fmla="*/ 322943 h 6857997"/>
              <a:gd name="connsiteX1802" fmla="*/ 10597240 w 12191995"/>
              <a:gd name="connsiteY1802" fmla="*/ 315894 h 6857997"/>
              <a:gd name="connsiteX1803" fmla="*/ 10589253 w 12191995"/>
              <a:gd name="connsiteY1803" fmla="*/ 308824 h 6857997"/>
              <a:gd name="connsiteX1804" fmla="*/ 10581246 w 12191995"/>
              <a:gd name="connsiteY1804" fmla="*/ 301775 h 6857997"/>
              <a:gd name="connsiteX1805" fmla="*/ 10591128 w 12191995"/>
              <a:gd name="connsiteY1805" fmla="*/ 298474 h 6857997"/>
              <a:gd name="connsiteX1806" fmla="*/ 10601477 w 12191995"/>
              <a:gd name="connsiteY1806" fmla="*/ 294705 h 6857997"/>
              <a:gd name="connsiteX1807" fmla="*/ 10611849 w 12191995"/>
              <a:gd name="connsiteY1807" fmla="*/ 291425 h 6857997"/>
              <a:gd name="connsiteX1808" fmla="*/ 10621730 w 12191995"/>
              <a:gd name="connsiteY1808" fmla="*/ 287656 h 6857997"/>
              <a:gd name="connsiteX1809" fmla="*/ 10632080 w 12191995"/>
              <a:gd name="connsiteY1809" fmla="*/ 284355 h 6857997"/>
              <a:gd name="connsiteX1810" fmla="*/ 10641962 w 12191995"/>
              <a:gd name="connsiteY1810" fmla="*/ 280586 h 6857997"/>
              <a:gd name="connsiteX1811" fmla="*/ 10652311 w 12191995"/>
              <a:gd name="connsiteY1811" fmla="*/ 277285 h 6857997"/>
              <a:gd name="connsiteX1812" fmla="*/ 10662214 w 12191995"/>
              <a:gd name="connsiteY1812" fmla="*/ 273515 h 6857997"/>
              <a:gd name="connsiteX1813" fmla="*/ 10541231 w 12191995"/>
              <a:gd name="connsiteY1813" fmla="*/ 266467 h 6857997"/>
              <a:gd name="connsiteX1814" fmla="*/ 10545469 w 12191995"/>
              <a:gd name="connsiteY1814" fmla="*/ 270704 h 6857997"/>
              <a:gd name="connsiteX1815" fmla="*/ 10549706 w 12191995"/>
              <a:gd name="connsiteY1815" fmla="*/ 274942 h 6857997"/>
              <a:gd name="connsiteX1816" fmla="*/ 10553944 w 12191995"/>
              <a:gd name="connsiteY1816" fmla="*/ 279180 h 6857997"/>
              <a:gd name="connsiteX1817" fmla="*/ 10558161 w 12191995"/>
              <a:gd name="connsiteY1817" fmla="*/ 283397 h 6857997"/>
              <a:gd name="connsiteX1818" fmla="*/ 10562420 w 12191995"/>
              <a:gd name="connsiteY1818" fmla="*/ 288124 h 6857997"/>
              <a:gd name="connsiteX1819" fmla="*/ 10566658 w 12191995"/>
              <a:gd name="connsiteY1819" fmla="*/ 292362 h 6857997"/>
              <a:gd name="connsiteX1820" fmla="*/ 10570875 w 12191995"/>
              <a:gd name="connsiteY1820" fmla="*/ 296579 h 6857997"/>
              <a:gd name="connsiteX1821" fmla="*/ 10575113 w 12191995"/>
              <a:gd name="connsiteY1821" fmla="*/ 300838 h 6857997"/>
              <a:gd name="connsiteX1822" fmla="*/ 10568064 w 12191995"/>
              <a:gd name="connsiteY1822" fmla="*/ 304117 h 6857997"/>
              <a:gd name="connsiteX1823" fmla="*/ 10560993 w 12191995"/>
              <a:gd name="connsiteY1823" fmla="*/ 307887 h 6857997"/>
              <a:gd name="connsiteX1824" fmla="*/ 10553944 w 12191995"/>
              <a:gd name="connsiteY1824" fmla="*/ 311656 h 6857997"/>
              <a:gd name="connsiteX1825" fmla="*/ 10546406 w 12191995"/>
              <a:gd name="connsiteY1825" fmla="*/ 314957 h 6857997"/>
              <a:gd name="connsiteX1826" fmla="*/ 10539335 w 12191995"/>
              <a:gd name="connsiteY1826" fmla="*/ 318705 h 6857997"/>
              <a:gd name="connsiteX1827" fmla="*/ 10532286 w 12191995"/>
              <a:gd name="connsiteY1827" fmla="*/ 322006 h 6857997"/>
              <a:gd name="connsiteX1828" fmla="*/ 10525237 w 12191995"/>
              <a:gd name="connsiteY1828" fmla="*/ 325775 h 6857997"/>
              <a:gd name="connsiteX1829" fmla="*/ 10518167 w 12191995"/>
              <a:gd name="connsiteY1829" fmla="*/ 329076 h 6857997"/>
              <a:gd name="connsiteX1830" fmla="*/ 10520999 w 12191995"/>
              <a:gd name="connsiteY1830" fmla="*/ 321537 h 6857997"/>
              <a:gd name="connsiteX1831" fmla="*/ 10523810 w 12191995"/>
              <a:gd name="connsiteY1831" fmla="*/ 313530 h 6857997"/>
              <a:gd name="connsiteX1832" fmla="*/ 10526643 w 12191995"/>
              <a:gd name="connsiteY1832" fmla="*/ 305523 h 6857997"/>
              <a:gd name="connsiteX1833" fmla="*/ 10529454 w 12191995"/>
              <a:gd name="connsiteY1833" fmla="*/ 298005 h 6857997"/>
              <a:gd name="connsiteX1834" fmla="*/ 10532755 w 12191995"/>
              <a:gd name="connsiteY1834" fmla="*/ 289998 h 6857997"/>
              <a:gd name="connsiteX1835" fmla="*/ 10535566 w 12191995"/>
              <a:gd name="connsiteY1835" fmla="*/ 282012 h 6857997"/>
              <a:gd name="connsiteX1836" fmla="*/ 10538398 w 12191995"/>
              <a:gd name="connsiteY1836" fmla="*/ 274474 h 6857997"/>
              <a:gd name="connsiteX1837" fmla="*/ 10541231 w 12191995"/>
              <a:gd name="connsiteY1837" fmla="*/ 266467 h 6857997"/>
              <a:gd name="connsiteX1838" fmla="*/ 10537930 w 12191995"/>
              <a:gd name="connsiteY1838" fmla="*/ 265998 h 6857997"/>
              <a:gd name="connsiteX1839" fmla="*/ 10535119 w 12191995"/>
              <a:gd name="connsiteY1839" fmla="*/ 273515 h 6857997"/>
              <a:gd name="connsiteX1840" fmla="*/ 10532286 w 12191995"/>
              <a:gd name="connsiteY1840" fmla="*/ 281523 h 6857997"/>
              <a:gd name="connsiteX1841" fmla="*/ 10529454 w 12191995"/>
              <a:gd name="connsiteY1841" fmla="*/ 289061 h 6857997"/>
              <a:gd name="connsiteX1842" fmla="*/ 10526643 w 12191995"/>
              <a:gd name="connsiteY1842" fmla="*/ 296579 h 6857997"/>
              <a:gd name="connsiteX1843" fmla="*/ 10523810 w 12191995"/>
              <a:gd name="connsiteY1843" fmla="*/ 304117 h 6857997"/>
              <a:gd name="connsiteX1844" fmla="*/ 10520999 w 12191995"/>
              <a:gd name="connsiteY1844" fmla="*/ 312124 h 6857997"/>
              <a:gd name="connsiteX1845" fmla="*/ 10518167 w 12191995"/>
              <a:gd name="connsiteY1845" fmla="*/ 319663 h 6857997"/>
              <a:gd name="connsiteX1846" fmla="*/ 10515356 w 12191995"/>
              <a:gd name="connsiteY1846" fmla="*/ 327202 h 6857997"/>
              <a:gd name="connsiteX1847" fmla="*/ 10513460 w 12191995"/>
              <a:gd name="connsiteY1847" fmla="*/ 321069 h 6857997"/>
              <a:gd name="connsiteX1848" fmla="*/ 10511586 w 12191995"/>
              <a:gd name="connsiteY1848" fmla="*/ 314957 h 6857997"/>
              <a:gd name="connsiteX1849" fmla="*/ 10509691 w 12191995"/>
              <a:gd name="connsiteY1849" fmla="*/ 308355 h 6857997"/>
              <a:gd name="connsiteX1850" fmla="*/ 10507817 w 12191995"/>
              <a:gd name="connsiteY1850" fmla="*/ 302243 h 6857997"/>
              <a:gd name="connsiteX1851" fmla="*/ 10506390 w 12191995"/>
              <a:gd name="connsiteY1851" fmla="*/ 296110 h 6857997"/>
              <a:gd name="connsiteX1852" fmla="*/ 10504516 w 12191995"/>
              <a:gd name="connsiteY1852" fmla="*/ 289998 h 6857997"/>
              <a:gd name="connsiteX1853" fmla="*/ 10502642 w 12191995"/>
              <a:gd name="connsiteY1853" fmla="*/ 283397 h 6857997"/>
              <a:gd name="connsiteX1854" fmla="*/ 10500747 w 12191995"/>
              <a:gd name="connsiteY1854" fmla="*/ 277285 h 6857997"/>
              <a:gd name="connsiteX1855" fmla="*/ 10505453 w 12191995"/>
              <a:gd name="connsiteY1855" fmla="*/ 275879 h 6857997"/>
              <a:gd name="connsiteX1856" fmla="*/ 10510159 w 12191995"/>
              <a:gd name="connsiteY1856" fmla="*/ 274474 h 6857997"/>
              <a:gd name="connsiteX1857" fmla="*/ 10514866 w 12191995"/>
              <a:gd name="connsiteY1857" fmla="*/ 273047 h 6857997"/>
              <a:gd name="connsiteX1858" fmla="*/ 10519572 w 12191995"/>
              <a:gd name="connsiteY1858" fmla="*/ 271641 h 6857997"/>
              <a:gd name="connsiteX1859" fmla="*/ 10524279 w 12191995"/>
              <a:gd name="connsiteY1859" fmla="*/ 270236 h 6857997"/>
              <a:gd name="connsiteX1860" fmla="*/ 10528985 w 12191995"/>
              <a:gd name="connsiteY1860" fmla="*/ 268830 h 6857997"/>
              <a:gd name="connsiteX1861" fmla="*/ 10533223 w 12191995"/>
              <a:gd name="connsiteY1861" fmla="*/ 267404 h 6857997"/>
              <a:gd name="connsiteX1862" fmla="*/ 10537930 w 12191995"/>
              <a:gd name="connsiteY1862" fmla="*/ 265998 h 6857997"/>
              <a:gd name="connsiteX1863" fmla="*/ 10885760 w 12191995"/>
              <a:gd name="connsiteY1863" fmla="*/ 261292 h 6857997"/>
              <a:gd name="connsiteX1864" fmla="*/ 10886718 w 12191995"/>
              <a:gd name="connsiteY1864" fmla="*/ 262697 h 6857997"/>
              <a:gd name="connsiteX1865" fmla="*/ 10887656 w 12191995"/>
              <a:gd name="connsiteY1865" fmla="*/ 263634 h 6857997"/>
              <a:gd name="connsiteX1866" fmla="*/ 10888124 w 12191995"/>
              <a:gd name="connsiteY1866" fmla="*/ 265061 h 6857997"/>
              <a:gd name="connsiteX1867" fmla="*/ 10889061 w 12191995"/>
              <a:gd name="connsiteY1867" fmla="*/ 266467 h 6857997"/>
              <a:gd name="connsiteX1868" fmla="*/ 10890019 w 12191995"/>
              <a:gd name="connsiteY1868" fmla="*/ 267404 h 6857997"/>
              <a:gd name="connsiteX1869" fmla="*/ 10890956 w 12191995"/>
              <a:gd name="connsiteY1869" fmla="*/ 268830 h 6857997"/>
              <a:gd name="connsiteX1870" fmla="*/ 10891893 w 12191995"/>
              <a:gd name="connsiteY1870" fmla="*/ 270236 h 6857997"/>
              <a:gd name="connsiteX1871" fmla="*/ 10892830 w 12191995"/>
              <a:gd name="connsiteY1871" fmla="*/ 271641 h 6857997"/>
              <a:gd name="connsiteX1872" fmla="*/ 10893789 w 12191995"/>
              <a:gd name="connsiteY1872" fmla="*/ 275879 h 6857997"/>
              <a:gd name="connsiteX1873" fmla="*/ 10895194 w 12191995"/>
              <a:gd name="connsiteY1873" fmla="*/ 280117 h 6857997"/>
              <a:gd name="connsiteX1874" fmla="*/ 10896131 w 12191995"/>
              <a:gd name="connsiteY1874" fmla="*/ 284823 h 6857997"/>
              <a:gd name="connsiteX1875" fmla="*/ 10897068 w 12191995"/>
              <a:gd name="connsiteY1875" fmla="*/ 289061 h 6857997"/>
              <a:gd name="connsiteX1876" fmla="*/ 10898474 w 12191995"/>
              <a:gd name="connsiteY1876" fmla="*/ 293299 h 6857997"/>
              <a:gd name="connsiteX1877" fmla="*/ 10899432 w 12191995"/>
              <a:gd name="connsiteY1877" fmla="*/ 298005 h 6857997"/>
              <a:gd name="connsiteX1878" fmla="*/ 10900838 w 12191995"/>
              <a:gd name="connsiteY1878" fmla="*/ 302243 h 6857997"/>
              <a:gd name="connsiteX1879" fmla="*/ 10901775 w 12191995"/>
              <a:gd name="connsiteY1879" fmla="*/ 306481 h 6857997"/>
              <a:gd name="connsiteX1880" fmla="*/ 10899901 w 12191995"/>
              <a:gd name="connsiteY1880" fmla="*/ 300838 h 6857997"/>
              <a:gd name="connsiteX1881" fmla="*/ 10897558 w 12191995"/>
              <a:gd name="connsiteY1881" fmla="*/ 295194 h 6857997"/>
              <a:gd name="connsiteX1882" fmla="*/ 10895663 w 12191995"/>
              <a:gd name="connsiteY1882" fmla="*/ 289530 h 6857997"/>
              <a:gd name="connsiteX1883" fmla="*/ 10893789 w 12191995"/>
              <a:gd name="connsiteY1883" fmla="*/ 283886 h 6857997"/>
              <a:gd name="connsiteX1884" fmla="*/ 10891893 w 12191995"/>
              <a:gd name="connsiteY1884" fmla="*/ 278243 h 6857997"/>
              <a:gd name="connsiteX1885" fmla="*/ 10889530 w 12191995"/>
              <a:gd name="connsiteY1885" fmla="*/ 272600 h 6857997"/>
              <a:gd name="connsiteX1886" fmla="*/ 10887656 w 12191995"/>
              <a:gd name="connsiteY1886" fmla="*/ 266935 h 6857997"/>
              <a:gd name="connsiteX1887" fmla="*/ 10885760 w 12191995"/>
              <a:gd name="connsiteY1887" fmla="*/ 261292 h 6857997"/>
              <a:gd name="connsiteX1888" fmla="*/ 10758686 w 12191995"/>
              <a:gd name="connsiteY1888" fmla="*/ 260802 h 6857997"/>
              <a:gd name="connsiteX1889" fmla="*/ 10764329 w 12191995"/>
              <a:gd name="connsiteY1889" fmla="*/ 267872 h 6857997"/>
              <a:gd name="connsiteX1890" fmla="*/ 10769973 w 12191995"/>
              <a:gd name="connsiteY1890" fmla="*/ 274942 h 6857997"/>
              <a:gd name="connsiteX1891" fmla="*/ 10775638 w 12191995"/>
              <a:gd name="connsiteY1891" fmla="*/ 282012 h 6857997"/>
              <a:gd name="connsiteX1892" fmla="*/ 10781281 w 12191995"/>
              <a:gd name="connsiteY1892" fmla="*/ 289061 h 6857997"/>
              <a:gd name="connsiteX1893" fmla="*/ 10786925 w 12191995"/>
              <a:gd name="connsiteY1893" fmla="*/ 296110 h 6857997"/>
              <a:gd name="connsiteX1894" fmla="*/ 10792568 w 12191995"/>
              <a:gd name="connsiteY1894" fmla="*/ 303180 h 6857997"/>
              <a:gd name="connsiteX1895" fmla="*/ 10798233 w 12191995"/>
              <a:gd name="connsiteY1895" fmla="*/ 310250 h 6857997"/>
              <a:gd name="connsiteX1896" fmla="*/ 10803876 w 12191995"/>
              <a:gd name="connsiteY1896" fmla="*/ 317299 h 6857997"/>
              <a:gd name="connsiteX1897" fmla="*/ 10803408 w 12191995"/>
              <a:gd name="connsiteY1897" fmla="*/ 318236 h 6857997"/>
              <a:gd name="connsiteX1898" fmla="*/ 10802918 w 12191995"/>
              <a:gd name="connsiteY1898" fmla="*/ 319173 h 6857997"/>
              <a:gd name="connsiteX1899" fmla="*/ 10802450 w 12191995"/>
              <a:gd name="connsiteY1899" fmla="*/ 320132 h 6857997"/>
              <a:gd name="connsiteX1900" fmla="*/ 10801981 w 12191995"/>
              <a:gd name="connsiteY1900" fmla="*/ 321069 h 6857997"/>
              <a:gd name="connsiteX1901" fmla="*/ 10801512 w 12191995"/>
              <a:gd name="connsiteY1901" fmla="*/ 322006 h 6857997"/>
              <a:gd name="connsiteX1902" fmla="*/ 10801512 w 12191995"/>
              <a:gd name="connsiteY1902" fmla="*/ 322943 h 6857997"/>
              <a:gd name="connsiteX1903" fmla="*/ 10801044 w 12191995"/>
              <a:gd name="connsiteY1903" fmla="*/ 323901 h 6857997"/>
              <a:gd name="connsiteX1904" fmla="*/ 10801044 w 12191995"/>
              <a:gd name="connsiteY1904" fmla="*/ 324838 h 6857997"/>
              <a:gd name="connsiteX1905" fmla="*/ 10792100 w 12191995"/>
              <a:gd name="connsiteY1905" fmla="*/ 326712 h 6857997"/>
              <a:gd name="connsiteX1906" fmla="*/ 10783155 w 12191995"/>
              <a:gd name="connsiteY1906" fmla="*/ 328118 h 6857997"/>
              <a:gd name="connsiteX1907" fmla="*/ 10774211 w 12191995"/>
              <a:gd name="connsiteY1907" fmla="*/ 329544 h 6857997"/>
              <a:gd name="connsiteX1908" fmla="*/ 10765266 w 12191995"/>
              <a:gd name="connsiteY1908" fmla="*/ 330950 h 6857997"/>
              <a:gd name="connsiteX1909" fmla="*/ 10756790 w 12191995"/>
              <a:gd name="connsiteY1909" fmla="*/ 332355 h 6857997"/>
              <a:gd name="connsiteX1910" fmla="*/ 10747846 w 12191995"/>
              <a:gd name="connsiteY1910" fmla="*/ 333782 h 6857997"/>
              <a:gd name="connsiteX1911" fmla="*/ 10738902 w 12191995"/>
              <a:gd name="connsiteY1911" fmla="*/ 335188 h 6857997"/>
              <a:gd name="connsiteX1912" fmla="*/ 10729979 w 12191995"/>
              <a:gd name="connsiteY1912" fmla="*/ 336615 h 6857997"/>
              <a:gd name="connsiteX1913" fmla="*/ 10732790 w 12191995"/>
              <a:gd name="connsiteY1913" fmla="*/ 327202 h 6857997"/>
              <a:gd name="connsiteX1914" fmla="*/ 10735132 w 12191995"/>
              <a:gd name="connsiteY1914" fmla="*/ 318236 h 6857997"/>
              <a:gd name="connsiteX1915" fmla="*/ 10737965 w 12191995"/>
              <a:gd name="connsiteY1915" fmla="*/ 308824 h 6857997"/>
              <a:gd name="connsiteX1916" fmla="*/ 10740797 w 12191995"/>
              <a:gd name="connsiteY1916" fmla="*/ 299411 h 6857997"/>
              <a:gd name="connsiteX1917" fmla="*/ 10743629 w 12191995"/>
              <a:gd name="connsiteY1917" fmla="*/ 289998 h 6857997"/>
              <a:gd name="connsiteX1918" fmla="*/ 10746441 w 12191995"/>
              <a:gd name="connsiteY1918" fmla="*/ 280586 h 6857997"/>
              <a:gd name="connsiteX1919" fmla="*/ 10749273 w 12191995"/>
              <a:gd name="connsiteY1919" fmla="*/ 271641 h 6857997"/>
              <a:gd name="connsiteX1920" fmla="*/ 10751616 w 12191995"/>
              <a:gd name="connsiteY1920" fmla="*/ 262229 h 6857997"/>
              <a:gd name="connsiteX1921" fmla="*/ 10752084 w 12191995"/>
              <a:gd name="connsiteY1921" fmla="*/ 262229 h 6857997"/>
              <a:gd name="connsiteX1922" fmla="*/ 10752574 w 12191995"/>
              <a:gd name="connsiteY1922" fmla="*/ 262229 h 6857997"/>
              <a:gd name="connsiteX1923" fmla="*/ 10753042 w 12191995"/>
              <a:gd name="connsiteY1923" fmla="*/ 262229 h 6857997"/>
              <a:gd name="connsiteX1924" fmla="*/ 10753511 w 12191995"/>
              <a:gd name="connsiteY1924" fmla="*/ 262229 h 6857997"/>
              <a:gd name="connsiteX1925" fmla="*/ 10753958 w 12191995"/>
              <a:gd name="connsiteY1925" fmla="*/ 262229 h 6857997"/>
              <a:gd name="connsiteX1926" fmla="*/ 10754916 w 12191995"/>
              <a:gd name="connsiteY1926" fmla="*/ 262229 h 6857997"/>
              <a:gd name="connsiteX1927" fmla="*/ 10755385 w 12191995"/>
              <a:gd name="connsiteY1927" fmla="*/ 262229 h 6857997"/>
              <a:gd name="connsiteX1928" fmla="*/ 10756343 w 12191995"/>
              <a:gd name="connsiteY1928" fmla="*/ 261760 h 6857997"/>
              <a:gd name="connsiteX1929" fmla="*/ 10756790 w 12191995"/>
              <a:gd name="connsiteY1929" fmla="*/ 261760 h 6857997"/>
              <a:gd name="connsiteX1930" fmla="*/ 10757728 w 12191995"/>
              <a:gd name="connsiteY1930" fmla="*/ 261292 h 6857997"/>
              <a:gd name="connsiteX1931" fmla="*/ 10758217 w 12191995"/>
              <a:gd name="connsiteY1931" fmla="*/ 261292 h 6857997"/>
              <a:gd name="connsiteX1932" fmla="*/ 10758686 w 12191995"/>
              <a:gd name="connsiteY1932" fmla="*/ 260802 h 6857997"/>
              <a:gd name="connsiteX1933" fmla="*/ 10881075 w 12191995"/>
              <a:gd name="connsiteY1933" fmla="*/ 257991 h 6857997"/>
              <a:gd name="connsiteX1934" fmla="*/ 10884844 w 12191995"/>
              <a:gd name="connsiteY1934" fmla="*/ 267872 h 6857997"/>
              <a:gd name="connsiteX1935" fmla="*/ 10888124 w 12191995"/>
              <a:gd name="connsiteY1935" fmla="*/ 278243 h 6857997"/>
              <a:gd name="connsiteX1936" fmla="*/ 10891893 w 12191995"/>
              <a:gd name="connsiteY1936" fmla="*/ 288124 h 6857997"/>
              <a:gd name="connsiteX1937" fmla="*/ 10895663 w 12191995"/>
              <a:gd name="connsiteY1937" fmla="*/ 298474 h 6857997"/>
              <a:gd name="connsiteX1938" fmla="*/ 10898942 w 12191995"/>
              <a:gd name="connsiteY1938" fmla="*/ 308355 h 6857997"/>
              <a:gd name="connsiteX1939" fmla="*/ 10902712 w 12191995"/>
              <a:gd name="connsiteY1939" fmla="*/ 318705 h 6857997"/>
              <a:gd name="connsiteX1940" fmla="*/ 10906013 w 12191995"/>
              <a:gd name="connsiteY1940" fmla="*/ 329076 h 6857997"/>
              <a:gd name="connsiteX1941" fmla="*/ 10909782 w 12191995"/>
              <a:gd name="connsiteY1941" fmla="*/ 338957 h 6857997"/>
              <a:gd name="connsiteX1942" fmla="*/ 10905544 w 12191995"/>
              <a:gd name="connsiteY1942" fmla="*/ 337083 h 6857997"/>
              <a:gd name="connsiteX1943" fmla="*/ 10901775 w 12191995"/>
              <a:gd name="connsiteY1943" fmla="*/ 335188 h 6857997"/>
              <a:gd name="connsiteX1944" fmla="*/ 10897558 w 12191995"/>
              <a:gd name="connsiteY1944" fmla="*/ 333314 h 6857997"/>
              <a:gd name="connsiteX1945" fmla="*/ 10893299 w 12191995"/>
              <a:gd name="connsiteY1945" fmla="*/ 331887 h 6857997"/>
              <a:gd name="connsiteX1946" fmla="*/ 10889530 w 12191995"/>
              <a:gd name="connsiteY1946" fmla="*/ 330013 h 6857997"/>
              <a:gd name="connsiteX1947" fmla="*/ 10885313 w 12191995"/>
              <a:gd name="connsiteY1947" fmla="*/ 328118 h 6857997"/>
              <a:gd name="connsiteX1948" fmla="*/ 10881544 w 12191995"/>
              <a:gd name="connsiteY1948" fmla="*/ 326244 h 6857997"/>
              <a:gd name="connsiteX1949" fmla="*/ 10877306 w 12191995"/>
              <a:gd name="connsiteY1949" fmla="*/ 324370 h 6857997"/>
              <a:gd name="connsiteX1950" fmla="*/ 10877774 w 12191995"/>
              <a:gd name="connsiteY1950" fmla="*/ 316362 h 6857997"/>
              <a:gd name="connsiteX1951" fmla="*/ 10878243 w 12191995"/>
              <a:gd name="connsiteY1951" fmla="*/ 307887 h 6857997"/>
              <a:gd name="connsiteX1952" fmla="*/ 10878711 w 12191995"/>
              <a:gd name="connsiteY1952" fmla="*/ 299411 h 6857997"/>
              <a:gd name="connsiteX1953" fmla="*/ 10879180 w 12191995"/>
              <a:gd name="connsiteY1953" fmla="*/ 291425 h 6857997"/>
              <a:gd name="connsiteX1954" fmla="*/ 10879648 w 12191995"/>
              <a:gd name="connsiteY1954" fmla="*/ 282928 h 6857997"/>
              <a:gd name="connsiteX1955" fmla="*/ 10880117 w 12191995"/>
              <a:gd name="connsiteY1955" fmla="*/ 274474 h 6857997"/>
              <a:gd name="connsiteX1956" fmla="*/ 10880606 w 12191995"/>
              <a:gd name="connsiteY1956" fmla="*/ 266467 h 6857997"/>
              <a:gd name="connsiteX1957" fmla="*/ 10881075 w 12191995"/>
              <a:gd name="connsiteY1957" fmla="*/ 257991 h 6857997"/>
              <a:gd name="connsiteX1958" fmla="*/ 10743161 w 12191995"/>
              <a:gd name="connsiteY1958" fmla="*/ 255159 h 6857997"/>
              <a:gd name="connsiteX1959" fmla="*/ 10743629 w 12191995"/>
              <a:gd name="connsiteY1959" fmla="*/ 256117 h 6857997"/>
              <a:gd name="connsiteX1960" fmla="*/ 10744077 w 12191995"/>
              <a:gd name="connsiteY1960" fmla="*/ 257054 h 6857997"/>
              <a:gd name="connsiteX1961" fmla="*/ 10744545 w 12191995"/>
              <a:gd name="connsiteY1961" fmla="*/ 257991 h 6857997"/>
              <a:gd name="connsiteX1962" fmla="*/ 10745504 w 12191995"/>
              <a:gd name="connsiteY1962" fmla="*/ 258928 h 6857997"/>
              <a:gd name="connsiteX1963" fmla="*/ 10745972 w 12191995"/>
              <a:gd name="connsiteY1963" fmla="*/ 259418 h 6857997"/>
              <a:gd name="connsiteX1964" fmla="*/ 10746909 w 12191995"/>
              <a:gd name="connsiteY1964" fmla="*/ 260333 h 6857997"/>
              <a:gd name="connsiteX1965" fmla="*/ 10747846 w 12191995"/>
              <a:gd name="connsiteY1965" fmla="*/ 260802 h 6857997"/>
              <a:gd name="connsiteX1966" fmla="*/ 10748804 w 12191995"/>
              <a:gd name="connsiteY1966" fmla="*/ 261292 h 6857997"/>
              <a:gd name="connsiteX1967" fmla="*/ 10745972 w 12191995"/>
              <a:gd name="connsiteY1967" fmla="*/ 270704 h 6857997"/>
              <a:gd name="connsiteX1968" fmla="*/ 10743161 w 12191995"/>
              <a:gd name="connsiteY1968" fmla="*/ 279649 h 6857997"/>
              <a:gd name="connsiteX1969" fmla="*/ 10740329 w 12191995"/>
              <a:gd name="connsiteY1969" fmla="*/ 289061 h 6857997"/>
              <a:gd name="connsiteX1970" fmla="*/ 10737496 w 12191995"/>
              <a:gd name="connsiteY1970" fmla="*/ 298474 h 6857997"/>
              <a:gd name="connsiteX1971" fmla="*/ 10735132 w 12191995"/>
              <a:gd name="connsiteY1971" fmla="*/ 307887 h 6857997"/>
              <a:gd name="connsiteX1972" fmla="*/ 10732321 w 12191995"/>
              <a:gd name="connsiteY1972" fmla="*/ 316831 h 6857997"/>
              <a:gd name="connsiteX1973" fmla="*/ 10729489 w 12191995"/>
              <a:gd name="connsiteY1973" fmla="*/ 326244 h 6857997"/>
              <a:gd name="connsiteX1974" fmla="*/ 10726678 w 12191995"/>
              <a:gd name="connsiteY1974" fmla="*/ 335656 h 6857997"/>
              <a:gd name="connsiteX1975" fmla="*/ 10719607 w 12191995"/>
              <a:gd name="connsiteY1975" fmla="*/ 327670 h 6857997"/>
              <a:gd name="connsiteX1976" fmla="*/ 10712069 w 12191995"/>
              <a:gd name="connsiteY1976" fmla="*/ 319663 h 6857997"/>
              <a:gd name="connsiteX1977" fmla="*/ 10704551 w 12191995"/>
              <a:gd name="connsiteY1977" fmla="*/ 311656 h 6857997"/>
              <a:gd name="connsiteX1978" fmla="*/ 10697012 w 12191995"/>
              <a:gd name="connsiteY1978" fmla="*/ 303649 h 6857997"/>
              <a:gd name="connsiteX1979" fmla="*/ 10689963 w 12191995"/>
              <a:gd name="connsiteY1979" fmla="*/ 296110 h 6857997"/>
              <a:gd name="connsiteX1980" fmla="*/ 10682446 w 12191995"/>
              <a:gd name="connsiteY1980" fmla="*/ 288124 h 6857997"/>
              <a:gd name="connsiteX1981" fmla="*/ 10674907 w 12191995"/>
              <a:gd name="connsiteY1981" fmla="*/ 280117 h 6857997"/>
              <a:gd name="connsiteX1982" fmla="*/ 10667858 w 12191995"/>
              <a:gd name="connsiteY1982" fmla="*/ 272110 h 6857997"/>
              <a:gd name="connsiteX1983" fmla="*/ 10677271 w 12191995"/>
              <a:gd name="connsiteY1983" fmla="*/ 270236 h 6857997"/>
              <a:gd name="connsiteX1984" fmla="*/ 10686683 w 12191995"/>
              <a:gd name="connsiteY1984" fmla="*/ 267872 h 6857997"/>
              <a:gd name="connsiteX1985" fmla="*/ 10696075 w 12191995"/>
              <a:gd name="connsiteY1985" fmla="*/ 265998 h 6857997"/>
              <a:gd name="connsiteX1986" fmla="*/ 10705488 w 12191995"/>
              <a:gd name="connsiteY1986" fmla="*/ 263634 h 6857997"/>
              <a:gd name="connsiteX1987" fmla="*/ 10714901 w 12191995"/>
              <a:gd name="connsiteY1987" fmla="*/ 261760 h 6857997"/>
              <a:gd name="connsiteX1988" fmla="*/ 10724314 w 12191995"/>
              <a:gd name="connsiteY1988" fmla="*/ 259418 h 6857997"/>
              <a:gd name="connsiteX1989" fmla="*/ 10733748 w 12191995"/>
              <a:gd name="connsiteY1989" fmla="*/ 257522 h 6857997"/>
              <a:gd name="connsiteX1990" fmla="*/ 10743161 w 12191995"/>
              <a:gd name="connsiteY1990" fmla="*/ 255159 h 6857997"/>
              <a:gd name="connsiteX1991" fmla="*/ 10823171 w 12191995"/>
              <a:gd name="connsiteY1991" fmla="*/ 249515 h 6857997"/>
              <a:gd name="connsiteX1992" fmla="*/ 10829283 w 12191995"/>
              <a:gd name="connsiteY1992" fmla="*/ 258928 h 6857997"/>
              <a:gd name="connsiteX1993" fmla="*/ 10835416 w 12191995"/>
              <a:gd name="connsiteY1993" fmla="*/ 267872 h 6857997"/>
              <a:gd name="connsiteX1994" fmla="*/ 10841996 w 12191995"/>
              <a:gd name="connsiteY1994" fmla="*/ 277285 h 6857997"/>
              <a:gd name="connsiteX1995" fmla="*/ 10848108 w 12191995"/>
              <a:gd name="connsiteY1995" fmla="*/ 286697 h 6857997"/>
              <a:gd name="connsiteX1996" fmla="*/ 10854242 w 12191995"/>
              <a:gd name="connsiteY1996" fmla="*/ 296110 h 6857997"/>
              <a:gd name="connsiteX1997" fmla="*/ 10860354 w 12191995"/>
              <a:gd name="connsiteY1997" fmla="*/ 305076 h 6857997"/>
              <a:gd name="connsiteX1998" fmla="*/ 10866466 w 12191995"/>
              <a:gd name="connsiteY1998" fmla="*/ 314488 h 6857997"/>
              <a:gd name="connsiteX1999" fmla="*/ 10872599 w 12191995"/>
              <a:gd name="connsiteY1999" fmla="*/ 323901 h 6857997"/>
              <a:gd name="connsiteX2000" fmla="*/ 10866466 w 12191995"/>
              <a:gd name="connsiteY2000" fmla="*/ 323901 h 6857997"/>
              <a:gd name="connsiteX2001" fmla="*/ 10859885 w 12191995"/>
              <a:gd name="connsiteY2001" fmla="*/ 323901 h 6857997"/>
              <a:gd name="connsiteX2002" fmla="*/ 10853752 w 12191995"/>
              <a:gd name="connsiteY2002" fmla="*/ 323433 h 6857997"/>
              <a:gd name="connsiteX2003" fmla="*/ 10847640 w 12191995"/>
              <a:gd name="connsiteY2003" fmla="*/ 323433 h 6857997"/>
              <a:gd name="connsiteX2004" fmla="*/ 10841528 w 12191995"/>
              <a:gd name="connsiteY2004" fmla="*/ 323433 h 6857997"/>
              <a:gd name="connsiteX2005" fmla="*/ 10835416 w 12191995"/>
              <a:gd name="connsiteY2005" fmla="*/ 323433 h 6857997"/>
              <a:gd name="connsiteX2006" fmla="*/ 10828814 w 12191995"/>
              <a:gd name="connsiteY2006" fmla="*/ 323433 h 6857997"/>
              <a:gd name="connsiteX2007" fmla="*/ 10822702 w 12191995"/>
              <a:gd name="connsiteY2007" fmla="*/ 323433 h 6857997"/>
              <a:gd name="connsiteX2008" fmla="*/ 10822234 w 12191995"/>
              <a:gd name="connsiteY2008" fmla="*/ 322006 h 6857997"/>
              <a:gd name="connsiteX2009" fmla="*/ 10821744 w 12191995"/>
              <a:gd name="connsiteY2009" fmla="*/ 320132 h 6857997"/>
              <a:gd name="connsiteX2010" fmla="*/ 10821275 w 12191995"/>
              <a:gd name="connsiteY2010" fmla="*/ 318705 h 6857997"/>
              <a:gd name="connsiteX2011" fmla="*/ 10820360 w 12191995"/>
              <a:gd name="connsiteY2011" fmla="*/ 317789 h 6857997"/>
              <a:gd name="connsiteX2012" fmla="*/ 10818933 w 12191995"/>
              <a:gd name="connsiteY2012" fmla="*/ 316831 h 6857997"/>
              <a:gd name="connsiteX2013" fmla="*/ 10817996 w 12191995"/>
              <a:gd name="connsiteY2013" fmla="*/ 315894 h 6857997"/>
              <a:gd name="connsiteX2014" fmla="*/ 10816590 w 12191995"/>
              <a:gd name="connsiteY2014" fmla="*/ 314957 h 6857997"/>
              <a:gd name="connsiteX2015" fmla="*/ 10815163 w 12191995"/>
              <a:gd name="connsiteY2015" fmla="*/ 314488 h 6857997"/>
              <a:gd name="connsiteX2016" fmla="*/ 10816100 w 12191995"/>
              <a:gd name="connsiteY2016" fmla="*/ 306481 h 6857997"/>
              <a:gd name="connsiteX2017" fmla="*/ 10817059 w 12191995"/>
              <a:gd name="connsiteY2017" fmla="*/ 298005 h 6857997"/>
              <a:gd name="connsiteX2018" fmla="*/ 10817996 w 12191995"/>
              <a:gd name="connsiteY2018" fmla="*/ 289998 h 6857997"/>
              <a:gd name="connsiteX2019" fmla="*/ 10819401 w 12191995"/>
              <a:gd name="connsiteY2019" fmla="*/ 282012 h 6857997"/>
              <a:gd name="connsiteX2020" fmla="*/ 10820360 w 12191995"/>
              <a:gd name="connsiteY2020" fmla="*/ 273984 h 6857997"/>
              <a:gd name="connsiteX2021" fmla="*/ 10821275 w 12191995"/>
              <a:gd name="connsiteY2021" fmla="*/ 265530 h 6857997"/>
              <a:gd name="connsiteX2022" fmla="*/ 10822234 w 12191995"/>
              <a:gd name="connsiteY2022" fmla="*/ 257522 h 6857997"/>
              <a:gd name="connsiteX2023" fmla="*/ 10823171 w 12191995"/>
              <a:gd name="connsiteY2023" fmla="*/ 249515 h 6857997"/>
              <a:gd name="connsiteX2024" fmla="*/ 10825513 w 12191995"/>
              <a:gd name="connsiteY2024" fmla="*/ 247173 h 6857997"/>
              <a:gd name="connsiteX2025" fmla="*/ 10832115 w 12191995"/>
              <a:gd name="connsiteY2025" fmla="*/ 247641 h 6857997"/>
              <a:gd name="connsiteX2026" fmla="*/ 10838696 w 12191995"/>
              <a:gd name="connsiteY2026" fmla="*/ 248110 h 6857997"/>
              <a:gd name="connsiteX2027" fmla="*/ 10845297 w 12191995"/>
              <a:gd name="connsiteY2027" fmla="*/ 248578 h 6857997"/>
              <a:gd name="connsiteX2028" fmla="*/ 10851878 w 12191995"/>
              <a:gd name="connsiteY2028" fmla="*/ 249047 h 6857997"/>
              <a:gd name="connsiteX2029" fmla="*/ 10858480 w 12191995"/>
              <a:gd name="connsiteY2029" fmla="*/ 249515 h 6857997"/>
              <a:gd name="connsiteX2030" fmla="*/ 10865060 w 12191995"/>
              <a:gd name="connsiteY2030" fmla="*/ 250005 h 6857997"/>
              <a:gd name="connsiteX2031" fmla="*/ 10871662 w 12191995"/>
              <a:gd name="connsiteY2031" fmla="*/ 250921 h 6857997"/>
              <a:gd name="connsiteX2032" fmla="*/ 10878243 w 12191995"/>
              <a:gd name="connsiteY2032" fmla="*/ 251389 h 6857997"/>
              <a:gd name="connsiteX2033" fmla="*/ 10877774 w 12191995"/>
              <a:gd name="connsiteY2033" fmla="*/ 259886 h 6857997"/>
              <a:gd name="connsiteX2034" fmla="*/ 10877306 w 12191995"/>
              <a:gd name="connsiteY2034" fmla="*/ 268341 h 6857997"/>
              <a:gd name="connsiteX2035" fmla="*/ 10876837 w 12191995"/>
              <a:gd name="connsiteY2035" fmla="*/ 277285 h 6857997"/>
              <a:gd name="connsiteX2036" fmla="*/ 10876347 w 12191995"/>
              <a:gd name="connsiteY2036" fmla="*/ 285760 h 6857997"/>
              <a:gd name="connsiteX2037" fmla="*/ 10875879 w 12191995"/>
              <a:gd name="connsiteY2037" fmla="*/ 294705 h 6857997"/>
              <a:gd name="connsiteX2038" fmla="*/ 10875432 w 12191995"/>
              <a:gd name="connsiteY2038" fmla="*/ 303180 h 6857997"/>
              <a:gd name="connsiteX2039" fmla="*/ 10874473 w 12191995"/>
              <a:gd name="connsiteY2039" fmla="*/ 311656 h 6857997"/>
              <a:gd name="connsiteX2040" fmla="*/ 10874005 w 12191995"/>
              <a:gd name="connsiteY2040" fmla="*/ 320600 h 6857997"/>
              <a:gd name="connsiteX2041" fmla="*/ 10867893 w 12191995"/>
              <a:gd name="connsiteY2041" fmla="*/ 311187 h 6857997"/>
              <a:gd name="connsiteX2042" fmla="*/ 10862249 w 12191995"/>
              <a:gd name="connsiteY2042" fmla="*/ 302243 h 6857997"/>
              <a:gd name="connsiteX2043" fmla="*/ 10856116 w 12191995"/>
              <a:gd name="connsiteY2043" fmla="*/ 292831 h 6857997"/>
              <a:gd name="connsiteX2044" fmla="*/ 10850004 w 12191995"/>
              <a:gd name="connsiteY2044" fmla="*/ 283886 h 6857997"/>
              <a:gd name="connsiteX2045" fmla="*/ 10843871 w 12191995"/>
              <a:gd name="connsiteY2045" fmla="*/ 274474 h 6857997"/>
              <a:gd name="connsiteX2046" fmla="*/ 10837759 w 12191995"/>
              <a:gd name="connsiteY2046" fmla="*/ 265530 h 6857997"/>
              <a:gd name="connsiteX2047" fmla="*/ 10831647 w 12191995"/>
              <a:gd name="connsiteY2047" fmla="*/ 256117 h 6857997"/>
              <a:gd name="connsiteX2048" fmla="*/ 10825513 w 12191995"/>
              <a:gd name="connsiteY2048" fmla="*/ 247173 h 6857997"/>
              <a:gd name="connsiteX2049" fmla="*/ 10820360 w 12191995"/>
              <a:gd name="connsiteY2049" fmla="*/ 246704 h 6857997"/>
              <a:gd name="connsiteX2050" fmla="*/ 10819401 w 12191995"/>
              <a:gd name="connsiteY2050" fmla="*/ 255159 h 6857997"/>
              <a:gd name="connsiteX2051" fmla="*/ 10817996 w 12191995"/>
              <a:gd name="connsiteY2051" fmla="*/ 263634 h 6857997"/>
              <a:gd name="connsiteX2052" fmla="*/ 10817059 w 12191995"/>
              <a:gd name="connsiteY2052" fmla="*/ 272110 h 6857997"/>
              <a:gd name="connsiteX2053" fmla="*/ 10816100 w 12191995"/>
              <a:gd name="connsiteY2053" fmla="*/ 280586 h 6857997"/>
              <a:gd name="connsiteX2054" fmla="*/ 10815163 w 12191995"/>
              <a:gd name="connsiteY2054" fmla="*/ 288593 h 6857997"/>
              <a:gd name="connsiteX2055" fmla="*/ 10813758 w 12191995"/>
              <a:gd name="connsiteY2055" fmla="*/ 297068 h 6857997"/>
              <a:gd name="connsiteX2056" fmla="*/ 10812821 w 12191995"/>
              <a:gd name="connsiteY2056" fmla="*/ 305523 h 6857997"/>
              <a:gd name="connsiteX2057" fmla="*/ 10811862 w 12191995"/>
              <a:gd name="connsiteY2057" fmla="*/ 314020 h 6857997"/>
              <a:gd name="connsiteX2058" fmla="*/ 10810947 w 12191995"/>
              <a:gd name="connsiteY2058" fmla="*/ 314020 h 6857997"/>
              <a:gd name="connsiteX2059" fmla="*/ 10810457 w 12191995"/>
              <a:gd name="connsiteY2059" fmla="*/ 314020 h 6857997"/>
              <a:gd name="connsiteX2060" fmla="*/ 10809520 w 12191995"/>
              <a:gd name="connsiteY2060" fmla="*/ 314020 h 6857997"/>
              <a:gd name="connsiteX2061" fmla="*/ 10809051 w 12191995"/>
              <a:gd name="connsiteY2061" fmla="*/ 314488 h 6857997"/>
              <a:gd name="connsiteX2062" fmla="*/ 10808562 w 12191995"/>
              <a:gd name="connsiteY2062" fmla="*/ 314488 h 6857997"/>
              <a:gd name="connsiteX2063" fmla="*/ 10807646 w 12191995"/>
              <a:gd name="connsiteY2063" fmla="*/ 314957 h 6857997"/>
              <a:gd name="connsiteX2064" fmla="*/ 10807177 w 12191995"/>
              <a:gd name="connsiteY2064" fmla="*/ 314957 h 6857997"/>
              <a:gd name="connsiteX2065" fmla="*/ 10806687 w 12191995"/>
              <a:gd name="connsiteY2065" fmla="*/ 315425 h 6857997"/>
              <a:gd name="connsiteX2066" fmla="*/ 10801044 w 12191995"/>
              <a:gd name="connsiteY2066" fmla="*/ 308355 h 6857997"/>
              <a:gd name="connsiteX2067" fmla="*/ 10795400 w 12191995"/>
              <a:gd name="connsiteY2067" fmla="*/ 301306 h 6857997"/>
              <a:gd name="connsiteX2068" fmla="*/ 10789736 w 12191995"/>
              <a:gd name="connsiteY2068" fmla="*/ 294236 h 6857997"/>
              <a:gd name="connsiteX2069" fmla="*/ 10784092 w 12191995"/>
              <a:gd name="connsiteY2069" fmla="*/ 287166 h 6857997"/>
              <a:gd name="connsiteX2070" fmla="*/ 10778449 w 12191995"/>
              <a:gd name="connsiteY2070" fmla="*/ 280117 h 6857997"/>
              <a:gd name="connsiteX2071" fmla="*/ 10772805 w 12191995"/>
              <a:gd name="connsiteY2071" fmla="*/ 273047 h 6857997"/>
              <a:gd name="connsiteX2072" fmla="*/ 10767140 w 12191995"/>
              <a:gd name="connsiteY2072" fmla="*/ 265998 h 6857997"/>
              <a:gd name="connsiteX2073" fmla="*/ 10761497 w 12191995"/>
              <a:gd name="connsiteY2073" fmla="*/ 258928 h 6857997"/>
              <a:gd name="connsiteX2074" fmla="*/ 10761987 w 12191995"/>
              <a:gd name="connsiteY2074" fmla="*/ 257991 h 6857997"/>
              <a:gd name="connsiteX2075" fmla="*/ 10762455 w 12191995"/>
              <a:gd name="connsiteY2075" fmla="*/ 257054 h 6857997"/>
              <a:gd name="connsiteX2076" fmla="*/ 10762924 w 12191995"/>
              <a:gd name="connsiteY2076" fmla="*/ 256585 h 6857997"/>
              <a:gd name="connsiteX2077" fmla="*/ 10763392 w 12191995"/>
              <a:gd name="connsiteY2077" fmla="*/ 255648 h 6857997"/>
              <a:gd name="connsiteX2078" fmla="*/ 10763392 w 12191995"/>
              <a:gd name="connsiteY2078" fmla="*/ 254690 h 6857997"/>
              <a:gd name="connsiteX2079" fmla="*/ 10763861 w 12191995"/>
              <a:gd name="connsiteY2079" fmla="*/ 253753 h 6857997"/>
              <a:gd name="connsiteX2080" fmla="*/ 10763861 w 12191995"/>
              <a:gd name="connsiteY2080" fmla="*/ 252816 h 6857997"/>
              <a:gd name="connsiteX2081" fmla="*/ 10764329 w 12191995"/>
              <a:gd name="connsiteY2081" fmla="*/ 251879 h 6857997"/>
              <a:gd name="connsiteX2082" fmla="*/ 10771400 w 12191995"/>
              <a:gd name="connsiteY2082" fmla="*/ 251389 h 6857997"/>
              <a:gd name="connsiteX2083" fmla="*/ 10777980 w 12191995"/>
              <a:gd name="connsiteY2083" fmla="*/ 250452 h 6857997"/>
              <a:gd name="connsiteX2084" fmla="*/ 10785051 w 12191995"/>
              <a:gd name="connsiteY2084" fmla="*/ 250005 h 6857997"/>
              <a:gd name="connsiteX2085" fmla="*/ 10792100 w 12191995"/>
              <a:gd name="connsiteY2085" fmla="*/ 249515 h 6857997"/>
              <a:gd name="connsiteX2086" fmla="*/ 10799149 w 12191995"/>
              <a:gd name="connsiteY2086" fmla="*/ 248578 h 6857997"/>
              <a:gd name="connsiteX2087" fmla="*/ 10806219 w 12191995"/>
              <a:gd name="connsiteY2087" fmla="*/ 248110 h 6857997"/>
              <a:gd name="connsiteX2088" fmla="*/ 10813289 w 12191995"/>
              <a:gd name="connsiteY2088" fmla="*/ 247641 h 6857997"/>
              <a:gd name="connsiteX2089" fmla="*/ 10820360 w 12191995"/>
              <a:gd name="connsiteY2089" fmla="*/ 246704 h 6857997"/>
              <a:gd name="connsiteX2090" fmla="*/ 10506390 w 12191995"/>
              <a:gd name="connsiteY2090" fmla="*/ 244340 h 6857997"/>
              <a:gd name="connsiteX2091" fmla="*/ 10505453 w 12191995"/>
              <a:gd name="connsiteY2091" fmla="*/ 248110 h 6857997"/>
              <a:gd name="connsiteX2092" fmla="*/ 10504047 w 12191995"/>
              <a:gd name="connsiteY2092" fmla="*/ 252347 h 6857997"/>
              <a:gd name="connsiteX2093" fmla="*/ 10503089 w 12191995"/>
              <a:gd name="connsiteY2093" fmla="*/ 256117 h 6857997"/>
              <a:gd name="connsiteX2094" fmla="*/ 10501684 w 12191995"/>
              <a:gd name="connsiteY2094" fmla="*/ 259886 h 6857997"/>
              <a:gd name="connsiteX2095" fmla="*/ 10500747 w 12191995"/>
              <a:gd name="connsiteY2095" fmla="*/ 263634 h 6857997"/>
              <a:gd name="connsiteX2096" fmla="*/ 10499341 w 12191995"/>
              <a:gd name="connsiteY2096" fmla="*/ 267872 h 6857997"/>
              <a:gd name="connsiteX2097" fmla="*/ 10498404 w 12191995"/>
              <a:gd name="connsiteY2097" fmla="*/ 271641 h 6857997"/>
              <a:gd name="connsiteX2098" fmla="*/ 10497446 w 12191995"/>
              <a:gd name="connsiteY2098" fmla="*/ 275411 h 6857997"/>
              <a:gd name="connsiteX2099" fmla="*/ 10495572 w 12191995"/>
              <a:gd name="connsiteY2099" fmla="*/ 277753 h 6857997"/>
              <a:gd name="connsiteX2100" fmla="*/ 10493676 w 12191995"/>
              <a:gd name="connsiteY2100" fmla="*/ 280117 h 6857997"/>
              <a:gd name="connsiteX2101" fmla="*/ 10491802 w 12191995"/>
              <a:gd name="connsiteY2101" fmla="*/ 282481 h 6857997"/>
              <a:gd name="connsiteX2102" fmla="*/ 10490397 w 12191995"/>
              <a:gd name="connsiteY2102" fmla="*/ 284823 h 6857997"/>
              <a:gd name="connsiteX2103" fmla="*/ 10488501 w 12191995"/>
              <a:gd name="connsiteY2103" fmla="*/ 287166 h 6857997"/>
              <a:gd name="connsiteX2104" fmla="*/ 10486627 w 12191995"/>
              <a:gd name="connsiteY2104" fmla="*/ 289530 h 6857997"/>
              <a:gd name="connsiteX2105" fmla="*/ 10484732 w 12191995"/>
              <a:gd name="connsiteY2105" fmla="*/ 291894 h 6857997"/>
              <a:gd name="connsiteX2106" fmla="*/ 10483326 w 12191995"/>
              <a:gd name="connsiteY2106" fmla="*/ 294236 h 6857997"/>
              <a:gd name="connsiteX2107" fmla="*/ 10486159 w 12191995"/>
              <a:gd name="connsiteY2107" fmla="*/ 288124 h 6857997"/>
              <a:gd name="connsiteX2108" fmla="*/ 10488991 w 12191995"/>
              <a:gd name="connsiteY2108" fmla="*/ 282012 h 6857997"/>
              <a:gd name="connsiteX2109" fmla="*/ 10491802 w 12191995"/>
              <a:gd name="connsiteY2109" fmla="*/ 275879 h 6857997"/>
              <a:gd name="connsiteX2110" fmla="*/ 10494635 w 12191995"/>
              <a:gd name="connsiteY2110" fmla="*/ 269299 h 6857997"/>
              <a:gd name="connsiteX2111" fmla="*/ 10497914 w 12191995"/>
              <a:gd name="connsiteY2111" fmla="*/ 263166 h 6857997"/>
              <a:gd name="connsiteX2112" fmla="*/ 10500747 w 12191995"/>
              <a:gd name="connsiteY2112" fmla="*/ 257054 h 6857997"/>
              <a:gd name="connsiteX2113" fmla="*/ 10503558 w 12191995"/>
              <a:gd name="connsiteY2113" fmla="*/ 250452 h 6857997"/>
              <a:gd name="connsiteX2114" fmla="*/ 10506390 w 12191995"/>
              <a:gd name="connsiteY2114" fmla="*/ 244340 h 6857997"/>
              <a:gd name="connsiteX2115" fmla="*/ 11236083 w 12191995"/>
              <a:gd name="connsiteY2115" fmla="*/ 238850 h 6857997"/>
              <a:gd name="connsiteX2116" fmla="*/ 11239912 w 12191995"/>
              <a:gd name="connsiteY2116" fmla="*/ 238850 h 6857997"/>
              <a:gd name="connsiteX2117" fmla="*/ 11244235 w 12191995"/>
              <a:gd name="connsiteY2117" fmla="*/ 238850 h 6857997"/>
              <a:gd name="connsiteX2118" fmla="*/ 11248516 w 12191995"/>
              <a:gd name="connsiteY2118" fmla="*/ 238850 h 6857997"/>
              <a:gd name="connsiteX2119" fmla="*/ 11252839 w 12191995"/>
              <a:gd name="connsiteY2119" fmla="*/ 238850 h 6857997"/>
              <a:gd name="connsiteX2120" fmla="*/ 11258067 w 12191995"/>
              <a:gd name="connsiteY2120" fmla="*/ 239837 h 6857997"/>
              <a:gd name="connsiteX2121" fmla="*/ 11261896 w 12191995"/>
              <a:gd name="connsiteY2121" fmla="*/ 241728 h 6857997"/>
              <a:gd name="connsiteX2122" fmla="*/ 11264325 w 12191995"/>
              <a:gd name="connsiteY2122" fmla="*/ 245551 h 6857997"/>
              <a:gd name="connsiteX2123" fmla="*/ 11265272 w 12191995"/>
              <a:gd name="connsiteY2123" fmla="*/ 249868 h 6857997"/>
              <a:gd name="connsiteX2124" fmla="*/ 11264325 w 12191995"/>
              <a:gd name="connsiteY2124" fmla="*/ 254636 h 6857997"/>
              <a:gd name="connsiteX2125" fmla="*/ 11261896 w 12191995"/>
              <a:gd name="connsiteY2125" fmla="*/ 258460 h 6857997"/>
              <a:gd name="connsiteX2126" fmla="*/ 11258067 w 12191995"/>
              <a:gd name="connsiteY2126" fmla="*/ 260844 h 6857997"/>
              <a:gd name="connsiteX2127" fmla="*/ 11252839 w 12191995"/>
              <a:gd name="connsiteY2127" fmla="*/ 261790 h 6857997"/>
              <a:gd name="connsiteX2128" fmla="*/ 11248516 w 12191995"/>
              <a:gd name="connsiteY2128" fmla="*/ 261790 h 6857997"/>
              <a:gd name="connsiteX2129" fmla="*/ 11244235 w 12191995"/>
              <a:gd name="connsiteY2129" fmla="*/ 261790 h 6857997"/>
              <a:gd name="connsiteX2130" fmla="*/ 11239912 w 12191995"/>
              <a:gd name="connsiteY2130" fmla="*/ 261790 h 6857997"/>
              <a:gd name="connsiteX2131" fmla="*/ 11236083 w 12191995"/>
              <a:gd name="connsiteY2131" fmla="*/ 261790 h 6857997"/>
              <a:gd name="connsiteX2132" fmla="*/ 11236083 w 12191995"/>
              <a:gd name="connsiteY2132" fmla="*/ 256075 h 6857997"/>
              <a:gd name="connsiteX2133" fmla="*/ 11236083 w 12191995"/>
              <a:gd name="connsiteY2133" fmla="*/ 250320 h 6857997"/>
              <a:gd name="connsiteX2134" fmla="*/ 11236083 w 12191995"/>
              <a:gd name="connsiteY2134" fmla="*/ 244606 h 6857997"/>
              <a:gd name="connsiteX2135" fmla="*/ 11236083 w 12191995"/>
              <a:gd name="connsiteY2135" fmla="*/ 238850 h 6857997"/>
              <a:gd name="connsiteX2136" fmla="*/ 10597708 w 12191995"/>
              <a:gd name="connsiteY2136" fmla="*/ 229284 h 6857997"/>
              <a:gd name="connsiteX2137" fmla="*/ 10594897 w 12191995"/>
              <a:gd name="connsiteY2137" fmla="*/ 237739 h 6857997"/>
              <a:gd name="connsiteX2138" fmla="*/ 10592533 w 12191995"/>
              <a:gd name="connsiteY2138" fmla="*/ 246236 h 6857997"/>
              <a:gd name="connsiteX2139" fmla="*/ 10590169 w 12191995"/>
              <a:gd name="connsiteY2139" fmla="*/ 255159 h 6857997"/>
              <a:gd name="connsiteX2140" fmla="*/ 10587358 w 12191995"/>
              <a:gd name="connsiteY2140" fmla="*/ 263634 h 6857997"/>
              <a:gd name="connsiteX2141" fmla="*/ 10585016 w 12191995"/>
              <a:gd name="connsiteY2141" fmla="*/ 272110 h 6857997"/>
              <a:gd name="connsiteX2142" fmla="*/ 10582183 w 12191995"/>
              <a:gd name="connsiteY2142" fmla="*/ 281054 h 6857997"/>
              <a:gd name="connsiteX2143" fmla="*/ 10579841 w 12191995"/>
              <a:gd name="connsiteY2143" fmla="*/ 289530 h 6857997"/>
              <a:gd name="connsiteX2144" fmla="*/ 10577477 w 12191995"/>
              <a:gd name="connsiteY2144" fmla="*/ 298005 h 6857997"/>
              <a:gd name="connsiteX2145" fmla="*/ 10573239 w 12191995"/>
              <a:gd name="connsiteY2145" fmla="*/ 293768 h 6857997"/>
              <a:gd name="connsiteX2146" fmla="*/ 10569001 w 12191995"/>
              <a:gd name="connsiteY2146" fmla="*/ 289530 h 6857997"/>
              <a:gd name="connsiteX2147" fmla="*/ 10564763 w 12191995"/>
              <a:gd name="connsiteY2147" fmla="*/ 285292 h 6857997"/>
              <a:gd name="connsiteX2148" fmla="*/ 10560525 w 12191995"/>
              <a:gd name="connsiteY2148" fmla="*/ 281054 h 6857997"/>
              <a:gd name="connsiteX2149" fmla="*/ 10556287 w 12191995"/>
              <a:gd name="connsiteY2149" fmla="*/ 276816 h 6857997"/>
              <a:gd name="connsiteX2150" fmla="*/ 10552049 w 12191995"/>
              <a:gd name="connsiteY2150" fmla="*/ 272600 h 6857997"/>
              <a:gd name="connsiteX2151" fmla="*/ 10547811 w 12191995"/>
              <a:gd name="connsiteY2151" fmla="*/ 267872 h 6857997"/>
              <a:gd name="connsiteX2152" fmla="*/ 10543573 w 12191995"/>
              <a:gd name="connsiteY2152" fmla="*/ 263634 h 6857997"/>
              <a:gd name="connsiteX2153" fmla="*/ 10550175 w 12191995"/>
              <a:gd name="connsiteY2153" fmla="*/ 259418 h 6857997"/>
              <a:gd name="connsiteX2154" fmla="*/ 10556777 w 12191995"/>
              <a:gd name="connsiteY2154" fmla="*/ 255159 h 6857997"/>
              <a:gd name="connsiteX2155" fmla="*/ 10563826 w 12191995"/>
              <a:gd name="connsiteY2155" fmla="*/ 250921 h 6857997"/>
              <a:gd name="connsiteX2156" fmla="*/ 10570406 w 12191995"/>
              <a:gd name="connsiteY2156" fmla="*/ 246704 h 6857997"/>
              <a:gd name="connsiteX2157" fmla="*/ 10577477 w 12191995"/>
              <a:gd name="connsiteY2157" fmla="*/ 241977 h 6857997"/>
              <a:gd name="connsiteX2158" fmla="*/ 10584057 w 12191995"/>
              <a:gd name="connsiteY2158" fmla="*/ 237739 h 6857997"/>
              <a:gd name="connsiteX2159" fmla="*/ 10590659 w 12191995"/>
              <a:gd name="connsiteY2159" fmla="*/ 233522 h 6857997"/>
              <a:gd name="connsiteX2160" fmla="*/ 10597708 w 12191995"/>
              <a:gd name="connsiteY2160" fmla="*/ 229284 h 6857997"/>
              <a:gd name="connsiteX2161" fmla="*/ 10601477 w 12191995"/>
              <a:gd name="connsiteY2161" fmla="*/ 227857 h 6857997"/>
              <a:gd name="connsiteX2162" fmla="*/ 10609016 w 12191995"/>
              <a:gd name="connsiteY2162" fmla="*/ 233522 h 6857997"/>
              <a:gd name="connsiteX2163" fmla="*/ 10616065 w 12191995"/>
              <a:gd name="connsiteY2163" fmla="*/ 238697 h 6857997"/>
              <a:gd name="connsiteX2164" fmla="*/ 10623604 w 12191995"/>
              <a:gd name="connsiteY2164" fmla="*/ 243872 h 6857997"/>
              <a:gd name="connsiteX2165" fmla="*/ 10631143 w 12191995"/>
              <a:gd name="connsiteY2165" fmla="*/ 249515 h 6857997"/>
              <a:gd name="connsiteX2166" fmla="*/ 10638661 w 12191995"/>
              <a:gd name="connsiteY2166" fmla="*/ 254690 h 6857997"/>
              <a:gd name="connsiteX2167" fmla="*/ 10646199 w 12191995"/>
              <a:gd name="connsiteY2167" fmla="*/ 259886 h 6857997"/>
              <a:gd name="connsiteX2168" fmla="*/ 10653270 w 12191995"/>
              <a:gd name="connsiteY2168" fmla="*/ 265530 h 6857997"/>
              <a:gd name="connsiteX2169" fmla="*/ 10660787 w 12191995"/>
              <a:gd name="connsiteY2169" fmla="*/ 270704 h 6857997"/>
              <a:gd name="connsiteX2170" fmla="*/ 10650906 w 12191995"/>
              <a:gd name="connsiteY2170" fmla="*/ 273984 h 6857997"/>
              <a:gd name="connsiteX2171" fmla="*/ 10641024 w 12191995"/>
              <a:gd name="connsiteY2171" fmla="*/ 277753 h 6857997"/>
              <a:gd name="connsiteX2172" fmla="*/ 10630675 w 12191995"/>
              <a:gd name="connsiteY2172" fmla="*/ 281054 h 6857997"/>
              <a:gd name="connsiteX2173" fmla="*/ 10620793 w 12191995"/>
              <a:gd name="connsiteY2173" fmla="*/ 284823 h 6857997"/>
              <a:gd name="connsiteX2174" fmla="*/ 10610422 w 12191995"/>
              <a:gd name="connsiteY2174" fmla="*/ 288124 h 6857997"/>
              <a:gd name="connsiteX2175" fmla="*/ 10600540 w 12191995"/>
              <a:gd name="connsiteY2175" fmla="*/ 291425 h 6857997"/>
              <a:gd name="connsiteX2176" fmla="*/ 10590659 w 12191995"/>
              <a:gd name="connsiteY2176" fmla="*/ 295194 h 6857997"/>
              <a:gd name="connsiteX2177" fmla="*/ 10580288 w 12191995"/>
              <a:gd name="connsiteY2177" fmla="*/ 298474 h 6857997"/>
              <a:gd name="connsiteX2178" fmla="*/ 10583120 w 12191995"/>
              <a:gd name="connsiteY2178" fmla="*/ 289998 h 6857997"/>
              <a:gd name="connsiteX2179" fmla="*/ 10585484 w 12191995"/>
              <a:gd name="connsiteY2179" fmla="*/ 281054 h 6857997"/>
              <a:gd name="connsiteX2180" fmla="*/ 10588295 w 12191995"/>
              <a:gd name="connsiteY2180" fmla="*/ 272110 h 6857997"/>
              <a:gd name="connsiteX2181" fmla="*/ 10591128 w 12191995"/>
              <a:gd name="connsiteY2181" fmla="*/ 263166 h 6857997"/>
              <a:gd name="connsiteX2182" fmla="*/ 10593470 w 12191995"/>
              <a:gd name="connsiteY2182" fmla="*/ 254690 h 6857997"/>
              <a:gd name="connsiteX2183" fmla="*/ 10596302 w 12191995"/>
              <a:gd name="connsiteY2183" fmla="*/ 245746 h 6857997"/>
              <a:gd name="connsiteX2184" fmla="*/ 10598666 w 12191995"/>
              <a:gd name="connsiteY2184" fmla="*/ 236823 h 6857997"/>
              <a:gd name="connsiteX2185" fmla="*/ 10601477 w 12191995"/>
              <a:gd name="connsiteY2185" fmla="*/ 227857 h 6857997"/>
              <a:gd name="connsiteX2186" fmla="*/ 10548748 w 12191995"/>
              <a:gd name="connsiteY2186" fmla="*/ 216102 h 6857997"/>
              <a:gd name="connsiteX2187" fmla="*/ 10547364 w 12191995"/>
              <a:gd name="connsiteY2187" fmla="*/ 222214 h 6857997"/>
              <a:gd name="connsiteX2188" fmla="*/ 10546406 w 12191995"/>
              <a:gd name="connsiteY2188" fmla="*/ 227857 h 6857997"/>
              <a:gd name="connsiteX2189" fmla="*/ 10545000 w 12191995"/>
              <a:gd name="connsiteY2189" fmla="*/ 233522 h 6857997"/>
              <a:gd name="connsiteX2190" fmla="*/ 10544063 w 12191995"/>
              <a:gd name="connsiteY2190" fmla="*/ 239166 h 6857997"/>
              <a:gd name="connsiteX2191" fmla="*/ 10542636 w 12191995"/>
              <a:gd name="connsiteY2191" fmla="*/ 244809 h 6857997"/>
              <a:gd name="connsiteX2192" fmla="*/ 10541699 w 12191995"/>
              <a:gd name="connsiteY2192" fmla="*/ 250921 h 6857997"/>
              <a:gd name="connsiteX2193" fmla="*/ 10540762 w 12191995"/>
              <a:gd name="connsiteY2193" fmla="*/ 256585 h 6857997"/>
              <a:gd name="connsiteX2194" fmla="*/ 10539335 w 12191995"/>
              <a:gd name="connsiteY2194" fmla="*/ 262229 h 6857997"/>
              <a:gd name="connsiteX2195" fmla="*/ 10535119 w 12191995"/>
              <a:gd name="connsiteY2195" fmla="*/ 263634 h 6857997"/>
              <a:gd name="connsiteX2196" fmla="*/ 10530412 w 12191995"/>
              <a:gd name="connsiteY2196" fmla="*/ 265061 h 6857997"/>
              <a:gd name="connsiteX2197" fmla="*/ 10525684 w 12191995"/>
              <a:gd name="connsiteY2197" fmla="*/ 266467 h 6857997"/>
              <a:gd name="connsiteX2198" fmla="*/ 10521468 w 12191995"/>
              <a:gd name="connsiteY2198" fmla="*/ 267404 h 6857997"/>
              <a:gd name="connsiteX2199" fmla="*/ 10516740 w 12191995"/>
              <a:gd name="connsiteY2199" fmla="*/ 268830 h 6857997"/>
              <a:gd name="connsiteX2200" fmla="*/ 10512523 w 12191995"/>
              <a:gd name="connsiteY2200" fmla="*/ 270236 h 6857997"/>
              <a:gd name="connsiteX2201" fmla="*/ 10507817 w 12191995"/>
              <a:gd name="connsiteY2201" fmla="*/ 271641 h 6857997"/>
              <a:gd name="connsiteX2202" fmla="*/ 10503089 w 12191995"/>
              <a:gd name="connsiteY2202" fmla="*/ 273047 h 6857997"/>
              <a:gd name="connsiteX2203" fmla="*/ 10509222 w 12191995"/>
              <a:gd name="connsiteY2203" fmla="*/ 265998 h 6857997"/>
              <a:gd name="connsiteX2204" fmla="*/ 10514866 w 12191995"/>
              <a:gd name="connsiteY2204" fmla="*/ 258928 h 6857997"/>
              <a:gd name="connsiteX2205" fmla="*/ 10520509 w 12191995"/>
              <a:gd name="connsiteY2205" fmla="*/ 251879 h 6857997"/>
              <a:gd name="connsiteX2206" fmla="*/ 10526153 w 12191995"/>
              <a:gd name="connsiteY2206" fmla="*/ 244809 h 6857997"/>
              <a:gd name="connsiteX2207" fmla="*/ 10531818 w 12191995"/>
              <a:gd name="connsiteY2207" fmla="*/ 237739 h 6857997"/>
              <a:gd name="connsiteX2208" fmla="*/ 10537461 w 12191995"/>
              <a:gd name="connsiteY2208" fmla="*/ 230690 h 6857997"/>
              <a:gd name="connsiteX2209" fmla="*/ 10543105 w 12191995"/>
              <a:gd name="connsiteY2209" fmla="*/ 223151 h 6857997"/>
              <a:gd name="connsiteX2210" fmla="*/ 10548748 w 12191995"/>
              <a:gd name="connsiteY2210" fmla="*/ 216102 h 6857997"/>
              <a:gd name="connsiteX2211" fmla="*/ 10546406 w 12191995"/>
              <a:gd name="connsiteY2211" fmla="*/ 213738 h 6857997"/>
              <a:gd name="connsiteX2212" fmla="*/ 10541231 w 12191995"/>
              <a:gd name="connsiteY2212" fmla="*/ 220340 h 6857997"/>
              <a:gd name="connsiteX2213" fmla="*/ 10535566 w 12191995"/>
              <a:gd name="connsiteY2213" fmla="*/ 227410 h 6857997"/>
              <a:gd name="connsiteX2214" fmla="*/ 10529922 w 12191995"/>
              <a:gd name="connsiteY2214" fmla="*/ 233991 h 6857997"/>
              <a:gd name="connsiteX2215" fmla="*/ 10524769 w 12191995"/>
              <a:gd name="connsiteY2215" fmla="*/ 241040 h 6857997"/>
              <a:gd name="connsiteX2216" fmla="*/ 10519104 w 12191995"/>
              <a:gd name="connsiteY2216" fmla="*/ 248110 h 6857997"/>
              <a:gd name="connsiteX2217" fmla="*/ 10513460 w 12191995"/>
              <a:gd name="connsiteY2217" fmla="*/ 254690 h 6857997"/>
              <a:gd name="connsiteX2218" fmla="*/ 10508285 w 12191995"/>
              <a:gd name="connsiteY2218" fmla="*/ 261760 h 6857997"/>
              <a:gd name="connsiteX2219" fmla="*/ 10502642 w 12191995"/>
              <a:gd name="connsiteY2219" fmla="*/ 268341 h 6857997"/>
              <a:gd name="connsiteX2220" fmla="*/ 10504516 w 12191995"/>
              <a:gd name="connsiteY2220" fmla="*/ 263166 h 6857997"/>
              <a:gd name="connsiteX2221" fmla="*/ 10505922 w 12191995"/>
              <a:gd name="connsiteY2221" fmla="*/ 257522 h 6857997"/>
              <a:gd name="connsiteX2222" fmla="*/ 10507327 w 12191995"/>
              <a:gd name="connsiteY2222" fmla="*/ 252347 h 6857997"/>
              <a:gd name="connsiteX2223" fmla="*/ 10509222 w 12191995"/>
              <a:gd name="connsiteY2223" fmla="*/ 246704 h 6857997"/>
              <a:gd name="connsiteX2224" fmla="*/ 10510628 w 12191995"/>
              <a:gd name="connsiteY2224" fmla="*/ 241040 h 6857997"/>
              <a:gd name="connsiteX2225" fmla="*/ 10512523 w 12191995"/>
              <a:gd name="connsiteY2225" fmla="*/ 235865 h 6857997"/>
              <a:gd name="connsiteX2226" fmla="*/ 10513929 w 12191995"/>
              <a:gd name="connsiteY2226" fmla="*/ 230221 h 6857997"/>
              <a:gd name="connsiteX2227" fmla="*/ 10515356 w 12191995"/>
              <a:gd name="connsiteY2227" fmla="*/ 225046 h 6857997"/>
              <a:gd name="connsiteX2228" fmla="*/ 10519572 w 12191995"/>
              <a:gd name="connsiteY2228" fmla="*/ 223641 h 6857997"/>
              <a:gd name="connsiteX2229" fmla="*/ 10523342 w 12191995"/>
              <a:gd name="connsiteY2229" fmla="*/ 222214 h 6857997"/>
              <a:gd name="connsiteX2230" fmla="*/ 10527111 w 12191995"/>
              <a:gd name="connsiteY2230" fmla="*/ 220809 h 6857997"/>
              <a:gd name="connsiteX2231" fmla="*/ 10530881 w 12191995"/>
              <a:gd name="connsiteY2231" fmla="*/ 219382 h 6857997"/>
              <a:gd name="connsiteX2232" fmla="*/ 10535119 w 12191995"/>
              <a:gd name="connsiteY2232" fmla="*/ 217976 h 6857997"/>
              <a:gd name="connsiteX2233" fmla="*/ 10538867 w 12191995"/>
              <a:gd name="connsiteY2233" fmla="*/ 216571 h 6857997"/>
              <a:gd name="connsiteX2234" fmla="*/ 10542636 w 12191995"/>
              <a:gd name="connsiteY2234" fmla="*/ 215144 h 6857997"/>
              <a:gd name="connsiteX2235" fmla="*/ 10546406 w 12191995"/>
              <a:gd name="connsiteY2235" fmla="*/ 213738 h 6857997"/>
              <a:gd name="connsiteX2236" fmla="*/ 10552518 w 12191995"/>
              <a:gd name="connsiteY2236" fmla="*/ 212333 h 6857997"/>
              <a:gd name="connsiteX2237" fmla="*/ 10558161 w 12191995"/>
              <a:gd name="connsiteY2237" fmla="*/ 213738 h 6857997"/>
              <a:gd name="connsiteX2238" fmla="*/ 10563826 w 12191995"/>
              <a:gd name="connsiteY2238" fmla="*/ 215612 h 6857997"/>
              <a:gd name="connsiteX2239" fmla="*/ 10569001 w 12191995"/>
              <a:gd name="connsiteY2239" fmla="*/ 217508 h 6857997"/>
              <a:gd name="connsiteX2240" fmla="*/ 10574644 w 12191995"/>
              <a:gd name="connsiteY2240" fmla="*/ 218913 h 6857997"/>
              <a:gd name="connsiteX2241" fmla="*/ 10580288 w 12191995"/>
              <a:gd name="connsiteY2241" fmla="*/ 220809 h 6857997"/>
              <a:gd name="connsiteX2242" fmla="*/ 10585484 w 12191995"/>
              <a:gd name="connsiteY2242" fmla="*/ 222683 h 6857997"/>
              <a:gd name="connsiteX2243" fmla="*/ 10591128 w 12191995"/>
              <a:gd name="connsiteY2243" fmla="*/ 224109 h 6857997"/>
              <a:gd name="connsiteX2244" fmla="*/ 10596302 w 12191995"/>
              <a:gd name="connsiteY2244" fmla="*/ 225983 h 6857997"/>
              <a:gd name="connsiteX2245" fmla="*/ 10589722 w 12191995"/>
              <a:gd name="connsiteY2245" fmla="*/ 230221 h 6857997"/>
              <a:gd name="connsiteX2246" fmla="*/ 10583120 w 12191995"/>
              <a:gd name="connsiteY2246" fmla="*/ 234459 h 6857997"/>
              <a:gd name="connsiteX2247" fmla="*/ 10576540 w 12191995"/>
              <a:gd name="connsiteY2247" fmla="*/ 238697 h 6857997"/>
              <a:gd name="connsiteX2248" fmla="*/ 10569959 w 12191995"/>
              <a:gd name="connsiteY2248" fmla="*/ 242935 h 6857997"/>
              <a:gd name="connsiteX2249" fmla="*/ 10563357 w 12191995"/>
              <a:gd name="connsiteY2249" fmla="*/ 247173 h 6857997"/>
              <a:gd name="connsiteX2250" fmla="*/ 10556287 w 12191995"/>
              <a:gd name="connsiteY2250" fmla="*/ 251389 h 6857997"/>
              <a:gd name="connsiteX2251" fmla="*/ 10549706 w 12191995"/>
              <a:gd name="connsiteY2251" fmla="*/ 255648 h 6857997"/>
              <a:gd name="connsiteX2252" fmla="*/ 10543105 w 12191995"/>
              <a:gd name="connsiteY2252" fmla="*/ 259886 h 6857997"/>
              <a:gd name="connsiteX2253" fmla="*/ 10544531 w 12191995"/>
              <a:gd name="connsiteY2253" fmla="*/ 254222 h 6857997"/>
              <a:gd name="connsiteX2254" fmla="*/ 10545469 w 12191995"/>
              <a:gd name="connsiteY2254" fmla="*/ 248110 h 6857997"/>
              <a:gd name="connsiteX2255" fmla="*/ 10546874 w 12191995"/>
              <a:gd name="connsiteY2255" fmla="*/ 241977 h 6857997"/>
              <a:gd name="connsiteX2256" fmla="*/ 10547811 w 12191995"/>
              <a:gd name="connsiteY2256" fmla="*/ 235865 h 6857997"/>
              <a:gd name="connsiteX2257" fmla="*/ 10549238 w 12191995"/>
              <a:gd name="connsiteY2257" fmla="*/ 230221 h 6857997"/>
              <a:gd name="connsiteX2258" fmla="*/ 10550175 w 12191995"/>
              <a:gd name="connsiteY2258" fmla="*/ 224109 h 6857997"/>
              <a:gd name="connsiteX2259" fmla="*/ 10551581 w 12191995"/>
              <a:gd name="connsiteY2259" fmla="*/ 217976 h 6857997"/>
              <a:gd name="connsiteX2260" fmla="*/ 10552518 w 12191995"/>
              <a:gd name="connsiteY2260" fmla="*/ 212333 h 6857997"/>
              <a:gd name="connsiteX2261" fmla="*/ 11311627 w 12191995"/>
              <a:gd name="connsiteY2261" fmla="*/ 209744 h 6857997"/>
              <a:gd name="connsiteX2262" fmla="*/ 11312120 w 12191995"/>
              <a:gd name="connsiteY2262" fmla="*/ 209744 h 6857997"/>
              <a:gd name="connsiteX2263" fmla="*/ 11312572 w 12191995"/>
              <a:gd name="connsiteY2263" fmla="*/ 209744 h 6857997"/>
              <a:gd name="connsiteX2264" fmla="*/ 11313065 w 12191995"/>
              <a:gd name="connsiteY2264" fmla="*/ 209744 h 6857997"/>
              <a:gd name="connsiteX2265" fmla="*/ 11314010 w 12191995"/>
              <a:gd name="connsiteY2265" fmla="*/ 209744 h 6857997"/>
              <a:gd name="connsiteX2266" fmla="*/ 11315901 w 12191995"/>
              <a:gd name="connsiteY2266" fmla="*/ 216897 h 6857997"/>
              <a:gd name="connsiteX2267" fmla="*/ 11318285 w 12191995"/>
              <a:gd name="connsiteY2267" fmla="*/ 224050 h 6857997"/>
              <a:gd name="connsiteX2268" fmla="*/ 11320668 w 12191995"/>
              <a:gd name="connsiteY2268" fmla="*/ 231204 h 6857997"/>
              <a:gd name="connsiteX2269" fmla="*/ 11323052 w 12191995"/>
              <a:gd name="connsiteY2269" fmla="*/ 238398 h 6857997"/>
              <a:gd name="connsiteX2270" fmla="*/ 11317832 w 12191995"/>
              <a:gd name="connsiteY2270" fmla="*/ 238398 h 6857997"/>
              <a:gd name="connsiteX2271" fmla="*/ 11312572 w 12191995"/>
              <a:gd name="connsiteY2271" fmla="*/ 238398 h 6857997"/>
              <a:gd name="connsiteX2272" fmla="*/ 11307804 w 12191995"/>
              <a:gd name="connsiteY2272" fmla="*/ 238398 h 6857997"/>
              <a:gd name="connsiteX2273" fmla="*/ 11302544 w 12191995"/>
              <a:gd name="connsiteY2273" fmla="*/ 238398 h 6857997"/>
              <a:gd name="connsiteX2274" fmla="*/ 11304928 w 12191995"/>
              <a:gd name="connsiteY2274" fmla="*/ 231204 h 6857997"/>
              <a:gd name="connsiteX2275" fmla="*/ 11307311 w 12191995"/>
              <a:gd name="connsiteY2275" fmla="*/ 224050 h 6857997"/>
              <a:gd name="connsiteX2276" fmla="*/ 11309695 w 12191995"/>
              <a:gd name="connsiteY2276" fmla="*/ 216897 h 6857997"/>
              <a:gd name="connsiteX2277" fmla="*/ 11236083 w 12191995"/>
              <a:gd name="connsiteY2277" fmla="*/ 207812 h 6857997"/>
              <a:gd name="connsiteX2278" fmla="*/ 11239459 w 12191995"/>
              <a:gd name="connsiteY2278" fmla="*/ 207812 h 6857997"/>
              <a:gd name="connsiteX2279" fmla="*/ 11242794 w 12191995"/>
              <a:gd name="connsiteY2279" fmla="*/ 207812 h 6857997"/>
              <a:gd name="connsiteX2280" fmla="*/ 11246622 w 12191995"/>
              <a:gd name="connsiteY2280" fmla="*/ 207812 h 6857997"/>
              <a:gd name="connsiteX2281" fmla="*/ 11249957 w 12191995"/>
              <a:gd name="connsiteY2281" fmla="*/ 207812 h 6857997"/>
              <a:gd name="connsiteX2282" fmla="*/ 11255679 w 12191995"/>
              <a:gd name="connsiteY2282" fmla="*/ 208799 h 6857997"/>
              <a:gd name="connsiteX2283" fmla="*/ 11259508 w 12191995"/>
              <a:gd name="connsiteY2283" fmla="*/ 211183 h 6857997"/>
              <a:gd name="connsiteX2284" fmla="*/ 11261896 w 12191995"/>
              <a:gd name="connsiteY2284" fmla="*/ 214513 h 6857997"/>
              <a:gd name="connsiteX2285" fmla="*/ 11262390 w 12191995"/>
              <a:gd name="connsiteY2285" fmla="*/ 218829 h 6857997"/>
              <a:gd name="connsiteX2286" fmla="*/ 11261896 w 12191995"/>
              <a:gd name="connsiteY2286" fmla="*/ 223105 h 6857997"/>
              <a:gd name="connsiteX2287" fmla="*/ 11260002 w 12191995"/>
              <a:gd name="connsiteY2287" fmla="*/ 226928 h 6857997"/>
              <a:gd name="connsiteX2288" fmla="*/ 11256173 w 12191995"/>
              <a:gd name="connsiteY2288" fmla="*/ 229313 h 6857997"/>
              <a:gd name="connsiteX2289" fmla="*/ 11249957 w 12191995"/>
              <a:gd name="connsiteY2289" fmla="*/ 230258 h 6857997"/>
              <a:gd name="connsiteX2290" fmla="*/ 11246622 w 12191995"/>
              <a:gd name="connsiteY2290" fmla="*/ 230258 h 6857997"/>
              <a:gd name="connsiteX2291" fmla="*/ 11242794 w 12191995"/>
              <a:gd name="connsiteY2291" fmla="*/ 230258 h 6857997"/>
              <a:gd name="connsiteX2292" fmla="*/ 11239459 w 12191995"/>
              <a:gd name="connsiteY2292" fmla="*/ 230258 h 6857997"/>
              <a:gd name="connsiteX2293" fmla="*/ 11236083 w 12191995"/>
              <a:gd name="connsiteY2293" fmla="*/ 230258 h 6857997"/>
              <a:gd name="connsiteX2294" fmla="*/ 11236083 w 12191995"/>
              <a:gd name="connsiteY2294" fmla="*/ 224544 h 6857997"/>
              <a:gd name="connsiteX2295" fmla="*/ 11236083 w 12191995"/>
              <a:gd name="connsiteY2295" fmla="*/ 219282 h 6857997"/>
              <a:gd name="connsiteX2296" fmla="*/ 11236083 w 12191995"/>
              <a:gd name="connsiteY2296" fmla="*/ 213567 h 6857997"/>
              <a:gd name="connsiteX2297" fmla="*/ 11236083 w 12191995"/>
              <a:gd name="connsiteY2297" fmla="*/ 207812 h 6857997"/>
              <a:gd name="connsiteX2298" fmla="*/ 10701250 w 12191995"/>
              <a:gd name="connsiteY2298" fmla="*/ 207158 h 6857997"/>
              <a:gd name="connsiteX2299" fmla="*/ 10706894 w 12191995"/>
              <a:gd name="connsiteY2299" fmla="*/ 211864 h 6857997"/>
              <a:gd name="connsiteX2300" fmla="*/ 10712069 w 12191995"/>
              <a:gd name="connsiteY2300" fmla="*/ 216571 h 6857997"/>
              <a:gd name="connsiteX2301" fmla="*/ 10717265 w 12191995"/>
              <a:gd name="connsiteY2301" fmla="*/ 221277 h 6857997"/>
              <a:gd name="connsiteX2302" fmla="*/ 10722908 w 12191995"/>
              <a:gd name="connsiteY2302" fmla="*/ 225983 h 6857997"/>
              <a:gd name="connsiteX2303" fmla="*/ 10728083 w 12191995"/>
              <a:gd name="connsiteY2303" fmla="*/ 231158 h 6857997"/>
              <a:gd name="connsiteX2304" fmla="*/ 10733258 w 12191995"/>
              <a:gd name="connsiteY2304" fmla="*/ 235865 h 6857997"/>
              <a:gd name="connsiteX2305" fmla="*/ 10738902 w 12191995"/>
              <a:gd name="connsiteY2305" fmla="*/ 240571 h 6857997"/>
              <a:gd name="connsiteX2306" fmla="*/ 10744077 w 12191995"/>
              <a:gd name="connsiteY2306" fmla="*/ 245277 h 6857997"/>
              <a:gd name="connsiteX2307" fmla="*/ 10743629 w 12191995"/>
              <a:gd name="connsiteY2307" fmla="*/ 245746 h 6857997"/>
              <a:gd name="connsiteX2308" fmla="*/ 10743629 w 12191995"/>
              <a:gd name="connsiteY2308" fmla="*/ 246704 h 6857997"/>
              <a:gd name="connsiteX2309" fmla="*/ 10743161 w 12191995"/>
              <a:gd name="connsiteY2309" fmla="*/ 247173 h 6857997"/>
              <a:gd name="connsiteX2310" fmla="*/ 10742671 w 12191995"/>
              <a:gd name="connsiteY2310" fmla="*/ 248110 h 6857997"/>
              <a:gd name="connsiteX2311" fmla="*/ 10742671 w 12191995"/>
              <a:gd name="connsiteY2311" fmla="*/ 249047 h 6857997"/>
              <a:gd name="connsiteX2312" fmla="*/ 10742671 w 12191995"/>
              <a:gd name="connsiteY2312" fmla="*/ 249515 h 6857997"/>
              <a:gd name="connsiteX2313" fmla="*/ 10742203 w 12191995"/>
              <a:gd name="connsiteY2313" fmla="*/ 250452 h 6857997"/>
              <a:gd name="connsiteX2314" fmla="*/ 10742203 w 12191995"/>
              <a:gd name="connsiteY2314" fmla="*/ 251389 h 6857997"/>
              <a:gd name="connsiteX2315" fmla="*/ 10742203 w 12191995"/>
              <a:gd name="connsiteY2315" fmla="*/ 251879 h 6857997"/>
              <a:gd name="connsiteX2316" fmla="*/ 10742671 w 12191995"/>
              <a:gd name="connsiteY2316" fmla="*/ 251879 h 6857997"/>
              <a:gd name="connsiteX2317" fmla="*/ 10733258 w 12191995"/>
              <a:gd name="connsiteY2317" fmla="*/ 254222 h 6857997"/>
              <a:gd name="connsiteX2318" fmla="*/ 10723845 w 12191995"/>
              <a:gd name="connsiteY2318" fmla="*/ 256117 h 6857997"/>
              <a:gd name="connsiteX2319" fmla="*/ 10714432 w 12191995"/>
              <a:gd name="connsiteY2319" fmla="*/ 258459 h 6857997"/>
              <a:gd name="connsiteX2320" fmla="*/ 10705019 w 12191995"/>
              <a:gd name="connsiteY2320" fmla="*/ 260333 h 6857997"/>
              <a:gd name="connsiteX2321" fmla="*/ 10695607 w 12191995"/>
              <a:gd name="connsiteY2321" fmla="*/ 262697 h 6857997"/>
              <a:gd name="connsiteX2322" fmla="*/ 10686215 w 12191995"/>
              <a:gd name="connsiteY2322" fmla="*/ 264571 h 6857997"/>
              <a:gd name="connsiteX2323" fmla="*/ 10676781 w 12191995"/>
              <a:gd name="connsiteY2323" fmla="*/ 266935 h 6857997"/>
              <a:gd name="connsiteX2324" fmla="*/ 10667368 w 12191995"/>
              <a:gd name="connsiteY2324" fmla="*/ 268830 h 6857997"/>
              <a:gd name="connsiteX2325" fmla="*/ 10670200 w 12191995"/>
              <a:gd name="connsiteY2325" fmla="*/ 261292 h 6857997"/>
              <a:gd name="connsiteX2326" fmla="*/ 10673501 w 12191995"/>
              <a:gd name="connsiteY2326" fmla="*/ 253753 h 6857997"/>
              <a:gd name="connsiteX2327" fmla="*/ 10676334 w 12191995"/>
              <a:gd name="connsiteY2327" fmla="*/ 246704 h 6857997"/>
              <a:gd name="connsiteX2328" fmla="*/ 10679613 w 12191995"/>
              <a:gd name="connsiteY2328" fmla="*/ 239166 h 6857997"/>
              <a:gd name="connsiteX2329" fmla="*/ 10682446 w 12191995"/>
              <a:gd name="connsiteY2329" fmla="*/ 231627 h 6857997"/>
              <a:gd name="connsiteX2330" fmla="*/ 10685746 w 12191995"/>
              <a:gd name="connsiteY2330" fmla="*/ 224109 h 6857997"/>
              <a:gd name="connsiteX2331" fmla="*/ 10688579 w 12191995"/>
              <a:gd name="connsiteY2331" fmla="*/ 216571 h 6857997"/>
              <a:gd name="connsiteX2332" fmla="*/ 10691858 w 12191995"/>
              <a:gd name="connsiteY2332" fmla="*/ 209032 h 6857997"/>
              <a:gd name="connsiteX2333" fmla="*/ 10692327 w 12191995"/>
              <a:gd name="connsiteY2333" fmla="*/ 209501 h 6857997"/>
              <a:gd name="connsiteX2334" fmla="*/ 10692795 w 12191995"/>
              <a:gd name="connsiteY2334" fmla="*/ 209501 h 6857997"/>
              <a:gd name="connsiteX2335" fmla="*/ 10693264 w 12191995"/>
              <a:gd name="connsiteY2335" fmla="*/ 209501 h 6857997"/>
              <a:gd name="connsiteX2336" fmla="*/ 10693711 w 12191995"/>
              <a:gd name="connsiteY2336" fmla="*/ 209501 h 6857997"/>
              <a:gd name="connsiteX2337" fmla="*/ 10694201 w 12191995"/>
              <a:gd name="connsiteY2337" fmla="*/ 209501 h 6857997"/>
              <a:gd name="connsiteX2338" fmla="*/ 10694670 w 12191995"/>
              <a:gd name="connsiteY2338" fmla="*/ 209501 h 6857997"/>
              <a:gd name="connsiteX2339" fmla="*/ 10695607 w 12191995"/>
              <a:gd name="connsiteY2339" fmla="*/ 209501 h 6857997"/>
              <a:gd name="connsiteX2340" fmla="*/ 10696544 w 12191995"/>
              <a:gd name="connsiteY2340" fmla="*/ 209501 h 6857997"/>
              <a:gd name="connsiteX2341" fmla="*/ 10697481 w 12191995"/>
              <a:gd name="connsiteY2341" fmla="*/ 209032 h 6857997"/>
              <a:gd name="connsiteX2342" fmla="*/ 10698439 w 12191995"/>
              <a:gd name="connsiteY2342" fmla="*/ 209032 h 6857997"/>
              <a:gd name="connsiteX2343" fmla="*/ 10698907 w 12191995"/>
              <a:gd name="connsiteY2343" fmla="*/ 208564 h 6857997"/>
              <a:gd name="connsiteX2344" fmla="*/ 10699845 w 12191995"/>
              <a:gd name="connsiteY2344" fmla="*/ 208095 h 6857997"/>
              <a:gd name="connsiteX2345" fmla="*/ 10700782 w 12191995"/>
              <a:gd name="connsiteY2345" fmla="*/ 207627 h 6857997"/>
              <a:gd name="connsiteX2346" fmla="*/ 11184946 w 12191995"/>
              <a:gd name="connsiteY2346" fmla="*/ 205829 h 6857997"/>
              <a:gd name="connsiteX2347" fmla="*/ 11192601 w 12191995"/>
              <a:gd name="connsiteY2347" fmla="*/ 207270 h 6857997"/>
              <a:gd name="connsiteX2348" fmla="*/ 11197869 w 12191995"/>
              <a:gd name="connsiteY2348" fmla="*/ 210605 h 6857997"/>
              <a:gd name="connsiteX2349" fmla="*/ 11200709 w 12191995"/>
              <a:gd name="connsiteY2349" fmla="*/ 215876 h 6857997"/>
              <a:gd name="connsiteX2350" fmla="*/ 11201697 w 12191995"/>
              <a:gd name="connsiteY2350" fmla="*/ 223987 h 6857997"/>
              <a:gd name="connsiteX2351" fmla="*/ 11201697 w 12191995"/>
              <a:gd name="connsiteY2351" fmla="*/ 229257 h 6857997"/>
              <a:gd name="connsiteX2352" fmla="*/ 11201697 w 12191995"/>
              <a:gd name="connsiteY2352" fmla="*/ 234528 h 6857997"/>
              <a:gd name="connsiteX2353" fmla="*/ 11201697 w 12191995"/>
              <a:gd name="connsiteY2353" fmla="*/ 239798 h 6857997"/>
              <a:gd name="connsiteX2354" fmla="*/ 11201697 w 12191995"/>
              <a:gd name="connsiteY2354" fmla="*/ 245069 h 6857997"/>
              <a:gd name="connsiteX2355" fmla="*/ 11200709 w 12191995"/>
              <a:gd name="connsiteY2355" fmla="*/ 253180 h 6857997"/>
              <a:gd name="connsiteX2356" fmla="*/ 11197375 w 12191995"/>
              <a:gd name="connsiteY2356" fmla="*/ 258904 h 6857997"/>
              <a:gd name="connsiteX2357" fmla="*/ 11192107 w 12191995"/>
              <a:gd name="connsiteY2357" fmla="*/ 262280 h 6857997"/>
              <a:gd name="connsiteX2358" fmla="*/ 11184946 w 12191995"/>
              <a:gd name="connsiteY2358" fmla="*/ 263680 h 6857997"/>
              <a:gd name="connsiteX2359" fmla="*/ 11177785 w 12191995"/>
              <a:gd name="connsiteY2359" fmla="*/ 262280 h 6857997"/>
              <a:gd name="connsiteX2360" fmla="*/ 11172517 w 12191995"/>
              <a:gd name="connsiteY2360" fmla="*/ 258904 h 6857997"/>
              <a:gd name="connsiteX2361" fmla="*/ 11169184 w 12191995"/>
              <a:gd name="connsiteY2361" fmla="*/ 253180 h 6857997"/>
              <a:gd name="connsiteX2362" fmla="*/ 11168196 w 12191995"/>
              <a:gd name="connsiteY2362" fmla="*/ 245069 h 6857997"/>
              <a:gd name="connsiteX2363" fmla="*/ 11168196 w 12191995"/>
              <a:gd name="connsiteY2363" fmla="*/ 239798 h 6857997"/>
              <a:gd name="connsiteX2364" fmla="*/ 11168196 w 12191995"/>
              <a:gd name="connsiteY2364" fmla="*/ 234528 h 6857997"/>
              <a:gd name="connsiteX2365" fmla="*/ 11168196 w 12191995"/>
              <a:gd name="connsiteY2365" fmla="*/ 229257 h 6857997"/>
              <a:gd name="connsiteX2366" fmla="*/ 11168196 w 12191995"/>
              <a:gd name="connsiteY2366" fmla="*/ 223987 h 6857997"/>
              <a:gd name="connsiteX2367" fmla="*/ 11169184 w 12191995"/>
              <a:gd name="connsiteY2367" fmla="*/ 215876 h 6857997"/>
              <a:gd name="connsiteX2368" fmla="*/ 11172517 w 12191995"/>
              <a:gd name="connsiteY2368" fmla="*/ 210605 h 6857997"/>
              <a:gd name="connsiteX2369" fmla="*/ 11177785 w 12191995"/>
              <a:gd name="connsiteY2369" fmla="*/ 207270 h 6857997"/>
              <a:gd name="connsiteX2370" fmla="*/ 11184946 w 12191995"/>
              <a:gd name="connsiteY2370" fmla="*/ 205829 h 6857997"/>
              <a:gd name="connsiteX2371" fmla="*/ 10765735 w 12191995"/>
              <a:gd name="connsiteY2371" fmla="*/ 202920 h 6857997"/>
              <a:gd name="connsiteX2372" fmla="*/ 10772337 w 12191995"/>
              <a:gd name="connsiteY2372" fmla="*/ 208095 h 6857997"/>
              <a:gd name="connsiteX2373" fmla="*/ 10778917 w 12191995"/>
              <a:gd name="connsiteY2373" fmla="*/ 212801 h 6857997"/>
              <a:gd name="connsiteX2374" fmla="*/ 10785519 w 12191995"/>
              <a:gd name="connsiteY2374" fmla="*/ 217976 h 6857997"/>
              <a:gd name="connsiteX2375" fmla="*/ 10792100 w 12191995"/>
              <a:gd name="connsiteY2375" fmla="*/ 223151 h 6857997"/>
              <a:gd name="connsiteX2376" fmla="*/ 10798233 w 12191995"/>
              <a:gd name="connsiteY2376" fmla="*/ 228326 h 6857997"/>
              <a:gd name="connsiteX2377" fmla="*/ 10804813 w 12191995"/>
              <a:gd name="connsiteY2377" fmla="*/ 233522 h 6857997"/>
              <a:gd name="connsiteX2378" fmla="*/ 10811394 w 12191995"/>
              <a:gd name="connsiteY2378" fmla="*/ 238697 h 6857997"/>
              <a:gd name="connsiteX2379" fmla="*/ 10817996 w 12191995"/>
              <a:gd name="connsiteY2379" fmla="*/ 243872 h 6857997"/>
              <a:gd name="connsiteX2380" fmla="*/ 10811394 w 12191995"/>
              <a:gd name="connsiteY2380" fmla="*/ 244340 h 6857997"/>
              <a:gd name="connsiteX2381" fmla="*/ 10804345 w 12191995"/>
              <a:gd name="connsiteY2381" fmla="*/ 244809 h 6857997"/>
              <a:gd name="connsiteX2382" fmla="*/ 10797764 w 12191995"/>
              <a:gd name="connsiteY2382" fmla="*/ 245746 h 6857997"/>
              <a:gd name="connsiteX2383" fmla="*/ 10791163 w 12191995"/>
              <a:gd name="connsiteY2383" fmla="*/ 246236 h 6857997"/>
              <a:gd name="connsiteX2384" fmla="*/ 10784092 w 12191995"/>
              <a:gd name="connsiteY2384" fmla="*/ 246704 h 6857997"/>
              <a:gd name="connsiteX2385" fmla="*/ 10777512 w 12191995"/>
              <a:gd name="connsiteY2385" fmla="*/ 247641 h 6857997"/>
              <a:gd name="connsiteX2386" fmla="*/ 10770441 w 12191995"/>
              <a:gd name="connsiteY2386" fmla="*/ 248110 h 6857997"/>
              <a:gd name="connsiteX2387" fmla="*/ 10763861 w 12191995"/>
              <a:gd name="connsiteY2387" fmla="*/ 248578 h 6857997"/>
              <a:gd name="connsiteX2388" fmla="*/ 10763392 w 12191995"/>
              <a:gd name="connsiteY2388" fmla="*/ 247173 h 6857997"/>
              <a:gd name="connsiteX2389" fmla="*/ 10762924 w 12191995"/>
              <a:gd name="connsiteY2389" fmla="*/ 246236 h 6857997"/>
              <a:gd name="connsiteX2390" fmla="*/ 10762455 w 12191995"/>
              <a:gd name="connsiteY2390" fmla="*/ 245277 h 6857997"/>
              <a:gd name="connsiteX2391" fmla="*/ 10761497 w 12191995"/>
              <a:gd name="connsiteY2391" fmla="*/ 243872 h 6857997"/>
              <a:gd name="connsiteX2392" fmla="*/ 10760560 w 12191995"/>
              <a:gd name="connsiteY2392" fmla="*/ 242935 h 6857997"/>
              <a:gd name="connsiteX2393" fmla="*/ 10759623 w 12191995"/>
              <a:gd name="connsiteY2393" fmla="*/ 242466 h 6857997"/>
              <a:gd name="connsiteX2394" fmla="*/ 10758217 w 12191995"/>
              <a:gd name="connsiteY2394" fmla="*/ 241508 h 6857997"/>
              <a:gd name="connsiteX2395" fmla="*/ 10757259 w 12191995"/>
              <a:gd name="connsiteY2395" fmla="*/ 241040 h 6857997"/>
              <a:gd name="connsiteX2396" fmla="*/ 10758217 w 12191995"/>
              <a:gd name="connsiteY2396" fmla="*/ 236333 h 6857997"/>
              <a:gd name="connsiteX2397" fmla="*/ 10759154 w 12191995"/>
              <a:gd name="connsiteY2397" fmla="*/ 231627 h 6857997"/>
              <a:gd name="connsiteX2398" fmla="*/ 10760560 w 12191995"/>
              <a:gd name="connsiteY2398" fmla="*/ 226452 h 6857997"/>
              <a:gd name="connsiteX2399" fmla="*/ 10761497 w 12191995"/>
              <a:gd name="connsiteY2399" fmla="*/ 221746 h 6857997"/>
              <a:gd name="connsiteX2400" fmla="*/ 10762455 w 12191995"/>
              <a:gd name="connsiteY2400" fmla="*/ 217039 h 6857997"/>
              <a:gd name="connsiteX2401" fmla="*/ 10763392 w 12191995"/>
              <a:gd name="connsiteY2401" fmla="*/ 212333 h 6857997"/>
              <a:gd name="connsiteX2402" fmla="*/ 10764798 w 12191995"/>
              <a:gd name="connsiteY2402" fmla="*/ 207627 h 6857997"/>
              <a:gd name="connsiteX2403" fmla="*/ 10765735 w 12191995"/>
              <a:gd name="connsiteY2403" fmla="*/ 202920 h 6857997"/>
              <a:gd name="connsiteX2404" fmla="*/ 10684809 w 12191995"/>
              <a:gd name="connsiteY2404" fmla="*/ 202920 h 6857997"/>
              <a:gd name="connsiteX2405" fmla="*/ 10684809 w 12191995"/>
              <a:gd name="connsiteY2405" fmla="*/ 203857 h 6857997"/>
              <a:gd name="connsiteX2406" fmla="*/ 10685278 w 12191995"/>
              <a:gd name="connsiteY2406" fmla="*/ 204816 h 6857997"/>
              <a:gd name="connsiteX2407" fmla="*/ 10685746 w 12191995"/>
              <a:gd name="connsiteY2407" fmla="*/ 205263 h 6857997"/>
              <a:gd name="connsiteX2408" fmla="*/ 10686215 w 12191995"/>
              <a:gd name="connsiteY2408" fmla="*/ 205731 h 6857997"/>
              <a:gd name="connsiteX2409" fmla="*/ 10686683 w 12191995"/>
              <a:gd name="connsiteY2409" fmla="*/ 206690 h 6857997"/>
              <a:gd name="connsiteX2410" fmla="*/ 10687621 w 12191995"/>
              <a:gd name="connsiteY2410" fmla="*/ 207158 h 6857997"/>
              <a:gd name="connsiteX2411" fmla="*/ 10688089 w 12191995"/>
              <a:gd name="connsiteY2411" fmla="*/ 207627 h 6857997"/>
              <a:gd name="connsiteX2412" fmla="*/ 10689047 w 12191995"/>
              <a:gd name="connsiteY2412" fmla="*/ 208095 h 6857997"/>
              <a:gd name="connsiteX2413" fmla="*/ 10685746 w 12191995"/>
              <a:gd name="connsiteY2413" fmla="*/ 215612 h 6857997"/>
              <a:gd name="connsiteX2414" fmla="*/ 10682446 w 12191995"/>
              <a:gd name="connsiteY2414" fmla="*/ 223151 h 6857997"/>
              <a:gd name="connsiteX2415" fmla="*/ 10679613 w 12191995"/>
              <a:gd name="connsiteY2415" fmla="*/ 230690 h 6857997"/>
              <a:gd name="connsiteX2416" fmla="*/ 10676334 w 12191995"/>
              <a:gd name="connsiteY2416" fmla="*/ 238207 h 6857997"/>
              <a:gd name="connsiteX2417" fmla="*/ 10673033 w 12191995"/>
              <a:gd name="connsiteY2417" fmla="*/ 245746 h 6857997"/>
              <a:gd name="connsiteX2418" fmla="*/ 10670200 w 12191995"/>
              <a:gd name="connsiteY2418" fmla="*/ 253285 h 6857997"/>
              <a:gd name="connsiteX2419" fmla="*/ 10666899 w 12191995"/>
              <a:gd name="connsiteY2419" fmla="*/ 261292 h 6857997"/>
              <a:gd name="connsiteX2420" fmla="*/ 10663620 w 12191995"/>
              <a:gd name="connsiteY2420" fmla="*/ 268830 h 6857997"/>
              <a:gd name="connsiteX2421" fmla="*/ 10656571 w 12191995"/>
              <a:gd name="connsiteY2421" fmla="*/ 263166 h 6857997"/>
              <a:gd name="connsiteX2422" fmla="*/ 10649032 w 12191995"/>
              <a:gd name="connsiteY2422" fmla="*/ 257991 h 6857997"/>
              <a:gd name="connsiteX2423" fmla="*/ 10641493 w 12191995"/>
              <a:gd name="connsiteY2423" fmla="*/ 252816 h 6857997"/>
              <a:gd name="connsiteX2424" fmla="*/ 10633975 w 12191995"/>
              <a:gd name="connsiteY2424" fmla="*/ 247173 h 6857997"/>
              <a:gd name="connsiteX2425" fmla="*/ 10626437 w 12191995"/>
              <a:gd name="connsiteY2425" fmla="*/ 241977 h 6857997"/>
              <a:gd name="connsiteX2426" fmla="*/ 10618898 w 12191995"/>
              <a:gd name="connsiteY2426" fmla="*/ 236823 h 6857997"/>
              <a:gd name="connsiteX2427" fmla="*/ 10611849 w 12191995"/>
              <a:gd name="connsiteY2427" fmla="*/ 231158 h 6857997"/>
              <a:gd name="connsiteX2428" fmla="*/ 10604310 w 12191995"/>
              <a:gd name="connsiteY2428" fmla="*/ 225983 h 6857997"/>
              <a:gd name="connsiteX2429" fmla="*/ 10614191 w 12191995"/>
              <a:gd name="connsiteY2429" fmla="*/ 223151 h 6857997"/>
              <a:gd name="connsiteX2430" fmla="*/ 10624073 w 12191995"/>
              <a:gd name="connsiteY2430" fmla="*/ 220340 h 6857997"/>
              <a:gd name="connsiteX2431" fmla="*/ 10634444 w 12191995"/>
              <a:gd name="connsiteY2431" fmla="*/ 217508 h 6857997"/>
              <a:gd name="connsiteX2432" fmla="*/ 10644325 w 12191995"/>
              <a:gd name="connsiteY2432" fmla="*/ 214697 h 6857997"/>
              <a:gd name="connsiteX2433" fmla="*/ 10654207 w 12191995"/>
              <a:gd name="connsiteY2433" fmla="*/ 211864 h 6857997"/>
              <a:gd name="connsiteX2434" fmla="*/ 10664557 w 12191995"/>
              <a:gd name="connsiteY2434" fmla="*/ 209032 h 6857997"/>
              <a:gd name="connsiteX2435" fmla="*/ 10674438 w 12191995"/>
              <a:gd name="connsiteY2435" fmla="*/ 206200 h 6857997"/>
              <a:gd name="connsiteX2436" fmla="*/ 10684809 w 12191995"/>
              <a:gd name="connsiteY2436" fmla="*/ 202920 h 6857997"/>
              <a:gd name="connsiteX2437" fmla="*/ 10705019 w 12191995"/>
              <a:gd name="connsiteY2437" fmla="*/ 200556 h 6857997"/>
              <a:gd name="connsiteX2438" fmla="*/ 10712537 w 12191995"/>
              <a:gd name="connsiteY2438" fmla="*/ 200556 h 6857997"/>
              <a:gd name="connsiteX2439" fmla="*/ 10719607 w 12191995"/>
              <a:gd name="connsiteY2439" fmla="*/ 200556 h 6857997"/>
              <a:gd name="connsiteX2440" fmla="*/ 10726678 w 12191995"/>
              <a:gd name="connsiteY2440" fmla="*/ 201046 h 6857997"/>
              <a:gd name="connsiteX2441" fmla="*/ 10733748 w 12191995"/>
              <a:gd name="connsiteY2441" fmla="*/ 201046 h 6857997"/>
              <a:gd name="connsiteX2442" fmla="*/ 10741266 w 12191995"/>
              <a:gd name="connsiteY2442" fmla="*/ 201046 h 6857997"/>
              <a:gd name="connsiteX2443" fmla="*/ 10748315 w 12191995"/>
              <a:gd name="connsiteY2443" fmla="*/ 201046 h 6857997"/>
              <a:gd name="connsiteX2444" fmla="*/ 10755385 w 12191995"/>
              <a:gd name="connsiteY2444" fmla="*/ 201515 h 6857997"/>
              <a:gd name="connsiteX2445" fmla="*/ 10762455 w 12191995"/>
              <a:gd name="connsiteY2445" fmla="*/ 201515 h 6857997"/>
              <a:gd name="connsiteX2446" fmla="*/ 10761497 w 12191995"/>
              <a:gd name="connsiteY2446" fmla="*/ 206200 h 6857997"/>
              <a:gd name="connsiteX2447" fmla="*/ 10760560 w 12191995"/>
              <a:gd name="connsiteY2447" fmla="*/ 211396 h 6857997"/>
              <a:gd name="connsiteX2448" fmla="*/ 10759623 w 12191995"/>
              <a:gd name="connsiteY2448" fmla="*/ 216102 h 6857997"/>
              <a:gd name="connsiteX2449" fmla="*/ 10758217 w 12191995"/>
              <a:gd name="connsiteY2449" fmla="*/ 220809 h 6857997"/>
              <a:gd name="connsiteX2450" fmla="*/ 10757259 w 12191995"/>
              <a:gd name="connsiteY2450" fmla="*/ 225983 h 6857997"/>
              <a:gd name="connsiteX2451" fmla="*/ 10756343 w 12191995"/>
              <a:gd name="connsiteY2451" fmla="*/ 230690 h 6857997"/>
              <a:gd name="connsiteX2452" fmla="*/ 10754916 w 12191995"/>
              <a:gd name="connsiteY2452" fmla="*/ 235396 h 6857997"/>
              <a:gd name="connsiteX2453" fmla="*/ 10753958 w 12191995"/>
              <a:gd name="connsiteY2453" fmla="*/ 240103 h 6857997"/>
              <a:gd name="connsiteX2454" fmla="*/ 10753511 w 12191995"/>
              <a:gd name="connsiteY2454" fmla="*/ 240103 h 6857997"/>
              <a:gd name="connsiteX2455" fmla="*/ 10752084 w 12191995"/>
              <a:gd name="connsiteY2455" fmla="*/ 240103 h 6857997"/>
              <a:gd name="connsiteX2456" fmla="*/ 10751147 w 12191995"/>
              <a:gd name="connsiteY2456" fmla="*/ 240571 h 6857997"/>
              <a:gd name="connsiteX2457" fmla="*/ 10750210 w 12191995"/>
              <a:gd name="connsiteY2457" fmla="*/ 240571 h 6857997"/>
              <a:gd name="connsiteX2458" fmla="*/ 10749741 w 12191995"/>
              <a:gd name="connsiteY2458" fmla="*/ 241040 h 6857997"/>
              <a:gd name="connsiteX2459" fmla="*/ 10748804 w 12191995"/>
              <a:gd name="connsiteY2459" fmla="*/ 241508 h 6857997"/>
              <a:gd name="connsiteX2460" fmla="*/ 10747846 w 12191995"/>
              <a:gd name="connsiteY2460" fmla="*/ 241977 h 6857997"/>
              <a:gd name="connsiteX2461" fmla="*/ 10746909 w 12191995"/>
              <a:gd name="connsiteY2461" fmla="*/ 242466 h 6857997"/>
              <a:gd name="connsiteX2462" fmla="*/ 10746441 w 12191995"/>
              <a:gd name="connsiteY2462" fmla="*/ 242935 h 6857997"/>
              <a:gd name="connsiteX2463" fmla="*/ 10740797 w 12191995"/>
              <a:gd name="connsiteY2463" fmla="*/ 238207 h 6857997"/>
              <a:gd name="connsiteX2464" fmla="*/ 10735622 w 12191995"/>
              <a:gd name="connsiteY2464" fmla="*/ 233054 h 6857997"/>
              <a:gd name="connsiteX2465" fmla="*/ 10730447 w 12191995"/>
              <a:gd name="connsiteY2465" fmla="*/ 228326 h 6857997"/>
              <a:gd name="connsiteX2466" fmla="*/ 10724782 w 12191995"/>
              <a:gd name="connsiteY2466" fmla="*/ 223641 h 6857997"/>
              <a:gd name="connsiteX2467" fmla="*/ 10719607 w 12191995"/>
              <a:gd name="connsiteY2467" fmla="*/ 218913 h 6857997"/>
              <a:gd name="connsiteX2468" fmla="*/ 10714432 w 12191995"/>
              <a:gd name="connsiteY2468" fmla="*/ 214228 h 6857997"/>
              <a:gd name="connsiteX2469" fmla="*/ 10708789 w 12191995"/>
              <a:gd name="connsiteY2469" fmla="*/ 209501 h 6857997"/>
              <a:gd name="connsiteX2470" fmla="*/ 10703614 w 12191995"/>
              <a:gd name="connsiteY2470" fmla="*/ 204816 h 6857997"/>
              <a:gd name="connsiteX2471" fmla="*/ 10704082 w 12191995"/>
              <a:gd name="connsiteY2471" fmla="*/ 204326 h 6857997"/>
              <a:gd name="connsiteX2472" fmla="*/ 10704082 w 12191995"/>
              <a:gd name="connsiteY2472" fmla="*/ 203389 h 6857997"/>
              <a:gd name="connsiteX2473" fmla="*/ 10704551 w 12191995"/>
              <a:gd name="connsiteY2473" fmla="*/ 202920 h 6857997"/>
              <a:gd name="connsiteX2474" fmla="*/ 10704551 w 12191995"/>
              <a:gd name="connsiteY2474" fmla="*/ 202452 h 6857997"/>
              <a:gd name="connsiteX2475" fmla="*/ 10705019 w 12191995"/>
              <a:gd name="connsiteY2475" fmla="*/ 201983 h 6857997"/>
              <a:gd name="connsiteX2476" fmla="*/ 10705019 w 12191995"/>
              <a:gd name="connsiteY2476" fmla="*/ 201515 h 6857997"/>
              <a:gd name="connsiteX2477" fmla="*/ 10705019 w 12191995"/>
              <a:gd name="connsiteY2477" fmla="*/ 201046 h 6857997"/>
              <a:gd name="connsiteX2478" fmla="*/ 11113089 w 12191995"/>
              <a:gd name="connsiteY2478" fmla="*/ 199221 h 6857997"/>
              <a:gd name="connsiteX2479" fmla="*/ 11113089 w 12191995"/>
              <a:gd name="connsiteY2479" fmla="*/ 216898 h 6857997"/>
              <a:gd name="connsiteX2480" fmla="*/ 11113089 w 12191995"/>
              <a:gd name="connsiteY2480" fmla="*/ 235027 h 6857997"/>
              <a:gd name="connsiteX2481" fmla="*/ 11113089 w 12191995"/>
              <a:gd name="connsiteY2481" fmla="*/ 252746 h 6857997"/>
              <a:gd name="connsiteX2482" fmla="*/ 11113089 w 12191995"/>
              <a:gd name="connsiteY2482" fmla="*/ 270875 h 6857997"/>
              <a:gd name="connsiteX2483" fmla="*/ 11123140 w 12191995"/>
              <a:gd name="connsiteY2483" fmla="*/ 270875 h 6857997"/>
              <a:gd name="connsiteX2484" fmla="*/ 11133191 w 12191995"/>
              <a:gd name="connsiteY2484" fmla="*/ 270875 h 6857997"/>
              <a:gd name="connsiteX2485" fmla="*/ 11142788 w 12191995"/>
              <a:gd name="connsiteY2485" fmla="*/ 270875 h 6857997"/>
              <a:gd name="connsiteX2486" fmla="*/ 11152798 w 12191995"/>
              <a:gd name="connsiteY2486" fmla="*/ 270875 h 6857997"/>
              <a:gd name="connsiteX2487" fmla="*/ 11152798 w 12191995"/>
              <a:gd name="connsiteY2487" fmla="*/ 268491 h 6857997"/>
              <a:gd name="connsiteX2488" fmla="*/ 11152798 w 12191995"/>
              <a:gd name="connsiteY2488" fmla="*/ 266559 h 6857997"/>
              <a:gd name="connsiteX2489" fmla="*/ 11152798 w 12191995"/>
              <a:gd name="connsiteY2489" fmla="*/ 264174 h 6857997"/>
              <a:gd name="connsiteX2490" fmla="*/ 11152798 w 12191995"/>
              <a:gd name="connsiteY2490" fmla="*/ 261790 h 6857997"/>
              <a:gd name="connsiteX2491" fmla="*/ 11145177 w 12191995"/>
              <a:gd name="connsiteY2491" fmla="*/ 261790 h 6857997"/>
              <a:gd name="connsiteX2492" fmla="*/ 11138010 w 12191995"/>
              <a:gd name="connsiteY2492" fmla="*/ 261790 h 6857997"/>
              <a:gd name="connsiteX2493" fmla="*/ 11130348 w 12191995"/>
              <a:gd name="connsiteY2493" fmla="*/ 261790 h 6857997"/>
              <a:gd name="connsiteX2494" fmla="*/ 11122687 w 12191995"/>
              <a:gd name="connsiteY2494" fmla="*/ 261790 h 6857997"/>
              <a:gd name="connsiteX2495" fmla="*/ 11122687 w 12191995"/>
              <a:gd name="connsiteY2495" fmla="*/ 246045 h 6857997"/>
              <a:gd name="connsiteX2496" fmla="*/ 11122687 w 12191995"/>
              <a:gd name="connsiteY2496" fmla="*/ 230259 h 6857997"/>
              <a:gd name="connsiteX2497" fmla="*/ 11122687 w 12191995"/>
              <a:gd name="connsiteY2497" fmla="*/ 214514 h 6857997"/>
              <a:gd name="connsiteX2498" fmla="*/ 11122687 w 12191995"/>
              <a:gd name="connsiteY2498" fmla="*/ 199221 h 6857997"/>
              <a:gd name="connsiteX2499" fmla="*/ 11120256 w 12191995"/>
              <a:gd name="connsiteY2499" fmla="*/ 199221 h 6857997"/>
              <a:gd name="connsiteX2500" fmla="*/ 11117867 w 12191995"/>
              <a:gd name="connsiteY2500" fmla="*/ 199221 h 6857997"/>
              <a:gd name="connsiteX2501" fmla="*/ 11115478 w 12191995"/>
              <a:gd name="connsiteY2501" fmla="*/ 199221 h 6857997"/>
              <a:gd name="connsiteX2502" fmla="*/ 11226532 w 12191995"/>
              <a:gd name="connsiteY2502" fmla="*/ 199220 h 6857997"/>
              <a:gd name="connsiteX2503" fmla="*/ 11226532 w 12191995"/>
              <a:gd name="connsiteY2503" fmla="*/ 216897 h 6857997"/>
              <a:gd name="connsiteX2504" fmla="*/ 11226532 w 12191995"/>
              <a:gd name="connsiteY2504" fmla="*/ 235027 h 6857997"/>
              <a:gd name="connsiteX2505" fmla="*/ 11226532 w 12191995"/>
              <a:gd name="connsiteY2505" fmla="*/ 252745 h 6857997"/>
              <a:gd name="connsiteX2506" fmla="*/ 11226532 w 12191995"/>
              <a:gd name="connsiteY2506" fmla="*/ 270875 h 6857997"/>
              <a:gd name="connsiteX2507" fmla="*/ 11233201 w 12191995"/>
              <a:gd name="connsiteY2507" fmla="*/ 270875 h 6857997"/>
              <a:gd name="connsiteX2508" fmla="*/ 11239459 w 12191995"/>
              <a:gd name="connsiteY2508" fmla="*/ 270875 h 6857997"/>
              <a:gd name="connsiteX2509" fmla="*/ 11246128 w 12191995"/>
              <a:gd name="connsiteY2509" fmla="*/ 270875 h 6857997"/>
              <a:gd name="connsiteX2510" fmla="*/ 11252839 w 12191995"/>
              <a:gd name="connsiteY2510" fmla="*/ 270875 h 6857997"/>
              <a:gd name="connsiteX2511" fmla="*/ 11262390 w 12191995"/>
              <a:gd name="connsiteY2511" fmla="*/ 269436 h 6857997"/>
              <a:gd name="connsiteX2512" fmla="*/ 11269100 w 12191995"/>
              <a:gd name="connsiteY2512" fmla="*/ 265119 h 6857997"/>
              <a:gd name="connsiteX2513" fmla="*/ 11273876 w 12191995"/>
              <a:gd name="connsiteY2513" fmla="*/ 258460 h 6857997"/>
              <a:gd name="connsiteX2514" fmla="*/ 11275317 w 12191995"/>
              <a:gd name="connsiteY2514" fmla="*/ 249374 h 6857997"/>
              <a:gd name="connsiteX2515" fmla="*/ 11274823 w 12191995"/>
              <a:gd name="connsiteY2515" fmla="*/ 244112 h 6857997"/>
              <a:gd name="connsiteX2516" fmla="*/ 11272435 w 12191995"/>
              <a:gd name="connsiteY2516" fmla="*/ 239343 h 6857997"/>
              <a:gd name="connsiteX2517" fmla="*/ 11269553 w 12191995"/>
              <a:gd name="connsiteY2517" fmla="*/ 236013 h 6857997"/>
              <a:gd name="connsiteX2518" fmla="*/ 11265272 w 12191995"/>
              <a:gd name="connsiteY2518" fmla="*/ 233136 h 6857997"/>
              <a:gd name="connsiteX2519" fmla="*/ 11268606 w 12191995"/>
              <a:gd name="connsiteY2519" fmla="*/ 230751 h 6857997"/>
              <a:gd name="connsiteX2520" fmla="*/ 11270541 w 12191995"/>
              <a:gd name="connsiteY2520" fmla="*/ 227421 h 6857997"/>
              <a:gd name="connsiteX2521" fmla="*/ 11271982 w 12191995"/>
              <a:gd name="connsiteY2521" fmla="*/ 223105 h 6857997"/>
              <a:gd name="connsiteX2522" fmla="*/ 11272435 w 12191995"/>
              <a:gd name="connsiteY2522" fmla="*/ 218336 h 6857997"/>
              <a:gd name="connsiteX2523" fmla="*/ 11270994 w 12191995"/>
              <a:gd name="connsiteY2523" fmla="*/ 209744 h 6857997"/>
              <a:gd name="connsiteX2524" fmla="*/ 11266713 w 12191995"/>
              <a:gd name="connsiteY2524" fmla="*/ 203989 h 6857997"/>
              <a:gd name="connsiteX2525" fmla="*/ 11259508 w 12191995"/>
              <a:gd name="connsiteY2525" fmla="*/ 200166 h 6857997"/>
              <a:gd name="connsiteX2526" fmla="*/ 11249957 w 12191995"/>
              <a:gd name="connsiteY2526" fmla="*/ 199220 h 6857997"/>
              <a:gd name="connsiteX2527" fmla="*/ 11244235 w 12191995"/>
              <a:gd name="connsiteY2527" fmla="*/ 199220 h 6857997"/>
              <a:gd name="connsiteX2528" fmla="*/ 11238471 w 12191995"/>
              <a:gd name="connsiteY2528" fmla="*/ 199220 h 6857997"/>
              <a:gd name="connsiteX2529" fmla="*/ 11232254 w 12191995"/>
              <a:gd name="connsiteY2529" fmla="*/ 199220 h 6857997"/>
              <a:gd name="connsiteX2530" fmla="*/ 11226532 w 12191995"/>
              <a:gd name="connsiteY2530" fmla="*/ 199220 h 6857997"/>
              <a:gd name="connsiteX2531" fmla="*/ 11305421 w 12191995"/>
              <a:gd name="connsiteY2531" fmla="*/ 199220 h 6857997"/>
              <a:gd name="connsiteX2532" fmla="*/ 11299667 w 12191995"/>
              <a:gd name="connsiteY2532" fmla="*/ 216897 h 6857997"/>
              <a:gd name="connsiteX2533" fmla="*/ 11294406 w 12191995"/>
              <a:gd name="connsiteY2533" fmla="*/ 235027 h 6857997"/>
              <a:gd name="connsiteX2534" fmla="*/ 11288694 w 12191995"/>
              <a:gd name="connsiteY2534" fmla="*/ 252745 h 6857997"/>
              <a:gd name="connsiteX2535" fmla="*/ 11282981 w 12191995"/>
              <a:gd name="connsiteY2535" fmla="*/ 270875 h 6857997"/>
              <a:gd name="connsiteX2536" fmla="*/ 11285365 w 12191995"/>
              <a:gd name="connsiteY2536" fmla="*/ 270875 h 6857997"/>
              <a:gd name="connsiteX2537" fmla="*/ 11287748 w 12191995"/>
              <a:gd name="connsiteY2537" fmla="*/ 270875 h 6857997"/>
              <a:gd name="connsiteX2538" fmla="*/ 11290132 w 12191995"/>
              <a:gd name="connsiteY2538" fmla="*/ 270875 h 6857997"/>
              <a:gd name="connsiteX2539" fmla="*/ 11292516 w 12191995"/>
              <a:gd name="connsiteY2539" fmla="*/ 270875 h 6857997"/>
              <a:gd name="connsiteX2540" fmla="*/ 11294406 w 12191995"/>
              <a:gd name="connsiteY2540" fmla="*/ 265119 h 6857997"/>
              <a:gd name="connsiteX2541" fmla="*/ 11296338 w 12191995"/>
              <a:gd name="connsiteY2541" fmla="*/ 258912 h 6857997"/>
              <a:gd name="connsiteX2542" fmla="*/ 11298229 w 12191995"/>
              <a:gd name="connsiteY2542" fmla="*/ 253197 h 6857997"/>
              <a:gd name="connsiteX2543" fmla="*/ 11300160 w 12191995"/>
              <a:gd name="connsiteY2543" fmla="*/ 246990 h 6857997"/>
              <a:gd name="connsiteX2544" fmla="*/ 11306366 w 12191995"/>
              <a:gd name="connsiteY2544" fmla="*/ 246990 h 6857997"/>
              <a:gd name="connsiteX2545" fmla="*/ 11312572 w 12191995"/>
              <a:gd name="connsiteY2545" fmla="*/ 246990 h 6857997"/>
              <a:gd name="connsiteX2546" fmla="*/ 11319271 w 12191995"/>
              <a:gd name="connsiteY2546" fmla="*/ 246990 h 6857997"/>
              <a:gd name="connsiteX2547" fmla="*/ 11325477 w 12191995"/>
              <a:gd name="connsiteY2547" fmla="*/ 246990 h 6857997"/>
              <a:gd name="connsiteX2548" fmla="*/ 11327367 w 12191995"/>
              <a:gd name="connsiteY2548" fmla="*/ 253197 h 6857997"/>
              <a:gd name="connsiteX2549" fmla="*/ 11329299 w 12191995"/>
              <a:gd name="connsiteY2549" fmla="*/ 258912 h 6857997"/>
              <a:gd name="connsiteX2550" fmla="*/ 11331189 w 12191995"/>
              <a:gd name="connsiteY2550" fmla="*/ 265119 h 6857997"/>
              <a:gd name="connsiteX2551" fmla="*/ 11332628 w 12191995"/>
              <a:gd name="connsiteY2551" fmla="*/ 270875 h 6857997"/>
              <a:gd name="connsiteX2552" fmla="*/ 11335012 w 12191995"/>
              <a:gd name="connsiteY2552" fmla="*/ 270875 h 6857997"/>
              <a:gd name="connsiteX2553" fmla="*/ 11337888 w 12191995"/>
              <a:gd name="connsiteY2553" fmla="*/ 270875 h 6857997"/>
              <a:gd name="connsiteX2554" fmla="*/ 11340272 w 12191995"/>
              <a:gd name="connsiteY2554" fmla="*/ 270875 h 6857997"/>
              <a:gd name="connsiteX2555" fmla="*/ 11342656 w 12191995"/>
              <a:gd name="connsiteY2555" fmla="*/ 270875 h 6857997"/>
              <a:gd name="connsiteX2556" fmla="*/ 11336902 w 12191995"/>
              <a:gd name="connsiteY2556" fmla="*/ 252745 h 6857997"/>
              <a:gd name="connsiteX2557" fmla="*/ 11331189 w 12191995"/>
              <a:gd name="connsiteY2557" fmla="*/ 235027 h 6857997"/>
              <a:gd name="connsiteX2558" fmla="*/ 11325477 w 12191995"/>
              <a:gd name="connsiteY2558" fmla="*/ 216897 h 6857997"/>
              <a:gd name="connsiteX2559" fmla="*/ 11320216 w 12191995"/>
              <a:gd name="connsiteY2559" fmla="*/ 199220 h 6857997"/>
              <a:gd name="connsiteX2560" fmla="*/ 11316394 w 12191995"/>
              <a:gd name="connsiteY2560" fmla="*/ 199220 h 6857997"/>
              <a:gd name="connsiteX2561" fmla="*/ 11312572 w 12191995"/>
              <a:gd name="connsiteY2561" fmla="*/ 199220 h 6857997"/>
              <a:gd name="connsiteX2562" fmla="*/ 11309243 w 12191995"/>
              <a:gd name="connsiteY2562" fmla="*/ 199220 h 6857997"/>
              <a:gd name="connsiteX2563" fmla="*/ 11354677 w 12191995"/>
              <a:gd name="connsiteY2563" fmla="*/ 199220 h 6857997"/>
              <a:gd name="connsiteX2564" fmla="*/ 11354677 w 12191995"/>
              <a:gd name="connsiteY2564" fmla="*/ 216897 h 6857997"/>
              <a:gd name="connsiteX2565" fmla="*/ 11354677 w 12191995"/>
              <a:gd name="connsiteY2565" fmla="*/ 235027 h 6857997"/>
              <a:gd name="connsiteX2566" fmla="*/ 11354677 w 12191995"/>
              <a:gd name="connsiteY2566" fmla="*/ 252745 h 6857997"/>
              <a:gd name="connsiteX2567" fmla="*/ 11354677 w 12191995"/>
              <a:gd name="connsiteY2567" fmla="*/ 270875 h 6857997"/>
              <a:gd name="connsiteX2568" fmla="*/ 11364252 w 12191995"/>
              <a:gd name="connsiteY2568" fmla="*/ 270875 h 6857997"/>
              <a:gd name="connsiteX2569" fmla="*/ 11374280 w 12191995"/>
              <a:gd name="connsiteY2569" fmla="*/ 270875 h 6857997"/>
              <a:gd name="connsiteX2570" fmla="*/ 11384308 w 12191995"/>
              <a:gd name="connsiteY2570" fmla="*/ 270875 h 6857997"/>
              <a:gd name="connsiteX2571" fmla="*/ 11393842 w 12191995"/>
              <a:gd name="connsiteY2571" fmla="*/ 270875 h 6857997"/>
              <a:gd name="connsiteX2572" fmla="*/ 11393842 w 12191995"/>
              <a:gd name="connsiteY2572" fmla="*/ 268490 h 6857997"/>
              <a:gd name="connsiteX2573" fmla="*/ 11393842 w 12191995"/>
              <a:gd name="connsiteY2573" fmla="*/ 266558 h 6857997"/>
              <a:gd name="connsiteX2574" fmla="*/ 11393842 w 12191995"/>
              <a:gd name="connsiteY2574" fmla="*/ 264174 h 6857997"/>
              <a:gd name="connsiteX2575" fmla="*/ 11393842 w 12191995"/>
              <a:gd name="connsiteY2575" fmla="*/ 261789 h 6857997"/>
              <a:gd name="connsiteX2576" fmla="*/ 11386691 w 12191995"/>
              <a:gd name="connsiteY2576" fmla="*/ 261789 h 6857997"/>
              <a:gd name="connsiteX2577" fmla="*/ 11379047 w 12191995"/>
              <a:gd name="connsiteY2577" fmla="*/ 261789 h 6857997"/>
              <a:gd name="connsiteX2578" fmla="*/ 11371403 w 12191995"/>
              <a:gd name="connsiteY2578" fmla="*/ 261789 h 6857997"/>
              <a:gd name="connsiteX2579" fmla="*/ 11363759 w 12191995"/>
              <a:gd name="connsiteY2579" fmla="*/ 261789 h 6857997"/>
              <a:gd name="connsiteX2580" fmla="*/ 11363759 w 12191995"/>
              <a:gd name="connsiteY2580" fmla="*/ 246044 h 6857997"/>
              <a:gd name="connsiteX2581" fmla="*/ 11363759 w 12191995"/>
              <a:gd name="connsiteY2581" fmla="*/ 230258 h 6857997"/>
              <a:gd name="connsiteX2582" fmla="*/ 11363759 w 12191995"/>
              <a:gd name="connsiteY2582" fmla="*/ 214513 h 6857997"/>
              <a:gd name="connsiteX2583" fmla="*/ 11363759 w 12191995"/>
              <a:gd name="connsiteY2583" fmla="*/ 199220 h 6857997"/>
              <a:gd name="connsiteX2584" fmla="*/ 11361376 w 12191995"/>
              <a:gd name="connsiteY2584" fmla="*/ 199220 h 6857997"/>
              <a:gd name="connsiteX2585" fmla="*/ 11359444 w 12191995"/>
              <a:gd name="connsiteY2585" fmla="*/ 199220 h 6857997"/>
              <a:gd name="connsiteX2586" fmla="*/ 11357061 w 12191995"/>
              <a:gd name="connsiteY2586" fmla="*/ 199220 h 6857997"/>
              <a:gd name="connsiteX2587" fmla="*/ 11072541 w 12191995"/>
              <a:gd name="connsiteY2587" fmla="*/ 197768 h 6857997"/>
              <a:gd name="connsiteX2588" fmla="*/ 11061059 w 12191995"/>
              <a:gd name="connsiteY2588" fmla="*/ 199207 h 6857997"/>
              <a:gd name="connsiteX2589" fmla="*/ 11052457 w 12191995"/>
              <a:gd name="connsiteY2589" fmla="*/ 204471 h 6857997"/>
              <a:gd name="connsiteX2590" fmla="*/ 11047642 w 12191995"/>
              <a:gd name="connsiteY2590" fmla="*/ 212614 h 6857997"/>
              <a:gd name="connsiteX2591" fmla="*/ 11045749 w 12191995"/>
              <a:gd name="connsiteY2591" fmla="*/ 224540 h 6857997"/>
              <a:gd name="connsiteX2592" fmla="*/ 11045749 w 12191995"/>
              <a:gd name="connsiteY2592" fmla="*/ 229804 h 6857997"/>
              <a:gd name="connsiteX2593" fmla="*/ 11045749 w 12191995"/>
              <a:gd name="connsiteY2593" fmla="*/ 234574 h 6857997"/>
              <a:gd name="connsiteX2594" fmla="*/ 11045749 w 12191995"/>
              <a:gd name="connsiteY2594" fmla="*/ 239838 h 6857997"/>
              <a:gd name="connsiteX2595" fmla="*/ 11045749 w 12191995"/>
              <a:gd name="connsiteY2595" fmla="*/ 245102 h 6857997"/>
              <a:gd name="connsiteX2596" fmla="*/ 11047642 w 12191995"/>
              <a:gd name="connsiteY2596" fmla="*/ 257028 h 6857997"/>
              <a:gd name="connsiteX2597" fmla="*/ 11052457 w 12191995"/>
              <a:gd name="connsiteY2597" fmla="*/ 265623 h 6857997"/>
              <a:gd name="connsiteX2598" fmla="*/ 11060565 w 12191995"/>
              <a:gd name="connsiteY2598" fmla="*/ 270887 h 6857997"/>
              <a:gd name="connsiteX2599" fmla="*/ 11072047 w 12191995"/>
              <a:gd name="connsiteY2599" fmla="*/ 272327 h 6857997"/>
              <a:gd name="connsiteX2600" fmla="*/ 11083530 w 12191995"/>
              <a:gd name="connsiteY2600" fmla="*/ 270887 h 6857997"/>
              <a:gd name="connsiteX2601" fmla="*/ 11091637 w 12191995"/>
              <a:gd name="connsiteY2601" fmla="*/ 265623 h 6857997"/>
              <a:gd name="connsiteX2602" fmla="*/ 11096453 w 12191995"/>
              <a:gd name="connsiteY2602" fmla="*/ 257028 h 6857997"/>
              <a:gd name="connsiteX2603" fmla="*/ 11098346 w 12191995"/>
              <a:gd name="connsiteY2603" fmla="*/ 245102 h 6857997"/>
              <a:gd name="connsiteX2604" fmla="*/ 11098346 w 12191995"/>
              <a:gd name="connsiteY2604" fmla="*/ 241278 h 6857997"/>
              <a:gd name="connsiteX2605" fmla="*/ 11098346 w 12191995"/>
              <a:gd name="connsiteY2605" fmla="*/ 237905 h 6857997"/>
              <a:gd name="connsiteX2606" fmla="*/ 11098346 w 12191995"/>
              <a:gd name="connsiteY2606" fmla="*/ 234081 h 6857997"/>
              <a:gd name="connsiteX2607" fmla="*/ 11098346 w 12191995"/>
              <a:gd name="connsiteY2607" fmla="*/ 230256 h 6857997"/>
              <a:gd name="connsiteX2608" fmla="*/ 11091185 w 12191995"/>
              <a:gd name="connsiteY2608" fmla="*/ 230256 h 6857997"/>
              <a:gd name="connsiteX2609" fmla="*/ 11084476 w 12191995"/>
              <a:gd name="connsiteY2609" fmla="*/ 230256 h 6857997"/>
              <a:gd name="connsiteX2610" fmla="*/ 11077315 w 12191995"/>
              <a:gd name="connsiteY2610" fmla="*/ 230256 h 6857997"/>
              <a:gd name="connsiteX2611" fmla="*/ 11070154 w 12191995"/>
              <a:gd name="connsiteY2611" fmla="*/ 230256 h 6857997"/>
              <a:gd name="connsiteX2612" fmla="*/ 11070154 w 12191995"/>
              <a:gd name="connsiteY2612" fmla="*/ 232641 h 6857997"/>
              <a:gd name="connsiteX2613" fmla="*/ 11070154 w 12191995"/>
              <a:gd name="connsiteY2613" fmla="*/ 234574 h 6857997"/>
              <a:gd name="connsiteX2614" fmla="*/ 11070154 w 12191995"/>
              <a:gd name="connsiteY2614" fmla="*/ 236959 h 6857997"/>
              <a:gd name="connsiteX2615" fmla="*/ 11070154 w 12191995"/>
              <a:gd name="connsiteY2615" fmla="*/ 238851 h 6857997"/>
              <a:gd name="connsiteX2616" fmla="*/ 11074928 w 12191995"/>
              <a:gd name="connsiteY2616" fmla="*/ 238851 h 6857997"/>
              <a:gd name="connsiteX2617" fmla="*/ 11079208 w 12191995"/>
              <a:gd name="connsiteY2617" fmla="*/ 238851 h 6857997"/>
              <a:gd name="connsiteX2618" fmla="*/ 11083983 w 12191995"/>
              <a:gd name="connsiteY2618" fmla="*/ 238851 h 6857997"/>
              <a:gd name="connsiteX2619" fmla="*/ 11088304 w 12191995"/>
              <a:gd name="connsiteY2619" fmla="*/ 238851 h 6857997"/>
              <a:gd name="connsiteX2620" fmla="*/ 11088304 w 12191995"/>
              <a:gd name="connsiteY2620" fmla="*/ 240291 h 6857997"/>
              <a:gd name="connsiteX2621" fmla="*/ 11088304 w 12191995"/>
              <a:gd name="connsiteY2621" fmla="*/ 242223 h 6857997"/>
              <a:gd name="connsiteX2622" fmla="*/ 11088304 w 12191995"/>
              <a:gd name="connsiteY2622" fmla="*/ 243663 h 6857997"/>
              <a:gd name="connsiteX2623" fmla="*/ 11088304 w 12191995"/>
              <a:gd name="connsiteY2623" fmla="*/ 245102 h 6857997"/>
              <a:gd name="connsiteX2624" fmla="*/ 11087357 w 12191995"/>
              <a:gd name="connsiteY2624" fmla="*/ 253204 h 6857997"/>
              <a:gd name="connsiteX2625" fmla="*/ 11084476 w 12191995"/>
              <a:gd name="connsiteY2625" fmla="*/ 258920 h 6857997"/>
              <a:gd name="connsiteX2626" fmla="*/ 11079702 w 12191995"/>
              <a:gd name="connsiteY2626" fmla="*/ 262292 h 6857997"/>
              <a:gd name="connsiteX2627" fmla="*/ 11072047 w 12191995"/>
              <a:gd name="connsiteY2627" fmla="*/ 263690 h 6857997"/>
              <a:gd name="connsiteX2628" fmla="*/ 11064886 w 12191995"/>
              <a:gd name="connsiteY2628" fmla="*/ 262292 h 6857997"/>
              <a:gd name="connsiteX2629" fmla="*/ 11059618 w 12191995"/>
              <a:gd name="connsiteY2629" fmla="*/ 258920 h 6857997"/>
              <a:gd name="connsiteX2630" fmla="*/ 11056285 w 12191995"/>
              <a:gd name="connsiteY2630" fmla="*/ 253204 h 6857997"/>
              <a:gd name="connsiteX2631" fmla="*/ 11055297 w 12191995"/>
              <a:gd name="connsiteY2631" fmla="*/ 245102 h 6857997"/>
              <a:gd name="connsiteX2632" fmla="*/ 11055297 w 12191995"/>
              <a:gd name="connsiteY2632" fmla="*/ 239838 h 6857997"/>
              <a:gd name="connsiteX2633" fmla="*/ 11055297 w 12191995"/>
              <a:gd name="connsiteY2633" fmla="*/ 234574 h 6857997"/>
              <a:gd name="connsiteX2634" fmla="*/ 11055297 w 12191995"/>
              <a:gd name="connsiteY2634" fmla="*/ 229804 h 6857997"/>
              <a:gd name="connsiteX2635" fmla="*/ 11055297 w 12191995"/>
              <a:gd name="connsiteY2635" fmla="*/ 224540 h 6857997"/>
              <a:gd name="connsiteX2636" fmla="*/ 11056285 w 12191995"/>
              <a:gd name="connsiteY2636" fmla="*/ 216438 h 6857997"/>
              <a:gd name="connsiteX2637" fmla="*/ 11059618 w 12191995"/>
              <a:gd name="connsiteY2637" fmla="*/ 210681 h 6857997"/>
              <a:gd name="connsiteX2638" fmla="*/ 11064886 w 12191995"/>
              <a:gd name="connsiteY2638" fmla="*/ 207350 h 6857997"/>
              <a:gd name="connsiteX2639" fmla="*/ 11072541 w 12191995"/>
              <a:gd name="connsiteY2639" fmla="*/ 205910 h 6857997"/>
              <a:gd name="connsiteX2640" fmla="*/ 11078262 w 12191995"/>
              <a:gd name="connsiteY2640" fmla="*/ 206856 h 6857997"/>
              <a:gd name="connsiteX2641" fmla="*/ 11083036 w 12191995"/>
              <a:gd name="connsiteY2641" fmla="*/ 208789 h 6857997"/>
              <a:gd name="connsiteX2642" fmla="*/ 11086411 w 12191995"/>
              <a:gd name="connsiteY2642" fmla="*/ 212614 h 6857997"/>
              <a:gd name="connsiteX2643" fmla="*/ 11088798 w 12191995"/>
              <a:gd name="connsiteY2643" fmla="*/ 217384 h 6857997"/>
              <a:gd name="connsiteX2644" fmla="*/ 11090691 w 12191995"/>
              <a:gd name="connsiteY2644" fmla="*/ 216438 h 6857997"/>
              <a:gd name="connsiteX2645" fmla="*/ 11093078 w 12191995"/>
              <a:gd name="connsiteY2645" fmla="*/ 215451 h 6857997"/>
              <a:gd name="connsiteX2646" fmla="*/ 11095465 w 12191995"/>
              <a:gd name="connsiteY2646" fmla="*/ 214999 h 6857997"/>
              <a:gd name="connsiteX2647" fmla="*/ 11097399 w 12191995"/>
              <a:gd name="connsiteY2647" fmla="*/ 214012 h 6857997"/>
              <a:gd name="connsiteX2648" fmla="*/ 11093572 w 12191995"/>
              <a:gd name="connsiteY2648" fmla="*/ 206363 h 6857997"/>
              <a:gd name="connsiteX2649" fmla="*/ 11087810 w 12191995"/>
              <a:gd name="connsiteY2649" fmla="*/ 201140 h 6857997"/>
              <a:gd name="connsiteX2650" fmla="*/ 11081143 w 12191995"/>
              <a:gd name="connsiteY2650" fmla="*/ 198261 h 6857997"/>
              <a:gd name="connsiteX2651" fmla="*/ 11072541 w 12191995"/>
              <a:gd name="connsiteY2651" fmla="*/ 197768 h 6857997"/>
              <a:gd name="connsiteX2652" fmla="*/ 11184946 w 12191995"/>
              <a:gd name="connsiteY2652" fmla="*/ 197223 h 6857997"/>
              <a:gd name="connsiteX2653" fmla="*/ 11173464 w 12191995"/>
              <a:gd name="connsiteY2653" fmla="*/ 199117 h 6857997"/>
              <a:gd name="connsiteX2654" fmla="*/ 11165356 w 12191995"/>
              <a:gd name="connsiteY2654" fmla="*/ 204388 h 6857997"/>
              <a:gd name="connsiteX2655" fmla="*/ 11160088 w 12191995"/>
              <a:gd name="connsiteY2655" fmla="*/ 212540 h 6857997"/>
              <a:gd name="connsiteX2656" fmla="*/ 11158648 w 12191995"/>
              <a:gd name="connsiteY2656" fmla="*/ 223987 h 6857997"/>
              <a:gd name="connsiteX2657" fmla="*/ 11158648 w 12191995"/>
              <a:gd name="connsiteY2657" fmla="*/ 229257 h 6857997"/>
              <a:gd name="connsiteX2658" fmla="*/ 11158648 w 12191995"/>
              <a:gd name="connsiteY2658" fmla="*/ 234528 h 6857997"/>
              <a:gd name="connsiteX2659" fmla="*/ 11158648 w 12191995"/>
              <a:gd name="connsiteY2659" fmla="*/ 239798 h 6857997"/>
              <a:gd name="connsiteX2660" fmla="*/ 11158648 w 12191995"/>
              <a:gd name="connsiteY2660" fmla="*/ 245069 h 6857997"/>
              <a:gd name="connsiteX2661" fmla="*/ 11161035 w 12191995"/>
              <a:gd name="connsiteY2661" fmla="*/ 258451 h 6857997"/>
              <a:gd name="connsiteX2662" fmla="*/ 11166797 w 12191995"/>
              <a:gd name="connsiteY2662" fmla="*/ 266562 h 6857997"/>
              <a:gd name="connsiteX2663" fmla="*/ 11175398 w 12191995"/>
              <a:gd name="connsiteY2663" fmla="*/ 271339 h 6857997"/>
              <a:gd name="connsiteX2664" fmla="*/ 11184946 w 12191995"/>
              <a:gd name="connsiteY2664" fmla="*/ 272327 h 6857997"/>
              <a:gd name="connsiteX2665" fmla="*/ 11194495 w 12191995"/>
              <a:gd name="connsiteY2665" fmla="*/ 271339 h 6857997"/>
              <a:gd name="connsiteX2666" fmla="*/ 11203137 w 12191995"/>
              <a:gd name="connsiteY2666" fmla="*/ 266562 h 6857997"/>
              <a:gd name="connsiteX2667" fmla="*/ 11208858 w 12191995"/>
              <a:gd name="connsiteY2667" fmla="*/ 258451 h 6857997"/>
              <a:gd name="connsiteX2668" fmla="*/ 11211245 w 12191995"/>
              <a:gd name="connsiteY2668" fmla="*/ 245069 h 6857997"/>
              <a:gd name="connsiteX2669" fmla="*/ 11211245 w 12191995"/>
              <a:gd name="connsiteY2669" fmla="*/ 239798 h 6857997"/>
              <a:gd name="connsiteX2670" fmla="*/ 11211245 w 12191995"/>
              <a:gd name="connsiteY2670" fmla="*/ 234528 h 6857997"/>
              <a:gd name="connsiteX2671" fmla="*/ 11211245 w 12191995"/>
              <a:gd name="connsiteY2671" fmla="*/ 229257 h 6857997"/>
              <a:gd name="connsiteX2672" fmla="*/ 11211245 w 12191995"/>
              <a:gd name="connsiteY2672" fmla="*/ 223987 h 6857997"/>
              <a:gd name="connsiteX2673" fmla="*/ 11209804 w 12191995"/>
              <a:gd name="connsiteY2673" fmla="*/ 212540 h 6857997"/>
              <a:gd name="connsiteX2674" fmla="*/ 11205030 w 12191995"/>
              <a:gd name="connsiteY2674" fmla="*/ 204388 h 6857997"/>
              <a:gd name="connsiteX2675" fmla="*/ 11196429 w 12191995"/>
              <a:gd name="connsiteY2675" fmla="*/ 199117 h 6857997"/>
              <a:gd name="connsiteX2676" fmla="*/ 11184946 w 12191995"/>
              <a:gd name="connsiteY2676" fmla="*/ 197223 h 6857997"/>
              <a:gd name="connsiteX2677" fmla="*/ 10808562 w 12191995"/>
              <a:gd name="connsiteY2677" fmla="*/ 193508 h 6857997"/>
              <a:gd name="connsiteX2678" fmla="*/ 10817059 w 12191995"/>
              <a:gd name="connsiteY2678" fmla="*/ 200088 h 6857997"/>
              <a:gd name="connsiteX2679" fmla="*/ 10825045 w 12191995"/>
              <a:gd name="connsiteY2679" fmla="*/ 207158 h 6857997"/>
              <a:gd name="connsiteX2680" fmla="*/ 10833521 w 12191995"/>
              <a:gd name="connsiteY2680" fmla="*/ 213738 h 6857997"/>
              <a:gd name="connsiteX2681" fmla="*/ 10841528 w 12191995"/>
              <a:gd name="connsiteY2681" fmla="*/ 220340 h 6857997"/>
              <a:gd name="connsiteX2682" fmla="*/ 10850004 w 12191995"/>
              <a:gd name="connsiteY2682" fmla="*/ 227410 h 6857997"/>
              <a:gd name="connsiteX2683" fmla="*/ 10858480 w 12191995"/>
              <a:gd name="connsiteY2683" fmla="*/ 233991 h 6857997"/>
              <a:gd name="connsiteX2684" fmla="*/ 10866466 w 12191995"/>
              <a:gd name="connsiteY2684" fmla="*/ 241040 h 6857997"/>
              <a:gd name="connsiteX2685" fmla="*/ 10874963 w 12191995"/>
              <a:gd name="connsiteY2685" fmla="*/ 247641 h 6857997"/>
              <a:gd name="connsiteX2686" fmla="*/ 10868361 w 12191995"/>
              <a:gd name="connsiteY2686" fmla="*/ 247173 h 6857997"/>
              <a:gd name="connsiteX2687" fmla="*/ 10861781 w 12191995"/>
              <a:gd name="connsiteY2687" fmla="*/ 246704 h 6857997"/>
              <a:gd name="connsiteX2688" fmla="*/ 10855647 w 12191995"/>
              <a:gd name="connsiteY2688" fmla="*/ 246236 h 6857997"/>
              <a:gd name="connsiteX2689" fmla="*/ 10849067 w 12191995"/>
              <a:gd name="connsiteY2689" fmla="*/ 245746 h 6857997"/>
              <a:gd name="connsiteX2690" fmla="*/ 10842955 w 12191995"/>
              <a:gd name="connsiteY2690" fmla="*/ 244809 h 6857997"/>
              <a:gd name="connsiteX2691" fmla="*/ 10836353 w 12191995"/>
              <a:gd name="connsiteY2691" fmla="*/ 244340 h 6857997"/>
              <a:gd name="connsiteX2692" fmla="*/ 10830241 w 12191995"/>
              <a:gd name="connsiteY2692" fmla="*/ 243872 h 6857997"/>
              <a:gd name="connsiteX2693" fmla="*/ 10823639 w 12191995"/>
              <a:gd name="connsiteY2693" fmla="*/ 243403 h 6857997"/>
              <a:gd name="connsiteX2694" fmla="*/ 10821744 w 12191995"/>
              <a:gd name="connsiteY2694" fmla="*/ 237292 h 6857997"/>
              <a:gd name="connsiteX2695" fmla="*/ 10819870 w 12191995"/>
              <a:gd name="connsiteY2695" fmla="*/ 231158 h 6857997"/>
              <a:gd name="connsiteX2696" fmla="*/ 10817996 w 12191995"/>
              <a:gd name="connsiteY2696" fmla="*/ 224578 h 6857997"/>
              <a:gd name="connsiteX2697" fmla="*/ 10816100 w 12191995"/>
              <a:gd name="connsiteY2697" fmla="*/ 218445 h 6857997"/>
              <a:gd name="connsiteX2698" fmla="*/ 10814226 w 12191995"/>
              <a:gd name="connsiteY2698" fmla="*/ 212333 h 6857997"/>
              <a:gd name="connsiteX2699" fmla="*/ 10812331 w 12191995"/>
              <a:gd name="connsiteY2699" fmla="*/ 205731 h 6857997"/>
              <a:gd name="connsiteX2700" fmla="*/ 10810457 w 12191995"/>
              <a:gd name="connsiteY2700" fmla="*/ 199619 h 6857997"/>
              <a:gd name="connsiteX2701" fmla="*/ 10808562 w 12191995"/>
              <a:gd name="connsiteY2701" fmla="*/ 193508 h 6857997"/>
              <a:gd name="connsiteX2702" fmla="*/ 10813289 w 12191995"/>
              <a:gd name="connsiteY2702" fmla="*/ 192549 h 6857997"/>
              <a:gd name="connsiteX2703" fmla="*/ 10817059 w 12191995"/>
              <a:gd name="connsiteY2703" fmla="*/ 193976 h 6857997"/>
              <a:gd name="connsiteX2704" fmla="*/ 10821275 w 12191995"/>
              <a:gd name="connsiteY2704" fmla="*/ 195382 h 6857997"/>
              <a:gd name="connsiteX2705" fmla="*/ 10825513 w 12191995"/>
              <a:gd name="connsiteY2705" fmla="*/ 196787 h 6857997"/>
              <a:gd name="connsiteX2706" fmla="*/ 10829772 w 12191995"/>
              <a:gd name="connsiteY2706" fmla="*/ 197745 h 6857997"/>
              <a:gd name="connsiteX2707" fmla="*/ 10833521 w 12191995"/>
              <a:gd name="connsiteY2707" fmla="*/ 199151 h 6857997"/>
              <a:gd name="connsiteX2708" fmla="*/ 10837759 w 12191995"/>
              <a:gd name="connsiteY2708" fmla="*/ 200556 h 6857997"/>
              <a:gd name="connsiteX2709" fmla="*/ 10841996 w 12191995"/>
              <a:gd name="connsiteY2709" fmla="*/ 201983 h 6857997"/>
              <a:gd name="connsiteX2710" fmla="*/ 10846234 w 12191995"/>
              <a:gd name="connsiteY2710" fmla="*/ 202920 h 6857997"/>
              <a:gd name="connsiteX2711" fmla="*/ 10849535 w 12191995"/>
              <a:gd name="connsiteY2711" fmla="*/ 207627 h 6857997"/>
              <a:gd name="connsiteX2712" fmla="*/ 10852368 w 12191995"/>
              <a:gd name="connsiteY2712" fmla="*/ 212801 h 6857997"/>
              <a:gd name="connsiteX2713" fmla="*/ 10855647 w 12191995"/>
              <a:gd name="connsiteY2713" fmla="*/ 217508 h 6857997"/>
              <a:gd name="connsiteX2714" fmla="*/ 10858948 w 12191995"/>
              <a:gd name="connsiteY2714" fmla="*/ 222214 h 6857997"/>
              <a:gd name="connsiteX2715" fmla="*/ 10862249 w 12191995"/>
              <a:gd name="connsiteY2715" fmla="*/ 226920 h 6857997"/>
              <a:gd name="connsiteX2716" fmla="*/ 10865550 w 12191995"/>
              <a:gd name="connsiteY2716" fmla="*/ 231627 h 6857997"/>
              <a:gd name="connsiteX2717" fmla="*/ 10868830 w 12191995"/>
              <a:gd name="connsiteY2717" fmla="*/ 236333 h 6857997"/>
              <a:gd name="connsiteX2718" fmla="*/ 10872131 w 12191995"/>
              <a:gd name="connsiteY2718" fmla="*/ 241040 h 6857997"/>
              <a:gd name="connsiteX2719" fmla="*/ 10864592 w 12191995"/>
              <a:gd name="connsiteY2719" fmla="*/ 234928 h 6857997"/>
              <a:gd name="connsiteX2720" fmla="*/ 10857521 w 12191995"/>
              <a:gd name="connsiteY2720" fmla="*/ 228795 h 6857997"/>
              <a:gd name="connsiteX2721" fmla="*/ 10850004 w 12191995"/>
              <a:gd name="connsiteY2721" fmla="*/ 223151 h 6857997"/>
              <a:gd name="connsiteX2722" fmla="*/ 10842465 w 12191995"/>
              <a:gd name="connsiteY2722" fmla="*/ 217039 h 6857997"/>
              <a:gd name="connsiteX2723" fmla="*/ 10835416 w 12191995"/>
              <a:gd name="connsiteY2723" fmla="*/ 210927 h 6857997"/>
              <a:gd name="connsiteX2724" fmla="*/ 10827877 w 12191995"/>
              <a:gd name="connsiteY2724" fmla="*/ 204816 h 6857997"/>
              <a:gd name="connsiteX2725" fmla="*/ 10820360 w 12191995"/>
              <a:gd name="connsiteY2725" fmla="*/ 198682 h 6857997"/>
              <a:gd name="connsiteX2726" fmla="*/ 10813289 w 12191995"/>
              <a:gd name="connsiteY2726" fmla="*/ 192549 h 6857997"/>
              <a:gd name="connsiteX2727" fmla="*/ 10804345 w 12191995"/>
              <a:gd name="connsiteY2727" fmla="*/ 190675 h 6857997"/>
              <a:gd name="connsiteX2728" fmla="*/ 10806219 w 12191995"/>
              <a:gd name="connsiteY2728" fmla="*/ 196787 h 6857997"/>
              <a:gd name="connsiteX2729" fmla="*/ 10808114 w 12191995"/>
              <a:gd name="connsiteY2729" fmla="*/ 202920 h 6857997"/>
              <a:gd name="connsiteX2730" fmla="*/ 10809988 w 12191995"/>
              <a:gd name="connsiteY2730" fmla="*/ 209501 h 6857997"/>
              <a:gd name="connsiteX2731" fmla="*/ 10811862 w 12191995"/>
              <a:gd name="connsiteY2731" fmla="*/ 215612 h 6857997"/>
              <a:gd name="connsiteX2732" fmla="*/ 10813758 w 12191995"/>
              <a:gd name="connsiteY2732" fmla="*/ 221746 h 6857997"/>
              <a:gd name="connsiteX2733" fmla="*/ 10815632 w 12191995"/>
              <a:gd name="connsiteY2733" fmla="*/ 227857 h 6857997"/>
              <a:gd name="connsiteX2734" fmla="*/ 10817527 w 12191995"/>
              <a:gd name="connsiteY2734" fmla="*/ 234459 h 6857997"/>
              <a:gd name="connsiteX2735" fmla="*/ 10819401 w 12191995"/>
              <a:gd name="connsiteY2735" fmla="*/ 240571 h 6857997"/>
              <a:gd name="connsiteX2736" fmla="*/ 10812821 w 12191995"/>
              <a:gd name="connsiteY2736" fmla="*/ 235396 h 6857997"/>
              <a:gd name="connsiteX2737" fmla="*/ 10806687 w 12191995"/>
              <a:gd name="connsiteY2737" fmla="*/ 230690 h 6857997"/>
              <a:gd name="connsiteX2738" fmla="*/ 10800107 w 12191995"/>
              <a:gd name="connsiteY2738" fmla="*/ 225515 h 6857997"/>
              <a:gd name="connsiteX2739" fmla="*/ 10793995 w 12191995"/>
              <a:gd name="connsiteY2739" fmla="*/ 220340 h 6857997"/>
              <a:gd name="connsiteX2740" fmla="*/ 10787393 w 12191995"/>
              <a:gd name="connsiteY2740" fmla="*/ 215612 h 6857997"/>
              <a:gd name="connsiteX2741" fmla="*/ 10781281 w 12191995"/>
              <a:gd name="connsiteY2741" fmla="*/ 210459 h 6857997"/>
              <a:gd name="connsiteX2742" fmla="*/ 10774679 w 12191995"/>
              <a:gd name="connsiteY2742" fmla="*/ 205731 h 6857997"/>
              <a:gd name="connsiteX2743" fmla="*/ 10768099 w 12191995"/>
              <a:gd name="connsiteY2743" fmla="*/ 200556 h 6857997"/>
              <a:gd name="connsiteX2744" fmla="*/ 10772805 w 12191995"/>
              <a:gd name="connsiteY2744" fmla="*/ 199151 h 6857997"/>
              <a:gd name="connsiteX2745" fmla="*/ 10777512 w 12191995"/>
              <a:gd name="connsiteY2745" fmla="*/ 198214 h 6857997"/>
              <a:gd name="connsiteX2746" fmla="*/ 10781750 w 12191995"/>
              <a:gd name="connsiteY2746" fmla="*/ 196787 h 6857997"/>
              <a:gd name="connsiteX2747" fmla="*/ 10786456 w 12191995"/>
              <a:gd name="connsiteY2747" fmla="*/ 195850 h 6857997"/>
              <a:gd name="connsiteX2748" fmla="*/ 10790694 w 12191995"/>
              <a:gd name="connsiteY2748" fmla="*/ 194445 h 6857997"/>
              <a:gd name="connsiteX2749" fmla="*/ 10795400 w 12191995"/>
              <a:gd name="connsiteY2749" fmla="*/ 193018 h 6857997"/>
              <a:gd name="connsiteX2750" fmla="*/ 10800107 w 12191995"/>
              <a:gd name="connsiteY2750" fmla="*/ 192102 h 6857997"/>
              <a:gd name="connsiteX2751" fmla="*/ 10804345 w 12191995"/>
              <a:gd name="connsiteY2751" fmla="*/ 190675 h 6857997"/>
              <a:gd name="connsiteX2752" fmla="*/ 10642430 w 12191995"/>
              <a:gd name="connsiteY2752" fmla="*/ 172787 h 6857997"/>
              <a:gd name="connsiteX2753" fmla="*/ 10647605 w 12191995"/>
              <a:gd name="connsiteY2753" fmla="*/ 175619 h 6857997"/>
              <a:gd name="connsiteX2754" fmla="*/ 10652801 w 12191995"/>
              <a:gd name="connsiteY2754" fmla="*/ 178452 h 6857997"/>
              <a:gd name="connsiteX2755" fmla="*/ 10657955 w 12191995"/>
              <a:gd name="connsiteY2755" fmla="*/ 181263 h 6857997"/>
              <a:gd name="connsiteX2756" fmla="*/ 10663151 w 12191995"/>
              <a:gd name="connsiteY2756" fmla="*/ 183605 h 6857997"/>
              <a:gd name="connsiteX2757" fmla="*/ 10668795 w 12191995"/>
              <a:gd name="connsiteY2757" fmla="*/ 186437 h 6857997"/>
              <a:gd name="connsiteX2758" fmla="*/ 10673970 w 12191995"/>
              <a:gd name="connsiteY2758" fmla="*/ 189270 h 6857997"/>
              <a:gd name="connsiteX2759" fmla="*/ 10679166 w 12191995"/>
              <a:gd name="connsiteY2759" fmla="*/ 192102 h 6857997"/>
              <a:gd name="connsiteX2760" fmla="*/ 10684320 w 12191995"/>
              <a:gd name="connsiteY2760" fmla="*/ 194913 h 6857997"/>
              <a:gd name="connsiteX2761" fmla="*/ 10683851 w 12191995"/>
              <a:gd name="connsiteY2761" fmla="*/ 195382 h 6857997"/>
              <a:gd name="connsiteX2762" fmla="*/ 10683851 w 12191995"/>
              <a:gd name="connsiteY2762" fmla="*/ 195850 h 6857997"/>
              <a:gd name="connsiteX2763" fmla="*/ 10683851 w 12191995"/>
              <a:gd name="connsiteY2763" fmla="*/ 196319 h 6857997"/>
              <a:gd name="connsiteX2764" fmla="*/ 10683851 w 12191995"/>
              <a:gd name="connsiteY2764" fmla="*/ 196787 h 6857997"/>
              <a:gd name="connsiteX2765" fmla="*/ 10683851 w 12191995"/>
              <a:gd name="connsiteY2765" fmla="*/ 197277 h 6857997"/>
              <a:gd name="connsiteX2766" fmla="*/ 10683851 w 12191995"/>
              <a:gd name="connsiteY2766" fmla="*/ 197745 h 6857997"/>
              <a:gd name="connsiteX2767" fmla="*/ 10683383 w 12191995"/>
              <a:gd name="connsiteY2767" fmla="*/ 198214 h 6857997"/>
              <a:gd name="connsiteX2768" fmla="*/ 10683383 w 12191995"/>
              <a:gd name="connsiteY2768" fmla="*/ 198682 h 6857997"/>
              <a:gd name="connsiteX2769" fmla="*/ 10683383 w 12191995"/>
              <a:gd name="connsiteY2769" fmla="*/ 199151 h 6857997"/>
              <a:gd name="connsiteX2770" fmla="*/ 10683851 w 12191995"/>
              <a:gd name="connsiteY2770" fmla="*/ 199151 h 6857997"/>
              <a:gd name="connsiteX2771" fmla="*/ 10683851 w 12191995"/>
              <a:gd name="connsiteY2771" fmla="*/ 199619 h 6857997"/>
              <a:gd name="connsiteX2772" fmla="*/ 10683851 w 12191995"/>
              <a:gd name="connsiteY2772" fmla="*/ 200088 h 6857997"/>
              <a:gd name="connsiteX2773" fmla="*/ 10673501 w 12191995"/>
              <a:gd name="connsiteY2773" fmla="*/ 202920 h 6857997"/>
              <a:gd name="connsiteX2774" fmla="*/ 10663620 w 12191995"/>
              <a:gd name="connsiteY2774" fmla="*/ 205731 h 6857997"/>
              <a:gd name="connsiteX2775" fmla="*/ 10653738 w 12191995"/>
              <a:gd name="connsiteY2775" fmla="*/ 208564 h 6857997"/>
              <a:gd name="connsiteX2776" fmla="*/ 10643857 w 12191995"/>
              <a:gd name="connsiteY2776" fmla="*/ 211396 h 6857997"/>
              <a:gd name="connsiteX2777" fmla="*/ 10633975 w 12191995"/>
              <a:gd name="connsiteY2777" fmla="*/ 214228 h 6857997"/>
              <a:gd name="connsiteX2778" fmla="*/ 10623604 w 12191995"/>
              <a:gd name="connsiteY2778" fmla="*/ 217039 h 6857997"/>
              <a:gd name="connsiteX2779" fmla="*/ 10613723 w 12191995"/>
              <a:gd name="connsiteY2779" fmla="*/ 219872 h 6857997"/>
              <a:gd name="connsiteX2780" fmla="*/ 10603841 w 12191995"/>
              <a:gd name="connsiteY2780" fmla="*/ 222683 h 6857997"/>
              <a:gd name="connsiteX2781" fmla="*/ 10607121 w 12191995"/>
              <a:gd name="connsiteY2781" fmla="*/ 217039 h 6857997"/>
              <a:gd name="connsiteX2782" fmla="*/ 10610422 w 12191995"/>
              <a:gd name="connsiteY2782" fmla="*/ 210927 h 6857997"/>
              <a:gd name="connsiteX2783" fmla="*/ 10613723 w 12191995"/>
              <a:gd name="connsiteY2783" fmla="*/ 205263 h 6857997"/>
              <a:gd name="connsiteX2784" fmla="*/ 10617024 w 12191995"/>
              <a:gd name="connsiteY2784" fmla="*/ 199619 h 6857997"/>
              <a:gd name="connsiteX2785" fmla="*/ 10620303 w 12191995"/>
              <a:gd name="connsiteY2785" fmla="*/ 193976 h 6857997"/>
              <a:gd name="connsiteX2786" fmla="*/ 10623136 w 12191995"/>
              <a:gd name="connsiteY2786" fmla="*/ 187864 h 6857997"/>
              <a:gd name="connsiteX2787" fmla="*/ 10626437 w 12191995"/>
              <a:gd name="connsiteY2787" fmla="*/ 182221 h 6857997"/>
              <a:gd name="connsiteX2788" fmla="*/ 10629716 w 12191995"/>
              <a:gd name="connsiteY2788" fmla="*/ 176556 h 6857997"/>
              <a:gd name="connsiteX2789" fmla="*/ 10630206 w 12191995"/>
              <a:gd name="connsiteY2789" fmla="*/ 176556 h 6857997"/>
              <a:gd name="connsiteX2790" fmla="*/ 10630675 w 12191995"/>
              <a:gd name="connsiteY2790" fmla="*/ 176556 h 6857997"/>
              <a:gd name="connsiteX2791" fmla="*/ 10631143 w 12191995"/>
              <a:gd name="connsiteY2791" fmla="*/ 177025 h 6857997"/>
              <a:gd name="connsiteX2792" fmla="*/ 10631612 w 12191995"/>
              <a:gd name="connsiteY2792" fmla="*/ 177025 h 6857997"/>
              <a:gd name="connsiteX2793" fmla="*/ 10632080 w 12191995"/>
              <a:gd name="connsiteY2793" fmla="*/ 177025 h 6857997"/>
              <a:gd name="connsiteX2794" fmla="*/ 10632549 w 12191995"/>
              <a:gd name="connsiteY2794" fmla="*/ 177025 h 6857997"/>
              <a:gd name="connsiteX2795" fmla="*/ 10633486 w 12191995"/>
              <a:gd name="connsiteY2795" fmla="*/ 177025 h 6857997"/>
              <a:gd name="connsiteX2796" fmla="*/ 10633975 w 12191995"/>
              <a:gd name="connsiteY2796" fmla="*/ 177025 h 6857997"/>
              <a:gd name="connsiteX2797" fmla="*/ 10634891 w 12191995"/>
              <a:gd name="connsiteY2797" fmla="*/ 177025 h 6857997"/>
              <a:gd name="connsiteX2798" fmla="*/ 10636318 w 12191995"/>
              <a:gd name="connsiteY2798" fmla="*/ 177025 h 6857997"/>
              <a:gd name="connsiteX2799" fmla="*/ 10637724 w 12191995"/>
              <a:gd name="connsiteY2799" fmla="*/ 176556 h 6857997"/>
              <a:gd name="connsiteX2800" fmla="*/ 10638661 w 12191995"/>
              <a:gd name="connsiteY2800" fmla="*/ 176088 h 6857997"/>
              <a:gd name="connsiteX2801" fmla="*/ 10639619 w 12191995"/>
              <a:gd name="connsiteY2801" fmla="*/ 175151 h 6857997"/>
              <a:gd name="connsiteX2802" fmla="*/ 10641024 w 12191995"/>
              <a:gd name="connsiteY2802" fmla="*/ 174682 h 6857997"/>
              <a:gd name="connsiteX2803" fmla="*/ 10641962 w 12191995"/>
              <a:gd name="connsiteY2803" fmla="*/ 173724 h 6857997"/>
              <a:gd name="connsiteX2804" fmla="*/ 10642430 w 12191995"/>
              <a:gd name="connsiteY2804" fmla="*/ 172787 h 6857997"/>
              <a:gd name="connsiteX2805" fmla="*/ 10625010 w 12191995"/>
              <a:gd name="connsiteY2805" fmla="*/ 172787 h 6857997"/>
              <a:gd name="connsiteX2806" fmla="*/ 10625478 w 12191995"/>
              <a:gd name="connsiteY2806" fmla="*/ 173255 h 6857997"/>
              <a:gd name="connsiteX2807" fmla="*/ 10625478 w 12191995"/>
              <a:gd name="connsiteY2807" fmla="*/ 173724 h 6857997"/>
              <a:gd name="connsiteX2808" fmla="*/ 10625947 w 12191995"/>
              <a:gd name="connsiteY2808" fmla="*/ 173724 h 6857997"/>
              <a:gd name="connsiteX2809" fmla="*/ 10626437 w 12191995"/>
              <a:gd name="connsiteY2809" fmla="*/ 174192 h 6857997"/>
              <a:gd name="connsiteX2810" fmla="*/ 10626905 w 12191995"/>
              <a:gd name="connsiteY2810" fmla="*/ 174682 h 6857997"/>
              <a:gd name="connsiteX2811" fmla="*/ 10623604 w 12191995"/>
              <a:gd name="connsiteY2811" fmla="*/ 180794 h 6857997"/>
              <a:gd name="connsiteX2812" fmla="*/ 10620303 w 12191995"/>
              <a:gd name="connsiteY2812" fmla="*/ 186906 h 6857997"/>
              <a:gd name="connsiteX2813" fmla="*/ 10616534 w 12191995"/>
              <a:gd name="connsiteY2813" fmla="*/ 193018 h 6857997"/>
              <a:gd name="connsiteX2814" fmla="*/ 10613254 w 12191995"/>
              <a:gd name="connsiteY2814" fmla="*/ 199151 h 6857997"/>
              <a:gd name="connsiteX2815" fmla="*/ 10609953 w 12191995"/>
              <a:gd name="connsiteY2815" fmla="*/ 205263 h 6857997"/>
              <a:gd name="connsiteX2816" fmla="*/ 10606652 w 12191995"/>
              <a:gd name="connsiteY2816" fmla="*/ 211396 h 6857997"/>
              <a:gd name="connsiteX2817" fmla="*/ 10602883 w 12191995"/>
              <a:gd name="connsiteY2817" fmla="*/ 217508 h 6857997"/>
              <a:gd name="connsiteX2818" fmla="*/ 10599603 w 12191995"/>
              <a:gd name="connsiteY2818" fmla="*/ 223641 h 6857997"/>
              <a:gd name="connsiteX2819" fmla="*/ 10593939 w 12191995"/>
              <a:gd name="connsiteY2819" fmla="*/ 221746 h 6857997"/>
              <a:gd name="connsiteX2820" fmla="*/ 10588785 w 12191995"/>
              <a:gd name="connsiteY2820" fmla="*/ 219872 h 6857997"/>
              <a:gd name="connsiteX2821" fmla="*/ 10583120 w 12191995"/>
              <a:gd name="connsiteY2821" fmla="*/ 218445 h 6857997"/>
              <a:gd name="connsiteX2822" fmla="*/ 10577477 w 12191995"/>
              <a:gd name="connsiteY2822" fmla="*/ 216571 h 6857997"/>
              <a:gd name="connsiteX2823" fmla="*/ 10572302 w 12191995"/>
              <a:gd name="connsiteY2823" fmla="*/ 214697 h 6857997"/>
              <a:gd name="connsiteX2824" fmla="*/ 10566658 w 12191995"/>
              <a:gd name="connsiteY2824" fmla="*/ 213270 h 6857997"/>
              <a:gd name="connsiteX2825" fmla="*/ 10560993 w 12191995"/>
              <a:gd name="connsiteY2825" fmla="*/ 211396 h 6857997"/>
              <a:gd name="connsiteX2826" fmla="*/ 10555818 w 12191995"/>
              <a:gd name="connsiteY2826" fmla="*/ 209501 h 6857997"/>
              <a:gd name="connsiteX2827" fmla="*/ 10564294 w 12191995"/>
              <a:gd name="connsiteY2827" fmla="*/ 204816 h 6857997"/>
              <a:gd name="connsiteX2828" fmla="*/ 10573239 w 12191995"/>
              <a:gd name="connsiteY2828" fmla="*/ 200556 h 6857997"/>
              <a:gd name="connsiteX2829" fmla="*/ 10581715 w 12191995"/>
              <a:gd name="connsiteY2829" fmla="*/ 195850 h 6857997"/>
              <a:gd name="connsiteX2830" fmla="*/ 10590169 w 12191995"/>
              <a:gd name="connsiteY2830" fmla="*/ 191144 h 6857997"/>
              <a:gd name="connsiteX2831" fmla="*/ 10599135 w 12191995"/>
              <a:gd name="connsiteY2831" fmla="*/ 186437 h 6857997"/>
              <a:gd name="connsiteX2832" fmla="*/ 10607611 w 12191995"/>
              <a:gd name="connsiteY2832" fmla="*/ 181731 h 6857997"/>
              <a:gd name="connsiteX2833" fmla="*/ 10616534 w 12191995"/>
              <a:gd name="connsiteY2833" fmla="*/ 177493 h 6857997"/>
              <a:gd name="connsiteX2834" fmla="*/ 10625010 w 12191995"/>
              <a:gd name="connsiteY2834" fmla="*/ 172787 h 6857997"/>
              <a:gd name="connsiteX2835" fmla="*/ 10577477 w 12191995"/>
              <a:gd name="connsiteY2835" fmla="*/ 172318 h 6857997"/>
              <a:gd name="connsiteX2836" fmla="*/ 10574176 w 12191995"/>
              <a:gd name="connsiteY2836" fmla="*/ 177025 h 6857997"/>
              <a:gd name="connsiteX2837" fmla="*/ 10570875 w 12191995"/>
              <a:gd name="connsiteY2837" fmla="*/ 181731 h 6857997"/>
              <a:gd name="connsiteX2838" fmla="*/ 10567574 w 12191995"/>
              <a:gd name="connsiteY2838" fmla="*/ 185969 h 6857997"/>
              <a:gd name="connsiteX2839" fmla="*/ 10564294 w 12191995"/>
              <a:gd name="connsiteY2839" fmla="*/ 190675 h 6857997"/>
              <a:gd name="connsiteX2840" fmla="*/ 10560525 w 12191995"/>
              <a:gd name="connsiteY2840" fmla="*/ 194913 h 6857997"/>
              <a:gd name="connsiteX2841" fmla="*/ 10557245 w 12191995"/>
              <a:gd name="connsiteY2841" fmla="*/ 199619 h 6857997"/>
              <a:gd name="connsiteX2842" fmla="*/ 10553944 w 12191995"/>
              <a:gd name="connsiteY2842" fmla="*/ 203857 h 6857997"/>
              <a:gd name="connsiteX2843" fmla="*/ 10550643 w 12191995"/>
              <a:gd name="connsiteY2843" fmla="*/ 208564 h 6857997"/>
              <a:gd name="connsiteX2844" fmla="*/ 10546874 w 12191995"/>
              <a:gd name="connsiteY2844" fmla="*/ 209969 h 6857997"/>
              <a:gd name="connsiteX2845" fmla="*/ 10543573 w 12191995"/>
              <a:gd name="connsiteY2845" fmla="*/ 210927 h 6857997"/>
              <a:gd name="connsiteX2846" fmla="*/ 10539825 w 12191995"/>
              <a:gd name="connsiteY2846" fmla="*/ 212333 h 6857997"/>
              <a:gd name="connsiteX2847" fmla="*/ 10536524 w 12191995"/>
              <a:gd name="connsiteY2847" fmla="*/ 213738 h 6857997"/>
              <a:gd name="connsiteX2848" fmla="*/ 10532755 w 12191995"/>
              <a:gd name="connsiteY2848" fmla="*/ 215144 h 6857997"/>
              <a:gd name="connsiteX2849" fmla="*/ 10529454 w 12191995"/>
              <a:gd name="connsiteY2849" fmla="*/ 216102 h 6857997"/>
              <a:gd name="connsiteX2850" fmla="*/ 10526153 w 12191995"/>
              <a:gd name="connsiteY2850" fmla="*/ 217508 h 6857997"/>
              <a:gd name="connsiteX2851" fmla="*/ 10522405 w 12191995"/>
              <a:gd name="connsiteY2851" fmla="*/ 218913 h 6857997"/>
              <a:gd name="connsiteX2852" fmla="*/ 10529454 w 12191995"/>
              <a:gd name="connsiteY2852" fmla="*/ 213270 h 6857997"/>
              <a:gd name="connsiteX2853" fmla="*/ 10536524 w 12191995"/>
              <a:gd name="connsiteY2853" fmla="*/ 207158 h 6857997"/>
              <a:gd name="connsiteX2854" fmla="*/ 10543105 w 12191995"/>
              <a:gd name="connsiteY2854" fmla="*/ 201515 h 6857997"/>
              <a:gd name="connsiteX2855" fmla="*/ 10550175 w 12191995"/>
              <a:gd name="connsiteY2855" fmla="*/ 195850 h 6857997"/>
              <a:gd name="connsiteX2856" fmla="*/ 10556777 w 12191995"/>
              <a:gd name="connsiteY2856" fmla="*/ 189738 h 6857997"/>
              <a:gd name="connsiteX2857" fmla="*/ 10563826 w 12191995"/>
              <a:gd name="connsiteY2857" fmla="*/ 184095 h 6857997"/>
              <a:gd name="connsiteX2858" fmla="*/ 10570875 w 12191995"/>
              <a:gd name="connsiteY2858" fmla="*/ 178452 h 6857997"/>
              <a:gd name="connsiteX2859" fmla="*/ 10577477 w 12191995"/>
              <a:gd name="connsiteY2859" fmla="*/ 172318 h 6857997"/>
              <a:gd name="connsiteX2860" fmla="*/ 10733258 w 12191995"/>
              <a:gd name="connsiteY2860" fmla="*/ 164311 h 6857997"/>
              <a:gd name="connsiteX2861" fmla="*/ 10741266 w 12191995"/>
              <a:gd name="connsiteY2861" fmla="*/ 167143 h 6857997"/>
              <a:gd name="connsiteX2862" fmla="*/ 10749741 w 12191995"/>
              <a:gd name="connsiteY2862" fmla="*/ 170423 h 6857997"/>
              <a:gd name="connsiteX2863" fmla="*/ 10758217 w 12191995"/>
              <a:gd name="connsiteY2863" fmla="*/ 173255 h 6857997"/>
              <a:gd name="connsiteX2864" fmla="*/ 10766672 w 12191995"/>
              <a:gd name="connsiteY2864" fmla="*/ 176556 h 6857997"/>
              <a:gd name="connsiteX2865" fmla="*/ 10775169 w 12191995"/>
              <a:gd name="connsiteY2865" fmla="*/ 179389 h 6857997"/>
              <a:gd name="connsiteX2866" fmla="*/ 10783155 w 12191995"/>
              <a:gd name="connsiteY2866" fmla="*/ 182221 h 6857997"/>
              <a:gd name="connsiteX2867" fmla="*/ 10791631 w 12191995"/>
              <a:gd name="connsiteY2867" fmla="*/ 185500 h 6857997"/>
              <a:gd name="connsiteX2868" fmla="*/ 10800107 w 12191995"/>
              <a:gd name="connsiteY2868" fmla="*/ 188333 h 6857997"/>
              <a:gd name="connsiteX2869" fmla="*/ 10795869 w 12191995"/>
              <a:gd name="connsiteY2869" fmla="*/ 189738 h 6857997"/>
              <a:gd name="connsiteX2870" fmla="*/ 10791163 w 12191995"/>
              <a:gd name="connsiteY2870" fmla="*/ 190675 h 6857997"/>
              <a:gd name="connsiteX2871" fmla="*/ 10786925 w 12191995"/>
              <a:gd name="connsiteY2871" fmla="*/ 192102 h 6857997"/>
              <a:gd name="connsiteX2872" fmla="*/ 10782687 w 12191995"/>
              <a:gd name="connsiteY2872" fmla="*/ 193018 h 6857997"/>
              <a:gd name="connsiteX2873" fmla="*/ 10778449 w 12191995"/>
              <a:gd name="connsiteY2873" fmla="*/ 194445 h 6857997"/>
              <a:gd name="connsiteX2874" fmla="*/ 10773742 w 12191995"/>
              <a:gd name="connsiteY2874" fmla="*/ 195382 h 6857997"/>
              <a:gd name="connsiteX2875" fmla="*/ 10769504 w 12191995"/>
              <a:gd name="connsiteY2875" fmla="*/ 196787 h 6857997"/>
              <a:gd name="connsiteX2876" fmla="*/ 10765266 w 12191995"/>
              <a:gd name="connsiteY2876" fmla="*/ 198214 h 6857997"/>
              <a:gd name="connsiteX2877" fmla="*/ 10761028 w 12191995"/>
              <a:gd name="connsiteY2877" fmla="*/ 193976 h 6857997"/>
              <a:gd name="connsiteX2878" fmla="*/ 10757259 w 12191995"/>
              <a:gd name="connsiteY2878" fmla="*/ 189738 h 6857997"/>
              <a:gd name="connsiteX2879" fmla="*/ 10753042 w 12191995"/>
              <a:gd name="connsiteY2879" fmla="*/ 185500 h 6857997"/>
              <a:gd name="connsiteX2880" fmla="*/ 10749273 w 12191995"/>
              <a:gd name="connsiteY2880" fmla="*/ 181263 h 6857997"/>
              <a:gd name="connsiteX2881" fmla="*/ 10745035 w 12191995"/>
              <a:gd name="connsiteY2881" fmla="*/ 177025 h 6857997"/>
              <a:gd name="connsiteX2882" fmla="*/ 10741266 w 12191995"/>
              <a:gd name="connsiteY2882" fmla="*/ 172787 h 6857997"/>
              <a:gd name="connsiteX2883" fmla="*/ 10737028 w 12191995"/>
              <a:gd name="connsiteY2883" fmla="*/ 168549 h 6857997"/>
              <a:gd name="connsiteX2884" fmla="*/ 10733258 w 12191995"/>
              <a:gd name="connsiteY2884" fmla="*/ 164311 h 6857997"/>
              <a:gd name="connsiteX2885" fmla="*/ 10588295 w 12191995"/>
              <a:gd name="connsiteY2885" fmla="*/ 163843 h 6857997"/>
              <a:gd name="connsiteX2886" fmla="*/ 10593002 w 12191995"/>
              <a:gd name="connsiteY2886" fmla="*/ 163843 h 6857997"/>
              <a:gd name="connsiteX2887" fmla="*/ 10597240 w 12191995"/>
              <a:gd name="connsiteY2887" fmla="*/ 164311 h 6857997"/>
              <a:gd name="connsiteX2888" fmla="*/ 10601477 w 12191995"/>
              <a:gd name="connsiteY2888" fmla="*/ 164780 h 6857997"/>
              <a:gd name="connsiteX2889" fmla="*/ 10605715 w 12191995"/>
              <a:gd name="connsiteY2889" fmla="*/ 165269 h 6857997"/>
              <a:gd name="connsiteX2890" fmla="*/ 10609953 w 12191995"/>
              <a:gd name="connsiteY2890" fmla="*/ 165738 h 6857997"/>
              <a:gd name="connsiteX2891" fmla="*/ 10614191 w 12191995"/>
              <a:gd name="connsiteY2891" fmla="*/ 166206 h 6857997"/>
              <a:gd name="connsiteX2892" fmla="*/ 10618429 w 12191995"/>
              <a:gd name="connsiteY2892" fmla="*/ 166206 h 6857997"/>
              <a:gd name="connsiteX2893" fmla="*/ 10623136 w 12191995"/>
              <a:gd name="connsiteY2893" fmla="*/ 166675 h 6857997"/>
              <a:gd name="connsiteX2894" fmla="*/ 10623136 w 12191995"/>
              <a:gd name="connsiteY2894" fmla="*/ 167143 h 6857997"/>
              <a:gd name="connsiteX2895" fmla="*/ 10623136 w 12191995"/>
              <a:gd name="connsiteY2895" fmla="*/ 167612 h 6857997"/>
              <a:gd name="connsiteX2896" fmla="*/ 10623136 w 12191995"/>
              <a:gd name="connsiteY2896" fmla="*/ 168080 h 6857997"/>
              <a:gd name="connsiteX2897" fmla="*/ 10623136 w 12191995"/>
              <a:gd name="connsiteY2897" fmla="*/ 168549 h 6857997"/>
              <a:gd name="connsiteX2898" fmla="*/ 10623136 w 12191995"/>
              <a:gd name="connsiteY2898" fmla="*/ 169039 h 6857997"/>
              <a:gd name="connsiteX2899" fmla="*/ 10623604 w 12191995"/>
              <a:gd name="connsiteY2899" fmla="*/ 169507 h 6857997"/>
              <a:gd name="connsiteX2900" fmla="*/ 10615128 w 12191995"/>
              <a:gd name="connsiteY2900" fmla="*/ 174192 h 6857997"/>
              <a:gd name="connsiteX2901" fmla="*/ 10607121 w 12191995"/>
              <a:gd name="connsiteY2901" fmla="*/ 178452 h 6857997"/>
              <a:gd name="connsiteX2902" fmla="*/ 10598666 w 12191995"/>
              <a:gd name="connsiteY2902" fmla="*/ 183137 h 6857997"/>
              <a:gd name="connsiteX2903" fmla="*/ 10590169 w 12191995"/>
              <a:gd name="connsiteY2903" fmla="*/ 187374 h 6857997"/>
              <a:gd name="connsiteX2904" fmla="*/ 10582183 w 12191995"/>
              <a:gd name="connsiteY2904" fmla="*/ 191634 h 6857997"/>
              <a:gd name="connsiteX2905" fmla="*/ 10573707 w 12191995"/>
              <a:gd name="connsiteY2905" fmla="*/ 196319 h 6857997"/>
              <a:gd name="connsiteX2906" fmla="*/ 10565700 w 12191995"/>
              <a:gd name="connsiteY2906" fmla="*/ 200556 h 6857997"/>
              <a:gd name="connsiteX2907" fmla="*/ 10557245 w 12191995"/>
              <a:gd name="connsiteY2907" fmla="*/ 204816 h 6857997"/>
              <a:gd name="connsiteX2908" fmla="*/ 10560993 w 12191995"/>
              <a:gd name="connsiteY2908" fmla="*/ 199619 h 6857997"/>
              <a:gd name="connsiteX2909" fmla="*/ 10565231 w 12191995"/>
              <a:gd name="connsiteY2909" fmla="*/ 194445 h 6857997"/>
              <a:gd name="connsiteX2910" fmla="*/ 10569001 w 12191995"/>
              <a:gd name="connsiteY2910" fmla="*/ 189270 h 6857997"/>
              <a:gd name="connsiteX2911" fmla="*/ 10572770 w 12191995"/>
              <a:gd name="connsiteY2911" fmla="*/ 184095 h 6857997"/>
              <a:gd name="connsiteX2912" fmla="*/ 10577008 w 12191995"/>
              <a:gd name="connsiteY2912" fmla="*/ 179389 h 6857997"/>
              <a:gd name="connsiteX2913" fmla="*/ 10580756 w 12191995"/>
              <a:gd name="connsiteY2913" fmla="*/ 174192 h 6857997"/>
              <a:gd name="connsiteX2914" fmla="*/ 10584526 w 12191995"/>
              <a:gd name="connsiteY2914" fmla="*/ 169039 h 6857997"/>
              <a:gd name="connsiteX2915" fmla="*/ 10588295 w 12191995"/>
              <a:gd name="connsiteY2915" fmla="*/ 163843 h 6857997"/>
              <a:gd name="connsiteX2916" fmla="*/ 10727146 w 12191995"/>
              <a:gd name="connsiteY2916" fmla="*/ 162906 h 6857997"/>
              <a:gd name="connsiteX2917" fmla="*/ 10731363 w 12191995"/>
              <a:gd name="connsiteY2917" fmla="*/ 167143 h 6857997"/>
              <a:gd name="connsiteX2918" fmla="*/ 10735622 w 12191995"/>
              <a:gd name="connsiteY2918" fmla="*/ 171381 h 6857997"/>
              <a:gd name="connsiteX2919" fmla="*/ 10739860 w 12191995"/>
              <a:gd name="connsiteY2919" fmla="*/ 176088 h 6857997"/>
              <a:gd name="connsiteX2920" fmla="*/ 10744077 w 12191995"/>
              <a:gd name="connsiteY2920" fmla="*/ 180326 h 6857997"/>
              <a:gd name="connsiteX2921" fmla="*/ 10748315 w 12191995"/>
              <a:gd name="connsiteY2921" fmla="*/ 185032 h 6857997"/>
              <a:gd name="connsiteX2922" fmla="*/ 10752574 w 12191995"/>
              <a:gd name="connsiteY2922" fmla="*/ 189270 h 6857997"/>
              <a:gd name="connsiteX2923" fmla="*/ 10756790 w 12191995"/>
              <a:gd name="connsiteY2923" fmla="*/ 193508 h 6857997"/>
              <a:gd name="connsiteX2924" fmla="*/ 10761028 w 12191995"/>
              <a:gd name="connsiteY2924" fmla="*/ 198214 h 6857997"/>
              <a:gd name="connsiteX2925" fmla="*/ 10753958 w 12191995"/>
              <a:gd name="connsiteY2925" fmla="*/ 198214 h 6857997"/>
              <a:gd name="connsiteX2926" fmla="*/ 10746909 w 12191995"/>
              <a:gd name="connsiteY2926" fmla="*/ 197745 h 6857997"/>
              <a:gd name="connsiteX2927" fmla="*/ 10739860 w 12191995"/>
              <a:gd name="connsiteY2927" fmla="*/ 197745 h 6857997"/>
              <a:gd name="connsiteX2928" fmla="*/ 10733258 w 12191995"/>
              <a:gd name="connsiteY2928" fmla="*/ 197745 h 6857997"/>
              <a:gd name="connsiteX2929" fmla="*/ 10726209 w 12191995"/>
              <a:gd name="connsiteY2929" fmla="*/ 197277 h 6857997"/>
              <a:gd name="connsiteX2930" fmla="*/ 10719139 w 12191995"/>
              <a:gd name="connsiteY2930" fmla="*/ 197277 h 6857997"/>
              <a:gd name="connsiteX2931" fmla="*/ 10712069 w 12191995"/>
              <a:gd name="connsiteY2931" fmla="*/ 197277 h 6857997"/>
              <a:gd name="connsiteX2932" fmla="*/ 10705019 w 12191995"/>
              <a:gd name="connsiteY2932" fmla="*/ 197277 h 6857997"/>
              <a:gd name="connsiteX2933" fmla="*/ 10705019 w 12191995"/>
              <a:gd name="connsiteY2933" fmla="*/ 196319 h 6857997"/>
              <a:gd name="connsiteX2934" fmla="*/ 10705019 w 12191995"/>
              <a:gd name="connsiteY2934" fmla="*/ 195382 h 6857997"/>
              <a:gd name="connsiteX2935" fmla="*/ 10704551 w 12191995"/>
              <a:gd name="connsiteY2935" fmla="*/ 194913 h 6857997"/>
              <a:gd name="connsiteX2936" fmla="*/ 10704551 w 12191995"/>
              <a:gd name="connsiteY2936" fmla="*/ 193976 h 6857997"/>
              <a:gd name="connsiteX2937" fmla="*/ 10704082 w 12191995"/>
              <a:gd name="connsiteY2937" fmla="*/ 193508 h 6857997"/>
              <a:gd name="connsiteX2938" fmla="*/ 10703614 w 12191995"/>
              <a:gd name="connsiteY2938" fmla="*/ 192549 h 6857997"/>
              <a:gd name="connsiteX2939" fmla="*/ 10703124 w 12191995"/>
              <a:gd name="connsiteY2939" fmla="*/ 192102 h 6857997"/>
              <a:gd name="connsiteX2940" fmla="*/ 10702656 w 12191995"/>
              <a:gd name="connsiteY2940" fmla="*/ 191634 h 6857997"/>
              <a:gd name="connsiteX2941" fmla="*/ 10705957 w 12191995"/>
              <a:gd name="connsiteY2941" fmla="*/ 187864 h 6857997"/>
              <a:gd name="connsiteX2942" fmla="*/ 10708789 w 12191995"/>
              <a:gd name="connsiteY2942" fmla="*/ 184095 h 6857997"/>
              <a:gd name="connsiteX2943" fmla="*/ 10712069 w 12191995"/>
              <a:gd name="connsiteY2943" fmla="*/ 180794 h 6857997"/>
              <a:gd name="connsiteX2944" fmla="*/ 10714901 w 12191995"/>
              <a:gd name="connsiteY2944" fmla="*/ 177025 h 6857997"/>
              <a:gd name="connsiteX2945" fmla="*/ 10718202 w 12191995"/>
              <a:gd name="connsiteY2945" fmla="*/ 173724 h 6857997"/>
              <a:gd name="connsiteX2946" fmla="*/ 10721034 w 12191995"/>
              <a:gd name="connsiteY2946" fmla="*/ 169955 h 6857997"/>
              <a:gd name="connsiteX2947" fmla="*/ 10723845 w 12191995"/>
              <a:gd name="connsiteY2947" fmla="*/ 166206 h 6857997"/>
              <a:gd name="connsiteX2948" fmla="*/ 10727146 w 12191995"/>
              <a:gd name="connsiteY2948" fmla="*/ 162906 h 6857997"/>
              <a:gd name="connsiteX2949" fmla="*/ 10723377 w 12191995"/>
              <a:gd name="connsiteY2949" fmla="*/ 161969 h 6857997"/>
              <a:gd name="connsiteX2950" fmla="*/ 10720566 w 12191995"/>
              <a:gd name="connsiteY2950" fmla="*/ 165738 h 6857997"/>
              <a:gd name="connsiteX2951" fmla="*/ 10717733 w 12191995"/>
              <a:gd name="connsiteY2951" fmla="*/ 169039 h 6857997"/>
              <a:gd name="connsiteX2952" fmla="*/ 10714432 w 12191995"/>
              <a:gd name="connsiteY2952" fmla="*/ 172318 h 6857997"/>
              <a:gd name="connsiteX2953" fmla="*/ 10711621 w 12191995"/>
              <a:gd name="connsiteY2953" fmla="*/ 175619 h 6857997"/>
              <a:gd name="connsiteX2954" fmla="*/ 10708789 w 12191995"/>
              <a:gd name="connsiteY2954" fmla="*/ 178920 h 6857997"/>
              <a:gd name="connsiteX2955" fmla="*/ 10705957 w 12191995"/>
              <a:gd name="connsiteY2955" fmla="*/ 182668 h 6857997"/>
              <a:gd name="connsiteX2956" fmla="*/ 10703124 w 12191995"/>
              <a:gd name="connsiteY2956" fmla="*/ 185969 h 6857997"/>
              <a:gd name="connsiteX2957" fmla="*/ 10700313 w 12191995"/>
              <a:gd name="connsiteY2957" fmla="*/ 189270 h 6857997"/>
              <a:gd name="connsiteX2958" fmla="*/ 10699355 w 12191995"/>
              <a:gd name="connsiteY2958" fmla="*/ 188801 h 6857997"/>
              <a:gd name="connsiteX2959" fmla="*/ 10698907 w 12191995"/>
              <a:gd name="connsiteY2959" fmla="*/ 188333 h 6857997"/>
              <a:gd name="connsiteX2960" fmla="*/ 10698439 w 12191995"/>
              <a:gd name="connsiteY2960" fmla="*/ 188333 h 6857997"/>
              <a:gd name="connsiteX2961" fmla="*/ 10697481 w 12191995"/>
              <a:gd name="connsiteY2961" fmla="*/ 187864 h 6857997"/>
              <a:gd name="connsiteX2962" fmla="*/ 10697012 w 12191995"/>
              <a:gd name="connsiteY2962" fmla="*/ 187864 h 6857997"/>
              <a:gd name="connsiteX2963" fmla="*/ 10696075 w 12191995"/>
              <a:gd name="connsiteY2963" fmla="*/ 187864 h 6857997"/>
              <a:gd name="connsiteX2964" fmla="*/ 10695138 w 12191995"/>
              <a:gd name="connsiteY2964" fmla="*/ 187374 h 6857997"/>
              <a:gd name="connsiteX2965" fmla="*/ 10694670 w 12191995"/>
              <a:gd name="connsiteY2965" fmla="*/ 187374 h 6857997"/>
              <a:gd name="connsiteX2966" fmla="*/ 10693264 w 12191995"/>
              <a:gd name="connsiteY2966" fmla="*/ 187864 h 6857997"/>
              <a:gd name="connsiteX2967" fmla="*/ 10691858 w 12191995"/>
              <a:gd name="connsiteY2967" fmla="*/ 187864 h 6857997"/>
              <a:gd name="connsiteX2968" fmla="*/ 10690453 w 12191995"/>
              <a:gd name="connsiteY2968" fmla="*/ 188333 h 6857997"/>
              <a:gd name="connsiteX2969" fmla="*/ 10689495 w 12191995"/>
              <a:gd name="connsiteY2969" fmla="*/ 188801 h 6857997"/>
              <a:gd name="connsiteX2970" fmla="*/ 10688579 w 12191995"/>
              <a:gd name="connsiteY2970" fmla="*/ 189270 h 6857997"/>
              <a:gd name="connsiteX2971" fmla="*/ 10687621 w 12191995"/>
              <a:gd name="connsiteY2971" fmla="*/ 190207 h 6857997"/>
              <a:gd name="connsiteX2972" fmla="*/ 10686683 w 12191995"/>
              <a:gd name="connsiteY2972" fmla="*/ 191144 h 6857997"/>
              <a:gd name="connsiteX2973" fmla="*/ 10685746 w 12191995"/>
              <a:gd name="connsiteY2973" fmla="*/ 192102 h 6857997"/>
              <a:gd name="connsiteX2974" fmla="*/ 10680550 w 12191995"/>
              <a:gd name="connsiteY2974" fmla="*/ 189270 h 6857997"/>
              <a:gd name="connsiteX2975" fmla="*/ 10675396 w 12191995"/>
              <a:gd name="connsiteY2975" fmla="*/ 186437 h 6857997"/>
              <a:gd name="connsiteX2976" fmla="*/ 10670200 w 12191995"/>
              <a:gd name="connsiteY2976" fmla="*/ 183605 h 6857997"/>
              <a:gd name="connsiteX2977" fmla="*/ 10665025 w 12191995"/>
              <a:gd name="connsiteY2977" fmla="*/ 180794 h 6857997"/>
              <a:gd name="connsiteX2978" fmla="*/ 10659850 w 12191995"/>
              <a:gd name="connsiteY2978" fmla="*/ 177962 h 6857997"/>
              <a:gd name="connsiteX2979" fmla="*/ 10654675 w 12191995"/>
              <a:gd name="connsiteY2979" fmla="*/ 175151 h 6857997"/>
              <a:gd name="connsiteX2980" fmla="*/ 10649500 w 12191995"/>
              <a:gd name="connsiteY2980" fmla="*/ 172318 h 6857997"/>
              <a:gd name="connsiteX2981" fmla="*/ 10643857 w 12191995"/>
              <a:gd name="connsiteY2981" fmla="*/ 169955 h 6857997"/>
              <a:gd name="connsiteX2982" fmla="*/ 10644325 w 12191995"/>
              <a:gd name="connsiteY2982" fmla="*/ 169507 h 6857997"/>
              <a:gd name="connsiteX2983" fmla="*/ 10644325 w 12191995"/>
              <a:gd name="connsiteY2983" fmla="*/ 169039 h 6857997"/>
              <a:gd name="connsiteX2984" fmla="*/ 10644325 w 12191995"/>
              <a:gd name="connsiteY2984" fmla="*/ 168549 h 6857997"/>
              <a:gd name="connsiteX2985" fmla="*/ 10644325 w 12191995"/>
              <a:gd name="connsiteY2985" fmla="*/ 168080 h 6857997"/>
              <a:gd name="connsiteX2986" fmla="*/ 10644325 w 12191995"/>
              <a:gd name="connsiteY2986" fmla="*/ 167612 h 6857997"/>
              <a:gd name="connsiteX2987" fmla="*/ 10644773 w 12191995"/>
              <a:gd name="connsiteY2987" fmla="*/ 167612 h 6857997"/>
              <a:gd name="connsiteX2988" fmla="*/ 10644773 w 12191995"/>
              <a:gd name="connsiteY2988" fmla="*/ 167143 h 6857997"/>
              <a:gd name="connsiteX2989" fmla="*/ 10654675 w 12191995"/>
              <a:gd name="connsiteY2989" fmla="*/ 166675 h 6857997"/>
              <a:gd name="connsiteX2990" fmla="*/ 10664088 w 12191995"/>
              <a:gd name="connsiteY2990" fmla="*/ 165738 h 6857997"/>
              <a:gd name="connsiteX2991" fmla="*/ 10673970 w 12191995"/>
              <a:gd name="connsiteY2991" fmla="*/ 165269 h 6857997"/>
              <a:gd name="connsiteX2992" fmla="*/ 10683851 w 12191995"/>
              <a:gd name="connsiteY2992" fmla="*/ 164780 h 6857997"/>
              <a:gd name="connsiteX2993" fmla="*/ 10693711 w 12191995"/>
              <a:gd name="connsiteY2993" fmla="*/ 163843 h 6857997"/>
              <a:gd name="connsiteX2994" fmla="*/ 10703614 w 12191995"/>
              <a:gd name="connsiteY2994" fmla="*/ 163374 h 6857997"/>
              <a:gd name="connsiteX2995" fmla="*/ 10713495 w 12191995"/>
              <a:gd name="connsiteY2995" fmla="*/ 162906 h 6857997"/>
              <a:gd name="connsiteX2996" fmla="*/ 10723377 w 12191995"/>
              <a:gd name="connsiteY2996" fmla="*/ 161969 h 6857997"/>
              <a:gd name="connsiteX2997" fmla="*/ 10777980 w 12191995"/>
              <a:gd name="connsiteY2997" fmla="*/ 159626 h 6857997"/>
              <a:gd name="connsiteX2998" fmla="*/ 10785051 w 12191995"/>
              <a:gd name="connsiteY2998" fmla="*/ 164311 h 6857997"/>
              <a:gd name="connsiteX2999" fmla="*/ 10792100 w 12191995"/>
              <a:gd name="connsiteY2999" fmla="*/ 169039 h 6857997"/>
              <a:gd name="connsiteX3000" fmla="*/ 10799638 w 12191995"/>
              <a:gd name="connsiteY3000" fmla="*/ 173255 h 6857997"/>
              <a:gd name="connsiteX3001" fmla="*/ 10806687 w 12191995"/>
              <a:gd name="connsiteY3001" fmla="*/ 177962 h 6857997"/>
              <a:gd name="connsiteX3002" fmla="*/ 10813758 w 12191995"/>
              <a:gd name="connsiteY3002" fmla="*/ 182668 h 6857997"/>
              <a:gd name="connsiteX3003" fmla="*/ 10821275 w 12191995"/>
              <a:gd name="connsiteY3003" fmla="*/ 187374 h 6857997"/>
              <a:gd name="connsiteX3004" fmla="*/ 10828346 w 12191995"/>
              <a:gd name="connsiteY3004" fmla="*/ 191634 h 6857997"/>
              <a:gd name="connsiteX3005" fmla="*/ 10835416 w 12191995"/>
              <a:gd name="connsiteY3005" fmla="*/ 196319 h 6857997"/>
              <a:gd name="connsiteX3006" fmla="*/ 10832115 w 12191995"/>
              <a:gd name="connsiteY3006" fmla="*/ 195382 h 6857997"/>
              <a:gd name="connsiteX3007" fmla="*/ 10828346 w 12191995"/>
              <a:gd name="connsiteY3007" fmla="*/ 193976 h 6857997"/>
              <a:gd name="connsiteX3008" fmla="*/ 10824576 w 12191995"/>
              <a:gd name="connsiteY3008" fmla="*/ 193018 h 6857997"/>
              <a:gd name="connsiteX3009" fmla="*/ 10820828 w 12191995"/>
              <a:gd name="connsiteY3009" fmla="*/ 191634 h 6857997"/>
              <a:gd name="connsiteX3010" fmla="*/ 10817527 w 12191995"/>
              <a:gd name="connsiteY3010" fmla="*/ 190675 h 6857997"/>
              <a:gd name="connsiteX3011" fmla="*/ 10813758 w 12191995"/>
              <a:gd name="connsiteY3011" fmla="*/ 189270 h 6857997"/>
              <a:gd name="connsiteX3012" fmla="*/ 10809988 w 12191995"/>
              <a:gd name="connsiteY3012" fmla="*/ 188333 h 6857997"/>
              <a:gd name="connsiteX3013" fmla="*/ 10806219 w 12191995"/>
              <a:gd name="connsiteY3013" fmla="*/ 187374 h 6857997"/>
              <a:gd name="connsiteX3014" fmla="*/ 10802918 w 12191995"/>
              <a:gd name="connsiteY3014" fmla="*/ 183605 h 6857997"/>
              <a:gd name="connsiteX3015" fmla="*/ 10799149 w 12191995"/>
              <a:gd name="connsiteY3015" fmla="*/ 180326 h 6857997"/>
              <a:gd name="connsiteX3016" fmla="*/ 10795869 w 12191995"/>
              <a:gd name="connsiteY3016" fmla="*/ 177025 h 6857997"/>
              <a:gd name="connsiteX3017" fmla="*/ 10792100 w 12191995"/>
              <a:gd name="connsiteY3017" fmla="*/ 173255 h 6857997"/>
              <a:gd name="connsiteX3018" fmla="*/ 10788351 w 12191995"/>
              <a:gd name="connsiteY3018" fmla="*/ 169955 h 6857997"/>
              <a:gd name="connsiteX3019" fmla="*/ 10785051 w 12191995"/>
              <a:gd name="connsiteY3019" fmla="*/ 166675 h 6857997"/>
              <a:gd name="connsiteX3020" fmla="*/ 10781281 w 12191995"/>
              <a:gd name="connsiteY3020" fmla="*/ 163374 h 6857997"/>
              <a:gd name="connsiteX3021" fmla="*/ 10777980 w 12191995"/>
              <a:gd name="connsiteY3021" fmla="*/ 159626 h 6857997"/>
              <a:gd name="connsiteX3022" fmla="*/ 10764329 w 12191995"/>
              <a:gd name="connsiteY3022" fmla="*/ 151598 h 6857997"/>
              <a:gd name="connsiteX3023" fmla="*/ 10768567 w 12191995"/>
              <a:gd name="connsiteY3023" fmla="*/ 155367 h 6857997"/>
              <a:gd name="connsiteX3024" fmla="*/ 10772805 w 12191995"/>
              <a:gd name="connsiteY3024" fmla="*/ 159626 h 6857997"/>
              <a:gd name="connsiteX3025" fmla="*/ 10777022 w 12191995"/>
              <a:gd name="connsiteY3025" fmla="*/ 163843 h 6857997"/>
              <a:gd name="connsiteX3026" fmla="*/ 10781750 w 12191995"/>
              <a:gd name="connsiteY3026" fmla="*/ 168080 h 6857997"/>
              <a:gd name="connsiteX3027" fmla="*/ 10785988 w 12191995"/>
              <a:gd name="connsiteY3027" fmla="*/ 171850 h 6857997"/>
              <a:gd name="connsiteX3028" fmla="*/ 10790226 w 12191995"/>
              <a:gd name="connsiteY3028" fmla="*/ 176088 h 6857997"/>
              <a:gd name="connsiteX3029" fmla="*/ 10794463 w 12191995"/>
              <a:gd name="connsiteY3029" fmla="*/ 180326 h 6857997"/>
              <a:gd name="connsiteX3030" fmla="*/ 10798680 w 12191995"/>
              <a:gd name="connsiteY3030" fmla="*/ 184563 h 6857997"/>
              <a:gd name="connsiteX3031" fmla="*/ 10790694 w 12191995"/>
              <a:gd name="connsiteY3031" fmla="*/ 181263 h 6857997"/>
              <a:gd name="connsiteX3032" fmla="*/ 10782218 w 12191995"/>
              <a:gd name="connsiteY3032" fmla="*/ 178452 h 6857997"/>
              <a:gd name="connsiteX3033" fmla="*/ 10773742 w 12191995"/>
              <a:gd name="connsiteY3033" fmla="*/ 175619 h 6857997"/>
              <a:gd name="connsiteX3034" fmla="*/ 10765735 w 12191995"/>
              <a:gd name="connsiteY3034" fmla="*/ 172318 h 6857997"/>
              <a:gd name="connsiteX3035" fmla="*/ 10757259 w 12191995"/>
              <a:gd name="connsiteY3035" fmla="*/ 169507 h 6857997"/>
              <a:gd name="connsiteX3036" fmla="*/ 10749273 w 12191995"/>
              <a:gd name="connsiteY3036" fmla="*/ 166675 h 6857997"/>
              <a:gd name="connsiteX3037" fmla="*/ 10740797 w 12191995"/>
              <a:gd name="connsiteY3037" fmla="*/ 163374 h 6857997"/>
              <a:gd name="connsiteX3038" fmla="*/ 10732321 w 12191995"/>
              <a:gd name="connsiteY3038" fmla="*/ 160542 h 6857997"/>
              <a:gd name="connsiteX3039" fmla="*/ 10736559 w 12191995"/>
              <a:gd name="connsiteY3039" fmla="*/ 159136 h 6857997"/>
              <a:gd name="connsiteX3040" fmla="*/ 10740329 w 12191995"/>
              <a:gd name="connsiteY3040" fmla="*/ 158199 h 6857997"/>
              <a:gd name="connsiteX3041" fmla="*/ 10744545 w 12191995"/>
              <a:gd name="connsiteY3041" fmla="*/ 157262 h 6857997"/>
              <a:gd name="connsiteX3042" fmla="*/ 10748315 w 12191995"/>
              <a:gd name="connsiteY3042" fmla="*/ 155857 h 6857997"/>
              <a:gd name="connsiteX3043" fmla="*/ 10752574 w 12191995"/>
              <a:gd name="connsiteY3043" fmla="*/ 154899 h 6857997"/>
              <a:gd name="connsiteX3044" fmla="*/ 10756343 w 12191995"/>
              <a:gd name="connsiteY3044" fmla="*/ 153493 h 6857997"/>
              <a:gd name="connsiteX3045" fmla="*/ 10760560 w 12191995"/>
              <a:gd name="connsiteY3045" fmla="*/ 152556 h 6857997"/>
              <a:gd name="connsiteX3046" fmla="*/ 10661256 w 12191995"/>
              <a:gd name="connsiteY3046" fmla="*/ 141716 h 6857997"/>
              <a:gd name="connsiteX3047" fmla="*/ 10658445 w 12191995"/>
              <a:gd name="connsiteY3047" fmla="*/ 143612 h 6857997"/>
              <a:gd name="connsiteX3048" fmla="*/ 10656081 w 12191995"/>
              <a:gd name="connsiteY3048" fmla="*/ 145954 h 6857997"/>
              <a:gd name="connsiteX3049" fmla="*/ 10653738 w 12191995"/>
              <a:gd name="connsiteY3049" fmla="*/ 147828 h 6857997"/>
              <a:gd name="connsiteX3050" fmla="*/ 10650906 w 12191995"/>
              <a:gd name="connsiteY3050" fmla="*/ 149724 h 6857997"/>
              <a:gd name="connsiteX3051" fmla="*/ 10648542 w 12191995"/>
              <a:gd name="connsiteY3051" fmla="*/ 152088 h 6857997"/>
              <a:gd name="connsiteX3052" fmla="*/ 10646199 w 12191995"/>
              <a:gd name="connsiteY3052" fmla="*/ 153962 h 6857997"/>
              <a:gd name="connsiteX3053" fmla="*/ 10643857 w 12191995"/>
              <a:gd name="connsiteY3053" fmla="*/ 155857 h 6857997"/>
              <a:gd name="connsiteX3054" fmla="*/ 10641024 w 12191995"/>
              <a:gd name="connsiteY3054" fmla="*/ 158199 h 6857997"/>
              <a:gd name="connsiteX3055" fmla="*/ 10640556 w 12191995"/>
              <a:gd name="connsiteY3055" fmla="*/ 157262 h 6857997"/>
              <a:gd name="connsiteX3056" fmla="*/ 10639619 w 12191995"/>
              <a:gd name="connsiteY3056" fmla="*/ 156794 h 6857997"/>
              <a:gd name="connsiteX3057" fmla="*/ 10638661 w 12191995"/>
              <a:gd name="connsiteY3057" fmla="*/ 156325 h 6857997"/>
              <a:gd name="connsiteX3058" fmla="*/ 10637724 w 12191995"/>
              <a:gd name="connsiteY3058" fmla="*/ 155857 h 6857997"/>
              <a:gd name="connsiteX3059" fmla="*/ 10636787 w 12191995"/>
              <a:gd name="connsiteY3059" fmla="*/ 155367 h 6857997"/>
              <a:gd name="connsiteX3060" fmla="*/ 10635850 w 12191995"/>
              <a:gd name="connsiteY3060" fmla="*/ 155367 h 6857997"/>
              <a:gd name="connsiteX3061" fmla="*/ 10634891 w 12191995"/>
              <a:gd name="connsiteY3061" fmla="*/ 154899 h 6857997"/>
              <a:gd name="connsiteX3062" fmla="*/ 10633975 w 12191995"/>
              <a:gd name="connsiteY3062" fmla="*/ 154899 h 6857997"/>
              <a:gd name="connsiteX3063" fmla="*/ 10632080 w 12191995"/>
              <a:gd name="connsiteY3063" fmla="*/ 155367 h 6857997"/>
              <a:gd name="connsiteX3064" fmla="*/ 10630206 w 12191995"/>
              <a:gd name="connsiteY3064" fmla="*/ 155857 h 6857997"/>
              <a:gd name="connsiteX3065" fmla="*/ 10628311 w 12191995"/>
              <a:gd name="connsiteY3065" fmla="*/ 156325 h 6857997"/>
              <a:gd name="connsiteX3066" fmla="*/ 10626905 w 12191995"/>
              <a:gd name="connsiteY3066" fmla="*/ 157262 h 6857997"/>
              <a:gd name="connsiteX3067" fmla="*/ 10625478 w 12191995"/>
              <a:gd name="connsiteY3067" fmla="*/ 158668 h 6857997"/>
              <a:gd name="connsiteX3068" fmla="*/ 10624563 w 12191995"/>
              <a:gd name="connsiteY3068" fmla="*/ 160073 h 6857997"/>
              <a:gd name="connsiteX3069" fmla="*/ 10623604 w 12191995"/>
              <a:gd name="connsiteY3069" fmla="*/ 161969 h 6857997"/>
              <a:gd name="connsiteX3070" fmla="*/ 10623136 w 12191995"/>
              <a:gd name="connsiteY3070" fmla="*/ 163374 h 6857997"/>
              <a:gd name="connsiteX3071" fmla="*/ 10619835 w 12191995"/>
              <a:gd name="connsiteY3071" fmla="*/ 163374 h 6857997"/>
              <a:gd name="connsiteX3072" fmla="*/ 10616534 w 12191995"/>
              <a:gd name="connsiteY3072" fmla="*/ 162906 h 6857997"/>
              <a:gd name="connsiteX3073" fmla="*/ 10613254 w 12191995"/>
              <a:gd name="connsiteY3073" fmla="*/ 162437 h 6857997"/>
              <a:gd name="connsiteX3074" fmla="*/ 10609953 w 12191995"/>
              <a:gd name="connsiteY3074" fmla="*/ 162437 h 6857997"/>
              <a:gd name="connsiteX3075" fmla="*/ 10606652 w 12191995"/>
              <a:gd name="connsiteY3075" fmla="*/ 161969 h 6857997"/>
              <a:gd name="connsiteX3076" fmla="*/ 10602883 w 12191995"/>
              <a:gd name="connsiteY3076" fmla="*/ 161500 h 6857997"/>
              <a:gd name="connsiteX3077" fmla="*/ 10599603 w 12191995"/>
              <a:gd name="connsiteY3077" fmla="*/ 161500 h 6857997"/>
              <a:gd name="connsiteX3078" fmla="*/ 10596302 w 12191995"/>
              <a:gd name="connsiteY3078" fmla="*/ 161010 h 6857997"/>
              <a:gd name="connsiteX3079" fmla="*/ 10604310 w 12191995"/>
              <a:gd name="connsiteY3079" fmla="*/ 158668 h 6857997"/>
              <a:gd name="connsiteX3080" fmla="*/ 10612764 w 12191995"/>
              <a:gd name="connsiteY3080" fmla="*/ 156325 h 6857997"/>
              <a:gd name="connsiteX3081" fmla="*/ 10620793 w 12191995"/>
              <a:gd name="connsiteY3081" fmla="*/ 153962 h 6857997"/>
              <a:gd name="connsiteX3082" fmla="*/ 10628779 w 12191995"/>
              <a:gd name="connsiteY3082" fmla="*/ 151129 h 6857997"/>
              <a:gd name="connsiteX3083" fmla="*/ 10636787 w 12191995"/>
              <a:gd name="connsiteY3083" fmla="*/ 148787 h 6857997"/>
              <a:gd name="connsiteX3084" fmla="*/ 10644773 w 12191995"/>
              <a:gd name="connsiteY3084" fmla="*/ 146444 h 6857997"/>
              <a:gd name="connsiteX3085" fmla="*/ 10653270 w 12191995"/>
              <a:gd name="connsiteY3085" fmla="*/ 144080 h 6857997"/>
              <a:gd name="connsiteX3086" fmla="*/ 10661256 w 12191995"/>
              <a:gd name="connsiteY3086" fmla="*/ 141716 h 6857997"/>
              <a:gd name="connsiteX3087" fmla="*/ 10681509 w 12191995"/>
              <a:gd name="connsiteY3087" fmla="*/ 140779 h 6857997"/>
              <a:gd name="connsiteX3088" fmla="*/ 10690921 w 12191995"/>
              <a:gd name="connsiteY3088" fmla="*/ 142185 h 6857997"/>
              <a:gd name="connsiteX3089" fmla="*/ 10700313 w 12191995"/>
              <a:gd name="connsiteY3089" fmla="*/ 143143 h 6857997"/>
              <a:gd name="connsiteX3090" fmla="*/ 10709726 w 12191995"/>
              <a:gd name="connsiteY3090" fmla="*/ 144549 h 6857997"/>
              <a:gd name="connsiteX3091" fmla="*/ 10719139 w 12191995"/>
              <a:gd name="connsiteY3091" fmla="*/ 145486 h 6857997"/>
              <a:gd name="connsiteX3092" fmla="*/ 10728552 w 12191995"/>
              <a:gd name="connsiteY3092" fmla="*/ 146913 h 6857997"/>
              <a:gd name="connsiteX3093" fmla="*/ 10737965 w 12191995"/>
              <a:gd name="connsiteY3093" fmla="*/ 147828 h 6857997"/>
              <a:gd name="connsiteX3094" fmla="*/ 10746909 w 12191995"/>
              <a:gd name="connsiteY3094" fmla="*/ 149255 h 6857997"/>
              <a:gd name="connsiteX3095" fmla="*/ 10756343 w 12191995"/>
              <a:gd name="connsiteY3095" fmla="*/ 150192 h 6857997"/>
              <a:gd name="connsiteX3096" fmla="*/ 10753042 w 12191995"/>
              <a:gd name="connsiteY3096" fmla="*/ 151129 h 6857997"/>
              <a:gd name="connsiteX3097" fmla="*/ 10749273 w 12191995"/>
              <a:gd name="connsiteY3097" fmla="*/ 152088 h 6857997"/>
              <a:gd name="connsiteX3098" fmla="*/ 10745504 w 12191995"/>
              <a:gd name="connsiteY3098" fmla="*/ 153493 h 6857997"/>
              <a:gd name="connsiteX3099" fmla="*/ 10741734 w 12191995"/>
              <a:gd name="connsiteY3099" fmla="*/ 154430 h 6857997"/>
              <a:gd name="connsiteX3100" fmla="*/ 10737965 w 12191995"/>
              <a:gd name="connsiteY3100" fmla="*/ 155367 h 6857997"/>
              <a:gd name="connsiteX3101" fmla="*/ 10734664 w 12191995"/>
              <a:gd name="connsiteY3101" fmla="*/ 156325 h 6857997"/>
              <a:gd name="connsiteX3102" fmla="*/ 10730916 w 12191995"/>
              <a:gd name="connsiteY3102" fmla="*/ 157731 h 6857997"/>
              <a:gd name="connsiteX3103" fmla="*/ 10727146 w 12191995"/>
              <a:gd name="connsiteY3103" fmla="*/ 158668 h 6857997"/>
              <a:gd name="connsiteX3104" fmla="*/ 10721503 w 12191995"/>
              <a:gd name="connsiteY3104" fmla="*/ 156325 h 6857997"/>
              <a:gd name="connsiteX3105" fmla="*/ 10715838 w 12191995"/>
              <a:gd name="connsiteY3105" fmla="*/ 153962 h 6857997"/>
              <a:gd name="connsiteX3106" fmla="*/ 10710194 w 12191995"/>
              <a:gd name="connsiteY3106" fmla="*/ 152088 h 6857997"/>
              <a:gd name="connsiteX3107" fmla="*/ 10704551 w 12191995"/>
              <a:gd name="connsiteY3107" fmla="*/ 149724 h 6857997"/>
              <a:gd name="connsiteX3108" fmla="*/ 10698907 w 12191995"/>
              <a:gd name="connsiteY3108" fmla="*/ 147360 h 6857997"/>
              <a:gd name="connsiteX3109" fmla="*/ 10693264 w 12191995"/>
              <a:gd name="connsiteY3109" fmla="*/ 145486 h 6857997"/>
              <a:gd name="connsiteX3110" fmla="*/ 10687152 w 12191995"/>
              <a:gd name="connsiteY3110" fmla="*/ 143143 h 6857997"/>
              <a:gd name="connsiteX3111" fmla="*/ 10681509 w 12191995"/>
              <a:gd name="connsiteY3111" fmla="*/ 140779 h 6857997"/>
              <a:gd name="connsiteX3112" fmla="*/ 10668795 w 12191995"/>
              <a:gd name="connsiteY3112" fmla="*/ 139374 h 6857997"/>
              <a:gd name="connsiteX3113" fmla="*/ 10675396 w 12191995"/>
              <a:gd name="connsiteY3113" fmla="*/ 142185 h 6857997"/>
              <a:gd name="connsiteX3114" fmla="*/ 10681509 w 12191995"/>
              <a:gd name="connsiteY3114" fmla="*/ 144549 h 6857997"/>
              <a:gd name="connsiteX3115" fmla="*/ 10687621 w 12191995"/>
              <a:gd name="connsiteY3115" fmla="*/ 146913 h 6857997"/>
              <a:gd name="connsiteX3116" fmla="*/ 10694201 w 12191995"/>
              <a:gd name="connsiteY3116" fmla="*/ 149255 h 6857997"/>
              <a:gd name="connsiteX3117" fmla="*/ 10700313 w 12191995"/>
              <a:gd name="connsiteY3117" fmla="*/ 151598 h 6857997"/>
              <a:gd name="connsiteX3118" fmla="*/ 10706894 w 12191995"/>
              <a:gd name="connsiteY3118" fmla="*/ 154430 h 6857997"/>
              <a:gd name="connsiteX3119" fmla="*/ 10713027 w 12191995"/>
              <a:gd name="connsiteY3119" fmla="*/ 156794 h 6857997"/>
              <a:gd name="connsiteX3120" fmla="*/ 10719607 w 12191995"/>
              <a:gd name="connsiteY3120" fmla="*/ 159136 h 6857997"/>
              <a:gd name="connsiteX3121" fmla="*/ 10710194 w 12191995"/>
              <a:gd name="connsiteY3121" fmla="*/ 159626 h 6857997"/>
              <a:gd name="connsiteX3122" fmla="*/ 10700782 w 12191995"/>
              <a:gd name="connsiteY3122" fmla="*/ 160073 h 6857997"/>
              <a:gd name="connsiteX3123" fmla="*/ 10691390 w 12191995"/>
              <a:gd name="connsiteY3123" fmla="*/ 161010 h 6857997"/>
              <a:gd name="connsiteX3124" fmla="*/ 10681977 w 12191995"/>
              <a:gd name="connsiteY3124" fmla="*/ 161500 h 6857997"/>
              <a:gd name="connsiteX3125" fmla="*/ 10672564 w 12191995"/>
              <a:gd name="connsiteY3125" fmla="*/ 161969 h 6857997"/>
              <a:gd name="connsiteX3126" fmla="*/ 10663151 w 12191995"/>
              <a:gd name="connsiteY3126" fmla="*/ 162437 h 6857997"/>
              <a:gd name="connsiteX3127" fmla="*/ 10653738 w 12191995"/>
              <a:gd name="connsiteY3127" fmla="*/ 163374 h 6857997"/>
              <a:gd name="connsiteX3128" fmla="*/ 10644325 w 12191995"/>
              <a:gd name="connsiteY3128" fmla="*/ 163843 h 6857997"/>
              <a:gd name="connsiteX3129" fmla="*/ 10644325 w 12191995"/>
              <a:gd name="connsiteY3129" fmla="*/ 163374 h 6857997"/>
              <a:gd name="connsiteX3130" fmla="*/ 10644325 w 12191995"/>
              <a:gd name="connsiteY3130" fmla="*/ 162906 h 6857997"/>
              <a:gd name="connsiteX3131" fmla="*/ 10644325 w 12191995"/>
              <a:gd name="connsiteY3131" fmla="*/ 162437 h 6857997"/>
              <a:gd name="connsiteX3132" fmla="*/ 10643857 w 12191995"/>
              <a:gd name="connsiteY3132" fmla="*/ 161969 h 6857997"/>
              <a:gd name="connsiteX3133" fmla="*/ 10643388 w 12191995"/>
              <a:gd name="connsiteY3133" fmla="*/ 161500 h 6857997"/>
              <a:gd name="connsiteX3134" fmla="*/ 10643388 w 12191995"/>
              <a:gd name="connsiteY3134" fmla="*/ 161010 h 6857997"/>
              <a:gd name="connsiteX3135" fmla="*/ 10643388 w 12191995"/>
              <a:gd name="connsiteY3135" fmla="*/ 160542 h 6857997"/>
              <a:gd name="connsiteX3136" fmla="*/ 10646199 w 12191995"/>
              <a:gd name="connsiteY3136" fmla="*/ 157731 h 6857997"/>
              <a:gd name="connsiteX3137" fmla="*/ 10649500 w 12191995"/>
              <a:gd name="connsiteY3137" fmla="*/ 155367 h 6857997"/>
              <a:gd name="connsiteX3138" fmla="*/ 10652801 w 12191995"/>
              <a:gd name="connsiteY3138" fmla="*/ 152556 h 6857997"/>
              <a:gd name="connsiteX3139" fmla="*/ 10656081 w 12191995"/>
              <a:gd name="connsiteY3139" fmla="*/ 150192 h 6857997"/>
              <a:gd name="connsiteX3140" fmla="*/ 10659382 w 12191995"/>
              <a:gd name="connsiteY3140" fmla="*/ 147360 h 6857997"/>
              <a:gd name="connsiteX3141" fmla="*/ 10662683 w 12191995"/>
              <a:gd name="connsiteY3141" fmla="*/ 145017 h 6857997"/>
              <a:gd name="connsiteX3142" fmla="*/ 10665494 w 12191995"/>
              <a:gd name="connsiteY3142" fmla="*/ 142185 h 6857997"/>
              <a:gd name="connsiteX3143" fmla="*/ 10668795 w 12191995"/>
              <a:gd name="connsiteY3143" fmla="*/ 139374 h 6857997"/>
              <a:gd name="connsiteX3144" fmla="*/ 10668326 w 12191995"/>
              <a:gd name="connsiteY3144" fmla="*/ 136073 h 6857997"/>
              <a:gd name="connsiteX3145" fmla="*/ 10657955 w 12191995"/>
              <a:gd name="connsiteY3145" fmla="*/ 138905 h 6857997"/>
              <a:gd name="connsiteX3146" fmla="*/ 10648074 w 12191995"/>
              <a:gd name="connsiteY3146" fmla="*/ 142185 h 6857997"/>
              <a:gd name="connsiteX3147" fmla="*/ 10637724 w 12191995"/>
              <a:gd name="connsiteY3147" fmla="*/ 145017 h 6857997"/>
              <a:gd name="connsiteX3148" fmla="*/ 10627842 w 12191995"/>
              <a:gd name="connsiteY3148" fmla="*/ 148318 h 6857997"/>
              <a:gd name="connsiteX3149" fmla="*/ 10617492 w 12191995"/>
              <a:gd name="connsiteY3149" fmla="*/ 151129 h 6857997"/>
              <a:gd name="connsiteX3150" fmla="*/ 10607611 w 12191995"/>
              <a:gd name="connsiteY3150" fmla="*/ 154430 h 6857997"/>
              <a:gd name="connsiteX3151" fmla="*/ 10597240 w 12191995"/>
              <a:gd name="connsiteY3151" fmla="*/ 157262 h 6857997"/>
              <a:gd name="connsiteX3152" fmla="*/ 10587358 w 12191995"/>
              <a:gd name="connsiteY3152" fmla="*/ 160073 h 6857997"/>
              <a:gd name="connsiteX3153" fmla="*/ 10587358 w 12191995"/>
              <a:gd name="connsiteY3153" fmla="*/ 160542 h 6857997"/>
              <a:gd name="connsiteX3154" fmla="*/ 10586890 w 12191995"/>
              <a:gd name="connsiteY3154" fmla="*/ 160542 h 6857997"/>
              <a:gd name="connsiteX3155" fmla="*/ 10577477 w 12191995"/>
              <a:gd name="connsiteY3155" fmla="*/ 168549 h 6857997"/>
              <a:gd name="connsiteX3156" fmla="*/ 10568532 w 12191995"/>
              <a:gd name="connsiteY3156" fmla="*/ 176088 h 6857997"/>
              <a:gd name="connsiteX3157" fmla="*/ 10559119 w 12191995"/>
              <a:gd name="connsiteY3157" fmla="*/ 183605 h 6857997"/>
              <a:gd name="connsiteX3158" fmla="*/ 10549706 w 12191995"/>
              <a:gd name="connsiteY3158" fmla="*/ 191634 h 6857997"/>
              <a:gd name="connsiteX3159" fmla="*/ 10540762 w 12191995"/>
              <a:gd name="connsiteY3159" fmla="*/ 199151 h 6857997"/>
              <a:gd name="connsiteX3160" fmla="*/ 10531349 w 12191995"/>
              <a:gd name="connsiteY3160" fmla="*/ 207158 h 6857997"/>
              <a:gd name="connsiteX3161" fmla="*/ 10522405 w 12191995"/>
              <a:gd name="connsiteY3161" fmla="*/ 214697 h 6857997"/>
              <a:gd name="connsiteX3162" fmla="*/ 10512971 w 12191995"/>
              <a:gd name="connsiteY3162" fmla="*/ 222214 h 6857997"/>
              <a:gd name="connsiteX3163" fmla="*/ 10512971 w 12191995"/>
              <a:gd name="connsiteY3163" fmla="*/ 222683 h 6857997"/>
              <a:gd name="connsiteX3164" fmla="*/ 10512523 w 12191995"/>
              <a:gd name="connsiteY3164" fmla="*/ 223151 h 6857997"/>
              <a:gd name="connsiteX3165" fmla="*/ 10507817 w 12191995"/>
              <a:gd name="connsiteY3165" fmla="*/ 233522 h 6857997"/>
              <a:gd name="connsiteX3166" fmla="*/ 10503089 w 12191995"/>
              <a:gd name="connsiteY3166" fmla="*/ 244340 h 6857997"/>
              <a:gd name="connsiteX3167" fmla="*/ 10497914 w 12191995"/>
              <a:gd name="connsiteY3167" fmla="*/ 254690 h 6857997"/>
              <a:gd name="connsiteX3168" fmla="*/ 10493208 w 12191995"/>
              <a:gd name="connsiteY3168" fmla="*/ 265530 h 6857997"/>
              <a:gd name="connsiteX3169" fmla="*/ 10488033 w 12191995"/>
              <a:gd name="connsiteY3169" fmla="*/ 275879 h 6857997"/>
              <a:gd name="connsiteX3170" fmla="*/ 10483326 w 12191995"/>
              <a:gd name="connsiteY3170" fmla="*/ 286697 h 6857997"/>
              <a:gd name="connsiteX3171" fmla="*/ 10478151 w 12191995"/>
              <a:gd name="connsiteY3171" fmla="*/ 297068 h 6857997"/>
              <a:gd name="connsiteX3172" fmla="*/ 10473445 w 12191995"/>
              <a:gd name="connsiteY3172" fmla="*/ 307418 h 6857997"/>
              <a:gd name="connsiteX3173" fmla="*/ 10473445 w 12191995"/>
              <a:gd name="connsiteY3173" fmla="*/ 307887 h 6857997"/>
              <a:gd name="connsiteX3174" fmla="*/ 10473445 w 12191995"/>
              <a:gd name="connsiteY3174" fmla="*/ 308355 h 6857997"/>
              <a:gd name="connsiteX3175" fmla="*/ 10473445 w 12191995"/>
              <a:gd name="connsiteY3175" fmla="*/ 312593 h 6857997"/>
              <a:gd name="connsiteX3176" fmla="*/ 10472976 w 12191995"/>
              <a:gd name="connsiteY3176" fmla="*/ 316831 h 6857997"/>
              <a:gd name="connsiteX3177" fmla="*/ 10472976 w 12191995"/>
              <a:gd name="connsiteY3177" fmla="*/ 321537 h 6857997"/>
              <a:gd name="connsiteX3178" fmla="*/ 10472976 w 12191995"/>
              <a:gd name="connsiteY3178" fmla="*/ 325775 h 6857997"/>
              <a:gd name="connsiteX3179" fmla="*/ 10472976 w 12191995"/>
              <a:gd name="connsiteY3179" fmla="*/ 330013 h 6857997"/>
              <a:gd name="connsiteX3180" fmla="*/ 10472976 w 12191995"/>
              <a:gd name="connsiteY3180" fmla="*/ 334719 h 6857997"/>
              <a:gd name="connsiteX3181" fmla="*/ 10472976 w 12191995"/>
              <a:gd name="connsiteY3181" fmla="*/ 338957 h 6857997"/>
              <a:gd name="connsiteX3182" fmla="*/ 10472976 w 12191995"/>
              <a:gd name="connsiteY3182" fmla="*/ 343195 h 6857997"/>
              <a:gd name="connsiteX3183" fmla="*/ 10472976 w 12191995"/>
              <a:gd name="connsiteY3183" fmla="*/ 343663 h 6857997"/>
              <a:gd name="connsiteX3184" fmla="*/ 10472508 w 12191995"/>
              <a:gd name="connsiteY3184" fmla="*/ 377524 h 6857997"/>
              <a:gd name="connsiteX3185" fmla="*/ 10477683 w 12191995"/>
              <a:gd name="connsiteY3185" fmla="*/ 410958 h 6857997"/>
              <a:gd name="connsiteX3186" fmla="*/ 10487096 w 12191995"/>
              <a:gd name="connsiteY3186" fmla="*/ 442965 h 6857997"/>
              <a:gd name="connsiteX3187" fmla="*/ 10501684 w 12191995"/>
              <a:gd name="connsiteY3187" fmla="*/ 473099 h 6857997"/>
              <a:gd name="connsiteX3188" fmla="*/ 10520041 w 12191995"/>
              <a:gd name="connsiteY3188" fmla="*/ 500400 h 6857997"/>
              <a:gd name="connsiteX3189" fmla="*/ 10542636 w 12191995"/>
              <a:gd name="connsiteY3189" fmla="*/ 524868 h 6857997"/>
              <a:gd name="connsiteX3190" fmla="*/ 10568532 w 12191995"/>
              <a:gd name="connsiteY3190" fmla="*/ 545589 h 6857997"/>
              <a:gd name="connsiteX3191" fmla="*/ 10598198 w 12191995"/>
              <a:gd name="connsiteY3191" fmla="*/ 562540 h 6857997"/>
              <a:gd name="connsiteX3192" fmla="*/ 10609016 w 12191995"/>
              <a:gd name="connsiteY3192" fmla="*/ 567226 h 6857997"/>
              <a:gd name="connsiteX3193" fmla="*/ 10620303 w 12191995"/>
              <a:gd name="connsiteY3193" fmla="*/ 571463 h 6857997"/>
              <a:gd name="connsiteX3194" fmla="*/ 10631612 w 12191995"/>
              <a:gd name="connsiteY3194" fmla="*/ 575233 h 6857997"/>
              <a:gd name="connsiteX3195" fmla="*/ 10643388 w 12191995"/>
              <a:gd name="connsiteY3195" fmla="*/ 578065 h 6857997"/>
              <a:gd name="connsiteX3196" fmla="*/ 10654675 w 12191995"/>
              <a:gd name="connsiteY3196" fmla="*/ 580408 h 6857997"/>
              <a:gd name="connsiteX3197" fmla="*/ 10666452 w 12191995"/>
              <a:gd name="connsiteY3197" fmla="*/ 581834 h 6857997"/>
              <a:gd name="connsiteX3198" fmla="*/ 10678208 w 12191995"/>
              <a:gd name="connsiteY3198" fmla="*/ 582771 h 6857997"/>
              <a:gd name="connsiteX3199" fmla="*/ 10689963 w 12191995"/>
              <a:gd name="connsiteY3199" fmla="*/ 583240 h 6857997"/>
              <a:gd name="connsiteX3200" fmla="*/ 10701740 w 12191995"/>
              <a:gd name="connsiteY3200" fmla="*/ 582771 h 6857997"/>
              <a:gd name="connsiteX3201" fmla="*/ 10713495 w 12191995"/>
              <a:gd name="connsiteY3201" fmla="*/ 581834 h 6857997"/>
              <a:gd name="connsiteX3202" fmla="*/ 10725251 w 12191995"/>
              <a:gd name="connsiteY3202" fmla="*/ 580408 h 6857997"/>
              <a:gd name="connsiteX3203" fmla="*/ 10737028 w 12191995"/>
              <a:gd name="connsiteY3203" fmla="*/ 578065 h 6857997"/>
              <a:gd name="connsiteX3204" fmla="*/ 10748315 w 12191995"/>
              <a:gd name="connsiteY3204" fmla="*/ 575233 h 6857997"/>
              <a:gd name="connsiteX3205" fmla="*/ 10759623 w 12191995"/>
              <a:gd name="connsiteY3205" fmla="*/ 571463 h 6857997"/>
              <a:gd name="connsiteX3206" fmla="*/ 10770910 w 12191995"/>
              <a:gd name="connsiteY3206" fmla="*/ 567694 h 6857997"/>
              <a:gd name="connsiteX3207" fmla="*/ 10781750 w 12191995"/>
              <a:gd name="connsiteY3207" fmla="*/ 563009 h 6857997"/>
              <a:gd name="connsiteX3208" fmla="*/ 10782218 w 12191995"/>
              <a:gd name="connsiteY3208" fmla="*/ 562540 h 6857997"/>
              <a:gd name="connsiteX3209" fmla="*/ 10782687 w 12191995"/>
              <a:gd name="connsiteY3209" fmla="*/ 562540 h 6857997"/>
              <a:gd name="connsiteX3210" fmla="*/ 10783155 w 12191995"/>
              <a:gd name="connsiteY3210" fmla="*/ 562051 h 6857997"/>
              <a:gd name="connsiteX3211" fmla="*/ 10783624 w 12191995"/>
              <a:gd name="connsiteY3211" fmla="*/ 562051 h 6857997"/>
              <a:gd name="connsiteX3212" fmla="*/ 10784092 w 12191995"/>
              <a:gd name="connsiteY3212" fmla="*/ 561582 h 6857997"/>
              <a:gd name="connsiteX3213" fmla="*/ 10784582 w 12191995"/>
              <a:gd name="connsiteY3213" fmla="*/ 561582 h 6857997"/>
              <a:gd name="connsiteX3214" fmla="*/ 10785051 w 12191995"/>
              <a:gd name="connsiteY3214" fmla="*/ 561114 h 6857997"/>
              <a:gd name="connsiteX3215" fmla="*/ 10785988 w 12191995"/>
              <a:gd name="connsiteY3215" fmla="*/ 560645 h 6857997"/>
              <a:gd name="connsiteX3216" fmla="*/ 10786925 w 12191995"/>
              <a:gd name="connsiteY3216" fmla="*/ 560177 h 6857997"/>
              <a:gd name="connsiteX3217" fmla="*/ 10787862 w 12191995"/>
              <a:gd name="connsiteY3217" fmla="*/ 559708 h 6857997"/>
              <a:gd name="connsiteX3218" fmla="*/ 10788799 w 12191995"/>
              <a:gd name="connsiteY3218" fmla="*/ 559240 h 6857997"/>
              <a:gd name="connsiteX3219" fmla="*/ 10789736 w 12191995"/>
              <a:gd name="connsiteY3219" fmla="*/ 559240 h 6857997"/>
              <a:gd name="connsiteX3220" fmla="*/ 10790226 w 12191995"/>
              <a:gd name="connsiteY3220" fmla="*/ 558771 h 6857997"/>
              <a:gd name="connsiteX3221" fmla="*/ 10791163 w 12191995"/>
              <a:gd name="connsiteY3221" fmla="*/ 558281 h 6857997"/>
              <a:gd name="connsiteX3222" fmla="*/ 10792100 w 12191995"/>
              <a:gd name="connsiteY3222" fmla="*/ 557813 h 6857997"/>
              <a:gd name="connsiteX3223" fmla="*/ 10792568 w 12191995"/>
              <a:gd name="connsiteY3223" fmla="*/ 557344 h 6857997"/>
              <a:gd name="connsiteX3224" fmla="*/ 10793505 w 12191995"/>
              <a:gd name="connsiteY3224" fmla="*/ 556876 h 6857997"/>
              <a:gd name="connsiteX3225" fmla="*/ 10793995 w 12191995"/>
              <a:gd name="connsiteY3225" fmla="*/ 556407 h 6857997"/>
              <a:gd name="connsiteX3226" fmla="*/ 10794932 w 12191995"/>
              <a:gd name="connsiteY3226" fmla="*/ 556407 h 6857997"/>
              <a:gd name="connsiteX3227" fmla="*/ 10795400 w 12191995"/>
              <a:gd name="connsiteY3227" fmla="*/ 555939 h 6857997"/>
              <a:gd name="connsiteX3228" fmla="*/ 10796338 w 12191995"/>
              <a:gd name="connsiteY3228" fmla="*/ 555470 h 6857997"/>
              <a:gd name="connsiteX3229" fmla="*/ 10796806 w 12191995"/>
              <a:gd name="connsiteY3229" fmla="*/ 555002 h 6857997"/>
              <a:gd name="connsiteX3230" fmla="*/ 10797275 w 12191995"/>
              <a:gd name="connsiteY3230" fmla="*/ 555002 h 6857997"/>
              <a:gd name="connsiteX3231" fmla="*/ 10797764 w 12191995"/>
              <a:gd name="connsiteY3231" fmla="*/ 554512 h 6857997"/>
              <a:gd name="connsiteX3232" fmla="*/ 10798233 w 12191995"/>
              <a:gd name="connsiteY3232" fmla="*/ 554043 h 6857997"/>
              <a:gd name="connsiteX3233" fmla="*/ 10798680 w 12191995"/>
              <a:gd name="connsiteY3233" fmla="*/ 554043 h 6857997"/>
              <a:gd name="connsiteX3234" fmla="*/ 10799149 w 12191995"/>
              <a:gd name="connsiteY3234" fmla="*/ 553596 h 6857997"/>
              <a:gd name="connsiteX3235" fmla="*/ 10799638 w 12191995"/>
              <a:gd name="connsiteY3235" fmla="*/ 553596 h 6857997"/>
              <a:gd name="connsiteX3236" fmla="*/ 10800107 w 12191995"/>
              <a:gd name="connsiteY3236" fmla="*/ 553128 h 6857997"/>
              <a:gd name="connsiteX3237" fmla="*/ 10800575 w 12191995"/>
              <a:gd name="connsiteY3237" fmla="*/ 553128 h 6857997"/>
              <a:gd name="connsiteX3238" fmla="*/ 10801512 w 12191995"/>
              <a:gd name="connsiteY3238" fmla="*/ 552169 h 6857997"/>
              <a:gd name="connsiteX3239" fmla="*/ 10802450 w 12191995"/>
              <a:gd name="connsiteY3239" fmla="*/ 551701 h 6857997"/>
              <a:gd name="connsiteX3240" fmla="*/ 10803408 w 12191995"/>
              <a:gd name="connsiteY3240" fmla="*/ 551232 h 6857997"/>
              <a:gd name="connsiteX3241" fmla="*/ 10804345 w 12191995"/>
              <a:gd name="connsiteY3241" fmla="*/ 550295 h 6857997"/>
              <a:gd name="connsiteX3242" fmla="*/ 10805750 w 12191995"/>
              <a:gd name="connsiteY3242" fmla="*/ 549827 h 6857997"/>
              <a:gd name="connsiteX3243" fmla="*/ 10806687 w 12191995"/>
              <a:gd name="connsiteY3243" fmla="*/ 549358 h 6857997"/>
              <a:gd name="connsiteX3244" fmla="*/ 10807646 w 12191995"/>
              <a:gd name="connsiteY3244" fmla="*/ 548400 h 6857997"/>
              <a:gd name="connsiteX3245" fmla="*/ 10808562 w 12191995"/>
              <a:gd name="connsiteY3245" fmla="*/ 547932 h 6857997"/>
              <a:gd name="connsiteX3246" fmla="*/ 10809051 w 12191995"/>
              <a:gd name="connsiteY3246" fmla="*/ 547932 h 6857997"/>
              <a:gd name="connsiteX3247" fmla="*/ 10809051 w 12191995"/>
              <a:gd name="connsiteY3247" fmla="*/ 547463 h 6857997"/>
              <a:gd name="connsiteX3248" fmla="*/ 10809520 w 12191995"/>
              <a:gd name="connsiteY3248" fmla="*/ 547463 h 6857997"/>
              <a:gd name="connsiteX3249" fmla="*/ 10813758 w 12191995"/>
              <a:gd name="connsiteY3249" fmla="*/ 544162 h 6857997"/>
              <a:gd name="connsiteX3250" fmla="*/ 10818464 w 12191995"/>
              <a:gd name="connsiteY3250" fmla="*/ 541330 h 6857997"/>
              <a:gd name="connsiteX3251" fmla="*/ 10822702 w 12191995"/>
              <a:gd name="connsiteY3251" fmla="*/ 538050 h 6857997"/>
              <a:gd name="connsiteX3252" fmla="*/ 10826940 w 12191995"/>
              <a:gd name="connsiteY3252" fmla="*/ 534750 h 6857997"/>
              <a:gd name="connsiteX3253" fmla="*/ 10831157 w 12191995"/>
              <a:gd name="connsiteY3253" fmla="*/ 531449 h 6857997"/>
              <a:gd name="connsiteX3254" fmla="*/ 10834926 w 12191995"/>
              <a:gd name="connsiteY3254" fmla="*/ 527701 h 6857997"/>
              <a:gd name="connsiteX3255" fmla="*/ 10839185 w 12191995"/>
              <a:gd name="connsiteY3255" fmla="*/ 523931 h 6857997"/>
              <a:gd name="connsiteX3256" fmla="*/ 10842955 w 12191995"/>
              <a:gd name="connsiteY3256" fmla="*/ 520162 h 6857997"/>
              <a:gd name="connsiteX3257" fmla="*/ 10845297 w 12191995"/>
              <a:gd name="connsiteY3257" fmla="*/ 518735 h 6857997"/>
              <a:gd name="connsiteX3258" fmla="*/ 10847640 w 12191995"/>
              <a:gd name="connsiteY3258" fmla="*/ 517351 h 6857997"/>
              <a:gd name="connsiteX3259" fmla="*/ 10850004 w 12191995"/>
              <a:gd name="connsiteY3259" fmla="*/ 515924 h 6857997"/>
              <a:gd name="connsiteX3260" fmla="*/ 10852368 w 12191995"/>
              <a:gd name="connsiteY3260" fmla="*/ 514987 h 6857997"/>
              <a:gd name="connsiteX3261" fmla="*/ 10854710 w 12191995"/>
              <a:gd name="connsiteY3261" fmla="*/ 513582 h 6857997"/>
              <a:gd name="connsiteX3262" fmla="*/ 10857053 w 12191995"/>
              <a:gd name="connsiteY3262" fmla="*/ 512155 h 6857997"/>
              <a:gd name="connsiteX3263" fmla="*/ 10859417 w 12191995"/>
              <a:gd name="connsiteY3263" fmla="*/ 510749 h 6857997"/>
              <a:gd name="connsiteX3264" fmla="*/ 10861781 w 12191995"/>
              <a:gd name="connsiteY3264" fmla="*/ 509323 h 6857997"/>
              <a:gd name="connsiteX3265" fmla="*/ 10862249 w 12191995"/>
              <a:gd name="connsiteY3265" fmla="*/ 509323 h 6857997"/>
              <a:gd name="connsiteX3266" fmla="*/ 10862249 w 12191995"/>
              <a:gd name="connsiteY3266" fmla="*/ 508854 h 6857997"/>
              <a:gd name="connsiteX3267" fmla="*/ 10862718 w 12191995"/>
              <a:gd name="connsiteY3267" fmla="*/ 508854 h 6857997"/>
              <a:gd name="connsiteX3268" fmla="*/ 10867893 w 12191995"/>
              <a:gd name="connsiteY3268" fmla="*/ 498526 h 6857997"/>
              <a:gd name="connsiteX3269" fmla="*/ 10873536 w 12191995"/>
              <a:gd name="connsiteY3269" fmla="*/ 488155 h 6857997"/>
              <a:gd name="connsiteX3270" fmla="*/ 10879180 w 12191995"/>
              <a:gd name="connsiteY3270" fmla="*/ 477315 h 6857997"/>
              <a:gd name="connsiteX3271" fmla="*/ 10884376 w 12191995"/>
              <a:gd name="connsiteY3271" fmla="*/ 466965 h 6857997"/>
              <a:gd name="connsiteX3272" fmla="*/ 10890019 w 12191995"/>
              <a:gd name="connsiteY3272" fmla="*/ 456616 h 6857997"/>
              <a:gd name="connsiteX3273" fmla="*/ 10895194 w 12191995"/>
              <a:gd name="connsiteY3273" fmla="*/ 446266 h 6857997"/>
              <a:gd name="connsiteX3274" fmla="*/ 10900838 w 12191995"/>
              <a:gd name="connsiteY3274" fmla="*/ 435895 h 6857997"/>
              <a:gd name="connsiteX3275" fmla="*/ 10906481 w 12191995"/>
              <a:gd name="connsiteY3275" fmla="*/ 425545 h 6857997"/>
              <a:gd name="connsiteX3276" fmla="*/ 10906481 w 12191995"/>
              <a:gd name="connsiteY3276" fmla="*/ 425077 h 6857997"/>
              <a:gd name="connsiteX3277" fmla="*/ 10907440 w 12191995"/>
              <a:gd name="connsiteY3277" fmla="*/ 414727 h 6857997"/>
              <a:gd name="connsiteX3278" fmla="*/ 10908355 w 12191995"/>
              <a:gd name="connsiteY3278" fmla="*/ 404377 h 6857997"/>
              <a:gd name="connsiteX3279" fmla="*/ 10909314 w 12191995"/>
              <a:gd name="connsiteY3279" fmla="*/ 394006 h 6857997"/>
              <a:gd name="connsiteX3280" fmla="*/ 10910251 w 12191995"/>
              <a:gd name="connsiteY3280" fmla="*/ 383657 h 6857997"/>
              <a:gd name="connsiteX3281" fmla="*/ 10911188 w 12191995"/>
              <a:gd name="connsiteY3281" fmla="*/ 373286 h 6857997"/>
              <a:gd name="connsiteX3282" fmla="*/ 10912125 w 12191995"/>
              <a:gd name="connsiteY3282" fmla="*/ 362957 h 6857997"/>
              <a:gd name="connsiteX3283" fmla="*/ 10913083 w 12191995"/>
              <a:gd name="connsiteY3283" fmla="*/ 352608 h 6857997"/>
              <a:gd name="connsiteX3284" fmla="*/ 10914020 w 12191995"/>
              <a:gd name="connsiteY3284" fmla="*/ 342258 h 6857997"/>
              <a:gd name="connsiteX3285" fmla="*/ 10914489 w 12191995"/>
              <a:gd name="connsiteY3285" fmla="*/ 342258 h 6857997"/>
              <a:gd name="connsiteX3286" fmla="*/ 10914489 w 12191995"/>
              <a:gd name="connsiteY3286" fmla="*/ 341768 h 6857997"/>
              <a:gd name="connsiteX3287" fmla="*/ 10914020 w 12191995"/>
              <a:gd name="connsiteY3287" fmla="*/ 341768 h 6857997"/>
              <a:gd name="connsiteX3288" fmla="*/ 10912125 w 12191995"/>
              <a:gd name="connsiteY3288" fmla="*/ 332845 h 6857997"/>
              <a:gd name="connsiteX3289" fmla="*/ 10909782 w 12191995"/>
              <a:gd name="connsiteY3289" fmla="*/ 323901 h 6857997"/>
              <a:gd name="connsiteX3290" fmla="*/ 10907440 w 12191995"/>
              <a:gd name="connsiteY3290" fmla="*/ 314957 h 6857997"/>
              <a:gd name="connsiteX3291" fmla="*/ 10905076 w 12191995"/>
              <a:gd name="connsiteY3291" fmla="*/ 305991 h 6857997"/>
              <a:gd name="connsiteX3292" fmla="*/ 10902712 w 12191995"/>
              <a:gd name="connsiteY3292" fmla="*/ 297068 h 6857997"/>
              <a:gd name="connsiteX3293" fmla="*/ 10900369 w 12191995"/>
              <a:gd name="connsiteY3293" fmla="*/ 288124 h 6857997"/>
              <a:gd name="connsiteX3294" fmla="*/ 10898005 w 12191995"/>
              <a:gd name="connsiteY3294" fmla="*/ 279180 h 6857997"/>
              <a:gd name="connsiteX3295" fmla="*/ 10895663 w 12191995"/>
              <a:gd name="connsiteY3295" fmla="*/ 270236 h 6857997"/>
              <a:gd name="connsiteX3296" fmla="*/ 10895663 w 12191995"/>
              <a:gd name="connsiteY3296" fmla="*/ 269767 h 6857997"/>
              <a:gd name="connsiteX3297" fmla="*/ 10889530 w 12191995"/>
              <a:gd name="connsiteY3297" fmla="*/ 261292 h 6857997"/>
              <a:gd name="connsiteX3298" fmla="*/ 10883886 w 12191995"/>
              <a:gd name="connsiteY3298" fmla="*/ 252816 h 6857997"/>
              <a:gd name="connsiteX3299" fmla="*/ 10877774 w 12191995"/>
              <a:gd name="connsiteY3299" fmla="*/ 243872 h 6857997"/>
              <a:gd name="connsiteX3300" fmla="*/ 10872131 w 12191995"/>
              <a:gd name="connsiteY3300" fmla="*/ 235396 h 6857997"/>
              <a:gd name="connsiteX3301" fmla="*/ 10865997 w 12191995"/>
              <a:gd name="connsiteY3301" fmla="*/ 226452 h 6857997"/>
              <a:gd name="connsiteX3302" fmla="*/ 10860354 w 12191995"/>
              <a:gd name="connsiteY3302" fmla="*/ 217976 h 6857997"/>
              <a:gd name="connsiteX3303" fmla="*/ 10854242 w 12191995"/>
              <a:gd name="connsiteY3303" fmla="*/ 209501 h 6857997"/>
              <a:gd name="connsiteX3304" fmla="*/ 10848598 w 12191995"/>
              <a:gd name="connsiteY3304" fmla="*/ 200556 h 6857997"/>
              <a:gd name="connsiteX3305" fmla="*/ 10848108 w 12191995"/>
              <a:gd name="connsiteY3305" fmla="*/ 200556 h 6857997"/>
              <a:gd name="connsiteX3306" fmla="*/ 10848108 w 12191995"/>
              <a:gd name="connsiteY3306" fmla="*/ 200088 h 6857997"/>
              <a:gd name="connsiteX3307" fmla="*/ 10837759 w 12191995"/>
              <a:gd name="connsiteY3307" fmla="*/ 193976 h 6857997"/>
              <a:gd name="connsiteX3308" fmla="*/ 10827409 w 12191995"/>
              <a:gd name="connsiteY3308" fmla="*/ 187374 h 6857997"/>
              <a:gd name="connsiteX3309" fmla="*/ 10817059 w 12191995"/>
              <a:gd name="connsiteY3309" fmla="*/ 180794 h 6857997"/>
              <a:gd name="connsiteX3310" fmla="*/ 10806687 w 12191995"/>
              <a:gd name="connsiteY3310" fmla="*/ 174192 h 6857997"/>
              <a:gd name="connsiteX3311" fmla="*/ 10796338 w 12191995"/>
              <a:gd name="connsiteY3311" fmla="*/ 167612 h 6857997"/>
              <a:gd name="connsiteX3312" fmla="*/ 10786456 w 12191995"/>
              <a:gd name="connsiteY3312" fmla="*/ 161010 h 6857997"/>
              <a:gd name="connsiteX3313" fmla="*/ 10776106 w 12191995"/>
              <a:gd name="connsiteY3313" fmla="*/ 154899 h 6857997"/>
              <a:gd name="connsiteX3314" fmla="*/ 10765735 w 12191995"/>
              <a:gd name="connsiteY3314" fmla="*/ 148318 h 6857997"/>
              <a:gd name="connsiteX3315" fmla="*/ 10765266 w 12191995"/>
              <a:gd name="connsiteY3315" fmla="*/ 148318 h 6857997"/>
              <a:gd name="connsiteX3316" fmla="*/ 10765266 w 12191995"/>
              <a:gd name="connsiteY3316" fmla="*/ 147828 h 6857997"/>
              <a:gd name="connsiteX3317" fmla="*/ 10764798 w 12191995"/>
              <a:gd name="connsiteY3317" fmla="*/ 147828 h 6857997"/>
              <a:gd name="connsiteX3318" fmla="*/ 10753042 w 12191995"/>
              <a:gd name="connsiteY3318" fmla="*/ 146444 h 6857997"/>
              <a:gd name="connsiteX3319" fmla="*/ 10740797 w 12191995"/>
              <a:gd name="connsiteY3319" fmla="*/ 145017 h 6857997"/>
              <a:gd name="connsiteX3320" fmla="*/ 10729020 w 12191995"/>
              <a:gd name="connsiteY3320" fmla="*/ 143612 h 6857997"/>
              <a:gd name="connsiteX3321" fmla="*/ 10716796 w 12191995"/>
              <a:gd name="connsiteY3321" fmla="*/ 142185 h 6857997"/>
              <a:gd name="connsiteX3322" fmla="*/ 10705019 w 12191995"/>
              <a:gd name="connsiteY3322" fmla="*/ 140311 h 6857997"/>
              <a:gd name="connsiteX3323" fmla="*/ 10692795 w 12191995"/>
              <a:gd name="connsiteY3323" fmla="*/ 138905 h 6857997"/>
              <a:gd name="connsiteX3324" fmla="*/ 10681040 w 12191995"/>
              <a:gd name="connsiteY3324" fmla="*/ 137479 h 6857997"/>
              <a:gd name="connsiteX3325" fmla="*/ 10668795 w 12191995"/>
              <a:gd name="connsiteY3325" fmla="*/ 136073 h 6857997"/>
              <a:gd name="connsiteX3326" fmla="*/ 10668326 w 12191995"/>
              <a:gd name="connsiteY3326" fmla="*/ 136073 h 6857997"/>
              <a:gd name="connsiteX3327" fmla="*/ 0 w 12191995"/>
              <a:gd name="connsiteY3327" fmla="*/ 0 h 6857997"/>
              <a:gd name="connsiteX3328" fmla="*/ 12191995 w 12191995"/>
              <a:gd name="connsiteY3328" fmla="*/ 0 h 6857997"/>
              <a:gd name="connsiteX3329" fmla="*/ 12191995 w 12191995"/>
              <a:gd name="connsiteY3329" fmla="*/ 6857997 h 6857997"/>
              <a:gd name="connsiteX3330" fmla="*/ 0 w 12191995"/>
              <a:gd name="connsiteY3330" fmla="*/ 6857997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Lst>
            <a:rect l="l" t="t" r="r" b="b"/>
            <a:pathLst>
              <a:path w="12191995" h="6857997">
                <a:moveTo>
                  <a:pt x="10803408" y="485344"/>
                </a:moveTo>
                <a:cubicBezTo>
                  <a:pt x="10803408" y="491924"/>
                  <a:pt x="10803408" y="491924"/>
                  <a:pt x="10803408" y="491924"/>
                </a:cubicBezTo>
                <a:cubicBezTo>
                  <a:pt x="10803876" y="498036"/>
                  <a:pt x="10803876" y="498036"/>
                  <a:pt x="10803876" y="498036"/>
                </a:cubicBezTo>
                <a:cubicBezTo>
                  <a:pt x="10804345" y="504637"/>
                  <a:pt x="10804345" y="504637"/>
                  <a:pt x="10804345" y="504637"/>
                </a:cubicBezTo>
                <a:cubicBezTo>
                  <a:pt x="10804813" y="510749"/>
                  <a:pt x="10804813" y="510749"/>
                  <a:pt x="10804813" y="510749"/>
                </a:cubicBezTo>
                <a:cubicBezTo>
                  <a:pt x="10805282" y="517351"/>
                  <a:pt x="10805282" y="517351"/>
                  <a:pt x="10805282" y="517351"/>
                </a:cubicBezTo>
                <a:cubicBezTo>
                  <a:pt x="10805750" y="523931"/>
                  <a:pt x="10805750" y="523931"/>
                  <a:pt x="10805750" y="523931"/>
                </a:cubicBezTo>
                <a:cubicBezTo>
                  <a:pt x="10806219" y="530043"/>
                  <a:pt x="10806219" y="530043"/>
                  <a:pt x="10806219" y="530043"/>
                </a:cubicBezTo>
                <a:cubicBezTo>
                  <a:pt x="10806687" y="536645"/>
                  <a:pt x="10806687" y="536645"/>
                  <a:pt x="10806687" y="536645"/>
                </a:cubicBezTo>
                <a:lnTo>
                  <a:pt x="10798680" y="537113"/>
                </a:lnTo>
                <a:cubicBezTo>
                  <a:pt x="10791163" y="538050"/>
                  <a:pt x="10791163" y="538050"/>
                  <a:pt x="10791163" y="538050"/>
                </a:cubicBezTo>
                <a:cubicBezTo>
                  <a:pt x="10783155" y="538519"/>
                  <a:pt x="10783155" y="538519"/>
                  <a:pt x="10783155" y="538519"/>
                </a:cubicBezTo>
                <a:cubicBezTo>
                  <a:pt x="10775169" y="539456"/>
                  <a:pt x="10775169" y="539456"/>
                  <a:pt x="10775169" y="539456"/>
                </a:cubicBezTo>
                <a:cubicBezTo>
                  <a:pt x="10767630" y="539946"/>
                  <a:pt x="10767630" y="539946"/>
                  <a:pt x="10767630" y="539946"/>
                </a:cubicBezTo>
                <a:cubicBezTo>
                  <a:pt x="10759623" y="540883"/>
                  <a:pt x="10759623" y="540883"/>
                  <a:pt x="10759623" y="540883"/>
                </a:cubicBezTo>
                <a:cubicBezTo>
                  <a:pt x="10751616" y="541330"/>
                  <a:pt x="10751616" y="541330"/>
                  <a:pt x="10751616" y="541330"/>
                </a:cubicBezTo>
                <a:cubicBezTo>
                  <a:pt x="10744077" y="542288"/>
                  <a:pt x="10744077" y="542288"/>
                  <a:pt x="10744077" y="542288"/>
                </a:cubicBezTo>
                <a:cubicBezTo>
                  <a:pt x="10751616" y="535218"/>
                  <a:pt x="10751616" y="535218"/>
                  <a:pt x="10751616" y="535218"/>
                </a:cubicBezTo>
                <a:cubicBezTo>
                  <a:pt x="10758686" y="527701"/>
                  <a:pt x="10758686" y="527701"/>
                  <a:pt x="10758686" y="527701"/>
                </a:cubicBezTo>
                <a:cubicBezTo>
                  <a:pt x="10766225" y="520631"/>
                  <a:pt x="10766225" y="520631"/>
                  <a:pt x="10766225" y="520631"/>
                </a:cubicBezTo>
                <a:cubicBezTo>
                  <a:pt x="10773742" y="513582"/>
                  <a:pt x="10773742" y="513582"/>
                  <a:pt x="10773742" y="513582"/>
                </a:cubicBezTo>
                <a:cubicBezTo>
                  <a:pt x="10780813" y="506511"/>
                  <a:pt x="10780813" y="506511"/>
                  <a:pt x="10780813" y="506511"/>
                </a:cubicBezTo>
                <a:cubicBezTo>
                  <a:pt x="10788351" y="499441"/>
                  <a:pt x="10788351" y="499441"/>
                  <a:pt x="10788351" y="499441"/>
                </a:cubicBezTo>
                <a:cubicBezTo>
                  <a:pt x="10795869" y="492392"/>
                  <a:pt x="10795869" y="492392"/>
                  <a:pt x="10795869" y="492392"/>
                </a:cubicBezTo>
                <a:cubicBezTo>
                  <a:pt x="10803408" y="485344"/>
                  <a:pt x="10803408" y="485344"/>
                  <a:pt x="10803408" y="485344"/>
                </a:cubicBezTo>
                <a:close/>
                <a:moveTo>
                  <a:pt x="10720076" y="477315"/>
                </a:moveTo>
                <a:cubicBezTo>
                  <a:pt x="10722440" y="485344"/>
                  <a:pt x="10722440" y="485344"/>
                  <a:pt x="10722440" y="485344"/>
                </a:cubicBezTo>
                <a:cubicBezTo>
                  <a:pt x="10724314" y="493329"/>
                  <a:pt x="10724314" y="493329"/>
                  <a:pt x="10724314" y="493329"/>
                </a:cubicBezTo>
                <a:cubicBezTo>
                  <a:pt x="10726678" y="501805"/>
                  <a:pt x="10726678" y="501805"/>
                  <a:pt x="10726678" y="501805"/>
                </a:cubicBezTo>
                <a:cubicBezTo>
                  <a:pt x="10728552" y="509812"/>
                  <a:pt x="10728552" y="509812"/>
                  <a:pt x="10728552" y="509812"/>
                </a:cubicBezTo>
                <a:cubicBezTo>
                  <a:pt x="10730916" y="517820"/>
                  <a:pt x="10730916" y="517820"/>
                  <a:pt x="10730916" y="517820"/>
                </a:cubicBezTo>
                <a:cubicBezTo>
                  <a:pt x="10732790" y="525805"/>
                  <a:pt x="10732790" y="525805"/>
                  <a:pt x="10732790" y="525805"/>
                </a:cubicBezTo>
                <a:cubicBezTo>
                  <a:pt x="10735132" y="533813"/>
                  <a:pt x="10735132" y="533813"/>
                  <a:pt x="10735132" y="533813"/>
                </a:cubicBezTo>
                <a:cubicBezTo>
                  <a:pt x="10737028" y="541820"/>
                  <a:pt x="10737028" y="541820"/>
                  <a:pt x="10737028" y="541820"/>
                </a:cubicBezTo>
                <a:lnTo>
                  <a:pt x="10727146" y="539946"/>
                </a:lnTo>
                <a:cubicBezTo>
                  <a:pt x="10716796" y="537582"/>
                  <a:pt x="10716796" y="537582"/>
                  <a:pt x="10716796" y="537582"/>
                </a:cubicBezTo>
                <a:cubicBezTo>
                  <a:pt x="10706894" y="535218"/>
                  <a:pt x="10706894" y="535218"/>
                  <a:pt x="10706894" y="535218"/>
                </a:cubicBezTo>
                <a:cubicBezTo>
                  <a:pt x="10696544" y="532876"/>
                  <a:pt x="10696544" y="532876"/>
                  <a:pt x="10696544" y="532876"/>
                </a:cubicBezTo>
                <a:cubicBezTo>
                  <a:pt x="10686683" y="531002"/>
                  <a:pt x="10686683" y="531002"/>
                  <a:pt x="10686683" y="531002"/>
                </a:cubicBezTo>
                <a:cubicBezTo>
                  <a:pt x="10676334" y="528638"/>
                  <a:pt x="10676334" y="528638"/>
                  <a:pt x="10676334" y="528638"/>
                </a:cubicBezTo>
                <a:cubicBezTo>
                  <a:pt x="10666452" y="526274"/>
                  <a:pt x="10666452" y="526274"/>
                  <a:pt x="10666452" y="526274"/>
                </a:cubicBezTo>
                <a:cubicBezTo>
                  <a:pt x="10656081" y="523931"/>
                  <a:pt x="10656081" y="523931"/>
                  <a:pt x="10656081" y="523931"/>
                </a:cubicBezTo>
                <a:cubicBezTo>
                  <a:pt x="10664088" y="518288"/>
                  <a:pt x="10664088" y="518288"/>
                  <a:pt x="10664088" y="518288"/>
                </a:cubicBezTo>
                <a:cubicBezTo>
                  <a:pt x="10672096" y="512623"/>
                  <a:pt x="10672096" y="512623"/>
                  <a:pt x="10672096" y="512623"/>
                </a:cubicBezTo>
                <a:cubicBezTo>
                  <a:pt x="10680082" y="506511"/>
                  <a:pt x="10680082" y="506511"/>
                  <a:pt x="10680082" y="506511"/>
                </a:cubicBezTo>
                <a:cubicBezTo>
                  <a:pt x="10688089" y="500868"/>
                  <a:pt x="10688089" y="500868"/>
                  <a:pt x="10688089" y="500868"/>
                </a:cubicBezTo>
                <a:cubicBezTo>
                  <a:pt x="10696075" y="494756"/>
                  <a:pt x="10696075" y="494756"/>
                  <a:pt x="10696075" y="494756"/>
                </a:cubicBezTo>
                <a:cubicBezTo>
                  <a:pt x="10704082" y="489092"/>
                  <a:pt x="10704082" y="489092"/>
                  <a:pt x="10704082" y="489092"/>
                </a:cubicBezTo>
                <a:cubicBezTo>
                  <a:pt x="10712069" y="483448"/>
                  <a:pt x="10712069" y="483448"/>
                  <a:pt x="10712069" y="483448"/>
                </a:cubicBezTo>
                <a:cubicBezTo>
                  <a:pt x="10720076" y="477315"/>
                  <a:pt x="10720076" y="477315"/>
                  <a:pt x="10720076" y="477315"/>
                </a:cubicBezTo>
                <a:close/>
                <a:moveTo>
                  <a:pt x="10723377" y="476378"/>
                </a:moveTo>
                <a:cubicBezTo>
                  <a:pt x="10732790" y="477315"/>
                  <a:pt x="10732790" y="477315"/>
                  <a:pt x="10732790" y="477315"/>
                </a:cubicBezTo>
                <a:cubicBezTo>
                  <a:pt x="10742671" y="478273"/>
                  <a:pt x="10742671" y="478273"/>
                  <a:pt x="10742671" y="478273"/>
                </a:cubicBezTo>
                <a:cubicBezTo>
                  <a:pt x="10752574" y="478742"/>
                  <a:pt x="10752574" y="478742"/>
                  <a:pt x="10752574" y="478742"/>
                </a:cubicBezTo>
                <a:cubicBezTo>
                  <a:pt x="10761987" y="479679"/>
                  <a:pt x="10761987" y="479679"/>
                  <a:pt x="10761987" y="479679"/>
                </a:cubicBezTo>
                <a:cubicBezTo>
                  <a:pt x="10771868" y="480616"/>
                  <a:pt x="10771868" y="480616"/>
                  <a:pt x="10771868" y="480616"/>
                </a:cubicBezTo>
                <a:cubicBezTo>
                  <a:pt x="10781281" y="481574"/>
                  <a:pt x="10781281" y="481574"/>
                  <a:pt x="10781281" y="481574"/>
                </a:cubicBezTo>
                <a:cubicBezTo>
                  <a:pt x="10791163" y="482043"/>
                  <a:pt x="10791163" y="482043"/>
                  <a:pt x="10791163" y="482043"/>
                </a:cubicBezTo>
                <a:cubicBezTo>
                  <a:pt x="10801044" y="482980"/>
                  <a:pt x="10801044" y="482980"/>
                  <a:pt x="10801044" y="482980"/>
                </a:cubicBezTo>
                <a:cubicBezTo>
                  <a:pt x="10793037" y="490497"/>
                  <a:pt x="10793037" y="490497"/>
                  <a:pt x="10793037" y="490497"/>
                </a:cubicBezTo>
                <a:cubicBezTo>
                  <a:pt x="10785519" y="497567"/>
                  <a:pt x="10785519" y="497567"/>
                  <a:pt x="10785519" y="497567"/>
                </a:cubicBezTo>
                <a:cubicBezTo>
                  <a:pt x="10777980" y="504637"/>
                  <a:pt x="10777980" y="504637"/>
                  <a:pt x="10777980" y="504637"/>
                </a:cubicBezTo>
                <a:cubicBezTo>
                  <a:pt x="10770441" y="512155"/>
                  <a:pt x="10770441" y="512155"/>
                  <a:pt x="10770441" y="512155"/>
                </a:cubicBezTo>
                <a:cubicBezTo>
                  <a:pt x="10762924" y="519225"/>
                  <a:pt x="10762924" y="519225"/>
                  <a:pt x="10762924" y="519225"/>
                </a:cubicBezTo>
                <a:cubicBezTo>
                  <a:pt x="10755385" y="526764"/>
                  <a:pt x="10755385" y="526764"/>
                  <a:pt x="10755385" y="526764"/>
                </a:cubicBezTo>
                <a:cubicBezTo>
                  <a:pt x="10747846" y="533813"/>
                  <a:pt x="10747846" y="533813"/>
                  <a:pt x="10747846" y="533813"/>
                </a:cubicBezTo>
                <a:cubicBezTo>
                  <a:pt x="10740329" y="540883"/>
                  <a:pt x="10740329" y="540883"/>
                  <a:pt x="10740329" y="540883"/>
                </a:cubicBezTo>
                <a:lnTo>
                  <a:pt x="10737965" y="532876"/>
                </a:lnTo>
                <a:cubicBezTo>
                  <a:pt x="10736091" y="524868"/>
                  <a:pt x="10736091" y="524868"/>
                  <a:pt x="10736091" y="524868"/>
                </a:cubicBezTo>
                <a:cubicBezTo>
                  <a:pt x="10733748" y="516861"/>
                  <a:pt x="10733748" y="516861"/>
                  <a:pt x="10733748" y="516861"/>
                </a:cubicBezTo>
                <a:cubicBezTo>
                  <a:pt x="10731853" y="508854"/>
                  <a:pt x="10731853" y="508854"/>
                  <a:pt x="10731853" y="508854"/>
                </a:cubicBezTo>
                <a:cubicBezTo>
                  <a:pt x="10729489" y="500868"/>
                  <a:pt x="10729489" y="500868"/>
                  <a:pt x="10729489" y="500868"/>
                </a:cubicBezTo>
                <a:cubicBezTo>
                  <a:pt x="10727615" y="492861"/>
                  <a:pt x="10727615" y="492861"/>
                  <a:pt x="10727615" y="492861"/>
                </a:cubicBezTo>
                <a:cubicBezTo>
                  <a:pt x="10725251" y="484385"/>
                  <a:pt x="10725251" y="484385"/>
                  <a:pt x="10725251" y="484385"/>
                </a:cubicBezTo>
                <a:cubicBezTo>
                  <a:pt x="10723377" y="476378"/>
                  <a:pt x="10723377" y="476378"/>
                  <a:pt x="10723377" y="476378"/>
                </a:cubicBezTo>
                <a:close/>
                <a:moveTo>
                  <a:pt x="10863655" y="471203"/>
                </a:moveTo>
                <a:cubicBezTo>
                  <a:pt x="10864123" y="471203"/>
                  <a:pt x="10864123" y="471203"/>
                  <a:pt x="10864123" y="471203"/>
                </a:cubicBezTo>
                <a:cubicBezTo>
                  <a:pt x="10864123" y="471672"/>
                  <a:pt x="10864123" y="471672"/>
                  <a:pt x="10864592" y="471672"/>
                </a:cubicBezTo>
                <a:cubicBezTo>
                  <a:pt x="10864592" y="471672"/>
                  <a:pt x="10864592" y="471672"/>
                  <a:pt x="10865060" y="471672"/>
                </a:cubicBezTo>
                <a:cubicBezTo>
                  <a:pt x="10865060" y="472162"/>
                  <a:pt x="10865060" y="472162"/>
                  <a:pt x="10865550" y="472162"/>
                </a:cubicBezTo>
                <a:cubicBezTo>
                  <a:pt x="10865060" y="476378"/>
                  <a:pt x="10865060" y="476378"/>
                  <a:pt x="10865060" y="476378"/>
                </a:cubicBezTo>
                <a:cubicBezTo>
                  <a:pt x="10864123" y="480616"/>
                  <a:pt x="10864123" y="480616"/>
                  <a:pt x="10864123" y="480616"/>
                </a:cubicBezTo>
                <a:lnTo>
                  <a:pt x="10863165" y="485344"/>
                </a:lnTo>
                <a:cubicBezTo>
                  <a:pt x="10862718" y="489560"/>
                  <a:pt x="10862718" y="489560"/>
                  <a:pt x="10862718" y="489560"/>
                </a:cubicBezTo>
                <a:cubicBezTo>
                  <a:pt x="10861781" y="493798"/>
                  <a:pt x="10861781" y="493798"/>
                  <a:pt x="10861781" y="493798"/>
                </a:cubicBezTo>
                <a:cubicBezTo>
                  <a:pt x="10861291" y="498036"/>
                  <a:pt x="10861291" y="498036"/>
                  <a:pt x="10861291" y="498036"/>
                </a:cubicBezTo>
                <a:cubicBezTo>
                  <a:pt x="10860354" y="502742"/>
                  <a:pt x="10860354" y="502742"/>
                  <a:pt x="10860354" y="502742"/>
                </a:cubicBezTo>
                <a:cubicBezTo>
                  <a:pt x="10859417" y="506980"/>
                  <a:pt x="10859417" y="506980"/>
                  <a:pt x="10859417" y="506980"/>
                </a:cubicBezTo>
                <a:cubicBezTo>
                  <a:pt x="10854242" y="510281"/>
                  <a:pt x="10854242" y="510281"/>
                  <a:pt x="10854242" y="510281"/>
                </a:cubicBezTo>
                <a:cubicBezTo>
                  <a:pt x="10848598" y="513092"/>
                  <a:pt x="10848598" y="513092"/>
                  <a:pt x="10848598" y="513092"/>
                </a:cubicBezTo>
                <a:cubicBezTo>
                  <a:pt x="10842955" y="516393"/>
                  <a:pt x="10842955" y="516393"/>
                  <a:pt x="10842955" y="516393"/>
                </a:cubicBezTo>
                <a:cubicBezTo>
                  <a:pt x="10837290" y="519694"/>
                  <a:pt x="10837290" y="519694"/>
                  <a:pt x="10837290" y="519694"/>
                </a:cubicBezTo>
                <a:cubicBezTo>
                  <a:pt x="10831647" y="522994"/>
                  <a:pt x="10831647" y="522994"/>
                  <a:pt x="10831647" y="522994"/>
                </a:cubicBezTo>
                <a:cubicBezTo>
                  <a:pt x="10826003" y="525805"/>
                  <a:pt x="10826003" y="525805"/>
                  <a:pt x="10826003" y="525805"/>
                </a:cubicBezTo>
                <a:cubicBezTo>
                  <a:pt x="10820360" y="529106"/>
                  <a:pt x="10820360" y="529106"/>
                  <a:pt x="10820360" y="529106"/>
                </a:cubicBezTo>
                <a:cubicBezTo>
                  <a:pt x="10815163" y="532407"/>
                  <a:pt x="10815163" y="532407"/>
                  <a:pt x="10815163" y="532407"/>
                </a:cubicBezTo>
                <a:cubicBezTo>
                  <a:pt x="10820828" y="524868"/>
                  <a:pt x="10820828" y="524868"/>
                  <a:pt x="10820828" y="524868"/>
                </a:cubicBezTo>
                <a:cubicBezTo>
                  <a:pt x="10826940" y="516861"/>
                  <a:pt x="10826940" y="516861"/>
                  <a:pt x="10826940" y="516861"/>
                </a:cubicBezTo>
                <a:cubicBezTo>
                  <a:pt x="10833052" y="509323"/>
                  <a:pt x="10833052" y="509323"/>
                  <a:pt x="10833052" y="509323"/>
                </a:cubicBezTo>
                <a:cubicBezTo>
                  <a:pt x="10839185" y="501805"/>
                  <a:pt x="10839185" y="501805"/>
                  <a:pt x="10839185" y="501805"/>
                </a:cubicBezTo>
                <a:cubicBezTo>
                  <a:pt x="10845297" y="494266"/>
                  <a:pt x="10845297" y="494266"/>
                  <a:pt x="10845297" y="494266"/>
                </a:cubicBezTo>
                <a:cubicBezTo>
                  <a:pt x="10851409" y="486259"/>
                  <a:pt x="10851409" y="486259"/>
                  <a:pt x="10851409" y="486259"/>
                </a:cubicBezTo>
                <a:cubicBezTo>
                  <a:pt x="10857521" y="478742"/>
                  <a:pt x="10857521" y="478742"/>
                  <a:pt x="10857521" y="478742"/>
                </a:cubicBezTo>
                <a:cubicBezTo>
                  <a:pt x="10863655" y="471203"/>
                  <a:pt x="10863655" y="471203"/>
                  <a:pt x="10863655" y="471203"/>
                </a:cubicBezTo>
                <a:close/>
                <a:moveTo>
                  <a:pt x="10859417" y="466497"/>
                </a:moveTo>
                <a:cubicBezTo>
                  <a:pt x="10859417" y="466497"/>
                  <a:pt x="10859417" y="466497"/>
                  <a:pt x="10859417" y="466965"/>
                </a:cubicBezTo>
                <a:cubicBezTo>
                  <a:pt x="10859417" y="466965"/>
                  <a:pt x="10859417" y="466965"/>
                  <a:pt x="10859885" y="466965"/>
                </a:cubicBezTo>
                <a:cubicBezTo>
                  <a:pt x="10859885" y="467434"/>
                  <a:pt x="10859885" y="467434"/>
                  <a:pt x="10859885" y="467434"/>
                </a:cubicBezTo>
                <a:lnTo>
                  <a:pt x="10859885" y="467902"/>
                </a:lnTo>
                <a:cubicBezTo>
                  <a:pt x="10860354" y="467902"/>
                  <a:pt x="10860354" y="467902"/>
                  <a:pt x="10860354" y="468392"/>
                </a:cubicBezTo>
                <a:cubicBezTo>
                  <a:pt x="10860822" y="468392"/>
                  <a:pt x="10860822" y="468861"/>
                  <a:pt x="10860822" y="468861"/>
                </a:cubicBezTo>
                <a:cubicBezTo>
                  <a:pt x="10860822" y="468861"/>
                  <a:pt x="10860822" y="468861"/>
                  <a:pt x="10861291" y="469329"/>
                </a:cubicBezTo>
                <a:cubicBezTo>
                  <a:pt x="10854710" y="477315"/>
                  <a:pt x="10854710" y="477315"/>
                  <a:pt x="10854710" y="477315"/>
                </a:cubicBezTo>
                <a:cubicBezTo>
                  <a:pt x="10848108" y="485344"/>
                  <a:pt x="10848108" y="485344"/>
                  <a:pt x="10848108" y="485344"/>
                </a:cubicBezTo>
                <a:cubicBezTo>
                  <a:pt x="10841996" y="493329"/>
                  <a:pt x="10841996" y="493329"/>
                  <a:pt x="10841996" y="493329"/>
                </a:cubicBezTo>
                <a:cubicBezTo>
                  <a:pt x="10835416" y="501337"/>
                  <a:pt x="10835416" y="501337"/>
                  <a:pt x="10835416" y="501337"/>
                </a:cubicBezTo>
                <a:cubicBezTo>
                  <a:pt x="10828814" y="509323"/>
                  <a:pt x="10828814" y="509323"/>
                  <a:pt x="10828814" y="509323"/>
                </a:cubicBezTo>
                <a:cubicBezTo>
                  <a:pt x="10822702" y="517351"/>
                  <a:pt x="10822702" y="517351"/>
                  <a:pt x="10822702" y="517351"/>
                </a:cubicBezTo>
                <a:cubicBezTo>
                  <a:pt x="10816100" y="525805"/>
                  <a:pt x="10816100" y="525805"/>
                  <a:pt x="10816100" y="525805"/>
                </a:cubicBezTo>
                <a:lnTo>
                  <a:pt x="10809520" y="533813"/>
                </a:lnTo>
                <a:cubicBezTo>
                  <a:pt x="10809051" y="527232"/>
                  <a:pt x="10809051" y="527232"/>
                  <a:pt x="10809051" y="527232"/>
                </a:cubicBezTo>
                <a:cubicBezTo>
                  <a:pt x="10809051" y="521120"/>
                  <a:pt x="10809051" y="521120"/>
                  <a:pt x="10809051" y="521120"/>
                </a:cubicBezTo>
                <a:cubicBezTo>
                  <a:pt x="10808562" y="514519"/>
                  <a:pt x="10808562" y="514519"/>
                  <a:pt x="10808562" y="514519"/>
                </a:cubicBezTo>
                <a:cubicBezTo>
                  <a:pt x="10808114" y="508407"/>
                  <a:pt x="10808114" y="508407"/>
                  <a:pt x="10808114" y="508407"/>
                </a:cubicBezTo>
                <a:cubicBezTo>
                  <a:pt x="10807646" y="501805"/>
                  <a:pt x="10807646" y="501805"/>
                  <a:pt x="10807646" y="501805"/>
                </a:cubicBezTo>
                <a:cubicBezTo>
                  <a:pt x="10807177" y="495693"/>
                  <a:pt x="10807177" y="495693"/>
                  <a:pt x="10807177" y="495693"/>
                </a:cubicBezTo>
                <a:cubicBezTo>
                  <a:pt x="10806687" y="489092"/>
                  <a:pt x="10806687" y="489092"/>
                  <a:pt x="10806687" y="489092"/>
                </a:cubicBezTo>
                <a:cubicBezTo>
                  <a:pt x="10806219" y="482980"/>
                  <a:pt x="10806219" y="482980"/>
                  <a:pt x="10806219" y="482980"/>
                </a:cubicBezTo>
                <a:cubicBezTo>
                  <a:pt x="10812821" y="480616"/>
                  <a:pt x="10812821" y="480616"/>
                  <a:pt x="10812821" y="480616"/>
                </a:cubicBezTo>
                <a:cubicBezTo>
                  <a:pt x="10819401" y="478742"/>
                  <a:pt x="10819401" y="478742"/>
                  <a:pt x="10819401" y="478742"/>
                </a:cubicBezTo>
                <a:cubicBezTo>
                  <a:pt x="10826003" y="476847"/>
                  <a:pt x="10826003" y="476847"/>
                  <a:pt x="10826003" y="476847"/>
                </a:cubicBezTo>
                <a:cubicBezTo>
                  <a:pt x="10832584" y="474504"/>
                  <a:pt x="10832584" y="474504"/>
                  <a:pt x="10832584" y="474504"/>
                </a:cubicBezTo>
                <a:cubicBezTo>
                  <a:pt x="10839654" y="472630"/>
                  <a:pt x="10839654" y="472630"/>
                  <a:pt x="10839654" y="472630"/>
                </a:cubicBezTo>
                <a:cubicBezTo>
                  <a:pt x="10846234" y="470735"/>
                  <a:pt x="10846234" y="470735"/>
                  <a:pt x="10846234" y="470735"/>
                </a:cubicBezTo>
                <a:cubicBezTo>
                  <a:pt x="10852836" y="468392"/>
                  <a:pt x="10852836" y="468392"/>
                  <a:pt x="10852836" y="468392"/>
                </a:cubicBezTo>
                <a:cubicBezTo>
                  <a:pt x="10859417" y="466497"/>
                  <a:pt x="10859417" y="466497"/>
                  <a:pt x="10859417" y="466497"/>
                </a:cubicBezTo>
                <a:close/>
                <a:moveTo>
                  <a:pt x="11071575" y="462040"/>
                </a:moveTo>
                <a:lnTo>
                  <a:pt x="11072028" y="462040"/>
                </a:lnTo>
                <a:lnTo>
                  <a:pt x="11072522" y="462040"/>
                </a:lnTo>
                <a:lnTo>
                  <a:pt x="11073015" y="462040"/>
                </a:lnTo>
                <a:lnTo>
                  <a:pt x="11073468" y="462040"/>
                </a:lnTo>
                <a:lnTo>
                  <a:pt x="11075855" y="469194"/>
                </a:lnTo>
                <a:lnTo>
                  <a:pt x="11078243" y="476347"/>
                </a:lnTo>
                <a:lnTo>
                  <a:pt x="11080136" y="483993"/>
                </a:lnTo>
                <a:lnTo>
                  <a:pt x="11082565" y="491146"/>
                </a:lnTo>
                <a:lnTo>
                  <a:pt x="11077749" y="491146"/>
                </a:lnTo>
                <a:lnTo>
                  <a:pt x="11072522" y="491146"/>
                </a:lnTo>
                <a:lnTo>
                  <a:pt x="11067253" y="491146"/>
                </a:lnTo>
                <a:lnTo>
                  <a:pt x="11062478" y="491146"/>
                </a:lnTo>
                <a:lnTo>
                  <a:pt x="11064372" y="483993"/>
                </a:lnTo>
                <a:lnTo>
                  <a:pt x="11066759" y="476347"/>
                </a:lnTo>
                <a:lnTo>
                  <a:pt x="11069188" y="469194"/>
                </a:lnTo>
                <a:close/>
                <a:moveTo>
                  <a:pt x="11201088" y="462040"/>
                </a:moveTo>
                <a:lnTo>
                  <a:pt x="11201581" y="462040"/>
                </a:lnTo>
                <a:lnTo>
                  <a:pt x="11202033" y="462040"/>
                </a:lnTo>
                <a:lnTo>
                  <a:pt x="11202526" y="462040"/>
                </a:lnTo>
                <a:lnTo>
                  <a:pt x="11203019" y="462040"/>
                </a:lnTo>
                <a:lnTo>
                  <a:pt x="11205403" y="469193"/>
                </a:lnTo>
                <a:lnTo>
                  <a:pt x="11207787" y="476347"/>
                </a:lnTo>
                <a:lnTo>
                  <a:pt x="11210170" y="483993"/>
                </a:lnTo>
                <a:lnTo>
                  <a:pt x="11212554" y="491146"/>
                </a:lnTo>
                <a:lnTo>
                  <a:pt x="11207293" y="491146"/>
                </a:lnTo>
                <a:lnTo>
                  <a:pt x="11202033" y="491146"/>
                </a:lnTo>
                <a:lnTo>
                  <a:pt x="11197265" y="491146"/>
                </a:lnTo>
                <a:lnTo>
                  <a:pt x="11192005" y="491146"/>
                </a:lnTo>
                <a:lnTo>
                  <a:pt x="11194389" y="483993"/>
                </a:lnTo>
                <a:lnTo>
                  <a:pt x="11196772" y="476347"/>
                </a:lnTo>
                <a:lnTo>
                  <a:pt x="11198704" y="469193"/>
                </a:lnTo>
                <a:close/>
                <a:moveTo>
                  <a:pt x="11378647" y="462040"/>
                </a:moveTo>
                <a:lnTo>
                  <a:pt x="11379141" y="462040"/>
                </a:lnTo>
                <a:lnTo>
                  <a:pt x="11379634" y="462040"/>
                </a:lnTo>
                <a:lnTo>
                  <a:pt x="11380087" y="462040"/>
                </a:lnTo>
                <a:lnTo>
                  <a:pt x="11380581" y="462040"/>
                </a:lnTo>
                <a:lnTo>
                  <a:pt x="11382968" y="469193"/>
                </a:lnTo>
                <a:lnTo>
                  <a:pt x="11385356" y="476346"/>
                </a:lnTo>
                <a:lnTo>
                  <a:pt x="11387743" y="483993"/>
                </a:lnTo>
                <a:lnTo>
                  <a:pt x="11389636" y="491146"/>
                </a:lnTo>
                <a:lnTo>
                  <a:pt x="11384862" y="491146"/>
                </a:lnTo>
                <a:lnTo>
                  <a:pt x="11379634" y="491146"/>
                </a:lnTo>
                <a:lnTo>
                  <a:pt x="11374819" y="491146"/>
                </a:lnTo>
                <a:lnTo>
                  <a:pt x="11369591" y="491146"/>
                </a:lnTo>
                <a:lnTo>
                  <a:pt x="11371979" y="483993"/>
                </a:lnTo>
                <a:lnTo>
                  <a:pt x="11374366" y="476346"/>
                </a:lnTo>
                <a:lnTo>
                  <a:pt x="11376259" y="469193"/>
                </a:lnTo>
                <a:close/>
                <a:moveTo>
                  <a:pt x="11123757" y="460602"/>
                </a:moveTo>
                <a:cubicBezTo>
                  <a:pt x="11123757" y="460602"/>
                  <a:pt x="11123757" y="460602"/>
                  <a:pt x="11127581" y="460602"/>
                </a:cubicBezTo>
                <a:cubicBezTo>
                  <a:pt x="11127581" y="460602"/>
                  <a:pt x="11127581" y="460602"/>
                  <a:pt x="11131404" y="460602"/>
                </a:cubicBezTo>
                <a:cubicBezTo>
                  <a:pt x="11131404" y="460602"/>
                  <a:pt x="11131404" y="460602"/>
                  <a:pt x="11135228" y="460602"/>
                </a:cubicBezTo>
                <a:cubicBezTo>
                  <a:pt x="11135228" y="460602"/>
                  <a:pt x="11135228" y="460602"/>
                  <a:pt x="11139051" y="460602"/>
                </a:cubicBezTo>
                <a:cubicBezTo>
                  <a:pt x="11141888" y="460602"/>
                  <a:pt x="11144766" y="460602"/>
                  <a:pt x="11146657" y="461547"/>
                </a:cubicBezTo>
                <a:cubicBezTo>
                  <a:pt x="11148589" y="462493"/>
                  <a:pt x="11150480" y="463479"/>
                  <a:pt x="11151919" y="464918"/>
                </a:cubicBezTo>
                <a:cubicBezTo>
                  <a:pt x="11153358" y="466316"/>
                  <a:pt x="11154304" y="468248"/>
                  <a:pt x="11154797" y="470632"/>
                </a:cubicBezTo>
                <a:cubicBezTo>
                  <a:pt x="11155290" y="473017"/>
                  <a:pt x="11155743" y="475401"/>
                  <a:pt x="11155743" y="478731"/>
                </a:cubicBezTo>
                <a:cubicBezTo>
                  <a:pt x="11155743" y="478731"/>
                  <a:pt x="11155743" y="478731"/>
                  <a:pt x="11155743" y="482554"/>
                </a:cubicBezTo>
                <a:cubicBezTo>
                  <a:pt x="11155743" y="482554"/>
                  <a:pt x="11155743" y="482554"/>
                  <a:pt x="11155743" y="486871"/>
                </a:cubicBezTo>
                <a:cubicBezTo>
                  <a:pt x="11155743" y="486871"/>
                  <a:pt x="11155743" y="486871"/>
                  <a:pt x="11155743" y="491146"/>
                </a:cubicBezTo>
                <a:cubicBezTo>
                  <a:pt x="11155743" y="491146"/>
                  <a:pt x="11155743" y="491146"/>
                  <a:pt x="11155743" y="495463"/>
                </a:cubicBezTo>
                <a:cubicBezTo>
                  <a:pt x="11155743" y="498793"/>
                  <a:pt x="11155290" y="501218"/>
                  <a:pt x="11154797" y="503603"/>
                </a:cubicBezTo>
                <a:cubicBezTo>
                  <a:pt x="11154304" y="505987"/>
                  <a:pt x="11153358" y="507878"/>
                  <a:pt x="11151919" y="509317"/>
                </a:cubicBezTo>
                <a:cubicBezTo>
                  <a:pt x="11150480" y="511208"/>
                  <a:pt x="11148589" y="512153"/>
                  <a:pt x="11146657" y="513140"/>
                </a:cubicBezTo>
                <a:cubicBezTo>
                  <a:pt x="11144272" y="513592"/>
                  <a:pt x="11141888" y="514086"/>
                  <a:pt x="11139051" y="514086"/>
                </a:cubicBezTo>
                <a:lnTo>
                  <a:pt x="11135228" y="514086"/>
                </a:lnTo>
                <a:cubicBezTo>
                  <a:pt x="11135228" y="514086"/>
                  <a:pt x="11135228" y="514086"/>
                  <a:pt x="11131404" y="514086"/>
                </a:cubicBezTo>
                <a:cubicBezTo>
                  <a:pt x="11131404" y="514086"/>
                  <a:pt x="11131404" y="514086"/>
                  <a:pt x="11127581" y="514086"/>
                </a:cubicBezTo>
                <a:cubicBezTo>
                  <a:pt x="11127581" y="514086"/>
                  <a:pt x="11127581" y="514086"/>
                  <a:pt x="11123757" y="514086"/>
                </a:cubicBezTo>
                <a:cubicBezTo>
                  <a:pt x="11123757" y="514086"/>
                  <a:pt x="11123757" y="514086"/>
                  <a:pt x="11123757" y="500725"/>
                </a:cubicBezTo>
                <a:cubicBezTo>
                  <a:pt x="11123757" y="500725"/>
                  <a:pt x="11123757" y="500725"/>
                  <a:pt x="11123757" y="487323"/>
                </a:cubicBezTo>
                <a:cubicBezTo>
                  <a:pt x="11123757" y="487323"/>
                  <a:pt x="11123757" y="487323"/>
                  <a:pt x="11123757" y="473962"/>
                </a:cubicBezTo>
                <a:cubicBezTo>
                  <a:pt x="11123757" y="473962"/>
                  <a:pt x="11123757" y="473962"/>
                  <a:pt x="11123757" y="460602"/>
                </a:cubicBezTo>
                <a:close/>
                <a:moveTo>
                  <a:pt x="11253336" y="460601"/>
                </a:moveTo>
                <a:cubicBezTo>
                  <a:pt x="11253336" y="460601"/>
                  <a:pt x="11253336" y="460601"/>
                  <a:pt x="11257663" y="460601"/>
                </a:cubicBezTo>
                <a:cubicBezTo>
                  <a:pt x="11257663" y="460601"/>
                  <a:pt x="11257663" y="460601"/>
                  <a:pt x="11261495" y="460601"/>
                </a:cubicBezTo>
                <a:cubicBezTo>
                  <a:pt x="11261495" y="460601"/>
                  <a:pt x="11261495" y="460601"/>
                  <a:pt x="11265781" y="460601"/>
                </a:cubicBezTo>
                <a:cubicBezTo>
                  <a:pt x="11265781" y="460601"/>
                  <a:pt x="11265781" y="460601"/>
                  <a:pt x="11269614" y="460601"/>
                </a:cubicBezTo>
                <a:cubicBezTo>
                  <a:pt x="11272045" y="460601"/>
                  <a:pt x="11273941" y="460601"/>
                  <a:pt x="11275383" y="461095"/>
                </a:cubicBezTo>
                <a:cubicBezTo>
                  <a:pt x="11277279" y="461547"/>
                  <a:pt x="11278721" y="462040"/>
                  <a:pt x="11279669" y="462986"/>
                </a:cubicBezTo>
                <a:cubicBezTo>
                  <a:pt x="11280658" y="463931"/>
                  <a:pt x="11281606" y="465370"/>
                  <a:pt x="11282059" y="466809"/>
                </a:cubicBezTo>
                <a:cubicBezTo>
                  <a:pt x="11282554" y="468248"/>
                  <a:pt x="11283048" y="469687"/>
                  <a:pt x="11283048" y="471578"/>
                </a:cubicBezTo>
                <a:cubicBezTo>
                  <a:pt x="11283048" y="473510"/>
                  <a:pt x="11282554" y="474908"/>
                  <a:pt x="11282059" y="476346"/>
                </a:cubicBezTo>
                <a:cubicBezTo>
                  <a:pt x="11281606" y="477785"/>
                  <a:pt x="11280658" y="479224"/>
                  <a:pt x="11279669" y="480170"/>
                </a:cubicBezTo>
                <a:cubicBezTo>
                  <a:pt x="11278721" y="481115"/>
                  <a:pt x="11277279" y="481609"/>
                  <a:pt x="11275878" y="482102"/>
                </a:cubicBezTo>
                <a:cubicBezTo>
                  <a:pt x="11273941" y="482554"/>
                  <a:pt x="11272045" y="482554"/>
                  <a:pt x="11269614" y="482554"/>
                </a:cubicBezTo>
                <a:cubicBezTo>
                  <a:pt x="11269614" y="482554"/>
                  <a:pt x="11269614" y="482554"/>
                  <a:pt x="11265781" y="482554"/>
                </a:cubicBezTo>
                <a:cubicBezTo>
                  <a:pt x="11265781" y="482554"/>
                  <a:pt x="11265781" y="482554"/>
                  <a:pt x="11261495" y="482554"/>
                </a:cubicBezTo>
                <a:cubicBezTo>
                  <a:pt x="11261495" y="482554"/>
                  <a:pt x="11261495" y="482554"/>
                  <a:pt x="11257663" y="482554"/>
                </a:cubicBezTo>
                <a:cubicBezTo>
                  <a:pt x="11257663" y="482554"/>
                  <a:pt x="11257663" y="482554"/>
                  <a:pt x="11253336" y="482554"/>
                </a:cubicBezTo>
                <a:lnTo>
                  <a:pt x="11253336" y="477292"/>
                </a:lnTo>
                <a:cubicBezTo>
                  <a:pt x="11253336" y="477292"/>
                  <a:pt x="11253336" y="477292"/>
                  <a:pt x="11253336" y="471578"/>
                </a:cubicBezTo>
                <a:cubicBezTo>
                  <a:pt x="11253336" y="471578"/>
                  <a:pt x="11253336" y="471578"/>
                  <a:pt x="11253336" y="465863"/>
                </a:cubicBezTo>
                <a:cubicBezTo>
                  <a:pt x="11253336" y="465863"/>
                  <a:pt x="11253336" y="465863"/>
                  <a:pt x="11253336" y="460601"/>
                </a:cubicBezTo>
                <a:close/>
                <a:moveTo>
                  <a:pt x="11521488" y="458658"/>
                </a:moveTo>
                <a:cubicBezTo>
                  <a:pt x="11524372" y="458658"/>
                  <a:pt x="11526761" y="458658"/>
                  <a:pt x="11529150" y="459645"/>
                </a:cubicBezTo>
                <a:cubicBezTo>
                  <a:pt x="11531045" y="460098"/>
                  <a:pt x="11532981" y="461537"/>
                  <a:pt x="11534423" y="462976"/>
                </a:cubicBezTo>
                <a:cubicBezTo>
                  <a:pt x="11535865" y="464416"/>
                  <a:pt x="11536813" y="466308"/>
                  <a:pt x="11537266" y="468734"/>
                </a:cubicBezTo>
                <a:cubicBezTo>
                  <a:pt x="11538254" y="470626"/>
                  <a:pt x="11538254" y="473504"/>
                  <a:pt x="11538254" y="476342"/>
                </a:cubicBezTo>
                <a:cubicBezTo>
                  <a:pt x="11538254" y="476342"/>
                  <a:pt x="11538254" y="476342"/>
                  <a:pt x="11538254" y="481606"/>
                </a:cubicBezTo>
                <a:cubicBezTo>
                  <a:pt x="11538254" y="481606"/>
                  <a:pt x="11538254" y="481606"/>
                  <a:pt x="11538254" y="486870"/>
                </a:cubicBezTo>
                <a:cubicBezTo>
                  <a:pt x="11538254" y="486870"/>
                  <a:pt x="11538254" y="486870"/>
                  <a:pt x="11538254" y="492134"/>
                </a:cubicBezTo>
                <a:cubicBezTo>
                  <a:pt x="11538254" y="492134"/>
                  <a:pt x="11538254" y="492134"/>
                  <a:pt x="11538254" y="497398"/>
                </a:cubicBezTo>
                <a:cubicBezTo>
                  <a:pt x="11538254" y="500729"/>
                  <a:pt x="11538254" y="503608"/>
                  <a:pt x="11537266" y="505499"/>
                </a:cubicBezTo>
                <a:cubicBezTo>
                  <a:pt x="11536813" y="507885"/>
                  <a:pt x="11535371" y="509776"/>
                  <a:pt x="11534423" y="511216"/>
                </a:cubicBezTo>
                <a:cubicBezTo>
                  <a:pt x="11532981" y="513148"/>
                  <a:pt x="11531045" y="514094"/>
                  <a:pt x="11529150" y="515040"/>
                </a:cubicBezTo>
                <a:cubicBezTo>
                  <a:pt x="11526761" y="515534"/>
                  <a:pt x="11524372" y="515986"/>
                  <a:pt x="11521488" y="515986"/>
                </a:cubicBezTo>
                <a:cubicBezTo>
                  <a:pt x="11518646" y="515986"/>
                  <a:pt x="11516215" y="515534"/>
                  <a:pt x="11514320" y="515040"/>
                </a:cubicBezTo>
                <a:cubicBezTo>
                  <a:pt x="11512384" y="514094"/>
                  <a:pt x="11510489" y="513148"/>
                  <a:pt x="11509048" y="511216"/>
                </a:cubicBezTo>
                <a:cubicBezTo>
                  <a:pt x="11507606" y="509776"/>
                  <a:pt x="11506658" y="507885"/>
                  <a:pt x="11505711" y="505499"/>
                </a:cubicBezTo>
                <a:cubicBezTo>
                  <a:pt x="11505216" y="503608"/>
                  <a:pt x="11504722" y="500729"/>
                  <a:pt x="11504722" y="497398"/>
                </a:cubicBezTo>
                <a:lnTo>
                  <a:pt x="11504722" y="492134"/>
                </a:lnTo>
                <a:cubicBezTo>
                  <a:pt x="11504722" y="492134"/>
                  <a:pt x="11504722" y="492134"/>
                  <a:pt x="11504722" y="486870"/>
                </a:cubicBezTo>
                <a:cubicBezTo>
                  <a:pt x="11504722" y="486870"/>
                  <a:pt x="11504722" y="486870"/>
                  <a:pt x="11504722" y="481606"/>
                </a:cubicBezTo>
                <a:cubicBezTo>
                  <a:pt x="11504722" y="481606"/>
                  <a:pt x="11504722" y="481606"/>
                  <a:pt x="11504722" y="476342"/>
                </a:cubicBezTo>
                <a:cubicBezTo>
                  <a:pt x="11504722" y="473504"/>
                  <a:pt x="11505216" y="470626"/>
                  <a:pt x="11505711" y="468734"/>
                </a:cubicBezTo>
                <a:cubicBezTo>
                  <a:pt x="11506658" y="466308"/>
                  <a:pt x="11507606" y="464416"/>
                  <a:pt x="11509048" y="462976"/>
                </a:cubicBezTo>
                <a:cubicBezTo>
                  <a:pt x="11510489" y="461537"/>
                  <a:pt x="11511931" y="460098"/>
                  <a:pt x="11514320" y="459645"/>
                </a:cubicBezTo>
                <a:cubicBezTo>
                  <a:pt x="11516215" y="458658"/>
                  <a:pt x="11518646" y="458658"/>
                  <a:pt x="11521488" y="458658"/>
                </a:cubicBezTo>
                <a:close/>
                <a:moveTo>
                  <a:pt x="11065360" y="451516"/>
                </a:moveTo>
                <a:lnTo>
                  <a:pt x="11059597" y="469194"/>
                </a:lnTo>
                <a:lnTo>
                  <a:pt x="11053876" y="487323"/>
                </a:lnTo>
                <a:lnTo>
                  <a:pt x="11048607" y="505494"/>
                </a:lnTo>
                <a:lnTo>
                  <a:pt x="11042845" y="523171"/>
                </a:lnTo>
                <a:lnTo>
                  <a:pt x="11045232" y="523171"/>
                </a:lnTo>
                <a:lnTo>
                  <a:pt x="11047620" y="523171"/>
                </a:lnTo>
                <a:lnTo>
                  <a:pt x="11050048" y="523171"/>
                </a:lnTo>
                <a:lnTo>
                  <a:pt x="11052435" y="523171"/>
                </a:lnTo>
                <a:lnTo>
                  <a:pt x="11054329" y="517416"/>
                </a:lnTo>
                <a:lnTo>
                  <a:pt x="11056263" y="511208"/>
                </a:lnTo>
                <a:lnTo>
                  <a:pt x="11057704" y="505494"/>
                </a:lnTo>
                <a:lnTo>
                  <a:pt x="11059597" y="499286"/>
                </a:lnTo>
                <a:lnTo>
                  <a:pt x="11066306" y="499286"/>
                </a:lnTo>
                <a:lnTo>
                  <a:pt x="11072522" y="499286"/>
                </a:lnTo>
                <a:lnTo>
                  <a:pt x="11078737" y="499286"/>
                </a:lnTo>
                <a:lnTo>
                  <a:pt x="11085405" y="499286"/>
                </a:lnTo>
                <a:lnTo>
                  <a:pt x="11086845" y="505494"/>
                </a:lnTo>
                <a:lnTo>
                  <a:pt x="11088780" y="511208"/>
                </a:lnTo>
                <a:lnTo>
                  <a:pt x="11090673" y="517416"/>
                </a:lnTo>
                <a:lnTo>
                  <a:pt x="11092608" y="523171"/>
                </a:lnTo>
                <a:lnTo>
                  <a:pt x="11094995" y="523171"/>
                </a:lnTo>
                <a:lnTo>
                  <a:pt x="11097382" y="523171"/>
                </a:lnTo>
                <a:lnTo>
                  <a:pt x="11099770" y="523171"/>
                </a:lnTo>
                <a:lnTo>
                  <a:pt x="11102157" y="523171"/>
                </a:lnTo>
                <a:lnTo>
                  <a:pt x="11096436" y="505494"/>
                </a:lnTo>
                <a:lnTo>
                  <a:pt x="11091167" y="487323"/>
                </a:lnTo>
                <a:lnTo>
                  <a:pt x="11085405" y="469194"/>
                </a:lnTo>
                <a:lnTo>
                  <a:pt x="11079683" y="451516"/>
                </a:lnTo>
                <a:lnTo>
                  <a:pt x="11076349" y="451516"/>
                </a:lnTo>
                <a:lnTo>
                  <a:pt x="11072522" y="451516"/>
                </a:lnTo>
                <a:lnTo>
                  <a:pt x="11068694" y="451516"/>
                </a:lnTo>
                <a:close/>
                <a:moveTo>
                  <a:pt x="11114178" y="451516"/>
                </a:moveTo>
                <a:lnTo>
                  <a:pt x="11114178" y="469194"/>
                </a:lnTo>
                <a:cubicBezTo>
                  <a:pt x="11114178" y="469194"/>
                  <a:pt x="11114178" y="469194"/>
                  <a:pt x="11114178" y="487323"/>
                </a:cubicBezTo>
                <a:cubicBezTo>
                  <a:pt x="11114178" y="487323"/>
                  <a:pt x="11114178" y="487323"/>
                  <a:pt x="11114178" y="505494"/>
                </a:cubicBezTo>
                <a:cubicBezTo>
                  <a:pt x="11114178" y="505494"/>
                  <a:pt x="11114178" y="505494"/>
                  <a:pt x="11114178" y="523171"/>
                </a:cubicBezTo>
                <a:cubicBezTo>
                  <a:pt x="11114178" y="523171"/>
                  <a:pt x="11114178" y="523171"/>
                  <a:pt x="11120386" y="523171"/>
                </a:cubicBezTo>
                <a:cubicBezTo>
                  <a:pt x="11120386" y="523171"/>
                  <a:pt x="11120386" y="523171"/>
                  <a:pt x="11126635" y="523171"/>
                </a:cubicBezTo>
                <a:cubicBezTo>
                  <a:pt x="11126635" y="523171"/>
                  <a:pt x="11126635" y="523171"/>
                  <a:pt x="11132843" y="523171"/>
                </a:cubicBezTo>
                <a:cubicBezTo>
                  <a:pt x="11132843" y="523171"/>
                  <a:pt x="11132843" y="523171"/>
                  <a:pt x="11139051" y="523171"/>
                </a:cubicBezTo>
                <a:cubicBezTo>
                  <a:pt x="11143327" y="523171"/>
                  <a:pt x="11147150" y="522678"/>
                  <a:pt x="11150480" y="521239"/>
                </a:cubicBezTo>
                <a:cubicBezTo>
                  <a:pt x="11153852" y="520293"/>
                  <a:pt x="11156236" y="518402"/>
                  <a:pt x="11158621" y="515977"/>
                </a:cubicBezTo>
                <a:cubicBezTo>
                  <a:pt x="11161005" y="513592"/>
                  <a:pt x="11162444" y="510756"/>
                  <a:pt x="11163883" y="507385"/>
                </a:cubicBezTo>
                <a:cubicBezTo>
                  <a:pt x="11164829" y="504055"/>
                  <a:pt x="11165322" y="500232"/>
                  <a:pt x="11165322" y="495463"/>
                </a:cubicBezTo>
                <a:cubicBezTo>
                  <a:pt x="11165322" y="495463"/>
                  <a:pt x="11165322" y="495463"/>
                  <a:pt x="11165322" y="491146"/>
                </a:cubicBezTo>
                <a:cubicBezTo>
                  <a:pt x="11165322" y="491146"/>
                  <a:pt x="11165322" y="491146"/>
                  <a:pt x="11165322" y="486871"/>
                </a:cubicBezTo>
                <a:cubicBezTo>
                  <a:pt x="11165322" y="486871"/>
                  <a:pt x="11165322" y="486871"/>
                  <a:pt x="11165322" y="482554"/>
                </a:cubicBezTo>
                <a:cubicBezTo>
                  <a:pt x="11165322" y="482554"/>
                  <a:pt x="11165322" y="482554"/>
                  <a:pt x="11165322" y="478731"/>
                </a:cubicBezTo>
                <a:cubicBezTo>
                  <a:pt x="11165322" y="473962"/>
                  <a:pt x="11164829" y="470139"/>
                  <a:pt x="11163883" y="466809"/>
                </a:cubicBezTo>
                <a:cubicBezTo>
                  <a:pt x="11162444" y="463479"/>
                  <a:pt x="11161005" y="460602"/>
                  <a:pt x="11158621" y="458217"/>
                </a:cubicBezTo>
                <a:cubicBezTo>
                  <a:pt x="11156688" y="455833"/>
                  <a:pt x="11153852" y="454394"/>
                  <a:pt x="11150480" y="452955"/>
                </a:cubicBezTo>
                <a:cubicBezTo>
                  <a:pt x="11147150" y="452009"/>
                  <a:pt x="11143327" y="451516"/>
                  <a:pt x="11139051" y="451516"/>
                </a:cubicBezTo>
                <a:cubicBezTo>
                  <a:pt x="11139051" y="451516"/>
                  <a:pt x="11139051" y="451516"/>
                  <a:pt x="11132843" y="451516"/>
                </a:cubicBezTo>
                <a:cubicBezTo>
                  <a:pt x="11132843" y="451516"/>
                  <a:pt x="11132843" y="451516"/>
                  <a:pt x="11126635" y="451516"/>
                </a:cubicBezTo>
                <a:cubicBezTo>
                  <a:pt x="11126635" y="451516"/>
                  <a:pt x="11126635" y="451516"/>
                  <a:pt x="11120386" y="451516"/>
                </a:cubicBezTo>
                <a:cubicBezTo>
                  <a:pt x="11120386" y="451516"/>
                  <a:pt x="11120386" y="451516"/>
                  <a:pt x="11114178" y="451516"/>
                </a:cubicBezTo>
                <a:close/>
                <a:moveTo>
                  <a:pt x="11194882" y="451516"/>
                </a:moveTo>
                <a:lnTo>
                  <a:pt x="11189128" y="469193"/>
                </a:lnTo>
                <a:lnTo>
                  <a:pt x="11183908" y="487323"/>
                </a:lnTo>
                <a:lnTo>
                  <a:pt x="11178155" y="505494"/>
                </a:lnTo>
                <a:lnTo>
                  <a:pt x="11172442" y="523171"/>
                </a:lnTo>
                <a:lnTo>
                  <a:pt x="11174826" y="523171"/>
                </a:lnTo>
                <a:lnTo>
                  <a:pt x="11177209" y="523171"/>
                </a:lnTo>
                <a:lnTo>
                  <a:pt x="11179593" y="523171"/>
                </a:lnTo>
                <a:lnTo>
                  <a:pt x="11181977" y="523171"/>
                </a:lnTo>
                <a:lnTo>
                  <a:pt x="11183908" y="517416"/>
                </a:lnTo>
                <a:lnTo>
                  <a:pt x="11185799" y="511208"/>
                </a:lnTo>
                <a:lnTo>
                  <a:pt x="11187731" y="505494"/>
                </a:lnTo>
                <a:lnTo>
                  <a:pt x="11189621" y="499286"/>
                </a:lnTo>
                <a:lnTo>
                  <a:pt x="11195827" y="499286"/>
                </a:lnTo>
                <a:lnTo>
                  <a:pt x="11202033" y="499286"/>
                </a:lnTo>
                <a:lnTo>
                  <a:pt x="11208732" y="499286"/>
                </a:lnTo>
                <a:lnTo>
                  <a:pt x="11214938" y="499286"/>
                </a:lnTo>
                <a:lnTo>
                  <a:pt x="11216828" y="505494"/>
                </a:lnTo>
                <a:lnTo>
                  <a:pt x="11218760" y="511208"/>
                </a:lnTo>
                <a:lnTo>
                  <a:pt x="11220198" y="517416"/>
                </a:lnTo>
                <a:lnTo>
                  <a:pt x="11222089" y="523171"/>
                </a:lnTo>
                <a:lnTo>
                  <a:pt x="11224473" y="523171"/>
                </a:lnTo>
                <a:lnTo>
                  <a:pt x="11226856" y="523171"/>
                </a:lnTo>
                <a:lnTo>
                  <a:pt x="11229240" y="523171"/>
                </a:lnTo>
                <a:lnTo>
                  <a:pt x="11232117" y="523171"/>
                </a:lnTo>
                <a:lnTo>
                  <a:pt x="11226404" y="505494"/>
                </a:lnTo>
                <a:lnTo>
                  <a:pt x="11220650" y="487323"/>
                </a:lnTo>
                <a:lnTo>
                  <a:pt x="11214938" y="469193"/>
                </a:lnTo>
                <a:lnTo>
                  <a:pt x="11209677" y="451516"/>
                </a:lnTo>
                <a:lnTo>
                  <a:pt x="11205855" y="451516"/>
                </a:lnTo>
                <a:lnTo>
                  <a:pt x="11202033" y="451516"/>
                </a:lnTo>
                <a:lnTo>
                  <a:pt x="11198704" y="451516"/>
                </a:lnTo>
                <a:close/>
                <a:moveTo>
                  <a:pt x="11243775" y="451516"/>
                </a:moveTo>
                <a:cubicBezTo>
                  <a:pt x="11243775" y="451516"/>
                  <a:pt x="11243775" y="451516"/>
                  <a:pt x="11243775" y="469193"/>
                </a:cubicBezTo>
                <a:cubicBezTo>
                  <a:pt x="11243775" y="469193"/>
                  <a:pt x="11243775" y="469193"/>
                  <a:pt x="11243775" y="487323"/>
                </a:cubicBezTo>
                <a:cubicBezTo>
                  <a:pt x="11243775" y="487323"/>
                  <a:pt x="11243775" y="487323"/>
                  <a:pt x="11243775" y="505494"/>
                </a:cubicBezTo>
                <a:cubicBezTo>
                  <a:pt x="11243775" y="505494"/>
                  <a:pt x="11243775" y="505494"/>
                  <a:pt x="11243775" y="523171"/>
                </a:cubicBezTo>
                <a:cubicBezTo>
                  <a:pt x="11243775" y="523171"/>
                  <a:pt x="11243775" y="523171"/>
                  <a:pt x="11246165" y="523171"/>
                </a:cubicBezTo>
                <a:cubicBezTo>
                  <a:pt x="11246165" y="523171"/>
                  <a:pt x="11246165" y="523171"/>
                  <a:pt x="11248555" y="523171"/>
                </a:cubicBezTo>
                <a:cubicBezTo>
                  <a:pt x="11248555" y="523171"/>
                  <a:pt x="11248555" y="523171"/>
                  <a:pt x="11250946" y="523171"/>
                </a:cubicBezTo>
                <a:cubicBezTo>
                  <a:pt x="11250946" y="523171"/>
                  <a:pt x="11250946" y="523171"/>
                  <a:pt x="11253336" y="523171"/>
                </a:cubicBezTo>
                <a:cubicBezTo>
                  <a:pt x="11253336" y="523171"/>
                  <a:pt x="11253336" y="523171"/>
                  <a:pt x="11253336" y="515031"/>
                </a:cubicBezTo>
                <a:cubicBezTo>
                  <a:pt x="11253336" y="515031"/>
                  <a:pt x="11253336" y="515031"/>
                  <a:pt x="11253336" y="507385"/>
                </a:cubicBezTo>
                <a:cubicBezTo>
                  <a:pt x="11253336" y="507385"/>
                  <a:pt x="11253336" y="507385"/>
                  <a:pt x="11253336" y="499286"/>
                </a:cubicBezTo>
                <a:cubicBezTo>
                  <a:pt x="11253336" y="499286"/>
                  <a:pt x="11253336" y="499286"/>
                  <a:pt x="11253336" y="491146"/>
                </a:cubicBezTo>
                <a:cubicBezTo>
                  <a:pt x="11253336" y="491146"/>
                  <a:pt x="11253336" y="491146"/>
                  <a:pt x="11257663" y="491146"/>
                </a:cubicBezTo>
                <a:cubicBezTo>
                  <a:pt x="11257663" y="491146"/>
                  <a:pt x="11257663" y="491146"/>
                  <a:pt x="11261495" y="491146"/>
                </a:cubicBezTo>
                <a:cubicBezTo>
                  <a:pt x="11261495" y="491146"/>
                  <a:pt x="11261495" y="491146"/>
                  <a:pt x="11265781" y="491146"/>
                </a:cubicBezTo>
                <a:cubicBezTo>
                  <a:pt x="11265781" y="491146"/>
                  <a:pt x="11265781" y="491146"/>
                  <a:pt x="11269614" y="491146"/>
                </a:cubicBezTo>
                <a:cubicBezTo>
                  <a:pt x="11273446" y="491146"/>
                  <a:pt x="11276826" y="490694"/>
                  <a:pt x="11279669" y="490201"/>
                </a:cubicBezTo>
                <a:cubicBezTo>
                  <a:pt x="11282554" y="489255"/>
                  <a:pt x="11284944" y="487816"/>
                  <a:pt x="11286840" y="485925"/>
                </a:cubicBezTo>
                <a:cubicBezTo>
                  <a:pt x="11288777" y="484486"/>
                  <a:pt x="11290219" y="482102"/>
                  <a:pt x="11291167" y="479676"/>
                </a:cubicBezTo>
                <a:cubicBezTo>
                  <a:pt x="11292609" y="477292"/>
                  <a:pt x="11293104" y="474455"/>
                  <a:pt x="11293104" y="471125"/>
                </a:cubicBezTo>
                <a:cubicBezTo>
                  <a:pt x="11293104" y="468248"/>
                  <a:pt x="11292609" y="465370"/>
                  <a:pt x="11291661" y="462492"/>
                </a:cubicBezTo>
                <a:cubicBezTo>
                  <a:pt x="11290672" y="460108"/>
                  <a:pt x="11289271" y="458217"/>
                  <a:pt x="11287334" y="456285"/>
                </a:cubicBezTo>
                <a:cubicBezTo>
                  <a:pt x="11284944" y="454846"/>
                  <a:pt x="11282554" y="453448"/>
                  <a:pt x="11279669" y="452462"/>
                </a:cubicBezTo>
                <a:cubicBezTo>
                  <a:pt x="11276826" y="452009"/>
                  <a:pt x="11273446" y="451516"/>
                  <a:pt x="11269614" y="451516"/>
                </a:cubicBezTo>
                <a:lnTo>
                  <a:pt x="11263391" y="451516"/>
                </a:lnTo>
                <a:cubicBezTo>
                  <a:pt x="11263391" y="451516"/>
                  <a:pt x="11263391" y="451516"/>
                  <a:pt x="11256715" y="451516"/>
                </a:cubicBezTo>
                <a:cubicBezTo>
                  <a:pt x="11256715" y="451516"/>
                  <a:pt x="11256715" y="451516"/>
                  <a:pt x="11250492" y="451516"/>
                </a:cubicBezTo>
                <a:cubicBezTo>
                  <a:pt x="11250492" y="451516"/>
                  <a:pt x="11250492" y="451516"/>
                  <a:pt x="11243775" y="451516"/>
                </a:cubicBezTo>
                <a:close/>
                <a:moveTo>
                  <a:pt x="11300587" y="451516"/>
                </a:moveTo>
                <a:lnTo>
                  <a:pt x="11300587" y="453448"/>
                </a:lnTo>
                <a:lnTo>
                  <a:pt x="11300587" y="455832"/>
                </a:lnTo>
                <a:lnTo>
                  <a:pt x="11300587" y="458217"/>
                </a:lnTo>
                <a:lnTo>
                  <a:pt x="11300587" y="460601"/>
                </a:lnTo>
                <a:lnTo>
                  <a:pt x="11305821" y="460601"/>
                </a:lnTo>
                <a:lnTo>
                  <a:pt x="11310643" y="460601"/>
                </a:lnTo>
                <a:lnTo>
                  <a:pt x="11315876" y="460601"/>
                </a:lnTo>
                <a:lnTo>
                  <a:pt x="11321152" y="460601"/>
                </a:lnTo>
                <a:lnTo>
                  <a:pt x="11321152" y="476346"/>
                </a:lnTo>
                <a:lnTo>
                  <a:pt x="11321152" y="491639"/>
                </a:lnTo>
                <a:lnTo>
                  <a:pt x="11321152" y="507384"/>
                </a:lnTo>
                <a:lnTo>
                  <a:pt x="11321152" y="523171"/>
                </a:lnTo>
                <a:lnTo>
                  <a:pt x="11323542" y="523171"/>
                </a:lnTo>
                <a:lnTo>
                  <a:pt x="11325932" y="523171"/>
                </a:lnTo>
                <a:lnTo>
                  <a:pt x="11328322" y="523171"/>
                </a:lnTo>
                <a:lnTo>
                  <a:pt x="11330713" y="523171"/>
                </a:lnTo>
                <a:lnTo>
                  <a:pt x="11330713" y="507384"/>
                </a:lnTo>
                <a:lnTo>
                  <a:pt x="11330713" y="491639"/>
                </a:lnTo>
                <a:lnTo>
                  <a:pt x="11330713" y="476346"/>
                </a:lnTo>
                <a:lnTo>
                  <a:pt x="11330713" y="460601"/>
                </a:lnTo>
                <a:lnTo>
                  <a:pt x="11335534" y="460601"/>
                </a:lnTo>
                <a:lnTo>
                  <a:pt x="11340809" y="460601"/>
                </a:lnTo>
                <a:lnTo>
                  <a:pt x="11346043" y="460601"/>
                </a:lnTo>
                <a:lnTo>
                  <a:pt x="11350824" y="460601"/>
                </a:lnTo>
                <a:lnTo>
                  <a:pt x="11350824" y="458217"/>
                </a:lnTo>
                <a:lnTo>
                  <a:pt x="11350824" y="455832"/>
                </a:lnTo>
                <a:lnTo>
                  <a:pt x="11350824" y="453448"/>
                </a:lnTo>
                <a:lnTo>
                  <a:pt x="11350824" y="451516"/>
                </a:lnTo>
                <a:lnTo>
                  <a:pt x="11338378" y="451516"/>
                </a:lnTo>
                <a:lnTo>
                  <a:pt x="11325932" y="451516"/>
                </a:lnTo>
                <a:lnTo>
                  <a:pt x="11313033" y="451516"/>
                </a:lnTo>
                <a:close/>
                <a:moveTo>
                  <a:pt x="11408222" y="451516"/>
                </a:moveTo>
                <a:lnTo>
                  <a:pt x="11408222" y="453448"/>
                </a:lnTo>
                <a:lnTo>
                  <a:pt x="11408222" y="455832"/>
                </a:lnTo>
                <a:lnTo>
                  <a:pt x="11408222" y="458216"/>
                </a:lnTo>
                <a:lnTo>
                  <a:pt x="11408222" y="460601"/>
                </a:lnTo>
                <a:lnTo>
                  <a:pt x="11413483" y="460601"/>
                </a:lnTo>
                <a:lnTo>
                  <a:pt x="11418252" y="460601"/>
                </a:lnTo>
                <a:lnTo>
                  <a:pt x="11423472" y="460601"/>
                </a:lnTo>
                <a:lnTo>
                  <a:pt x="11428733" y="460601"/>
                </a:lnTo>
                <a:lnTo>
                  <a:pt x="11428733" y="476346"/>
                </a:lnTo>
                <a:lnTo>
                  <a:pt x="11428733" y="491639"/>
                </a:lnTo>
                <a:lnTo>
                  <a:pt x="11428733" y="507384"/>
                </a:lnTo>
                <a:lnTo>
                  <a:pt x="11428733" y="523171"/>
                </a:lnTo>
                <a:lnTo>
                  <a:pt x="11431117" y="523171"/>
                </a:lnTo>
                <a:lnTo>
                  <a:pt x="11433501" y="523171"/>
                </a:lnTo>
                <a:lnTo>
                  <a:pt x="11435885" y="523171"/>
                </a:lnTo>
                <a:lnTo>
                  <a:pt x="11438311" y="523171"/>
                </a:lnTo>
                <a:lnTo>
                  <a:pt x="11438311" y="507384"/>
                </a:lnTo>
                <a:lnTo>
                  <a:pt x="11438311" y="491639"/>
                </a:lnTo>
                <a:lnTo>
                  <a:pt x="11438311" y="476346"/>
                </a:lnTo>
                <a:lnTo>
                  <a:pt x="11438311" y="460601"/>
                </a:lnTo>
                <a:lnTo>
                  <a:pt x="11443079" y="460601"/>
                </a:lnTo>
                <a:lnTo>
                  <a:pt x="11448340" y="460601"/>
                </a:lnTo>
                <a:lnTo>
                  <a:pt x="11453560" y="460601"/>
                </a:lnTo>
                <a:lnTo>
                  <a:pt x="11458822" y="460601"/>
                </a:lnTo>
                <a:lnTo>
                  <a:pt x="11458822" y="458216"/>
                </a:lnTo>
                <a:lnTo>
                  <a:pt x="11458822" y="455832"/>
                </a:lnTo>
                <a:lnTo>
                  <a:pt x="11458822" y="453448"/>
                </a:lnTo>
                <a:lnTo>
                  <a:pt x="11458822" y="451516"/>
                </a:lnTo>
                <a:lnTo>
                  <a:pt x="11445915" y="451516"/>
                </a:lnTo>
                <a:lnTo>
                  <a:pt x="11433501" y="451516"/>
                </a:lnTo>
                <a:lnTo>
                  <a:pt x="11420636" y="451516"/>
                </a:lnTo>
                <a:close/>
                <a:moveTo>
                  <a:pt x="11372431" y="451516"/>
                </a:moveTo>
                <a:lnTo>
                  <a:pt x="11366710" y="469193"/>
                </a:lnTo>
                <a:lnTo>
                  <a:pt x="11361442" y="487323"/>
                </a:lnTo>
                <a:lnTo>
                  <a:pt x="11355679" y="505493"/>
                </a:lnTo>
                <a:lnTo>
                  <a:pt x="11349958" y="523171"/>
                </a:lnTo>
                <a:lnTo>
                  <a:pt x="11352345" y="523171"/>
                </a:lnTo>
                <a:lnTo>
                  <a:pt x="11354733" y="523171"/>
                </a:lnTo>
                <a:lnTo>
                  <a:pt x="11357120" y="523171"/>
                </a:lnTo>
                <a:lnTo>
                  <a:pt x="11359507" y="523171"/>
                </a:lnTo>
                <a:lnTo>
                  <a:pt x="11361442" y="517415"/>
                </a:lnTo>
                <a:lnTo>
                  <a:pt x="11363335" y="511207"/>
                </a:lnTo>
                <a:lnTo>
                  <a:pt x="11365270" y="505493"/>
                </a:lnTo>
                <a:lnTo>
                  <a:pt x="11367163" y="499286"/>
                </a:lnTo>
                <a:lnTo>
                  <a:pt x="11373378" y="499286"/>
                </a:lnTo>
                <a:lnTo>
                  <a:pt x="11379634" y="499286"/>
                </a:lnTo>
                <a:lnTo>
                  <a:pt x="11386302" y="499286"/>
                </a:lnTo>
                <a:lnTo>
                  <a:pt x="11392518" y="499286"/>
                </a:lnTo>
                <a:lnTo>
                  <a:pt x="11394452" y="505493"/>
                </a:lnTo>
                <a:lnTo>
                  <a:pt x="11396346" y="511207"/>
                </a:lnTo>
                <a:lnTo>
                  <a:pt x="11397786" y="517415"/>
                </a:lnTo>
                <a:lnTo>
                  <a:pt x="11399680" y="523171"/>
                </a:lnTo>
                <a:lnTo>
                  <a:pt x="11402108" y="523171"/>
                </a:lnTo>
                <a:lnTo>
                  <a:pt x="11404495" y="523171"/>
                </a:lnTo>
                <a:lnTo>
                  <a:pt x="11406883" y="523171"/>
                </a:lnTo>
                <a:lnTo>
                  <a:pt x="11409270" y="523171"/>
                </a:lnTo>
                <a:lnTo>
                  <a:pt x="11404001" y="505493"/>
                </a:lnTo>
                <a:lnTo>
                  <a:pt x="11398280" y="487323"/>
                </a:lnTo>
                <a:lnTo>
                  <a:pt x="11392518" y="469193"/>
                </a:lnTo>
                <a:lnTo>
                  <a:pt x="11386796" y="451516"/>
                </a:lnTo>
                <a:lnTo>
                  <a:pt x="11383462" y="451516"/>
                </a:lnTo>
                <a:lnTo>
                  <a:pt x="11379634" y="451516"/>
                </a:lnTo>
                <a:lnTo>
                  <a:pt x="11376259" y="451516"/>
                </a:lnTo>
                <a:close/>
                <a:moveTo>
                  <a:pt x="11470842" y="451515"/>
                </a:moveTo>
                <a:lnTo>
                  <a:pt x="11470842" y="469193"/>
                </a:lnTo>
                <a:lnTo>
                  <a:pt x="11470842" y="487322"/>
                </a:lnTo>
                <a:lnTo>
                  <a:pt x="11470842" y="505493"/>
                </a:lnTo>
                <a:lnTo>
                  <a:pt x="11470842" y="523170"/>
                </a:lnTo>
                <a:lnTo>
                  <a:pt x="11473237" y="523170"/>
                </a:lnTo>
                <a:lnTo>
                  <a:pt x="11475631" y="523170"/>
                </a:lnTo>
                <a:lnTo>
                  <a:pt x="11478026" y="523170"/>
                </a:lnTo>
                <a:lnTo>
                  <a:pt x="11480421" y="523170"/>
                </a:lnTo>
                <a:lnTo>
                  <a:pt x="11480421" y="505493"/>
                </a:lnTo>
                <a:lnTo>
                  <a:pt x="11480421" y="487322"/>
                </a:lnTo>
                <a:lnTo>
                  <a:pt x="11480421" y="469193"/>
                </a:lnTo>
                <a:lnTo>
                  <a:pt x="11480421" y="451515"/>
                </a:lnTo>
                <a:lnTo>
                  <a:pt x="11478026" y="451515"/>
                </a:lnTo>
                <a:lnTo>
                  <a:pt x="11475631" y="451515"/>
                </a:lnTo>
                <a:lnTo>
                  <a:pt x="11473237" y="451515"/>
                </a:lnTo>
                <a:close/>
                <a:moveTo>
                  <a:pt x="11563230" y="451515"/>
                </a:moveTo>
                <a:lnTo>
                  <a:pt x="11563230" y="469193"/>
                </a:lnTo>
                <a:lnTo>
                  <a:pt x="11563230" y="487322"/>
                </a:lnTo>
                <a:lnTo>
                  <a:pt x="11563230" y="505493"/>
                </a:lnTo>
                <a:lnTo>
                  <a:pt x="11563230" y="523170"/>
                </a:lnTo>
                <a:lnTo>
                  <a:pt x="11565618" y="523170"/>
                </a:lnTo>
                <a:lnTo>
                  <a:pt x="11568005" y="523170"/>
                </a:lnTo>
                <a:lnTo>
                  <a:pt x="11570393" y="523170"/>
                </a:lnTo>
                <a:lnTo>
                  <a:pt x="11572780" y="523170"/>
                </a:lnTo>
                <a:lnTo>
                  <a:pt x="11572780" y="509768"/>
                </a:lnTo>
                <a:lnTo>
                  <a:pt x="11572780" y="496407"/>
                </a:lnTo>
                <a:lnTo>
                  <a:pt x="11572780" y="482553"/>
                </a:lnTo>
                <a:lnTo>
                  <a:pt x="11572780" y="469193"/>
                </a:lnTo>
                <a:lnTo>
                  <a:pt x="11581877" y="482553"/>
                </a:lnTo>
                <a:lnTo>
                  <a:pt x="11590481" y="496407"/>
                </a:lnTo>
                <a:lnTo>
                  <a:pt x="11599084" y="509768"/>
                </a:lnTo>
                <a:lnTo>
                  <a:pt x="11608182" y="523170"/>
                </a:lnTo>
                <a:lnTo>
                  <a:pt x="11610075" y="523170"/>
                </a:lnTo>
                <a:lnTo>
                  <a:pt x="11612504" y="523170"/>
                </a:lnTo>
                <a:lnTo>
                  <a:pt x="11614891" y="523170"/>
                </a:lnTo>
                <a:lnTo>
                  <a:pt x="11617279" y="523170"/>
                </a:lnTo>
                <a:lnTo>
                  <a:pt x="11617279" y="505493"/>
                </a:lnTo>
                <a:lnTo>
                  <a:pt x="11617279" y="487322"/>
                </a:lnTo>
                <a:lnTo>
                  <a:pt x="11617279" y="469193"/>
                </a:lnTo>
                <a:lnTo>
                  <a:pt x="11617279" y="451515"/>
                </a:lnTo>
                <a:lnTo>
                  <a:pt x="11614891" y="451515"/>
                </a:lnTo>
                <a:lnTo>
                  <a:pt x="11612504" y="451515"/>
                </a:lnTo>
                <a:lnTo>
                  <a:pt x="11610075" y="451515"/>
                </a:lnTo>
                <a:lnTo>
                  <a:pt x="11607688" y="451515"/>
                </a:lnTo>
                <a:lnTo>
                  <a:pt x="11607688" y="464917"/>
                </a:lnTo>
                <a:lnTo>
                  <a:pt x="11607688" y="478278"/>
                </a:lnTo>
                <a:lnTo>
                  <a:pt x="11607688" y="492132"/>
                </a:lnTo>
                <a:lnTo>
                  <a:pt x="11607688" y="505493"/>
                </a:lnTo>
                <a:lnTo>
                  <a:pt x="11607235" y="505493"/>
                </a:lnTo>
                <a:lnTo>
                  <a:pt x="11598590" y="492132"/>
                </a:lnTo>
                <a:lnTo>
                  <a:pt x="11589534" y="478278"/>
                </a:lnTo>
                <a:lnTo>
                  <a:pt x="11580931" y="464917"/>
                </a:lnTo>
                <a:lnTo>
                  <a:pt x="11572327" y="451515"/>
                </a:lnTo>
                <a:lnTo>
                  <a:pt x="11569899" y="451515"/>
                </a:lnTo>
                <a:lnTo>
                  <a:pt x="11567511" y="451515"/>
                </a:lnTo>
                <a:lnTo>
                  <a:pt x="11565618" y="451515"/>
                </a:lnTo>
                <a:close/>
                <a:moveTo>
                  <a:pt x="11521488" y="450063"/>
                </a:moveTo>
                <a:cubicBezTo>
                  <a:pt x="11517204" y="450063"/>
                  <a:pt x="11513373" y="450557"/>
                  <a:pt x="11509995" y="451503"/>
                </a:cubicBezTo>
                <a:cubicBezTo>
                  <a:pt x="11506658" y="452942"/>
                  <a:pt x="11503775" y="454381"/>
                  <a:pt x="11501880" y="456767"/>
                </a:cubicBezTo>
                <a:cubicBezTo>
                  <a:pt x="11499490" y="459152"/>
                  <a:pt x="11498049" y="462031"/>
                  <a:pt x="11496607" y="465362"/>
                </a:cubicBezTo>
                <a:cubicBezTo>
                  <a:pt x="11495659" y="468240"/>
                  <a:pt x="11495165" y="472065"/>
                  <a:pt x="11495165" y="476342"/>
                </a:cubicBezTo>
                <a:lnTo>
                  <a:pt x="11495165" y="481606"/>
                </a:lnTo>
                <a:cubicBezTo>
                  <a:pt x="11495165" y="481606"/>
                  <a:pt x="11495165" y="481606"/>
                  <a:pt x="11495165" y="486870"/>
                </a:cubicBezTo>
                <a:cubicBezTo>
                  <a:pt x="11495165" y="486870"/>
                  <a:pt x="11495165" y="486870"/>
                  <a:pt x="11495165" y="492134"/>
                </a:cubicBezTo>
                <a:cubicBezTo>
                  <a:pt x="11495165" y="492134"/>
                  <a:pt x="11495165" y="492134"/>
                  <a:pt x="11495165" y="497398"/>
                </a:cubicBezTo>
                <a:cubicBezTo>
                  <a:pt x="11495165" y="502620"/>
                  <a:pt x="11496112" y="507391"/>
                  <a:pt x="11497554" y="510763"/>
                </a:cubicBezTo>
                <a:cubicBezTo>
                  <a:pt x="11498996" y="514588"/>
                  <a:pt x="11500891" y="516973"/>
                  <a:pt x="11503775" y="519358"/>
                </a:cubicBezTo>
                <a:cubicBezTo>
                  <a:pt x="11506164" y="521250"/>
                  <a:pt x="11509048" y="522689"/>
                  <a:pt x="11512384" y="523635"/>
                </a:cubicBezTo>
                <a:cubicBezTo>
                  <a:pt x="11515268" y="524622"/>
                  <a:pt x="11518646" y="524622"/>
                  <a:pt x="11521488" y="524622"/>
                </a:cubicBezTo>
                <a:cubicBezTo>
                  <a:pt x="11524825" y="524622"/>
                  <a:pt x="11528203" y="524622"/>
                  <a:pt x="11531045" y="523635"/>
                </a:cubicBezTo>
                <a:cubicBezTo>
                  <a:pt x="11534423" y="522689"/>
                  <a:pt x="11537266" y="521250"/>
                  <a:pt x="11539696" y="519358"/>
                </a:cubicBezTo>
                <a:cubicBezTo>
                  <a:pt x="11542085" y="516973"/>
                  <a:pt x="11544475" y="514588"/>
                  <a:pt x="11545917" y="510763"/>
                </a:cubicBezTo>
                <a:cubicBezTo>
                  <a:pt x="11547358" y="507391"/>
                  <a:pt x="11548306" y="502620"/>
                  <a:pt x="11548306" y="497398"/>
                </a:cubicBezTo>
                <a:cubicBezTo>
                  <a:pt x="11548306" y="497398"/>
                  <a:pt x="11548306" y="497398"/>
                  <a:pt x="11548306" y="492134"/>
                </a:cubicBezTo>
                <a:cubicBezTo>
                  <a:pt x="11548306" y="492134"/>
                  <a:pt x="11548306" y="492134"/>
                  <a:pt x="11548306" y="486870"/>
                </a:cubicBezTo>
                <a:cubicBezTo>
                  <a:pt x="11548306" y="486870"/>
                  <a:pt x="11548306" y="486870"/>
                  <a:pt x="11548306" y="481606"/>
                </a:cubicBezTo>
                <a:cubicBezTo>
                  <a:pt x="11548306" y="481606"/>
                  <a:pt x="11548306" y="481606"/>
                  <a:pt x="11548306" y="476342"/>
                </a:cubicBezTo>
                <a:cubicBezTo>
                  <a:pt x="11548306" y="472065"/>
                  <a:pt x="11547358" y="468240"/>
                  <a:pt x="11546370" y="465362"/>
                </a:cubicBezTo>
                <a:cubicBezTo>
                  <a:pt x="11545422" y="462031"/>
                  <a:pt x="11543527" y="459152"/>
                  <a:pt x="11541591" y="456767"/>
                </a:cubicBezTo>
                <a:cubicBezTo>
                  <a:pt x="11539202" y="454381"/>
                  <a:pt x="11536318" y="452942"/>
                  <a:pt x="11532981" y="451503"/>
                </a:cubicBezTo>
                <a:cubicBezTo>
                  <a:pt x="11530098" y="450557"/>
                  <a:pt x="11526267" y="450063"/>
                  <a:pt x="11521488" y="450063"/>
                </a:cubicBezTo>
                <a:close/>
                <a:moveTo>
                  <a:pt x="10643857" y="448608"/>
                </a:moveTo>
                <a:cubicBezTo>
                  <a:pt x="10653270" y="451909"/>
                  <a:pt x="10653270" y="451909"/>
                  <a:pt x="10653270" y="451909"/>
                </a:cubicBezTo>
                <a:cubicBezTo>
                  <a:pt x="10662214" y="455210"/>
                  <a:pt x="10662214" y="455210"/>
                  <a:pt x="10662214" y="455210"/>
                </a:cubicBezTo>
                <a:cubicBezTo>
                  <a:pt x="10671627" y="458490"/>
                  <a:pt x="10671627" y="458490"/>
                  <a:pt x="10671627" y="458490"/>
                </a:cubicBezTo>
                <a:cubicBezTo>
                  <a:pt x="10680550" y="461791"/>
                  <a:pt x="10680550" y="461791"/>
                  <a:pt x="10680550" y="461791"/>
                </a:cubicBezTo>
                <a:cubicBezTo>
                  <a:pt x="10689963" y="465091"/>
                  <a:pt x="10689963" y="465091"/>
                  <a:pt x="10689963" y="465091"/>
                </a:cubicBezTo>
                <a:cubicBezTo>
                  <a:pt x="10699355" y="468392"/>
                  <a:pt x="10699355" y="468392"/>
                  <a:pt x="10699355" y="468392"/>
                </a:cubicBezTo>
                <a:cubicBezTo>
                  <a:pt x="10708320" y="471672"/>
                  <a:pt x="10708320" y="471672"/>
                  <a:pt x="10708320" y="471672"/>
                </a:cubicBezTo>
                <a:cubicBezTo>
                  <a:pt x="10717733" y="474973"/>
                  <a:pt x="10717733" y="474973"/>
                  <a:pt x="10717733" y="474973"/>
                </a:cubicBezTo>
                <a:cubicBezTo>
                  <a:pt x="10709726" y="481084"/>
                  <a:pt x="10709726" y="481084"/>
                  <a:pt x="10709726" y="481084"/>
                </a:cubicBezTo>
                <a:cubicBezTo>
                  <a:pt x="10701740" y="486728"/>
                  <a:pt x="10701740" y="486728"/>
                  <a:pt x="10701740" y="486728"/>
                </a:cubicBezTo>
                <a:cubicBezTo>
                  <a:pt x="10693711" y="492861"/>
                  <a:pt x="10693711" y="492861"/>
                  <a:pt x="10693711" y="492861"/>
                </a:cubicBezTo>
                <a:cubicBezTo>
                  <a:pt x="10685746" y="498526"/>
                  <a:pt x="10685746" y="498526"/>
                  <a:pt x="10685746" y="498526"/>
                </a:cubicBezTo>
                <a:cubicBezTo>
                  <a:pt x="10677739" y="504637"/>
                  <a:pt x="10677739" y="504637"/>
                  <a:pt x="10677739" y="504637"/>
                </a:cubicBezTo>
                <a:cubicBezTo>
                  <a:pt x="10669732" y="510281"/>
                  <a:pt x="10669732" y="510281"/>
                  <a:pt x="10669732" y="510281"/>
                </a:cubicBezTo>
                <a:cubicBezTo>
                  <a:pt x="10661724" y="515924"/>
                  <a:pt x="10661724" y="515924"/>
                  <a:pt x="10661724" y="515924"/>
                </a:cubicBezTo>
                <a:lnTo>
                  <a:pt x="10653738" y="522036"/>
                </a:lnTo>
                <a:cubicBezTo>
                  <a:pt x="10652311" y="512623"/>
                  <a:pt x="10652311" y="512623"/>
                  <a:pt x="10652311" y="512623"/>
                </a:cubicBezTo>
                <a:cubicBezTo>
                  <a:pt x="10651374" y="503679"/>
                  <a:pt x="10651374" y="503679"/>
                  <a:pt x="10651374" y="503679"/>
                </a:cubicBezTo>
                <a:cubicBezTo>
                  <a:pt x="10649969" y="494266"/>
                  <a:pt x="10649969" y="494266"/>
                  <a:pt x="10649969" y="494266"/>
                </a:cubicBezTo>
                <a:cubicBezTo>
                  <a:pt x="10648542" y="485344"/>
                  <a:pt x="10648542" y="485344"/>
                  <a:pt x="10648542" y="485344"/>
                </a:cubicBezTo>
                <a:cubicBezTo>
                  <a:pt x="10647605" y="475931"/>
                  <a:pt x="10647605" y="475931"/>
                  <a:pt x="10647605" y="475931"/>
                </a:cubicBezTo>
                <a:cubicBezTo>
                  <a:pt x="10646199" y="466965"/>
                  <a:pt x="10646199" y="466965"/>
                  <a:pt x="10646199" y="466965"/>
                </a:cubicBezTo>
                <a:cubicBezTo>
                  <a:pt x="10645262" y="457553"/>
                  <a:pt x="10645262" y="457553"/>
                  <a:pt x="10645262" y="457553"/>
                </a:cubicBezTo>
                <a:cubicBezTo>
                  <a:pt x="10643857" y="448608"/>
                  <a:pt x="10643857" y="448608"/>
                  <a:pt x="10643857" y="448608"/>
                </a:cubicBezTo>
                <a:close/>
                <a:moveTo>
                  <a:pt x="10640556" y="448608"/>
                </a:moveTo>
                <a:cubicBezTo>
                  <a:pt x="10641962" y="457553"/>
                  <a:pt x="10641962" y="457553"/>
                  <a:pt x="10641962" y="457553"/>
                </a:cubicBezTo>
                <a:cubicBezTo>
                  <a:pt x="10642899" y="466965"/>
                  <a:pt x="10642899" y="466965"/>
                  <a:pt x="10642899" y="466965"/>
                </a:cubicBezTo>
                <a:cubicBezTo>
                  <a:pt x="10644325" y="475931"/>
                  <a:pt x="10644325" y="475931"/>
                  <a:pt x="10644325" y="475931"/>
                </a:cubicBezTo>
                <a:cubicBezTo>
                  <a:pt x="10645262" y="485344"/>
                  <a:pt x="10645262" y="485344"/>
                  <a:pt x="10645262" y="485344"/>
                </a:cubicBezTo>
                <a:cubicBezTo>
                  <a:pt x="10646668" y="494266"/>
                  <a:pt x="10646668" y="494266"/>
                  <a:pt x="10646668" y="494266"/>
                </a:cubicBezTo>
                <a:cubicBezTo>
                  <a:pt x="10648074" y="503679"/>
                  <a:pt x="10648074" y="503679"/>
                  <a:pt x="10648074" y="503679"/>
                </a:cubicBezTo>
                <a:cubicBezTo>
                  <a:pt x="10649032" y="513092"/>
                  <a:pt x="10649032" y="513092"/>
                  <a:pt x="10649032" y="513092"/>
                </a:cubicBezTo>
                <a:cubicBezTo>
                  <a:pt x="10650437" y="522036"/>
                  <a:pt x="10650437" y="522036"/>
                  <a:pt x="10650437" y="522036"/>
                </a:cubicBezTo>
                <a:lnTo>
                  <a:pt x="10640556" y="516861"/>
                </a:lnTo>
                <a:cubicBezTo>
                  <a:pt x="10630675" y="512155"/>
                  <a:pt x="10630675" y="512155"/>
                  <a:pt x="10630675" y="512155"/>
                </a:cubicBezTo>
                <a:cubicBezTo>
                  <a:pt x="10621262" y="506980"/>
                  <a:pt x="10621262" y="506980"/>
                  <a:pt x="10621262" y="506980"/>
                </a:cubicBezTo>
                <a:cubicBezTo>
                  <a:pt x="10611380" y="502274"/>
                  <a:pt x="10611380" y="502274"/>
                  <a:pt x="10611380" y="502274"/>
                </a:cubicBezTo>
                <a:cubicBezTo>
                  <a:pt x="10601967" y="497099"/>
                  <a:pt x="10601967" y="497099"/>
                  <a:pt x="10601967" y="497099"/>
                </a:cubicBezTo>
                <a:cubicBezTo>
                  <a:pt x="10592065" y="491924"/>
                  <a:pt x="10592065" y="491924"/>
                  <a:pt x="10592065" y="491924"/>
                </a:cubicBezTo>
                <a:cubicBezTo>
                  <a:pt x="10582183" y="487218"/>
                  <a:pt x="10582183" y="487218"/>
                  <a:pt x="10582183" y="487218"/>
                </a:cubicBezTo>
                <a:cubicBezTo>
                  <a:pt x="10572770" y="482043"/>
                  <a:pt x="10572770" y="482043"/>
                  <a:pt x="10572770" y="482043"/>
                </a:cubicBezTo>
                <a:cubicBezTo>
                  <a:pt x="10581246" y="477805"/>
                  <a:pt x="10581246" y="477805"/>
                  <a:pt x="10581246" y="477805"/>
                </a:cubicBezTo>
                <a:cubicBezTo>
                  <a:pt x="10589722" y="473546"/>
                  <a:pt x="10589722" y="473546"/>
                  <a:pt x="10589722" y="473546"/>
                </a:cubicBezTo>
                <a:cubicBezTo>
                  <a:pt x="10598198" y="469329"/>
                  <a:pt x="10598198" y="469329"/>
                  <a:pt x="10598198" y="469329"/>
                </a:cubicBezTo>
                <a:cubicBezTo>
                  <a:pt x="10606652" y="465091"/>
                  <a:pt x="10606652" y="465091"/>
                  <a:pt x="10606652" y="465091"/>
                </a:cubicBezTo>
                <a:cubicBezTo>
                  <a:pt x="10615128" y="461322"/>
                  <a:pt x="10615128" y="461322"/>
                  <a:pt x="10615128" y="461322"/>
                </a:cubicBezTo>
                <a:cubicBezTo>
                  <a:pt x="10623604" y="457084"/>
                  <a:pt x="10623604" y="457084"/>
                  <a:pt x="10623604" y="457084"/>
                </a:cubicBezTo>
                <a:cubicBezTo>
                  <a:pt x="10632080" y="452846"/>
                  <a:pt x="10632080" y="452846"/>
                  <a:pt x="10632080" y="452846"/>
                </a:cubicBezTo>
                <a:cubicBezTo>
                  <a:pt x="10640556" y="448608"/>
                  <a:pt x="10640556" y="448608"/>
                  <a:pt x="10640556" y="448608"/>
                </a:cubicBezTo>
                <a:close/>
                <a:moveTo>
                  <a:pt x="10898005" y="434021"/>
                </a:moveTo>
                <a:lnTo>
                  <a:pt x="10893789" y="442028"/>
                </a:lnTo>
                <a:cubicBezTo>
                  <a:pt x="10889530" y="450035"/>
                  <a:pt x="10889530" y="450035"/>
                  <a:pt x="10889530" y="450035"/>
                </a:cubicBezTo>
                <a:cubicBezTo>
                  <a:pt x="10885313" y="458021"/>
                  <a:pt x="10885313" y="458021"/>
                  <a:pt x="10885313" y="458021"/>
                </a:cubicBezTo>
                <a:cubicBezTo>
                  <a:pt x="10881075" y="466028"/>
                  <a:pt x="10881075" y="466028"/>
                  <a:pt x="10881075" y="466028"/>
                </a:cubicBezTo>
                <a:cubicBezTo>
                  <a:pt x="10877306" y="474036"/>
                  <a:pt x="10877306" y="474036"/>
                  <a:pt x="10877306" y="474036"/>
                </a:cubicBezTo>
                <a:cubicBezTo>
                  <a:pt x="10873068" y="482043"/>
                  <a:pt x="10873068" y="482043"/>
                  <a:pt x="10873068" y="482043"/>
                </a:cubicBezTo>
                <a:cubicBezTo>
                  <a:pt x="10868830" y="490029"/>
                  <a:pt x="10868830" y="490029"/>
                  <a:pt x="10868830" y="490029"/>
                </a:cubicBezTo>
                <a:cubicBezTo>
                  <a:pt x="10864592" y="498036"/>
                  <a:pt x="10864592" y="498036"/>
                  <a:pt x="10864592" y="498036"/>
                </a:cubicBezTo>
                <a:cubicBezTo>
                  <a:pt x="10865060" y="494756"/>
                  <a:pt x="10865060" y="494756"/>
                  <a:pt x="10865060" y="494756"/>
                </a:cubicBezTo>
                <a:cubicBezTo>
                  <a:pt x="10865550" y="491924"/>
                  <a:pt x="10865550" y="491924"/>
                  <a:pt x="10865550" y="491924"/>
                </a:cubicBezTo>
                <a:cubicBezTo>
                  <a:pt x="10865997" y="488623"/>
                  <a:pt x="10865997" y="488623"/>
                  <a:pt x="10865997" y="488623"/>
                </a:cubicBezTo>
                <a:cubicBezTo>
                  <a:pt x="10866466" y="485344"/>
                  <a:pt x="10866466" y="485344"/>
                  <a:pt x="10866466" y="485344"/>
                </a:cubicBezTo>
                <a:cubicBezTo>
                  <a:pt x="10867424" y="482043"/>
                  <a:pt x="10867424" y="482043"/>
                  <a:pt x="10867424" y="482043"/>
                </a:cubicBezTo>
                <a:cubicBezTo>
                  <a:pt x="10867893" y="479210"/>
                  <a:pt x="10867893" y="479210"/>
                  <a:pt x="10867893" y="479210"/>
                </a:cubicBezTo>
                <a:cubicBezTo>
                  <a:pt x="10868361" y="475931"/>
                  <a:pt x="10868361" y="475931"/>
                  <a:pt x="10868361" y="475931"/>
                </a:cubicBezTo>
                <a:cubicBezTo>
                  <a:pt x="10868830" y="472630"/>
                  <a:pt x="10868830" y="472630"/>
                  <a:pt x="10868830" y="472630"/>
                </a:cubicBezTo>
                <a:cubicBezTo>
                  <a:pt x="10869298" y="472630"/>
                  <a:pt x="10869298" y="472630"/>
                  <a:pt x="10869298" y="472630"/>
                </a:cubicBezTo>
                <a:cubicBezTo>
                  <a:pt x="10869767" y="472630"/>
                  <a:pt x="10870704" y="472630"/>
                  <a:pt x="10871194" y="472630"/>
                </a:cubicBezTo>
                <a:cubicBezTo>
                  <a:pt x="10872131" y="472162"/>
                  <a:pt x="10872599" y="472162"/>
                  <a:pt x="10873536" y="471672"/>
                </a:cubicBezTo>
                <a:cubicBezTo>
                  <a:pt x="10874005" y="471672"/>
                  <a:pt x="10874473" y="471203"/>
                  <a:pt x="10875432" y="470735"/>
                </a:cubicBezTo>
                <a:cubicBezTo>
                  <a:pt x="10875879" y="470266"/>
                  <a:pt x="10876347" y="469798"/>
                  <a:pt x="10876837" y="469329"/>
                </a:cubicBezTo>
                <a:cubicBezTo>
                  <a:pt x="10877306" y="468861"/>
                  <a:pt x="10877774" y="468392"/>
                  <a:pt x="10878243" y="467902"/>
                </a:cubicBezTo>
                <a:cubicBezTo>
                  <a:pt x="10878711" y="467434"/>
                  <a:pt x="10878711" y="466497"/>
                  <a:pt x="10879180" y="466028"/>
                </a:cubicBezTo>
                <a:cubicBezTo>
                  <a:pt x="10879648" y="465091"/>
                  <a:pt x="10879648" y="464623"/>
                  <a:pt x="10879648" y="463665"/>
                </a:cubicBezTo>
                <a:cubicBezTo>
                  <a:pt x="10880117" y="463217"/>
                  <a:pt x="10880117" y="462259"/>
                  <a:pt x="10880117" y="461791"/>
                </a:cubicBezTo>
                <a:cubicBezTo>
                  <a:pt x="10880117" y="461322"/>
                  <a:pt x="10880117" y="460854"/>
                  <a:pt x="10880117" y="460854"/>
                </a:cubicBezTo>
                <a:cubicBezTo>
                  <a:pt x="10880117" y="460385"/>
                  <a:pt x="10880117" y="459917"/>
                  <a:pt x="10879648" y="459917"/>
                </a:cubicBezTo>
                <a:cubicBezTo>
                  <a:pt x="10879648" y="459448"/>
                  <a:pt x="10879648" y="459448"/>
                  <a:pt x="10879648" y="458980"/>
                </a:cubicBezTo>
                <a:cubicBezTo>
                  <a:pt x="10879648" y="458490"/>
                  <a:pt x="10879648" y="458490"/>
                  <a:pt x="10879648" y="458021"/>
                </a:cubicBezTo>
                <a:cubicBezTo>
                  <a:pt x="10879180" y="458021"/>
                  <a:pt x="10879180" y="457553"/>
                  <a:pt x="10879180" y="457084"/>
                </a:cubicBezTo>
                <a:lnTo>
                  <a:pt x="10878711" y="456616"/>
                </a:lnTo>
                <a:cubicBezTo>
                  <a:pt x="10878711" y="456147"/>
                  <a:pt x="10878243" y="456147"/>
                  <a:pt x="10878243" y="455679"/>
                </a:cubicBezTo>
                <a:lnTo>
                  <a:pt x="10877774" y="455210"/>
                </a:lnTo>
                <a:cubicBezTo>
                  <a:pt x="10880117" y="452378"/>
                  <a:pt x="10880117" y="452378"/>
                  <a:pt x="10880117" y="452378"/>
                </a:cubicBezTo>
                <a:cubicBezTo>
                  <a:pt x="10882949" y="450035"/>
                  <a:pt x="10882949" y="450035"/>
                  <a:pt x="10882949" y="450035"/>
                </a:cubicBezTo>
                <a:cubicBezTo>
                  <a:pt x="10885313" y="447203"/>
                  <a:pt x="10885313" y="447203"/>
                  <a:pt x="10885313" y="447203"/>
                </a:cubicBezTo>
                <a:cubicBezTo>
                  <a:pt x="10888124" y="444371"/>
                  <a:pt x="10888124" y="444371"/>
                  <a:pt x="10888124" y="444371"/>
                </a:cubicBezTo>
                <a:cubicBezTo>
                  <a:pt x="10890488" y="442028"/>
                  <a:pt x="10890488" y="442028"/>
                  <a:pt x="10890488" y="442028"/>
                </a:cubicBezTo>
                <a:cubicBezTo>
                  <a:pt x="10892830" y="439196"/>
                  <a:pt x="10892830" y="439196"/>
                  <a:pt x="10892830" y="439196"/>
                </a:cubicBezTo>
                <a:cubicBezTo>
                  <a:pt x="10895663" y="436853"/>
                  <a:pt x="10895663" y="436853"/>
                  <a:pt x="10895663" y="436853"/>
                </a:cubicBezTo>
                <a:cubicBezTo>
                  <a:pt x="10898005" y="434021"/>
                  <a:pt x="10898005" y="434021"/>
                  <a:pt x="10898005" y="434021"/>
                </a:cubicBezTo>
                <a:close/>
                <a:moveTo>
                  <a:pt x="10849067" y="411426"/>
                </a:moveTo>
                <a:lnTo>
                  <a:pt x="10849535" y="411426"/>
                </a:lnTo>
                <a:cubicBezTo>
                  <a:pt x="10850004" y="411426"/>
                  <a:pt x="10850004" y="411426"/>
                  <a:pt x="10850004" y="411426"/>
                </a:cubicBezTo>
                <a:cubicBezTo>
                  <a:pt x="10850472" y="411895"/>
                  <a:pt x="10850472" y="411895"/>
                  <a:pt x="10850472" y="411895"/>
                </a:cubicBezTo>
                <a:cubicBezTo>
                  <a:pt x="10850941" y="411895"/>
                  <a:pt x="10850941" y="411895"/>
                  <a:pt x="10850941" y="411895"/>
                </a:cubicBezTo>
                <a:cubicBezTo>
                  <a:pt x="10851409" y="411895"/>
                  <a:pt x="10851409" y="411895"/>
                  <a:pt x="10851878" y="411895"/>
                </a:cubicBezTo>
                <a:cubicBezTo>
                  <a:pt x="10851878" y="411895"/>
                  <a:pt x="10851878" y="411895"/>
                  <a:pt x="10852368" y="411895"/>
                </a:cubicBezTo>
                <a:lnTo>
                  <a:pt x="10852836" y="412363"/>
                </a:lnTo>
                <a:lnTo>
                  <a:pt x="10853284" y="412363"/>
                </a:lnTo>
                <a:cubicBezTo>
                  <a:pt x="10853752" y="412363"/>
                  <a:pt x="10853752" y="412363"/>
                  <a:pt x="10853752" y="412363"/>
                </a:cubicBezTo>
                <a:cubicBezTo>
                  <a:pt x="10853752" y="411895"/>
                  <a:pt x="10853752" y="411895"/>
                  <a:pt x="10853752" y="411895"/>
                </a:cubicBezTo>
                <a:lnTo>
                  <a:pt x="10854242" y="411895"/>
                </a:lnTo>
                <a:lnTo>
                  <a:pt x="10854710" y="411895"/>
                </a:lnTo>
                <a:cubicBezTo>
                  <a:pt x="10855647" y="417070"/>
                  <a:pt x="10855647" y="417070"/>
                  <a:pt x="10855647" y="417070"/>
                </a:cubicBezTo>
                <a:cubicBezTo>
                  <a:pt x="10857053" y="421776"/>
                  <a:pt x="10857053" y="421776"/>
                  <a:pt x="10857053" y="421776"/>
                </a:cubicBezTo>
                <a:cubicBezTo>
                  <a:pt x="10858480" y="426972"/>
                  <a:pt x="10858480" y="426972"/>
                  <a:pt x="10858480" y="426972"/>
                </a:cubicBezTo>
                <a:cubicBezTo>
                  <a:pt x="10859885" y="431657"/>
                  <a:pt x="10859885" y="431657"/>
                  <a:pt x="10859885" y="431657"/>
                </a:cubicBezTo>
                <a:cubicBezTo>
                  <a:pt x="10860822" y="436853"/>
                  <a:pt x="10860822" y="436853"/>
                  <a:pt x="10860822" y="436853"/>
                </a:cubicBezTo>
                <a:cubicBezTo>
                  <a:pt x="10862249" y="441538"/>
                  <a:pt x="10862249" y="441538"/>
                  <a:pt x="10862249" y="441538"/>
                </a:cubicBezTo>
                <a:cubicBezTo>
                  <a:pt x="10863655" y="446734"/>
                  <a:pt x="10863655" y="446734"/>
                  <a:pt x="10863655" y="446734"/>
                </a:cubicBezTo>
                <a:cubicBezTo>
                  <a:pt x="10864592" y="451441"/>
                  <a:pt x="10864592" y="451441"/>
                  <a:pt x="10864592" y="451441"/>
                </a:cubicBezTo>
                <a:cubicBezTo>
                  <a:pt x="10864123" y="451909"/>
                  <a:pt x="10863655" y="451909"/>
                  <a:pt x="10863165" y="452378"/>
                </a:cubicBezTo>
                <a:cubicBezTo>
                  <a:pt x="10863165" y="452378"/>
                  <a:pt x="10862718" y="452846"/>
                  <a:pt x="10862249" y="453336"/>
                </a:cubicBezTo>
                <a:cubicBezTo>
                  <a:pt x="10861781" y="453336"/>
                  <a:pt x="10861291" y="453783"/>
                  <a:pt x="10860822" y="454252"/>
                </a:cubicBezTo>
                <a:cubicBezTo>
                  <a:pt x="10860822" y="454720"/>
                  <a:pt x="10860354" y="455210"/>
                  <a:pt x="10859885" y="455679"/>
                </a:cubicBezTo>
                <a:cubicBezTo>
                  <a:pt x="10859885" y="456147"/>
                  <a:pt x="10859417" y="456616"/>
                  <a:pt x="10859417" y="457084"/>
                </a:cubicBezTo>
                <a:cubicBezTo>
                  <a:pt x="10858948" y="457553"/>
                  <a:pt x="10858948" y="458021"/>
                  <a:pt x="10858480" y="458490"/>
                </a:cubicBezTo>
                <a:cubicBezTo>
                  <a:pt x="10858480" y="458980"/>
                  <a:pt x="10858480" y="459448"/>
                  <a:pt x="10858480" y="459917"/>
                </a:cubicBezTo>
                <a:cubicBezTo>
                  <a:pt x="10858480" y="460385"/>
                  <a:pt x="10858011" y="460854"/>
                  <a:pt x="10858011" y="461791"/>
                </a:cubicBezTo>
                <a:cubicBezTo>
                  <a:pt x="10858011" y="461791"/>
                  <a:pt x="10858011" y="461791"/>
                  <a:pt x="10858011" y="462259"/>
                </a:cubicBezTo>
                <a:cubicBezTo>
                  <a:pt x="10858480" y="462259"/>
                  <a:pt x="10858480" y="462259"/>
                  <a:pt x="10858480" y="462259"/>
                </a:cubicBezTo>
                <a:cubicBezTo>
                  <a:pt x="10858480" y="462749"/>
                  <a:pt x="10858480" y="462749"/>
                  <a:pt x="10858480" y="462749"/>
                </a:cubicBezTo>
                <a:lnTo>
                  <a:pt x="10858480" y="463217"/>
                </a:lnTo>
                <a:cubicBezTo>
                  <a:pt x="10851878" y="465091"/>
                  <a:pt x="10851878" y="465091"/>
                  <a:pt x="10851878" y="465091"/>
                </a:cubicBezTo>
                <a:cubicBezTo>
                  <a:pt x="10845766" y="466965"/>
                  <a:pt x="10845766" y="466965"/>
                  <a:pt x="10845766" y="466965"/>
                </a:cubicBezTo>
                <a:cubicBezTo>
                  <a:pt x="10839654" y="469329"/>
                  <a:pt x="10839654" y="469329"/>
                  <a:pt x="10839654" y="469329"/>
                </a:cubicBezTo>
                <a:cubicBezTo>
                  <a:pt x="10833521" y="471203"/>
                  <a:pt x="10833521" y="471203"/>
                  <a:pt x="10833521" y="471203"/>
                </a:cubicBezTo>
                <a:cubicBezTo>
                  <a:pt x="10826940" y="473099"/>
                  <a:pt x="10826940" y="473099"/>
                  <a:pt x="10826940" y="473099"/>
                </a:cubicBezTo>
                <a:cubicBezTo>
                  <a:pt x="10820828" y="474973"/>
                  <a:pt x="10820828" y="474973"/>
                  <a:pt x="10820828" y="474973"/>
                </a:cubicBezTo>
                <a:cubicBezTo>
                  <a:pt x="10814695" y="476847"/>
                  <a:pt x="10814695" y="476847"/>
                  <a:pt x="10814695" y="476847"/>
                </a:cubicBezTo>
                <a:cubicBezTo>
                  <a:pt x="10808114" y="478742"/>
                  <a:pt x="10808114" y="478742"/>
                  <a:pt x="10808114" y="478742"/>
                </a:cubicBezTo>
                <a:cubicBezTo>
                  <a:pt x="10813289" y="470266"/>
                  <a:pt x="10813289" y="470266"/>
                  <a:pt x="10813289" y="470266"/>
                </a:cubicBezTo>
                <a:cubicBezTo>
                  <a:pt x="10818464" y="461791"/>
                  <a:pt x="10818464" y="461791"/>
                  <a:pt x="10818464" y="461791"/>
                </a:cubicBezTo>
                <a:cubicBezTo>
                  <a:pt x="10823639" y="453336"/>
                  <a:pt x="10823639" y="453336"/>
                  <a:pt x="10823639" y="453336"/>
                </a:cubicBezTo>
                <a:cubicBezTo>
                  <a:pt x="10828814" y="444839"/>
                  <a:pt x="10828814" y="444839"/>
                  <a:pt x="10828814" y="444839"/>
                </a:cubicBezTo>
                <a:cubicBezTo>
                  <a:pt x="10833989" y="436385"/>
                  <a:pt x="10833989" y="436385"/>
                  <a:pt x="10833989" y="436385"/>
                </a:cubicBezTo>
                <a:cubicBezTo>
                  <a:pt x="10838696" y="428356"/>
                  <a:pt x="10838696" y="428356"/>
                  <a:pt x="10838696" y="428356"/>
                </a:cubicBezTo>
                <a:cubicBezTo>
                  <a:pt x="10843871" y="419902"/>
                  <a:pt x="10843871" y="419902"/>
                  <a:pt x="10843871" y="419902"/>
                </a:cubicBezTo>
                <a:cubicBezTo>
                  <a:pt x="10849067" y="411426"/>
                  <a:pt x="10849067" y="411426"/>
                  <a:pt x="10849067" y="411426"/>
                </a:cubicBezTo>
                <a:close/>
                <a:moveTo>
                  <a:pt x="10773274" y="411426"/>
                </a:moveTo>
                <a:cubicBezTo>
                  <a:pt x="10776553" y="419902"/>
                  <a:pt x="10776553" y="419902"/>
                  <a:pt x="10776553" y="419902"/>
                </a:cubicBezTo>
                <a:cubicBezTo>
                  <a:pt x="10780323" y="428846"/>
                  <a:pt x="10780323" y="428846"/>
                  <a:pt x="10780323" y="428846"/>
                </a:cubicBezTo>
                <a:cubicBezTo>
                  <a:pt x="10784092" y="437322"/>
                  <a:pt x="10784092" y="437322"/>
                  <a:pt x="10784092" y="437322"/>
                </a:cubicBezTo>
                <a:cubicBezTo>
                  <a:pt x="10787393" y="445797"/>
                  <a:pt x="10787393" y="445797"/>
                  <a:pt x="10787393" y="445797"/>
                </a:cubicBezTo>
                <a:cubicBezTo>
                  <a:pt x="10791163" y="454252"/>
                  <a:pt x="10791163" y="454252"/>
                  <a:pt x="10791163" y="454252"/>
                </a:cubicBezTo>
                <a:cubicBezTo>
                  <a:pt x="10794932" y="462749"/>
                  <a:pt x="10794932" y="462749"/>
                  <a:pt x="10794932" y="462749"/>
                </a:cubicBezTo>
                <a:cubicBezTo>
                  <a:pt x="10798233" y="471203"/>
                  <a:pt x="10798233" y="471203"/>
                  <a:pt x="10798233" y="471203"/>
                </a:cubicBezTo>
                <a:cubicBezTo>
                  <a:pt x="10801981" y="479679"/>
                  <a:pt x="10801981" y="479679"/>
                  <a:pt x="10801981" y="479679"/>
                </a:cubicBezTo>
                <a:cubicBezTo>
                  <a:pt x="10792100" y="479210"/>
                  <a:pt x="10792100" y="479210"/>
                  <a:pt x="10792100" y="479210"/>
                </a:cubicBezTo>
                <a:cubicBezTo>
                  <a:pt x="10782687" y="478273"/>
                  <a:pt x="10782687" y="478273"/>
                  <a:pt x="10782687" y="478273"/>
                </a:cubicBezTo>
                <a:cubicBezTo>
                  <a:pt x="10772805" y="477315"/>
                  <a:pt x="10772805" y="477315"/>
                  <a:pt x="10772805" y="477315"/>
                </a:cubicBezTo>
                <a:cubicBezTo>
                  <a:pt x="10762924" y="476378"/>
                  <a:pt x="10762924" y="476378"/>
                  <a:pt x="10762924" y="476378"/>
                </a:cubicBezTo>
                <a:cubicBezTo>
                  <a:pt x="10753511" y="475931"/>
                  <a:pt x="10753511" y="475931"/>
                  <a:pt x="10753511" y="475931"/>
                </a:cubicBezTo>
                <a:cubicBezTo>
                  <a:pt x="10743629" y="474973"/>
                  <a:pt x="10743629" y="474973"/>
                  <a:pt x="10743629" y="474973"/>
                </a:cubicBezTo>
                <a:cubicBezTo>
                  <a:pt x="10734195" y="474036"/>
                  <a:pt x="10734195" y="474036"/>
                  <a:pt x="10734195" y="474036"/>
                </a:cubicBezTo>
                <a:cubicBezTo>
                  <a:pt x="10724314" y="473099"/>
                  <a:pt x="10724314" y="473099"/>
                  <a:pt x="10724314" y="473099"/>
                </a:cubicBezTo>
                <a:lnTo>
                  <a:pt x="10730447" y="465560"/>
                </a:lnTo>
                <a:cubicBezTo>
                  <a:pt x="10736559" y="458021"/>
                  <a:pt x="10736559" y="458021"/>
                  <a:pt x="10736559" y="458021"/>
                </a:cubicBezTo>
                <a:cubicBezTo>
                  <a:pt x="10742671" y="450035"/>
                  <a:pt x="10742671" y="450035"/>
                  <a:pt x="10742671" y="450035"/>
                </a:cubicBezTo>
                <a:cubicBezTo>
                  <a:pt x="10748804" y="442497"/>
                  <a:pt x="10748804" y="442497"/>
                  <a:pt x="10748804" y="442497"/>
                </a:cubicBezTo>
                <a:cubicBezTo>
                  <a:pt x="10754916" y="434490"/>
                  <a:pt x="10754916" y="434490"/>
                  <a:pt x="10754916" y="434490"/>
                </a:cubicBezTo>
                <a:cubicBezTo>
                  <a:pt x="10761028" y="426972"/>
                  <a:pt x="10761028" y="426972"/>
                  <a:pt x="10761028" y="426972"/>
                </a:cubicBezTo>
                <a:cubicBezTo>
                  <a:pt x="10767140" y="419433"/>
                  <a:pt x="10767140" y="419433"/>
                  <a:pt x="10767140" y="419433"/>
                </a:cubicBezTo>
                <a:cubicBezTo>
                  <a:pt x="10773274" y="411426"/>
                  <a:pt x="10773274" y="411426"/>
                  <a:pt x="10773274" y="411426"/>
                </a:cubicBezTo>
                <a:close/>
                <a:moveTo>
                  <a:pt x="10702187" y="410489"/>
                </a:moveTo>
                <a:cubicBezTo>
                  <a:pt x="10704082" y="418475"/>
                  <a:pt x="10704082" y="418475"/>
                  <a:pt x="10704082" y="418475"/>
                </a:cubicBezTo>
                <a:cubicBezTo>
                  <a:pt x="10705957" y="426014"/>
                  <a:pt x="10705957" y="426014"/>
                  <a:pt x="10705957" y="426014"/>
                </a:cubicBezTo>
                <a:cubicBezTo>
                  <a:pt x="10708320" y="433553"/>
                  <a:pt x="10708320" y="433553"/>
                  <a:pt x="10708320" y="433553"/>
                </a:cubicBezTo>
                <a:cubicBezTo>
                  <a:pt x="10710194" y="441538"/>
                  <a:pt x="10710194" y="441538"/>
                  <a:pt x="10710194" y="441538"/>
                </a:cubicBezTo>
                <a:cubicBezTo>
                  <a:pt x="10712537" y="449077"/>
                  <a:pt x="10712537" y="449077"/>
                  <a:pt x="10712537" y="449077"/>
                </a:cubicBezTo>
                <a:cubicBezTo>
                  <a:pt x="10714432" y="456616"/>
                  <a:pt x="10714432" y="456616"/>
                  <a:pt x="10714432" y="456616"/>
                </a:cubicBezTo>
                <a:cubicBezTo>
                  <a:pt x="10716796" y="464133"/>
                  <a:pt x="10716796" y="464133"/>
                  <a:pt x="10716796" y="464133"/>
                </a:cubicBezTo>
                <a:cubicBezTo>
                  <a:pt x="10718670" y="472162"/>
                  <a:pt x="10718670" y="472162"/>
                  <a:pt x="10718670" y="472162"/>
                </a:cubicBezTo>
                <a:cubicBezTo>
                  <a:pt x="10709726" y="468861"/>
                  <a:pt x="10709726" y="468861"/>
                  <a:pt x="10709726" y="468861"/>
                </a:cubicBezTo>
                <a:cubicBezTo>
                  <a:pt x="10700313" y="465560"/>
                  <a:pt x="10700313" y="465560"/>
                  <a:pt x="10700313" y="465560"/>
                </a:cubicBezTo>
                <a:cubicBezTo>
                  <a:pt x="10691390" y="462259"/>
                  <a:pt x="10691390" y="462259"/>
                  <a:pt x="10691390" y="462259"/>
                </a:cubicBezTo>
                <a:cubicBezTo>
                  <a:pt x="10681977" y="458980"/>
                  <a:pt x="10681977" y="458980"/>
                  <a:pt x="10681977" y="458980"/>
                </a:cubicBezTo>
                <a:cubicBezTo>
                  <a:pt x="10673033" y="455679"/>
                  <a:pt x="10673033" y="455679"/>
                  <a:pt x="10673033" y="455679"/>
                </a:cubicBezTo>
                <a:cubicBezTo>
                  <a:pt x="10664088" y="452378"/>
                  <a:pt x="10664088" y="452378"/>
                  <a:pt x="10664088" y="452378"/>
                </a:cubicBezTo>
                <a:cubicBezTo>
                  <a:pt x="10654675" y="449077"/>
                  <a:pt x="10654675" y="449077"/>
                  <a:pt x="10654675" y="449077"/>
                </a:cubicBezTo>
                <a:cubicBezTo>
                  <a:pt x="10645731" y="445797"/>
                  <a:pt x="10645731" y="445797"/>
                  <a:pt x="10645731" y="445797"/>
                </a:cubicBezTo>
                <a:lnTo>
                  <a:pt x="10652801" y="441070"/>
                </a:lnTo>
                <a:cubicBezTo>
                  <a:pt x="10659850" y="436853"/>
                  <a:pt x="10659850" y="436853"/>
                  <a:pt x="10659850" y="436853"/>
                </a:cubicBezTo>
                <a:cubicBezTo>
                  <a:pt x="10666899" y="432615"/>
                  <a:pt x="10666899" y="432615"/>
                  <a:pt x="10666899" y="432615"/>
                </a:cubicBezTo>
                <a:cubicBezTo>
                  <a:pt x="10673970" y="428356"/>
                  <a:pt x="10673970" y="428356"/>
                  <a:pt x="10673970" y="428356"/>
                </a:cubicBezTo>
                <a:cubicBezTo>
                  <a:pt x="10681040" y="423671"/>
                  <a:pt x="10681040" y="423671"/>
                  <a:pt x="10681040" y="423671"/>
                </a:cubicBezTo>
                <a:cubicBezTo>
                  <a:pt x="10688089" y="419433"/>
                  <a:pt x="10688089" y="419433"/>
                  <a:pt x="10688089" y="419433"/>
                </a:cubicBezTo>
                <a:cubicBezTo>
                  <a:pt x="10695138" y="415196"/>
                  <a:pt x="10695138" y="415196"/>
                  <a:pt x="10695138" y="415196"/>
                </a:cubicBezTo>
                <a:cubicBezTo>
                  <a:pt x="10702187" y="410489"/>
                  <a:pt x="10702187" y="410489"/>
                  <a:pt x="10702187" y="410489"/>
                </a:cubicBezTo>
                <a:close/>
                <a:moveTo>
                  <a:pt x="10705019" y="410021"/>
                </a:moveTo>
                <a:cubicBezTo>
                  <a:pt x="10713495" y="410021"/>
                  <a:pt x="10713495" y="410021"/>
                  <a:pt x="10713495" y="410021"/>
                </a:cubicBezTo>
                <a:cubicBezTo>
                  <a:pt x="10721503" y="410021"/>
                  <a:pt x="10721503" y="410021"/>
                  <a:pt x="10721503" y="410021"/>
                </a:cubicBezTo>
                <a:cubicBezTo>
                  <a:pt x="10729489" y="410021"/>
                  <a:pt x="10729489" y="410021"/>
                  <a:pt x="10729489" y="410021"/>
                </a:cubicBezTo>
                <a:cubicBezTo>
                  <a:pt x="10737496" y="410021"/>
                  <a:pt x="10737496" y="410021"/>
                  <a:pt x="10737496" y="410021"/>
                </a:cubicBezTo>
                <a:cubicBezTo>
                  <a:pt x="10745972" y="410021"/>
                  <a:pt x="10745972" y="410021"/>
                  <a:pt x="10745972" y="410021"/>
                </a:cubicBezTo>
                <a:cubicBezTo>
                  <a:pt x="10753958" y="410021"/>
                  <a:pt x="10753958" y="410021"/>
                  <a:pt x="10753958" y="410021"/>
                </a:cubicBezTo>
                <a:cubicBezTo>
                  <a:pt x="10761987" y="410021"/>
                  <a:pt x="10761987" y="410021"/>
                  <a:pt x="10761987" y="410021"/>
                </a:cubicBezTo>
                <a:cubicBezTo>
                  <a:pt x="10770441" y="410021"/>
                  <a:pt x="10770441" y="410021"/>
                  <a:pt x="10770441" y="410021"/>
                </a:cubicBezTo>
                <a:cubicBezTo>
                  <a:pt x="10764329" y="417559"/>
                  <a:pt x="10764329" y="417559"/>
                  <a:pt x="10764329" y="417559"/>
                </a:cubicBezTo>
                <a:cubicBezTo>
                  <a:pt x="10758217" y="425545"/>
                  <a:pt x="10758217" y="425545"/>
                  <a:pt x="10758217" y="425545"/>
                </a:cubicBezTo>
                <a:cubicBezTo>
                  <a:pt x="10752084" y="433084"/>
                  <a:pt x="10752084" y="433084"/>
                  <a:pt x="10752084" y="433084"/>
                </a:cubicBezTo>
                <a:cubicBezTo>
                  <a:pt x="10745972" y="440623"/>
                  <a:pt x="10745972" y="440623"/>
                  <a:pt x="10745972" y="440623"/>
                </a:cubicBezTo>
                <a:cubicBezTo>
                  <a:pt x="10739860" y="448140"/>
                  <a:pt x="10739860" y="448140"/>
                  <a:pt x="10739860" y="448140"/>
                </a:cubicBezTo>
                <a:cubicBezTo>
                  <a:pt x="10733748" y="455679"/>
                  <a:pt x="10733748" y="455679"/>
                  <a:pt x="10733748" y="455679"/>
                </a:cubicBezTo>
                <a:cubicBezTo>
                  <a:pt x="10727615" y="463665"/>
                  <a:pt x="10727615" y="463665"/>
                  <a:pt x="10727615" y="463665"/>
                </a:cubicBezTo>
                <a:cubicBezTo>
                  <a:pt x="10721950" y="471203"/>
                  <a:pt x="10721950" y="471203"/>
                  <a:pt x="10721950" y="471203"/>
                </a:cubicBezTo>
                <a:cubicBezTo>
                  <a:pt x="10719607" y="463217"/>
                  <a:pt x="10719607" y="463217"/>
                  <a:pt x="10719607" y="463217"/>
                </a:cubicBezTo>
                <a:lnTo>
                  <a:pt x="10717733" y="455679"/>
                </a:lnTo>
                <a:cubicBezTo>
                  <a:pt x="10715369" y="448140"/>
                  <a:pt x="10715369" y="448140"/>
                  <a:pt x="10715369" y="448140"/>
                </a:cubicBezTo>
                <a:cubicBezTo>
                  <a:pt x="10713495" y="440623"/>
                  <a:pt x="10713495" y="440623"/>
                  <a:pt x="10713495" y="440623"/>
                </a:cubicBezTo>
                <a:cubicBezTo>
                  <a:pt x="10711621" y="432615"/>
                  <a:pt x="10711621" y="432615"/>
                  <a:pt x="10711621" y="432615"/>
                </a:cubicBezTo>
                <a:cubicBezTo>
                  <a:pt x="10709257" y="425077"/>
                  <a:pt x="10709257" y="425077"/>
                  <a:pt x="10709257" y="425077"/>
                </a:cubicBezTo>
                <a:cubicBezTo>
                  <a:pt x="10707383" y="417559"/>
                  <a:pt x="10707383" y="417559"/>
                  <a:pt x="10707383" y="417559"/>
                </a:cubicBezTo>
                <a:cubicBezTo>
                  <a:pt x="10705019" y="410021"/>
                  <a:pt x="10705019" y="410021"/>
                  <a:pt x="10705019" y="410021"/>
                </a:cubicBezTo>
                <a:close/>
                <a:moveTo>
                  <a:pt x="10842955" y="403888"/>
                </a:moveTo>
                <a:lnTo>
                  <a:pt x="10842955" y="404377"/>
                </a:lnTo>
                <a:cubicBezTo>
                  <a:pt x="10842955" y="404846"/>
                  <a:pt x="10843402" y="405314"/>
                  <a:pt x="10843402" y="405314"/>
                </a:cubicBezTo>
                <a:cubicBezTo>
                  <a:pt x="10843402" y="405762"/>
                  <a:pt x="10843402" y="405762"/>
                  <a:pt x="10843871" y="406251"/>
                </a:cubicBezTo>
                <a:cubicBezTo>
                  <a:pt x="10843871" y="406251"/>
                  <a:pt x="10843871" y="406720"/>
                  <a:pt x="10844339" y="406720"/>
                </a:cubicBezTo>
                <a:cubicBezTo>
                  <a:pt x="10844339" y="407188"/>
                  <a:pt x="10844339" y="407188"/>
                  <a:pt x="10844829" y="407657"/>
                </a:cubicBezTo>
                <a:cubicBezTo>
                  <a:pt x="10844829" y="407657"/>
                  <a:pt x="10844829" y="408147"/>
                  <a:pt x="10845297" y="408147"/>
                </a:cubicBezTo>
                <a:cubicBezTo>
                  <a:pt x="10845297" y="408594"/>
                  <a:pt x="10845766" y="408594"/>
                  <a:pt x="10845766" y="409062"/>
                </a:cubicBezTo>
                <a:lnTo>
                  <a:pt x="10846234" y="409531"/>
                </a:lnTo>
                <a:cubicBezTo>
                  <a:pt x="10841059" y="418028"/>
                  <a:pt x="10841059" y="418028"/>
                  <a:pt x="10841059" y="418028"/>
                </a:cubicBezTo>
                <a:cubicBezTo>
                  <a:pt x="10835884" y="426482"/>
                  <a:pt x="10835884" y="426482"/>
                  <a:pt x="10835884" y="426482"/>
                </a:cubicBezTo>
                <a:cubicBezTo>
                  <a:pt x="10830710" y="435427"/>
                  <a:pt x="10830710" y="435427"/>
                  <a:pt x="10830710" y="435427"/>
                </a:cubicBezTo>
                <a:cubicBezTo>
                  <a:pt x="10825513" y="443902"/>
                  <a:pt x="10825513" y="443902"/>
                  <a:pt x="10825513" y="443902"/>
                </a:cubicBezTo>
                <a:cubicBezTo>
                  <a:pt x="10820360" y="452378"/>
                  <a:pt x="10820360" y="452378"/>
                  <a:pt x="10820360" y="452378"/>
                </a:cubicBezTo>
                <a:cubicBezTo>
                  <a:pt x="10815163" y="460854"/>
                  <a:pt x="10815163" y="460854"/>
                  <a:pt x="10815163" y="460854"/>
                </a:cubicBezTo>
                <a:cubicBezTo>
                  <a:pt x="10809988" y="469329"/>
                  <a:pt x="10809988" y="469329"/>
                  <a:pt x="10809988" y="469329"/>
                </a:cubicBezTo>
                <a:cubicBezTo>
                  <a:pt x="10804813" y="478273"/>
                  <a:pt x="10804813" y="478273"/>
                  <a:pt x="10804813" y="478273"/>
                </a:cubicBezTo>
                <a:lnTo>
                  <a:pt x="10801044" y="469329"/>
                </a:lnTo>
                <a:cubicBezTo>
                  <a:pt x="10797764" y="460854"/>
                  <a:pt x="10797764" y="460854"/>
                  <a:pt x="10797764" y="460854"/>
                </a:cubicBezTo>
                <a:cubicBezTo>
                  <a:pt x="10793995" y="452378"/>
                  <a:pt x="10793995" y="452378"/>
                  <a:pt x="10793995" y="452378"/>
                </a:cubicBezTo>
                <a:cubicBezTo>
                  <a:pt x="10790226" y="443902"/>
                  <a:pt x="10790226" y="443902"/>
                  <a:pt x="10790226" y="443902"/>
                </a:cubicBezTo>
                <a:cubicBezTo>
                  <a:pt x="10786925" y="435427"/>
                  <a:pt x="10786925" y="435427"/>
                  <a:pt x="10786925" y="435427"/>
                </a:cubicBezTo>
                <a:cubicBezTo>
                  <a:pt x="10783155" y="426972"/>
                  <a:pt x="10783155" y="426972"/>
                  <a:pt x="10783155" y="426972"/>
                </a:cubicBezTo>
                <a:cubicBezTo>
                  <a:pt x="10779386" y="418475"/>
                  <a:pt x="10779386" y="418475"/>
                  <a:pt x="10779386" y="418475"/>
                </a:cubicBezTo>
                <a:cubicBezTo>
                  <a:pt x="10776106" y="410021"/>
                  <a:pt x="10776106" y="410021"/>
                  <a:pt x="10776106" y="410021"/>
                </a:cubicBezTo>
                <a:cubicBezTo>
                  <a:pt x="10784582" y="409062"/>
                  <a:pt x="10784582" y="409062"/>
                  <a:pt x="10784582" y="409062"/>
                </a:cubicBezTo>
                <a:cubicBezTo>
                  <a:pt x="10792568" y="408147"/>
                  <a:pt x="10792568" y="408147"/>
                  <a:pt x="10792568" y="408147"/>
                </a:cubicBezTo>
                <a:cubicBezTo>
                  <a:pt x="10801044" y="407657"/>
                  <a:pt x="10801044" y="407657"/>
                  <a:pt x="10801044" y="407657"/>
                </a:cubicBezTo>
                <a:cubicBezTo>
                  <a:pt x="10809520" y="406720"/>
                  <a:pt x="10809520" y="406720"/>
                  <a:pt x="10809520" y="406720"/>
                </a:cubicBezTo>
                <a:cubicBezTo>
                  <a:pt x="10817527" y="406251"/>
                  <a:pt x="10817527" y="406251"/>
                  <a:pt x="10817527" y="406251"/>
                </a:cubicBezTo>
                <a:cubicBezTo>
                  <a:pt x="10826003" y="405314"/>
                  <a:pt x="10826003" y="405314"/>
                  <a:pt x="10826003" y="405314"/>
                </a:cubicBezTo>
                <a:cubicBezTo>
                  <a:pt x="10834458" y="404377"/>
                  <a:pt x="10834458" y="404377"/>
                  <a:pt x="10834458" y="404377"/>
                </a:cubicBezTo>
                <a:cubicBezTo>
                  <a:pt x="10842955" y="403888"/>
                  <a:pt x="10842955" y="403888"/>
                  <a:pt x="10842955" y="403888"/>
                </a:cubicBezTo>
                <a:close/>
                <a:moveTo>
                  <a:pt x="10567574" y="398244"/>
                </a:moveTo>
                <a:cubicBezTo>
                  <a:pt x="10576540" y="403888"/>
                  <a:pt x="10576540" y="403888"/>
                  <a:pt x="10576540" y="403888"/>
                </a:cubicBezTo>
                <a:cubicBezTo>
                  <a:pt x="10585484" y="410021"/>
                  <a:pt x="10585484" y="410021"/>
                  <a:pt x="10585484" y="410021"/>
                </a:cubicBezTo>
                <a:cubicBezTo>
                  <a:pt x="10594428" y="416133"/>
                  <a:pt x="10594428" y="416133"/>
                  <a:pt x="10594428" y="416133"/>
                </a:cubicBezTo>
                <a:cubicBezTo>
                  <a:pt x="10603352" y="421776"/>
                  <a:pt x="10603352" y="421776"/>
                  <a:pt x="10603352" y="421776"/>
                </a:cubicBezTo>
                <a:cubicBezTo>
                  <a:pt x="10611849" y="427909"/>
                  <a:pt x="10611849" y="427909"/>
                  <a:pt x="10611849" y="427909"/>
                </a:cubicBezTo>
                <a:cubicBezTo>
                  <a:pt x="10620793" y="434021"/>
                  <a:pt x="10620793" y="434021"/>
                  <a:pt x="10620793" y="434021"/>
                </a:cubicBezTo>
                <a:cubicBezTo>
                  <a:pt x="10629716" y="439664"/>
                  <a:pt x="10629716" y="439664"/>
                  <a:pt x="10629716" y="439664"/>
                </a:cubicBezTo>
                <a:cubicBezTo>
                  <a:pt x="10638661" y="445797"/>
                  <a:pt x="10638661" y="445797"/>
                  <a:pt x="10638661" y="445797"/>
                </a:cubicBezTo>
                <a:cubicBezTo>
                  <a:pt x="10630206" y="450035"/>
                  <a:pt x="10630206" y="450035"/>
                  <a:pt x="10630206" y="450035"/>
                </a:cubicBezTo>
                <a:cubicBezTo>
                  <a:pt x="10621730" y="454252"/>
                  <a:pt x="10621730" y="454252"/>
                  <a:pt x="10621730" y="454252"/>
                </a:cubicBezTo>
                <a:cubicBezTo>
                  <a:pt x="10613254" y="458490"/>
                  <a:pt x="10613254" y="458490"/>
                  <a:pt x="10613254" y="458490"/>
                </a:cubicBezTo>
                <a:cubicBezTo>
                  <a:pt x="10604778" y="462749"/>
                  <a:pt x="10604778" y="462749"/>
                  <a:pt x="10604778" y="462749"/>
                </a:cubicBezTo>
                <a:cubicBezTo>
                  <a:pt x="10596302" y="466965"/>
                  <a:pt x="10596302" y="466965"/>
                  <a:pt x="10596302" y="466965"/>
                </a:cubicBezTo>
                <a:cubicBezTo>
                  <a:pt x="10587358" y="471203"/>
                  <a:pt x="10587358" y="471203"/>
                  <a:pt x="10587358" y="471203"/>
                </a:cubicBezTo>
                <a:cubicBezTo>
                  <a:pt x="10578882" y="475441"/>
                  <a:pt x="10578882" y="475441"/>
                  <a:pt x="10578882" y="475441"/>
                </a:cubicBezTo>
                <a:cubicBezTo>
                  <a:pt x="10570406" y="479679"/>
                  <a:pt x="10570406" y="479679"/>
                  <a:pt x="10570406" y="479679"/>
                </a:cubicBezTo>
                <a:lnTo>
                  <a:pt x="10570406" y="469329"/>
                </a:lnTo>
                <a:cubicBezTo>
                  <a:pt x="10569959" y="458980"/>
                  <a:pt x="10569959" y="458980"/>
                  <a:pt x="10569959" y="458980"/>
                </a:cubicBezTo>
                <a:cubicBezTo>
                  <a:pt x="10569469" y="449077"/>
                  <a:pt x="10569469" y="449077"/>
                  <a:pt x="10569469" y="449077"/>
                </a:cubicBezTo>
                <a:cubicBezTo>
                  <a:pt x="10569001" y="438727"/>
                  <a:pt x="10569001" y="438727"/>
                  <a:pt x="10569001" y="438727"/>
                </a:cubicBezTo>
                <a:cubicBezTo>
                  <a:pt x="10568532" y="428356"/>
                  <a:pt x="10568532" y="428356"/>
                  <a:pt x="10568532" y="428356"/>
                </a:cubicBezTo>
                <a:cubicBezTo>
                  <a:pt x="10568532" y="418475"/>
                  <a:pt x="10568532" y="418475"/>
                  <a:pt x="10568532" y="418475"/>
                </a:cubicBezTo>
                <a:cubicBezTo>
                  <a:pt x="10568064" y="408147"/>
                  <a:pt x="10568064" y="408147"/>
                  <a:pt x="10568064" y="408147"/>
                </a:cubicBezTo>
                <a:cubicBezTo>
                  <a:pt x="10567574" y="398244"/>
                  <a:pt x="10567574" y="398244"/>
                  <a:pt x="10567574" y="398244"/>
                </a:cubicBezTo>
                <a:close/>
                <a:moveTo>
                  <a:pt x="10564294" y="397776"/>
                </a:moveTo>
                <a:cubicBezTo>
                  <a:pt x="10564763" y="407657"/>
                  <a:pt x="10564763" y="407657"/>
                  <a:pt x="10564763" y="407657"/>
                </a:cubicBezTo>
                <a:cubicBezTo>
                  <a:pt x="10565231" y="418028"/>
                  <a:pt x="10565231" y="418028"/>
                  <a:pt x="10565231" y="418028"/>
                </a:cubicBezTo>
                <a:cubicBezTo>
                  <a:pt x="10565231" y="427909"/>
                  <a:pt x="10565231" y="427909"/>
                  <a:pt x="10565231" y="427909"/>
                </a:cubicBezTo>
                <a:cubicBezTo>
                  <a:pt x="10565700" y="437790"/>
                  <a:pt x="10565700" y="437790"/>
                  <a:pt x="10565700" y="437790"/>
                </a:cubicBezTo>
                <a:cubicBezTo>
                  <a:pt x="10566190" y="448140"/>
                  <a:pt x="10566190" y="448140"/>
                  <a:pt x="10566190" y="448140"/>
                </a:cubicBezTo>
                <a:cubicBezTo>
                  <a:pt x="10566658" y="458021"/>
                  <a:pt x="10566658" y="458021"/>
                  <a:pt x="10566658" y="458021"/>
                </a:cubicBezTo>
                <a:cubicBezTo>
                  <a:pt x="10567127" y="468392"/>
                  <a:pt x="10567127" y="468392"/>
                  <a:pt x="10567127" y="468392"/>
                </a:cubicBezTo>
                <a:cubicBezTo>
                  <a:pt x="10567127" y="478273"/>
                  <a:pt x="10567127" y="478273"/>
                  <a:pt x="10567127" y="478273"/>
                </a:cubicBezTo>
                <a:lnTo>
                  <a:pt x="10560525" y="472162"/>
                </a:lnTo>
                <a:cubicBezTo>
                  <a:pt x="10553476" y="466028"/>
                  <a:pt x="10553476" y="466028"/>
                  <a:pt x="10553476" y="466028"/>
                </a:cubicBezTo>
                <a:cubicBezTo>
                  <a:pt x="10546874" y="459917"/>
                  <a:pt x="10546874" y="459917"/>
                  <a:pt x="10546874" y="459917"/>
                </a:cubicBezTo>
                <a:cubicBezTo>
                  <a:pt x="10539825" y="453783"/>
                  <a:pt x="10539825" y="453783"/>
                  <a:pt x="10539825" y="453783"/>
                </a:cubicBezTo>
                <a:cubicBezTo>
                  <a:pt x="10533223" y="447671"/>
                  <a:pt x="10533223" y="447671"/>
                  <a:pt x="10533223" y="447671"/>
                </a:cubicBezTo>
                <a:cubicBezTo>
                  <a:pt x="10526643" y="441538"/>
                  <a:pt x="10526643" y="441538"/>
                  <a:pt x="10526643" y="441538"/>
                </a:cubicBezTo>
                <a:cubicBezTo>
                  <a:pt x="10519572" y="435427"/>
                  <a:pt x="10519572" y="435427"/>
                  <a:pt x="10519572" y="435427"/>
                </a:cubicBezTo>
                <a:cubicBezTo>
                  <a:pt x="10512971" y="429315"/>
                  <a:pt x="10512971" y="429315"/>
                  <a:pt x="10512971" y="429315"/>
                </a:cubicBezTo>
                <a:cubicBezTo>
                  <a:pt x="10519104" y="425545"/>
                  <a:pt x="10519104" y="425545"/>
                  <a:pt x="10519104" y="425545"/>
                </a:cubicBezTo>
                <a:cubicBezTo>
                  <a:pt x="10525684" y="421776"/>
                  <a:pt x="10525684" y="421776"/>
                  <a:pt x="10525684" y="421776"/>
                </a:cubicBezTo>
                <a:cubicBezTo>
                  <a:pt x="10532286" y="417559"/>
                  <a:pt x="10532286" y="417559"/>
                  <a:pt x="10532286" y="417559"/>
                </a:cubicBezTo>
                <a:cubicBezTo>
                  <a:pt x="10538398" y="413790"/>
                  <a:pt x="10538398" y="413790"/>
                  <a:pt x="10538398" y="413790"/>
                </a:cubicBezTo>
                <a:cubicBezTo>
                  <a:pt x="10545000" y="409531"/>
                  <a:pt x="10545000" y="409531"/>
                  <a:pt x="10545000" y="409531"/>
                </a:cubicBezTo>
                <a:cubicBezTo>
                  <a:pt x="10551581" y="405762"/>
                  <a:pt x="10551581" y="405762"/>
                  <a:pt x="10551581" y="405762"/>
                </a:cubicBezTo>
                <a:cubicBezTo>
                  <a:pt x="10558161" y="401545"/>
                  <a:pt x="10558161" y="401545"/>
                  <a:pt x="10558161" y="401545"/>
                </a:cubicBezTo>
                <a:cubicBezTo>
                  <a:pt x="10564294" y="397776"/>
                  <a:pt x="10564294" y="397776"/>
                  <a:pt x="10564294" y="397776"/>
                </a:cubicBezTo>
                <a:close/>
                <a:moveTo>
                  <a:pt x="10892362" y="396349"/>
                </a:moveTo>
                <a:cubicBezTo>
                  <a:pt x="10893789" y="399650"/>
                  <a:pt x="10893789" y="399650"/>
                  <a:pt x="10893789" y="399650"/>
                </a:cubicBezTo>
                <a:cubicBezTo>
                  <a:pt x="10895194" y="403419"/>
                  <a:pt x="10895194" y="403419"/>
                  <a:pt x="10895194" y="403419"/>
                </a:cubicBezTo>
                <a:cubicBezTo>
                  <a:pt x="10896131" y="406720"/>
                  <a:pt x="10896131" y="406720"/>
                  <a:pt x="10896131" y="406720"/>
                </a:cubicBezTo>
                <a:cubicBezTo>
                  <a:pt x="10897558" y="410489"/>
                  <a:pt x="10897558" y="410489"/>
                  <a:pt x="10897558" y="410489"/>
                </a:cubicBezTo>
                <a:cubicBezTo>
                  <a:pt x="10898942" y="413790"/>
                  <a:pt x="10898942" y="413790"/>
                  <a:pt x="10898942" y="413790"/>
                </a:cubicBezTo>
                <a:cubicBezTo>
                  <a:pt x="10900369" y="417559"/>
                  <a:pt x="10900369" y="417559"/>
                  <a:pt x="10900369" y="417559"/>
                </a:cubicBezTo>
                <a:cubicBezTo>
                  <a:pt x="10901775" y="420839"/>
                  <a:pt x="10901775" y="420839"/>
                  <a:pt x="10901775" y="420839"/>
                </a:cubicBezTo>
                <a:cubicBezTo>
                  <a:pt x="10903202" y="424140"/>
                  <a:pt x="10903202" y="424140"/>
                  <a:pt x="10903202" y="424140"/>
                </a:cubicBezTo>
                <a:lnTo>
                  <a:pt x="10899432" y="427909"/>
                </a:lnTo>
                <a:cubicBezTo>
                  <a:pt x="10896131" y="431189"/>
                  <a:pt x="10896131" y="431189"/>
                  <a:pt x="10896131" y="431189"/>
                </a:cubicBezTo>
                <a:cubicBezTo>
                  <a:pt x="10892830" y="434958"/>
                  <a:pt x="10892830" y="434958"/>
                  <a:pt x="10892830" y="434958"/>
                </a:cubicBezTo>
                <a:cubicBezTo>
                  <a:pt x="10889061" y="438727"/>
                  <a:pt x="10889061" y="438727"/>
                  <a:pt x="10889061" y="438727"/>
                </a:cubicBezTo>
                <a:cubicBezTo>
                  <a:pt x="10885760" y="442028"/>
                  <a:pt x="10885760" y="442028"/>
                  <a:pt x="10885760" y="442028"/>
                </a:cubicBezTo>
                <a:cubicBezTo>
                  <a:pt x="10882481" y="445797"/>
                  <a:pt x="10882481" y="445797"/>
                  <a:pt x="10882481" y="445797"/>
                </a:cubicBezTo>
                <a:cubicBezTo>
                  <a:pt x="10878711" y="449077"/>
                  <a:pt x="10878711" y="449077"/>
                  <a:pt x="10878711" y="449077"/>
                </a:cubicBezTo>
                <a:cubicBezTo>
                  <a:pt x="10875432" y="452846"/>
                  <a:pt x="10875432" y="452846"/>
                  <a:pt x="10875432" y="452846"/>
                </a:cubicBezTo>
                <a:cubicBezTo>
                  <a:pt x="10875432" y="452846"/>
                  <a:pt x="10875432" y="452846"/>
                  <a:pt x="10875432" y="452378"/>
                </a:cubicBezTo>
                <a:cubicBezTo>
                  <a:pt x="10875432" y="452378"/>
                  <a:pt x="10875432" y="452378"/>
                  <a:pt x="10874963" y="452378"/>
                </a:cubicBezTo>
                <a:lnTo>
                  <a:pt x="10874473" y="452378"/>
                </a:lnTo>
                <a:cubicBezTo>
                  <a:pt x="10874473" y="451909"/>
                  <a:pt x="10874473" y="451909"/>
                  <a:pt x="10874473" y="451909"/>
                </a:cubicBezTo>
                <a:cubicBezTo>
                  <a:pt x="10874005" y="451909"/>
                  <a:pt x="10874005" y="451909"/>
                  <a:pt x="10874005" y="451909"/>
                </a:cubicBezTo>
                <a:cubicBezTo>
                  <a:pt x="10876347" y="444839"/>
                  <a:pt x="10876347" y="444839"/>
                  <a:pt x="10876347" y="444839"/>
                </a:cubicBezTo>
                <a:cubicBezTo>
                  <a:pt x="10878711" y="437790"/>
                  <a:pt x="10878711" y="437790"/>
                  <a:pt x="10878711" y="437790"/>
                </a:cubicBezTo>
                <a:cubicBezTo>
                  <a:pt x="10881075" y="431189"/>
                  <a:pt x="10881075" y="431189"/>
                  <a:pt x="10881075" y="431189"/>
                </a:cubicBezTo>
                <a:cubicBezTo>
                  <a:pt x="10883418" y="424140"/>
                  <a:pt x="10883418" y="424140"/>
                  <a:pt x="10883418" y="424140"/>
                </a:cubicBezTo>
                <a:cubicBezTo>
                  <a:pt x="10885313" y="417070"/>
                  <a:pt x="10885313" y="417070"/>
                  <a:pt x="10885313" y="417070"/>
                </a:cubicBezTo>
                <a:cubicBezTo>
                  <a:pt x="10887656" y="410021"/>
                  <a:pt x="10887656" y="410021"/>
                  <a:pt x="10887656" y="410021"/>
                </a:cubicBezTo>
                <a:cubicBezTo>
                  <a:pt x="10890019" y="403419"/>
                  <a:pt x="10890019" y="403419"/>
                  <a:pt x="10890019" y="403419"/>
                </a:cubicBezTo>
                <a:cubicBezTo>
                  <a:pt x="10892362" y="396349"/>
                  <a:pt x="10892362" y="396349"/>
                  <a:pt x="10892362" y="396349"/>
                </a:cubicBezTo>
                <a:close/>
                <a:moveTo>
                  <a:pt x="10889530" y="393538"/>
                </a:moveTo>
                <a:cubicBezTo>
                  <a:pt x="10887187" y="401077"/>
                  <a:pt x="10887187" y="401077"/>
                  <a:pt x="10887187" y="401077"/>
                </a:cubicBezTo>
                <a:cubicBezTo>
                  <a:pt x="10885313" y="408147"/>
                  <a:pt x="10885313" y="408147"/>
                  <a:pt x="10885313" y="408147"/>
                </a:cubicBezTo>
                <a:cubicBezTo>
                  <a:pt x="10882949" y="415196"/>
                  <a:pt x="10882949" y="415196"/>
                  <a:pt x="10882949" y="415196"/>
                </a:cubicBezTo>
                <a:cubicBezTo>
                  <a:pt x="10880606" y="422244"/>
                  <a:pt x="10880606" y="422244"/>
                  <a:pt x="10880606" y="422244"/>
                </a:cubicBezTo>
                <a:cubicBezTo>
                  <a:pt x="10878243" y="429315"/>
                  <a:pt x="10878243" y="429315"/>
                  <a:pt x="10878243" y="429315"/>
                </a:cubicBezTo>
                <a:cubicBezTo>
                  <a:pt x="10875879" y="436385"/>
                  <a:pt x="10875879" y="436385"/>
                  <a:pt x="10875879" y="436385"/>
                </a:cubicBezTo>
                <a:cubicBezTo>
                  <a:pt x="10873536" y="443902"/>
                  <a:pt x="10873536" y="443902"/>
                  <a:pt x="10873536" y="443902"/>
                </a:cubicBezTo>
                <a:cubicBezTo>
                  <a:pt x="10871194" y="450951"/>
                  <a:pt x="10871194" y="450951"/>
                  <a:pt x="10871194" y="450951"/>
                </a:cubicBezTo>
                <a:cubicBezTo>
                  <a:pt x="10870704" y="450951"/>
                  <a:pt x="10870704" y="450951"/>
                  <a:pt x="10870704" y="450951"/>
                </a:cubicBezTo>
                <a:cubicBezTo>
                  <a:pt x="10870704" y="450951"/>
                  <a:pt x="10870704" y="450951"/>
                  <a:pt x="10870704" y="450504"/>
                </a:cubicBezTo>
                <a:cubicBezTo>
                  <a:pt x="10870235" y="450504"/>
                  <a:pt x="10870235" y="450504"/>
                  <a:pt x="10870235" y="450504"/>
                </a:cubicBezTo>
                <a:cubicBezTo>
                  <a:pt x="10869767" y="450504"/>
                  <a:pt x="10869767" y="450504"/>
                  <a:pt x="10869767" y="450504"/>
                </a:cubicBezTo>
                <a:cubicBezTo>
                  <a:pt x="10869298" y="450504"/>
                  <a:pt x="10869298" y="450504"/>
                  <a:pt x="10869298" y="450504"/>
                </a:cubicBezTo>
                <a:lnTo>
                  <a:pt x="10868830" y="450504"/>
                </a:lnTo>
                <a:lnTo>
                  <a:pt x="10868361" y="450504"/>
                </a:lnTo>
                <a:cubicBezTo>
                  <a:pt x="10868361" y="450504"/>
                  <a:pt x="10868361" y="450504"/>
                  <a:pt x="10867893" y="450504"/>
                </a:cubicBezTo>
                <a:cubicBezTo>
                  <a:pt x="10866466" y="445797"/>
                  <a:pt x="10866466" y="445797"/>
                  <a:pt x="10866466" y="445797"/>
                </a:cubicBezTo>
                <a:cubicBezTo>
                  <a:pt x="10865550" y="441070"/>
                  <a:pt x="10865550" y="441070"/>
                  <a:pt x="10865550" y="441070"/>
                </a:cubicBezTo>
                <a:lnTo>
                  <a:pt x="10864123" y="435895"/>
                </a:lnTo>
                <a:cubicBezTo>
                  <a:pt x="10862718" y="431189"/>
                  <a:pt x="10862718" y="431189"/>
                  <a:pt x="10862718" y="431189"/>
                </a:cubicBezTo>
                <a:cubicBezTo>
                  <a:pt x="10861781" y="426014"/>
                  <a:pt x="10861781" y="426014"/>
                  <a:pt x="10861781" y="426014"/>
                </a:cubicBezTo>
                <a:cubicBezTo>
                  <a:pt x="10860354" y="421307"/>
                  <a:pt x="10860354" y="421307"/>
                  <a:pt x="10860354" y="421307"/>
                </a:cubicBezTo>
                <a:cubicBezTo>
                  <a:pt x="10858948" y="416133"/>
                  <a:pt x="10858948" y="416133"/>
                  <a:pt x="10858948" y="416133"/>
                </a:cubicBezTo>
                <a:cubicBezTo>
                  <a:pt x="10857521" y="411426"/>
                  <a:pt x="10857521" y="411426"/>
                  <a:pt x="10857521" y="411426"/>
                </a:cubicBezTo>
                <a:cubicBezTo>
                  <a:pt x="10858011" y="410958"/>
                  <a:pt x="10858480" y="410958"/>
                  <a:pt x="10858948" y="410489"/>
                </a:cubicBezTo>
                <a:cubicBezTo>
                  <a:pt x="10859417" y="410021"/>
                  <a:pt x="10859885" y="410021"/>
                  <a:pt x="10860354" y="409531"/>
                </a:cubicBezTo>
                <a:cubicBezTo>
                  <a:pt x="10860822" y="409062"/>
                  <a:pt x="10861291" y="409062"/>
                  <a:pt x="10861291" y="408594"/>
                </a:cubicBezTo>
                <a:cubicBezTo>
                  <a:pt x="10861781" y="408147"/>
                  <a:pt x="10862249" y="407657"/>
                  <a:pt x="10862249" y="407188"/>
                </a:cubicBezTo>
                <a:cubicBezTo>
                  <a:pt x="10862718" y="406720"/>
                  <a:pt x="10863165" y="406251"/>
                  <a:pt x="10863165" y="405762"/>
                </a:cubicBezTo>
                <a:cubicBezTo>
                  <a:pt x="10863655" y="405314"/>
                  <a:pt x="10863655" y="404846"/>
                  <a:pt x="10863655" y="404377"/>
                </a:cubicBezTo>
                <a:cubicBezTo>
                  <a:pt x="10864123" y="403888"/>
                  <a:pt x="10864123" y="403419"/>
                  <a:pt x="10864123" y="402951"/>
                </a:cubicBezTo>
                <a:cubicBezTo>
                  <a:pt x="10864123" y="402014"/>
                  <a:pt x="10864123" y="401545"/>
                  <a:pt x="10864123" y="401077"/>
                </a:cubicBezTo>
                <a:cubicBezTo>
                  <a:pt x="10864123" y="400608"/>
                  <a:pt x="10864123" y="400608"/>
                  <a:pt x="10864123" y="400608"/>
                </a:cubicBezTo>
                <a:cubicBezTo>
                  <a:pt x="10864123" y="400608"/>
                  <a:pt x="10864123" y="400608"/>
                  <a:pt x="10864123" y="400118"/>
                </a:cubicBezTo>
                <a:cubicBezTo>
                  <a:pt x="10867424" y="399181"/>
                  <a:pt x="10867424" y="399181"/>
                  <a:pt x="10867424" y="399181"/>
                </a:cubicBezTo>
                <a:cubicBezTo>
                  <a:pt x="10870704" y="398713"/>
                  <a:pt x="10870704" y="398713"/>
                  <a:pt x="10870704" y="398713"/>
                </a:cubicBezTo>
                <a:cubicBezTo>
                  <a:pt x="10874005" y="397776"/>
                  <a:pt x="10874005" y="397776"/>
                  <a:pt x="10874005" y="397776"/>
                </a:cubicBezTo>
                <a:cubicBezTo>
                  <a:pt x="10876837" y="396839"/>
                  <a:pt x="10876837" y="396839"/>
                  <a:pt x="10876837" y="396839"/>
                </a:cubicBezTo>
                <a:cubicBezTo>
                  <a:pt x="10880117" y="396349"/>
                  <a:pt x="10880117" y="396349"/>
                  <a:pt x="10880117" y="396349"/>
                </a:cubicBezTo>
                <a:cubicBezTo>
                  <a:pt x="10883418" y="395433"/>
                  <a:pt x="10883418" y="395433"/>
                  <a:pt x="10883418" y="395433"/>
                </a:cubicBezTo>
                <a:cubicBezTo>
                  <a:pt x="10886718" y="394475"/>
                  <a:pt x="10886718" y="394475"/>
                  <a:pt x="10886718" y="394475"/>
                </a:cubicBezTo>
                <a:cubicBezTo>
                  <a:pt x="10889530" y="393538"/>
                  <a:pt x="10889530" y="393538"/>
                  <a:pt x="10889530" y="393538"/>
                </a:cubicBezTo>
                <a:close/>
                <a:moveTo>
                  <a:pt x="10647158" y="364810"/>
                </a:moveTo>
                <a:cubicBezTo>
                  <a:pt x="10653738" y="370475"/>
                  <a:pt x="10653738" y="370475"/>
                  <a:pt x="10653738" y="370475"/>
                </a:cubicBezTo>
                <a:cubicBezTo>
                  <a:pt x="10660319" y="375650"/>
                  <a:pt x="10660319" y="375650"/>
                  <a:pt x="10660319" y="375650"/>
                </a:cubicBezTo>
                <a:cubicBezTo>
                  <a:pt x="10666899" y="381293"/>
                  <a:pt x="10666899" y="381293"/>
                  <a:pt x="10666899" y="381293"/>
                </a:cubicBezTo>
                <a:cubicBezTo>
                  <a:pt x="10673970" y="386468"/>
                  <a:pt x="10673970" y="386468"/>
                  <a:pt x="10673970" y="386468"/>
                </a:cubicBezTo>
                <a:cubicBezTo>
                  <a:pt x="10680550" y="391664"/>
                  <a:pt x="10680550" y="391664"/>
                  <a:pt x="10680550" y="391664"/>
                </a:cubicBezTo>
                <a:cubicBezTo>
                  <a:pt x="10687152" y="397307"/>
                  <a:pt x="10687152" y="397307"/>
                  <a:pt x="10687152" y="397307"/>
                </a:cubicBezTo>
                <a:cubicBezTo>
                  <a:pt x="10693711" y="402482"/>
                  <a:pt x="10693711" y="402482"/>
                  <a:pt x="10693711" y="402482"/>
                </a:cubicBezTo>
                <a:cubicBezTo>
                  <a:pt x="10700313" y="408147"/>
                  <a:pt x="10700313" y="408147"/>
                  <a:pt x="10700313" y="408147"/>
                </a:cubicBezTo>
                <a:cubicBezTo>
                  <a:pt x="10693264" y="412363"/>
                  <a:pt x="10693264" y="412363"/>
                  <a:pt x="10693264" y="412363"/>
                </a:cubicBezTo>
                <a:cubicBezTo>
                  <a:pt x="10686215" y="416601"/>
                  <a:pt x="10686215" y="416601"/>
                  <a:pt x="10686215" y="416601"/>
                </a:cubicBezTo>
                <a:cubicBezTo>
                  <a:pt x="10679166" y="420839"/>
                  <a:pt x="10679166" y="420839"/>
                  <a:pt x="10679166" y="420839"/>
                </a:cubicBezTo>
                <a:cubicBezTo>
                  <a:pt x="10672096" y="425545"/>
                  <a:pt x="10672096" y="425545"/>
                  <a:pt x="10672096" y="425545"/>
                </a:cubicBezTo>
                <a:cubicBezTo>
                  <a:pt x="10665025" y="429783"/>
                  <a:pt x="10665025" y="429783"/>
                  <a:pt x="10665025" y="429783"/>
                </a:cubicBezTo>
                <a:cubicBezTo>
                  <a:pt x="10657955" y="434021"/>
                  <a:pt x="10657955" y="434021"/>
                  <a:pt x="10657955" y="434021"/>
                </a:cubicBezTo>
                <a:cubicBezTo>
                  <a:pt x="10650906" y="438727"/>
                  <a:pt x="10650906" y="438727"/>
                  <a:pt x="10650906" y="438727"/>
                </a:cubicBezTo>
                <a:cubicBezTo>
                  <a:pt x="10643857" y="442965"/>
                  <a:pt x="10643857" y="442965"/>
                  <a:pt x="10643857" y="442965"/>
                </a:cubicBezTo>
                <a:lnTo>
                  <a:pt x="10644325" y="433084"/>
                </a:lnTo>
                <a:cubicBezTo>
                  <a:pt x="10644773" y="423671"/>
                  <a:pt x="10644773" y="423671"/>
                  <a:pt x="10644773" y="423671"/>
                </a:cubicBezTo>
                <a:cubicBezTo>
                  <a:pt x="10645262" y="413790"/>
                  <a:pt x="10645262" y="413790"/>
                  <a:pt x="10645262" y="413790"/>
                </a:cubicBezTo>
                <a:cubicBezTo>
                  <a:pt x="10645731" y="403888"/>
                  <a:pt x="10645731" y="403888"/>
                  <a:pt x="10645731" y="403888"/>
                </a:cubicBezTo>
                <a:cubicBezTo>
                  <a:pt x="10646199" y="394475"/>
                  <a:pt x="10646199" y="394475"/>
                  <a:pt x="10646199" y="394475"/>
                </a:cubicBezTo>
                <a:cubicBezTo>
                  <a:pt x="10646199" y="384594"/>
                  <a:pt x="10646199" y="384594"/>
                  <a:pt x="10646199" y="384594"/>
                </a:cubicBezTo>
                <a:cubicBezTo>
                  <a:pt x="10646668" y="374713"/>
                  <a:pt x="10646668" y="374713"/>
                  <a:pt x="10646668" y="374713"/>
                </a:cubicBezTo>
                <a:cubicBezTo>
                  <a:pt x="10647158" y="364810"/>
                  <a:pt x="10647158" y="364810"/>
                  <a:pt x="10647158" y="364810"/>
                </a:cubicBezTo>
                <a:close/>
                <a:moveTo>
                  <a:pt x="10643857" y="364342"/>
                </a:moveTo>
                <a:cubicBezTo>
                  <a:pt x="10643857" y="374244"/>
                  <a:pt x="10643857" y="374244"/>
                  <a:pt x="10643857" y="374244"/>
                </a:cubicBezTo>
                <a:cubicBezTo>
                  <a:pt x="10643388" y="384125"/>
                  <a:pt x="10643388" y="384125"/>
                  <a:pt x="10643388" y="384125"/>
                </a:cubicBezTo>
                <a:cubicBezTo>
                  <a:pt x="10642899" y="394006"/>
                  <a:pt x="10642899" y="394006"/>
                  <a:pt x="10642899" y="394006"/>
                </a:cubicBezTo>
                <a:cubicBezTo>
                  <a:pt x="10642430" y="403419"/>
                  <a:pt x="10642430" y="403419"/>
                  <a:pt x="10642430" y="403419"/>
                </a:cubicBezTo>
                <a:cubicBezTo>
                  <a:pt x="10641962" y="413300"/>
                  <a:pt x="10641962" y="413300"/>
                  <a:pt x="10641962" y="413300"/>
                </a:cubicBezTo>
                <a:cubicBezTo>
                  <a:pt x="10641493" y="423203"/>
                  <a:pt x="10641493" y="423203"/>
                  <a:pt x="10641493" y="423203"/>
                </a:cubicBezTo>
                <a:cubicBezTo>
                  <a:pt x="10641024" y="433084"/>
                  <a:pt x="10641024" y="433084"/>
                  <a:pt x="10641024" y="433084"/>
                </a:cubicBezTo>
                <a:cubicBezTo>
                  <a:pt x="10640556" y="442965"/>
                  <a:pt x="10640556" y="442965"/>
                  <a:pt x="10640556" y="442965"/>
                </a:cubicBezTo>
                <a:cubicBezTo>
                  <a:pt x="10631612" y="436853"/>
                  <a:pt x="10631612" y="436853"/>
                  <a:pt x="10631612" y="436853"/>
                </a:cubicBezTo>
                <a:cubicBezTo>
                  <a:pt x="10622667" y="431189"/>
                  <a:pt x="10622667" y="431189"/>
                  <a:pt x="10622667" y="431189"/>
                </a:cubicBezTo>
                <a:cubicBezTo>
                  <a:pt x="10613723" y="425077"/>
                  <a:pt x="10613723" y="425077"/>
                  <a:pt x="10613723" y="425077"/>
                </a:cubicBezTo>
                <a:cubicBezTo>
                  <a:pt x="10604778" y="418944"/>
                  <a:pt x="10604778" y="418944"/>
                  <a:pt x="10604778" y="418944"/>
                </a:cubicBezTo>
                <a:cubicBezTo>
                  <a:pt x="10595834" y="413300"/>
                  <a:pt x="10595834" y="413300"/>
                  <a:pt x="10595834" y="413300"/>
                </a:cubicBezTo>
                <a:cubicBezTo>
                  <a:pt x="10587358" y="407188"/>
                  <a:pt x="10587358" y="407188"/>
                  <a:pt x="10587358" y="407188"/>
                </a:cubicBezTo>
                <a:cubicBezTo>
                  <a:pt x="10578414" y="401077"/>
                  <a:pt x="10578414" y="401077"/>
                  <a:pt x="10578414" y="401077"/>
                </a:cubicBezTo>
                <a:cubicBezTo>
                  <a:pt x="10569469" y="395433"/>
                  <a:pt x="10569469" y="395433"/>
                  <a:pt x="10569469" y="395433"/>
                </a:cubicBezTo>
                <a:lnTo>
                  <a:pt x="10578882" y="391195"/>
                </a:lnTo>
                <a:cubicBezTo>
                  <a:pt x="10587827" y="387426"/>
                  <a:pt x="10587827" y="387426"/>
                  <a:pt x="10587827" y="387426"/>
                </a:cubicBezTo>
                <a:cubicBezTo>
                  <a:pt x="10597240" y="383657"/>
                  <a:pt x="10597240" y="383657"/>
                  <a:pt x="10597240" y="383657"/>
                </a:cubicBezTo>
                <a:cubicBezTo>
                  <a:pt x="10606652" y="379887"/>
                  <a:pt x="10606652" y="379887"/>
                  <a:pt x="10606652" y="379887"/>
                </a:cubicBezTo>
                <a:cubicBezTo>
                  <a:pt x="10616065" y="375650"/>
                  <a:pt x="10616065" y="375650"/>
                  <a:pt x="10616065" y="375650"/>
                </a:cubicBezTo>
                <a:cubicBezTo>
                  <a:pt x="10625478" y="371880"/>
                  <a:pt x="10625478" y="371880"/>
                  <a:pt x="10625478" y="371880"/>
                </a:cubicBezTo>
                <a:cubicBezTo>
                  <a:pt x="10634891" y="368111"/>
                  <a:pt x="10634891" y="368111"/>
                  <a:pt x="10634891" y="368111"/>
                </a:cubicBezTo>
                <a:cubicBezTo>
                  <a:pt x="10643857" y="364342"/>
                  <a:pt x="10643857" y="364342"/>
                  <a:pt x="10643857" y="364342"/>
                </a:cubicBezTo>
                <a:close/>
                <a:moveTo>
                  <a:pt x="10909782" y="352608"/>
                </a:moveTo>
                <a:lnTo>
                  <a:pt x="10909314" y="361062"/>
                </a:lnTo>
                <a:cubicBezTo>
                  <a:pt x="10908355" y="369069"/>
                  <a:pt x="10908355" y="369069"/>
                  <a:pt x="10908355" y="369069"/>
                </a:cubicBezTo>
                <a:cubicBezTo>
                  <a:pt x="10907887" y="377055"/>
                  <a:pt x="10907887" y="377055"/>
                  <a:pt x="10907887" y="377055"/>
                </a:cubicBezTo>
                <a:cubicBezTo>
                  <a:pt x="10906971" y="385062"/>
                  <a:pt x="10906971" y="385062"/>
                  <a:pt x="10906971" y="385062"/>
                </a:cubicBezTo>
                <a:cubicBezTo>
                  <a:pt x="10906013" y="393069"/>
                  <a:pt x="10906013" y="393069"/>
                  <a:pt x="10906013" y="393069"/>
                </a:cubicBezTo>
                <a:cubicBezTo>
                  <a:pt x="10905544" y="401545"/>
                  <a:pt x="10905544" y="401545"/>
                  <a:pt x="10905544" y="401545"/>
                </a:cubicBezTo>
                <a:cubicBezTo>
                  <a:pt x="10904607" y="409531"/>
                  <a:pt x="10904607" y="409531"/>
                  <a:pt x="10904607" y="409531"/>
                </a:cubicBezTo>
                <a:cubicBezTo>
                  <a:pt x="10904139" y="417559"/>
                  <a:pt x="10904139" y="417559"/>
                  <a:pt x="10904139" y="417559"/>
                </a:cubicBezTo>
                <a:cubicBezTo>
                  <a:pt x="10902712" y="414259"/>
                  <a:pt x="10902712" y="414259"/>
                  <a:pt x="10902712" y="414259"/>
                </a:cubicBezTo>
                <a:cubicBezTo>
                  <a:pt x="10901306" y="410958"/>
                  <a:pt x="10901306" y="410958"/>
                  <a:pt x="10901306" y="410958"/>
                </a:cubicBezTo>
                <a:cubicBezTo>
                  <a:pt x="10900369" y="407657"/>
                  <a:pt x="10900369" y="407657"/>
                  <a:pt x="10900369" y="407657"/>
                </a:cubicBezTo>
                <a:cubicBezTo>
                  <a:pt x="10898942" y="404377"/>
                  <a:pt x="10898942" y="404377"/>
                  <a:pt x="10898942" y="404377"/>
                </a:cubicBezTo>
                <a:cubicBezTo>
                  <a:pt x="10897558" y="401077"/>
                  <a:pt x="10897558" y="401077"/>
                  <a:pt x="10897558" y="401077"/>
                </a:cubicBezTo>
                <a:cubicBezTo>
                  <a:pt x="10896600" y="397776"/>
                  <a:pt x="10896600" y="397776"/>
                  <a:pt x="10896600" y="397776"/>
                </a:cubicBezTo>
                <a:cubicBezTo>
                  <a:pt x="10895194" y="394965"/>
                  <a:pt x="10895194" y="394965"/>
                  <a:pt x="10895194" y="394965"/>
                </a:cubicBezTo>
                <a:cubicBezTo>
                  <a:pt x="10894257" y="391664"/>
                  <a:pt x="10894257" y="391664"/>
                  <a:pt x="10894257" y="391664"/>
                </a:cubicBezTo>
                <a:cubicBezTo>
                  <a:pt x="10896131" y="386468"/>
                  <a:pt x="10896131" y="386468"/>
                  <a:pt x="10896131" y="386468"/>
                </a:cubicBezTo>
                <a:cubicBezTo>
                  <a:pt x="10898005" y="381783"/>
                  <a:pt x="10898005" y="381783"/>
                  <a:pt x="10898005" y="381783"/>
                </a:cubicBezTo>
                <a:cubicBezTo>
                  <a:pt x="10899901" y="377055"/>
                  <a:pt x="10899901" y="377055"/>
                  <a:pt x="10899901" y="377055"/>
                </a:cubicBezTo>
                <a:cubicBezTo>
                  <a:pt x="10901775" y="371880"/>
                  <a:pt x="10901775" y="371880"/>
                  <a:pt x="10901775" y="371880"/>
                </a:cubicBezTo>
                <a:cubicBezTo>
                  <a:pt x="10904139" y="367174"/>
                  <a:pt x="10904139" y="367174"/>
                  <a:pt x="10904139" y="367174"/>
                </a:cubicBezTo>
                <a:cubicBezTo>
                  <a:pt x="10906013" y="362467"/>
                  <a:pt x="10906013" y="362467"/>
                  <a:pt x="10906013" y="362467"/>
                </a:cubicBezTo>
                <a:cubicBezTo>
                  <a:pt x="10907887" y="357782"/>
                  <a:pt x="10907887" y="357782"/>
                  <a:pt x="10907887" y="357782"/>
                </a:cubicBezTo>
                <a:cubicBezTo>
                  <a:pt x="10909782" y="352608"/>
                  <a:pt x="10909782" y="352608"/>
                  <a:pt x="10909782" y="352608"/>
                </a:cubicBezTo>
                <a:close/>
                <a:moveTo>
                  <a:pt x="10728083" y="342258"/>
                </a:moveTo>
                <a:cubicBezTo>
                  <a:pt x="10733258" y="350265"/>
                  <a:pt x="10733258" y="350265"/>
                  <a:pt x="10733258" y="350265"/>
                </a:cubicBezTo>
                <a:cubicBezTo>
                  <a:pt x="10738433" y="358719"/>
                  <a:pt x="10738433" y="358719"/>
                  <a:pt x="10738433" y="358719"/>
                </a:cubicBezTo>
                <a:cubicBezTo>
                  <a:pt x="10744077" y="366705"/>
                  <a:pt x="10744077" y="366705"/>
                  <a:pt x="10744077" y="366705"/>
                </a:cubicBezTo>
                <a:cubicBezTo>
                  <a:pt x="10749273" y="374713"/>
                  <a:pt x="10749273" y="374713"/>
                  <a:pt x="10749273" y="374713"/>
                </a:cubicBezTo>
                <a:cubicBezTo>
                  <a:pt x="10754448" y="382720"/>
                  <a:pt x="10754448" y="382720"/>
                  <a:pt x="10754448" y="382720"/>
                </a:cubicBezTo>
                <a:cubicBezTo>
                  <a:pt x="10760091" y="390706"/>
                  <a:pt x="10760091" y="390706"/>
                  <a:pt x="10760091" y="390706"/>
                </a:cubicBezTo>
                <a:cubicBezTo>
                  <a:pt x="10765266" y="398713"/>
                  <a:pt x="10765266" y="398713"/>
                  <a:pt x="10765266" y="398713"/>
                </a:cubicBezTo>
                <a:cubicBezTo>
                  <a:pt x="10770441" y="406720"/>
                  <a:pt x="10770441" y="406720"/>
                  <a:pt x="10770441" y="406720"/>
                </a:cubicBezTo>
                <a:cubicBezTo>
                  <a:pt x="10762455" y="406720"/>
                  <a:pt x="10762455" y="406720"/>
                  <a:pt x="10762455" y="406720"/>
                </a:cubicBezTo>
                <a:cubicBezTo>
                  <a:pt x="10754448" y="406720"/>
                  <a:pt x="10754448" y="406720"/>
                  <a:pt x="10754448" y="406720"/>
                </a:cubicBezTo>
                <a:cubicBezTo>
                  <a:pt x="10745972" y="406720"/>
                  <a:pt x="10745972" y="406720"/>
                  <a:pt x="10745972" y="406720"/>
                </a:cubicBezTo>
                <a:cubicBezTo>
                  <a:pt x="10737965" y="406720"/>
                  <a:pt x="10737965" y="406720"/>
                  <a:pt x="10737965" y="406720"/>
                </a:cubicBezTo>
                <a:cubicBezTo>
                  <a:pt x="10729979" y="406720"/>
                  <a:pt x="10729979" y="406720"/>
                  <a:pt x="10729979" y="406720"/>
                </a:cubicBezTo>
                <a:cubicBezTo>
                  <a:pt x="10721503" y="406720"/>
                  <a:pt x="10721503" y="406720"/>
                  <a:pt x="10721503" y="406720"/>
                </a:cubicBezTo>
                <a:cubicBezTo>
                  <a:pt x="10713495" y="406720"/>
                  <a:pt x="10713495" y="406720"/>
                  <a:pt x="10713495" y="406720"/>
                </a:cubicBezTo>
                <a:cubicBezTo>
                  <a:pt x="10705488" y="406251"/>
                  <a:pt x="10705488" y="406251"/>
                  <a:pt x="10705488" y="406251"/>
                </a:cubicBezTo>
                <a:lnTo>
                  <a:pt x="10708320" y="398244"/>
                </a:lnTo>
                <a:cubicBezTo>
                  <a:pt x="10711153" y="390237"/>
                  <a:pt x="10711153" y="390237"/>
                  <a:pt x="10711153" y="390237"/>
                </a:cubicBezTo>
                <a:cubicBezTo>
                  <a:pt x="10713964" y="382251"/>
                  <a:pt x="10713964" y="382251"/>
                  <a:pt x="10713964" y="382251"/>
                </a:cubicBezTo>
                <a:cubicBezTo>
                  <a:pt x="10716796" y="374244"/>
                  <a:pt x="10716796" y="374244"/>
                  <a:pt x="10716796" y="374244"/>
                </a:cubicBezTo>
                <a:cubicBezTo>
                  <a:pt x="10719607" y="366237"/>
                  <a:pt x="10719607" y="366237"/>
                  <a:pt x="10719607" y="366237"/>
                </a:cubicBezTo>
                <a:cubicBezTo>
                  <a:pt x="10722440" y="358251"/>
                  <a:pt x="10722440" y="358251"/>
                  <a:pt x="10722440" y="358251"/>
                </a:cubicBezTo>
                <a:cubicBezTo>
                  <a:pt x="10725251" y="350265"/>
                  <a:pt x="10725251" y="350265"/>
                  <a:pt x="10725251" y="350265"/>
                </a:cubicBezTo>
                <a:cubicBezTo>
                  <a:pt x="10728083" y="342258"/>
                  <a:pt x="10728083" y="342258"/>
                  <a:pt x="10728083" y="342258"/>
                </a:cubicBezTo>
                <a:close/>
                <a:moveTo>
                  <a:pt x="10724782" y="341300"/>
                </a:moveTo>
                <a:cubicBezTo>
                  <a:pt x="10721950" y="349307"/>
                  <a:pt x="10721950" y="349307"/>
                  <a:pt x="10721950" y="349307"/>
                </a:cubicBezTo>
                <a:cubicBezTo>
                  <a:pt x="10719139" y="357314"/>
                  <a:pt x="10719139" y="357314"/>
                  <a:pt x="10719139" y="357314"/>
                </a:cubicBezTo>
                <a:cubicBezTo>
                  <a:pt x="10716306" y="365300"/>
                  <a:pt x="10716306" y="365300"/>
                  <a:pt x="10716306" y="365300"/>
                </a:cubicBezTo>
                <a:cubicBezTo>
                  <a:pt x="10713495" y="373286"/>
                  <a:pt x="10713495" y="373286"/>
                  <a:pt x="10713495" y="373286"/>
                </a:cubicBezTo>
                <a:cubicBezTo>
                  <a:pt x="10710663" y="381293"/>
                  <a:pt x="10710663" y="381293"/>
                  <a:pt x="10710663" y="381293"/>
                </a:cubicBezTo>
                <a:cubicBezTo>
                  <a:pt x="10707852" y="389300"/>
                  <a:pt x="10707852" y="389300"/>
                  <a:pt x="10707852" y="389300"/>
                </a:cubicBezTo>
                <a:cubicBezTo>
                  <a:pt x="10705019" y="397307"/>
                  <a:pt x="10705019" y="397307"/>
                  <a:pt x="10705019" y="397307"/>
                </a:cubicBezTo>
                <a:cubicBezTo>
                  <a:pt x="10702187" y="405314"/>
                  <a:pt x="10702187" y="405314"/>
                  <a:pt x="10702187" y="405314"/>
                </a:cubicBezTo>
                <a:cubicBezTo>
                  <a:pt x="10695607" y="400118"/>
                  <a:pt x="10695607" y="400118"/>
                  <a:pt x="10695607" y="400118"/>
                </a:cubicBezTo>
                <a:cubicBezTo>
                  <a:pt x="10689047" y="394475"/>
                  <a:pt x="10689047" y="394475"/>
                  <a:pt x="10689047" y="394475"/>
                </a:cubicBezTo>
                <a:cubicBezTo>
                  <a:pt x="10682446" y="389300"/>
                  <a:pt x="10682446" y="389300"/>
                  <a:pt x="10682446" y="389300"/>
                </a:cubicBezTo>
                <a:cubicBezTo>
                  <a:pt x="10675865" y="384125"/>
                  <a:pt x="10675865" y="384125"/>
                  <a:pt x="10675865" y="384125"/>
                </a:cubicBezTo>
                <a:cubicBezTo>
                  <a:pt x="10669263" y="378482"/>
                  <a:pt x="10669263" y="378482"/>
                  <a:pt x="10669263" y="378482"/>
                </a:cubicBezTo>
                <a:cubicBezTo>
                  <a:pt x="10662683" y="373286"/>
                  <a:pt x="10662683" y="373286"/>
                  <a:pt x="10662683" y="373286"/>
                </a:cubicBezTo>
                <a:cubicBezTo>
                  <a:pt x="10656081" y="367642"/>
                  <a:pt x="10656081" y="367642"/>
                  <a:pt x="10656081" y="367642"/>
                </a:cubicBezTo>
                <a:cubicBezTo>
                  <a:pt x="10649500" y="362467"/>
                  <a:pt x="10649500" y="362467"/>
                  <a:pt x="10649500" y="362467"/>
                </a:cubicBezTo>
                <a:lnTo>
                  <a:pt x="10658913" y="359678"/>
                </a:lnTo>
                <a:cubicBezTo>
                  <a:pt x="10668326" y="357314"/>
                  <a:pt x="10668326" y="357314"/>
                  <a:pt x="10668326" y="357314"/>
                </a:cubicBezTo>
                <a:cubicBezTo>
                  <a:pt x="10677739" y="354482"/>
                  <a:pt x="10677739" y="354482"/>
                  <a:pt x="10677739" y="354482"/>
                </a:cubicBezTo>
                <a:cubicBezTo>
                  <a:pt x="10687152" y="351671"/>
                  <a:pt x="10687152" y="351671"/>
                  <a:pt x="10687152" y="351671"/>
                </a:cubicBezTo>
                <a:cubicBezTo>
                  <a:pt x="10696544" y="349307"/>
                  <a:pt x="10696544" y="349307"/>
                  <a:pt x="10696544" y="349307"/>
                </a:cubicBezTo>
                <a:cubicBezTo>
                  <a:pt x="10705957" y="346496"/>
                  <a:pt x="10705957" y="346496"/>
                  <a:pt x="10705957" y="346496"/>
                </a:cubicBezTo>
                <a:cubicBezTo>
                  <a:pt x="10715369" y="343663"/>
                  <a:pt x="10715369" y="343663"/>
                  <a:pt x="10715369" y="343663"/>
                </a:cubicBezTo>
                <a:cubicBezTo>
                  <a:pt x="10724782" y="341300"/>
                  <a:pt x="10724782" y="341300"/>
                  <a:pt x="10724782" y="341300"/>
                </a:cubicBezTo>
                <a:close/>
                <a:moveTo>
                  <a:pt x="10516271" y="337083"/>
                </a:moveTo>
                <a:cubicBezTo>
                  <a:pt x="10522405" y="344132"/>
                  <a:pt x="10522405" y="344132"/>
                  <a:pt x="10522405" y="344132"/>
                </a:cubicBezTo>
                <a:cubicBezTo>
                  <a:pt x="10528048" y="351181"/>
                  <a:pt x="10528048" y="351181"/>
                  <a:pt x="10528048" y="351181"/>
                </a:cubicBezTo>
                <a:cubicBezTo>
                  <a:pt x="10534182" y="358251"/>
                  <a:pt x="10534182" y="358251"/>
                  <a:pt x="10534182" y="358251"/>
                </a:cubicBezTo>
                <a:cubicBezTo>
                  <a:pt x="10539825" y="365768"/>
                  <a:pt x="10539825" y="365768"/>
                  <a:pt x="10539825" y="365768"/>
                </a:cubicBezTo>
                <a:cubicBezTo>
                  <a:pt x="10545937" y="372839"/>
                  <a:pt x="10545937" y="372839"/>
                  <a:pt x="10545937" y="372839"/>
                </a:cubicBezTo>
                <a:cubicBezTo>
                  <a:pt x="10551581" y="379887"/>
                  <a:pt x="10551581" y="379887"/>
                  <a:pt x="10551581" y="379887"/>
                </a:cubicBezTo>
                <a:cubicBezTo>
                  <a:pt x="10557693" y="387426"/>
                  <a:pt x="10557693" y="387426"/>
                  <a:pt x="10557693" y="387426"/>
                </a:cubicBezTo>
                <a:cubicBezTo>
                  <a:pt x="10563357" y="394475"/>
                  <a:pt x="10563357" y="394475"/>
                  <a:pt x="10563357" y="394475"/>
                </a:cubicBezTo>
                <a:cubicBezTo>
                  <a:pt x="10557245" y="398244"/>
                  <a:pt x="10557245" y="398244"/>
                  <a:pt x="10557245" y="398244"/>
                </a:cubicBezTo>
                <a:cubicBezTo>
                  <a:pt x="10550643" y="402482"/>
                  <a:pt x="10550643" y="402482"/>
                  <a:pt x="10550643" y="402482"/>
                </a:cubicBezTo>
                <a:cubicBezTo>
                  <a:pt x="10544063" y="406251"/>
                  <a:pt x="10544063" y="406251"/>
                  <a:pt x="10544063" y="406251"/>
                </a:cubicBezTo>
                <a:cubicBezTo>
                  <a:pt x="10537461" y="410489"/>
                  <a:pt x="10537461" y="410489"/>
                  <a:pt x="10537461" y="410489"/>
                </a:cubicBezTo>
                <a:cubicBezTo>
                  <a:pt x="10531349" y="414259"/>
                  <a:pt x="10531349" y="414259"/>
                  <a:pt x="10531349" y="414259"/>
                </a:cubicBezTo>
                <a:cubicBezTo>
                  <a:pt x="10524769" y="418475"/>
                  <a:pt x="10524769" y="418475"/>
                  <a:pt x="10524769" y="418475"/>
                </a:cubicBezTo>
                <a:cubicBezTo>
                  <a:pt x="10518167" y="422244"/>
                  <a:pt x="10518167" y="422244"/>
                  <a:pt x="10518167" y="422244"/>
                </a:cubicBezTo>
                <a:cubicBezTo>
                  <a:pt x="10512055" y="426014"/>
                  <a:pt x="10512055" y="426014"/>
                  <a:pt x="10512055" y="426014"/>
                </a:cubicBezTo>
                <a:lnTo>
                  <a:pt x="10512523" y="415196"/>
                </a:lnTo>
                <a:cubicBezTo>
                  <a:pt x="10512971" y="403888"/>
                  <a:pt x="10512971" y="403888"/>
                  <a:pt x="10512971" y="403888"/>
                </a:cubicBezTo>
                <a:cubicBezTo>
                  <a:pt x="10513460" y="392601"/>
                  <a:pt x="10513460" y="392601"/>
                  <a:pt x="10513460" y="392601"/>
                </a:cubicBezTo>
                <a:cubicBezTo>
                  <a:pt x="10513929" y="381293"/>
                  <a:pt x="10513929" y="381293"/>
                  <a:pt x="10513929" y="381293"/>
                </a:cubicBezTo>
                <a:cubicBezTo>
                  <a:pt x="10514866" y="370475"/>
                  <a:pt x="10514866" y="370475"/>
                  <a:pt x="10514866" y="370475"/>
                </a:cubicBezTo>
                <a:cubicBezTo>
                  <a:pt x="10515356" y="359209"/>
                  <a:pt x="10515356" y="359209"/>
                  <a:pt x="10515356" y="359209"/>
                </a:cubicBezTo>
                <a:cubicBezTo>
                  <a:pt x="10515803" y="347901"/>
                  <a:pt x="10515803" y="347901"/>
                  <a:pt x="10515803" y="347901"/>
                </a:cubicBezTo>
                <a:cubicBezTo>
                  <a:pt x="10516271" y="337083"/>
                  <a:pt x="10516271" y="337083"/>
                  <a:pt x="10516271" y="337083"/>
                </a:cubicBezTo>
                <a:close/>
                <a:moveTo>
                  <a:pt x="10512971" y="336125"/>
                </a:moveTo>
                <a:cubicBezTo>
                  <a:pt x="10512523" y="346964"/>
                  <a:pt x="10512523" y="346964"/>
                  <a:pt x="10512523" y="346964"/>
                </a:cubicBezTo>
                <a:cubicBezTo>
                  <a:pt x="10512055" y="358251"/>
                  <a:pt x="10512055" y="358251"/>
                  <a:pt x="10512055" y="358251"/>
                </a:cubicBezTo>
                <a:cubicBezTo>
                  <a:pt x="10511586" y="369069"/>
                  <a:pt x="10511586" y="369069"/>
                  <a:pt x="10511586" y="369069"/>
                </a:cubicBezTo>
                <a:lnTo>
                  <a:pt x="10511096" y="379887"/>
                </a:lnTo>
                <a:cubicBezTo>
                  <a:pt x="10510159" y="390706"/>
                  <a:pt x="10510159" y="390706"/>
                  <a:pt x="10510159" y="390706"/>
                </a:cubicBezTo>
                <a:cubicBezTo>
                  <a:pt x="10509691" y="401545"/>
                  <a:pt x="10509691" y="401545"/>
                  <a:pt x="10509691" y="401545"/>
                </a:cubicBezTo>
                <a:cubicBezTo>
                  <a:pt x="10509222" y="412832"/>
                  <a:pt x="10509222" y="412832"/>
                  <a:pt x="10509222" y="412832"/>
                </a:cubicBezTo>
                <a:cubicBezTo>
                  <a:pt x="10508754" y="423671"/>
                  <a:pt x="10508754" y="423671"/>
                  <a:pt x="10508754" y="423671"/>
                </a:cubicBezTo>
                <a:cubicBezTo>
                  <a:pt x="10504516" y="416601"/>
                  <a:pt x="10504516" y="416601"/>
                  <a:pt x="10504516" y="416601"/>
                </a:cubicBezTo>
                <a:cubicBezTo>
                  <a:pt x="10500747" y="409531"/>
                  <a:pt x="10500747" y="409531"/>
                  <a:pt x="10500747" y="409531"/>
                </a:cubicBezTo>
                <a:cubicBezTo>
                  <a:pt x="10496509" y="402482"/>
                  <a:pt x="10496509" y="402482"/>
                  <a:pt x="10496509" y="402482"/>
                </a:cubicBezTo>
                <a:cubicBezTo>
                  <a:pt x="10492760" y="395433"/>
                  <a:pt x="10492760" y="395433"/>
                  <a:pt x="10492760" y="395433"/>
                </a:cubicBezTo>
                <a:cubicBezTo>
                  <a:pt x="10488501" y="388363"/>
                  <a:pt x="10488501" y="388363"/>
                  <a:pt x="10488501" y="388363"/>
                </a:cubicBezTo>
                <a:cubicBezTo>
                  <a:pt x="10484732" y="381293"/>
                  <a:pt x="10484732" y="381293"/>
                  <a:pt x="10484732" y="381293"/>
                </a:cubicBezTo>
                <a:cubicBezTo>
                  <a:pt x="10480515" y="374244"/>
                  <a:pt x="10480515" y="374244"/>
                  <a:pt x="10480515" y="374244"/>
                </a:cubicBezTo>
                <a:cubicBezTo>
                  <a:pt x="10476277" y="367174"/>
                  <a:pt x="10476277" y="367174"/>
                  <a:pt x="10476277" y="367174"/>
                </a:cubicBezTo>
                <a:cubicBezTo>
                  <a:pt x="10480962" y="362957"/>
                  <a:pt x="10480962" y="362957"/>
                  <a:pt x="10480962" y="362957"/>
                </a:cubicBezTo>
                <a:cubicBezTo>
                  <a:pt x="10485690" y="359209"/>
                  <a:pt x="10485690" y="359209"/>
                  <a:pt x="10485690" y="359209"/>
                </a:cubicBezTo>
                <a:cubicBezTo>
                  <a:pt x="10490397" y="355440"/>
                  <a:pt x="10490397" y="355440"/>
                  <a:pt x="10490397" y="355440"/>
                </a:cubicBezTo>
                <a:cubicBezTo>
                  <a:pt x="10494635" y="351671"/>
                  <a:pt x="10494635" y="351671"/>
                  <a:pt x="10494635" y="351671"/>
                </a:cubicBezTo>
                <a:cubicBezTo>
                  <a:pt x="10499341" y="347901"/>
                  <a:pt x="10499341" y="347901"/>
                  <a:pt x="10499341" y="347901"/>
                </a:cubicBezTo>
                <a:cubicBezTo>
                  <a:pt x="10504047" y="344132"/>
                  <a:pt x="10504047" y="344132"/>
                  <a:pt x="10504047" y="344132"/>
                </a:cubicBezTo>
                <a:cubicBezTo>
                  <a:pt x="10508754" y="339894"/>
                  <a:pt x="10508754" y="339894"/>
                  <a:pt x="10508754" y="339894"/>
                </a:cubicBezTo>
                <a:cubicBezTo>
                  <a:pt x="10512971" y="336125"/>
                  <a:pt x="10512971" y="336125"/>
                  <a:pt x="10512971" y="336125"/>
                </a:cubicBezTo>
                <a:close/>
                <a:moveTo>
                  <a:pt x="10815632" y="335188"/>
                </a:moveTo>
                <a:cubicBezTo>
                  <a:pt x="10819401" y="342258"/>
                  <a:pt x="10819401" y="342258"/>
                  <a:pt x="10819401" y="342258"/>
                </a:cubicBezTo>
                <a:cubicBezTo>
                  <a:pt x="10823639" y="349797"/>
                  <a:pt x="10823639" y="349797"/>
                  <a:pt x="10823639" y="349797"/>
                </a:cubicBezTo>
                <a:cubicBezTo>
                  <a:pt x="10827409" y="356845"/>
                  <a:pt x="10827409" y="356845"/>
                  <a:pt x="10827409" y="356845"/>
                </a:cubicBezTo>
                <a:cubicBezTo>
                  <a:pt x="10831157" y="363873"/>
                  <a:pt x="10831157" y="363873"/>
                  <a:pt x="10831157" y="363873"/>
                </a:cubicBezTo>
                <a:cubicBezTo>
                  <a:pt x="10834926" y="370943"/>
                  <a:pt x="10834926" y="370943"/>
                  <a:pt x="10834926" y="370943"/>
                </a:cubicBezTo>
                <a:cubicBezTo>
                  <a:pt x="10839185" y="378013"/>
                  <a:pt x="10839185" y="378013"/>
                  <a:pt x="10839185" y="378013"/>
                </a:cubicBezTo>
                <a:cubicBezTo>
                  <a:pt x="10842955" y="385062"/>
                  <a:pt x="10842955" y="385062"/>
                  <a:pt x="10842955" y="385062"/>
                </a:cubicBezTo>
                <a:cubicBezTo>
                  <a:pt x="10846703" y="392601"/>
                  <a:pt x="10846703" y="392601"/>
                  <a:pt x="10846703" y="392601"/>
                </a:cubicBezTo>
                <a:cubicBezTo>
                  <a:pt x="10846234" y="392601"/>
                  <a:pt x="10846234" y="393069"/>
                  <a:pt x="10845766" y="393069"/>
                </a:cubicBezTo>
                <a:cubicBezTo>
                  <a:pt x="10845766" y="393538"/>
                  <a:pt x="10845297" y="393538"/>
                  <a:pt x="10845297" y="394006"/>
                </a:cubicBezTo>
                <a:cubicBezTo>
                  <a:pt x="10844829" y="394475"/>
                  <a:pt x="10844829" y="394475"/>
                  <a:pt x="10844339" y="394965"/>
                </a:cubicBezTo>
                <a:cubicBezTo>
                  <a:pt x="10844339" y="395433"/>
                  <a:pt x="10843871" y="395433"/>
                  <a:pt x="10843871" y="395880"/>
                </a:cubicBezTo>
                <a:cubicBezTo>
                  <a:pt x="10843402" y="396349"/>
                  <a:pt x="10843402" y="396349"/>
                  <a:pt x="10843402" y="396839"/>
                </a:cubicBezTo>
                <a:cubicBezTo>
                  <a:pt x="10842955" y="397307"/>
                  <a:pt x="10842955" y="397776"/>
                  <a:pt x="10842955" y="398244"/>
                </a:cubicBezTo>
                <a:cubicBezTo>
                  <a:pt x="10842955" y="398244"/>
                  <a:pt x="10842955" y="398713"/>
                  <a:pt x="10842465" y="399181"/>
                </a:cubicBezTo>
                <a:cubicBezTo>
                  <a:pt x="10842465" y="399650"/>
                  <a:pt x="10842465" y="400118"/>
                  <a:pt x="10842465" y="400608"/>
                </a:cubicBezTo>
                <a:cubicBezTo>
                  <a:pt x="10834458" y="401077"/>
                  <a:pt x="10834458" y="401077"/>
                  <a:pt x="10834458" y="401077"/>
                </a:cubicBezTo>
                <a:cubicBezTo>
                  <a:pt x="10826003" y="402014"/>
                  <a:pt x="10826003" y="402014"/>
                  <a:pt x="10826003" y="402014"/>
                </a:cubicBezTo>
                <a:cubicBezTo>
                  <a:pt x="10817527" y="402482"/>
                  <a:pt x="10817527" y="402482"/>
                  <a:pt x="10817527" y="402482"/>
                </a:cubicBezTo>
                <a:cubicBezTo>
                  <a:pt x="10809520" y="403419"/>
                  <a:pt x="10809520" y="403419"/>
                  <a:pt x="10809520" y="403419"/>
                </a:cubicBezTo>
                <a:cubicBezTo>
                  <a:pt x="10801044" y="404377"/>
                  <a:pt x="10801044" y="404377"/>
                  <a:pt x="10801044" y="404377"/>
                </a:cubicBezTo>
                <a:cubicBezTo>
                  <a:pt x="10793037" y="404846"/>
                  <a:pt x="10793037" y="404846"/>
                  <a:pt x="10793037" y="404846"/>
                </a:cubicBezTo>
                <a:cubicBezTo>
                  <a:pt x="10784582" y="405762"/>
                  <a:pt x="10784582" y="405762"/>
                  <a:pt x="10784582" y="405762"/>
                </a:cubicBezTo>
                <a:cubicBezTo>
                  <a:pt x="10776106" y="406720"/>
                  <a:pt x="10776106" y="406720"/>
                  <a:pt x="10776106" y="406720"/>
                </a:cubicBezTo>
                <a:lnTo>
                  <a:pt x="10780323" y="397776"/>
                </a:lnTo>
                <a:cubicBezTo>
                  <a:pt x="10784582" y="388832"/>
                  <a:pt x="10784582" y="388832"/>
                  <a:pt x="10784582" y="388832"/>
                </a:cubicBezTo>
                <a:cubicBezTo>
                  <a:pt x="10788351" y="379887"/>
                  <a:pt x="10788351" y="379887"/>
                  <a:pt x="10788351" y="379887"/>
                </a:cubicBezTo>
                <a:cubicBezTo>
                  <a:pt x="10792568" y="370943"/>
                  <a:pt x="10792568" y="370943"/>
                  <a:pt x="10792568" y="370943"/>
                </a:cubicBezTo>
                <a:cubicBezTo>
                  <a:pt x="10796806" y="361999"/>
                  <a:pt x="10796806" y="361999"/>
                  <a:pt x="10796806" y="361999"/>
                </a:cubicBezTo>
                <a:cubicBezTo>
                  <a:pt x="10800575" y="353076"/>
                  <a:pt x="10800575" y="353076"/>
                  <a:pt x="10800575" y="353076"/>
                </a:cubicBezTo>
                <a:cubicBezTo>
                  <a:pt x="10804813" y="344600"/>
                  <a:pt x="10804813" y="344600"/>
                  <a:pt x="10804813" y="344600"/>
                </a:cubicBezTo>
                <a:cubicBezTo>
                  <a:pt x="10809051" y="335656"/>
                  <a:pt x="10809051" y="335656"/>
                  <a:pt x="10809051" y="335656"/>
                </a:cubicBezTo>
                <a:cubicBezTo>
                  <a:pt x="10809051" y="335656"/>
                  <a:pt x="10809051" y="335656"/>
                  <a:pt x="10809520" y="335656"/>
                </a:cubicBezTo>
                <a:cubicBezTo>
                  <a:pt x="10809988" y="335656"/>
                  <a:pt x="10809988" y="335656"/>
                  <a:pt x="10809988" y="335656"/>
                </a:cubicBezTo>
                <a:lnTo>
                  <a:pt x="10810457" y="335656"/>
                </a:lnTo>
                <a:cubicBezTo>
                  <a:pt x="10810457" y="335656"/>
                  <a:pt x="10810947" y="335656"/>
                  <a:pt x="10810947" y="336125"/>
                </a:cubicBezTo>
                <a:cubicBezTo>
                  <a:pt x="10810947" y="336125"/>
                  <a:pt x="10810947" y="336125"/>
                  <a:pt x="10811394" y="336125"/>
                </a:cubicBezTo>
                <a:cubicBezTo>
                  <a:pt x="10811862" y="336125"/>
                  <a:pt x="10811862" y="336125"/>
                  <a:pt x="10811862" y="336125"/>
                </a:cubicBezTo>
                <a:cubicBezTo>
                  <a:pt x="10812331" y="336125"/>
                  <a:pt x="10812331" y="336125"/>
                  <a:pt x="10812331" y="336125"/>
                </a:cubicBezTo>
                <a:cubicBezTo>
                  <a:pt x="10812821" y="336125"/>
                  <a:pt x="10812821" y="336125"/>
                  <a:pt x="10812821" y="336125"/>
                </a:cubicBezTo>
                <a:cubicBezTo>
                  <a:pt x="10813289" y="336125"/>
                  <a:pt x="10813289" y="336125"/>
                  <a:pt x="10813289" y="335656"/>
                </a:cubicBezTo>
                <a:cubicBezTo>
                  <a:pt x="10813758" y="335656"/>
                  <a:pt x="10813758" y="335656"/>
                  <a:pt x="10813758" y="335656"/>
                </a:cubicBezTo>
                <a:cubicBezTo>
                  <a:pt x="10814226" y="335656"/>
                  <a:pt x="10814226" y="335656"/>
                  <a:pt x="10814226" y="335656"/>
                </a:cubicBezTo>
                <a:cubicBezTo>
                  <a:pt x="10814695" y="335656"/>
                  <a:pt x="10814695" y="335656"/>
                  <a:pt x="10814695" y="335656"/>
                </a:cubicBezTo>
                <a:cubicBezTo>
                  <a:pt x="10815163" y="335656"/>
                  <a:pt x="10815163" y="335656"/>
                  <a:pt x="10815163" y="335656"/>
                </a:cubicBezTo>
                <a:cubicBezTo>
                  <a:pt x="10815632" y="335188"/>
                  <a:pt x="10815632" y="335188"/>
                  <a:pt x="10815632" y="335188"/>
                </a:cubicBezTo>
                <a:close/>
                <a:moveTo>
                  <a:pt x="11457031" y="332616"/>
                </a:moveTo>
                <a:cubicBezTo>
                  <a:pt x="11459917" y="332616"/>
                  <a:pt x="11462803" y="332616"/>
                  <a:pt x="11464700" y="333605"/>
                </a:cubicBezTo>
                <a:cubicBezTo>
                  <a:pt x="11466637" y="334058"/>
                  <a:pt x="11468534" y="335500"/>
                  <a:pt x="11469976" y="336942"/>
                </a:cubicBezTo>
                <a:cubicBezTo>
                  <a:pt x="11471419" y="338384"/>
                  <a:pt x="11472368" y="340279"/>
                  <a:pt x="11472862" y="342215"/>
                </a:cubicBezTo>
                <a:cubicBezTo>
                  <a:pt x="11473811" y="344605"/>
                  <a:pt x="11473811" y="347489"/>
                  <a:pt x="11473811" y="350331"/>
                </a:cubicBezTo>
                <a:cubicBezTo>
                  <a:pt x="11473811" y="350331"/>
                  <a:pt x="11473811" y="350331"/>
                  <a:pt x="11473811" y="355605"/>
                </a:cubicBezTo>
                <a:cubicBezTo>
                  <a:pt x="11473811" y="355605"/>
                  <a:pt x="11473811" y="355605"/>
                  <a:pt x="11473811" y="360837"/>
                </a:cubicBezTo>
                <a:cubicBezTo>
                  <a:pt x="11473811" y="360837"/>
                  <a:pt x="11473811" y="360837"/>
                  <a:pt x="11473811" y="366110"/>
                </a:cubicBezTo>
                <a:cubicBezTo>
                  <a:pt x="11473811" y="366110"/>
                  <a:pt x="11473811" y="366110"/>
                  <a:pt x="11473811" y="371383"/>
                </a:cubicBezTo>
                <a:cubicBezTo>
                  <a:pt x="11473811" y="374720"/>
                  <a:pt x="11473811" y="377110"/>
                  <a:pt x="11472862" y="379499"/>
                </a:cubicBezTo>
                <a:cubicBezTo>
                  <a:pt x="11472368" y="381889"/>
                  <a:pt x="11471419" y="383784"/>
                  <a:pt x="11469976" y="385226"/>
                </a:cubicBezTo>
                <a:cubicBezTo>
                  <a:pt x="11468534" y="387162"/>
                  <a:pt x="11466637" y="388110"/>
                  <a:pt x="11464700" y="388604"/>
                </a:cubicBezTo>
                <a:cubicBezTo>
                  <a:pt x="11462308" y="389552"/>
                  <a:pt x="11459917" y="390005"/>
                  <a:pt x="11457031" y="390005"/>
                </a:cubicBezTo>
                <a:cubicBezTo>
                  <a:pt x="11454640" y="390005"/>
                  <a:pt x="11452290" y="389552"/>
                  <a:pt x="11449899" y="388604"/>
                </a:cubicBezTo>
                <a:cubicBezTo>
                  <a:pt x="11447962" y="388110"/>
                  <a:pt x="11446024" y="387162"/>
                  <a:pt x="11444622" y="385226"/>
                </a:cubicBezTo>
                <a:cubicBezTo>
                  <a:pt x="11443179" y="383784"/>
                  <a:pt x="11442231" y="381889"/>
                  <a:pt x="11441736" y="379499"/>
                </a:cubicBezTo>
                <a:cubicBezTo>
                  <a:pt x="11440788" y="377110"/>
                  <a:pt x="11440294" y="374720"/>
                  <a:pt x="11440294" y="371383"/>
                </a:cubicBezTo>
                <a:lnTo>
                  <a:pt x="11440294" y="366110"/>
                </a:lnTo>
                <a:cubicBezTo>
                  <a:pt x="11440294" y="366110"/>
                  <a:pt x="11440294" y="366110"/>
                  <a:pt x="11440294" y="360837"/>
                </a:cubicBezTo>
                <a:cubicBezTo>
                  <a:pt x="11440294" y="360837"/>
                  <a:pt x="11440294" y="360837"/>
                  <a:pt x="11440294" y="355605"/>
                </a:cubicBezTo>
                <a:cubicBezTo>
                  <a:pt x="11440294" y="355605"/>
                  <a:pt x="11440294" y="355605"/>
                  <a:pt x="11440294" y="350331"/>
                </a:cubicBezTo>
                <a:cubicBezTo>
                  <a:pt x="11440294" y="347489"/>
                  <a:pt x="11440788" y="344605"/>
                  <a:pt x="11441242" y="342215"/>
                </a:cubicBezTo>
                <a:cubicBezTo>
                  <a:pt x="11442231" y="340279"/>
                  <a:pt x="11443179" y="338384"/>
                  <a:pt x="11444622" y="336942"/>
                </a:cubicBezTo>
                <a:cubicBezTo>
                  <a:pt x="11446024" y="335500"/>
                  <a:pt x="11447962" y="334058"/>
                  <a:pt x="11449899" y="333605"/>
                </a:cubicBezTo>
                <a:cubicBezTo>
                  <a:pt x="11451796" y="332616"/>
                  <a:pt x="11454640" y="332616"/>
                  <a:pt x="11457031" y="332616"/>
                </a:cubicBezTo>
                <a:close/>
                <a:moveTo>
                  <a:pt x="11356963" y="332607"/>
                </a:moveTo>
                <a:cubicBezTo>
                  <a:pt x="11360789" y="332607"/>
                  <a:pt x="11360789" y="332607"/>
                  <a:pt x="11360789" y="332607"/>
                </a:cubicBezTo>
                <a:cubicBezTo>
                  <a:pt x="11365110" y="332607"/>
                  <a:pt x="11365110" y="332607"/>
                  <a:pt x="11365110" y="332607"/>
                </a:cubicBezTo>
                <a:cubicBezTo>
                  <a:pt x="11368936" y="332607"/>
                  <a:pt x="11368936" y="332607"/>
                  <a:pt x="11368936" y="332607"/>
                </a:cubicBezTo>
                <a:cubicBezTo>
                  <a:pt x="11373215" y="332607"/>
                  <a:pt x="11373215" y="332607"/>
                  <a:pt x="11373215" y="332607"/>
                </a:cubicBezTo>
                <a:cubicBezTo>
                  <a:pt x="11375149" y="332607"/>
                  <a:pt x="11377083" y="332607"/>
                  <a:pt x="11378976" y="333100"/>
                </a:cubicBezTo>
                <a:cubicBezTo>
                  <a:pt x="11380416" y="333594"/>
                  <a:pt x="11381856" y="334541"/>
                  <a:pt x="11382802" y="335488"/>
                </a:cubicBezTo>
                <a:cubicBezTo>
                  <a:pt x="11383748" y="335981"/>
                  <a:pt x="11384695" y="337422"/>
                  <a:pt x="11385189" y="338862"/>
                </a:cubicBezTo>
                <a:cubicBezTo>
                  <a:pt x="11386135" y="340262"/>
                  <a:pt x="11386135" y="341702"/>
                  <a:pt x="11386135" y="343637"/>
                </a:cubicBezTo>
                <a:cubicBezTo>
                  <a:pt x="11386135" y="345530"/>
                  <a:pt x="11386135" y="347464"/>
                  <a:pt x="11385189" y="348864"/>
                </a:cubicBezTo>
                <a:cubicBezTo>
                  <a:pt x="11384695" y="350304"/>
                  <a:pt x="11384242" y="351251"/>
                  <a:pt x="11382802" y="352239"/>
                </a:cubicBezTo>
                <a:cubicBezTo>
                  <a:pt x="11381856" y="353185"/>
                  <a:pt x="11380416" y="353638"/>
                  <a:pt x="11378976" y="354132"/>
                </a:cubicBezTo>
                <a:cubicBezTo>
                  <a:pt x="11377083" y="354626"/>
                  <a:pt x="11375149" y="355078"/>
                  <a:pt x="11373215" y="355078"/>
                </a:cubicBezTo>
                <a:cubicBezTo>
                  <a:pt x="11368936" y="355078"/>
                  <a:pt x="11368936" y="355078"/>
                  <a:pt x="11368936" y="355078"/>
                </a:cubicBezTo>
                <a:cubicBezTo>
                  <a:pt x="11365110" y="355078"/>
                  <a:pt x="11365110" y="355078"/>
                  <a:pt x="11365110" y="355078"/>
                </a:cubicBezTo>
                <a:cubicBezTo>
                  <a:pt x="11360789" y="355078"/>
                  <a:pt x="11360789" y="355078"/>
                  <a:pt x="11360789" y="355078"/>
                </a:cubicBezTo>
                <a:cubicBezTo>
                  <a:pt x="11356963" y="355078"/>
                  <a:pt x="11356963" y="355078"/>
                  <a:pt x="11356963" y="355078"/>
                </a:cubicBezTo>
                <a:cubicBezTo>
                  <a:pt x="11356963" y="349358"/>
                  <a:pt x="11356963" y="349358"/>
                  <a:pt x="11356963" y="349358"/>
                </a:cubicBezTo>
                <a:cubicBezTo>
                  <a:pt x="11356963" y="343637"/>
                  <a:pt x="11356963" y="343637"/>
                  <a:pt x="11356963" y="343637"/>
                </a:cubicBezTo>
                <a:cubicBezTo>
                  <a:pt x="11356963" y="338369"/>
                  <a:pt x="11356963" y="338369"/>
                  <a:pt x="11356963" y="338369"/>
                </a:cubicBezTo>
                <a:close/>
                <a:moveTo>
                  <a:pt x="10875432" y="331887"/>
                </a:moveTo>
                <a:cubicBezTo>
                  <a:pt x="10877306" y="338957"/>
                  <a:pt x="10877306" y="338957"/>
                  <a:pt x="10877306" y="338957"/>
                </a:cubicBezTo>
                <a:cubicBezTo>
                  <a:pt x="10879180" y="346496"/>
                  <a:pt x="10879180" y="346496"/>
                  <a:pt x="10879180" y="346496"/>
                </a:cubicBezTo>
                <a:cubicBezTo>
                  <a:pt x="10881075" y="353545"/>
                  <a:pt x="10881075" y="353545"/>
                  <a:pt x="10881075" y="353545"/>
                </a:cubicBezTo>
                <a:cubicBezTo>
                  <a:pt x="10882949" y="361062"/>
                  <a:pt x="10882949" y="361062"/>
                  <a:pt x="10882949" y="361062"/>
                </a:cubicBezTo>
                <a:cubicBezTo>
                  <a:pt x="10884844" y="368111"/>
                  <a:pt x="10884844" y="368111"/>
                  <a:pt x="10884844" y="368111"/>
                </a:cubicBezTo>
                <a:cubicBezTo>
                  <a:pt x="10886718" y="375650"/>
                  <a:pt x="10886718" y="375650"/>
                  <a:pt x="10886718" y="375650"/>
                </a:cubicBezTo>
                <a:cubicBezTo>
                  <a:pt x="10888593" y="382720"/>
                  <a:pt x="10888593" y="382720"/>
                  <a:pt x="10888593" y="382720"/>
                </a:cubicBezTo>
                <a:cubicBezTo>
                  <a:pt x="10890488" y="390237"/>
                  <a:pt x="10890488" y="390237"/>
                  <a:pt x="10890488" y="390237"/>
                </a:cubicBezTo>
                <a:lnTo>
                  <a:pt x="10886718" y="391195"/>
                </a:lnTo>
                <a:cubicBezTo>
                  <a:pt x="10883418" y="392132"/>
                  <a:pt x="10883418" y="392132"/>
                  <a:pt x="10883418" y="392132"/>
                </a:cubicBezTo>
                <a:cubicBezTo>
                  <a:pt x="10880117" y="392601"/>
                  <a:pt x="10880117" y="392601"/>
                  <a:pt x="10880117" y="392601"/>
                </a:cubicBezTo>
                <a:cubicBezTo>
                  <a:pt x="10876837" y="393538"/>
                  <a:pt x="10876837" y="393538"/>
                  <a:pt x="10876837" y="393538"/>
                </a:cubicBezTo>
                <a:cubicBezTo>
                  <a:pt x="10873536" y="394475"/>
                  <a:pt x="10873536" y="394475"/>
                  <a:pt x="10873536" y="394475"/>
                </a:cubicBezTo>
                <a:cubicBezTo>
                  <a:pt x="10870235" y="395433"/>
                  <a:pt x="10870235" y="395433"/>
                  <a:pt x="10870235" y="395433"/>
                </a:cubicBezTo>
                <a:cubicBezTo>
                  <a:pt x="10866934" y="395880"/>
                  <a:pt x="10866934" y="395880"/>
                  <a:pt x="10866934" y="395880"/>
                </a:cubicBezTo>
                <a:cubicBezTo>
                  <a:pt x="10863655" y="396839"/>
                  <a:pt x="10863655" y="396839"/>
                  <a:pt x="10863655" y="396839"/>
                </a:cubicBezTo>
                <a:cubicBezTo>
                  <a:pt x="10863165" y="396349"/>
                  <a:pt x="10863165" y="396349"/>
                  <a:pt x="10863165" y="395880"/>
                </a:cubicBezTo>
                <a:cubicBezTo>
                  <a:pt x="10862718" y="395433"/>
                  <a:pt x="10862718" y="395433"/>
                  <a:pt x="10862718" y="394965"/>
                </a:cubicBezTo>
                <a:cubicBezTo>
                  <a:pt x="10862249" y="394965"/>
                  <a:pt x="10862249" y="394475"/>
                  <a:pt x="10861781" y="394475"/>
                </a:cubicBezTo>
                <a:cubicBezTo>
                  <a:pt x="10861781" y="394006"/>
                  <a:pt x="10861291" y="393538"/>
                  <a:pt x="10861291" y="393538"/>
                </a:cubicBezTo>
                <a:cubicBezTo>
                  <a:pt x="10860822" y="393069"/>
                  <a:pt x="10860822" y="393069"/>
                  <a:pt x="10860354" y="392601"/>
                </a:cubicBezTo>
                <a:cubicBezTo>
                  <a:pt x="10860354" y="392601"/>
                  <a:pt x="10859885" y="392601"/>
                  <a:pt x="10859885" y="392132"/>
                </a:cubicBezTo>
                <a:cubicBezTo>
                  <a:pt x="10859417" y="392132"/>
                  <a:pt x="10859417" y="391664"/>
                  <a:pt x="10858948" y="391664"/>
                </a:cubicBezTo>
                <a:cubicBezTo>
                  <a:pt x="10858480" y="391664"/>
                  <a:pt x="10858480" y="391195"/>
                  <a:pt x="10858011" y="391195"/>
                </a:cubicBezTo>
                <a:cubicBezTo>
                  <a:pt x="10860354" y="383657"/>
                  <a:pt x="10860354" y="383657"/>
                  <a:pt x="10860354" y="383657"/>
                </a:cubicBezTo>
                <a:cubicBezTo>
                  <a:pt x="10862249" y="376118"/>
                  <a:pt x="10862249" y="376118"/>
                  <a:pt x="10862249" y="376118"/>
                </a:cubicBezTo>
                <a:cubicBezTo>
                  <a:pt x="10864592" y="369069"/>
                  <a:pt x="10864592" y="369069"/>
                  <a:pt x="10864592" y="369069"/>
                </a:cubicBezTo>
                <a:cubicBezTo>
                  <a:pt x="10866934" y="361530"/>
                  <a:pt x="10866934" y="361530"/>
                  <a:pt x="10866934" y="361530"/>
                </a:cubicBezTo>
                <a:cubicBezTo>
                  <a:pt x="10868830" y="354013"/>
                  <a:pt x="10868830" y="354013"/>
                  <a:pt x="10868830" y="354013"/>
                </a:cubicBezTo>
                <a:cubicBezTo>
                  <a:pt x="10871194" y="346496"/>
                  <a:pt x="10871194" y="346496"/>
                  <a:pt x="10871194" y="346496"/>
                </a:cubicBezTo>
                <a:cubicBezTo>
                  <a:pt x="10873068" y="338957"/>
                  <a:pt x="10873068" y="338957"/>
                  <a:pt x="10873068" y="338957"/>
                </a:cubicBezTo>
                <a:cubicBezTo>
                  <a:pt x="10875432" y="331887"/>
                  <a:pt x="10875432" y="331887"/>
                  <a:pt x="10875432" y="331887"/>
                </a:cubicBezTo>
                <a:close/>
                <a:moveTo>
                  <a:pt x="10877774" y="328586"/>
                </a:moveTo>
                <a:cubicBezTo>
                  <a:pt x="10882012" y="330013"/>
                  <a:pt x="10882012" y="330013"/>
                  <a:pt x="10882012" y="330013"/>
                </a:cubicBezTo>
                <a:cubicBezTo>
                  <a:pt x="10886250" y="331887"/>
                  <a:pt x="10886250" y="331887"/>
                  <a:pt x="10886250" y="331887"/>
                </a:cubicBezTo>
                <a:cubicBezTo>
                  <a:pt x="10890019" y="333782"/>
                  <a:pt x="10890019" y="333782"/>
                  <a:pt x="10890019" y="333782"/>
                </a:cubicBezTo>
                <a:cubicBezTo>
                  <a:pt x="10894257" y="335656"/>
                  <a:pt x="10894257" y="335656"/>
                  <a:pt x="10894257" y="335656"/>
                </a:cubicBezTo>
                <a:cubicBezTo>
                  <a:pt x="10898474" y="337552"/>
                  <a:pt x="10898474" y="337552"/>
                  <a:pt x="10898474" y="337552"/>
                </a:cubicBezTo>
                <a:cubicBezTo>
                  <a:pt x="10902243" y="339426"/>
                  <a:pt x="10902243" y="339426"/>
                  <a:pt x="10902243" y="339426"/>
                </a:cubicBezTo>
                <a:cubicBezTo>
                  <a:pt x="10906481" y="341300"/>
                  <a:pt x="10906481" y="341300"/>
                  <a:pt x="10906481" y="341300"/>
                </a:cubicBezTo>
                <a:cubicBezTo>
                  <a:pt x="10910251" y="342726"/>
                  <a:pt x="10910251" y="342726"/>
                  <a:pt x="10910251" y="342726"/>
                </a:cubicBezTo>
                <a:lnTo>
                  <a:pt x="10908355" y="348370"/>
                </a:lnTo>
                <a:cubicBezTo>
                  <a:pt x="10906013" y="353545"/>
                  <a:pt x="10906013" y="353545"/>
                  <a:pt x="10906013" y="353545"/>
                </a:cubicBezTo>
                <a:cubicBezTo>
                  <a:pt x="10903670" y="359209"/>
                  <a:pt x="10903670" y="359209"/>
                  <a:pt x="10903670" y="359209"/>
                </a:cubicBezTo>
                <a:cubicBezTo>
                  <a:pt x="10901775" y="364342"/>
                  <a:pt x="10901775" y="364342"/>
                  <a:pt x="10901775" y="364342"/>
                </a:cubicBezTo>
                <a:cubicBezTo>
                  <a:pt x="10899432" y="370006"/>
                  <a:pt x="10899432" y="370006"/>
                  <a:pt x="10899432" y="370006"/>
                </a:cubicBezTo>
                <a:cubicBezTo>
                  <a:pt x="10897068" y="375181"/>
                  <a:pt x="10897068" y="375181"/>
                  <a:pt x="10897068" y="375181"/>
                </a:cubicBezTo>
                <a:cubicBezTo>
                  <a:pt x="10894726" y="380824"/>
                  <a:pt x="10894726" y="380824"/>
                  <a:pt x="10894726" y="380824"/>
                </a:cubicBezTo>
                <a:cubicBezTo>
                  <a:pt x="10892830" y="385999"/>
                  <a:pt x="10892830" y="385999"/>
                  <a:pt x="10892830" y="385999"/>
                </a:cubicBezTo>
                <a:cubicBezTo>
                  <a:pt x="10890956" y="378950"/>
                  <a:pt x="10890956" y="378950"/>
                  <a:pt x="10890956" y="378950"/>
                </a:cubicBezTo>
                <a:cubicBezTo>
                  <a:pt x="10889061" y="371880"/>
                  <a:pt x="10889061" y="371880"/>
                  <a:pt x="10889061" y="371880"/>
                </a:cubicBezTo>
                <a:cubicBezTo>
                  <a:pt x="10887187" y="364342"/>
                  <a:pt x="10887187" y="364342"/>
                  <a:pt x="10887187" y="364342"/>
                </a:cubicBezTo>
                <a:cubicBezTo>
                  <a:pt x="10885313" y="357314"/>
                  <a:pt x="10885313" y="357314"/>
                  <a:pt x="10885313" y="357314"/>
                </a:cubicBezTo>
                <a:cubicBezTo>
                  <a:pt x="10883418" y="350265"/>
                  <a:pt x="10883418" y="350265"/>
                  <a:pt x="10883418" y="350265"/>
                </a:cubicBezTo>
                <a:cubicBezTo>
                  <a:pt x="10881544" y="342726"/>
                  <a:pt x="10881544" y="342726"/>
                  <a:pt x="10881544" y="342726"/>
                </a:cubicBezTo>
                <a:cubicBezTo>
                  <a:pt x="10879648" y="335656"/>
                  <a:pt x="10879648" y="335656"/>
                  <a:pt x="10879648" y="335656"/>
                </a:cubicBezTo>
                <a:cubicBezTo>
                  <a:pt x="10877774" y="328586"/>
                  <a:pt x="10877774" y="328586"/>
                  <a:pt x="10877774" y="328586"/>
                </a:cubicBezTo>
                <a:close/>
                <a:moveTo>
                  <a:pt x="10801512" y="328118"/>
                </a:moveTo>
                <a:cubicBezTo>
                  <a:pt x="10801981" y="328586"/>
                  <a:pt x="10801981" y="329076"/>
                  <a:pt x="10801981" y="329076"/>
                </a:cubicBezTo>
                <a:cubicBezTo>
                  <a:pt x="10801981" y="329544"/>
                  <a:pt x="10802450" y="329544"/>
                  <a:pt x="10802450" y="330013"/>
                </a:cubicBezTo>
                <a:cubicBezTo>
                  <a:pt x="10802450" y="330481"/>
                  <a:pt x="10802450" y="330481"/>
                  <a:pt x="10802918" y="330950"/>
                </a:cubicBezTo>
                <a:cubicBezTo>
                  <a:pt x="10802918" y="330950"/>
                  <a:pt x="10802918" y="331418"/>
                  <a:pt x="10803408" y="331418"/>
                </a:cubicBezTo>
                <a:cubicBezTo>
                  <a:pt x="10803408" y="331887"/>
                  <a:pt x="10803876" y="331887"/>
                  <a:pt x="10803876" y="332355"/>
                </a:cubicBezTo>
                <a:cubicBezTo>
                  <a:pt x="10804345" y="332355"/>
                  <a:pt x="10804345" y="332845"/>
                  <a:pt x="10804345" y="332845"/>
                </a:cubicBezTo>
                <a:cubicBezTo>
                  <a:pt x="10804813" y="333314"/>
                  <a:pt x="10804813" y="333314"/>
                  <a:pt x="10805282" y="333782"/>
                </a:cubicBezTo>
                <a:cubicBezTo>
                  <a:pt x="10805282" y="333782"/>
                  <a:pt x="10805750" y="333782"/>
                  <a:pt x="10805750" y="334251"/>
                </a:cubicBezTo>
                <a:cubicBezTo>
                  <a:pt x="10801981" y="343195"/>
                  <a:pt x="10801981" y="343195"/>
                  <a:pt x="10801981" y="343195"/>
                </a:cubicBezTo>
                <a:cubicBezTo>
                  <a:pt x="10797764" y="351671"/>
                  <a:pt x="10797764" y="351671"/>
                  <a:pt x="10797764" y="351671"/>
                </a:cubicBezTo>
                <a:cubicBezTo>
                  <a:pt x="10793505" y="360593"/>
                  <a:pt x="10793505" y="360593"/>
                  <a:pt x="10793505" y="360593"/>
                </a:cubicBezTo>
                <a:cubicBezTo>
                  <a:pt x="10789736" y="369538"/>
                  <a:pt x="10789736" y="369538"/>
                  <a:pt x="10789736" y="369538"/>
                </a:cubicBezTo>
                <a:cubicBezTo>
                  <a:pt x="10785519" y="378482"/>
                  <a:pt x="10785519" y="378482"/>
                  <a:pt x="10785519" y="378482"/>
                </a:cubicBezTo>
                <a:cubicBezTo>
                  <a:pt x="10781750" y="387426"/>
                  <a:pt x="10781750" y="387426"/>
                  <a:pt x="10781750" y="387426"/>
                </a:cubicBezTo>
                <a:cubicBezTo>
                  <a:pt x="10777512" y="396349"/>
                  <a:pt x="10777512" y="396349"/>
                  <a:pt x="10777512" y="396349"/>
                </a:cubicBezTo>
                <a:cubicBezTo>
                  <a:pt x="10773274" y="404846"/>
                  <a:pt x="10773274" y="404846"/>
                  <a:pt x="10773274" y="404846"/>
                </a:cubicBezTo>
                <a:lnTo>
                  <a:pt x="10768099" y="396839"/>
                </a:lnTo>
                <a:cubicBezTo>
                  <a:pt x="10762455" y="388832"/>
                  <a:pt x="10762455" y="388832"/>
                  <a:pt x="10762455" y="388832"/>
                </a:cubicBezTo>
                <a:cubicBezTo>
                  <a:pt x="10757259" y="380824"/>
                  <a:pt x="10757259" y="380824"/>
                  <a:pt x="10757259" y="380824"/>
                </a:cubicBezTo>
                <a:cubicBezTo>
                  <a:pt x="10751616" y="372370"/>
                  <a:pt x="10751616" y="372370"/>
                  <a:pt x="10751616" y="372370"/>
                </a:cubicBezTo>
                <a:cubicBezTo>
                  <a:pt x="10746441" y="364342"/>
                  <a:pt x="10746441" y="364342"/>
                  <a:pt x="10746441" y="364342"/>
                </a:cubicBezTo>
                <a:cubicBezTo>
                  <a:pt x="10741266" y="356377"/>
                  <a:pt x="10741266" y="356377"/>
                  <a:pt x="10741266" y="356377"/>
                </a:cubicBezTo>
                <a:cubicBezTo>
                  <a:pt x="10735622" y="347901"/>
                  <a:pt x="10735622" y="347901"/>
                  <a:pt x="10735622" y="347901"/>
                </a:cubicBezTo>
                <a:cubicBezTo>
                  <a:pt x="10730447" y="339894"/>
                  <a:pt x="10730447" y="339894"/>
                  <a:pt x="10730447" y="339894"/>
                </a:cubicBezTo>
                <a:cubicBezTo>
                  <a:pt x="10739392" y="338489"/>
                  <a:pt x="10739392" y="338489"/>
                  <a:pt x="10739392" y="338489"/>
                </a:cubicBezTo>
                <a:cubicBezTo>
                  <a:pt x="10748315" y="337083"/>
                  <a:pt x="10748315" y="337083"/>
                  <a:pt x="10748315" y="337083"/>
                </a:cubicBezTo>
                <a:cubicBezTo>
                  <a:pt x="10757259" y="335656"/>
                  <a:pt x="10757259" y="335656"/>
                  <a:pt x="10757259" y="335656"/>
                </a:cubicBezTo>
                <a:cubicBezTo>
                  <a:pt x="10766225" y="334251"/>
                  <a:pt x="10766225" y="334251"/>
                  <a:pt x="10766225" y="334251"/>
                </a:cubicBezTo>
                <a:cubicBezTo>
                  <a:pt x="10774679" y="332845"/>
                  <a:pt x="10774679" y="332845"/>
                  <a:pt x="10774679" y="332845"/>
                </a:cubicBezTo>
                <a:cubicBezTo>
                  <a:pt x="10783624" y="331418"/>
                  <a:pt x="10783624" y="331418"/>
                  <a:pt x="10783624" y="331418"/>
                </a:cubicBezTo>
                <a:cubicBezTo>
                  <a:pt x="10792568" y="329544"/>
                  <a:pt x="10792568" y="329544"/>
                  <a:pt x="10792568" y="329544"/>
                </a:cubicBezTo>
                <a:cubicBezTo>
                  <a:pt x="10801512" y="328118"/>
                  <a:pt x="10801512" y="328118"/>
                  <a:pt x="10801512" y="328118"/>
                </a:cubicBezTo>
                <a:close/>
                <a:moveTo>
                  <a:pt x="10822702" y="326712"/>
                </a:moveTo>
                <a:cubicBezTo>
                  <a:pt x="10829283" y="326712"/>
                  <a:pt x="10829283" y="326712"/>
                  <a:pt x="10829283" y="326712"/>
                </a:cubicBezTo>
                <a:cubicBezTo>
                  <a:pt x="10835416" y="326712"/>
                  <a:pt x="10835416" y="326712"/>
                  <a:pt x="10835416" y="326712"/>
                </a:cubicBezTo>
                <a:cubicBezTo>
                  <a:pt x="10841528" y="326712"/>
                  <a:pt x="10841528" y="326712"/>
                  <a:pt x="10841528" y="326712"/>
                </a:cubicBezTo>
                <a:cubicBezTo>
                  <a:pt x="10848108" y="326712"/>
                  <a:pt x="10848108" y="326712"/>
                  <a:pt x="10848108" y="326712"/>
                </a:cubicBezTo>
                <a:cubicBezTo>
                  <a:pt x="10854242" y="327202"/>
                  <a:pt x="10854242" y="327202"/>
                  <a:pt x="10854242" y="327202"/>
                </a:cubicBezTo>
                <a:cubicBezTo>
                  <a:pt x="10860822" y="327202"/>
                  <a:pt x="10860822" y="327202"/>
                  <a:pt x="10860822" y="327202"/>
                </a:cubicBezTo>
                <a:cubicBezTo>
                  <a:pt x="10866934" y="327202"/>
                  <a:pt x="10866934" y="327202"/>
                  <a:pt x="10866934" y="327202"/>
                </a:cubicBezTo>
                <a:cubicBezTo>
                  <a:pt x="10873536" y="327202"/>
                  <a:pt x="10873536" y="327202"/>
                  <a:pt x="10873536" y="327202"/>
                </a:cubicBezTo>
                <a:cubicBezTo>
                  <a:pt x="10871194" y="335188"/>
                  <a:pt x="10871194" y="335188"/>
                  <a:pt x="10871194" y="335188"/>
                </a:cubicBezTo>
                <a:cubicBezTo>
                  <a:pt x="10868830" y="342726"/>
                  <a:pt x="10868830" y="342726"/>
                  <a:pt x="10868830" y="342726"/>
                </a:cubicBezTo>
                <a:cubicBezTo>
                  <a:pt x="10866466" y="350712"/>
                  <a:pt x="10866466" y="350712"/>
                  <a:pt x="10866466" y="350712"/>
                </a:cubicBezTo>
                <a:cubicBezTo>
                  <a:pt x="10864123" y="358719"/>
                  <a:pt x="10864123" y="358719"/>
                  <a:pt x="10864123" y="358719"/>
                </a:cubicBezTo>
                <a:cubicBezTo>
                  <a:pt x="10861781" y="366705"/>
                  <a:pt x="10861781" y="366705"/>
                  <a:pt x="10861781" y="366705"/>
                </a:cubicBezTo>
                <a:cubicBezTo>
                  <a:pt x="10859417" y="374244"/>
                  <a:pt x="10859417" y="374244"/>
                  <a:pt x="10859417" y="374244"/>
                </a:cubicBezTo>
                <a:cubicBezTo>
                  <a:pt x="10857053" y="382251"/>
                  <a:pt x="10857053" y="382251"/>
                  <a:pt x="10857053" y="382251"/>
                </a:cubicBezTo>
                <a:cubicBezTo>
                  <a:pt x="10854710" y="390237"/>
                  <a:pt x="10854710" y="390237"/>
                  <a:pt x="10854710" y="390237"/>
                </a:cubicBezTo>
                <a:cubicBezTo>
                  <a:pt x="10854242" y="390237"/>
                  <a:pt x="10854242" y="390237"/>
                  <a:pt x="10854242" y="390237"/>
                </a:cubicBezTo>
                <a:lnTo>
                  <a:pt x="10853752" y="390237"/>
                </a:lnTo>
                <a:cubicBezTo>
                  <a:pt x="10853284" y="390237"/>
                  <a:pt x="10853284" y="390237"/>
                  <a:pt x="10853284" y="390237"/>
                </a:cubicBezTo>
                <a:lnTo>
                  <a:pt x="10852836" y="390237"/>
                </a:lnTo>
                <a:lnTo>
                  <a:pt x="10852368" y="390237"/>
                </a:lnTo>
                <a:lnTo>
                  <a:pt x="10851878" y="390237"/>
                </a:lnTo>
                <a:lnTo>
                  <a:pt x="10851409" y="390237"/>
                </a:lnTo>
                <a:lnTo>
                  <a:pt x="10850941" y="390237"/>
                </a:lnTo>
                <a:lnTo>
                  <a:pt x="10850472" y="390237"/>
                </a:lnTo>
                <a:cubicBezTo>
                  <a:pt x="10850472" y="390706"/>
                  <a:pt x="10850004" y="390706"/>
                  <a:pt x="10850004" y="390706"/>
                </a:cubicBezTo>
                <a:cubicBezTo>
                  <a:pt x="10850004" y="390706"/>
                  <a:pt x="10850004" y="390706"/>
                  <a:pt x="10849535" y="390706"/>
                </a:cubicBezTo>
                <a:lnTo>
                  <a:pt x="10845766" y="383657"/>
                </a:lnTo>
                <a:cubicBezTo>
                  <a:pt x="10841996" y="376587"/>
                  <a:pt x="10841996" y="376587"/>
                  <a:pt x="10841996" y="376587"/>
                </a:cubicBezTo>
                <a:cubicBezTo>
                  <a:pt x="10838227" y="369538"/>
                  <a:pt x="10838227" y="369538"/>
                  <a:pt x="10838227" y="369538"/>
                </a:cubicBezTo>
                <a:cubicBezTo>
                  <a:pt x="10833989" y="361999"/>
                  <a:pt x="10833989" y="361999"/>
                  <a:pt x="10833989" y="361999"/>
                </a:cubicBezTo>
                <a:cubicBezTo>
                  <a:pt x="10830241" y="354950"/>
                  <a:pt x="10830241" y="354950"/>
                  <a:pt x="10830241" y="354950"/>
                </a:cubicBezTo>
                <a:cubicBezTo>
                  <a:pt x="10826472" y="347901"/>
                  <a:pt x="10826472" y="347901"/>
                  <a:pt x="10826472" y="347901"/>
                </a:cubicBezTo>
                <a:cubicBezTo>
                  <a:pt x="10822702" y="340831"/>
                  <a:pt x="10822702" y="340831"/>
                  <a:pt x="10822702" y="340831"/>
                </a:cubicBezTo>
                <a:cubicBezTo>
                  <a:pt x="10818464" y="333782"/>
                  <a:pt x="10818464" y="333782"/>
                  <a:pt x="10818464" y="333782"/>
                </a:cubicBezTo>
                <a:cubicBezTo>
                  <a:pt x="10818933" y="333314"/>
                  <a:pt x="10818933" y="333314"/>
                  <a:pt x="10819401" y="332845"/>
                </a:cubicBezTo>
                <a:cubicBezTo>
                  <a:pt x="10819870" y="332845"/>
                  <a:pt x="10819870" y="332355"/>
                  <a:pt x="10820360" y="332355"/>
                </a:cubicBezTo>
                <a:cubicBezTo>
                  <a:pt x="10820360" y="331887"/>
                  <a:pt x="10820360" y="331887"/>
                  <a:pt x="10820828" y="331418"/>
                </a:cubicBezTo>
                <a:cubicBezTo>
                  <a:pt x="10820828" y="331418"/>
                  <a:pt x="10821275" y="330950"/>
                  <a:pt x="10821275" y="330481"/>
                </a:cubicBezTo>
                <a:cubicBezTo>
                  <a:pt x="10821275" y="330481"/>
                  <a:pt x="10821744" y="330013"/>
                  <a:pt x="10821744" y="329544"/>
                </a:cubicBezTo>
                <a:cubicBezTo>
                  <a:pt x="10821744" y="329544"/>
                  <a:pt x="10822234" y="329076"/>
                  <a:pt x="10822234" y="328586"/>
                </a:cubicBezTo>
                <a:cubicBezTo>
                  <a:pt x="10822234" y="328586"/>
                  <a:pt x="10822234" y="328118"/>
                  <a:pt x="10822702" y="327670"/>
                </a:cubicBezTo>
                <a:cubicBezTo>
                  <a:pt x="10822702" y="327202"/>
                  <a:pt x="10822702" y="327202"/>
                  <a:pt x="10822702" y="326712"/>
                </a:cubicBezTo>
                <a:close/>
                <a:moveTo>
                  <a:pt x="11498613" y="325367"/>
                </a:moveTo>
                <a:lnTo>
                  <a:pt x="11498613" y="343055"/>
                </a:lnTo>
                <a:lnTo>
                  <a:pt x="11498613" y="361154"/>
                </a:lnTo>
                <a:lnTo>
                  <a:pt x="11498613" y="379335"/>
                </a:lnTo>
                <a:lnTo>
                  <a:pt x="11498613" y="397022"/>
                </a:lnTo>
                <a:lnTo>
                  <a:pt x="11501001" y="397022"/>
                </a:lnTo>
                <a:lnTo>
                  <a:pt x="11503429" y="397022"/>
                </a:lnTo>
                <a:lnTo>
                  <a:pt x="11505817" y="397022"/>
                </a:lnTo>
                <a:lnTo>
                  <a:pt x="11508204" y="397022"/>
                </a:lnTo>
                <a:lnTo>
                  <a:pt x="11508204" y="383613"/>
                </a:lnTo>
                <a:lnTo>
                  <a:pt x="11508204" y="369792"/>
                </a:lnTo>
                <a:lnTo>
                  <a:pt x="11508204" y="356423"/>
                </a:lnTo>
                <a:lnTo>
                  <a:pt x="11508204" y="343055"/>
                </a:lnTo>
                <a:lnTo>
                  <a:pt x="11508657" y="343055"/>
                </a:lnTo>
                <a:lnTo>
                  <a:pt x="11517302" y="356423"/>
                </a:lnTo>
                <a:lnTo>
                  <a:pt x="11525864" y="369792"/>
                </a:lnTo>
                <a:lnTo>
                  <a:pt x="11534508" y="383613"/>
                </a:lnTo>
                <a:lnTo>
                  <a:pt x="11543606" y="397022"/>
                </a:lnTo>
                <a:lnTo>
                  <a:pt x="11545993" y="397022"/>
                </a:lnTo>
                <a:lnTo>
                  <a:pt x="11547887" y="397022"/>
                </a:lnTo>
                <a:lnTo>
                  <a:pt x="11550274" y="397022"/>
                </a:lnTo>
                <a:lnTo>
                  <a:pt x="11552662" y="397022"/>
                </a:lnTo>
                <a:lnTo>
                  <a:pt x="11552662" y="379335"/>
                </a:lnTo>
                <a:lnTo>
                  <a:pt x="11552662" y="361154"/>
                </a:lnTo>
                <a:lnTo>
                  <a:pt x="11552662" y="343055"/>
                </a:lnTo>
                <a:lnTo>
                  <a:pt x="11552662" y="325367"/>
                </a:lnTo>
                <a:lnTo>
                  <a:pt x="11550274" y="325367"/>
                </a:lnTo>
                <a:lnTo>
                  <a:pt x="11547887" y="325367"/>
                </a:lnTo>
                <a:lnTo>
                  <a:pt x="11545499" y="325367"/>
                </a:lnTo>
                <a:lnTo>
                  <a:pt x="11543112" y="325367"/>
                </a:lnTo>
                <a:lnTo>
                  <a:pt x="11543112" y="338777"/>
                </a:lnTo>
                <a:lnTo>
                  <a:pt x="11543112" y="352146"/>
                </a:lnTo>
                <a:lnTo>
                  <a:pt x="11543112" y="365966"/>
                </a:lnTo>
                <a:lnTo>
                  <a:pt x="11543112" y="379335"/>
                </a:lnTo>
                <a:lnTo>
                  <a:pt x="11542618" y="379335"/>
                </a:lnTo>
                <a:lnTo>
                  <a:pt x="11534014" y="365966"/>
                </a:lnTo>
                <a:lnTo>
                  <a:pt x="11525411" y="352146"/>
                </a:lnTo>
                <a:lnTo>
                  <a:pt x="11516314" y="338777"/>
                </a:lnTo>
                <a:lnTo>
                  <a:pt x="11507710" y="325367"/>
                </a:lnTo>
                <a:lnTo>
                  <a:pt x="11505323" y="325367"/>
                </a:lnTo>
                <a:lnTo>
                  <a:pt x="11503429" y="325367"/>
                </a:lnTo>
                <a:lnTo>
                  <a:pt x="11501001" y="325367"/>
                </a:lnTo>
                <a:close/>
                <a:moveTo>
                  <a:pt x="11163004" y="325367"/>
                </a:moveTo>
                <a:lnTo>
                  <a:pt x="11163004" y="343055"/>
                </a:lnTo>
                <a:lnTo>
                  <a:pt x="11163004" y="361154"/>
                </a:lnTo>
                <a:lnTo>
                  <a:pt x="11163004" y="379335"/>
                </a:lnTo>
                <a:lnTo>
                  <a:pt x="11163004" y="397022"/>
                </a:lnTo>
                <a:lnTo>
                  <a:pt x="11165389" y="397022"/>
                </a:lnTo>
                <a:lnTo>
                  <a:pt x="11167775" y="397022"/>
                </a:lnTo>
                <a:lnTo>
                  <a:pt x="11170160" y="397022"/>
                </a:lnTo>
                <a:lnTo>
                  <a:pt x="11172545" y="397022"/>
                </a:lnTo>
                <a:lnTo>
                  <a:pt x="11172545" y="383613"/>
                </a:lnTo>
                <a:lnTo>
                  <a:pt x="11172545" y="369792"/>
                </a:lnTo>
                <a:lnTo>
                  <a:pt x="11172545" y="356423"/>
                </a:lnTo>
                <a:lnTo>
                  <a:pt x="11172545" y="343055"/>
                </a:lnTo>
                <a:lnTo>
                  <a:pt x="11181634" y="356423"/>
                </a:lnTo>
                <a:lnTo>
                  <a:pt x="11190229" y="369792"/>
                </a:lnTo>
                <a:lnTo>
                  <a:pt x="11198824" y="383613"/>
                </a:lnTo>
                <a:lnTo>
                  <a:pt x="11207913" y="397022"/>
                </a:lnTo>
                <a:lnTo>
                  <a:pt x="11209804" y="397022"/>
                </a:lnTo>
                <a:lnTo>
                  <a:pt x="11212190" y="397022"/>
                </a:lnTo>
                <a:lnTo>
                  <a:pt x="11214575" y="397022"/>
                </a:lnTo>
                <a:lnTo>
                  <a:pt x="11216508" y="397022"/>
                </a:lnTo>
                <a:lnTo>
                  <a:pt x="11216508" y="379335"/>
                </a:lnTo>
                <a:lnTo>
                  <a:pt x="11216508" y="361154"/>
                </a:lnTo>
                <a:lnTo>
                  <a:pt x="11216508" y="343055"/>
                </a:lnTo>
                <a:lnTo>
                  <a:pt x="11216508" y="325367"/>
                </a:lnTo>
                <a:lnTo>
                  <a:pt x="11214575" y="325367"/>
                </a:lnTo>
                <a:lnTo>
                  <a:pt x="11212190" y="325367"/>
                </a:lnTo>
                <a:lnTo>
                  <a:pt x="11209804" y="325367"/>
                </a:lnTo>
                <a:lnTo>
                  <a:pt x="11207419" y="325367"/>
                </a:lnTo>
                <a:lnTo>
                  <a:pt x="11207419" y="338777"/>
                </a:lnTo>
                <a:lnTo>
                  <a:pt x="11207419" y="352145"/>
                </a:lnTo>
                <a:lnTo>
                  <a:pt x="11207419" y="365966"/>
                </a:lnTo>
                <a:lnTo>
                  <a:pt x="11207419" y="379335"/>
                </a:lnTo>
                <a:lnTo>
                  <a:pt x="11206967" y="379335"/>
                </a:lnTo>
                <a:lnTo>
                  <a:pt x="11198331" y="365966"/>
                </a:lnTo>
                <a:lnTo>
                  <a:pt x="11189242" y="352145"/>
                </a:lnTo>
                <a:lnTo>
                  <a:pt x="11180647" y="338777"/>
                </a:lnTo>
                <a:lnTo>
                  <a:pt x="11172052" y="325367"/>
                </a:lnTo>
                <a:lnTo>
                  <a:pt x="11169666" y="325367"/>
                </a:lnTo>
                <a:lnTo>
                  <a:pt x="11167281" y="325367"/>
                </a:lnTo>
                <a:lnTo>
                  <a:pt x="11165389" y="325367"/>
                </a:lnTo>
                <a:close/>
                <a:moveTo>
                  <a:pt x="11108914" y="323553"/>
                </a:moveTo>
                <a:lnTo>
                  <a:pt x="11108914" y="341716"/>
                </a:lnTo>
                <a:lnTo>
                  <a:pt x="11108914" y="359427"/>
                </a:lnTo>
                <a:lnTo>
                  <a:pt x="11108914" y="377590"/>
                </a:lnTo>
                <a:lnTo>
                  <a:pt x="11108914" y="395571"/>
                </a:lnTo>
                <a:lnTo>
                  <a:pt x="11108914" y="395572"/>
                </a:lnTo>
                <a:lnTo>
                  <a:pt x="11108914" y="395753"/>
                </a:lnTo>
                <a:lnTo>
                  <a:pt x="11118965" y="395753"/>
                </a:lnTo>
                <a:lnTo>
                  <a:pt x="11129016" y="395753"/>
                </a:lnTo>
                <a:lnTo>
                  <a:pt x="11138572" y="395753"/>
                </a:lnTo>
                <a:lnTo>
                  <a:pt x="11148623" y="395753"/>
                </a:lnTo>
                <a:lnTo>
                  <a:pt x="11148623" y="395572"/>
                </a:lnTo>
                <a:lnTo>
                  <a:pt x="11148623" y="395571"/>
                </a:lnTo>
                <a:lnTo>
                  <a:pt x="11148623" y="393364"/>
                </a:lnTo>
                <a:lnTo>
                  <a:pt x="11148623" y="393201"/>
                </a:lnTo>
                <a:lnTo>
                  <a:pt x="11148623" y="393201"/>
                </a:lnTo>
                <a:lnTo>
                  <a:pt x="11148623" y="390975"/>
                </a:lnTo>
                <a:lnTo>
                  <a:pt x="11148623" y="390830"/>
                </a:lnTo>
                <a:lnTo>
                  <a:pt x="11148623" y="390830"/>
                </a:lnTo>
                <a:lnTo>
                  <a:pt x="11148623" y="388587"/>
                </a:lnTo>
                <a:lnTo>
                  <a:pt x="11148623" y="388459"/>
                </a:lnTo>
                <a:lnTo>
                  <a:pt x="11148623" y="388459"/>
                </a:lnTo>
                <a:lnTo>
                  <a:pt x="11148623" y="386651"/>
                </a:lnTo>
                <a:lnTo>
                  <a:pt x="11148623" y="386537"/>
                </a:lnTo>
                <a:lnTo>
                  <a:pt x="11148623" y="386537"/>
                </a:lnTo>
                <a:lnTo>
                  <a:pt x="11140961" y="386537"/>
                </a:lnTo>
                <a:lnTo>
                  <a:pt x="11133794" y="386537"/>
                </a:lnTo>
                <a:lnTo>
                  <a:pt x="11126132" y="386537"/>
                </a:lnTo>
                <a:lnTo>
                  <a:pt x="11118470" y="386537"/>
                </a:lnTo>
                <a:lnTo>
                  <a:pt x="11118470" y="380926"/>
                </a:lnTo>
                <a:lnTo>
                  <a:pt x="11118470" y="375201"/>
                </a:lnTo>
                <a:lnTo>
                  <a:pt x="11118470" y="369435"/>
                </a:lnTo>
                <a:lnTo>
                  <a:pt x="11118470" y="364163"/>
                </a:lnTo>
                <a:lnTo>
                  <a:pt x="11126132" y="364163"/>
                </a:lnTo>
                <a:lnTo>
                  <a:pt x="11133299" y="364163"/>
                </a:lnTo>
                <a:lnTo>
                  <a:pt x="11140961" y="364163"/>
                </a:lnTo>
                <a:lnTo>
                  <a:pt x="11148129" y="364163"/>
                </a:lnTo>
                <a:lnTo>
                  <a:pt x="11148129" y="361774"/>
                </a:lnTo>
                <a:lnTo>
                  <a:pt x="11148129" y="359427"/>
                </a:lnTo>
                <a:lnTo>
                  <a:pt x="11148129" y="357491"/>
                </a:lnTo>
                <a:lnTo>
                  <a:pt x="11148129" y="355102"/>
                </a:lnTo>
                <a:lnTo>
                  <a:pt x="11140961" y="355102"/>
                </a:lnTo>
                <a:lnTo>
                  <a:pt x="11133299" y="355102"/>
                </a:lnTo>
                <a:lnTo>
                  <a:pt x="11126132" y="355102"/>
                </a:lnTo>
                <a:lnTo>
                  <a:pt x="11118470" y="355102"/>
                </a:lnTo>
                <a:lnTo>
                  <a:pt x="11118470" y="349377"/>
                </a:lnTo>
                <a:lnTo>
                  <a:pt x="11118470" y="343652"/>
                </a:lnTo>
                <a:lnTo>
                  <a:pt x="11118470" y="338380"/>
                </a:lnTo>
                <a:lnTo>
                  <a:pt x="11118470" y="332614"/>
                </a:lnTo>
                <a:lnTo>
                  <a:pt x="11126132" y="332614"/>
                </a:lnTo>
                <a:lnTo>
                  <a:pt x="11133299" y="332614"/>
                </a:lnTo>
                <a:lnTo>
                  <a:pt x="11140961" y="332614"/>
                </a:lnTo>
                <a:lnTo>
                  <a:pt x="11148129" y="332614"/>
                </a:lnTo>
                <a:lnTo>
                  <a:pt x="11148129" y="330225"/>
                </a:lnTo>
                <a:lnTo>
                  <a:pt x="11148129" y="327837"/>
                </a:lnTo>
                <a:lnTo>
                  <a:pt x="11148129" y="325942"/>
                </a:lnTo>
                <a:lnTo>
                  <a:pt x="11148129" y="323553"/>
                </a:lnTo>
                <a:lnTo>
                  <a:pt x="11138572" y="323553"/>
                </a:lnTo>
                <a:lnTo>
                  <a:pt x="11128521" y="323553"/>
                </a:lnTo>
                <a:lnTo>
                  <a:pt x="11118965" y="323553"/>
                </a:lnTo>
                <a:close/>
                <a:moveTo>
                  <a:pt x="11292056" y="323553"/>
                </a:moveTo>
                <a:lnTo>
                  <a:pt x="11292056" y="341716"/>
                </a:lnTo>
                <a:lnTo>
                  <a:pt x="11292056" y="359427"/>
                </a:lnTo>
                <a:lnTo>
                  <a:pt x="11292056" y="377590"/>
                </a:lnTo>
                <a:lnTo>
                  <a:pt x="11292056" y="395753"/>
                </a:lnTo>
                <a:lnTo>
                  <a:pt x="11302096" y="395753"/>
                </a:lnTo>
                <a:lnTo>
                  <a:pt x="11312178" y="395753"/>
                </a:lnTo>
                <a:lnTo>
                  <a:pt x="11321724" y="395753"/>
                </a:lnTo>
                <a:lnTo>
                  <a:pt x="11331765" y="395753"/>
                </a:lnTo>
                <a:lnTo>
                  <a:pt x="11331765" y="393364"/>
                </a:lnTo>
                <a:lnTo>
                  <a:pt x="11331765" y="390975"/>
                </a:lnTo>
                <a:lnTo>
                  <a:pt x="11331765" y="388587"/>
                </a:lnTo>
                <a:lnTo>
                  <a:pt x="11331765" y="386651"/>
                </a:lnTo>
                <a:lnTo>
                  <a:pt x="11324111" y="386651"/>
                </a:lnTo>
                <a:lnTo>
                  <a:pt x="11316951" y="386651"/>
                </a:lnTo>
                <a:lnTo>
                  <a:pt x="11309297" y="386651"/>
                </a:lnTo>
                <a:lnTo>
                  <a:pt x="11301644" y="386651"/>
                </a:lnTo>
                <a:lnTo>
                  <a:pt x="11301644" y="380926"/>
                </a:lnTo>
                <a:lnTo>
                  <a:pt x="11301644" y="375201"/>
                </a:lnTo>
                <a:lnTo>
                  <a:pt x="11301644" y="369435"/>
                </a:lnTo>
                <a:lnTo>
                  <a:pt x="11301644" y="364163"/>
                </a:lnTo>
                <a:lnTo>
                  <a:pt x="11309297" y="364163"/>
                </a:lnTo>
                <a:lnTo>
                  <a:pt x="11316457" y="364163"/>
                </a:lnTo>
                <a:lnTo>
                  <a:pt x="11324111" y="364163"/>
                </a:lnTo>
                <a:lnTo>
                  <a:pt x="11331271" y="364163"/>
                </a:lnTo>
                <a:lnTo>
                  <a:pt x="11331271" y="361774"/>
                </a:lnTo>
                <a:lnTo>
                  <a:pt x="11331271" y="359427"/>
                </a:lnTo>
                <a:lnTo>
                  <a:pt x="11331271" y="357491"/>
                </a:lnTo>
                <a:lnTo>
                  <a:pt x="11331271" y="355102"/>
                </a:lnTo>
                <a:lnTo>
                  <a:pt x="11324111" y="355102"/>
                </a:lnTo>
                <a:lnTo>
                  <a:pt x="11316457" y="355102"/>
                </a:lnTo>
                <a:lnTo>
                  <a:pt x="11309297" y="355102"/>
                </a:lnTo>
                <a:lnTo>
                  <a:pt x="11301644" y="355102"/>
                </a:lnTo>
                <a:lnTo>
                  <a:pt x="11301644" y="349377"/>
                </a:lnTo>
                <a:lnTo>
                  <a:pt x="11301644" y="343652"/>
                </a:lnTo>
                <a:lnTo>
                  <a:pt x="11301644" y="338380"/>
                </a:lnTo>
                <a:lnTo>
                  <a:pt x="11301644" y="332614"/>
                </a:lnTo>
                <a:lnTo>
                  <a:pt x="11309297" y="332614"/>
                </a:lnTo>
                <a:lnTo>
                  <a:pt x="11316457" y="332614"/>
                </a:lnTo>
                <a:lnTo>
                  <a:pt x="11324111" y="332614"/>
                </a:lnTo>
                <a:lnTo>
                  <a:pt x="11331271" y="332614"/>
                </a:lnTo>
                <a:lnTo>
                  <a:pt x="11331271" y="330225"/>
                </a:lnTo>
                <a:lnTo>
                  <a:pt x="11331271" y="327837"/>
                </a:lnTo>
                <a:lnTo>
                  <a:pt x="11331271" y="325942"/>
                </a:lnTo>
                <a:lnTo>
                  <a:pt x="11331271" y="323553"/>
                </a:lnTo>
                <a:lnTo>
                  <a:pt x="11321724" y="323553"/>
                </a:lnTo>
                <a:lnTo>
                  <a:pt x="11311684" y="323553"/>
                </a:lnTo>
                <a:lnTo>
                  <a:pt x="11302096" y="323553"/>
                </a:lnTo>
                <a:close/>
                <a:moveTo>
                  <a:pt x="11072087" y="323553"/>
                </a:moveTo>
                <a:cubicBezTo>
                  <a:pt x="11067801" y="323553"/>
                  <a:pt x="11063967" y="324500"/>
                  <a:pt x="11060588" y="325448"/>
                </a:cubicBezTo>
                <a:cubicBezTo>
                  <a:pt x="11057743" y="326395"/>
                  <a:pt x="11054858" y="328332"/>
                  <a:pt x="11052468" y="330721"/>
                </a:cubicBezTo>
                <a:cubicBezTo>
                  <a:pt x="11050530" y="332616"/>
                  <a:pt x="11048634" y="335500"/>
                  <a:pt x="11047645" y="338878"/>
                </a:cubicBezTo>
                <a:cubicBezTo>
                  <a:pt x="11046244" y="342215"/>
                  <a:pt x="11045749" y="346500"/>
                  <a:pt x="11045749" y="350826"/>
                </a:cubicBezTo>
                <a:cubicBezTo>
                  <a:pt x="11045749" y="350826"/>
                  <a:pt x="11045749" y="350826"/>
                  <a:pt x="11045749" y="356099"/>
                </a:cubicBezTo>
                <a:cubicBezTo>
                  <a:pt x="11045749" y="356099"/>
                  <a:pt x="11045749" y="356099"/>
                  <a:pt x="11045749" y="360837"/>
                </a:cubicBezTo>
                <a:cubicBezTo>
                  <a:pt x="11045749" y="360837"/>
                  <a:pt x="11045749" y="360837"/>
                  <a:pt x="11045749" y="366110"/>
                </a:cubicBezTo>
                <a:cubicBezTo>
                  <a:pt x="11045749" y="366110"/>
                  <a:pt x="11045749" y="366110"/>
                  <a:pt x="11045749" y="370889"/>
                </a:cubicBezTo>
                <a:cubicBezTo>
                  <a:pt x="11045749" y="375668"/>
                  <a:pt x="11046244" y="379499"/>
                  <a:pt x="11047645" y="382837"/>
                </a:cubicBezTo>
                <a:cubicBezTo>
                  <a:pt x="11048634" y="386668"/>
                  <a:pt x="11050530" y="389552"/>
                  <a:pt x="11052468" y="391941"/>
                </a:cubicBezTo>
                <a:cubicBezTo>
                  <a:pt x="11054858" y="394331"/>
                  <a:pt x="11057249" y="395773"/>
                  <a:pt x="11060588" y="397215"/>
                </a:cubicBezTo>
                <a:cubicBezTo>
                  <a:pt x="11063967" y="398162"/>
                  <a:pt x="11067306" y="398656"/>
                  <a:pt x="11071634" y="398656"/>
                </a:cubicBezTo>
                <a:cubicBezTo>
                  <a:pt x="11074973" y="398656"/>
                  <a:pt x="11078311" y="398162"/>
                  <a:pt x="11081197" y="397215"/>
                </a:cubicBezTo>
                <a:cubicBezTo>
                  <a:pt x="11084041" y="396267"/>
                  <a:pt x="11086473" y="394825"/>
                  <a:pt x="11088369" y="393383"/>
                </a:cubicBezTo>
                <a:cubicBezTo>
                  <a:pt x="11090759" y="391941"/>
                  <a:pt x="11092202" y="390005"/>
                  <a:pt x="11093645" y="387615"/>
                </a:cubicBezTo>
                <a:cubicBezTo>
                  <a:pt x="11095087" y="385720"/>
                  <a:pt x="11096035" y="383784"/>
                  <a:pt x="11096530" y="381395"/>
                </a:cubicBezTo>
                <a:cubicBezTo>
                  <a:pt x="11096530" y="381395"/>
                  <a:pt x="11096530" y="381395"/>
                  <a:pt x="11094593" y="380447"/>
                </a:cubicBezTo>
                <a:cubicBezTo>
                  <a:pt x="11094593" y="380447"/>
                  <a:pt x="11094593" y="380447"/>
                  <a:pt x="11092202" y="379499"/>
                </a:cubicBezTo>
                <a:cubicBezTo>
                  <a:pt x="11092202" y="379499"/>
                  <a:pt x="11092202" y="379499"/>
                  <a:pt x="11090306" y="379005"/>
                </a:cubicBezTo>
                <a:cubicBezTo>
                  <a:pt x="11090306" y="379005"/>
                  <a:pt x="11090306" y="379005"/>
                  <a:pt x="11087874" y="378057"/>
                </a:cubicBezTo>
                <a:cubicBezTo>
                  <a:pt x="11087421" y="379994"/>
                  <a:pt x="11086473" y="381889"/>
                  <a:pt x="11085483" y="383331"/>
                </a:cubicBezTo>
                <a:cubicBezTo>
                  <a:pt x="11084535" y="384773"/>
                  <a:pt x="11083093" y="386173"/>
                  <a:pt x="11081650" y="387162"/>
                </a:cubicBezTo>
                <a:cubicBezTo>
                  <a:pt x="11080702" y="388110"/>
                  <a:pt x="11078806" y="388604"/>
                  <a:pt x="11077363" y="389057"/>
                </a:cubicBezTo>
                <a:cubicBezTo>
                  <a:pt x="11075426" y="389552"/>
                  <a:pt x="11073530" y="390005"/>
                  <a:pt x="11071634" y="390005"/>
                </a:cubicBezTo>
                <a:cubicBezTo>
                  <a:pt x="11068749" y="390005"/>
                  <a:pt x="11066358" y="389552"/>
                  <a:pt x="11064421" y="388604"/>
                </a:cubicBezTo>
                <a:cubicBezTo>
                  <a:pt x="11062525" y="388110"/>
                  <a:pt x="11060588" y="386668"/>
                  <a:pt x="11059640" y="385226"/>
                </a:cubicBezTo>
                <a:cubicBezTo>
                  <a:pt x="11058197" y="383784"/>
                  <a:pt x="11057249" y="381889"/>
                  <a:pt x="11056301" y="379499"/>
                </a:cubicBezTo>
                <a:cubicBezTo>
                  <a:pt x="11055806" y="377110"/>
                  <a:pt x="11055312" y="374226"/>
                  <a:pt x="11055312" y="370889"/>
                </a:cubicBezTo>
                <a:cubicBezTo>
                  <a:pt x="11055312" y="370889"/>
                  <a:pt x="11055312" y="370889"/>
                  <a:pt x="11055312" y="366110"/>
                </a:cubicBezTo>
                <a:cubicBezTo>
                  <a:pt x="11055312" y="366110"/>
                  <a:pt x="11055312" y="366110"/>
                  <a:pt x="11055312" y="360837"/>
                </a:cubicBezTo>
                <a:cubicBezTo>
                  <a:pt x="11055312" y="360837"/>
                  <a:pt x="11055312" y="360837"/>
                  <a:pt x="11055312" y="356099"/>
                </a:cubicBezTo>
                <a:cubicBezTo>
                  <a:pt x="11055312" y="356099"/>
                  <a:pt x="11055312" y="356099"/>
                  <a:pt x="11055312" y="350826"/>
                </a:cubicBezTo>
                <a:cubicBezTo>
                  <a:pt x="11055312" y="347489"/>
                  <a:pt x="11055806" y="345099"/>
                  <a:pt x="11056301" y="342710"/>
                </a:cubicBezTo>
                <a:cubicBezTo>
                  <a:pt x="11057249" y="340279"/>
                  <a:pt x="11058197" y="338384"/>
                  <a:pt x="11059640" y="336942"/>
                </a:cubicBezTo>
                <a:cubicBezTo>
                  <a:pt x="11060588" y="335500"/>
                  <a:pt x="11062525" y="334058"/>
                  <a:pt x="11064421" y="333605"/>
                </a:cubicBezTo>
                <a:cubicBezTo>
                  <a:pt x="11066811" y="332616"/>
                  <a:pt x="11069243" y="332616"/>
                  <a:pt x="11072087" y="332616"/>
                </a:cubicBezTo>
                <a:cubicBezTo>
                  <a:pt x="11074025" y="332616"/>
                  <a:pt x="11075921" y="332616"/>
                  <a:pt x="11077817" y="333111"/>
                </a:cubicBezTo>
                <a:cubicBezTo>
                  <a:pt x="11079259" y="333605"/>
                  <a:pt x="11080702" y="334552"/>
                  <a:pt x="11082145" y="335500"/>
                </a:cubicBezTo>
                <a:cubicBezTo>
                  <a:pt x="11083587" y="336448"/>
                  <a:pt x="11084535" y="337436"/>
                  <a:pt x="11085483" y="338878"/>
                </a:cubicBezTo>
                <a:cubicBezTo>
                  <a:pt x="11086473" y="340279"/>
                  <a:pt x="11086926" y="341721"/>
                  <a:pt x="11087874" y="343657"/>
                </a:cubicBezTo>
                <a:cubicBezTo>
                  <a:pt x="11087874" y="343657"/>
                  <a:pt x="11087874" y="343657"/>
                  <a:pt x="11089811" y="342710"/>
                </a:cubicBezTo>
                <a:cubicBezTo>
                  <a:pt x="11089811" y="342710"/>
                  <a:pt x="11089811" y="342710"/>
                  <a:pt x="11092202" y="342215"/>
                </a:cubicBezTo>
                <a:cubicBezTo>
                  <a:pt x="11092202" y="342215"/>
                  <a:pt x="11092202" y="342215"/>
                  <a:pt x="11094593" y="341268"/>
                </a:cubicBezTo>
                <a:cubicBezTo>
                  <a:pt x="11094593" y="341268"/>
                  <a:pt x="11094593" y="341268"/>
                  <a:pt x="11096530" y="340279"/>
                </a:cubicBezTo>
                <a:cubicBezTo>
                  <a:pt x="11095541" y="337436"/>
                  <a:pt x="11094139" y="335047"/>
                  <a:pt x="11092696" y="332616"/>
                </a:cubicBezTo>
                <a:cubicBezTo>
                  <a:pt x="11091254" y="330721"/>
                  <a:pt x="11089317" y="329279"/>
                  <a:pt x="11087421" y="327837"/>
                </a:cubicBezTo>
                <a:cubicBezTo>
                  <a:pt x="11085483" y="326395"/>
                  <a:pt x="11083093" y="325448"/>
                  <a:pt x="11080702" y="324953"/>
                </a:cubicBezTo>
                <a:cubicBezTo>
                  <a:pt x="11077817" y="324006"/>
                  <a:pt x="11074973" y="323553"/>
                  <a:pt x="11072087" y="323553"/>
                </a:cubicBezTo>
                <a:close/>
                <a:moveTo>
                  <a:pt x="11457031" y="323553"/>
                </a:moveTo>
                <a:cubicBezTo>
                  <a:pt x="11452744" y="323553"/>
                  <a:pt x="11448910" y="324500"/>
                  <a:pt x="11445570" y="325448"/>
                </a:cubicBezTo>
                <a:cubicBezTo>
                  <a:pt x="11442231" y="326890"/>
                  <a:pt x="11439799" y="328332"/>
                  <a:pt x="11437408" y="330721"/>
                </a:cubicBezTo>
                <a:cubicBezTo>
                  <a:pt x="11435017" y="333110"/>
                  <a:pt x="11433574" y="335994"/>
                  <a:pt x="11432131" y="339331"/>
                </a:cubicBezTo>
                <a:cubicBezTo>
                  <a:pt x="11431182" y="342215"/>
                  <a:pt x="11430729" y="346047"/>
                  <a:pt x="11430729" y="350331"/>
                </a:cubicBezTo>
                <a:lnTo>
                  <a:pt x="11430729" y="355605"/>
                </a:lnTo>
                <a:cubicBezTo>
                  <a:pt x="11430729" y="355605"/>
                  <a:pt x="11430729" y="355605"/>
                  <a:pt x="11430729" y="360837"/>
                </a:cubicBezTo>
                <a:cubicBezTo>
                  <a:pt x="11430729" y="360837"/>
                  <a:pt x="11430729" y="360837"/>
                  <a:pt x="11430729" y="366110"/>
                </a:cubicBezTo>
                <a:cubicBezTo>
                  <a:pt x="11430729" y="366110"/>
                  <a:pt x="11430729" y="366110"/>
                  <a:pt x="11430729" y="371383"/>
                </a:cubicBezTo>
                <a:cubicBezTo>
                  <a:pt x="11430729" y="376615"/>
                  <a:pt x="11431677" y="381394"/>
                  <a:pt x="11433120" y="384773"/>
                </a:cubicBezTo>
                <a:cubicBezTo>
                  <a:pt x="11434563" y="388110"/>
                  <a:pt x="11436954" y="390994"/>
                  <a:pt x="11439345" y="393383"/>
                </a:cubicBezTo>
                <a:cubicBezTo>
                  <a:pt x="11441736" y="395278"/>
                  <a:pt x="11444622" y="396720"/>
                  <a:pt x="11447962" y="397668"/>
                </a:cubicBezTo>
                <a:cubicBezTo>
                  <a:pt x="11450847" y="398656"/>
                  <a:pt x="11454187" y="398656"/>
                  <a:pt x="11457031" y="398656"/>
                </a:cubicBezTo>
                <a:cubicBezTo>
                  <a:pt x="11460412" y="398656"/>
                  <a:pt x="11463751" y="398656"/>
                  <a:pt x="11466637" y="397668"/>
                </a:cubicBezTo>
                <a:cubicBezTo>
                  <a:pt x="11469976" y="396720"/>
                  <a:pt x="11472862" y="395278"/>
                  <a:pt x="11475253" y="393383"/>
                </a:cubicBezTo>
                <a:cubicBezTo>
                  <a:pt x="11477645" y="390994"/>
                  <a:pt x="11480036" y="388110"/>
                  <a:pt x="11481479" y="384773"/>
                </a:cubicBezTo>
                <a:cubicBezTo>
                  <a:pt x="11482922" y="381394"/>
                  <a:pt x="11483870" y="376615"/>
                  <a:pt x="11483870" y="371383"/>
                </a:cubicBezTo>
                <a:cubicBezTo>
                  <a:pt x="11483870" y="371383"/>
                  <a:pt x="11483870" y="371383"/>
                  <a:pt x="11483870" y="366110"/>
                </a:cubicBezTo>
                <a:cubicBezTo>
                  <a:pt x="11483870" y="366110"/>
                  <a:pt x="11483870" y="366110"/>
                  <a:pt x="11483870" y="360837"/>
                </a:cubicBezTo>
                <a:cubicBezTo>
                  <a:pt x="11483870" y="360837"/>
                  <a:pt x="11483870" y="360837"/>
                  <a:pt x="11483870" y="355605"/>
                </a:cubicBezTo>
                <a:cubicBezTo>
                  <a:pt x="11483870" y="355605"/>
                  <a:pt x="11483870" y="355605"/>
                  <a:pt x="11483870" y="350331"/>
                </a:cubicBezTo>
                <a:cubicBezTo>
                  <a:pt x="11483870" y="346047"/>
                  <a:pt x="11483416" y="342215"/>
                  <a:pt x="11481973" y="339331"/>
                </a:cubicBezTo>
                <a:cubicBezTo>
                  <a:pt x="11481025" y="335994"/>
                  <a:pt x="11479088" y="333110"/>
                  <a:pt x="11477191" y="330721"/>
                </a:cubicBezTo>
                <a:cubicBezTo>
                  <a:pt x="11474800" y="328332"/>
                  <a:pt x="11471914" y="326890"/>
                  <a:pt x="11469028" y="325448"/>
                </a:cubicBezTo>
                <a:cubicBezTo>
                  <a:pt x="11465689" y="324500"/>
                  <a:pt x="11461855" y="323553"/>
                  <a:pt x="11457031" y="323553"/>
                </a:cubicBezTo>
                <a:close/>
                <a:moveTo>
                  <a:pt x="11347417" y="323552"/>
                </a:moveTo>
                <a:cubicBezTo>
                  <a:pt x="11347417" y="341702"/>
                  <a:pt x="11347417" y="341702"/>
                  <a:pt x="11347417" y="341702"/>
                </a:cubicBezTo>
                <a:cubicBezTo>
                  <a:pt x="11347417" y="359400"/>
                  <a:pt x="11347417" y="359400"/>
                  <a:pt x="11347417" y="359400"/>
                </a:cubicBezTo>
                <a:cubicBezTo>
                  <a:pt x="11347417" y="377550"/>
                  <a:pt x="11347417" y="377550"/>
                  <a:pt x="11347417" y="377550"/>
                </a:cubicBezTo>
                <a:cubicBezTo>
                  <a:pt x="11347417" y="395207"/>
                  <a:pt x="11347417" y="395207"/>
                  <a:pt x="11347417" y="395207"/>
                </a:cubicBezTo>
                <a:cubicBezTo>
                  <a:pt x="11349803" y="395207"/>
                  <a:pt x="11349803" y="395207"/>
                  <a:pt x="11349803" y="395207"/>
                </a:cubicBezTo>
                <a:cubicBezTo>
                  <a:pt x="11352190" y="395207"/>
                  <a:pt x="11352190" y="395207"/>
                  <a:pt x="11352190" y="395207"/>
                </a:cubicBezTo>
                <a:cubicBezTo>
                  <a:pt x="11354576" y="395207"/>
                  <a:pt x="11354576" y="395207"/>
                  <a:pt x="11354576" y="395207"/>
                </a:cubicBezTo>
                <a:cubicBezTo>
                  <a:pt x="11356963" y="395207"/>
                  <a:pt x="11356963" y="395207"/>
                  <a:pt x="11356963" y="395207"/>
                </a:cubicBezTo>
                <a:cubicBezTo>
                  <a:pt x="11356963" y="387551"/>
                  <a:pt x="11356963" y="387551"/>
                  <a:pt x="11356963" y="387551"/>
                </a:cubicBezTo>
                <a:cubicBezTo>
                  <a:pt x="11356963" y="379444"/>
                  <a:pt x="11356963" y="379444"/>
                  <a:pt x="11356963" y="379444"/>
                </a:cubicBezTo>
                <a:cubicBezTo>
                  <a:pt x="11356963" y="371335"/>
                  <a:pt x="11356963" y="371335"/>
                  <a:pt x="11356963" y="371335"/>
                </a:cubicBezTo>
                <a:cubicBezTo>
                  <a:pt x="11356963" y="363680"/>
                  <a:pt x="11356963" y="363680"/>
                  <a:pt x="11356963" y="363680"/>
                </a:cubicBezTo>
                <a:cubicBezTo>
                  <a:pt x="11360337" y="363680"/>
                  <a:pt x="11360337" y="363680"/>
                  <a:pt x="11360337" y="363680"/>
                </a:cubicBezTo>
                <a:cubicBezTo>
                  <a:pt x="11364163" y="363680"/>
                  <a:pt x="11364163" y="363680"/>
                  <a:pt x="11364163" y="363680"/>
                </a:cubicBezTo>
                <a:cubicBezTo>
                  <a:pt x="11367496" y="363680"/>
                  <a:pt x="11367496" y="363680"/>
                  <a:pt x="11367496" y="363680"/>
                </a:cubicBezTo>
                <a:cubicBezTo>
                  <a:pt x="11370829" y="363680"/>
                  <a:pt x="11370829" y="363680"/>
                  <a:pt x="11370829" y="363680"/>
                </a:cubicBezTo>
                <a:cubicBezTo>
                  <a:pt x="11375149" y="371335"/>
                  <a:pt x="11375149" y="371335"/>
                  <a:pt x="11375149" y="371335"/>
                </a:cubicBezTo>
                <a:cubicBezTo>
                  <a:pt x="11379469" y="379444"/>
                  <a:pt x="11379469" y="379444"/>
                  <a:pt x="11379469" y="379444"/>
                </a:cubicBezTo>
                <a:cubicBezTo>
                  <a:pt x="11383296" y="387551"/>
                  <a:pt x="11383296" y="387551"/>
                  <a:pt x="11383296" y="387551"/>
                </a:cubicBezTo>
                <a:cubicBezTo>
                  <a:pt x="11387575" y="395207"/>
                  <a:pt x="11387575" y="395207"/>
                  <a:pt x="11387575" y="395207"/>
                </a:cubicBezTo>
                <a:cubicBezTo>
                  <a:pt x="11390455" y="395207"/>
                  <a:pt x="11390455" y="395207"/>
                  <a:pt x="11390455" y="395207"/>
                </a:cubicBezTo>
                <a:cubicBezTo>
                  <a:pt x="11392842" y="395207"/>
                  <a:pt x="11392842" y="395207"/>
                  <a:pt x="11392842" y="395207"/>
                </a:cubicBezTo>
                <a:cubicBezTo>
                  <a:pt x="11395681" y="395207"/>
                  <a:pt x="11395681" y="395207"/>
                  <a:pt x="11395681" y="395207"/>
                </a:cubicBezTo>
                <a:lnTo>
                  <a:pt x="11398561" y="395207"/>
                </a:lnTo>
                <a:cubicBezTo>
                  <a:pt x="11394282" y="387099"/>
                  <a:pt x="11394282" y="387099"/>
                  <a:pt x="11394282" y="387099"/>
                </a:cubicBezTo>
                <a:cubicBezTo>
                  <a:pt x="11389961" y="378950"/>
                  <a:pt x="11389961" y="378950"/>
                  <a:pt x="11389961" y="378950"/>
                </a:cubicBezTo>
                <a:cubicBezTo>
                  <a:pt x="11385682" y="370842"/>
                  <a:pt x="11385682" y="370842"/>
                  <a:pt x="11385682" y="370842"/>
                </a:cubicBezTo>
                <a:cubicBezTo>
                  <a:pt x="11381362" y="362692"/>
                  <a:pt x="11381362" y="362692"/>
                  <a:pt x="11381362" y="362692"/>
                </a:cubicBezTo>
                <a:cubicBezTo>
                  <a:pt x="11383748" y="361746"/>
                  <a:pt x="11385682" y="361252"/>
                  <a:pt x="11387575" y="359894"/>
                </a:cubicBezTo>
                <a:cubicBezTo>
                  <a:pt x="11389468" y="358906"/>
                  <a:pt x="11390908" y="357465"/>
                  <a:pt x="11392348" y="356066"/>
                </a:cubicBezTo>
                <a:cubicBezTo>
                  <a:pt x="11393294" y="354132"/>
                  <a:pt x="11394734" y="352691"/>
                  <a:pt x="11395228" y="350304"/>
                </a:cubicBezTo>
                <a:cubicBezTo>
                  <a:pt x="11395681" y="348411"/>
                  <a:pt x="11396174" y="346024"/>
                  <a:pt x="11396174" y="343143"/>
                </a:cubicBezTo>
                <a:cubicBezTo>
                  <a:pt x="11396174" y="340262"/>
                  <a:pt x="11395681" y="337422"/>
                  <a:pt x="11394734" y="335035"/>
                </a:cubicBezTo>
                <a:cubicBezTo>
                  <a:pt x="11393788" y="332607"/>
                  <a:pt x="11392348" y="330219"/>
                  <a:pt x="11390455" y="328779"/>
                </a:cubicBezTo>
                <a:cubicBezTo>
                  <a:pt x="11388521" y="326886"/>
                  <a:pt x="11386135" y="325939"/>
                  <a:pt x="11383296" y="324951"/>
                </a:cubicBezTo>
                <a:cubicBezTo>
                  <a:pt x="11380416" y="324005"/>
                  <a:pt x="11377083" y="323552"/>
                  <a:pt x="11373215" y="323552"/>
                </a:cubicBezTo>
                <a:cubicBezTo>
                  <a:pt x="11366550" y="323552"/>
                  <a:pt x="11366550" y="323552"/>
                  <a:pt x="11366550" y="323552"/>
                </a:cubicBezTo>
                <a:cubicBezTo>
                  <a:pt x="11360337" y="323552"/>
                  <a:pt x="11360337" y="323552"/>
                  <a:pt x="11360337" y="323552"/>
                </a:cubicBezTo>
                <a:cubicBezTo>
                  <a:pt x="11353630" y="323552"/>
                  <a:pt x="11353630" y="323552"/>
                  <a:pt x="11353630" y="323552"/>
                </a:cubicBezTo>
                <a:cubicBezTo>
                  <a:pt x="11347417" y="323552"/>
                  <a:pt x="11347417" y="323552"/>
                  <a:pt x="11347417" y="323552"/>
                </a:cubicBezTo>
                <a:close/>
                <a:moveTo>
                  <a:pt x="11227984" y="323551"/>
                </a:moveTo>
                <a:lnTo>
                  <a:pt x="11227984" y="325939"/>
                </a:lnTo>
                <a:lnTo>
                  <a:pt x="11227984" y="327832"/>
                </a:lnTo>
                <a:lnTo>
                  <a:pt x="11227984" y="330219"/>
                </a:lnTo>
                <a:lnTo>
                  <a:pt x="11227984" y="332606"/>
                </a:lnTo>
                <a:lnTo>
                  <a:pt x="11233204" y="332606"/>
                </a:lnTo>
                <a:lnTo>
                  <a:pt x="11238466" y="332606"/>
                </a:lnTo>
                <a:lnTo>
                  <a:pt x="11243727" y="332606"/>
                </a:lnTo>
                <a:lnTo>
                  <a:pt x="11248989" y="332606"/>
                </a:lnTo>
                <a:lnTo>
                  <a:pt x="11248989" y="348411"/>
                </a:lnTo>
                <a:lnTo>
                  <a:pt x="11248989" y="364133"/>
                </a:lnTo>
                <a:lnTo>
                  <a:pt x="11248989" y="379937"/>
                </a:lnTo>
                <a:lnTo>
                  <a:pt x="11248989" y="395206"/>
                </a:lnTo>
                <a:lnTo>
                  <a:pt x="11251373" y="395206"/>
                </a:lnTo>
                <a:lnTo>
                  <a:pt x="11253263" y="395206"/>
                </a:lnTo>
                <a:lnTo>
                  <a:pt x="11255647" y="395206"/>
                </a:lnTo>
                <a:lnTo>
                  <a:pt x="11258032" y="395206"/>
                </a:lnTo>
                <a:lnTo>
                  <a:pt x="11258032" y="379937"/>
                </a:lnTo>
                <a:lnTo>
                  <a:pt x="11258032" y="364133"/>
                </a:lnTo>
                <a:lnTo>
                  <a:pt x="11258032" y="348411"/>
                </a:lnTo>
                <a:lnTo>
                  <a:pt x="11258032" y="332606"/>
                </a:lnTo>
                <a:lnTo>
                  <a:pt x="11263293" y="332606"/>
                </a:lnTo>
                <a:lnTo>
                  <a:pt x="11268554" y="332606"/>
                </a:lnTo>
                <a:lnTo>
                  <a:pt x="11273322" y="332606"/>
                </a:lnTo>
                <a:lnTo>
                  <a:pt x="11278584" y="332606"/>
                </a:lnTo>
                <a:lnTo>
                  <a:pt x="11278584" y="330219"/>
                </a:lnTo>
                <a:lnTo>
                  <a:pt x="11278584" y="327832"/>
                </a:lnTo>
                <a:lnTo>
                  <a:pt x="11278584" y="325939"/>
                </a:lnTo>
                <a:lnTo>
                  <a:pt x="11278584" y="323551"/>
                </a:lnTo>
                <a:lnTo>
                  <a:pt x="11266170" y="323551"/>
                </a:lnTo>
                <a:lnTo>
                  <a:pt x="11253263" y="323551"/>
                </a:lnTo>
                <a:lnTo>
                  <a:pt x="11240850" y="323551"/>
                </a:lnTo>
                <a:close/>
                <a:moveTo>
                  <a:pt x="10579372" y="304607"/>
                </a:moveTo>
                <a:cubicBezTo>
                  <a:pt x="10587358" y="311656"/>
                  <a:pt x="10587358" y="311656"/>
                  <a:pt x="10587358" y="311656"/>
                </a:cubicBezTo>
                <a:cubicBezTo>
                  <a:pt x="10594897" y="318705"/>
                  <a:pt x="10594897" y="318705"/>
                  <a:pt x="10594897" y="318705"/>
                </a:cubicBezTo>
                <a:cubicBezTo>
                  <a:pt x="10602883" y="325775"/>
                  <a:pt x="10602883" y="325775"/>
                  <a:pt x="10602883" y="325775"/>
                </a:cubicBezTo>
                <a:cubicBezTo>
                  <a:pt x="10610890" y="332845"/>
                  <a:pt x="10610890" y="332845"/>
                  <a:pt x="10610890" y="332845"/>
                </a:cubicBezTo>
                <a:cubicBezTo>
                  <a:pt x="10618898" y="339894"/>
                  <a:pt x="10618898" y="339894"/>
                  <a:pt x="10618898" y="339894"/>
                </a:cubicBezTo>
                <a:cubicBezTo>
                  <a:pt x="10626905" y="346964"/>
                  <a:pt x="10626905" y="346964"/>
                  <a:pt x="10626905" y="346964"/>
                </a:cubicBezTo>
                <a:cubicBezTo>
                  <a:pt x="10634891" y="354013"/>
                  <a:pt x="10634891" y="354013"/>
                  <a:pt x="10634891" y="354013"/>
                </a:cubicBezTo>
                <a:cubicBezTo>
                  <a:pt x="10642899" y="361062"/>
                  <a:pt x="10642899" y="361062"/>
                  <a:pt x="10642899" y="361062"/>
                </a:cubicBezTo>
                <a:cubicBezTo>
                  <a:pt x="10633486" y="365300"/>
                  <a:pt x="10633486" y="365300"/>
                  <a:pt x="10633486" y="365300"/>
                </a:cubicBezTo>
                <a:cubicBezTo>
                  <a:pt x="10624073" y="369069"/>
                  <a:pt x="10624073" y="369069"/>
                  <a:pt x="10624073" y="369069"/>
                </a:cubicBezTo>
                <a:cubicBezTo>
                  <a:pt x="10614660" y="372839"/>
                  <a:pt x="10614660" y="372839"/>
                  <a:pt x="10614660" y="372839"/>
                </a:cubicBezTo>
                <a:cubicBezTo>
                  <a:pt x="10605247" y="376587"/>
                  <a:pt x="10605247" y="376587"/>
                  <a:pt x="10605247" y="376587"/>
                </a:cubicBezTo>
                <a:cubicBezTo>
                  <a:pt x="10595834" y="380824"/>
                  <a:pt x="10595834" y="380824"/>
                  <a:pt x="10595834" y="380824"/>
                </a:cubicBezTo>
                <a:cubicBezTo>
                  <a:pt x="10586421" y="384594"/>
                  <a:pt x="10586421" y="384594"/>
                  <a:pt x="10586421" y="384594"/>
                </a:cubicBezTo>
                <a:cubicBezTo>
                  <a:pt x="10577477" y="388363"/>
                  <a:pt x="10577477" y="388363"/>
                  <a:pt x="10577477" y="388363"/>
                </a:cubicBezTo>
                <a:cubicBezTo>
                  <a:pt x="10568064" y="392132"/>
                  <a:pt x="10568064" y="392132"/>
                  <a:pt x="10568064" y="392132"/>
                </a:cubicBezTo>
                <a:cubicBezTo>
                  <a:pt x="10569469" y="381293"/>
                  <a:pt x="10569469" y="381293"/>
                  <a:pt x="10569469" y="381293"/>
                </a:cubicBezTo>
                <a:cubicBezTo>
                  <a:pt x="10570875" y="370475"/>
                  <a:pt x="10570875" y="370475"/>
                  <a:pt x="10570875" y="370475"/>
                </a:cubicBezTo>
                <a:cubicBezTo>
                  <a:pt x="10572302" y="359209"/>
                  <a:pt x="10572302" y="359209"/>
                  <a:pt x="10572302" y="359209"/>
                </a:cubicBezTo>
                <a:cubicBezTo>
                  <a:pt x="10573707" y="348370"/>
                  <a:pt x="10573707" y="348370"/>
                  <a:pt x="10573707" y="348370"/>
                </a:cubicBezTo>
                <a:cubicBezTo>
                  <a:pt x="10575113" y="337552"/>
                  <a:pt x="10575113" y="337552"/>
                  <a:pt x="10575113" y="337552"/>
                </a:cubicBezTo>
                <a:cubicBezTo>
                  <a:pt x="10576540" y="326244"/>
                  <a:pt x="10576540" y="326244"/>
                  <a:pt x="10576540" y="326244"/>
                </a:cubicBezTo>
                <a:lnTo>
                  <a:pt x="10577945" y="315425"/>
                </a:lnTo>
                <a:cubicBezTo>
                  <a:pt x="10579372" y="304607"/>
                  <a:pt x="10579372" y="304607"/>
                  <a:pt x="10579372" y="304607"/>
                </a:cubicBezTo>
                <a:close/>
                <a:moveTo>
                  <a:pt x="10576071" y="304117"/>
                </a:moveTo>
                <a:cubicBezTo>
                  <a:pt x="10574644" y="314957"/>
                  <a:pt x="10574644" y="314957"/>
                  <a:pt x="10574644" y="314957"/>
                </a:cubicBezTo>
                <a:cubicBezTo>
                  <a:pt x="10573239" y="325775"/>
                  <a:pt x="10573239" y="325775"/>
                  <a:pt x="10573239" y="325775"/>
                </a:cubicBezTo>
                <a:cubicBezTo>
                  <a:pt x="10571833" y="336615"/>
                  <a:pt x="10571833" y="336615"/>
                  <a:pt x="10571833" y="336615"/>
                </a:cubicBezTo>
                <a:cubicBezTo>
                  <a:pt x="10570406" y="347433"/>
                  <a:pt x="10570406" y="347433"/>
                  <a:pt x="10570406" y="347433"/>
                </a:cubicBezTo>
                <a:cubicBezTo>
                  <a:pt x="10569001" y="358251"/>
                  <a:pt x="10569001" y="358251"/>
                  <a:pt x="10569001" y="358251"/>
                </a:cubicBezTo>
                <a:cubicBezTo>
                  <a:pt x="10567574" y="369069"/>
                  <a:pt x="10567574" y="369069"/>
                  <a:pt x="10567574" y="369069"/>
                </a:cubicBezTo>
                <a:lnTo>
                  <a:pt x="10566190" y="379887"/>
                </a:lnTo>
                <a:cubicBezTo>
                  <a:pt x="10564763" y="390706"/>
                  <a:pt x="10564763" y="390706"/>
                  <a:pt x="10564763" y="390706"/>
                </a:cubicBezTo>
                <a:cubicBezTo>
                  <a:pt x="10558651" y="383657"/>
                  <a:pt x="10558651" y="383657"/>
                  <a:pt x="10558651" y="383657"/>
                </a:cubicBezTo>
                <a:cubicBezTo>
                  <a:pt x="10553007" y="376587"/>
                  <a:pt x="10553007" y="376587"/>
                  <a:pt x="10553007" y="376587"/>
                </a:cubicBezTo>
                <a:cubicBezTo>
                  <a:pt x="10546874" y="369069"/>
                  <a:pt x="10546874" y="369069"/>
                  <a:pt x="10546874" y="369069"/>
                </a:cubicBezTo>
                <a:cubicBezTo>
                  <a:pt x="10541231" y="361999"/>
                  <a:pt x="10541231" y="361999"/>
                  <a:pt x="10541231" y="361999"/>
                </a:cubicBezTo>
                <a:cubicBezTo>
                  <a:pt x="10535119" y="354950"/>
                  <a:pt x="10535119" y="354950"/>
                  <a:pt x="10535119" y="354950"/>
                </a:cubicBezTo>
                <a:cubicBezTo>
                  <a:pt x="10529454" y="347433"/>
                  <a:pt x="10529454" y="347433"/>
                  <a:pt x="10529454" y="347433"/>
                </a:cubicBezTo>
                <a:cubicBezTo>
                  <a:pt x="10523342" y="340384"/>
                  <a:pt x="10523342" y="340384"/>
                  <a:pt x="10523342" y="340384"/>
                </a:cubicBezTo>
                <a:cubicBezTo>
                  <a:pt x="10517698" y="333314"/>
                  <a:pt x="10517698" y="333314"/>
                  <a:pt x="10517698" y="333314"/>
                </a:cubicBezTo>
                <a:cubicBezTo>
                  <a:pt x="10524769" y="329544"/>
                  <a:pt x="10524769" y="329544"/>
                  <a:pt x="10524769" y="329544"/>
                </a:cubicBezTo>
                <a:cubicBezTo>
                  <a:pt x="10532286" y="325775"/>
                  <a:pt x="10532286" y="325775"/>
                  <a:pt x="10532286" y="325775"/>
                </a:cubicBezTo>
                <a:cubicBezTo>
                  <a:pt x="10539335" y="322006"/>
                  <a:pt x="10539335" y="322006"/>
                  <a:pt x="10539335" y="322006"/>
                </a:cubicBezTo>
                <a:cubicBezTo>
                  <a:pt x="10546874" y="318705"/>
                  <a:pt x="10546874" y="318705"/>
                  <a:pt x="10546874" y="318705"/>
                </a:cubicBezTo>
                <a:cubicBezTo>
                  <a:pt x="10553944" y="314957"/>
                  <a:pt x="10553944" y="314957"/>
                  <a:pt x="10553944" y="314957"/>
                </a:cubicBezTo>
                <a:cubicBezTo>
                  <a:pt x="10561462" y="311187"/>
                  <a:pt x="10561462" y="311187"/>
                  <a:pt x="10561462" y="311187"/>
                </a:cubicBezTo>
                <a:cubicBezTo>
                  <a:pt x="10568532" y="307887"/>
                  <a:pt x="10568532" y="307887"/>
                  <a:pt x="10568532" y="307887"/>
                </a:cubicBezTo>
                <a:cubicBezTo>
                  <a:pt x="10576071" y="304117"/>
                  <a:pt x="10576071" y="304117"/>
                  <a:pt x="10576071" y="304117"/>
                </a:cubicBezTo>
                <a:close/>
                <a:moveTo>
                  <a:pt x="10495103" y="283886"/>
                </a:moveTo>
                <a:cubicBezTo>
                  <a:pt x="10492760" y="292831"/>
                  <a:pt x="10492760" y="292831"/>
                  <a:pt x="10492760" y="292831"/>
                </a:cubicBezTo>
                <a:cubicBezTo>
                  <a:pt x="10490397" y="301775"/>
                  <a:pt x="10490397" y="301775"/>
                  <a:pt x="10490397" y="301775"/>
                </a:cubicBezTo>
                <a:cubicBezTo>
                  <a:pt x="10488033" y="310250"/>
                  <a:pt x="10488033" y="310250"/>
                  <a:pt x="10488033" y="310250"/>
                </a:cubicBezTo>
                <a:cubicBezTo>
                  <a:pt x="10485690" y="319173"/>
                  <a:pt x="10485690" y="319173"/>
                  <a:pt x="10485690" y="319173"/>
                </a:cubicBezTo>
                <a:cubicBezTo>
                  <a:pt x="10483326" y="327670"/>
                  <a:pt x="10483326" y="327670"/>
                  <a:pt x="10483326" y="327670"/>
                </a:cubicBezTo>
                <a:cubicBezTo>
                  <a:pt x="10480962" y="336615"/>
                  <a:pt x="10480962" y="336615"/>
                  <a:pt x="10480962" y="336615"/>
                </a:cubicBezTo>
                <a:cubicBezTo>
                  <a:pt x="10478620" y="345069"/>
                  <a:pt x="10478620" y="345069"/>
                  <a:pt x="10478620" y="345069"/>
                </a:cubicBezTo>
                <a:cubicBezTo>
                  <a:pt x="10476277" y="354013"/>
                  <a:pt x="10476277" y="354013"/>
                  <a:pt x="10476277" y="354013"/>
                </a:cubicBezTo>
                <a:lnTo>
                  <a:pt x="10476277" y="348370"/>
                </a:lnTo>
                <a:cubicBezTo>
                  <a:pt x="10476277" y="342726"/>
                  <a:pt x="10476277" y="342726"/>
                  <a:pt x="10476277" y="342726"/>
                </a:cubicBezTo>
                <a:cubicBezTo>
                  <a:pt x="10476277" y="337083"/>
                  <a:pt x="10476277" y="337083"/>
                  <a:pt x="10476277" y="337083"/>
                </a:cubicBezTo>
                <a:cubicBezTo>
                  <a:pt x="10476277" y="331418"/>
                  <a:pt x="10476277" y="331418"/>
                  <a:pt x="10476277" y="331418"/>
                </a:cubicBezTo>
                <a:cubicBezTo>
                  <a:pt x="10476277" y="325775"/>
                  <a:pt x="10476277" y="325775"/>
                  <a:pt x="10476277" y="325775"/>
                </a:cubicBezTo>
                <a:cubicBezTo>
                  <a:pt x="10476277" y="320132"/>
                  <a:pt x="10476277" y="320132"/>
                  <a:pt x="10476277" y="320132"/>
                </a:cubicBezTo>
                <a:cubicBezTo>
                  <a:pt x="10476746" y="314488"/>
                  <a:pt x="10476746" y="314488"/>
                  <a:pt x="10476746" y="314488"/>
                </a:cubicBezTo>
                <a:cubicBezTo>
                  <a:pt x="10476746" y="308824"/>
                  <a:pt x="10476746" y="308824"/>
                  <a:pt x="10476746" y="308824"/>
                </a:cubicBezTo>
                <a:cubicBezTo>
                  <a:pt x="10478620" y="305991"/>
                  <a:pt x="10478620" y="305991"/>
                  <a:pt x="10478620" y="305991"/>
                </a:cubicBezTo>
                <a:cubicBezTo>
                  <a:pt x="10480962" y="302712"/>
                  <a:pt x="10480962" y="302712"/>
                  <a:pt x="10480962" y="302712"/>
                </a:cubicBezTo>
                <a:cubicBezTo>
                  <a:pt x="10483326" y="299411"/>
                  <a:pt x="10483326" y="299411"/>
                  <a:pt x="10483326" y="299411"/>
                </a:cubicBezTo>
                <a:cubicBezTo>
                  <a:pt x="10485690" y="296579"/>
                  <a:pt x="10485690" y="296579"/>
                  <a:pt x="10485690" y="296579"/>
                </a:cubicBezTo>
                <a:cubicBezTo>
                  <a:pt x="10488033" y="293299"/>
                  <a:pt x="10488033" y="293299"/>
                  <a:pt x="10488033" y="293299"/>
                </a:cubicBezTo>
                <a:cubicBezTo>
                  <a:pt x="10490397" y="290467"/>
                  <a:pt x="10490397" y="290467"/>
                  <a:pt x="10490397" y="290467"/>
                </a:cubicBezTo>
                <a:cubicBezTo>
                  <a:pt x="10492760" y="287166"/>
                  <a:pt x="10492760" y="287166"/>
                  <a:pt x="10492760" y="287166"/>
                </a:cubicBezTo>
                <a:cubicBezTo>
                  <a:pt x="10495103" y="283886"/>
                  <a:pt x="10495103" y="283886"/>
                  <a:pt x="10495103" y="283886"/>
                </a:cubicBezTo>
                <a:close/>
                <a:moveTo>
                  <a:pt x="10498872" y="282481"/>
                </a:moveTo>
                <a:cubicBezTo>
                  <a:pt x="10500747" y="288593"/>
                  <a:pt x="10500747" y="288593"/>
                  <a:pt x="10500747" y="288593"/>
                </a:cubicBezTo>
                <a:cubicBezTo>
                  <a:pt x="10502173" y="294705"/>
                  <a:pt x="10502173" y="294705"/>
                  <a:pt x="10502173" y="294705"/>
                </a:cubicBezTo>
                <a:cubicBezTo>
                  <a:pt x="10504047" y="300838"/>
                  <a:pt x="10504047" y="300838"/>
                  <a:pt x="10504047" y="300838"/>
                </a:cubicBezTo>
                <a:cubicBezTo>
                  <a:pt x="10505922" y="306950"/>
                  <a:pt x="10505922" y="306950"/>
                  <a:pt x="10505922" y="306950"/>
                </a:cubicBezTo>
                <a:cubicBezTo>
                  <a:pt x="10507817" y="313530"/>
                  <a:pt x="10507817" y="313530"/>
                  <a:pt x="10507817" y="313530"/>
                </a:cubicBezTo>
                <a:cubicBezTo>
                  <a:pt x="10509691" y="319663"/>
                  <a:pt x="10509691" y="319663"/>
                  <a:pt x="10509691" y="319663"/>
                </a:cubicBezTo>
                <a:cubicBezTo>
                  <a:pt x="10511096" y="325775"/>
                  <a:pt x="10511096" y="325775"/>
                  <a:pt x="10511096" y="325775"/>
                </a:cubicBezTo>
                <a:lnTo>
                  <a:pt x="10512971" y="331887"/>
                </a:lnTo>
                <a:cubicBezTo>
                  <a:pt x="10508754" y="335656"/>
                  <a:pt x="10508754" y="335656"/>
                  <a:pt x="10508754" y="335656"/>
                </a:cubicBezTo>
                <a:cubicBezTo>
                  <a:pt x="10504047" y="339426"/>
                  <a:pt x="10504047" y="339426"/>
                  <a:pt x="10504047" y="339426"/>
                </a:cubicBezTo>
                <a:cubicBezTo>
                  <a:pt x="10499810" y="343195"/>
                  <a:pt x="10499810" y="343195"/>
                  <a:pt x="10499810" y="343195"/>
                </a:cubicBezTo>
                <a:cubicBezTo>
                  <a:pt x="10495103" y="346964"/>
                  <a:pt x="10495103" y="346964"/>
                  <a:pt x="10495103" y="346964"/>
                </a:cubicBezTo>
                <a:cubicBezTo>
                  <a:pt x="10490865" y="350712"/>
                  <a:pt x="10490865" y="350712"/>
                  <a:pt x="10490865" y="350712"/>
                </a:cubicBezTo>
                <a:cubicBezTo>
                  <a:pt x="10486159" y="354482"/>
                  <a:pt x="10486159" y="354482"/>
                  <a:pt x="10486159" y="354482"/>
                </a:cubicBezTo>
                <a:cubicBezTo>
                  <a:pt x="10481921" y="358251"/>
                  <a:pt x="10481921" y="358251"/>
                  <a:pt x="10481921" y="358251"/>
                </a:cubicBezTo>
                <a:cubicBezTo>
                  <a:pt x="10477214" y="361999"/>
                  <a:pt x="10477214" y="361999"/>
                  <a:pt x="10477214" y="361999"/>
                </a:cubicBezTo>
                <a:cubicBezTo>
                  <a:pt x="10480047" y="352139"/>
                  <a:pt x="10480047" y="352139"/>
                  <a:pt x="10480047" y="352139"/>
                </a:cubicBezTo>
                <a:cubicBezTo>
                  <a:pt x="10482858" y="342258"/>
                  <a:pt x="10482858" y="342258"/>
                  <a:pt x="10482858" y="342258"/>
                </a:cubicBezTo>
                <a:cubicBezTo>
                  <a:pt x="10485222" y="331887"/>
                  <a:pt x="10485222" y="331887"/>
                  <a:pt x="10485222" y="331887"/>
                </a:cubicBezTo>
                <a:cubicBezTo>
                  <a:pt x="10488033" y="322006"/>
                  <a:pt x="10488033" y="322006"/>
                  <a:pt x="10488033" y="322006"/>
                </a:cubicBezTo>
                <a:cubicBezTo>
                  <a:pt x="10490865" y="312124"/>
                  <a:pt x="10490865" y="312124"/>
                  <a:pt x="10490865" y="312124"/>
                </a:cubicBezTo>
                <a:cubicBezTo>
                  <a:pt x="10493208" y="302243"/>
                  <a:pt x="10493208" y="302243"/>
                  <a:pt x="10493208" y="302243"/>
                </a:cubicBezTo>
                <a:cubicBezTo>
                  <a:pt x="10496040" y="292362"/>
                  <a:pt x="10496040" y="292362"/>
                  <a:pt x="10496040" y="292362"/>
                </a:cubicBezTo>
                <a:cubicBezTo>
                  <a:pt x="10498872" y="282481"/>
                  <a:pt x="10498872" y="282481"/>
                  <a:pt x="10498872" y="282481"/>
                </a:cubicBezTo>
                <a:close/>
                <a:moveTo>
                  <a:pt x="10665494" y="274474"/>
                </a:moveTo>
                <a:cubicBezTo>
                  <a:pt x="10673033" y="282481"/>
                  <a:pt x="10673033" y="282481"/>
                  <a:pt x="10673033" y="282481"/>
                </a:cubicBezTo>
                <a:cubicBezTo>
                  <a:pt x="10680082" y="290467"/>
                  <a:pt x="10680082" y="290467"/>
                  <a:pt x="10680082" y="290467"/>
                </a:cubicBezTo>
                <a:cubicBezTo>
                  <a:pt x="10687621" y="298474"/>
                  <a:pt x="10687621" y="298474"/>
                  <a:pt x="10687621" y="298474"/>
                </a:cubicBezTo>
                <a:cubicBezTo>
                  <a:pt x="10695138" y="306481"/>
                  <a:pt x="10695138" y="306481"/>
                  <a:pt x="10695138" y="306481"/>
                </a:cubicBezTo>
                <a:cubicBezTo>
                  <a:pt x="10702187" y="314020"/>
                  <a:pt x="10702187" y="314020"/>
                  <a:pt x="10702187" y="314020"/>
                </a:cubicBezTo>
                <a:cubicBezTo>
                  <a:pt x="10709726" y="322006"/>
                  <a:pt x="10709726" y="322006"/>
                  <a:pt x="10709726" y="322006"/>
                </a:cubicBezTo>
                <a:cubicBezTo>
                  <a:pt x="10717265" y="330013"/>
                  <a:pt x="10717265" y="330013"/>
                  <a:pt x="10717265" y="330013"/>
                </a:cubicBezTo>
                <a:cubicBezTo>
                  <a:pt x="10724314" y="338020"/>
                  <a:pt x="10724314" y="338020"/>
                  <a:pt x="10724314" y="338020"/>
                </a:cubicBezTo>
                <a:cubicBezTo>
                  <a:pt x="10714901" y="340384"/>
                  <a:pt x="10714901" y="340384"/>
                  <a:pt x="10714901" y="340384"/>
                </a:cubicBezTo>
                <a:cubicBezTo>
                  <a:pt x="10705488" y="343195"/>
                  <a:pt x="10705488" y="343195"/>
                  <a:pt x="10705488" y="343195"/>
                </a:cubicBezTo>
                <a:cubicBezTo>
                  <a:pt x="10695607" y="346027"/>
                  <a:pt x="10695607" y="346027"/>
                  <a:pt x="10695607" y="346027"/>
                </a:cubicBezTo>
                <a:cubicBezTo>
                  <a:pt x="10686215" y="348838"/>
                  <a:pt x="10686215" y="348838"/>
                  <a:pt x="10686215" y="348838"/>
                </a:cubicBezTo>
                <a:cubicBezTo>
                  <a:pt x="10676781" y="351181"/>
                  <a:pt x="10676781" y="351181"/>
                  <a:pt x="10676781" y="351181"/>
                </a:cubicBezTo>
                <a:cubicBezTo>
                  <a:pt x="10666899" y="354013"/>
                  <a:pt x="10666899" y="354013"/>
                  <a:pt x="10666899" y="354013"/>
                </a:cubicBezTo>
                <a:cubicBezTo>
                  <a:pt x="10657486" y="356845"/>
                  <a:pt x="10657486" y="356845"/>
                  <a:pt x="10657486" y="356845"/>
                </a:cubicBezTo>
                <a:cubicBezTo>
                  <a:pt x="10648074" y="359209"/>
                  <a:pt x="10648074" y="359209"/>
                  <a:pt x="10648074" y="359209"/>
                </a:cubicBezTo>
                <a:lnTo>
                  <a:pt x="10649969" y="348838"/>
                </a:lnTo>
                <a:cubicBezTo>
                  <a:pt x="10652311" y="338020"/>
                  <a:pt x="10652311" y="338020"/>
                  <a:pt x="10652311" y="338020"/>
                </a:cubicBezTo>
                <a:cubicBezTo>
                  <a:pt x="10654675" y="327670"/>
                  <a:pt x="10654675" y="327670"/>
                  <a:pt x="10654675" y="327670"/>
                </a:cubicBezTo>
                <a:cubicBezTo>
                  <a:pt x="10656571" y="316831"/>
                  <a:pt x="10656571" y="316831"/>
                  <a:pt x="10656571" y="316831"/>
                </a:cubicBezTo>
                <a:cubicBezTo>
                  <a:pt x="10658913" y="306481"/>
                  <a:pt x="10658913" y="306481"/>
                  <a:pt x="10658913" y="306481"/>
                </a:cubicBezTo>
                <a:cubicBezTo>
                  <a:pt x="10661256" y="295642"/>
                  <a:pt x="10661256" y="295642"/>
                  <a:pt x="10661256" y="295642"/>
                </a:cubicBezTo>
                <a:cubicBezTo>
                  <a:pt x="10663151" y="285292"/>
                  <a:pt x="10663151" y="285292"/>
                  <a:pt x="10663151" y="285292"/>
                </a:cubicBezTo>
                <a:cubicBezTo>
                  <a:pt x="10665494" y="274474"/>
                  <a:pt x="10665494" y="274474"/>
                  <a:pt x="10665494" y="274474"/>
                </a:cubicBezTo>
                <a:close/>
                <a:moveTo>
                  <a:pt x="10662214" y="273515"/>
                </a:moveTo>
                <a:cubicBezTo>
                  <a:pt x="10660319" y="284355"/>
                  <a:pt x="10660319" y="284355"/>
                  <a:pt x="10660319" y="284355"/>
                </a:cubicBezTo>
                <a:cubicBezTo>
                  <a:pt x="10657955" y="294705"/>
                  <a:pt x="10657955" y="294705"/>
                  <a:pt x="10657955" y="294705"/>
                </a:cubicBezTo>
                <a:cubicBezTo>
                  <a:pt x="10655612" y="305523"/>
                  <a:pt x="10655612" y="305523"/>
                  <a:pt x="10655612" y="305523"/>
                </a:cubicBezTo>
                <a:cubicBezTo>
                  <a:pt x="10653738" y="316362"/>
                  <a:pt x="10653738" y="316362"/>
                  <a:pt x="10653738" y="316362"/>
                </a:cubicBezTo>
                <a:cubicBezTo>
                  <a:pt x="10651374" y="326712"/>
                  <a:pt x="10651374" y="326712"/>
                  <a:pt x="10651374" y="326712"/>
                </a:cubicBezTo>
                <a:cubicBezTo>
                  <a:pt x="10649032" y="337552"/>
                  <a:pt x="10649032" y="337552"/>
                  <a:pt x="10649032" y="337552"/>
                </a:cubicBezTo>
                <a:cubicBezTo>
                  <a:pt x="10647158" y="347901"/>
                  <a:pt x="10647158" y="347901"/>
                  <a:pt x="10647158" y="347901"/>
                </a:cubicBezTo>
                <a:cubicBezTo>
                  <a:pt x="10644773" y="358719"/>
                  <a:pt x="10644773" y="358719"/>
                  <a:pt x="10644773" y="358719"/>
                </a:cubicBezTo>
                <a:cubicBezTo>
                  <a:pt x="10636787" y="351671"/>
                  <a:pt x="10636787" y="351671"/>
                  <a:pt x="10636787" y="351671"/>
                </a:cubicBezTo>
                <a:cubicBezTo>
                  <a:pt x="10628779" y="344600"/>
                  <a:pt x="10628779" y="344600"/>
                  <a:pt x="10628779" y="344600"/>
                </a:cubicBezTo>
                <a:cubicBezTo>
                  <a:pt x="10620793" y="337552"/>
                  <a:pt x="10620793" y="337552"/>
                  <a:pt x="10620793" y="337552"/>
                </a:cubicBezTo>
                <a:cubicBezTo>
                  <a:pt x="10612764" y="330013"/>
                  <a:pt x="10612764" y="330013"/>
                  <a:pt x="10612764" y="330013"/>
                </a:cubicBezTo>
                <a:cubicBezTo>
                  <a:pt x="10605247" y="322943"/>
                  <a:pt x="10605247" y="322943"/>
                  <a:pt x="10605247" y="322943"/>
                </a:cubicBezTo>
                <a:cubicBezTo>
                  <a:pt x="10597240" y="315894"/>
                  <a:pt x="10597240" y="315894"/>
                  <a:pt x="10597240" y="315894"/>
                </a:cubicBezTo>
                <a:cubicBezTo>
                  <a:pt x="10589253" y="308824"/>
                  <a:pt x="10589253" y="308824"/>
                  <a:pt x="10589253" y="308824"/>
                </a:cubicBezTo>
                <a:cubicBezTo>
                  <a:pt x="10581246" y="301775"/>
                  <a:pt x="10581246" y="301775"/>
                  <a:pt x="10581246" y="301775"/>
                </a:cubicBezTo>
                <a:lnTo>
                  <a:pt x="10591128" y="298474"/>
                </a:lnTo>
                <a:cubicBezTo>
                  <a:pt x="10601477" y="294705"/>
                  <a:pt x="10601477" y="294705"/>
                  <a:pt x="10601477" y="294705"/>
                </a:cubicBezTo>
                <a:cubicBezTo>
                  <a:pt x="10611849" y="291425"/>
                  <a:pt x="10611849" y="291425"/>
                  <a:pt x="10611849" y="291425"/>
                </a:cubicBezTo>
                <a:cubicBezTo>
                  <a:pt x="10621730" y="287656"/>
                  <a:pt x="10621730" y="287656"/>
                  <a:pt x="10621730" y="287656"/>
                </a:cubicBezTo>
                <a:cubicBezTo>
                  <a:pt x="10632080" y="284355"/>
                  <a:pt x="10632080" y="284355"/>
                  <a:pt x="10632080" y="284355"/>
                </a:cubicBezTo>
                <a:cubicBezTo>
                  <a:pt x="10641962" y="280586"/>
                  <a:pt x="10641962" y="280586"/>
                  <a:pt x="10641962" y="280586"/>
                </a:cubicBezTo>
                <a:cubicBezTo>
                  <a:pt x="10652311" y="277285"/>
                  <a:pt x="10652311" y="277285"/>
                  <a:pt x="10652311" y="277285"/>
                </a:cubicBezTo>
                <a:cubicBezTo>
                  <a:pt x="10662214" y="273515"/>
                  <a:pt x="10662214" y="273515"/>
                  <a:pt x="10662214" y="273515"/>
                </a:cubicBezTo>
                <a:close/>
                <a:moveTo>
                  <a:pt x="10541231" y="266467"/>
                </a:moveTo>
                <a:cubicBezTo>
                  <a:pt x="10545469" y="270704"/>
                  <a:pt x="10545469" y="270704"/>
                  <a:pt x="10545469" y="270704"/>
                </a:cubicBezTo>
                <a:cubicBezTo>
                  <a:pt x="10549706" y="274942"/>
                  <a:pt x="10549706" y="274942"/>
                  <a:pt x="10549706" y="274942"/>
                </a:cubicBezTo>
                <a:cubicBezTo>
                  <a:pt x="10553944" y="279180"/>
                  <a:pt x="10553944" y="279180"/>
                  <a:pt x="10553944" y="279180"/>
                </a:cubicBezTo>
                <a:cubicBezTo>
                  <a:pt x="10558161" y="283397"/>
                  <a:pt x="10558161" y="283397"/>
                  <a:pt x="10558161" y="283397"/>
                </a:cubicBezTo>
                <a:cubicBezTo>
                  <a:pt x="10562420" y="288124"/>
                  <a:pt x="10562420" y="288124"/>
                  <a:pt x="10562420" y="288124"/>
                </a:cubicBezTo>
                <a:cubicBezTo>
                  <a:pt x="10566658" y="292362"/>
                  <a:pt x="10566658" y="292362"/>
                  <a:pt x="10566658" y="292362"/>
                </a:cubicBezTo>
                <a:cubicBezTo>
                  <a:pt x="10570875" y="296579"/>
                  <a:pt x="10570875" y="296579"/>
                  <a:pt x="10570875" y="296579"/>
                </a:cubicBezTo>
                <a:cubicBezTo>
                  <a:pt x="10575113" y="300838"/>
                  <a:pt x="10575113" y="300838"/>
                  <a:pt x="10575113" y="300838"/>
                </a:cubicBezTo>
                <a:cubicBezTo>
                  <a:pt x="10568064" y="304117"/>
                  <a:pt x="10568064" y="304117"/>
                  <a:pt x="10568064" y="304117"/>
                </a:cubicBezTo>
                <a:cubicBezTo>
                  <a:pt x="10560993" y="307887"/>
                  <a:pt x="10560993" y="307887"/>
                  <a:pt x="10560993" y="307887"/>
                </a:cubicBezTo>
                <a:cubicBezTo>
                  <a:pt x="10553944" y="311656"/>
                  <a:pt x="10553944" y="311656"/>
                  <a:pt x="10553944" y="311656"/>
                </a:cubicBezTo>
                <a:cubicBezTo>
                  <a:pt x="10546406" y="314957"/>
                  <a:pt x="10546406" y="314957"/>
                  <a:pt x="10546406" y="314957"/>
                </a:cubicBezTo>
                <a:cubicBezTo>
                  <a:pt x="10539335" y="318705"/>
                  <a:pt x="10539335" y="318705"/>
                  <a:pt x="10539335" y="318705"/>
                </a:cubicBezTo>
                <a:cubicBezTo>
                  <a:pt x="10532286" y="322006"/>
                  <a:pt x="10532286" y="322006"/>
                  <a:pt x="10532286" y="322006"/>
                </a:cubicBezTo>
                <a:cubicBezTo>
                  <a:pt x="10525237" y="325775"/>
                  <a:pt x="10525237" y="325775"/>
                  <a:pt x="10525237" y="325775"/>
                </a:cubicBezTo>
                <a:cubicBezTo>
                  <a:pt x="10518167" y="329076"/>
                  <a:pt x="10518167" y="329076"/>
                  <a:pt x="10518167" y="329076"/>
                </a:cubicBezTo>
                <a:lnTo>
                  <a:pt x="10520999" y="321537"/>
                </a:lnTo>
                <a:cubicBezTo>
                  <a:pt x="10523810" y="313530"/>
                  <a:pt x="10523810" y="313530"/>
                  <a:pt x="10523810" y="313530"/>
                </a:cubicBezTo>
                <a:cubicBezTo>
                  <a:pt x="10526643" y="305523"/>
                  <a:pt x="10526643" y="305523"/>
                  <a:pt x="10526643" y="305523"/>
                </a:cubicBezTo>
                <a:cubicBezTo>
                  <a:pt x="10529454" y="298005"/>
                  <a:pt x="10529454" y="298005"/>
                  <a:pt x="10529454" y="298005"/>
                </a:cubicBezTo>
                <a:cubicBezTo>
                  <a:pt x="10532755" y="289998"/>
                  <a:pt x="10532755" y="289998"/>
                  <a:pt x="10532755" y="289998"/>
                </a:cubicBezTo>
                <a:cubicBezTo>
                  <a:pt x="10535566" y="282012"/>
                  <a:pt x="10535566" y="282012"/>
                  <a:pt x="10535566" y="282012"/>
                </a:cubicBezTo>
                <a:cubicBezTo>
                  <a:pt x="10538398" y="274474"/>
                  <a:pt x="10538398" y="274474"/>
                  <a:pt x="10538398" y="274474"/>
                </a:cubicBezTo>
                <a:cubicBezTo>
                  <a:pt x="10541231" y="266467"/>
                  <a:pt x="10541231" y="266467"/>
                  <a:pt x="10541231" y="266467"/>
                </a:cubicBezTo>
                <a:close/>
                <a:moveTo>
                  <a:pt x="10537930" y="265998"/>
                </a:moveTo>
                <a:cubicBezTo>
                  <a:pt x="10535119" y="273515"/>
                  <a:pt x="10535119" y="273515"/>
                  <a:pt x="10535119" y="273515"/>
                </a:cubicBezTo>
                <a:cubicBezTo>
                  <a:pt x="10532286" y="281523"/>
                  <a:pt x="10532286" y="281523"/>
                  <a:pt x="10532286" y="281523"/>
                </a:cubicBezTo>
                <a:cubicBezTo>
                  <a:pt x="10529454" y="289061"/>
                  <a:pt x="10529454" y="289061"/>
                  <a:pt x="10529454" y="289061"/>
                </a:cubicBezTo>
                <a:cubicBezTo>
                  <a:pt x="10526643" y="296579"/>
                  <a:pt x="10526643" y="296579"/>
                  <a:pt x="10526643" y="296579"/>
                </a:cubicBezTo>
                <a:cubicBezTo>
                  <a:pt x="10523810" y="304117"/>
                  <a:pt x="10523810" y="304117"/>
                  <a:pt x="10523810" y="304117"/>
                </a:cubicBezTo>
                <a:cubicBezTo>
                  <a:pt x="10520999" y="312124"/>
                  <a:pt x="10520999" y="312124"/>
                  <a:pt x="10520999" y="312124"/>
                </a:cubicBezTo>
                <a:cubicBezTo>
                  <a:pt x="10518167" y="319663"/>
                  <a:pt x="10518167" y="319663"/>
                  <a:pt x="10518167" y="319663"/>
                </a:cubicBezTo>
                <a:cubicBezTo>
                  <a:pt x="10515356" y="327202"/>
                  <a:pt x="10515356" y="327202"/>
                  <a:pt x="10515356" y="327202"/>
                </a:cubicBezTo>
                <a:cubicBezTo>
                  <a:pt x="10513460" y="321069"/>
                  <a:pt x="10513460" y="321069"/>
                  <a:pt x="10513460" y="321069"/>
                </a:cubicBezTo>
                <a:lnTo>
                  <a:pt x="10511586" y="314957"/>
                </a:lnTo>
                <a:cubicBezTo>
                  <a:pt x="10509691" y="308355"/>
                  <a:pt x="10509691" y="308355"/>
                  <a:pt x="10509691" y="308355"/>
                </a:cubicBezTo>
                <a:cubicBezTo>
                  <a:pt x="10507817" y="302243"/>
                  <a:pt x="10507817" y="302243"/>
                  <a:pt x="10507817" y="302243"/>
                </a:cubicBezTo>
                <a:cubicBezTo>
                  <a:pt x="10506390" y="296110"/>
                  <a:pt x="10506390" y="296110"/>
                  <a:pt x="10506390" y="296110"/>
                </a:cubicBezTo>
                <a:cubicBezTo>
                  <a:pt x="10504516" y="289998"/>
                  <a:pt x="10504516" y="289998"/>
                  <a:pt x="10504516" y="289998"/>
                </a:cubicBezTo>
                <a:cubicBezTo>
                  <a:pt x="10502642" y="283397"/>
                  <a:pt x="10502642" y="283397"/>
                  <a:pt x="10502642" y="283397"/>
                </a:cubicBezTo>
                <a:cubicBezTo>
                  <a:pt x="10500747" y="277285"/>
                  <a:pt x="10500747" y="277285"/>
                  <a:pt x="10500747" y="277285"/>
                </a:cubicBezTo>
                <a:cubicBezTo>
                  <a:pt x="10505453" y="275879"/>
                  <a:pt x="10505453" y="275879"/>
                  <a:pt x="10505453" y="275879"/>
                </a:cubicBezTo>
                <a:cubicBezTo>
                  <a:pt x="10510159" y="274474"/>
                  <a:pt x="10510159" y="274474"/>
                  <a:pt x="10510159" y="274474"/>
                </a:cubicBezTo>
                <a:cubicBezTo>
                  <a:pt x="10514866" y="273047"/>
                  <a:pt x="10514866" y="273047"/>
                  <a:pt x="10514866" y="273047"/>
                </a:cubicBezTo>
                <a:cubicBezTo>
                  <a:pt x="10519572" y="271641"/>
                  <a:pt x="10519572" y="271641"/>
                  <a:pt x="10519572" y="271641"/>
                </a:cubicBezTo>
                <a:cubicBezTo>
                  <a:pt x="10524279" y="270236"/>
                  <a:pt x="10524279" y="270236"/>
                  <a:pt x="10524279" y="270236"/>
                </a:cubicBezTo>
                <a:cubicBezTo>
                  <a:pt x="10528985" y="268830"/>
                  <a:pt x="10528985" y="268830"/>
                  <a:pt x="10528985" y="268830"/>
                </a:cubicBezTo>
                <a:cubicBezTo>
                  <a:pt x="10533223" y="267404"/>
                  <a:pt x="10533223" y="267404"/>
                  <a:pt x="10533223" y="267404"/>
                </a:cubicBezTo>
                <a:cubicBezTo>
                  <a:pt x="10537930" y="265998"/>
                  <a:pt x="10537930" y="265998"/>
                  <a:pt x="10537930" y="265998"/>
                </a:cubicBezTo>
                <a:close/>
                <a:moveTo>
                  <a:pt x="10885760" y="261292"/>
                </a:moveTo>
                <a:lnTo>
                  <a:pt x="10886718" y="262697"/>
                </a:lnTo>
                <a:cubicBezTo>
                  <a:pt x="10887656" y="263634"/>
                  <a:pt x="10887656" y="263634"/>
                  <a:pt x="10887656" y="263634"/>
                </a:cubicBezTo>
                <a:cubicBezTo>
                  <a:pt x="10888124" y="265061"/>
                  <a:pt x="10888124" y="265061"/>
                  <a:pt x="10888124" y="265061"/>
                </a:cubicBezTo>
                <a:cubicBezTo>
                  <a:pt x="10889061" y="266467"/>
                  <a:pt x="10889061" y="266467"/>
                  <a:pt x="10889061" y="266467"/>
                </a:cubicBezTo>
                <a:cubicBezTo>
                  <a:pt x="10890019" y="267404"/>
                  <a:pt x="10890019" y="267404"/>
                  <a:pt x="10890019" y="267404"/>
                </a:cubicBezTo>
                <a:cubicBezTo>
                  <a:pt x="10890956" y="268830"/>
                  <a:pt x="10890956" y="268830"/>
                  <a:pt x="10890956" y="268830"/>
                </a:cubicBezTo>
                <a:cubicBezTo>
                  <a:pt x="10891893" y="270236"/>
                  <a:pt x="10891893" y="270236"/>
                  <a:pt x="10891893" y="270236"/>
                </a:cubicBezTo>
                <a:cubicBezTo>
                  <a:pt x="10892830" y="271641"/>
                  <a:pt x="10892830" y="271641"/>
                  <a:pt x="10892830" y="271641"/>
                </a:cubicBezTo>
                <a:cubicBezTo>
                  <a:pt x="10893789" y="275879"/>
                  <a:pt x="10893789" y="275879"/>
                  <a:pt x="10893789" y="275879"/>
                </a:cubicBezTo>
                <a:cubicBezTo>
                  <a:pt x="10895194" y="280117"/>
                  <a:pt x="10895194" y="280117"/>
                  <a:pt x="10895194" y="280117"/>
                </a:cubicBezTo>
                <a:cubicBezTo>
                  <a:pt x="10896131" y="284823"/>
                  <a:pt x="10896131" y="284823"/>
                  <a:pt x="10896131" y="284823"/>
                </a:cubicBezTo>
                <a:cubicBezTo>
                  <a:pt x="10897068" y="289061"/>
                  <a:pt x="10897068" y="289061"/>
                  <a:pt x="10897068" y="289061"/>
                </a:cubicBezTo>
                <a:cubicBezTo>
                  <a:pt x="10898474" y="293299"/>
                  <a:pt x="10898474" y="293299"/>
                  <a:pt x="10898474" y="293299"/>
                </a:cubicBezTo>
                <a:cubicBezTo>
                  <a:pt x="10899432" y="298005"/>
                  <a:pt x="10899432" y="298005"/>
                  <a:pt x="10899432" y="298005"/>
                </a:cubicBezTo>
                <a:cubicBezTo>
                  <a:pt x="10900838" y="302243"/>
                  <a:pt x="10900838" y="302243"/>
                  <a:pt x="10900838" y="302243"/>
                </a:cubicBezTo>
                <a:cubicBezTo>
                  <a:pt x="10901775" y="306481"/>
                  <a:pt x="10901775" y="306481"/>
                  <a:pt x="10901775" y="306481"/>
                </a:cubicBezTo>
                <a:cubicBezTo>
                  <a:pt x="10899901" y="300838"/>
                  <a:pt x="10899901" y="300838"/>
                  <a:pt x="10899901" y="300838"/>
                </a:cubicBezTo>
                <a:cubicBezTo>
                  <a:pt x="10897558" y="295194"/>
                  <a:pt x="10897558" y="295194"/>
                  <a:pt x="10897558" y="295194"/>
                </a:cubicBezTo>
                <a:cubicBezTo>
                  <a:pt x="10895663" y="289530"/>
                  <a:pt x="10895663" y="289530"/>
                  <a:pt x="10895663" y="289530"/>
                </a:cubicBezTo>
                <a:cubicBezTo>
                  <a:pt x="10893789" y="283886"/>
                  <a:pt x="10893789" y="283886"/>
                  <a:pt x="10893789" y="283886"/>
                </a:cubicBezTo>
                <a:cubicBezTo>
                  <a:pt x="10891893" y="278243"/>
                  <a:pt x="10891893" y="278243"/>
                  <a:pt x="10891893" y="278243"/>
                </a:cubicBezTo>
                <a:cubicBezTo>
                  <a:pt x="10889530" y="272600"/>
                  <a:pt x="10889530" y="272600"/>
                  <a:pt x="10889530" y="272600"/>
                </a:cubicBezTo>
                <a:cubicBezTo>
                  <a:pt x="10887656" y="266935"/>
                  <a:pt x="10887656" y="266935"/>
                  <a:pt x="10887656" y="266935"/>
                </a:cubicBezTo>
                <a:cubicBezTo>
                  <a:pt x="10885760" y="261292"/>
                  <a:pt x="10885760" y="261292"/>
                  <a:pt x="10885760" y="261292"/>
                </a:cubicBezTo>
                <a:close/>
                <a:moveTo>
                  <a:pt x="10758686" y="260802"/>
                </a:moveTo>
                <a:cubicBezTo>
                  <a:pt x="10764329" y="267872"/>
                  <a:pt x="10764329" y="267872"/>
                  <a:pt x="10764329" y="267872"/>
                </a:cubicBezTo>
                <a:cubicBezTo>
                  <a:pt x="10769973" y="274942"/>
                  <a:pt x="10769973" y="274942"/>
                  <a:pt x="10769973" y="274942"/>
                </a:cubicBezTo>
                <a:cubicBezTo>
                  <a:pt x="10775638" y="282012"/>
                  <a:pt x="10775638" y="282012"/>
                  <a:pt x="10775638" y="282012"/>
                </a:cubicBezTo>
                <a:cubicBezTo>
                  <a:pt x="10781281" y="289061"/>
                  <a:pt x="10781281" y="289061"/>
                  <a:pt x="10781281" y="289061"/>
                </a:cubicBezTo>
                <a:cubicBezTo>
                  <a:pt x="10786925" y="296110"/>
                  <a:pt x="10786925" y="296110"/>
                  <a:pt x="10786925" y="296110"/>
                </a:cubicBezTo>
                <a:cubicBezTo>
                  <a:pt x="10792568" y="303180"/>
                  <a:pt x="10792568" y="303180"/>
                  <a:pt x="10792568" y="303180"/>
                </a:cubicBezTo>
                <a:cubicBezTo>
                  <a:pt x="10798233" y="310250"/>
                  <a:pt x="10798233" y="310250"/>
                  <a:pt x="10798233" y="310250"/>
                </a:cubicBezTo>
                <a:cubicBezTo>
                  <a:pt x="10803876" y="317299"/>
                  <a:pt x="10803876" y="317299"/>
                  <a:pt x="10803876" y="317299"/>
                </a:cubicBezTo>
                <a:cubicBezTo>
                  <a:pt x="10803876" y="317789"/>
                  <a:pt x="10803408" y="318236"/>
                  <a:pt x="10803408" y="318236"/>
                </a:cubicBezTo>
                <a:cubicBezTo>
                  <a:pt x="10802918" y="318705"/>
                  <a:pt x="10802918" y="318705"/>
                  <a:pt x="10802918" y="319173"/>
                </a:cubicBezTo>
                <a:cubicBezTo>
                  <a:pt x="10802450" y="319173"/>
                  <a:pt x="10802450" y="319663"/>
                  <a:pt x="10802450" y="320132"/>
                </a:cubicBezTo>
                <a:cubicBezTo>
                  <a:pt x="10801981" y="320132"/>
                  <a:pt x="10801981" y="320600"/>
                  <a:pt x="10801981" y="321069"/>
                </a:cubicBezTo>
                <a:cubicBezTo>
                  <a:pt x="10801512" y="321069"/>
                  <a:pt x="10801512" y="321537"/>
                  <a:pt x="10801512" y="322006"/>
                </a:cubicBezTo>
                <a:cubicBezTo>
                  <a:pt x="10801512" y="322006"/>
                  <a:pt x="10801512" y="322474"/>
                  <a:pt x="10801512" y="322943"/>
                </a:cubicBezTo>
                <a:cubicBezTo>
                  <a:pt x="10801044" y="322943"/>
                  <a:pt x="10801044" y="323433"/>
                  <a:pt x="10801044" y="323901"/>
                </a:cubicBezTo>
                <a:cubicBezTo>
                  <a:pt x="10801044" y="324370"/>
                  <a:pt x="10801044" y="324370"/>
                  <a:pt x="10801044" y="324838"/>
                </a:cubicBezTo>
                <a:cubicBezTo>
                  <a:pt x="10792100" y="326712"/>
                  <a:pt x="10792100" y="326712"/>
                  <a:pt x="10792100" y="326712"/>
                </a:cubicBezTo>
                <a:cubicBezTo>
                  <a:pt x="10783155" y="328118"/>
                  <a:pt x="10783155" y="328118"/>
                  <a:pt x="10783155" y="328118"/>
                </a:cubicBezTo>
                <a:cubicBezTo>
                  <a:pt x="10774211" y="329544"/>
                  <a:pt x="10774211" y="329544"/>
                  <a:pt x="10774211" y="329544"/>
                </a:cubicBezTo>
                <a:cubicBezTo>
                  <a:pt x="10765266" y="330950"/>
                  <a:pt x="10765266" y="330950"/>
                  <a:pt x="10765266" y="330950"/>
                </a:cubicBezTo>
                <a:cubicBezTo>
                  <a:pt x="10756790" y="332355"/>
                  <a:pt x="10756790" y="332355"/>
                  <a:pt x="10756790" y="332355"/>
                </a:cubicBezTo>
                <a:cubicBezTo>
                  <a:pt x="10747846" y="333782"/>
                  <a:pt x="10747846" y="333782"/>
                  <a:pt x="10747846" y="333782"/>
                </a:cubicBezTo>
                <a:cubicBezTo>
                  <a:pt x="10738902" y="335188"/>
                  <a:pt x="10738902" y="335188"/>
                  <a:pt x="10738902" y="335188"/>
                </a:cubicBezTo>
                <a:cubicBezTo>
                  <a:pt x="10729979" y="336615"/>
                  <a:pt x="10729979" y="336615"/>
                  <a:pt x="10729979" y="336615"/>
                </a:cubicBezTo>
                <a:cubicBezTo>
                  <a:pt x="10732790" y="327202"/>
                  <a:pt x="10732790" y="327202"/>
                  <a:pt x="10732790" y="327202"/>
                </a:cubicBezTo>
                <a:cubicBezTo>
                  <a:pt x="10735132" y="318236"/>
                  <a:pt x="10735132" y="318236"/>
                  <a:pt x="10735132" y="318236"/>
                </a:cubicBezTo>
                <a:cubicBezTo>
                  <a:pt x="10737965" y="308824"/>
                  <a:pt x="10737965" y="308824"/>
                  <a:pt x="10737965" y="308824"/>
                </a:cubicBezTo>
                <a:cubicBezTo>
                  <a:pt x="10740797" y="299411"/>
                  <a:pt x="10740797" y="299411"/>
                  <a:pt x="10740797" y="299411"/>
                </a:cubicBezTo>
                <a:cubicBezTo>
                  <a:pt x="10743629" y="289998"/>
                  <a:pt x="10743629" y="289998"/>
                  <a:pt x="10743629" y="289998"/>
                </a:cubicBezTo>
                <a:cubicBezTo>
                  <a:pt x="10746441" y="280586"/>
                  <a:pt x="10746441" y="280586"/>
                  <a:pt x="10746441" y="280586"/>
                </a:cubicBezTo>
                <a:cubicBezTo>
                  <a:pt x="10749273" y="271641"/>
                  <a:pt x="10749273" y="271641"/>
                  <a:pt x="10749273" y="271641"/>
                </a:cubicBezTo>
                <a:cubicBezTo>
                  <a:pt x="10751616" y="262229"/>
                  <a:pt x="10751616" y="262229"/>
                  <a:pt x="10751616" y="262229"/>
                </a:cubicBezTo>
                <a:lnTo>
                  <a:pt x="10752084" y="262229"/>
                </a:lnTo>
                <a:cubicBezTo>
                  <a:pt x="10752084" y="262229"/>
                  <a:pt x="10752084" y="262229"/>
                  <a:pt x="10752574" y="262229"/>
                </a:cubicBezTo>
                <a:lnTo>
                  <a:pt x="10753042" y="262229"/>
                </a:lnTo>
                <a:cubicBezTo>
                  <a:pt x="10753042" y="262229"/>
                  <a:pt x="10753042" y="262229"/>
                  <a:pt x="10753511" y="262229"/>
                </a:cubicBezTo>
                <a:lnTo>
                  <a:pt x="10753958" y="262229"/>
                </a:lnTo>
                <a:cubicBezTo>
                  <a:pt x="10754448" y="262229"/>
                  <a:pt x="10754448" y="262229"/>
                  <a:pt x="10754916" y="262229"/>
                </a:cubicBezTo>
                <a:lnTo>
                  <a:pt x="10755385" y="262229"/>
                </a:lnTo>
                <a:cubicBezTo>
                  <a:pt x="10755853" y="262229"/>
                  <a:pt x="10755853" y="262229"/>
                  <a:pt x="10756343" y="261760"/>
                </a:cubicBezTo>
                <a:lnTo>
                  <a:pt x="10756790" y="261760"/>
                </a:lnTo>
                <a:cubicBezTo>
                  <a:pt x="10757259" y="261760"/>
                  <a:pt x="10757259" y="261760"/>
                  <a:pt x="10757728" y="261292"/>
                </a:cubicBezTo>
                <a:cubicBezTo>
                  <a:pt x="10757728" y="261292"/>
                  <a:pt x="10757728" y="261292"/>
                  <a:pt x="10758217" y="261292"/>
                </a:cubicBezTo>
                <a:cubicBezTo>
                  <a:pt x="10758217" y="260802"/>
                  <a:pt x="10758686" y="260802"/>
                  <a:pt x="10758686" y="260802"/>
                </a:cubicBezTo>
                <a:close/>
                <a:moveTo>
                  <a:pt x="10881075" y="257991"/>
                </a:moveTo>
                <a:cubicBezTo>
                  <a:pt x="10884844" y="267872"/>
                  <a:pt x="10884844" y="267872"/>
                  <a:pt x="10884844" y="267872"/>
                </a:cubicBezTo>
                <a:cubicBezTo>
                  <a:pt x="10888124" y="278243"/>
                  <a:pt x="10888124" y="278243"/>
                  <a:pt x="10888124" y="278243"/>
                </a:cubicBezTo>
                <a:cubicBezTo>
                  <a:pt x="10891893" y="288124"/>
                  <a:pt x="10891893" y="288124"/>
                  <a:pt x="10891893" y="288124"/>
                </a:cubicBezTo>
                <a:cubicBezTo>
                  <a:pt x="10895663" y="298474"/>
                  <a:pt x="10895663" y="298474"/>
                  <a:pt x="10895663" y="298474"/>
                </a:cubicBezTo>
                <a:cubicBezTo>
                  <a:pt x="10898942" y="308355"/>
                  <a:pt x="10898942" y="308355"/>
                  <a:pt x="10898942" y="308355"/>
                </a:cubicBezTo>
                <a:cubicBezTo>
                  <a:pt x="10902712" y="318705"/>
                  <a:pt x="10902712" y="318705"/>
                  <a:pt x="10902712" y="318705"/>
                </a:cubicBezTo>
                <a:cubicBezTo>
                  <a:pt x="10906013" y="329076"/>
                  <a:pt x="10906013" y="329076"/>
                  <a:pt x="10906013" y="329076"/>
                </a:cubicBezTo>
                <a:cubicBezTo>
                  <a:pt x="10909782" y="338957"/>
                  <a:pt x="10909782" y="338957"/>
                  <a:pt x="10909782" y="338957"/>
                </a:cubicBezTo>
                <a:cubicBezTo>
                  <a:pt x="10905544" y="337083"/>
                  <a:pt x="10905544" y="337083"/>
                  <a:pt x="10905544" y="337083"/>
                </a:cubicBezTo>
                <a:cubicBezTo>
                  <a:pt x="10901775" y="335188"/>
                  <a:pt x="10901775" y="335188"/>
                  <a:pt x="10901775" y="335188"/>
                </a:cubicBezTo>
                <a:cubicBezTo>
                  <a:pt x="10897558" y="333314"/>
                  <a:pt x="10897558" y="333314"/>
                  <a:pt x="10897558" y="333314"/>
                </a:cubicBezTo>
                <a:cubicBezTo>
                  <a:pt x="10893299" y="331887"/>
                  <a:pt x="10893299" y="331887"/>
                  <a:pt x="10893299" y="331887"/>
                </a:cubicBezTo>
                <a:cubicBezTo>
                  <a:pt x="10889530" y="330013"/>
                  <a:pt x="10889530" y="330013"/>
                  <a:pt x="10889530" y="330013"/>
                </a:cubicBezTo>
                <a:cubicBezTo>
                  <a:pt x="10885313" y="328118"/>
                  <a:pt x="10885313" y="328118"/>
                  <a:pt x="10885313" y="328118"/>
                </a:cubicBezTo>
                <a:cubicBezTo>
                  <a:pt x="10881544" y="326244"/>
                  <a:pt x="10881544" y="326244"/>
                  <a:pt x="10881544" y="326244"/>
                </a:cubicBezTo>
                <a:cubicBezTo>
                  <a:pt x="10877306" y="324370"/>
                  <a:pt x="10877306" y="324370"/>
                  <a:pt x="10877306" y="324370"/>
                </a:cubicBezTo>
                <a:cubicBezTo>
                  <a:pt x="10877774" y="316362"/>
                  <a:pt x="10877774" y="316362"/>
                  <a:pt x="10877774" y="316362"/>
                </a:cubicBezTo>
                <a:cubicBezTo>
                  <a:pt x="10878243" y="307887"/>
                  <a:pt x="10878243" y="307887"/>
                  <a:pt x="10878243" y="307887"/>
                </a:cubicBezTo>
                <a:lnTo>
                  <a:pt x="10878711" y="299411"/>
                </a:lnTo>
                <a:cubicBezTo>
                  <a:pt x="10879180" y="291425"/>
                  <a:pt x="10879180" y="291425"/>
                  <a:pt x="10879180" y="291425"/>
                </a:cubicBezTo>
                <a:cubicBezTo>
                  <a:pt x="10879648" y="282928"/>
                  <a:pt x="10879648" y="282928"/>
                  <a:pt x="10879648" y="282928"/>
                </a:cubicBezTo>
                <a:cubicBezTo>
                  <a:pt x="10880117" y="274474"/>
                  <a:pt x="10880117" y="274474"/>
                  <a:pt x="10880117" y="274474"/>
                </a:cubicBezTo>
                <a:cubicBezTo>
                  <a:pt x="10880606" y="266467"/>
                  <a:pt x="10880606" y="266467"/>
                  <a:pt x="10880606" y="266467"/>
                </a:cubicBezTo>
                <a:cubicBezTo>
                  <a:pt x="10881075" y="257991"/>
                  <a:pt x="10881075" y="257991"/>
                  <a:pt x="10881075" y="257991"/>
                </a:cubicBezTo>
                <a:close/>
                <a:moveTo>
                  <a:pt x="10743161" y="255159"/>
                </a:moveTo>
                <a:cubicBezTo>
                  <a:pt x="10743161" y="255648"/>
                  <a:pt x="10743629" y="256117"/>
                  <a:pt x="10743629" y="256117"/>
                </a:cubicBezTo>
                <a:cubicBezTo>
                  <a:pt x="10743629" y="256585"/>
                  <a:pt x="10744077" y="257054"/>
                  <a:pt x="10744077" y="257054"/>
                </a:cubicBezTo>
                <a:cubicBezTo>
                  <a:pt x="10744077" y="257522"/>
                  <a:pt x="10744545" y="257522"/>
                  <a:pt x="10744545" y="257991"/>
                </a:cubicBezTo>
                <a:cubicBezTo>
                  <a:pt x="10745035" y="258459"/>
                  <a:pt x="10745035" y="258459"/>
                  <a:pt x="10745504" y="258928"/>
                </a:cubicBezTo>
                <a:lnTo>
                  <a:pt x="10745972" y="259418"/>
                </a:lnTo>
                <a:cubicBezTo>
                  <a:pt x="10746441" y="259886"/>
                  <a:pt x="10746441" y="259886"/>
                  <a:pt x="10746909" y="260333"/>
                </a:cubicBezTo>
                <a:cubicBezTo>
                  <a:pt x="10746909" y="260333"/>
                  <a:pt x="10747378" y="260802"/>
                  <a:pt x="10747846" y="260802"/>
                </a:cubicBezTo>
                <a:cubicBezTo>
                  <a:pt x="10747846" y="260802"/>
                  <a:pt x="10748315" y="261292"/>
                  <a:pt x="10748804" y="261292"/>
                </a:cubicBezTo>
                <a:cubicBezTo>
                  <a:pt x="10745972" y="270704"/>
                  <a:pt x="10745972" y="270704"/>
                  <a:pt x="10745972" y="270704"/>
                </a:cubicBezTo>
                <a:cubicBezTo>
                  <a:pt x="10743161" y="279649"/>
                  <a:pt x="10743161" y="279649"/>
                  <a:pt x="10743161" y="279649"/>
                </a:cubicBezTo>
                <a:cubicBezTo>
                  <a:pt x="10740329" y="289061"/>
                  <a:pt x="10740329" y="289061"/>
                  <a:pt x="10740329" y="289061"/>
                </a:cubicBezTo>
                <a:cubicBezTo>
                  <a:pt x="10737496" y="298474"/>
                  <a:pt x="10737496" y="298474"/>
                  <a:pt x="10737496" y="298474"/>
                </a:cubicBezTo>
                <a:cubicBezTo>
                  <a:pt x="10735132" y="307887"/>
                  <a:pt x="10735132" y="307887"/>
                  <a:pt x="10735132" y="307887"/>
                </a:cubicBezTo>
                <a:cubicBezTo>
                  <a:pt x="10732321" y="316831"/>
                  <a:pt x="10732321" y="316831"/>
                  <a:pt x="10732321" y="316831"/>
                </a:cubicBezTo>
                <a:lnTo>
                  <a:pt x="10729489" y="326244"/>
                </a:lnTo>
                <a:cubicBezTo>
                  <a:pt x="10726678" y="335656"/>
                  <a:pt x="10726678" y="335656"/>
                  <a:pt x="10726678" y="335656"/>
                </a:cubicBezTo>
                <a:cubicBezTo>
                  <a:pt x="10719607" y="327670"/>
                  <a:pt x="10719607" y="327670"/>
                  <a:pt x="10719607" y="327670"/>
                </a:cubicBezTo>
                <a:cubicBezTo>
                  <a:pt x="10712069" y="319663"/>
                  <a:pt x="10712069" y="319663"/>
                  <a:pt x="10712069" y="319663"/>
                </a:cubicBezTo>
                <a:cubicBezTo>
                  <a:pt x="10704551" y="311656"/>
                  <a:pt x="10704551" y="311656"/>
                  <a:pt x="10704551" y="311656"/>
                </a:cubicBezTo>
                <a:cubicBezTo>
                  <a:pt x="10697012" y="303649"/>
                  <a:pt x="10697012" y="303649"/>
                  <a:pt x="10697012" y="303649"/>
                </a:cubicBezTo>
                <a:cubicBezTo>
                  <a:pt x="10689963" y="296110"/>
                  <a:pt x="10689963" y="296110"/>
                  <a:pt x="10689963" y="296110"/>
                </a:cubicBezTo>
                <a:cubicBezTo>
                  <a:pt x="10682446" y="288124"/>
                  <a:pt x="10682446" y="288124"/>
                  <a:pt x="10682446" y="288124"/>
                </a:cubicBezTo>
                <a:cubicBezTo>
                  <a:pt x="10674907" y="280117"/>
                  <a:pt x="10674907" y="280117"/>
                  <a:pt x="10674907" y="280117"/>
                </a:cubicBezTo>
                <a:cubicBezTo>
                  <a:pt x="10667858" y="272110"/>
                  <a:pt x="10667858" y="272110"/>
                  <a:pt x="10667858" y="272110"/>
                </a:cubicBezTo>
                <a:cubicBezTo>
                  <a:pt x="10677271" y="270236"/>
                  <a:pt x="10677271" y="270236"/>
                  <a:pt x="10677271" y="270236"/>
                </a:cubicBezTo>
                <a:cubicBezTo>
                  <a:pt x="10686683" y="267872"/>
                  <a:pt x="10686683" y="267872"/>
                  <a:pt x="10686683" y="267872"/>
                </a:cubicBezTo>
                <a:cubicBezTo>
                  <a:pt x="10696075" y="265998"/>
                  <a:pt x="10696075" y="265998"/>
                  <a:pt x="10696075" y="265998"/>
                </a:cubicBezTo>
                <a:cubicBezTo>
                  <a:pt x="10705488" y="263634"/>
                  <a:pt x="10705488" y="263634"/>
                  <a:pt x="10705488" y="263634"/>
                </a:cubicBezTo>
                <a:cubicBezTo>
                  <a:pt x="10714901" y="261760"/>
                  <a:pt x="10714901" y="261760"/>
                  <a:pt x="10714901" y="261760"/>
                </a:cubicBezTo>
                <a:cubicBezTo>
                  <a:pt x="10724314" y="259418"/>
                  <a:pt x="10724314" y="259418"/>
                  <a:pt x="10724314" y="259418"/>
                </a:cubicBezTo>
                <a:cubicBezTo>
                  <a:pt x="10733748" y="257522"/>
                  <a:pt x="10733748" y="257522"/>
                  <a:pt x="10733748" y="257522"/>
                </a:cubicBezTo>
                <a:cubicBezTo>
                  <a:pt x="10743161" y="255159"/>
                  <a:pt x="10743161" y="255159"/>
                  <a:pt x="10743161" y="255159"/>
                </a:cubicBezTo>
                <a:close/>
                <a:moveTo>
                  <a:pt x="10823171" y="249515"/>
                </a:moveTo>
                <a:cubicBezTo>
                  <a:pt x="10829283" y="258928"/>
                  <a:pt x="10829283" y="258928"/>
                  <a:pt x="10829283" y="258928"/>
                </a:cubicBezTo>
                <a:cubicBezTo>
                  <a:pt x="10835416" y="267872"/>
                  <a:pt x="10835416" y="267872"/>
                  <a:pt x="10835416" y="267872"/>
                </a:cubicBezTo>
                <a:cubicBezTo>
                  <a:pt x="10841996" y="277285"/>
                  <a:pt x="10841996" y="277285"/>
                  <a:pt x="10841996" y="277285"/>
                </a:cubicBezTo>
                <a:cubicBezTo>
                  <a:pt x="10848108" y="286697"/>
                  <a:pt x="10848108" y="286697"/>
                  <a:pt x="10848108" y="286697"/>
                </a:cubicBezTo>
                <a:cubicBezTo>
                  <a:pt x="10854242" y="296110"/>
                  <a:pt x="10854242" y="296110"/>
                  <a:pt x="10854242" y="296110"/>
                </a:cubicBezTo>
                <a:cubicBezTo>
                  <a:pt x="10860354" y="305076"/>
                  <a:pt x="10860354" y="305076"/>
                  <a:pt x="10860354" y="305076"/>
                </a:cubicBezTo>
                <a:cubicBezTo>
                  <a:pt x="10866466" y="314488"/>
                  <a:pt x="10866466" y="314488"/>
                  <a:pt x="10866466" y="314488"/>
                </a:cubicBezTo>
                <a:cubicBezTo>
                  <a:pt x="10872599" y="323901"/>
                  <a:pt x="10872599" y="323901"/>
                  <a:pt x="10872599" y="323901"/>
                </a:cubicBezTo>
                <a:lnTo>
                  <a:pt x="10866466" y="323901"/>
                </a:lnTo>
                <a:cubicBezTo>
                  <a:pt x="10859885" y="323901"/>
                  <a:pt x="10859885" y="323901"/>
                  <a:pt x="10859885" y="323901"/>
                </a:cubicBezTo>
                <a:cubicBezTo>
                  <a:pt x="10853752" y="323433"/>
                  <a:pt x="10853752" y="323433"/>
                  <a:pt x="10853752" y="323433"/>
                </a:cubicBezTo>
                <a:cubicBezTo>
                  <a:pt x="10847640" y="323433"/>
                  <a:pt x="10847640" y="323433"/>
                  <a:pt x="10847640" y="323433"/>
                </a:cubicBezTo>
                <a:cubicBezTo>
                  <a:pt x="10841528" y="323433"/>
                  <a:pt x="10841528" y="323433"/>
                  <a:pt x="10841528" y="323433"/>
                </a:cubicBezTo>
                <a:cubicBezTo>
                  <a:pt x="10835416" y="323433"/>
                  <a:pt x="10835416" y="323433"/>
                  <a:pt x="10835416" y="323433"/>
                </a:cubicBezTo>
                <a:cubicBezTo>
                  <a:pt x="10828814" y="323433"/>
                  <a:pt x="10828814" y="323433"/>
                  <a:pt x="10828814" y="323433"/>
                </a:cubicBezTo>
                <a:cubicBezTo>
                  <a:pt x="10822702" y="323433"/>
                  <a:pt x="10822702" y="323433"/>
                  <a:pt x="10822702" y="323433"/>
                </a:cubicBezTo>
                <a:cubicBezTo>
                  <a:pt x="10822702" y="322943"/>
                  <a:pt x="10822702" y="322474"/>
                  <a:pt x="10822234" y="322006"/>
                </a:cubicBezTo>
                <a:cubicBezTo>
                  <a:pt x="10822234" y="321069"/>
                  <a:pt x="10822234" y="320600"/>
                  <a:pt x="10821744" y="320132"/>
                </a:cubicBezTo>
                <a:cubicBezTo>
                  <a:pt x="10821744" y="319663"/>
                  <a:pt x="10821275" y="319173"/>
                  <a:pt x="10821275" y="318705"/>
                </a:cubicBezTo>
                <a:cubicBezTo>
                  <a:pt x="10820828" y="318705"/>
                  <a:pt x="10820360" y="318236"/>
                  <a:pt x="10820360" y="317789"/>
                </a:cubicBezTo>
                <a:cubicBezTo>
                  <a:pt x="10819870" y="317299"/>
                  <a:pt x="10819401" y="316831"/>
                  <a:pt x="10818933" y="316831"/>
                </a:cubicBezTo>
                <a:cubicBezTo>
                  <a:pt x="10818933" y="316362"/>
                  <a:pt x="10818464" y="315894"/>
                  <a:pt x="10817996" y="315894"/>
                </a:cubicBezTo>
                <a:cubicBezTo>
                  <a:pt x="10817527" y="315425"/>
                  <a:pt x="10817059" y="314957"/>
                  <a:pt x="10816590" y="314957"/>
                </a:cubicBezTo>
                <a:cubicBezTo>
                  <a:pt x="10816100" y="314488"/>
                  <a:pt x="10815632" y="314488"/>
                  <a:pt x="10815163" y="314488"/>
                </a:cubicBezTo>
                <a:cubicBezTo>
                  <a:pt x="10816100" y="306481"/>
                  <a:pt x="10816100" y="306481"/>
                  <a:pt x="10816100" y="306481"/>
                </a:cubicBezTo>
                <a:cubicBezTo>
                  <a:pt x="10817059" y="298005"/>
                  <a:pt x="10817059" y="298005"/>
                  <a:pt x="10817059" y="298005"/>
                </a:cubicBezTo>
                <a:cubicBezTo>
                  <a:pt x="10817996" y="289998"/>
                  <a:pt x="10817996" y="289998"/>
                  <a:pt x="10817996" y="289998"/>
                </a:cubicBezTo>
                <a:cubicBezTo>
                  <a:pt x="10819401" y="282012"/>
                  <a:pt x="10819401" y="282012"/>
                  <a:pt x="10819401" y="282012"/>
                </a:cubicBezTo>
                <a:cubicBezTo>
                  <a:pt x="10820360" y="273984"/>
                  <a:pt x="10820360" y="273984"/>
                  <a:pt x="10820360" y="273984"/>
                </a:cubicBezTo>
                <a:cubicBezTo>
                  <a:pt x="10821275" y="265530"/>
                  <a:pt x="10821275" y="265530"/>
                  <a:pt x="10821275" y="265530"/>
                </a:cubicBezTo>
                <a:cubicBezTo>
                  <a:pt x="10822234" y="257522"/>
                  <a:pt x="10822234" y="257522"/>
                  <a:pt x="10822234" y="257522"/>
                </a:cubicBezTo>
                <a:cubicBezTo>
                  <a:pt x="10823171" y="249515"/>
                  <a:pt x="10823171" y="249515"/>
                  <a:pt x="10823171" y="249515"/>
                </a:cubicBezTo>
                <a:close/>
                <a:moveTo>
                  <a:pt x="10825513" y="247173"/>
                </a:moveTo>
                <a:cubicBezTo>
                  <a:pt x="10832115" y="247641"/>
                  <a:pt x="10832115" y="247641"/>
                  <a:pt x="10832115" y="247641"/>
                </a:cubicBezTo>
                <a:cubicBezTo>
                  <a:pt x="10838696" y="248110"/>
                  <a:pt x="10838696" y="248110"/>
                  <a:pt x="10838696" y="248110"/>
                </a:cubicBezTo>
                <a:cubicBezTo>
                  <a:pt x="10845297" y="248578"/>
                  <a:pt x="10845297" y="248578"/>
                  <a:pt x="10845297" y="248578"/>
                </a:cubicBezTo>
                <a:cubicBezTo>
                  <a:pt x="10851878" y="249047"/>
                  <a:pt x="10851878" y="249047"/>
                  <a:pt x="10851878" y="249047"/>
                </a:cubicBezTo>
                <a:cubicBezTo>
                  <a:pt x="10858480" y="249515"/>
                  <a:pt x="10858480" y="249515"/>
                  <a:pt x="10858480" y="249515"/>
                </a:cubicBezTo>
                <a:cubicBezTo>
                  <a:pt x="10865060" y="250005"/>
                  <a:pt x="10865060" y="250005"/>
                  <a:pt x="10865060" y="250005"/>
                </a:cubicBezTo>
                <a:cubicBezTo>
                  <a:pt x="10871662" y="250921"/>
                  <a:pt x="10871662" y="250921"/>
                  <a:pt x="10871662" y="250921"/>
                </a:cubicBezTo>
                <a:lnTo>
                  <a:pt x="10878243" y="251389"/>
                </a:lnTo>
                <a:cubicBezTo>
                  <a:pt x="10877774" y="259886"/>
                  <a:pt x="10877774" y="259886"/>
                  <a:pt x="10877774" y="259886"/>
                </a:cubicBezTo>
                <a:cubicBezTo>
                  <a:pt x="10877306" y="268341"/>
                  <a:pt x="10877306" y="268341"/>
                  <a:pt x="10877306" y="268341"/>
                </a:cubicBezTo>
                <a:cubicBezTo>
                  <a:pt x="10876837" y="277285"/>
                  <a:pt x="10876837" y="277285"/>
                  <a:pt x="10876837" y="277285"/>
                </a:cubicBezTo>
                <a:cubicBezTo>
                  <a:pt x="10876347" y="285760"/>
                  <a:pt x="10876347" y="285760"/>
                  <a:pt x="10876347" y="285760"/>
                </a:cubicBezTo>
                <a:cubicBezTo>
                  <a:pt x="10875879" y="294705"/>
                  <a:pt x="10875879" y="294705"/>
                  <a:pt x="10875879" y="294705"/>
                </a:cubicBezTo>
                <a:cubicBezTo>
                  <a:pt x="10875432" y="303180"/>
                  <a:pt x="10875432" y="303180"/>
                  <a:pt x="10875432" y="303180"/>
                </a:cubicBezTo>
                <a:cubicBezTo>
                  <a:pt x="10874473" y="311656"/>
                  <a:pt x="10874473" y="311656"/>
                  <a:pt x="10874473" y="311656"/>
                </a:cubicBezTo>
                <a:cubicBezTo>
                  <a:pt x="10874005" y="320600"/>
                  <a:pt x="10874005" y="320600"/>
                  <a:pt x="10874005" y="320600"/>
                </a:cubicBezTo>
                <a:cubicBezTo>
                  <a:pt x="10867893" y="311187"/>
                  <a:pt x="10867893" y="311187"/>
                  <a:pt x="10867893" y="311187"/>
                </a:cubicBezTo>
                <a:cubicBezTo>
                  <a:pt x="10862249" y="302243"/>
                  <a:pt x="10862249" y="302243"/>
                  <a:pt x="10862249" y="302243"/>
                </a:cubicBezTo>
                <a:cubicBezTo>
                  <a:pt x="10856116" y="292831"/>
                  <a:pt x="10856116" y="292831"/>
                  <a:pt x="10856116" y="292831"/>
                </a:cubicBezTo>
                <a:cubicBezTo>
                  <a:pt x="10850004" y="283886"/>
                  <a:pt x="10850004" y="283886"/>
                  <a:pt x="10850004" y="283886"/>
                </a:cubicBezTo>
                <a:cubicBezTo>
                  <a:pt x="10843871" y="274474"/>
                  <a:pt x="10843871" y="274474"/>
                  <a:pt x="10843871" y="274474"/>
                </a:cubicBezTo>
                <a:cubicBezTo>
                  <a:pt x="10837759" y="265530"/>
                  <a:pt x="10837759" y="265530"/>
                  <a:pt x="10837759" y="265530"/>
                </a:cubicBezTo>
                <a:cubicBezTo>
                  <a:pt x="10831647" y="256117"/>
                  <a:pt x="10831647" y="256117"/>
                  <a:pt x="10831647" y="256117"/>
                </a:cubicBezTo>
                <a:cubicBezTo>
                  <a:pt x="10825513" y="247173"/>
                  <a:pt x="10825513" y="247173"/>
                  <a:pt x="10825513" y="247173"/>
                </a:cubicBezTo>
                <a:close/>
                <a:moveTo>
                  <a:pt x="10820360" y="246704"/>
                </a:moveTo>
                <a:lnTo>
                  <a:pt x="10819401" y="255159"/>
                </a:lnTo>
                <a:cubicBezTo>
                  <a:pt x="10817996" y="263634"/>
                  <a:pt x="10817996" y="263634"/>
                  <a:pt x="10817996" y="263634"/>
                </a:cubicBezTo>
                <a:cubicBezTo>
                  <a:pt x="10817059" y="272110"/>
                  <a:pt x="10817059" y="272110"/>
                  <a:pt x="10817059" y="272110"/>
                </a:cubicBezTo>
                <a:cubicBezTo>
                  <a:pt x="10816100" y="280586"/>
                  <a:pt x="10816100" y="280586"/>
                  <a:pt x="10816100" y="280586"/>
                </a:cubicBezTo>
                <a:cubicBezTo>
                  <a:pt x="10815163" y="288593"/>
                  <a:pt x="10815163" y="288593"/>
                  <a:pt x="10815163" y="288593"/>
                </a:cubicBezTo>
                <a:cubicBezTo>
                  <a:pt x="10813758" y="297068"/>
                  <a:pt x="10813758" y="297068"/>
                  <a:pt x="10813758" y="297068"/>
                </a:cubicBezTo>
                <a:cubicBezTo>
                  <a:pt x="10812821" y="305523"/>
                  <a:pt x="10812821" y="305523"/>
                  <a:pt x="10812821" y="305523"/>
                </a:cubicBezTo>
                <a:cubicBezTo>
                  <a:pt x="10811862" y="314020"/>
                  <a:pt x="10811862" y="314020"/>
                  <a:pt x="10811862" y="314020"/>
                </a:cubicBezTo>
                <a:cubicBezTo>
                  <a:pt x="10811394" y="314020"/>
                  <a:pt x="10811394" y="314020"/>
                  <a:pt x="10810947" y="314020"/>
                </a:cubicBezTo>
                <a:lnTo>
                  <a:pt x="10810457" y="314020"/>
                </a:lnTo>
                <a:cubicBezTo>
                  <a:pt x="10809988" y="314020"/>
                  <a:pt x="10809988" y="314020"/>
                  <a:pt x="10809520" y="314020"/>
                </a:cubicBezTo>
                <a:lnTo>
                  <a:pt x="10809051" y="314488"/>
                </a:lnTo>
                <a:cubicBezTo>
                  <a:pt x="10808562" y="314488"/>
                  <a:pt x="10808562" y="314488"/>
                  <a:pt x="10808562" y="314488"/>
                </a:cubicBezTo>
                <a:cubicBezTo>
                  <a:pt x="10808114" y="314488"/>
                  <a:pt x="10808114" y="314957"/>
                  <a:pt x="10807646" y="314957"/>
                </a:cubicBezTo>
                <a:lnTo>
                  <a:pt x="10807177" y="314957"/>
                </a:lnTo>
                <a:cubicBezTo>
                  <a:pt x="10806687" y="315425"/>
                  <a:pt x="10806687" y="315425"/>
                  <a:pt x="10806687" y="315425"/>
                </a:cubicBezTo>
                <a:cubicBezTo>
                  <a:pt x="10801044" y="308355"/>
                  <a:pt x="10801044" y="308355"/>
                  <a:pt x="10801044" y="308355"/>
                </a:cubicBezTo>
                <a:cubicBezTo>
                  <a:pt x="10795400" y="301306"/>
                  <a:pt x="10795400" y="301306"/>
                  <a:pt x="10795400" y="301306"/>
                </a:cubicBezTo>
                <a:cubicBezTo>
                  <a:pt x="10789736" y="294236"/>
                  <a:pt x="10789736" y="294236"/>
                  <a:pt x="10789736" y="294236"/>
                </a:cubicBezTo>
                <a:cubicBezTo>
                  <a:pt x="10784092" y="287166"/>
                  <a:pt x="10784092" y="287166"/>
                  <a:pt x="10784092" y="287166"/>
                </a:cubicBezTo>
                <a:cubicBezTo>
                  <a:pt x="10778449" y="280117"/>
                  <a:pt x="10778449" y="280117"/>
                  <a:pt x="10778449" y="280117"/>
                </a:cubicBezTo>
                <a:cubicBezTo>
                  <a:pt x="10772805" y="273047"/>
                  <a:pt x="10772805" y="273047"/>
                  <a:pt x="10772805" y="273047"/>
                </a:cubicBezTo>
                <a:cubicBezTo>
                  <a:pt x="10767140" y="265998"/>
                  <a:pt x="10767140" y="265998"/>
                  <a:pt x="10767140" y="265998"/>
                </a:cubicBezTo>
                <a:cubicBezTo>
                  <a:pt x="10761497" y="258928"/>
                  <a:pt x="10761497" y="258928"/>
                  <a:pt x="10761497" y="258928"/>
                </a:cubicBezTo>
                <a:cubicBezTo>
                  <a:pt x="10761497" y="258459"/>
                  <a:pt x="10761497" y="258459"/>
                  <a:pt x="10761987" y="257991"/>
                </a:cubicBezTo>
                <a:cubicBezTo>
                  <a:pt x="10761987" y="257991"/>
                  <a:pt x="10762455" y="257522"/>
                  <a:pt x="10762455" y="257054"/>
                </a:cubicBezTo>
                <a:lnTo>
                  <a:pt x="10762924" y="256585"/>
                </a:lnTo>
                <a:cubicBezTo>
                  <a:pt x="10762924" y="256117"/>
                  <a:pt x="10763392" y="256117"/>
                  <a:pt x="10763392" y="255648"/>
                </a:cubicBezTo>
                <a:cubicBezTo>
                  <a:pt x="10763392" y="255159"/>
                  <a:pt x="10763392" y="255159"/>
                  <a:pt x="10763392" y="254690"/>
                </a:cubicBezTo>
                <a:cubicBezTo>
                  <a:pt x="10763861" y="254690"/>
                  <a:pt x="10763861" y="254222"/>
                  <a:pt x="10763861" y="253753"/>
                </a:cubicBezTo>
                <a:cubicBezTo>
                  <a:pt x="10763861" y="253753"/>
                  <a:pt x="10763861" y="253285"/>
                  <a:pt x="10763861" y="252816"/>
                </a:cubicBezTo>
                <a:cubicBezTo>
                  <a:pt x="10763861" y="252816"/>
                  <a:pt x="10764329" y="252347"/>
                  <a:pt x="10764329" y="251879"/>
                </a:cubicBezTo>
                <a:cubicBezTo>
                  <a:pt x="10771400" y="251389"/>
                  <a:pt x="10771400" y="251389"/>
                  <a:pt x="10771400" y="251389"/>
                </a:cubicBezTo>
                <a:cubicBezTo>
                  <a:pt x="10777980" y="250452"/>
                  <a:pt x="10777980" y="250452"/>
                  <a:pt x="10777980" y="250452"/>
                </a:cubicBezTo>
                <a:cubicBezTo>
                  <a:pt x="10785051" y="250005"/>
                  <a:pt x="10785051" y="250005"/>
                  <a:pt x="10785051" y="250005"/>
                </a:cubicBezTo>
                <a:cubicBezTo>
                  <a:pt x="10792100" y="249515"/>
                  <a:pt x="10792100" y="249515"/>
                  <a:pt x="10792100" y="249515"/>
                </a:cubicBezTo>
                <a:cubicBezTo>
                  <a:pt x="10799149" y="248578"/>
                  <a:pt x="10799149" y="248578"/>
                  <a:pt x="10799149" y="248578"/>
                </a:cubicBezTo>
                <a:cubicBezTo>
                  <a:pt x="10806219" y="248110"/>
                  <a:pt x="10806219" y="248110"/>
                  <a:pt x="10806219" y="248110"/>
                </a:cubicBezTo>
                <a:cubicBezTo>
                  <a:pt x="10813289" y="247641"/>
                  <a:pt x="10813289" y="247641"/>
                  <a:pt x="10813289" y="247641"/>
                </a:cubicBezTo>
                <a:cubicBezTo>
                  <a:pt x="10820360" y="246704"/>
                  <a:pt x="10820360" y="246704"/>
                  <a:pt x="10820360" y="246704"/>
                </a:cubicBezTo>
                <a:close/>
                <a:moveTo>
                  <a:pt x="10506390" y="244340"/>
                </a:moveTo>
                <a:cubicBezTo>
                  <a:pt x="10505453" y="248110"/>
                  <a:pt x="10505453" y="248110"/>
                  <a:pt x="10505453" y="248110"/>
                </a:cubicBezTo>
                <a:cubicBezTo>
                  <a:pt x="10504047" y="252347"/>
                  <a:pt x="10504047" y="252347"/>
                  <a:pt x="10504047" y="252347"/>
                </a:cubicBezTo>
                <a:cubicBezTo>
                  <a:pt x="10503089" y="256117"/>
                  <a:pt x="10503089" y="256117"/>
                  <a:pt x="10503089" y="256117"/>
                </a:cubicBezTo>
                <a:cubicBezTo>
                  <a:pt x="10501684" y="259886"/>
                  <a:pt x="10501684" y="259886"/>
                  <a:pt x="10501684" y="259886"/>
                </a:cubicBezTo>
                <a:cubicBezTo>
                  <a:pt x="10500747" y="263634"/>
                  <a:pt x="10500747" y="263634"/>
                  <a:pt x="10500747" y="263634"/>
                </a:cubicBezTo>
                <a:cubicBezTo>
                  <a:pt x="10499341" y="267872"/>
                  <a:pt x="10499341" y="267872"/>
                  <a:pt x="10499341" y="267872"/>
                </a:cubicBezTo>
                <a:cubicBezTo>
                  <a:pt x="10498404" y="271641"/>
                  <a:pt x="10498404" y="271641"/>
                  <a:pt x="10498404" y="271641"/>
                </a:cubicBezTo>
                <a:cubicBezTo>
                  <a:pt x="10497446" y="275411"/>
                  <a:pt x="10497446" y="275411"/>
                  <a:pt x="10497446" y="275411"/>
                </a:cubicBezTo>
                <a:cubicBezTo>
                  <a:pt x="10495572" y="277753"/>
                  <a:pt x="10495572" y="277753"/>
                  <a:pt x="10495572" y="277753"/>
                </a:cubicBezTo>
                <a:cubicBezTo>
                  <a:pt x="10493676" y="280117"/>
                  <a:pt x="10493676" y="280117"/>
                  <a:pt x="10493676" y="280117"/>
                </a:cubicBezTo>
                <a:cubicBezTo>
                  <a:pt x="10491802" y="282481"/>
                  <a:pt x="10491802" y="282481"/>
                  <a:pt x="10491802" y="282481"/>
                </a:cubicBezTo>
                <a:cubicBezTo>
                  <a:pt x="10490397" y="284823"/>
                  <a:pt x="10490397" y="284823"/>
                  <a:pt x="10490397" y="284823"/>
                </a:cubicBezTo>
                <a:cubicBezTo>
                  <a:pt x="10488501" y="287166"/>
                  <a:pt x="10488501" y="287166"/>
                  <a:pt x="10488501" y="287166"/>
                </a:cubicBezTo>
                <a:cubicBezTo>
                  <a:pt x="10486627" y="289530"/>
                  <a:pt x="10486627" y="289530"/>
                  <a:pt x="10486627" y="289530"/>
                </a:cubicBezTo>
                <a:cubicBezTo>
                  <a:pt x="10484732" y="291894"/>
                  <a:pt x="10484732" y="291894"/>
                  <a:pt x="10484732" y="291894"/>
                </a:cubicBezTo>
                <a:cubicBezTo>
                  <a:pt x="10483326" y="294236"/>
                  <a:pt x="10483326" y="294236"/>
                  <a:pt x="10483326" y="294236"/>
                </a:cubicBezTo>
                <a:lnTo>
                  <a:pt x="10486159" y="288124"/>
                </a:lnTo>
                <a:cubicBezTo>
                  <a:pt x="10488991" y="282012"/>
                  <a:pt x="10488991" y="282012"/>
                  <a:pt x="10488991" y="282012"/>
                </a:cubicBezTo>
                <a:cubicBezTo>
                  <a:pt x="10491802" y="275879"/>
                  <a:pt x="10491802" y="275879"/>
                  <a:pt x="10491802" y="275879"/>
                </a:cubicBezTo>
                <a:cubicBezTo>
                  <a:pt x="10494635" y="269299"/>
                  <a:pt x="10494635" y="269299"/>
                  <a:pt x="10494635" y="269299"/>
                </a:cubicBezTo>
                <a:cubicBezTo>
                  <a:pt x="10497914" y="263166"/>
                  <a:pt x="10497914" y="263166"/>
                  <a:pt x="10497914" y="263166"/>
                </a:cubicBezTo>
                <a:cubicBezTo>
                  <a:pt x="10500747" y="257054"/>
                  <a:pt x="10500747" y="257054"/>
                  <a:pt x="10500747" y="257054"/>
                </a:cubicBezTo>
                <a:cubicBezTo>
                  <a:pt x="10503558" y="250452"/>
                  <a:pt x="10503558" y="250452"/>
                  <a:pt x="10503558" y="250452"/>
                </a:cubicBezTo>
                <a:cubicBezTo>
                  <a:pt x="10506390" y="244340"/>
                  <a:pt x="10506390" y="244340"/>
                  <a:pt x="10506390" y="244340"/>
                </a:cubicBezTo>
                <a:close/>
                <a:moveTo>
                  <a:pt x="11236083" y="238850"/>
                </a:moveTo>
                <a:lnTo>
                  <a:pt x="11239912" y="238850"/>
                </a:lnTo>
                <a:cubicBezTo>
                  <a:pt x="11239912" y="238850"/>
                  <a:pt x="11239912" y="238850"/>
                  <a:pt x="11244235" y="238850"/>
                </a:cubicBezTo>
                <a:cubicBezTo>
                  <a:pt x="11244235" y="238850"/>
                  <a:pt x="11244235" y="238850"/>
                  <a:pt x="11248516" y="238850"/>
                </a:cubicBezTo>
                <a:cubicBezTo>
                  <a:pt x="11248516" y="238850"/>
                  <a:pt x="11248516" y="238850"/>
                  <a:pt x="11252839" y="238850"/>
                </a:cubicBezTo>
                <a:cubicBezTo>
                  <a:pt x="11254733" y="238850"/>
                  <a:pt x="11256667" y="239343"/>
                  <a:pt x="11258067" y="239837"/>
                </a:cubicBezTo>
                <a:cubicBezTo>
                  <a:pt x="11260002" y="240289"/>
                  <a:pt x="11260949" y="240782"/>
                  <a:pt x="11261896" y="241728"/>
                </a:cubicBezTo>
                <a:cubicBezTo>
                  <a:pt x="11263337" y="242673"/>
                  <a:pt x="11263831" y="244112"/>
                  <a:pt x="11264325" y="245551"/>
                </a:cubicBezTo>
                <a:cubicBezTo>
                  <a:pt x="11264778" y="246990"/>
                  <a:pt x="11265272" y="248429"/>
                  <a:pt x="11265272" y="249868"/>
                </a:cubicBezTo>
                <a:cubicBezTo>
                  <a:pt x="11265272" y="251759"/>
                  <a:pt x="11264778" y="253198"/>
                  <a:pt x="11264325" y="254636"/>
                </a:cubicBezTo>
                <a:cubicBezTo>
                  <a:pt x="11263831" y="256075"/>
                  <a:pt x="11262884" y="257514"/>
                  <a:pt x="11261896" y="258460"/>
                </a:cubicBezTo>
                <a:cubicBezTo>
                  <a:pt x="11260949" y="259405"/>
                  <a:pt x="11259508" y="260351"/>
                  <a:pt x="11258067" y="260844"/>
                </a:cubicBezTo>
                <a:cubicBezTo>
                  <a:pt x="11256667" y="261296"/>
                  <a:pt x="11254733" y="261790"/>
                  <a:pt x="11252839" y="261790"/>
                </a:cubicBezTo>
                <a:cubicBezTo>
                  <a:pt x="11252839" y="261790"/>
                  <a:pt x="11252839" y="261790"/>
                  <a:pt x="11248516" y="261790"/>
                </a:cubicBezTo>
                <a:cubicBezTo>
                  <a:pt x="11248516" y="261790"/>
                  <a:pt x="11248516" y="261790"/>
                  <a:pt x="11244235" y="261790"/>
                </a:cubicBezTo>
                <a:cubicBezTo>
                  <a:pt x="11244235" y="261790"/>
                  <a:pt x="11244235" y="261790"/>
                  <a:pt x="11239912" y="261790"/>
                </a:cubicBezTo>
                <a:cubicBezTo>
                  <a:pt x="11239912" y="261790"/>
                  <a:pt x="11239912" y="261790"/>
                  <a:pt x="11236083" y="261790"/>
                </a:cubicBezTo>
                <a:cubicBezTo>
                  <a:pt x="11236083" y="261790"/>
                  <a:pt x="11236083" y="261790"/>
                  <a:pt x="11236083" y="256075"/>
                </a:cubicBezTo>
                <a:cubicBezTo>
                  <a:pt x="11236083" y="256075"/>
                  <a:pt x="11236083" y="256075"/>
                  <a:pt x="11236083" y="250320"/>
                </a:cubicBezTo>
                <a:cubicBezTo>
                  <a:pt x="11236083" y="250320"/>
                  <a:pt x="11236083" y="250320"/>
                  <a:pt x="11236083" y="244606"/>
                </a:cubicBezTo>
                <a:cubicBezTo>
                  <a:pt x="11236083" y="244606"/>
                  <a:pt x="11236083" y="244606"/>
                  <a:pt x="11236083" y="238850"/>
                </a:cubicBezTo>
                <a:close/>
                <a:moveTo>
                  <a:pt x="10597708" y="229284"/>
                </a:moveTo>
                <a:cubicBezTo>
                  <a:pt x="10594897" y="237739"/>
                  <a:pt x="10594897" y="237739"/>
                  <a:pt x="10594897" y="237739"/>
                </a:cubicBezTo>
                <a:cubicBezTo>
                  <a:pt x="10592533" y="246236"/>
                  <a:pt x="10592533" y="246236"/>
                  <a:pt x="10592533" y="246236"/>
                </a:cubicBezTo>
                <a:cubicBezTo>
                  <a:pt x="10590169" y="255159"/>
                  <a:pt x="10590169" y="255159"/>
                  <a:pt x="10590169" y="255159"/>
                </a:cubicBezTo>
                <a:cubicBezTo>
                  <a:pt x="10587358" y="263634"/>
                  <a:pt x="10587358" y="263634"/>
                  <a:pt x="10587358" y="263634"/>
                </a:cubicBezTo>
                <a:cubicBezTo>
                  <a:pt x="10585016" y="272110"/>
                  <a:pt x="10585016" y="272110"/>
                  <a:pt x="10585016" y="272110"/>
                </a:cubicBezTo>
                <a:cubicBezTo>
                  <a:pt x="10582183" y="281054"/>
                  <a:pt x="10582183" y="281054"/>
                  <a:pt x="10582183" y="281054"/>
                </a:cubicBezTo>
                <a:cubicBezTo>
                  <a:pt x="10579841" y="289530"/>
                  <a:pt x="10579841" y="289530"/>
                  <a:pt x="10579841" y="289530"/>
                </a:cubicBezTo>
                <a:cubicBezTo>
                  <a:pt x="10577477" y="298005"/>
                  <a:pt x="10577477" y="298005"/>
                  <a:pt x="10577477" y="298005"/>
                </a:cubicBezTo>
                <a:lnTo>
                  <a:pt x="10573239" y="293768"/>
                </a:lnTo>
                <a:cubicBezTo>
                  <a:pt x="10569001" y="289530"/>
                  <a:pt x="10569001" y="289530"/>
                  <a:pt x="10569001" y="289530"/>
                </a:cubicBezTo>
                <a:cubicBezTo>
                  <a:pt x="10564763" y="285292"/>
                  <a:pt x="10564763" y="285292"/>
                  <a:pt x="10564763" y="285292"/>
                </a:cubicBezTo>
                <a:cubicBezTo>
                  <a:pt x="10560525" y="281054"/>
                  <a:pt x="10560525" y="281054"/>
                  <a:pt x="10560525" y="281054"/>
                </a:cubicBezTo>
                <a:cubicBezTo>
                  <a:pt x="10556287" y="276816"/>
                  <a:pt x="10556287" y="276816"/>
                  <a:pt x="10556287" y="276816"/>
                </a:cubicBezTo>
                <a:cubicBezTo>
                  <a:pt x="10552049" y="272600"/>
                  <a:pt x="10552049" y="272600"/>
                  <a:pt x="10552049" y="272600"/>
                </a:cubicBezTo>
                <a:cubicBezTo>
                  <a:pt x="10547811" y="267872"/>
                  <a:pt x="10547811" y="267872"/>
                  <a:pt x="10547811" y="267872"/>
                </a:cubicBezTo>
                <a:cubicBezTo>
                  <a:pt x="10543573" y="263634"/>
                  <a:pt x="10543573" y="263634"/>
                  <a:pt x="10543573" y="263634"/>
                </a:cubicBezTo>
                <a:cubicBezTo>
                  <a:pt x="10550175" y="259418"/>
                  <a:pt x="10550175" y="259418"/>
                  <a:pt x="10550175" y="259418"/>
                </a:cubicBezTo>
                <a:cubicBezTo>
                  <a:pt x="10556777" y="255159"/>
                  <a:pt x="10556777" y="255159"/>
                  <a:pt x="10556777" y="255159"/>
                </a:cubicBezTo>
                <a:cubicBezTo>
                  <a:pt x="10563826" y="250921"/>
                  <a:pt x="10563826" y="250921"/>
                  <a:pt x="10563826" y="250921"/>
                </a:cubicBezTo>
                <a:cubicBezTo>
                  <a:pt x="10570406" y="246704"/>
                  <a:pt x="10570406" y="246704"/>
                  <a:pt x="10570406" y="246704"/>
                </a:cubicBezTo>
                <a:cubicBezTo>
                  <a:pt x="10577477" y="241977"/>
                  <a:pt x="10577477" y="241977"/>
                  <a:pt x="10577477" y="241977"/>
                </a:cubicBezTo>
                <a:cubicBezTo>
                  <a:pt x="10584057" y="237739"/>
                  <a:pt x="10584057" y="237739"/>
                  <a:pt x="10584057" y="237739"/>
                </a:cubicBezTo>
                <a:cubicBezTo>
                  <a:pt x="10590659" y="233522"/>
                  <a:pt x="10590659" y="233522"/>
                  <a:pt x="10590659" y="233522"/>
                </a:cubicBezTo>
                <a:cubicBezTo>
                  <a:pt x="10597708" y="229284"/>
                  <a:pt x="10597708" y="229284"/>
                  <a:pt x="10597708" y="229284"/>
                </a:cubicBezTo>
                <a:close/>
                <a:moveTo>
                  <a:pt x="10601477" y="227857"/>
                </a:moveTo>
                <a:lnTo>
                  <a:pt x="10609016" y="233522"/>
                </a:lnTo>
                <a:cubicBezTo>
                  <a:pt x="10616065" y="238697"/>
                  <a:pt x="10616065" y="238697"/>
                  <a:pt x="10616065" y="238697"/>
                </a:cubicBezTo>
                <a:cubicBezTo>
                  <a:pt x="10623604" y="243872"/>
                  <a:pt x="10623604" y="243872"/>
                  <a:pt x="10623604" y="243872"/>
                </a:cubicBezTo>
                <a:cubicBezTo>
                  <a:pt x="10631143" y="249515"/>
                  <a:pt x="10631143" y="249515"/>
                  <a:pt x="10631143" y="249515"/>
                </a:cubicBezTo>
                <a:cubicBezTo>
                  <a:pt x="10638661" y="254690"/>
                  <a:pt x="10638661" y="254690"/>
                  <a:pt x="10638661" y="254690"/>
                </a:cubicBezTo>
                <a:cubicBezTo>
                  <a:pt x="10646199" y="259886"/>
                  <a:pt x="10646199" y="259886"/>
                  <a:pt x="10646199" y="259886"/>
                </a:cubicBezTo>
                <a:cubicBezTo>
                  <a:pt x="10653270" y="265530"/>
                  <a:pt x="10653270" y="265530"/>
                  <a:pt x="10653270" y="265530"/>
                </a:cubicBezTo>
                <a:cubicBezTo>
                  <a:pt x="10660787" y="270704"/>
                  <a:pt x="10660787" y="270704"/>
                  <a:pt x="10660787" y="270704"/>
                </a:cubicBezTo>
                <a:cubicBezTo>
                  <a:pt x="10650906" y="273984"/>
                  <a:pt x="10650906" y="273984"/>
                  <a:pt x="10650906" y="273984"/>
                </a:cubicBezTo>
                <a:cubicBezTo>
                  <a:pt x="10641024" y="277753"/>
                  <a:pt x="10641024" y="277753"/>
                  <a:pt x="10641024" y="277753"/>
                </a:cubicBezTo>
                <a:cubicBezTo>
                  <a:pt x="10630675" y="281054"/>
                  <a:pt x="10630675" y="281054"/>
                  <a:pt x="10630675" y="281054"/>
                </a:cubicBezTo>
                <a:cubicBezTo>
                  <a:pt x="10620793" y="284823"/>
                  <a:pt x="10620793" y="284823"/>
                  <a:pt x="10620793" y="284823"/>
                </a:cubicBezTo>
                <a:cubicBezTo>
                  <a:pt x="10610422" y="288124"/>
                  <a:pt x="10610422" y="288124"/>
                  <a:pt x="10610422" y="288124"/>
                </a:cubicBezTo>
                <a:cubicBezTo>
                  <a:pt x="10600540" y="291425"/>
                  <a:pt x="10600540" y="291425"/>
                  <a:pt x="10600540" y="291425"/>
                </a:cubicBezTo>
                <a:cubicBezTo>
                  <a:pt x="10590659" y="295194"/>
                  <a:pt x="10590659" y="295194"/>
                  <a:pt x="10590659" y="295194"/>
                </a:cubicBezTo>
                <a:cubicBezTo>
                  <a:pt x="10580288" y="298474"/>
                  <a:pt x="10580288" y="298474"/>
                  <a:pt x="10580288" y="298474"/>
                </a:cubicBezTo>
                <a:cubicBezTo>
                  <a:pt x="10583120" y="289998"/>
                  <a:pt x="10583120" y="289998"/>
                  <a:pt x="10583120" y="289998"/>
                </a:cubicBezTo>
                <a:cubicBezTo>
                  <a:pt x="10585484" y="281054"/>
                  <a:pt x="10585484" y="281054"/>
                  <a:pt x="10585484" y="281054"/>
                </a:cubicBezTo>
                <a:cubicBezTo>
                  <a:pt x="10588295" y="272110"/>
                  <a:pt x="10588295" y="272110"/>
                  <a:pt x="10588295" y="272110"/>
                </a:cubicBezTo>
                <a:cubicBezTo>
                  <a:pt x="10591128" y="263166"/>
                  <a:pt x="10591128" y="263166"/>
                  <a:pt x="10591128" y="263166"/>
                </a:cubicBezTo>
                <a:cubicBezTo>
                  <a:pt x="10593470" y="254690"/>
                  <a:pt x="10593470" y="254690"/>
                  <a:pt x="10593470" y="254690"/>
                </a:cubicBezTo>
                <a:cubicBezTo>
                  <a:pt x="10596302" y="245746"/>
                  <a:pt x="10596302" y="245746"/>
                  <a:pt x="10596302" y="245746"/>
                </a:cubicBezTo>
                <a:cubicBezTo>
                  <a:pt x="10598666" y="236823"/>
                  <a:pt x="10598666" y="236823"/>
                  <a:pt x="10598666" y="236823"/>
                </a:cubicBezTo>
                <a:cubicBezTo>
                  <a:pt x="10601477" y="227857"/>
                  <a:pt x="10601477" y="227857"/>
                  <a:pt x="10601477" y="227857"/>
                </a:cubicBezTo>
                <a:close/>
                <a:moveTo>
                  <a:pt x="10548748" y="216102"/>
                </a:moveTo>
                <a:lnTo>
                  <a:pt x="10547364" y="222214"/>
                </a:lnTo>
                <a:cubicBezTo>
                  <a:pt x="10546406" y="227857"/>
                  <a:pt x="10546406" y="227857"/>
                  <a:pt x="10546406" y="227857"/>
                </a:cubicBezTo>
                <a:cubicBezTo>
                  <a:pt x="10545000" y="233522"/>
                  <a:pt x="10545000" y="233522"/>
                  <a:pt x="10545000" y="233522"/>
                </a:cubicBezTo>
                <a:cubicBezTo>
                  <a:pt x="10544063" y="239166"/>
                  <a:pt x="10544063" y="239166"/>
                  <a:pt x="10544063" y="239166"/>
                </a:cubicBezTo>
                <a:cubicBezTo>
                  <a:pt x="10542636" y="244809"/>
                  <a:pt x="10542636" y="244809"/>
                  <a:pt x="10542636" y="244809"/>
                </a:cubicBezTo>
                <a:cubicBezTo>
                  <a:pt x="10541699" y="250921"/>
                  <a:pt x="10541699" y="250921"/>
                  <a:pt x="10541699" y="250921"/>
                </a:cubicBezTo>
                <a:cubicBezTo>
                  <a:pt x="10540762" y="256585"/>
                  <a:pt x="10540762" y="256585"/>
                  <a:pt x="10540762" y="256585"/>
                </a:cubicBezTo>
                <a:cubicBezTo>
                  <a:pt x="10539335" y="262229"/>
                  <a:pt x="10539335" y="262229"/>
                  <a:pt x="10539335" y="262229"/>
                </a:cubicBezTo>
                <a:cubicBezTo>
                  <a:pt x="10535119" y="263634"/>
                  <a:pt x="10535119" y="263634"/>
                  <a:pt x="10535119" y="263634"/>
                </a:cubicBezTo>
                <a:cubicBezTo>
                  <a:pt x="10530412" y="265061"/>
                  <a:pt x="10530412" y="265061"/>
                  <a:pt x="10530412" y="265061"/>
                </a:cubicBezTo>
                <a:cubicBezTo>
                  <a:pt x="10525684" y="266467"/>
                  <a:pt x="10525684" y="266467"/>
                  <a:pt x="10525684" y="266467"/>
                </a:cubicBezTo>
                <a:cubicBezTo>
                  <a:pt x="10521468" y="267404"/>
                  <a:pt x="10521468" y="267404"/>
                  <a:pt x="10521468" y="267404"/>
                </a:cubicBezTo>
                <a:cubicBezTo>
                  <a:pt x="10516740" y="268830"/>
                  <a:pt x="10516740" y="268830"/>
                  <a:pt x="10516740" y="268830"/>
                </a:cubicBezTo>
                <a:cubicBezTo>
                  <a:pt x="10512523" y="270236"/>
                  <a:pt x="10512523" y="270236"/>
                  <a:pt x="10512523" y="270236"/>
                </a:cubicBezTo>
                <a:cubicBezTo>
                  <a:pt x="10507817" y="271641"/>
                  <a:pt x="10507817" y="271641"/>
                  <a:pt x="10507817" y="271641"/>
                </a:cubicBezTo>
                <a:cubicBezTo>
                  <a:pt x="10503089" y="273047"/>
                  <a:pt x="10503089" y="273047"/>
                  <a:pt x="10503089" y="273047"/>
                </a:cubicBezTo>
                <a:cubicBezTo>
                  <a:pt x="10509222" y="265998"/>
                  <a:pt x="10509222" y="265998"/>
                  <a:pt x="10509222" y="265998"/>
                </a:cubicBezTo>
                <a:cubicBezTo>
                  <a:pt x="10514866" y="258928"/>
                  <a:pt x="10514866" y="258928"/>
                  <a:pt x="10514866" y="258928"/>
                </a:cubicBezTo>
                <a:cubicBezTo>
                  <a:pt x="10520509" y="251879"/>
                  <a:pt x="10520509" y="251879"/>
                  <a:pt x="10520509" y="251879"/>
                </a:cubicBezTo>
                <a:cubicBezTo>
                  <a:pt x="10526153" y="244809"/>
                  <a:pt x="10526153" y="244809"/>
                  <a:pt x="10526153" y="244809"/>
                </a:cubicBezTo>
                <a:cubicBezTo>
                  <a:pt x="10531818" y="237739"/>
                  <a:pt x="10531818" y="237739"/>
                  <a:pt x="10531818" y="237739"/>
                </a:cubicBezTo>
                <a:cubicBezTo>
                  <a:pt x="10537461" y="230690"/>
                  <a:pt x="10537461" y="230690"/>
                  <a:pt x="10537461" y="230690"/>
                </a:cubicBezTo>
                <a:cubicBezTo>
                  <a:pt x="10543105" y="223151"/>
                  <a:pt x="10543105" y="223151"/>
                  <a:pt x="10543105" y="223151"/>
                </a:cubicBezTo>
                <a:cubicBezTo>
                  <a:pt x="10548748" y="216102"/>
                  <a:pt x="10548748" y="216102"/>
                  <a:pt x="10548748" y="216102"/>
                </a:cubicBezTo>
                <a:close/>
                <a:moveTo>
                  <a:pt x="10546406" y="213738"/>
                </a:moveTo>
                <a:cubicBezTo>
                  <a:pt x="10541231" y="220340"/>
                  <a:pt x="10541231" y="220340"/>
                  <a:pt x="10541231" y="220340"/>
                </a:cubicBezTo>
                <a:cubicBezTo>
                  <a:pt x="10535566" y="227410"/>
                  <a:pt x="10535566" y="227410"/>
                  <a:pt x="10535566" y="227410"/>
                </a:cubicBezTo>
                <a:cubicBezTo>
                  <a:pt x="10529922" y="233991"/>
                  <a:pt x="10529922" y="233991"/>
                  <a:pt x="10529922" y="233991"/>
                </a:cubicBezTo>
                <a:cubicBezTo>
                  <a:pt x="10524769" y="241040"/>
                  <a:pt x="10524769" y="241040"/>
                  <a:pt x="10524769" y="241040"/>
                </a:cubicBezTo>
                <a:cubicBezTo>
                  <a:pt x="10519104" y="248110"/>
                  <a:pt x="10519104" y="248110"/>
                  <a:pt x="10519104" y="248110"/>
                </a:cubicBezTo>
                <a:cubicBezTo>
                  <a:pt x="10513460" y="254690"/>
                  <a:pt x="10513460" y="254690"/>
                  <a:pt x="10513460" y="254690"/>
                </a:cubicBezTo>
                <a:cubicBezTo>
                  <a:pt x="10508285" y="261760"/>
                  <a:pt x="10508285" y="261760"/>
                  <a:pt x="10508285" y="261760"/>
                </a:cubicBezTo>
                <a:cubicBezTo>
                  <a:pt x="10502642" y="268341"/>
                  <a:pt x="10502642" y="268341"/>
                  <a:pt x="10502642" y="268341"/>
                </a:cubicBezTo>
                <a:cubicBezTo>
                  <a:pt x="10504516" y="263166"/>
                  <a:pt x="10504516" y="263166"/>
                  <a:pt x="10504516" y="263166"/>
                </a:cubicBezTo>
                <a:cubicBezTo>
                  <a:pt x="10505922" y="257522"/>
                  <a:pt x="10505922" y="257522"/>
                  <a:pt x="10505922" y="257522"/>
                </a:cubicBezTo>
                <a:cubicBezTo>
                  <a:pt x="10507327" y="252347"/>
                  <a:pt x="10507327" y="252347"/>
                  <a:pt x="10507327" y="252347"/>
                </a:cubicBezTo>
                <a:lnTo>
                  <a:pt x="10509222" y="246704"/>
                </a:lnTo>
                <a:cubicBezTo>
                  <a:pt x="10510628" y="241040"/>
                  <a:pt x="10510628" y="241040"/>
                  <a:pt x="10510628" y="241040"/>
                </a:cubicBezTo>
                <a:cubicBezTo>
                  <a:pt x="10512523" y="235865"/>
                  <a:pt x="10512523" y="235865"/>
                  <a:pt x="10512523" y="235865"/>
                </a:cubicBezTo>
                <a:cubicBezTo>
                  <a:pt x="10513929" y="230221"/>
                  <a:pt x="10513929" y="230221"/>
                  <a:pt x="10513929" y="230221"/>
                </a:cubicBezTo>
                <a:cubicBezTo>
                  <a:pt x="10515356" y="225046"/>
                  <a:pt x="10515356" y="225046"/>
                  <a:pt x="10515356" y="225046"/>
                </a:cubicBezTo>
                <a:cubicBezTo>
                  <a:pt x="10519572" y="223641"/>
                  <a:pt x="10519572" y="223641"/>
                  <a:pt x="10519572" y="223641"/>
                </a:cubicBezTo>
                <a:cubicBezTo>
                  <a:pt x="10523342" y="222214"/>
                  <a:pt x="10523342" y="222214"/>
                  <a:pt x="10523342" y="222214"/>
                </a:cubicBezTo>
                <a:cubicBezTo>
                  <a:pt x="10527111" y="220809"/>
                  <a:pt x="10527111" y="220809"/>
                  <a:pt x="10527111" y="220809"/>
                </a:cubicBezTo>
                <a:cubicBezTo>
                  <a:pt x="10530881" y="219382"/>
                  <a:pt x="10530881" y="219382"/>
                  <a:pt x="10530881" y="219382"/>
                </a:cubicBezTo>
                <a:cubicBezTo>
                  <a:pt x="10535119" y="217976"/>
                  <a:pt x="10535119" y="217976"/>
                  <a:pt x="10535119" y="217976"/>
                </a:cubicBezTo>
                <a:cubicBezTo>
                  <a:pt x="10538867" y="216571"/>
                  <a:pt x="10538867" y="216571"/>
                  <a:pt x="10538867" y="216571"/>
                </a:cubicBezTo>
                <a:cubicBezTo>
                  <a:pt x="10542636" y="215144"/>
                  <a:pt x="10542636" y="215144"/>
                  <a:pt x="10542636" y="215144"/>
                </a:cubicBezTo>
                <a:cubicBezTo>
                  <a:pt x="10546406" y="213738"/>
                  <a:pt x="10546406" y="213738"/>
                  <a:pt x="10546406" y="213738"/>
                </a:cubicBezTo>
                <a:close/>
                <a:moveTo>
                  <a:pt x="10552518" y="212333"/>
                </a:moveTo>
                <a:lnTo>
                  <a:pt x="10558161" y="213738"/>
                </a:lnTo>
                <a:cubicBezTo>
                  <a:pt x="10563826" y="215612"/>
                  <a:pt x="10563826" y="215612"/>
                  <a:pt x="10563826" y="215612"/>
                </a:cubicBezTo>
                <a:cubicBezTo>
                  <a:pt x="10569001" y="217508"/>
                  <a:pt x="10569001" y="217508"/>
                  <a:pt x="10569001" y="217508"/>
                </a:cubicBezTo>
                <a:cubicBezTo>
                  <a:pt x="10574644" y="218913"/>
                  <a:pt x="10574644" y="218913"/>
                  <a:pt x="10574644" y="218913"/>
                </a:cubicBezTo>
                <a:cubicBezTo>
                  <a:pt x="10580288" y="220809"/>
                  <a:pt x="10580288" y="220809"/>
                  <a:pt x="10580288" y="220809"/>
                </a:cubicBezTo>
                <a:cubicBezTo>
                  <a:pt x="10585484" y="222683"/>
                  <a:pt x="10585484" y="222683"/>
                  <a:pt x="10585484" y="222683"/>
                </a:cubicBezTo>
                <a:cubicBezTo>
                  <a:pt x="10591128" y="224109"/>
                  <a:pt x="10591128" y="224109"/>
                  <a:pt x="10591128" y="224109"/>
                </a:cubicBezTo>
                <a:cubicBezTo>
                  <a:pt x="10596302" y="225983"/>
                  <a:pt x="10596302" y="225983"/>
                  <a:pt x="10596302" y="225983"/>
                </a:cubicBezTo>
                <a:cubicBezTo>
                  <a:pt x="10589722" y="230221"/>
                  <a:pt x="10589722" y="230221"/>
                  <a:pt x="10589722" y="230221"/>
                </a:cubicBezTo>
                <a:cubicBezTo>
                  <a:pt x="10583120" y="234459"/>
                  <a:pt x="10583120" y="234459"/>
                  <a:pt x="10583120" y="234459"/>
                </a:cubicBezTo>
                <a:cubicBezTo>
                  <a:pt x="10576540" y="238697"/>
                  <a:pt x="10576540" y="238697"/>
                  <a:pt x="10576540" y="238697"/>
                </a:cubicBezTo>
                <a:cubicBezTo>
                  <a:pt x="10569959" y="242935"/>
                  <a:pt x="10569959" y="242935"/>
                  <a:pt x="10569959" y="242935"/>
                </a:cubicBezTo>
                <a:cubicBezTo>
                  <a:pt x="10563357" y="247173"/>
                  <a:pt x="10563357" y="247173"/>
                  <a:pt x="10563357" y="247173"/>
                </a:cubicBezTo>
                <a:cubicBezTo>
                  <a:pt x="10556287" y="251389"/>
                  <a:pt x="10556287" y="251389"/>
                  <a:pt x="10556287" y="251389"/>
                </a:cubicBezTo>
                <a:cubicBezTo>
                  <a:pt x="10549706" y="255648"/>
                  <a:pt x="10549706" y="255648"/>
                  <a:pt x="10549706" y="255648"/>
                </a:cubicBezTo>
                <a:cubicBezTo>
                  <a:pt x="10543105" y="259886"/>
                  <a:pt x="10543105" y="259886"/>
                  <a:pt x="10543105" y="259886"/>
                </a:cubicBezTo>
                <a:cubicBezTo>
                  <a:pt x="10544531" y="254222"/>
                  <a:pt x="10544531" y="254222"/>
                  <a:pt x="10544531" y="254222"/>
                </a:cubicBezTo>
                <a:cubicBezTo>
                  <a:pt x="10545469" y="248110"/>
                  <a:pt x="10545469" y="248110"/>
                  <a:pt x="10545469" y="248110"/>
                </a:cubicBezTo>
                <a:cubicBezTo>
                  <a:pt x="10546874" y="241977"/>
                  <a:pt x="10546874" y="241977"/>
                  <a:pt x="10546874" y="241977"/>
                </a:cubicBezTo>
                <a:cubicBezTo>
                  <a:pt x="10547811" y="235865"/>
                  <a:pt x="10547811" y="235865"/>
                  <a:pt x="10547811" y="235865"/>
                </a:cubicBezTo>
                <a:cubicBezTo>
                  <a:pt x="10549238" y="230221"/>
                  <a:pt x="10549238" y="230221"/>
                  <a:pt x="10549238" y="230221"/>
                </a:cubicBezTo>
                <a:cubicBezTo>
                  <a:pt x="10550175" y="224109"/>
                  <a:pt x="10550175" y="224109"/>
                  <a:pt x="10550175" y="224109"/>
                </a:cubicBezTo>
                <a:cubicBezTo>
                  <a:pt x="10551581" y="217976"/>
                  <a:pt x="10551581" y="217976"/>
                  <a:pt x="10551581" y="217976"/>
                </a:cubicBezTo>
                <a:cubicBezTo>
                  <a:pt x="10552518" y="212333"/>
                  <a:pt x="10552518" y="212333"/>
                  <a:pt x="10552518" y="212333"/>
                </a:cubicBezTo>
                <a:close/>
                <a:moveTo>
                  <a:pt x="11311627" y="209744"/>
                </a:moveTo>
                <a:lnTo>
                  <a:pt x="11312120" y="209744"/>
                </a:lnTo>
                <a:lnTo>
                  <a:pt x="11312572" y="209744"/>
                </a:lnTo>
                <a:lnTo>
                  <a:pt x="11313065" y="209744"/>
                </a:lnTo>
                <a:lnTo>
                  <a:pt x="11314010" y="209744"/>
                </a:lnTo>
                <a:lnTo>
                  <a:pt x="11315901" y="216897"/>
                </a:lnTo>
                <a:lnTo>
                  <a:pt x="11318285" y="224050"/>
                </a:lnTo>
                <a:lnTo>
                  <a:pt x="11320668" y="231204"/>
                </a:lnTo>
                <a:lnTo>
                  <a:pt x="11323052" y="238398"/>
                </a:lnTo>
                <a:lnTo>
                  <a:pt x="11317832" y="238398"/>
                </a:lnTo>
                <a:lnTo>
                  <a:pt x="11312572" y="238398"/>
                </a:lnTo>
                <a:lnTo>
                  <a:pt x="11307804" y="238398"/>
                </a:lnTo>
                <a:lnTo>
                  <a:pt x="11302544" y="238398"/>
                </a:lnTo>
                <a:lnTo>
                  <a:pt x="11304928" y="231204"/>
                </a:lnTo>
                <a:lnTo>
                  <a:pt x="11307311" y="224050"/>
                </a:lnTo>
                <a:lnTo>
                  <a:pt x="11309695" y="216897"/>
                </a:lnTo>
                <a:close/>
                <a:moveTo>
                  <a:pt x="11236083" y="207812"/>
                </a:moveTo>
                <a:lnTo>
                  <a:pt x="11239459" y="207812"/>
                </a:lnTo>
                <a:cubicBezTo>
                  <a:pt x="11239459" y="207812"/>
                  <a:pt x="11239459" y="207812"/>
                  <a:pt x="11242794" y="207812"/>
                </a:cubicBezTo>
                <a:cubicBezTo>
                  <a:pt x="11242794" y="207812"/>
                  <a:pt x="11242794" y="207812"/>
                  <a:pt x="11246622" y="207812"/>
                </a:cubicBezTo>
                <a:cubicBezTo>
                  <a:pt x="11246622" y="207812"/>
                  <a:pt x="11246622" y="207812"/>
                  <a:pt x="11249957" y="207812"/>
                </a:cubicBezTo>
                <a:cubicBezTo>
                  <a:pt x="11252345" y="207812"/>
                  <a:pt x="11254238" y="208305"/>
                  <a:pt x="11255679" y="208799"/>
                </a:cubicBezTo>
                <a:cubicBezTo>
                  <a:pt x="11257614" y="209251"/>
                  <a:pt x="11258561" y="210196"/>
                  <a:pt x="11259508" y="211183"/>
                </a:cubicBezTo>
                <a:cubicBezTo>
                  <a:pt x="11260496" y="212129"/>
                  <a:pt x="11261443" y="213074"/>
                  <a:pt x="11261896" y="214513"/>
                </a:cubicBezTo>
                <a:cubicBezTo>
                  <a:pt x="11262390" y="215952"/>
                  <a:pt x="11262390" y="217391"/>
                  <a:pt x="11262390" y="218829"/>
                </a:cubicBezTo>
                <a:cubicBezTo>
                  <a:pt x="11262390" y="220268"/>
                  <a:pt x="11262390" y="221666"/>
                  <a:pt x="11261896" y="223105"/>
                </a:cubicBezTo>
                <a:cubicBezTo>
                  <a:pt x="11261443" y="224544"/>
                  <a:pt x="11260949" y="225489"/>
                  <a:pt x="11260002" y="226928"/>
                </a:cubicBezTo>
                <a:cubicBezTo>
                  <a:pt x="11259055" y="227874"/>
                  <a:pt x="11257614" y="228819"/>
                  <a:pt x="11256173" y="229313"/>
                </a:cubicBezTo>
                <a:cubicBezTo>
                  <a:pt x="11254733" y="229806"/>
                  <a:pt x="11252839" y="230258"/>
                  <a:pt x="11249957" y="230258"/>
                </a:cubicBezTo>
                <a:cubicBezTo>
                  <a:pt x="11249957" y="230258"/>
                  <a:pt x="11249957" y="230258"/>
                  <a:pt x="11246622" y="230258"/>
                </a:cubicBezTo>
                <a:cubicBezTo>
                  <a:pt x="11246622" y="230258"/>
                  <a:pt x="11246622" y="230258"/>
                  <a:pt x="11242794" y="230258"/>
                </a:cubicBezTo>
                <a:cubicBezTo>
                  <a:pt x="11242794" y="230258"/>
                  <a:pt x="11242794" y="230258"/>
                  <a:pt x="11239459" y="230258"/>
                </a:cubicBezTo>
                <a:cubicBezTo>
                  <a:pt x="11239459" y="230258"/>
                  <a:pt x="11239459" y="230258"/>
                  <a:pt x="11236083" y="230258"/>
                </a:cubicBezTo>
                <a:cubicBezTo>
                  <a:pt x="11236083" y="230258"/>
                  <a:pt x="11236083" y="230258"/>
                  <a:pt x="11236083" y="224544"/>
                </a:cubicBezTo>
                <a:cubicBezTo>
                  <a:pt x="11236083" y="224544"/>
                  <a:pt x="11236083" y="224544"/>
                  <a:pt x="11236083" y="219282"/>
                </a:cubicBezTo>
                <a:cubicBezTo>
                  <a:pt x="11236083" y="219282"/>
                  <a:pt x="11236083" y="219282"/>
                  <a:pt x="11236083" y="213567"/>
                </a:cubicBezTo>
                <a:cubicBezTo>
                  <a:pt x="11236083" y="213567"/>
                  <a:pt x="11236083" y="213567"/>
                  <a:pt x="11236083" y="207812"/>
                </a:cubicBezTo>
                <a:close/>
                <a:moveTo>
                  <a:pt x="10701250" y="207158"/>
                </a:moveTo>
                <a:lnTo>
                  <a:pt x="10706894" y="211864"/>
                </a:lnTo>
                <a:cubicBezTo>
                  <a:pt x="10712069" y="216571"/>
                  <a:pt x="10712069" y="216571"/>
                  <a:pt x="10712069" y="216571"/>
                </a:cubicBezTo>
                <a:cubicBezTo>
                  <a:pt x="10717265" y="221277"/>
                  <a:pt x="10717265" y="221277"/>
                  <a:pt x="10717265" y="221277"/>
                </a:cubicBezTo>
                <a:cubicBezTo>
                  <a:pt x="10722908" y="225983"/>
                  <a:pt x="10722908" y="225983"/>
                  <a:pt x="10722908" y="225983"/>
                </a:cubicBezTo>
                <a:cubicBezTo>
                  <a:pt x="10728083" y="231158"/>
                  <a:pt x="10728083" y="231158"/>
                  <a:pt x="10728083" y="231158"/>
                </a:cubicBezTo>
                <a:cubicBezTo>
                  <a:pt x="10733258" y="235865"/>
                  <a:pt x="10733258" y="235865"/>
                  <a:pt x="10733258" y="235865"/>
                </a:cubicBezTo>
                <a:cubicBezTo>
                  <a:pt x="10738902" y="240571"/>
                  <a:pt x="10738902" y="240571"/>
                  <a:pt x="10738902" y="240571"/>
                </a:cubicBezTo>
                <a:cubicBezTo>
                  <a:pt x="10744077" y="245277"/>
                  <a:pt x="10744077" y="245277"/>
                  <a:pt x="10744077" y="245277"/>
                </a:cubicBezTo>
                <a:cubicBezTo>
                  <a:pt x="10744077" y="245746"/>
                  <a:pt x="10744077" y="245746"/>
                  <a:pt x="10743629" y="245746"/>
                </a:cubicBezTo>
                <a:cubicBezTo>
                  <a:pt x="10743629" y="246236"/>
                  <a:pt x="10743629" y="246236"/>
                  <a:pt x="10743629" y="246704"/>
                </a:cubicBezTo>
                <a:cubicBezTo>
                  <a:pt x="10743161" y="246704"/>
                  <a:pt x="10743161" y="247173"/>
                  <a:pt x="10743161" y="247173"/>
                </a:cubicBezTo>
                <a:cubicBezTo>
                  <a:pt x="10743161" y="247641"/>
                  <a:pt x="10743161" y="247641"/>
                  <a:pt x="10742671" y="248110"/>
                </a:cubicBezTo>
                <a:cubicBezTo>
                  <a:pt x="10742671" y="248578"/>
                  <a:pt x="10742671" y="248578"/>
                  <a:pt x="10742671" y="249047"/>
                </a:cubicBezTo>
                <a:lnTo>
                  <a:pt x="10742671" y="249515"/>
                </a:lnTo>
                <a:cubicBezTo>
                  <a:pt x="10742671" y="250005"/>
                  <a:pt x="10742203" y="250005"/>
                  <a:pt x="10742203" y="250452"/>
                </a:cubicBezTo>
                <a:cubicBezTo>
                  <a:pt x="10742203" y="250921"/>
                  <a:pt x="10742203" y="250921"/>
                  <a:pt x="10742203" y="251389"/>
                </a:cubicBezTo>
                <a:cubicBezTo>
                  <a:pt x="10742203" y="251389"/>
                  <a:pt x="10742203" y="251389"/>
                  <a:pt x="10742203" y="251879"/>
                </a:cubicBezTo>
                <a:cubicBezTo>
                  <a:pt x="10742203" y="251879"/>
                  <a:pt x="10742203" y="251879"/>
                  <a:pt x="10742671" y="251879"/>
                </a:cubicBezTo>
                <a:cubicBezTo>
                  <a:pt x="10733258" y="254222"/>
                  <a:pt x="10733258" y="254222"/>
                  <a:pt x="10733258" y="254222"/>
                </a:cubicBezTo>
                <a:cubicBezTo>
                  <a:pt x="10723845" y="256117"/>
                  <a:pt x="10723845" y="256117"/>
                  <a:pt x="10723845" y="256117"/>
                </a:cubicBezTo>
                <a:cubicBezTo>
                  <a:pt x="10714432" y="258459"/>
                  <a:pt x="10714432" y="258459"/>
                  <a:pt x="10714432" y="258459"/>
                </a:cubicBezTo>
                <a:cubicBezTo>
                  <a:pt x="10705019" y="260333"/>
                  <a:pt x="10705019" y="260333"/>
                  <a:pt x="10705019" y="260333"/>
                </a:cubicBezTo>
                <a:cubicBezTo>
                  <a:pt x="10695607" y="262697"/>
                  <a:pt x="10695607" y="262697"/>
                  <a:pt x="10695607" y="262697"/>
                </a:cubicBezTo>
                <a:cubicBezTo>
                  <a:pt x="10686215" y="264571"/>
                  <a:pt x="10686215" y="264571"/>
                  <a:pt x="10686215" y="264571"/>
                </a:cubicBezTo>
                <a:cubicBezTo>
                  <a:pt x="10676781" y="266935"/>
                  <a:pt x="10676781" y="266935"/>
                  <a:pt x="10676781" y="266935"/>
                </a:cubicBezTo>
                <a:cubicBezTo>
                  <a:pt x="10667368" y="268830"/>
                  <a:pt x="10667368" y="268830"/>
                  <a:pt x="10667368" y="268830"/>
                </a:cubicBezTo>
                <a:cubicBezTo>
                  <a:pt x="10670200" y="261292"/>
                  <a:pt x="10670200" y="261292"/>
                  <a:pt x="10670200" y="261292"/>
                </a:cubicBezTo>
                <a:cubicBezTo>
                  <a:pt x="10673501" y="253753"/>
                  <a:pt x="10673501" y="253753"/>
                  <a:pt x="10673501" y="253753"/>
                </a:cubicBezTo>
                <a:cubicBezTo>
                  <a:pt x="10676334" y="246704"/>
                  <a:pt x="10676334" y="246704"/>
                  <a:pt x="10676334" y="246704"/>
                </a:cubicBezTo>
                <a:cubicBezTo>
                  <a:pt x="10679613" y="239166"/>
                  <a:pt x="10679613" y="239166"/>
                  <a:pt x="10679613" y="239166"/>
                </a:cubicBezTo>
                <a:cubicBezTo>
                  <a:pt x="10682446" y="231627"/>
                  <a:pt x="10682446" y="231627"/>
                  <a:pt x="10682446" y="231627"/>
                </a:cubicBezTo>
                <a:cubicBezTo>
                  <a:pt x="10685746" y="224109"/>
                  <a:pt x="10685746" y="224109"/>
                  <a:pt x="10685746" y="224109"/>
                </a:cubicBezTo>
                <a:cubicBezTo>
                  <a:pt x="10688579" y="216571"/>
                  <a:pt x="10688579" y="216571"/>
                  <a:pt x="10688579" y="216571"/>
                </a:cubicBezTo>
                <a:cubicBezTo>
                  <a:pt x="10691858" y="209032"/>
                  <a:pt x="10691858" y="209032"/>
                  <a:pt x="10691858" y="209032"/>
                </a:cubicBezTo>
                <a:cubicBezTo>
                  <a:pt x="10691858" y="209501"/>
                  <a:pt x="10691858" y="209501"/>
                  <a:pt x="10692327" y="209501"/>
                </a:cubicBezTo>
                <a:cubicBezTo>
                  <a:pt x="10692795" y="209501"/>
                  <a:pt x="10692795" y="209501"/>
                  <a:pt x="10692795" y="209501"/>
                </a:cubicBezTo>
                <a:lnTo>
                  <a:pt x="10693264" y="209501"/>
                </a:lnTo>
                <a:cubicBezTo>
                  <a:pt x="10693711" y="209501"/>
                  <a:pt x="10693711" y="209501"/>
                  <a:pt x="10693711" y="209501"/>
                </a:cubicBezTo>
                <a:lnTo>
                  <a:pt x="10694201" y="209501"/>
                </a:lnTo>
                <a:cubicBezTo>
                  <a:pt x="10694201" y="209501"/>
                  <a:pt x="10694201" y="209501"/>
                  <a:pt x="10694670" y="209501"/>
                </a:cubicBezTo>
                <a:cubicBezTo>
                  <a:pt x="10694670" y="209501"/>
                  <a:pt x="10695138" y="209501"/>
                  <a:pt x="10695607" y="209501"/>
                </a:cubicBezTo>
                <a:cubicBezTo>
                  <a:pt x="10695607" y="209501"/>
                  <a:pt x="10696075" y="209501"/>
                  <a:pt x="10696544" y="209501"/>
                </a:cubicBezTo>
                <a:cubicBezTo>
                  <a:pt x="10696544" y="209501"/>
                  <a:pt x="10697012" y="209501"/>
                  <a:pt x="10697481" y="209032"/>
                </a:cubicBezTo>
                <a:cubicBezTo>
                  <a:pt x="10697481" y="209032"/>
                  <a:pt x="10697970" y="209032"/>
                  <a:pt x="10698439" y="209032"/>
                </a:cubicBezTo>
                <a:lnTo>
                  <a:pt x="10698907" y="208564"/>
                </a:lnTo>
                <a:cubicBezTo>
                  <a:pt x="10699355" y="208564"/>
                  <a:pt x="10699845" y="208095"/>
                  <a:pt x="10699845" y="208095"/>
                </a:cubicBezTo>
                <a:cubicBezTo>
                  <a:pt x="10700313" y="208095"/>
                  <a:pt x="10700313" y="207627"/>
                  <a:pt x="10700782" y="207627"/>
                </a:cubicBezTo>
                <a:close/>
                <a:moveTo>
                  <a:pt x="11184946" y="205829"/>
                </a:moveTo>
                <a:cubicBezTo>
                  <a:pt x="11187827" y="205829"/>
                  <a:pt x="11190214" y="206282"/>
                  <a:pt x="11192601" y="207270"/>
                </a:cubicBezTo>
                <a:cubicBezTo>
                  <a:pt x="11194495" y="207723"/>
                  <a:pt x="11196429" y="209164"/>
                  <a:pt x="11197869" y="210605"/>
                </a:cubicBezTo>
                <a:cubicBezTo>
                  <a:pt x="11198816" y="212046"/>
                  <a:pt x="11200256" y="213940"/>
                  <a:pt x="11200709" y="215876"/>
                </a:cubicBezTo>
                <a:cubicBezTo>
                  <a:pt x="11201203" y="218264"/>
                  <a:pt x="11201697" y="221146"/>
                  <a:pt x="11201697" y="223987"/>
                </a:cubicBezTo>
                <a:cubicBezTo>
                  <a:pt x="11201697" y="223987"/>
                  <a:pt x="11201697" y="223987"/>
                  <a:pt x="11201697" y="229257"/>
                </a:cubicBezTo>
                <a:cubicBezTo>
                  <a:pt x="11201697" y="229257"/>
                  <a:pt x="11201697" y="229257"/>
                  <a:pt x="11201697" y="234528"/>
                </a:cubicBezTo>
                <a:cubicBezTo>
                  <a:pt x="11201697" y="234528"/>
                  <a:pt x="11201697" y="234528"/>
                  <a:pt x="11201697" y="239798"/>
                </a:cubicBezTo>
                <a:cubicBezTo>
                  <a:pt x="11201697" y="239798"/>
                  <a:pt x="11201697" y="239798"/>
                  <a:pt x="11201697" y="245069"/>
                </a:cubicBezTo>
                <a:cubicBezTo>
                  <a:pt x="11201697" y="248404"/>
                  <a:pt x="11201203" y="250792"/>
                  <a:pt x="11200709" y="253180"/>
                </a:cubicBezTo>
                <a:cubicBezTo>
                  <a:pt x="11199762" y="255569"/>
                  <a:pt x="11198816" y="257504"/>
                  <a:pt x="11197375" y="258904"/>
                </a:cubicBezTo>
                <a:cubicBezTo>
                  <a:pt x="11195935" y="260345"/>
                  <a:pt x="11194495" y="261786"/>
                  <a:pt x="11192107" y="262280"/>
                </a:cubicBezTo>
                <a:cubicBezTo>
                  <a:pt x="11190214" y="263227"/>
                  <a:pt x="11187827" y="263680"/>
                  <a:pt x="11184946" y="263680"/>
                </a:cubicBezTo>
                <a:cubicBezTo>
                  <a:pt x="11182066" y="263680"/>
                  <a:pt x="11179679" y="263227"/>
                  <a:pt x="11177785" y="262280"/>
                </a:cubicBezTo>
                <a:cubicBezTo>
                  <a:pt x="11175398" y="261786"/>
                  <a:pt x="11173958" y="260345"/>
                  <a:pt x="11172517" y="258904"/>
                </a:cubicBezTo>
                <a:cubicBezTo>
                  <a:pt x="11171077" y="257504"/>
                  <a:pt x="11170130" y="255569"/>
                  <a:pt x="11169184" y="253180"/>
                </a:cubicBezTo>
                <a:cubicBezTo>
                  <a:pt x="11168690" y="250792"/>
                  <a:pt x="11168196" y="248404"/>
                  <a:pt x="11168196" y="245069"/>
                </a:cubicBezTo>
                <a:lnTo>
                  <a:pt x="11168196" y="239798"/>
                </a:lnTo>
                <a:cubicBezTo>
                  <a:pt x="11168196" y="239798"/>
                  <a:pt x="11168196" y="239798"/>
                  <a:pt x="11168196" y="234528"/>
                </a:cubicBezTo>
                <a:cubicBezTo>
                  <a:pt x="11168196" y="234528"/>
                  <a:pt x="11168196" y="234528"/>
                  <a:pt x="11168196" y="229257"/>
                </a:cubicBezTo>
                <a:cubicBezTo>
                  <a:pt x="11168196" y="229257"/>
                  <a:pt x="11168196" y="229257"/>
                  <a:pt x="11168196" y="223987"/>
                </a:cubicBezTo>
                <a:cubicBezTo>
                  <a:pt x="11168196" y="221146"/>
                  <a:pt x="11168690" y="218264"/>
                  <a:pt x="11169184" y="215876"/>
                </a:cubicBezTo>
                <a:cubicBezTo>
                  <a:pt x="11170130" y="213940"/>
                  <a:pt x="11171077" y="212046"/>
                  <a:pt x="11172517" y="210605"/>
                </a:cubicBezTo>
                <a:cubicBezTo>
                  <a:pt x="11173958" y="209164"/>
                  <a:pt x="11175398" y="207723"/>
                  <a:pt x="11177785" y="207270"/>
                </a:cubicBezTo>
                <a:cubicBezTo>
                  <a:pt x="11179679" y="206282"/>
                  <a:pt x="11182066" y="205829"/>
                  <a:pt x="11184946" y="205829"/>
                </a:cubicBezTo>
                <a:close/>
                <a:moveTo>
                  <a:pt x="10765735" y="202920"/>
                </a:moveTo>
                <a:cubicBezTo>
                  <a:pt x="10772337" y="208095"/>
                  <a:pt x="10772337" y="208095"/>
                  <a:pt x="10772337" y="208095"/>
                </a:cubicBezTo>
                <a:cubicBezTo>
                  <a:pt x="10778917" y="212801"/>
                  <a:pt x="10778917" y="212801"/>
                  <a:pt x="10778917" y="212801"/>
                </a:cubicBezTo>
                <a:cubicBezTo>
                  <a:pt x="10785519" y="217976"/>
                  <a:pt x="10785519" y="217976"/>
                  <a:pt x="10785519" y="217976"/>
                </a:cubicBezTo>
                <a:cubicBezTo>
                  <a:pt x="10792100" y="223151"/>
                  <a:pt x="10792100" y="223151"/>
                  <a:pt x="10792100" y="223151"/>
                </a:cubicBezTo>
                <a:cubicBezTo>
                  <a:pt x="10798233" y="228326"/>
                  <a:pt x="10798233" y="228326"/>
                  <a:pt x="10798233" y="228326"/>
                </a:cubicBezTo>
                <a:cubicBezTo>
                  <a:pt x="10804813" y="233522"/>
                  <a:pt x="10804813" y="233522"/>
                  <a:pt x="10804813" y="233522"/>
                </a:cubicBezTo>
                <a:cubicBezTo>
                  <a:pt x="10811394" y="238697"/>
                  <a:pt x="10811394" y="238697"/>
                  <a:pt x="10811394" y="238697"/>
                </a:cubicBezTo>
                <a:cubicBezTo>
                  <a:pt x="10817996" y="243872"/>
                  <a:pt x="10817996" y="243872"/>
                  <a:pt x="10817996" y="243872"/>
                </a:cubicBezTo>
                <a:cubicBezTo>
                  <a:pt x="10811394" y="244340"/>
                  <a:pt x="10811394" y="244340"/>
                  <a:pt x="10811394" y="244340"/>
                </a:cubicBezTo>
                <a:cubicBezTo>
                  <a:pt x="10804345" y="244809"/>
                  <a:pt x="10804345" y="244809"/>
                  <a:pt x="10804345" y="244809"/>
                </a:cubicBezTo>
                <a:cubicBezTo>
                  <a:pt x="10797764" y="245746"/>
                  <a:pt x="10797764" y="245746"/>
                  <a:pt x="10797764" y="245746"/>
                </a:cubicBezTo>
                <a:cubicBezTo>
                  <a:pt x="10791163" y="246236"/>
                  <a:pt x="10791163" y="246236"/>
                  <a:pt x="10791163" y="246236"/>
                </a:cubicBezTo>
                <a:cubicBezTo>
                  <a:pt x="10784092" y="246704"/>
                  <a:pt x="10784092" y="246704"/>
                  <a:pt x="10784092" y="246704"/>
                </a:cubicBezTo>
                <a:cubicBezTo>
                  <a:pt x="10777512" y="247641"/>
                  <a:pt x="10777512" y="247641"/>
                  <a:pt x="10777512" y="247641"/>
                </a:cubicBezTo>
                <a:cubicBezTo>
                  <a:pt x="10770441" y="248110"/>
                  <a:pt x="10770441" y="248110"/>
                  <a:pt x="10770441" y="248110"/>
                </a:cubicBezTo>
                <a:cubicBezTo>
                  <a:pt x="10763861" y="248578"/>
                  <a:pt x="10763861" y="248578"/>
                  <a:pt x="10763861" y="248578"/>
                </a:cubicBezTo>
                <a:cubicBezTo>
                  <a:pt x="10763861" y="248110"/>
                  <a:pt x="10763392" y="247641"/>
                  <a:pt x="10763392" y="247173"/>
                </a:cubicBezTo>
                <a:cubicBezTo>
                  <a:pt x="10763392" y="247173"/>
                  <a:pt x="10762924" y="246704"/>
                  <a:pt x="10762924" y="246236"/>
                </a:cubicBezTo>
                <a:cubicBezTo>
                  <a:pt x="10762924" y="245746"/>
                  <a:pt x="10762455" y="245277"/>
                  <a:pt x="10762455" y="245277"/>
                </a:cubicBezTo>
                <a:cubicBezTo>
                  <a:pt x="10761987" y="244809"/>
                  <a:pt x="10761987" y="244340"/>
                  <a:pt x="10761497" y="243872"/>
                </a:cubicBezTo>
                <a:cubicBezTo>
                  <a:pt x="10761028" y="243872"/>
                  <a:pt x="10761028" y="243403"/>
                  <a:pt x="10760560" y="242935"/>
                </a:cubicBezTo>
                <a:cubicBezTo>
                  <a:pt x="10760091" y="242935"/>
                  <a:pt x="10760091" y="242466"/>
                  <a:pt x="10759623" y="242466"/>
                </a:cubicBezTo>
                <a:cubicBezTo>
                  <a:pt x="10759154" y="241977"/>
                  <a:pt x="10758686" y="241977"/>
                  <a:pt x="10758217" y="241508"/>
                </a:cubicBezTo>
                <a:cubicBezTo>
                  <a:pt x="10758217" y="241508"/>
                  <a:pt x="10757728" y="241040"/>
                  <a:pt x="10757259" y="241040"/>
                </a:cubicBezTo>
                <a:cubicBezTo>
                  <a:pt x="10758217" y="236333"/>
                  <a:pt x="10758217" y="236333"/>
                  <a:pt x="10758217" y="236333"/>
                </a:cubicBezTo>
                <a:cubicBezTo>
                  <a:pt x="10759154" y="231627"/>
                  <a:pt x="10759154" y="231627"/>
                  <a:pt x="10759154" y="231627"/>
                </a:cubicBezTo>
                <a:cubicBezTo>
                  <a:pt x="10760560" y="226452"/>
                  <a:pt x="10760560" y="226452"/>
                  <a:pt x="10760560" y="226452"/>
                </a:cubicBezTo>
                <a:cubicBezTo>
                  <a:pt x="10761497" y="221746"/>
                  <a:pt x="10761497" y="221746"/>
                  <a:pt x="10761497" y="221746"/>
                </a:cubicBezTo>
                <a:cubicBezTo>
                  <a:pt x="10762455" y="217039"/>
                  <a:pt x="10762455" y="217039"/>
                  <a:pt x="10762455" y="217039"/>
                </a:cubicBezTo>
                <a:cubicBezTo>
                  <a:pt x="10763392" y="212333"/>
                  <a:pt x="10763392" y="212333"/>
                  <a:pt x="10763392" y="212333"/>
                </a:cubicBezTo>
                <a:cubicBezTo>
                  <a:pt x="10764798" y="207627"/>
                  <a:pt x="10764798" y="207627"/>
                  <a:pt x="10764798" y="207627"/>
                </a:cubicBezTo>
                <a:cubicBezTo>
                  <a:pt x="10765735" y="202920"/>
                  <a:pt x="10765735" y="202920"/>
                  <a:pt x="10765735" y="202920"/>
                </a:cubicBezTo>
                <a:close/>
                <a:moveTo>
                  <a:pt x="10684809" y="202920"/>
                </a:moveTo>
                <a:cubicBezTo>
                  <a:pt x="10684809" y="203389"/>
                  <a:pt x="10684809" y="203389"/>
                  <a:pt x="10684809" y="203857"/>
                </a:cubicBezTo>
                <a:cubicBezTo>
                  <a:pt x="10685278" y="204326"/>
                  <a:pt x="10685278" y="204326"/>
                  <a:pt x="10685278" y="204816"/>
                </a:cubicBezTo>
                <a:cubicBezTo>
                  <a:pt x="10685278" y="204816"/>
                  <a:pt x="10685746" y="204816"/>
                  <a:pt x="10685746" y="205263"/>
                </a:cubicBezTo>
                <a:cubicBezTo>
                  <a:pt x="10686215" y="205263"/>
                  <a:pt x="10686215" y="205731"/>
                  <a:pt x="10686215" y="205731"/>
                </a:cubicBezTo>
                <a:cubicBezTo>
                  <a:pt x="10686683" y="206200"/>
                  <a:pt x="10686683" y="206200"/>
                  <a:pt x="10686683" y="206690"/>
                </a:cubicBezTo>
                <a:cubicBezTo>
                  <a:pt x="10687152" y="206690"/>
                  <a:pt x="10687152" y="206690"/>
                  <a:pt x="10687621" y="207158"/>
                </a:cubicBezTo>
                <a:cubicBezTo>
                  <a:pt x="10687621" y="207158"/>
                  <a:pt x="10688089" y="207158"/>
                  <a:pt x="10688089" y="207627"/>
                </a:cubicBezTo>
                <a:cubicBezTo>
                  <a:pt x="10688579" y="207627"/>
                  <a:pt x="10688579" y="207627"/>
                  <a:pt x="10689047" y="208095"/>
                </a:cubicBezTo>
                <a:lnTo>
                  <a:pt x="10685746" y="215612"/>
                </a:lnTo>
                <a:cubicBezTo>
                  <a:pt x="10682446" y="223151"/>
                  <a:pt x="10682446" y="223151"/>
                  <a:pt x="10682446" y="223151"/>
                </a:cubicBezTo>
                <a:cubicBezTo>
                  <a:pt x="10679613" y="230690"/>
                  <a:pt x="10679613" y="230690"/>
                  <a:pt x="10679613" y="230690"/>
                </a:cubicBezTo>
                <a:cubicBezTo>
                  <a:pt x="10676334" y="238207"/>
                  <a:pt x="10676334" y="238207"/>
                  <a:pt x="10676334" y="238207"/>
                </a:cubicBezTo>
                <a:cubicBezTo>
                  <a:pt x="10673033" y="245746"/>
                  <a:pt x="10673033" y="245746"/>
                  <a:pt x="10673033" y="245746"/>
                </a:cubicBezTo>
                <a:cubicBezTo>
                  <a:pt x="10670200" y="253285"/>
                  <a:pt x="10670200" y="253285"/>
                  <a:pt x="10670200" y="253285"/>
                </a:cubicBezTo>
                <a:cubicBezTo>
                  <a:pt x="10666899" y="261292"/>
                  <a:pt x="10666899" y="261292"/>
                  <a:pt x="10666899" y="261292"/>
                </a:cubicBezTo>
                <a:cubicBezTo>
                  <a:pt x="10663620" y="268830"/>
                  <a:pt x="10663620" y="268830"/>
                  <a:pt x="10663620" y="268830"/>
                </a:cubicBezTo>
                <a:cubicBezTo>
                  <a:pt x="10656571" y="263166"/>
                  <a:pt x="10656571" y="263166"/>
                  <a:pt x="10656571" y="263166"/>
                </a:cubicBezTo>
                <a:cubicBezTo>
                  <a:pt x="10649032" y="257991"/>
                  <a:pt x="10649032" y="257991"/>
                  <a:pt x="10649032" y="257991"/>
                </a:cubicBezTo>
                <a:cubicBezTo>
                  <a:pt x="10641493" y="252816"/>
                  <a:pt x="10641493" y="252816"/>
                  <a:pt x="10641493" y="252816"/>
                </a:cubicBezTo>
                <a:cubicBezTo>
                  <a:pt x="10633975" y="247173"/>
                  <a:pt x="10633975" y="247173"/>
                  <a:pt x="10633975" y="247173"/>
                </a:cubicBezTo>
                <a:cubicBezTo>
                  <a:pt x="10626437" y="241977"/>
                  <a:pt x="10626437" y="241977"/>
                  <a:pt x="10626437" y="241977"/>
                </a:cubicBezTo>
                <a:cubicBezTo>
                  <a:pt x="10618898" y="236823"/>
                  <a:pt x="10618898" y="236823"/>
                  <a:pt x="10618898" y="236823"/>
                </a:cubicBezTo>
                <a:cubicBezTo>
                  <a:pt x="10611849" y="231158"/>
                  <a:pt x="10611849" y="231158"/>
                  <a:pt x="10611849" y="231158"/>
                </a:cubicBezTo>
                <a:cubicBezTo>
                  <a:pt x="10604310" y="225983"/>
                  <a:pt x="10604310" y="225983"/>
                  <a:pt x="10604310" y="225983"/>
                </a:cubicBezTo>
                <a:cubicBezTo>
                  <a:pt x="10614191" y="223151"/>
                  <a:pt x="10614191" y="223151"/>
                  <a:pt x="10614191" y="223151"/>
                </a:cubicBezTo>
                <a:cubicBezTo>
                  <a:pt x="10624073" y="220340"/>
                  <a:pt x="10624073" y="220340"/>
                  <a:pt x="10624073" y="220340"/>
                </a:cubicBezTo>
                <a:cubicBezTo>
                  <a:pt x="10634444" y="217508"/>
                  <a:pt x="10634444" y="217508"/>
                  <a:pt x="10634444" y="217508"/>
                </a:cubicBezTo>
                <a:cubicBezTo>
                  <a:pt x="10644325" y="214697"/>
                  <a:pt x="10644325" y="214697"/>
                  <a:pt x="10644325" y="214697"/>
                </a:cubicBezTo>
                <a:cubicBezTo>
                  <a:pt x="10654207" y="211864"/>
                  <a:pt x="10654207" y="211864"/>
                  <a:pt x="10654207" y="211864"/>
                </a:cubicBezTo>
                <a:cubicBezTo>
                  <a:pt x="10664557" y="209032"/>
                  <a:pt x="10664557" y="209032"/>
                  <a:pt x="10664557" y="209032"/>
                </a:cubicBezTo>
                <a:cubicBezTo>
                  <a:pt x="10674438" y="206200"/>
                  <a:pt x="10674438" y="206200"/>
                  <a:pt x="10674438" y="206200"/>
                </a:cubicBezTo>
                <a:cubicBezTo>
                  <a:pt x="10684809" y="202920"/>
                  <a:pt x="10684809" y="202920"/>
                  <a:pt x="10684809" y="202920"/>
                </a:cubicBezTo>
                <a:close/>
                <a:moveTo>
                  <a:pt x="10705019" y="200556"/>
                </a:moveTo>
                <a:cubicBezTo>
                  <a:pt x="10712537" y="200556"/>
                  <a:pt x="10712537" y="200556"/>
                  <a:pt x="10712537" y="200556"/>
                </a:cubicBezTo>
                <a:cubicBezTo>
                  <a:pt x="10719607" y="200556"/>
                  <a:pt x="10719607" y="200556"/>
                  <a:pt x="10719607" y="200556"/>
                </a:cubicBezTo>
                <a:cubicBezTo>
                  <a:pt x="10726678" y="201046"/>
                  <a:pt x="10726678" y="201046"/>
                  <a:pt x="10726678" y="201046"/>
                </a:cubicBezTo>
                <a:cubicBezTo>
                  <a:pt x="10733748" y="201046"/>
                  <a:pt x="10733748" y="201046"/>
                  <a:pt x="10733748" y="201046"/>
                </a:cubicBezTo>
                <a:cubicBezTo>
                  <a:pt x="10741266" y="201046"/>
                  <a:pt x="10741266" y="201046"/>
                  <a:pt x="10741266" y="201046"/>
                </a:cubicBezTo>
                <a:cubicBezTo>
                  <a:pt x="10748315" y="201046"/>
                  <a:pt x="10748315" y="201046"/>
                  <a:pt x="10748315" y="201046"/>
                </a:cubicBezTo>
                <a:cubicBezTo>
                  <a:pt x="10755385" y="201515"/>
                  <a:pt x="10755385" y="201515"/>
                  <a:pt x="10755385" y="201515"/>
                </a:cubicBezTo>
                <a:cubicBezTo>
                  <a:pt x="10762455" y="201515"/>
                  <a:pt x="10762455" y="201515"/>
                  <a:pt x="10762455" y="201515"/>
                </a:cubicBezTo>
                <a:lnTo>
                  <a:pt x="10761497" y="206200"/>
                </a:lnTo>
                <a:cubicBezTo>
                  <a:pt x="10760560" y="211396"/>
                  <a:pt x="10760560" y="211396"/>
                  <a:pt x="10760560" y="211396"/>
                </a:cubicBezTo>
                <a:cubicBezTo>
                  <a:pt x="10759623" y="216102"/>
                  <a:pt x="10759623" y="216102"/>
                  <a:pt x="10759623" y="216102"/>
                </a:cubicBezTo>
                <a:cubicBezTo>
                  <a:pt x="10758217" y="220809"/>
                  <a:pt x="10758217" y="220809"/>
                  <a:pt x="10758217" y="220809"/>
                </a:cubicBezTo>
                <a:cubicBezTo>
                  <a:pt x="10757259" y="225983"/>
                  <a:pt x="10757259" y="225983"/>
                  <a:pt x="10757259" y="225983"/>
                </a:cubicBezTo>
                <a:cubicBezTo>
                  <a:pt x="10756343" y="230690"/>
                  <a:pt x="10756343" y="230690"/>
                  <a:pt x="10756343" y="230690"/>
                </a:cubicBezTo>
                <a:cubicBezTo>
                  <a:pt x="10754916" y="235396"/>
                  <a:pt x="10754916" y="235396"/>
                  <a:pt x="10754916" y="235396"/>
                </a:cubicBezTo>
                <a:cubicBezTo>
                  <a:pt x="10753958" y="240103"/>
                  <a:pt x="10753958" y="240103"/>
                  <a:pt x="10753958" y="240103"/>
                </a:cubicBezTo>
                <a:cubicBezTo>
                  <a:pt x="10753511" y="240103"/>
                  <a:pt x="10753511" y="240103"/>
                  <a:pt x="10753511" y="240103"/>
                </a:cubicBezTo>
                <a:cubicBezTo>
                  <a:pt x="10753042" y="240103"/>
                  <a:pt x="10752574" y="240103"/>
                  <a:pt x="10752084" y="240103"/>
                </a:cubicBezTo>
                <a:cubicBezTo>
                  <a:pt x="10752084" y="240103"/>
                  <a:pt x="10751616" y="240571"/>
                  <a:pt x="10751147" y="240571"/>
                </a:cubicBezTo>
                <a:cubicBezTo>
                  <a:pt x="10751147" y="240571"/>
                  <a:pt x="10750678" y="240571"/>
                  <a:pt x="10750210" y="240571"/>
                </a:cubicBezTo>
                <a:lnTo>
                  <a:pt x="10749741" y="241040"/>
                </a:lnTo>
                <a:cubicBezTo>
                  <a:pt x="10749273" y="241040"/>
                  <a:pt x="10748804" y="241040"/>
                  <a:pt x="10748804" y="241508"/>
                </a:cubicBezTo>
                <a:cubicBezTo>
                  <a:pt x="10748315" y="241508"/>
                  <a:pt x="10748315" y="241508"/>
                  <a:pt x="10747846" y="241977"/>
                </a:cubicBezTo>
                <a:cubicBezTo>
                  <a:pt x="10747378" y="241977"/>
                  <a:pt x="10747378" y="241977"/>
                  <a:pt x="10746909" y="242466"/>
                </a:cubicBezTo>
                <a:cubicBezTo>
                  <a:pt x="10746909" y="242466"/>
                  <a:pt x="10746441" y="242466"/>
                  <a:pt x="10746441" y="242935"/>
                </a:cubicBezTo>
                <a:cubicBezTo>
                  <a:pt x="10740797" y="238207"/>
                  <a:pt x="10740797" y="238207"/>
                  <a:pt x="10740797" y="238207"/>
                </a:cubicBezTo>
                <a:cubicBezTo>
                  <a:pt x="10735622" y="233054"/>
                  <a:pt x="10735622" y="233054"/>
                  <a:pt x="10735622" y="233054"/>
                </a:cubicBezTo>
                <a:cubicBezTo>
                  <a:pt x="10730447" y="228326"/>
                  <a:pt x="10730447" y="228326"/>
                  <a:pt x="10730447" y="228326"/>
                </a:cubicBezTo>
                <a:cubicBezTo>
                  <a:pt x="10724782" y="223641"/>
                  <a:pt x="10724782" y="223641"/>
                  <a:pt x="10724782" y="223641"/>
                </a:cubicBezTo>
                <a:cubicBezTo>
                  <a:pt x="10719607" y="218913"/>
                  <a:pt x="10719607" y="218913"/>
                  <a:pt x="10719607" y="218913"/>
                </a:cubicBezTo>
                <a:cubicBezTo>
                  <a:pt x="10714432" y="214228"/>
                  <a:pt x="10714432" y="214228"/>
                  <a:pt x="10714432" y="214228"/>
                </a:cubicBezTo>
                <a:cubicBezTo>
                  <a:pt x="10708789" y="209501"/>
                  <a:pt x="10708789" y="209501"/>
                  <a:pt x="10708789" y="209501"/>
                </a:cubicBezTo>
                <a:cubicBezTo>
                  <a:pt x="10703614" y="204816"/>
                  <a:pt x="10703614" y="204816"/>
                  <a:pt x="10703614" y="204816"/>
                </a:cubicBezTo>
                <a:cubicBezTo>
                  <a:pt x="10703614" y="204326"/>
                  <a:pt x="10703614" y="204326"/>
                  <a:pt x="10704082" y="204326"/>
                </a:cubicBezTo>
                <a:cubicBezTo>
                  <a:pt x="10704082" y="203857"/>
                  <a:pt x="10704082" y="203857"/>
                  <a:pt x="10704082" y="203389"/>
                </a:cubicBezTo>
                <a:cubicBezTo>
                  <a:pt x="10704082" y="203389"/>
                  <a:pt x="10704551" y="203389"/>
                  <a:pt x="10704551" y="202920"/>
                </a:cubicBezTo>
                <a:cubicBezTo>
                  <a:pt x="10704551" y="202920"/>
                  <a:pt x="10704551" y="202920"/>
                  <a:pt x="10704551" y="202452"/>
                </a:cubicBezTo>
                <a:cubicBezTo>
                  <a:pt x="10704551" y="202452"/>
                  <a:pt x="10704551" y="202452"/>
                  <a:pt x="10705019" y="201983"/>
                </a:cubicBezTo>
                <a:lnTo>
                  <a:pt x="10705019" y="201515"/>
                </a:lnTo>
                <a:lnTo>
                  <a:pt x="10705019" y="201046"/>
                </a:lnTo>
                <a:close/>
                <a:moveTo>
                  <a:pt x="11113089" y="199221"/>
                </a:moveTo>
                <a:lnTo>
                  <a:pt x="11113089" y="216898"/>
                </a:lnTo>
                <a:lnTo>
                  <a:pt x="11113089" y="235027"/>
                </a:lnTo>
                <a:lnTo>
                  <a:pt x="11113089" y="252746"/>
                </a:lnTo>
                <a:lnTo>
                  <a:pt x="11113089" y="270875"/>
                </a:lnTo>
                <a:lnTo>
                  <a:pt x="11123140" y="270875"/>
                </a:lnTo>
                <a:lnTo>
                  <a:pt x="11133191" y="270875"/>
                </a:lnTo>
                <a:lnTo>
                  <a:pt x="11142788" y="270875"/>
                </a:lnTo>
                <a:lnTo>
                  <a:pt x="11152798" y="270875"/>
                </a:lnTo>
                <a:lnTo>
                  <a:pt x="11152798" y="268491"/>
                </a:lnTo>
                <a:lnTo>
                  <a:pt x="11152798" y="266559"/>
                </a:lnTo>
                <a:lnTo>
                  <a:pt x="11152798" y="264174"/>
                </a:lnTo>
                <a:lnTo>
                  <a:pt x="11152798" y="261790"/>
                </a:lnTo>
                <a:lnTo>
                  <a:pt x="11145177" y="261790"/>
                </a:lnTo>
                <a:lnTo>
                  <a:pt x="11138010" y="261790"/>
                </a:lnTo>
                <a:lnTo>
                  <a:pt x="11130348" y="261790"/>
                </a:lnTo>
                <a:lnTo>
                  <a:pt x="11122687" y="261790"/>
                </a:lnTo>
                <a:lnTo>
                  <a:pt x="11122687" y="246045"/>
                </a:lnTo>
                <a:lnTo>
                  <a:pt x="11122687" y="230259"/>
                </a:lnTo>
                <a:lnTo>
                  <a:pt x="11122687" y="214514"/>
                </a:lnTo>
                <a:lnTo>
                  <a:pt x="11122687" y="199221"/>
                </a:lnTo>
                <a:lnTo>
                  <a:pt x="11120256" y="199221"/>
                </a:lnTo>
                <a:lnTo>
                  <a:pt x="11117867" y="199221"/>
                </a:lnTo>
                <a:lnTo>
                  <a:pt x="11115478" y="199221"/>
                </a:lnTo>
                <a:close/>
                <a:moveTo>
                  <a:pt x="11226532" y="199220"/>
                </a:moveTo>
                <a:cubicBezTo>
                  <a:pt x="11226532" y="199220"/>
                  <a:pt x="11226532" y="199220"/>
                  <a:pt x="11226532" y="216897"/>
                </a:cubicBezTo>
                <a:cubicBezTo>
                  <a:pt x="11226532" y="216897"/>
                  <a:pt x="11226532" y="216897"/>
                  <a:pt x="11226532" y="235027"/>
                </a:cubicBezTo>
                <a:cubicBezTo>
                  <a:pt x="11226532" y="235027"/>
                  <a:pt x="11226532" y="235027"/>
                  <a:pt x="11226532" y="252745"/>
                </a:cubicBezTo>
                <a:cubicBezTo>
                  <a:pt x="11226532" y="252745"/>
                  <a:pt x="11226532" y="252745"/>
                  <a:pt x="11226532" y="270875"/>
                </a:cubicBezTo>
                <a:lnTo>
                  <a:pt x="11233201" y="270875"/>
                </a:lnTo>
                <a:cubicBezTo>
                  <a:pt x="11233201" y="270875"/>
                  <a:pt x="11233201" y="270875"/>
                  <a:pt x="11239459" y="270875"/>
                </a:cubicBezTo>
                <a:cubicBezTo>
                  <a:pt x="11239459" y="270875"/>
                  <a:pt x="11239459" y="270875"/>
                  <a:pt x="11246128" y="270875"/>
                </a:cubicBezTo>
                <a:cubicBezTo>
                  <a:pt x="11246128" y="270875"/>
                  <a:pt x="11246128" y="270875"/>
                  <a:pt x="11252839" y="270875"/>
                </a:cubicBezTo>
                <a:cubicBezTo>
                  <a:pt x="11256173" y="270875"/>
                  <a:pt x="11259508" y="270382"/>
                  <a:pt x="11262390" y="269436"/>
                </a:cubicBezTo>
                <a:cubicBezTo>
                  <a:pt x="11264778" y="268490"/>
                  <a:pt x="11267165" y="267052"/>
                  <a:pt x="11269100" y="265119"/>
                </a:cubicBezTo>
                <a:cubicBezTo>
                  <a:pt x="11270994" y="263228"/>
                  <a:pt x="11272929" y="260844"/>
                  <a:pt x="11273876" y="258460"/>
                </a:cubicBezTo>
                <a:cubicBezTo>
                  <a:pt x="11274823" y="256075"/>
                  <a:pt x="11275317" y="252745"/>
                  <a:pt x="11275317" y="249374"/>
                </a:cubicBezTo>
                <a:cubicBezTo>
                  <a:pt x="11275317" y="247483"/>
                  <a:pt x="11274823" y="245551"/>
                  <a:pt x="11274823" y="244112"/>
                </a:cubicBezTo>
                <a:cubicBezTo>
                  <a:pt x="11274370" y="242221"/>
                  <a:pt x="11273382" y="240782"/>
                  <a:pt x="11272435" y="239343"/>
                </a:cubicBezTo>
                <a:cubicBezTo>
                  <a:pt x="11271982" y="238398"/>
                  <a:pt x="11270994" y="236959"/>
                  <a:pt x="11269553" y="236013"/>
                </a:cubicBezTo>
                <a:cubicBezTo>
                  <a:pt x="11268153" y="235027"/>
                  <a:pt x="11266713" y="234081"/>
                  <a:pt x="11265272" y="233136"/>
                </a:cubicBezTo>
                <a:cubicBezTo>
                  <a:pt x="11266219" y="232642"/>
                  <a:pt x="11267659" y="231697"/>
                  <a:pt x="11268606" y="230751"/>
                </a:cubicBezTo>
                <a:cubicBezTo>
                  <a:pt x="11269100" y="229806"/>
                  <a:pt x="11270047" y="228367"/>
                  <a:pt x="11270541" y="227421"/>
                </a:cubicBezTo>
                <a:cubicBezTo>
                  <a:pt x="11271488" y="225983"/>
                  <a:pt x="11271488" y="224544"/>
                  <a:pt x="11271982" y="223105"/>
                </a:cubicBezTo>
                <a:cubicBezTo>
                  <a:pt x="11272435" y="221666"/>
                  <a:pt x="11272435" y="220268"/>
                  <a:pt x="11272435" y="218336"/>
                </a:cubicBezTo>
                <a:cubicBezTo>
                  <a:pt x="11272435" y="215006"/>
                  <a:pt x="11271982" y="212129"/>
                  <a:pt x="11270994" y="209744"/>
                </a:cubicBezTo>
                <a:cubicBezTo>
                  <a:pt x="11270047" y="207360"/>
                  <a:pt x="11268606" y="205428"/>
                  <a:pt x="11266713" y="203989"/>
                </a:cubicBezTo>
                <a:cubicBezTo>
                  <a:pt x="11264778" y="202098"/>
                  <a:pt x="11262390" y="201152"/>
                  <a:pt x="11259508" y="200166"/>
                </a:cubicBezTo>
                <a:cubicBezTo>
                  <a:pt x="11257120" y="199220"/>
                  <a:pt x="11253786" y="199220"/>
                  <a:pt x="11249957" y="199220"/>
                </a:cubicBezTo>
                <a:cubicBezTo>
                  <a:pt x="11249957" y="199220"/>
                  <a:pt x="11249957" y="199220"/>
                  <a:pt x="11244235" y="199220"/>
                </a:cubicBezTo>
                <a:cubicBezTo>
                  <a:pt x="11244235" y="199220"/>
                  <a:pt x="11244235" y="199220"/>
                  <a:pt x="11238471" y="199220"/>
                </a:cubicBezTo>
                <a:cubicBezTo>
                  <a:pt x="11238471" y="199220"/>
                  <a:pt x="11238471" y="199220"/>
                  <a:pt x="11232254" y="199220"/>
                </a:cubicBezTo>
                <a:cubicBezTo>
                  <a:pt x="11232254" y="199220"/>
                  <a:pt x="11232254" y="199220"/>
                  <a:pt x="11226532" y="199220"/>
                </a:cubicBezTo>
                <a:close/>
                <a:moveTo>
                  <a:pt x="11305421" y="199220"/>
                </a:moveTo>
                <a:lnTo>
                  <a:pt x="11299667" y="216897"/>
                </a:lnTo>
                <a:lnTo>
                  <a:pt x="11294406" y="235027"/>
                </a:lnTo>
                <a:lnTo>
                  <a:pt x="11288694" y="252745"/>
                </a:lnTo>
                <a:lnTo>
                  <a:pt x="11282981" y="270875"/>
                </a:lnTo>
                <a:lnTo>
                  <a:pt x="11285365" y="270875"/>
                </a:lnTo>
                <a:lnTo>
                  <a:pt x="11287748" y="270875"/>
                </a:lnTo>
                <a:lnTo>
                  <a:pt x="11290132" y="270875"/>
                </a:lnTo>
                <a:lnTo>
                  <a:pt x="11292516" y="270875"/>
                </a:lnTo>
                <a:lnTo>
                  <a:pt x="11294406" y="265119"/>
                </a:lnTo>
                <a:lnTo>
                  <a:pt x="11296338" y="258912"/>
                </a:lnTo>
                <a:lnTo>
                  <a:pt x="11298229" y="253197"/>
                </a:lnTo>
                <a:lnTo>
                  <a:pt x="11300160" y="246990"/>
                </a:lnTo>
                <a:lnTo>
                  <a:pt x="11306366" y="246990"/>
                </a:lnTo>
                <a:lnTo>
                  <a:pt x="11312572" y="246990"/>
                </a:lnTo>
                <a:lnTo>
                  <a:pt x="11319271" y="246990"/>
                </a:lnTo>
                <a:lnTo>
                  <a:pt x="11325477" y="246990"/>
                </a:lnTo>
                <a:lnTo>
                  <a:pt x="11327367" y="253197"/>
                </a:lnTo>
                <a:lnTo>
                  <a:pt x="11329299" y="258912"/>
                </a:lnTo>
                <a:lnTo>
                  <a:pt x="11331189" y="265119"/>
                </a:lnTo>
                <a:lnTo>
                  <a:pt x="11332628" y="270875"/>
                </a:lnTo>
                <a:lnTo>
                  <a:pt x="11335012" y="270875"/>
                </a:lnTo>
                <a:lnTo>
                  <a:pt x="11337888" y="270875"/>
                </a:lnTo>
                <a:lnTo>
                  <a:pt x="11340272" y="270875"/>
                </a:lnTo>
                <a:lnTo>
                  <a:pt x="11342656" y="270875"/>
                </a:lnTo>
                <a:lnTo>
                  <a:pt x="11336902" y="252745"/>
                </a:lnTo>
                <a:lnTo>
                  <a:pt x="11331189" y="235027"/>
                </a:lnTo>
                <a:lnTo>
                  <a:pt x="11325477" y="216897"/>
                </a:lnTo>
                <a:lnTo>
                  <a:pt x="11320216" y="199220"/>
                </a:lnTo>
                <a:lnTo>
                  <a:pt x="11316394" y="199220"/>
                </a:lnTo>
                <a:lnTo>
                  <a:pt x="11312572" y="199220"/>
                </a:lnTo>
                <a:lnTo>
                  <a:pt x="11309243" y="199220"/>
                </a:lnTo>
                <a:close/>
                <a:moveTo>
                  <a:pt x="11354677" y="199220"/>
                </a:moveTo>
                <a:lnTo>
                  <a:pt x="11354677" y="216897"/>
                </a:lnTo>
                <a:lnTo>
                  <a:pt x="11354677" y="235027"/>
                </a:lnTo>
                <a:lnTo>
                  <a:pt x="11354677" y="252745"/>
                </a:lnTo>
                <a:lnTo>
                  <a:pt x="11354677" y="270875"/>
                </a:lnTo>
                <a:lnTo>
                  <a:pt x="11364252" y="270875"/>
                </a:lnTo>
                <a:lnTo>
                  <a:pt x="11374280" y="270875"/>
                </a:lnTo>
                <a:lnTo>
                  <a:pt x="11384308" y="270875"/>
                </a:lnTo>
                <a:lnTo>
                  <a:pt x="11393842" y="270875"/>
                </a:lnTo>
                <a:lnTo>
                  <a:pt x="11393842" y="268490"/>
                </a:lnTo>
                <a:lnTo>
                  <a:pt x="11393842" y="266558"/>
                </a:lnTo>
                <a:lnTo>
                  <a:pt x="11393842" y="264174"/>
                </a:lnTo>
                <a:lnTo>
                  <a:pt x="11393842" y="261789"/>
                </a:lnTo>
                <a:lnTo>
                  <a:pt x="11386691" y="261789"/>
                </a:lnTo>
                <a:lnTo>
                  <a:pt x="11379047" y="261789"/>
                </a:lnTo>
                <a:lnTo>
                  <a:pt x="11371403" y="261789"/>
                </a:lnTo>
                <a:lnTo>
                  <a:pt x="11363759" y="261789"/>
                </a:lnTo>
                <a:lnTo>
                  <a:pt x="11363759" y="246044"/>
                </a:lnTo>
                <a:lnTo>
                  <a:pt x="11363759" y="230258"/>
                </a:lnTo>
                <a:lnTo>
                  <a:pt x="11363759" y="214513"/>
                </a:lnTo>
                <a:lnTo>
                  <a:pt x="11363759" y="199220"/>
                </a:lnTo>
                <a:lnTo>
                  <a:pt x="11361376" y="199220"/>
                </a:lnTo>
                <a:lnTo>
                  <a:pt x="11359444" y="199220"/>
                </a:lnTo>
                <a:lnTo>
                  <a:pt x="11357061" y="199220"/>
                </a:lnTo>
                <a:close/>
                <a:moveTo>
                  <a:pt x="11072541" y="197768"/>
                </a:moveTo>
                <a:cubicBezTo>
                  <a:pt x="11068220" y="197768"/>
                  <a:pt x="11064392" y="198261"/>
                  <a:pt x="11061059" y="199207"/>
                </a:cubicBezTo>
                <a:cubicBezTo>
                  <a:pt x="11057725" y="200153"/>
                  <a:pt x="11054844" y="202086"/>
                  <a:pt x="11052457" y="204471"/>
                </a:cubicBezTo>
                <a:cubicBezTo>
                  <a:pt x="11050523" y="206363"/>
                  <a:pt x="11048630" y="209241"/>
                  <a:pt x="11047642" y="212614"/>
                </a:cubicBezTo>
                <a:cubicBezTo>
                  <a:pt x="11046243" y="215945"/>
                  <a:pt x="11045749" y="220263"/>
                  <a:pt x="11045749" y="224540"/>
                </a:cubicBezTo>
                <a:lnTo>
                  <a:pt x="11045749" y="229804"/>
                </a:lnTo>
                <a:cubicBezTo>
                  <a:pt x="11045749" y="229804"/>
                  <a:pt x="11045749" y="229804"/>
                  <a:pt x="11045749" y="234574"/>
                </a:cubicBezTo>
                <a:cubicBezTo>
                  <a:pt x="11045749" y="234574"/>
                  <a:pt x="11045749" y="234574"/>
                  <a:pt x="11045749" y="239838"/>
                </a:cubicBezTo>
                <a:cubicBezTo>
                  <a:pt x="11045749" y="239838"/>
                  <a:pt x="11045749" y="239838"/>
                  <a:pt x="11045749" y="245102"/>
                </a:cubicBezTo>
                <a:cubicBezTo>
                  <a:pt x="11045749" y="249379"/>
                  <a:pt x="11046243" y="253697"/>
                  <a:pt x="11047642" y="257028"/>
                </a:cubicBezTo>
                <a:cubicBezTo>
                  <a:pt x="11048630" y="260359"/>
                  <a:pt x="11050070" y="263238"/>
                  <a:pt x="11052457" y="265623"/>
                </a:cubicBezTo>
                <a:cubicBezTo>
                  <a:pt x="11054844" y="267515"/>
                  <a:pt x="11057231" y="269448"/>
                  <a:pt x="11060565" y="270887"/>
                </a:cubicBezTo>
                <a:cubicBezTo>
                  <a:pt x="11063940" y="271833"/>
                  <a:pt x="11067767" y="272327"/>
                  <a:pt x="11072047" y="272327"/>
                </a:cubicBezTo>
                <a:cubicBezTo>
                  <a:pt x="11076369" y="272327"/>
                  <a:pt x="11080155" y="271833"/>
                  <a:pt x="11083530" y="270887"/>
                </a:cubicBezTo>
                <a:cubicBezTo>
                  <a:pt x="11086863" y="269448"/>
                  <a:pt x="11089744" y="267515"/>
                  <a:pt x="11091637" y="265623"/>
                </a:cubicBezTo>
                <a:cubicBezTo>
                  <a:pt x="11094066" y="263238"/>
                  <a:pt x="11095465" y="260359"/>
                  <a:pt x="11096453" y="257028"/>
                </a:cubicBezTo>
                <a:cubicBezTo>
                  <a:pt x="11097893" y="253697"/>
                  <a:pt x="11098346" y="249379"/>
                  <a:pt x="11098346" y="245102"/>
                </a:cubicBezTo>
                <a:cubicBezTo>
                  <a:pt x="11098346" y="245102"/>
                  <a:pt x="11098346" y="245102"/>
                  <a:pt x="11098346" y="241278"/>
                </a:cubicBezTo>
                <a:cubicBezTo>
                  <a:pt x="11098346" y="241278"/>
                  <a:pt x="11098346" y="241278"/>
                  <a:pt x="11098346" y="237905"/>
                </a:cubicBezTo>
                <a:cubicBezTo>
                  <a:pt x="11098346" y="237905"/>
                  <a:pt x="11098346" y="237905"/>
                  <a:pt x="11098346" y="234081"/>
                </a:cubicBezTo>
                <a:cubicBezTo>
                  <a:pt x="11098346" y="234081"/>
                  <a:pt x="11098346" y="234081"/>
                  <a:pt x="11098346" y="230256"/>
                </a:cubicBezTo>
                <a:cubicBezTo>
                  <a:pt x="11098346" y="230256"/>
                  <a:pt x="11098346" y="230256"/>
                  <a:pt x="11091185" y="230256"/>
                </a:cubicBezTo>
                <a:cubicBezTo>
                  <a:pt x="11091185" y="230256"/>
                  <a:pt x="11091185" y="230256"/>
                  <a:pt x="11084476" y="230256"/>
                </a:cubicBezTo>
                <a:cubicBezTo>
                  <a:pt x="11084476" y="230256"/>
                  <a:pt x="11084476" y="230256"/>
                  <a:pt x="11077315" y="230256"/>
                </a:cubicBezTo>
                <a:cubicBezTo>
                  <a:pt x="11077315" y="230256"/>
                  <a:pt x="11077315" y="230256"/>
                  <a:pt x="11070154" y="230256"/>
                </a:cubicBezTo>
                <a:cubicBezTo>
                  <a:pt x="11070154" y="230256"/>
                  <a:pt x="11070154" y="230256"/>
                  <a:pt x="11070154" y="232641"/>
                </a:cubicBezTo>
                <a:cubicBezTo>
                  <a:pt x="11070154" y="232641"/>
                  <a:pt x="11070154" y="232641"/>
                  <a:pt x="11070154" y="234574"/>
                </a:cubicBezTo>
                <a:cubicBezTo>
                  <a:pt x="11070154" y="234574"/>
                  <a:pt x="11070154" y="234574"/>
                  <a:pt x="11070154" y="236959"/>
                </a:cubicBezTo>
                <a:cubicBezTo>
                  <a:pt x="11070154" y="236959"/>
                  <a:pt x="11070154" y="236959"/>
                  <a:pt x="11070154" y="238851"/>
                </a:cubicBezTo>
                <a:cubicBezTo>
                  <a:pt x="11070154" y="238851"/>
                  <a:pt x="11070154" y="238851"/>
                  <a:pt x="11074928" y="238851"/>
                </a:cubicBezTo>
                <a:cubicBezTo>
                  <a:pt x="11074928" y="238851"/>
                  <a:pt x="11074928" y="238851"/>
                  <a:pt x="11079208" y="238851"/>
                </a:cubicBezTo>
                <a:cubicBezTo>
                  <a:pt x="11079208" y="238851"/>
                  <a:pt x="11079208" y="238851"/>
                  <a:pt x="11083983" y="238851"/>
                </a:cubicBezTo>
                <a:cubicBezTo>
                  <a:pt x="11083983" y="238851"/>
                  <a:pt x="11083983" y="238851"/>
                  <a:pt x="11088304" y="238851"/>
                </a:cubicBezTo>
                <a:cubicBezTo>
                  <a:pt x="11088304" y="238851"/>
                  <a:pt x="11088304" y="238851"/>
                  <a:pt x="11088304" y="240291"/>
                </a:cubicBezTo>
                <a:cubicBezTo>
                  <a:pt x="11088304" y="240291"/>
                  <a:pt x="11088304" y="240291"/>
                  <a:pt x="11088304" y="242223"/>
                </a:cubicBezTo>
                <a:cubicBezTo>
                  <a:pt x="11088304" y="242223"/>
                  <a:pt x="11088304" y="242223"/>
                  <a:pt x="11088304" y="243663"/>
                </a:cubicBezTo>
                <a:cubicBezTo>
                  <a:pt x="11088304" y="243663"/>
                  <a:pt x="11088304" y="243663"/>
                  <a:pt x="11088304" y="245102"/>
                </a:cubicBezTo>
                <a:cubicBezTo>
                  <a:pt x="11088304" y="248433"/>
                  <a:pt x="11088304" y="250818"/>
                  <a:pt x="11087357" y="253204"/>
                </a:cubicBezTo>
                <a:cubicBezTo>
                  <a:pt x="11086863" y="255589"/>
                  <a:pt x="11085917" y="257522"/>
                  <a:pt x="11084476" y="258920"/>
                </a:cubicBezTo>
                <a:cubicBezTo>
                  <a:pt x="11083530" y="260853"/>
                  <a:pt x="11081596" y="261799"/>
                  <a:pt x="11079702" y="262292"/>
                </a:cubicBezTo>
                <a:cubicBezTo>
                  <a:pt x="11077315" y="263238"/>
                  <a:pt x="11074928" y="263690"/>
                  <a:pt x="11072047" y="263690"/>
                </a:cubicBezTo>
                <a:cubicBezTo>
                  <a:pt x="11069660" y="263690"/>
                  <a:pt x="11066780" y="263238"/>
                  <a:pt x="11064886" y="262292"/>
                </a:cubicBezTo>
                <a:cubicBezTo>
                  <a:pt x="11062952" y="261799"/>
                  <a:pt x="11061059" y="260853"/>
                  <a:pt x="11059618" y="258920"/>
                </a:cubicBezTo>
                <a:cubicBezTo>
                  <a:pt x="11058178" y="257522"/>
                  <a:pt x="11057231" y="255589"/>
                  <a:pt x="11056285" y="253204"/>
                </a:cubicBezTo>
                <a:cubicBezTo>
                  <a:pt x="11055791" y="250818"/>
                  <a:pt x="11055297" y="248433"/>
                  <a:pt x="11055297" y="245102"/>
                </a:cubicBezTo>
                <a:cubicBezTo>
                  <a:pt x="11055297" y="245102"/>
                  <a:pt x="11055297" y="245102"/>
                  <a:pt x="11055297" y="239838"/>
                </a:cubicBezTo>
                <a:cubicBezTo>
                  <a:pt x="11055297" y="239838"/>
                  <a:pt x="11055297" y="239838"/>
                  <a:pt x="11055297" y="234574"/>
                </a:cubicBezTo>
                <a:cubicBezTo>
                  <a:pt x="11055297" y="234574"/>
                  <a:pt x="11055297" y="234574"/>
                  <a:pt x="11055297" y="229804"/>
                </a:cubicBezTo>
                <a:cubicBezTo>
                  <a:pt x="11055297" y="229804"/>
                  <a:pt x="11055297" y="229804"/>
                  <a:pt x="11055297" y="224540"/>
                </a:cubicBezTo>
                <a:cubicBezTo>
                  <a:pt x="11055297" y="221209"/>
                  <a:pt x="11055791" y="218823"/>
                  <a:pt x="11056285" y="216438"/>
                </a:cubicBezTo>
                <a:cubicBezTo>
                  <a:pt x="11057231" y="214012"/>
                  <a:pt x="11058178" y="212120"/>
                  <a:pt x="11059618" y="210681"/>
                </a:cubicBezTo>
                <a:cubicBezTo>
                  <a:pt x="11061059" y="209241"/>
                  <a:pt x="11062952" y="207802"/>
                  <a:pt x="11064886" y="207350"/>
                </a:cubicBezTo>
                <a:cubicBezTo>
                  <a:pt x="11066780" y="206363"/>
                  <a:pt x="11069660" y="205910"/>
                  <a:pt x="11072541" y="205910"/>
                </a:cubicBezTo>
                <a:cubicBezTo>
                  <a:pt x="11074434" y="205910"/>
                  <a:pt x="11076821" y="206363"/>
                  <a:pt x="11078262" y="206856"/>
                </a:cubicBezTo>
                <a:cubicBezTo>
                  <a:pt x="11080155" y="207350"/>
                  <a:pt x="11081596" y="207802"/>
                  <a:pt x="11083036" y="208789"/>
                </a:cubicBezTo>
                <a:cubicBezTo>
                  <a:pt x="11084476" y="209735"/>
                  <a:pt x="11085423" y="211174"/>
                  <a:pt x="11086411" y="212614"/>
                </a:cubicBezTo>
                <a:cubicBezTo>
                  <a:pt x="11087357" y="214012"/>
                  <a:pt x="11088304" y="215451"/>
                  <a:pt x="11088798" y="217384"/>
                </a:cubicBezTo>
                <a:cubicBezTo>
                  <a:pt x="11088798" y="217384"/>
                  <a:pt x="11088798" y="217384"/>
                  <a:pt x="11090691" y="216438"/>
                </a:cubicBezTo>
                <a:cubicBezTo>
                  <a:pt x="11090691" y="216438"/>
                  <a:pt x="11090691" y="216438"/>
                  <a:pt x="11093078" y="215451"/>
                </a:cubicBezTo>
                <a:cubicBezTo>
                  <a:pt x="11093078" y="215451"/>
                  <a:pt x="11093078" y="215451"/>
                  <a:pt x="11095465" y="214999"/>
                </a:cubicBezTo>
                <a:cubicBezTo>
                  <a:pt x="11095465" y="214999"/>
                  <a:pt x="11095465" y="214999"/>
                  <a:pt x="11097399" y="214012"/>
                </a:cubicBezTo>
                <a:cubicBezTo>
                  <a:pt x="11096453" y="211174"/>
                  <a:pt x="11095012" y="208296"/>
                  <a:pt x="11093572" y="206363"/>
                </a:cubicBezTo>
                <a:cubicBezTo>
                  <a:pt x="11092131" y="204471"/>
                  <a:pt x="11090238" y="202538"/>
                  <a:pt x="11087810" y="201140"/>
                </a:cubicBezTo>
                <a:cubicBezTo>
                  <a:pt x="11085917" y="200153"/>
                  <a:pt x="11083530" y="199207"/>
                  <a:pt x="11081143" y="198261"/>
                </a:cubicBezTo>
                <a:cubicBezTo>
                  <a:pt x="11078262" y="197768"/>
                  <a:pt x="11075381" y="197768"/>
                  <a:pt x="11072541" y="197768"/>
                </a:cubicBezTo>
                <a:close/>
                <a:moveTo>
                  <a:pt x="11184946" y="197223"/>
                </a:moveTo>
                <a:cubicBezTo>
                  <a:pt x="11180625" y="197223"/>
                  <a:pt x="11176839" y="198170"/>
                  <a:pt x="11173464" y="199117"/>
                </a:cubicBezTo>
                <a:cubicBezTo>
                  <a:pt x="11170130" y="200558"/>
                  <a:pt x="11167250" y="201999"/>
                  <a:pt x="11165356" y="204388"/>
                </a:cubicBezTo>
                <a:cubicBezTo>
                  <a:pt x="11162969" y="206776"/>
                  <a:pt x="11161035" y="209658"/>
                  <a:pt x="11160088" y="212540"/>
                </a:cubicBezTo>
                <a:cubicBezTo>
                  <a:pt x="11159142" y="215876"/>
                  <a:pt x="11158648" y="219705"/>
                  <a:pt x="11158648" y="223987"/>
                </a:cubicBezTo>
                <a:lnTo>
                  <a:pt x="11158648" y="229257"/>
                </a:lnTo>
                <a:cubicBezTo>
                  <a:pt x="11158648" y="229257"/>
                  <a:pt x="11158648" y="229257"/>
                  <a:pt x="11158648" y="234528"/>
                </a:cubicBezTo>
                <a:cubicBezTo>
                  <a:pt x="11158648" y="234528"/>
                  <a:pt x="11158648" y="234528"/>
                  <a:pt x="11158648" y="239798"/>
                </a:cubicBezTo>
                <a:cubicBezTo>
                  <a:pt x="11158648" y="239798"/>
                  <a:pt x="11158648" y="239798"/>
                  <a:pt x="11158648" y="245069"/>
                </a:cubicBezTo>
                <a:cubicBezTo>
                  <a:pt x="11158648" y="250298"/>
                  <a:pt x="11159595" y="254621"/>
                  <a:pt x="11161035" y="258451"/>
                </a:cubicBezTo>
                <a:cubicBezTo>
                  <a:pt x="11162475" y="261786"/>
                  <a:pt x="11164369" y="264668"/>
                  <a:pt x="11166797" y="266562"/>
                </a:cubicBezTo>
                <a:cubicBezTo>
                  <a:pt x="11169637" y="268951"/>
                  <a:pt x="11172517" y="270392"/>
                  <a:pt x="11175398" y="271339"/>
                </a:cubicBezTo>
                <a:cubicBezTo>
                  <a:pt x="11178732" y="271833"/>
                  <a:pt x="11182066" y="272327"/>
                  <a:pt x="11184946" y="272327"/>
                </a:cubicBezTo>
                <a:cubicBezTo>
                  <a:pt x="11188280" y="272327"/>
                  <a:pt x="11191655" y="271833"/>
                  <a:pt x="11194495" y="271339"/>
                </a:cubicBezTo>
                <a:cubicBezTo>
                  <a:pt x="11197375" y="270392"/>
                  <a:pt x="11200256" y="268951"/>
                  <a:pt x="11203137" y="266562"/>
                </a:cubicBezTo>
                <a:cubicBezTo>
                  <a:pt x="11205524" y="264668"/>
                  <a:pt x="11207417" y="261786"/>
                  <a:pt x="11208858" y="258451"/>
                </a:cubicBezTo>
                <a:cubicBezTo>
                  <a:pt x="11210751" y="254621"/>
                  <a:pt x="11211245" y="250298"/>
                  <a:pt x="11211245" y="245069"/>
                </a:cubicBezTo>
                <a:cubicBezTo>
                  <a:pt x="11211245" y="245069"/>
                  <a:pt x="11211245" y="245069"/>
                  <a:pt x="11211245" y="239798"/>
                </a:cubicBezTo>
                <a:cubicBezTo>
                  <a:pt x="11211245" y="239798"/>
                  <a:pt x="11211245" y="239798"/>
                  <a:pt x="11211245" y="234528"/>
                </a:cubicBezTo>
                <a:cubicBezTo>
                  <a:pt x="11211245" y="234528"/>
                  <a:pt x="11211245" y="234528"/>
                  <a:pt x="11211245" y="229257"/>
                </a:cubicBezTo>
                <a:cubicBezTo>
                  <a:pt x="11211245" y="229257"/>
                  <a:pt x="11211245" y="229257"/>
                  <a:pt x="11211245" y="223987"/>
                </a:cubicBezTo>
                <a:cubicBezTo>
                  <a:pt x="11211245" y="219705"/>
                  <a:pt x="11210751" y="215876"/>
                  <a:pt x="11209804" y="212540"/>
                </a:cubicBezTo>
                <a:cubicBezTo>
                  <a:pt x="11208858" y="209658"/>
                  <a:pt x="11206965" y="206776"/>
                  <a:pt x="11205030" y="204388"/>
                </a:cubicBezTo>
                <a:cubicBezTo>
                  <a:pt x="11202643" y="201999"/>
                  <a:pt x="11199762" y="200558"/>
                  <a:pt x="11196429" y="199117"/>
                </a:cubicBezTo>
                <a:cubicBezTo>
                  <a:pt x="11193054" y="198170"/>
                  <a:pt x="11189227" y="197223"/>
                  <a:pt x="11184946" y="197223"/>
                </a:cubicBezTo>
                <a:close/>
                <a:moveTo>
                  <a:pt x="10808562" y="193508"/>
                </a:moveTo>
                <a:cubicBezTo>
                  <a:pt x="10817059" y="200088"/>
                  <a:pt x="10817059" y="200088"/>
                  <a:pt x="10817059" y="200088"/>
                </a:cubicBezTo>
                <a:cubicBezTo>
                  <a:pt x="10825045" y="207158"/>
                  <a:pt x="10825045" y="207158"/>
                  <a:pt x="10825045" y="207158"/>
                </a:cubicBezTo>
                <a:cubicBezTo>
                  <a:pt x="10833521" y="213738"/>
                  <a:pt x="10833521" y="213738"/>
                  <a:pt x="10833521" y="213738"/>
                </a:cubicBezTo>
                <a:cubicBezTo>
                  <a:pt x="10841528" y="220340"/>
                  <a:pt x="10841528" y="220340"/>
                  <a:pt x="10841528" y="220340"/>
                </a:cubicBezTo>
                <a:cubicBezTo>
                  <a:pt x="10850004" y="227410"/>
                  <a:pt x="10850004" y="227410"/>
                  <a:pt x="10850004" y="227410"/>
                </a:cubicBezTo>
                <a:cubicBezTo>
                  <a:pt x="10858480" y="233991"/>
                  <a:pt x="10858480" y="233991"/>
                  <a:pt x="10858480" y="233991"/>
                </a:cubicBezTo>
                <a:cubicBezTo>
                  <a:pt x="10866466" y="241040"/>
                  <a:pt x="10866466" y="241040"/>
                  <a:pt x="10866466" y="241040"/>
                </a:cubicBezTo>
                <a:lnTo>
                  <a:pt x="10874963" y="247641"/>
                </a:lnTo>
                <a:cubicBezTo>
                  <a:pt x="10868361" y="247173"/>
                  <a:pt x="10868361" y="247173"/>
                  <a:pt x="10868361" y="247173"/>
                </a:cubicBezTo>
                <a:cubicBezTo>
                  <a:pt x="10861781" y="246704"/>
                  <a:pt x="10861781" y="246704"/>
                  <a:pt x="10861781" y="246704"/>
                </a:cubicBezTo>
                <a:cubicBezTo>
                  <a:pt x="10855647" y="246236"/>
                  <a:pt x="10855647" y="246236"/>
                  <a:pt x="10855647" y="246236"/>
                </a:cubicBezTo>
                <a:cubicBezTo>
                  <a:pt x="10849067" y="245746"/>
                  <a:pt x="10849067" y="245746"/>
                  <a:pt x="10849067" y="245746"/>
                </a:cubicBezTo>
                <a:cubicBezTo>
                  <a:pt x="10842955" y="244809"/>
                  <a:pt x="10842955" y="244809"/>
                  <a:pt x="10842955" y="244809"/>
                </a:cubicBezTo>
                <a:cubicBezTo>
                  <a:pt x="10836353" y="244340"/>
                  <a:pt x="10836353" y="244340"/>
                  <a:pt x="10836353" y="244340"/>
                </a:cubicBezTo>
                <a:cubicBezTo>
                  <a:pt x="10830241" y="243872"/>
                  <a:pt x="10830241" y="243872"/>
                  <a:pt x="10830241" y="243872"/>
                </a:cubicBezTo>
                <a:cubicBezTo>
                  <a:pt x="10823639" y="243403"/>
                  <a:pt x="10823639" y="243403"/>
                  <a:pt x="10823639" y="243403"/>
                </a:cubicBezTo>
                <a:cubicBezTo>
                  <a:pt x="10821744" y="237292"/>
                  <a:pt x="10821744" y="237292"/>
                  <a:pt x="10821744" y="237292"/>
                </a:cubicBezTo>
                <a:cubicBezTo>
                  <a:pt x="10819870" y="231158"/>
                  <a:pt x="10819870" y="231158"/>
                  <a:pt x="10819870" y="231158"/>
                </a:cubicBezTo>
                <a:cubicBezTo>
                  <a:pt x="10817996" y="224578"/>
                  <a:pt x="10817996" y="224578"/>
                  <a:pt x="10817996" y="224578"/>
                </a:cubicBezTo>
                <a:cubicBezTo>
                  <a:pt x="10816100" y="218445"/>
                  <a:pt x="10816100" y="218445"/>
                  <a:pt x="10816100" y="218445"/>
                </a:cubicBezTo>
                <a:cubicBezTo>
                  <a:pt x="10814226" y="212333"/>
                  <a:pt x="10814226" y="212333"/>
                  <a:pt x="10814226" y="212333"/>
                </a:cubicBezTo>
                <a:cubicBezTo>
                  <a:pt x="10812331" y="205731"/>
                  <a:pt x="10812331" y="205731"/>
                  <a:pt x="10812331" y="205731"/>
                </a:cubicBezTo>
                <a:cubicBezTo>
                  <a:pt x="10810457" y="199619"/>
                  <a:pt x="10810457" y="199619"/>
                  <a:pt x="10810457" y="199619"/>
                </a:cubicBezTo>
                <a:cubicBezTo>
                  <a:pt x="10808562" y="193508"/>
                  <a:pt x="10808562" y="193508"/>
                  <a:pt x="10808562" y="193508"/>
                </a:cubicBezTo>
                <a:close/>
                <a:moveTo>
                  <a:pt x="10813289" y="192549"/>
                </a:moveTo>
                <a:cubicBezTo>
                  <a:pt x="10817059" y="193976"/>
                  <a:pt x="10817059" y="193976"/>
                  <a:pt x="10817059" y="193976"/>
                </a:cubicBezTo>
                <a:cubicBezTo>
                  <a:pt x="10821275" y="195382"/>
                  <a:pt x="10821275" y="195382"/>
                  <a:pt x="10821275" y="195382"/>
                </a:cubicBezTo>
                <a:cubicBezTo>
                  <a:pt x="10825513" y="196787"/>
                  <a:pt x="10825513" y="196787"/>
                  <a:pt x="10825513" y="196787"/>
                </a:cubicBezTo>
                <a:cubicBezTo>
                  <a:pt x="10829772" y="197745"/>
                  <a:pt x="10829772" y="197745"/>
                  <a:pt x="10829772" y="197745"/>
                </a:cubicBezTo>
                <a:cubicBezTo>
                  <a:pt x="10833521" y="199151"/>
                  <a:pt x="10833521" y="199151"/>
                  <a:pt x="10833521" y="199151"/>
                </a:cubicBezTo>
                <a:lnTo>
                  <a:pt x="10837759" y="200556"/>
                </a:lnTo>
                <a:cubicBezTo>
                  <a:pt x="10841996" y="201983"/>
                  <a:pt x="10841996" y="201983"/>
                  <a:pt x="10841996" y="201983"/>
                </a:cubicBezTo>
                <a:cubicBezTo>
                  <a:pt x="10846234" y="202920"/>
                  <a:pt x="10846234" y="202920"/>
                  <a:pt x="10846234" y="202920"/>
                </a:cubicBezTo>
                <a:cubicBezTo>
                  <a:pt x="10849535" y="207627"/>
                  <a:pt x="10849535" y="207627"/>
                  <a:pt x="10849535" y="207627"/>
                </a:cubicBezTo>
                <a:cubicBezTo>
                  <a:pt x="10852368" y="212801"/>
                  <a:pt x="10852368" y="212801"/>
                  <a:pt x="10852368" y="212801"/>
                </a:cubicBezTo>
                <a:cubicBezTo>
                  <a:pt x="10855647" y="217508"/>
                  <a:pt x="10855647" y="217508"/>
                  <a:pt x="10855647" y="217508"/>
                </a:cubicBezTo>
                <a:cubicBezTo>
                  <a:pt x="10858948" y="222214"/>
                  <a:pt x="10858948" y="222214"/>
                  <a:pt x="10858948" y="222214"/>
                </a:cubicBezTo>
                <a:cubicBezTo>
                  <a:pt x="10862249" y="226920"/>
                  <a:pt x="10862249" y="226920"/>
                  <a:pt x="10862249" y="226920"/>
                </a:cubicBezTo>
                <a:cubicBezTo>
                  <a:pt x="10865550" y="231627"/>
                  <a:pt x="10865550" y="231627"/>
                  <a:pt x="10865550" y="231627"/>
                </a:cubicBezTo>
                <a:cubicBezTo>
                  <a:pt x="10868830" y="236333"/>
                  <a:pt x="10868830" y="236333"/>
                  <a:pt x="10868830" y="236333"/>
                </a:cubicBezTo>
                <a:cubicBezTo>
                  <a:pt x="10872131" y="241040"/>
                  <a:pt x="10872131" y="241040"/>
                  <a:pt x="10872131" y="241040"/>
                </a:cubicBezTo>
                <a:cubicBezTo>
                  <a:pt x="10864592" y="234928"/>
                  <a:pt x="10864592" y="234928"/>
                  <a:pt x="10864592" y="234928"/>
                </a:cubicBezTo>
                <a:cubicBezTo>
                  <a:pt x="10857521" y="228795"/>
                  <a:pt x="10857521" y="228795"/>
                  <a:pt x="10857521" y="228795"/>
                </a:cubicBezTo>
                <a:cubicBezTo>
                  <a:pt x="10850004" y="223151"/>
                  <a:pt x="10850004" y="223151"/>
                  <a:pt x="10850004" y="223151"/>
                </a:cubicBezTo>
                <a:cubicBezTo>
                  <a:pt x="10842465" y="217039"/>
                  <a:pt x="10842465" y="217039"/>
                  <a:pt x="10842465" y="217039"/>
                </a:cubicBezTo>
                <a:cubicBezTo>
                  <a:pt x="10835416" y="210927"/>
                  <a:pt x="10835416" y="210927"/>
                  <a:pt x="10835416" y="210927"/>
                </a:cubicBezTo>
                <a:cubicBezTo>
                  <a:pt x="10827877" y="204816"/>
                  <a:pt x="10827877" y="204816"/>
                  <a:pt x="10827877" y="204816"/>
                </a:cubicBezTo>
                <a:cubicBezTo>
                  <a:pt x="10820360" y="198682"/>
                  <a:pt x="10820360" y="198682"/>
                  <a:pt x="10820360" y="198682"/>
                </a:cubicBezTo>
                <a:cubicBezTo>
                  <a:pt x="10813289" y="192549"/>
                  <a:pt x="10813289" y="192549"/>
                  <a:pt x="10813289" y="192549"/>
                </a:cubicBezTo>
                <a:close/>
                <a:moveTo>
                  <a:pt x="10804345" y="190675"/>
                </a:moveTo>
                <a:cubicBezTo>
                  <a:pt x="10806219" y="196787"/>
                  <a:pt x="10806219" y="196787"/>
                  <a:pt x="10806219" y="196787"/>
                </a:cubicBezTo>
                <a:cubicBezTo>
                  <a:pt x="10808114" y="202920"/>
                  <a:pt x="10808114" y="202920"/>
                  <a:pt x="10808114" y="202920"/>
                </a:cubicBezTo>
                <a:cubicBezTo>
                  <a:pt x="10809988" y="209501"/>
                  <a:pt x="10809988" y="209501"/>
                  <a:pt x="10809988" y="209501"/>
                </a:cubicBezTo>
                <a:cubicBezTo>
                  <a:pt x="10811862" y="215612"/>
                  <a:pt x="10811862" y="215612"/>
                  <a:pt x="10811862" y="215612"/>
                </a:cubicBezTo>
                <a:cubicBezTo>
                  <a:pt x="10813758" y="221746"/>
                  <a:pt x="10813758" y="221746"/>
                  <a:pt x="10813758" y="221746"/>
                </a:cubicBezTo>
                <a:cubicBezTo>
                  <a:pt x="10815632" y="227857"/>
                  <a:pt x="10815632" y="227857"/>
                  <a:pt x="10815632" y="227857"/>
                </a:cubicBezTo>
                <a:cubicBezTo>
                  <a:pt x="10817527" y="234459"/>
                  <a:pt x="10817527" y="234459"/>
                  <a:pt x="10817527" y="234459"/>
                </a:cubicBezTo>
                <a:cubicBezTo>
                  <a:pt x="10819401" y="240571"/>
                  <a:pt x="10819401" y="240571"/>
                  <a:pt x="10819401" y="240571"/>
                </a:cubicBezTo>
                <a:lnTo>
                  <a:pt x="10812821" y="235396"/>
                </a:lnTo>
                <a:cubicBezTo>
                  <a:pt x="10806687" y="230690"/>
                  <a:pt x="10806687" y="230690"/>
                  <a:pt x="10806687" y="230690"/>
                </a:cubicBezTo>
                <a:cubicBezTo>
                  <a:pt x="10800107" y="225515"/>
                  <a:pt x="10800107" y="225515"/>
                  <a:pt x="10800107" y="225515"/>
                </a:cubicBezTo>
                <a:cubicBezTo>
                  <a:pt x="10793995" y="220340"/>
                  <a:pt x="10793995" y="220340"/>
                  <a:pt x="10793995" y="220340"/>
                </a:cubicBezTo>
                <a:cubicBezTo>
                  <a:pt x="10787393" y="215612"/>
                  <a:pt x="10787393" y="215612"/>
                  <a:pt x="10787393" y="215612"/>
                </a:cubicBezTo>
                <a:cubicBezTo>
                  <a:pt x="10781281" y="210459"/>
                  <a:pt x="10781281" y="210459"/>
                  <a:pt x="10781281" y="210459"/>
                </a:cubicBezTo>
                <a:cubicBezTo>
                  <a:pt x="10774679" y="205731"/>
                  <a:pt x="10774679" y="205731"/>
                  <a:pt x="10774679" y="205731"/>
                </a:cubicBezTo>
                <a:cubicBezTo>
                  <a:pt x="10768099" y="200556"/>
                  <a:pt x="10768099" y="200556"/>
                  <a:pt x="10768099" y="200556"/>
                </a:cubicBezTo>
                <a:cubicBezTo>
                  <a:pt x="10772805" y="199151"/>
                  <a:pt x="10772805" y="199151"/>
                  <a:pt x="10772805" y="199151"/>
                </a:cubicBezTo>
                <a:cubicBezTo>
                  <a:pt x="10777512" y="198214"/>
                  <a:pt x="10777512" y="198214"/>
                  <a:pt x="10777512" y="198214"/>
                </a:cubicBezTo>
                <a:cubicBezTo>
                  <a:pt x="10781750" y="196787"/>
                  <a:pt x="10781750" y="196787"/>
                  <a:pt x="10781750" y="196787"/>
                </a:cubicBezTo>
                <a:cubicBezTo>
                  <a:pt x="10786456" y="195850"/>
                  <a:pt x="10786456" y="195850"/>
                  <a:pt x="10786456" y="195850"/>
                </a:cubicBezTo>
                <a:cubicBezTo>
                  <a:pt x="10790694" y="194445"/>
                  <a:pt x="10790694" y="194445"/>
                  <a:pt x="10790694" y="194445"/>
                </a:cubicBezTo>
                <a:cubicBezTo>
                  <a:pt x="10795400" y="193018"/>
                  <a:pt x="10795400" y="193018"/>
                  <a:pt x="10795400" y="193018"/>
                </a:cubicBezTo>
                <a:cubicBezTo>
                  <a:pt x="10800107" y="192102"/>
                  <a:pt x="10800107" y="192102"/>
                  <a:pt x="10800107" y="192102"/>
                </a:cubicBezTo>
                <a:cubicBezTo>
                  <a:pt x="10804345" y="190675"/>
                  <a:pt x="10804345" y="190675"/>
                  <a:pt x="10804345" y="190675"/>
                </a:cubicBezTo>
                <a:close/>
                <a:moveTo>
                  <a:pt x="10642430" y="172787"/>
                </a:moveTo>
                <a:lnTo>
                  <a:pt x="10647605" y="175619"/>
                </a:lnTo>
                <a:cubicBezTo>
                  <a:pt x="10652801" y="178452"/>
                  <a:pt x="10652801" y="178452"/>
                  <a:pt x="10652801" y="178452"/>
                </a:cubicBezTo>
                <a:cubicBezTo>
                  <a:pt x="10657955" y="181263"/>
                  <a:pt x="10657955" y="181263"/>
                  <a:pt x="10657955" y="181263"/>
                </a:cubicBezTo>
                <a:cubicBezTo>
                  <a:pt x="10663151" y="183605"/>
                  <a:pt x="10663151" y="183605"/>
                  <a:pt x="10663151" y="183605"/>
                </a:cubicBezTo>
                <a:cubicBezTo>
                  <a:pt x="10668795" y="186437"/>
                  <a:pt x="10668795" y="186437"/>
                  <a:pt x="10668795" y="186437"/>
                </a:cubicBezTo>
                <a:cubicBezTo>
                  <a:pt x="10673970" y="189270"/>
                  <a:pt x="10673970" y="189270"/>
                  <a:pt x="10673970" y="189270"/>
                </a:cubicBezTo>
                <a:cubicBezTo>
                  <a:pt x="10679166" y="192102"/>
                  <a:pt x="10679166" y="192102"/>
                  <a:pt x="10679166" y="192102"/>
                </a:cubicBezTo>
                <a:cubicBezTo>
                  <a:pt x="10684320" y="194913"/>
                  <a:pt x="10684320" y="194913"/>
                  <a:pt x="10684320" y="194913"/>
                </a:cubicBezTo>
                <a:cubicBezTo>
                  <a:pt x="10684320" y="194913"/>
                  <a:pt x="10684320" y="195382"/>
                  <a:pt x="10683851" y="195382"/>
                </a:cubicBezTo>
                <a:lnTo>
                  <a:pt x="10683851" y="195850"/>
                </a:lnTo>
                <a:lnTo>
                  <a:pt x="10683851" y="196319"/>
                </a:lnTo>
                <a:lnTo>
                  <a:pt x="10683851" y="196787"/>
                </a:lnTo>
                <a:cubicBezTo>
                  <a:pt x="10683851" y="196787"/>
                  <a:pt x="10683851" y="196787"/>
                  <a:pt x="10683851" y="197277"/>
                </a:cubicBezTo>
                <a:cubicBezTo>
                  <a:pt x="10683851" y="197277"/>
                  <a:pt x="10683851" y="197277"/>
                  <a:pt x="10683851" y="197745"/>
                </a:cubicBezTo>
                <a:cubicBezTo>
                  <a:pt x="10683383" y="197745"/>
                  <a:pt x="10683383" y="197745"/>
                  <a:pt x="10683383" y="198214"/>
                </a:cubicBezTo>
                <a:cubicBezTo>
                  <a:pt x="10683383" y="198214"/>
                  <a:pt x="10683383" y="198214"/>
                  <a:pt x="10683383" y="198682"/>
                </a:cubicBezTo>
                <a:cubicBezTo>
                  <a:pt x="10683383" y="198682"/>
                  <a:pt x="10683383" y="198682"/>
                  <a:pt x="10683383" y="199151"/>
                </a:cubicBezTo>
                <a:cubicBezTo>
                  <a:pt x="10683383" y="199151"/>
                  <a:pt x="10683383" y="199151"/>
                  <a:pt x="10683851" y="199151"/>
                </a:cubicBezTo>
                <a:cubicBezTo>
                  <a:pt x="10683851" y="199151"/>
                  <a:pt x="10683851" y="199151"/>
                  <a:pt x="10683851" y="199619"/>
                </a:cubicBezTo>
                <a:lnTo>
                  <a:pt x="10683851" y="200088"/>
                </a:lnTo>
                <a:cubicBezTo>
                  <a:pt x="10673501" y="202920"/>
                  <a:pt x="10673501" y="202920"/>
                  <a:pt x="10673501" y="202920"/>
                </a:cubicBezTo>
                <a:cubicBezTo>
                  <a:pt x="10663620" y="205731"/>
                  <a:pt x="10663620" y="205731"/>
                  <a:pt x="10663620" y="205731"/>
                </a:cubicBezTo>
                <a:cubicBezTo>
                  <a:pt x="10653738" y="208564"/>
                  <a:pt x="10653738" y="208564"/>
                  <a:pt x="10653738" y="208564"/>
                </a:cubicBezTo>
                <a:cubicBezTo>
                  <a:pt x="10643857" y="211396"/>
                  <a:pt x="10643857" y="211396"/>
                  <a:pt x="10643857" y="211396"/>
                </a:cubicBezTo>
                <a:cubicBezTo>
                  <a:pt x="10633975" y="214228"/>
                  <a:pt x="10633975" y="214228"/>
                  <a:pt x="10633975" y="214228"/>
                </a:cubicBezTo>
                <a:cubicBezTo>
                  <a:pt x="10623604" y="217039"/>
                  <a:pt x="10623604" y="217039"/>
                  <a:pt x="10623604" y="217039"/>
                </a:cubicBezTo>
                <a:cubicBezTo>
                  <a:pt x="10613723" y="219872"/>
                  <a:pt x="10613723" y="219872"/>
                  <a:pt x="10613723" y="219872"/>
                </a:cubicBezTo>
                <a:cubicBezTo>
                  <a:pt x="10603841" y="222683"/>
                  <a:pt x="10603841" y="222683"/>
                  <a:pt x="10603841" y="222683"/>
                </a:cubicBezTo>
                <a:cubicBezTo>
                  <a:pt x="10607121" y="217039"/>
                  <a:pt x="10607121" y="217039"/>
                  <a:pt x="10607121" y="217039"/>
                </a:cubicBezTo>
                <a:cubicBezTo>
                  <a:pt x="10610422" y="210927"/>
                  <a:pt x="10610422" y="210927"/>
                  <a:pt x="10610422" y="210927"/>
                </a:cubicBezTo>
                <a:cubicBezTo>
                  <a:pt x="10613723" y="205263"/>
                  <a:pt x="10613723" y="205263"/>
                  <a:pt x="10613723" y="205263"/>
                </a:cubicBezTo>
                <a:cubicBezTo>
                  <a:pt x="10617024" y="199619"/>
                  <a:pt x="10617024" y="199619"/>
                  <a:pt x="10617024" y="199619"/>
                </a:cubicBezTo>
                <a:cubicBezTo>
                  <a:pt x="10620303" y="193976"/>
                  <a:pt x="10620303" y="193976"/>
                  <a:pt x="10620303" y="193976"/>
                </a:cubicBezTo>
                <a:cubicBezTo>
                  <a:pt x="10623136" y="187864"/>
                  <a:pt x="10623136" y="187864"/>
                  <a:pt x="10623136" y="187864"/>
                </a:cubicBezTo>
                <a:cubicBezTo>
                  <a:pt x="10626437" y="182221"/>
                  <a:pt x="10626437" y="182221"/>
                  <a:pt x="10626437" y="182221"/>
                </a:cubicBezTo>
                <a:cubicBezTo>
                  <a:pt x="10629716" y="176556"/>
                  <a:pt x="10629716" y="176556"/>
                  <a:pt x="10629716" y="176556"/>
                </a:cubicBezTo>
                <a:cubicBezTo>
                  <a:pt x="10630206" y="176556"/>
                  <a:pt x="10630206" y="176556"/>
                  <a:pt x="10630206" y="176556"/>
                </a:cubicBezTo>
                <a:cubicBezTo>
                  <a:pt x="10630675" y="176556"/>
                  <a:pt x="10630675" y="176556"/>
                  <a:pt x="10630675" y="176556"/>
                </a:cubicBezTo>
                <a:cubicBezTo>
                  <a:pt x="10631143" y="176556"/>
                  <a:pt x="10631143" y="177025"/>
                  <a:pt x="10631143" y="177025"/>
                </a:cubicBezTo>
                <a:cubicBezTo>
                  <a:pt x="10631612" y="177025"/>
                  <a:pt x="10631612" y="177025"/>
                  <a:pt x="10631612" y="177025"/>
                </a:cubicBezTo>
                <a:cubicBezTo>
                  <a:pt x="10632080" y="177025"/>
                  <a:pt x="10632080" y="177025"/>
                  <a:pt x="10632080" y="177025"/>
                </a:cubicBezTo>
                <a:cubicBezTo>
                  <a:pt x="10632549" y="177025"/>
                  <a:pt x="10632549" y="177025"/>
                  <a:pt x="10632549" y="177025"/>
                </a:cubicBezTo>
                <a:cubicBezTo>
                  <a:pt x="10633017" y="177025"/>
                  <a:pt x="10633017" y="177025"/>
                  <a:pt x="10633486" y="177025"/>
                </a:cubicBezTo>
                <a:cubicBezTo>
                  <a:pt x="10633486" y="177025"/>
                  <a:pt x="10633486" y="177025"/>
                  <a:pt x="10633975" y="177025"/>
                </a:cubicBezTo>
                <a:cubicBezTo>
                  <a:pt x="10634444" y="177025"/>
                  <a:pt x="10634891" y="177025"/>
                  <a:pt x="10634891" y="177025"/>
                </a:cubicBezTo>
                <a:cubicBezTo>
                  <a:pt x="10635360" y="177025"/>
                  <a:pt x="10635850" y="177025"/>
                  <a:pt x="10636318" y="177025"/>
                </a:cubicBezTo>
                <a:cubicBezTo>
                  <a:pt x="10636787" y="176556"/>
                  <a:pt x="10637255" y="176556"/>
                  <a:pt x="10637724" y="176556"/>
                </a:cubicBezTo>
                <a:cubicBezTo>
                  <a:pt x="10638192" y="176088"/>
                  <a:pt x="10638192" y="176088"/>
                  <a:pt x="10638661" y="176088"/>
                </a:cubicBezTo>
                <a:cubicBezTo>
                  <a:pt x="10639129" y="175619"/>
                  <a:pt x="10639619" y="175619"/>
                  <a:pt x="10639619" y="175151"/>
                </a:cubicBezTo>
                <a:cubicBezTo>
                  <a:pt x="10640087" y="175151"/>
                  <a:pt x="10640556" y="174682"/>
                  <a:pt x="10641024" y="174682"/>
                </a:cubicBezTo>
                <a:cubicBezTo>
                  <a:pt x="10641024" y="174192"/>
                  <a:pt x="10641493" y="173724"/>
                  <a:pt x="10641962" y="173724"/>
                </a:cubicBezTo>
                <a:cubicBezTo>
                  <a:pt x="10641962" y="173255"/>
                  <a:pt x="10642430" y="172787"/>
                  <a:pt x="10642430" y="172787"/>
                </a:cubicBezTo>
                <a:close/>
                <a:moveTo>
                  <a:pt x="10625010" y="172787"/>
                </a:moveTo>
                <a:cubicBezTo>
                  <a:pt x="10625478" y="173255"/>
                  <a:pt x="10625478" y="173255"/>
                  <a:pt x="10625478" y="173255"/>
                </a:cubicBezTo>
                <a:cubicBezTo>
                  <a:pt x="10625478" y="173255"/>
                  <a:pt x="10625478" y="173255"/>
                  <a:pt x="10625478" y="173724"/>
                </a:cubicBezTo>
                <a:cubicBezTo>
                  <a:pt x="10625947" y="173724"/>
                  <a:pt x="10625947" y="173724"/>
                  <a:pt x="10625947" y="173724"/>
                </a:cubicBezTo>
                <a:cubicBezTo>
                  <a:pt x="10625947" y="173724"/>
                  <a:pt x="10625947" y="173724"/>
                  <a:pt x="10626437" y="174192"/>
                </a:cubicBezTo>
                <a:lnTo>
                  <a:pt x="10626905" y="174682"/>
                </a:lnTo>
                <a:lnTo>
                  <a:pt x="10623604" y="180794"/>
                </a:lnTo>
                <a:cubicBezTo>
                  <a:pt x="10620303" y="186906"/>
                  <a:pt x="10620303" y="186906"/>
                  <a:pt x="10620303" y="186906"/>
                </a:cubicBezTo>
                <a:cubicBezTo>
                  <a:pt x="10616534" y="193018"/>
                  <a:pt x="10616534" y="193018"/>
                  <a:pt x="10616534" y="193018"/>
                </a:cubicBezTo>
                <a:cubicBezTo>
                  <a:pt x="10613254" y="199151"/>
                  <a:pt x="10613254" y="199151"/>
                  <a:pt x="10613254" y="199151"/>
                </a:cubicBezTo>
                <a:cubicBezTo>
                  <a:pt x="10609953" y="205263"/>
                  <a:pt x="10609953" y="205263"/>
                  <a:pt x="10609953" y="205263"/>
                </a:cubicBezTo>
                <a:cubicBezTo>
                  <a:pt x="10606652" y="211396"/>
                  <a:pt x="10606652" y="211396"/>
                  <a:pt x="10606652" y="211396"/>
                </a:cubicBezTo>
                <a:cubicBezTo>
                  <a:pt x="10602883" y="217508"/>
                  <a:pt x="10602883" y="217508"/>
                  <a:pt x="10602883" y="217508"/>
                </a:cubicBezTo>
                <a:cubicBezTo>
                  <a:pt x="10599603" y="223641"/>
                  <a:pt x="10599603" y="223641"/>
                  <a:pt x="10599603" y="223641"/>
                </a:cubicBezTo>
                <a:cubicBezTo>
                  <a:pt x="10593939" y="221746"/>
                  <a:pt x="10593939" y="221746"/>
                  <a:pt x="10593939" y="221746"/>
                </a:cubicBezTo>
                <a:cubicBezTo>
                  <a:pt x="10588785" y="219872"/>
                  <a:pt x="10588785" y="219872"/>
                  <a:pt x="10588785" y="219872"/>
                </a:cubicBezTo>
                <a:cubicBezTo>
                  <a:pt x="10583120" y="218445"/>
                  <a:pt x="10583120" y="218445"/>
                  <a:pt x="10583120" y="218445"/>
                </a:cubicBezTo>
                <a:cubicBezTo>
                  <a:pt x="10577477" y="216571"/>
                  <a:pt x="10577477" y="216571"/>
                  <a:pt x="10577477" y="216571"/>
                </a:cubicBezTo>
                <a:cubicBezTo>
                  <a:pt x="10572302" y="214697"/>
                  <a:pt x="10572302" y="214697"/>
                  <a:pt x="10572302" y="214697"/>
                </a:cubicBezTo>
                <a:cubicBezTo>
                  <a:pt x="10566658" y="213270"/>
                  <a:pt x="10566658" y="213270"/>
                  <a:pt x="10566658" y="213270"/>
                </a:cubicBezTo>
                <a:cubicBezTo>
                  <a:pt x="10560993" y="211396"/>
                  <a:pt x="10560993" y="211396"/>
                  <a:pt x="10560993" y="211396"/>
                </a:cubicBezTo>
                <a:cubicBezTo>
                  <a:pt x="10555818" y="209501"/>
                  <a:pt x="10555818" y="209501"/>
                  <a:pt x="10555818" y="209501"/>
                </a:cubicBezTo>
                <a:cubicBezTo>
                  <a:pt x="10564294" y="204816"/>
                  <a:pt x="10564294" y="204816"/>
                  <a:pt x="10564294" y="204816"/>
                </a:cubicBezTo>
                <a:cubicBezTo>
                  <a:pt x="10573239" y="200556"/>
                  <a:pt x="10573239" y="200556"/>
                  <a:pt x="10573239" y="200556"/>
                </a:cubicBezTo>
                <a:cubicBezTo>
                  <a:pt x="10581715" y="195850"/>
                  <a:pt x="10581715" y="195850"/>
                  <a:pt x="10581715" y="195850"/>
                </a:cubicBezTo>
                <a:cubicBezTo>
                  <a:pt x="10590169" y="191144"/>
                  <a:pt x="10590169" y="191144"/>
                  <a:pt x="10590169" y="191144"/>
                </a:cubicBezTo>
                <a:cubicBezTo>
                  <a:pt x="10599135" y="186437"/>
                  <a:pt x="10599135" y="186437"/>
                  <a:pt x="10599135" y="186437"/>
                </a:cubicBezTo>
                <a:cubicBezTo>
                  <a:pt x="10607611" y="181731"/>
                  <a:pt x="10607611" y="181731"/>
                  <a:pt x="10607611" y="181731"/>
                </a:cubicBezTo>
                <a:cubicBezTo>
                  <a:pt x="10616534" y="177493"/>
                  <a:pt x="10616534" y="177493"/>
                  <a:pt x="10616534" y="177493"/>
                </a:cubicBezTo>
                <a:cubicBezTo>
                  <a:pt x="10625010" y="172787"/>
                  <a:pt x="10625010" y="172787"/>
                  <a:pt x="10625010" y="172787"/>
                </a:cubicBezTo>
                <a:close/>
                <a:moveTo>
                  <a:pt x="10577477" y="172318"/>
                </a:moveTo>
                <a:cubicBezTo>
                  <a:pt x="10574176" y="177025"/>
                  <a:pt x="10574176" y="177025"/>
                  <a:pt x="10574176" y="177025"/>
                </a:cubicBezTo>
                <a:cubicBezTo>
                  <a:pt x="10570875" y="181731"/>
                  <a:pt x="10570875" y="181731"/>
                  <a:pt x="10570875" y="181731"/>
                </a:cubicBezTo>
                <a:cubicBezTo>
                  <a:pt x="10567574" y="185969"/>
                  <a:pt x="10567574" y="185969"/>
                  <a:pt x="10567574" y="185969"/>
                </a:cubicBezTo>
                <a:cubicBezTo>
                  <a:pt x="10564294" y="190675"/>
                  <a:pt x="10564294" y="190675"/>
                  <a:pt x="10564294" y="190675"/>
                </a:cubicBezTo>
                <a:cubicBezTo>
                  <a:pt x="10560525" y="194913"/>
                  <a:pt x="10560525" y="194913"/>
                  <a:pt x="10560525" y="194913"/>
                </a:cubicBezTo>
                <a:cubicBezTo>
                  <a:pt x="10557245" y="199619"/>
                  <a:pt x="10557245" y="199619"/>
                  <a:pt x="10557245" y="199619"/>
                </a:cubicBezTo>
                <a:cubicBezTo>
                  <a:pt x="10553944" y="203857"/>
                  <a:pt x="10553944" y="203857"/>
                  <a:pt x="10553944" y="203857"/>
                </a:cubicBezTo>
                <a:cubicBezTo>
                  <a:pt x="10550643" y="208564"/>
                  <a:pt x="10550643" y="208564"/>
                  <a:pt x="10550643" y="208564"/>
                </a:cubicBezTo>
                <a:cubicBezTo>
                  <a:pt x="10546874" y="209969"/>
                  <a:pt x="10546874" y="209969"/>
                  <a:pt x="10546874" y="209969"/>
                </a:cubicBezTo>
                <a:cubicBezTo>
                  <a:pt x="10543573" y="210927"/>
                  <a:pt x="10543573" y="210927"/>
                  <a:pt x="10543573" y="210927"/>
                </a:cubicBezTo>
                <a:cubicBezTo>
                  <a:pt x="10539825" y="212333"/>
                  <a:pt x="10539825" y="212333"/>
                  <a:pt x="10539825" y="212333"/>
                </a:cubicBezTo>
                <a:cubicBezTo>
                  <a:pt x="10536524" y="213738"/>
                  <a:pt x="10536524" y="213738"/>
                  <a:pt x="10536524" y="213738"/>
                </a:cubicBezTo>
                <a:cubicBezTo>
                  <a:pt x="10532755" y="215144"/>
                  <a:pt x="10532755" y="215144"/>
                  <a:pt x="10532755" y="215144"/>
                </a:cubicBezTo>
                <a:cubicBezTo>
                  <a:pt x="10529454" y="216102"/>
                  <a:pt x="10529454" y="216102"/>
                  <a:pt x="10529454" y="216102"/>
                </a:cubicBezTo>
                <a:cubicBezTo>
                  <a:pt x="10526153" y="217508"/>
                  <a:pt x="10526153" y="217508"/>
                  <a:pt x="10526153" y="217508"/>
                </a:cubicBezTo>
                <a:cubicBezTo>
                  <a:pt x="10522405" y="218913"/>
                  <a:pt x="10522405" y="218913"/>
                  <a:pt x="10522405" y="218913"/>
                </a:cubicBezTo>
                <a:lnTo>
                  <a:pt x="10529454" y="213270"/>
                </a:lnTo>
                <a:cubicBezTo>
                  <a:pt x="10536524" y="207158"/>
                  <a:pt x="10536524" y="207158"/>
                  <a:pt x="10536524" y="207158"/>
                </a:cubicBezTo>
                <a:cubicBezTo>
                  <a:pt x="10543105" y="201515"/>
                  <a:pt x="10543105" y="201515"/>
                  <a:pt x="10543105" y="201515"/>
                </a:cubicBezTo>
                <a:cubicBezTo>
                  <a:pt x="10550175" y="195850"/>
                  <a:pt x="10550175" y="195850"/>
                  <a:pt x="10550175" y="195850"/>
                </a:cubicBezTo>
                <a:cubicBezTo>
                  <a:pt x="10556777" y="189738"/>
                  <a:pt x="10556777" y="189738"/>
                  <a:pt x="10556777" y="189738"/>
                </a:cubicBezTo>
                <a:cubicBezTo>
                  <a:pt x="10563826" y="184095"/>
                  <a:pt x="10563826" y="184095"/>
                  <a:pt x="10563826" y="184095"/>
                </a:cubicBezTo>
                <a:cubicBezTo>
                  <a:pt x="10570875" y="178452"/>
                  <a:pt x="10570875" y="178452"/>
                  <a:pt x="10570875" y="178452"/>
                </a:cubicBezTo>
                <a:cubicBezTo>
                  <a:pt x="10577477" y="172318"/>
                  <a:pt x="10577477" y="172318"/>
                  <a:pt x="10577477" y="172318"/>
                </a:cubicBezTo>
                <a:close/>
                <a:moveTo>
                  <a:pt x="10733258" y="164311"/>
                </a:moveTo>
                <a:cubicBezTo>
                  <a:pt x="10741266" y="167143"/>
                  <a:pt x="10741266" y="167143"/>
                  <a:pt x="10741266" y="167143"/>
                </a:cubicBezTo>
                <a:cubicBezTo>
                  <a:pt x="10749741" y="170423"/>
                  <a:pt x="10749741" y="170423"/>
                  <a:pt x="10749741" y="170423"/>
                </a:cubicBezTo>
                <a:cubicBezTo>
                  <a:pt x="10758217" y="173255"/>
                  <a:pt x="10758217" y="173255"/>
                  <a:pt x="10758217" y="173255"/>
                </a:cubicBezTo>
                <a:cubicBezTo>
                  <a:pt x="10766672" y="176556"/>
                  <a:pt x="10766672" y="176556"/>
                  <a:pt x="10766672" y="176556"/>
                </a:cubicBezTo>
                <a:cubicBezTo>
                  <a:pt x="10775169" y="179389"/>
                  <a:pt x="10775169" y="179389"/>
                  <a:pt x="10775169" y="179389"/>
                </a:cubicBezTo>
                <a:cubicBezTo>
                  <a:pt x="10783155" y="182221"/>
                  <a:pt x="10783155" y="182221"/>
                  <a:pt x="10783155" y="182221"/>
                </a:cubicBezTo>
                <a:cubicBezTo>
                  <a:pt x="10791631" y="185500"/>
                  <a:pt x="10791631" y="185500"/>
                  <a:pt x="10791631" y="185500"/>
                </a:cubicBezTo>
                <a:cubicBezTo>
                  <a:pt x="10800107" y="188333"/>
                  <a:pt x="10800107" y="188333"/>
                  <a:pt x="10800107" y="188333"/>
                </a:cubicBezTo>
                <a:lnTo>
                  <a:pt x="10795869" y="189738"/>
                </a:lnTo>
                <a:cubicBezTo>
                  <a:pt x="10791163" y="190675"/>
                  <a:pt x="10791163" y="190675"/>
                  <a:pt x="10791163" y="190675"/>
                </a:cubicBezTo>
                <a:cubicBezTo>
                  <a:pt x="10786925" y="192102"/>
                  <a:pt x="10786925" y="192102"/>
                  <a:pt x="10786925" y="192102"/>
                </a:cubicBezTo>
                <a:cubicBezTo>
                  <a:pt x="10782687" y="193018"/>
                  <a:pt x="10782687" y="193018"/>
                  <a:pt x="10782687" y="193018"/>
                </a:cubicBezTo>
                <a:cubicBezTo>
                  <a:pt x="10778449" y="194445"/>
                  <a:pt x="10778449" y="194445"/>
                  <a:pt x="10778449" y="194445"/>
                </a:cubicBezTo>
                <a:cubicBezTo>
                  <a:pt x="10773742" y="195382"/>
                  <a:pt x="10773742" y="195382"/>
                  <a:pt x="10773742" y="195382"/>
                </a:cubicBezTo>
                <a:cubicBezTo>
                  <a:pt x="10769504" y="196787"/>
                  <a:pt x="10769504" y="196787"/>
                  <a:pt x="10769504" y="196787"/>
                </a:cubicBezTo>
                <a:cubicBezTo>
                  <a:pt x="10765266" y="198214"/>
                  <a:pt x="10765266" y="198214"/>
                  <a:pt x="10765266" y="198214"/>
                </a:cubicBezTo>
                <a:cubicBezTo>
                  <a:pt x="10761028" y="193976"/>
                  <a:pt x="10761028" y="193976"/>
                  <a:pt x="10761028" y="193976"/>
                </a:cubicBezTo>
                <a:cubicBezTo>
                  <a:pt x="10757259" y="189738"/>
                  <a:pt x="10757259" y="189738"/>
                  <a:pt x="10757259" y="189738"/>
                </a:cubicBezTo>
                <a:cubicBezTo>
                  <a:pt x="10753042" y="185500"/>
                  <a:pt x="10753042" y="185500"/>
                  <a:pt x="10753042" y="185500"/>
                </a:cubicBezTo>
                <a:cubicBezTo>
                  <a:pt x="10749273" y="181263"/>
                  <a:pt x="10749273" y="181263"/>
                  <a:pt x="10749273" y="181263"/>
                </a:cubicBezTo>
                <a:cubicBezTo>
                  <a:pt x="10745035" y="177025"/>
                  <a:pt x="10745035" y="177025"/>
                  <a:pt x="10745035" y="177025"/>
                </a:cubicBezTo>
                <a:cubicBezTo>
                  <a:pt x="10741266" y="172787"/>
                  <a:pt x="10741266" y="172787"/>
                  <a:pt x="10741266" y="172787"/>
                </a:cubicBezTo>
                <a:cubicBezTo>
                  <a:pt x="10737028" y="168549"/>
                  <a:pt x="10737028" y="168549"/>
                  <a:pt x="10737028" y="168549"/>
                </a:cubicBezTo>
                <a:cubicBezTo>
                  <a:pt x="10733258" y="164311"/>
                  <a:pt x="10733258" y="164311"/>
                  <a:pt x="10733258" y="164311"/>
                </a:cubicBezTo>
                <a:close/>
                <a:moveTo>
                  <a:pt x="10588295" y="163843"/>
                </a:moveTo>
                <a:cubicBezTo>
                  <a:pt x="10593002" y="163843"/>
                  <a:pt x="10593002" y="163843"/>
                  <a:pt x="10593002" y="163843"/>
                </a:cubicBezTo>
                <a:cubicBezTo>
                  <a:pt x="10597240" y="164311"/>
                  <a:pt x="10597240" y="164311"/>
                  <a:pt x="10597240" y="164311"/>
                </a:cubicBezTo>
                <a:cubicBezTo>
                  <a:pt x="10601477" y="164780"/>
                  <a:pt x="10601477" y="164780"/>
                  <a:pt x="10601477" y="164780"/>
                </a:cubicBezTo>
                <a:cubicBezTo>
                  <a:pt x="10605715" y="165269"/>
                  <a:pt x="10605715" y="165269"/>
                  <a:pt x="10605715" y="165269"/>
                </a:cubicBezTo>
                <a:cubicBezTo>
                  <a:pt x="10609953" y="165738"/>
                  <a:pt x="10609953" y="165738"/>
                  <a:pt x="10609953" y="165738"/>
                </a:cubicBezTo>
                <a:cubicBezTo>
                  <a:pt x="10614191" y="166206"/>
                  <a:pt x="10614191" y="166206"/>
                  <a:pt x="10614191" y="166206"/>
                </a:cubicBezTo>
                <a:cubicBezTo>
                  <a:pt x="10618429" y="166206"/>
                  <a:pt x="10618429" y="166206"/>
                  <a:pt x="10618429" y="166206"/>
                </a:cubicBezTo>
                <a:cubicBezTo>
                  <a:pt x="10623136" y="166675"/>
                  <a:pt x="10623136" y="166675"/>
                  <a:pt x="10623136" y="166675"/>
                </a:cubicBezTo>
                <a:cubicBezTo>
                  <a:pt x="10623136" y="167143"/>
                  <a:pt x="10623136" y="167143"/>
                  <a:pt x="10623136" y="167143"/>
                </a:cubicBezTo>
                <a:lnTo>
                  <a:pt x="10623136" y="167612"/>
                </a:lnTo>
                <a:cubicBezTo>
                  <a:pt x="10623136" y="167612"/>
                  <a:pt x="10623136" y="167612"/>
                  <a:pt x="10623136" y="168080"/>
                </a:cubicBezTo>
                <a:cubicBezTo>
                  <a:pt x="10623136" y="168549"/>
                  <a:pt x="10623136" y="168549"/>
                  <a:pt x="10623136" y="168549"/>
                </a:cubicBezTo>
                <a:lnTo>
                  <a:pt x="10623136" y="169039"/>
                </a:lnTo>
                <a:cubicBezTo>
                  <a:pt x="10623136" y="169039"/>
                  <a:pt x="10623136" y="169039"/>
                  <a:pt x="10623604" y="169507"/>
                </a:cubicBezTo>
                <a:cubicBezTo>
                  <a:pt x="10615128" y="174192"/>
                  <a:pt x="10615128" y="174192"/>
                  <a:pt x="10615128" y="174192"/>
                </a:cubicBezTo>
                <a:cubicBezTo>
                  <a:pt x="10607121" y="178452"/>
                  <a:pt x="10607121" y="178452"/>
                  <a:pt x="10607121" y="178452"/>
                </a:cubicBezTo>
                <a:cubicBezTo>
                  <a:pt x="10598666" y="183137"/>
                  <a:pt x="10598666" y="183137"/>
                  <a:pt x="10598666" y="183137"/>
                </a:cubicBezTo>
                <a:cubicBezTo>
                  <a:pt x="10590169" y="187374"/>
                  <a:pt x="10590169" y="187374"/>
                  <a:pt x="10590169" y="187374"/>
                </a:cubicBezTo>
                <a:cubicBezTo>
                  <a:pt x="10582183" y="191634"/>
                  <a:pt x="10582183" y="191634"/>
                  <a:pt x="10582183" y="191634"/>
                </a:cubicBezTo>
                <a:cubicBezTo>
                  <a:pt x="10573707" y="196319"/>
                  <a:pt x="10573707" y="196319"/>
                  <a:pt x="10573707" y="196319"/>
                </a:cubicBezTo>
                <a:cubicBezTo>
                  <a:pt x="10565700" y="200556"/>
                  <a:pt x="10565700" y="200556"/>
                  <a:pt x="10565700" y="200556"/>
                </a:cubicBezTo>
                <a:cubicBezTo>
                  <a:pt x="10557245" y="204816"/>
                  <a:pt x="10557245" y="204816"/>
                  <a:pt x="10557245" y="204816"/>
                </a:cubicBezTo>
                <a:cubicBezTo>
                  <a:pt x="10560993" y="199619"/>
                  <a:pt x="10560993" y="199619"/>
                  <a:pt x="10560993" y="199619"/>
                </a:cubicBezTo>
                <a:cubicBezTo>
                  <a:pt x="10565231" y="194445"/>
                  <a:pt x="10565231" y="194445"/>
                  <a:pt x="10565231" y="194445"/>
                </a:cubicBezTo>
                <a:cubicBezTo>
                  <a:pt x="10569001" y="189270"/>
                  <a:pt x="10569001" y="189270"/>
                  <a:pt x="10569001" y="189270"/>
                </a:cubicBezTo>
                <a:cubicBezTo>
                  <a:pt x="10572770" y="184095"/>
                  <a:pt x="10572770" y="184095"/>
                  <a:pt x="10572770" y="184095"/>
                </a:cubicBezTo>
                <a:cubicBezTo>
                  <a:pt x="10577008" y="179389"/>
                  <a:pt x="10577008" y="179389"/>
                  <a:pt x="10577008" y="179389"/>
                </a:cubicBezTo>
                <a:cubicBezTo>
                  <a:pt x="10580756" y="174192"/>
                  <a:pt x="10580756" y="174192"/>
                  <a:pt x="10580756" y="174192"/>
                </a:cubicBezTo>
                <a:lnTo>
                  <a:pt x="10584526" y="169039"/>
                </a:lnTo>
                <a:cubicBezTo>
                  <a:pt x="10588295" y="163843"/>
                  <a:pt x="10588295" y="163843"/>
                  <a:pt x="10588295" y="163843"/>
                </a:cubicBezTo>
                <a:close/>
                <a:moveTo>
                  <a:pt x="10727146" y="162906"/>
                </a:moveTo>
                <a:cubicBezTo>
                  <a:pt x="10731363" y="167143"/>
                  <a:pt x="10731363" y="167143"/>
                  <a:pt x="10731363" y="167143"/>
                </a:cubicBezTo>
                <a:lnTo>
                  <a:pt x="10735622" y="171381"/>
                </a:lnTo>
                <a:cubicBezTo>
                  <a:pt x="10739860" y="176088"/>
                  <a:pt x="10739860" y="176088"/>
                  <a:pt x="10739860" y="176088"/>
                </a:cubicBezTo>
                <a:cubicBezTo>
                  <a:pt x="10744077" y="180326"/>
                  <a:pt x="10744077" y="180326"/>
                  <a:pt x="10744077" y="180326"/>
                </a:cubicBezTo>
                <a:cubicBezTo>
                  <a:pt x="10748315" y="185032"/>
                  <a:pt x="10748315" y="185032"/>
                  <a:pt x="10748315" y="185032"/>
                </a:cubicBezTo>
                <a:cubicBezTo>
                  <a:pt x="10752574" y="189270"/>
                  <a:pt x="10752574" y="189270"/>
                  <a:pt x="10752574" y="189270"/>
                </a:cubicBezTo>
                <a:cubicBezTo>
                  <a:pt x="10756790" y="193508"/>
                  <a:pt x="10756790" y="193508"/>
                  <a:pt x="10756790" y="193508"/>
                </a:cubicBezTo>
                <a:cubicBezTo>
                  <a:pt x="10761028" y="198214"/>
                  <a:pt x="10761028" y="198214"/>
                  <a:pt x="10761028" y="198214"/>
                </a:cubicBezTo>
                <a:cubicBezTo>
                  <a:pt x="10753958" y="198214"/>
                  <a:pt x="10753958" y="198214"/>
                  <a:pt x="10753958" y="198214"/>
                </a:cubicBezTo>
                <a:cubicBezTo>
                  <a:pt x="10746909" y="197745"/>
                  <a:pt x="10746909" y="197745"/>
                  <a:pt x="10746909" y="197745"/>
                </a:cubicBezTo>
                <a:cubicBezTo>
                  <a:pt x="10739860" y="197745"/>
                  <a:pt x="10739860" y="197745"/>
                  <a:pt x="10739860" y="197745"/>
                </a:cubicBezTo>
                <a:cubicBezTo>
                  <a:pt x="10733258" y="197745"/>
                  <a:pt x="10733258" y="197745"/>
                  <a:pt x="10733258" y="197745"/>
                </a:cubicBezTo>
                <a:cubicBezTo>
                  <a:pt x="10726209" y="197277"/>
                  <a:pt x="10726209" y="197277"/>
                  <a:pt x="10726209" y="197277"/>
                </a:cubicBezTo>
                <a:cubicBezTo>
                  <a:pt x="10719139" y="197277"/>
                  <a:pt x="10719139" y="197277"/>
                  <a:pt x="10719139" y="197277"/>
                </a:cubicBezTo>
                <a:cubicBezTo>
                  <a:pt x="10712069" y="197277"/>
                  <a:pt x="10712069" y="197277"/>
                  <a:pt x="10712069" y="197277"/>
                </a:cubicBezTo>
                <a:cubicBezTo>
                  <a:pt x="10705019" y="197277"/>
                  <a:pt x="10705019" y="197277"/>
                  <a:pt x="10705019" y="197277"/>
                </a:cubicBezTo>
                <a:cubicBezTo>
                  <a:pt x="10705019" y="196787"/>
                  <a:pt x="10705019" y="196787"/>
                  <a:pt x="10705019" y="196319"/>
                </a:cubicBezTo>
                <a:cubicBezTo>
                  <a:pt x="10705019" y="195850"/>
                  <a:pt x="10705019" y="195850"/>
                  <a:pt x="10705019" y="195382"/>
                </a:cubicBezTo>
                <a:lnTo>
                  <a:pt x="10704551" y="194913"/>
                </a:lnTo>
                <a:cubicBezTo>
                  <a:pt x="10704551" y="194445"/>
                  <a:pt x="10704551" y="194445"/>
                  <a:pt x="10704551" y="193976"/>
                </a:cubicBezTo>
                <a:cubicBezTo>
                  <a:pt x="10704082" y="193976"/>
                  <a:pt x="10704082" y="193508"/>
                  <a:pt x="10704082" y="193508"/>
                </a:cubicBezTo>
                <a:cubicBezTo>
                  <a:pt x="10704082" y="193018"/>
                  <a:pt x="10703614" y="193018"/>
                  <a:pt x="10703614" y="192549"/>
                </a:cubicBezTo>
                <a:lnTo>
                  <a:pt x="10703124" y="192102"/>
                </a:lnTo>
                <a:cubicBezTo>
                  <a:pt x="10703124" y="191634"/>
                  <a:pt x="10702656" y="191634"/>
                  <a:pt x="10702656" y="191634"/>
                </a:cubicBezTo>
                <a:cubicBezTo>
                  <a:pt x="10705957" y="187864"/>
                  <a:pt x="10705957" y="187864"/>
                  <a:pt x="10705957" y="187864"/>
                </a:cubicBezTo>
                <a:cubicBezTo>
                  <a:pt x="10708789" y="184095"/>
                  <a:pt x="10708789" y="184095"/>
                  <a:pt x="10708789" y="184095"/>
                </a:cubicBezTo>
                <a:cubicBezTo>
                  <a:pt x="10712069" y="180794"/>
                  <a:pt x="10712069" y="180794"/>
                  <a:pt x="10712069" y="180794"/>
                </a:cubicBezTo>
                <a:cubicBezTo>
                  <a:pt x="10714901" y="177025"/>
                  <a:pt x="10714901" y="177025"/>
                  <a:pt x="10714901" y="177025"/>
                </a:cubicBezTo>
                <a:cubicBezTo>
                  <a:pt x="10718202" y="173724"/>
                  <a:pt x="10718202" y="173724"/>
                  <a:pt x="10718202" y="173724"/>
                </a:cubicBezTo>
                <a:cubicBezTo>
                  <a:pt x="10721034" y="169955"/>
                  <a:pt x="10721034" y="169955"/>
                  <a:pt x="10721034" y="169955"/>
                </a:cubicBezTo>
                <a:cubicBezTo>
                  <a:pt x="10723845" y="166206"/>
                  <a:pt x="10723845" y="166206"/>
                  <a:pt x="10723845" y="166206"/>
                </a:cubicBezTo>
                <a:cubicBezTo>
                  <a:pt x="10727146" y="162906"/>
                  <a:pt x="10727146" y="162906"/>
                  <a:pt x="10727146" y="162906"/>
                </a:cubicBezTo>
                <a:close/>
                <a:moveTo>
                  <a:pt x="10723377" y="161969"/>
                </a:moveTo>
                <a:lnTo>
                  <a:pt x="10720566" y="165738"/>
                </a:lnTo>
                <a:cubicBezTo>
                  <a:pt x="10717733" y="169039"/>
                  <a:pt x="10717733" y="169039"/>
                  <a:pt x="10717733" y="169039"/>
                </a:cubicBezTo>
                <a:cubicBezTo>
                  <a:pt x="10714432" y="172318"/>
                  <a:pt x="10714432" y="172318"/>
                  <a:pt x="10714432" y="172318"/>
                </a:cubicBezTo>
                <a:cubicBezTo>
                  <a:pt x="10711621" y="175619"/>
                  <a:pt x="10711621" y="175619"/>
                  <a:pt x="10711621" y="175619"/>
                </a:cubicBezTo>
                <a:cubicBezTo>
                  <a:pt x="10708789" y="178920"/>
                  <a:pt x="10708789" y="178920"/>
                  <a:pt x="10708789" y="178920"/>
                </a:cubicBezTo>
                <a:cubicBezTo>
                  <a:pt x="10705957" y="182668"/>
                  <a:pt x="10705957" y="182668"/>
                  <a:pt x="10705957" y="182668"/>
                </a:cubicBezTo>
                <a:cubicBezTo>
                  <a:pt x="10703124" y="185969"/>
                  <a:pt x="10703124" y="185969"/>
                  <a:pt x="10703124" y="185969"/>
                </a:cubicBezTo>
                <a:cubicBezTo>
                  <a:pt x="10700313" y="189270"/>
                  <a:pt x="10700313" y="189270"/>
                  <a:pt x="10700313" y="189270"/>
                </a:cubicBezTo>
                <a:cubicBezTo>
                  <a:pt x="10699845" y="189270"/>
                  <a:pt x="10699845" y="188801"/>
                  <a:pt x="10699355" y="188801"/>
                </a:cubicBezTo>
                <a:cubicBezTo>
                  <a:pt x="10699355" y="188801"/>
                  <a:pt x="10699355" y="188801"/>
                  <a:pt x="10698907" y="188333"/>
                </a:cubicBezTo>
                <a:lnTo>
                  <a:pt x="10698439" y="188333"/>
                </a:lnTo>
                <a:cubicBezTo>
                  <a:pt x="10697970" y="188333"/>
                  <a:pt x="10697970" y="187864"/>
                  <a:pt x="10697481" y="187864"/>
                </a:cubicBezTo>
                <a:lnTo>
                  <a:pt x="10697012" y="187864"/>
                </a:lnTo>
                <a:cubicBezTo>
                  <a:pt x="10696544" y="187864"/>
                  <a:pt x="10696075" y="187864"/>
                  <a:pt x="10696075" y="187864"/>
                </a:cubicBezTo>
                <a:cubicBezTo>
                  <a:pt x="10695607" y="187864"/>
                  <a:pt x="10695607" y="187374"/>
                  <a:pt x="10695138" y="187374"/>
                </a:cubicBezTo>
                <a:lnTo>
                  <a:pt x="10694670" y="187374"/>
                </a:lnTo>
                <a:cubicBezTo>
                  <a:pt x="10694201" y="187374"/>
                  <a:pt x="10693711" y="187374"/>
                  <a:pt x="10693264" y="187864"/>
                </a:cubicBezTo>
                <a:cubicBezTo>
                  <a:pt x="10692795" y="187864"/>
                  <a:pt x="10692327" y="187864"/>
                  <a:pt x="10691858" y="187864"/>
                </a:cubicBezTo>
                <a:cubicBezTo>
                  <a:pt x="10691390" y="187864"/>
                  <a:pt x="10690921" y="188333"/>
                  <a:pt x="10690453" y="188333"/>
                </a:cubicBezTo>
                <a:cubicBezTo>
                  <a:pt x="10690453" y="188333"/>
                  <a:pt x="10689963" y="188801"/>
                  <a:pt x="10689495" y="188801"/>
                </a:cubicBezTo>
                <a:cubicBezTo>
                  <a:pt x="10689047" y="188801"/>
                  <a:pt x="10688579" y="189270"/>
                  <a:pt x="10688579" y="189270"/>
                </a:cubicBezTo>
                <a:cubicBezTo>
                  <a:pt x="10688089" y="189738"/>
                  <a:pt x="10687621" y="189738"/>
                  <a:pt x="10687621" y="190207"/>
                </a:cubicBezTo>
                <a:cubicBezTo>
                  <a:pt x="10687152" y="190675"/>
                  <a:pt x="10686683" y="190675"/>
                  <a:pt x="10686683" y="191144"/>
                </a:cubicBezTo>
                <a:cubicBezTo>
                  <a:pt x="10686215" y="191144"/>
                  <a:pt x="10686215" y="191634"/>
                  <a:pt x="10685746" y="192102"/>
                </a:cubicBezTo>
                <a:cubicBezTo>
                  <a:pt x="10680550" y="189270"/>
                  <a:pt x="10680550" y="189270"/>
                  <a:pt x="10680550" y="189270"/>
                </a:cubicBezTo>
                <a:cubicBezTo>
                  <a:pt x="10675396" y="186437"/>
                  <a:pt x="10675396" y="186437"/>
                  <a:pt x="10675396" y="186437"/>
                </a:cubicBezTo>
                <a:cubicBezTo>
                  <a:pt x="10670200" y="183605"/>
                  <a:pt x="10670200" y="183605"/>
                  <a:pt x="10670200" y="183605"/>
                </a:cubicBezTo>
                <a:cubicBezTo>
                  <a:pt x="10665025" y="180794"/>
                  <a:pt x="10665025" y="180794"/>
                  <a:pt x="10665025" y="180794"/>
                </a:cubicBezTo>
                <a:cubicBezTo>
                  <a:pt x="10659850" y="177962"/>
                  <a:pt x="10659850" y="177962"/>
                  <a:pt x="10659850" y="177962"/>
                </a:cubicBezTo>
                <a:cubicBezTo>
                  <a:pt x="10654675" y="175151"/>
                  <a:pt x="10654675" y="175151"/>
                  <a:pt x="10654675" y="175151"/>
                </a:cubicBezTo>
                <a:cubicBezTo>
                  <a:pt x="10649500" y="172318"/>
                  <a:pt x="10649500" y="172318"/>
                  <a:pt x="10649500" y="172318"/>
                </a:cubicBezTo>
                <a:cubicBezTo>
                  <a:pt x="10643857" y="169955"/>
                  <a:pt x="10643857" y="169955"/>
                  <a:pt x="10643857" y="169955"/>
                </a:cubicBezTo>
                <a:cubicBezTo>
                  <a:pt x="10644325" y="169507"/>
                  <a:pt x="10644325" y="169507"/>
                  <a:pt x="10644325" y="169507"/>
                </a:cubicBezTo>
                <a:lnTo>
                  <a:pt x="10644325" y="169039"/>
                </a:lnTo>
                <a:cubicBezTo>
                  <a:pt x="10644325" y="169039"/>
                  <a:pt x="10644325" y="169039"/>
                  <a:pt x="10644325" y="168549"/>
                </a:cubicBezTo>
                <a:lnTo>
                  <a:pt x="10644325" y="168080"/>
                </a:lnTo>
                <a:cubicBezTo>
                  <a:pt x="10644325" y="168080"/>
                  <a:pt x="10644325" y="168080"/>
                  <a:pt x="10644325" y="167612"/>
                </a:cubicBezTo>
                <a:cubicBezTo>
                  <a:pt x="10644325" y="167612"/>
                  <a:pt x="10644325" y="167612"/>
                  <a:pt x="10644773" y="167612"/>
                </a:cubicBezTo>
                <a:cubicBezTo>
                  <a:pt x="10644773" y="167143"/>
                  <a:pt x="10644773" y="167143"/>
                  <a:pt x="10644773" y="167143"/>
                </a:cubicBezTo>
                <a:cubicBezTo>
                  <a:pt x="10654675" y="166675"/>
                  <a:pt x="10654675" y="166675"/>
                  <a:pt x="10654675" y="166675"/>
                </a:cubicBezTo>
                <a:cubicBezTo>
                  <a:pt x="10664088" y="165738"/>
                  <a:pt x="10664088" y="165738"/>
                  <a:pt x="10664088" y="165738"/>
                </a:cubicBezTo>
                <a:cubicBezTo>
                  <a:pt x="10673970" y="165269"/>
                  <a:pt x="10673970" y="165269"/>
                  <a:pt x="10673970" y="165269"/>
                </a:cubicBezTo>
                <a:cubicBezTo>
                  <a:pt x="10683851" y="164780"/>
                  <a:pt x="10683851" y="164780"/>
                  <a:pt x="10683851" y="164780"/>
                </a:cubicBezTo>
                <a:cubicBezTo>
                  <a:pt x="10693711" y="163843"/>
                  <a:pt x="10693711" y="163843"/>
                  <a:pt x="10693711" y="163843"/>
                </a:cubicBezTo>
                <a:cubicBezTo>
                  <a:pt x="10703614" y="163374"/>
                  <a:pt x="10703614" y="163374"/>
                  <a:pt x="10703614" y="163374"/>
                </a:cubicBezTo>
                <a:cubicBezTo>
                  <a:pt x="10713495" y="162906"/>
                  <a:pt x="10713495" y="162906"/>
                  <a:pt x="10713495" y="162906"/>
                </a:cubicBezTo>
                <a:cubicBezTo>
                  <a:pt x="10723377" y="161969"/>
                  <a:pt x="10723377" y="161969"/>
                  <a:pt x="10723377" y="161969"/>
                </a:cubicBezTo>
                <a:close/>
                <a:moveTo>
                  <a:pt x="10777980" y="159626"/>
                </a:moveTo>
                <a:lnTo>
                  <a:pt x="10785051" y="164311"/>
                </a:lnTo>
                <a:cubicBezTo>
                  <a:pt x="10792100" y="169039"/>
                  <a:pt x="10792100" y="169039"/>
                  <a:pt x="10792100" y="169039"/>
                </a:cubicBezTo>
                <a:cubicBezTo>
                  <a:pt x="10799638" y="173255"/>
                  <a:pt x="10799638" y="173255"/>
                  <a:pt x="10799638" y="173255"/>
                </a:cubicBezTo>
                <a:cubicBezTo>
                  <a:pt x="10806687" y="177962"/>
                  <a:pt x="10806687" y="177962"/>
                  <a:pt x="10806687" y="177962"/>
                </a:cubicBezTo>
                <a:cubicBezTo>
                  <a:pt x="10813758" y="182668"/>
                  <a:pt x="10813758" y="182668"/>
                  <a:pt x="10813758" y="182668"/>
                </a:cubicBezTo>
                <a:cubicBezTo>
                  <a:pt x="10821275" y="187374"/>
                  <a:pt x="10821275" y="187374"/>
                  <a:pt x="10821275" y="187374"/>
                </a:cubicBezTo>
                <a:cubicBezTo>
                  <a:pt x="10828346" y="191634"/>
                  <a:pt x="10828346" y="191634"/>
                  <a:pt x="10828346" y="191634"/>
                </a:cubicBezTo>
                <a:cubicBezTo>
                  <a:pt x="10835416" y="196319"/>
                  <a:pt x="10835416" y="196319"/>
                  <a:pt x="10835416" y="196319"/>
                </a:cubicBezTo>
                <a:cubicBezTo>
                  <a:pt x="10832115" y="195382"/>
                  <a:pt x="10832115" y="195382"/>
                  <a:pt x="10832115" y="195382"/>
                </a:cubicBezTo>
                <a:cubicBezTo>
                  <a:pt x="10828346" y="193976"/>
                  <a:pt x="10828346" y="193976"/>
                  <a:pt x="10828346" y="193976"/>
                </a:cubicBezTo>
                <a:cubicBezTo>
                  <a:pt x="10824576" y="193018"/>
                  <a:pt x="10824576" y="193018"/>
                  <a:pt x="10824576" y="193018"/>
                </a:cubicBezTo>
                <a:cubicBezTo>
                  <a:pt x="10820828" y="191634"/>
                  <a:pt x="10820828" y="191634"/>
                  <a:pt x="10820828" y="191634"/>
                </a:cubicBezTo>
                <a:cubicBezTo>
                  <a:pt x="10817527" y="190675"/>
                  <a:pt x="10817527" y="190675"/>
                  <a:pt x="10817527" y="190675"/>
                </a:cubicBezTo>
                <a:cubicBezTo>
                  <a:pt x="10813758" y="189270"/>
                  <a:pt x="10813758" y="189270"/>
                  <a:pt x="10813758" y="189270"/>
                </a:cubicBezTo>
                <a:cubicBezTo>
                  <a:pt x="10809988" y="188333"/>
                  <a:pt x="10809988" y="188333"/>
                  <a:pt x="10809988" y="188333"/>
                </a:cubicBezTo>
                <a:cubicBezTo>
                  <a:pt x="10806219" y="187374"/>
                  <a:pt x="10806219" y="187374"/>
                  <a:pt x="10806219" y="187374"/>
                </a:cubicBezTo>
                <a:cubicBezTo>
                  <a:pt x="10802918" y="183605"/>
                  <a:pt x="10802918" y="183605"/>
                  <a:pt x="10802918" y="183605"/>
                </a:cubicBezTo>
                <a:cubicBezTo>
                  <a:pt x="10799149" y="180326"/>
                  <a:pt x="10799149" y="180326"/>
                  <a:pt x="10799149" y="180326"/>
                </a:cubicBezTo>
                <a:cubicBezTo>
                  <a:pt x="10795869" y="177025"/>
                  <a:pt x="10795869" y="177025"/>
                  <a:pt x="10795869" y="177025"/>
                </a:cubicBezTo>
                <a:cubicBezTo>
                  <a:pt x="10792100" y="173255"/>
                  <a:pt x="10792100" y="173255"/>
                  <a:pt x="10792100" y="173255"/>
                </a:cubicBezTo>
                <a:cubicBezTo>
                  <a:pt x="10788351" y="169955"/>
                  <a:pt x="10788351" y="169955"/>
                  <a:pt x="10788351" y="169955"/>
                </a:cubicBezTo>
                <a:cubicBezTo>
                  <a:pt x="10785051" y="166675"/>
                  <a:pt x="10785051" y="166675"/>
                  <a:pt x="10785051" y="166675"/>
                </a:cubicBezTo>
                <a:cubicBezTo>
                  <a:pt x="10781281" y="163374"/>
                  <a:pt x="10781281" y="163374"/>
                  <a:pt x="10781281" y="163374"/>
                </a:cubicBezTo>
                <a:cubicBezTo>
                  <a:pt x="10777980" y="159626"/>
                  <a:pt x="10777980" y="159626"/>
                  <a:pt x="10777980" y="159626"/>
                </a:cubicBezTo>
                <a:close/>
                <a:moveTo>
                  <a:pt x="10764329" y="151598"/>
                </a:moveTo>
                <a:cubicBezTo>
                  <a:pt x="10768567" y="155367"/>
                  <a:pt x="10768567" y="155367"/>
                  <a:pt x="10768567" y="155367"/>
                </a:cubicBezTo>
                <a:cubicBezTo>
                  <a:pt x="10772805" y="159626"/>
                  <a:pt x="10772805" y="159626"/>
                  <a:pt x="10772805" y="159626"/>
                </a:cubicBezTo>
                <a:cubicBezTo>
                  <a:pt x="10777022" y="163843"/>
                  <a:pt x="10777022" y="163843"/>
                  <a:pt x="10777022" y="163843"/>
                </a:cubicBezTo>
                <a:cubicBezTo>
                  <a:pt x="10781750" y="168080"/>
                  <a:pt x="10781750" y="168080"/>
                  <a:pt x="10781750" y="168080"/>
                </a:cubicBezTo>
                <a:cubicBezTo>
                  <a:pt x="10785988" y="171850"/>
                  <a:pt x="10785988" y="171850"/>
                  <a:pt x="10785988" y="171850"/>
                </a:cubicBezTo>
                <a:cubicBezTo>
                  <a:pt x="10790226" y="176088"/>
                  <a:pt x="10790226" y="176088"/>
                  <a:pt x="10790226" y="176088"/>
                </a:cubicBezTo>
                <a:cubicBezTo>
                  <a:pt x="10794463" y="180326"/>
                  <a:pt x="10794463" y="180326"/>
                  <a:pt x="10794463" y="180326"/>
                </a:cubicBezTo>
                <a:cubicBezTo>
                  <a:pt x="10798680" y="184563"/>
                  <a:pt x="10798680" y="184563"/>
                  <a:pt x="10798680" y="184563"/>
                </a:cubicBezTo>
                <a:cubicBezTo>
                  <a:pt x="10790694" y="181263"/>
                  <a:pt x="10790694" y="181263"/>
                  <a:pt x="10790694" y="181263"/>
                </a:cubicBezTo>
                <a:cubicBezTo>
                  <a:pt x="10782218" y="178452"/>
                  <a:pt x="10782218" y="178452"/>
                  <a:pt x="10782218" y="178452"/>
                </a:cubicBezTo>
                <a:cubicBezTo>
                  <a:pt x="10773742" y="175619"/>
                  <a:pt x="10773742" y="175619"/>
                  <a:pt x="10773742" y="175619"/>
                </a:cubicBezTo>
                <a:cubicBezTo>
                  <a:pt x="10765735" y="172318"/>
                  <a:pt x="10765735" y="172318"/>
                  <a:pt x="10765735" y="172318"/>
                </a:cubicBezTo>
                <a:cubicBezTo>
                  <a:pt x="10757259" y="169507"/>
                  <a:pt x="10757259" y="169507"/>
                  <a:pt x="10757259" y="169507"/>
                </a:cubicBezTo>
                <a:cubicBezTo>
                  <a:pt x="10749273" y="166675"/>
                  <a:pt x="10749273" y="166675"/>
                  <a:pt x="10749273" y="166675"/>
                </a:cubicBezTo>
                <a:cubicBezTo>
                  <a:pt x="10740797" y="163374"/>
                  <a:pt x="10740797" y="163374"/>
                  <a:pt x="10740797" y="163374"/>
                </a:cubicBezTo>
                <a:cubicBezTo>
                  <a:pt x="10732321" y="160542"/>
                  <a:pt x="10732321" y="160542"/>
                  <a:pt x="10732321" y="160542"/>
                </a:cubicBezTo>
                <a:cubicBezTo>
                  <a:pt x="10736559" y="159136"/>
                  <a:pt x="10736559" y="159136"/>
                  <a:pt x="10736559" y="159136"/>
                </a:cubicBezTo>
                <a:cubicBezTo>
                  <a:pt x="10740329" y="158199"/>
                  <a:pt x="10740329" y="158199"/>
                  <a:pt x="10740329" y="158199"/>
                </a:cubicBezTo>
                <a:cubicBezTo>
                  <a:pt x="10744545" y="157262"/>
                  <a:pt x="10744545" y="157262"/>
                  <a:pt x="10744545" y="157262"/>
                </a:cubicBezTo>
                <a:cubicBezTo>
                  <a:pt x="10748315" y="155857"/>
                  <a:pt x="10748315" y="155857"/>
                  <a:pt x="10748315" y="155857"/>
                </a:cubicBezTo>
                <a:cubicBezTo>
                  <a:pt x="10752574" y="154899"/>
                  <a:pt x="10752574" y="154899"/>
                  <a:pt x="10752574" y="154899"/>
                </a:cubicBezTo>
                <a:cubicBezTo>
                  <a:pt x="10756343" y="153493"/>
                  <a:pt x="10756343" y="153493"/>
                  <a:pt x="10756343" y="153493"/>
                </a:cubicBezTo>
                <a:cubicBezTo>
                  <a:pt x="10760560" y="152556"/>
                  <a:pt x="10760560" y="152556"/>
                  <a:pt x="10760560" y="152556"/>
                </a:cubicBezTo>
                <a:close/>
                <a:moveTo>
                  <a:pt x="10661256" y="141716"/>
                </a:moveTo>
                <a:cubicBezTo>
                  <a:pt x="10658445" y="143612"/>
                  <a:pt x="10658445" y="143612"/>
                  <a:pt x="10658445" y="143612"/>
                </a:cubicBezTo>
                <a:cubicBezTo>
                  <a:pt x="10656081" y="145954"/>
                  <a:pt x="10656081" y="145954"/>
                  <a:pt x="10656081" y="145954"/>
                </a:cubicBezTo>
                <a:cubicBezTo>
                  <a:pt x="10653738" y="147828"/>
                  <a:pt x="10653738" y="147828"/>
                  <a:pt x="10653738" y="147828"/>
                </a:cubicBezTo>
                <a:cubicBezTo>
                  <a:pt x="10650906" y="149724"/>
                  <a:pt x="10650906" y="149724"/>
                  <a:pt x="10650906" y="149724"/>
                </a:cubicBezTo>
                <a:cubicBezTo>
                  <a:pt x="10648542" y="152088"/>
                  <a:pt x="10648542" y="152088"/>
                  <a:pt x="10648542" y="152088"/>
                </a:cubicBezTo>
                <a:cubicBezTo>
                  <a:pt x="10646199" y="153962"/>
                  <a:pt x="10646199" y="153962"/>
                  <a:pt x="10646199" y="153962"/>
                </a:cubicBezTo>
                <a:cubicBezTo>
                  <a:pt x="10643857" y="155857"/>
                  <a:pt x="10643857" y="155857"/>
                  <a:pt x="10643857" y="155857"/>
                </a:cubicBezTo>
                <a:cubicBezTo>
                  <a:pt x="10641024" y="158199"/>
                  <a:pt x="10641024" y="158199"/>
                  <a:pt x="10641024" y="158199"/>
                </a:cubicBezTo>
                <a:cubicBezTo>
                  <a:pt x="10641024" y="157731"/>
                  <a:pt x="10640556" y="157731"/>
                  <a:pt x="10640556" y="157262"/>
                </a:cubicBezTo>
                <a:cubicBezTo>
                  <a:pt x="10640087" y="157262"/>
                  <a:pt x="10639619" y="156794"/>
                  <a:pt x="10639619" y="156794"/>
                </a:cubicBezTo>
                <a:cubicBezTo>
                  <a:pt x="10639129" y="156794"/>
                  <a:pt x="10639129" y="156325"/>
                  <a:pt x="10638661" y="156325"/>
                </a:cubicBezTo>
                <a:cubicBezTo>
                  <a:pt x="10638192" y="156325"/>
                  <a:pt x="10638192" y="155857"/>
                  <a:pt x="10637724" y="155857"/>
                </a:cubicBezTo>
                <a:cubicBezTo>
                  <a:pt x="10637255" y="155857"/>
                  <a:pt x="10637255" y="155857"/>
                  <a:pt x="10636787" y="155367"/>
                </a:cubicBezTo>
                <a:cubicBezTo>
                  <a:pt x="10636318" y="155367"/>
                  <a:pt x="10636318" y="155367"/>
                  <a:pt x="10635850" y="155367"/>
                </a:cubicBezTo>
                <a:cubicBezTo>
                  <a:pt x="10635360" y="155367"/>
                  <a:pt x="10635360" y="155367"/>
                  <a:pt x="10634891" y="154899"/>
                </a:cubicBezTo>
                <a:cubicBezTo>
                  <a:pt x="10634444" y="154899"/>
                  <a:pt x="10633975" y="154899"/>
                  <a:pt x="10633975" y="154899"/>
                </a:cubicBezTo>
                <a:cubicBezTo>
                  <a:pt x="10633017" y="154899"/>
                  <a:pt x="10632549" y="155367"/>
                  <a:pt x="10632080" y="155367"/>
                </a:cubicBezTo>
                <a:cubicBezTo>
                  <a:pt x="10631143" y="155367"/>
                  <a:pt x="10630675" y="155367"/>
                  <a:pt x="10630206" y="155857"/>
                </a:cubicBezTo>
                <a:cubicBezTo>
                  <a:pt x="10629716" y="155857"/>
                  <a:pt x="10628779" y="156325"/>
                  <a:pt x="10628311" y="156325"/>
                </a:cubicBezTo>
                <a:cubicBezTo>
                  <a:pt x="10627842" y="156794"/>
                  <a:pt x="10627374" y="157262"/>
                  <a:pt x="10626905" y="157262"/>
                </a:cubicBezTo>
                <a:cubicBezTo>
                  <a:pt x="10626437" y="157731"/>
                  <a:pt x="10625947" y="158199"/>
                  <a:pt x="10625478" y="158668"/>
                </a:cubicBezTo>
                <a:cubicBezTo>
                  <a:pt x="10625478" y="159136"/>
                  <a:pt x="10625010" y="159626"/>
                  <a:pt x="10624563" y="160073"/>
                </a:cubicBezTo>
                <a:cubicBezTo>
                  <a:pt x="10624563" y="160542"/>
                  <a:pt x="10624073" y="161010"/>
                  <a:pt x="10623604" y="161969"/>
                </a:cubicBezTo>
                <a:cubicBezTo>
                  <a:pt x="10623604" y="162437"/>
                  <a:pt x="10623136" y="162906"/>
                  <a:pt x="10623136" y="163374"/>
                </a:cubicBezTo>
                <a:cubicBezTo>
                  <a:pt x="10619835" y="163374"/>
                  <a:pt x="10619835" y="163374"/>
                  <a:pt x="10619835" y="163374"/>
                </a:cubicBezTo>
                <a:cubicBezTo>
                  <a:pt x="10616534" y="162906"/>
                  <a:pt x="10616534" y="162906"/>
                  <a:pt x="10616534" y="162906"/>
                </a:cubicBezTo>
                <a:cubicBezTo>
                  <a:pt x="10613254" y="162437"/>
                  <a:pt x="10613254" y="162437"/>
                  <a:pt x="10613254" y="162437"/>
                </a:cubicBezTo>
                <a:cubicBezTo>
                  <a:pt x="10609953" y="162437"/>
                  <a:pt x="10609953" y="162437"/>
                  <a:pt x="10609953" y="162437"/>
                </a:cubicBezTo>
                <a:cubicBezTo>
                  <a:pt x="10606652" y="161969"/>
                  <a:pt x="10606652" y="161969"/>
                  <a:pt x="10606652" y="161969"/>
                </a:cubicBezTo>
                <a:cubicBezTo>
                  <a:pt x="10602883" y="161500"/>
                  <a:pt x="10602883" y="161500"/>
                  <a:pt x="10602883" y="161500"/>
                </a:cubicBezTo>
                <a:cubicBezTo>
                  <a:pt x="10599603" y="161500"/>
                  <a:pt x="10599603" y="161500"/>
                  <a:pt x="10599603" y="161500"/>
                </a:cubicBezTo>
                <a:cubicBezTo>
                  <a:pt x="10596302" y="161010"/>
                  <a:pt x="10596302" y="161010"/>
                  <a:pt x="10596302" y="161010"/>
                </a:cubicBezTo>
                <a:lnTo>
                  <a:pt x="10604310" y="158668"/>
                </a:lnTo>
                <a:cubicBezTo>
                  <a:pt x="10612764" y="156325"/>
                  <a:pt x="10612764" y="156325"/>
                  <a:pt x="10612764" y="156325"/>
                </a:cubicBezTo>
                <a:cubicBezTo>
                  <a:pt x="10620793" y="153962"/>
                  <a:pt x="10620793" y="153962"/>
                  <a:pt x="10620793" y="153962"/>
                </a:cubicBezTo>
                <a:cubicBezTo>
                  <a:pt x="10628779" y="151129"/>
                  <a:pt x="10628779" y="151129"/>
                  <a:pt x="10628779" y="151129"/>
                </a:cubicBezTo>
                <a:cubicBezTo>
                  <a:pt x="10636787" y="148787"/>
                  <a:pt x="10636787" y="148787"/>
                  <a:pt x="10636787" y="148787"/>
                </a:cubicBezTo>
                <a:cubicBezTo>
                  <a:pt x="10644773" y="146444"/>
                  <a:pt x="10644773" y="146444"/>
                  <a:pt x="10644773" y="146444"/>
                </a:cubicBezTo>
                <a:cubicBezTo>
                  <a:pt x="10653270" y="144080"/>
                  <a:pt x="10653270" y="144080"/>
                  <a:pt x="10653270" y="144080"/>
                </a:cubicBezTo>
                <a:cubicBezTo>
                  <a:pt x="10661256" y="141716"/>
                  <a:pt x="10661256" y="141716"/>
                  <a:pt x="10661256" y="141716"/>
                </a:cubicBezTo>
                <a:close/>
                <a:moveTo>
                  <a:pt x="10681509" y="140779"/>
                </a:moveTo>
                <a:lnTo>
                  <a:pt x="10690921" y="142185"/>
                </a:lnTo>
                <a:cubicBezTo>
                  <a:pt x="10700313" y="143143"/>
                  <a:pt x="10700313" y="143143"/>
                  <a:pt x="10700313" y="143143"/>
                </a:cubicBezTo>
                <a:cubicBezTo>
                  <a:pt x="10709726" y="144549"/>
                  <a:pt x="10709726" y="144549"/>
                  <a:pt x="10709726" y="144549"/>
                </a:cubicBezTo>
                <a:cubicBezTo>
                  <a:pt x="10719139" y="145486"/>
                  <a:pt x="10719139" y="145486"/>
                  <a:pt x="10719139" y="145486"/>
                </a:cubicBezTo>
                <a:cubicBezTo>
                  <a:pt x="10728552" y="146913"/>
                  <a:pt x="10728552" y="146913"/>
                  <a:pt x="10728552" y="146913"/>
                </a:cubicBezTo>
                <a:cubicBezTo>
                  <a:pt x="10737965" y="147828"/>
                  <a:pt x="10737965" y="147828"/>
                  <a:pt x="10737965" y="147828"/>
                </a:cubicBezTo>
                <a:cubicBezTo>
                  <a:pt x="10746909" y="149255"/>
                  <a:pt x="10746909" y="149255"/>
                  <a:pt x="10746909" y="149255"/>
                </a:cubicBezTo>
                <a:cubicBezTo>
                  <a:pt x="10756343" y="150192"/>
                  <a:pt x="10756343" y="150192"/>
                  <a:pt x="10756343" y="150192"/>
                </a:cubicBezTo>
                <a:cubicBezTo>
                  <a:pt x="10753042" y="151129"/>
                  <a:pt x="10753042" y="151129"/>
                  <a:pt x="10753042" y="151129"/>
                </a:cubicBezTo>
                <a:cubicBezTo>
                  <a:pt x="10749273" y="152088"/>
                  <a:pt x="10749273" y="152088"/>
                  <a:pt x="10749273" y="152088"/>
                </a:cubicBezTo>
                <a:cubicBezTo>
                  <a:pt x="10745504" y="153493"/>
                  <a:pt x="10745504" y="153493"/>
                  <a:pt x="10745504" y="153493"/>
                </a:cubicBezTo>
                <a:cubicBezTo>
                  <a:pt x="10741734" y="154430"/>
                  <a:pt x="10741734" y="154430"/>
                  <a:pt x="10741734" y="154430"/>
                </a:cubicBezTo>
                <a:cubicBezTo>
                  <a:pt x="10737965" y="155367"/>
                  <a:pt x="10737965" y="155367"/>
                  <a:pt x="10737965" y="155367"/>
                </a:cubicBezTo>
                <a:cubicBezTo>
                  <a:pt x="10734664" y="156325"/>
                  <a:pt x="10734664" y="156325"/>
                  <a:pt x="10734664" y="156325"/>
                </a:cubicBezTo>
                <a:cubicBezTo>
                  <a:pt x="10730916" y="157731"/>
                  <a:pt x="10730916" y="157731"/>
                  <a:pt x="10730916" y="157731"/>
                </a:cubicBezTo>
                <a:cubicBezTo>
                  <a:pt x="10727146" y="158668"/>
                  <a:pt x="10727146" y="158668"/>
                  <a:pt x="10727146" y="158668"/>
                </a:cubicBezTo>
                <a:cubicBezTo>
                  <a:pt x="10721503" y="156325"/>
                  <a:pt x="10721503" y="156325"/>
                  <a:pt x="10721503" y="156325"/>
                </a:cubicBezTo>
                <a:cubicBezTo>
                  <a:pt x="10715838" y="153962"/>
                  <a:pt x="10715838" y="153962"/>
                  <a:pt x="10715838" y="153962"/>
                </a:cubicBezTo>
                <a:cubicBezTo>
                  <a:pt x="10710194" y="152088"/>
                  <a:pt x="10710194" y="152088"/>
                  <a:pt x="10710194" y="152088"/>
                </a:cubicBezTo>
                <a:cubicBezTo>
                  <a:pt x="10704551" y="149724"/>
                  <a:pt x="10704551" y="149724"/>
                  <a:pt x="10704551" y="149724"/>
                </a:cubicBezTo>
                <a:cubicBezTo>
                  <a:pt x="10698907" y="147360"/>
                  <a:pt x="10698907" y="147360"/>
                  <a:pt x="10698907" y="147360"/>
                </a:cubicBezTo>
                <a:cubicBezTo>
                  <a:pt x="10693264" y="145486"/>
                  <a:pt x="10693264" y="145486"/>
                  <a:pt x="10693264" y="145486"/>
                </a:cubicBezTo>
                <a:cubicBezTo>
                  <a:pt x="10687152" y="143143"/>
                  <a:pt x="10687152" y="143143"/>
                  <a:pt x="10687152" y="143143"/>
                </a:cubicBezTo>
                <a:cubicBezTo>
                  <a:pt x="10681509" y="140779"/>
                  <a:pt x="10681509" y="140779"/>
                  <a:pt x="10681509" y="140779"/>
                </a:cubicBezTo>
                <a:close/>
                <a:moveTo>
                  <a:pt x="10668795" y="139374"/>
                </a:moveTo>
                <a:cubicBezTo>
                  <a:pt x="10675396" y="142185"/>
                  <a:pt x="10675396" y="142185"/>
                  <a:pt x="10675396" y="142185"/>
                </a:cubicBezTo>
                <a:cubicBezTo>
                  <a:pt x="10681509" y="144549"/>
                  <a:pt x="10681509" y="144549"/>
                  <a:pt x="10681509" y="144549"/>
                </a:cubicBezTo>
                <a:cubicBezTo>
                  <a:pt x="10687621" y="146913"/>
                  <a:pt x="10687621" y="146913"/>
                  <a:pt x="10687621" y="146913"/>
                </a:cubicBezTo>
                <a:cubicBezTo>
                  <a:pt x="10694201" y="149255"/>
                  <a:pt x="10694201" y="149255"/>
                  <a:pt x="10694201" y="149255"/>
                </a:cubicBezTo>
                <a:cubicBezTo>
                  <a:pt x="10700313" y="151598"/>
                  <a:pt x="10700313" y="151598"/>
                  <a:pt x="10700313" y="151598"/>
                </a:cubicBezTo>
                <a:cubicBezTo>
                  <a:pt x="10706894" y="154430"/>
                  <a:pt x="10706894" y="154430"/>
                  <a:pt x="10706894" y="154430"/>
                </a:cubicBezTo>
                <a:cubicBezTo>
                  <a:pt x="10713027" y="156794"/>
                  <a:pt x="10713027" y="156794"/>
                  <a:pt x="10713027" y="156794"/>
                </a:cubicBezTo>
                <a:cubicBezTo>
                  <a:pt x="10719607" y="159136"/>
                  <a:pt x="10719607" y="159136"/>
                  <a:pt x="10719607" y="159136"/>
                </a:cubicBezTo>
                <a:cubicBezTo>
                  <a:pt x="10710194" y="159626"/>
                  <a:pt x="10710194" y="159626"/>
                  <a:pt x="10710194" y="159626"/>
                </a:cubicBezTo>
                <a:cubicBezTo>
                  <a:pt x="10700782" y="160073"/>
                  <a:pt x="10700782" y="160073"/>
                  <a:pt x="10700782" y="160073"/>
                </a:cubicBezTo>
                <a:cubicBezTo>
                  <a:pt x="10691390" y="161010"/>
                  <a:pt x="10691390" y="161010"/>
                  <a:pt x="10691390" y="161010"/>
                </a:cubicBezTo>
                <a:cubicBezTo>
                  <a:pt x="10681977" y="161500"/>
                  <a:pt x="10681977" y="161500"/>
                  <a:pt x="10681977" y="161500"/>
                </a:cubicBezTo>
                <a:cubicBezTo>
                  <a:pt x="10672564" y="161969"/>
                  <a:pt x="10672564" y="161969"/>
                  <a:pt x="10672564" y="161969"/>
                </a:cubicBezTo>
                <a:cubicBezTo>
                  <a:pt x="10663151" y="162437"/>
                  <a:pt x="10663151" y="162437"/>
                  <a:pt x="10663151" y="162437"/>
                </a:cubicBezTo>
                <a:cubicBezTo>
                  <a:pt x="10653738" y="163374"/>
                  <a:pt x="10653738" y="163374"/>
                  <a:pt x="10653738" y="163374"/>
                </a:cubicBezTo>
                <a:cubicBezTo>
                  <a:pt x="10644325" y="163843"/>
                  <a:pt x="10644325" y="163843"/>
                  <a:pt x="10644325" y="163843"/>
                </a:cubicBezTo>
                <a:lnTo>
                  <a:pt x="10644325" y="163374"/>
                </a:lnTo>
                <a:lnTo>
                  <a:pt x="10644325" y="162906"/>
                </a:lnTo>
                <a:cubicBezTo>
                  <a:pt x="10644325" y="162906"/>
                  <a:pt x="10644325" y="162906"/>
                  <a:pt x="10644325" y="162437"/>
                </a:cubicBezTo>
                <a:cubicBezTo>
                  <a:pt x="10643857" y="162437"/>
                  <a:pt x="10643857" y="162437"/>
                  <a:pt x="10643857" y="161969"/>
                </a:cubicBezTo>
                <a:cubicBezTo>
                  <a:pt x="10643857" y="161500"/>
                  <a:pt x="10643857" y="161500"/>
                  <a:pt x="10643388" y="161500"/>
                </a:cubicBezTo>
                <a:cubicBezTo>
                  <a:pt x="10643388" y="161010"/>
                  <a:pt x="10643388" y="161010"/>
                  <a:pt x="10643388" y="161010"/>
                </a:cubicBezTo>
                <a:lnTo>
                  <a:pt x="10643388" y="160542"/>
                </a:lnTo>
                <a:cubicBezTo>
                  <a:pt x="10646199" y="157731"/>
                  <a:pt x="10646199" y="157731"/>
                  <a:pt x="10646199" y="157731"/>
                </a:cubicBezTo>
                <a:cubicBezTo>
                  <a:pt x="10649500" y="155367"/>
                  <a:pt x="10649500" y="155367"/>
                  <a:pt x="10649500" y="155367"/>
                </a:cubicBezTo>
                <a:cubicBezTo>
                  <a:pt x="10652801" y="152556"/>
                  <a:pt x="10652801" y="152556"/>
                  <a:pt x="10652801" y="152556"/>
                </a:cubicBezTo>
                <a:cubicBezTo>
                  <a:pt x="10656081" y="150192"/>
                  <a:pt x="10656081" y="150192"/>
                  <a:pt x="10656081" y="150192"/>
                </a:cubicBezTo>
                <a:cubicBezTo>
                  <a:pt x="10659382" y="147360"/>
                  <a:pt x="10659382" y="147360"/>
                  <a:pt x="10659382" y="147360"/>
                </a:cubicBezTo>
                <a:cubicBezTo>
                  <a:pt x="10662683" y="145017"/>
                  <a:pt x="10662683" y="145017"/>
                  <a:pt x="10662683" y="145017"/>
                </a:cubicBezTo>
                <a:lnTo>
                  <a:pt x="10665494" y="142185"/>
                </a:lnTo>
                <a:cubicBezTo>
                  <a:pt x="10668795" y="139374"/>
                  <a:pt x="10668795" y="139374"/>
                  <a:pt x="10668795" y="139374"/>
                </a:cubicBezTo>
                <a:close/>
                <a:moveTo>
                  <a:pt x="10668326" y="136073"/>
                </a:moveTo>
                <a:cubicBezTo>
                  <a:pt x="10657955" y="138905"/>
                  <a:pt x="10657955" y="138905"/>
                  <a:pt x="10657955" y="138905"/>
                </a:cubicBezTo>
                <a:cubicBezTo>
                  <a:pt x="10648074" y="142185"/>
                  <a:pt x="10648074" y="142185"/>
                  <a:pt x="10648074" y="142185"/>
                </a:cubicBezTo>
                <a:cubicBezTo>
                  <a:pt x="10637724" y="145017"/>
                  <a:pt x="10637724" y="145017"/>
                  <a:pt x="10637724" y="145017"/>
                </a:cubicBezTo>
                <a:cubicBezTo>
                  <a:pt x="10627842" y="148318"/>
                  <a:pt x="10627842" y="148318"/>
                  <a:pt x="10627842" y="148318"/>
                </a:cubicBezTo>
                <a:cubicBezTo>
                  <a:pt x="10617492" y="151129"/>
                  <a:pt x="10617492" y="151129"/>
                  <a:pt x="10617492" y="151129"/>
                </a:cubicBezTo>
                <a:cubicBezTo>
                  <a:pt x="10607611" y="154430"/>
                  <a:pt x="10607611" y="154430"/>
                  <a:pt x="10607611" y="154430"/>
                </a:cubicBezTo>
                <a:cubicBezTo>
                  <a:pt x="10597240" y="157262"/>
                  <a:pt x="10597240" y="157262"/>
                  <a:pt x="10597240" y="157262"/>
                </a:cubicBezTo>
                <a:cubicBezTo>
                  <a:pt x="10587358" y="160073"/>
                  <a:pt x="10587358" y="160073"/>
                  <a:pt x="10587358" y="160073"/>
                </a:cubicBezTo>
                <a:cubicBezTo>
                  <a:pt x="10587358" y="160073"/>
                  <a:pt x="10587358" y="160073"/>
                  <a:pt x="10587358" y="160542"/>
                </a:cubicBezTo>
                <a:cubicBezTo>
                  <a:pt x="10587358" y="160542"/>
                  <a:pt x="10587358" y="160542"/>
                  <a:pt x="10586890" y="160542"/>
                </a:cubicBezTo>
                <a:cubicBezTo>
                  <a:pt x="10577477" y="168549"/>
                  <a:pt x="10577477" y="168549"/>
                  <a:pt x="10577477" y="168549"/>
                </a:cubicBezTo>
                <a:cubicBezTo>
                  <a:pt x="10568532" y="176088"/>
                  <a:pt x="10568532" y="176088"/>
                  <a:pt x="10568532" y="176088"/>
                </a:cubicBezTo>
                <a:cubicBezTo>
                  <a:pt x="10559119" y="183605"/>
                  <a:pt x="10559119" y="183605"/>
                  <a:pt x="10559119" y="183605"/>
                </a:cubicBezTo>
                <a:cubicBezTo>
                  <a:pt x="10549706" y="191634"/>
                  <a:pt x="10549706" y="191634"/>
                  <a:pt x="10549706" y="191634"/>
                </a:cubicBezTo>
                <a:cubicBezTo>
                  <a:pt x="10540762" y="199151"/>
                  <a:pt x="10540762" y="199151"/>
                  <a:pt x="10540762" y="199151"/>
                </a:cubicBezTo>
                <a:cubicBezTo>
                  <a:pt x="10531349" y="207158"/>
                  <a:pt x="10531349" y="207158"/>
                  <a:pt x="10531349" y="207158"/>
                </a:cubicBezTo>
                <a:cubicBezTo>
                  <a:pt x="10522405" y="214697"/>
                  <a:pt x="10522405" y="214697"/>
                  <a:pt x="10522405" y="214697"/>
                </a:cubicBezTo>
                <a:cubicBezTo>
                  <a:pt x="10512971" y="222214"/>
                  <a:pt x="10512971" y="222214"/>
                  <a:pt x="10512971" y="222214"/>
                </a:cubicBezTo>
                <a:cubicBezTo>
                  <a:pt x="10512971" y="222214"/>
                  <a:pt x="10512971" y="222214"/>
                  <a:pt x="10512971" y="222683"/>
                </a:cubicBezTo>
                <a:lnTo>
                  <a:pt x="10512523" y="223151"/>
                </a:lnTo>
                <a:cubicBezTo>
                  <a:pt x="10507817" y="233522"/>
                  <a:pt x="10507817" y="233522"/>
                  <a:pt x="10507817" y="233522"/>
                </a:cubicBezTo>
                <a:cubicBezTo>
                  <a:pt x="10503089" y="244340"/>
                  <a:pt x="10503089" y="244340"/>
                  <a:pt x="10503089" y="244340"/>
                </a:cubicBezTo>
                <a:cubicBezTo>
                  <a:pt x="10497914" y="254690"/>
                  <a:pt x="10497914" y="254690"/>
                  <a:pt x="10497914" y="254690"/>
                </a:cubicBezTo>
                <a:cubicBezTo>
                  <a:pt x="10493208" y="265530"/>
                  <a:pt x="10493208" y="265530"/>
                  <a:pt x="10493208" y="265530"/>
                </a:cubicBezTo>
                <a:cubicBezTo>
                  <a:pt x="10488033" y="275879"/>
                  <a:pt x="10488033" y="275879"/>
                  <a:pt x="10488033" y="275879"/>
                </a:cubicBezTo>
                <a:cubicBezTo>
                  <a:pt x="10483326" y="286697"/>
                  <a:pt x="10483326" y="286697"/>
                  <a:pt x="10483326" y="286697"/>
                </a:cubicBezTo>
                <a:cubicBezTo>
                  <a:pt x="10478151" y="297068"/>
                  <a:pt x="10478151" y="297068"/>
                  <a:pt x="10478151" y="297068"/>
                </a:cubicBezTo>
                <a:cubicBezTo>
                  <a:pt x="10473445" y="307418"/>
                  <a:pt x="10473445" y="307418"/>
                  <a:pt x="10473445" y="307418"/>
                </a:cubicBezTo>
                <a:cubicBezTo>
                  <a:pt x="10473445" y="307887"/>
                  <a:pt x="10473445" y="307887"/>
                  <a:pt x="10473445" y="307887"/>
                </a:cubicBezTo>
                <a:lnTo>
                  <a:pt x="10473445" y="308355"/>
                </a:lnTo>
                <a:cubicBezTo>
                  <a:pt x="10473445" y="312593"/>
                  <a:pt x="10473445" y="312593"/>
                  <a:pt x="10473445" y="312593"/>
                </a:cubicBezTo>
                <a:cubicBezTo>
                  <a:pt x="10472976" y="316831"/>
                  <a:pt x="10472976" y="316831"/>
                  <a:pt x="10472976" y="316831"/>
                </a:cubicBezTo>
                <a:cubicBezTo>
                  <a:pt x="10472976" y="321537"/>
                  <a:pt x="10472976" y="321537"/>
                  <a:pt x="10472976" y="321537"/>
                </a:cubicBezTo>
                <a:cubicBezTo>
                  <a:pt x="10472976" y="325775"/>
                  <a:pt x="10472976" y="325775"/>
                  <a:pt x="10472976" y="325775"/>
                </a:cubicBezTo>
                <a:cubicBezTo>
                  <a:pt x="10472976" y="330013"/>
                  <a:pt x="10472976" y="330013"/>
                  <a:pt x="10472976" y="330013"/>
                </a:cubicBezTo>
                <a:cubicBezTo>
                  <a:pt x="10472976" y="334719"/>
                  <a:pt x="10472976" y="334719"/>
                  <a:pt x="10472976" y="334719"/>
                </a:cubicBezTo>
                <a:cubicBezTo>
                  <a:pt x="10472976" y="338957"/>
                  <a:pt x="10472976" y="338957"/>
                  <a:pt x="10472976" y="338957"/>
                </a:cubicBezTo>
                <a:cubicBezTo>
                  <a:pt x="10472976" y="343195"/>
                  <a:pt x="10472976" y="343195"/>
                  <a:pt x="10472976" y="343195"/>
                </a:cubicBezTo>
                <a:lnTo>
                  <a:pt x="10472976" y="343663"/>
                </a:lnTo>
                <a:cubicBezTo>
                  <a:pt x="10472018" y="354950"/>
                  <a:pt x="10472018" y="366237"/>
                  <a:pt x="10472508" y="377524"/>
                </a:cubicBezTo>
                <a:cubicBezTo>
                  <a:pt x="10473445" y="388832"/>
                  <a:pt x="10474850" y="400118"/>
                  <a:pt x="10477683" y="410958"/>
                </a:cubicBezTo>
                <a:cubicBezTo>
                  <a:pt x="10480047" y="421776"/>
                  <a:pt x="10483326" y="432615"/>
                  <a:pt x="10487096" y="442965"/>
                </a:cubicBezTo>
                <a:cubicBezTo>
                  <a:pt x="10491334" y="453336"/>
                  <a:pt x="10496040" y="463217"/>
                  <a:pt x="10501684" y="473099"/>
                </a:cubicBezTo>
                <a:cubicBezTo>
                  <a:pt x="10506859" y="482511"/>
                  <a:pt x="10512971" y="491455"/>
                  <a:pt x="10520041" y="500400"/>
                </a:cubicBezTo>
                <a:cubicBezTo>
                  <a:pt x="10527111" y="508854"/>
                  <a:pt x="10534182" y="517351"/>
                  <a:pt x="10542636" y="524868"/>
                </a:cubicBezTo>
                <a:cubicBezTo>
                  <a:pt x="10550643" y="532407"/>
                  <a:pt x="10559119" y="539456"/>
                  <a:pt x="10568532" y="545589"/>
                </a:cubicBezTo>
                <a:cubicBezTo>
                  <a:pt x="10577945" y="552169"/>
                  <a:pt x="10587827" y="557813"/>
                  <a:pt x="10598198" y="562540"/>
                </a:cubicBezTo>
                <a:cubicBezTo>
                  <a:pt x="10601967" y="564414"/>
                  <a:pt x="10605247" y="565820"/>
                  <a:pt x="10609016" y="567226"/>
                </a:cubicBezTo>
                <a:cubicBezTo>
                  <a:pt x="10612764" y="569121"/>
                  <a:pt x="10616534" y="570526"/>
                  <a:pt x="10620303" y="571463"/>
                </a:cubicBezTo>
                <a:cubicBezTo>
                  <a:pt x="10624073" y="572890"/>
                  <a:pt x="10627842" y="574296"/>
                  <a:pt x="10631612" y="575233"/>
                </a:cubicBezTo>
                <a:cubicBezTo>
                  <a:pt x="10635360" y="576191"/>
                  <a:pt x="10639619" y="577107"/>
                  <a:pt x="10643388" y="578065"/>
                </a:cubicBezTo>
                <a:cubicBezTo>
                  <a:pt x="10647158" y="579002"/>
                  <a:pt x="10650906" y="579471"/>
                  <a:pt x="10654675" y="580408"/>
                </a:cubicBezTo>
                <a:cubicBezTo>
                  <a:pt x="10658913" y="580876"/>
                  <a:pt x="10662683" y="581345"/>
                  <a:pt x="10666452" y="581834"/>
                </a:cubicBezTo>
                <a:cubicBezTo>
                  <a:pt x="10670200" y="582303"/>
                  <a:pt x="10674438" y="582771"/>
                  <a:pt x="10678208" y="582771"/>
                </a:cubicBezTo>
                <a:cubicBezTo>
                  <a:pt x="10681977" y="583240"/>
                  <a:pt x="10686215" y="583240"/>
                  <a:pt x="10689963" y="583240"/>
                </a:cubicBezTo>
                <a:cubicBezTo>
                  <a:pt x="10693711" y="583240"/>
                  <a:pt x="10697970" y="583240"/>
                  <a:pt x="10701740" y="582771"/>
                </a:cubicBezTo>
                <a:cubicBezTo>
                  <a:pt x="10705488" y="582771"/>
                  <a:pt x="10709726" y="582303"/>
                  <a:pt x="10713495" y="581834"/>
                </a:cubicBezTo>
                <a:cubicBezTo>
                  <a:pt x="10717265" y="581345"/>
                  <a:pt x="10721503" y="580876"/>
                  <a:pt x="10725251" y="580408"/>
                </a:cubicBezTo>
                <a:cubicBezTo>
                  <a:pt x="10729020" y="579471"/>
                  <a:pt x="10732790" y="579002"/>
                  <a:pt x="10737028" y="578065"/>
                </a:cubicBezTo>
                <a:cubicBezTo>
                  <a:pt x="10740797" y="577107"/>
                  <a:pt x="10744545" y="576191"/>
                  <a:pt x="10748315" y="575233"/>
                </a:cubicBezTo>
                <a:cubicBezTo>
                  <a:pt x="10752084" y="574296"/>
                  <a:pt x="10755853" y="572890"/>
                  <a:pt x="10759623" y="571463"/>
                </a:cubicBezTo>
                <a:cubicBezTo>
                  <a:pt x="10763392" y="570526"/>
                  <a:pt x="10767140" y="569121"/>
                  <a:pt x="10770910" y="567694"/>
                </a:cubicBezTo>
                <a:cubicBezTo>
                  <a:pt x="10774679" y="566310"/>
                  <a:pt x="10777980" y="564414"/>
                  <a:pt x="10781750" y="563009"/>
                </a:cubicBezTo>
                <a:cubicBezTo>
                  <a:pt x="10781750" y="563009"/>
                  <a:pt x="10781750" y="562540"/>
                  <a:pt x="10782218" y="562540"/>
                </a:cubicBezTo>
                <a:cubicBezTo>
                  <a:pt x="10782687" y="562540"/>
                  <a:pt x="10782687" y="562540"/>
                  <a:pt x="10782687" y="562540"/>
                </a:cubicBezTo>
                <a:cubicBezTo>
                  <a:pt x="10782687" y="562051"/>
                  <a:pt x="10783155" y="562051"/>
                  <a:pt x="10783155" y="562051"/>
                </a:cubicBezTo>
                <a:cubicBezTo>
                  <a:pt x="10783624" y="562051"/>
                  <a:pt x="10783624" y="562051"/>
                  <a:pt x="10783624" y="562051"/>
                </a:cubicBezTo>
                <a:cubicBezTo>
                  <a:pt x="10783624" y="561582"/>
                  <a:pt x="10784092" y="561582"/>
                  <a:pt x="10784092" y="561582"/>
                </a:cubicBezTo>
                <a:cubicBezTo>
                  <a:pt x="10784092" y="561582"/>
                  <a:pt x="10784092" y="561582"/>
                  <a:pt x="10784582" y="561582"/>
                </a:cubicBezTo>
                <a:lnTo>
                  <a:pt x="10785051" y="561114"/>
                </a:lnTo>
                <a:cubicBezTo>
                  <a:pt x="10785519" y="561114"/>
                  <a:pt x="10785988" y="560645"/>
                  <a:pt x="10785988" y="560645"/>
                </a:cubicBezTo>
                <a:cubicBezTo>
                  <a:pt x="10786456" y="560645"/>
                  <a:pt x="10786456" y="560645"/>
                  <a:pt x="10786925" y="560177"/>
                </a:cubicBezTo>
                <a:cubicBezTo>
                  <a:pt x="10787393" y="560177"/>
                  <a:pt x="10787393" y="560177"/>
                  <a:pt x="10787862" y="559708"/>
                </a:cubicBezTo>
                <a:cubicBezTo>
                  <a:pt x="10787862" y="559708"/>
                  <a:pt x="10788351" y="559708"/>
                  <a:pt x="10788799" y="559240"/>
                </a:cubicBezTo>
                <a:cubicBezTo>
                  <a:pt x="10788799" y="559240"/>
                  <a:pt x="10789267" y="559240"/>
                  <a:pt x="10789736" y="559240"/>
                </a:cubicBezTo>
                <a:cubicBezTo>
                  <a:pt x="10789736" y="558771"/>
                  <a:pt x="10790226" y="558771"/>
                  <a:pt x="10790226" y="558771"/>
                </a:cubicBezTo>
                <a:cubicBezTo>
                  <a:pt x="10790694" y="558281"/>
                  <a:pt x="10791163" y="558281"/>
                  <a:pt x="10791163" y="558281"/>
                </a:cubicBezTo>
                <a:cubicBezTo>
                  <a:pt x="10791631" y="557813"/>
                  <a:pt x="10791631" y="557813"/>
                  <a:pt x="10792100" y="557813"/>
                </a:cubicBezTo>
                <a:lnTo>
                  <a:pt x="10792568" y="557344"/>
                </a:lnTo>
                <a:cubicBezTo>
                  <a:pt x="10793037" y="557344"/>
                  <a:pt x="10793037" y="557344"/>
                  <a:pt x="10793505" y="556876"/>
                </a:cubicBezTo>
                <a:cubicBezTo>
                  <a:pt x="10793505" y="556876"/>
                  <a:pt x="10793995" y="556876"/>
                  <a:pt x="10793995" y="556407"/>
                </a:cubicBezTo>
                <a:cubicBezTo>
                  <a:pt x="10794463" y="556407"/>
                  <a:pt x="10794463" y="556407"/>
                  <a:pt x="10794932" y="556407"/>
                </a:cubicBezTo>
                <a:cubicBezTo>
                  <a:pt x="10794932" y="555939"/>
                  <a:pt x="10795400" y="555939"/>
                  <a:pt x="10795400" y="555939"/>
                </a:cubicBezTo>
                <a:cubicBezTo>
                  <a:pt x="10795869" y="555470"/>
                  <a:pt x="10795869" y="555470"/>
                  <a:pt x="10796338" y="555470"/>
                </a:cubicBezTo>
                <a:lnTo>
                  <a:pt x="10796806" y="555002"/>
                </a:lnTo>
                <a:lnTo>
                  <a:pt x="10797275" y="555002"/>
                </a:lnTo>
                <a:cubicBezTo>
                  <a:pt x="10797275" y="554512"/>
                  <a:pt x="10797764" y="554512"/>
                  <a:pt x="10797764" y="554512"/>
                </a:cubicBezTo>
                <a:cubicBezTo>
                  <a:pt x="10797764" y="554512"/>
                  <a:pt x="10798233" y="554512"/>
                  <a:pt x="10798233" y="554043"/>
                </a:cubicBezTo>
                <a:lnTo>
                  <a:pt x="10798680" y="554043"/>
                </a:lnTo>
                <a:cubicBezTo>
                  <a:pt x="10798680" y="554043"/>
                  <a:pt x="10799149" y="554043"/>
                  <a:pt x="10799149" y="553596"/>
                </a:cubicBezTo>
                <a:lnTo>
                  <a:pt x="10799638" y="553596"/>
                </a:lnTo>
                <a:lnTo>
                  <a:pt x="10800107" y="553128"/>
                </a:lnTo>
                <a:lnTo>
                  <a:pt x="10800575" y="553128"/>
                </a:lnTo>
                <a:cubicBezTo>
                  <a:pt x="10801044" y="552638"/>
                  <a:pt x="10801044" y="552638"/>
                  <a:pt x="10801512" y="552169"/>
                </a:cubicBezTo>
                <a:cubicBezTo>
                  <a:pt x="10801981" y="552169"/>
                  <a:pt x="10801981" y="552169"/>
                  <a:pt x="10802450" y="551701"/>
                </a:cubicBezTo>
                <a:cubicBezTo>
                  <a:pt x="10802918" y="551701"/>
                  <a:pt x="10803408" y="551232"/>
                  <a:pt x="10803408" y="551232"/>
                </a:cubicBezTo>
                <a:cubicBezTo>
                  <a:pt x="10803876" y="550764"/>
                  <a:pt x="10804345" y="550764"/>
                  <a:pt x="10804345" y="550295"/>
                </a:cubicBezTo>
                <a:cubicBezTo>
                  <a:pt x="10804813" y="550295"/>
                  <a:pt x="10805282" y="550295"/>
                  <a:pt x="10805750" y="549827"/>
                </a:cubicBezTo>
                <a:cubicBezTo>
                  <a:pt x="10805750" y="549827"/>
                  <a:pt x="10806219" y="549358"/>
                  <a:pt x="10806687" y="549358"/>
                </a:cubicBezTo>
                <a:cubicBezTo>
                  <a:pt x="10806687" y="548869"/>
                  <a:pt x="10807177" y="548869"/>
                  <a:pt x="10807646" y="548400"/>
                </a:cubicBezTo>
                <a:cubicBezTo>
                  <a:pt x="10808114" y="548400"/>
                  <a:pt x="10808114" y="547932"/>
                  <a:pt x="10808562" y="547932"/>
                </a:cubicBezTo>
                <a:cubicBezTo>
                  <a:pt x="10808562" y="547932"/>
                  <a:pt x="10808562" y="547932"/>
                  <a:pt x="10809051" y="547932"/>
                </a:cubicBezTo>
                <a:cubicBezTo>
                  <a:pt x="10809051" y="547463"/>
                  <a:pt x="10809051" y="547463"/>
                  <a:pt x="10809051" y="547463"/>
                </a:cubicBezTo>
                <a:cubicBezTo>
                  <a:pt x="10809051" y="547463"/>
                  <a:pt x="10809051" y="547463"/>
                  <a:pt x="10809520" y="547463"/>
                </a:cubicBezTo>
                <a:cubicBezTo>
                  <a:pt x="10810947" y="546526"/>
                  <a:pt x="10812331" y="545589"/>
                  <a:pt x="10813758" y="544162"/>
                </a:cubicBezTo>
                <a:cubicBezTo>
                  <a:pt x="10815632" y="543225"/>
                  <a:pt x="10817059" y="542288"/>
                  <a:pt x="10818464" y="541330"/>
                </a:cubicBezTo>
                <a:cubicBezTo>
                  <a:pt x="10819870" y="540414"/>
                  <a:pt x="10821275" y="538987"/>
                  <a:pt x="10822702" y="538050"/>
                </a:cubicBezTo>
                <a:cubicBezTo>
                  <a:pt x="10824108" y="537113"/>
                  <a:pt x="10825513" y="535687"/>
                  <a:pt x="10826940" y="534750"/>
                </a:cubicBezTo>
                <a:cubicBezTo>
                  <a:pt x="10828346" y="533344"/>
                  <a:pt x="10829772" y="532407"/>
                  <a:pt x="10831157" y="531449"/>
                </a:cubicBezTo>
                <a:cubicBezTo>
                  <a:pt x="10832584" y="530043"/>
                  <a:pt x="10833989" y="528638"/>
                  <a:pt x="10834926" y="527701"/>
                </a:cubicBezTo>
                <a:cubicBezTo>
                  <a:pt x="10836353" y="526274"/>
                  <a:pt x="10837759" y="525337"/>
                  <a:pt x="10839185" y="523931"/>
                </a:cubicBezTo>
                <a:cubicBezTo>
                  <a:pt x="10840591" y="522505"/>
                  <a:pt x="10841528" y="521568"/>
                  <a:pt x="10842955" y="520162"/>
                </a:cubicBezTo>
                <a:cubicBezTo>
                  <a:pt x="10845297" y="518735"/>
                  <a:pt x="10845297" y="518735"/>
                  <a:pt x="10845297" y="518735"/>
                </a:cubicBezTo>
                <a:cubicBezTo>
                  <a:pt x="10847640" y="517351"/>
                  <a:pt x="10847640" y="517351"/>
                  <a:pt x="10847640" y="517351"/>
                </a:cubicBezTo>
                <a:cubicBezTo>
                  <a:pt x="10850004" y="515924"/>
                  <a:pt x="10850004" y="515924"/>
                  <a:pt x="10850004" y="515924"/>
                </a:cubicBezTo>
                <a:cubicBezTo>
                  <a:pt x="10852368" y="514987"/>
                  <a:pt x="10852368" y="514987"/>
                  <a:pt x="10852368" y="514987"/>
                </a:cubicBezTo>
                <a:cubicBezTo>
                  <a:pt x="10854710" y="513582"/>
                  <a:pt x="10854710" y="513582"/>
                  <a:pt x="10854710" y="513582"/>
                </a:cubicBezTo>
                <a:cubicBezTo>
                  <a:pt x="10857053" y="512155"/>
                  <a:pt x="10857053" y="512155"/>
                  <a:pt x="10857053" y="512155"/>
                </a:cubicBezTo>
                <a:cubicBezTo>
                  <a:pt x="10859417" y="510749"/>
                  <a:pt x="10859417" y="510749"/>
                  <a:pt x="10859417" y="510749"/>
                </a:cubicBezTo>
                <a:cubicBezTo>
                  <a:pt x="10861781" y="509323"/>
                  <a:pt x="10861781" y="509323"/>
                  <a:pt x="10861781" y="509323"/>
                </a:cubicBezTo>
                <a:cubicBezTo>
                  <a:pt x="10861781" y="509323"/>
                  <a:pt x="10861781" y="509323"/>
                  <a:pt x="10862249" y="509323"/>
                </a:cubicBezTo>
                <a:lnTo>
                  <a:pt x="10862249" y="508854"/>
                </a:lnTo>
                <a:lnTo>
                  <a:pt x="10862718" y="508854"/>
                </a:lnTo>
                <a:cubicBezTo>
                  <a:pt x="10867893" y="498526"/>
                  <a:pt x="10867893" y="498526"/>
                  <a:pt x="10867893" y="498526"/>
                </a:cubicBezTo>
                <a:cubicBezTo>
                  <a:pt x="10873536" y="488155"/>
                  <a:pt x="10873536" y="488155"/>
                  <a:pt x="10873536" y="488155"/>
                </a:cubicBezTo>
                <a:cubicBezTo>
                  <a:pt x="10879180" y="477315"/>
                  <a:pt x="10879180" y="477315"/>
                  <a:pt x="10879180" y="477315"/>
                </a:cubicBezTo>
                <a:cubicBezTo>
                  <a:pt x="10884376" y="466965"/>
                  <a:pt x="10884376" y="466965"/>
                  <a:pt x="10884376" y="466965"/>
                </a:cubicBezTo>
                <a:cubicBezTo>
                  <a:pt x="10890019" y="456616"/>
                  <a:pt x="10890019" y="456616"/>
                  <a:pt x="10890019" y="456616"/>
                </a:cubicBezTo>
                <a:cubicBezTo>
                  <a:pt x="10895194" y="446266"/>
                  <a:pt x="10895194" y="446266"/>
                  <a:pt x="10895194" y="446266"/>
                </a:cubicBezTo>
                <a:cubicBezTo>
                  <a:pt x="10900838" y="435895"/>
                  <a:pt x="10900838" y="435895"/>
                  <a:pt x="10900838" y="435895"/>
                </a:cubicBezTo>
                <a:cubicBezTo>
                  <a:pt x="10906481" y="425545"/>
                  <a:pt x="10906481" y="425545"/>
                  <a:pt x="10906481" y="425545"/>
                </a:cubicBezTo>
                <a:lnTo>
                  <a:pt x="10906481" y="425077"/>
                </a:lnTo>
                <a:cubicBezTo>
                  <a:pt x="10907440" y="414727"/>
                  <a:pt x="10907440" y="414727"/>
                  <a:pt x="10907440" y="414727"/>
                </a:cubicBezTo>
                <a:cubicBezTo>
                  <a:pt x="10908355" y="404377"/>
                  <a:pt x="10908355" y="404377"/>
                  <a:pt x="10908355" y="404377"/>
                </a:cubicBezTo>
                <a:cubicBezTo>
                  <a:pt x="10909314" y="394006"/>
                  <a:pt x="10909314" y="394006"/>
                  <a:pt x="10909314" y="394006"/>
                </a:cubicBezTo>
                <a:cubicBezTo>
                  <a:pt x="10910251" y="383657"/>
                  <a:pt x="10910251" y="383657"/>
                  <a:pt x="10910251" y="383657"/>
                </a:cubicBezTo>
                <a:cubicBezTo>
                  <a:pt x="10911188" y="373286"/>
                  <a:pt x="10911188" y="373286"/>
                  <a:pt x="10911188" y="373286"/>
                </a:cubicBezTo>
                <a:cubicBezTo>
                  <a:pt x="10912125" y="362957"/>
                  <a:pt x="10912125" y="362957"/>
                  <a:pt x="10912125" y="362957"/>
                </a:cubicBezTo>
                <a:cubicBezTo>
                  <a:pt x="10913083" y="352608"/>
                  <a:pt x="10913083" y="352608"/>
                  <a:pt x="10913083" y="352608"/>
                </a:cubicBezTo>
                <a:cubicBezTo>
                  <a:pt x="10914020" y="342258"/>
                  <a:pt x="10914020" y="342258"/>
                  <a:pt x="10914020" y="342258"/>
                </a:cubicBezTo>
                <a:cubicBezTo>
                  <a:pt x="10914489" y="342258"/>
                  <a:pt x="10914489" y="342258"/>
                  <a:pt x="10914489" y="342258"/>
                </a:cubicBezTo>
                <a:lnTo>
                  <a:pt x="10914489" y="341768"/>
                </a:lnTo>
                <a:lnTo>
                  <a:pt x="10914020" y="341768"/>
                </a:lnTo>
                <a:cubicBezTo>
                  <a:pt x="10912125" y="332845"/>
                  <a:pt x="10912125" y="332845"/>
                  <a:pt x="10912125" y="332845"/>
                </a:cubicBezTo>
                <a:cubicBezTo>
                  <a:pt x="10909782" y="323901"/>
                  <a:pt x="10909782" y="323901"/>
                  <a:pt x="10909782" y="323901"/>
                </a:cubicBezTo>
                <a:cubicBezTo>
                  <a:pt x="10907440" y="314957"/>
                  <a:pt x="10907440" y="314957"/>
                  <a:pt x="10907440" y="314957"/>
                </a:cubicBezTo>
                <a:cubicBezTo>
                  <a:pt x="10905076" y="305991"/>
                  <a:pt x="10905076" y="305991"/>
                  <a:pt x="10905076" y="305991"/>
                </a:cubicBezTo>
                <a:cubicBezTo>
                  <a:pt x="10902712" y="297068"/>
                  <a:pt x="10902712" y="297068"/>
                  <a:pt x="10902712" y="297068"/>
                </a:cubicBezTo>
                <a:cubicBezTo>
                  <a:pt x="10900369" y="288124"/>
                  <a:pt x="10900369" y="288124"/>
                  <a:pt x="10900369" y="288124"/>
                </a:cubicBezTo>
                <a:cubicBezTo>
                  <a:pt x="10898005" y="279180"/>
                  <a:pt x="10898005" y="279180"/>
                  <a:pt x="10898005" y="279180"/>
                </a:cubicBezTo>
                <a:cubicBezTo>
                  <a:pt x="10895663" y="270236"/>
                  <a:pt x="10895663" y="270236"/>
                  <a:pt x="10895663" y="270236"/>
                </a:cubicBezTo>
                <a:cubicBezTo>
                  <a:pt x="10895663" y="270236"/>
                  <a:pt x="10895663" y="270236"/>
                  <a:pt x="10895663" y="269767"/>
                </a:cubicBezTo>
                <a:cubicBezTo>
                  <a:pt x="10889530" y="261292"/>
                  <a:pt x="10889530" y="261292"/>
                  <a:pt x="10889530" y="261292"/>
                </a:cubicBezTo>
                <a:cubicBezTo>
                  <a:pt x="10883886" y="252816"/>
                  <a:pt x="10883886" y="252816"/>
                  <a:pt x="10883886" y="252816"/>
                </a:cubicBezTo>
                <a:cubicBezTo>
                  <a:pt x="10877774" y="243872"/>
                  <a:pt x="10877774" y="243872"/>
                  <a:pt x="10877774" y="243872"/>
                </a:cubicBezTo>
                <a:cubicBezTo>
                  <a:pt x="10872131" y="235396"/>
                  <a:pt x="10872131" y="235396"/>
                  <a:pt x="10872131" y="235396"/>
                </a:cubicBezTo>
                <a:cubicBezTo>
                  <a:pt x="10865997" y="226452"/>
                  <a:pt x="10865997" y="226452"/>
                  <a:pt x="10865997" y="226452"/>
                </a:cubicBezTo>
                <a:cubicBezTo>
                  <a:pt x="10860354" y="217976"/>
                  <a:pt x="10860354" y="217976"/>
                  <a:pt x="10860354" y="217976"/>
                </a:cubicBezTo>
                <a:cubicBezTo>
                  <a:pt x="10854242" y="209501"/>
                  <a:pt x="10854242" y="209501"/>
                  <a:pt x="10854242" y="209501"/>
                </a:cubicBezTo>
                <a:cubicBezTo>
                  <a:pt x="10848598" y="200556"/>
                  <a:pt x="10848598" y="200556"/>
                  <a:pt x="10848598" y="200556"/>
                </a:cubicBezTo>
                <a:cubicBezTo>
                  <a:pt x="10848598" y="200556"/>
                  <a:pt x="10848598" y="200556"/>
                  <a:pt x="10848108" y="200556"/>
                </a:cubicBezTo>
                <a:cubicBezTo>
                  <a:pt x="10848108" y="200556"/>
                  <a:pt x="10848108" y="200556"/>
                  <a:pt x="10848108" y="200088"/>
                </a:cubicBezTo>
                <a:cubicBezTo>
                  <a:pt x="10837759" y="193976"/>
                  <a:pt x="10837759" y="193976"/>
                  <a:pt x="10837759" y="193976"/>
                </a:cubicBezTo>
                <a:cubicBezTo>
                  <a:pt x="10827409" y="187374"/>
                  <a:pt x="10827409" y="187374"/>
                  <a:pt x="10827409" y="187374"/>
                </a:cubicBezTo>
                <a:cubicBezTo>
                  <a:pt x="10817059" y="180794"/>
                  <a:pt x="10817059" y="180794"/>
                  <a:pt x="10817059" y="180794"/>
                </a:cubicBezTo>
                <a:cubicBezTo>
                  <a:pt x="10806687" y="174192"/>
                  <a:pt x="10806687" y="174192"/>
                  <a:pt x="10806687" y="174192"/>
                </a:cubicBezTo>
                <a:cubicBezTo>
                  <a:pt x="10796338" y="167612"/>
                  <a:pt x="10796338" y="167612"/>
                  <a:pt x="10796338" y="167612"/>
                </a:cubicBezTo>
                <a:cubicBezTo>
                  <a:pt x="10786456" y="161010"/>
                  <a:pt x="10786456" y="161010"/>
                  <a:pt x="10786456" y="161010"/>
                </a:cubicBezTo>
                <a:cubicBezTo>
                  <a:pt x="10776106" y="154899"/>
                  <a:pt x="10776106" y="154899"/>
                  <a:pt x="10776106" y="154899"/>
                </a:cubicBezTo>
                <a:cubicBezTo>
                  <a:pt x="10765735" y="148318"/>
                  <a:pt x="10765735" y="148318"/>
                  <a:pt x="10765735" y="148318"/>
                </a:cubicBezTo>
                <a:cubicBezTo>
                  <a:pt x="10765266" y="148318"/>
                  <a:pt x="10765266" y="148318"/>
                  <a:pt x="10765266" y="148318"/>
                </a:cubicBezTo>
                <a:cubicBezTo>
                  <a:pt x="10765266" y="147828"/>
                  <a:pt x="10765266" y="147828"/>
                  <a:pt x="10765266" y="147828"/>
                </a:cubicBezTo>
                <a:cubicBezTo>
                  <a:pt x="10765266" y="147828"/>
                  <a:pt x="10765266" y="147828"/>
                  <a:pt x="10764798" y="147828"/>
                </a:cubicBezTo>
                <a:cubicBezTo>
                  <a:pt x="10753042" y="146444"/>
                  <a:pt x="10753042" y="146444"/>
                  <a:pt x="10753042" y="146444"/>
                </a:cubicBezTo>
                <a:cubicBezTo>
                  <a:pt x="10740797" y="145017"/>
                  <a:pt x="10740797" y="145017"/>
                  <a:pt x="10740797" y="145017"/>
                </a:cubicBezTo>
                <a:cubicBezTo>
                  <a:pt x="10729020" y="143612"/>
                  <a:pt x="10729020" y="143612"/>
                  <a:pt x="10729020" y="143612"/>
                </a:cubicBezTo>
                <a:cubicBezTo>
                  <a:pt x="10716796" y="142185"/>
                  <a:pt x="10716796" y="142185"/>
                  <a:pt x="10716796" y="142185"/>
                </a:cubicBezTo>
                <a:cubicBezTo>
                  <a:pt x="10705019" y="140311"/>
                  <a:pt x="10705019" y="140311"/>
                  <a:pt x="10705019" y="140311"/>
                </a:cubicBezTo>
                <a:cubicBezTo>
                  <a:pt x="10692795" y="138905"/>
                  <a:pt x="10692795" y="138905"/>
                  <a:pt x="10692795" y="138905"/>
                </a:cubicBezTo>
                <a:cubicBezTo>
                  <a:pt x="10681040" y="137479"/>
                  <a:pt x="10681040" y="137479"/>
                  <a:pt x="10681040" y="137479"/>
                </a:cubicBezTo>
                <a:cubicBezTo>
                  <a:pt x="10668795" y="136073"/>
                  <a:pt x="10668795" y="136073"/>
                  <a:pt x="10668795" y="136073"/>
                </a:cubicBezTo>
                <a:cubicBezTo>
                  <a:pt x="10668795" y="136073"/>
                  <a:pt x="10668795" y="136073"/>
                  <a:pt x="10668326" y="136073"/>
                </a:cubicBezTo>
                <a:close/>
                <a:moveTo>
                  <a:pt x="0" y="0"/>
                </a:moveTo>
                <a:lnTo>
                  <a:pt x="12191995" y="0"/>
                </a:lnTo>
                <a:lnTo>
                  <a:pt x="12191995" y="6857997"/>
                </a:lnTo>
                <a:lnTo>
                  <a:pt x="0" y="6857997"/>
                </a:lnTo>
                <a:close/>
              </a:path>
            </a:pathLst>
          </a:custGeom>
        </p:spPr>
        <p:txBody>
          <a:bodyPr wrap="square">
            <a:noAutofit/>
          </a:bodyPr>
          <a:lstStyle/>
          <a:p>
            <a:r>
              <a:rPr lang="en-US" dirty="0"/>
              <a:t>Click icon to add picture</a:t>
            </a:r>
          </a:p>
        </p:txBody>
      </p:sp>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596900" y="2106157"/>
            <a:ext cx="11017250" cy="2207935"/>
          </a:xfrm>
          <a:prstGeom prst="rect">
            <a:avLst/>
          </a:prstGeom>
        </p:spPr>
        <p:txBody>
          <a:bodyPr wrap="square">
            <a:noAutofit/>
          </a:bodyPr>
          <a:lstStyle>
            <a:lvl1pPr algn="ctr">
              <a:defRPr sz="16000" b="1">
                <a:solidFill>
                  <a:schemeClr val="bg1"/>
                </a:solidFill>
                <a:latin typeface="Roboto" panose="02000000000000000000" pitchFamily="2" charset="0"/>
                <a:ea typeface="Roboto" panose="02000000000000000000" pitchFamily="2" charset="0"/>
                <a:cs typeface="Roboto" panose="02000000000000000000" pitchFamily="2" charset="0"/>
              </a:defRPr>
            </a:lvl1pPr>
          </a:lstStyle>
          <a:p>
            <a:r>
              <a:rPr lang="en-US"/>
              <a:t>Text here</a:t>
            </a:r>
          </a:p>
        </p:txBody>
      </p:sp>
    </p:spTree>
    <p:extLst>
      <p:ext uri="{BB962C8B-B14F-4D97-AF65-F5344CB8AC3E}">
        <p14:creationId xmlns:p14="http://schemas.microsoft.com/office/powerpoint/2010/main" val="388199785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Large Image and quote">
    <p:spTree>
      <p:nvGrpSpPr>
        <p:cNvPr id="1" name=""/>
        <p:cNvGrpSpPr/>
        <p:nvPr/>
      </p:nvGrpSpPr>
      <p:grpSpPr>
        <a:xfrm>
          <a:off x="0" y="0"/>
          <a:ext cx="0" cy="0"/>
          <a:chOff x="0" y="0"/>
          <a:chExt cx="0" cy="0"/>
        </a:xfrm>
      </p:grpSpPr>
      <p:sp>
        <p:nvSpPr>
          <p:cNvPr id="82" name="Picture Placeholder 81">
            <a:extLst>
              <a:ext uri="{FF2B5EF4-FFF2-40B4-BE49-F238E27FC236}">
                <a16:creationId xmlns:a16="http://schemas.microsoft.com/office/drawing/2014/main" id="{F781DA2C-0107-DC4F-B6CD-7EC554378FF1}"/>
              </a:ext>
            </a:extLst>
          </p:cNvPr>
          <p:cNvSpPr>
            <a:spLocks noGrp="1"/>
          </p:cNvSpPr>
          <p:nvPr>
            <p:ph type="pic" sz="quarter" idx="10"/>
          </p:nvPr>
        </p:nvSpPr>
        <p:spPr>
          <a:xfrm>
            <a:off x="11" y="7"/>
            <a:ext cx="12191990" cy="6857994"/>
          </a:xfrm>
          <a:custGeom>
            <a:avLst/>
            <a:gdLst>
              <a:gd name="connsiteX0" fmla="*/ 8568998 w 12191990"/>
              <a:gd name="connsiteY0" fmla="*/ 793652 h 6857994"/>
              <a:gd name="connsiteX1" fmla="*/ 8541010 w 12191990"/>
              <a:gd name="connsiteY1" fmla="*/ 794413 h 6857994"/>
              <a:gd name="connsiteX2" fmla="*/ 8513782 w 12191990"/>
              <a:gd name="connsiteY2" fmla="*/ 798216 h 6857994"/>
              <a:gd name="connsiteX3" fmla="*/ 8488836 w 12191990"/>
              <a:gd name="connsiteY3" fmla="*/ 805010 h 6857994"/>
              <a:gd name="connsiteX4" fmla="*/ 8463890 w 12191990"/>
              <a:gd name="connsiteY4" fmla="*/ 813326 h 6857994"/>
              <a:gd name="connsiteX5" fmla="*/ 8441174 w 12191990"/>
              <a:gd name="connsiteY5" fmla="*/ 824634 h 6857994"/>
              <a:gd name="connsiteX6" fmla="*/ 8419270 w 12191990"/>
              <a:gd name="connsiteY6" fmla="*/ 838274 h 6857994"/>
              <a:gd name="connsiteX7" fmla="*/ 8398076 w 12191990"/>
              <a:gd name="connsiteY7" fmla="*/ 854145 h 6857994"/>
              <a:gd name="connsiteX8" fmla="*/ 8378403 w 12191990"/>
              <a:gd name="connsiteY8" fmla="*/ 873059 h 6857994"/>
              <a:gd name="connsiteX9" fmla="*/ 8360251 w 12191990"/>
              <a:gd name="connsiteY9" fmla="*/ 893494 h 6857994"/>
              <a:gd name="connsiteX10" fmla="*/ 8345142 w 12191990"/>
              <a:gd name="connsiteY10" fmla="*/ 915399 h 6857994"/>
              <a:gd name="connsiteX11" fmla="*/ 8332263 w 12191990"/>
              <a:gd name="connsiteY11" fmla="*/ 938116 h 6857994"/>
              <a:gd name="connsiteX12" fmla="*/ 8320956 w 12191990"/>
              <a:gd name="connsiteY12" fmla="*/ 962354 h 6857994"/>
              <a:gd name="connsiteX13" fmla="*/ 8312590 w 12191990"/>
              <a:gd name="connsiteY13" fmla="*/ 987301 h 6857994"/>
              <a:gd name="connsiteX14" fmla="*/ 8307317 w 12191990"/>
              <a:gd name="connsiteY14" fmla="*/ 1013010 h 6857994"/>
              <a:gd name="connsiteX15" fmla="*/ 8303514 w 12191990"/>
              <a:gd name="connsiteY15" fmla="*/ 1041000 h 6857994"/>
              <a:gd name="connsiteX16" fmla="*/ 8301993 w 12191990"/>
              <a:gd name="connsiteY16" fmla="*/ 1068990 h 6857994"/>
              <a:gd name="connsiteX17" fmla="*/ 8303514 w 12191990"/>
              <a:gd name="connsiteY17" fmla="*/ 1096220 h 6857994"/>
              <a:gd name="connsiteX18" fmla="*/ 8307317 w 12191990"/>
              <a:gd name="connsiteY18" fmla="*/ 1121928 h 6857994"/>
              <a:gd name="connsiteX19" fmla="*/ 8313351 w 12191990"/>
              <a:gd name="connsiteY19" fmla="*/ 1147636 h 6857994"/>
              <a:gd name="connsiteX20" fmla="*/ 8320674 w 12191990"/>
              <a:gd name="connsiteY20" fmla="*/ 1168938 h 6857994"/>
              <a:gd name="connsiteX21" fmla="*/ 8321667 w 12191990"/>
              <a:gd name="connsiteY21" fmla="*/ 1171828 h 6857994"/>
              <a:gd name="connsiteX22" fmla="*/ 8332264 w 12191990"/>
              <a:gd name="connsiteY22" fmla="*/ 1195305 h 6857994"/>
              <a:gd name="connsiteX23" fmla="*/ 8345903 w 12191990"/>
              <a:gd name="connsiteY23" fmla="*/ 1218731 h 6857994"/>
              <a:gd name="connsiteX24" fmla="*/ 8361774 w 12191990"/>
              <a:gd name="connsiteY24" fmla="*/ 1240687 h 6857994"/>
              <a:gd name="connsiteX25" fmla="*/ 8379925 w 12191990"/>
              <a:gd name="connsiteY25" fmla="*/ 1261883 h 6857994"/>
              <a:gd name="connsiteX26" fmla="*/ 8399598 w 12191990"/>
              <a:gd name="connsiteY26" fmla="*/ 1281506 h 6857994"/>
              <a:gd name="connsiteX27" fmla="*/ 8420792 w 12191990"/>
              <a:gd name="connsiteY27" fmla="*/ 1298899 h 6857994"/>
              <a:gd name="connsiteX28" fmla="*/ 8443457 w 12191990"/>
              <a:gd name="connsiteY28" fmla="*/ 1314060 h 6857994"/>
              <a:gd name="connsiteX29" fmla="*/ 8467643 w 12191990"/>
              <a:gd name="connsiteY29" fmla="*/ 1327650 h 6857994"/>
              <a:gd name="connsiteX30" fmla="*/ 8493400 w 12191990"/>
              <a:gd name="connsiteY30" fmla="*/ 1338196 h 6857994"/>
              <a:gd name="connsiteX31" fmla="*/ 8519817 w 12191990"/>
              <a:gd name="connsiteY31" fmla="*/ 1347273 h 6857994"/>
              <a:gd name="connsiteX32" fmla="*/ 8548616 w 12191990"/>
              <a:gd name="connsiteY32" fmla="*/ 1354068 h 6857994"/>
              <a:gd name="connsiteX33" fmla="*/ 8578074 w 12191990"/>
              <a:gd name="connsiteY33" fmla="*/ 1358631 h 6857994"/>
              <a:gd name="connsiteX34" fmla="*/ 8573562 w 12191990"/>
              <a:gd name="connsiteY34" fmla="*/ 1404010 h 6857994"/>
              <a:gd name="connsiteX35" fmla="*/ 8560683 w 12191990"/>
              <a:gd name="connsiteY35" fmla="*/ 1447871 h 6857994"/>
              <a:gd name="connsiteX36" fmla="*/ 8538779 w 12191990"/>
              <a:gd name="connsiteY36" fmla="*/ 1490211 h 6857994"/>
              <a:gd name="connsiteX37" fmla="*/ 8507748 w 12191990"/>
              <a:gd name="connsiteY37" fmla="*/ 1531081 h 6857994"/>
              <a:gd name="connsiteX38" fmla="*/ 8468402 w 12191990"/>
              <a:gd name="connsiteY38" fmla="*/ 1570429 h 6857994"/>
              <a:gd name="connsiteX39" fmla="*/ 8419980 w 12191990"/>
              <a:gd name="connsiteY39" fmla="*/ 1608206 h 6857994"/>
              <a:gd name="connsiteX40" fmla="*/ 8363294 w 12191990"/>
              <a:gd name="connsiteY40" fmla="*/ 1644512 h 6857994"/>
              <a:gd name="connsiteX41" fmla="*/ 8297480 w 12191990"/>
              <a:gd name="connsiteY41" fmla="*/ 1679348 h 6857994"/>
              <a:gd name="connsiteX42" fmla="*/ 8297482 w 12191990"/>
              <a:gd name="connsiteY42" fmla="*/ 1679352 h 6857994"/>
              <a:gd name="connsiteX43" fmla="*/ 8297481 w 12191990"/>
              <a:gd name="connsiteY43" fmla="*/ 1679352 h 6857994"/>
              <a:gd name="connsiteX44" fmla="*/ 8308839 w 12191990"/>
              <a:gd name="connsiteY44" fmla="*/ 1699787 h 6857994"/>
              <a:gd name="connsiteX45" fmla="*/ 8320146 w 12191990"/>
              <a:gd name="connsiteY45" fmla="*/ 1720931 h 6857994"/>
              <a:gd name="connsiteX46" fmla="*/ 8330743 w 12191990"/>
              <a:gd name="connsiteY46" fmla="*/ 1741366 h 6857994"/>
              <a:gd name="connsiteX47" fmla="*/ 8342101 w 12191990"/>
              <a:gd name="connsiteY47" fmla="*/ 1761801 h 6857994"/>
              <a:gd name="connsiteX48" fmla="*/ 8353458 w 12191990"/>
              <a:gd name="connsiteY48" fmla="*/ 1782185 h 6857994"/>
              <a:gd name="connsiteX49" fmla="*/ 8364055 w 12191990"/>
              <a:gd name="connsiteY49" fmla="*/ 1802621 h 6857994"/>
              <a:gd name="connsiteX50" fmla="*/ 8375413 w 12191990"/>
              <a:gd name="connsiteY50" fmla="*/ 1823055 h 6857994"/>
              <a:gd name="connsiteX51" fmla="*/ 8386720 w 12191990"/>
              <a:gd name="connsiteY51" fmla="*/ 1843491 h 6857994"/>
              <a:gd name="connsiteX52" fmla="*/ 8502476 w 12191990"/>
              <a:gd name="connsiteY52" fmla="*/ 1777672 h 6857994"/>
              <a:gd name="connsiteX53" fmla="*/ 8603072 w 12191990"/>
              <a:gd name="connsiteY53" fmla="*/ 1706581 h 6857994"/>
              <a:gd name="connsiteX54" fmla="*/ 8687747 w 12191990"/>
              <a:gd name="connsiteY54" fmla="*/ 1628645 h 6857994"/>
              <a:gd name="connsiteX55" fmla="*/ 8757364 w 12191990"/>
              <a:gd name="connsiteY55" fmla="*/ 1544675 h 6857994"/>
              <a:gd name="connsiteX56" fmla="*/ 8811059 w 12191990"/>
              <a:gd name="connsiteY56" fmla="*/ 1454721 h 6857994"/>
              <a:gd name="connsiteX57" fmla="*/ 8849594 w 12191990"/>
              <a:gd name="connsiteY57" fmla="*/ 1358631 h 6857994"/>
              <a:gd name="connsiteX58" fmla="*/ 8873069 w 12191990"/>
              <a:gd name="connsiteY58" fmla="*/ 1256559 h 6857994"/>
              <a:gd name="connsiteX59" fmla="*/ 8880624 w 12191990"/>
              <a:gd name="connsiteY59" fmla="*/ 1149162 h 6857994"/>
              <a:gd name="connsiteX60" fmla="*/ 8879103 w 12191990"/>
              <a:gd name="connsiteY60" fmla="*/ 1112856 h 6857994"/>
              <a:gd name="connsiteX61" fmla="*/ 8875351 w 12191990"/>
              <a:gd name="connsiteY61" fmla="*/ 1077310 h 6857994"/>
              <a:gd name="connsiteX62" fmla="*/ 8867746 w 12191990"/>
              <a:gd name="connsiteY62" fmla="*/ 1044046 h 6857994"/>
              <a:gd name="connsiteX63" fmla="*/ 8867745 w 12191990"/>
              <a:gd name="connsiteY63" fmla="*/ 1044043 h 6857994"/>
              <a:gd name="connsiteX64" fmla="*/ 8867745 w 12191990"/>
              <a:gd name="connsiteY64" fmla="*/ 1044042 h 6857994"/>
              <a:gd name="connsiteX65" fmla="*/ 8862247 w 12191990"/>
              <a:gd name="connsiteY65" fmla="*/ 1026180 h 6857994"/>
              <a:gd name="connsiteX66" fmla="*/ 8857960 w 12191990"/>
              <a:gd name="connsiteY66" fmla="*/ 1012253 h 6857994"/>
              <a:gd name="connsiteX67" fmla="*/ 8857960 w 12191990"/>
              <a:gd name="connsiteY67" fmla="*/ 1012252 h 6857994"/>
              <a:gd name="connsiteX68" fmla="*/ 8857959 w 12191990"/>
              <a:gd name="connsiteY68" fmla="*/ 1012249 h 6857994"/>
              <a:gd name="connsiteX69" fmla="*/ 8845080 w 12191990"/>
              <a:gd name="connsiteY69" fmla="*/ 981217 h 6857994"/>
              <a:gd name="connsiteX70" fmla="*/ 8829210 w 12191990"/>
              <a:gd name="connsiteY70" fmla="*/ 951705 h 6857994"/>
              <a:gd name="connsiteX71" fmla="*/ 8810297 w 12191990"/>
              <a:gd name="connsiteY71" fmla="*/ 923766 h 6857994"/>
              <a:gd name="connsiteX72" fmla="*/ 8788343 w 12191990"/>
              <a:gd name="connsiteY72" fmla="*/ 897246 h 6857994"/>
              <a:gd name="connsiteX73" fmla="*/ 8764917 w 12191990"/>
              <a:gd name="connsiteY73" fmla="*/ 873059 h 6857994"/>
              <a:gd name="connsiteX74" fmla="*/ 8739921 w 12191990"/>
              <a:gd name="connsiteY74" fmla="*/ 851864 h 6857994"/>
              <a:gd name="connsiteX75" fmla="*/ 8714264 w 12191990"/>
              <a:gd name="connsiteY75" fmla="*/ 833711 h 6857994"/>
              <a:gd name="connsiteX76" fmla="*/ 8687746 w 12191990"/>
              <a:gd name="connsiteY76" fmla="*/ 819361 h 6857994"/>
              <a:gd name="connsiteX77" fmla="*/ 8659758 w 12191990"/>
              <a:gd name="connsiteY77" fmla="*/ 808053 h 6857994"/>
              <a:gd name="connsiteX78" fmla="*/ 8630299 w 12191990"/>
              <a:gd name="connsiteY78" fmla="*/ 799686 h 6857994"/>
              <a:gd name="connsiteX79" fmla="*/ 8600029 w 12191990"/>
              <a:gd name="connsiteY79" fmla="*/ 795173 h 6857994"/>
              <a:gd name="connsiteX80" fmla="*/ 8568998 w 12191990"/>
              <a:gd name="connsiteY80" fmla="*/ 793652 h 6857994"/>
              <a:gd name="connsiteX81" fmla="*/ 9402640 w 12191990"/>
              <a:gd name="connsiteY81" fmla="*/ 793652 h 6857994"/>
              <a:gd name="connsiteX82" fmla="*/ 9375404 w 12191990"/>
              <a:gd name="connsiteY82" fmla="*/ 794413 h 6857994"/>
              <a:gd name="connsiteX83" fmla="*/ 9348928 w 12191990"/>
              <a:gd name="connsiteY83" fmla="*/ 798216 h 6857994"/>
              <a:gd name="connsiteX84" fmla="*/ 9323975 w 12191990"/>
              <a:gd name="connsiteY84" fmla="*/ 805010 h 6857994"/>
              <a:gd name="connsiteX85" fmla="*/ 9299731 w 12191990"/>
              <a:gd name="connsiteY85" fmla="*/ 813326 h 6857994"/>
              <a:gd name="connsiteX86" fmla="*/ 9277060 w 12191990"/>
              <a:gd name="connsiteY86" fmla="*/ 824634 h 6857994"/>
              <a:gd name="connsiteX87" fmla="*/ 9255099 w 12191990"/>
              <a:gd name="connsiteY87" fmla="*/ 838274 h 6857994"/>
              <a:gd name="connsiteX88" fmla="*/ 9233898 w 12191990"/>
              <a:gd name="connsiteY88" fmla="*/ 854145 h 6857994"/>
              <a:gd name="connsiteX89" fmla="*/ 9214270 w 12191990"/>
              <a:gd name="connsiteY89" fmla="*/ 873059 h 6857994"/>
              <a:gd name="connsiteX90" fmla="*/ 9196823 w 12191990"/>
              <a:gd name="connsiteY90" fmla="*/ 893494 h 6857994"/>
              <a:gd name="connsiteX91" fmla="*/ 9180948 w 12191990"/>
              <a:gd name="connsiteY91" fmla="*/ 915399 h 6857994"/>
              <a:gd name="connsiteX92" fmla="*/ 9168116 w 12191990"/>
              <a:gd name="connsiteY92" fmla="*/ 938116 h 6857994"/>
              <a:gd name="connsiteX93" fmla="*/ 9157516 w 12191990"/>
              <a:gd name="connsiteY93" fmla="*/ 962354 h 6857994"/>
              <a:gd name="connsiteX94" fmla="*/ 9149198 w 12191990"/>
              <a:gd name="connsiteY94" fmla="*/ 987301 h 6857994"/>
              <a:gd name="connsiteX95" fmla="*/ 9143112 w 12191990"/>
              <a:gd name="connsiteY95" fmla="*/ 1013010 h 6857994"/>
              <a:gd name="connsiteX96" fmla="*/ 9139358 w 12191990"/>
              <a:gd name="connsiteY96" fmla="*/ 1041000 h 6857994"/>
              <a:gd name="connsiteX97" fmla="*/ 9138598 w 12191990"/>
              <a:gd name="connsiteY97" fmla="*/ 1068990 h 6857994"/>
              <a:gd name="connsiteX98" fmla="*/ 9139358 w 12191990"/>
              <a:gd name="connsiteY98" fmla="*/ 1096220 h 6857994"/>
              <a:gd name="connsiteX99" fmla="*/ 9143112 w 12191990"/>
              <a:gd name="connsiteY99" fmla="*/ 1121928 h 6857994"/>
              <a:gd name="connsiteX100" fmla="*/ 9146680 w 12191990"/>
              <a:gd name="connsiteY100" fmla="*/ 1137000 h 6857994"/>
              <a:gd name="connsiteX101" fmla="*/ 9149199 w 12191990"/>
              <a:gd name="connsiteY101" fmla="*/ 1147640 h 6857994"/>
              <a:gd name="connsiteX102" fmla="*/ 9157517 w 12191990"/>
              <a:gd name="connsiteY102" fmla="*/ 1171827 h 6857994"/>
              <a:gd name="connsiteX103" fmla="*/ 9168878 w 12191990"/>
              <a:gd name="connsiteY103" fmla="*/ 1195305 h 6857994"/>
              <a:gd name="connsiteX104" fmla="*/ 9181710 w 12191990"/>
              <a:gd name="connsiteY104" fmla="*/ 1218731 h 6857994"/>
              <a:gd name="connsiteX105" fmla="*/ 9197585 w 12191990"/>
              <a:gd name="connsiteY105" fmla="*/ 1240687 h 6857994"/>
              <a:gd name="connsiteX106" fmla="*/ 9215742 w 12191990"/>
              <a:gd name="connsiteY106" fmla="*/ 1261883 h 6857994"/>
              <a:gd name="connsiteX107" fmla="*/ 9235421 w 12191990"/>
              <a:gd name="connsiteY107" fmla="*/ 1281506 h 6857994"/>
              <a:gd name="connsiteX108" fmla="*/ 9257382 w 12191990"/>
              <a:gd name="connsiteY108" fmla="*/ 1298899 h 6857994"/>
              <a:gd name="connsiteX109" fmla="*/ 9279293 w 12191990"/>
              <a:gd name="connsiteY109" fmla="*/ 1314060 h 6857994"/>
              <a:gd name="connsiteX110" fmla="*/ 9303536 w 12191990"/>
              <a:gd name="connsiteY110" fmla="*/ 1327649 h 6857994"/>
              <a:gd name="connsiteX111" fmla="*/ 9328490 w 12191990"/>
              <a:gd name="connsiteY111" fmla="*/ 1338196 h 6857994"/>
              <a:gd name="connsiteX112" fmla="*/ 9354965 w 12191990"/>
              <a:gd name="connsiteY112" fmla="*/ 1347273 h 6857994"/>
              <a:gd name="connsiteX113" fmla="*/ 9382962 w 12191990"/>
              <a:gd name="connsiteY113" fmla="*/ 1354067 h 6857994"/>
              <a:gd name="connsiteX114" fmla="*/ 9411718 w 12191990"/>
              <a:gd name="connsiteY114" fmla="*/ 1358631 h 6857994"/>
              <a:gd name="connsiteX115" fmla="*/ 9407204 w 12191990"/>
              <a:gd name="connsiteY115" fmla="*/ 1404010 h 6857994"/>
              <a:gd name="connsiteX116" fmla="*/ 9394322 w 12191990"/>
              <a:gd name="connsiteY116" fmla="*/ 1447871 h 6857994"/>
              <a:gd name="connsiteX117" fmla="*/ 9372361 w 12191990"/>
              <a:gd name="connsiteY117" fmla="*/ 1490211 h 6857994"/>
              <a:gd name="connsiteX118" fmla="*/ 9342132 w 12191990"/>
              <a:gd name="connsiteY118" fmla="*/ 1531081 h 6857994"/>
              <a:gd name="connsiteX119" fmla="*/ 9302774 w 12191990"/>
              <a:gd name="connsiteY119" fmla="*/ 1570429 h 6857994"/>
              <a:gd name="connsiteX120" fmla="*/ 9255099 w 12191990"/>
              <a:gd name="connsiteY120" fmla="*/ 1608206 h 6857994"/>
              <a:gd name="connsiteX121" fmla="*/ 9199105 w 12191990"/>
              <a:gd name="connsiteY121" fmla="*/ 1644512 h 6857994"/>
              <a:gd name="connsiteX122" fmla="*/ 9134033 w 12191990"/>
              <a:gd name="connsiteY122" fmla="*/ 1679348 h 6857994"/>
              <a:gd name="connsiteX123" fmla="*/ 9134035 w 12191990"/>
              <a:gd name="connsiteY123" fmla="*/ 1679352 h 6857994"/>
              <a:gd name="connsiteX124" fmla="*/ 9134034 w 12191990"/>
              <a:gd name="connsiteY124" fmla="*/ 1679352 h 6857994"/>
              <a:gd name="connsiteX125" fmla="*/ 9144634 w 12191990"/>
              <a:gd name="connsiteY125" fmla="*/ 1699786 h 6857994"/>
              <a:gd name="connsiteX126" fmla="*/ 9155995 w 12191990"/>
              <a:gd name="connsiteY126" fmla="*/ 1720931 h 6857994"/>
              <a:gd name="connsiteX127" fmla="*/ 9167356 w 12191990"/>
              <a:gd name="connsiteY127" fmla="*/ 1741366 h 6857994"/>
              <a:gd name="connsiteX128" fmla="*/ 9177956 w 12191990"/>
              <a:gd name="connsiteY128" fmla="*/ 1761801 h 6857994"/>
              <a:gd name="connsiteX129" fmla="*/ 9189317 w 12191990"/>
              <a:gd name="connsiteY129" fmla="*/ 1782185 h 6857994"/>
              <a:gd name="connsiteX130" fmla="*/ 9200628 w 12191990"/>
              <a:gd name="connsiteY130" fmla="*/ 1802621 h 6857994"/>
              <a:gd name="connsiteX131" fmla="*/ 9211228 w 12191990"/>
              <a:gd name="connsiteY131" fmla="*/ 1823055 h 6857994"/>
              <a:gd name="connsiteX132" fmla="*/ 9222589 w 12191990"/>
              <a:gd name="connsiteY132" fmla="*/ 1843490 h 6857994"/>
              <a:gd name="connsiteX133" fmla="*/ 9338329 w 12191990"/>
              <a:gd name="connsiteY133" fmla="*/ 1777672 h 6857994"/>
              <a:gd name="connsiteX134" fmla="*/ 9438955 w 12191990"/>
              <a:gd name="connsiteY134" fmla="*/ 1706581 h 6857994"/>
              <a:gd name="connsiteX135" fmla="*/ 9523706 w 12191990"/>
              <a:gd name="connsiteY135" fmla="*/ 1628645 h 6857994"/>
              <a:gd name="connsiteX136" fmla="*/ 9593292 w 12191990"/>
              <a:gd name="connsiteY136" fmla="*/ 1544674 h 6857994"/>
              <a:gd name="connsiteX137" fmla="*/ 9647764 w 12191990"/>
              <a:gd name="connsiteY137" fmla="*/ 1454721 h 6857994"/>
              <a:gd name="connsiteX138" fmla="*/ 9686361 w 12191990"/>
              <a:gd name="connsiteY138" fmla="*/ 1358631 h 6857994"/>
              <a:gd name="connsiteX139" fmla="*/ 9709033 w 12191990"/>
              <a:gd name="connsiteY139" fmla="*/ 1256558 h 6857994"/>
              <a:gd name="connsiteX140" fmla="*/ 9717401 w 12191990"/>
              <a:gd name="connsiteY140" fmla="*/ 1149161 h 6857994"/>
              <a:gd name="connsiteX141" fmla="*/ 9715880 w 12191990"/>
              <a:gd name="connsiteY141" fmla="*/ 1112855 h 6857994"/>
              <a:gd name="connsiteX142" fmla="*/ 9711315 w 12191990"/>
              <a:gd name="connsiteY142" fmla="*/ 1077310 h 6857994"/>
              <a:gd name="connsiteX143" fmla="*/ 9711314 w 12191990"/>
              <a:gd name="connsiteY143" fmla="*/ 1077307 h 6857994"/>
              <a:gd name="connsiteX144" fmla="*/ 9711314 w 12191990"/>
              <a:gd name="connsiteY144" fmla="*/ 1077306 h 6857994"/>
              <a:gd name="connsiteX145" fmla="*/ 9710096 w 12191990"/>
              <a:gd name="connsiteY145" fmla="*/ 1071946 h 6857994"/>
              <a:gd name="connsiteX146" fmla="*/ 9703758 w 12191990"/>
              <a:gd name="connsiteY146" fmla="*/ 1044046 h 6857994"/>
              <a:gd name="connsiteX147" fmla="*/ 9700626 w 12191990"/>
              <a:gd name="connsiteY147" fmla="*/ 1033927 h 6857994"/>
              <a:gd name="connsiteX148" fmla="*/ 9693917 w 12191990"/>
              <a:gd name="connsiteY148" fmla="*/ 1012249 h 6857994"/>
              <a:gd name="connsiteX149" fmla="*/ 9680325 w 12191990"/>
              <a:gd name="connsiteY149" fmla="*/ 981217 h 6857994"/>
              <a:gd name="connsiteX150" fmla="*/ 9664450 w 12191990"/>
              <a:gd name="connsiteY150" fmla="*/ 951705 h 6857994"/>
              <a:gd name="connsiteX151" fmla="*/ 9645481 w 12191990"/>
              <a:gd name="connsiteY151" fmla="*/ 923766 h 6857994"/>
              <a:gd name="connsiteX152" fmla="*/ 9623571 w 12191990"/>
              <a:gd name="connsiteY152" fmla="*/ 897246 h 6857994"/>
              <a:gd name="connsiteX153" fmla="*/ 9600088 w 12191990"/>
              <a:gd name="connsiteY153" fmla="*/ 873059 h 6857994"/>
              <a:gd name="connsiteX154" fmla="*/ 9575134 w 12191990"/>
              <a:gd name="connsiteY154" fmla="*/ 851864 h 6857994"/>
              <a:gd name="connsiteX155" fmla="*/ 9548659 w 12191990"/>
              <a:gd name="connsiteY155" fmla="*/ 833711 h 6857994"/>
              <a:gd name="connsiteX156" fmla="*/ 9521423 w 12191990"/>
              <a:gd name="connsiteY156" fmla="*/ 819360 h 6857994"/>
              <a:gd name="connsiteX157" fmla="*/ 9493426 w 12191990"/>
              <a:gd name="connsiteY157" fmla="*/ 808053 h 6857994"/>
              <a:gd name="connsiteX158" fmla="*/ 9463908 w 12191990"/>
              <a:gd name="connsiteY158" fmla="*/ 799686 h 6857994"/>
              <a:gd name="connsiteX159" fmla="*/ 9433629 w 12191990"/>
              <a:gd name="connsiteY159" fmla="*/ 795173 h 6857994"/>
              <a:gd name="connsiteX160" fmla="*/ 9402640 w 12191990"/>
              <a:gd name="connsiteY160" fmla="*/ 793652 h 6857994"/>
              <a:gd name="connsiteX161" fmla="*/ 10800227 w 12191990"/>
              <a:gd name="connsiteY161" fmla="*/ 485345 h 6857994"/>
              <a:gd name="connsiteX162" fmla="*/ 10800227 w 12191990"/>
              <a:gd name="connsiteY162" fmla="*/ 491098 h 6857994"/>
              <a:gd name="connsiteX163" fmla="*/ 10800227 w 12191990"/>
              <a:gd name="connsiteY163" fmla="*/ 491920 h 6857994"/>
              <a:gd name="connsiteX164" fmla="*/ 10800695 w 12191990"/>
              <a:gd name="connsiteY164" fmla="*/ 498032 h 6857994"/>
              <a:gd name="connsiteX165" fmla="*/ 10801164 w 12191990"/>
              <a:gd name="connsiteY165" fmla="*/ 504634 h 6857994"/>
              <a:gd name="connsiteX166" fmla="*/ 10801632 w 12191990"/>
              <a:gd name="connsiteY166" fmla="*/ 510746 h 6857994"/>
              <a:gd name="connsiteX167" fmla="*/ 10802101 w 12191990"/>
              <a:gd name="connsiteY167" fmla="*/ 517347 h 6857994"/>
              <a:gd name="connsiteX168" fmla="*/ 10802569 w 12191990"/>
              <a:gd name="connsiteY168" fmla="*/ 523927 h 6857994"/>
              <a:gd name="connsiteX169" fmla="*/ 10803038 w 12191990"/>
              <a:gd name="connsiteY169" fmla="*/ 530039 h 6857994"/>
              <a:gd name="connsiteX170" fmla="*/ 10803506 w 12191990"/>
              <a:gd name="connsiteY170" fmla="*/ 536641 h 6857994"/>
              <a:gd name="connsiteX171" fmla="*/ 10795499 w 12191990"/>
              <a:gd name="connsiteY171" fmla="*/ 537110 h 6857994"/>
              <a:gd name="connsiteX172" fmla="*/ 10787982 w 12191990"/>
              <a:gd name="connsiteY172" fmla="*/ 538047 h 6857994"/>
              <a:gd name="connsiteX173" fmla="*/ 10779974 w 12191990"/>
              <a:gd name="connsiteY173" fmla="*/ 538515 h 6857994"/>
              <a:gd name="connsiteX174" fmla="*/ 10771988 w 12191990"/>
              <a:gd name="connsiteY174" fmla="*/ 539452 h 6857994"/>
              <a:gd name="connsiteX175" fmla="*/ 10764449 w 12191990"/>
              <a:gd name="connsiteY175" fmla="*/ 539942 h 6857994"/>
              <a:gd name="connsiteX176" fmla="*/ 10756442 w 12191990"/>
              <a:gd name="connsiteY176" fmla="*/ 540879 h 6857994"/>
              <a:gd name="connsiteX177" fmla="*/ 10748435 w 12191990"/>
              <a:gd name="connsiteY177" fmla="*/ 541326 h 6857994"/>
              <a:gd name="connsiteX178" fmla="*/ 10740901 w 12191990"/>
              <a:gd name="connsiteY178" fmla="*/ 542284 h 6857994"/>
              <a:gd name="connsiteX179" fmla="*/ 10747494 w 12191990"/>
              <a:gd name="connsiteY179" fmla="*/ 536102 h 6857994"/>
              <a:gd name="connsiteX180" fmla="*/ 10748436 w 12191990"/>
              <a:gd name="connsiteY180" fmla="*/ 535218 h 6857994"/>
              <a:gd name="connsiteX181" fmla="*/ 10755506 w 12191990"/>
              <a:gd name="connsiteY181" fmla="*/ 527701 h 6857994"/>
              <a:gd name="connsiteX182" fmla="*/ 10763045 w 12191990"/>
              <a:gd name="connsiteY182" fmla="*/ 520631 h 6857994"/>
              <a:gd name="connsiteX183" fmla="*/ 10770562 w 12191990"/>
              <a:gd name="connsiteY183" fmla="*/ 513582 h 6857994"/>
              <a:gd name="connsiteX184" fmla="*/ 10777633 w 12191990"/>
              <a:gd name="connsiteY184" fmla="*/ 506512 h 6857994"/>
              <a:gd name="connsiteX185" fmla="*/ 10785171 w 12191990"/>
              <a:gd name="connsiteY185" fmla="*/ 499441 h 6857994"/>
              <a:gd name="connsiteX186" fmla="*/ 10792689 w 12191990"/>
              <a:gd name="connsiteY186" fmla="*/ 492393 h 6857994"/>
              <a:gd name="connsiteX187" fmla="*/ 10799286 w 12191990"/>
              <a:gd name="connsiteY187" fmla="*/ 486225 h 6857994"/>
              <a:gd name="connsiteX188" fmla="*/ 10716896 w 12191990"/>
              <a:gd name="connsiteY188" fmla="*/ 477315 h 6857994"/>
              <a:gd name="connsiteX189" fmla="*/ 10718046 w 12191990"/>
              <a:gd name="connsiteY189" fmla="*/ 481222 h 6857994"/>
              <a:gd name="connsiteX190" fmla="*/ 10718965 w 12191990"/>
              <a:gd name="connsiteY190" fmla="*/ 484340 h 6857994"/>
              <a:gd name="connsiteX191" fmla="*/ 10719259 w 12191990"/>
              <a:gd name="connsiteY191" fmla="*/ 485341 h 6857994"/>
              <a:gd name="connsiteX192" fmla="*/ 10720899 w 12191990"/>
              <a:gd name="connsiteY192" fmla="*/ 492327 h 6857994"/>
              <a:gd name="connsiteX193" fmla="*/ 10721133 w 12191990"/>
              <a:gd name="connsiteY193" fmla="*/ 493326 h 6857994"/>
              <a:gd name="connsiteX194" fmla="*/ 10721134 w 12191990"/>
              <a:gd name="connsiteY194" fmla="*/ 493329 h 6857994"/>
              <a:gd name="connsiteX195" fmla="*/ 10721134 w 12191990"/>
              <a:gd name="connsiteY195" fmla="*/ 493330 h 6857994"/>
              <a:gd name="connsiteX196" fmla="*/ 10721740 w 12191990"/>
              <a:gd name="connsiteY196" fmla="*/ 495502 h 6857994"/>
              <a:gd name="connsiteX197" fmla="*/ 10723201 w 12191990"/>
              <a:gd name="connsiteY197" fmla="*/ 500742 h 6857994"/>
              <a:gd name="connsiteX198" fmla="*/ 10723435 w 12191990"/>
              <a:gd name="connsiteY198" fmla="*/ 501580 h 6857994"/>
              <a:gd name="connsiteX199" fmla="*/ 10723497 w 12191990"/>
              <a:gd name="connsiteY199" fmla="*/ 501802 h 6857994"/>
              <a:gd name="connsiteX200" fmla="*/ 10725137 w 12191990"/>
              <a:gd name="connsiteY200" fmla="*/ 508808 h 6857994"/>
              <a:gd name="connsiteX201" fmla="*/ 10725371 w 12191990"/>
              <a:gd name="connsiteY201" fmla="*/ 509809 h 6857994"/>
              <a:gd name="connsiteX202" fmla="*/ 10725372 w 12191990"/>
              <a:gd name="connsiteY202" fmla="*/ 509811 h 6857994"/>
              <a:gd name="connsiteX203" fmla="*/ 10725372 w 12191990"/>
              <a:gd name="connsiteY203" fmla="*/ 509812 h 6857994"/>
              <a:gd name="connsiteX204" fmla="*/ 10727440 w 12191990"/>
              <a:gd name="connsiteY204" fmla="*/ 516819 h 6857994"/>
              <a:gd name="connsiteX205" fmla="*/ 10727735 w 12191990"/>
              <a:gd name="connsiteY205" fmla="*/ 517818 h 6857994"/>
              <a:gd name="connsiteX206" fmla="*/ 10729375 w 12191990"/>
              <a:gd name="connsiteY206" fmla="*/ 524803 h 6857994"/>
              <a:gd name="connsiteX207" fmla="*/ 10729609 w 12191990"/>
              <a:gd name="connsiteY207" fmla="*/ 525802 h 6857994"/>
              <a:gd name="connsiteX208" fmla="*/ 10729609 w 12191990"/>
              <a:gd name="connsiteY208" fmla="*/ 525803 h 6857994"/>
              <a:gd name="connsiteX209" fmla="*/ 10729610 w 12191990"/>
              <a:gd name="connsiteY209" fmla="*/ 525806 h 6857994"/>
              <a:gd name="connsiteX210" fmla="*/ 10731659 w 12191990"/>
              <a:gd name="connsiteY210" fmla="*/ 532812 h 6857994"/>
              <a:gd name="connsiteX211" fmla="*/ 10731951 w 12191990"/>
              <a:gd name="connsiteY211" fmla="*/ 533810 h 6857994"/>
              <a:gd name="connsiteX212" fmla="*/ 10733610 w 12191990"/>
              <a:gd name="connsiteY212" fmla="*/ 540815 h 6857994"/>
              <a:gd name="connsiteX213" fmla="*/ 10733833 w 12191990"/>
              <a:gd name="connsiteY213" fmla="*/ 541756 h 6857994"/>
              <a:gd name="connsiteX214" fmla="*/ 10733847 w 12191990"/>
              <a:gd name="connsiteY214" fmla="*/ 541816 h 6857994"/>
              <a:gd name="connsiteX215" fmla="*/ 10723965 w 12191990"/>
              <a:gd name="connsiteY215" fmla="*/ 539942 h 6857994"/>
              <a:gd name="connsiteX216" fmla="*/ 10713615 w 12191990"/>
              <a:gd name="connsiteY216" fmla="*/ 537578 h 6857994"/>
              <a:gd name="connsiteX217" fmla="*/ 10703713 w 12191990"/>
              <a:gd name="connsiteY217" fmla="*/ 535214 h 6857994"/>
              <a:gd name="connsiteX218" fmla="*/ 10693363 w 12191990"/>
              <a:gd name="connsiteY218" fmla="*/ 532872 h 6857994"/>
              <a:gd name="connsiteX219" fmla="*/ 10683502 w 12191990"/>
              <a:gd name="connsiteY219" fmla="*/ 530998 h 6857994"/>
              <a:gd name="connsiteX220" fmla="*/ 10673153 w 12191990"/>
              <a:gd name="connsiteY220" fmla="*/ 528634 h 6857994"/>
              <a:gd name="connsiteX221" fmla="*/ 10663271 w 12191990"/>
              <a:gd name="connsiteY221" fmla="*/ 526270 h 6857994"/>
              <a:gd name="connsiteX222" fmla="*/ 10654196 w 12191990"/>
              <a:gd name="connsiteY222" fmla="*/ 524220 h 6857994"/>
              <a:gd name="connsiteX223" fmla="*/ 10652905 w 12191990"/>
              <a:gd name="connsiteY223" fmla="*/ 523929 h 6857994"/>
              <a:gd name="connsiteX224" fmla="*/ 10659907 w 12191990"/>
              <a:gd name="connsiteY224" fmla="*/ 518993 h 6857994"/>
              <a:gd name="connsiteX225" fmla="*/ 10660908 w 12191990"/>
              <a:gd name="connsiteY225" fmla="*/ 518288 h 6857994"/>
              <a:gd name="connsiteX226" fmla="*/ 10668916 w 12191990"/>
              <a:gd name="connsiteY226" fmla="*/ 512624 h 6857994"/>
              <a:gd name="connsiteX227" fmla="*/ 10676902 w 12191990"/>
              <a:gd name="connsiteY227" fmla="*/ 506512 h 6857994"/>
              <a:gd name="connsiteX228" fmla="*/ 10684909 w 12191990"/>
              <a:gd name="connsiteY228" fmla="*/ 500868 h 6857994"/>
              <a:gd name="connsiteX229" fmla="*/ 10692895 w 12191990"/>
              <a:gd name="connsiteY229" fmla="*/ 494756 h 6857994"/>
              <a:gd name="connsiteX230" fmla="*/ 10700902 w 12191990"/>
              <a:gd name="connsiteY230" fmla="*/ 489092 h 6857994"/>
              <a:gd name="connsiteX231" fmla="*/ 10708889 w 12191990"/>
              <a:gd name="connsiteY231" fmla="*/ 483448 h 6857994"/>
              <a:gd name="connsiteX232" fmla="*/ 10715895 w 12191990"/>
              <a:gd name="connsiteY232" fmla="*/ 478081 h 6857994"/>
              <a:gd name="connsiteX233" fmla="*/ 10720197 w 12191990"/>
              <a:gd name="connsiteY233" fmla="*/ 476378 h 6857994"/>
              <a:gd name="connsiteX234" fmla="*/ 10729610 w 12191990"/>
              <a:gd name="connsiteY234" fmla="*/ 477315 h 6857994"/>
              <a:gd name="connsiteX235" fmla="*/ 10739491 w 12191990"/>
              <a:gd name="connsiteY235" fmla="*/ 478274 h 6857994"/>
              <a:gd name="connsiteX236" fmla="*/ 10749394 w 12191990"/>
              <a:gd name="connsiteY236" fmla="*/ 478742 h 6857994"/>
              <a:gd name="connsiteX237" fmla="*/ 10758807 w 12191990"/>
              <a:gd name="connsiteY237" fmla="*/ 479679 h 6857994"/>
              <a:gd name="connsiteX238" fmla="*/ 10768688 w 12191990"/>
              <a:gd name="connsiteY238" fmla="*/ 480616 h 6857994"/>
              <a:gd name="connsiteX239" fmla="*/ 10778101 w 12191990"/>
              <a:gd name="connsiteY239" fmla="*/ 481574 h 6857994"/>
              <a:gd name="connsiteX240" fmla="*/ 10787983 w 12191990"/>
              <a:gd name="connsiteY240" fmla="*/ 482043 h 6857994"/>
              <a:gd name="connsiteX241" fmla="*/ 10796629 w 12191990"/>
              <a:gd name="connsiteY241" fmla="*/ 482863 h 6857994"/>
              <a:gd name="connsiteX242" fmla="*/ 10797860 w 12191990"/>
              <a:gd name="connsiteY242" fmla="*/ 482979 h 6857994"/>
              <a:gd name="connsiteX243" fmla="*/ 10790857 w 12191990"/>
              <a:gd name="connsiteY243" fmla="*/ 489554 h 6857994"/>
              <a:gd name="connsiteX244" fmla="*/ 10789856 w 12191990"/>
              <a:gd name="connsiteY244" fmla="*/ 490493 h 6857994"/>
              <a:gd name="connsiteX245" fmla="*/ 10782338 w 12191990"/>
              <a:gd name="connsiteY245" fmla="*/ 497563 h 6857994"/>
              <a:gd name="connsiteX246" fmla="*/ 10774799 w 12191990"/>
              <a:gd name="connsiteY246" fmla="*/ 504634 h 6857994"/>
              <a:gd name="connsiteX247" fmla="*/ 10767260 w 12191990"/>
              <a:gd name="connsiteY247" fmla="*/ 512151 h 6857994"/>
              <a:gd name="connsiteX248" fmla="*/ 10759743 w 12191990"/>
              <a:gd name="connsiteY248" fmla="*/ 519221 h 6857994"/>
              <a:gd name="connsiteX249" fmla="*/ 10752204 w 12191990"/>
              <a:gd name="connsiteY249" fmla="*/ 526760 h 6857994"/>
              <a:gd name="connsiteX250" fmla="*/ 10744665 w 12191990"/>
              <a:gd name="connsiteY250" fmla="*/ 533809 h 6857994"/>
              <a:gd name="connsiteX251" fmla="*/ 10737148 w 12191990"/>
              <a:gd name="connsiteY251" fmla="*/ 540879 h 6857994"/>
              <a:gd name="connsiteX252" fmla="*/ 10734785 w 12191990"/>
              <a:gd name="connsiteY252" fmla="*/ 532874 h 6857994"/>
              <a:gd name="connsiteX253" fmla="*/ 10733145 w 12191990"/>
              <a:gd name="connsiteY253" fmla="*/ 525870 h 6857994"/>
              <a:gd name="connsiteX254" fmla="*/ 10732911 w 12191990"/>
              <a:gd name="connsiteY254" fmla="*/ 524869 h 6857994"/>
              <a:gd name="connsiteX255" fmla="*/ 10732911 w 12191990"/>
              <a:gd name="connsiteY255" fmla="*/ 524867 h 6857994"/>
              <a:gd name="connsiteX256" fmla="*/ 10732910 w 12191990"/>
              <a:gd name="connsiteY256" fmla="*/ 524865 h 6857994"/>
              <a:gd name="connsiteX257" fmla="*/ 10731357 w 12191990"/>
              <a:gd name="connsiteY257" fmla="*/ 519558 h 6857994"/>
              <a:gd name="connsiteX258" fmla="*/ 10730861 w 12191990"/>
              <a:gd name="connsiteY258" fmla="*/ 517862 h 6857994"/>
              <a:gd name="connsiteX259" fmla="*/ 10730568 w 12191990"/>
              <a:gd name="connsiteY259" fmla="*/ 516861 h 6857994"/>
              <a:gd name="connsiteX260" fmla="*/ 10728673 w 12191990"/>
              <a:gd name="connsiteY260" fmla="*/ 508854 h 6857994"/>
              <a:gd name="connsiteX261" fmla="*/ 10728673 w 12191990"/>
              <a:gd name="connsiteY261" fmla="*/ 508853 h 6857994"/>
              <a:gd name="connsiteX262" fmla="*/ 10728672 w 12191990"/>
              <a:gd name="connsiteY262" fmla="*/ 508850 h 6857994"/>
              <a:gd name="connsiteX263" fmla="*/ 10727205 w 12191990"/>
              <a:gd name="connsiteY263" fmla="*/ 503894 h 6857994"/>
              <a:gd name="connsiteX264" fmla="*/ 10726605 w 12191990"/>
              <a:gd name="connsiteY264" fmla="*/ 501866 h 6857994"/>
              <a:gd name="connsiteX265" fmla="*/ 10726309 w 12191990"/>
              <a:gd name="connsiteY265" fmla="*/ 500868 h 6857994"/>
              <a:gd name="connsiteX266" fmla="*/ 10724435 w 12191990"/>
              <a:gd name="connsiteY266" fmla="*/ 492861 h 6857994"/>
              <a:gd name="connsiteX267" fmla="*/ 10722071 w 12191990"/>
              <a:gd name="connsiteY267" fmla="*/ 484385 h 6857994"/>
              <a:gd name="connsiteX268" fmla="*/ 10720197 w 12191990"/>
              <a:gd name="connsiteY268" fmla="*/ 476378 h 6857994"/>
              <a:gd name="connsiteX269" fmla="*/ 10860475 w 12191990"/>
              <a:gd name="connsiteY269" fmla="*/ 471203 h 6857994"/>
              <a:gd name="connsiteX270" fmla="*/ 10860943 w 12191990"/>
              <a:gd name="connsiteY270" fmla="*/ 471203 h 6857994"/>
              <a:gd name="connsiteX271" fmla="*/ 10861412 w 12191990"/>
              <a:gd name="connsiteY271" fmla="*/ 471672 h 6857994"/>
              <a:gd name="connsiteX272" fmla="*/ 10861880 w 12191990"/>
              <a:gd name="connsiteY272" fmla="*/ 471672 h 6857994"/>
              <a:gd name="connsiteX273" fmla="*/ 10862369 w 12191990"/>
              <a:gd name="connsiteY273" fmla="*/ 472160 h 6857994"/>
              <a:gd name="connsiteX274" fmla="*/ 10861879 w 12191990"/>
              <a:gd name="connsiteY274" fmla="*/ 476374 h 6857994"/>
              <a:gd name="connsiteX275" fmla="*/ 10860942 w 12191990"/>
              <a:gd name="connsiteY275" fmla="*/ 480612 h 6857994"/>
              <a:gd name="connsiteX276" fmla="*/ 10859984 w 12191990"/>
              <a:gd name="connsiteY276" fmla="*/ 485340 h 6857994"/>
              <a:gd name="connsiteX277" fmla="*/ 10859537 w 12191990"/>
              <a:gd name="connsiteY277" fmla="*/ 489556 h 6857994"/>
              <a:gd name="connsiteX278" fmla="*/ 10858600 w 12191990"/>
              <a:gd name="connsiteY278" fmla="*/ 493794 h 6857994"/>
              <a:gd name="connsiteX279" fmla="*/ 10858110 w 12191990"/>
              <a:gd name="connsiteY279" fmla="*/ 498032 h 6857994"/>
              <a:gd name="connsiteX280" fmla="*/ 10857173 w 12191990"/>
              <a:gd name="connsiteY280" fmla="*/ 502738 h 6857994"/>
              <a:gd name="connsiteX281" fmla="*/ 10856236 w 12191990"/>
              <a:gd name="connsiteY281" fmla="*/ 506976 h 6857994"/>
              <a:gd name="connsiteX282" fmla="*/ 10851061 w 12191990"/>
              <a:gd name="connsiteY282" fmla="*/ 510277 h 6857994"/>
              <a:gd name="connsiteX283" fmla="*/ 10845417 w 12191990"/>
              <a:gd name="connsiteY283" fmla="*/ 513088 h 6857994"/>
              <a:gd name="connsiteX284" fmla="*/ 10839774 w 12191990"/>
              <a:gd name="connsiteY284" fmla="*/ 516389 h 6857994"/>
              <a:gd name="connsiteX285" fmla="*/ 10834109 w 12191990"/>
              <a:gd name="connsiteY285" fmla="*/ 519690 h 6857994"/>
              <a:gd name="connsiteX286" fmla="*/ 10828466 w 12191990"/>
              <a:gd name="connsiteY286" fmla="*/ 522990 h 6857994"/>
              <a:gd name="connsiteX287" fmla="*/ 10822822 w 12191990"/>
              <a:gd name="connsiteY287" fmla="*/ 525802 h 6857994"/>
              <a:gd name="connsiteX288" fmla="*/ 10817179 w 12191990"/>
              <a:gd name="connsiteY288" fmla="*/ 529102 h 6857994"/>
              <a:gd name="connsiteX289" fmla="*/ 10811989 w 12191990"/>
              <a:gd name="connsiteY289" fmla="*/ 532399 h 6857994"/>
              <a:gd name="connsiteX290" fmla="*/ 10816940 w 12191990"/>
              <a:gd name="connsiteY290" fmla="*/ 525811 h 6857994"/>
              <a:gd name="connsiteX291" fmla="*/ 10817648 w 12191990"/>
              <a:gd name="connsiteY291" fmla="*/ 524869 h 6857994"/>
              <a:gd name="connsiteX292" fmla="*/ 10823760 w 12191990"/>
              <a:gd name="connsiteY292" fmla="*/ 516861 h 6857994"/>
              <a:gd name="connsiteX293" fmla="*/ 10829872 w 12191990"/>
              <a:gd name="connsiteY293" fmla="*/ 509323 h 6857994"/>
              <a:gd name="connsiteX294" fmla="*/ 10836005 w 12191990"/>
              <a:gd name="connsiteY294" fmla="*/ 501805 h 6857994"/>
              <a:gd name="connsiteX295" fmla="*/ 10842117 w 12191990"/>
              <a:gd name="connsiteY295" fmla="*/ 494267 h 6857994"/>
              <a:gd name="connsiteX296" fmla="*/ 10848229 w 12191990"/>
              <a:gd name="connsiteY296" fmla="*/ 486260 h 6857994"/>
              <a:gd name="connsiteX297" fmla="*/ 10854341 w 12191990"/>
              <a:gd name="connsiteY297" fmla="*/ 478742 h 6857994"/>
              <a:gd name="connsiteX298" fmla="*/ 10860475 w 12191990"/>
              <a:gd name="connsiteY298" fmla="*/ 471203 h 6857994"/>
              <a:gd name="connsiteX299" fmla="*/ 10856236 w 12191990"/>
              <a:gd name="connsiteY299" fmla="*/ 466497 h 6857994"/>
              <a:gd name="connsiteX300" fmla="*/ 10856236 w 12191990"/>
              <a:gd name="connsiteY300" fmla="*/ 466962 h 6857994"/>
              <a:gd name="connsiteX301" fmla="*/ 10856237 w 12191990"/>
              <a:gd name="connsiteY301" fmla="*/ 466962 h 6857994"/>
              <a:gd name="connsiteX302" fmla="*/ 10856237 w 12191990"/>
              <a:gd name="connsiteY302" fmla="*/ 466966 h 6857994"/>
              <a:gd name="connsiteX303" fmla="*/ 10856704 w 12191990"/>
              <a:gd name="connsiteY303" fmla="*/ 466966 h 6857994"/>
              <a:gd name="connsiteX304" fmla="*/ 10856704 w 12191990"/>
              <a:gd name="connsiteY304" fmla="*/ 467430 h 6857994"/>
              <a:gd name="connsiteX305" fmla="*/ 10856704 w 12191990"/>
              <a:gd name="connsiteY305" fmla="*/ 467899 h 6857994"/>
              <a:gd name="connsiteX306" fmla="*/ 10856705 w 12191990"/>
              <a:gd name="connsiteY306" fmla="*/ 467900 h 6857994"/>
              <a:gd name="connsiteX307" fmla="*/ 10856705 w 12191990"/>
              <a:gd name="connsiteY307" fmla="*/ 467903 h 6857994"/>
              <a:gd name="connsiteX308" fmla="*/ 10857174 w 12191990"/>
              <a:gd name="connsiteY308" fmla="*/ 468392 h 6857994"/>
              <a:gd name="connsiteX309" fmla="*/ 10857642 w 12191990"/>
              <a:gd name="connsiteY309" fmla="*/ 468861 h 6857994"/>
              <a:gd name="connsiteX310" fmla="*/ 10858109 w 12191990"/>
              <a:gd name="connsiteY310" fmla="*/ 469327 h 6857994"/>
              <a:gd name="connsiteX311" fmla="*/ 10852352 w 12191990"/>
              <a:gd name="connsiteY311" fmla="*/ 476313 h 6857994"/>
              <a:gd name="connsiteX312" fmla="*/ 10851529 w 12191990"/>
              <a:gd name="connsiteY312" fmla="*/ 477311 h 6857994"/>
              <a:gd name="connsiteX313" fmla="*/ 10844927 w 12191990"/>
              <a:gd name="connsiteY313" fmla="*/ 485340 h 6857994"/>
              <a:gd name="connsiteX314" fmla="*/ 10838815 w 12191990"/>
              <a:gd name="connsiteY314" fmla="*/ 493326 h 6857994"/>
              <a:gd name="connsiteX315" fmla="*/ 10832235 w 12191990"/>
              <a:gd name="connsiteY315" fmla="*/ 501333 h 6857994"/>
              <a:gd name="connsiteX316" fmla="*/ 10825633 w 12191990"/>
              <a:gd name="connsiteY316" fmla="*/ 509319 h 6857994"/>
              <a:gd name="connsiteX317" fmla="*/ 10819521 w 12191990"/>
              <a:gd name="connsiteY317" fmla="*/ 517347 h 6857994"/>
              <a:gd name="connsiteX318" fmla="*/ 10812919 w 12191990"/>
              <a:gd name="connsiteY318" fmla="*/ 525802 h 6857994"/>
              <a:gd name="connsiteX319" fmla="*/ 10806340 w 12191990"/>
              <a:gd name="connsiteY319" fmla="*/ 533808 h 6857994"/>
              <a:gd name="connsiteX320" fmla="*/ 10805930 w 12191990"/>
              <a:gd name="connsiteY320" fmla="*/ 528054 h 6857994"/>
              <a:gd name="connsiteX321" fmla="*/ 10805871 w 12191990"/>
              <a:gd name="connsiteY321" fmla="*/ 527232 h 6857994"/>
              <a:gd name="connsiteX322" fmla="*/ 10805871 w 12191990"/>
              <a:gd name="connsiteY322" fmla="*/ 521121 h 6857994"/>
              <a:gd name="connsiteX323" fmla="*/ 10805382 w 12191990"/>
              <a:gd name="connsiteY323" fmla="*/ 514519 h 6857994"/>
              <a:gd name="connsiteX324" fmla="*/ 10804934 w 12191990"/>
              <a:gd name="connsiteY324" fmla="*/ 508407 h 6857994"/>
              <a:gd name="connsiteX325" fmla="*/ 10804466 w 12191990"/>
              <a:gd name="connsiteY325" fmla="*/ 501805 h 6857994"/>
              <a:gd name="connsiteX326" fmla="*/ 10803997 w 12191990"/>
              <a:gd name="connsiteY326" fmla="*/ 495693 h 6857994"/>
              <a:gd name="connsiteX327" fmla="*/ 10803507 w 12191990"/>
              <a:gd name="connsiteY327" fmla="*/ 489092 h 6857994"/>
              <a:gd name="connsiteX328" fmla="*/ 10803039 w 12191990"/>
              <a:gd name="connsiteY328" fmla="*/ 482980 h 6857994"/>
              <a:gd name="connsiteX329" fmla="*/ 10809641 w 12191990"/>
              <a:gd name="connsiteY329" fmla="*/ 480616 h 6857994"/>
              <a:gd name="connsiteX330" fmla="*/ 10816221 w 12191990"/>
              <a:gd name="connsiteY330" fmla="*/ 478742 h 6857994"/>
              <a:gd name="connsiteX331" fmla="*/ 10822823 w 12191990"/>
              <a:gd name="connsiteY331" fmla="*/ 476847 h 6857994"/>
              <a:gd name="connsiteX332" fmla="*/ 10829404 w 12191990"/>
              <a:gd name="connsiteY332" fmla="*/ 474504 h 6857994"/>
              <a:gd name="connsiteX333" fmla="*/ 10836474 w 12191990"/>
              <a:gd name="connsiteY333" fmla="*/ 472630 h 6857994"/>
              <a:gd name="connsiteX334" fmla="*/ 10843054 w 12191990"/>
              <a:gd name="connsiteY334" fmla="*/ 470735 h 6857994"/>
              <a:gd name="connsiteX335" fmla="*/ 10849656 w 12191990"/>
              <a:gd name="connsiteY335" fmla="*/ 468392 h 6857994"/>
              <a:gd name="connsiteX336" fmla="*/ 11068395 w 12191990"/>
              <a:gd name="connsiteY336" fmla="*/ 462041 h 6857994"/>
              <a:gd name="connsiteX337" fmla="*/ 11068848 w 12191990"/>
              <a:gd name="connsiteY337" fmla="*/ 462041 h 6857994"/>
              <a:gd name="connsiteX338" fmla="*/ 11069342 w 12191990"/>
              <a:gd name="connsiteY338" fmla="*/ 462041 h 6857994"/>
              <a:gd name="connsiteX339" fmla="*/ 11069835 w 12191990"/>
              <a:gd name="connsiteY339" fmla="*/ 462041 h 6857994"/>
              <a:gd name="connsiteX340" fmla="*/ 11070288 w 12191990"/>
              <a:gd name="connsiteY340" fmla="*/ 462041 h 6857994"/>
              <a:gd name="connsiteX341" fmla="*/ 11072675 w 12191990"/>
              <a:gd name="connsiteY341" fmla="*/ 469194 h 6857994"/>
              <a:gd name="connsiteX342" fmla="*/ 11075062 w 12191990"/>
              <a:gd name="connsiteY342" fmla="*/ 476345 h 6857994"/>
              <a:gd name="connsiteX343" fmla="*/ 11076955 w 12191990"/>
              <a:gd name="connsiteY343" fmla="*/ 483989 h 6857994"/>
              <a:gd name="connsiteX344" fmla="*/ 11076955 w 12191990"/>
              <a:gd name="connsiteY344" fmla="*/ 483990 h 6857994"/>
              <a:gd name="connsiteX345" fmla="*/ 11076956 w 12191990"/>
              <a:gd name="connsiteY345" fmla="*/ 483993 h 6857994"/>
              <a:gd name="connsiteX346" fmla="*/ 11079384 w 12191990"/>
              <a:gd name="connsiteY346" fmla="*/ 491143 h 6857994"/>
              <a:gd name="connsiteX347" fmla="*/ 11074568 w 12191990"/>
              <a:gd name="connsiteY347" fmla="*/ 491143 h 6857994"/>
              <a:gd name="connsiteX348" fmla="*/ 11069341 w 12191990"/>
              <a:gd name="connsiteY348" fmla="*/ 491143 h 6857994"/>
              <a:gd name="connsiteX349" fmla="*/ 11064072 w 12191990"/>
              <a:gd name="connsiteY349" fmla="*/ 491143 h 6857994"/>
              <a:gd name="connsiteX350" fmla="*/ 11059299 w 12191990"/>
              <a:gd name="connsiteY350" fmla="*/ 491143 h 6857994"/>
              <a:gd name="connsiteX351" fmla="*/ 11061192 w 12191990"/>
              <a:gd name="connsiteY351" fmla="*/ 483993 h 6857994"/>
              <a:gd name="connsiteX352" fmla="*/ 11063579 w 12191990"/>
              <a:gd name="connsiteY352" fmla="*/ 476347 h 6857994"/>
              <a:gd name="connsiteX353" fmla="*/ 11066008 w 12191990"/>
              <a:gd name="connsiteY353" fmla="*/ 469194 h 6857994"/>
              <a:gd name="connsiteX354" fmla="*/ 11375467 w 12191990"/>
              <a:gd name="connsiteY354" fmla="*/ 462040 h 6857994"/>
              <a:gd name="connsiteX355" fmla="*/ 11375961 w 12191990"/>
              <a:gd name="connsiteY355" fmla="*/ 462040 h 6857994"/>
              <a:gd name="connsiteX356" fmla="*/ 11376454 w 12191990"/>
              <a:gd name="connsiteY356" fmla="*/ 462040 h 6857994"/>
              <a:gd name="connsiteX357" fmla="*/ 11376907 w 12191990"/>
              <a:gd name="connsiteY357" fmla="*/ 462040 h 6857994"/>
              <a:gd name="connsiteX358" fmla="*/ 11377401 w 12191990"/>
              <a:gd name="connsiteY358" fmla="*/ 462040 h 6857994"/>
              <a:gd name="connsiteX359" fmla="*/ 11379788 w 12191990"/>
              <a:gd name="connsiteY359" fmla="*/ 469193 h 6857994"/>
              <a:gd name="connsiteX360" fmla="*/ 11382176 w 12191990"/>
              <a:gd name="connsiteY360" fmla="*/ 476344 h 6857994"/>
              <a:gd name="connsiteX361" fmla="*/ 11382437 w 12191990"/>
              <a:gd name="connsiteY361" fmla="*/ 477182 h 6857994"/>
              <a:gd name="connsiteX362" fmla="*/ 11384563 w 12191990"/>
              <a:gd name="connsiteY362" fmla="*/ 483993 h 6857994"/>
              <a:gd name="connsiteX363" fmla="*/ 11386455 w 12191990"/>
              <a:gd name="connsiteY363" fmla="*/ 491142 h 6857994"/>
              <a:gd name="connsiteX364" fmla="*/ 11381681 w 12191990"/>
              <a:gd name="connsiteY364" fmla="*/ 491142 h 6857994"/>
              <a:gd name="connsiteX365" fmla="*/ 11376453 w 12191990"/>
              <a:gd name="connsiteY365" fmla="*/ 491142 h 6857994"/>
              <a:gd name="connsiteX366" fmla="*/ 11371638 w 12191990"/>
              <a:gd name="connsiteY366" fmla="*/ 491142 h 6857994"/>
              <a:gd name="connsiteX367" fmla="*/ 11366412 w 12191990"/>
              <a:gd name="connsiteY367" fmla="*/ 491142 h 6857994"/>
              <a:gd name="connsiteX368" fmla="*/ 11368799 w 12191990"/>
              <a:gd name="connsiteY368" fmla="*/ 483993 h 6857994"/>
              <a:gd name="connsiteX369" fmla="*/ 11371186 w 12191990"/>
              <a:gd name="connsiteY369" fmla="*/ 476346 h 6857994"/>
              <a:gd name="connsiteX370" fmla="*/ 11373079 w 12191990"/>
              <a:gd name="connsiteY370" fmla="*/ 469193 h 6857994"/>
              <a:gd name="connsiteX371" fmla="*/ 11197908 w 12191990"/>
              <a:gd name="connsiteY371" fmla="*/ 462040 h 6857994"/>
              <a:gd name="connsiteX372" fmla="*/ 11198401 w 12191990"/>
              <a:gd name="connsiteY372" fmla="*/ 462040 h 6857994"/>
              <a:gd name="connsiteX373" fmla="*/ 11198853 w 12191990"/>
              <a:gd name="connsiteY373" fmla="*/ 462040 h 6857994"/>
              <a:gd name="connsiteX374" fmla="*/ 11199346 w 12191990"/>
              <a:gd name="connsiteY374" fmla="*/ 462040 h 6857994"/>
              <a:gd name="connsiteX375" fmla="*/ 11199839 w 12191990"/>
              <a:gd name="connsiteY375" fmla="*/ 462040 h 6857994"/>
              <a:gd name="connsiteX376" fmla="*/ 11202223 w 12191990"/>
              <a:gd name="connsiteY376" fmla="*/ 469194 h 6857994"/>
              <a:gd name="connsiteX377" fmla="*/ 11204607 w 12191990"/>
              <a:gd name="connsiteY377" fmla="*/ 476347 h 6857994"/>
              <a:gd name="connsiteX378" fmla="*/ 11206990 w 12191990"/>
              <a:gd name="connsiteY378" fmla="*/ 483993 h 6857994"/>
              <a:gd name="connsiteX379" fmla="*/ 11209373 w 12191990"/>
              <a:gd name="connsiteY379" fmla="*/ 491142 h 6857994"/>
              <a:gd name="connsiteX380" fmla="*/ 11204112 w 12191990"/>
              <a:gd name="connsiteY380" fmla="*/ 491142 h 6857994"/>
              <a:gd name="connsiteX381" fmla="*/ 11198852 w 12191990"/>
              <a:gd name="connsiteY381" fmla="*/ 491142 h 6857994"/>
              <a:gd name="connsiteX382" fmla="*/ 11194084 w 12191990"/>
              <a:gd name="connsiteY382" fmla="*/ 491142 h 6857994"/>
              <a:gd name="connsiteX383" fmla="*/ 11188826 w 12191990"/>
              <a:gd name="connsiteY383" fmla="*/ 491142 h 6857994"/>
              <a:gd name="connsiteX384" fmla="*/ 11191209 w 12191990"/>
              <a:gd name="connsiteY384" fmla="*/ 483993 h 6857994"/>
              <a:gd name="connsiteX385" fmla="*/ 11193592 w 12191990"/>
              <a:gd name="connsiteY385" fmla="*/ 476347 h 6857994"/>
              <a:gd name="connsiteX386" fmla="*/ 11195524 w 12191990"/>
              <a:gd name="connsiteY386" fmla="*/ 469194 h 6857994"/>
              <a:gd name="connsiteX387" fmla="*/ 11250156 w 12191990"/>
              <a:gd name="connsiteY387" fmla="*/ 460602 h 6857994"/>
              <a:gd name="connsiteX388" fmla="*/ 11254483 w 12191990"/>
              <a:gd name="connsiteY388" fmla="*/ 460602 h 6857994"/>
              <a:gd name="connsiteX389" fmla="*/ 11258315 w 12191990"/>
              <a:gd name="connsiteY389" fmla="*/ 460602 h 6857994"/>
              <a:gd name="connsiteX390" fmla="*/ 11262601 w 12191990"/>
              <a:gd name="connsiteY390" fmla="*/ 460602 h 6857994"/>
              <a:gd name="connsiteX391" fmla="*/ 11266434 w 12191990"/>
              <a:gd name="connsiteY391" fmla="*/ 460602 h 6857994"/>
              <a:gd name="connsiteX392" fmla="*/ 11272203 w 12191990"/>
              <a:gd name="connsiteY392" fmla="*/ 461095 h 6857994"/>
              <a:gd name="connsiteX393" fmla="*/ 11276489 w 12191990"/>
              <a:gd name="connsiteY393" fmla="*/ 462986 h 6857994"/>
              <a:gd name="connsiteX394" fmla="*/ 11278879 w 12191990"/>
              <a:gd name="connsiteY394" fmla="*/ 466808 h 6857994"/>
              <a:gd name="connsiteX395" fmla="*/ 11279867 w 12191990"/>
              <a:gd name="connsiteY395" fmla="*/ 471574 h 6857994"/>
              <a:gd name="connsiteX396" fmla="*/ 11278878 w 12191990"/>
              <a:gd name="connsiteY396" fmla="*/ 476343 h 6857994"/>
              <a:gd name="connsiteX397" fmla="*/ 11276488 w 12191990"/>
              <a:gd name="connsiteY397" fmla="*/ 480166 h 6857994"/>
              <a:gd name="connsiteX398" fmla="*/ 11272697 w 12191990"/>
              <a:gd name="connsiteY398" fmla="*/ 482098 h 6857994"/>
              <a:gd name="connsiteX399" fmla="*/ 11266433 w 12191990"/>
              <a:gd name="connsiteY399" fmla="*/ 482550 h 6857994"/>
              <a:gd name="connsiteX400" fmla="*/ 11262600 w 12191990"/>
              <a:gd name="connsiteY400" fmla="*/ 482550 h 6857994"/>
              <a:gd name="connsiteX401" fmla="*/ 11258314 w 12191990"/>
              <a:gd name="connsiteY401" fmla="*/ 482550 h 6857994"/>
              <a:gd name="connsiteX402" fmla="*/ 11254482 w 12191990"/>
              <a:gd name="connsiteY402" fmla="*/ 482550 h 6857994"/>
              <a:gd name="connsiteX403" fmla="*/ 11250156 w 12191990"/>
              <a:gd name="connsiteY403" fmla="*/ 482550 h 6857994"/>
              <a:gd name="connsiteX404" fmla="*/ 11250156 w 12191990"/>
              <a:gd name="connsiteY404" fmla="*/ 477292 h 6857994"/>
              <a:gd name="connsiteX405" fmla="*/ 11250156 w 12191990"/>
              <a:gd name="connsiteY405" fmla="*/ 471578 h 6857994"/>
              <a:gd name="connsiteX406" fmla="*/ 11250156 w 12191990"/>
              <a:gd name="connsiteY406" fmla="*/ 465864 h 6857994"/>
              <a:gd name="connsiteX407" fmla="*/ 11250156 w 12191990"/>
              <a:gd name="connsiteY407" fmla="*/ 460602 h 6857994"/>
              <a:gd name="connsiteX408" fmla="*/ 11120577 w 12191990"/>
              <a:gd name="connsiteY408" fmla="*/ 460602 h 6857994"/>
              <a:gd name="connsiteX409" fmla="*/ 11124401 w 12191990"/>
              <a:gd name="connsiteY409" fmla="*/ 460602 h 6857994"/>
              <a:gd name="connsiteX410" fmla="*/ 11128224 w 12191990"/>
              <a:gd name="connsiteY410" fmla="*/ 460602 h 6857994"/>
              <a:gd name="connsiteX411" fmla="*/ 11132048 w 12191990"/>
              <a:gd name="connsiteY411" fmla="*/ 460602 h 6857994"/>
              <a:gd name="connsiteX412" fmla="*/ 11135871 w 12191990"/>
              <a:gd name="connsiteY412" fmla="*/ 460602 h 6857994"/>
              <a:gd name="connsiteX413" fmla="*/ 11143477 w 12191990"/>
              <a:gd name="connsiteY413" fmla="*/ 461547 h 6857994"/>
              <a:gd name="connsiteX414" fmla="*/ 11148739 w 12191990"/>
              <a:gd name="connsiteY414" fmla="*/ 464918 h 6857994"/>
              <a:gd name="connsiteX415" fmla="*/ 11151616 w 12191990"/>
              <a:gd name="connsiteY415" fmla="*/ 470631 h 6857994"/>
              <a:gd name="connsiteX416" fmla="*/ 11152562 w 12191990"/>
              <a:gd name="connsiteY416" fmla="*/ 478727 h 6857994"/>
              <a:gd name="connsiteX417" fmla="*/ 11152562 w 12191990"/>
              <a:gd name="connsiteY417" fmla="*/ 482550 h 6857994"/>
              <a:gd name="connsiteX418" fmla="*/ 11152562 w 12191990"/>
              <a:gd name="connsiteY418" fmla="*/ 486867 h 6857994"/>
              <a:gd name="connsiteX419" fmla="*/ 11152562 w 12191990"/>
              <a:gd name="connsiteY419" fmla="*/ 491142 h 6857994"/>
              <a:gd name="connsiteX420" fmla="*/ 11152562 w 12191990"/>
              <a:gd name="connsiteY420" fmla="*/ 495459 h 6857994"/>
              <a:gd name="connsiteX421" fmla="*/ 11151616 w 12191990"/>
              <a:gd name="connsiteY421" fmla="*/ 503599 h 6857994"/>
              <a:gd name="connsiteX422" fmla="*/ 11148738 w 12191990"/>
              <a:gd name="connsiteY422" fmla="*/ 509313 h 6857994"/>
              <a:gd name="connsiteX423" fmla="*/ 11143476 w 12191990"/>
              <a:gd name="connsiteY423" fmla="*/ 513136 h 6857994"/>
              <a:gd name="connsiteX424" fmla="*/ 11135870 w 12191990"/>
              <a:gd name="connsiteY424" fmla="*/ 514082 h 6857994"/>
              <a:gd name="connsiteX425" fmla="*/ 11132047 w 12191990"/>
              <a:gd name="connsiteY425" fmla="*/ 514082 h 6857994"/>
              <a:gd name="connsiteX426" fmla="*/ 11128223 w 12191990"/>
              <a:gd name="connsiteY426" fmla="*/ 514082 h 6857994"/>
              <a:gd name="connsiteX427" fmla="*/ 11124400 w 12191990"/>
              <a:gd name="connsiteY427" fmla="*/ 514082 h 6857994"/>
              <a:gd name="connsiteX428" fmla="*/ 11120577 w 12191990"/>
              <a:gd name="connsiteY428" fmla="*/ 514082 h 6857994"/>
              <a:gd name="connsiteX429" fmla="*/ 11120577 w 12191990"/>
              <a:gd name="connsiteY429" fmla="*/ 512416 h 6857994"/>
              <a:gd name="connsiteX430" fmla="*/ 11120577 w 12191990"/>
              <a:gd name="connsiteY430" fmla="*/ 500725 h 6857994"/>
              <a:gd name="connsiteX431" fmla="*/ 11120577 w 12191990"/>
              <a:gd name="connsiteY431" fmla="*/ 487323 h 6857994"/>
              <a:gd name="connsiteX432" fmla="*/ 11120577 w 12191990"/>
              <a:gd name="connsiteY432" fmla="*/ 473962 h 6857994"/>
              <a:gd name="connsiteX433" fmla="*/ 11120577 w 12191990"/>
              <a:gd name="connsiteY433" fmla="*/ 460602 h 6857994"/>
              <a:gd name="connsiteX434" fmla="*/ 11518308 w 12191990"/>
              <a:gd name="connsiteY434" fmla="*/ 458659 h 6857994"/>
              <a:gd name="connsiteX435" fmla="*/ 11525970 w 12191990"/>
              <a:gd name="connsiteY435" fmla="*/ 459646 h 6857994"/>
              <a:gd name="connsiteX436" fmla="*/ 11531243 w 12191990"/>
              <a:gd name="connsiteY436" fmla="*/ 462977 h 6857994"/>
              <a:gd name="connsiteX437" fmla="*/ 11534085 w 12191990"/>
              <a:gd name="connsiteY437" fmla="*/ 468732 h 6857994"/>
              <a:gd name="connsiteX438" fmla="*/ 11535073 w 12191990"/>
              <a:gd name="connsiteY438" fmla="*/ 476338 h 6857994"/>
              <a:gd name="connsiteX439" fmla="*/ 11535073 w 12191990"/>
              <a:gd name="connsiteY439" fmla="*/ 481602 h 6857994"/>
              <a:gd name="connsiteX440" fmla="*/ 11535073 w 12191990"/>
              <a:gd name="connsiteY440" fmla="*/ 486866 h 6857994"/>
              <a:gd name="connsiteX441" fmla="*/ 11535073 w 12191990"/>
              <a:gd name="connsiteY441" fmla="*/ 492130 h 6857994"/>
              <a:gd name="connsiteX442" fmla="*/ 11535073 w 12191990"/>
              <a:gd name="connsiteY442" fmla="*/ 497394 h 6857994"/>
              <a:gd name="connsiteX443" fmla="*/ 11534085 w 12191990"/>
              <a:gd name="connsiteY443" fmla="*/ 505495 h 6857994"/>
              <a:gd name="connsiteX444" fmla="*/ 11531242 w 12191990"/>
              <a:gd name="connsiteY444" fmla="*/ 511212 h 6857994"/>
              <a:gd name="connsiteX445" fmla="*/ 11525969 w 12191990"/>
              <a:gd name="connsiteY445" fmla="*/ 515036 h 6857994"/>
              <a:gd name="connsiteX446" fmla="*/ 11518307 w 12191990"/>
              <a:gd name="connsiteY446" fmla="*/ 515982 h 6857994"/>
              <a:gd name="connsiteX447" fmla="*/ 11511139 w 12191990"/>
              <a:gd name="connsiteY447" fmla="*/ 515036 h 6857994"/>
              <a:gd name="connsiteX448" fmla="*/ 11505867 w 12191990"/>
              <a:gd name="connsiteY448" fmla="*/ 511212 h 6857994"/>
              <a:gd name="connsiteX449" fmla="*/ 11502531 w 12191990"/>
              <a:gd name="connsiteY449" fmla="*/ 505497 h 6857994"/>
              <a:gd name="connsiteX450" fmla="*/ 11501542 w 12191990"/>
              <a:gd name="connsiteY450" fmla="*/ 497398 h 6857994"/>
              <a:gd name="connsiteX451" fmla="*/ 11501542 w 12191990"/>
              <a:gd name="connsiteY451" fmla="*/ 492134 h 6857994"/>
              <a:gd name="connsiteX452" fmla="*/ 11501542 w 12191990"/>
              <a:gd name="connsiteY452" fmla="*/ 486870 h 6857994"/>
              <a:gd name="connsiteX453" fmla="*/ 11501542 w 12191990"/>
              <a:gd name="connsiteY453" fmla="*/ 481606 h 6857994"/>
              <a:gd name="connsiteX454" fmla="*/ 11501542 w 12191990"/>
              <a:gd name="connsiteY454" fmla="*/ 476342 h 6857994"/>
              <a:gd name="connsiteX455" fmla="*/ 11502531 w 12191990"/>
              <a:gd name="connsiteY455" fmla="*/ 468734 h 6857994"/>
              <a:gd name="connsiteX456" fmla="*/ 11505868 w 12191990"/>
              <a:gd name="connsiteY456" fmla="*/ 462977 h 6857994"/>
              <a:gd name="connsiteX457" fmla="*/ 11511140 w 12191990"/>
              <a:gd name="connsiteY457" fmla="*/ 459646 h 6857994"/>
              <a:gd name="connsiteX458" fmla="*/ 11518308 w 12191990"/>
              <a:gd name="connsiteY458" fmla="*/ 458659 h 6857994"/>
              <a:gd name="connsiteX459" fmla="*/ 11062179 w 12191990"/>
              <a:gd name="connsiteY459" fmla="*/ 451512 h 6857994"/>
              <a:gd name="connsiteX460" fmla="*/ 11056416 w 12191990"/>
              <a:gd name="connsiteY460" fmla="*/ 469190 h 6857994"/>
              <a:gd name="connsiteX461" fmla="*/ 11050695 w 12191990"/>
              <a:gd name="connsiteY461" fmla="*/ 487319 h 6857994"/>
              <a:gd name="connsiteX462" fmla="*/ 11045426 w 12191990"/>
              <a:gd name="connsiteY462" fmla="*/ 505490 h 6857994"/>
              <a:gd name="connsiteX463" fmla="*/ 11039664 w 12191990"/>
              <a:gd name="connsiteY463" fmla="*/ 523167 h 6857994"/>
              <a:gd name="connsiteX464" fmla="*/ 11039666 w 12191990"/>
              <a:gd name="connsiteY464" fmla="*/ 523167 h 6857994"/>
              <a:gd name="connsiteX465" fmla="*/ 11039665 w 12191990"/>
              <a:gd name="connsiteY465" fmla="*/ 523171 h 6857994"/>
              <a:gd name="connsiteX466" fmla="*/ 11042052 w 12191990"/>
              <a:gd name="connsiteY466" fmla="*/ 523171 h 6857994"/>
              <a:gd name="connsiteX467" fmla="*/ 11044440 w 12191990"/>
              <a:gd name="connsiteY467" fmla="*/ 523171 h 6857994"/>
              <a:gd name="connsiteX468" fmla="*/ 11046868 w 12191990"/>
              <a:gd name="connsiteY468" fmla="*/ 523171 h 6857994"/>
              <a:gd name="connsiteX469" fmla="*/ 11049255 w 12191990"/>
              <a:gd name="connsiteY469" fmla="*/ 523171 h 6857994"/>
              <a:gd name="connsiteX470" fmla="*/ 11051149 w 12191990"/>
              <a:gd name="connsiteY470" fmla="*/ 517416 h 6857994"/>
              <a:gd name="connsiteX471" fmla="*/ 11053083 w 12191990"/>
              <a:gd name="connsiteY471" fmla="*/ 511208 h 6857994"/>
              <a:gd name="connsiteX472" fmla="*/ 11054524 w 12191990"/>
              <a:gd name="connsiteY472" fmla="*/ 505494 h 6857994"/>
              <a:gd name="connsiteX473" fmla="*/ 11056417 w 12191990"/>
              <a:gd name="connsiteY473" fmla="*/ 499286 h 6857994"/>
              <a:gd name="connsiteX474" fmla="*/ 11063126 w 12191990"/>
              <a:gd name="connsiteY474" fmla="*/ 499286 h 6857994"/>
              <a:gd name="connsiteX475" fmla="*/ 11069342 w 12191990"/>
              <a:gd name="connsiteY475" fmla="*/ 499286 h 6857994"/>
              <a:gd name="connsiteX476" fmla="*/ 11075557 w 12191990"/>
              <a:gd name="connsiteY476" fmla="*/ 499286 h 6857994"/>
              <a:gd name="connsiteX477" fmla="*/ 11082225 w 12191990"/>
              <a:gd name="connsiteY477" fmla="*/ 499286 h 6857994"/>
              <a:gd name="connsiteX478" fmla="*/ 11083664 w 12191990"/>
              <a:gd name="connsiteY478" fmla="*/ 505490 h 6857994"/>
              <a:gd name="connsiteX479" fmla="*/ 11083664 w 12191990"/>
              <a:gd name="connsiteY479" fmla="*/ 505490 h 6857994"/>
              <a:gd name="connsiteX480" fmla="*/ 11083665 w 12191990"/>
              <a:gd name="connsiteY480" fmla="*/ 505494 h 6857994"/>
              <a:gd name="connsiteX481" fmla="*/ 11085600 w 12191990"/>
              <a:gd name="connsiteY481" fmla="*/ 511207 h 6857994"/>
              <a:gd name="connsiteX482" fmla="*/ 11086217 w 12191990"/>
              <a:gd name="connsiteY482" fmla="*/ 513231 h 6857994"/>
              <a:gd name="connsiteX483" fmla="*/ 11087493 w 12191990"/>
              <a:gd name="connsiteY483" fmla="*/ 517416 h 6857994"/>
              <a:gd name="connsiteX484" fmla="*/ 11089428 w 12191990"/>
              <a:gd name="connsiteY484" fmla="*/ 523171 h 6857994"/>
              <a:gd name="connsiteX485" fmla="*/ 11091815 w 12191990"/>
              <a:gd name="connsiteY485" fmla="*/ 523171 h 6857994"/>
              <a:gd name="connsiteX486" fmla="*/ 11094202 w 12191990"/>
              <a:gd name="connsiteY486" fmla="*/ 523171 h 6857994"/>
              <a:gd name="connsiteX487" fmla="*/ 11096590 w 12191990"/>
              <a:gd name="connsiteY487" fmla="*/ 523171 h 6857994"/>
              <a:gd name="connsiteX488" fmla="*/ 11098977 w 12191990"/>
              <a:gd name="connsiteY488" fmla="*/ 523171 h 6857994"/>
              <a:gd name="connsiteX489" fmla="*/ 11098976 w 12191990"/>
              <a:gd name="connsiteY489" fmla="*/ 523167 h 6857994"/>
              <a:gd name="connsiteX490" fmla="*/ 11093255 w 12191990"/>
              <a:gd name="connsiteY490" fmla="*/ 505490 h 6857994"/>
              <a:gd name="connsiteX491" fmla="*/ 11089594 w 12191990"/>
              <a:gd name="connsiteY491" fmla="*/ 492864 h 6857994"/>
              <a:gd name="connsiteX492" fmla="*/ 11087987 w 12191990"/>
              <a:gd name="connsiteY492" fmla="*/ 487323 h 6857994"/>
              <a:gd name="connsiteX493" fmla="*/ 11087986 w 12191990"/>
              <a:gd name="connsiteY493" fmla="*/ 487320 h 6857994"/>
              <a:gd name="connsiteX494" fmla="*/ 11087986 w 12191990"/>
              <a:gd name="connsiteY494" fmla="*/ 487319 h 6857994"/>
              <a:gd name="connsiteX495" fmla="*/ 11082224 w 12191990"/>
              <a:gd name="connsiteY495" fmla="*/ 469190 h 6857994"/>
              <a:gd name="connsiteX496" fmla="*/ 11076502 w 12191990"/>
              <a:gd name="connsiteY496" fmla="*/ 451512 h 6857994"/>
              <a:gd name="connsiteX497" fmla="*/ 11073168 w 12191990"/>
              <a:gd name="connsiteY497" fmla="*/ 451512 h 6857994"/>
              <a:gd name="connsiteX498" fmla="*/ 11069341 w 12191990"/>
              <a:gd name="connsiteY498" fmla="*/ 451512 h 6857994"/>
              <a:gd name="connsiteX499" fmla="*/ 11065513 w 12191990"/>
              <a:gd name="connsiteY499" fmla="*/ 451512 h 6857994"/>
              <a:gd name="connsiteX500" fmla="*/ 11110997 w 12191990"/>
              <a:gd name="connsiteY500" fmla="*/ 451512 h 6857994"/>
              <a:gd name="connsiteX501" fmla="*/ 11110997 w 12191990"/>
              <a:gd name="connsiteY501" fmla="*/ 469190 h 6857994"/>
              <a:gd name="connsiteX502" fmla="*/ 11110997 w 12191990"/>
              <a:gd name="connsiteY502" fmla="*/ 487319 h 6857994"/>
              <a:gd name="connsiteX503" fmla="*/ 11110997 w 12191990"/>
              <a:gd name="connsiteY503" fmla="*/ 505490 h 6857994"/>
              <a:gd name="connsiteX504" fmla="*/ 11110997 w 12191990"/>
              <a:gd name="connsiteY504" fmla="*/ 523167 h 6857994"/>
              <a:gd name="connsiteX505" fmla="*/ 11110998 w 12191990"/>
              <a:gd name="connsiteY505" fmla="*/ 523167 h 6857994"/>
              <a:gd name="connsiteX506" fmla="*/ 11110998 w 12191990"/>
              <a:gd name="connsiteY506" fmla="*/ 523171 h 6857994"/>
              <a:gd name="connsiteX507" fmla="*/ 11117206 w 12191990"/>
              <a:gd name="connsiteY507" fmla="*/ 523171 h 6857994"/>
              <a:gd name="connsiteX508" fmla="*/ 11123455 w 12191990"/>
              <a:gd name="connsiteY508" fmla="*/ 523171 h 6857994"/>
              <a:gd name="connsiteX509" fmla="*/ 11129663 w 12191990"/>
              <a:gd name="connsiteY509" fmla="*/ 523171 h 6857994"/>
              <a:gd name="connsiteX510" fmla="*/ 11135871 w 12191990"/>
              <a:gd name="connsiteY510" fmla="*/ 523171 h 6857994"/>
              <a:gd name="connsiteX511" fmla="*/ 11147300 w 12191990"/>
              <a:gd name="connsiteY511" fmla="*/ 521239 h 6857994"/>
              <a:gd name="connsiteX512" fmla="*/ 11155441 w 12191990"/>
              <a:gd name="connsiteY512" fmla="*/ 515977 h 6857994"/>
              <a:gd name="connsiteX513" fmla="*/ 11160703 w 12191990"/>
              <a:gd name="connsiteY513" fmla="*/ 507385 h 6857994"/>
              <a:gd name="connsiteX514" fmla="*/ 11162142 w 12191990"/>
              <a:gd name="connsiteY514" fmla="*/ 495463 h 6857994"/>
              <a:gd name="connsiteX515" fmla="*/ 11162142 w 12191990"/>
              <a:gd name="connsiteY515" fmla="*/ 491146 h 6857994"/>
              <a:gd name="connsiteX516" fmla="*/ 11162142 w 12191990"/>
              <a:gd name="connsiteY516" fmla="*/ 486871 h 6857994"/>
              <a:gd name="connsiteX517" fmla="*/ 11162142 w 12191990"/>
              <a:gd name="connsiteY517" fmla="*/ 482554 h 6857994"/>
              <a:gd name="connsiteX518" fmla="*/ 11162142 w 12191990"/>
              <a:gd name="connsiteY518" fmla="*/ 478731 h 6857994"/>
              <a:gd name="connsiteX519" fmla="*/ 11160703 w 12191990"/>
              <a:gd name="connsiteY519" fmla="*/ 466809 h 6857994"/>
              <a:gd name="connsiteX520" fmla="*/ 11160702 w 12191990"/>
              <a:gd name="connsiteY520" fmla="*/ 466808 h 6857994"/>
              <a:gd name="connsiteX521" fmla="*/ 11160702 w 12191990"/>
              <a:gd name="connsiteY521" fmla="*/ 466805 h 6857994"/>
              <a:gd name="connsiteX522" fmla="*/ 11155440 w 12191990"/>
              <a:gd name="connsiteY522" fmla="*/ 458213 h 6857994"/>
              <a:gd name="connsiteX523" fmla="*/ 11147299 w 12191990"/>
              <a:gd name="connsiteY523" fmla="*/ 452951 h 6857994"/>
              <a:gd name="connsiteX524" fmla="*/ 11135870 w 12191990"/>
              <a:gd name="connsiteY524" fmla="*/ 451512 h 6857994"/>
              <a:gd name="connsiteX525" fmla="*/ 11129662 w 12191990"/>
              <a:gd name="connsiteY525" fmla="*/ 451512 h 6857994"/>
              <a:gd name="connsiteX526" fmla="*/ 11123454 w 12191990"/>
              <a:gd name="connsiteY526" fmla="*/ 451512 h 6857994"/>
              <a:gd name="connsiteX527" fmla="*/ 11117205 w 12191990"/>
              <a:gd name="connsiteY527" fmla="*/ 451512 h 6857994"/>
              <a:gd name="connsiteX528" fmla="*/ 11110997 w 12191990"/>
              <a:gd name="connsiteY528" fmla="*/ 451512 h 6857994"/>
              <a:gd name="connsiteX529" fmla="*/ 11191701 w 12191990"/>
              <a:gd name="connsiteY529" fmla="*/ 451512 h 6857994"/>
              <a:gd name="connsiteX530" fmla="*/ 11185947 w 12191990"/>
              <a:gd name="connsiteY530" fmla="*/ 469190 h 6857994"/>
              <a:gd name="connsiteX531" fmla="*/ 11180727 w 12191990"/>
              <a:gd name="connsiteY531" fmla="*/ 487319 h 6857994"/>
              <a:gd name="connsiteX532" fmla="*/ 11174974 w 12191990"/>
              <a:gd name="connsiteY532" fmla="*/ 505490 h 6857994"/>
              <a:gd name="connsiteX533" fmla="*/ 11169261 w 12191990"/>
              <a:gd name="connsiteY533" fmla="*/ 523167 h 6857994"/>
              <a:gd name="connsiteX534" fmla="*/ 11169263 w 12191990"/>
              <a:gd name="connsiteY534" fmla="*/ 523167 h 6857994"/>
              <a:gd name="connsiteX535" fmla="*/ 11169262 w 12191990"/>
              <a:gd name="connsiteY535" fmla="*/ 523171 h 6857994"/>
              <a:gd name="connsiteX536" fmla="*/ 11171646 w 12191990"/>
              <a:gd name="connsiteY536" fmla="*/ 523171 h 6857994"/>
              <a:gd name="connsiteX537" fmla="*/ 11174029 w 12191990"/>
              <a:gd name="connsiteY537" fmla="*/ 523171 h 6857994"/>
              <a:gd name="connsiteX538" fmla="*/ 11176413 w 12191990"/>
              <a:gd name="connsiteY538" fmla="*/ 523171 h 6857994"/>
              <a:gd name="connsiteX539" fmla="*/ 11178797 w 12191990"/>
              <a:gd name="connsiteY539" fmla="*/ 523171 h 6857994"/>
              <a:gd name="connsiteX540" fmla="*/ 11180728 w 12191990"/>
              <a:gd name="connsiteY540" fmla="*/ 517416 h 6857994"/>
              <a:gd name="connsiteX541" fmla="*/ 11182619 w 12191990"/>
              <a:gd name="connsiteY541" fmla="*/ 511208 h 6857994"/>
              <a:gd name="connsiteX542" fmla="*/ 11184551 w 12191990"/>
              <a:gd name="connsiteY542" fmla="*/ 505494 h 6857994"/>
              <a:gd name="connsiteX543" fmla="*/ 11186441 w 12191990"/>
              <a:gd name="connsiteY543" fmla="*/ 499286 h 6857994"/>
              <a:gd name="connsiteX544" fmla="*/ 11192647 w 12191990"/>
              <a:gd name="connsiteY544" fmla="*/ 499286 h 6857994"/>
              <a:gd name="connsiteX545" fmla="*/ 11198853 w 12191990"/>
              <a:gd name="connsiteY545" fmla="*/ 499286 h 6857994"/>
              <a:gd name="connsiteX546" fmla="*/ 11205552 w 12191990"/>
              <a:gd name="connsiteY546" fmla="*/ 499286 h 6857994"/>
              <a:gd name="connsiteX547" fmla="*/ 11211758 w 12191990"/>
              <a:gd name="connsiteY547" fmla="*/ 499286 h 6857994"/>
              <a:gd name="connsiteX548" fmla="*/ 11213648 w 12191990"/>
              <a:gd name="connsiteY548" fmla="*/ 505494 h 6857994"/>
              <a:gd name="connsiteX549" fmla="*/ 11215579 w 12191990"/>
              <a:gd name="connsiteY549" fmla="*/ 511206 h 6857994"/>
              <a:gd name="connsiteX550" fmla="*/ 11216933 w 12191990"/>
              <a:gd name="connsiteY550" fmla="*/ 517048 h 6857994"/>
              <a:gd name="connsiteX551" fmla="*/ 11217018 w 12191990"/>
              <a:gd name="connsiteY551" fmla="*/ 517416 h 6857994"/>
              <a:gd name="connsiteX552" fmla="*/ 11218909 w 12191990"/>
              <a:gd name="connsiteY552" fmla="*/ 523171 h 6857994"/>
              <a:gd name="connsiteX553" fmla="*/ 11221293 w 12191990"/>
              <a:gd name="connsiteY553" fmla="*/ 523171 h 6857994"/>
              <a:gd name="connsiteX554" fmla="*/ 11223676 w 12191990"/>
              <a:gd name="connsiteY554" fmla="*/ 523171 h 6857994"/>
              <a:gd name="connsiteX555" fmla="*/ 11226060 w 12191990"/>
              <a:gd name="connsiteY555" fmla="*/ 523171 h 6857994"/>
              <a:gd name="connsiteX556" fmla="*/ 11228937 w 12191990"/>
              <a:gd name="connsiteY556" fmla="*/ 523171 h 6857994"/>
              <a:gd name="connsiteX557" fmla="*/ 11228936 w 12191990"/>
              <a:gd name="connsiteY557" fmla="*/ 523167 h 6857994"/>
              <a:gd name="connsiteX558" fmla="*/ 11223223 w 12191990"/>
              <a:gd name="connsiteY558" fmla="*/ 505490 h 6857994"/>
              <a:gd name="connsiteX559" fmla="*/ 11217469 w 12191990"/>
              <a:gd name="connsiteY559" fmla="*/ 487319 h 6857994"/>
              <a:gd name="connsiteX560" fmla="*/ 11211757 w 12191990"/>
              <a:gd name="connsiteY560" fmla="*/ 469190 h 6857994"/>
              <a:gd name="connsiteX561" fmla="*/ 11206866 w 12191990"/>
              <a:gd name="connsiteY561" fmla="*/ 452756 h 6857994"/>
              <a:gd name="connsiteX562" fmla="*/ 11206497 w 12191990"/>
              <a:gd name="connsiteY562" fmla="*/ 451516 h 6857994"/>
              <a:gd name="connsiteX563" fmla="*/ 11206496 w 12191990"/>
              <a:gd name="connsiteY563" fmla="*/ 451512 h 6857994"/>
              <a:gd name="connsiteX564" fmla="*/ 11202674 w 12191990"/>
              <a:gd name="connsiteY564" fmla="*/ 451512 h 6857994"/>
              <a:gd name="connsiteX565" fmla="*/ 11198852 w 12191990"/>
              <a:gd name="connsiteY565" fmla="*/ 451512 h 6857994"/>
              <a:gd name="connsiteX566" fmla="*/ 11195523 w 12191990"/>
              <a:gd name="connsiteY566" fmla="*/ 451512 h 6857994"/>
              <a:gd name="connsiteX567" fmla="*/ 11240594 w 12191990"/>
              <a:gd name="connsiteY567" fmla="*/ 451512 h 6857994"/>
              <a:gd name="connsiteX568" fmla="*/ 11240594 w 12191990"/>
              <a:gd name="connsiteY568" fmla="*/ 469190 h 6857994"/>
              <a:gd name="connsiteX569" fmla="*/ 11240594 w 12191990"/>
              <a:gd name="connsiteY569" fmla="*/ 487319 h 6857994"/>
              <a:gd name="connsiteX570" fmla="*/ 11240594 w 12191990"/>
              <a:gd name="connsiteY570" fmla="*/ 505490 h 6857994"/>
              <a:gd name="connsiteX571" fmla="*/ 11240594 w 12191990"/>
              <a:gd name="connsiteY571" fmla="*/ 523167 h 6857994"/>
              <a:gd name="connsiteX572" fmla="*/ 11240595 w 12191990"/>
              <a:gd name="connsiteY572" fmla="*/ 523167 h 6857994"/>
              <a:gd name="connsiteX573" fmla="*/ 11240595 w 12191990"/>
              <a:gd name="connsiteY573" fmla="*/ 523171 h 6857994"/>
              <a:gd name="connsiteX574" fmla="*/ 11242985 w 12191990"/>
              <a:gd name="connsiteY574" fmla="*/ 523171 h 6857994"/>
              <a:gd name="connsiteX575" fmla="*/ 11245375 w 12191990"/>
              <a:gd name="connsiteY575" fmla="*/ 523171 h 6857994"/>
              <a:gd name="connsiteX576" fmla="*/ 11247766 w 12191990"/>
              <a:gd name="connsiteY576" fmla="*/ 523171 h 6857994"/>
              <a:gd name="connsiteX577" fmla="*/ 11250156 w 12191990"/>
              <a:gd name="connsiteY577" fmla="*/ 523171 h 6857994"/>
              <a:gd name="connsiteX578" fmla="*/ 11250156 w 12191990"/>
              <a:gd name="connsiteY578" fmla="*/ 515031 h 6857994"/>
              <a:gd name="connsiteX579" fmla="*/ 11250156 w 12191990"/>
              <a:gd name="connsiteY579" fmla="*/ 507385 h 6857994"/>
              <a:gd name="connsiteX580" fmla="*/ 11250156 w 12191990"/>
              <a:gd name="connsiteY580" fmla="*/ 499286 h 6857994"/>
              <a:gd name="connsiteX581" fmla="*/ 11250156 w 12191990"/>
              <a:gd name="connsiteY581" fmla="*/ 491146 h 6857994"/>
              <a:gd name="connsiteX582" fmla="*/ 11254483 w 12191990"/>
              <a:gd name="connsiteY582" fmla="*/ 491146 h 6857994"/>
              <a:gd name="connsiteX583" fmla="*/ 11258315 w 12191990"/>
              <a:gd name="connsiteY583" fmla="*/ 491146 h 6857994"/>
              <a:gd name="connsiteX584" fmla="*/ 11262601 w 12191990"/>
              <a:gd name="connsiteY584" fmla="*/ 491146 h 6857994"/>
              <a:gd name="connsiteX585" fmla="*/ 11266434 w 12191990"/>
              <a:gd name="connsiteY585" fmla="*/ 491146 h 6857994"/>
              <a:gd name="connsiteX586" fmla="*/ 11276489 w 12191990"/>
              <a:gd name="connsiteY586" fmla="*/ 490201 h 6857994"/>
              <a:gd name="connsiteX587" fmla="*/ 11283660 w 12191990"/>
              <a:gd name="connsiteY587" fmla="*/ 485925 h 6857994"/>
              <a:gd name="connsiteX588" fmla="*/ 11287987 w 12191990"/>
              <a:gd name="connsiteY588" fmla="*/ 479677 h 6857994"/>
              <a:gd name="connsiteX589" fmla="*/ 11289924 w 12191990"/>
              <a:gd name="connsiteY589" fmla="*/ 471126 h 6857994"/>
              <a:gd name="connsiteX590" fmla="*/ 11288481 w 12191990"/>
              <a:gd name="connsiteY590" fmla="*/ 462493 h 6857994"/>
              <a:gd name="connsiteX591" fmla="*/ 11288481 w 12191990"/>
              <a:gd name="connsiteY591" fmla="*/ 462492 h 6857994"/>
              <a:gd name="connsiteX592" fmla="*/ 11288480 w 12191990"/>
              <a:gd name="connsiteY592" fmla="*/ 462489 h 6857994"/>
              <a:gd name="connsiteX593" fmla="*/ 11284153 w 12191990"/>
              <a:gd name="connsiteY593" fmla="*/ 456281 h 6857994"/>
              <a:gd name="connsiteX594" fmla="*/ 11276488 w 12191990"/>
              <a:gd name="connsiteY594" fmla="*/ 452458 h 6857994"/>
              <a:gd name="connsiteX595" fmla="*/ 11266433 w 12191990"/>
              <a:gd name="connsiteY595" fmla="*/ 451512 h 6857994"/>
              <a:gd name="connsiteX596" fmla="*/ 11260210 w 12191990"/>
              <a:gd name="connsiteY596" fmla="*/ 451512 h 6857994"/>
              <a:gd name="connsiteX597" fmla="*/ 11253534 w 12191990"/>
              <a:gd name="connsiteY597" fmla="*/ 451512 h 6857994"/>
              <a:gd name="connsiteX598" fmla="*/ 11247311 w 12191990"/>
              <a:gd name="connsiteY598" fmla="*/ 451512 h 6857994"/>
              <a:gd name="connsiteX599" fmla="*/ 11240594 w 12191990"/>
              <a:gd name="connsiteY599" fmla="*/ 451512 h 6857994"/>
              <a:gd name="connsiteX600" fmla="*/ 11297406 w 12191990"/>
              <a:gd name="connsiteY600" fmla="*/ 451512 h 6857994"/>
              <a:gd name="connsiteX601" fmla="*/ 11297406 w 12191990"/>
              <a:gd name="connsiteY601" fmla="*/ 453444 h 6857994"/>
              <a:gd name="connsiteX602" fmla="*/ 11297406 w 12191990"/>
              <a:gd name="connsiteY602" fmla="*/ 455829 h 6857994"/>
              <a:gd name="connsiteX603" fmla="*/ 11297406 w 12191990"/>
              <a:gd name="connsiteY603" fmla="*/ 458213 h 6857994"/>
              <a:gd name="connsiteX604" fmla="*/ 11297406 w 12191990"/>
              <a:gd name="connsiteY604" fmla="*/ 460597 h 6857994"/>
              <a:gd name="connsiteX605" fmla="*/ 11297407 w 12191990"/>
              <a:gd name="connsiteY605" fmla="*/ 460597 h 6857994"/>
              <a:gd name="connsiteX606" fmla="*/ 11297407 w 12191990"/>
              <a:gd name="connsiteY606" fmla="*/ 460601 h 6857994"/>
              <a:gd name="connsiteX607" fmla="*/ 11302641 w 12191990"/>
              <a:gd name="connsiteY607" fmla="*/ 460601 h 6857994"/>
              <a:gd name="connsiteX608" fmla="*/ 11307463 w 12191990"/>
              <a:gd name="connsiteY608" fmla="*/ 460601 h 6857994"/>
              <a:gd name="connsiteX609" fmla="*/ 11312696 w 12191990"/>
              <a:gd name="connsiteY609" fmla="*/ 460601 h 6857994"/>
              <a:gd name="connsiteX610" fmla="*/ 11317971 w 12191990"/>
              <a:gd name="connsiteY610" fmla="*/ 460601 h 6857994"/>
              <a:gd name="connsiteX611" fmla="*/ 11317971 w 12191990"/>
              <a:gd name="connsiteY611" fmla="*/ 476342 h 6857994"/>
              <a:gd name="connsiteX612" fmla="*/ 11317971 w 12191990"/>
              <a:gd name="connsiteY612" fmla="*/ 491635 h 6857994"/>
              <a:gd name="connsiteX613" fmla="*/ 11317971 w 12191990"/>
              <a:gd name="connsiteY613" fmla="*/ 507381 h 6857994"/>
              <a:gd name="connsiteX614" fmla="*/ 11317971 w 12191990"/>
              <a:gd name="connsiteY614" fmla="*/ 523167 h 6857994"/>
              <a:gd name="connsiteX615" fmla="*/ 11317972 w 12191990"/>
              <a:gd name="connsiteY615" fmla="*/ 523167 h 6857994"/>
              <a:gd name="connsiteX616" fmla="*/ 11317972 w 12191990"/>
              <a:gd name="connsiteY616" fmla="*/ 523171 h 6857994"/>
              <a:gd name="connsiteX617" fmla="*/ 11320362 w 12191990"/>
              <a:gd name="connsiteY617" fmla="*/ 523171 h 6857994"/>
              <a:gd name="connsiteX618" fmla="*/ 11322752 w 12191990"/>
              <a:gd name="connsiteY618" fmla="*/ 523171 h 6857994"/>
              <a:gd name="connsiteX619" fmla="*/ 11325142 w 12191990"/>
              <a:gd name="connsiteY619" fmla="*/ 523171 h 6857994"/>
              <a:gd name="connsiteX620" fmla="*/ 11327533 w 12191990"/>
              <a:gd name="connsiteY620" fmla="*/ 523171 h 6857994"/>
              <a:gd name="connsiteX621" fmla="*/ 11327533 w 12191990"/>
              <a:gd name="connsiteY621" fmla="*/ 507385 h 6857994"/>
              <a:gd name="connsiteX622" fmla="*/ 11327533 w 12191990"/>
              <a:gd name="connsiteY622" fmla="*/ 491639 h 6857994"/>
              <a:gd name="connsiteX623" fmla="*/ 11327533 w 12191990"/>
              <a:gd name="connsiteY623" fmla="*/ 476346 h 6857994"/>
              <a:gd name="connsiteX624" fmla="*/ 11327533 w 12191990"/>
              <a:gd name="connsiteY624" fmla="*/ 460601 h 6857994"/>
              <a:gd name="connsiteX625" fmla="*/ 11332354 w 12191990"/>
              <a:gd name="connsiteY625" fmla="*/ 460601 h 6857994"/>
              <a:gd name="connsiteX626" fmla="*/ 11337629 w 12191990"/>
              <a:gd name="connsiteY626" fmla="*/ 460601 h 6857994"/>
              <a:gd name="connsiteX627" fmla="*/ 11342863 w 12191990"/>
              <a:gd name="connsiteY627" fmla="*/ 460601 h 6857994"/>
              <a:gd name="connsiteX628" fmla="*/ 11347644 w 12191990"/>
              <a:gd name="connsiteY628" fmla="*/ 460601 h 6857994"/>
              <a:gd name="connsiteX629" fmla="*/ 11347644 w 12191990"/>
              <a:gd name="connsiteY629" fmla="*/ 458217 h 6857994"/>
              <a:gd name="connsiteX630" fmla="*/ 11347644 w 12191990"/>
              <a:gd name="connsiteY630" fmla="*/ 455833 h 6857994"/>
              <a:gd name="connsiteX631" fmla="*/ 11347644 w 12191990"/>
              <a:gd name="connsiteY631" fmla="*/ 453448 h 6857994"/>
              <a:gd name="connsiteX632" fmla="*/ 11347644 w 12191990"/>
              <a:gd name="connsiteY632" fmla="*/ 451516 h 6857994"/>
              <a:gd name="connsiteX633" fmla="*/ 11347643 w 12191990"/>
              <a:gd name="connsiteY633" fmla="*/ 451516 h 6857994"/>
              <a:gd name="connsiteX634" fmla="*/ 11347643 w 12191990"/>
              <a:gd name="connsiteY634" fmla="*/ 451512 h 6857994"/>
              <a:gd name="connsiteX635" fmla="*/ 11335197 w 12191990"/>
              <a:gd name="connsiteY635" fmla="*/ 451512 h 6857994"/>
              <a:gd name="connsiteX636" fmla="*/ 11322751 w 12191990"/>
              <a:gd name="connsiteY636" fmla="*/ 451512 h 6857994"/>
              <a:gd name="connsiteX637" fmla="*/ 11309852 w 12191990"/>
              <a:gd name="connsiteY637" fmla="*/ 451512 h 6857994"/>
              <a:gd name="connsiteX638" fmla="*/ 11369250 w 12191990"/>
              <a:gd name="connsiteY638" fmla="*/ 451512 h 6857994"/>
              <a:gd name="connsiteX639" fmla="*/ 11363529 w 12191990"/>
              <a:gd name="connsiteY639" fmla="*/ 469189 h 6857994"/>
              <a:gd name="connsiteX640" fmla="*/ 11358261 w 12191990"/>
              <a:gd name="connsiteY640" fmla="*/ 487319 h 6857994"/>
              <a:gd name="connsiteX641" fmla="*/ 11352498 w 12191990"/>
              <a:gd name="connsiteY641" fmla="*/ 505489 h 6857994"/>
              <a:gd name="connsiteX642" fmla="*/ 11346777 w 12191990"/>
              <a:gd name="connsiteY642" fmla="*/ 523167 h 6857994"/>
              <a:gd name="connsiteX643" fmla="*/ 11346779 w 12191990"/>
              <a:gd name="connsiteY643" fmla="*/ 523167 h 6857994"/>
              <a:gd name="connsiteX644" fmla="*/ 11346778 w 12191990"/>
              <a:gd name="connsiteY644" fmla="*/ 523171 h 6857994"/>
              <a:gd name="connsiteX645" fmla="*/ 11349165 w 12191990"/>
              <a:gd name="connsiteY645" fmla="*/ 523171 h 6857994"/>
              <a:gd name="connsiteX646" fmla="*/ 11351553 w 12191990"/>
              <a:gd name="connsiteY646" fmla="*/ 523171 h 6857994"/>
              <a:gd name="connsiteX647" fmla="*/ 11353940 w 12191990"/>
              <a:gd name="connsiteY647" fmla="*/ 523171 h 6857994"/>
              <a:gd name="connsiteX648" fmla="*/ 11356327 w 12191990"/>
              <a:gd name="connsiteY648" fmla="*/ 523171 h 6857994"/>
              <a:gd name="connsiteX649" fmla="*/ 11358262 w 12191990"/>
              <a:gd name="connsiteY649" fmla="*/ 517415 h 6857994"/>
              <a:gd name="connsiteX650" fmla="*/ 11360155 w 12191990"/>
              <a:gd name="connsiteY650" fmla="*/ 511208 h 6857994"/>
              <a:gd name="connsiteX651" fmla="*/ 11362090 w 12191990"/>
              <a:gd name="connsiteY651" fmla="*/ 505493 h 6857994"/>
              <a:gd name="connsiteX652" fmla="*/ 11363983 w 12191990"/>
              <a:gd name="connsiteY652" fmla="*/ 499286 h 6857994"/>
              <a:gd name="connsiteX653" fmla="*/ 11370198 w 12191990"/>
              <a:gd name="connsiteY653" fmla="*/ 499286 h 6857994"/>
              <a:gd name="connsiteX654" fmla="*/ 11376454 w 12191990"/>
              <a:gd name="connsiteY654" fmla="*/ 499286 h 6857994"/>
              <a:gd name="connsiteX655" fmla="*/ 11383122 w 12191990"/>
              <a:gd name="connsiteY655" fmla="*/ 499286 h 6857994"/>
              <a:gd name="connsiteX656" fmla="*/ 11389338 w 12191990"/>
              <a:gd name="connsiteY656" fmla="*/ 499286 h 6857994"/>
              <a:gd name="connsiteX657" fmla="*/ 11390873 w 12191990"/>
              <a:gd name="connsiteY657" fmla="*/ 504212 h 6857994"/>
              <a:gd name="connsiteX658" fmla="*/ 11391271 w 12191990"/>
              <a:gd name="connsiteY658" fmla="*/ 505489 h 6857994"/>
              <a:gd name="connsiteX659" fmla="*/ 11391272 w 12191990"/>
              <a:gd name="connsiteY659" fmla="*/ 505491 h 6857994"/>
              <a:gd name="connsiteX660" fmla="*/ 11391272 w 12191990"/>
              <a:gd name="connsiteY660" fmla="*/ 505493 h 6857994"/>
              <a:gd name="connsiteX661" fmla="*/ 11393166 w 12191990"/>
              <a:gd name="connsiteY661" fmla="*/ 511208 h 6857994"/>
              <a:gd name="connsiteX662" fmla="*/ 11393362 w 12191990"/>
              <a:gd name="connsiteY662" fmla="*/ 512053 h 6857994"/>
              <a:gd name="connsiteX663" fmla="*/ 11394605 w 12191990"/>
              <a:gd name="connsiteY663" fmla="*/ 517411 h 6857994"/>
              <a:gd name="connsiteX664" fmla="*/ 11394605 w 12191990"/>
              <a:gd name="connsiteY664" fmla="*/ 517412 h 6857994"/>
              <a:gd name="connsiteX665" fmla="*/ 11394606 w 12191990"/>
              <a:gd name="connsiteY665" fmla="*/ 517415 h 6857994"/>
              <a:gd name="connsiteX666" fmla="*/ 11396500 w 12191990"/>
              <a:gd name="connsiteY666" fmla="*/ 523171 h 6857994"/>
              <a:gd name="connsiteX667" fmla="*/ 11398928 w 12191990"/>
              <a:gd name="connsiteY667" fmla="*/ 523171 h 6857994"/>
              <a:gd name="connsiteX668" fmla="*/ 11401315 w 12191990"/>
              <a:gd name="connsiteY668" fmla="*/ 523171 h 6857994"/>
              <a:gd name="connsiteX669" fmla="*/ 11403703 w 12191990"/>
              <a:gd name="connsiteY669" fmla="*/ 523171 h 6857994"/>
              <a:gd name="connsiteX670" fmla="*/ 11406090 w 12191990"/>
              <a:gd name="connsiteY670" fmla="*/ 523171 h 6857994"/>
              <a:gd name="connsiteX671" fmla="*/ 11406089 w 12191990"/>
              <a:gd name="connsiteY671" fmla="*/ 523167 h 6857994"/>
              <a:gd name="connsiteX672" fmla="*/ 11402048 w 12191990"/>
              <a:gd name="connsiteY672" fmla="*/ 509609 h 6857994"/>
              <a:gd name="connsiteX673" fmla="*/ 11400821 w 12191990"/>
              <a:gd name="connsiteY673" fmla="*/ 505493 h 6857994"/>
              <a:gd name="connsiteX674" fmla="*/ 11400103 w 12191990"/>
              <a:gd name="connsiteY674" fmla="*/ 503211 h 6857994"/>
              <a:gd name="connsiteX675" fmla="*/ 11395099 w 12191990"/>
              <a:gd name="connsiteY675" fmla="*/ 487319 h 6857994"/>
              <a:gd name="connsiteX676" fmla="*/ 11389337 w 12191990"/>
              <a:gd name="connsiteY676" fmla="*/ 469189 h 6857994"/>
              <a:gd name="connsiteX677" fmla="*/ 11383615 w 12191990"/>
              <a:gd name="connsiteY677" fmla="*/ 451512 h 6857994"/>
              <a:gd name="connsiteX678" fmla="*/ 11380281 w 12191990"/>
              <a:gd name="connsiteY678" fmla="*/ 451512 h 6857994"/>
              <a:gd name="connsiteX679" fmla="*/ 11376453 w 12191990"/>
              <a:gd name="connsiteY679" fmla="*/ 451512 h 6857994"/>
              <a:gd name="connsiteX680" fmla="*/ 11373078 w 12191990"/>
              <a:gd name="connsiteY680" fmla="*/ 451512 h 6857994"/>
              <a:gd name="connsiteX681" fmla="*/ 11405041 w 12191990"/>
              <a:gd name="connsiteY681" fmla="*/ 451512 h 6857994"/>
              <a:gd name="connsiteX682" fmla="*/ 11405041 w 12191990"/>
              <a:gd name="connsiteY682" fmla="*/ 453444 h 6857994"/>
              <a:gd name="connsiteX683" fmla="*/ 11405041 w 12191990"/>
              <a:gd name="connsiteY683" fmla="*/ 455828 h 6857994"/>
              <a:gd name="connsiteX684" fmla="*/ 11405041 w 12191990"/>
              <a:gd name="connsiteY684" fmla="*/ 458213 h 6857994"/>
              <a:gd name="connsiteX685" fmla="*/ 11405041 w 12191990"/>
              <a:gd name="connsiteY685" fmla="*/ 460597 h 6857994"/>
              <a:gd name="connsiteX686" fmla="*/ 11405042 w 12191990"/>
              <a:gd name="connsiteY686" fmla="*/ 460597 h 6857994"/>
              <a:gd name="connsiteX687" fmla="*/ 11405042 w 12191990"/>
              <a:gd name="connsiteY687" fmla="*/ 460601 h 6857994"/>
              <a:gd name="connsiteX688" fmla="*/ 11410303 w 12191990"/>
              <a:gd name="connsiteY688" fmla="*/ 460601 h 6857994"/>
              <a:gd name="connsiteX689" fmla="*/ 11415072 w 12191990"/>
              <a:gd name="connsiteY689" fmla="*/ 460601 h 6857994"/>
              <a:gd name="connsiteX690" fmla="*/ 11420292 w 12191990"/>
              <a:gd name="connsiteY690" fmla="*/ 460601 h 6857994"/>
              <a:gd name="connsiteX691" fmla="*/ 11425552 w 12191990"/>
              <a:gd name="connsiteY691" fmla="*/ 460601 h 6857994"/>
              <a:gd name="connsiteX692" fmla="*/ 11425552 w 12191990"/>
              <a:gd name="connsiteY692" fmla="*/ 476342 h 6857994"/>
              <a:gd name="connsiteX693" fmla="*/ 11425552 w 12191990"/>
              <a:gd name="connsiteY693" fmla="*/ 491635 h 6857994"/>
              <a:gd name="connsiteX694" fmla="*/ 11425552 w 12191990"/>
              <a:gd name="connsiteY694" fmla="*/ 507380 h 6857994"/>
              <a:gd name="connsiteX695" fmla="*/ 11425552 w 12191990"/>
              <a:gd name="connsiteY695" fmla="*/ 523167 h 6857994"/>
              <a:gd name="connsiteX696" fmla="*/ 11425553 w 12191990"/>
              <a:gd name="connsiteY696" fmla="*/ 523167 h 6857994"/>
              <a:gd name="connsiteX697" fmla="*/ 11425553 w 12191990"/>
              <a:gd name="connsiteY697" fmla="*/ 523171 h 6857994"/>
              <a:gd name="connsiteX698" fmla="*/ 11427937 w 12191990"/>
              <a:gd name="connsiteY698" fmla="*/ 523171 h 6857994"/>
              <a:gd name="connsiteX699" fmla="*/ 11430321 w 12191990"/>
              <a:gd name="connsiteY699" fmla="*/ 523171 h 6857994"/>
              <a:gd name="connsiteX700" fmla="*/ 11432705 w 12191990"/>
              <a:gd name="connsiteY700" fmla="*/ 523171 h 6857994"/>
              <a:gd name="connsiteX701" fmla="*/ 11435131 w 12191990"/>
              <a:gd name="connsiteY701" fmla="*/ 523171 h 6857994"/>
              <a:gd name="connsiteX702" fmla="*/ 11435131 w 12191990"/>
              <a:gd name="connsiteY702" fmla="*/ 507384 h 6857994"/>
              <a:gd name="connsiteX703" fmla="*/ 11435131 w 12191990"/>
              <a:gd name="connsiteY703" fmla="*/ 491639 h 6857994"/>
              <a:gd name="connsiteX704" fmla="*/ 11435131 w 12191990"/>
              <a:gd name="connsiteY704" fmla="*/ 476346 h 6857994"/>
              <a:gd name="connsiteX705" fmla="*/ 11435131 w 12191990"/>
              <a:gd name="connsiteY705" fmla="*/ 460601 h 6857994"/>
              <a:gd name="connsiteX706" fmla="*/ 11439899 w 12191990"/>
              <a:gd name="connsiteY706" fmla="*/ 460601 h 6857994"/>
              <a:gd name="connsiteX707" fmla="*/ 11445160 w 12191990"/>
              <a:gd name="connsiteY707" fmla="*/ 460601 h 6857994"/>
              <a:gd name="connsiteX708" fmla="*/ 11450380 w 12191990"/>
              <a:gd name="connsiteY708" fmla="*/ 460601 h 6857994"/>
              <a:gd name="connsiteX709" fmla="*/ 11455642 w 12191990"/>
              <a:gd name="connsiteY709" fmla="*/ 460601 h 6857994"/>
              <a:gd name="connsiteX710" fmla="*/ 11455642 w 12191990"/>
              <a:gd name="connsiteY710" fmla="*/ 458217 h 6857994"/>
              <a:gd name="connsiteX711" fmla="*/ 11455642 w 12191990"/>
              <a:gd name="connsiteY711" fmla="*/ 455832 h 6857994"/>
              <a:gd name="connsiteX712" fmla="*/ 11455642 w 12191990"/>
              <a:gd name="connsiteY712" fmla="*/ 453448 h 6857994"/>
              <a:gd name="connsiteX713" fmla="*/ 11455642 w 12191990"/>
              <a:gd name="connsiteY713" fmla="*/ 451516 h 6857994"/>
              <a:gd name="connsiteX714" fmla="*/ 11455641 w 12191990"/>
              <a:gd name="connsiteY714" fmla="*/ 451516 h 6857994"/>
              <a:gd name="connsiteX715" fmla="*/ 11455641 w 12191990"/>
              <a:gd name="connsiteY715" fmla="*/ 451512 h 6857994"/>
              <a:gd name="connsiteX716" fmla="*/ 11442734 w 12191990"/>
              <a:gd name="connsiteY716" fmla="*/ 451512 h 6857994"/>
              <a:gd name="connsiteX717" fmla="*/ 11430320 w 12191990"/>
              <a:gd name="connsiteY717" fmla="*/ 451512 h 6857994"/>
              <a:gd name="connsiteX718" fmla="*/ 11417455 w 12191990"/>
              <a:gd name="connsiteY718" fmla="*/ 451512 h 6857994"/>
              <a:gd name="connsiteX719" fmla="*/ 11467661 w 12191990"/>
              <a:gd name="connsiteY719" fmla="*/ 451512 h 6857994"/>
              <a:gd name="connsiteX720" fmla="*/ 11467661 w 12191990"/>
              <a:gd name="connsiteY720" fmla="*/ 469189 h 6857994"/>
              <a:gd name="connsiteX721" fmla="*/ 11467661 w 12191990"/>
              <a:gd name="connsiteY721" fmla="*/ 487319 h 6857994"/>
              <a:gd name="connsiteX722" fmla="*/ 11467661 w 12191990"/>
              <a:gd name="connsiteY722" fmla="*/ 505489 h 6857994"/>
              <a:gd name="connsiteX723" fmla="*/ 11467661 w 12191990"/>
              <a:gd name="connsiteY723" fmla="*/ 523166 h 6857994"/>
              <a:gd name="connsiteX724" fmla="*/ 11467662 w 12191990"/>
              <a:gd name="connsiteY724" fmla="*/ 523166 h 6857994"/>
              <a:gd name="connsiteX725" fmla="*/ 11467662 w 12191990"/>
              <a:gd name="connsiteY725" fmla="*/ 523170 h 6857994"/>
              <a:gd name="connsiteX726" fmla="*/ 11470057 w 12191990"/>
              <a:gd name="connsiteY726" fmla="*/ 523170 h 6857994"/>
              <a:gd name="connsiteX727" fmla="*/ 11472451 w 12191990"/>
              <a:gd name="connsiteY727" fmla="*/ 523170 h 6857994"/>
              <a:gd name="connsiteX728" fmla="*/ 11474846 w 12191990"/>
              <a:gd name="connsiteY728" fmla="*/ 523170 h 6857994"/>
              <a:gd name="connsiteX729" fmla="*/ 11477241 w 12191990"/>
              <a:gd name="connsiteY729" fmla="*/ 523170 h 6857994"/>
              <a:gd name="connsiteX730" fmla="*/ 11477241 w 12191990"/>
              <a:gd name="connsiteY730" fmla="*/ 505493 h 6857994"/>
              <a:gd name="connsiteX731" fmla="*/ 11477241 w 12191990"/>
              <a:gd name="connsiteY731" fmla="*/ 487322 h 6857994"/>
              <a:gd name="connsiteX732" fmla="*/ 11477241 w 12191990"/>
              <a:gd name="connsiteY732" fmla="*/ 469193 h 6857994"/>
              <a:gd name="connsiteX733" fmla="*/ 11477241 w 12191990"/>
              <a:gd name="connsiteY733" fmla="*/ 451516 h 6857994"/>
              <a:gd name="connsiteX734" fmla="*/ 11477240 w 12191990"/>
              <a:gd name="connsiteY734" fmla="*/ 451516 h 6857994"/>
              <a:gd name="connsiteX735" fmla="*/ 11477240 w 12191990"/>
              <a:gd name="connsiteY735" fmla="*/ 451512 h 6857994"/>
              <a:gd name="connsiteX736" fmla="*/ 11474845 w 12191990"/>
              <a:gd name="connsiteY736" fmla="*/ 451512 h 6857994"/>
              <a:gd name="connsiteX737" fmla="*/ 11472450 w 12191990"/>
              <a:gd name="connsiteY737" fmla="*/ 451512 h 6857994"/>
              <a:gd name="connsiteX738" fmla="*/ 11470056 w 12191990"/>
              <a:gd name="connsiteY738" fmla="*/ 451512 h 6857994"/>
              <a:gd name="connsiteX739" fmla="*/ 11560049 w 12191990"/>
              <a:gd name="connsiteY739" fmla="*/ 451511 h 6857994"/>
              <a:gd name="connsiteX740" fmla="*/ 11560049 w 12191990"/>
              <a:gd name="connsiteY740" fmla="*/ 469189 h 6857994"/>
              <a:gd name="connsiteX741" fmla="*/ 11560049 w 12191990"/>
              <a:gd name="connsiteY741" fmla="*/ 487318 h 6857994"/>
              <a:gd name="connsiteX742" fmla="*/ 11560049 w 12191990"/>
              <a:gd name="connsiteY742" fmla="*/ 505489 h 6857994"/>
              <a:gd name="connsiteX743" fmla="*/ 11560049 w 12191990"/>
              <a:gd name="connsiteY743" fmla="*/ 523166 h 6857994"/>
              <a:gd name="connsiteX744" fmla="*/ 11560050 w 12191990"/>
              <a:gd name="connsiteY744" fmla="*/ 523166 h 6857994"/>
              <a:gd name="connsiteX745" fmla="*/ 11560050 w 12191990"/>
              <a:gd name="connsiteY745" fmla="*/ 523170 h 6857994"/>
              <a:gd name="connsiteX746" fmla="*/ 11562438 w 12191990"/>
              <a:gd name="connsiteY746" fmla="*/ 523170 h 6857994"/>
              <a:gd name="connsiteX747" fmla="*/ 11564825 w 12191990"/>
              <a:gd name="connsiteY747" fmla="*/ 523170 h 6857994"/>
              <a:gd name="connsiteX748" fmla="*/ 11567213 w 12191990"/>
              <a:gd name="connsiteY748" fmla="*/ 523170 h 6857994"/>
              <a:gd name="connsiteX749" fmla="*/ 11569600 w 12191990"/>
              <a:gd name="connsiteY749" fmla="*/ 523170 h 6857994"/>
              <a:gd name="connsiteX750" fmla="*/ 11569600 w 12191990"/>
              <a:gd name="connsiteY750" fmla="*/ 509768 h 6857994"/>
              <a:gd name="connsiteX751" fmla="*/ 11569600 w 12191990"/>
              <a:gd name="connsiteY751" fmla="*/ 496408 h 6857994"/>
              <a:gd name="connsiteX752" fmla="*/ 11569600 w 12191990"/>
              <a:gd name="connsiteY752" fmla="*/ 482554 h 6857994"/>
              <a:gd name="connsiteX753" fmla="*/ 11569600 w 12191990"/>
              <a:gd name="connsiteY753" fmla="*/ 469193 h 6857994"/>
              <a:gd name="connsiteX754" fmla="*/ 11578697 w 12191990"/>
              <a:gd name="connsiteY754" fmla="*/ 482554 h 6857994"/>
              <a:gd name="connsiteX755" fmla="*/ 11587301 w 12191990"/>
              <a:gd name="connsiteY755" fmla="*/ 496408 h 6857994"/>
              <a:gd name="connsiteX756" fmla="*/ 11595904 w 12191990"/>
              <a:gd name="connsiteY756" fmla="*/ 509768 h 6857994"/>
              <a:gd name="connsiteX757" fmla="*/ 11605002 w 12191990"/>
              <a:gd name="connsiteY757" fmla="*/ 523170 h 6857994"/>
              <a:gd name="connsiteX758" fmla="*/ 11606895 w 12191990"/>
              <a:gd name="connsiteY758" fmla="*/ 523170 h 6857994"/>
              <a:gd name="connsiteX759" fmla="*/ 11609324 w 12191990"/>
              <a:gd name="connsiteY759" fmla="*/ 523170 h 6857994"/>
              <a:gd name="connsiteX760" fmla="*/ 11611711 w 12191990"/>
              <a:gd name="connsiteY760" fmla="*/ 523170 h 6857994"/>
              <a:gd name="connsiteX761" fmla="*/ 11614099 w 12191990"/>
              <a:gd name="connsiteY761" fmla="*/ 523170 h 6857994"/>
              <a:gd name="connsiteX762" fmla="*/ 11614099 w 12191990"/>
              <a:gd name="connsiteY762" fmla="*/ 505493 h 6857994"/>
              <a:gd name="connsiteX763" fmla="*/ 11614099 w 12191990"/>
              <a:gd name="connsiteY763" fmla="*/ 487322 h 6857994"/>
              <a:gd name="connsiteX764" fmla="*/ 11614099 w 12191990"/>
              <a:gd name="connsiteY764" fmla="*/ 469193 h 6857994"/>
              <a:gd name="connsiteX765" fmla="*/ 11614099 w 12191990"/>
              <a:gd name="connsiteY765" fmla="*/ 451515 h 6857994"/>
              <a:gd name="connsiteX766" fmla="*/ 11614098 w 12191990"/>
              <a:gd name="connsiteY766" fmla="*/ 451515 h 6857994"/>
              <a:gd name="connsiteX767" fmla="*/ 11614098 w 12191990"/>
              <a:gd name="connsiteY767" fmla="*/ 451511 h 6857994"/>
              <a:gd name="connsiteX768" fmla="*/ 11611710 w 12191990"/>
              <a:gd name="connsiteY768" fmla="*/ 451511 h 6857994"/>
              <a:gd name="connsiteX769" fmla="*/ 11609323 w 12191990"/>
              <a:gd name="connsiteY769" fmla="*/ 451511 h 6857994"/>
              <a:gd name="connsiteX770" fmla="*/ 11606894 w 12191990"/>
              <a:gd name="connsiteY770" fmla="*/ 451511 h 6857994"/>
              <a:gd name="connsiteX771" fmla="*/ 11604507 w 12191990"/>
              <a:gd name="connsiteY771" fmla="*/ 451511 h 6857994"/>
              <a:gd name="connsiteX772" fmla="*/ 11604507 w 12191990"/>
              <a:gd name="connsiteY772" fmla="*/ 464913 h 6857994"/>
              <a:gd name="connsiteX773" fmla="*/ 11604507 w 12191990"/>
              <a:gd name="connsiteY773" fmla="*/ 478274 h 6857994"/>
              <a:gd name="connsiteX774" fmla="*/ 11604507 w 12191990"/>
              <a:gd name="connsiteY774" fmla="*/ 492128 h 6857994"/>
              <a:gd name="connsiteX775" fmla="*/ 11604507 w 12191990"/>
              <a:gd name="connsiteY775" fmla="*/ 505489 h 6857994"/>
              <a:gd name="connsiteX776" fmla="*/ 11604054 w 12191990"/>
              <a:gd name="connsiteY776" fmla="*/ 505489 h 6857994"/>
              <a:gd name="connsiteX777" fmla="*/ 11595409 w 12191990"/>
              <a:gd name="connsiteY777" fmla="*/ 492128 h 6857994"/>
              <a:gd name="connsiteX778" fmla="*/ 11586353 w 12191990"/>
              <a:gd name="connsiteY778" fmla="*/ 478274 h 6857994"/>
              <a:gd name="connsiteX779" fmla="*/ 11577750 w 12191990"/>
              <a:gd name="connsiteY779" fmla="*/ 464913 h 6857994"/>
              <a:gd name="connsiteX780" fmla="*/ 11569146 w 12191990"/>
              <a:gd name="connsiteY780" fmla="*/ 451511 h 6857994"/>
              <a:gd name="connsiteX781" fmla="*/ 11566718 w 12191990"/>
              <a:gd name="connsiteY781" fmla="*/ 451511 h 6857994"/>
              <a:gd name="connsiteX782" fmla="*/ 11564330 w 12191990"/>
              <a:gd name="connsiteY782" fmla="*/ 451511 h 6857994"/>
              <a:gd name="connsiteX783" fmla="*/ 11562437 w 12191990"/>
              <a:gd name="connsiteY783" fmla="*/ 451511 h 6857994"/>
              <a:gd name="connsiteX784" fmla="*/ 11518307 w 12191990"/>
              <a:gd name="connsiteY784" fmla="*/ 450059 h 6857994"/>
              <a:gd name="connsiteX785" fmla="*/ 11506814 w 12191990"/>
              <a:gd name="connsiteY785" fmla="*/ 451499 h 6857994"/>
              <a:gd name="connsiteX786" fmla="*/ 11498699 w 12191990"/>
              <a:gd name="connsiteY786" fmla="*/ 456763 h 6857994"/>
              <a:gd name="connsiteX787" fmla="*/ 11493426 w 12191990"/>
              <a:gd name="connsiteY787" fmla="*/ 465358 h 6857994"/>
              <a:gd name="connsiteX788" fmla="*/ 11491984 w 12191990"/>
              <a:gd name="connsiteY788" fmla="*/ 476338 h 6857994"/>
              <a:gd name="connsiteX789" fmla="*/ 11491984 w 12191990"/>
              <a:gd name="connsiteY789" fmla="*/ 481602 h 6857994"/>
              <a:gd name="connsiteX790" fmla="*/ 11491984 w 12191990"/>
              <a:gd name="connsiteY790" fmla="*/ 486866 h 6857994"/>
              <a:gd name="connsiteX791" fmla="*/ 11491984 w 12191990"/>
              <a:gd name="connsiteY791" fmla="*/ 492130 h 6857994"/>
              <a:gd name="connsiteX792" fmla="*/ 11491984 w 12191990"/>
              <a:gd name="connsiteY792" fmla="*/ 497394 h 6857994"/>
              <a:gd name="connsiteX793" fmla="*/ 11494373 w 12191990"/>
              <a:gd name="connsiteY793" fmla="*/ 510759 h 6857994"/>
              <a:gd name="connsiteX794" fmla="*/ 11494373 w 12191990"/>
              <a:gd name="connsiteY794" fmla="*/ 510760 h 6857994"/>
              <a:gd name="connsiteX795" fmla="*/ 11494374 w 12191990"/>
              <a:gd name="connsiteY795" fmla="*/ 510763 h 6857994"/>
              <a:gd name="connsiteX796" fmla="*/ 11500595 w 12191990"/>
              <a:gd name="connsiteY796" fmla="*/ 519358 h 6857994"/>
              <a:gd name="connsiteX797" fmla="*/ 11509204 w 12191990"/>
              <a:gd name="connsiteY797" fmla="*/ 523635 h 6857994"/>
              <a:gd name="connsiteX798" fmla="*/ 11518308 w 12191990"/>
              <a:gd name="connsiteY798" fmla="*/ 524622 h 6857994"/>
              <a:gd name="connsiteX799" fmla="*/ 11527865 w 12191990"/>
              <a:gd name="connsiteY799" fmla="*/ 523635 h 6857994"/>
              <a:gd name="connsiteX800" fmla="*/ 11536516 w 12191990"/>
              <a:gd name="connsiteY800" fmla="*/ 519358 h 6857994"/>
              <a:gd name="connsiteX801" fmla="*/ 11542737 w 12191990"/>
              <a:gd name="connsiteY801" fmla="*/ 510763 h 6857994"/>
              <a:gd name="connsiteX802" fmla="*/ 11545126 w 12191990"/>
              <a:gd name="connsiteY802" fmla="*/ 497398 h 6857994"/>
              <a:gd name="connsiteX803" fmla="*/ 11545126 w 12191990"/>
              <a:gd name="connsiteY803" fmla="*/ 492134 h 6857994"/>
              <a:gd name="connsiteX804" fmla="*/ 11545126 w 12191990"/>
              <a:gd name="connsiteY804" fmla="*/ 486870 h 6857994"/>
              <a:gd name="connsiteX805" fmla="*/ 11545126 w 12191990"/>
              <a:gd name="connsiteY805" fmla="*/ 481606 h 6857994"/>
              <a:gd name="connsiteX806" fmla="*/ 11545126 w 12191990"/>
              <a:gd name="connsiteY806" fmla="*/ 476342 h 6857994"/>
              <a:gd name="connsiteX807" fmla="*/ 11543190 w 12191990"/>
              <a:gd name="connsiteY807" fmla="*/ 465362 h 6857994"/>
              <a:gd name="connsiteX808" fmla="*/ 11543190 w 12191990"/>
              <a:gd name="connsiteY808" fmla="*/ 465361 h 6857994"/>
              <a:gd name="connsiteX809" fmla="*/ 11543189 w 12191990"/>
              <a:gd name="connsiteY809" fmla="*/ 465358 h 6857994"/>
              <a:gd name="connsiteX810" fmla="*/ 11538410 w 12191990"/>
              <a:gd name="connsiteY810" fmla="*/ 456763 h 6857994"/>
              <a:gd name="connsiteX811" fmla="*/ 11529800 w 12191990"/>
              <a:gd name="connsiteY811" fmla="*/ 451499 h 6857994"/>
              <a:gd name="connsiteX812" fmla="*/ 11518307 w 12191990"/>
              <a:gd name="connsiteY812" fmla="*/ 450059 h 6857994"/>
              <a:gd name="connsiteX813" fmla="*/ 10637376 w 12191990"/>
              <a:gd name="connsiteY813" fmla="*/ 448609 h 6857994"/>
              <a:gd name="connsiteX814" fmla="*/ 10638605 w 12191990"/>
              <a:gd name="connsiteY814" fmla="*/ 456431 h 6857994"/>
              <a:gd name="connsiteX815" fmla="*/ 10638781 w 12191990"/>
              <a:gd name="connsiteY815" fmla="*/ 457549 h 6857994"/>
              <a:gd name="connsiteX816" fmla="*/ 10639718 w 12191990"/>
              <a:gd name="connsiteY816" fmla="*/ 466962 h 6857994"/>
              <a:gd name="connsiteX817" fmla="*/ 10641144 w 12191990"/>
              <a:gd name="connsiteY817" fmla="*/ 475927 h 6857994"/>
              <a:gd name="connsiteX818" fmla="*/ 10642081 w 12191990"/>
              <a:gd name="connsiteY818" fmla="*/ 485340 h 6857994"/>
              <a:gd name="connsiteX819" fmla="*/ 10643487 w 12191990"/>
              <a:gd name="connsiteY819" fmla="*/ 494263 h 6857994"/>
              <a:gd name="connsiteX820" fmla="*/ 10644893 w 12191990"/>
              <a:gd name="connsiteY820" fmla="*/ 503675 h 6857994"/>
              <a:gd name="connsiteX821" fmla="*/ 10645851 w 12191990"/>
              <a:gd name="connsiteY821" fmla="*/ 513088 h 6857994"/>
              <a:gd name="connsiteX822" fmla="*/ 10647256 w 12191990"/>
              <a:gd name="connsiteY822" fmla="*/ 522032 h 6857994"/>
              <a:gd name="connsiteX823" fmla="*/ 10637375 w 12191990"/>
              <a:gd name="connsiteY823" fmla="*/ 516857 h 6857994"/>
              <a:gd name="connsiteX824" fmla="*/ 10627494 w 12191990"/>
              <a:gd name="connsiteY824" fmla="*/ 512151 h 6857994"/>
              <a:gd name="connsiteX825" fmla="*/ 10618081 w 12191990"/>
              <a:gd name="connsiteY825" fmla="*/ 506976 h 6857994"/>
              <a:gd name="connsiteX826" fmla="*/ 10608199 w 12191990"/>
              <a:gd name="connsiteY826" fmla="*/ 502270 h 6857994"/>
              <a:gd name="connsiteX827" fmla="*/ 10598786 w 12191990"/>
              <a:gd name="connsiteY827" fmla="*/ 497095 h 6857994"/>
              <a:gd name="connsiteX828" fmla="*/ 10588884 w 12191990"/>
              <a:gd name="connsiteY828" fmla="*/ 491920 h 6857994"/>
              <a:gd name="connsiteX829" fmla="*/ 10579002 w 12191990"/>
              <a:gd name="connsiteY829" fmla="*/ 487214 h 6857994"/>
              <a:gd name="connsiteX830" fmla="*/ 10570766 w 12191990"/>
              <a:gd name="connsiteY830" fmla="*/ 482686 h 6857994"/>
              <a:gd name="connsiteX831" fmla="*/ 10569593 w 12191990"/>
              <a:gd name="connsiteY831" fmla="*/ 482041 h 6857994"/>
              <a:gd name="connsiteX832" fmla="*/ 10578066 w 12191990"/>
              <a:gd name="connsiteY832" fmla="*/ 477805 h 6857994"/>
              <a:gd name="connsiteX833" fmla="*/ 10586542 w 12191990"/>
              <a:gd name="connsiteY833" fmla="*/ 473546 h 6857994"/>
              <a:gd name="connsiteX834" fmla="*/ 10595018 w 12191990"/>
              <a:gd name="connsiteY834" fmla="*/ 469329 h 6857994"/>
              <a:gd name="connsiteX835" fmla="*/ 10603472 w 12191990"/>
              <a:gd name="connsiteY835" fmla="*/ 465092 h 6857994"/>
              <a:gd name="connsiteX836" fmla="*/ 10611948 w 12191990"/>
              <a:gd name="connsiteY836" fmla="*/ 461322 h 6857994"/>
              <a:gd name="connsiteX837" fmla="*/ 10620424 w 12191990"/>
              <a:gd name="connsiteY837" fmla="*/ 457084 h 6857994"/>
              <a:gd name="connsiteX838" fmla="*/ 10628900 w 12191990"/>
              <a:gd name="connsiteY838" fmla="*/ 452847 h 6857994"/>
              <a:gd name="connsiteX839" fmla="*/ 10640677 w 12191990"/>
              <a:gd name="connsiteY839" fmla="*/ 448609 h 6857994"/>
              <a:gd name="connsiteX840" fmla="*/ 10650090 w 12191990"/>
              <a:gd name="connsiteY840" fmla="*/ 451910 h 6857994"/>
              <a:gd name="connsiteX841" fmla="*/ 10659034 w 12191990"/>
              <a:gd name="connsiteY841" fmla="*/ 455210 h 6857994"/>
              <a:gd name="connsiteX842" fmla="*/ 10668447 w 12191990"/>
              <a:gd name="connsiteY842" fmla="*/ 458490 h 6857994"/>
              <a:gd name="connsiteX843" fmla="*/ 10677370 w 12191990"/>
              <a:gd name="connsiteY843" fmla="*/ 461791 h 6857994"/>
              <a:gd name="connsiteX844" fmla="*/ 10686783 w 12191990"/>
              <a:gd name="connsiteY844" fmla="*/ 465092 h 6857994"/>
              <a:gd name="connsiteX845" fmla="*/ 10696175 w 12191990"/>
              <a:gd name="connsiteY845" fmla="*/ 468392 h 6857994"/>
              <a:gd name="connsiteX846" fmla="*/ 10705140 w 12191990"/>
              <a:gd name="connsiteY846" fmla="*/ 471672 h 6857994"/>
              <a:gd name="connsiteX847" fmla="*/ 10713376 w 12191990"/>
              <a:gd name="connsiteY847" fmla="*/ 474560 h 6857994"/>
              <a:gd name="connsiteX848" fmla="*/ 10714549 w 12191990"/>
              <a:gd name="connsiteY848" fmla="*/ 474971 h 6857994"/>
              <a:gd name="connsiteX849" fmla="*/ 10707546 w 12191990"/>
              <a:gd name="connsiteY849" fmla="*/ 480317 h 6857994"/>
              <a:gd name="connsiteX850" fmla="*/ 10706545 w 12191990"/>
              <a:gd name="connsiteY850" fmla="*/ 481081 h 6857994"/>
              <a:gd name="connsiteX851" fmla="*/ 10698559 w 12191990"/>
              <a:gd name="connsiteY851" fmla="*/ 486724 h 6857994"/>
              <a:gd name="connsiteX852" fmla="*/ 10690530 w 12191990"/>
              <a:gd name="connsiteY852" fmla="*/ 492857 h 6857994"/>
              <a:gd name="connsiteX853" fmla="*/ 10682565 w 12191990"/>
              <a:gd name="connsiteY853" fmla="*/ 498522 h 6857994"/>
              <a:gd name="connsiteX854" fmla="*/ 10674558 w 12191990"/>
              <a:gd name="connsiteY854" fmla="*/ 504634 h 6857994"/>
              <a:gd name="connsiteX855" fmla="*/ 10666551 w 12191990"/>
              <a:gd name="connsiteY855" fmla="*/ 510277 h 6857994"/>
              <a:gd name="connsiteX856" fmla="*/ 10658543 w 12191990"/>
              <a:gd name="connsiteY856" fmla="*/ 515920 h 6857994"/>
              <a:gd name="connsiteX857" fmla="*/ 10650557 w 12191990"/>
              <a:gd name="connsiteY857" fmla="*/ 522032 h 6857994"/>
              <a:gd name="connsiteX858" fmla="*/ 10649309 w 12191990"/>
              <a:gd name="connsiteY858" fmla="*/ 513800 h 6857994"/>
              <a:gd name="connsiteX859" fmla="*/ 10649131 w 12191990"/>
              <a:gd name="connsiteY859" fmla="*/ 512624 h 6857994"/>
              <a:gd name="connsiteX860" fmla="*/ 10648194 w 12191990"/>
              <a:gd name="connsiteY860" fmla="*/ 503679 h 6857994"/>
              <a:gd name="connsiteX861" fmla="*/ 10646789 w 12191990"/>
              <a:gd name="connsiteY861" fmla="*/ 494267 h 6857994"/>
              <a:gd name="connsiteX862" fmla="*/ 10645362 w 12191990"/>
              <a:gd name="connsiteY862" fmla="*/ 485344 h 6857994"/>
              <a:gd name="connsiteX863" fmla="*/ 10644425 w 12191990"/>
              <a:gd name="connsiteY863" fmla="*/ 475931 h 6857994"/>
              <a:gd name="connsiteX864" fmla="*/ 10643019 w 12191990"/>
              <a:gd name="connsiteY864" fmla="*/ 466966 h 6857994"/>
              <a:gd name="connsiteX865" fmla="*/ 10642082 w 12191990"/>
              <a:gd name="connsiteY865" fmla="*/ 457553 h 6857994"/>
              <a:gd name="connsiteX866" fmla="*/ 10640677 w 12191990"/>
              <a:gd name="connsiteY866" fmla="*/ 448609 h 6857994"/>
              <a:gd name="connsiteX867" fmla="*/ 10894817 w 12191990"/>
              <a:gd name="connsiteY867" fmla="*/ 434030 h 6857994"/>
              <a:gd name="connsiteX868" fmla="*/ 10890608 w 12191990"/>
              <a:gd name="connsiteY868" fmla="*/ 442024 h 6857994"/>
              <a:gd name="connsiteX869" fmla="*/ 10886349 w 12191990"/>
              <a:gd name="connsiteY869" fmla="*/ 450031 h 6857994"/>
              <a:gd name="connsiteX870" fmla="*/ 10882132 w 12191990"/>
              <a:gd name="connsiteY870" fmla="*/ 458017 h 6857994"/>
              <a:gd name="connsiteX871" fmla="*/ 10877894 w 12191990"/>
              <a:gd name="connsiteY871" fmla="*/ 466025 h 6857994"/>
              <a:gd name="connsiteX872" fmla="*/ 10874125 w 12191990"/>
              <a:gd name="connsiteY872" fmla="*/ 474032 h 6857994"/>
              <a:gd name="connsiteX873" fmla="*/ 10869887 w 12191990"/>
              <a:gd name="connsiteY873" fmla="*/ 482039 h 6857994"/>
              <a:gd name="connsiteX874" fmla="*/ 10865649 w 12191990"/>
              <a:gd name="connsiteY874" fmla="*/ 490025 h 6857994"/>
              <a:gd name="connsiteX875" fmla="*/ 10861941 w 12191990"/>
              <a:gd name="connsiteY875" fmla="*/ 497031 h 6857994"/>
              <a:gd name="connsiteX876" fmla="*/ 10861413 w 12191990"/>
              <a:gd name="connsiteY876" fmla="*/ 498028 h 6857994"/>
              <a:gd name="connsiteX877" fmla="*/ 10861880 w 12191990"/>
              <a:gd name="connsiteY877" fmla="*/ 494756 h 6857994"/>
              <a:gd name="connsiteX878" fmla="*/ 10862370 w 12191990"/>
              <a:gd name="connsiteY878" fmla="*/ 491924 h 6857994"/>
              <a:gd name="connsiteX879" fmla="*/ 10862817 w 12191990"/>
              <a:gd name="connsiteY879" fmla="*/ 488623 h 6857994"/>
              <a:gd name="connsiteX880" fmla="*/ 10863286 w 12191990"/>
              <a:gd name="connsiteY880" fmla="*/ 485344 h 6857994"/>
              <a:gd name="connsiteX881" fmla="*/ 10864244 w 12191990"/>
              <a:gd name="connsiteY881" fmla="*/ 482043 h 6857994"/>
              <a:gd name="connsiteX882" fmla="*/ 10864713 w 12191990"/>
              <a:gd name="connsiteY882" fmla="*/ 479211 h 6857994"/>
              <a:gd name="connsiteX883" fmla="*/ 10865181 w 12191990"/>
              <a:gd name="connsiteY883" fmla="*/ 475931 h 6857994"/>
              <a:gd name="connsiteX884" fmla="*/ 10865650 w 12191990"/>
              <a:gd name="connsiteY884" fmla="*/ 472630 h 6857994"/>
              <a:gd name="connsiteX885" fmla="*/ 10866118 w 12191990"/>
              <a:gd name="connsiteY885" fmla="*/ 472630 h 6857994"/>
              <a:gd name="connsiteX886" fmla="*/ 10868014 w 12191990"/>
              <a:gd name="connsiteY886" fmla="*/ 472630 h 6857994"/>
              <a:gd name="connsiteX887" fmla="*/ 10870356 w 12191990"/>
              <a:gd name="connsiteY887" fmla="*/ 471672 h 6857994"/>
              <a:gd name="connsiteX888" fmla="*/ 10872252 w 12191990"/>
              <a:gd name="connsiteY888" fmla="*/ 470735 h 6857994"/>
              <a:gd name="connsiteX889" fmla="*/ 10873657 w 12191990"/>
              <a:gd name="connsiteY889" fmla="*/ 469329 h 6857994"/>
              <a:gd name="connsiteX890" fmla="*/ 10875063 w 12191990"/>
              <a:gd name="connsiteY890" fmla="*/ 467903 h 6857994"/>
              <a:gd name="connsiteX891" fmla="*/ 10876000 w 12191990"/>
              <a:gd name="connsiteY891" fmla="*/ 466029 h 6857994"/>
              <a:gd name="connsiteX892" fmla="*/ 10876468 w 12191990"/>
              <a:gd name="connsiteY892" fmla="*/ 463665 h 6857994"/>
              <a:gd name="connsiteX893" fmla="*/ 10876937 w 12191990"/>
              <a:gd name="connsiteY893" fmla="*/ 461791 h 6857994"/>
              <a:gd name="connsiteX894" fmla="*/ 10876937 w 12191990"/>
              <a:gd name="connsiteY894" fmla="*/ 460854 h 6857994"/>
              <a:gd name="connsiteX895" fmla="*/ 10876936 w 12191990"/>
              <a:gd name="connsiteY895" fmla="*/ 460852 h 6857994"/>
              <a:gd name="connsiteX896" fmla="*/ 10876936 w 12191990"/>
              <a:gd name="connsiteY896" fmla="*/ 460850 h 6857994"/>
              <a:gd name="connsiteX897" fmla="*/ 10876468 w 12191990"/>
              <a:gd name="connsiteY897" fmla="*/ 459915 h 6857994"/>
              <a:gd name="connsiteX898" fmla="*/ 10876468 w 12191990"/>
              <a:gd name="connsiteY898" fmla="*/ 458980 h 6857994"/>
              <a:gd name="connsiteX899" fmla="*/ 10876468 w 12191990"/>
              <a:gd name="connsiteY899" fmla="*/ 458021 h 6857994"/>
              <a:gd name="connsiteX900" fmla="*/ 10876467 w 12191990"/>
              <a:gd name="connsiteY900" fmla="*/ 458019 h 6857994"/>
              <a:gd name="connsiteX901" fmla="*/ 10876467 w 12191990"/>
              <a:gd name="connsiteY901" fmla="*/ 458017 h 6857994"/>
              <a:gd name="connsiteX902" fmla="*/ 10875999 w 12191990"/>
              <a:gd name="connsiteY902" fmla="*/ 457080 h 6857994"/>
              <a:gd name="connsiteX903" fmla="*/ 10875530 w 12191990"/>
              <a:gd name="connsiteY903" fmla="*/ 456612 h 6857994"/>
              <a:gd name="connsiteX904" fmla="*/ 10875062 w 12191990"/>
              <a:gd name="connsiteY904" fmla="*/ 455675 h 6857994"/>
              <a:gd name="connsiteX905" fmla="*/ 10874595 w 12191990"/>
              <a:gd name="connsiteY905" fmla="*/ 455208 h 6857994"/>
              <a:gd name="connsiteX906" fmla="*/ 10876937 w 12191990"/>
              <a:gd name="connsiteY906" fmla="*/ 452378 h 6857994"/>
              <a:gd name="connsiteX907" fmla="*/ 10879769 w 12191990"/>
              <a:gd name="connsiteY907" fmla="*/ 450035 h 6857994"/>
              <a:gd name="connsiteX908" fmla="*/ 10882133 w 12191990"/>
              <a:gd name="connsiteY908" fmla="*/ 447203 h 6857994"/>
              <a:gd name="connsiteX909" fmla="*/ 10884944 w 12191990"/>
              <a:gd name="connsiteY909" fmla="*/ 444371 h 6857994"/>
              <a:gd name="connsiteX910" fmla="*/ 10887308 w 12191990"/>
              <a:gd name="connsiteY910" fmla="*/ 442028 h 6857994"/>
              <a:gd name="connsiteX911" fmla="*/ 10889650 w 12191990"/>
              <a:gd name="connsiteY911" fmla="*/ 439196 h 6857994"/>
              <a:gd name="connsiteX912" fmla="*/ 10892483 w 12191990"/>
              <a:gd name="connsiteY912" fmla="*/ 436854 h 6857994"/>
              <a:gd name="connsiteX913" fmla="*/ 10845887 w 12191990"/>
              <a:gd name="connsiteY913" fmla="*/ 411426 h 6857994"/>
              <a:gd name="connsiteX914" fmla="*/ 10846355 w 12191990"/>
              <a:gd name="connsiteY914" fmla="*/ 411426 h 6857994"/>
              <a:gd name="connsiteX915" fmla="*/ 10846824 w 12191990"/>
              <a:gd name="connsiteY915" fmla="*/ 411426 h 6857994"/>
              <a:gd name="connsiteX916" fmla="*/ 10847292 w 12191990"/>
              <a:gd name="connsiteY916" fmla="*/ 411895 h 6857994"/>
              <a:gd name="connsiteX917" fmla="*/ 10847761 w 12191990"/>
              <a:gd name="connsiteY917" fmla="*/ 411895 h 6857994"/>
              <a:gd name="connsiteX918" fmla="*/ 10848698 w 12191990"/>
              <a:gd name="connsiteY918" fmla="*/ 411895 h 6857994"/>
              <a:gd name="connsiteX919" fmla="*/ 10849188 w 12191990"/>
              <a:gd name="connsiteY919" fmla="*/ 411895 h 6857994"/>
              <a:gd name="connsiteX920" fmla="*/ 10849656 w 12191990"/>
              <a:gd name="connsiteY920" fmla="*/ 412363 h 6857994"/>
              <a:gd name="connsiteX921" fmla="*/ 10850104 w 12191990"/>
              <a:gd name="connsiteY921" fmla="*/ 412363 h 6857994"/>
              <a:gd name="connsiteX922" fmla="*/ 10850572 w 12191990"/>
              <a:gd name="connsiteY922" fmla="*/ 412363 h 6857994"/>
              <a:gd name="connsiteX923" fmla="*/ 10850572 w 12191990"/>
              <a:gd name="connsiteY923" fmla="*/ 411895 h 6857994"/>
              <a:gd name="connsiteX924" fmla="*/ 10851062 w 12191990"/>
              <a:gd name="connsiteY924" fmla="*/ 411895 h 6857994"/>
              <a:gd name="connsiteX925" fmla="*/ 10851530 w 12191990"/>
              <a:gd name="connsiteY925" fmla="*/ 411895 h 6857994"/>
              <a:gd name="connsiteX926" fmla="*/ 10852349 w 12191990"/>
              <a:gd name="connsiteY926" fmla="*/ 416419 h 6857994"/>
              <a:gd name="connsiteX927" fmla="*/ 10852466 w 12191990"/>
              <a:gd name="connsiteY927" fmla="*/ 417066 h 6857994"/>
              <a:gd name="connsiteX928" fmla="*/ 10852467 w 12191990"/>
              <a:gd name="connsiteY928" fmla="*/ 417069 h 6857994"/>
              <a:gd name="connsiteX929" fmla="*/ 10852467 w 12191990"/>
              <a:gd name="connsiteY929" fmla="*/ 417070 h 6857994"/>
              <a:gd name="connsiteX930" fmla="*/ 10853872 w 12191990"/>
              <a:gd name="connsiteY930" fmla="*/ 421773 h 6857994"/>
              <a:gd name="connsiteX931" fmla="*/ 10854521 w 12191990"/>
              <a:gd name="connsiteY931" fmla="*/ 424135 h 6857994"/>
              <a:gd name="connsiteX932" fmla="*/ 10855122 w 12191990"/>
              <a:gd name="connsiteY932" fmla="*/ 426322 h 6857994"/>
              <a:gd name="connsiteX933" fmla="*/ 10855300 w 12191990"/>
              <a:gd name="connsiteY933" fmla="*/ 426972 h 6857994"/>
              <a:gd name="connsiteX934" fmla="*/ 10856386 w 12191990"/>
              <a:gd name="connsiteY934" fmla="*/ 430594 h 6857994"/>
              <a:gd name="connsiteX935" fmla="*/ 10856704 w 12191990"/>
              <a:gd name="connsiteY935" fmla="*/ 431653 h 6857994"/>
              <a:gd name="connsiteX936" fmla="*/ 10857641 w 12191990"/>
              <a:gd name="connsiteY936" fmla="*/ 436850 h 6857994"/>
              <a:gd name="connsiteX937" fmla="*/ 10857641 w 12191990"/>
              <a:gd name="connsiteY937" fmla="*/ 436851 h 6857994"/>
              <a:gd name="connsiteX938" fmla="*/ 10857642 w 12191990"/>
              <a:gd name="connsiteY938" fmla="*/ 436854 h 6857994"/>
              <a:gd name="connsiteX939" fmla="*/ 10859069 w 12191990"/>
              <a:gd name="connsiteY939" fmla="*/ 441539 h 6857994"/>
              <a:gd name="connsiteX940" fmla="*/ 10860299 w 12191990"/>
              <a:gd name="connsiteY940" fmla="*/ 446085 h 6857994"/>
              <a:gd name="connsiteX941" fmla="*/ 10860475 w 12191990"/>
              <a:gd name="connsiteY941" fmla="*/ 446733 h 6857994"/>
              <a:gd name="connsiteX942" fmla="*/ 10861411 w 12191990"/>
              <a:gd name="connsiteY942" fmla="*/ 451437 h 6857994"/>
              <a:gd name="connsiteX943" fmla="*/ 10859984 w 12191990"/>
              <a:gd name="connsiteY943" fmla="*/ 452374 h 6857994"/>
              <a:gd name="connsiteX944" fmla="*/ 10859068 w 12191990"/>
              <a:gd name="connsiteY944" fmla="*/ 453332 h 6857994"/>
              <a:gd name="connsiteX945" fmla="*/ 10857641 w 12191990"/>
              <a:gd name="connsiteY945" fmla="*/ 454248 h 6857994"/>
              <a:gd name="connsiteX946" fmla="*/ 10856704 w 12191990"/>
              <a:gd name="connsiteY946" fmla="*/ 455675 h 6857994"/>
              <a:gd name="connsiteX947" fmla="*/ 10856236 w 12191990"/>
              <a:gd name="connsiteY947" fmla="*/ 457080 h 6857994"/>
              <a:gd name="connsiteX948" fmla="*/ 10855299 w 12191990"/>
              <a:gd name="connsiteY948" fmla="*/ 458486 h 6857994"/>
              <a:gd name="connsiteX949" fmla="*/ 10855299 w 12191990"/>
              <a:gd name="connsiteY949" fmla="*/ 459913 h 6857994"/>
              <a:gd name="connsiteX950" fmla="*/ 10854830 w 12191990"/>
              <a:gd name="connsiteY950" fmla="*/ 461787 h 6857994"/>
              <a:gd name="connsiteX951" fmla="*/ 10854830 w 12191990"/>
              <a:gd name="connsiteY951" fmla="*/ 462255 h 6857994"/>
              <a:gd name="connsiteX952" fmla="*/ 10854831 w 12191990"/>
              <a:gd name="connsiteY952" fmla="*/ 462255 h 6857994"/>
              <a:gd name="connsiteX953" fmla="*/ 10854831 w 12191990"/>
              <a:gd name="connsiteY953" fmla="*/ 462259 h 6857994"/>
              <a:gd name="connsiteX954" fmla="*/ 10855299 w 12191990"/>
              <a:gd name="connsiteY954" fmla="*/ 462259 h 6857994"/>
              <a:gd name="connsiteX955" fmla="*/ 10855299 w 12191990"/>
              <a:gd name="connsiteY955" fmla="*/ 462745 h 6857994"/>
              <a:gd name="connsiteX956" fmla="*/ 10855299 w 12191990"/>
              <a:gd name="connsiteY956" fmla="*/ 463214 h 6857994"/>
              <a:gd name="connsiteX957" fmla="*/ 10848697 w 12191990"/>
              <a:gd name="connsiteY957" fmla="*/ 465088 h 6857994"/>
              <a:gd name="connsiteX958" fmla="*/ 10842585 w 12191990"/>
              <a:gd name="connsiteY958" fmla="*/ 466962 h 6857994"/>
              <a:gd name="connsiteX959" fmla="*/ 10836473 w 12191990"/>
              <a:gd name="connsiteY959" fmla="*/ 469325 h 6857994"/>
              <a:gd name="connsiteX960" fmla="*/ 10830340 w 12191990"/>
              <a:gd name="connsiteY960" fmla="*/ 471199 h 6857994"/>
              <a:gd name="connsiteX961" fmla="*/ 10823759 w 12191990"/>
              <a:gd name="connsiteY961" fmla="*/ 473095 h 6857994"/>
              <a:gd name="connsiteX962" fmla="*/ 10817647 w 12191990"/>
              <a:gd name="connsiteY962" fmla="*/ 474969 h 6857994"/>
              <a:gd name="connsiteX963" fmla="*/ 10811514 w 12191990"/>
              <a:gd name="connsiteY963" fmla="*/ 476843 h 6857994"/>
              <a:gd name="connsiteX964" fmla="*/ 10804937 w 12191990"/>
              <a:gd name="connsiteY964" fmla="*/ 478737 h 6857994"/>
              <a:gd name="connsiteX965" fmla="*/ 10809462 w 12191990"/>
              <a:gd name="connsiteY965" fmla="*/ 471325 h 6857994"/>
              <a:gd name="connsiteX966" fmla="*/ 10810109 w 12191990"/>
              <a:gd name="connsiteY966" fmla="*/ 470266 h 6857994"/>
              <a:gd name="connsiteX967" fmla="*/ 10815284 w 12191990"/>
              <a:gd name="connsiteY967" fmla="*/ 461791 h 6857994"/>
              <a:gd name="connsiteX968" fmla="*/ 10820459 w 12191990"/>
              <a:gd name="connsiteY968" fmla="*/ 453336 h 6857994"/>
              <a:gd name="connsiteX969" fmla="*/ 10825634 w 12191990"/>
              <a:gd name="connsiteY969" fmla="*/ 444839 h 6857994"/>
              <a:gd name="connsiteX970" fmla="*/ 10830809 w 12191990"/>
              <a:gd name="connsiteY970" fmla="*/ 436385 h 6857994"/>
              <a:gd name="connsiteX971" fmla="*/ 10835516 w 12191990"/>
              <a:gd name="connsiteY971" fmla="*/ 428357 h 6857994"/>
              <a:gd name="connsiteX972" fmla="*/ 10840691 w 12191990"/>
              <a:gd name="connsiteY972" fmla="*/ 419902 h 6857994"/>
              <a:gd name="connsiteX973" fmla="*/ 10845887 w 12191990"/>
              <a:gd name="connsiteY973" fmla="*/ 411426 h 6857994"/>
              <a:gd name="connsiteX974" fmla="*/ 10770094 w 12191990"/>
              <a:gd name="connsiteY974" fmla="*/ 411426 h 6857994"/>
              <a:gd name="connsiteX975" fmla="*/ 10773373 w 12191990"/>
              <a:gd name="connsiteY975" fmla="*/ 419902 h 6857994"/>
              <a:gd name="connsiteX976" fmla="*/ 10777143 w 12191990"/>
              <a:gd name="connsiteY976" fmla="*/ 428846 h 6857994"/>
              <a:gd name="connsiteX977" fmla="*/ 10780912 w 12191990"/>
              <a:gd name="connsiteY977" fmla="*/ 437322 h 6857994"/>
              <a:gd name="connsiteX978" fmla="*/ 10784213 w 12191990"/>
              <a:gd name="connsiteY978" fmla="*/ 445798 h 6857994"/>
              <a:gd name="connsiteX979" fmla="*/ 10787983 w 12191990"/>
              <a:gd name="connsiteY979" fmla="*/ 454252 h 6857994"/>
              <a:gd name="connsiteX980" fmla="*/ 10791752 w 12191990"/>
              <a:gd name="connsiteY980" fmla="*/ 462749 h 6857994"/>
              <a:gd name="connsiteX981" fmla="*/ 10795053 w 12191990"/>
              <a:gd name="connsiteY981" fmla="*/ 471203 h 6857994"/>
              <a:gd name="connsiteX982" fmla="*/ 10798333 w 12191990"/>
              <a:gd name="connsiteY982" fmla="*/ 478619 h 6857994"/>
              <a:gd name="connsiteX983" fmla="*/ 10798799 w 12191990"/>
              <a:gd name="connsiteY983" fmla="*/ 479675 h 6857994"/>
              <a:gd name="connsiteX984" fmla="*/ 10790154 w 12191990"/>
              <a:gd name="connsiteY984" fmla="*/ 479265 h 6857994"/>
              <a:gd name="connsiteX985" fmla="*/ 10788919 w 12191990"/>
              <a:gd name="connsiteY985" fmla="*/ 479207 h 6857994"/>
              <a:gd name="connsiteX986" fmla="*/ 10779506 w 12191990"/>
              <a:gd name="connsiteY986" fmla="*/ 478270 h 6857994"/>
              <a:gd name="connsiteX987" fmla="*/ 10769624 w 12191990"/>
              <a:gd name="connsiteY987" fmla="*/ 477311 h 6857994"/>
              <a:gd name="connsiteX988" fmla="*/ 10759743 w 12191990"/>
              <a:gd name="connsiteY988" fmla="*/ 476374 h 6857994"/>
              <a:gd name="connsiteX989" fmla="*/ 10750330 w 12191990"/>
              <a:gd name="connsiteY989" fmla="*/ 475927 h 6857994"/>
              <a:gd name="connsiteX990" fmla="*/ 10740448 w 12191990"/>
              <a:gd name="connsiteY990" fmla="*/ 474969 h 6857994"/>
              <a:gd name="connsiteX991" fmla="*/ 10731014 w 12191990"/>
              <a:gd name="connsiteY991" fmla="*/ 474032 h 6857994"/>
              <a:gd name="connsiteX992" fmla="*/ 10722368 w 12191990"/>
              <a:gd name="connsiteY992" fmla="*/ 473212 h 6857994"/>
              <a:gd name="connsiteX993" fmla="*/ 10721137 w 12191990"/>
              <a:gd name="connsiteY993" fmla="*/ 473095 h 6857994"/>
              <a:gd name="connsiteX994" fmla="*/ 10727267 w 12191990"/>
              <a:gd name="connsiteY994" fmla="*/ 465560 h 6857994"/>
              <a:gd name="connsiteX995" fmla="*/ 10733379 w 12191990"/>
              <a:gd name="connsiteY995" fmla="*/ 458021 h 6857994"/>
              <a:gd name="connsiteX996" fmla="*/ 10739491 w 12191990"/>
              <a:gd name="connsiteY996" fmla="*/ 450035 h 6857994"/>
              <a:gd name="connsiteX997" fmla="*/ 10745624 w 12191990"/>
              <a:gd name="connsiteY997" fmla="*/ 442497 h 6857994"/>
              <a:gd name="connsiteX998" fmla="*/ 10751736 w 12191990"/>
              <a:gd name="connsiteY998" fmla="*/ 434490 h 6857994"/>
              <a:gd name="connsiteX999" fmla="*/ 10757848 w 12191990"/>
              <a:gd name="connsiteY999" fmla="*/ 426972 h 6857994"/>
              <a:gd name="connsiteX1000" fmla="*/ 10763960 w 12191990"/>
              <a:gd name="connsiteY1000" fmla="*/ 419434 h 6857994"/>
              <a:gd name="connsiteX1001" fmla="*/ 10770094 w 12191990"/>
              <a:gd name="connsiteY1001" fmla="*/ 411426 h 6857994"/>
              <a:gd name="connsiteX1002" fmla="*/ 10699007 w 12191990"/>
              <a:gd name="connsiteY1002" fmla="*/ 410489 h 6857994"/>
              <a:gd name="connsiteX1003" fmla="*/ 10700664 w 12191990"/>
              <a:gd name="connsiteY1003" fmla="*/ 417473 h 6857994"/>
              <a:gd name="connsiteX1004" fmla="*/ 10700901 w 12191990"/>
              <a:gd name="connsiteY1004" fmla="*/ 418471 h 6857994"/>
              <a:gd name="connsiteX1005" fmla="*/ 10702776 w 12191990"/>
              <a:gd name="connsiteY1005" fmla="*/ 426010 h 6857994"/>
              <a:gd name="connsiteX1006" fmla="*/ 10702777 w 12191990"/>
              <a:gd name="connsiteY1006" fmla="*/ 426012 h 6857994"/>
              <a:gd name="connsiteX1007" fmla="*/ 10702777 w 12191990"/>
              <a:gd name="connsiteY1007" fmla="*/ 426014 h 6857994"/>
              <a:gd name="connsiteX1008" fmla="*/ 10704845 w 12191990"/>
              <a:gd name="connsiteY1008" fmla="*/ 432610 h 6857994"/>
              <a:gd name="connsiteX1009" fmla="*/ 10705140 w 12191990"/>
              <a:gd name="connsiteY1009" fmla="*/ 433551 h 6857994"/>
              <a:gd name="connsiteX1010" fmla="*/ 10706779 w 12191990"/>
              <a:gd name="connsiteY1010" fmla="*/ 440536 h 6857994"/>
              <a:gd name="connsiteX1011" fmla="*/ 10707013 w 12191990"/>
              <a:gd name="connsiteY1011" fmla="*/ 441535 h 6857994"/>
              <a:gd name="connsiteX1012" fmla="*/ 10707013 w 12191990"/>
              <a:gd name="connsiteY1012" fmla="*/ 441536 h 6857994"/>
              <a:gd name="connsiteX1013" fmla="*/ 10707014 w 12191990"/>
              <a:gd name="connsiteY1013" fmla="*/ 441539 h 6857994"/>
              <a:gd name="connsiteX1014" fmla="*/ 10709064 w 12191990"/>
              <a:gd name="connsiteY1014" fmla="*/ 448135 h 6857994"/>
              <a:gd name="connsiteX1015" fmla="*/ 10709357 w 12191990"/>
              <a:gd name="connsiteY1015" fmla="*/ 449077 h 6857994"/>
              <a:gd name="connsiteX1016" fmla="*/ 10709657 w 12191990"/>
              <a:gd name="connsiteY1016" fmla="*/ 450269 h 6857994"/>
              <a:gd name="connsiteX1017" fmla="*/ 10711015 w 12191990"/>
              <a:gd name="connsiteY1017" fmla="*/ 455673 h 6857994"/>
              <a:gd name="connsiteX1018" fmla="*/ 10711252 w 12191990"/>
              <a:gd name="connsiteY1018" fmla="*/ 456616 h 6857994"/>
              <a:gd name="connsiteX1019" fmla="*/ 10713321 w 12191990"/>
              <a:gd name="connsiteY1019" fmla="*/ 463193 h 6857994"/>
              <a:gd name="connsiteX1020" fmla="*/ 10713616 w 12191990"/>
              <a:gd name="connsiteY1020" fmla="*/ 464132 h 6857994"/>
              <a:gd name="connsiteX1021" fmla="*/ 10714954 w 12191990"/>
              <a:gd name="connsiteY1021" fmla="*/ 469866 h 6857994"/>
              <a:gd name="connsiteX1022" fmla="*/ 10715256 w 12191990"/>
              <a:gd name="connsiteY1022" fmla="*/ 471158 h 6857994"/>
              <a:gd name="connsiteX1023" fmla="*/ 10715489 w 12191990"/>
              <a:gd name="connsiteY1023" fmla="*/ 472158 h 6857994"/>
              <a:gd name="connsiteX1024" fmla="*/ 10707663 w 12191990"/>
              <a:gd name="connsiteY1024" fmla="*/ 469270 h 6857994"/>
              <a:gd name="connsiteX1025" fmla="*/ 10706545 w 12191990"/>
              <a:gd name="connsiteY1025" fmla="*/ 468857 h 6857994"/>
              <a:gd name="connsiteX1026" fmla="*/ 10697132 w 12191990"/>
              <a:gd name="connsiteY1026" fmla="*/ 465556 h 6857994"/>
              <a:gd name="connsiteX1027" fmla="*/ 10688209 w 12191990"/>
              <a:gd name="connsiteY1027" fmla="*/ 462255 h 6857994"/>
              <a:gd name="connsiteX1028" fmla="*/ 10678796 w 12191990"/>
              <a:gd name="connsiteY1028" fmla="*/ 458976 h 6857994"/>
              <a:gd name="connsiteX1029" fmla="*/ 10669852 w 12191990"/>
              <a:gd name="connsiteY1029" fmla="*/ 455675 h 6857994"/>
              <a:gd name="connsiteX1030" fmla="*/ 10660907 w 12191990"/>
              <a:gd name="connsiteY1030" fmla="*/ 452374 h 6857994"/>
              <a:gd name="connsiteX1031" fmla="*/ 10651494 w 12191990"/>
              <a:gd name="connsiteY1031" fmla="*/ 449073 h 6857994"/>
              <a:gd name="connsiteX1032" fmla="*/ 10643668 w 12191990"/>
              <a:gd name="connsiteY1032" fmla="*/ 446204 h 6857994"/>
              <a:gd name="connsiteX1033" fmla="*/ 10642555 w 12191990"/>
              <a:gd name="connsiteY1033" fmla="*/ 445795 h 6857994"/>
              <a:gd name="connsiteX1034" fmla="*/ 10649621 w 12191990"/>
              <a:gd name="connsiteY1034" fmla="*/ 441070 h 6857994"/>
              <a:gd name="connsiteX1035" fmla="*/ 10656670 w 12191990"/>
              <a:gd name="connsiteY1035" fmla="*/ 436854 h 6857994"/>
              <a:gd name="connsiteX1036" fmla="*/ 10663719 w 12191990"/>
              <a:gd name="connsiteY1036" fmla="*/ 432616 h 6857994"/>
              <a:gd name="connsiteX1037" fmla="*/ 10670790 w 12191990"/>
              <a:gd name="connsiteY1037" fmla="*/ 428357 h 6857994"/>
              <a:gd name="connsiteX1038" fmla="*/ 10677860 w 12191990"/>
              <a:gd name="connsiteY1038" fmla="*/ 423671 h 6857994"/>
              <a:gd name="connsiteX1039" fmla="*/ 10684909 w 12191990"/>
              <a:gd name="connsiteY1039" fmla="*/ 419434 h 6857994"/>
              <a:gd name="connsiteX1040" fmla="*/ 10691958 w 12191990"/>
              <a:gd name="connsiteY1040" fmla="*/ 415196 h 6857994"/>
              <a:gd name="connsiteX1041" fmla="*/ 10701839 w 12191990"/>
              <a:gd name="connsiteY1041" fmla="*/ 410021 h 6857994"/>
              <a:gd name="connsiteX1042" fmla="*/ 10710315 w 12191990"/>
              <a:gd name="connsiteY1042" fmla="*/ 410021 h 6857994"/>
              <a:gd name="connsiteX1043" fmla="*/ 10718323 w 12191990"/>
              <a:gd name="connsiteY1043" fmla="*/ 410021 h 6857994"/>
              <a:gd name="connsiteX1044" fmla="*/ 10726309 w 12191990"/>
              <a:gd name="connsiteY1044" fmla="*/ 410021 h 6857994"/>
              <a:gd name="connsiteX1045" fmla="*/ 10734316 w 12191990"/>
              <a:gd name="connsiteY1045" fmla="*/ 410021 h 6857994"/>
              <a:gd name="connsiteX1046" fmla="*/ 10742792 w 12191990"/>
              <a:gd name="connsiteY1046" fmla="*/ 410021 h 6857994"/>
              <a:gd name="connsiteX1047" fmla="*/ 10750778 w 12191990"/>
              <a:gd name="connsiteY1047" fmla="*/ 410021 h 6857994"/>
              <a:gd name="connsiteX1048" fmla="*/ 10758807 w 12191990"/>
              <a:gd name="connsiteY1048" fmla="*/ 410021 h 6857994"/>
              <a:gd name="connsiteX1049" fmla="*/ 10767257 w 12191990"/>
              <a:gd name="connsiteY1049" fmla="*/ 410021 h 6857994"/>
              <a:gd name="connsiteX1050" fmla="*/ 10761912 w 12191990"/>
              <a:gd name="connsiteY1050" fmla="*/ 416613 h 6857994"/>
              <a:gd name="connsiteX1051" fmla="*/ 10761148 w 12191990"/>
              <a:gd name="connsiteY1051" fmla="*/ 417556 h 6857994"/>
              <a:gd name="connsiteX1052" fmla="*/ 10755036 w 12191990"/>
              <a:gd name="connsiteY1052" fmla="*/ 425541 h 6857994"/>
              <a:gd name="connsiteX1053" fmla="*/ 10748903 w 12191990"/>
              <a:gd name="connsiteY1053" fmla="*/ 433080 h 6857994"/>
              <a:gd name="connsiteX1054" fmla="*/ 10742791 w 12191990"/>
              <a:gd name="connsiteY1054" fmla="*/ 440619 h 6857994"/>
              <a:gd name="connsiteX1055" fmla="*/ 10736679 w 12191990"/>
              <a:gd name="connsiteY1055" fmla="*/ 448136 h 6857994"/>
              <a:gd name="connsiteX1056" fmla="*/ 10730567 w 12191990"/>
              <a:gd name="connsiteY1056" fmla="*/ 455675 h 6857994"/>
              <a:gd name="connsiteX1057" fmla="*/ 10724434 w 12191990"/>
              <a:gd name="connsiteY1057" fmla="*/ 463661 h 6857994"/>
              <a:gd name="connsiteX1058" fmla="*/ 10719477 w 12191990"/>
              <a:gd name="connsiteY1058" fmla="*/ 470257 h 6857994"/>
              <a:gd name="connsiteX1059" fmla="*/ 10718769 w 12191990"/>
              <a:gd name="connsiteY1059" fmla="*/ 471199 h 6857994"/>
              <a:gd name="connsiteX1060" fmla="*/ 10718243 w 12191990"/>
              <a:gd name="connsiteY1060" fmla="*/ 469406 h 6857994"/>
              <a:gd name="connsiteX1061" fmla="*/ 10716719 w 12191990"/>
              <a:gd name="connsiteY1061" fmla="*/ 464212 h 6857994"/>
              <a:gd name="connsiteX1062" fmla="*/ 10716426 w 12191990"/>
              <a:gd name="connsiteY1062" fmla="*/ 463214 h 6857994"/>
              <a:gd name="connsiteX1063" fmla="*/ 10715353 w 12191990"/>
              <a:gd name="connsiteY1063" fmla="*/ 458897 h 6857994"/>
              <a:gd name="connsiteX1064" fmla="*/ 10714553 w 12191990"/>
              <a:gd name="connsiteY1064" fmla="*/ 455679 h 6857994"/>
              <a:gd name="connsiteX1065" fmla="*/ 10714553 w 12191990"/>
              <a:gd name="connsiteY1065" fmla="*/ 455677 h 6857994"/>
              <a:gd name="connsiteX1066" fmla="*/ 10714552 w 12191990"/>
              <a:gd name="connsiteY1066" fmla="*/ 455675 h 6857994"/>
              <a:gd name="connsiteX1067" fmla="*/ 10712484 w 12191990"/>
              <a:gd name="connsiteY1067" fmla="*/ 449079 h 6857994"/>
              <a:gd name="connsiteX1068" fmla="*/ 10712189 w 12191990"/>
              <a:gd name="connsiteY1068" fmla="*/ 448139 h 6857994"/>
              <a:gd name="connsiteX1069" fmla="*/ 10710549 w 12191990"/>
              <a:gd name="connsiteY1069" fmla="*/ 441562 h 6857994"/>
              <a:gd name="connsiteX1070" fmla="*/ 10710315 w 12191990"/>
              <a:gd name="connsiteY1070" fmla="*/ 440623 h 6857994"/>
              <a:gd name="connsiteX1071" fmla="*/ 10708675 w 12191990"/>
              <a:gd name="connsiteY1071" fmla="*/ 433617 h 6857994"/>
              <a:gd name="connsiteX1072" fmla="*/ 10708534 w 12191990"/>
              <a:gd name="connsiteY1072" fmla="*/ 433012 h 6857994"/>
              <a:gd name="connsiteX1073" fmla="*/ 10708440 w 12191990"/>
              <a:gd name="connsiteY1073" fmla="*/ 432612 h 6857994"/>
              <a:gd name="connsiteX1074" fmla="*/ 10706076 w 12191990"/>
              <a:gd name="connsiteY1074" fmla="*/ 425073 h 6857994"/>
              <a:gd name="connsiteX1075" fmla="*/ 10704436 w 12191990"/>
              <a:gd name="connsiteY1075" fmla="*/ 418495 h 6857994"/>
              <a:gd name="connsiteX1076" fmla="*/ 10704261 w 12191990"/>
              <a:gd name="connsiteY1076" fmla="*/ 417793 h 6857994"/>
              <a:gd name="connsiteX1077" fmla="*/ 10704203 w 12191990"/>
              <a:gd name="connsiteY1077" fmla="*/ 417560 h 6857994"/>
              <a:gd name="connsiteX1078" fmla="*/ 10704203 w 12191990"/>
              <a:gd name="connsiteY1078" fmla="*/ 417559 h 6857994"/>
              <a:gd name="connsiteX1079" fmla="*/ 10704202 w 12191990"/>
              <a:gd name="connsiteY1079" fmla="*/ 417556 h 6857994"/>
              <a:gd name="connsiteX1080" fmla="*/ 10702134 w 12191990"/>
              <a:gd name="connsiteY1080" fmla="*/ 410959 h 6857994"/>
              <a:gd name="connsiteX1081" fmla="*/ 10839774 w 12191990"/>
              <a:gd name="connsiteY1081" fmla="*/ 403888 h 6857994"/>
              <a:gd name="connsiteX1082" fmla="*/ 10839774 w 12191990"/>
              <a:gd name="connsiteY1082" fmla="*/ 404374 h 6857994"/>
              <a:gd name="connsiteX1083" fmla="*/ 10839775 w 12191990"/>
              <a:gd name="connsiteY1083" fmla="*/ 404376 h 6857994"/>
              <a:gd name="connsiteX1084" fmla="*/ 10839775 w 12191990"/>
              <a:gd name="connsiteY1084" fmla="*/ 404378 h 6857994"/>
              <a:gd name="connsiteX1085" fmla="*/ 10840222 w 12191990"/>
              <a:gd name="connsiteY1085" fmla="*/ 405315 h 6857994"/>
              <a:gd name="connsiteX1086" fmla="*/ 10840691 w 12191990"/>
              <a:gd name="connsiteY1086" fmla="*/ 406252 h 6857994"/>
              <a:gd name="connsiteX1087" fmla="*/ 10841159 w 12191990"/>
              <a:gd name="connsiteY1087" fmla="*/ 406720 h 6857994"/>
              <a:gd name="connsiteX1088" fmla="*/ 10841649 w 12191990"/>
              <a:gd name="connsiteY1088" fmla="*/ 407657 h 6857994"/>
              <a:gd name="connsiteX1089" fmla="*/ 10842117 w 12191990"/>
              <a:gd name="connsiteY1089" fmla="*/ 408147 h 6857994"/>
              <a:gd name="connsiteX1090" fmla="*/ 10842586 w 12191990"/>
              <a:gd name="connsiteY1090" fmla="*/ 409063 h 6857994"/>
              <a:gd name="connsiteX1091" fmla="*/ 10843052 w 12191990"/>
              <a:gd name="connsiteY1091" fmla="*/ 409529 h 6857994"/>
              <a:gd name="connsiteX1092" fmla="*/ 10838525 w 12191990"/>
              <a:gd name="connsiteY1092" fmla="*/ 416962 h 6857994"/>
              <a:gd name="connsiteX1093" fmla="*/ 10837878 w 12191990"/>
              <a:gd name="connsiteY1093" fmla="*/ 418024 h 6857994"/>
              <a:gd name="connsiteX1094" fmla="*/ 10832703 w 12191990"/>
              <a:gd name="connsiteY1094" fmla="*/ 426478 h 6857994"/>
              <a:gd name="connsiteX1095" fmla="*/ 10827529 w 12191990"/>
              <a:gd name="connsiteY1095" fmla="*/ 435423 h 6857994"/>
              <a:gd name="connsiteX1096" fmla="*/ 10822332 w 12191990"/>
              <a:gd name="connsiteY1096" fmla="*/ 443898 h 6857994"/>
              <a:gd name="connsiteX1097" fmla="*/ 10817179 w 12191990"/>
              <a:gd name="connsiteY1097" fmla="*/ 452374 h 6857994"/>
              <a:gd name="connsiteX1098" fmla="*/ 10811982 w 12191990"/>
              <a:gd name="connsiteY1098" fmla="*/ 460850 h 6857994"/>
              <a:gd name="connsiteX1099" fmla="*/ 10806807 w 12191990"/>
              <a:gd name="connsiteY1099" fmla="*/ 469325 h 6857994"/>
              <a:gd name="connsiteX1100" fmla="*/ 10801632 w 12191990"/>
              <a:gd name="connsiteY1100" fmla="*/ 478270 h 6857994"/>
              <a:gd name="connsiteX1101" fmla="*/ 10797863 w 12191990"/>
              <a:gd name="connsiteY1101" fmla="*/ 469325 h 6857994"/>
              <a:gd name="connsiteX1102" fmla="*/ 10794583 w 12191990"/>
              <a:gd name="connsiteY1102" fmla="*/ 460850 h 6857994"/>
              <a:gd name="connsiteX1103" fmla="*/ 10790814 w 12191990"/>
              <a:gd name="connsiteY1103" fmla="*/ 452374 h 6857994"/>
              <a:gd name="connsiteX1104" fmla="*/ 10787045 w 12191990"/>
              <a:gd name="connsiteY1104" fmla="*/ 443898 h 6857994"/>
              <a:gd name="connsiteX1105" fmla="*/ 10783744 w 12191990"/>
              <a:gd name="connsiteY1105" fmla="*/ 435423 h 6857994"/>
              <a:gd name="connsiteX1106" fmla="*/ 10779974 w 12191990"/>
              <a:gd name="connsiteY1106" fmla="*/ 426968 h 6857994"/>
              <a:gd name="connsiteX1107" fmla="*/ 10776205 w 12191990"/>
              <a:gd name="connsiteY1107" fmla="*/ 418471 h 6857994"/>
              <a:gd name="connsiteX1108" fmla="*/ 10773335 w 12191990"/>
              <a:gd name="connsiteY1108" fmla="*/ 411074 h 6857994"/>
              <a:gd name="connsiteX1109" fmla="*/ 10772926 w 12191990"/>
              <a:gd name="connsiteY1109" fmla="*/ 410021 h 6857994"/>
              <a:gd name="connsiteX1110" fmla="*/ 10781402 w 12191990"/>
              <a:gd name="connsiteY1110" fmla="*/ 409063 h 6857994"/>
              <a:gd name="connsiteX1111" fmla="*/ 10789388 w 12191990"/>
              <a:gd name="connsiteY1111" fmla="*/ 408147 h 6857994"/>
              <a:gd name="connsiteX1112" fmla="*/ 10797864 w 12191990"/>
              <a:gd name="connsiteY1112" fmla="*/ 407657 h 6857994"/>
              <a:gd name="connsiteX1113" fmla="*/ 10806340 w 12191990"/>
              <a:gd name="connsiteY1113" fmla="*/ 406720 h 6857994"/>
              <a:gd name="connsiteX1114" fmla="*/ 10814347 w 12191990"/>
              <a:gd name="connsiteY1114" fmla="*/ 406252 h 6857994"/>
              <a:gd name="connsiteX1115" fmla="*/ 10822823 w 12191990"/>
              <a:gd name="connsiteY1115" fmla="*/ 405315 h 6857994"/>
              <a:gd name="connsiteX1116" fmla="*/ 10831278 w 12191990"/>
              <a:gd name="connsiteY1116" fmla="*/ 404378 h 6857994"/>
              <a:gd name="connsiteX1117" fmla="*/ 10564394 w 12191990"/>
              <a:gd name="connsiteY1117" fmla="*/ 398244 h 6857994"/>
              <a:gd name="connsiteX1118" fmla="*/ 10573360 w 12191990"/>
              <a:gd name="connsiteY1118" fmla="*/ 403888 h 6857994"/>
              <a:gd name="connsiteX1119" fmla="*/ 10582304 w 12191990"/>
              <a:gd name="connsiteY1119" fmla="*/ 410021 h 6857994"/>
              <a:gd name="connsiteX1120" fmla="*/ 10591248 w 12191990"/>
              <a:gd name="connsiteY1120" fmla="*/ 416133 h 6857994"/>
              <a:gd name="connsiteX1121" fmla="*/ 10600172 w 12191990"/>
              <a:gd name="connsiteY1121" fmla="*/ 421776 h 6857994"/>
              <a:gd name="connsiteX1122" fmla="*/ 10608669 w 12191990"/>
              <a:gd name="connsiteY1122" fmla="*/ 427909 h 6857994"/>
              <a:gd name="connsiteX1123" fmla="*/ 10617613 w 12191990"/>
              <a:gd name="connsiteY1123" fmla="*/ 434021 h 6857994"/>
              <a:gd name="connsiteX1124" fmla="*/ 10626536 w 12191990"/>
              <a:gd name="connsiteY1124" fmla="*/ 439665 h 6857994"/>
              <a:gd name="connsiteX1125" fmla="*/ 10634363 w 12191990"/>
              <a:gd name="connsiteY1125" fmla="*/ 445031 h 6857994"/>
              <a:gd name="connsiteX1126" fmla="*/ 10635477 w 12191990"/>
              <a:gd name="connsiteY1126" fmla="*/ 445795 h 6857994"/>
              <a:gd name="connsiteX1127" fmla="*/ 10627025 w 12191990"/>
              <a:gd name="connsiteY1127" fmla="*/ 450031 h 6857994"/>
              <a:gd name="connsiteX1128" fmla="*/ 10618549 w 12191990"/>
              <a:gd name="connsiteY1128" fmla="*/ 454248 h 6857994"/>
              <a:gd name="connsiteX1129" fmla="*/ 10610073 w 12191990"/>
              <a:gd name="connsiteY1129" fmla="*/ 458486 h 6857994"/>
              <a:gd name="connsiteX1130" fmla="*/ 10601597 w 12191990"/>
              <a:gd name="connsiteY1130" fmla="*/ 462745 h 6857994"/>
              <a:gd name="connsiteX1131" fmla="*/ 10593121 w 12191990"/>
              <a:gd name="connsiteY1131" fmla="*/ 466962 h 6857994"/>
              <a:gd name="connsiteX1132" fmla="*/ 10584177 w 12191990"/>
              <a:gd name="connsiteY1132" fmla="*/ 471199 h 6857994"/>
              <a:gd name="connsiteX1133" fmla="*/ 10575701 w 12191990"/>
              <a:gd name="connsiteY1133" fmla="*/ 475437 h 6857994"/>
              <a:gd name="connsiteX1134" fmla="*/ 10567226 w 12191990"/>
              <a:gd name="connsiteY1134" fmla="*/ 479675 h 6857994"/>
              <a:gd name="connsiteX1135" fmla="*/ 10567226 w 12191990"/>
              <a:gd name="connsiteY1135" fmla="*/ 469329 h 6857994"/>
              <a:gd name="connsiteX1136" fmla="*/ 10566779 w 12191990"/>
              <a:gd name="connsiteY1136" fmla="*/ 458980 h 6857994"/>
              <a:gd name="connsiteX1137" fmla="*/ 10566289 w 12191990"/>
              <a:gd name="connsiteY1137" fmla="*/ 449077 h 6857994"/>
              <a:gd name="connsiteX1138" fmla="*/ 10565821 w 12191990"/>
              <a:gd name="connsiteY1138" fmla="*/ 438728 h 6857994"/>
              <a:gd name="connsiteX1139" fmla="*/ 10565352 w 12191990"/>
              <a:gd name="connsiteY1139" fmla="*/ 428357 h 6857994"/>
              <a:gd name="connsiteX1140" fmla="*/ 10565352 w 12191990"/>
              <a:gd name="connsiteY1140" fmla="*/ 418475 h 6857994"/>
              <a:gd name="connsiteX1141" fmla="*/ 10564884 w 12191990"/>
              <a:gd name="connsiteY1141" fmla="*/ 408147 h 6857994"/>
              <a:gd name="connsiteX1142" fmla="*/ 10564394 w 12191990"/>
              <a:gd name="connsiteY1142" fmla="*/ 398244 h 6857994"/>
              <a:gd name="connsiteX1143" fmla="*/ 10561113 w 12191990"/>
              <a:gd name="connsiteY1143" fmla="*/ 397776 h 6857994"/>
              <a:gd name="connsiteX1144" fmla="*/ 10561523 w 12191990"/>
              <a:gd name="connsiteY1144" fmla="*/ 406418 h 6857994"/>
              <a:gd name="connsiteX1145" fmla="*/ 10561582 w 12191990"/>
              <a:gd name="connsiteY1145" fmla="*/ 407653 h 6857994"/>
              <a:gd name="connsiteX1146" fmla="*/ 10562050 w 12191990"/>
              <a:gd name="connsiteY1146" fmla="*/ 418024 h 6857994"/>
              <a:gd name="connsiteX1147" fmla="*/ 10562050 w 12191990"/>
              <a:gd name="connsiteY1147" fmla="*/ 427905 h 6857994"/>
              <a:gd name="connsiteX1148" fmla="*/ 10562519 w 12191990"/>
              <a:gd name="connsiteY1148" fmla="*/ 437787 h 6857994"/>
              <a:gd name="connsiteX1149" fmla="*/ 10563009 w 12191990"/>
              <a:gd name="connsiteY1149" fmla="*/ 448136 h 6857994"/>
              <a:gd name="connsiteX1150" fmla="*/ 10563477 w 12191990"/>
              <a:gd name="connsiteY1150" fmla="*/ 458017 h 6857994"/>
              <a:gd name="connsiteX1151" fmla="*/ 10563946 w 12191990"/>
              <a:gd name="connsiteY1151" fmla="*/ 468388 h 6857994"/>
              <a:gd name="connsiteX1152" fmla="*/ 10563946 w 12191990"/>
              <a:gd name="connsiteY1152" fmla="*/ 478270 h 6857994"/>
              <a:gd name="connsiteX1153" fmla="*/ 10557344 w 12191990"/>
              <a:gd name="connsiteY1153" fmla="*/ 472158 h 6857994"/>
              <a:gd name="connsiteX1154" fmla="*/ 10550295 w 12191990"/>
              <a:gd name="connsiteY1154" fmla="*/ 466025 h 6857994"/>
              <a:gd name="connsiteX1155" fmla="*/ 10543693 w 12191990"/>
              <a:gd name="connsiteY1155" fmla="*/ 459913 h 6857994"/>
              <a:gd name="connsiteX1156" fmla="*/ 10536644 w 12191990"/>
              <a:gd name="connsiteY1156" fmla="*/ 453780 h 6857994"/>
              <a:gd name="connsiteX1157" fmla="*/ 10530042 w 12191990"/>
              <a:gd name="connsiteY1157" fmla="*/ 447668 h 6857994"/>
              <a:gd name="connsiteX1158" fmla="*/ 10523462 w 12191990"/>
              <a:gd name="connsiteY1158" fmla="*/ 441535 h 6857994"/>
              <a:gd name="connsiteX1159" fmla="*/ 10516391 w 12191990"/>
              <a:gd name="connsiteY1159" fmla="*/ 435423 h 6857994"/>
              <a:gd name="connsiteX1160" fmla="*/ 10510615 w 12191990"/>
              <a:gd name="connsiteY1160" fmla="*/ 430075 h 6857994"/>
              <a:gd name="connsiteX1161" fmla="*/ 10509793 w 12191990"/>
              <a:gd name="connsiteY1161" fmla="*/ 429314 h 6857994"/>
              <a:gd name="connsiteX1162" fmla="*/ 10515924 w 12191990"/>
              <a:gd name="connsiteY1162" fmla="*/ 425546 h 6857994"/>
              <a:gd name="connsiteX1163" fmla="*/ 10522504 w 12191990"/>
              <a:gd name="connsiteY1163" fmla="*/ 421776 h 6857994"/>
              <a:gd name="connsiteX1164" fmla="*/ 10529106 w 12191990"/>
              <a:gd name="connsiteY1164" fmla="*/ 417560 h 6857994"/>
              <a:gd name="connsiteX1165" fmla="*/ 10535218 w 12191990"/>
              <a:gd name="connsiteY1165" fmla="*/ 413790 h 6857994"/>
              <a:gd name="connsiteX1166" fmla="*/ 10541820 w 12191990"/>
              <a:gd name="connsiteY1166" fmla="*/ 409531 h 6857994"/>
              <a:gd name="connsiteX1167" fmla="*/ 10548401 w 12191990"/>
              <a:gd name="connsiteY1167" fmla="*/ 405762 h 6857994"/>
              <a:gd name="connsiteX1168" fmla="*/ 10554981 w 12191990"/>
              <a:gd name="connsiteY1168" fmla="*/ 401545 h 6857994"/>
              <a:gd name="connsiteX1169" fmla="*/ 10889182 w 12191990"/>
              <a:gd name="connsiteY1169" fmla="*/ 396349 h 6857994"/>
              <a:gd name="connsiteX1170" fmla="*/ 10890609 w 12191990"/>
              <a:gd name="connsiteY1170" fmla="*/ 399650 h 6857994"/>
              <a:gd name="connsiteX1171" fmla="*/ 10892014 w 12191990"/>
              <a:gd name="connsiteY1171" fmla="*/ 403418 h 6857994"/>
              <a:gd name="connsiteX1172" fmla="*/ 10892346 w 12191990"/>
              <a:gd name="connsiteY1172" fmla="*/ 404589 h 6857994"/>
              <a:gd name="connsiteX1173" fmla="*/ 10892951 w 12191990"/>
              <a:gd name="connsiteY1173" fmla="*/ 406720 h 6857994"/>
              <a:gd name="connsiteX1174" fmla="*/ 10894378 w 12191990"/>
              <a:gd name="connsiteY1174" fmla="*/ 410489 h 6857994"/>
              <a:gd name="connsiteX1175" fmla="*/ 10895762 w 12191990"/>
              <a:gd name="connsiteY1175" fmla="*/ 413790 h 6857994"/>
              <a:gd name="connsiteX1176" fmla="*/ 10897189 w 12191990"/>
              <a:gd name="connsiteY1176" fmla="*/ 417560 h 6857994"/>
              <a:gd name="connsiteX1177" fmla="*/ 10898595 w 12191990"/>
              <a:gd name="connsiteY1177" fmla="*/ 420839 h 6857994"/>
              <a:gd name="connsiteX1178" fmla="*/ 10900021 w 12191990"/>
              <a:gd name="connsiteY1178" fmla="*/ 424137 h 6857994"/>
              <a:gd name="connsiteX1179" fmla="*/ 10896251 w 12191990"/>
              <a:gd name="connsiteY1179" fmla="*/ 427905 h 6857994"/>
              <a:gd name="connsiteX1180" fmla="*/ 10892950 w 12191990"/>
              <a:gd name="connsiteY1180" fmla="*/ 431185 h 6857994"/>
              <a:gd name="connsiteX1181" fmla="*/ 10889649 w 12191990"/>
              <a:gd name="connsiteY1181" fmla="*/ 434954 h 6857994"/>
              <a:gd name="connsiteX1182" fmla="*/ 10885880 w 12191990"/>
              <a:gd name="connsiteY1182" fmla="*/ 438724 h 6857994"/>
              <a:gd name="connsiteX1183" fmla="*/ 10882579 w 12191990"/>
              <a:gd name="connsiteY1183" fmla="*/ 442024 h 6857994"/>
              <a:gd name="connsiteX1184" fmla="*/ 10879300 w 12191990"/>
              <a:gd name="connsiteY1184" fmla="*/ 445794 h 6857994"/>
              <a:gd name="connsiteX1185" fmla="*/ 10875530 w 12191990"/>
              <a:gd name="connsiteY1185" fmla="*/ 449073 h 6857994"/>
              <a:gd name="connsiteX1186" fmla="*/ 10872252 w 12191990"/>
              <a:gd name="connsiteY1186" fmla="*/ 452841 h 6857994"/>
              <a:gd name="connsiteX1187" fmla="*/ 10872252 w 12191990"/>
              <a:gd name="connsiteY1187" fmla="*/ 452378 h 6857994"/>
              <a:gd name="connsiteX1188" fmla="*/ 10872251 w 12191990"/>
              <a:gd name="connsiteY1188" fmla="*/ 452378 h 6857994"/>
              <a:gd name="connsiteX1189" fmla="*/ 10872251 w 12191990"/>
              <a:gd name="connsiteY1189" fmla="*/ 452374 h 6857994"/>
              <a:gd name="connsiteX1190" fmla="*/ 10871782 w 12191990"/>
              <a:gd name="connsiteY1190" fmla="*/ 452374 h 6857994"/>
              <a:gd name="connsiteX1191" fmla="*/ 10871293 w 12191990"/>
              <a:gd name="connsiteY1191" fmla="*/ 452374 h 6857994"/>
              <a:gd name="connsiteX1192" fmla="*/ 10871293 w 12191990"/>
              <a:gd name="connsiteY1192" fmla="*/ 451910 h 6857994"/>
              <a:gd name="connsiteX1193" fmla="*/ 10871292 w 12191990"/>
              <a:gd name="connsiteY1193" fmla="*/ 451910 h 6857994"/>
              <a:gd name="connsiteX1194" fmla="*/ 10871292 w 12191990"/>
              <a:gd name="connsiteY1194" fmla="*/ 451906 h 6857994"/>
              <a:gd name="connsiteX1195" fmla="*/ 10870826 w 12191990"/>
              <a:gd name="connsiteY1195" fmla="*/ 451906 h 6857994"/>
              <a:gd name="connsiteX1196" fmla="*/ 10872874 w 12191990"/>
              <a:gd name="connsiteY1196" fmla="*/ 445723 h 6857994"/>
              <a:gd name="connsiteX1197" fmla="*/ 10873167 w 12191990"/>
              <a:gd name="connsiteY1197" fmla="*/ 444839 h 6857994"/>
              <a:gd name="connsiteX1198" fmla="*/ 10875531 w 12191990"/>
              <a:gd name="connsiteY1198" fmla="*/ 437791 h 6857994"/>
              <a:gd name="connsiteX1199" fmla="*/ 10877895 w 12191990"/>
              <a:gd name="connsiteY1199" fmla="*/ 431189 h 6857994"/>
              <a:gd name="connsiteX1200" fmla="*/ 10880238 w 12191990"/>
              <a:gd name="connsiteY1200" fmla="*/ 424140 h 6857994"/>
              <a:gd name="connsiteX1201" fmla="*/ 10882133 w 12191990"/>
              <a:gd name="connsiteY1201" fmla="*/ 417070 h 6857994"/>
              <a:gd name="connsiteX1202" fmla="*/ 10884476 w 12191990"/>
              <a:gd name="connsiteY1202" fmla="*/ 410021 h 6857994"/>
              <a:gd name="connsiteX1203" fmla="*/ 10886839 w 12191990"/>
              <a:gd name="connsiteY1203" fmla="*/ 403419 h 6857994"/>
              <a:gd name="connsiteX1204" fmla="*/ 10889182 w 12191990"/>
              <a:gd name="connsiteY1204" fmla="*/ 396349 h 6857994"/>
              <a:gd name="connsiteX1205" fmla="*/ 10886348 w 12191990"/>
              <a:gd name="connsiteY1205" fmla="*/ 393538 h 6857994"/>
              <a:gd name="connsiteX1206" fmla="*/ 10884299 w 12191990"/>
              <a:gd name="connsiteY1206" fmla="*/ 400130 h 6857994"/>
              <a:gd name="connsiteX1207" fmla="*/ 10884006 w 12191990"/>
              <a:gd name="connsiteY1207" fmla="*/ 401073 h 6857994"/>
              <a:gd name="connsiteX1208" fmla="*/ 10882132 w 12191990"/>
              <a:gd name="connsiteY1208" fmla="*/ 408143 h 6857994"/>
              <a:gd name="connsiteX1209" fmla="*/ 10879768 w 12191990"/>
              <a:gd name="connsiteY1209" fmla="*/ 415192 h 6857994"/>
              <a:gd name="connsiteX1210" fmla="*/ 10877425 w 12191990"/>
              <a:gd name="connsiteY1210" fmla="*/ 422241 h 6857994"/>
              <a:gd name="connsiteX1211" fmla="*/ 10875062 w 12191990"/>
              <a:gd name="connsiteY1211" fmla="*/ 429311 h 6857994"/>
              <a:gd name="connsiteX1212" fmla="*/ 10872698 w 12191990"/>
              <a:gd name="connsiteY1212" fmla="*/ 436381 h 6857994"/>
              <a:gd name="connsiteX1213" fmla="*/ 10870355 w 12191990"/>
              <a:gd name="connsiteY1213" fmla="*/ 443898 h 6857994"/>
              <a:gd name="connsiteX1214" fmla="*/ 10868013 w 12191990"/>
              <a:gd name="connsiteY1214" fmla="*/ 450947 h 6857994"/>
              <a:gd name="connsiteX1215" fmla="*/ 10867524 w 12191990"/>
              <a:gd name="connsiteY1215" fmla="*/ 450947 h 6857994"/>
              <a:gd name="connsiteX1216" fmla="*/ 10867524 w 12191990"/>
              <a:gd name="connsiteY1216" fmla="*/ 450504 h 6857994"/>
              <a:gd name="connsiteX1217" fmla="*/ 10867523 w 12191990"/>
              <a:gd name="connsiteY1217" fmla="*/ 450504 h 6857994"/>
              <a:gd name="connsiteX1218" fmla="*/ 10867523 w 12191990"/>
              <a:gd name="connsiteY1218" fmla="*/ 450500 h 6857994"/>
              <a:gd name="connsiteX1219" fmla="*/ 10867054 w 12191990"/>
              <a:gd name="connsiteY1219" fmla="*/ 450500 h 6857994"/>
              <a:gd name="connsiteX1220" fmla="*/ 10866586 w 12191990"/>
              <a:gd name="connsiteY1220" fmla="*/ 450500 h 6857994"/>
              <a:gd name="connsiteX1221" fmla="*/ 10866117 w 12191990"/>
              <a:gd name="connsiteY1221" fmla="*/ 450500 h 6857994"/>
              <a:gd name="connsiteX1222" fmla="*/ 10865649 w 12191990"/>
              <a:gd name="connsiteY1222" fmla="*/ 450500 h 6857994"/>
              <a:gd name="connsiteX1223" fmla="*/ 10865180 w 12191990"/>
              <a:gd name="connsiteY1223" fmla="*/ 450500 h 6857994"/>
              <a:gd name="connsiteX1224" fmla="*/ 10864712 w 12191990"/>
              <a:gd name="connsiteY1224" fmla="*/ 450500 h 6857994"/>
              <a:gd name="connsiteX1225" fmla="*/ 10863286 w 12191990"/>
              <a:gd name="connsiteY1225" fmla="*/ 445796 h 6857994"/>
              <a:gd name="connsiteX1226" fmla="*/ 10862370 w 12191990"/>
              <a:gd name="connsiteY1226" fmla="*/ 441070 h 6857994"/>
              <a:gd name="connsiteX1227" fmla="*/ 10861667 w 12191990"/>
              <a:gd name="connsiteY1227" fmla="*/ 438519 h 6857994"/>
              <a:gd name="connsiteX1228" fmla="*/ 10860942 w 12191990"/>
              <a:gd name="connsiteY1228" fmla="*/ 435891 h 6857994"/>
              <a:gd name="connsiteX1229" fmla="*/ 10859538 w 12191990"/>
              <a:gd name="connsiteY1229" fmla="*/ 431188 h 6857994"/>
              <a:gd name="connsiteX1230" fmla="*/ 10858718 w 12191990"/>
              <a:gd name="connsiteY1230" fmla="*/ 426661 h 6857994"/>
              <a:gd name="connsiteX1231" fmla="*/ 10858601 w 12191990"/>
              <a:gd name="connsiteY1231" fmla="*/ 426014 h 6857994"/>
              <a:gd name="connsiteX1232" fmla="*/ 10858600 w 12191990"/>
              <a:gd name="connsiteY1232" fmla="*/ 426012 h 6857994"/>
              <a:gd name="connsiteX1233" fmla="*/ 10858600 w 12191990"/>
              <a:gd name="connsiteY1233" fmla="*/ 426010 h 6857994"/>
              <a:gd name="connsiteX1234" fmla="*/ 10857173 w 12191990"/>
              <a:gd name="connsiteY1234" fmla="*/ 421304 h 6857994"/>
              <a:gd name="connsiteX1235" fmla="*/ 10855767 w 12191990"/>
              <a:gd name="connsiteY1235" fmla="*/ 416129 h 6857994"/>
              <a:gd name="connsiteX1236" fmla="*/ 10854694 w 12191990"/>
              <a:gd name="connsiteY1236" fmla="*/ 412589 h 6857994"/>
              <a:gd name="connsiteX1237" fmla="*/ 10854341 w 12191990"/>
              <a:gd name="connsiteY1237" fmla="*/ 411426 h 6857994"/>
              <a:gd name="connsiteX1238" fmla="*/ 10855768 w 12191990"/>
              <a:gd name="connsiteY1238" fmla="*/ 410489 h 6857994"/>
              <a:gd name="connsiteX1239" fmla="*/ 10857174 w 12191990"/>
              <a:gd name="connsiteY1239" fmla="*/ 409531 h 6857994"/>
              <a:gd name="connsiteX1240" fmla="*/ 10858111 w 12191990"/>
              <a:gd name="connsiteY1240" fmla="*/ 408594 h 6857994"/>
              <a:gd name="connsiteX1241" fmla="*/ 10859069 w 12191990"/>
              <a:gd name="connsiteY1241" fmla="*/ 407189 h 6857994"/>
              <a:gd name="connsiteX1242" fmla="*/ 10859985 w 12191990"/>
              <a:gd name="connsiteY1242" fmla="*/ 405762 h 6857994"/>
              <a:gd name="connsiteX1243" fmla="*/ 10860475 w 12191990"/>
              <a:gd name="connsiteY1243" fmla="*/ 404378 h 6857994"/>
              <a:gd name="connsiteX1244" fmla="*/ 10860943 w 12191990"/>
              <a:gd name="connsiteY1244" fmla="*/ 402951 h 6857994"/>
              <a:gd name="connsiteX1245" fmla="*/ 10860943 w 12191990"/>
              <a:gd name="connsiteY1245" fmla="*/ 401077 h 6857994"/>
              <a:gd name="connsiteX1246" fmla="*/ 10860943 w 12191990"/>
              <a:gd name="connsiteY1246" fmla="*/ 400608 h 6857994"/>
              <a:gd name="connsiteX1247" fmla="*/ 10860943 w 12191990"/>
              <a:gd name="connsiteY1247" fmla="*/ 400119 h 6857994"/>
              <a:gd name="connsiteX1248" fmla="*/ 10864244 w 12191990"/>
              <a:gd name="connsiteY1248" fmla="*/ 399181 h 6857994"/>
              <a:gd name="connsiteX1249" fmla="*/ 10867524 w 12191990"/>
              <a:gd name="connsiteY1249" fmla="*/ 398713 h 6857994"/>
              <a:gd name="connsiteX1250" fmla="*/ 10870825 w 12191990"/>
              <a:gd name="connsiteY1250" fmla="*/ 397776 h 6857994"/>
              <a:gd name="connsiteX1251" fmla="*/ 10873657 w 12191990"/>
              <a:gd name="connsiteY1251" fmla="*/ 396839 h 6857994"/>
              <a:gd name="connsiteX1252" fmla="*/ 10876937 w 12191990"/>
              <a:gd name="connsiteY1252" fmla="*/ 396349 h 6857994"/>
              <a:gd name="connsiteX1253" fmla="*/ 10880238 w 12191990"/>
              <a:gd name="connsiteY1253" fmla="*/ 395433 h 6857994"/>
              <a:gd name="connsiteX1254" fmla="*/ 10883538 w 12191990"/>
              <a:gd name="connsiteY1254" fmla="*/ 394475 h 6857994"/>
              <a:gd name="connsiteX1255" fmla="*/ 10643978 w 12191990"/>
              <a:gd name="connsiteY1255" fmla="*/ 364810 h 6857994"/>
              <a:gd name="connsiteX1256" fmla="*/ 10650558 w 12191990"/>
              <a:gd name="connsiteY1256" fmla="*/ 370475 h 6857994"/>
              <a:gd name="connsiteX1257" fmla="*/ 10657139 w 12191990"/>
              <a:gd name="connsiteY1257" fmla="*/ 375650 h 6857994"/>
              <a:gd name="connsiteX1258" fmla="*/ 10663719 w 12191990"/>
              <a:gd name="connsiteY1258" fmla="*/ 381293 h 6857994"/>
              <a:gd name="connsiteX1259" fmla="*/ 10670790 w 12191990"/>
              <a:gd name="connsiteY1259" fmla="*/ 386468 h 6857994"/>
              <a:gd name="connsiteX1260" fmla="*/ 10677370 w 12191990"/>
              <a:gd name="connsiteY1260" fmla="*/ 391664 h 6857994"/>
              <a:gd name="connsiteX1261" fmla="*/ 10683972 w 12191990"/>
              <a:gd name="connsiteY1261" fmla="*/ 397307 h 6857994"/>
              <a:gd name="connsiteX1262" fmla="*/ 10690531 w 12191990"/>
              <a:gd name="connsiteY1262" fmla="*/ 402482 h 6857994"/>
              <a:gd name="connsiteX1263" fmla="*/ 10696308 w 12191990"/>
              <a:gd name="connsiteY1263" fmla="*/ 407439 h 6857994"/>
              <a:gd name="connsiteX1264" fmla="*/ 10697130 w 12191990"/>
              <a:gd name="connsiteY1264" fmla="*/ 408144 h 6857994"/>
              <a:gd name="connsiteX1265" fmla="*/ 10690083 w 12191990"/>
              <a:gd name="connsiteY1265" fmla="*/ 412360 h 6857994"/>
              <a:gd name="connsiteX1266" fmla="*/ 10683034 w 12191990"/>
              <a:gd name="connsiteY1266" fmla="*/ 416597 h 6857994"/>
              <a:gd name="connsiteX1267" fmla="*/ 10675985 w 12191990"/>
              <a:gd name="connsiteY1267" fmla="*/ 420835 h 6857994"/>
              <a:gd name="connsiteX1268" fmla="*/ 10668915 w 12191990"/>
              <a:gd name="connsiteY1268" fmla="*/ 425541 h 6857994"/>
              <a:gd name="connsiteX1269" fmla="*/ 10661844 w 12191990"/>
              <a:gd name="connsiteY1269" fmla="*/ 429779 h 6857994"/>
              <a:gd name="connsiteX1270" fmla="*/ 10654774 w 12191990"/>
              <a:gd name="connsiteY1270" fmla="*/ 434017 h 6857994"/>
              <a:gd name="connsiteX1271" fmla="*/ 10647725 w 12191990"/>
              <a:gd name="connsiteY1271" fmla="*/ 438724 h 6857994"/>
              <a:gd name="connsiteX1272" fmla="*/ 10640677 w 12191990"/>
              <a:gd name="connsiteY1272" fmla="*/ 442961 h 6857994"/>
              <a:gd name="connsiteX1273" fmla="*/ 10641145 w 12191990"/>
              <a:gd name="connsiteY1273" fmla="*/ 433084 h 6857994"/>
              <a:gd name="connsiteX1274" fmla="*/ 10641593 w 12191990"/>
              <a:gd name="connsiteY1274" fmla="*/ 423671 h 6857994"/>
              <a:gd name="connsiteX1275" fmla="*/ 10642082 w 12191990"/>
              <a:gd name="connsiteY1275" fmla="*/ 413790 h 6857994"/>
              <a:gd name="connsiteX1276" fmla="*/ 10642551 w 12191990"/>
              <a:gd name="connsiteY1276" fmla="*/ 403888 h 6857994"/>
              <a:gd name="connsiteX1277" fmla="*/ 10643019 w 12191990"/>
              <a:gd name="connsiteY1277" fmla="*/ 394475 h 6857994"/>
              <a:gd name="connsiteX1278" fmla="*/ 10643019 w 12191990"/>
              <a:gd name="connsiteY1278" fmla="*/ 384594 h 6857994"/>
              <a:gd name="connsiteX1279" fmla="*/ 10643488 w 12191990"/>
              <a:gd name="connsiteY1279" fmla="*/ 374713 h 6857994"/>
              <a:gd name="connsiteX1280" fmla="*/ 10643978 w 12191990"/>
              <a:gd name="connsiteY1280" fmla="*/ 364810 h 6857994"/>
              <a:gd name="connsiteX1281" fmla="*/ 10640676 w 12191990"/>
              <a:gd name="connsiteY1281" fmla="*/ 364342 h 6857994"/>
              <a:gd name="connsiteX1282" fmla="*/ 10640676 w 12191990"/>
              <a:gd name="connsiteY1282" fmla="*/ 373002 h 6857994"/>
              <a:gd name="connsiteX1283" fmla="*/ 10640676 w 12191990"/>
              <a:gd name="connsiteY1283" fmla="*/ 374240 h 6857994"/>
              <a:gd name="connsiteX1284" fmla="*/ 10640207 w 12191990"/>
              <a:gd name="connsiteY1284" fmla="*/ 384121 h 6857994"/>
              <a:gd name="connsiteX1285" fmla="*/ 10639718 w 12191990"/>
              <a:gd name="connsiteY1285" fmla="*/ 394003 h 6857994"/>
              <a:gd name="connsiteX1286" fmla="*/ 10639249 w 12191990"/>
              <a:gd name="connsiteY1286" fmla="*/ 403415 h 6857994"/>
              <a:gd name="connsiteX1287" fmla="*/ 10638781 w 12191990"/>
              <a:gd name="connsiteY1287" fmla="*/ 413297 h 6857994"/>
              <a:gd name="connsiteX1288" fmla="*/ 10638312 w 12191990"/>
              <a:gd name="connsiteY1288" fmla="*/ 423199 h 6857994"/>
              <a:gd name="connsiteX1289" fmla="*/ 10637843 w 12191990"/>
              <a:gd name="connsiteY1289" fmla="*/ 433080 h 6857994"/>
              <a:gd name="connsiteX1290" fmla="*/ 10637375 w 12191990"/>
              <a:gd name="connsiteY1290" fmla="*/ 442961 h 6857994"/>
              <a:gd name="connsiteX1291" fmla="*/ 10628431 w 12191990"/>
              <a:gd name="connsiteY1291" fmla="*/ 436850 h 6857994"/>
              <a:gd name="connsiteX1292" fmla="*/ 10619486 w 12191990"/>
              <a:gd name="connsiteY1292" fmla="*/ 431185 h 6857994"/>
              <a:gd name="connsiteX1293" fmla="*/ 10610542 w 12191990"/>
              <a:gd name="connsiteY1293" fmla="*/ 425073 h 6857994"/>
              <a:gd name="connsiteX1294" fmla="*/ 10601597 w 12191990"/>
              <a:gd name="connsiteY1294" fmla="*/ 418940 h 6857994"/>
              <a:gd name="connsiteX1295" fmla="*/ 10592653 w 12191990"/>
              <a:gd name="connsiteY1295" fmla="*/ 413297 h 6857994"/>
              <a:gd name="connsiteX1296" fmla="*/ 10584177 w 12191990"/>
              <a:gd name="connsiteY1296" fmla="*/ 407185 h 6857994"/>
              <a:gd name="connsiteX1297" fmla="*/ 10575233 w 12191990"/>
              <a:gd name="connsiteY1297" fmla="*/ 401073 h 6857994"/>
              <a:gd name="connsiteX1298" fmla="*/ 10567406 w 12191990"/>
              <a:gd name="connsiteY1298" fmla="*/ 396135 h 6857994"/>
              <a:gd name="connsiteX1299" fmla="*/ 10566292 w 12191990"/>
              <a:gd name="connsiteY1299" fmla="*/ 395432 h 6857994"/>
              <a:gd name="connsiteX1300" fmla="*/ 10575702 w 12191990"/>
              <a:gd name="connsiteY1300" fmla="*/ 391196 h 6857994"/>
              <a:gd name="connsiteX1301" fmla="*/ 10584647 w 12191990"/>
              <a:gd name="connsiteY1301" fmla="*/ 387426 h 6857994"/>
              <a:gd name="connsiteX1302" fmla="*/ 10594060 w 12191990"/>
              <a:gd name="connsiteY1302" fmla="*/ 383657 h 6857994"/>
              <a:gd name="connsiteX1303" fmla="*/ 10603472 w 12191990"/>
              <a:gd name="connsiteY1303" fmla="*/ 379888 h 6857994"/>
              <a:gd name="connsiteX1304" fmla="*/ 10612885 w 12191990"/>
              <a:gd name="connsiteY1304" fmla="*/ 375650 h 6857994"/>
              <a:gd name="connsiteX1305" fmla="*/ 10622298 w 12191990"/>
              <a:gd name="connsiteY1305" fmla="*/ 371880 h 6857994"/>
              <a:gd name="connsiteX1306" fmla="*/ 10631711 w 12191990"/>
              <a:gd name="connsiteY1306" fmla="*/ 368111 h 6857994"/>
              <a:gd name="connsiteX1307" fmla="*/ 10639556 w 12191990"/>
              <a:gd name="connsiteY1307" fmla="*/ 364813 h 6857994"/>
              <a:gd name="connsiteX1308" fmla="*/ 10906600 w 12191990"/>
              <a:gd name="connsiteY1308" fmla="*/ 352612 h 6857994"/>
              <a:gd name="connsiteX1309" fmla="*/ 10906133 w 12191990"/>
              <a:gd name="connsiteY1309" fmla="*/ 361058 h 6857994"/>
              <a:gd name="connsiteX1310" fmla="*/ 10905174 w 12191990"/>
              <a:gd name="connsiteY1310" fmla="*/ 369065 h 6857994"/>
              <a:gd name="connsiteX1311" fmla="*/ 10904706 w 12191990"/>
              <a:gd name="connsiteY1311" fmla="*/ 377051 h 6857994"/>
              <a:gd name="connsiteX1312" fmla="*/ 10903790 w 12191990"/>
              <a:gd name="connsiteY1312" fmla="*/ 385058 h 6857994"/>
              <a:gd name="connsiteX1313" fmla="*/ 10902832 w 12191990"/>
              <a:gd name="connsiteY1313" fmla="*/ 393066 h 6857994"/>
              <a:gd name="connsiteX1314" fmla="*/ 10902363 w 12191990"/>
              <a:gd name="connsiteY1314" fmla="*/ 401541 h 6857994"/>
              <a:gd name="connsiteX1315" fmla="*/ 10901426 w 12191990"/>
              <a:gd name="connsiteY1315" fmla="*/ 409527 h 6857994"/>
              <a:gd name="connsiteX1316" fmla="*/ 10900958 w 12191990"/>
              <a:gd name="connsiteY1316" fmla="*/ 417556 h 6857994"/>
              <a:gd name="connsiteX1317" fmla="*/ 10899531 w 12191990"/>
              <a:gd name="connsiteY1317" fmla="*/ 414255 h 6857994"/>
              <a:gd name="connsiteX1318" fmla="*/ 10898125 w 12191990"/>
              <a:gd name="connsiteY1318" fmla="*/ 410954 h 6857994"/>
              <a:gd name="connsiteX1319" fmla="*/ 10897367 w 12191990"/>
              <a:gd name="connsiteY1319" fmla="*/ 408285 h 6857994"/>
              <a:gd name="connsiteX1320" fmla="*/ 10897189 w 12191990"/>
              <a:gd name="connsiteY1320" fmla="*/ 407657 h 6857994"/>
              <a:gd name="connsiteX1321" fmla="*/ 10897189 w 12191990"/>
              <a:gd name="connsiteY1321" fmla="*/ 407657 h 6857994"/>
              <a:gd name="connsiteX1322" fmla="*/ 10897188 w 12191990"/>
              <a:gd name="connsiteY1322" fmla="*/ 407653 h 6857994"/>
              <a:gd name="connsiteX1323" fmla="*/ 10895761 w 12191990"/>
              <a:gd name="connsiteY1323" fmla="*/ 404374 h 6857994"/>
              <a:gd name="connsiteX1324" fmla="*/ 10894377 w 12191990"/>
              <a:gd name="connsiteY1324" fmla="*/ 401073 h 6857994"/>
              <a:gd name="connsiteX1325" fmla="*/ 10893419 w 12191990"/>
              <a:gd name="connsiteY1325" fmla="*/ 397772 h 6857994"/>
              <a:gd name="connsiteX1326" fmla="*/ 10892013 w 12191990"/>
              <a:gd name="connsiteY1326" fmla="*/ 394961 h 6857994"/>
              <a:gd name="connsiteX1327" fmla="*/ 10891077 w 12191990"/>
              <a:gd name="connsiteY1327" fmla="*/ 391664 h 6857994"/>
              <a:gd name="connsiteX1328" fmla="*/ 10892717 w 12191990"/>
              <a:gd name="connsiteY1328" fmla="*/ 387117 h 6857994"/>
              <a:gd name="connsiteX1329" fmla="*/ 10892951 w 12191990"/>
              <a:gd name="connsiteY1329" fmla="*/ 386468 h 6857994"/>
              <a:gd name="connsiteX1330" fmla="*/ 10894825 w 12191990"/>
              <a:gd name="connsiteY1330" fmla="*/ 381783 h 6857994"/>
              <a:gd name="connsiteX1331" fmla="*/ 10896721 w 12191990"/>
              <a:gd name="connsiteY1331" fmla="*/ 377055 h 6857994"/>
              <a:gd name="connsiteX1332" fmla="*/ 10898595 w 12191990"/>
              <a:gd name="connsiteY1332" fmla="*/ 371880 h 6857994"/>
              <a:gd name="connsiteX1333" fmla="*/ 10900959 w 12191990"/>
              <a:gd name="connsiteY1333" fmla="*/ 367174 h 6857994"/>
              <a:gd name="connsiteX1334" fmla="*/ 10902833 w 12191990"/>
              <a:gd name="connsiteY1334" fmla="*/ 362468 h 6857994"/>
              <a:gd name="connsiteX1335" fmla="*/ 10904707 w 12191990"/>
              <a:gd name="connsiteY1335" fmla="*/ 357783 h 6857994"/>
              <a:gd name="connsiteX1336" fmla="*/ 10906365 w 12191990"/>
              <a:gd name="connsiteY1336" fmla="*/ 353255 h 6857994"/>
              <a:gd name="connsiteX1337" fmla="*/ 10724903 w 12191990"/>
              <a:gd name="connsiteY1337" fmla="*/ 342258 h 6857994"/>
              <a:gd name="connsiteX1338" fmla="*/ 10730078 w 12191990"/>
              <a:gd name="connsiteY1338" fmla="*/ 350265 h 6857994"/>
              <a:gd name="connsiteX1339" fmla="*/ 10735253 w 12191990"/>
              <a:gd name="connsiteY1339" fmla="*/ 358720 h 6857994"/>
              <a:gd name="connsiteX1340" fmla="*/ 10740897 w 12191990"/>
              <a:gd name="connsiteY1340" fmla="*/ 366706 h 6857994"/>
              <a:gd name="connsiteX1341" fmla="*/ 10746093 w 12191990"/>
              <a:gd name="connsiteY1341" fmla="*/ 374713 h 6857994"/>
              <a:gd name="connsiteX1342" fmla="*/ 10751268 w 12191990"/>
              <a:gd name="connsiteY1342" fmla="*/ 382720 h 6857994"/>
              <a:gd name="connsiteX1343" fmla="*/ 10756911 w 12191990"/>
              <a:gd name="connsiteY1343" fmla="*/ 390706 h 6857994"/>
              <a:gd name="connsiteX1344" fmla="*/ 10762086 w 12191990"/>
              <a:gd name="connsiteY1344" fmla="*/ 398713 h 6857994"/>
              <a:gd name="connsiteX1345" fmla="*/ 10766614 w 12191990"/>
              <a:gd name="connsiteY1345" fmla="*/ 405719 h 6857994"/>
              <a:gd name="connsiteX1346" fmla="*/ 10767259 w 12191990"/>
              <a:gd name="connsiteY1346" fmla="*/ 406716 h 6857994"/>
              <a:gd name="connsiteX1347" fmla="*/ 10759274 w 12191990"/>
              <a:gd name="connsiteY1347" fmla="*/ 406716 h 6857994"/>
              <a:gd name="connsiteX1348" fmla="*/ 10751267 w 12191990"/>
              <a:gd name="connsiteY1348" fmla="*/ 406716 h 6857994"/>
              <a:gd name="connsiteX1349" fmla="*/ 10742791 w 12191990"/>
              <a:gd name="connsiteY1349" fmla="*/ 406716 h 6857994"/>
              <a:gd name="connsiteX1350" fmla="*/ 10734784 w 12191990"/>
              <a:gd name="connsiteY1350" fmla="*/ 406716 h 6857994"/>
              <a:gd name="connsiteX1351" fmla="*/ 10726798 w 12191990"/>
              <a:gd name="connsiteY1351" fmla="*/ 406716 h 6857994"/>
              <a:gd name="connsiteX1352" fmla="*/ 10718322 w 12191990"/>
              <a:gd name="connsiteY1352" fmla="*/ 406716 h 6857994"/>
              <a:gd name="connsiteX1353" fmla="*/ 10710314 w 12191990"/>
              <a:gd name="connsiteY1353" fmla="*/ 406716 h 6857994"/>
              <a:gd name="connsiteX1354" fmla="*/ 10702309 w 12191990"/>
              <a:gd name="connsiteY1354" fmla="*/ 406248 h 6857994"/>
              <a:gd name="connsiteX1355" fmla="*/ 10705140 w 12191990"/>
              <a:gd name="connsiteY1355" fmla="*/ 398244 h 6857994"/>
              <a:gd name="connsiteX1356" fmla="*/ 10707973 w 12191990"/>
              <a:gd name="connsiteY1356" fmla="*/ 390237 h 6857994"/>
              <a:gd name="connsiteX1357" fmla="*/ 10710784 w 12191990"/>
              <a:gd name="connsiteY1357" fmla="*/ 382251 h 6857994"/>
              <a:gd name="connsiteX1358" fmla="*/ 10713616 w 12191990"/>
              <a:gd name="connsiteY1358" fmla="*/ 374244 h 6857994"/>
              <a:gd name="connsiteX1359" fmla="*/ 10716427 w 12191990"/>
              <a:gd name="connsiteY1359" fmla="*/ 366237 h 6857994"/>
              <a:gd name="connsiteX1360" fmla="*/ 10719260 w 12191990"/>
              <a:gd name="connsiteY1360" fmla="*/ 358251 h 6857994"/>
              <a:gd name="connsiteX1361" fmla="*/ 10722071 w 12191990"/>
              <a:gd name="connsiteY1361" fmla="*/ 350265 h 6857994"/>
              <a:gd name="connsiteX1362" fmla="*/ 10724903 w 12191990"/>
              <a:gd name="connsiteY1362" fmla="*/ 342258 h 6857994"/>
              <a:gd name="connsiteX1363" fmla="*/ 10721599 w 12191990"/>
              <a:gd name="connsiteY1363" fmla="*/ 341300 h 6857994"/>
              <a:gd name="connsiteX1364" fmla="*/ 10719123 w 12191990"/>
              <a:gd name="connsiteY1364" fmla="*/ 348302 h 6857994"/>
              <a:gd name="connsiteX1365" fmla="*/ 10718769 w 12191990"/>
              <a:gd name="connsiteY1365" fmla="*/ 349303 h 6857994"/>
              <a:gd name="connsiteX1366" fmla="*/ 10715958 w 12191990"/>
              <a:gd name="connsiteY1366" fmla="*/ 357310 h 6857994"/>
              <a:gd name="connsiteX1367" fmla="*/ 10713125 w 12191990"/>
              <a:gd name="connsiteY1367" fmla="*/ 365296 h 6857994"/>
              <a:gd name="connsiteX1368" fmla="*/ 10710314 w 12191990"/>
              <a:gd name="connsiteY1368" fmla="*/ 373282 h 6857994"/>
              <a:gd name="connsiteX1369" fmla="*/ 10707482 w 12191990"/>
              <a:gd name="connsiteY1369" fmla="*/ 381289 h 6857994"/>
              <a:gd name="connsiteX1370" fmla="*/ 10704671 w 12191990"/>
              <a:gd name="connsiteY1370" fmla="*/ 389296 h 6857994"/>
              <a:gd name="connsiteX1371" fmla="*/ 10701838 w 12191990"/>
              <a:gd name="connsiteY1371" fmla="*/ 397303 h 6857994"/>
              <a:gd name="connsiteX1372" fmla="*/ 10699006 w 12191990"/>
              <a:gd name="connsiteY1372" fmla="*/ 405311 h 6857994"/>
              <a:gd name="connsiteX1373" fmla="*/ 10692426 w 12191990"/>
              <a:gd name="connsiteY1373" fmla="*/ 400114 h 6857994"/>
              <a:gd name="connsiteX1374" fmla="*/ 10685866 w 12191990"/>
              <a:gd name="connsiteY1374" fmla="*/ 394471 h 6857994"/>
              <a:gd name="connsiteX1375" fmla="*/ 10679265 w 12191990"/>
              <a:gd name="connsiteY1375" fmla="*/ 389296 h 6857994"/>
              <a:gd name="connsiteX1376" fmla="*/ 10672684 w 12191990"/>
              <a:gd name="connsiteY1376" fmla="*/ 384121 h 6857994"/>
              <a:gd name="connsiteX1377" fmla="*/ 10666082 w 12191990"/>
              <a:gd name="connsiteY1377" fmla="*/ 378478 h 6857994"/>
              <a:gd name="connsiteX1378" fmla="*/ 10659502 w 12191990"/>
              <a:gd name="connsiteY1378" fmla="*/ 373282 h 6857994"/>
              <a:gd name="connsiteX1379" fmla="*/ 10652900 w 12191990"/>
              <a:gd name="connsiteY1379" fmla="*/ 367639 h 6857994"/>
              <a:gd name="connsiteX1380" fmla="*/ 10647142 w 12191990"/>
              <a:gd name="connsiteY1380" fmla="*/ 363111 h 6857994"/>
              <a:gd name="connsiteX1381" fmla="*/ 10646323 w 12191990"/>
              <a:gd name="connsiteY1381" fmla="*/ 362467 h 6857994"/>
              <a:gd name="connsiteX1382" fmla="*/ 10655733 w 12191990"/>
              <a:gd name="connsiteY1382" fmla="*/ 359678 h 6857994"/>
              <a:gd name="connsiteX1383" fmla="*/ 10665146 w 12191990"/>
              <a:gd name="connsiteY1383" fmla="*/ 357314 h 6857994"/>
              <a:gd name="connsiteX1384" fmla="*/ 10674559 w 12191990"/>
              <a:gd name="connsiteY1384" fmla="*/ 354482 h 6857994"/>
              <a:gd name="connsiteX1385" fmla="*/ 10683972 w 12191990"/>
              <a:gd name="connsiteY1385" fmla="*/ 351671 h 6857994"/>
              <a:gd name="connsiteX1386" fmla="*/ 10693364 w 12191990"/>
              <a:gd name="connsiteY1386" fmla="*/ 349307 h 6857994"/>
              <a:gd name="connsiteX1387" fmla="*/ 10702777 w 12191990"/>
              <a:gd name="connsiteY1387" fmla="*/ 346496 h 6857994"/>
              <a:gd name="connsiteX1388" fmla="*/ 10712189 w 12191990"/>
              <a:gd name="connsiteY1388" fmla="*/ 343664 h 6857994"/>
              <a:gd name="connsiteX1389" fmla="*/ 10720425 w 12191990"/>
              <a:gd name="connsiteY1389" fmla="*/ 341595 h 6857994"/>
              <a:gd name="connsiteX1390" fmla="*/ 10513091 w 12191990"/>
              <a:gd name="connsiteY1390" fmla="*/ 337083 h 6857994"/>
              <a:gd name="connsiteX1391" fmla="*/ 10519225 w 12191990"/>
              <a:gd name="connsiteY1391" fmla="*/ 344132 h 6857994"/>
              <a:gd name="connsiteX1392" fmla="*/ 10524868 w 12191990"/>
              <a:gd name="connsiteY1392" fmla="*/ 351181 h 6857994"/>
              <a:gd name="connsiteX1393" fmla="*/ 10531002 w 12191990"/>
              <a:gd name="connsiteY1393" fmla="*/ 358251 h 6857994"/>
              <a:gd name="connsiteX1394" fmla="*/ 10536645 w 12191990"/>
              <a:gd name="connsiteY1394" fmla="*/ 365769 h 6857994"/>
              <a:gd name="connsiteX1395" fmla="*/ 10542757 w 12191990"/>
              <a:gd name="connsiteY1395" fmla="*/ 372839 h 6857994"/>
              <a:gd name="connsiteX1396" fmla="*/ 10548401 w 12191990"/>
              <a:gd name="connsiteY1396" fmla="*/ 379888 h 6857994"/>
              <a:gd name="connsiteX1397" fmla="*/ 10554513 w 12191990"/>
              <a:gd name="connsiteY1397" fmla="*/ 387426 h 6857994"/>
              <a:gd name="connsiteX1398" fmla="*/ 10559469 w 12191990"/>
              <a:gd name="connsiteY1398" fmla="*/ 393594 h 6857994"/>
              <a:gd name="connsiteX1399" fmla="*/ 10560175 w 12191990"/>
              <a:gd name="connsiteY1399" fmla="*/ 394472 h 6857994"/>
              <a:gd name="connsiteX1400" fmla="*/ 10554064 w 12191990"/>
              <a:gd name="connsiteY1400" fmla="*/ 398240 h 6857994"/>
              <a:gd name="connsiteX1401" fmla="*/ 10547462 w 12191990"/>
              <a:gd name="connsiteY1401" fmla="*/ 402478 h 6857994"/>
              <a:gd name="connsiteX1402" fmla="*/ 10540882 w 12191990"/>
              <a:gd name="connsiteY1402" fmla="*/ 406248 h 6857994"/>
              <a:gd name="connsiteX1403" fmla="*/ 10534280 w 12191990"/>
              <a:gd name="connsiteY1403" fmla="*/ 410486 h 6857994"/>
              <a:gd name="connsiteX1404" fmla="*/ 10528168 w 12191990"/>
              <a:gd name="connsiteY1404" fmla="*/ 414255 h 6857994"/>
              <a:gd name="connsiteX1405" fmla="*/ 10521588 w 12191990"/>
              <a:gd name="connsiteY1405" fmla="*/ 418471 h 6857994"/>
              <a:gd name="connsiteX1406" fmla="*/ 10514986 w 12191990"/>
              <a:gd name="connsiteY1406" fmla="*/ 422241 h 6857994"/>
              <a:gd name="connsiteX1407" fmla="*/ 10508875 w 12191990"/>
              <a:gd name="connsiteY1407" fmla="*/ 426009 h 6857994"/>
              <a:gd name="connsiteX1408" fmla="*/ 10509343 w 12191990"/>
              <a:gd name="connsiteY1408" fmla="*/ 415196 h 6857994"/>
              <a:gd name="connsiteX1409" fmla="*/ 10509791 w 12191990"/>
              <a:gd name="connsiteY1409" fmla="*/ 403888 h 6857994"/>
              <a:gd name="connsiteX1410" fmla="*/ 10510280 w 12191990"/>
              <a:gd name="connsiteY1410" fmla="*/ 392601 h 6857994"/>
              <a:gd name="connsiteX1411" fmla="*/ 10510749 w 12191990"/>
              <a:gd name="connsiteY1411" fmla="*/ 381293 h 6857994"/>
              <a:gd name="connsiteX1412" fmla="*/ 10511686 w 12191990"/>
              <a:gd name="connsiteY1412" fmla="*/ 370475 h 6857994"/>
              <a:gd name="connsiteX1413" fmla="*/ 10512176 w 12191990"/>
              <a:gd name="connsiteY1413" fmla="*/ 359209 h 6857994"/>
              <a:gd name="connsiteX1414" fmla="*/ 10512623 w 12191990"/>
              <a:gd name="connsiteY1414" fmla="*/ 347901 h 6857994"/>
              <a:gd name="connsiteX1415" fmla="*/ 10513091 w 12191990"/>
              <a:gd name="connsiteY1415" fmla="*/ 337083 h 6857994"/>
              <a:gd name="connsiteX1416" fmla="*/ 10509790 w 12191990"/>
              <a:gd name="connsiteY1416" fmla="*/ 336126 h 6857994"/>
              <a:gd name="connsiteX1417" fmla="*/ 10509398 w 12191990"/>
              <a:gd name="connsiteY1417" fmla="*/ 345605 h 6857994"/>
              <a:gd name="connsiteX1418" fmla="*/ 10509342 w 12191990"/>
              <a:gd name="connsiteY1418" fmla="*/ 346960 h 6857994"/>
              <a:gd name="connsiteX1419" fmla="*/ 10508874 w 12191990"/>
              <a:gd name="connsiteY1419" fmla="*/ 358247 h 6857994"/>
              <a:gd name="connsiteX1420" fmla="*/ 10508405 w 12191990"/>
              <a:gd name="connsiteY1420" fmla="*/ 369065 h 6857994"/>
              <a:gd name="connsiteX1421" fmla="*/ 10507915 w 12191990"/>
              <a:gd name="connsiteY1421" fmla="*/ 379884 h 6857994"/>
              <a:gd name="connsiteX1422" fmla="*/ 10506978 w 12191990"/>
              <a:gd name="connsiteY1422" fmla="*/ 390702 h 6857994"/>
              <a:gd name="connsiteX1423" fmla="*/ 10506510 w 12191990"/>
              <a:gd name="connsiteY1423" fmla="*/ 401541 h 6857994"/>
              <a:gd name="connsiteX1424" fmla="*/ 10506041 w 12191990"/>
              <a:gd name="connsiteY1424" fmla="*/ 412828 h 6857994"/>
              <a:gd name="connsiteX1425" fmla="*/ 10505573 w 12191990"/>
              <a:gd name="connsiteY1425" fmla="*/ 423667 h 6857994"/>
              <a:gd name="connsiteX1426" fmla="*/ 10501335 w 12191990"/>
              <a:gd name="connsiteY1426" fmla="*/ 416597 h 6857994"/>
              <a:gd name="connsiteX1427" fmla="*/ 10497566 w 12191990"/>
              <a:gd name="connsiteY1427" fmla="*/ 409527 h 6857994"/>
              <a:gd name="connsiteX1428" fmla="*/ 10493328 w 12191990"/>
              <a:gd name="connsiteY1428" fmla="*/ 402478 h 6857994"/>
              <a:gd name="connsiteX1429" fmla="*/ 10489579 w 12191990"/>
              <a:gd name="connsiteY1429" fmla="*/ 395429 h 6857994"/>
              <a:gd name="connsiteX1430" fmla="*/ 10485320 w 12191990"/>
              <a:gd name="connsiteY1430" fmla="*/ 388359 h 6857994"/>
              <a:gd name="connsiteX1431" fmla="*/ 10481551 w 12191990"/>
              <a:gd name="connsiteY1431" fmla="*/ 381289 h 6857994"/>
              <a:gd name="connsiteX1432" fmla="*/ 10477334 w 12191990"/>
              <a:gd name="connsiteY1432" fmla="*/ 374240 h 6857994"/>
              <a:gd name="connsiteX1433" fmla="*/ 10473626 w 12191990"/>
              <a:gd name="connsiteY1433" fmla="*/ 368054 h 6857994"/>
              <a:gd name="connsiteX1434" fmla="*/ 10473098 w 12191990"/>
              <a:gd name="connsiteY1434" fmla="*/ 367173 h 6857994"/>
              <a:gd name="connsiteX1435" fmla="*/ 10477782 w 12191990"/>
              <a:gd name="connsiteY1435" fmla="*/ 362957 h 6857994"/>
              <a:gd name="connsiteX1436" fmla="*/ 10482510 w 12191990"/>
              <a:gd name="connsiteY1436" fmla="*/ 359209 h 6857994"/>
              <a:gd name="connsiteX1437" fmla="*/ 10487217 w 12191990"/>
              <a:gd name="connsiteY1437" fmla="*/ 355440 h 6857994"/>
              <a:gd name="connsiteX1438" fmla="*/ 10491455 w 12191990"/>
              <a:gd name="connsiteY1438" fmla="*/ 351671 h 6857994"/>
              <a:gd name="connsiteX1439" fmla="*/ 10496161 w 12191990"/>
              <a:gd name="connsiteY1439" fmla="*/ 347901 h 6857994"/>
              <a:gd name="connsiteX1440" fmla="*/ 10500867 w 12191990"/>
              <a:gd name="connsiteY1440" fmla="*/ 344132 h 6857994"/>
              <a:gd name="connsiteX1441" fmla="*/ 10505574 w 12191990"/>
              <a:gd name="connsiteY1441" fmla="*/ 339894 h 6857994"/>
              <a:gd name="connsiteX1442" fmla="*/ 10812452 w 12191990"/>
              <a:gd name="connsiteY1442" fmla="*/ 335188 h 6857994"/>
              <a:gd name="connsiteX1443" fmla="*/ 10816221 w 12191990"/>
              <a:gd name="connsiteY1443" fmla="*/ 342258 h 6857994"/>
              <a:gd name="connsiteX1444" fmla="*/ 10820459 w 12191990"/>
              <a:gd name="connsiteY1444" fmla="*/ 349797 h 6857994"/>
              <a:gd name="connsiteX1445" fmla="*/ 10824229 w 12191990"/>
              <a:gd name="connsiteY1445" fmla="*/ 356846 h 6857994"/>
              <a:gd name="connsiteX1446" fmla="*/ 10827977 w 12191990"/>
              <a:gd name="connsiteY1446" fmla="*/ 363873 h 6857994"/>
              <a:gd name="connsiteX1447" fmla="*/ 10831746 w 12191990"/>
              <a:gd name="connsiteY1447" fmla="*/ 370943 h 6857994"/>
              <a:gd name="connsiteX1448" fmla="*/ 10836005 w 12191990"/>
              <a:gd name="connsiteY1448" fmla="*/ 378014 h 6857994"/>
              <a:gd name="connsiteX1449" fmla="*/ 10839775 w 12191990"/>
              <a:gd name="connsiteY1449" fmla="*/ 385062 h 6857994"/>
              <a:gd name="connsiteX1450" fmla="*/ 10843055 w 12191990"/>
              <a:gd name="connsiteY1450" fmla="*/ 391658 h 6857994"/>
              <a:gd name="connsiteX1451" fmla="*/ 10843521 w 12191990"/>
              <a:gd name="connsiteY1451" fmla="*/ 392597 h 6857994"/>
              <a:gd name="connsiteX1452" fmla="*/ 10842585 w 12191990"/>
              <a:gd name="connsiteY1452" fmla="*/ 393066 h 6857994"/>
              <a:gd name="connsiteX1453" fmla="*/ 10842116 w 12191990"/>
              <a:gd name="connsiteY1453" fmla="*/ 394003 h 6857994"/>
              <a:gd name="connsiteX1454" fmla="*/ 10841158 w 12191990"/>
              <a:gd name="connsiteY1454" fmla="*/ 394961 h 6857994"/>
              <a:gd name="connsiteX1455" fmla="*/ 10840690 w 12191990"/>
              <a:gd name="connsiteY1455" fmla="*/ 395877 h 6857994"/>
              <a:gd name="connsiteX1456" fmla="*/ 10840221 w 12191990"/>
              <a:gd name="connsiteY1456" fmla="*/ 396835 h 6857994"/>
              <a:gd name="connsiteX1457" fmla="*/ 10839774 w 12191990"/>
              <a:gd name="connsiteY1457" fmla="*/ 398240 h 6857994"/>
              <a:gd name="connsiteX1458" fmla="*/ 10839284 w 12191990"/>
              <a:gd name="connsiteY1458" fmla="*/ 399177 h 6857994"/>
              <a:gd name="connsiteX1459" fmla="*/ 10839284 w 12191990"/>
              <a:gd name="connsiteY1459" fmla="*/ 400604 h 6857994"/>
              <a:gd name="connsiteX1460" fmla="*/ 10831277 w 12191990"/>
              <a:gd name="connsiteY1460" fmla="*/ 401073 h 6857994"/>
              <a:gd name="connsiteX1461" fmla="*/ 10822822 w 12191990"/>
              <a:gd name="connsiteY1461" fmla="*/ 402010 h 6857994"/>
              <a:gd name="connsiteX1462" fmla="*/ 10814346 w 12191990"/>
              <a:gd name="connsiteY1462" fmla="*/ 402478 h 6857994"/>
              <a:gd name="connsiteX1463" fmla="*/ 10806339 w 12191990"/>
              <a:gd name="connsiteY1463" fmla="*/ 403415 h 6857994"/>
              <a:gd name="connsiteX1464" fmla="*/ 10797863 w 12191990"/>
              <a:gd name="connsiteY1464" fmla="*/ 404374 h 6857994"/>
              <a:gd name="connsiteX1465" fmla="*/ 10789856 w 12191990"/>
              <a:gd name="connsiteY1465" fmla="*/ 404842 h 6857994"/>
              <a:gd name="connsiteX1466" fmla="*/ 10781401 w 12191990"/>
              <a:gd name="connsiteY1466" fmla="*/ 405758 h 6857994"/>
              <a:gd name="connsiteX1467" fmla="*/ 10772928 w 12191990"/>
              <a:gd name="connsiteY1467" fmla="*/ 406716 h 6857994"/>
              <a:gd name="connsiteX1468" fmla="*/ 10777143 w 12191990"/>
              <a:gd name="connsiteY1468" fmla="*/ 397776 h 6857994"/>
              <a:gd name="connsiteX1469" fmla="*/ 10781402 w 12191990"/>
              <a:gd name="connsiteY1469" fmla="*/ 388832 h 6857994"/>
              <a:gd name="connsiteX1470" fmla="*/ 10785171 w 12191990"/>
              <a:gd name="connsiteY1470" fmla="*/ 379888 h 6857994"/>
              <a:gd name="connsiteX1471" fmla="*/ 10789388 w 12191990"/>
              <a:gd name="connsiteY1471" fmla="*/ 370943 h 6857994"/>
              <a:gd name="connsiteX1472" fmla="*/ 10793626 w 12191990"/>
              <a:gd name="connsiteY1472" fmla="*/ 361999 h 6857994"/>
              <a:gd name="connsiteX1473" fmla="*/ 10797395 w 12191990"/>
              <a:gd name="connsiteY1473" fmla="*/ 353076 h 6857994"/>
              <a:gd name="connsiteX1474" fmla="*/ 10801633 w 12191990"/>
              <a:gd name="connsiteY1474" fmla="*/ 344601 h 6857994"/>
              <a:gd name="connsiteX1475" fmla="*/ 10805871 w 12191990"/>
              <a:gd name="connsiteY1475" fmla="*/ 335656 h 6857994"/>
              <a:gd name="connsiteX1476" fmla="*/ 10806340 w 12191990"/>
              <a:gd name="connsiteY1476" fmla="*/ 335656 h 6857994"/>
              <a:gd name="connsiteX1477" fmla="*/ 10806808 w 12191990"/>
              <a:gd name="connsiteY1477" fmla="*/ 335656 h 6857994"/>
              <a:gd name="connsiteX1478" fmla="*/ 10807277 w 12191990"/>
              <a:gd name="connsiteY1478" fmla="*/ 335656 h 6857994"/>
              <a:gd name="connsiteX1479" fmla="*/ 10807767 w 12191990"/>
              <a:gd name="connsiteY1479" fmla="*/ 336125 h 6857994"/>
              <a:gd name="connsiteX1480" fmla="*/ 10808214 w 12191990"/>
              <a:gd name="connsiteY1480" fmla="*/ 336125 h 6857994"/>
              <a:gd name="connsiteX1481" fmla="*/ 10808682 w 12191990"/>
              <a:gd name="connsiteY1481" fmla="*/ 336125 h 6857994"/>
              <a:gd name="connsiteX1482" fmla="*/ 10809151 w 12191990"/>
              <a:gd name="connsiteY1482" fmla="*/ 336125 h 6857994"/>
              <a:gd name="connsiteX1483" fmla="*/ 10809641 w 12191990"/>
              <a:gd name="connsiteY1483" fmla="*/ 336125 h 6857994"/>
              <a:gd name="connsiteX1484" fmla="*/ 10810109 w 12191990"/>
              <a:gd name="connsiteY1484" fmla="*/ 335656 h 6857994"/>
              <a:gd name="connsiteX1485" fmla="*/ 10810578 w 12191990"/>
              <a:gd name="connsiteY1485" fmla="*/ 335656 h 6857994"/>
              <a:gd name="connsiteX1486" fmla="*/ 10811046 w 12191990"/>
              <a:gd name="connsiteY1486" fmla="*/ 335656 h 6857994"/>
              <a:gd name="connsiteX1487" fmla="*/ 10811515 w 12191990"/>
              <a:gd name="connsiteY1487" fmla="*/ 335656 h 6857994"/>
              <a:gd name="connsiteX1488" fmla="*/ 10811983 w 12191990"/>
              <a:gd name="connsiteY1488" fmla="*/ 335656 h 6857994"/>
              <a:gd name="connsiteX1489" fmla="*/ 10812452 w 12191990"/>
              <a:gd name="connsiteY1489" fmla="*/ 335188 h 6857994"/>
              <a:gd name="connsiteX1490" fmla="*/ 11453851 w 12191990"/>
              <a:gd name="connsiteY1490" fmla="*/ 332616 h 6857994"/>
              <a:gd name="connsiteX1491" fmla="*/ 11461520 w 12191990"/>
              <a:gd name="connsiteY1491" fmla="*/ 333605 h 6857994"/>
              <a:gd name="connsiteX1492" fmla="*/ 11466796 w 12191990"/>
              <a:gd name="connsiteY1492" fmla="*/ 336942 h 6857994"/>
              <a:gd name="connsiteX1493" fmla="*/ 11469681 w 12191990"/>
              <a:gd name="connsiteY1493" fmla="*/ 342213 h 6857994"/>
              <a:gd name="connsiteX1494" fmla="*/ 11470630 w 12191990"/>
              <a:gd name="connsiteY1494" fmla="*/ 350327 h 6857994"/>
              <a:gd name="connsiteX1495" fmla="*/ 11470630 w 12191990"/>
              <a:gd name="connsiteY1495" fmla="*/ 355601 h 6857994"/>
              <a:gd name="connsiteX1496" fmla="*/ 11470630 w 12191990"/>
              <a:gd name="connsiteY1496" fmla="*/ 360833 h 6857994"/>
              <a:gd name="connsiteX1497" fmla="*/ 11470630 w 12191990"/>
              <a:gd name="connsiteY1497" fmla="*/ 366106 h 6857994"/>
              <a:gd name="connsiteX1498" fmla="*/ 11470630 w 12191990"/>
              <a:gd name="connsiteY1498" fmla="*/ 371380 h 6857994"/>
              <a:gd name="connsiteX1499" fmla="*/ 11469681 w 12191990"/>
              <a:gd name="connsiteY1499" fmla="*/ 379496 h 6857994"/>
              <a:gd name="connsiteX1500" fmla="*/ 11466795 w 12191990"/>
              <a:gd name="connsiteY1500" fmla="*/ 385222 h 6857994"/>
              <a:gd name="connsiteX1501" fmla="*/ 11461519 w 12191990"/>
              <a:gd name="connsiteY1501" fmla="*/ 388600 h 6857994"/>
              <a:gd name="connsiteX1502" fmla="*/ 11453850 w 12191990"/>
              <a:gd name="connsiteY1502" fmla="*/ 390001 h 6857994"/>
              <a:gd name="connsiteX1503" fmla="*/ 11446718 w 12191990"/>
              <a:gd name="connsiteY1503" fmla="*/ 388600 h 6857994"/>
              <a:gd name="connsiteX1504" fmla="*/ 11441441 w 12191990"/>
              <a:gd name="connsiteY1504" fmla="*/ 385222 h 6857994"/>
              <a:gd name="connsiteX1505" fmla="*/ 11438555 w 12191990"/>
              <a:gd name="connsiteY1505" fmla="*/ 379497 h 6857994"/>
              <a:gd name="connsiteX1506" fmla="*/ 11437114 w 12191990"/>
              <a:gd name="connsiteY1506" fmla="*/ 371384 h 6857994"/>
              <a:gd name="connsiteX1507" fmla="*/ 11437114 w 12191990"/>
              <a:gd name="connsiteY1507" fmla="*/ 366110 h 6857994"/>
              <a:gd name="connsiteX1508" fmla="*/ 11437114 w 12191990"/>
              <a:gd name="connsiteY1508" fmla="*/ 360837 h 6857994"/>
              <a:gd name="connsiteX1509" fmla="*/ 11437114 w 12191990"/>
              <a:gd name="connsiteY1509" fmla="*/ 355605 h 6857994"/>
              <a:gd name="connsiteX1510" fmla="*/ 11437114 w 12191990"/>
              <a:gd name="connsiteY1510" fmla="*/ 350331 h 6857994"/>
              <a:gd name="connsiteX1511" fmla="*/ 11438062 w 12191990"/>
              <a:gd name="connsiteY1511" fmla="*/ 342215 h 6857994"/>
              <a:gd name="connsiteX1512" fmla="*/ 11441442 w 12191990"/>
              <a:gd name="connsiteY1512" fmla="*/ 336942 h 6857994"/>
              <a:gd name="connsiteX1513" fmla="*/ 11446719 w 12191990"/>
              <a:gd name="connsiteY1513" fmla="*/ 333605 h 6857994"/>
              <a:gd name="connsiteX1514" fmla="*/ 11453851 w 12191990"/>
              <a:gd name="connsiteY1514" fmla="*/ 332616 h 6857994"/>
              <a:gd name="connsiteX1515" fmla="*/ 11353783 w 12191990"/>
              <a:gd name="connsiteY1515" fmla="*/ 332607 h 6857994"/>
              <a:gd name="connsiteX1516" fmla="*/ 11357609 w 12191990"/>
              <a:gd name="connsiteY1516" fmla="*/ 332607 h 6857994"/>
              <a:gd name="connsiteX1517" fmla="*/ 11361930 w 12191990"/>
              <a:gd name="connsiteY1517" fmla="*/ 332607 h 6857994"/>
              <a:gd name="connsiteX1518" fmla="*/ 11365756 w 12191990"/>
              <a:gd name="connsiteY1518" fmla="*/ 332607 h 6857994"/>
              <a:gd name="connsiteX1519" fmla="*/ 11370035 w 12191990"/>
              <a:gd name="connsiteY1519" fmla="*/ 332607 h 6857994"/>
              <a:gd name="connsiteX1520" fmla="*/ 11375796 w 12191990"/>
              <a:gd name="connsiteY1520" fmla="*/ 333101 h 6857994"/>
              <a:gd name="connsiteX1521" fmla="*/ 11379622 w 12191990"/>
              <a:gd name="connsiteY1521" fmla="*/ 335488 h 6857994"/>
              <a:gd name="connsiteX1522" fmla="*/ 11382009 w 12191990"/>
              <a:gd name="connsiteY1522" fmla="*/ 338863 h 6857994"/>
              <a:gd name="connsiteX1523" fmla="*/ 11382954 w 12191990"/>
              <a:gd name="connsiteY1523" fmla="*/ 343633 h 6857994"/>
              <a:gd name="connsiteX1524" fmla="*/ 11382008 w 12191990"/>
              <a:gd name="connsiteY1524" fmla="*/ 348860 h 6857994"/>
              <a:gd name="connsiteX1525" fmla="*/ 11379621 w 12191990"/>
              <a:gd name="connsiteY1525" fmla="*/ 352235 h 6857994"/>
              <a:gd name="connsiteX1526" fmla="*/ 11375795 w 12191990"/>
              <a:gd name="connsiteY1526" fmla="*/ 354128 h 6857994"/>
              <a:gd name="connsiteX1527" fmla="*/ 11370034 w 12191990"/>
              <a:gd name="connsiteY1527" fmla="*/ 355075 h 6857994"/>
              <a:gd name="connsiteX1528" fmla="*/ 11365755 w 12191990"/>
              <a:gd name="connsiteY1528" fmla="*/ 355075 h 6857994"/>
              <a:gd name="connsiteX1529" fmla="*/ 11361929 w 12191990"/>
              <a:gd name="connsiteY1529" fmla="*/ 355075 h 6857994"/>
              <a:gd name="connsiteX1530" fmla="*/ 11357608 w 12191990"/>
              <a:gd name="connsiteY1530" fmla="*/ 355075 h 6857994"/>
              <a:gd name="connsiteX1531" fmla="*/ 11353783 w 12191990"/>
              <a:gd name="connsiteY1531" fmla="*/ 355075 h 6857994"/>
              <a:gd name="connsiteX1532" fmla="*/ 11353783 w 12191990"/>
              <a:gd name="connsiteY1532" fmla="*/ 350073 h 6857994"/>
              <a:gd name="connsiteX1533" fmla="*/ 11353783 w 12191990"/>
              <a:gd name="connsiteY1533" fmla="*/ 349358 h 6857994"/>
              <a:gd name="connsiteX1534" fmla="*/ 11353783 w 12191990"/>
              <a:gd name="connsiteY1534" fmla="*/ 343637 h 6857994"/>
              <a:gd name="connsiteX1535" fmla="*/ 11353783 w 12191990"/>
              <a:gd name="connsiteY1535" fmla="*/ 338369 h 6857994"/>
              <a:gd name="connsiteX1536" fmla="*/ 10872252 w 12191990"/>
              <a:gd name="connsiteY1536" fmla="*/ 331887 h 6857994"/>
              <a:gd name="connsiteX1537" fmla="*/ 10873470 w 12191990"/>
              <a:gd name="connsiteY1537" fmla="*/ 336481 h 6857994"/>
              <a:gd name="connsiteX1538" fmla="*/ 10873892 w 12191990"/>
              <a:gd name="connsiteY1538" fmla="*/ 338073 h 6857994"/>
              <a:gd name="connsiteX1539" fmla="*/ 10874126 w 12191990"/>
              <a:gd name="connsiteY1539" fmla="*/ 338956 h 6857994"/>
              <a:gd name="connsiteX1540" fmla="*/ 10874540 w 12191990"/>
              <a:gd name="connsiteY1540" fmla="*/ 340621 h 6857994"/>
              <a:gd name="connsiteX1541" fmla="*/ 10875766 w 12191990"/>
              <a:gd name="connsiteY1541" fmla="*/ 345553 h 6857994"/>
              <a:gd name="connsiteX1542" fmla="*/ 10876000 w 12191990"/>
              <a:gd name="connsiteY1542" fmla="*/ 346496 h 6857994"/>
              <a:gd name="connsiteX1543" fmla="*/ 10877457 w 12191990"/>
              <a:gd name="connsiteY1543" fmla="*/ 351915 h 6857994"/>
              <a:gd name="connsiteX1544" fmla="*/ 10877657 w 12191990"/>
              <a:gd name="connsiteY1544" fmla="*/ 352660 h 6857994"/>
              <a:gd name="connsiteX1545" fmla="*/ 10877894 w 12191990"/>
              <a:gd name="connsiteY1545" fmla="*/ 353541 h 6857994"/>
              <a:gd name="connsiteX1546" fmla="*/ 10879397 w 12191990"/>
              <a:gd name="connsiteY1546" fmla="*/ 359568 h 6857994"/>
              <a:gd name="connsiteX1547" fmla="*/ 10879535 w 12191990"/>
              <a:gd name="connsiteY1547" fmla="*/ 360122 h 6857994"/>
              <a:gd name="connsiteX1548" fmla="*/ 10879769 w 12191990"/>
              <a:gd name="connsiteY1548" fmla="*/ 361062 h 6857994"/>
              <a:gd name="connsiteX1549" fmla="*/ 10880635 w 12191990"/>
              <a:gd name="connsiteY1549" fmla="*/ 364284 h 6857994"/>
              <a:gd name="connsiteX1550" fmla="*/ 10881426 w 12191990"/>
              <a:gd name="connsiteY1550" fmla="*/ 367226 h 6857994"/>
              <a:gd name="connsiteX1551" fmla="*/ 10881663 w 12191990"/>
              <a:gd name="connsiteY1551" fmla="*/ 368107 h 6857994"/>
              <a:gd name="connsiteX1552" fmla="*/ 10883537 w 12191990"/>
              <a:gd name="connsiteY1552" fmla="*/ 375646 h 6857994"/>
              <a:gd name="connsiteX1553" fmla="*/ 10883538 w 12191990"/>
              <a:gd name="connsiteY1553" fmla="*/ 375649 h 6857994"/>
              <a:gd name="connsiteX1554" fmla="*/ 10883538 w 12191990"/>
              <a:gd name="connsiteY1554" fmla="*/ 375650 h 6857994"/>
              <a:gd name="connsiteX1555" fmla="*/ 10884178 w 12191990"/>
              <a:gd name="connsiteY1555" fmla="*/ 378064 h 6857994"/>
              <a:gd name="connsiteX1556" fmla="*/ 10885178 w 12191990"/>
              <a:gd name="connsiteY1556" fmla="*/ 381832 h 6857994"/>
              <a:gd name="connsiteX1557" fmla="*/ 10885412 w 12191990"/>
              <a:gd name="connsiteY1557" fmla="*/ 382716 h 6857994"/>
              <a:gd name="connsiteX1558" fmla="*/ 10887307 w 12191990"/>
              <a:gd name="connsiteY1558" fmla="*/ 390233 h 6857994"/>
              <a:gd name="connsiteX1559" fmla="*/ 10883537 w 12191990"/>
              <a:gd name="connsiteY1559" fmla="*/ 391192 h 6857994"/>
              <a:gd name="connsiteX1560" fmla="*/ 10880237 w 12191990"/>
              <a:gd name="connsiteY1560" fmla="*/ 392129 h 6857994"/>
              <a:gd name="connsiteX1561" fmla="*/ 10876936 w 12191990"/>
              <a:gd name="connsiteY1561" fmla="*/ 392597 h 6857994"/>
              <a:gd name="connsiteX1562" fmla="*/ 10873656 w 12191990"/>
              <a:gd name="connsiteY1562" fmla="*/ 393534 h 6857994"/>
              <a:gd name="connsiteX1563" fmla="*/ 10870355 w 12191990"/>
              <a:gd name="connsiteY1563" fmla="*/ 394471 h 6857994"/>
              <a:gd name="connsiteX1564" fmla="*/ 10867054 w 12191990"/>
              <a:gd name="connsiteY1564" fmla="*/ 395429 h 6857994"/>
              <a:gd name="connsiteX1565" fmla="*/ 10863753 w 12191990"/>
              <a:gd name="connsiteY1565" fmla="*/ 395877 h 6857994"/>
              <a:gd name="connsiteX1566" fmla="*/ 10860474 w 12191990"/>
              <a:gd name="connsiteY1566" fmla="*/ 396835 h 6857994"/>
              <a:gd name="connsiteX1567" fmla="*/ 10859984 w 12191990"/>
              <a:gd name="connsiteY1567" fmla="*/ 395877 h 6857994"/>
              <a:gd name="connsiteX1568" fmla="*/ 10859537 w 12191990"/>
              <a:gd name="connsiteY1568" fmla="*/ 394961 h 6857994"/>
              <a:gd name="connsiteX1569" fmla="*/ 10858600 w 12191990"/>
              <a:gd name="connsiteY1569" fmla="*/ 394471 h 6857994"/>
              <a:gd name="connsiteX1570" fmla="*/ 10858110 w 12191990"/>
              <a:gd name="connsiteY1570" fmla="*/ 393534 h 6857994"/>
              <a:gd name="connsiteX1571" fmla="*/ 10857173 w 12191990"/>
              <a:gd name="connsiteY1571" fmla="*/ 392597 h 6857994"/>
              <a:gd name="connsiteX1572" fmla="*/ 10856704 w 12191990"/>
              <a:gd name="connsiteY1572" fmla="*/ 392129 h 6857994"/>
              <a:gd name="connsiteX1573" fmla="*/ 10855767 w 12191990"/>
              <a:gd name="connsiteY1573" fmla="*/ 391660 h 6857994"/>
              <a:gd name="connsiteX1574" fmla="*/ 10854832 w 12191990"/>
              <a:gd name="connsiteY1574" fmla="*/ 391193 h 6857994"/>
              <a:gd name="connsiteX1575" fmla="*/ 10856881 w 12191990"/>
              <a:gd name="connsiteY1575" fmla="*/ 384599 h 6857994"/>
              <a:gd name="connsiteX1576" fmla="*/ 10857174 w 12191990"/>
              <a:gd name="connsiteY1576" fmla="*/ 383657 h 6857994"/>
              <a:gd name="connsiteX1577" fmla="*/ 10859069 w 12191990"/>
              <a:gd name="connsiteY1577" fmla="*/ 376118 h 6857994"/>
              <a:gd name="connsiteX1578" fmla="*/ 10861412 w 12191990"/>
              <a:gd name="connsiteY1578" fmla="*/ 369069 h 6857994"/>
              <a:gd name="connsiteX1579" fmla="*/ 10863754 w 12191990"/>
              <a:gd name="connsiteY1579" fmla="*/ 361531 h 6857994"/>
              <a:gd name="connsiteX1580" fmla="*/ 10865650 w 12191990"/>
              <a:gd name="connsiteY1580" fmla="*/ 354013 h 6857994"/>
              <a:gd name="connsiteX1581" fmla="*/ 10868014 w 12191990"/>
              <a:gd name="connsiteY1581" fmla="*/ 346496 h 6857994"/>
              <a:gd name="connsiteX1582" fmla="*/ 10869888 w 12191990"/>
              <a:gd name="connsiteY1582" fmla="*/ 338957 h 6857994"/>
              <a:gd name="connsiteX1583" fmla="*/ 10871957 w 12191990"/>
              <a:gd name="connsiteY1583" fmla="*/ 332771 h 6857994"/>
              <a:gd name="connsiteX1584" fmla="*/ 10874594 w 12191990"/>
              <a:gd name="connsiteY1584" fmla="*/ 328586 h 6857994"/>
              <a:gd name="connsiteX1585" fmla="*/ 10878832 w 12191990"/>
              <a:gd name="connsiteY1585" fmla="*/ 330013 h 6857994"/>
              <a:gd name="connsiteX1586" fmla="*/ 10883070 w 12191990"/>
              <a:gd name="connsiteY1586" fmla="*/ 331887 h 6857994"/>
              <a:gd name="connsiteX1587" fmla="*/ 10886839 w 12191990"/>
              <a:gd name="connsiteY1587" fmla="*/ 333782 h 6857994"/>
              <a:gd name="connsiteX1588" fmla="*/ 10891077 w 12191990"/>
              <a:gd name="connsiteY1588" fmla="*/ 335656 h 6857994"/>
              <a:gd name="connsiteX1589" fmla="*/ 10895294 w 12191990"/>
              <a:gd name="connsiteY1589" fmla="*/ 337552 h 6857994"/>
              <a:gd name="connsiteX1590" fmla="*/ 10899063 w 12191990"/>
              <a:gd name="connsiteY1590" fmla="*/ 339426 h 6857994"/>
              <a:gd name="connsiteX1591" fmla="*/ 10903301 w 12191990"/>
              <a:gd name="connsiteY1591" fmla="*/ 341300 h 6857994"/>
              <a:gd name="connsiteX1592" fmla="*/ 10907069 w 12191990"/>
              <a:gd name="connsiteY1592" fmla="*/ 342726 h 6857994"/>
              <a:gd name="connsiteX1593" fmla="*/ 10905174 w 12191990"/>
              <a:gd name="connsiteY1593" fmla="*/ 348366 h 6857994"/>
              <a:gd name="connsiteX1594" fmla="*/ 10902832 w 12191990"/>
              <a:gd name="connsiteY1594" fmla="*/ 353541 h 6857994"/>
              <a:gd name="connsiteX1595" fmla="*/ 10900489 w 12191990"/>
              <a:gd name="connsiteY1595" fmla="*/ 359205 h 6857994"/>
              <a:gd name="connsiteX1596" fmla="*/ 10898594 w 12191990"/>
              <a:gd name="connsiteY1596" fmla="*/ 364338 h 6857994"/>
              <a:gd name="connsiteX1597" fmla="*/ 10896251 w 12191990"/>
              <a:gd name="connsiteY1597" fmla="*/ 370002 h 6857994"/>
              <a:gd name="connsiteX1598" fmla="*/ 10893887 w 12191990"/>
              <a:gd name="connsiteY1598" fmla="*/ 375177 h 6857994"/>
              <a:gd name="connsiteX1599" fmla="*/ 10891545 w 12191990"/>
              <a:gd name="connsiteY1599" fmla="*/ 380821 h 6857994"/>
              <a:gd name="connsiteX1600" fmla="*/ 10889886 w 12191990"/>
              <a:gd name="connsiteY1600" fmla="*/ 385349 h 6857994"/>
              <a:gd name="connsiteX1601" fmla="*/ 10889649 w 12191990"/>
              <a:gd name="connsiteY1601" fmla="*/ 385995 h 6857994"/>
              <a:gd name="connsiteX1602" fmla="*/ 10889561 w 12191990"/>
              <a:gd name="connsiteY1602" fmla="*/ 385664 h 6857994"/>
              <a:gd name="connsiteX1603" fmla="*/ 10888009 w 12191990"/>
              <a:gd name="connsiteY1603" fmla="*/ 379828 h 6857994"/>
              <a:gd name="connsiteX1604" fmla="*/ 10887775 w 12191990"/>
              <a:gd name="connsiteY1604" fmla="*/ 378947 h 6857994"/>
              <a:gd name="connsiteX1605" fmla="*/ 10886775 w 12191990"/>
              <a:gd name="connsiteY1605" fmla="*/ 375215 h 6857994"/>
              <a:gd name="connsiteX1606" fmla="*/ 10886118 w 12191990"/>
              <a:gd name="connsiteY1606" fmla="*/ 372764 h 6857994"/>
              <a:gd name="connsiteX1607" fmla="*/ 10885881 w 12191990"/>
              <a:gd name="connsiteY1607" fmla="*/ 371880 h 6857994"/>
              <a:gd name="connsiteX1608" fmla="*/ 10884241 w 12191990"/>
              <a:gd name="connsiteY1608" fmla="*/ 365284 h 6857994"/>
              <a:gd name="connsiteX1609" fmla="*/ 10884129 w 12191990"/>
              <a:gd name="connsiteY1609" fmla="*/ 364831 h 6857994"/>
              <a:gd name="connsiteX1610" fmla="*/ 10884006 w 12191990"/>
              <a:gd name="connsiteY1610" fmla="*/ 364338 h 6857994"/>
              <a:gd name="connsiteX1611" fmla="*/ 10882132 w 12191990"/>
              <a:gd name="connsiteY1611" fmla="*/ 357310 h 6857994"/>
              <a:gd name="connsiteX1612" fmla="*/ 10881494 w 12191990"/>
              <a:gd name="connsiteY1612" fmla="*/ 354935 h 6857994"/>
              <a:gd name="connsiteX1613" fmla="*/ 10880475 w 12191990"/>
              <a:gd name="connsiteY1613" fmla="*/ 351146 h 6857994"/>
              <a:gd name="connsiteX1614" fmla="*/ 10880238 w 12191990"/>
              <a:gd name="connsiteY1614" fmla="*/ 350265 h 6857994"/>
              <a:gd name="connsiteX1615" fmla="*/ 10878598 w 12191990"/>
              <a:gd name="connsiteY1615" fmla="*/ 343669 h 6857994"/>
              <a:gd name="connsiteX1616" fmla="*/ 10878543 w 12191990"/>
              <a:gd name="connsiteY1616" fmla="*/ 343447 h 6857994"/>
              <a:gd name="connsiteX1617" fmla="*/ 10878363 w 12191990"/>
              <a:gd name="connsiteY1617" fmla="*/ 342723 h 6857994"/>
              <a:gd name="connsiteX1618" fmla="*/ 10876467 w 12191990"/>
              <a:gd name="connsiteY1618" fmla="*/ 335652 h 6857994"/>
              <a:gd name="connsiteX1619" fmla="*/ 10874827 w 12191990"/>
              <a:gd name="connsiteY1619" fmla="*/ 329466 h 6857994"/>
              <a:gd name="connsiteX1620" fmla="*/ 10798332 w 12191990"/>
              <a:gd name="connsiteY1620" fmla="*/ 328118 h 6857994"/>
              <a:gd name="connsiteX1621" fmla="*/ 10798801 w 12191990"/>
              <a:gd name="connsiteY1621" fmla="*/ 329076 h 6857994"/>
              <a:gd name="connsiteX1622" fmla="*/ 10799270 w 12191990"/>
              <a:gd name="connsiteY1622" fmla="*/ 330013 h 6857994"/>
              <a:gd name="connsiteX1623" fmla="*/ 10799738 w 12191990"/>
              <a:gd name="connsiteY1623" fmla="*/ 330950 h 6857994"/>
              <a:gd name="connsiteX1624" fmla="*/ 10800228 w 12191990"/>
              <a:gd name="connsiteY1624" fmla="*/ 331419 h 6857994"/>
              <a:gd name="connsiteX1625" fmla="*/ 10800696 w 12191990"/>
              <a:gd name="connsiteY1625" fmla="*/ 332356 h 6857994"/>
              <a:gd name="connsiteX1626" fmla="*/ 10801165 w 12191990"/>
              <a:gd name="connsiteY1626" fmla="*/ 332845 h 6857994"/>
              <a:gd name="connsiteX1627" fmla="*/ 10802102 w 12191990"/>
              <a:gd name="connsiteY1627" fmla="*/ 333782 h 6857994"/>
              <a:gd name="connsiteX1628" fmla="*/ 10802568 w 12191990"/>
              <a:gd name="connsiteY1628" fmla="*/ 334249 h 6857994"/>
              <a:gd name="connsiteX1629" fmla="*/ 10799271 w 12191990"/>
              <a:gd name="connsiteY1629" fmla="*/ 342073 h 6857994"/>
              <a:gd name="connsiteX1630" fmla="*/ 10798800 w 12191990"/>
              <a:gd name="connsiteY1630" fmla="*/ 343191 h 6857994"/>
              <a:gd name="connsiteX1631" fmla="*/ 10794583 w 12191990"/>
              <a:gd name="connsiteY1631" fmla="*/ 351667 h 6857994"/>
              <a:gd name="connsiteX1632" fmla="*/ 10790324 w 12191990"/>
              <a:gd name="connsiteY1632" fmla="*/ 360590 h 6857994"/>
              <a:gd name="connsiteX1633" fmla="*/ 10786555 w 12191990"/>
              <a:gd name="connsiteY1633" fmla="*/ 369534 h 6857994"/>
              <a:gd name="connsiteX1634" fmla="*/ 10782338 w 12191990"/>
              <a:gd name="connsiteY1634" fmla="*/ 378478 h 6857994"/>
              <a:gd name="connsiteX1635" fmla="*/ 10778569 w 12191990"/>
              <a:gd name="connsiteY1635" fmla="*/ 387422 h 6857994"/>
              <a:gd name="connsiteX1636" fmla="*/ 10774331 w 12191990"/>
              <a:gd name="connsiteY1636" fmla="*/ 396345 h 6857994"/>
              <a:gd name="connsiteX1637" fmla="*/ 10770093 w 12191990"/>
              <a:gd name="connsiteY1637" fmla="*/ 404842 h 6857994"/>
              <a:gd name="connsiteX1638" fmla="*/ 10764918 w 12191990"/>
              <a:gd name="connsiteY1638" fmla="*/ 396835 h 6857994"/>
              <a:gd name="connsiteX1639" fmla="*/ 10759274 w 12191990"/>
              <a:gd name="connsiteY1639" fmla="*/ 388828 h 6857994"/>
              <a:gd name="connsiteX1640" fmla="*/ 10754078 w 12191990"/>
              <a:gd name="connsiteY1640" fmla="*/ 380821 h 6857994"/>
              <a:gd name="connsiteX1641" fmla="*/ 10748435 w 12191990"/>
              <a:gd name="connsiteY1641" fmla="*/ 372366 h 6857994"/>
              <a:gd name="connsiteX1642" fmla="*/ 10743260 w 12191990"/>
              <a:gd name="connsiteY1642" fmla="*/ 364338 h 6857994"/>
              <a:gd name="connsiteX1643" fmla="*/ 10738085 w 12191990"/>
              <a:gd name="connsiteY1643" fmla="*/ 356373 h 6857994"/>
              <a:gd name="connsiteX1644" fmla="*/ 10732441 w 12191990"/>
              <a:gd name="connsiteY1644" fmla="*/ 347897 h 6857994"/>
              <a:gd name="connsiteX1645" fmla="*/ 10727913 w 12191990"/>
              <a:gd name="connsiteY1645" fmla="*/ 340891 h 6857994"/>
              <a:gd name="connsiteX1646" fmla="*/ 10727268 w 12191990"/>
              <a:gd name="connsiteY1646" fmla="*/ 339894 h 6857994"/>
              <a:gd name="connsiteX1647" fmla="*/ 10735094 w 12191990"/>
              <a:gd name="connsiteY1647" fmla="*/ 338665 h 6857994"/>
              <a:gd name="connsiteX1648" fmla="*/ 10736212 w 12191990"/>
              <a:gd name="connsiteY1648" fmla="*/ 338489 h 6857994"/>
              <a:gd name="connsiteX1649" fmla="*/ 10745135 w 12191990"/>
              <a:gd name="connsiteY1649" fmla="*/ 337083 h 6857994"/>
              <a:gd name="connsiteX1650" fmla="*/ 10754079 w 12191990"/>
              <a:gd name="connsiteY1650" fmla="*/ 335656 h 6857994"/>
              <a:gd name="connsiteX1651" fmla="*/ 10763045 w 12191990"/>
              <a:gd name="connsiteY1651" fmla="*/ 334251 h 6857994"/>
              <a:gd name="connsiteX1652" fmla="*/ 10771499 w 12191990"/>
              <a:gd name="connsiteY1652" fmla="*/ 332845 h 6857994"/>
              <a:gd name="connsiteX1653" fmla="*/ 10780444 w 12191990"/>
              <a:gd name="connsiteY1653" fmla="*/ 331419 h 6857994"/>
              <a:gd name="connsiteX1654" fmla="*/ 10789388 w 12191990"/>
              <a:gd name="connsiteY1654" fmla="*/ 329545 h 6857994"/>
              <a:gd name="connsiteX1655" fmla="*/ 10798332 w 12191990"/>
              <a:gd name="connsiteY1655" fmla="*/ 328118 h 6857994"/>
              <a:gd name="connsiteX1656" fmla="*/ 10819522 w 12191990"/>
              <a:gd name="connsiteY1656" fmla="*/ 326712 h 6857994"/>
              <a:gd name="connsiteX1657" fmla="*/ 10826103 w 12191990"/>
              <a:gd name="connsiteY1657" fmla="*/ 326712 h 6857994"/>
              <a:gd name="connsiteX1658" fmla="*/ 10832236 w 12191990"/>
              <a:gd name="connsiteY1658" fmla="*/ 326712 h 6857994"/>
              <a:gd name="connsiteX1659" fmla="*/ 10838348 w 12191990"/>
              <a:gd name="connsiteY1659" fmla="*/ 326712 h 6857994"/>
              <a:gd name="connsiteX1660" fmla="*/ 10844928 w 12191990"/>
              <a:gd name="connsiteY1660" fmla="*/ 326712 h 6857994"/>
              <a:gd name="connsiteX1661" fmla="*/ 10851062 w 12191990"/>
              <a:gd name="connsiteY1661" fmla="*/ 327202 h 6857994"/>
              <a:gd name="connsiteX1662" fmla="*/ 10857642 w 12191990"/>
              <a:gd name="connsiteY1662" fmla="*/ 327202 h 6857994"/>
              <a:gd name="connsiteX1663" fmla="*/ 10863754 w 12191990"/>
              <a:gd name="connsiteY1663" fmla="*/ 327202 h 6857994"/>
              <a:gd name="connsiteX1664" fmla="*/ 10870354 w 12191990"/>
              <a:gd name="connsiteY1664" fmla="*/ 327202 h 6857994"/>
              <a:gd name="connsiteX1665" fmla="*/ 10868306 w 12191990"/>
              <a:gd name="connsiteY1665" fmla="*/ 334186 h 6857994"/>
              <a:gd name="connsiteX1666" fmla="*/ 10868013 w 12191990"/>
              <a:gd name="connsiteY1666" fmla="*/ 335184 h 6857994"/>
              <a:gd name="connsiteX1667" fmla="*/ 10865649 w 12191990"/>
              <a:gd name="connsiteY1667" fmla="*/ 342723 h 6857994"/>
              <a:gd name="connsiteX1668" fmla="*/ 10863285 w 12191990"/>
              <a:gd name="connsiteY1668" fmla="*/ 350708 h 6857994"/>
              <a:gd name="connsiteX1669" fmla="*/ 10860942 w 12191990"/>
              <a:gd name="connsiteY1669" fmla="*/ 358716 h 6857994"/>
              <a:gd name="connsiteX1670" fmla="*/ 10858600 w 12191990"/>
              <a:gd name="connsiteY1670" fmla="*/ 366702 h 6857994"/>
              <a:gd name="connsiteX1671" fmla="*/ 10856236 w 12191990"/>
              <a:gd name="connsiteY1671" fmla="*/ 374240 h 6857994"/>
              <a:gd name="connsiteX1672" fmla="*/ 10853872 w 12191990"/>
              <a:gd name="connsiteY1672" fmla="*/ 382247 h 6857994"/>
              <a:gd name="connsiteX1673" fmla="*/ 10851529 w 12191990"/>
              <a:gd name="connsiteY1673" fmla="*/ 390233 h 6857994"/>
              <a:gd name="connsiteX1674" fmla="*/ 10851061 w 12191990"/>
              <a:gd name="connsiteY1674" fmla="*/ 390233 h 6857994"/>
              <a:gd name="connsiteX1675" fmla="*/ 10850571 w 12191990"/>
              <a:gd name="connsiteY1675" fmla="*/ 390233 h 6857994"/>
              <a:gd name="connsiteX1676" fmla="*/ 10850103 w 12191990"/>
              <a:gd name="connsiteY1676" fmla="*/ 390233 h 6857994"/>
              <a:gd name="connsiteX1677" fmla="*/ 10849655 w 12191990"/>
              <a:gd name="connsiteY1677" fmla="*/ 390233 h 6857994"/>
              <a:gd name="connsiteX1678" fmla="*/ 10849187 w 12191990"/>
              <a:gd name="connsiteY1678" fmla="*/ 390233 h 6857994"/>
              <a:gd name="connsiteX1679" fmla="*/ 10848697 w 12191990"/>
              <a:gd name="connsiteY1679" fmla="*/ 390233 h 6857994"/>
              <a:gd name="connsiteX1680" fmla="*/ 10848228 w 12191990"/>
              <a:gd name="connsiteY1680" fmla="*/ 390233 h 6857994"/>
              <a:gd name="connsiteX1681" fmla="*/ 10847760 w 12191990"/>
              <a:gd name="connsiteY1681" fmla="*/ 390233 h 6857994"/>
              <a:gd name="connsiteX1682" fmla="*/ 10847291 w 12191990"/>
              <a:gd name="connsiteY1682" fmla="*/ 390233 h 6857994"/>
              <a:gd name="connsiteX1683" fmla="*/ 10846823 w 12191990"/>
              <a:gd name="connsiteY1683" fmla="*/ 390702 h 6857994"/>
              <a:gd name="connsiteX1684" fmla="*/ 10846354 w 12191990"/>
              <a:gd name="connsiteY1684" fmla="*/ 390702 h 6857994"/>
              <a:gd name="connsiteX1685" fmla="*/ 10842585 w 12191990"/>
              <a:gd name="connsiteY1685" fmla="*/ 383653 h 6857994"/>
              <a:gd name="connsiteX1686" fmla="*/ 10838815 w 12191990"/>
              <a:gd name="connsiteY1686" fmla="*/ 376583 h 6857994"/>
              <a:gd name="connsiteX1687" fmla="*/ 10835046 w 12191990"/>
              <a:gd name="connsiteY1687" fmla="*/ 369534 h 6857994"/>
              <a:gd name="connsiteX1688" fmla="*/ 10830808 w 12191990"/>
              <a:gd name="connsiteY1688" fmla="*/ 361995 h 6857994"/>
              <a:gd name="connsiteX1689" fmla="*/ 10827060 w 12191990"/>
              <a:gd name="connsiteY1689" fmla="*/ 354946 h 6857994"/>
              <a:gd name="connsiteX1690" fmla="*/ 10823291 w 12191990"/>
              <a:gd name="connsiteY1690" fmla="*/ 347897 h 6857994"/>
              <a:gd name="connsiteX1691" fmla="*/ 10819521 w 12191990"/>
              <a:gd name="connsiteY1691" fmla="*/ 340827 h 6857994"/>
              <a:gd name="connsiteX1692" fmla="*/ 10815813 w 12191990"/>
              <a:gd name="connsiteY1692" fmla="*/ 334659 h 6857994"/>
              <a:gd name="connsiteX1693" fmla="*/ 10815285 w 12191990"/>
              <a:gd name="connsiteY1693" fmla="*/ 333781 h 6857994"/>
              <a:gd name="connsiteX1694" fmla="*/ 10816221 w 12191990"/>
              <a:gd name="connsiteY1694" fmla="*/ 332845 h 6857994"/>
              <a:gd name="connsiteX1695" fmla="*/ 10817180 w 12191990"/>
              <a:gd name="connsiteY1695" fmla="*/ 332356 h 6857994"/>
              <a:gd name="connsiteX1696" fmla="*/ 10817648 w 12191990"/>
              <a:gd name="connsiteY1696" fmla="*/ 331419 h 6857994"/>
              <a:gd name="connsiteX1697" fmla="*/ 10818095 w 12191990"/>
              <a:gd name="connsiteY1697" fmla="*/ 330482 h 6857994"/>
              <a:gd name="connsiteX1698" fmla="*/ 10818564 w 12191990"/>
              <a:gd name="connsiteY1698" fmla="*/ 329545 h 6857994"/>
              <a:gd name="connsiteX1699" fmla="*/ 10819054 w 12191990"/>
              <a:gd name="connsiteY1699" fmla="*/ 328586 h 6857994"/>
              <a:gd name="connsiteX1700" fmla="*/ 10819522 w 12191990"/>
              <a:gd name="connsiteY1700" fmla="*/ 327671 h 6857994"/>
              <a:gd name="connsiteX1701" fmla="*/ 10819522 w 12191990"/>
              <a:gd name="connsiteY1701" fmla="*/ 326712 h 6857994"/>
              <a:gd name="connsiteX1702" fmla="*/ 11495432 w 12191990"/>
              <a:gd name="connsiteY1702" fmla="*/ 325364 h 6857994"/>
              <a:gd name="connsiteX1703" fmla="*/ 11495432 w 12191990"/>
              <a:gd name="connsiteY1703" fmla="*/ 343051 h 6857994"/>
              <a:gd name="connsiteX1704" fmla="*/ 11495432 w 12191990"/>
              <a:gd name="connsiteY1704" fmla="*/ 361150 h 6857994"/>
              <a:gd name="connsiteX1705" fmla="*/ 11495432 w 12191990"/>
              <a:gd name="connsiteY1705" fmla="*/ 379331 h 6857994"/>
              <a:gd name="connsiteX1706" fmla="*/ 11495432 w 12191990"/>
              <a:gd name="connsiteY1706" fmla="*/ 397019 h 6857994"/>
              <a:gd name="connsiteX1707" fmla="*/ 11495433 w 12191990"/>
              <a:gd name="connsiteY1707" fmla="*/ 397019 h 6857994"/>
              <a:gd name="connsiteX1708" fmla="*/ 11495433 w 12191990"/>
              <a:gd name="connsiteY1708" fmla="*/ 397023 h 6857994"/>
              <a:gd name="connsiteX1709" fmla="*/ 11497821 w 12191990"/>
              <a:gd name="connsiteY1709" fmla="*/ 397023 h 6857994"/>
              <a:gd name="connsiteX1710" fmla="*/ 11500249 w 12191990"/>
              <a:gd name="connsiteY1710" fmla="*/ 397023 h 6857994"/>
              <a:gd name="connsiteX1711" fmla="*/ 11502637 w 12191990"/>
              <a:gd name="connsiteY1711" fmla="*/ 397023 h 6857994"/>
              <a:gd name="connsiteX1712" fmla="*/ 11505024 w 12191990"/>
              <a:gd name="connsiteY1712" fmla="*/ 397023 h 6857994"/>
              <a:gd name="connsiteX1713" fmla="*/ 11505024 w 12191990"/>
              <a:gd name="connsiteY1713" fmla="*/ 383613 h 6857994"/>
              <a:gd name="connsiteX1714" fmla="*/ 11505024 w 12191990"/>
              <a:gd name="connsiteY1714" fmla="*/ 369792 h 6857994"/>
              <a:gd name="connsiteX1715" fmla="*/ 11505024 w 12191990"/>
              <a:gd name="connsiteY1715" fmla="*/ 356424 h 6857994"/>
              <a:gd name="connsiteX1716" fmla="*/ 11505024 w 12191990"/>
              <a:gd name="connsiteY1716" fmla="*/ 343055 h 6857994"/>
              <a:gd name="connsiteX1717" fmla="*/ 11505477 w 12191990"/>
              <a:gd name="connsiteY1717" fmla="*/ 343055 h 6857994"/>
              <a:gd name="connsiteX1718" fmla="*/ 11514122 w 12191990"/>
              <a:gd name="connsiteY1718" fmla="*/ 356424 h 6857994"/>
              <a:gd name="connsiteX1719" fmla="*/ 11522684 w 12191990"/>
              <a:gd name="connsiteY1719" fmla="*/ 369792 h 6857994"/>
              <a:gd name="connsiteX1720" fmla="*/ 11531328 w 12191990"/>
              <a:gd name="connsiteY1720" fmla="*/ 383613 h 6857994"/>
              <a:gd name="connsiteX1721" fmla="*/ 11540426 w 12191990"/>
              <a:gd name="connsiteY1721" fmla="*/ 397023 h 6857994"/>
              <a:gd name="connsiteX1722" fmla="*/ 11542813 w 12191990"/>
              <a:gd name="connsiteY1722" fmla="*/ 397023 h 6857994"/>
              <a:gd name="connsiteX1723" fmla="*/ 11544707 w 12191990"/>
              <a:gd name="connsiteY1723" fmla="*/ 397023 h 6857994"/>
              <a:gd name="connsiteX1724" fmla="*/ 11547094 w 12191990"/>
              <a:gd name="connsiteY1724" fmla="*/ 397023 h 6857994"/>
              <a:gd name="connsiteX1725" fmla="*/ 11549482 w 12191990"/>
              <a:gd name="connsiteY1725" fmla="*/ 397023 h 6857994"/>
              <a:gd name="connsiteX1726" fmla="*/ 11549482 w 12191990"/>
              <a:gd name="connsiteY1726" fmla="*/ 379335 h 6857994"/>
              <a:gd name="connsiteX1727" fmla="*/ 11549482 w 12191990"/>
              <a:gd name="connsiteY1727" fmla="*/ 361154 h 6857994"/>
              <a:gd name="connsiteX1728" fmla="*/ 11549482 w 12191990"/>
              <a:gd name="connsiteY1728" fmla="*/ 343055 h 6857994"/>
              <a:gd name="connsiteX1729" fmla="*/ 11549482 w 12191990"/>
              <a:gd name="connsiteY1729" fmla="*/ 325368 h 6857994"/>
              <a:gd name="connsiteX1730" fmla="*/ 11549481 w 12191990"/>
              <a:gd name="connsiteY1730" fmla="*/ 325368 h 6857994"/>
              <a:gd name="connsiteX1731" fmla="*/ 11549481 w 12191990"/>
              <a:gd name="connsiteY1731" fmla="*/ 325364 h 6857994"/>
              <a:gd name="connsiteX1732" fmla="*/ 11547093 w 12191990"/>
              <a:gd name="connsiteY1732" fmla="*/ 325364 h 6857994"/>
              <a:gd name="connsiteX1733" fmla="*/ 11544706 w 12191990"/>
              <a:gd name="connsiteY1733" fmla="*/ 325364 h 6857994"/>
              <a:gd name="connsiteX1734" fmla="*/ 11542318 w 12191990"/>
              <a:gd name="connsiteY1734" fmla="*/ 325364 h 6857994"/>
              <a:gd name="connsiteX1735" fmla="*/ 11539931 w 12191990"/>
              <a:gd name="connsiteY1735" fmla="*/ 325364 h 6857994"/>
              <a:gd name="connsiteX1736" fmla="*/ 11539931 w 12191990"/>
              <a:gd name="connsiteY1736" fmla="*/ 338773 h 6857994"/>
              <a:gd name="connsiteX1737" fmla="*/ 11539931 w 12191990"/>
              <a:gd name="connsiteY1737" fmla="*/ 352142 h 6857994"/>
              <a:gd name="connsiteX1738" fmla="*/ 11539931 w 12191990"/>
              <a:gd name="connsiteY1738" fmla="*/ 365963 h 6857994"/>
              <a:gd name="connsiteX1739" fmla="*/ 11539931 w 12191990"/>
              <a:gd name="connsiteY1739" fmla="*/ 379331 h 6857994"/>
              <a:gd name="connsiteX1740" fmla="*/ 11539437 w 12191990"/>
              <a:gd name="connsiteY1740" fmla="*/ 379331 h 6857994"/>
              <a:gd name="connsiteX1741" fmla="*/ 11530833 w 12191990"/>
              <a:gd name="connsiteY1741" fmla="*/ 365963 h 6857994"/>
              <a:gd name="connsiteX1742" fmla="*/ 11522230 w 12191990"/>
              <a:gd name="connsiteY1742" fmla="*/ 352142 h 6857994"/>
              <a:gd name="connsiteX1743" fmla="*/ 11513133 w 12191990"/>
              <a:gd name="connsiteY1743" fmla="*/ 338773 h 6857994"/>
              <a:gd name="connsiteX1744" fmla="*/ 11504529 w 12191990"/>
              <a:gd name="connsiteY1744" fmla="*/ 325364 h 6857994"/>
              <a:gd name="connsiteX1745" fmla="*/ 11502142 w 12191990"/>
              <a:gd name="connsiteY1745" fmla="*/ 325364 h 6857994"/>
              <a:gd name="connsiteX1746" fmla="*/ 11500248 w 12191990"/>
              <a:gd name="connsiteY1746" fmla="*/ 325364 h 6857994"/>
              <a:gd name="connsiteX1747" fmla="*/ 11497820 w 12191990"/>
              <a:gd name="connsiteY1747" fmla="*/ 325364 h 6857994"/>
              <a:gd name="connsiteX1748" fmla="*/ 11159823 w 12191990"/>
              <a:gd name="connsiteY1748" fmla="*/ 325364 h 6857994"/>
              <a:gd name="connsiteX1749" fmla="*/ 11159823 w 12191990"/>
              <a:gd name="connsiteY1749" fmla="*/ 343051 h 6857994"/>
              <a:gd name="connsiteX1750" fmla="*/ 11159823 w 12191990"/>
              <a:gd name="connsiteY1750" fmla="*/ 361150 h 6857994"/>
              <a:gd name="connsiteX1751" fmla="*/ 11159823 w 12191990"/>
              <a:gd name="connsiteY1751" fmla="*/ 379331 h 6857994"/>
              <a:gd name="connsiteX1752" fmla="*/ 11159823 w 12191990"/>
              <a:gd name="connsiteY1752" fmla="*/ 397018 h 6857994"/>
              <a:gd name="connsiteX1753" fmla="*/ 11159824 w 12191990"/>
              <a:gd name="connsiteY1753" fmla="*/ 397018 h 6857994"/>
              <a:gd name="connsiteX1754" fmla="*/ 11159824 w 12191990"/>
              <a:gd name="connsiteY1754" fmla="*/ 397022 h 6857994"/>
              <a:gd name="connsiteX1755" fmla="*/ 11162209 w 12191990"/>
              <a:gd name="connsiteY1755" fmla="*/ 397022 h 6857994"/>
              <a:gd name="connsiteX1756" fmla="*/ 11164595 w 12191990"/>
              <a:gd name="connsiteY1756" fmla="*/ 397022 h 6857994"/>
              <a:gd name="connsiteX1757" fmla="*/ 11166980 w 12191990"/>
              <a:gd name="connsiteY1757" fmla="*/ 397022 h 6857994"/>
              <a:gd name="connsiteX1758" fmla="*/ 11169365 w 12191990"/>
              <a:gd name="connsiteY1758" fmla="*/ 397022 h 6857994"/>
              <a:gd name="connsiteX1759" fmla="*/ 11169365 w 12191990"/>
              <a:gd name="connsiteY1759" fmla="*/ 383613 h 6857994"/>
              <a:gd name="connsiteX1760" fmla="*/ 11169365 w 12191990"/>
              <a:gd name="connsiteY1760" fmla="*/ 369792 h 6857994"/>
              <a:gd name="connsiteX1761" fmla="*/ 11169365 w 12191990"/>
              <a:gd name="connsiteY1761" fmla="*/ 356424 h 6857994"/>
              <a:gd name="connsiteX1762" fmla="*/ 11169365 w 12191990"/>
              <a:gd name="connsiteY1762" fmla="*/ 343055 h 6857994"/>
              <a:gd name="connsiteX1763" fmla="*/ 11178454 w 12191990"/>
              <a:gd name="connsiteY1763" fmla="*/ 356424 h 6857994"/>
              <a:gd name="connsiteX1764" fmla="*/ 11187049 w 12191990"/>
              <a:gd name="connsiteY1764" fmla="*/ 369792 h 6857994"/>
              <a:gd name="connsiteX1765" fmla="*/ 11195644 w 12191990"/>
              <a:gd name="connsiteY1765" fmla="*/ 383613 h 6857994"/>
              <a:gd name="connsiteX1766" fmla="*/ 11204733 w 12191990"/>
              <a:gd name="connsiteY1766" fmla="*/ 397022 h 6857994"/>
              <a:gd name="connsiteX1767" fmla="*/ 11206624 w 12191990"/>
              <a:gd name="connsiteY1767" fmla="*/ 397022 h 6857994"/>
              <a:gd name="connsiteX1768" fmla="*/ 11209010 w 12191990"/>
              <a:gd name="connsiteY1768" fmla="*/ 397022 h 6857994"/>
              <a:gd name="connsiteX1769" fmla="*/ 11211395 w 12191990"/>
              <a:gd name="connsiteY1769" fmla="*/ 397022 h 6857994"/>
              <a:gd name="connsiteX1770" fmla="*/ 11213328 w 12191990"/>
              <a:gd name="connsiteY1770" fmla="*/ 397022 h 6857994"/>
              <a:gd name="connsiteX1771" fmla="*/ 11213328 w 12191990"/>
              <a:gd name="connsiteY1771" fmla="*/ 379335 h 6857994"/>
              <a:gd name="connsiteX1772" fmla="*/ 11213328 w 12191990"/>
              <a:gd name="connsiteY1772" fmla="*/ 361154 h 6857994"/>
              <a:gd name="connsiteX1773" fmla="*/ 11213328 w 12191990"/>
              <a:gd name="connsiteY1773" fmla="*/ 343055 h 6857994"/>
              <a:gd name="connsiteX1774" fmla="*/ 11213328 w 12191990"/>
              <a:gd name="connsiteY1774" fmla="*/ 325368 h 6857994"/>
              <a:gd name="connsiteX1775" fmla="*/ 11213327 w 12191990"/>
              <a:gd name="connsiteY1775" fmla="*/ 325368 h 6857994"/>
              <a:gd name="connsiteX1776" fmla="*/ 11213327 w 12191990"/>
              <a:gd name="connsiteY1776" fmla="*/ 325364 h 6857994"/>
              <a:gd name="connsiteX1777" fmla="*/ 11211394 w 12191990"/>
              <a:gd name="connsiteY1777" fmla="*/ 325364 h 6857994"/>
              <a:gd name="connsiteX1778" fmla="*/ 11209009 w 12191990"/>
              <a:gd name="connsiteY1778" fmla="*/ 325364 h 6857994"/>
              <a:gd name="connsiteX1779" fmla="*/ 11206623 w 12191990"/>
              <a:gd name="connsiteY1779" fmla="*/ 325364 h 6857994"/>
              <a:gd name="connsiteX1780" fmla="*/ 11204238 w 12191990"/>
              <a:gd name="connsiteY1780" fmla="*/ 325364 h 6857994"/>
              <a:gd name="connsiteX1781" fmla="*/ 11204238 w 12191990"/>
              <a:gd name="connsiteY1781" fmla="*/ 338773 h 6857994"/>
              <a:gd name="connsiteX1782" fmla="*/ 11204238 w 12191990"/>
              <a:gd name="connsiteY1782" fmla="*/ 352142 h 6857994"/>
              <a:gd name="connsiteX1783" fmla="*/ 11204238 w 12191990"/>
              <a:gd name="connsiteY1783" fmla="*/ 365962 h 6857994"/>
              <a:gd name="connsiteX1784" fmla="*/ 11204238 w 12191990"/>
              <a:gd name="connsiteY1784" fmla="*/ 379331 h 6857994"/>
              <a:gd name="connsiteX1785" fmla="*/ 11203786 w 12191990"/>
              <a:gd name="connsiteY1785" fmla="*/ 379331 h 6857994"/>
              <a:gd name="connsiteX1786" fmla="*/ 11195150 w 12191990"/>
              <a:gd name="connsiteY1786" fmla="*/ 365962 h 6857994"/>
              <a:gd name="connsiteX1787" fmla="*/ 11186061 w 12191990"/>
              <a:gd name="connsiteY1787" fmla="*/ 352142 h 6857994"/>
              <a:gd name="connsiteX1788" fmla="*/ 11177466 w 12191990"/>
              <a:gd name="connsiteY1788" fmla="*/ 338773 h 6857994"/>
              <a:gd name="connsiteX1789" fmla="*/ 11168871 w 12191990"/>
              <a:gd name="connsiteY1789" fmla="*/ 325364 h 6857994"/>
              <a:gd name="connsiteX1790" fmla="*/ 11166485 w 12191990"/>
              <a:gd name="connsiteY1790" fmla="*/ 325364 h 6857994"/>
              <a:gd name="connsiteX1791" fmla="*/ 11164100 w 12191990"/>
              <a:gd name="connsiteY1791" fmla="*/ 325364 h 6857994"/>
              <a:gd name="connsiteX1792" fmla="*/ 11162208 w 12191990"/>
              <a:gd name="connsiteY1792" fmla="*/ 325364 h 6857994"/>
              <a:gd name="connsiteX1793" fmla="*/ 11105733 w 12191990"/>
              <a:gd name="connsiteY1793" fmla="*/ 323549 h 6857994"/>
              <a:gd name="connsiteX1794" fmla="*/ 11105733 w 12191990"/>
              <a:gd name="connsiteY1794" fmla="*/ 341713 h 6857994"/>
              <a:gd name="connsiteX1795" fmla="*/ 11105733 w 12191990"/>
              <a:gd name="connsiteY1795" fmla="*/ 359423 h 6857994"/>
              <a:gd name="connsiteX1796" fmla="*/ 11105733 w 12191990"/>
              <a:gd name="connsiteY1796" fmla="*/ 377586 h 6857994"/>
              <a:gd name="connsiteX1797" fmla="*/ 11105733 w 12191990"/>
              <a:gd name="connsiteY1797" fmla="*/ 395568 h 6857994"/>
              <a:gd name="connsiteX1798" fmla="*/ 11105733 w 12191990"/>
              <a:gd name="connsiteY1798" fmla="*/ 395568 h 6857994"/>
              <a:gd name="connsiteX1799" fmla="*/ 11105733 w 12191990"/>
              <a:gd name="connsiteY1799" fmla="*/ 395749 h 6857994"/>
              <a:gd name="connsiteX1800" fmla="*/ 11105734 w 12191990"/>
              <a:gd name="connsiteY1800" fmla="*/ 395749 h 6857994"/>
              <a:gd name="connsiteX1801" fmla="*/ 11105734 w 12191990"/>
              <a:gd name="connsiteY1801" fmla="*/ 395753 h 6857994"/>
              <a:gd name="connsiteX1802" fmla="*/ 11115785 w 12191990"/>
              <a:gd name="connsiteY1802" fmla="*/ 395753 h 6857994"/>
              <a:gd name="connsiteX1803" fmla="*/ 11125836 w 12191990"/>
              <a:gd name="connsiteY1803" fmla="*/ 395753 h 6857994"/>
              <a:gd name="connsiteX1804" fmla="*/ 11135392 w 12191990"/>
              <a:gd name="connsiteY1804" fmla="*/ 395753 h 6857994"/>
              <a:gd name="connsiteX1805" fmla="*/ 11145443 w 12191990"/>
              <a:gd name="connsiteY1805" fmla="*/ 395753 h 6857994"/>
              <a:gd name="connsiteX1806" fmla="*/ 11145443 w 12191990"/>
              <a:gd name="connsiteY1806" fmla="*/ 395572 h 6857994"/>
              <a:gd name="connsiteX1807" fmla="*/ 11145443 w 12191990"/>
              <a:gd name="connsiteY1807" fmla="*/ 393364 h 6857994"/>
              <a:gd name="connsiteX1808" fmla="*/ 11145443 w 12191990"/>
              <a:gd name="connsiteY1808" fmla="*/ 393201 h 6857994"/>
              <a:gd name="connsiteX1809" fmla="*/ 11145443 w 12191990"/>
              <a:gd name="connsiteY1809" fmla="*/ 390976 h 6857994"/>
              <a:gd name="connsiteX1810" fmla="*/ 11145443 w 12191990"/>
              <a:gd name="connsiteY1810" fmla="*/ 390830 h 6857994"/>
              <a:gd name="connsiteX1811" fmla="*/ 11145443 w 12191990"/>
              <a:gd name="connsiteY1811" fmla="*/ 388587 h 6857994"/>
              <a:gd name="connsiteX1812" fmla="*/ 11145443 w 12191990"/>
              <a:gd name="connsiteY1812" fmla="*/ 388459 h 6857994"/>
              <a:gd name="connsiteX1813" fmla="*/ 11145443 w 12191990"/>
              <a:gd name="connsiteY1813" fmla="*/ 386651 h 6857994"/>
              <a:gd name="connsiteX1814" fmla="*/ 11145443 w 12191990"/>
              <a:gd name="connsiteY1814" fmla="*/ 386538 h 6857994"/>
              <a:gd name="connsiteX1815" fmla="*/ 11145443 w 12191990"/>
              <a:gd name="connsiteY1815" fmla="*/ 386537 h 6857994"/>
              <a:gd name="connsiteX1816" fmla="*/ 11145442 w 12191990"/>
              <a:gd name="connsiteY1816" fmla="*/ 386537 h 6857994"/>
              <a:gd name="connsiteX1817" fmla="*/ 11145442 w 12191990"/>
              <a:gd name="connsiteY1817" fmla="*/ 386534 h 6857994"/>
              <a:gd name="connsiteX1818" fmla="*/ 11145442 w 12191990"/>
              <a:gd name="connsiteY1818" fmla="*/ 386534 h 6857994"/>
              <a:gd name="connsiteX1819" fmla="*/ 11137780 w 12191990"/>
              <a:gd name="connsiteY1819" fmla="*/ 386534 h 6857994"/>
              <a:gd name="connsiteX1820" fmla="*/ 11130613 w 12191990"/>
              <a:gd name="connsiteY1820" fmla="*/ 386534 h 6857994"/>
              <a:gd name="connsiteX1821" fmla="*/ 11122951 w 12191990"/>
              <a:gd name="connsiteY1821" fmla="*/ 386534 h 6857994"/>
              <a:gd name="connsiteX1822" fmla="*/ 11115290 w 12191990"/>
              <a:gd name="connsiteY1822" fmla="*/ 386534 h 6857994"/>
              <a:gd name="connsiteX1823" fmla="*/ 11115290 w 12191990"/>
              <a:gd name="connsiteY1823" fmla="*/ 380926 h 6857994"/>
              <a:gd name="connsiteX1824" fmla="*/ 11115290 w 12191990"/>
              <a:gd name="connsiteY1824" fmla="*/ 375201 h 6857994"/>
              <a:gd name="connsiteX1825" fmla="*/ 11115290 w 12191990"/>
              <a:gd name="connsiteY1825" fmla="*/ 369435 h 6857994"/>
              <a:gd name="connsiteX1826" fmla="*/ 11115290 w 12191990"/>
              <a:gd name="connsiteY1826" fmla="*/ 364163 h 6857994"/>
              <a:gd name="connsiteX1827" fmla="*/ 11122952 w 12191990"/>
              <a:gd name="connsiteY1827" fmla="*/ 364163 h 6857994"/>
              <a:gd name="connsiteX1828" fmla="*/ 11130119 w 12191990"/>
              <a:gd name="connsiteY1828" fmla="*/ 364163 h 6857994"/>
              <a:gd name="connsiteX1829" fmla="*/ 11137781 w 12191990"/>
              <a:gd name="connsiteY1829" fmla="*/ 364163 h 6857994"/>
              <a:gd name="connsiteX1830" fmla="*/ 11144949 w 12191990"/>
              <a:gd name="connsiteY1830" fmla="*/ 364163 h 6857994"/>
              <a:gd name="connsiteX1831" fmla="*/ 11144949 w 12191990"/>
              <a:gd name="connsiteY1831" fmla="*/ 361774 h 6857994"/>
              <a:gd name="connsiteX1832" fmla="*/ 11144949 w 12191990"/>
              <a:gd name="connsiteY1832" fmla="*/ 359427 h 6857994"/>
              <a:gd name="connsiteX1833" fmla="*/ 11144949 w 12191990"/>
              <a:gd name="connsiteY1833" fmla="*/ 357491 h 6857994"/>
              <a:gd name="connsiteX1834" fmla="*/ 11144949 w 12191990"/>
              <a:gd name="connsiteY1834" fmla="*/ 355102 h 6857994"/>
              <a:gd name="connsiteX1835" fmla="*/ 11144948 w 12191990"/>
              <a:gd name="connsiteY1835" fmla="*/ 355102 h 6857994"/>
              <a:gd name="connsiteX1836" fmla="*/ 11144948 w 12191990"/>
              <a:gd name="connsiteY1836" fmla="*/ 355098 h 6857994"/>
              <a:gd name="connsiteX1837" fmla="*/ 11137780 w 12191990"/>
              <a:gd name="connsiteY1837" fmla="*/ 355098 h 6857994"/>
              <a:gd name="connsiteX1838" fmla="*/ 11130118 w 12191990"/>
              <a:gd name="connsiteY1838" fmla="*/ 355098 h 6857994"/>
              <a:gd name="connsiteX1839" fmla="*/ 11122951 w 12191990"/>
              <a:gd name="connsiteY1839" fmla="*/ 355098 h 6857994"/>
              <a:gd name="connsiteX1840" fmla="*/ 11115290 w 12191990"/>
              <a:gd name="connsiteY1840" fmla="*/ 355098 h 6857994"/>
              <a:gd name="connsiteX1841" fmla="*/ 11115290 w 12191990"/>
              <a:gd name="connsiteY1841" fmla="*/ 349377 h 6857994"/>
              <a:gd name="connsiteX1842" fmla="*/ 11115290 w 12191990"/>
              <a:gd name="connsiteY1842" fmla="*/ 343652 h 6857994"/>
              <a:gd name="connsiteX1843" fmla="*/ 11115290 w 12191990"/>
              <a:gd name="connsiteY1843" fmla="*/ 338381 h 6857994"/>
              <a:gd name="connsiteX1844" fmla="*/ 11115290 w 12191990"/>
              <a:gd name="connsiteY1844" fmla="*/ 332614 h 6857994"/>
              <a:gd name="connsiteX1845" fmla="*/ 11122952 w 12191990"/>
              <a:gd name="connsiteY1845" fmla="*/ 332614 h 6857994"/>
              <a:gd name="connsiteX1846" fmla="*/ 11130119 w 12191990"/>
              <a:gd name="connsiteY1846" fmla="*/ 332614 h 6857994"/>
              <a:gd name="connsiteX1847" fmla="*/ 11137781 w 12191990"/>
              <a:gd name="connsiteY1847" fmla="*/ 332614 h 6857994"/>
              <a:gd name="connsiteX1848" fmla="*/ 11144949 w 12191990"/>
              <a:gd name="connsiteY1848" fmla="*/ 332614 h 6857994"/>
              <a:gd name="connsiteX1849" fmla="*/ 11144949 w 12191990"/>
              <a:gd name="connsiteY1849" fmla="*/ 330226 h 6857994"/>
              <a:gd name="connsiteX1850" fmla="*/ 11144949 w 12191990"/>
              <a:gd name="connsiteY1850" fmla="*/ 327837 h 6857994"/>
              <a:gd name="connsiteX1851" fmla="*/ 11144949 w 12191990"/>
              <a:gd name="connsiteY1851" fmla="*/ 325942 h 6857994"/>
              <a:gd name="connsiteX1852" fmla="*/ 11144949 w 12191990"/>
              <a:gd name="connsiteY1852" fmla="*/ 323553 h 6857994"/>
              <a:gd name="connsiteX1853" fmla="*/ 11144948 w 12191990"/>
              <a:gd name="connsiteY1853" fmla="*/ 323553 h 6857994"/>
              <a:gd name="connsiteX1854" fmla="*/ 11144948 w 12191990"/>
              <a:gd name="connsiteY1854" fmla="*/ 323549 h 6857994"/>
              <a:gd name="connsiteX1855" fmla="*/ 11135391 w 12191990"/>
              <a:gd name="connsiteY1855" fmla="*/ 323549 h 6857994"/>
              <a:gd name="connsiteX1856" fmla="*/ 11125340 w 12191990"/>
              <a:gd name="connsiteY1856" fmla="*/ 323549 h 6857994"/>
              <a:gd name="connsiteX1857" fmla="*/ 11115784 w 12191990"/>
              <a:gd name="connsiteY1857" fmla="*/ 323549 h 6857994"/>
              <a:gd name="connsiteX1858" fmla="*/ 11288875 w 12191990"/>
              <a:gd name="connsiteY1858" fmla="*/ 323549 h 6857994"/>
              <a:gd name="connsiteX1859" fmla="*/ 11288875 w 12191990"/>
              <a:gd name="connsiteY1859" fmla="*/ 341713 h 6857994"/>
              <a:gd name="connsiteX1860" fmla="*/ 11288875 w 12191990"/>
              <a:gd name="connsiteY1860" fmla="*/ 359423 h 6857994"/>
              <a:gd name="connsiteX1861" fmla="*/ 11288875 w 12191990"/>
              <a:gd name="connsiteY1861" fmla="*/ 377586 h 6857994"/>
              <a:gd name="connsiteX1862" fmla="*/ 11288875 w 12191990"/>
              <a:gd name="connsiteY1862" fmla="*/ 395749 h 6857994"/>
              <a:gd name="connsiteX1863" fmla="*/ 11288876 w 12191990"/>
              <a:gd name="connsiteY1863" fmla="*/ 395749 h 6857994"/>
              <a:gd name="connsiteX1864" fmla="*/ 11288876 w 12191990"/>
              <a:gd name="connsiteY1864" fmla="*/ 395753 h 6857994"/>
              <a:gd name="connsiteX1865" fmla="*/ 11298916 w 12191990"/>
              <a:gd name="connsiteY1865" fmla="*/ 395753 h 6857994"/>
              <a:gd name="connsiteX1866" fmla="*/ 11308998 w 12191990"/>
              <a:gd name="connsiteY1866" fmla="*/ 395753 h 6857994"/>
              <a:gd name="connsiteX1867" fmla="*/ 11318544 w 12191990"/>
              <a:gd name="connsiteY1867" fmla="*/ 395753 h 6857994"/>
              <a:gd name="connsiteX1868" fmla="*/ 11328585 w 12191990"/>
              <a:gd name="connsiteY1868" fmla="*/ 395753 h 6857994"/>
              <a:gd name="connsiteX1869" fmla="*/ 11328585 w 12191990"/>
              <a:gd name="connsiteY1869" fmla="*/ 393364 h 6857994"/>
              <a:gd name="connsiteX1870" fmla="*/ 11328585 w 12191990"/>
              <a:gd name="connsiteY1870" fmla="*/ 390975 h 6857994"/>
              <a:gd name="connsiteX1871" fmla="*/ 11328585 w 12191990"/>
              <a:gd name="connsiteY1871" fmla="*/ 388587 h 6857994"/>
              <a:gd name="connsiteX1872" fmla="*/ 11328585 w 12191990"/>
              <a:gd name="connsiteY1872" fmla="*/ 386651 h 6857994"/>
              <a:gd name="connsiteX1873" fmla="*/ 11328584 w 12191990"/>
              <a:gd name="connsiteY1873" fmla="*/ 386651 h 6857994"/>
              <a:gd name="connsiteX1874" fmla="*/ 11328584 w 12191990"/>
              <a:gd name="connsiteY1874" fmla="*/ 386647 h 6857994"/>
              <a:gd name="connsiteX1875" fmla="*/ 11320930 w 12191990"/>
              <a:gd name="connsiteY1875" fmla="*/ 386647 h 6857994"/>
              <a:gd name="connsiteX1876" fmla="*/ 11313770 w 12191990"/>
              <a:gd name="connsiteY1876" fmla="*/ 386647 h 6857994"/>
              <a:gd name="connsiteX1877" fmla="*/ 11306116 w 12191990"/>
              <a:gd name="connsiteY1877" fmla="*/ 386647 h 6857994"/>
              <a:gd name="connsiteX1878" fmla="*/ 11298464 w 12191990"/>
              <a:gd name="connsiteY1878" fmla="*/ 386647 h 6857994"/>
              <a:gd name="connsiteX1879" fmla="*/ 11298464 w 12191990"/>
              <a:gd name="connsiteY1879" fmla="*/ 380926 h 6857994"/>
              <a:gd name="connsiteX1880" fmla="*/ 11298464 w 12191990"/>
              <a:gd name="connsiteY1880" fmla="*/ 375201 h 6857994"/>
              <a:gd name="connsiteX1881" fmla="*/ 11298464 w 12191990"/>
              <a:gd name="connsiteY1881" fmla="*/ 369435 h 6857994"/>
              <a:gd name="connsiteX1882" fmla="*/ 11298464 w 12191990"/>
              <a:gd name="connsiteY1882" fmla="*/ 364163 h 6857994"/>
              <a:gd name="connsiteX1883" fmla="*/ 11306117 w 12191990"/>
              <a:gd name="connsiteY1883" fmla="*/ 364163 h 6857994"/>
              <a:gd name="connsiteX1884" fmla="*/ 11313277 w 12191990"/>
              <a:gd name="connsiteY1884" fmla="*/ 364163 h 6857994"/>
              <a:gd name="connsiteX1885" fmla="*/ 11320931 w 12191990"/>
              <a:gd name="connsiteY1885" fmla="*/ 364163 h 6857994"/>
              <a:gd name="connsiteX1886" fmla="*/ 11328091 w 12191990"/>
              <a:gd name="connsiteY1886" fmla="*/ 364163 h 6857994"/>
              <a:gd name="connsiteX1887" fmla="*/ 11328091 w 12191990"/>
              <a:gd name="connsiteY1887" fmla="*/ 361774 h 6857994"/>
              <a:gd name="connsiteX1888" fmla="*/ 11328091 w 12191990"/>
              <a:gd name="connsiteY1888" fmla="*/ 359427 h 6857994"/>
              <a:gd name="connsiteX1889" fmla="*/ 11328091 w 12191990"/>
              <a:gd name="connsiteY1889" fmla="*/ 357491 h 6857994"/>
              <a:gd name="connsiteX1890" fmla="*/ 11328091 w 12191990"/>
              <a:gd name="connsiteY1890" fmla="*/ 355102 h 6857994"/>
              <a:gd name="connsiteX1891" fmla="*/ 11328090 w 12191990"/>
              <a:gd name="connsiteY1891" fmla="*/ 355102 h 6857994"/>
              <a:gd name="connsiteX1892" fmla="*/ 11328090 w 12191990"/>
              <a:gd name="connsiteY1892" fmla="*/ 355098 h 6857994"/>
              <a:gd name="connsiteX1893" fmla="*/ 11320930 w 12191990"/>
              <a:gd name="connsiteY1893" fmla="*/ 355098 h 6857994"/>
              <a:gd name="connsiteX1894" fmla="*/ 11313276 w 12191990"/>
              <a:gd name="connsiteY1894" fmla="*/ 355098 h 6857994"/>
              <a:gd name="connsiteX1895" fmla="*/ 11306116 w 12191990"/>
              <a:gd name="connsiteY1895" fmla="*/ 355098 h 6857994"/>
              <a:gd name="connsiteX1896" fmla="*/ 11298464 w 12191990"/>
              <a:gd name="connsiteY1896" fmla="*/ 355098 h 6857994"/>
              <a:gd name="connsiteX1897" fmla="*/ 11298464 w 12191990"/>
              <a:gd name="connsiteY1897" fmla="*/ 349377 h 6857994"/>
              <a:gd name="connsiteX1898" fmla="*/ 11298464 w 12191990"/>
              <a:gd name="connsiteY1898" fmla="*/ 343652 h 6857994"/>
              <a:gd name="connsiteX1899" fmla="*/ 11298464 w 12191990"/>
              <a:gd name="connsiteY1899" fmla="*/ 338380 h 6857994"/>
              <a:gd name="connsiteX1900" fmla="*/ 11298464 w 12191990"/>
              <a:gd name="connsiteY1900" fmla="*/ 332614 h 6857994"/>
              <a:gd name="connsiteX1901" fmla="*/ 11306117 w 12191990"/>
              <a:gd name="connsiteY1901" fmla="*/ 332614 h 6857994"/>
              <a:gd name="connsiteX1902" fmla="*/ 11313277 w 12191990"/>
              <a:gd name="connsiteY1902" fmla="*/ 332614 h 6857994"/>
              <a:gd name="connsiteX1903" fmla="*/ 11320931 w 12191990"/>
              <a:gd name="connsiteY1903" fmla="*/ 332614 h 6857994"/>
              <a:gd name="connsiteX1904" fmla="*/ 11328091 w 12191990"/>
              <a:gd name="connsiteY1904" fmla="*/ 332614 h 6857994"/>
              <a:gd name="connsiteX1905" fmla="*/ 11328091 w 12191990"/>
              <a:gd name="connsiteY1905" fmla="*/ 330226 h 6857994"/>
              <a:gd name="connsiteX1906" fmla="*/ 11328091 w 12191990"/>
              <a:gd name="connsiteY1906" fmla="*/ 327837 h 6857994"/>
              <a:gd name="connsiteX1907" fmla="*/ 11328091 w 12191990"/>
              <a:gd name="connsiteY1907" fmla="*/ 325942 h 6857994"/>
              <a:gd name="connsiteX1908" fmla="*/ 11328091 w 12191990"/>
              <a:gd name="connsiteY1908" fmla="*/ 323553 h 6857994"/>
              <a:gd name="connsiteX1909" fmla="*/ 11328090 w 12191990"/>
              <a:gd name="connsiteY1909" fmla="*/ 323553 h 6857994"/>
              <a:gd name="connsiteX1910" fmla="*/ 11328090 w 12191990"/>
              <a:gd name="connsiteY1910" fmla="*/ 323549 h 6857994"/>
              <a:gd name="connsiteX1911" fmla="*/ 11318543 w 12191990"/>
              <a:gd name="connsiteY1911" fmla="*/ 323549 h 6857994"/>
              <a:gd name="connsiteX1912" fmla="*/ 11308503 w 12191990"/>
              <a:gd name="connsiteY1912" fmla="*/ 323549 h 6857994"/>
              <a:gd name="connsiteX1913" fmla="*/ 11298915 w 12191990"/>
              <a:gd name="connsiteY1913" fmla="*/ 323549 h 6857994"/>
              <a:gd name="connsiteX1914" fmla="*/ 11068906 w 12191990"/>
              <a:gd name="connsiteY1914" fmla="*/ 323549 h 6857994"/>
              <a:gd name="connsiteX1915" fmla="*/ 11057407 w 12191990"/>
              <a:gd name="connsiteY1915" fmla="*/ 325444 h 6857994"/>
              <a:gd name="connsiteX1916" fmla="*/ 11049287 w 12191990"/>
              <a:gd name="connsiteY1916" fmla="*/ 330717 h 6857994"/>
              <a:gd name="connsiteX1917" fmla="*/ 11044464 w 12191990"/>
              <a:gd name="connsiteY1917" fmla="*/ 338875 h 6857994"/>
              <a:gd name="connsiteX1918" fmla="*/ 11042568 w 12191990"/>
              <a:gd name="connsiteY1918" fmla="*/ 350822 h 6857994"/>
              <a:gd name="connsiteX1919" fmla="*/ 11042568 w 12191990"/>
              <a:gd name="connsiteY1919" fmla="*/ 356095 h 6857994"/>
              <a:gd name="connsiteX1920" fmla="*/ 11042568 w 12191990"/>
              <a:gd name="connsiteY1920" fmla="*/ 360833 h 6857994"/>
              <a:gd name="connsiteX1921" fmla="*/ 11042568 w 12191990"/>
              <a:gd name="connsiteY1921" fmla="*/ 366106 h 6857994"/>
              <a:gd name="connsiteX1922" fmla="*/ 11042568 w 12191990"/>
              <a:gd name="connsiteY1922" fmla="*/ 370885 h 6857994"/>
              <a:gd name="connsiteX1923" fmla="*/ 11044464 w 12191990"/>
              <a:gd name="connsiteY1923" fmla="*/ 382833 h 6857994"/>
              <a:gd name="connsiteX1924" fmla="*/ 11044464 w 12191990"/>
              <a:gd name="connsiteY1924" fmla="*/ 382833 h 6857994"/>
              <a:gd name="connsiteX1925" fmla="*/ 11044465 w 12191990"/>
              <a:gd name="connsiteY1925" fmla="*/ 382837 h 6857994"/>
              <a:gd name="connsiteX1926" fmla="*/ 11049288 w 12191990"/>
              <a:gd name="connsiteY1926" fmla="*/ 391941 h 6857994"/>
              <a:gd name="connsiteX1927" fmla="*/ 11057408 w 12191990"/>
              <a:gd name="connsiteY1927" fmla="*/ 397215 h 6857994"/>
              <a:gd name="connsiteX1928" fmla="*/ 11068454 w 12191990"/>
              <a:gd name="connsiteY1928" fmla="*/ 398657 h 6857994"/>
              <a:gd name="connsiteX1929" fmla="*/ 11078017 w 12191990"/>
              <a:gd name="connsiteY1929" fmla="*/ 397215 h 6857994"/>
              <a:gd name="connsiteX1930" fmla="*/ 11085189 w 12191990"/>
              <a:gd name="connsiteY1930" fmla="*/ 393383 h 6857994"/>
              <a:gd name="connsiteX1931" fmla="*/ 11090465 w 12191990"/>
              <a:gd name="connsiteY1931" fmla="*/ 387616 h 6857994"/>
              <a:gd name="connsiteX1932" fmla="*/ 11093350 w 12191990"/>
              <a:gd name="connsiteY1932" fmla="*/ 381395 h 6857994"/>
              <a:gd name="connsiteX1933" fmla="*/ 11093348 w 12191990"/>
              <a:gd name="connsiteY1933" fmla="*/ 381394 h 6857994"/>
              <a:gd name="connsiteX1934" fmla="*/ 11093349 w 12191990"/>
              <a:gd name="connsiteY1934" fmla="*/ 381391 h 6857994"/>
              <a:gd name="connsiteX1935" fmla="*/ 11091412 w 12191990"/>
              <a:gd name="connsiteY1935" fmla="*/ 380443 h 6857994"/>
              <a:gd name="connsiteX1936" fmla="*/ 11089021 w 12191990"/>
              <a:gd name="connsiteY1936" fmla="*/ 379496 h 6857994"/>
              <a:gd name="connsiteX1937" fmla="*/ 11087125 w 12191990"/>
              <a:gd name="connsiteY1937" fmla="*/ 379001 h 6857994"/>
              <a:gd name="connsiteX1938" fmla="*/ 11084693 w 12191990"/>
              <a:gd name="connsiteY1938" fmla="*/ 378054 h 6857994"/>
              <a:gd name="connsiteX1939" fmla="*/ 11082302 w 12191990"/>
              <a:gd name="connsiteY1939" fmla="*/ 383327 h 6857994"/>
              <a:gd name="connsiteX1940" fmla="*/ 11078469 w 12191990"/>
              <a:gd name="connsiteY1940" fmla="*/ 387158 h 6857994"/>
              <a:gd name="connsiteX1941" fmla="*/ 11074182 w 12191990"/>
              <a:gd name="connsiteY1941" fmla="*/ 389054 h 6857994"/>
              <a:gd name="connsiteX1942" fmla="*/ 11068453 w 12191990"/>
              <a:gd name="connsiteY1942" fmla="*/ 390001 h 6857994"/>
              <a:gd name="connsiteX1943" fmla="*/ 11061240 w 12191990"/>
              <a:gd name="connsiteY1943" fmla="*/ 388600 h 6857994"/>
              <a:gd name="connsiteX1944" fmla="*/ 11056459 w 12191990"/>
              <a:gd name="connsiteY1944" fmla="*/ 385222 h 6857994"/>
              <a:gd name="connsiteX1945" fmla="*/ 11053121 w 12191990"/>
              <a:gd name="connsiteY1945" fmla="*/ 379497 h 6857994"/>
              <a:gd name="connsiteX1946" fmla="*/ 11052132 w 12191990"/>
              <a:gd name="connsiteY1946" fmla="*/ 370889 h 6857994"/>
              <a:gd name="connsiteX1947" fmla="*/ 11052132 w 12191990"/>
              <a:gd name="connsiteY1947" fmla="*/ 366110 h 6857994"/>
              <a:gd name="connsiteX1948" fmla="*/ 11052132 w 12191990"/>
              <a:gd name="connsiteY1948" fmla="*/ 360837 h 6857994"/>
              <a:gd name="connsiteX1949" fmla="*/ 11052132 w 12191990"/>
              <a:gd name="connsiteY1949" fmla="*/ 356099 h 6857994"/>
              <a:gd name="connsiteX1950" fmla="*/ 11052132 w 12191990"/>
              <a:gd name="connsiteY1950" fmla="*/ 350826 h 6857994"/>
              <a:gd name="connsiteX1951" fmla="*/ 11053121 w 12191990"/>
              <a:gd name="connsiteY1951" fmla="*/ 342710 h 6857994"/>
              <a:gd name="connsiteX1952" fmla="*/ 11056460 w 12191990"/>
              <a:gd name="connsiteY1952" fmla="*/ 336942 h 6857994"/>
              <a:gd name="connsiteX1953" fmla="*/ 11061241 w 12191990"/>
              <a:gd name="connsiteY1953" fmla="*/ 333605 h 6857994"/>
              <a:gd name="connsiteX1954" fmla="*/ 11068907 w 12191990"/>
              <a:gd name="connsiteY1954" fmla="*/ 332616 h 6857994"/>
              <a:gd name="connsiteX1955" fmla="*/ 11074637 w 12191990"/>
              <a:gd name="connsiteY1955" fmla="*/ 333111 h 6857994"/>
              <a:gd name="connsiteX1956" fmla="*/ 11078965 w 12191990"/>
              <a:gd name="connsiteY1956" fmla="*/ 335500 h 6857994"/>
              <a:gd name="connsiteX1957" fmla="*/ 11082303 w 12191990"/>
              <a:gd name="connsiteY1957" fmla="*/ 338878 h 6857994"/>
              <a:gd name="connsiteX1958" fmla="*/ 11084694 w 12191990"/>
              <a:gd name="connsiteY1958" fmla="*/ 343657 h 6857994"/>
              <a:gd name="connsiteX1959" fmla="*/ 11086631 w 12191990"/>
              <a:gd name="connsiteY1959" fmla="*/ 342710 h 6857994"/>
              <a:gd name="connsiteX1960" fmla="*/ 11089022 w 12191990"/>
              <a:gd name="connsiteY1960" fmla="*/ 342216 h 6857994"/>
              <a:gd name="connsiteX1961" fmla="*/ 11091413 w 12191990"/>
              <a:gd name="connsiteY1961" fmla="*/ 341268 h 6857994"/>
              <a:gd name="connsiteX1962" fmla="*/ 11093350 w 12191990"/>
              <a:gd name="connsiteY1962" fmla="*/ 340279 h 6857994"/>
              <a:gd name="connsiteX1963" fmla="*/ 11093348 w 12191990"/>
              <a:gd name="connsiteY1963" fmla="*/ 340276 h 6857994"/>
              <a:gd name="connsiteX1964" fmla="*/ 11093349 w 12191990"/>
              <a:gd name="connsiteY1964" fmla="*/ 340275 h 6857994"/>
              <a:gd name="connsiteX1965" fmla="*/ 11089515 w 12191990"/>
              <a:gd name="connsiteY1965" fmla="*/ 332612 h 6857994"/>
              <a:gd name="connsiteX1966" fmla="*/ 11084240 w 12191990"/>
              <a:gd name="connsiteY1966" fmla="*/ 327833 h 6857994"/>
              <a:gd name="connsiteX1967" fmla="*/ 11077521 w 12191990"/>
              <a:gd name="connsiteY1967" fmla="*/ 324950 h 6857994"/>
              <a:gd name="connsiteX1968" fmla="*/ 11068906 w 12191990"/>
              <a:gd name="connsiteY1968" fmla="*/ 323549 h 6857994"/>
              <a:gd name="connsiteX1969" fmla="*/ 11453850 w 12191990"/>
              <a:gd name="connsiteY1969" fmla="*/ 323549 h 6857994"/>
              <a:gd name="connsiteX1970" fmla="*/ 11442389 w 12191990"/>
              <a:gd name="connsiteY1970" fmla="*/ 325444 h 6857994"/>
              <a:gd name="connsiteX1971" fmla="*/ 11434227 w 12191990"/>
              <a:gd name="connsiteY1971" fmla="*/ 330717 h 6857994"/>
              <a:gd name="connsiteX1972" fmla="*/ 11428950 w 12191990"/>
              <a:gd name="connsiteY1972" fmla="*/ 339328 h 6857994"/>
              <a:gd name="connsiteX1973" fmla="*/ 11427548 w 12191990"/>
              <a:gd name="connsiteY1973" fmla="*/ 350327 h 6857994"/>
              <a:gd name="connsiteX1974" fmla="*/ 11427548 w 12191990"/>
              <a:gd name="connsiteY1974" fmla="*/ 355601 h 6857994"/>
              <a:gd name="connsiteX1975" fmla="*/ 11427548 w 12191990"/>
              <a:gd name="connsiteY1975" fmla="*/ 360833 h 6857994"/>
              <a:gd name="connsiteX1976" fmla="*/ 11427548 w 12191990"/>
              <a:gd name="connsiteY1976" fmla="*/ 366106 h 6857994"/>
              <a:gd name="connsiteX1977" fmla="*/ 11427548 w 12191990"/>
              <a:gd name="connsiteY1977" fmla="*/ 371380 h 6857994"/>
              <a:gd name="connsiteX1978" fmla="*/ 11429939 w 12191990"/>
              <a:gd name="connsiteY1978" fmla="*/ 384769 h 6857994"/>
              <a:gd name="connsiteX1979" fmla="*/ 11429939 w 12191990"/>
              <a:gd name="connsiteY1979" fmla="*/ 384769 h 6857994"/>
              <a:gd name="connsiteX1980" fmla="*/ 11429940 w 12191990"/>
              <a:gd name="connsiteY1980" fmla="*/ 384773 h 6857994"/>
              <a:gd name="connsiteX1981" fmla="*/ 11436165 w 12191990"/>
              <a:gd name="connsiteY1981" fmla="*/ 393383 h 6857994"/>
              <a:gd name="connsiteX1982" fmla="*/ 11444782 w 12191990"/>
              <a:gd name="connsiteY1982" fmla="*/ 397668 h 6857994"/>
              <a:gd name="connsiteX1983" fmla="*/ 11453851 w 12191990"/>
              <a:gd name="connsiteY1983" fmla="*/ 398657 h 6857994"/>
              <a:gd name="connsiteX1984" fmla="*/ 11463457 w 12191990"/>
              <a:gd name="connsiteY1984" fmla="*/ 397668 h 6857994"/>
              <a:gd name="connsiteX1985" fmla="*/ 11472073 w 12191990"/>
              <a:gd name="connsiteY1985" fmla="*/ 393383 h 6857994"/>
              <a:gd name="connsiteX1986" fmla="*/ 11478299 w 12191990"/>
              <a:gd name="connsiteY1986" fmla="*/ 384773 h 6857994"/>
              <a:gd name="connsiteX1987" fmla="*/ 11480690 w 12191990"/>
              <a:gd name="connsiteY1987" fmla="*/ 371384 h 6857994"/>
              <a:gd name="connsiteX1988" fmla="*/ 11480690 w 12191990"/>
              <a:gd name="connsiteY1988" fmla="*/ 366110 h 6857994"/>
              <a:gd name="connsiteX1989" fmla="*/ 11480690 w 12191990"/>
              <a:gd name="connsiteY1989" fmla="*/ 360837 h 6857994"/>
              <a:gd name="connsiteX1990" fmla="*/ 11480690 w 12191990"/>
              <a:gd name="connsiteY1990" fmla="*/ 355605 h 6857994"/>
              <a:gd name="connsiteX1991" fmla="*/ 11480690 w 12191990"/>
              <a:gd name="connsiteY1991" fmla="*/ 350331 h 6857994"/>
              <a:gd name="connsiteX1992" fmla="*/ 11478793 w 12191990"/>
              <a:gd name="connsiteY1992" fmla="*/ 339332 h 6857994"/>
              <a:gd name="connsiteX1993" fmla="*/ 11478792 w 12191990"/>
              <a:gd name="connsiteY1993" fmla="*/ 339331 h 6857994"/>
              <a:gd name="connsiteX1994" fmla="*/ 11478792 w 12191990"/>
              <a:gd name="connsiteY1994" fmla="*/ 339328 h 6857994"/>
              <a:gd name="connsiteX1995" fmla="*/ 11474010 w 12191990"/>
              <a:gd name="connsiteY1995" fmla="*/ 330717 h 6857994"/>
              <a:gd name="connsiteX1996" fmla="*/ 11465847 w 12191990"/>
              <a:gd name="connsiteY1996" fmla="*/ 325444 h 6857994"/>
              <a:gd name="connsiteX1997" fmla="*/ 11453850 w 12191990"/>
              <a:gd name="connsiteY1997" fmla="*/ 323549 h 6857994"/>
              <a:gd name="connsiteX1998" fmla="*/ 11344236 w 12191990"/>
              <a:gd name="connsiteY1998" fmla="*/ 323548 h 6857994"/>
              <a:gd name="connsiteX1999" fmla="*/ 11344236 w 12191990"/>
              <a:gd name="connsiteY1999" fmla="*/ 341698 h 6857994"/>
              <a:gd name="connsiteX2000" fmla="*/ 11344236 w 12191990"/>
              <a:gd name="connsiteY2000" fmla="*/ 359396 h 6857994"/>
              <a:gd name="connsiteX2001" fmla="*/ 11344236 w 12191990"/>
              <a:gd name="connsiteY2001" fmla="*/ 377546 h 6857994"/>
              <a:gd name="connsiteX2002" fmla="*/ 11344236 w 12191990"/>
              <a:gd name="connsiteY2002" fmla="*/ 395203 h 6857994"/>
              <a:gd name="connsiteX2003" fmla="*/ 11344237 w 12191990"/>
              <a:gd name="connsiteY2003" fmla="*/ 395203 h 6857994"/>
              <a:gd name="connsiteX2004" fmla="*/ 11344237 w 12191990"/>
              <a:gd name="connsiteY2004" fmla="*/ 395207 h 6857994"/>
              <a:gd name="connsiteX2005" fmla="*/ 11346623 w 12191990"/>
              <a:gd name="connsiteY2005" fmla="*/ 395207 h 6857994"/>
              <a:gd name="connsiteX2006" fmla="*/ 11349010 w 12191990"/>
              <a:gd name="connsiteY2006" fmla="*/ 395207 h 6857994"/>
              <a:gd name="connsiteX2007" fmla="*/ 11351396 w 12191990"/>
              <a:gd name="connsiteY2007" fmla="*/ 395207 h 6857994"/>
              <a:gd name="connsiteX2008" fmla="*/ 11353783 w 12191990"/>
              <a:gd name="connsiteY2008" fmla="*/ 395207 h 6857994"/>
              <a:gd name="connsiteX2009" fmla="*/ 11353783 w 12191990"/>
              <a:gd name="connsiteY2009" fmla="*/ 387552 h 6857994"/>
              <a:gd name="connsiteX2010" fmla="*/ 11353783 w 12191990"/>
              <a:gd name="connsiteY2010" fmla="*/ 379444 h 6857994"/>
              <a:gd name="connsiteX2011" fmla="*/ 11353783 w 12191990"/>
              <a:gd name="connsiteY2011" fmla="*/ 371336 h 6857994"/>
              <a:gd name="connsiteX2012" fmla="*/ 11353783 w 12191990"/>
              <a:gd name="connsiteY2012" fmla="*/ 363680 h 6857994"/>
              <a:gd name="connsiteX2013" fmla="*/ 11357157 w 12191990"/>
              <a:gd name="connsiteY2013" fmla="*/ 363680 h 6857994"/>
              <a:gd name="connsiteX2014" fmla="*/ 11360983 w 12191990"/>
              <a:gd name="connsiteY2014" fmla="*/ 363680 h 6857994"/>
              <a:gd name="connsiteX2015" fmla="*/ 11364316 w 12191990"/>
              <a:gd name="connsiteY2015" fmla="*/ 363680 h 6857994"/>
              <a:gd name="connsiteX2016" fmla="*/ 11367649 w 12191990"/>
              <a:gd name="connsiteY2016" fmla="*/ 363680 h 6857994"/>
              <a:gd name="connsiteX2017" fmla="*/ 11371969 w 12191990"/>
              <a:gd name="connsiteY2017" fmla="*/ 371336 h 6857994"/>
              <a:gd name="connsiteX2018" fmla="*/ 11376289 w 12191990"/>
              <a:gd name="connsiteY2018" fmla="*/ 379444 h 6857994"/>
              <a:gd name="connsiteX2019" fmla="*/ 11380116 w 12191990"/>
              <a:gd name="connsiteY2019" fmla="*/ 387552 h 6857994"/>
              <a:gd name="connsiteX2020" fmla="*/ 11384395 w 12191990"/>
              <a:gd name="connsiteY2020" fmla="*/ 395207 h 6857994"/>
              <a:gd name="connsiteX2021" fmla="*/ 11387275 w 12191990"/>
              <a:gd name="connsiteY2021" fmla="*/ 395207 h 6857994"/>
              <a:gd name="connsiteX2022" fmla="*/ 11389662 w 12191990"/>
              <a:gd name="connsiteY2022" fmla="*/ 395207 h 6857994"/>
              <a:gd name="connsiteX2023" fmla="*/ 11392501 w 12191990"/>
              <a:gd name="connsiteY2023" fmla="*/ 395207 h 6857994"/>
              <a:gd name="connsiteX2024" fmla="*/ 11395381 w 12191990"/>
              <a:gd name="connsiteY2024" fmla="*/ 395207 h 6857994"/>
              <a:gd name="connsiteX2025" fmla="*/ 11395379 w 12191990"/>
              <a:gd name="connsiteY2025" fmla="*/ 395203 h 6857994"/>
              <a:gd name="connsiteX2026" fmla="*/ 11395380 w 12191990"/>
              <a:gd name="connsiteY2026" fmla="*/ 395203 h 6857994"/>
              <a:gd name="connsiteX2027" fmla="*/ 11391101 w 12191990"/>
              <a:gd name="connsiteY2027" fmla="*/ 387095 h 6857994"/>
              <a:gd name="connsiteX2028" fmla="*/ 11386780 w 12191990"/>
              <a:gd name="connsiteY2028" fmla="*/ 378946 h 6857994"/>
              <a:gd name="connsiteX2029" fmla="*/ 11382501 w 12191990"/>
              <a:gd name="connsiteY2029" fmla="*/ 370838 h 6857994"/>
              <a:gd name="connsiteX2030" fmla="*/ 11378721 w 12191990"/>
              <a:gd name="connsiteY2030" fmla="*/ 363707 h 6857994"/>
              <a:gd name="connsiteX2031" fmla="*/ 11378183 w 12191990"/>
              <a:gd name="connsiteY2031" fmla="*/ 362692 h 6857994"/>
              <a:gd name="connsiteX2032" fmla="*/ 11384395 w 12191990"/>
              <a:gd name="connsiteY2032" fmla="*/ 359894 h 6857994"/>
              <a:gd name="connsiteX2033" fmla="*/ 11389168 w 12191990"/>
              <a:gd name="connsiteY2033" fmla="*/ 356066 h 6857994"/>
              <a:gd name="connsiteX2034" fmla="*/ 11392048 w 12191990"/>
              <a:gd name="connsiteY2034" fmla="*/ 350304 h 6857994"/>
              <a:gd name="connsiteX2035" fmla="*/ 11392994 w 12191990"/>
              <a:gd name="connsiteY2035" fmla="*/ 343143 h 6857994"/>
              <a:gd name="connsiteX2036" fmla="*/ 11391554 w 12191990"/>
              <a:gd name="connsiteY2036" fmla="*/ 335035 h 6857994"/>
              <a:gd name="connsiteX2037" fmla="*/ 11391554 w 12191990"/>
              <a:gd name="connsiteY2037" fmla="*/ 335034 h 6857994"/>
              <a:gd name="connsiteX2038" fmla="*/ 11391553 w 12191990"/>
              <a:gd name="connsiteY2038" fmla="*/ 335031 h 6857994"/>
              <a:gd name="connsiteX2039" fmla="*/ 11387274 w 12191990"/>
              <a:gd name="connsiteY2039" fmla="*/ 328775 h 6857994"/>
              <a:gd name="connsiteX2040" fmla="*/ 11380115 w 12191990"/>
              <a:gd name="connsiteY2040" fmla="*/ 324947 h 6857994"/>
              <a:gd name="connsiteX2041" fmla="*/ 11370034 w 12191990"/>
              <a:gd name="connsiteY2041" fmla="*/ 323548 h 6857994"/>
              <a:gd name="connsiteX2042" fmla="*/ 11363369 w 12191990"/>
              <a:gd name="connsiteY2042" fmla="*/ 323548 h 6857994"/>
              <a:gd name="connsiteX2043" fmla="*/ 11357156 w 12191990"/>
              <a:gd name="connsiteY2043" fmla="*/ 323548 h 6857994"/>
              <a:gd name="connsiteX2044" fmla="*/ 11350449 w 12191990"/>
              <a:gd name="connsiteY2044" fmla="*/ 323548 h 6857994"/>
              <a:gd name="connsiteX2045" fmla="*/ 11344236 w 12191990"/>
              <a:gd name="connsiteY2045" fmla="*/ 323548 h 6857994"/>
              <a:gd name="connsiteX2046" fmla="*/ 11224803 w 12191990"/>
              <a:gd name="connsiteY2046" fmla="*/ 323548 h 6857994"/>
              <a:gd name="connsiteX2047" fmla="*/ 11224803 w 12191990"/>
              <a:gd name="connsiteY2047" fmla="*/ 325935 h 6857994"/>
              <a:gd name="connsiteX2048" fmla="*/ 11224803 w 12191990"/>
              <a:gd name="connsiteY2048" fmla="*/ 327828 h 6857994"/>
              <a:gd name="connsiteX2049" fmla="*/ 11224803 w 12191990"/>
              <a:gd name="connsiteY2049" fmla="*/ 330215 h 6857994"/>
              <a:gd name="connsiteX2050" fmla="*/ 11224803 w 12191990"/>
              <a:gd name="connsiteY2050" fmla="*/ 332602 h 6857994"/>
              <a:gd name="connsiteX2051" fmla="*/ 11224804 w 12191990"/>
              <a:gd name="connsiteY2051" fmla="*/ 332602 h 6857994"/>
              <a:gd name="connsiteX2052" fmla="*/ 11224804 w 12191990"/>
              <a:gd name="connsiteY2052" fmla="*/ 332606 h 6857994"/>
              <a:gd name="connsiteX2053" fmla="*/ 11230024 w 12191990"/>
              <a:gd name="connsiteY2053" fmla="*/ 332606 h 6857994"/>
              <a:gd name="connsiteX2054" fmla="*/ 11235286 w 12191990"/>
              <a:gd name="connsiteY2054" fmla="*/ 332606 h 6857994"/>
              <a:gd name="connsiteX2055" fmla="*/ 11240547 w 12191990"/>
              <a:gd name="connsiteY2055" fmla="*/ 332606 h 6857994"/>
              <a:gd name="connsiteX2056" fmla="*/ 11245808 w 12191990"/>
              <a:gd name="connsiteY2056" fmla="*/ 332606 h 6857994"/>
              <a:gd name="connsiteX2057" fmla="*/ 11245808 w 12191990"/>
              <a:gd name="connsiteY2057" fmla="*/ 348407 h 6857994"/>
              <a:gd name="connsiteX2058" fmla="*/ 11245808 w 12191990"/>
              <a:gd name="connsiteY2058" fmla="*/ 364129 h 6857994"/>
              <a:gd name="connsiteX2059" fmla="*/ 11245808 w 12191990"/>
              <a:gd name="connsiteY2059" fmla="*/ 379933 h 6857994"/>
              <a:gd name="connsiteX2060" fmla="*/ 11245808 w 12191990"/>
              <a:gd name="connsiteY2060" fmla="*/ 395203 h 6857994"/>
              <a:gd name="connsiteX2061" fmla="*/ 11245809 w 12191990"/>
              <a:gd name="connsiteY2061" fmla="*/ 395203 h 6857994"/>
              <a:gd name="connsiteX2062" fmla="*/ 11245809 w 12191990"/>
              <a:gd name="connsiteY2062" fmla="*/ 395207 h 6857994"/>
              <a:gd name="connsiteX2063" fmla="*/ 11248193 w 12191990"/>
              <a:gd name="connsiteY2063" fmla="*/ 395207 h 6857994"/>
              <a:gd name="connsiteX2064" fmla="*/ 11250083 w 12191990"/>
              <a:gd name="connsiteY2064" fmla="*/ 395207 h 6857994"/>
              <a:gd name="connsiteX2065" fmla="*/ 11252467 w 12191990"/>
              <a:gd name="connsiteY2065" fmla="*/ 395207 h 6857994"/>
              <a:gd name="connsiteX2066" fmla="*/ 11254852 w 12191990"/>
              <a:gd name="connsiteY2066" fmla="*/ 395207 h 6857994"/>
              <a:gd name="connsiteX2067" fmla="*/ 11254852 w 12191990"/>
              <a:gd name="connsiteY2067" fmla="*/ 379937 h 6857994"/>
              <a:gd name="connsiteX2068" fmla="*/ 11254852 w 12191990"/>
              <a:gd name="connsiteY2068" fmla="*/ 364133 h 6857994"/>
              <a:gd name="connsiteX2069" fmla="*/ 11254852 w 12191990"/>
              <a:gd name="connsiteY2069" fmla="*/ 348411 h 6857994"/>
              <a:gd name="connsiteX2070" fmla="*/ 11254852 w 12191990"/>
              <a:gd name="connsiteY2070" fmla="*/ 332606 h 6857994"/>
              <a:gd name="connsiteX2071" fmla="*/ 11260113 w 12191990"/>
              <a:gd name="connsiteY2071" fmla="*/ 332606 h 6857994"/>
              <a:gd name="connsiteX2072" fmla="*/ 11265374 w 12191990"/>
              <a:gd name="connsiteY2072" fmla="*/ 332606 h 6857994"/>
              <a:gd name="connsiteX2073" fmla="*/ 11270142 w 12191990"/>
              <a:gd name="connsiteY2073" fmla="*/ 332606 h 6857994"/>
              <a:gd name="connsiteX2074" fmla="*/ 11275404 w 12191990"/>
              <a:gd name="connsiteY2074" fmla="*/ 332606 h 6857994"/>
              <a:gd name="connsiteX2075" fmla="*/ 11275404 w 12191990"/>
              <a:gd name="connsiteY2075" fmla="*/ 330219 h 6857994"/>
              <a:gd name="connsiteX2076" fmla="*/ 11275404 w 12191990"/>
              <a:gd name="connsiteY2076" fmla="*/ 327832 h 6857994"/>
              <a:gd name="connsiteX2077" fmla="*/ 11275404 w 12191990"/>
              <a:gd name="connsiteY2077" fmla="*/ 325939 h 6857994"/>
              <a:gd name="connsiteX2078" fmla="*/ 11275404 w 12191990"/>
              <a:gd name="connsiteY2078" fmla="*/ 323552 h 6857994"/>
              <a:gd name="connsiteX2079" fmla="*/ 11275403 w 12191990"/>
              <a:gd name="connsiteY2079" fmla="*/ 323552 h 6857994"/>
              <a:gd name="connsiteX2080" fmla="*/ 11275403 w 12191990"/>
              <a:gd name="connsiteY2080" fmla="*/ 323548 h 6857994"/>
              <a:gd name="connsiteX2081" fmla="*/ 11262989 w 12191990"/>
              <a:gd name="connsiteY2081" fmla="*/ 323548 h 6857994"/>
              <a:gd name="connsiteX2082" fmla="*/ 11250082 w 12191990"/>
              <a:gd name="connsiteY2082" fmla="*/ 323548 h 6857994"/>
              <a:gd name="connsiteX2083" fmla="*/ 11237669 w 12191990"/>
              <a:gd name="connsiteY2083" fmla="*/ 323548 h 6857994"/>
              <a:gd name="connsiteX2084" fmla="*/ 10576192 w 12191990"/>
              <a:gd name="connsiteY2084" fmla="*/ 304607 h 6857994"/>
              <a:gd name="connsiteX2085" fmla="*/ 10584178 w 12191990"/>
              <a:gd name="connsiteY2085" fmla="*/ 311656 h 6857994"/>
              <a:gd name="connsiteX2086" fmla="*/ 10591717 w 12191990"/>
              <a:gd name="connsiteY2086" fmla="*/ 318705 h 6857994"/>
              <a:gd name="connsiteX2087" fmla="*/ 10599703 w 12191990"/>
              <a:gd name="connsiteY2087" fmla="*/ 325775 h 6857994"/>
              <a:gd name="connsiteX2088" fmla="*/ 10607710 w 12191990"/>
              <a:gd name="connsiteY2088" fmla="*/ 332845 h 6857994"/>
              <a:gd name="connsiteX2089" fmla="*/ 10615718 w 12191990"/>
              <a:gd name="connsiteY2089" fmla="*/ 339894 h 6857994"/>
              <a:gd name="connsiteX2090" fmla="*/ 10623725 w 12191990"/>
              <a:gd name="connsiteY2090" fmla="*/ 346964 h 6857994"/>
              <a:gd name="connsiteX2091" fmla="*/ 10631711 w 12191990"/>
              <a:gd name="connsiteY2091" fmla="*/ 354013 h 6857994"/>
              <a:gd name="connsiteX2092" fmla="*/ 10638718 w 12191990"/>
              <a:gd name="connsiteY2092" fmla="*/ 360181 h 6857994"/>
              <a:gd name="connsiteX2093" fmla="*/ 10639716 w 12191990"/>
              <a:gd name="connsiteY2093" fmla="*/ 361059 h 6857994"/>
              <a:gd name="connsiteX2094" fmla="*/ 10631482 w 12191990"/>
              <a:gd name="connsiteY2094" fmla="*/ 364766 h 6857994"/>
              <a:gd name="connsiteX2095" fmla="*/ 10630305 w 12191990"/>
              <a:gd name="connsiteY2095" fmla="*/ 365296 h 6857994"/>
              <a:gd name="connsiteX2096" fmla="*/ 10620892 w 12191990"/>
              <a:gd name="connsiteY2096" fmla="*/ 369065 h 6857994"/>
              <a:gd name="connsiteX2097" fmla="*/ 10611479 w 12191990"/>
              <a:gd name="connsiteY2097" fmla="*/ 372835 h 6857994"/>
              <a:gd name="connsiteX2098" fmla="*/ 10602066 w 12191990"/>
              <a:gd name="connsiteY2098" fmla="*/ 376583 h 6857994"/>
              <a:gd name="connsiteX2099" fmla="*/ 10592653 w 12191990"/>
              <a:gd name="connsiteY2099" fmla="*/ 380821 h 6857994"/>
              <a:gd name="connsiteX2100" fmla="*/ 10583240 w 12191990"/>
              <a:gd name="connsiteY2100" fmla="*/ 384590 h 6857994"/>
              <a:gd name="connsiteX2101" fmla="*/ 10574296 w 12191990"/>
              <a:gd name="connsiteY2101" fmla="*/ 388359 h 6857994"/>
              <a:gd name="connsiteX2102" fmla="*/ 10566060 w 12191990"/>
              <a:gd name="connsiteY2102" fmla="*/ 391657 h 6857994"/>
              <a:gd name="connsiteX2103" fmla="*/ 10564885 w 12191990"/>
              <a:gd name="connsiteY2103" fmla="*/ 392128 h 6857994"/>
              <a:gd name="connsiteX2104" fmla="*/ 10566113 w 12191990"/>
              <a:gd name="connsiteY2104" fmla="*/ 382648 h 6857994"/>
              <a:gd name="connsiteX2105" fmla="*/ 10566289 w 12191990"/>
              <a:gd name="connsiteY2105" fmla="*/ 381293 h 6857994"/>
              <a:gd name="connsiteX2106" fmla="*/ 10567695 w 12191990"/>
              <a:gd name="connsiteY2106" fmla="*/ 370475 h 6857994"/>
              <a:gd name="connsiteX2107" fmla="*/ 10569122 w 12191990"/>
              <a:gd name="connsiteY2107" fmla="*/ 359209 h 6857994"/>
              <a:gd name="connsiteX2108" fmla="*/ 10570527 w 12191990"/>
              <a:gd name="connsiteY2108" fmla="*/ 348370 h 6857994"/>
              <a:gd name="connsiteX2109" fmla="*/ 10571933 w 12191990"/>
              <a:gd name="connsiteY2109" fmla="*/ 337552 h 6857994"/>
              <a:gd name="connsiteX2110" fmla="*/ 10573360 w 12191990"/>
              <a:gd name="connsiteY2110" fmla="*/ 326244 h 6857994"/>
              <a:gd name="connsiteX2111" fmla="*/ 10574765 w 12191990"/>
              <a:gd name="connsiteY2111" fmla="*/ 315426 h 6857994"/>
              <a:gd name="connsiteX2112" fmla="*/ 10576192 w 12191990"/>
              <a:gd name="connsiteY2112" fmla="*/ 304607 h 6857994"/>
              <a:gd name="connsiteX2113" fmla="*/ 10572890 w 12191990"/>
              <a:gd name="connsiteY2113" fmla="*/ 304118 h 6857994"/>
              <a:gd name="connsiteX2114" fmla="*/ 10571641 w 12191990"/>
              <a:gd name="connsiteY2114" fmla="*/ 313598 h 6857994"/>
              <a:gd name="connsiteX2115" fmla="*/ 10571463 w 12191990"/>
              <a:gd name="connsiteY2115" fmla="*/ 314953 h 6857994"/>
              <a:gd name="connsiteX2116" fmla="*/ 10570058 w 12191990"/>
              <a:gd name="connsiteY2116" fmla="*/ 325771 h 6857994"/>
              <a:gd name="connsiteX2117" fmla="*/ 10568652 w 12191990"/>
              <a:gd name="connsiteY2117" fmla="*/ 336611 h 6857994"/>
              <a:gd name="connsiteX2118" fmla="*/ 10567225 w 12191990"/>
              <a:gd name="connsiteY2118" fmla="*/ 347429 h 6857994"/>
              <a:gd name="connsiteX2119" fmla="*/ 10565820 w 12191990"/>
              <a:gd name="connsiteY2119" fmla="*/ 358247 h 6857994"/>
              <a:gd name="connsiteX2120" fmla="*/ 10564393 w 12191990"/>
              <a:gd name="connsiteY2120" fmla="*/ 369065 h 6857994"/>
              <a:gd name="connsiteX2121" fmla="*/ 10563009 w 12191990"/>
              <a:gd name="connsiteY2121" fmla="*/ 379884 h 6857994"/>
              <a:gd name="connsiteX2122" fmla="*/ 10561582 w 12191990"/>
              <a:gd name="connsiteY2122" fmla="*/ 390702 h 6857994"/>
              <a:gd name="connsiteX2123" fmla="*/ 10555470 w 12191990"/>
              <a:gd name="connsiteY2123" fmla="*/ 383653 h 6857994"/>
              <a:gd name="connsiteX2124" fmla="*/ 10549826 w 12191990"/>
              <a:gd name="connsiteY2124" fmla="*/ 376583 h 6857994"/>
              <a:gd name="connsiteX2125" fmla="*/ 10543693 w 12191990"/>
              <a:gd name="connsiteY2125" fmla="*/ 369065 h 6857994"/>
              <a:gd name="connsiteX2126" fmla="*/ 10538050 w 12191990"/>
              <a:gd name="connsiteY2126" fmla="*/ 361995 h 6857994"/>
              <a:gd name="connsiteX2127" fmla="*/ 10531938 w 12191990"/>
              <a:gd name="connsiteY2127" fmla="*/ 354946 h 6857994"/>
              <a:gd name="connsiteX2128" fmla="*/ 10526273 w 12191990"/>
              <a:gd name="connsiteY2128" fmla="*/ 347429 h 6857994"/>
              <a:gd name="connsiteX2129" fmla="*/ 10520161 w 12191990"/>
              <a:gd name="connsiteY2129" fmla="*/ 340380 h 6857994"/>
              <a:gd name="connsiteX2130" fmla="*/ 10515223 w 12191990"/>
              <a:gd name="connsiteY2130" fmla="*/ 334194 h 6857994"/>
              <a:gd name="connsiteX2131" fmla="*/ 10514520 w 12191990"/>
              <a:gd name="connsiteY2131" fmla="*/ 333313 h 6857994"/>
              <a:gd name="connsiteX2132" fmla="*/ 10521589 w 12191990"/>
              <a:gd name="connsiteY2132" fmla="*/ 329545 h 6857994"/>
              <a:gd name="connsiteX2133" fmla="*/ 10529106 w 12191990"/>
              <a:gd name="connsiteY2133" fmla="*/ 325775 h 6857994"/>
              <a:gd name="connsiteX2134" fmla="*/ 10536155 w 12191990"/>
              <a:gd name="connsiteY2134" fmla="*/ 322006 h 6857994"/>
              <a:gd name="connsiteX2135" fmla="*/ 10543694 w 12191990"/>
              <a:gd name="connsiteY2135" fmla="*/ 318705 h 6857994"/>
              <a:gd name="connsiteX2136" fmla="*/ 10550764 w 12191990"/>
              <a:gd name="connsiteY2136" fmla="*/ 314957 h 6857994"/>
              <a:gd name="connsiteX2137" fmla="*/ 10558282 w 12191990"/>
              <a:gd name="connsiteY2137" fmla="*/ 311188 h 6857994"/>
              <a:gd name="connsiteX2138" fmla="*/ 10565352 w 12191990"/>
              <a:gd name="connsiteY2138" fmla="*/ 307887 h 6857994"/>
              <a:gd name="connsiteX2139" fmla="*/ 10491920 w 12191990"/>
              <a:gd name="connsiteY2139" fmla="*/ 283892 h 6857994"/>
              <a:gd name="connsiteX2140" fmla="*/ 10489872 w 12191990"/>
              <a:gd name="connsiteY2140" fmla="*/ 291709 h 6857994"/>
              <a:gd name="connsiteX2141" fmla="*/ 10489579 w 12191990"/>
              <a:gd name="connsiteY2141" fmla="*/ 292827 h 6857994"/>
              <a:gd name="connsiteX2142" fmla="*/ 10487216 w 12191990"/>
              <a:gd name="connsiteY2142" fmla="*/ 301771 h 6857994"/>
              <a:gd name="connsiteX2143" fmla="*/ 10484852 w 12191990"/>
              <a:gd name="connsiteY2143" fmla="*/ 310247 h 6857994"/>
              <a:gd name="connsiteX2144" fmla="*/ 10482509 w 12191990"/>
              <a:gd name="connsiteY2144" fmla="*/ 319170 h 6857994"/>
              <a:gd name="connsiteX2145" fmla="*/ 10480145 w 12191990"/>
              <a:gd name="connsiteY2145" fmla="*/ 327667 h 6857994"/>
              <a:gd name="connsiteX2146" fmla="*/ 10477781 w 12191990"/>
              <a:gd name="connsiteY2146" fmla="*/ 336611 h 6857994"/>
              <a:gd name="connsiteX2147" fmla="*/ 10475439 w 12191990"/>
              <a:gd name="connsiteY2147" fmla="*/ 345065 h 6857994"/>
              <a:gd name="connsiteX2148" fmla="*/ 10473389 w 12191990"/>
              <a:gd name="connsiteY2148" fmla="*/ 352891 h 6857994"/>
              <a:gd name="connsiteX2149" fmla="*/ 10473097 w 12191990"/>
              <a:gd name="connsiteY2149" fmla="*/ 354005 h 6857994"/>
              <a:gd name="connsiteX2150" fmla="*/ 10473097 w 12191990"/>
              <a:gd name="connsiteY2150" fmla="*/ 348370 h 6857994"/>
              <a:gd name="connsiteX2151" fmla="*/ 10473097 w 12191990"/>
              <a:gd name="connsiteY2151" fmla="*/ 342727 h 6857994"/>
              <a:gd name="connsiteX2152" fmla="*/ 10473097 w 12191990"/>
              <a:gd name="connsiteY2152" fmla="*/ 337083 h 6857994"/>
              <a:gd name="connsiteX2153" fmla="*/ 10473097 w 12191990"/>
              <a:gd name="connsiteY2153" fmla="*/ 331419 h 6857994"/>
              <a:gd name="connsiteX2154" fmla="*/ 10473097 w 12191990"/>
              <a:gd name="connsiteY2154" fmla="*/ 325775 h 6857994"/>
              <a:gd name="connsiteX2155" fmla="*/ 10473097 w 12191990"/>
              <a:gd name="connsiteY2155" fmla="*/ 320132 h 6857994"/>
              <a:gd name="connsiteX2156" fmla="*/ 10473566 w 12191990"/>
              <a:gd name="connsiteY2156" fmla="*/ 314489 h 6857994"/>
              <a:gd name="connsiteX2157" fmla="*/ 10473566 w 12191990"/>
              <a:gd name="connsiteY2157" fmla="*/ 308824 h 6857994"/>
              <a:gd name="connsiteX2158" fmla="*/ 10475440 w 12191990"/>
              <a:gd name="connsiteY2158" fmla="*/ 305992 h 6857994"/>
              <a:gd name="connsiteX2159" fmla="*/ 10477782 w 12191990"/>
              <a:gd name="connsiteY2159" fmla="*/ 302712 h 6857994"/>
              <a:gd name="connsiteX2160" fmla="*/ 10480146 w 12191990"/>
              <a:gd name="connsiteY2160" fmla="*/ 299411 h 6857994"/>
              <a:gd name="connsiteX2161" fmla="*/ 10482510 w 12191990"/>
              <a:gd name="connsiteY2161" fmla="*/ 296579 h 6857994"/>
              <a:gd name="connsiteX2162" fmla="*/ 10484853 w 12191990"/>
              <a:gd name="connsiteY2162" fmla="*/ 293299 h 6857994"/>
              <a:gd name="connsiteX2163" fmla="*/ 10487217 w 12191990"/>
              <a:gd name="connsiteY2163" fmla="*/ 290467 h 6857994"/>
              <a:gd name="connsiteX2164" fmla="*/ 10489580 w 12191990"/>
              <a:gd name="connsiteY2164" fmla="*/ 287166 h 6857994"/>
              <a:gd name="connsiteX2165" fmla="*/ 10495692 w 12191990"/>
              <a:gd name="connsiteY2165" fmla="*/ 282481 h 6857994"/>
              <a:gd name="connsiteX2166" fmla="*/ 10497333 w 12191990"/>
              <a:gd name="connsiteY2166" fmla="*/ 287829 h 6857994"/>
              <a:gd name="connsiteX2167" fmla="*/ 10497567 w 12191990"/>
              <a:gd name="connsiteY2167" fmla="*/ 288593 h 6857994"/>
              <a:gd name="connsiteX2168" fmla="*/ 10497690 w 12191990"/>
              <a:gd name="connsiteY2168" fmla="*/ 289119 h 6857994"/>
              <a:gd name="connsiteX2169" fmla="*/ 10498815 w 12191990"/>
              <a:gd name="connsiteY2169" fmla="*/ 293941 h 6857994"/>
              <a:gd name="connsiteX2170" fmla="*/ 10498993 w 12191990"/>
              <a:gd name="connsiteY2170" fmla="*/ 294705 h 6857994"/>
              <a:gd name="connsiteX2171" fmla="*/ 10500867 w 12191990"/>
              <a:gd name="connsiteY2171" fmla="*/ 300838 h 6857994"/>
              <a:gd name="connsiteX2172" fmla="*/ 10502742 w 12191990"/>
              <a:gd name="connsiteY2172" fmla="*/ 306950 h 6857994"/>
              <a:gd name="connsiteX2173" fmla="*/ 10504189 w 12191990"/>
              <a:gd name="connsiteY2173" fmla="*/ 311973 h 6857994"/>
              <a:gd name="connsiteX2174" fmla="*/ 10504399 w 12191990"/>
              <a:gd name="connsiteY2174" fmla="*/ 312704 h 6857994"/>
              <a:gd name="connsiteX2175" fmla="*/ 10504636 w 12191990"/>
              <a:gd name="connsiteY2175" fmla="*/ 313526 h 6857994"/>
              <a:gd name="connsiteX2176" fmla="*/ 10504636 w 12191990"/>
              <a:gd name="connsiteY2176" fmla="*/ 313528 h 6857994"/>
              <a:gd name="connsiteX2177" fmla="*/ 10504637 w 12191990"/>
              <a:gd name="connsiteY2177" fmla="*/ 313530 h 6857994"/>
              <a:gd name="connsiteX2178" fmla="*/ 10505532 w 12191990"/>
              <a:gd name="connsiteY2178" fmla="*/ 316459 h 6857994"/>
              <a:gd name="connsiteX2179" fmla="*/ 10506276 w 12191990"/>
              <a:gd name="connsiteY2179" fmla="*/ 318893 h 6857994"/>
              <a:gd name="connsiteX2180" fmla="*/ 10506510 w 12191990"/>
              <a:gd name="connsiteY2180" fmla="*/ 319659 h 6857994"/>
              <a:gd name="connsiteX2181" fmla="*/ 10507915 w 12191990"/>
              <a:gd name="connsiteY2181" fmla="*/ 325771 h 6857994"/>
              <a:gd name="connsiteX2182" fmla="*/ 10507916 w 12191990"/>
              <a:gd name="connsiteY2182" fmla="*/ 325775 h 6857994"/>
              <a:gd name="connsiteX2183" fmla="*/ 10507916 w 12191990"/>
              <a:gd name="connsiteY2183" fmla="*/ 325775 h 6857994"/>
              <a:gd name="connsiteX2184" fmla="*/ 10509790 w 12191990"/>
              <a:gd name="connsiteY2184" fmla="*/ 331883 h 6857994"/>
              <a:gd name="connsiteX2185" fmla="*/ 10505573 w 12191990"/>
              <a:gd name="connsiteY2185" fmla="*/ 335652 h 6857994"/>
              <a:gd name="connsiteX2186" fmla="*/ 10500866 w 12191990"/>
              <a:gd name="connsiteY2186" fmla="*/ 339422 h 6857994"/>
              <a:gd name="connsiteX2187" fmla="*/ 10496629 w 12191990"/>
              <a:gd name="connsiteY2187" fmla="*/ 343191 h 6857994"/>
              <a:gd name="connsiteX2188" fmla="*/ 10491922 w 12191990"/>
              <a:gd name="connsiteY2188" fmla="*/ 346960 h 6857994"/>
              <a:gd name="connsiteX2189" fmla="*/ 10487684 w 12191990"/>
              <a:gd name="connsiteY2189" fmla="*/ 350708 h 6857994"/>
              <a:gd name="connsiteX2190" fmla="*/ 10482978 w 12191990"/>
              <a:gd name="connsiteY2190" fmla="*/ 354478 h 6857994"/>
              <a:gd name="connsiteX2191" fmla="*/ 10478740 w 12191990"/>
              <a:gd name="connsiteY2191" fmla="*/ 358247 h 6857994"/>
              <a:gd name="connsiteX2192" fmla="*/ 10474036 w 12191990"/>
              <a:gd name="connsiteY2192" fmla="*/ 361993 h 6857994"/>
              <a:gd name="connsiteX2193" fmla="*/ 10476513 w 12191990"/>
              <a:gd name="connsiteY2193" fmla="*/ 353371 h 6857994"/>
              <a:gd name="connsiteX2194" fmla="*/ 10476867 w 12191990"/>
              <a:gd name="connsiteY2194" fmla="*/ 352139 h 6857994"/>
              <a:gd name="connsiteX2195" fmla="*/ 10479678 w 12191990"/>
              <a:gd name="connsiteY2195" fmla="*/ 342258 h 6857994"/>
              <a:gd name="connsiteX2196" fmla="*/ 10482042 w 12191990"/>
              <a:gd name="connsiteY2196" fmla="*/ 331887 h 6857994"/>
              <a:gd name="connsiteX2197" fmla="*/ 10484853 w 12191990"/>
              <a:gd name="connsiteY2197" fmla="*/ 322006 h 6857994"/>
              <a:gd name="connsiteX2198" fmla="*/ 10487685 w 12191990"/>
              <a:gd name="connsiteY2198" fmla="*/ 312125 h 6857994"/>
              <a:gd name="connsiteX2199" fmla="*/ 10490028 w 12191990"/>
              <a:gd name="connsiteY2199" fmla="*/ 302243 h 6857994"/>
              <a:gd name="connsiteX2200" fmla="*/ 10492860 w 12191990"/>
              <a:gd name="connsiteY2200" fmla="*/ 292362 h 6857994"/>
              <a:gd name="connsiteX2201" fmla="*/ 10495692 w 12191990"/>
              <a:gd name="connsiteY2201" fmla="*/ 282481 h 6857994"/>
              <a:gd name="connsiteX2202" fmla="*/ 10662314 w 12191990"/>
              <a:gd name="connsiteY2202" fmla="*/ 274474 h 6857994"/>
              <a:gd name="connsiteX2203" fmla="*/ 10669853 w 12191990"/>
              <a:gd name="connsiteY2203" fmla="*/ 282481 h 6857994"/>
              <a:gd name="connsiteX2204" fmla="*/ 10676902 w 12191990"/>
              <a:gd name="connsiteY2204" fmla="*/ 290467 h 6857994"/>
              <a:gd name="connsiteX2205" fmla="*/ 10684441 w 12191990"/>
              <a:gd name="connsiteY2205" fmla="*/ 298474 h 6857994"/>
              <a:gd name="connsiteX2206" fmla="*/ 10691958 w 12191990"/>
              <a:gd name="connsiteY2206" fmla="*/ 306481 h 6857994"/>
              <a:gd name="connsiteX2207" fmla="*/ 10699007 w 12191990"/>
              <a:gd name="connsiteY2207" fmla="*/ 314020 h 6857994"/>
              <a:gd name="connsiteX2208" fmla="*/ 10706546 w 12191990"/>
              <a:gd name="connsiteY2208" fmla="*/ 322006 h 6857994"/>
              <a:gd name="connsiteX2209" fmla="*/ 10714085 w 12191990"/>
              <a:gd name="connsiteY2209" fmla="*/ 330013 h 6857994"/>
              <a:gd name="connsiteX2210" fmla="*/ 10720253 w 12191990"/>
              <a:gd name="connsiteY2210" fmla="*/ 337019 h 6857994"/>
              <a:gd name="connsiteX2211" fmla="*/ 10721131 w 12191990"/>
              <a:gd name="connsiteY2211" fmla="*/ 338017 h 6857994"/>
              <a:gd name="connsiteX2212" fmla="*/ 10712897 w 12191990"/>
              <a:gd name="connsiteY2212" fmla="*/ 340085 h 6857994"/>
              <a:gd name="connsiteX2213" fmla="*/ 10711720 w 12191990"/>
              <a:gd name="connsiteY2213" fmla="*/ 340380 h 6857994"/>
              <a:gd name="connsiteX2214" fmla="*/ 10702307 w 12191990"/>
              <a:gd name="connsiteY2214" fmla="*/ 343191 h 6857994"/>
              <a:gd name="connsiteX2215" fmla="*/ 10692426 w 12191990"/>
              <a:gd name="connsiteY2215" fmla="*/ 346023 h 6857994"/>
              <a:gd name="connsiteX2216" fmla="*/ 10683034 w 12191990"/>
              <a:gd name="connsiteY2216" fmla="*/ 348834 h 6857994"/>
              <a:gd name="connsiteX2217" fmla="*/ 10673600 w 12191990"/>
              <a:gd name="connsiteY2217" fmla="*/ 351177 h 6857994"/>
              <a:gd name="connsiteX2218" fmla="*/ 10663718 w 12191990"/>
              <a:gd name="connsiteY2218" fmla="*/ 354009 h 6857994"/>
              <a:gd name="connsiteX2219" fmla="*/ 10654305 w 12191990"/>
              <a:gd name="connsiteY2219" fmla="*/ 356842 h 6857994"/>
              <a:gd name="connsiteX2220" fmla="*/ 10646070 w 12191990"/>
              <a:gd name="connsiteY2220" fmla="*/ 358910 h 6857994"/>
              <a:gd name="connsiteX2221" fmla="*/ 10644895 w 12191990"/>
              <a:gd name="connsiteY2221" fmla="*/ 359205 h 6857994"/>
              <a:gd name="connsiteX2222" fmla="*/ 10646789 w 12191990"/>
              <a:gd name="connsiteY2222" fmla="*/ 348838 h 6857994"/>
              <a:gd name="connsiteX2223" fmla="*/ 10649131 w 12191990"/>
              <a:gd name="connsiteY2223" fmla="*/ 338020 h 6857994"/>
              <a:gd name="connsiteX2224" fmla="*/ 10651495 w 12191990"/>
              <a:gd name="connsiteY2224" fmla="*/ 327671 h 6857994"/>
              <a:gd name="connsiteX2225" fmla="*/ 10653391 w 12191990"/>
              <a:gd name="connsiteY2225" fmla="*/ 316831 h 6857994"/>
              <a:gd name="connsiteX2226" fmla="*/ 10655733 w 12191990"/>
              <a:gd name="connsiteY2226" fmla="*/ 306481 h 6857994"/>
              <a:gd name="connsiteX2227" fmla="*/ 10658076 w 12191990"/>
              <a:gd name="connsiteY2227" fmla="*/ 295642 h 6857994"/>
              <a:gd name="connsiteX2228" fmla="*/ 10659971 w 12191990"/>
              <a:gd name="connsiteY2228" fmla="*/ 285292 h 6857994"/>
              <a:gd name="connsiteX2229" fmla="*/ 10662314 w 12191990"/>
              <a:gd name="connsiteY2229" fmla="*/ 274474 h 6857994"/>
              <a:gd name="connsiteX2230" fmla="*/ 10659032 w 12191990"/>
              <a:gd name="connsiteY2230" fmla="*/ 273517 h 6857994"/>
              <a:gd name="connsiteX2231" fmla="*/ 10657375 w 12191990"/>
              <a:gd name="connsiteY2231" fmla="*/ 282996 h 6857994"/>
              <a:gd name="connsiteX2232" fmla="*/ 10657138 w 12191990"/>
              <a:gd name="connsiteY2232" fmla="*/ 284351 h 6857994"/>
              <a:gd name="connsiteX2233" fmla="*/ 10654774 w 12191990"/>
              <a:gd name="connsiteY2233" fmla="*/ 294701 h 6857994"/>
              <a:gd name="connsiteX2234" fmla="*/ 10652431 w 12191990"/>
              <a:gd name="connsiteY2234" fmla="*/ 305519 h 6857994"/>
              <a:gd name="connsiteX2235" fmla="*/ 10650557 w 12191990"/>
              <a:gd name="connsiteY2235" fmla="*/ 316359 h 6857994"/>
              <a:gd name="connsiteX2236" fmla="*/ 10648193 w 12191990"/>
              <a:gd name="connsiteY2236" fmla="*/ 326708 h 6857994"/>
              <a:gd name="connsiteX2237" fmla="*/ 10645851 w 12191990"/>
              <a:gd name="connsiteY2237" fmla="*/ 337548 h 6857994"/>
              <a:gd name="connsiteX2238" fmla="*/ 10643977 w 12191990"/>
              <a:gd name="connsiteY2238" fmla="*/ 347897 h 6857994"/>
              <a:gd name="connsiteX2239" fmla="*/ 10641592 w 12191990"/>
              <a:gd name="connsiteY2239" fmla="*/ 358716 h 6857994"/>
              <a:gd name="connsiteX2240" fmla="*/ 10633606 w 12191990"/>
              <a:gd name="connsiteY2240" fmla="*/ 351667 h 6857994"/>
              <a:gd name="connsiteX2241" fmla="*/ 10625598 w 12191990"/>
              <a:gd name="connsiteY2241" fmla="*/ 344597 h 6857994"/>
              <a:gd name="connsiteX2242" fmla="*/ 10617612 w 12191990"/>
              <a:gd name="connsiteY2242" fmla="*/ 337548 h 6857994"/>
              <a:gd name="connsiteX2243" fmla="*/ 10609583 w 12191990"/>
              <a:gd name="connsiteY2243" fmla="*/ 330009 h 6857994"/>
              <a:gd name="connsiteX2244" fmla="*/ 10602066 w 12191990"/>
              <a:gd name="connsiteY2244" fmla="*/ 322939 h 6857994"/>
              <a:gd name="connsiteX2245" fmla="*/ 10594059 w 12191990"/>
              <a:gd name="connsiteY2245" fmla="*/ 315890 h 6857994"/>
              <a:gd name="connsiteX2246" fmla="*/ 10586072 w 12191990"/>
              <a:gd name="connsiteY2246" fmla="*/ 308820 h 6857994"/>
              <a:gd name="connsiteX2247" fmla="*/ 10579066 w 12191990"/>
              <a:gd name="connsiteY2247" fmla="*/ 302652 h 6857994"/>
              <a:gd name="connsiteX2248" fmla="*/ 10578069 w 12191990"/>
              <a:gd name="connsiteY2248" fmla="*/ 301774 h 6857994"/>
              <a:gd name="connsiteX2249" fmla="*/ 10587948 w 12191990"/>
              <a:gd name="connsiteY2249" fmla="*/ 298474 h 6857994"/>
              <a:gd name="connsiteX2250" fmla="*/ 10598297 w 12191990"/>
              <a:gd name="connsiteY2250" fmla="*/ 294705 h 6857994"/>
              <a:gd name="connsiteX2251" fmla="*/ 10608669 w 12191990"/>
              <a:gd name="connsiteY2251" fmla="*/ 291425 h 6857994"/>
              <a:gd name="connsiteX2252" fmla="*/ 10618550 w 12191990"/>
              <a:gd name="connsiteY2252" fmla="*/ 287656 h 6857994"/>
              <a:gd name="connsiteX2253" fmla="*/ 10628900 w 12191990"/>
              <a:gd name="connsiteY2253" fmla="*/ 284355 h 6857994"/>
              <a:gd name="connsiteX2254" fmla="*/ 10638782 w 12191990"/>
              <a:gd name="connsiteY2254" fmla="*/ 280586 h 6857994"/>
              <a:gd name="connsiteX2255" fmla="*/ 10649131 w 12191990"/>
              <a:gd name="connsiteY2255" fmla="*/ 277285 h 6857994"/>
              <a:gd name="connsiteX2256" fmla="*/ 10657796 w 12191990"/>
              <a:gd name="connsiteY2256" fmla="*/ 273987 h 6857994"/>
              <a:gd name="connsiteX2257" fmla="*/ 10538051 w 12191990"/>
              <a:gd name="connsiteY2257" fmla="*/ 266467 h 6857994"/>
              <a:gd name="connsiteX2258" fmla="*/ 10542289 w 12191990"/>
              <a:gd name="connsiteY2258" fmla="*/ 270705 h 6857994"/>
              <a:gd name="connsiteX2259" fmla="*/ 10546526 w 12191990"/>
              <a:gd name="connsiteY2259" fmla="*/ 274942 h 6857994"/>
              <a:gd name="connsiteX2260" fmla="*/ 10550764 w 12191990"/>
              <a:gd name="connsiteY2260" fmla="*/ 279180 h 6857994"/>
              <a:gd name="connsiteX2261" fmla="*/ 10554981 w 12191990"/>
              <a:gd name="connsiteY2261" fmla="*/ 283397 h 6857994"/>
              <a:gd name="connsiteX2262" fmla="*/ 10559240 w 12191990"/>
              <a:gd name="connsiteY2262" fmla="*/ 288124 h 6857994"/>
              <a:gd name="connsiteX2263" fmla="*/ 10563478 w 12191990"/>
              <a:gd name="connsiteY2263" fmla="*/ 292362 h 6857994"/>
              <a:gd name="connsiteX2264" fmla="*/ 10567695 w 12191990"/>
              <a:gd name="connsiteY2264" fmla="*/ 296579 h 6857994"/>
              <a:gd name="connsiteX2265" fmla="*/ 10571930 w 12191990"/>
              <a:gd name="connsiteY2265" fmla="*/ 300835 h 6857994"/>
              <a:gd name="connsiteX2266" fmla="*/ 10564883 w 12191990"/>
              <a:gd name="connsiteY2266" fmla="*/ 304114 h 6857994"/>
              <a:gd name="connsiteX2267" fmla="*/ 10557812 w 12191990"/>
              <a:gd name="connsiteY2267" fmla="*/ 307883 h 6857994"/>
              <a:gd name="connsiteX2268" fmla="*/ 10550763 w 12191990"/>
              <a:gd name="connsiteY2268" fmla="*/ 311652 h 6857994"/>
              <a:gd name="connsiteX2269" fmla="*/ 10543225 w 12191990"/>
              <a:gd name="connsiteY2269" fmla="*/ 314953 h 6857994"/>
              <a:gd name="connsiteX2270" fmla="*/ 10536154 w 12191990"/>
              <a:gd name="connsiteY2270" fmla="*/ 318701 h 6857994"/>
              <a:gd name="connsiteX2271" fmla="*/ 10529105 w 12191990"/>
              <a:gd name="connsiteY2271" fmla="*/ 322002 h 6857994"/>
              <a:gd name="connsiteX2272" fmla="*/ 10522056 w 12191990"/>
              <a:gd name="connsiteY2272" fmla="*/ 325771 h 6857994"/>
              <a:gd name="connsiteX2273" fmla="*/ 10514989 w 12191990"/>
              <a:gd name="connsiteY2273" fmla="*/ 329071 h 6857994"/>
              <a:gd name="connsiteX2274" fmla="*/ 10517819 w 12191990"/>
              <a:gd name="connsiteY2274" fmla="*/ 321537 h 6857994"/>
              <a:gd name="connsiteX2275" fmla="*/ 10520630 w 12191990"/>
              <a:gd name="connsiteY2275" fmla="*/ 313530 h 6857994"/>
              <a:gd name="connsiteX2276" fmla="*/ 10523463 w 12191990"/>
              <a:gd name="connsiteY2276" fmla="*/ 305523 h 6857994"/>
              <a:gd name="connsiteX2277" fmla="*/ 10526274 w 12191990"/>
              <a:gd name="connsiteY2277" fmla="*/ 298006 h 6857994"/>
              <a:gd name="connsiteX2278" fmla="*/ 10529575 w 12191990"/>
              <a:gd name="connsiteY2278" fmla="*/ 289999 h 6857994"/>
              <a:gd name="connsiteX2279" fmla="*/ 10532386 w 12191990"/>
              <a:gd name="connsiteY2279" fmla="*/ 282013 h 6857994"/>
              <a:gd name="connsiteX2280" fmla="*/ 10535218 w 12191990"/>
              <a:gd name="connsiteY2280" fmla="*/ 274474 h 6857994"/>
              <a:gd name="connsiteX2281" fmla="*/ 10538051 w 12191990"/>
              <a:gd name="connsiteY2281" fmla="*/ 266467 h 6857994"/>
              <a:gd name="connsiteX2282" fmla="*/ 10534747 w 12191990"/>
              <a:gd name="connsiteY2282" fmla="*/ 265999 h 6857994"/>
              <a:gd name="connsiteX2283" fmla="*/ 10532289 w 12191990"/>
              <a:gd name="connsiteY2283" fmla="*/ 272572 h 6857994"/>
              <a:gd name="connsiteX2284" fmla="*/ 10531938 w 12191990"/>
              <a:gd name="connsiteY2284" fmla="*/ 273512 h 6857994"/>
              <a:gd name="connsiteX2285" fmla="*/ 10529105 w 12191990"/>
              <a:gd name="connsiteY2285" fmla="*/ 281519 h 6857994"/>
              <a:gd name="connsiteX2286" fmla="*/ 10526273 w 12191990"/>
              <a:gd name="connsiteY2286" fmla="*/ 289058 h 6857994"/>
              <a:gd name="connsiteX2287" fmla="*/ 10523462 w 12191990"/>
              <a:gd name="connsiteY2287" fmla="*/ 296575 h 6857994"/>
              <a:gd name="connsiteX2288" fmla="*/ 10520629 w 12191990"/>
              <a:gd name="connsiteY2288" fmla="*/ 304114 h 6857994"/>
              <a:gd name="connsiteX2289" fmla="*/ 10517818 w 12191990"/>
              <a:gd name="connsiteY2289" fmla="*/ 312121 h 6857994"/>
              <a:gd name="connsiteX2290" fmla="*/ 10514986 w 12191990"/>
              <a:gd name="connsiteY2290" fmla="*/ 319659 h 6857994"/>
              <a:gd name="connsiteX2291" fmla="*/ 10512175 w 12191990"/>
              <a:gd name="connsiteY2291" fmla="*/ 327198 h 6857994"/>
              <a:gd name="connsiteX2292" fmla="*/ 10510279 w 12191990"/>
              <a:gd name="connsiteY2292" fmla="*/ 321065 h 6857994"/>
              <a:gd name="connsiteX2293" fmla="*/ 10508405 w 12191990"/>
              <a:gd name="connsiteY2293" fmla="*/ 314953 h 6857994"/>
              <a:gd name="connsiteX2294" fmla="*/ 10506748 w 12191990"/>
              <a:gd name="connsiteY2294" fmla="*/ 309180 h 6857994"/>
              <a:gd name="connsiteX2295" fmla="*/ 10506511 w 12191990"/>
              <a:gd name="connsiteY2295" fmla="*/ 308355 h 6857994"/>
              <a:gd name="connsiteX2296" fmla="*/ 10504637 w 12191990"/>
              <a:gd name="connsiteY2296" fmla="*/ 302243 h 6857994"/>
              <a:gd name="connsiteX2297" fmla="*/ 10503210 w 12191990"/>
              <a:gd name="connsiteY2297" fmla="*/ 296110 h 6857994"/>
              <a:gd name="connsiteX2298" fmla="*/ 10503210 w 12191990"/>
              <a:gd name="connsiteY2298" fmla="*/ 296109 h 6857994"/>
              <a:gd name="connsiteX2299" fmla="*/ 10503209 w 12191990"/>
              <a:gd name="connsiteY2299" fmla="*/ 296106 h 6857994"/>
              <a:gd name="connsiteX2300" fmla="*/ 10501335 w 12191990"/>
              <a:gd name="connsiteY2300" fmla="*/ 289995 h 6857994"/>
              <a:gd name="connsiteX2301" fmla="*/ 10499461 w 12191990"/>
              <a:gd name="connsiteY2301" fmla="*/ 283393 h 6857994"/>
              <a:gd name="connsiteX2302" fmla="*/ 10497803 w 12191990"/>
              <a:gd name="connsiteY2302" fmla="*/ 278045 h 6857994"/>
              <a:gd name="connsiteX2303" fmla="*/ 10497567 w 12191990"/>
              <a:gd name="connsiteY2303" fmla="*/ 277285 h 6857994"/>
              <a:gd name="connsiteX2304" fmla="*/ 10502273 w 12191990"/>
              <a:gd name="connsiteY2304" fmla="*/ 275879 h 6857994"/>
              <a:gd name="connsiteX2305" fmla="*/ 10506979 w 12191990"/>
              <a:gd name="connsiteY2305" fmla="*/ 274474 h 6857994"/>
              <a:gd name="connsiteX2306" fmla="*/ 10511686 w 12191990"/>
              <a:gd name="connsiteY2306" fmla="*/ 273047 h 6857994"/>
              <a:gd name="connsiteX2307" fmla="*/ 10516392 w 12191990"/>
              <a:gd name="connsiteY2307" fmla="*/ 271642 h 6857994"/>
              <a:gd name="connsiteX2308" fmla="*/ 10521099 w 12191990"/>
              <a:gd name="connsiteY2308" fmla="*/ 270236 h 6857994"/>
              <a:gd name="connsiteX2309" fmla="*/ 10525805 w 12191990"/>
              <a:gd name="connsiteY2309" fmla="*/ 268831 h 6857994"/>
              <a:gd name="connsiteX2310" fmla="*/ 10530043 w 12191990"/>
              <a:gd name="connsiteY2310" fmla="*/ 267404 h 6857994"/>
              <a:gd name="connsiteX2311" fmla="*/ 10882581 w 12191990"/>
              <a:gd name="connsiteY2311" fmla="*/ 261293 h 6857994"/>
              <a:gd name="connsiteX2312" fmla="*/ 10883538 w 12191990"/>
              <a:gd name="connsiteY2312" fmla="*/ 262697 h 6857994"/>
              <a:gd name="connsiteX2313" fmla="*/ 10884476 w 12191990"/>
              <a:gd name="connsiteY2313" fmla="*/ 263634 h 6857994"/>
              <a:gd name="connsiteX2314" fmla="*/ 10884944 w 12191990"/>
              <a:gd name="connsiteY2314" fmla="*/ 265061 h 6857994"/>
              <a:gd name="connsiteX2315" fmla="*/ 10885881 w 12191990"/>
              <a:gd name="connsiteY2315" fmla="*/ 266467 h 6857994"/>
              <a:gd name="connsiteX2316" fmla="*/ 10886839 w 12191990"/>
              <a:gd name="connsiteY2316" fmla="*/ 267404 h 6857994"/>
              <a:gd name="connsiteX2317" fmla="*/ 10887776 w 12191990"/>
              <a:gd name="connsiteY2317" fmla="*/ 268831 h 6857994"/>
              <a:gd name="connsiteX2318" fmla="*/ 10888713 w 12191990"/>
              <a:gd name="connsiteY2318" fmla="*/ 270236 h 6857994"/>
              <a:gd name="connsiteX2319" fmla="*/ 10889650 w 12191990"/>
              <a:gd name="connsiteY2319" fmla="*/ 271642 h 6857994"/>
              <a:gd name="connsiteX2320" fmla="*/ 10889856 w 12191990"/>
              <a:gd name="connsiteY2320" fmla="*/ 272554 h 6857994"/>
              <a:gd name="connsiteX2321" fmla="*/ 10890608 w 12191990"/>
              <a:gd name="connsiteY2321" fmla="*/ 275875 h 6857994"/>
              <a:gd name="connsiteX2322" fmla="*/ 10890609 w 12191990"/>
              <a:gd name="connsiteY2322" fmla="*/ 275877 h 6857994"/>
              <a:gd name="connsiteX2323" fmla="*/ 10890609 w 12191990"/>
              <a:gd name="connsiteY2323" fmla="*/ 275879 h 6857994"/>
              <a:gd name="connsiteX2324" fmla="*/ 10892013 w 12191990"/>
              <a:gd name="connsiteY2324" fmla="*/ 280114 h 6857994"/>
              <a:gd name="connsiteX2325" fmla="*/ 10892950 w 12191990"/>
              <a:gd name="connsiteY2325" fmla="*/ 284820 h 6857994"/>
              <a:gd name="connsiteX2326" fmla="*/ 10892951 w 12191990"/>
              <a:gd name="connsiteY2326" fmla="*/ 284822 h 6857994"/>
              <a:gd name="connsiteX2327" fmla="*/ 10892951 w 12191990"/>
              <a:gd name="connsiteY2327" fmla="*/ 284824 h 6857994"/>
              <a:gd name="connsiteX2328" fmla="*/ 10893190 w 12191990"/>
              <a:gd name="connsiteY2328" fmla="*/ 285903 h 6857994"/>
              <a:gd name="connsiteX2329" fmla="*/ 10893887 w 12191990"/>
              <a:gd name="connsiteY2329" fmla="*/ 289058 h 6857994"/>
              <a:gd name="connsiteX2330" fmla="*/ 10893887 w 12191990"/>
              <a:gd name="connsiteY2330" fmla="*/ 289059 h 6857994"/>
              <a:gd name="connsiteX2331" fmla="*/ 10893888 w 12191990"/>
              <a:gd name="connsiteY2331" fmla="*/ 289062 h 6857994"/>
              <a:gd name="connsiteX2332" fmla="*/ 10895293 w 12191990"/>
              <a:gd name="connsiteY2332" fmla="*/ 293296 h 6857994"/>
              <a:gd name="connsiteX2333" fmla="*/ 10896251 w 12191990"/>
              <a:gd name="connsiteY2333" fmla="*/ 298002 h 6857994"/>
              <a:gd name="connsiteX2334" fmla="*/ 10896251 w 12191990"/>
              <a:gd name="connsiteY2334" fmla="*/ 298002 h 6857994"/>
              <a:gd name="connsiteX2335" fmla="*/ 10896252 w 12191990"/>
              <a:gd name="connsiteY2335" fmla="*/ 298006 h 6857994"/>
              <a:gd name="connsiteX2336" fmla="*/ 10897657 w 12191990"/>
              <a:gd name="connsiteY2336" fmla="*/ 302241 h 6857994"/>
              <a:gd name="connsiteX2337" fmla="*/ 10898594 w 12191990"/>
              <a:gd name="connsiteY2337" fmla="*/ 306477 h 6857994"/>
              <a:gd name="connsiteX2338" fmla="*/ 10896720 w 12191990"/>
              <a:gd name="connsiteY2338" fmla="*/ 300834 h 6857994"/>
              <a:gd name="connsiteX2339" fmla="*/ 10894377 w 12191990"/>
              <a:gd name="connsiteY2339" fmla="*/ 295191 h 6857994"/>
              <a:gd name="connsiteX2340" fmla="*/ 10892482 w 12191990"/>
              <a:gd name="connsiteY2340" fmla="*/ 289526 h 6857994"/>
              <a:gd name="connsiteX2341" fmla="*/ 10890608 w 12191990"/>
              <a:gd name="connsiteY2341" fmla="*/ 283883 h 6857994"/>
              <a:gd name="connsiteX2342" fmla="*/ 10888712 w 12191990"/>
              <a:gd name="connsiteY2342" fmla="*/ 278239 h 6857994"/>
              <a:gd name="connsiteX2343" fmla="*/ 10886349 w 12191990"/>
              <a:gd name="connsiteY2343" fmla="*/ 272596 h 6857994"/>
              <a:gd name="connsiteX2344" fmla="*/ 10884475 w 12191990"/>
              <a:gd name="connsiteY2344" fmla="*/ 266931 h 6857994"/>
              <a:gd name="connsiteX2345" fmla="*/ 10882816 w 12191990"/>
              <a:gd name="connsiteY2345" fmla="*/ 261993 h 6857994"/>
              <a:gd name="connsiteX2346" fmla="*/ 10755506 w 12191990"/>
              <a:gd name="connsiteY2346" fmla="*/ 260802 h 6857994"/>
              <a:gd name="connsiteX2347" fmla="*/ 10761149 w 12191990"/>
              <a:gd name="connsiteY2347" fmla="*/ 267872 h 6857994"/>
              <a:gd name="connsiteX2348" fmla="*/ 10766793 w 12191990"/>
              <a:gd name="connsiteY2348" fmla="*/ 274942 h 6857994"/>
              <a:gd name="connsiteX2349" fmla="*/ 10772458 w 12191990"/>
              <a:gd name="connsiteY2349" fmla="*/ 282013 h 6857994"/>
              <a:gd name="connsiteX2350" fmla="*/ 10778101 w 12191990"/>
              <a:gd name="connsiteY2350" fmla="*/ 289062 h 6857994"/>
              <a:gd name="connsiteX2351" fmla="*/ 10783745 w 12191990"/>
              <a:gd name="connsiteY2351" fmla="*/ 296110 h 6857994"/>
              <a:gd name="connsiteX2352" fmla="*/ 10789388 w 12191990"/>
              <a:gd name="connsiteY2352" fmla="*/ 303180 h 6857994"/>
              <a:gd name="connsiteX2353" fmla="*/ 10795053 w 12191990"/>
              <a:gd name="connsiteY2353" fmla="*/ 310251 h 6857994"/>
              <a:gd name="connsiteX2354" fmla="*/ 10799991 w 12191990"/>
              <a:gd name="connsiteY2354" fmla="*/ 316419 h 6857994"/>
              <a:gd name="connsiteX2355" fmla="*/ 10800694 w 12191990"/>
              <a:gd name="connsiteY2355" fmla="*/ 317297 h 6857994"/>
              <a:gd name="connsiteX2356" fmla="*/ 10800227 w 12191990"/>
              <a:gd name="connsiteY2356" fmla="*/ 318233 h 6857994"/>
              <a:gd name="connsiteX2357" fmla="*/ 10799737 w 12191990"/>
              <a:gd name="connsiteY2357" fmla="*/ 319170 h 6857994"/>
              <a:gd name="connsiteX2358" fmla="*/ 10799269 w 12191990"/>
              <a:gd name="connsiteY2358" fmla="*/ 320128 h 6857994"/>
              <a:gd name="connsiteX2359" fmla="*/ 10798800 w 12191990"/>
              <a:gd name="connsiteY2359" fmla="*/ 321065 h 6857994"/>
              <a:gd name="connsiteX2360" fmla="*/ 10798331 w 12191990"/>
              <a:gd name="connsiteY2360" fmla="*/ 322002 h 6857994"/>
              <a:gd name="connsiteX2361" fmla="*/ 10798331 w 12191990"/>
              <a:gd name="connsiteY2361" fmla="*/ 322939 h 6857994"/>
              <a:gd name="connsiteX2362" fmla="*/ 10797863 w 12191990"/>
              <a:gd name="connsiteY2362" fmla="*/ 323897 h 6857994"/>
              <a:gd name="connsiteX2363" fmla="*/ 10797863 w 12191990"/>
              <a:gd name="connsiteY2363" fmla="*/ 324834 h 6857994"/>
              <a:gd name="connsiteX2364" fmla="*/ 10788919 w 12191990"/>
              <a:gd name="connsiteY2364" fmla="*/ 326708 h 6857994"/>
              <a:gd name="connsiteX2365" fmla="*/ 10779974 w 12191990"/>
              <a:gd name="connsiteY2365" fmla="*/ 328114 h 6857994"/>
              <a:gd name="connsiteX2366" fmla="*/ 10771030 w 12191990"/>
              <a:gd name="connsiteY2366" fmla="*/ 329541 h 6857994"/>
              <a:gd name="connsiteX2367" fmla="*/ 10762085 w 12191990"/>
              <a:gd name="connsiteY2367" fmla="*/ 330946 h 6857994"/>
              <a:gd name="connsiteX2368" fmla="*/ 10753609 w 12191990"/>
              <a:gd name="connsiteY2368" fmla="*/ 332352 h 6857994"/>
              <a:gd name="connsiteX2369" fmla="*/ 10744665 w 12191990"/>
              <a:gd name="connsiteY2369" fmla="*/ 333778 h 6857994"/>
              <a:gd name="connsiteX2370" fmla="*/ 10735721 w 12191990"/>
              <a:gd name="connsiteY2370" fmla="*/ 335184 h 6857994"/>
              <a:gd name="connsiteX2371" fmla="*/ 10727913 w 12191990"/>
              <a:gd name="connsiteY2371" fmla="*/ 336432 h 6857994"/>
              <a:gd name="connsiteX2372" fmla="*/ 10726800 w 12191990"/>
              <a:gd name="connsiteY2372" fmla="*/ 336610 h 6857994"/>
              <a:gd name="connsiteX2373" fmla="*/ 10729259 w 12191990"/>
              <a:gd name="connsiteY2373" fmla="*/ 328378 h 6857994"/>
              <a:gd name="connsiteX2374" fmla="*/ 10729610 w 12191990"/>
              <a:gd name="connsiteY2374" fmla="*/ 327202 h 6857994"/>
              <a:gd name="connsiteX2375" fmla="*/ 10731952 w 12191990"/>
              <a:gd name="connsiteY2375" fmla="*/ 318237 h 6857994"/>
              <a:gd name="connsiteX2376" fmla="*/ 10734785 w 12191990"/>
              <a:gd name="connsiteY2376" fmla="*/ 308824 h 6857994"/>
              <a:gd name="connsiteX2377" fmla="*/ 10737617 w 12191990"/>
              <a:gd name="connsiteY2377" fmla="*/ 299411 h 6857994"/>
              <a:gd name="connsiteX2378" fmla="*/ 10740449 w 12191990"/>
              <a:gd name="connsiteY2378" fmla="*/ 289999 h 6857994"/>
              <a:gd name="connsiteX2379" fmla="*/ 10743261 w 12191990"/>
              <a:gd name="connsiteY2379" fmla="*/ 280586 h 6857994"/>
              <a:gd name="connsiteX2380" fmla="*/ 10746093 w 12191990"/>
              <a:gd name="connsiteY2380" fmla="*/ 271642 h 6857994"/>
              <a:gd name="connsiteX2381" fmla="*/ 10748436 w 12191990"/>
              <a:gd name="connsiteY2381" fmla="*/ 262229 h 6857994"/>
              <a:gd name="connsiteX2382" fmla="*/ 10748904 w 12191990"/>
              <a:gd name="connsiteY2382" fmla="*/ 262229 h 6857994"/>
              <a:gd name="connsiteX2383" fmla="*/ 10749394 w 12191990"/>
              <a:gd name="connsiteY2383" fmla="*/ 262229 h 6857994"/>
              <a:gd name="connsiteX2384" fmla="*/ 10749862 w 12191990"/>
              <a:gd name="connsiteY2384" fmla="*/ 262229 h 6857994"/>
              <a:gd name="connsiteX2385" fmla="*/ 10750331 w 12191990"/>
              <a:gd name="connsiteY2385" fmla="*/ 262229 h 6857994"/>
              <a:gd name="connsiteX2386" fmla="*/ 10750778 w 12191990"/>
              <a:gd name="connsiteY2386" fmla="*/ 262229 h 6857994"/>
              <a:gd name="connsiteX2387" fmla="*/ 10751736 w 12191990"/>
              <a:gd name="connsiteY2387" fmla="*/ 262229 h 6857994"/>
              <a:gd name="connsiteX2388" fmla="*/ 10752205 w 12191990"/>
              <a:gd name="connsiteY2388" fmla="*/ 262229 h 6857994"/>
              <a:gd name="connsiteX2389" fmla="*/ 10753163 w 12191990"/>
              <a:gd name="connsiteY2389" fmla="*/ 261760 h 6857994"/>
              <a:gd name="connsiteX2390" fmla="*/ 10753610 w 12191990"/>
              <a:gd name="connsiteY2390" fmla="*/ 261760 h 6857994"/>
              <a:gd name="connsiteX2391" fmla="*/ 10754548 w 12191990"/>
              <a:gd name="connsiteY2391" fmla="*/ 261292 h 6857994"/>
              <a:gd name="connsiteX2392" fmla="*/ 10755037 w 12191990"/>
              <a:gd name="connsiteY2392" fmla="*/ 261292 h 6857994"/>
              <a:gd name="connsiteX2393" fmla="*/ 10755506 w 12191990"/>
              <a:gd name="connsiteY2393" fmla="*/ 260802 h 6857994"/>
              <a:gd name="connsiteX2394" fmla="*/ 10877895 w 12191990"/>
              <a:gd name="connsiteY2394" fmla="*/ 257991 h 6857994"/>
              <a:gd name="connsiteX2395" fmla="*/ 10881664 w 12191990"/>
              <a:gd name="connsiteY2395" fmla="*/ 267872 h 6857994"/>
              <a:gd name="connsiteX2396" fmla="*/ 10884944 w 12191990"/>
              <a:gd name="connsiteY2396" fmla="*/ 278243 h 6857994"/>
              <a:gd name="connsiteX2397" fmla="*/ 10888713 w 12191990"/>
              <a:gd name="connsiteY2397" fmla="*/ 288124 h 6857994"/>
              <a:gd name="connsiteX2398" fmla="*/ 10892483 w 12191990"/>
              <a:gd name="connsiteY2398" fmla="*/ 298474 h 6857994"/>
              <a:gd name="connsiteX2399" fmla="*/ 10895762 w 12191990"/>
              <a:gd name="connsiteY2399" fmla="*/ 308355 h 6857994"/>
              <a:gd name="connsiteX2400" fmla="*/ 10899532 w 12191990"/>
              <a:gd name="connsiteY2400" fmla="*/ 318705 h 6857994"/>
              <a:gd name="connsiteX2401" fmla="*/ 10902833 w 12191990"/>
              <a:gd name="connsiteY2401" fmla="*/ 329076 h 6857994"/>
              <a:gd name="connsiteX2402" fmla="*/ 10906131 w 12191990"/>
              <a:gd name="connsiteY2402" fmla="*/ 337722 h 6857994"/>
              <a:gd name="connsiteX2403" fmla="*/ 10906601 w 12191990"/>
              <a:gd name="connsiteY2403" fmla="*/ 338953 h 6857994"/>
              <a:gd name="connsiteX2404" fmla="*/ 10902363 w 12191990"/>
              <a:gd name="connsiteY2404" fmla="*/ 337079 h 6857994"/>
              <a:gd name="connsiteX2405" fmla="*/ 10898594 w 12191990"/>
              <a:gd name="connsiteY2405" fmla="*/ 335184 h 6857994"/>
              <a:gd name="connsiteX2406" fmla="*/ 10894377 w 12191990"/>
              <a:gd name="connsiteY2406" fmla="*/ 333310 h 6857994"/>
              <a:gd name="connsiteX2407" fmla="*/ 10890118 w 12191990"/>
              <a:gd name="connsiteY2407" fmla="*/ 331883 h 6857994"/>
              <a:gd name="connsiteX2408" fmla="*/ 10886349 w 12191990"/>
              <a:gd name="connsiteY2408" fmla="*/ 330009 h 6857994"/>
              <a:gd name="connsiteX2409" fmla="*/ 10882132 w 12191990"/>
              <a:gd name="connsiteY2409" fmla="*/ 328114 h 6857994"/>
              <a:gd name="connsiteX2410" fmla="*/ 10878363 w 12191990"/>
              <a:gd name="connsiteY2410" fmla="*/ 326240 h 6857994"/>
              <a:gd name="connsiteX2411" fmla="*/ 10874126 w 12191990"/>
              <a:gd name="connsiteY2411" fmla="*/ 324366 h 6857994"/>
              <a:gd name="connsiteX2412" fmla="*/ 10874535 w 12191990"/>
              <a:gd name="connsiteY2412" fmla="*/ 317364 h 6857994"/>
              <a:gd name="connsiteX2413" fmla="*/ 10874594 w 12191990"/>
              <a:gd name="connsiteY2413" fmla="*/ 316363 h 6857994"/>
              <a:gd name="connsiteX2414" fmla="*/ 10875063 w 12191990"/>
              <a:gd name="connsiteY2414" fmla="*/ 307887 h 6857994"/>
              <a:gd name="connsiteX2415" fmla="*/ 10875531 w 12191990"/>
              <a:gd name="connsiteY2415" fmla="*/ 299411 h 6857994"/>
              <a:gd name="connsiteX2416" fmla="*/ 10876000 w 12191990"/>
              <a:gd name="connsiteY2416" fmla="*/ 291425 h 6857994"/>
              <a:gd name="connsiteX2417" fmla="*/ 10876468 w 12191990"/>
              <a:gd name="connsiteY2417" fmla="*/ 282928 h 6857994"/>
              <a:gd name="connsiteX2418" fmla="*/ 10876937 w 12191990"/>
              <a:gd name="connsiteY2418" fmla="*/ 274474 h 6857994"/>
              <a:gd name="connsiteX2419" fmla="*/ 10877426 w 12191990"/>
              <a:gd name="connsiteY2419" fmla="*/ 266467 h 6857994"/>
              <a:gd name="connsiteX2420" fmla="*/ 10877895 w 12191990"/>
              <a:gd name="connsiteY2420" fmla="*/ 257991 h 6857994"/>
              <a:gd name="connsiteX2421" fmla="*/ 10739981 w 12191990"/>
              <a:gd name="connsiteY2421" fmla="*/ 255159 h 6857994"/>
              <a:gd name="connsiteX2422" fmla="*/ 10740449 w 12191990"/>
              <a:gd name="connsiteY2422" fmla="*/ 256117 h 6857994"/>
              <a:gd name="connsiteX2423" fmla="*/ 10740897 w 12191990"/>
              <a:gd name="connsiteY2423" fmla="*/ 257054 h 6857994"/>
              <a:gd name="connsiteX2424" fmla="*/ 10741365 w 12191990"/>
              <a:gd name="connsiteY2424" fmla="*/ 257991 h 6857994"/>
              <a:gd name="connsiteX2425" fmla="*/ 10742324 w 12191990"/>
              <a:gd name="connsiteY2425" fmla="*/ 258928 h 6857994"/>
              <a:gd name="connsiteX2426" fmla="*/ 10742792 w 12191990"/>
              <a:gd name="connsiteY2426" fmla="*/ 259418 h 6857994"/>
              <a:gd name="connsiteX2427" fmla="*/ 10743729 w 12191990"/>
              <a:gd name="connsiteY2427" fmla="*/ 260334 h 6857994"/>
              <a:gd name="connsiteX2428" fmla="*/ 10744666 w 12191990"/>
              <a:gd name="connsiteY2428" fmla="*/ 260802 h 6857994"/>
              <a:gd name="connsiteX2429" fmla="*/ 10745622 w 12191990"/>
              <a:gd name="connsiteY2429" fmla="*/ 261291 h 6857994"/>
              <a:gd name="connsiteX2430" fmla="*/ 10743145 w 12191990"/>
              <a:gd name="connsiteY2430" fmla="*/ 269524 h 6857994"/>
              <a:gd name="connsiteX2431" fmla="*/ 10742791 w 12191990"/>
              <a:gd name="connsiteY2431" fmla="*/ 270701 h 6857994"/>
              <a:gd name="connsiteX2432" fmla="*/ 10739980 w 12191990"/>
              <a:gd name="connsiteY2432" fmla="*/ 279645 h 6857994"/>
              <a:gd name="connsiteX2433" fmla="*/ 10737148 w 12191990"/>
              <a:gd name="connsiteY2433" fmla="*/ 289058 h 6857994"/>
              <a:gd name="connsiteX2434" fmla="*/ 10734315 w 12191990"/>
              <a:gd name="connsiteY2434" fmla="*/ 298470 h 6857994"/>
              <a:gd name="connsiteX2435" fmla="*/ 10731951 w 12191990"/>
              <a:gd name="connsiteY2435" fmla="*/ 307883 h 6857994"/>
              <a:gd name="connsiteX2436" fmla="*/ 10729140 w 12191990"/>
              <a:gd name="connsiteY2436" fmla="*/ 316827 h 6857994"/>
              <a:gd name="connsiteX2437" fmla="*/ 10726308 w 12191990"/>
              <a:gd name="connsiteY2437" fmla="*/ 326240 h 6857994"/>
              <a:gd name="connsiteX2438" fmla="*/ 10723497 w 12191990"/>
              <a:gd name="connsiteY2438" fmla="*/ 335652 h 6857994"/>
              <a:gd name="connsiteX2439" fmla="*/ 10716426 w 12191990"/>
              <a:gd name="connsiteY2439" fmla="*/ 327667 h 6857994"/>
              <a:gd name="connsiteX2440" fmla="*/ 10708888 w 12191990"/>
              <a:gd name="connsiteY2440" fmla="*/ 319659 h 6857994"/>
              <a:gd name="connsiteX2441" fmla="*/ 10701370 w 12191990"/>
              <a:gd name="connsiteY2441" fmla="*/ 311652 h 6857994"/>
              <a:gd name="connsiteX2442" fmla="*/ 10693831 w 12191990"/>
              <a:gd name="connsiteY2442" fmla="*/ 303645 h 6857994"/>
              <a:gd name="connsiteX2443" fmla="*/ 10686782 w 12191990"/>
              <a:gd name="connsiteY2443" fmla="*/ 296106 h 6857994"/>
              <a:gd name="connsiteX2444" fmla="*/ 10679265 w 12191990"/>
              <a:gd name="connsiteY2444" fmla="*/ 288121 h 6857994"/>
              <a:gd name="connsiteX2445" fmla="*/ 10671726 w 12191990"/>
              <a:gd name="connsiteY2445" fmla="*/ 280113 h 6857994"/>
              <a:gd name="connsiteX2446" fmla="*/ 10665558 w 12191990"/>
              <a:gd name="connsiteY2446" fmla="*/ 273107 h 6857994"/>
              <a:gd name="connsiteX2447" fmla="*/ 10664680 w 12191990"/>
              <a:gd name="connsiteY2447" fmla="*/ 272109 h 6857994"/>
              <a:gd name="connsiteX2448" fmla="*/ 10672914 w 12191990"/>
              <a:gd name="connsiteY2448" fmla="*/ 270470 h 6857994"/>
              <a:gd name="connsiteX2449" fmla="*/ 10674091 w 12191990"/>
              <a:gd name="connsiteY2449" fmla="*/ 270236 h 6857994"/>
              <a:gd name="connsiteX2450" fmla="*/ 10683503 w 12191990"/>
              <a:gd name="connsiteY2450" fmla="*/ 267872 h 6857994"/>
              <a:gd name="connsiteX2451" fmla="*/ 10692895 w 12191990"/>
              <a:gd name="connsiteY2451" fmla="*/ 265998 h 6857994"/>
              <a:gd name="connsiteX2452" fmla="*/ 10702308 w 12191990"/>
              <a:gd name="connsiteY2452" fmla="*/ 263634 h 6857994"/>
              <a:gd name="connsiteX2453" fmla="*/ 10711721 w 12191990"/>
              <a:gd name="connsiteY2453" fmla="*/ 261760 h 6857994"/>
              <a:gd name="connsiteX2454" fmla="*/ 10721134 w 12191990"/>
              <a:gd name="connsiteY2454" fmla="*/ 259418 h 6857994"/>
              <a:gd name="connsiteX2455" fmla="*/ 10730568 w 12191990"/>
              <a:gd name="connsiteY2455" fmla="*/ 257523 h 6857994"/>
              <a:gd name="connsiteX2456" fmla="*/ 10739981 w 12191990"/>
              <a:gd name="connsiteY2456" fmla="*/ 255159 h 6857994"/>
              <a:gd name="connsiteX2457" fmla="*/ 10819991 w 12191990"/>
              <a:gd name="connsiteY2457" fmla="*/ 249515 h 6857994"/>
              <a:gd name="connsiteX2458" fmla="*/ 10826103 w 12191990"/>
              <a:gd name="connsiteY2458" fmla="*/ 258928 h 6857994"/>
              <a:gd name="connsiteX2459" fmla="*/ 10832236 w 12191990"/>
              <a:gd name="connsiteY2459" fmla="*/ 267872 h 6857994"/>
              <a:gd name="connsiteX2460" fmla="*/ 10838816 w 12191990"/>
              <a:gd name="connsiteY2460" fmla="*/ 277285 h 6857994"/>
              <a:gd name="connsiteX2461" fmla="*/ 10844928 w 12191990"/>
              <a:gd name="connsiteY2461" fmla="*/ 286698 h 6857994"/>
              <a:gd name="connsiteX2462" fmla="*/ 10851062 w 12191990"/>
              <a:gd name="connsiteY2462" fmla="*/ 296110 h 6857994"/>
              <a:gd name="connsiteX2463" fmla="*/ 10857174 w 12191990"/>
              <a:gd name="connsiteY2463" fmla="*/ 305076 h 6857994"/>
              <a:gd name="connsiteX2464" fmla="*/ 10863286 w 12191990"/>
              <a:gd name="connsiteY2464" fmla="*/ 314489 h 6857994"/>
              <a:gd name="connsiteX2465" fmla="*/ 10868652 w 12191990"/>
              <a:gd name="connsiteY2465" fmla="*/ 322724 h 6857994"/>
              <a:gd name="connsiteX2466" fmla="*/ 10869417 w 12191990"/>
              <a:gd name="connsiteY2466" fmla="*/ 323897 h 6857994"/>
              <a:gd name="connsiteX2467" fmla="*/ 10863285 w 12191990"/>
              <a:gd name="connsiteY2467" fmla="*/ 323897 h 6857994"/>
              <a:gd name="connsiteX2468" fmla="*/ 10856704 w 12191990"/>
              <a:gd name="connsiteY2468" fmla="*/ 323897 h 6857994"/>
              <a:gd name="connsiteX2469" fmla="*/ 10850571 w 12191990"/>
              <a:gd name="connsiteY2469" fmla="*/ 323429 h 6857994"/>
              <a:gd name="connsiteX2470" fmla="*/ 10844459 w 12191990"/>
              <a:gd name="connsiteY2470" fmla="*/ 323429 h 6857994"/>
              <a:gd name="connsiteX2471" fmla="*/ 10838347 w 12191990"/>
              <a:gd name="connsiteY2471" fmla="*/ 323429 h 6857994"/>
              <a:gd name="connsiteX2472" fmla="*/ 10832235 w 12191990"/>
              <a:gd name="connsiteY2472" fmla="*/ 323429 h 6857994"/>
              <a:gd name="connsiteX2473" fmla="*/ 10825633 w 12191990"/>
              <a:gd name="connsiteY2473" fmla="*/ 323429 h 6857994"/>
              <a:gd name="connsiteX2474" fmla="*/ 10819521 w 12191990"/>
              <a:gd name="connsiteY2474" fmla="*/ 323429 h 6857994"/>
              <a:gd name="connsiteX2475" fmla="*/ 10819053 w 12191990"/>
              <a:gd name="connsiteY2475" fmla="*/ 322003 h 6857994"/>
              <a:gd name="connsiteX2476" fmla="*/ 10818564 w 12191990"/>
              <a:gd name="connsiteY2476" fmla="*/ 320132 h 6857994"/>
              <a:gd name="connsiteX2477" fmla="*/ 10818564 w 12191990"/>
              <a:gd name="connsiteY2477" fmla="*/ 320131 h 6857994"/>
              <a:gd name="connsiteX2478" fmla="*/ 10818563 w 12191990"/>
              <a:gd name="connsiteY2478" fmla="*/ 320128 h 6857994"/>
              <a:gd name="connsiteX2479" fmla="*/ 10818094 w 12191990"/>
              <a:gd name="connsiteY2479" fmla="*/ 318701 h 6857994"/>
              <a:gd name="connsiteX2480" fmla="*/ 10817179 w 12191990"/>
              <a:gd name="connsiteY2480" fmla="*/ 317785 h 6857994"/>
              <a:gd name="connsiteX2481" fmla="*/ 10815752 w 12191990"/>
              <a:gd name="connsiteY2481" fmla="*/ 316827 h 6857994"/>
              <a:gd name="connsiteX2482" fmla="*/ 10814815 w 12191990"/>
              <a:gd name="connsiteY2482" fmla="*/ 315890 h 6857994"/>
              <a:gd name="connsiteX2483" fmla="*/ 10813409 w 12191990"/>
              <a:gd name="connsiteY2483" fmla="*/ 314953 h 6857994"/>
              <a:gd name="connsiteX2484" fmla="*/ 10811983 w 12191990"/>
              <a:gd name="connsiteY2484" fmla="*/ 314485 h 6857994"/>
              <a:gd name="connsiteX2485" fmla="*/ 10812803 w 12191990"/>
              <a:gd name="connsiteY2485" fmla="*/ 307482 h 6857994"/>
              <a:gd name="connsiteX2486" fmla="*/ 10812920 w 12191990"/>
              <a:gd name="connsiteY2486" fmla="*/ 306481 h 6857994"/>
              <a:gd name="connsiteX2487" fmla="*/ 10813879 w 12191990"/>
              <a:gd name="connsiteY2487" fmla="*/ 298006 h 6857994"/>
              <a:gd name="connsiteX2488" fmla="*/ 10814816 w 12191990"/>
              <a:gd name="connsiteY2488" fmla="*/ 289999 h 6857994"/>
              <a:gd name="connsiteX2489" fmla="*/ 10816221 w 12191990"/>
              <a:gd name="connsiteY2489" fmla="*/ 282013 h 6857994"/>
              <a:gd name="connsiteX2490" fmla="*/ 10817180 w 12191990"/>
              <a:gd name="connsiteY2490" fmla="*/ 273984 h 6857994"/>
              <a:gd name="connsiteX2491" fmla="*/ 10818095 w 12191990"/>
              <a:gd name="connsiteY2491" fmla="*/ 265530 h 6857994"/>
              <a:gd name="connsiteX2492" fmla="*/ 10819054 w 12191990"/>
              <a:gd name="connsiteY2492" fmla="*/ 257523 h 6857994"/>
              <a:gd name="connsiteX2493" fmla="*/ 10819991 w 12191990"/>
              <a:gd name="connsiteY2493" fmla="*/ 249515 h 6857994"/>
              <a:gd name="connsiteX2494" fmla="*/ 10822335 w 12191990"/>
              <a:gd name="connsiteY2494" fmla="*/ 247173 h 6857994"/>
              <a:gd name="connsiteX2495" fmla="*/ 10828935 w 12191990"/>
              <a:gd name="connsiteY2495" fmla="*/ 247641 h 6857994"/>
              <a:gd name="connsiteX2496" fmla="*/ 10835516 w 12191990"/>
              <a:gd name="connsiteY2496" fmla="*/ 248110 h 6857994"/>
              <a:gd name="connsiteX2497" fmla="*/ 10842117 w 12191990"/>
              <a:gd name="connsiteY2497" fmla="*/ 248578 h 6857994"/>
              <a:gd name="connsiteX2498" fmla="*/ 10848698 w 12191990"/>
              <a:gd name="connsiteY2498" fmla="*/ 249047 h 6857994"/>
              <a:gd name="connsiteX2499" fmla="*/ 10855300 w 12191990"/>
              <a:gd name="connsiteY2499" fmla="*/ 249515 h 6857994"/>
              <a:gd name="connsiteX2500" fmla="*/ 10861880 w 12191990"/>
              <a:gd name="connsiteY2500" fmla="*/ 250005 h 6857994"/>
              <a:gd name="connsiteX2501" fmla="*/ 10868482 w 12191990"/>
              <a:gd name="connsiteY2501" fmla="*/ 250921 h 6857994"/>
              <a:gd name="connsiteX2502" fmla="*/ 10875062 w 12191990"/>
              <a:gd name="connsiteY2502" fmla="*/ 251389 h 6857994"/>
              <a:gd name="connsiteX2503" fmla="*/ 10874652 w 12191990"/>
              <a:gd name="connsiteY2503" fmla="*/ 258820 h 6857994"/>
              <a:gd name="connsiteX2504" fmla="*/ 10874593 w 12191990"/>
              <a:gd name="connsiteY2504" fmla="*/ 259882 h 6857994"/>
              <a:gd name="connsiteX2505" fmla="*/ 10874125 w 12191990"/>
              <a:gd name="connsiteY2505" fmla="*/ 268337 h 6857994"/>
              <a:gd name="connsiteX2506" fmla="*/ 10873656 w 12191990"/>
              <a:gd name="connsiteY2506" fmla="*/ 277281 h 6857994"/>
              <a:gd name="connsiteX2507" fmla="*/ 10873166 w 12191990"/>
              <a:gd name="connsiteY2507" fmla="*/ 285757 h 6857994"/>
              <a:gd name="connsiteX2508" fmla="*/ 10872698 w 12191990"/>
              <a:gd name="connsiteY2508" fmla="*/ 294701 h 6857994"/>
              <a:gd name="connsiteX2509" fmla="*/ 10872251 w 12191990"/>
              <a:gd name="connsiteY2509" fmla="*/ 303176 h 6857994"/>
              <a:gd name="connsiteX2510" fmla="*/ 10871292 w 12191990"/>
              <a:gd name="connsiteY2510" fmla="*/ 311652 h 6857994"/>
              <a:gd name="connsiteX2511" fmla="*/ 10870824 w 12191990"/>
              <a:gd name="connsiteY2511" fmla="*/ 320596 h 6857994"/>
              <a:gd name="connsiteX2512" fmla="*/ 10864712 w 12191990"/>
              <a:gd name="connsiteY2512" fmla="*/ 311184 h 6857994"/>
              <a:gd name="connsiteX2513" fmla="*/ 10859068 w 12191990"/>
              <a:gd name="connsiteY2513" fmla="*/ 302239 h 6857994"/>
              <a:gd name="connsiteX2514" fmla="*/ 10852935 w 12191990"/>
              <a:gd name="connsiteY2514" fmla="*/ 292827 h 6857994"/>
              <a:gd name="connsiteX2515" fmla="*/ 10846823 w 12191990"/>
              <a:gd name="connsiteY2515" fmla="*/ 283883 h 6857994"/>
              <a:gd name="connsiteX2516" fmla="*/ 10840690 w 12191990"/>
              <a:gd name="connsiteY2516" fmla="*/ 274470 h 6857994"/>
              <a:gd name="connsiteX2517" fmla="*/ 10834578 w 12191990"/>
              <a:gd name="connsiteY2517" fmla="*/ 265526 h 6857994"/>
              <a:gd name="connsiteX2518" fmla="*/ 10828466 w 12191990"/>
              <a:gd name="connsiteY2518" fmla="*/ 256113 h 6857994"/>
              <a:gd name="connsiteX2519" fmla="*/ 10823099 w 12191990"/>
              <a:gd name="connsiteY2519" fmla="*/ 248287 h 6857994"/>
              <a:gd name="connsiteX2520" fmla="*/ 10817179 w 12191990"/>
              <a:gd name="connsiteY2520" fmla="*/ 246704 h 6857994"/>
              <a:gd name="connsiteX2521" fmla="*/ 10816220 w 12191990"/>
              <a:gd name="connsiteY2521" fmla="*/ 255155 h 6857994"/>
              <a:gd name="connsiteX2522" fmla="*/ 10814815 w 12191990"/>
              <a:gd name="connsiteY2522" fmla="*/ 263630 h 6857994"/>
              <a:gd name="connsiteX2523" fmla="*/ 10813878 w 12191990"/>
              <a:gd name="connsiteY2523" fmla="*/ 272106 h 6857994"/>
              <a:gd name="connsiteX2524" fmla="*/ 10812919 w 12191990"/>
              <a:gd name="connsiteY2524" fmla="*/ 280582 h 6857994"/>
              <a:gd name="connsiteX2525" fmla="*/ 10811982 w 12191990"/>
              <a:gd name="connsiteY2525" fmla="*/ 288589 h 6857994"/>
              <a:gd name="connsiteX2526" fmla="*/ 10810577 w 12191990"/>
              <a:gd name="connsiteY2526" fmla="*/ 297065 h 6857994"/>
              <a:gd name="connsiteX2527" fmla="*/ 10809640 w 12191990"/>
              <a:gd name="connsiteY2527" fmla="*/ 305519 h 6857994"/>
              <a:gd name="connsiteX2528" fmla="*/ 10808681 w 12191990"/>
              <a:gd name="connsiteY2528" fmla="*/ 314016 h 6857994"/>
              <a:gd name="connsiteX2529" fmla="*/ 10807766 w 12191990"/>
              <a:gd name="connsiteY2529" fmla="*/ 314016 h 6857994"/>
              <a:gd name="connsiteX2530" fmla="*/ 10807276 w 12191990"/>
              <a:gd name="connsiteY2530" fmla="*/ 314016 h 6857994"/>
              <a:gd name="connsiteX2531" fmla="*/ 10806339 w 12191990"/>
              <a:gd name="connsiteY2531" fmla="*/ 314016 h 6857994"/>
              <a:gd name="connsiteX2532" fmla="*/ 10805870 w 12191990"/>
              <a:gd name="connsiteY2532" fmla="*/ 314485 h 6857994"/>
              <a:gd name="connsiteX2533" fmla="*/ 10805381 w 12191990"/>
              <a:gd name="connsiteY2533" fmla="*/ 314485 h 6857994"/>
              <a:gd name="connsiteX2534" fmla="*/ 10804465 w 12191990"/>
              <a:gd name="connsiteY2534" fmla="*/ 314953 h 6857994"/>
              <a:gd name="connsiteX2535" fmla="*/ 10803996 w 12191990"/>
              <a:gd name="connsiteY2535" fmla="*/ 314953 h 6857994"/>
              <a:gd name="connsiteX2536" fmla="*/ 10803506 w 12191990"/>
              <a:gd name="connsiteY2536" fmla="*/ 315422 h 6857994"/>
              <a:gd name="connsiteX2537" fmla="*/ 10797863 w 12191990"/>
              <a:gd name="connsiteY2537" fmla="*/ 308351 h 6857994"/>
              <a:gd name="connsiteX2538" fmla="*/ 10792219 w 12191990"/>
              <a:gd name="connsiteY2538" fmla="*/ 301302 h 6857994"/>
              <a:gd name="connsiteX2539" fmla="*/ 10786555 w 12191990"/>
              <a:gd name="connsiteY2539" fmla="*/ 294232 h 6857994"/>
              <a:gd name="connsiteX2540" fmla="*/ 10780911 w 12191990"/>
              <a:gd name="connsiteY2540" fmla="*/ 287162 h 6857994"/>
              <a:gd name="connsiteX2541" fmla="*/ 10775268 w 12191990"/>
              <a:gd name="connsiteY2541" fmla="*/ 280113 h 6857994"/>
              <a:gd name="connsiteX2542" fmla="*/ 10769624 w 12191990"/>
              <a:gd name="connsiteY2542" fmla="*/ 273043 h 6857994"/>
              <a:gd name="connsiteX2543" fmla="*/ 10763959 w 12191990"/>
              <a:gd name="connsiteY2543" fmla="*/ 265994 h 6857994"/>
              <a:gd name="connsiteX2544" fmla="*/ 10759021 w 12191990"/>
              <a:gd name="connsiteY2544" fmla="*/ 259808 h 6857994"/>
              <a:gd name="connsiteX2545" fmla="*/ 10758318 w 12191990"/>
              <a:gd name="connsiteY2545" fmla="*/ 258926 h 6857994"/>
              <a:gd name="connsiteX2546" fmla="*/ 10758807 w 12191990"/>
              <a:gd name="connsiteY2546" fmla="*/ 257991 h 6857994"/>
              <a:gd name="connsiteX2547" fmla="*/ 10759275 w 12191990"/>
              <a:gd name="connsiteY2547" fmla="*/ 257054 h 6857994"/>
              <a:gd name="connsiteX2548" fmla="*/ 10759744 w 12191990"/>
              <a:gd name="connsiteY2548" fmla="*/ 256586 h 6857994"/>
              <a:gd name="connsiteX2549" fmla="*/ 10760212 w 12191990"/>
              <a:gd name="connsiteY2549" fmla="*/ 255649 h 6857994"/>
              <a:gd name="connsiteX2550" fmla="*/ 10760212 w 12191990"/>
              <a:gd name="connsiteY2550" fmla="*/ 254690 h 6857994"/>
              <a:gd name="connsiteX2551" fmla="*/ 10760681 w 12191990"/>
              <a:gd name="connsiteY2551" fmla="*/ 253753 h 6857994"/>
              <a:gd name="connsiteX2552" fmla="*/ 10760681 w 12191990"/>
              <a:gd name="connsiteY2552" fmla="*/ 252816 h 6857994"/>
              <a:gd name="connsiteX2553" fmla="*/ 10761149 w 12191990"/>
              <a:gd name="connsiteY2553" fmla="*/ 251879 h 6857994"/>
              <a:gd name="connsiteX2554" fmla="*/ 10768220 w 12191990"/>
              <a:gd name="connsiteY2554" fmla="*/ 251389 h 6857994"/>
              <a:gd name="connsiteX2555" fmla="*/ 10774800 w 12191990"/>
              <a:gd name="connsiteY2555" fmla="*/ 250452 h 6857994"/>
              <a:gd name="connsiteX2556" fmla="*/ 10781871 w 12191990"/>
              <a:gd name="connsiteY2556" fmla="*/ 250005 h 6857994"/>
              <a:gd name="connsiteX2557" fmla="*/ 10788920 w 12191990"/>
              <a:gd name="connsiteY2557" fmla="*/ 249515 h 6857994"/>
              <a:gd name="connsiteX2558" fmla="*/ 10795969 w 12191990"/>
              <a:gd name="connsiteY2558" fmla="*/ 248578 h 6857994"/>
              <a:gd name="connsiteX2559" fmla="*/ 10803039 w 12191990"/>
              <a:gd name="connsiteY2559" fmla="*/ 248110 h 6857994"/>
              <a:gd name="connsiteX2560" fmla="*/ 10810109 w 12191990"/>
              <a:gd name="connsiteY2560" fmla="*/ 247641 h 6857994"/>
              <a:gd name="connsiteX2561" fmla="*/ 10503206 w 12191990"/>
              <a:gd name="connsiteY2561" fmla="*/ 244350 h 6857994"/>
              <a:gd name="connsiteX2562" fmla="*/ 10502272 w 12191990"/>
              <a:gd name="connsiteY2562" fmla="*/ 248106 h 6857994"/>
              <a:gd name="connsiteX2563" fmla="*/ 10500866 w 12191990"/>
              <a:gd name="connsiteY2563" fmla="*/ 252344 h 6857994"/>
              <a:gd name="connsiteX2564" fmla="*/ 10499908 w 12191990"/>
              <a:gd name="connsiteY2564" fmla="*/ 256113 h 6857994"/>
              <a:gd name="connsiteX2565" fmla="*/ 10498503 w 12191990"/>
              <a:gd name="connsiteY2565" fmla="*/ 259882 h 6857994"/>
              <a:gd name="connsiteX2566" fmla="*/ 10497566 w 12191990"/>
              <a:gd name="connsiteY2566" fmla="*/ 263630 h 6857994"/>
              <a:gd name="connsiteX2567" fmla="*/ 10496160 w 12191990"/>
              <a:gd name="connsiteY2567" fmla="*/ 267868 h 6857994"/>
              <a:gd name="connsiteX2568" fmla="*/ 10495223 w 12191990"/>
              <a:gd name="connsiteY2568" fmla="*/ 271638 h 6857994"/>
              <a:gd name="connsiteX2569" fmla="*/ 10494265 w 12191990"/>
              <a:gd name="connsiteY2569" fmla="*/ 275407 h 6857994"/>
              <a:gd name="connsiteX2570" fmla="*/ 10492391 w 12191990"/>
              <a:gd name="connsiteY2570" fmla="*/ 277749 h 6857994"/>
              <a:gd name="connsiteX2571" fmla="*/ 10490495 w 12191990"/>
              <a:gd name="connsiteY2571" fmla="*/ 280113 h 6857994"/>
              <a:gd name="connsiteX2572" fmla="*/ 10488621 w 12191990"/>
              <a:gd name="connsiteY2572" fmla="*/ 282477 h 6857994"/>
              <a:gd name="connsiteX2573" fmla="*/ 10487216 w 12191990"/>
              <a:gd name="connsiteY2573" fmla="*/ 284820 h 6857994"/>
              <a:gd name="connsiteX2574" fmla="*/ 10485320 w 12191990"/>
              <a:gd name="connsiteY2574" fmla="*/ 287162 h 6857994"/>
              <a:gd name="connsiteX2575" fmla="*/ 10483446 w 12191990"/>
              <a:gd name="connsiteY2575" fmla="*/ 289526 h 6857994"/>
              <a:gd name="connsiteX2576" fmla="*/ 10481551 w 12191990"/>
              <a:gd name="connsiteY2576" fmla="*/ 291890 h 6857994"/>
              <a:gd name="connsiteX2577" fmla="*/ 10480156 w 12191990"/>
              <a:gd name="connsiteY2577" fmla="*/ 294214 h 6857994"/>
              <a:gd name="connsiteX2578" fmla="*/ 10482979 w 12191990"/>
              <a:gd name="connsiteY2578" fmla="*/ 288124 h 6857994"/>
              <a:gd name="connsiteX2579" fmla="*/ 10485811 w 12191990"/>
              <a:gd name="connsiteY2579" fmla="*/ 282013 h 6857994"/>
              <a:gd name="connsiteX2580" fmla="*/ 10488622 w 12191990"/>
              <a:gd name="connsiteY2580" fmla="*/ 275879 h 6857994"/>
              <a:gd name="connsiteX2581" fmla="*/ 10491455 w 12191990"/>
              <a:gd name="connsiteY2581" fmla="*/ 269299 h 6857994"/>
              <a:gd name="connsiteX2582" fmla="*/ 10494734 w 12191990"/>
              <a:gd name="connsiteY2582" fmla="*/ 263166 h 6857994"/>
              <a:gd name="connsiteX2583" fmla="*/ 10497567 w 12191990"/>
              <a:gd name="connsiteY2583" fmla="*/ 257054 h 6857994"/>
              <a:gd name="connsiteX2584" fmla="*/ 10500378 w 12191990"/>
              <a:gd name="connsiteY2584" fmla="*/ 250452 h 6857994"/>
              <a:gd name="connsiteX2585" fmla="*/ 10502856 w 12191990"/>
              <a:gd name="connsiteY2585" fmla="*/ 245105 h 6857994"/>
              <a:gd name="connsiteX2586" fmla="*/ 11232903 w 12191990"/>
              <a:gd name="connsiteY2586" fmla="*/ 238850 h 6857994"/>
              <a:gd name="connsiteX2587" fmla="*/ 11236732 w 12191990"/>
              <a:gd name="connsiteY2587" fmla="*/ 238850 h 6857994"/>
              <a:gd name="connsiteX2588" fmla="*/ 11241055 w 12191990"/>
              <a:gd name="connsiteY2588" fmla="*/ 238850 h 6857994"/>
              <a:gd name="connsiteX2589" fmla="*/ 11245336 w 12191990"/>
              <a:gd name="connsiteY2589" fmla="*/ 238850 h 6857994"/>
              <a:gd name="connsiteX2590" fmla="*/ 11249659 w 12191990"/>
              <a:gd name="connsiteY2590" fmla="*/ 238850 h 6857994"/>
              <a:gd name="connsiteX2591" fmla="*/ 11254887 w 12191990"/>
              <a:gd name="connsiteY2591" fmla="*/ 239837 h 6857994"/>
              <a:gd name="connsiteX2592" fmla="*/ 11258716 w 12191990"/>
              <a:gd name="connsiteY2592" fmla="*/ 241728 h 6857994"/>
              <a:gd name="connsiteX2593" fmla="*/ 11261145 w 12191990"/>
              <a:gd name="connsiteY2593" fmla="*/ 245550 h 6857994"/>
              <a:gd name="connsiteX2594" fmla="*/ 11262091 w 12191990"/>
              <a:gd name="connsiteY2594" fmla="*/ 249864 h 6857994"/>
              <a:gd name="connsiteX2595" fmla="*/ 11261144 w 12191990"/>
              <a:gd name="connsiteY2595" fmla="*/ 254633 h 6857994"/>
              <a:gd name="connsiteX2596" fmla="*/ 11258715 w 12191990"/>
              <a:gd name="connsiteY2596" fmla="*/ 258456 h 6857994"/>
              <a:gd name="connsiteX2597" fmla="*/ 11254886 w 12191990"/>
              <a:gd name="connsiteY2597" fmla="*/ 260840 h 6857994"/>
              <a:gd name="connsiteX2598" fmla="*/ 11249658 w 12191990"/>
              <a:gd name="connsiteY2598" fmla="*/ 261786 h 6857994"/>
              <a:gd name="connsiteX2599" fmla="*/ 11245335 w 12191990"/>
              <a:gd name="connsiteY2599" fmla="*/ 261786 h 6857994"/>
              <a:gd name="connsiteX2600" fmla="*/ 11241054 w 12191990"/>
              <a:gd name="connsiteY2600" fmla="*/ 261786 h 6857994"/>
              <a:gd name="connsiteX2601" fmla="*/ 11236731 w 12191990"/>
              <a:gd name="connsiteY2601" fmla="*/ 261786 h 6857994"/>
              <a:gd name="connsiteX2602" fmla="*/ 11232903 w 12191990"/>
              <a:gd name="connsiteY2602" fmla="*/ 261786 h 6857994"/>
              <a:gd name="connsiteX2603" fmla="*/ 11232903 w 12191990"/>
              <a:gd name="connsiteY2603" fmla="*/ 261076 h 6857994"/>
              <a:gd name="connsiteX2604" fmla="*/ 11232903 w 12191990"/>
              <a:gd name="connsiteY2604" fmla="*/ 256075 h 6857994"/>
              <a:gd name="connsiteX2605" fmla="*/ 11232903 w 12191990"/>
              <a:gd name="connsiteY2605" fmla="*/ 250320 h 6857994"/>
              <a:gd name="connsiteX2606" fmla="*/ 11232903 w 12191990"/>
              <a:gd name="connsiteY2606" fmla="*/ 244606 h 6857994"/>
              <a:gd name="connsiteX2607" fmla="*/ 11232903 w 12191990"/>
              <a:gd name="connsiteY2607" fmla="*/ 238850 h 6857994"/>
              <a:gd name="connsiteX2608" fmla="*/ 10594525 w 12191990"/>
              <a:gd name="connsiteY2608" fmla="*/ 229285 h 6857994"/>
              <a:gd name="connsiteX2609" fmla="*/ 10592067 w 12191990"/>
              <a:gd name="connsiteY2609" fmla="*/ 236678 h 6857994"/>
              <a:gd name="connsiteX2610" fmla="*/ 10591716 w 12191990"/>
              <a:gd name="connsiteY2610" fmla="*/ 237735 h 6857994"/>
              <a:gd name="connsiteX2611" fmla="*/ 10589352 w 12191990"/>
              <a:gd name="connsiteY2611" fmla="*/ 246232 h 6857994"/>
              <a:gd name="connsiteX2612" fmla="*/ 10586988 w 12191990"/>
              <a:gd name="connsiteY2612" fmla="*/ 255155 h 6857994"/>
              <a:gd name="connsiteX2613" fmla="*/ 10584177 w 12191990"/>
              <a:gd name="connsiteY2613" fmla="*/ 263630 h 6857994"/>
              <a:gd name="connsiteX2614" fmla="*/ 10581835 w 12191990"/>
              <a:gd name="connsiteY2614" fmla="*/ 272106 h 6857994"/>
              <a:gd name="connsiteX2615" fmla="*/ 10579002 w 12191990"/>
              <a:gd name="connsiteY2615" fmla="*/ 281050 h 6857994"/>
              <a:gd name="connsiteX2616" fmla="*/ 10576660 w 12191990"/>
              <a:gd name="connsiteY2616" fmla="*/ 289526 h 6857994"/>
              <a:gd name="connsiteX2617" fmla="*/ 10574296 w 12191990"/>
              <a:gd name="connsiteY2617" fmla="*/ 298002 h 6857994"/>
              <a:gd name="connsiteX2618" fmla="*/ 10570058 w 12191990"/>
              <a:gd name="connsiteY2618" fmla="*/ 293764 h 6857994"/>
              <a:gd name="connsiteX2619" fmla="*/ 10565820 w 12191990"/>
              <a:gd name="connsiteY2619" fmla="*/ 289526 h 6857994"/>
              <a:gd name="connsiteX2620" fmla="*/ 10561582 w 12191990"/>
              <a:gd name="connsiteY2620" fmla="*/ 285288 h 6857994"/>
              <a:gd name="connsiteX2621" fmla="*/ 10557344 w 12191990"/>
              <a:gd name="connsiteY2621" fmla="*/ 281050 h 6857994"/>
              <a:gd name="connsiteX2622" fmla="*/ 10553106 w 12191990"/>
              <a:gd name="connsiteY2622" fmla="*/ 276812 h 6857994"/>
              <a:gd name="connsiteX2623" fmla="*/ 10548868 w 12191990"/>
              <a:gd name="connsiteY2623" fmla="*/ 272596 h 6857994"/>
              <a:gd name="connsiteX2624" fmla="*/ 10544630 w 12191990"/>
              <a:gd name="connsiteY2624" fmla="*/ 267868 h 6857994"/>
              <a:gd name="connsiteX2625" fmla="*/ 10540394 w 12191990"/>
              <a:gd name="connsiteY2625" fmla="*/ 263633 h 6857994"/>
              <a:gd name="connsiteX2626" fmla="*/ 10546995 w 12191990"/>
              <a:gd name="connsiteY2626" fmla="*/ 259418 h 6857994"/>
              <a:gd name="connsiteX2627" fmla="*/ 10553597 w 12191990"/>
              <a:gd name="connsiteY2627" fmla="*/ 255159 h 6857994"/>
              <a:gd name="connsiteX2628" fmla="*/ 10560646 w 12191990"/>
              <a:gd name="connsiteY2628" fmla="*/ 250921 h 6857994"/>
              <a:gd name="connsiteX2629" fmla="*/ 10567226 w 12191990"/>
              <a:gd name="connsiteY2629" fmla="*/ 246704 h 6857994"/>
              <a:gd name="connsiteX2630" fmla="*/ 10574297 w 12191990"/>
              <a:gd name="connsiteY2630" fmla="*/ 241977 h 6857994"/>
              <a:gd name="connsiteX2631" fmla="*/ 10580877 w 12191990"/>
              <a:gd name="connsiteY2631" fmla="*/ 237739 h 6857994"/>
              <a:gd name="connsiteX2632" fmla="*/ 10587479 w 12191990"/>
              <a:gd name="connsiteY2632" fmla="*/ 233522 h 6857994"/>
              <a:gd name="connsiteX2633" fmla="*/ 10598297 w 12191990"/>
              <a:gd name="connsiteY2633" fmla="*/ 227858 h 6857994"/>
              <a:gd name="connsiteX2634" fmla="*/ 10605836 w 12191990"/>
              <a:gd name="connsiteY2634" fmla="*/ 233522 h 6857994"/>
              <a:gd name="connsiteX2635" fmla="*/ 10612885 w 12191990"/>
              <a:gd name="connsiteY2635" fmla="*/ 238697 h 6857994"/>
              <a:gd name="connsiteX2636" fmla="*/ 10620424 w 12191990"/>
              <a:gd name="connsiteY2636" fmla="*/ 243872 h 6857994"/>
              <a:gd name="connsiteX2637" fmla="*/ 10627963 w 12191990"/>
              <a:gd name="connsiteY2637" fmla="*/ 249515 h 6857994"/>
              <a:gd name="connsiteX2638" fmla="*/ 10635481 w 12191990"/>
              <a:gd name="connsiteY2638" fmla="*/ 254690 h 6857994"/>
              <a:gd name="connsiteX2639" fmla="*/ 10643019 w 12191990"/>
              <a:gd name="connsiteY2639" fmla="*/ 259886 h 6857994"/>
              <a:gd name="connsiteX2640" fmla="*/ 10650090 w 12191990"/>
              <a:gd name="connsiteY2640" fmla="*/ 265530 h 6857994"/>
              <a:gd name="connsiteX2641" fmla="*/ 10656667 w 12191990"/>
              <a:gd name="connsiteY2641" fmla="*/ 270058 h 6857994"/>
              <a:gd name="connsiteX2642" fmla="*/ 10657603 w 12191990"/>
              <a:gd name="connsiteY2642" fmla="*/ 270702 h 6857994"/>
              <a:gd name="connsiteX2643" fmla="*/ 10648960 w 12191990"/>
              <a:gd name="connsiteY2643" fmla="*/ 273570 h 6857994"/>
              <a:gd name="connsiteX2644" fmla="*/ 10647725 w 12191990"/>
              <a:gd name="connsiteY2644" fmla="*/ 273980 h 6857994"/>
              <a:gd name="connsiteX2645" fmla="*/ 10637843 w 12191990"/>
              <a:gd name="connsiteY2645" fmla="*/ 277749 h 6857994"/>
              <a:gd name="connsiteX2646" fmla="*/ 10627494 w 12191990"/>
              <a:gd name="connsiteY2646" fmla="*/ 281050 h 6857994"/>
              <a:gd name="connsiteX2647" fmla="*/ 10617612 w 12191990"/>
              <a:gd name="connsiteY2647" fmla="*/ 284820 h 6857994"/>
              <a:gd name="connsiteX2648" fmla="*/ 10607241 w 12191990"/>
              <a:gd name="connsiteY2648" fmla="*/ 288121 h 6857994"/>
              <a:gd name="connsiteX2649" fmla="*/ 10597359 w 12191990"/>
              <a:gd name="connsiteY2649" fmla="*/ 291421 h 6857994"/>
              <a:gd name="connsiteX2650" fmla="*/ 10587478 w 12191990"/>
              <a:gd name="connsiteY2650" fmla="*/ 295191 h 6857994"/>
              <a:gd name="connsiteX2651" fmla="*/ 10578403 w 12191990"/>
              <a:gd name="connsiteY2651" fmla="*/ 298060 h 6857994"/>
              <a:gd name="connsiteX2652" fmla="*/ 10577110 w 12191990"/>
              <a:gd name="connsiteY2652" fmla="*/ 298469 h 6857994"/>
              <a:gd name="connsiteX2653" fmla="*/ 10579586 w 12191990"/>
              <a:gd name="connsiteY2653" fmla="*/ 291058 h 6857994"/>
              <a:gd name="connsiteX2654" fmla="*/ 10579940 w 12191990"/>
              <a:gd name="connsiteY2654" fmla="*/ 289999 h 6857994"/>
              <a:gd name="connsiteX2655" fmla="*/ 10582304 w 12191990"/>
              <a:gd name="connsiteY2655" fmla="*/ 281054 h 6857994"/>
              <a:gd name="connsiteX2656" fmla="*/ 10585115 w 12191990"/>
              <a:gd name="connsiteY2656" fmla="*/ 272110 h 6857994"/>
              <a:gd name="connsiteX2657" fmla="*/ 10587948 w 12191990"/>
              <a:gd name="connsiteY2657" fmla="*/ 263166 h 6857994"/>
              <a:gd name="connsiteX2658" fmla="*/ 10590290 w 12191990"/>
              <a:gd name="connsiteY2658" fmla="*/ 254690 h 6857994"/>
              <a:gd name="connsiteX2659" fmla="*/ 10593122 w 12191990"/>
              <a:gd name="connsiteY2659" fmla="*/ 245746 h 6857994"/>
              <a:gd name="connsiteX2660" fmla="*/ 10595486 w 12191990"/>
              <a:gd name="connsiteY2660" fmla="*/ 236823 h 6857994"/>
              <a:gd name="connsiteX2661" fmla="*/ 10598297 w 12191990"/>
              <a:gd name="connsiteY2661" fmla="*/ 227858 h 6857994"/>
              <a:gd name="connsiteX2662" fmla="*/ 10545565 w 12191990"/>
              <a:gd name="connsiteY2662" fmla="*/ 216105 h 6857994"/>
              <a:gd name="connsiteX2663" fmla="*/ 10544183 w 12191990"/>
              <a:gd name="connsiteY2663" fmla="*/ 222210 h 6857994"/>
              <a:gd name="connsiteX2664" fmla="*/ 10543225 w 12191990"/>
              <a:gd name="connsiteY2664" fmla="*/ 227854 h 6857994"/>
              <a:gd name="connsiteX2665" fmla="*/ 10541819 w 12191990"/>
              <a:gd name="connsiteY2665" fmla="*/ 233518 h 6857994"/>
              <a:gd name="connsiteX2666" fmla="*/ 10540882 w 12191990"/>
              <a:gd name="connsiteY2666" fmla="*/ 239162 h 6857994"/>
              <a:gd name="connsiteX2667" fmla="*/ 10539455 w 12191990"/>
              <a:gd name="connsiteY2667" fmla="*/ 244805 h 6857994"/>
              <a:gd name="connsiteX2668" fmla="*/ 10538518 w 12191990"/>
              <a:gd name="connsiteY2668" fmla="*/ 250917 h 6857994"/>
              <a:gd name="connsiteX2669" fmla="*/ 10537581 w 12191990"/>
              <a:gd name="connsiteY2669" fmla="*/ 256582 h 6857994"/>
              <a:gd name="connsiteX2670" fmla="*/ 10536154 w 12191990"/>
              <a:gd name="connsiteY2670" fmla="*/ 262225 h 6857994"/>
              <a:gd name="connsiteX2671" fmla="*/ 10531938 w 12191990"/>
              <a:gd name="connsiteY2671" fmla="*/ 263630 h 6857994"/>
              <a:gd name="connsiteX2672" fmla="*/ 10527231 w 12191990"/>
              <a:gd name="connsiteY2672" fmla="*/ 265057 h 6857994"/>
              <a:gd name="connsiteX2673" fmla="*/ 10522503 w 12191990"/>
              <a:gd name="connsiteY2673" fmla="*/ 266463 h 6857994"/>
              <a:gd name="connsiteX2674" fmla="*/ 10518287 w 12191990"/>
              <a:gd name="connsiteY2674" fmla="*/ 267400 h 6857994"/>
              <a:gd name="connsiteX2675" fmla="*/ 10513559 w 12191990"/>
              <a:gd name="connsiteY2675" fmla="*/ 268827 h 6857994"/>
              <a:gd name="connsiteX2676" fmla="*/ 10509342 w 12191990"/>
              <a:gd name="connsiteY2676" fmla="*/ 270232 h 6857994"/>
              <a:gd name="connsiteX2677" fmla="*/ 10504636 w 12191990"/>
              <a:gd name="connsiteY2677" fmla="*/ 271638 h 6857994"/>
              <a:gd name="connsiteX2678" fmla="*/ 10499914 w 12191990"/>
              <a:gd name="connsiteY2678" fmla="*/ 273041 h 6857994"/>
              <a:gd name="connsiteX2679" fmla="*/ 10505275 w 12191990"/>
              <a:gd name="connsiteY2679" fmla="*/ 266879 h 6857994"/>
              <a:gd name="connsiteX2680" fmla="*/ 10506042 w 12191990"/>
              <a:gd name="connsiteY2680" fmla="*/ 265998 h 6857994"/>
              <a:gd name="connsiteX2681" fmla="*/ 10511686 w 12191990"/>
              <a:gd name="connsiteY2681" fmla="*/ 258928 h 6857994"/>
              <a:gd name="connsiteX2682" fmla="*/ 10517329 w 12191990"/>
              <a:gd name="connsiteY2682" fmla="*/ 251879 h 6857994"/>
              <a:gd name="connsiteX2683" fmla="*/ 10522973 w 12191990"/>
              <a:gd name="connsiteY2683" fmla="*/ 244809 h 6857994"/>
              <a:gd name="connsiteX2684" fmla="*/ 10528638 w 12191990"/>
              <a:gd name="connsiteY2684" fmla="*/ 237739 h 6857994"/>
              <a:gd name="connsiteX2685" fmla="*/ 10534281 w 12191990"/>
              <a:gd name="connsiteY2685" fmla="*/ 230690 h 6857994"/>
              <a:gd name="connsiteX2686" fmla="*/ 10539925 w 12191990"/>
              <a:gd name="connsiteY2686" fmla="*/ 223151 h 6857994"/>
              <a:gd name="connsiteX2687" fmla="*/ 10544863 w 12191990"/>
              <a:gd name="connsiteY2687" fmla="*/ 216983 h 6857994"/>
              <a:gd name="connsiteX2688" fmla="*/ 10543220 w 12191990"/>
              <a:gd name="connsiteY2688" fmla="*/ 213741 h 6857994"/>
              <a:gd name="connsiteX2689" fmla="*/ 10538697 w 12191990"/>
              <a:gd name="connsiteY2689" fmla="*/ 219511 h 6857994"/>
              <a:gd name="connsiteX2690" fmla="*/ 10538050 w 12191990"/>
              <a:gd name="connsiteY2690" fmla="*/ 220336 h 6857994"/>
              <a:gd name="connsiteX2691" fmla="*/ 10532385 w 12191990"/>
              <a:gd name="connsiteY2691" fmla="*/ 227406 h 6857994"/>
              <a:gd name="connsiteX2692" fmla="*/ 10526741 w 12191990"/>
              <a:gd name="connsiteY2692" fmla="*/ 233987 h 6857994"/>
              <a:gd name="connsiteX2693" fmla="*/ 10521588 w 12191990"/>
              <a:gd name="connsiteY2693" fmla="*/ 241036 h 6857994"/>
              <a:gd name="connsiteX2694" fmla="*/ 10515923 w 12191990"/>
              <a:gd name="connsiteY2694" fmla="*/ 248106 h 6857994"/>
              <a:gd name="connsiteX2695" fmla="*/ 10510279 w 12191990"/>
              <a:gd name="connsiteY2695" fmla="*/ 254686 h 6857994"/>
              <a:gd name="connsiteX2696" fmla="*/ 10505104 w 12191990"/>
              <a:gd name="connsiteY2696" fmla="*/ 261756 h 6857994"/>
              <a:gd name="connsiteX2697" fmla="*/ 10500166 w 12191990"/>
              <a:gd name="connsiteY2697" fmla="*/ 267514 h 6857994"/>
              <a:gd name="connsiteX2698" fmla="*/ 10499465 w 12191990"/>
              <a:gd name="connsiteY2698" fmla="*/ 268332 h 6857994"/>
              <a:gd name="connsiteX2699" fmla="*/ 10501102 w 12191990"/>
              <a:gd name="connsiteY2699" fmla="*/ 263813 h 6857994"/>
              <a:gd name="connsiteX2700" fmla="*/ 10501336 w 12191990"/>
              <a:gd name="connsiteY2700" fmla="*/ 263166 h 6857994"/>
              <a:gd name="connsiteX2701" fmla="*/ 10502742 w 12191990"/>
              <a:gd name="connsiteY2701" fmla="*/ 257523 h 6857994"/>
              <a:gd name="connsiteX2702" fmla="*/ 10504147 w 12191990"/>
              <a:gd name="connsiteY2702" fmla="*/ 252348 h 6857994"/>
              <a:gd name="connsiteX2703" fmla="*/ 10506042 w 12191990"/>
              <a:gd name="connsiteY2703" fmla="*/ 246704 h 6857994"/>
              <a:gd name="connsiteX2704" fmla="*/ 10507448 w 12191990"/>
              <a:gd name="connsiteY2704" fmla="*/ 241040 h 6857994"/>
              <a:gd name="connsiteX2705" fmla="*/ 10509343 w 12191990"/>
              <a:gd name="connsiteY2705" fmla="*/ 235865 h 6857994"/>
              <a:gd name="connsiteX2706" fmla="*/ 10510749 w 12191990"/>
              <a:gd name="connsiteY2706" fmla="*/ 230222 h 6857994"/>
              <a:gd name="connsiteX2707" fmla="*/ 10512176 w 12191990"/>
              <a:gd name="connsiteY2707" fmla="*/ 225047 h 6857994"/>
              <a:gd name="connsiteX2708" fmla="*/ 10516392 w 12191990"/>
              <a:gd name="connsiteY2708" fmla="*/ 223641 h 6857994"/>
              <a:gd name="connsiteX2709" fmla="*/ 10520162 w 12191990"/>
              <a:gd name="connsiteY2709" fmla="*/ 222214 h 6857994"/>
              <a:gd name="connsiteX2710" fmla="*/ 10523931 w 12191990"/>
              <a:gd name="connsiteY2710" fmla="*/ 220809 h 6857994"/>
              <a:gd name="connsiteX2711" fmla="*/ 10527701 w 12191990"/>
              <a:gd name="connsiteY2711" fmla="*/ 219382 h 6857994"/>
              <a:gd name="connsiteX2712" fmla="*/ 10531939 w 12191990"/>
              <a:gd name="connsiteY2712" fmla="*/ 217976 h 6857994"/>
              <a:gd name="connsiteX2713" fmla="*/ 10535687 w 12191990"/>
              <a:gd name="connsiteY2713" fmla="*/ 216571 h 6857994"/>
              <a:gd name="connsiteX2714" fmla="*/ 10539456 w 12191990"/>
              <a:gd name="connsiteY2714" fmla="*/ 215144 h 6857994"/>
              <a:gd name="connsiteX2715" fmla="*/ 10549338 w 12191990"/>
              <a:gd name="connsiteY2715" fmla="*/ 212333 h 6857994"/>
              <a:gd name="connsiteX2716" fmla="*/ 10554981 w 12191990"/>
              <a:gd name="connsiteY2716" fmla="*/ 213739 h 6857994"/>
              <a:gd name="connsiteX2717" fmla="*/ 10560646 w 12191990"/>
              <a:gd name="connsiteY2717" fmla="*/ 215613 h 6857994"/>
              <a:gd name="connsiteX2718" fmla="*/ 10565821 w 12191990"/>
              <a:gd name="connsiteY2718" fmla="*/ 217508 h 6857994"/>
              <a:gd name="connsiteX2719" fmla="*/ 10571464 w 12191990"/>
              <a:gd name="connsiteY2719" fmla="*/ 218913 h 6857994"/>
              <a:gd name="connsiteX2720" fmla="*/ 10577108 w 12191990"/>
              <a:gd name="connsiteY2720" fmla="*/ 220809 h 6857994"/>
              <a:gd name="connsiteX2721" fmla="*/ 10582304 w 12191990"/>
              <a:gd name="connsiteY2721" fmla="*/ 222683 h 6857994"/>
              <a:gd name="connsiteX2722" fmla="*/ 10587948 w 12191990"/>
              <a:gd name="connsiteY2722" fmla="*/ 224110 h 6857994"/>
              <a:gd name="connsiteX2723" fmla="*/ 10593117 w 12191990"/>
              <a:gd name="connsiteY2723" fmla="*/ 225982 h 6857994"/>
              <a:gd name="connsiteX2724" fmla="*/ 10586541 w 12191990"/>
              <a:gd name="connsiteY2724" fmla="*/ 230218 h 6857994"/>
              <a:gd name="connsiteX2725" fmla="*/ 10579939 w 12191990"/>
              <a:gd name="connsiteY2725" fmla="*/ 234455 h 6857994"/>
              <a:gd name="connsiteX2726" fmla="*/ 10573359 w 12191990"/>
              <a:gd name="connsiteY2726" fmla="*/ 238693 h 6857994"/>
              <a:gd name="connsiteX2727" fmla="*/ 10566778 w 12191990"/>
              <a:gd name="connsiteY2727" fmla="*/ 242931 h 6857994"/>
              <a:gd name="connsiteX2728" fmla="*/ 10560176 w 12191990"/>
              <a:gd name="connsiteY2728" fmla="*/ 247169 h 6857994"/>
              <a:gd name="connsiteX2729" fmla="*/ 10553106 w 12191990"/>
              <a:gd name="connsiteY2729" fmla="*/ 251385 h 6857994"/>
              <a:gd name="connsiteX2730" fmla="*/ 10546525 w 12191990"/>
              <a:gd name="connsiteY2730" fmla="*/ 255645 h 6857994"/>
              <a:gd name="connsiteX2731" fmla="*/ 10539926 w 12191990"/>
              <a:gd name="connsiteY2731" fmla="*/ 259881 h 6857994"/>
              <a:gd name="connsiteX2732" fmla="*/ 10541173 w 12191990"/>
              <a:gd name="connsiteY2732" fmla="*/ 254930 h 6857994"/>
              <a:gd name="connsiteX2733" fmla="*/ 10541351 w 12191990"/>
              <a:gd name="connsiteY2733" fmla="*/ 254222 h 6857994"/>
              <a:gd name="connsiteX2734" fmla="*/ 10542289 w 12191990"/>
              <a:gd name="connsiteY2734" fmla="*/ 248110 h 6857994"/>
              <a:gd name="connsiteX2735" fmla="*/ 10543694 w 12191990"/>
              <a:gd name="connsiteY2735" fmla="*/ 241977 h 6857994"/>
              <a:gd name="connsiteX2736" fmla="*/ 10544631 w 12191990"/>
              <a:gd name="connsiteY2736" fmla="*/ 235865 h 6857994"/>
              <a:gd name="connsiteX2737" fmla="*/ 10546058 w 12191990"/>
              <a:gd name="connsiteY2737" fmla="*/ 230222 h 6857994"/>
              <a:gd name="connsiteX2738" fmla="*/ 10546995 w 12191990"/>
              <a:gd name="connsiteY2738" fmla="*/ 224110 h 6857994"/>
              <a:gd name="connsiteX2739" fmla="*/ 10548401 w 12191990"/>
              <a:gd name="connsiteY2739" fmla="*/ 217976 h 6857994"/>
              <a:gd name="connsiteX2740" fmla="*/ 10549338 w 12191990"/>
              <a:gd name="connsiteY2740" fmla="*/ 212333 h 6857994"/>
              <a:gd name="connsiteX2741" fmla="*/ 11308447 w 12191990"/>
              <a:gd name="connsiteY2741" fmla="*/ 209744 h 6857994"/>
              <a:gd name="connsiteX2742" fmla="*/ 11308940 w 12191990"/>
              <a:gd name="connsiteY2742" fmla="*/ 209744 h 6857994"/>
              <a:gd name="connsiteX2743" fmla="*/ 11309392 w 12191990"/>
              <a:gd name="connsiteY2743" fmla="*/ 209744 h 6857994"/>
              <a:gd name="connsiteX2744" fmla="*/ 11309885 w 12191990"/>
              <a:gd name="connsiteY2744" fmla="*/ 209744 h 6857994"/>
              <a:gd name="connsiteX2745" fmla="*/ 11310830 w 12191990"/>
              <a:gd name="connsiteY2745" fmla="*/ 209744 h 6857994"/>
              <a:gd name="connsiteX2746" fmla="*/ 11312596 w 12191990"/>
              <a:gd name="connsiteY2746" fmla="*/ 216426 h 6857994"/>
              <a:gd name="connsiteX2747" fmla="*/ 11312721 w 12191990"/>
              <a:gd name="connsiteY2747" fmla="*/ 216897 h 6857994"/>
              <a:gd name="connsiteX2748" fmla="*/ 11315105 w 12191990"/>
              <a:gd name="connsiteY2748" fmla="*/ 224051 h 6857994"/>
              <a:gd name="connsiteX2749" fmla="*/ 11317488 w 12191990"/>
              <a:gd name="connsiteY2749" fmla="*/ 231204 h 6857994"/>
              <a:gd name="connsiteX2750" fmla="*/ 11319871 w 12191990"/>
              <a:gd name="connsiteY2750" fmla="*/ 238394 h 6857994"/>
              <a:gd name="connsiteX2751" fmla="*/ 11314651 w 12191990"/>
              <a:gd name="connsiteY2751" fmla="*/ 238394 h 6857994"/>
              <a:gd name="connsiteX2752" fmla="*/ 11309391 w 12191990"/>
              <a:gd name="connsiteY2752" fmla="*/ 238394 h 6857994"/>
              <a:gd name="connsiteX2753" fmla="*/ 11304623 w 12191990"/>
              <a:gd name="connsiteY2753" fmla="*/ 238394 h 6857994"/>
              <a:gd name="connsiteX2754" fmla="*/ 11299365 w 12191990"/>
              <a:gd name="connsiteY2754" fmla="*/ 238394 h 6857994"/>
              <a:gd name="connsiteX2755" fmla="*/ 11301748 w 12191990"/>
              <a:gd name="connsiteY2755" fmla="*/ 231204 h 6857994"/>
              <a:gd name="connsiteX2756" fmla="*/ 11304131 w 12191990"/>
              <a:gd name="connsiteY2756" fmla="*/ 224051 h 6857994"/>
              <a:gd name="connsiteX2757" fmla="*/ 11306515 w 12191990"/>
              <a:gd name="connsiteY2757" fmla="*/ 216897 h 6857994"/>
              <a:gd name="connsiteX2758" fmla="*/ 11232903 w 12191990"/>
              <a:gd name="connsiteY2758" fmla="*/ 207812 h 6857994"/>
              <a:gd name="connsiteX2759" fmla="*/ 11236279 w 12191990"/>
              <a:gd name="connsiteY2759" fmla="*/ 207812 h 6857994"/>
              <a:gd name="connsiteX2760" fmla="*/ 11239614 w 12191990"/>
              <a:gd name="connsiteY2760" fmla="*/ 207812 h 6857994"/>
              <a:gd name="connsiteX2761" fmla="*/ 11243442 w 12191990"/>
              <a:gd name="connsiteY2761" fmla="*/ 207812 h 6857994"/>
              <a:gd name="connsiteX2762" fmla="*/ 11246777 w 12191990"/>
              <a:gd name="connsiteY2762" fmla="*/ 207812 h 6857994"/>
              <a:gd name="connsiteX2763" fmla="*/ 11252499 w 12191990"/>
              <a:gd name="connsiteY2763" fmla="*/ 208799 h 6857994"/>
              <a:gd name="connsiteX2764" fmla="*/ 11256328 w 12191990"/>
              <a:gd name="connsiteY2764" fmla="*/ 211183 h 6857994"/>
              <a:gd name="connsiteX2765" fmla="*/ 11258715 w 12191990"/>
              <a:gd name="connsiteY2765" fmla="*/ 214512 h 6857994"/>
              <a:gd name="connsiteX2766" fmla="*/ 11259209 w 12191990"/>
              <a:gd name="connsiteY2766" fmla="*/ 218826 h 6857994"/>
              <a:gd name="connsiteX2767" fmla="*/ 11258715 w 12191990"/>
              <a:gd name="connsiteY2767" fmla="*/ 223101 h 6857994"/>
              <a:gd name="connsiteX2768" fmla="*/ 11256821 w 12191990"/>
              <a:gd name="connsiteY2768" fmla="*/ 226924 h 6857994"/>
              <a:gd name="connsiteX2769" fmla="*/ 11252992 w 12191990"/>
              <a:gd name="connsiteY2769" fmla="*/ 229309 h 6857994"/>
              <a:gd name="connsiteX2770" fmla="*/ 11246776 w 12191990"/>
              <a:gd name="connsiteY2770" fmla="*/ 230254 h 6857994"/>
              <a:gd name="connsiteX2771" fmla="*/ 11243441 w 12191990"/>
              <a:gd name="connsiteY2771" fmla="*/ 230254 h 6857994"/>
              <a:gd name="connsiteX2772" fmla="*/ 11239613 w 12191990"/>
              <a:gd name="connsiteY2772" fmla="*/ 230254 h 6857994"/>
              <a:gd name="connsiteX2773" fmla="*/ 11236278 w 12191990"/>
              <a:gd name="connsiteY2773" fmla="*/ 230254 h 6857994"/>
              <a:gd name="connsiteX2774" fmla="*/ 11232903 w 12191990"/>
              <a:gd name="connsiteY2774" fmla="*/ 230254 h 6857994"/>
              <a:gd name="connsiteX2775" fmla="*/ 11232903 w 12191990"/>
              <a:gd name="connsiteY2775" fmla="*/ 229544 h 6857994"/>
              <a:gd name="connsiteX2776" fmla="*/ 11232903 w 12191990"/>
              <a:gd name="connsiteY2776" fmla="*/ 224544 h 6857994"/>
              <a:gd name="connsiteX2777" fmla="*/ 11232903 w 12191990"/>
              <a:gd name="connsiteY2777" fmla="*/ 219282 h 6857994"/>
              <a:gd name="connsiteX2778" fmla="*/ 11232903 w 12191990"/>
              <a:gd name="connsiteY2778" fmla="*/ 213568 h 6857994"/>
              <a:gd name="connsiteX2779" fmla="*/ 11232903 w 12191990"/>
              <a:gd name="connsiteY2779" fmla="*/ 207812 h 6857994"/>
              <a:gd name="connsiteX2780" fmla="*/ 10698070 w 12191990"/>
              <a:gd name="connsiteY2780" fmla="*/ 207158 h 6857994"/>
              <a:gd name="connsiteX2781" fmla="*/ 10703714 w 12191990"/>
              <a:gd name="connsiteY2781" fmla="*/ 211865 h 6857994"/>
              <a:gd name="connsiteX2782" fmla="*/ 10708889 w 12191990"/>
              <a:gd name="connsiteY2782" fmla="*/ 216571 h 6857994"/>
              <a:gd name="connsiteX2783" fmla="*/ 10714085 w 12191990"/>
              <a:gd name="connsiteY2783" fmla="*/ 221277 h 6857994"/>
              <a:gd name="connsiteX2784" fmla="*/ 10719728 w 12191990"/>
              <a:gd name="connsiteY2784" fmla="*/ 225984 h 6857994"/>
              <a:gd name="connsiteX2785" fmla="*/ 10724903 w 12191990"/>
              <a:gd name="connsiteY2785" fmla="*/ 231159 h 6857994"/>
              <a:gd name="connsiteX2786" fmla="*/ 10730078 w 12191990"/>
              <a:gd name="connsiteY2786" fmla="*/ 235865 h 6857994"/>
              <a:gd name="connsiteX2787" fmla="*/ 10735722 w 12191990"/>
              <a:gd name="connsiteY2787" fmla="*/ 240571 h 6857994"/>
              <a:gd name="connsiteX2788" fmla="*/ 10740894 w 12191990"/>
              <a:gd name="connsiteY2788" fmla="*/ 245275 h 6857994"/>
              <a:gd name="connsiteX2789" fmla="*/ 10740448 w 12191990"/>
              <a:gd name="connsiteY2789" fmla="*/ 245742 h 6857994"/>
              <a:gd name="connsiteX2790" fmla="*/ 10740448 w 12191990"/>
              <a:gd name="connsiteY2790" fmla="*/ 246700 h 6857994"/>
              <a:gd name="connsiteX2791" fmla="*/ 10739980 w 12191990"/>
              <a:gd name="connsiteY2791" fmla="*/ 247169 h 6857994"/>
              <a:gd name="connsiteX2792" fmla="*/ 10739490 w 12191990"/>
              <a:gd name="connsiteY2792" fmla="*/ 248106 h 6857994"/>
              <a:gd name="connsiteX2793" fmla="*/ 10739490 w 12191990"/>
              <a:gd name="connsiteY2793" fmla="*/ 249043 h 6857994"/>
              <a:gd name="connsiteX2794" fmla="*/ 10739490 w 12191990"/>
              <a:gd name="connsiteY2794" fmla="*/ 249511 h 6857994"/>
              <a:gd name="connsiteX2795" fmla="*/ 10739022 w 12191990"/>
              <a:gd name="connsiteY2795" fmla="*/ 250448 h 6857994"/>
              <a:gd name="connsiteX2796" fmla="*/ 10739022 w 12191990"/>
              <a:gd name="connsiteY2796" fmla="*/ 251385 h 6857994"/>
              <a:gd name="connsiteX2797" fmla="*/ 10739022 w 12191990"/>
              <a:gd name="connsiteY2797" fmla="*/ 251875 h 6857994"/>
              <a:gd name="connsiteX2798" fmla="*/ 10739023 w 12191990"/>
              <a:gd name="connsiteY2798" fmla="*/ 251875 h 6857994"/>
              <a:gd name="connsiteX2799" fmla="*/ 10739023 w 12191990"/>
              <a:gd name="connsiteY2799" fmla="*/ 251879 h 6857994"/>
              <a:gd name="connsiteX2800" fmla="*/ 10739475 w 12191990"/>
              <a:gd name="connsiteY2800" fmla="*/ 251879 h 6857994"/>
              <a:gd name="connsiteX2801" fmla="*/ 10731254 w 12191990"/>
              <a:gd name="connsiteY2801" fmla="*/ 253925 h 6857994"/>
              <a:gd name="connsiteX2802" fmla="*/ 10730077 w 12191990"/>
              <a:gd name="connsiteY2802" fmla="*/ 254218 h 6857994"/>
              <a:gd name="connsiteX2803" fmla="*/ 10720664 w 12191990"/>
              <a:gd name="connsiteY2803" fmla="*/ 256113 h 6857994"/>
              <a:gd name="connsiteX2804" fmla="*/ 10711251 w 12191990"/>
              <a:gd name="connsiteY2804" fmla="*/ 258456 h 6857994"/>
              <a:gd name="connsiteX2805" fmla="*/ 10701838 w 12191990"/>
              <a:gd name="connsiteY2805" fmla="*/ 260330 h 6857994"/>
              <a:gd name="connsiteX2806" fmla="*/ 10692426 w 12191990"/>
              <a:gd name="connsiteY2806" fmla="*/ 262693 h 6857994"/>
              <a:gd name="connsiteX2807" fmla="*/ 10683034 w 12191990"/>
              <a:gd name="connsiteY2807" fmla="*/ 264567 h 6857994"/>
              <a:gd name="connsiteX2808" fmla="*/ 10673600 w 12191990"/>
              <a:gd name="connsiteY2808" fmla="*/ 266931 h 6857994"/>
              <a:gd name="connsiteX2809" fmla="*/ 10665364 w 12191990"/>
              <a:gd name="connsiteY2809" fmla="*/ 268590 h 6857994"/>
              <a:gd name="connsiteX2810" fmla="*/ 10664190 w 12191990"/>
              <a:gd name="connsiteY2810" fmla="*/ 268826 h 6857994"/>
              <a:gd name="connsiteX2811" fmla="*/ 10666666 w 12191990"/>
              <a:gd name="connsiteY2811" fmla="*/ 262234 h 6857994"/>
              <a:gd name="connsiteX2812" fmla="*/ 10667020 w 12191990"/>
              <a:gd name="connsiteY2812" fmla="*/ 261292 h 6857994"/>
              <a:gd name="connsiteX2813" fmla="*/ 10670321 w 12191990"/>
              <a:gd name="connsiteY2813" fmla="*/ 253753 h 6857994"/>
              <a:gd name="connsiteX2814" fmla="*/ 10673154 w 12191990"/>
              <a:gd name="connsiteY2814" fmla="*/ 246704 h 6857994"/>
              <a:gd name="connsiteX2815" fmla="*/ 10676433 w 12191990"/>
              <a:gd name="connsiteY2815" fmla="*/ 239166 h 6857994"/>
              <a:gd name="connsiteX2816" fmla="*/ 10679266 w 12191990"/>
              <a:gd name="connsiteY2816" fmla="*/ 231627 h 6857994"/>
              <a:gd name="connsiteX2817" fmla="*/ 10682566 w 12191990"/>
              <a:gd name="connsiteY2817" fmla="*/ 224110 h 6857994"/>
              <a:gd name="connsiteX2818" fmla="*/ 10685399 w 12191990"/>
              <a:gd name="connsiteY2818" fmla="*/ 216571 h 6857994"/>
              <a:gd name="connsiteX2819" fmla="*/ 10688678 w 12191990"/>
              <a:gd name="connsiteY2819" fmla="*/ 209032 h 6857994"/>
              <a:gd name="connsiteX2820" fmla="*/ 10689147 w 12191990"/>
              <a:gd name="connsiteY2820" fmla="*/ 209501 h 6857994"/>
              <a:gd name="connsiteX2821" fmla="*/ 10689615 w 12191990"/>
              <a:gd name="connsiteY2821" fmla="*/ 209501 h 6857994"/>
              <a:gd name="connsiteX2822" fmla="*/ 10690084 w 12191990"/>
              <a:gd name="connsiteY2822" fmla="*/ 209501 h 6857994"/>
              <a:gd name="connsiteX2823" fmla="*/ 10690531 w 12191990"/>
              <a:gd name="connsiteY2823" fmla="*/ 209501 h 6857994"/>
              <a:gd name="connsiteX2824" fmla="*/ 10691021 w 12191990"/>
              <a:gd name="connsiteY2824" fmla="*/ 209501 h 6857994"/>
              <a:gd name="connsiteX2825" fmla="*/ 10691490 w 12191990"/>
              <a:gd name="connsiteY2825" fmla="*/ 209501 h 6857994"/>
              <a:gd name="connsiteX2826" fmla="*/ 10692427 w 12191990"/>
              <a:gd name="connsiteY2826" fmla="*/ 209501 h 6857994"/>
              <a:gd name="connsiteX2827" fmla="*/ 10693364 w 12191990"/>
              <a:gd name="connsiteY2827" fmla="*/ 209501 h 6857994"/>
              <a:gd name="connsiteX2828" fmla="*/ 10694301 w 12191990"/>
              <a:gd name="connsiteY2828" fmla="*/ 209032 h 6857994"/>
              <a:gd name="connsiteX2829" fmla="*/ 10695259 w 12191990"/>
              <a:gd name="connsiteY2829" fmla="*/ 209032 h 6857994"/>
              <a:gd name="connsiteX2830" fmla="*/ 10695727 w 12191990"/>
              <a:gd name="connsiteY2830" fmla="*/ 208564 h 6857994"/>
              <a:gd name="connsiteX2831" fmla="*/ 10696665 w 12191990"/>
              <a:gd name="connsiteY2831" fmla="*/ 208095 h 6857994"/>
              <a:gd name="connsiteX2832" fmla="*/ 10697602 w 12191990"/>
              <a:gd name="connsiteY2832" fmla="*/ 207627 h 6857994"/>
              <a:gd name="connsiteX2833" fmla="*/ 11181766 w 12191990"/>
              <a:gd name="connsiteY2833" fmla="*/ 205829 h 6857994"/>
              <a:gd name="connsiteX2834" fmla="*/ 11189421 w 12191990"/>
              <a:gd name="connsiteY2834" fmla="*/ 207270 h 6857994"/>
              <a:gd name="connsiteX2835" fmla="*/ 11194689 w 12191990"/>
              <a:gd name="connsiteY2835" fmla="*/ 210605 h 6857994"/>
              <a:gd name="connsiteX2836" fmla="*/ 11197528 w 12191990"/>
              <a:gd name="connsiteY2836" fmla="*/ 215874 h 6857994"/>
              <a:gd name="connsiteX2837" fmla="*/ 11198516 w 12191990"/>
              <a:gd name="connsiteY2837" fmla="*/ 223983 h 6857994"/>
              <a:gd name="connsiteX2838" fmla="*/ 11198516 w 12191990"/>
              <a:gd name="connsiteY2838" fmla="*/ 229254 h 6857994"/>
              <a:gd name="connsiteX2839" fmla="*/ 11198516 w 12191990"/>
              <a:gd name="connsiteY2839" fmla="*/ 234524 h 6857994"/>
              <a:gd name="connsiteX2840" fmla="*/ 11198516 w 12191990"/>
              <a:gd name="connsiteY2840" fmla="*/ 239795 h 6857994"/>
              <a:gd name="connsiteX2841" fmla="*/ 11198516 w 12191990"/>
              <a:gd name="connsiteY2841" fmla="*/ 245065 h 6857994"/>
              <a:gd name="connsiteX2842" fmla="*/ 11197528 w 12191990"/>
              <a:gd name="connsiteY2842" fmla="*/ 253177 h 6857994"/>
              <a:gd name="connsiteX2843" fmla="*/ 11194194 w 12191990"/>
              <a:gd name="connsiteY2843" fmla="*/ 258900 h 6857994"/>
              <a:gd name="connsiteX2844" fmla="*/ 11188926 w 12191990"/>
              <a:gd name="connsiteY2844" fmla="*/ 262276 h 6857994"/>
              <a:gd name="connsiteX2845" fmla="*/ 11181765 w 12191990"/>
              <a:gd name="connsiteY2845" fmla="*/ 263676 h 6857994"/>
              <a:gd name="connsiteX2846" fmla="*/ 11174604 w 12191990"/>
              <a:gd name="connsiteY2846" fmla="*/ 262276 h 6857994"/>
              <a:gd name="connsiteX2847" fmla="*/ 11169336 w 12191990"/>
              <a:gd name="connsiteY2847" fmla="*/ 258900 h 6857994"/>
              <a:gd name="connsiteX2848" fmla="*/ 11166004 w 12191990"/>
              <a:gd name="connsiteY2848" fmla="*/ 253178 h 6857994"/>
              <a:gd name="connsiteX2849" fmla="*/ 11165016 w 12191990"/>
              <a:gd name="connsiteY2849" fmla="*/ 245069 h 6857994"/>
              <a:gd name="connsiteX2850" fmla="*/ 11165016 w 12191990"/>
              <a:gd name="connsiteY2850" fmla="*/ 239799 h 6857994"/>
              <a:gd name="connsiteX2851" fmla="*/ 11165016 w 12191990"/>
              <a:gd name="connsiteY2851" fmla="*/ 234528 h 6857994"/>
              <a:gd name="connsiteX2852" fmla="*/ 11165016 w 12191990"/>
              <a:gd name="connsiteY2852" fmla="*/ 229258 h 6857994"/>
              <a:gd name="connsiteX2853" fmla="*/ 11165016 w 12191990"/>
              <a:gd name="connsiteY2853" fmla="*/ 223987 h 6857994"/>
              <a:gd name="connsiteX2854" fmla="*/ 11166004 w 12191990"/>
              <a:gd name="connsiteY2854" fmla="*/ 215876 h 6857994"/>
              <a:gd name="connsiteX2855" fmla="*/ 11169337 w 12191990"/>
              <a:gd name="connsiteY2855" fmla="*/ 210605 h 6857994"/>
              <a:gd name="connsiteX2856" fmla="*/ 11174605 w 12191990"/>
              <a:gd name="connsiteY2856" fmla="*/ 207270 h 6857994"/>
              <a:gd name="connsiteX2857" fmla="*/ 11181766 w 12191990"/>
              <a:gd name="connsiteY2857" fmla="*/ 205829 h 6857994"/>
              <a:gd name="connsiteX2858" fmla="*/ 10681628 w 12191990"/>
              <a:gd name="connsiteY2858" fmla="*/ 202920 h 6857994"/>
              <a:gd name="connsiteX2859" fmla="*/ 10681628 w 12191990"/>
              <a:gd name="connsiteY2859" fmla="*/ 203853 h 6857994"/>
              <a:gd name="connsiteX2860" fmla="*/ 10681629 w 12191990"/>
              <a:gd name="connsiteY2860" fmla="*/ 203855 h 6857994"/>
              <a:gd name="connsiteX2861" fmla="*/ 10681629 w 12191990"/>
              <a:gd name="connsiteY2861" fmla="*/ 203858 h 6857994"/>
              <a:gd name="connsiteX2862" fmla="*/ 10682098 w 12191990"/>
              <a:gd name="connsiteY2862" fmla="*/ 204816 h 6857994"/>
              <a:gd name="connsiteX2863" fmla="*/ 10682566 w 12191990"/>
              <a:gd name="connsiteY2863" fmla="*/ 205263 h 6857994"/>
              <a:gd name="connsiteX2864" fmla="*/ 10683035 w 12191990"/>
              <a:gd name="connsiteY2864" fmla="*/ 205732 h 6857994"/>
              <a:gd name="connsiteX2865" fmla="*/ 10683503 w 12191990"/>
              <a:gd name="connsiteY2865" fmla="*/ 206690 h 6857994"/>
              <a:gd name="connsiteX2866" fmla="*/ 10684441 w 12191990"/>
              <a:gd name="connsiteY2866" fmla="*/ 207158 h 6857994"/>
              <a:gd name="connsiteX2867" fmla="*/ 10684909 w 12191990"/>
              <a:gd name="connsiteY2867" fmla="*/ 207627 h 6857994"/>
              <a:gd name="connsiteX2868" fmla="*/ 10685865 w 12191990"/>
              <a:gd name="connsiteY2868" fmla="*/ 208094 h 6857994"/>
              <a:gd name="connsiteX2869" fmla="*/ 10682565 w 12191990"/>
              <a:gd name="connsiteY2869" fmla="*/ 215609 h 6857994"/>
              <a:gd name="connsiteX2870" fmla="*/ 10679265 w 12191990"/>
              <a:gd name="connsiteY2870" fmla="*/ 223147 h 6857994"/>
              <a:gd name="connsiteX2871" fmla="*/ 10676432 w 12191990"/>
              <a:gd name="connsiteY2871" fmla="*/ 230686 h 6857994"/>
              <a:gd name="connsiteX2872" fmla="*/ 10673153 w 12191990"/>
              <a:gd name="connsiteY2872" fmla="*/ 238203 h 6857994"/>
              <a:gd name="connsiteX2873" fmla="*/ 10669852 w 12191990"/>
              <a:gd name="connsiteY2873" fmla="*/ 245742 h 6857994"/>
              <a:gd name="connsiteX2874" fmla="*/ 10667019 w 12191990"/>
              <a:gd name="connsiteY2874" fmla="*/ 253281 h 6857994"/>
              <a:gd name="connsiteX2875" fmla="*/ 10663718 w 12191990"/>
              <a:gd name="connsiteY2875" fmla="*/ 261288 h 6857994"/>
              <a:gd name="connsiteX2876" fmla="*/ 10660439 w 12191990"/>
              <a:gd name="connsiteY2876" fmla="*/ 268827 h 6857994"/>
              <a:gd name="connsiteX2877" fmla="*/ 10653390 w 12191990"/>
              <a:gd name="connsiteY2877" fmla="*/ 263162 h 6857994"/>
              <a:gd name="connsiteX2878" fmla="*/ 10645851 w 12191990"/>
              <a:gd name="connsiteY2878" fmla="*/ 257987 h 6857994"/>
              <a:gd name="connsiteX2879" fmla="*/ 10638312 w 12191990"/>
              <a:gd name="connsiteY2879" fmla="*/ 252812 h 6857994"/>
              <a:gd name="connsiteX2880" fmla="*/ 10630794 w 12191990"/>
              <a:gd name="connsiteY2880" fmla="*/ 247169 h 6857994"/>
              <a:gd name="connsiteX2881" fmla="*/ 10623256 w 12191990"/>
              <a:gd name="connsiteY2881" fmla="*/ 241973 h 6857994"/>
              <a:gd name="connsiteX2882" fmla="*/ 10615717 w 12191990"/>
              <a:gd name="connsiteY2882" fmla="*/ 236819 h 6857994"/>
              <a:gd name="connsiteX2883" fmla="*/ 10608668 w 12191990"/>
              <a:gd name="connsiteY2883" fmla="*/ 231155 h 6857994"/>
              <a:gd name="connsiteX2884" fmla="*/ 10602071 w 12191990"/>
              <a:gd name="connsiteY2884" fmla="*/ 226627 h 6857994"/>
              <a:gd name="connsiteX2885" fmla="*/ 10601134 w 12191990"/>
              <a:gd name="connsiteY2885" fmla="*/ 225983 h 6857994"/>
              <a:gd name="connsiteX2886" fmla="*/ 10609776 w 12191990"/>
              <a:gd name="connsiteY2886" fmla="*/ 223505 h 6857994"/>
              <a:gd name="connsiteX2887" fmla="*/ 10611011 w 12191990"/>
              <a:gd name="connsiteY2887" fmla="*/ 223151 h 6857994"/>
              <a:gd name="connsiteX2888" fmla="*/ 10620893 w 12191990"/>
              <a:gd name="connsiteY2888" fmla="*/ 220340 h 6857994"/>
              <a:gd name="connsiteX2889" fmla="*/ 10631264 w 12191990"/>
              <a:gd name="connsiteY2889" fmla="*/ 217508 h 6857994"/>
              <a:gd name="connsiteX2890" fmla="*/ 10641145 w 12191990"/>
              <a:gd name="connsiteY2890" fmla="*/ 214697 h 6857994"/>
              <a:gd name="connsiteX2891" fmla="*/ 10651027 w 12191990"/>
              <a:gd name="connsiteY2891" fmla="*/ 211865 h 6857994"/>
              <a:gd name="connsiteX2892" fmla="*/ 10661377 w 12191990"/>
              <a:gd name="connsiteY2892" fmla="*/ 209032 h 6857994"/>
              <a:gd name="connsiteX2893" fmla="*/ 10671258 w 12191990"/>
              <a:gd name="connsiteY2893" fmla="*/ 206200 h 6857994"/>
              <a:gd name="connsiteX2894" fmla="*/ 10680333 w 12191990"/>
              <a:gd name="connsiteY2894" fmla="*/ 203330 h 6857994"/>
              <a:gd name="connsiteX2895" fmla="*/ 10762555 w 12191990"/>
              <a:gd name="connsiteY2895" fmla="*/ 202920 h 6857994"/>
              <a:gd name="connsiteX2896" fmla="*/ 10769157 w 12191990"/>
              <a:gd name="connsiteY2896" fmla="*/ 208095 h 6857994"/>
              <a:gd name="connsiteX2897" fmla="*/ 10775737 w 12191990"/>
              <a:gd name="connsiteY2897" fmla="*/ 212802 h 6857994"/>
              <a:gd name="connsiteX2898" fmla="*/ 10782339 w 12191990"/>
              <a:gd name="connsiteY2898" fmla="*/ 217976 h 6857994"/>
              <a:gd name="connsiteX2899" fmla="*/ 10788920 w 12191990"/>
              <a:gd name="connsiteY2899" fmla="*/ 223151 h 6857994"/>
              <a:gd name="connsiteX2900" fmla="*/ 10795053 w 12191990"/>
              <a:gd name="connsiteY2900" fmla="*/ 228326 h 6857994"/>
              <a:gd name="connsiteX2901" fmla="*/ 10801633 w 12191990"/>
              <a:gd name="connsiteY2901" fmla="*/ 233522 h 6857994"/>
              <a:gd name="connsiteX2902" fmla="*/ 10808214 w 12191990"/>
              <a:gd name="connsiteY2902" fmla="*/ 238697 h 6857994"/>
              <a:gd name="connsiteX2903" fmla="*/ 10813991 w 12191990"/>
              <a:gd name="connsiteY2903" fmla="*/ 243225 h 6857994"/>
              <a:gd name="connsiteX2904" fmla="*/ 10814812 w 12191990"/>
              <a:gd name="connsiteY2904" fmla="*/ 243868 h 6857994"/>
              <a:gd name="connsiteX2905" fmla="*/ 10808213 w 12191990"/>
              <a:gd name="connsiteY2905" fmla="*/ 244337 h 6857994"/>
              <a:gd name="connsiteX2906" fmla="*/ 10801164 w 12191990"/>
              <a:gd name="connsiteY2906" fmla="*/ 244805 h 6857994"/>
              <a:gd name="connsiteX2907" fmla="*/ 10794583 w 12191990"/>
              <a:gd name="connsiteY2907" fmla="*/ 245742 h 6857994"/>
              <a:gd name="connsiteX2908" fmla="*/ 10787982 w 12191990"/>
              <a:gd name="connsiteY2908" fmla="*/ 246232 h 6857994"/>
              <a:gd name="connsiteX2909" fmla="*/ 10780911 w 12191990"/>
              <a:gd name="connsiteY2909" fmla="*/ 246700 h 6857994"/>
              <a:gd name="connsiteX2910" fmla="*/ 10774331 w 12191990"/>
              <a:gd name="connsiteY2910" fmla="*/ 247637 h 6857994"/>
              <a:gd name="connsiteX2911" fmla="*/ 10767260 w 12191990"/>
              <a:gd name="connsiteY2911" fmla="*/ 248106 h 6857994"/>
              <a:gd name="connsiteX2912" fmla="*/ 10760680 w 12191990"/>
              <a:gd name="connsiteY2912" fmla="*/ 248574 h 6857994"/>
              <a:gd name="connsiteX2913" fmla="*/ 10760211 w 12191990"/>
              <a:gd name="connsiteY2913" fmla="*/ 247169 h 6857994"/>
              <a:gd name="connsiteX2914" fmla="*/ 10759743 w 12191990"/>
              <a:gd name="connsiteY2914" fmla="*/ 246232 h 6857994"/>
              <a:gd name="connsiteX2915" fmla="*/ 10759274 w 12191990"/>
              <a:gd name="connsiteY2915" fmla="*/ 245274 h 6857994"/>
              <a:gd name="connsiteX2916" fmla="*/ 10758316 w 12191990"/>
              <a:gd name="connsiteY2916" fmla="*/ 243868 h 6857994"/>
              <a:gd name="connsiteX2917" fmla="*/ 10757379 w 12191990"/>
              <a:gd name="connsiteY2917" fmla="*/ 242931 h 6857994"/>
              <a:gd name="connsiteX2918" fmla="*/ 10756442 w 12191990"/>
              <a:gd name="connsiteY2918" fmla="*/ 242463 h 6857994"/>
              <a:gd name="connsiteX2919" fmla="*/ 10755036 w 12191990"/>
              <a:gd name="connsiteY2919" fmla="*/ 241504 h 6857994"/>
              <a:gd name="connsiteX2920" fmla="*/ 10754080 w 12191990"/>
              <a:gd name="connsiteY2920" fmla="*/ 241037 h 6857994"/>
              <a:gd name="connsiteX2921" fmla="*/ 10755037 w 12191990"/>
              <a:gd name="connsiteY2921" fmla="*/ 236333 h 6857994"/>
              <a:gd name="connsiteX2922" fmla="*/ 10755974 w 12191990"/>
              <a:gd name="connsiteY2922" fmla="*/ 231627 h 6857994"/>
              <a:gd name="connsiteX2923" fmla="*/ 10757380 w 12191990"/>
              <a:gd name="connsiteY2923" fmla="*/ 226452 h 6857994"/>
              <a:gd name="connsiteX2924" fmla="*/ 10758317 w 12191990"/>
              <a:gd name="connsiteY2924" fmla="*/ 221746 h 6857994"/>
              <a:gd name="connsiteX2925" fmla="*/ 10759275 w 12191990"/>
              <a:gd name="connsiteY2925" fmla="*/ 217039 h 6857994"/>
              <a:gd name="connsiteX2926" fmla="*/ 10760212 w 12191990"/>
              <a:gd name="connsiteY2926" fmla="*/ 212333 h 6857994"/>
              <a:gd name="connsiteX2927" fmla="*/ 10761618 w 12191990"/>
              <a:gd name="connsiteY2927" fmla="*/ 207627 h 6857994"/>
              <a:gd name="connsiteX2928" fmla="*/ 10762555 w 12191990"/>
              <a:gd name="connsiteY2928" fmla="*/ 202920 h 6857994"/>
              <a:gd name="connsiteX2929" fmla="*/ 10701839 w 12191990"/>
              <a:gd name="connsiteY2929" fmla="*/ 200557 h 6857994"/>
              <a:gd name="connsiteX2930" fmla="*/ 10709357 w 12191990"/>
              <a:gd name="connsiteY2930" fmla="*/ 200557 h 6857994"/>
              <a:gd name="connsiteX2931" fmla="*/ 10716427 w 12191990"/>
              <a:gd name="connsiteY2931" fmla="*/ 200557 h 6857994"/>
              <a:gd name="connsiteX2932" fmla="*/ 10723498 w 12191990"/>
              <a:gd name="connsiteY2932" fmla="*/ 201046 h 6857994"/>
              <a:gd name="connsiteX2933" fmla="*/ 10730568 w 12191990"/>
              <a:gd name="connsiteY2933" fmla="*/ 201046 h 6857994"/>
              <a:gd name="connsiteX2934" fmla="*/ 10738086 w 12191990"/>
              <a:gd name="connsiteY2934" fmla="*/ 201046 h 6857994"/>
              <a:gd name="connsiteX2935" fmla="*/ 10745135 w 12191990"/>
              <a:gd name="connsiteY2935" fmla="*/ 201046 h 6857994"/>
              <a:gd name="connsiteX2936" fmla="*/ 10752205 w 12191990"/>
              <a:gd name="connsiteY2936" fmla="*/ 201515 h 6857994"/>
              <a:gd name="connsiteX2937" fmla="*/ 10759273 w 12191990"/>
              <a:gd name="connsiteY2937" fmla="*/ 201515 h 6857994"/>
              <a:gd name="connsiteX2938" fmla="*/ 10758316 w 12191990"/>
              <a:gd name="connsiteY2938" fmla="*/ 206196 h 6857994"/>
              <a:gd name="connsiteX2939" fmla="*/ 10757379 w 12191990"/>
              <a:gd name="connsiteY2939" fmla="*/ 211392 h 6857994"/>
              <a:gd name="connsiteX2940" fmla="*/ 10756442 w 12191990"/>
              <a:gd name="connsiteY2940" fmla="*/ 216098 h 6857994"/>
              <a:gd name="connsiteX2941" fmla="*/ 10755036 w 12191990"/>
              <a:gd name="connsiteY2941" fmla="*/ 220805 h 6857994"/>
              <a:gd name="connsiteX2942" fmla="*/ 10754078 w 12191990"/>
              <a:gd name="connsiteY2942" fmla="*/ 225980 h 6857994"/>
              <a:gd name="connsiteX2943" fmla="*/ 10753162 w 12191990"/>
              <a:gd name="connsiteY2943" fmla="*/ 230686 h 6857994"/>
              <a:gd name="connsiteX2944" fmla="*/ 10751735 w 12191990"/>
              <a:gd name="connsiteY2944" fmla="*/ 235392 h 6857994"/>
              <a:gd name="connsiteX2945" fmla="*/ 10750777 w 12191990"/>
              <a:gd name="connsiteY2945" fmla="*/ 240099 h 6857994"/>
              <a:gd name="connsiteX2946" fmla="*/ 10750330 w 12191990"/>
              <a:gd name="connsiteY2946" fmla="*/ 240099 h 6857994"/>
              <a:gd name="connsiteX2947" fmla="*/ 10748903 w 12191990"/>
              <a:gd name="connsiteY2947" fmla="*/ 240099 h 6857994"/>
              <a:gd name="connsiteX2948" fmla="*/ 10747966 w 12191990"/>
              <a:gd name="connsiteY2948" fmla="*/ 240567 h 6857994"/>
              <a:gd name="connsiteX2949" fmla="*/ 10747029 w 12191990"/>
              <a:gd name="connsiteY2949" fmla="*/ 240567 h 6857994"/>
              <a:gd name="connsiteX2950" fmla="*/ 10746560 w 12191990"/>
              <a:gd name="connsiteY2950" fmla="*/ 241036 h 6857994"/>
              <a:gd name="connsiteX2951" fmla="*/ 10745623 w 12191990"/>
              <a:gd name="connsiteY2951" fmla="*/ 241504 h 6857994"/>
              <a:gd name="connsiteX2952" fmla="*/ 10744665 w 12191990"/>
              <a:gd name="connsiteY2952" fmla="*/ 241973 h 6857994"/>
              <a:gd name="connsiteX2953" fmla="*/ 10743728 w 12191990"/>
              <a:gd name="connsiteY2953" fmla="*/ 242463 h 6857994"/>
              <a:gd name="connsiteX2954" fmla="*/ 10743260 w 12191990"/>
              <a:gd name="connsiteY2954" fmla="*/ 242931 h 6857994"/>
              <a:gd name="connsiteX2955" fmla="*/ 10737616 w 12191990"/>
              <a:gd name="connsiteY2955" fmla="*/ 238203 h 6857994"/>
              <a:gd name="connsiteX2956" fmla="*/ 10732441 w 12191990"/>
              <a:gd name="connsiteY2956" fmla="*/ 233050 h 6857994"/>
              <a:gd name="connsiteX2957" fmla="*/ 10727266 w 12191990"/>
              <a:gd name="connsiteY2957" fmla="*/ 228322 h 6857994"/>
              <a:gd name="connsiteX2958" fmla="*/ 10721601 w 12191990"/>
              <a:gd name="connsiteY2958" fmla="*/ 223637 h 6857994"/>
              <a:gd name="connsiteX2959" fmla="*/ 10716426 w 12191990"/>
              <a:gd name="connsiteY2959" fmla="*/ 218909 h 6857994"/>
              <a:gd name="connsiteX2960" fmla="*/ 10711251 w 12191990"/>
              <a:gd name="connsiteY2960" fmla="*/ 214224 h 6857994"/>
              <a:gd name="connsiteX2961" fmla="*/ 10705608 w 12191990"/>
              <a:gd name="connsiteY2961" fmla="*/ 209497 h 6857994"/>
              <a:gd name="connsiteX2962" fmla="*/ 10700436 w 12191990"/>
              <a:gd name="connsiteY2962" fmla="*/ 204814 h 6857994"/>
              <a:gd name="connsiteX2963" fmla="*/ 10700902 w 12191990"/>
              <a:gd name="connsiteY2963" fmla="*/ 204326 h 6857994"/>
              <a:gd name="connsiteX2964" fmla="*/ 10700902 w 12191990"/>
              <a:gd name="connsiteY2964" fmla="*/ 203389 h 6857994"/>
              <a:gd name="connsiteX2965" fmla="*/ 10701371 w 12191990"/>
              <a:gd name="connsiteY2965" fmla="*/ 202920 h 6857994"/>
              <a:gd name="connsiteX2966" fmla="*/ 10701371 w 12191990"/>
              <a:gd name="connsiteY2966" fmla="*/ 202452 h 6857994"/>
              <a:gd name="connsiteX2967" fmla="*/ 10701839 w 12191990"/>
              <a:gd name="connsiteY2967" fmla="*/ 201983 h 6857994"/>
              <a:gd name="connsiteX2968" fmla="*/ 10701839 w 12191990"/>
              <a:gd name="connsiteY2968" fmla="*/ 201515 h 6857994"/>
              <a:gd name="connsiteX2969" fmla="*/ 10701839 w 12191990"/>
              <a:gd name="connsiteY2969" fmla="*/ 201046 h 6857994"/>
              <a:gd name="connsiteX2970" fmla="*/ 11109908 w 12191990"/>
              <a:gd name="connsiteY2970" fmla="*/ 199217 h 6857994"/>
              <a:gd name="connsiteX2971" fmla="*/ 11109908 w 12191990"/>
              <a:gd name="connsiteY2971" fmla="*/ 216894 h 6857994"/>
              <a:gd name="connsiteX2972" fmla="*/ 11109908 w 12191990"/>
              <a:gd name="connsiteY2972" fmla="*/ 235024 h 6857994"/>
              <a:gd name="connsiteX2973" fmla="*/ 11109908 w 12191990"/>
              <a:gd name="connsiteY2973" fmla="*/ 252742 h 6857994"/>
              <a:gd name="connsiteX2974" fmla="*/ 11109908 w 12191990"/>
              <a:gd name="connsiteY2974" fmla="*/ 270872 h 6857994"/>
              <a:gd name="connsiteX2975" fmla="*/ 11109909 w 12191990"/>
              <a:gd name="connsiteY2975" fmla="*/ 270872 h 6857994"/>
              <a:gd name="connsiteX2976" fmla="*/ 11109909 w 12191990"/>
              <a:gd name="connsiteY2976" fmla="*/ 270876 h 6857994"/>
              <a:gd name="connsiteX2977" fmla="*/ 11119960 w 12191990"/>
              <a:gd name="connsiteY2977" fmla="*/ 270876 h 6857994"/>
              <a:gd name="connsiteX2978" fmla="*/ 11130011 w 12191990"/>
              <a:gd name="connsiteY2978" fmla="*/ 270876 h 6857994"/>
              <a:gd name="connsiteX2979" fmla="*/ 11139608 w 12191990"/>
              <a:gd name="connsiteY2979" fmla="*/ 270876 h 6857994"/>
              <a:gd name="connsiteX2980" fmla="*/ 11149618 w 12191990"/>
              <a:gd name="connsiteY2980" fmla="*/ 270876 h 6857994"/>
              <a:gd name="connsiteX2981" fmla="*/ 11149618 w 12191990"/>
              <a:gd name="connsiteY2981" fmla="*/ 268491 h 6857994"/>
              <a:gd name="connsiteX2982" fmla="*/ 11149618 w 12191990"/>
              <a:gd name="connsiteY2982" fmla="*/ 266559 h 6857994"/>
              <a:gd name="connsiteX2983" fmla="*/ 11149618 w 12191990"/>
              <a:gd name="connsiteY2983" fmla="*/ 264175 h 6857994"/>
              <a:gd name="connsiteX2984" fmla="*/ 11149618 w 12191990"/>
              <a:gd name="connsiteY2984" fmla="*/ 261790 h 6857994"/>
              <a:gd name="connsiteX2985" fmla="*/ 11149617 w 12191990"/>
              <a:gd name="connsiteY2985" fmla="*/ 261790 h 6857994"/>
              <a:gd name="connsiteX2986" fmla="*/ 11149617 w 12191990"/>
              <a:gd name="connsiteY2986" fmla="*/ 261786 h 6857994"/>
              <a:gd name="connsiteX2987" fmla="*/ 11141996 w 12191990"/>
              <a:gd name="connsiteY2987" fmla="*/ 261786 h 6857994"/>
              <a:gd name="connsiteX2988" fmla="*/ 11134829 w 12191990"/>
              <a:gd name="connsiteY2988" fmla="*/ 261786 h 6857994"/>
              <a:gd name="connsiteX2989" fmla="*/ 11127167 w 12191990"/>
              <a:gd name="connsiteY2989" fmla="*/ 261786 h 6857994"/>
              <a:gd name="connsiteX2990" fmla="*/ 11119507 w 12191990"/>
              <a:gd name="connsiteY2990" fmla="*/ 261786 h 6857994"/>
              <a:gd name="connsiteX2991" fmla="*/ 11119507 w 12191990"/>
              <a:gd name="connsiteY2991" fmla="*/ 246045 h 6857994"/>
              <a:gd name="connsiteX2992" fmla="*/ 11119507 w 12191990"/>
              <a:gd name="connsiteY2992" fmla="*/ 230259 h 6857994"/>
              <a:gd name="connsiteX2993" fmla="*/ 11119507 w 12191990"/>
              <a:gd name="connsiteY2993" fmla="*/ 214514 h 6857994"/>
              <a:gd name="connsiteX2994" fmla="*/ 11119507 w 12191990"/>
              <a:gd name="connsiteY2994" fmla="*/ 199221 h 6857994"/>
              <a:gd name="connsiteX2995" fmla="*/ 11119506 w 12191990"/>
              <a:gd name="connsiteY2995" fmla="*/ 199221 h 6857994"/>
              <a:gd name="connsiteX2996" fmla="*/ 11119506 w 12191990"/>
              <a:gd name="connsiteY2996" fmla="*/ 199217 h 6857994"/>
              <a:gd name="connsiteX2997" fmla="*/ 11117075 w 12191990"/>
              <a:gd name="connsiteY2997" fmla="*/ 199217 h 6857994"/>
              <a:gd name="connsiteX2998" fmla="*/ 11114686 w 12191990"/>
              <a:gd name="connsiteY2998" fmla="*/ 199217 h 6857994"/>
              <a:gd name="connsiteX2999" fmla="*/ 11112297 w 12191990"/>
              <a:gd name="connsiteY2999" fmla="*/ 199217 h 6857994"/>
              <a:gd name="connsiteX3000" fmla="*/ 11223351 w 12191990"/>
              <a:gd name="connsiteY3000" fmla="*/ 199216 h 6857994"/>
              <a:gd name="connsiteX3001" fmla="*/ 11223351 w 12191990"/>
              <a:gd name="connsiteY3001" fmla="*/ 216894 h 6857994"/>
              <a:gd name="connsiteX3002" fmla="*/ 11223351 w 12191990"/>
              <a:gd name="connsiteY3002" fmla="*/ 235023 h 6857994"/>
              <a:gd name="connsiteX3003" fmla="*/ 11223351 w 12191990"/>
              <a:gd name="connsiteY3003" fmla="*/ 252742 h 6857994"/>
              <a:gd name="connsiteX3004" fmla="*/ 11223351 w 12191990"/>
              <a:gd name="connsiteY3004" fmla="*/ 270871 h 6857994"/>
              <a:gd name="connsiteX3005" fmla="*/ 11223352 w 12191990"/>
              <a:gd name="connsiteY3005" fmla="*/ 270871 h 6857994"/>
              <a:gd name="connsiteX3006" fmla="*/ 11223352 w 12191990"/>
              <a:gd name="connsiteY3006" fmla="*/ 270875 h 6857994"/>
              <a:gd name="connsiteX3007" fmla="*/ 11230021 w 12191990"/>
              <a:gd name="connsiteY3007" fmla="*/ 270875 h 6857994"/>
              <a:gd name="connsiteX3008" fmla="*/ 11236279 w 12191990"/>
              <a:gd name="connsiteY3008" fmla="*/ 270875 h 6857994"/>
              <a:gd name="connsiteX3009" fmla="*/ 11242948 w 12191990"/>
              <a:gd name="connsiteY3009" fmla="*/ 270875 h 6857994"/>
              <a:gd name="connsiteX3010" fmla="*/ 11249659 w 12191990"/>
              <a:gd name="connsiteY3010" fmla="*/ 270875 h 6857994"/>
              <a:gd name="connsiteX3011" fmla="*/ 11259210 w 12191990"/>
              <a:gd name="connsiteY3011" fmla="*/ 269436 h 6857994"/>
              <a:gd name="connsiteX3012" fmla="*/ 11265920 w 12191990"/>
              <a:gd name="connsiteY3012" fmla="*/ 265120 h 6857994"/>
              <a:gd name="connsiteX3013" fmla="*/ 11270696 w 12191990"/>
              <a:gd name="connsiteY3013" fmla="*/ 258460 h 6857994"/>
              <a:gd name="connsiteX3014" fmla="*/ 11272137 w 12191990"/>
              <a:gd name="connsiteY3014" fmla="*/ 249374 h 6857994"/>
              <a:gd name="connsiteX3015" fmla="*/ 11271643 w 12191990"/>
              <a:gd name="connsiteY3015" fmla="*/ 244112 h 6857994"/>
              <a:gd name="connsiteX3016" fmla="*/ 11271642 w 12191990"/>
              <a:gd name="connsiteY3016" fmla="*/ 244110 h 6857994"/>
              <a:gd name="connsiteX3017" fmla="*/ 11271642 w 12191990"/>
              <a:gd name="connsiteY3017" fmla="*/ 244108 h 6857994"/>
              <a:gd name="connsiteX3018" fmla="*/ 11269254 w 12191990"/>
              <a:gd name="connsiteY3018" fmla="*/ 239340 h 6857994"/>
              <a:gd name="connsiteX3019" fmla="*/ 11266372 w 12191990"/>
              <a:gd name="connsiteY3019" fmla="*/ 236010 h 6857994"/>
              <a:gd name="connsiteX3020" fmla="*/ 11262094 w 12191990"/>
              <a:gd name="connsiteY3020" fmla="*/ 233134 h 6857994"/>
              <a:gd name="connsiteX3021" fmla="*/ 11265426 w 12191990"/>
              <a:gd name="connsiteY3021" fmla="*/ 230752 h 6857994"/>
              <a:gd name="connsiteX3022" fmla="*/ 11267361 w 12191990"/>
              <a:gd name="connsiteY3022" fmla="*/ 227422 h 6857994"/>
              <a:gd name="connsiteX3023" fmla="*/ 11268802 w 12191990"/>
              <a:gd name="connsiteY3023" fmla="*/ 223105 h 6857994"/>
              <a:gd name="connsiteX3024" fmla="*/ 11269255 w 12191990"/>
              <a:gd name="connsiteY3024" fmla="*/ 218336 h 6857994"/>
              <a:gd name="connsiteX3025" fmla="*/ 11267814 w 12191990"/>
              <a:gd name="connsiteY3025" fmla="*/ 209744 h 6857994"/>
              <a:gd name="connsiteX3026" fmla="*/ 11267814 w 12191990"/>
              <a:gd name="connsiteY3026" fmla="*/ 209743 h 6857994"/>
              <a:gd name="connsiteX3027" fmla="*/ 11267813 w 12191990"/>
              <a:gd name="connsiteY3027" fmla="*/ 209740 h 6857994"/>
              <a:gd name="connsiteX3028" fmla="*/ 11263532 w 12191990"/>
              <a:gd name="connsiteY3028" fmla="*/ 203985 h 6857994"/>
              <a:gd name="connsiteX3029" fmla="*/ 11256327 w 12191990"/>
              <a:gd name="connsiteY3029" fmla="*/ 200162 h 6857994"/>
              <a:gd name="connsiteX3030" fmla="*/ 11246776 w 12191990"/>
              <a:gd name="connsiteY3030" fmla="*/ 199216 h 6857994"/>
              <a:gd name="connsiteX3031" fmla="*/ 11241054 w 12191990"/>
              <a:gd name="connsiteY3031" fmla="*/ 199216 h 6857994"/>
              <a:gd name="connsiteX3032" fmla="*/ 11235290 w 12191990"/>
              <a:gd name="connsiteY3032" fmla="*/ 199216 h 6857994"/>
              <a:gd name="connsiteX3033" fmla="*/ 11229073 w 12191990"/>
              <a:gd name="connsiteY3033" fmla="*/ 199216 h 6857994"/>
              <a:gd name="connsiteX3034" fmla="*/ 11223351 w 12191990"/>
              <a:gd name="connsiteY3034" fmla="*/ 199216 h 6857994"/>
              <a:gd name="connsiteX3035" fmla="*/ 11302240 w 12191990"/>
              <a:gd name="connsiteY3035" fmla="*/ 199216 h 6857994"/>
              <a:gd name="connsiteX3036" fmla="*/ 11296486 w 12191990"/>
              <a:gd name="connsiteY3036" fmla="*/ 216893 h 6857994"/>
              <a:gd name="connsiteX3037" fmla="*/ 11291225 w 12191990"/>
              <a:gd name="connsiteY3037" fmla="*/ 235023 h 6857994"/>
              <a:gd name="connsiteX3038" fmla="*/ 11285513 w 12191990"/>
              <a:gd name="connsiteY3038" fmla="*/ 252741 h 6857994"/>
              <a:gd name="connsiteX3039" fmla="*/ 11279800 w 12191990"/>
              <a:gd name="connsiteY3039" fmla="*/ 270871 h 6857994"/>
              <a:gd name="connsiteX3040" fmla="*/ 11279802 w 12191990"/>
              <a:gd name="connsiteY3040" fmla="*/ 270871 h 6857994"/>
              <a:gd name="connsiteX3041" fmla="*/ 11279801 w 12191990"/>
              <a:gd name="connsiteY3041" fmla="*/ 270875 h 6857994"/>
              <a:gd name="connsiteX3042" fmla="*/ 11282185 w 12191990"/>
              <a:gd name="connsiteY3042" fmla="*/ 270875 h 6857994"/>
              <a:gd name="connsiteX3043" fmla="*/ 11284568 w 12191990"/>
              <a:gd name="connsiteY3043" fmla="*/ 270875 h 6857994"/>
              <a:gd name="connsiteX3044" fmla="*/ 11286952 w 12191990"/>
              <a:gd name="connsiteY3044" fmla="*/ 270875 h 6857994"/>
              <a:gd name="connsiteX3045" fmla="*/ 11289336 w 12191990"/>
              <a:gd name="connsiteY3045" fmla="*/ 270875 h 6857994"/>
              <a:gd name="connsiteX3046" fmla="*/ 11291226 w 12191990"/>
              <a:gd name="connsiteY3046" fmla="*/ 265120 h 6857994"/>
              <a:gd name="connsiteX3047" fmla="*/ 11293158 w 12191990"/>
              <a:gd name="connsiteY3047" fmla="*/ 258912 h 6857994"/>
              <a:gd name="connsiteX3048" fmla="*/ 11295049 w 12191990"/>
              <a:gd name="connsiteY3048" fmla="*/ 253198 h 6857994"/>
              <a:gd name="connsiteX3049" fmla="*/ 11296980 w 12191990"/>
              <a:gd name="connsiteY3049" fmla="*/ 246990 h 6857994"/>
              <a:gd name="connsiteX3050" fmla="*/ 11303186 w 12191990"/>
              <a:gd name="connsiteY3050" fmla="*/ 246990 h 6857994"/>
              <a:gd name="connsiteX3051" fmla="*/ 11309392 w 12191990"/>
              <a:gd name="connsiteY3051" fmla="*/ 246990 h 6857994"/>
              <a:gd name="connsiteX3052" fmla="*/ 11316091 w 12191990"/>
              <a:gd name="connsiteY3052" fmla="*/ 246990 h 6857994"/>
              <a:gd name="connsiteX3053" fmla="*/ 11322297 w 12191990"/>
              <a:gd name="connsiteY3053" fmla="*/ 246990 h 6857994"/>
              <a:gd name="connsiteX3054" fmla="*/ 11324187 w 12191990"/>
              <a:gd name="connsiteY3054" fmla="*/ 253198 h 6857994"/>
              <a:gd name="connsiteX3055" fmla="*/ 11326119 w 12191990"/>
              <a:gd name="connsiteY3055" fmla="*/ 258912 h 6857994"/>
              <a:gd name="connsiteX3056" fmla="*/ 11328009 w 12191990"/>
              <a:gd name="connsiteY3056" fmla="*/ 265120 h 6857994"/>
              <a:gd name="connsiteX3057" fmla="*/ 11329447 w 12191990"/>
              <a:gd name="connsiteY3057" fmla="*/ 270871 h 6857994"/>
              <a:gd name="connsiteX3058" fmla="*/ 11329448 w 12191990"/>
              <a:gd name="connsiteY3058" fmla="*/ 270875 h 6857994"/>
              <a:gd name="connsiteX3059" fmla="*/ 11331832 w 12191990"/>
              <a:gd name="connsiteY3059" fmla="*/ 270875 h 6857994"/>
              <a:gd name="connsiteX3060" fmla="*/ 11334708 w 12191990"/>
              <a:gd name="connsiteY3060" fmla="*/ 270875 h 6857994"/>
              <a:gd name="connsiteX3061" fmla="*/ 11337092 w 12191990"/>
              <a:gd name="connsiteY3061" fmla="*/ 270875 h 6857994"/>
              <a:gd name="connsiteX3062" fmla="*/ 11339476 w 12191990"/>
              <a:gd name="connsiteY3062" fmla="*/ 270875 h 6857994"/>
              <a:gd name="connsiteX3063" fmla="*/ 11339475 w 12191990"/>
              <a:gd name="connsiteY3063" fmla="*/ 270871 h 6857994"/>
              <a:gd name="connsiteX3064" fmla="*/ 11333721 w 12191990"/>
              <a:gd name="connsiteY3064" fmla="*/ 252741 h 6857994"/>
              <a:gd name="connsiteX3065" fmla="*/ 11328008 w 12191990"/>
              <a:gd name="connsiteY3065" fmla="*/ 235023 h 6857994"/>
              <a:gd name="connsiteX3066" fmla="*/ 11322296 w 12191990"/>
              <a:gd name="connsiteY3066" fmla="*/ 216893 h 6857994"/>
              <a:gd name="connsiteX3067" fmla="*/ 11317035 w 12191990"/>
              <a:gd name="connsiteY3067" fmla="*/ 199216 h 6857994"/>
              <a:gd name="connsiteX3068" fmla="*/ 11313213 w 12191990"/>
              <a:gd name="connsiteY3068" fmla="*/ 199216 h 6857994"/>
              <a:gd name="connsiteX3069" fmla="*/ 11309391 w 12191990"/>
              <a:gd name="connsiteY3069" fmla="*/ 199216 h 6857994"/>
              <a:gd name="connsiteX3070" fmla="*/ 11306062 w 12191990"/>
              <a:gd name="connsiteY3070" fmla="*/ 199216 h 6857994"/>
              <a:gd name="connsiteX3071" fmla="*/ 11351496 w 12191990"/>
              <a:gd name="connsiteY3071" fmla="*/ 199216 h 6857994"/>
              <a:gd name="connsiteX3072" fmla="*/ 11351496 w 12191990"/>
              <a:gd name="connsiteY3072" fmla="*/ 216893 h 6857994"/>
              <a:gd name="connsiteX3073" fmla="*/ 11351496 w 12191990"/>
              <a:gd name="connsiteY3073" fmla="*/ 235023 h 6857994"/>
              <a:gd name="connsiteX3074" fmla="*/ 11351496 w 12191990"/>
              <a:gd name="connsiteY3074" fmla="*/ 252741 h 6857994"/>
              <a:gd name="connsiteX3075" fmla="*/ 11351496 w 12191990"/>
              <a:gd name="connsiteY3075" fmla="*/ 270871 h 6857994"/>
              <a:gd name="connsiteX3076" fmla="*/ 11351497 w 12191990"/>
              <a:gd name="connsiteY3076" fmla="*/ 270871 h 6857994"/>
              <a:gd name="connsiteX3077" fmla="*/ 11351497 w 12191990"/>
              <a:gd name="connsiteY3077" fmla="*/ 270875 h 6857994"/>
              <a:gd name="connsiteX3078" fmla="*/ 11361072 w 12191990"/>
              <a:gd name="connsiteY3078" fmla="*/ 270875 h 6857994"/>
              <a:gd name="connsiteX3079" fmla="*/ 11371100 w 12191990"/>
              <a:gd name="connsiteY3079" fmla="*/ 270875 h 6857994"/>
              <a:gd name="connsiteX3080" fmla="*/ 11381128 w 12191990"/>
              <a:gd name="connsiteY3080" fmla="*/ 270875 h 6857994"/>
              <a:gd name="connsiteX3081" fmla="*/ 11390662 w 12191990"/>
              <a:gd name="connsiteY3081" fmla="*/ 270875 h 6857994"/>
              <a:gd name="connsiteX3082" fmla="*/ 11390662 w 12191990"/>
              <a:gd name="connsiteY3082" fmla="*/ 268490 h 6857994"/>
              <a:gd name="connsiteX3083" fmla="*/ 11390662 w 12191990"/>
              <a:gd name="connsiteY3083" fmla="*/ 266558 h 6857994"/>
              <a:gd name="connsiteX3084" fmla="*/ 11390662 w 12191990"/>
              <a:gd name="connsiteY3084" fmla="*/ 264174 h 6857994"/>
              <a:gd name="connsiteX3085" fmla="*/ 11390662 w 12191990"/>
              <a:gd name="connsiteY3085" fmla="*/ 261790 h 6857994"/>
              <a:gd name="connsiteX3086" fmla="*/ 11390661 w 12191990"/>
              <a:gd name="connsiteY3086" fmla="*/ 261790 h 6857994"/>
              <a:gd name="connsiteX3087" fmla="*/ 11390661 w 12191990"/>
              <a:gd name="connsiteY3087" fmla="*/ 261786 h 6857994"/>
              <a:gd name="connsiteX3088" fmla="*/ 11383510 w 12191990"/>
              <a:gd name="connsiteY3088" fmla="*/ 261786 h 6857994"/>
              <a:gd name="connsiteX3089" fmla="*/ 11375866 w 12191990"/>
              <a:gd name="connsiteY3089" fmla="*/ 261786 h 6857994"/>
              <a:gd name="connsiteX3090" fmla="*/ 11368222 w 12191990"/>
              <a:gd name="connsiteY3090" fmla="*/ 261786 h 6857994"/>
              <a:gd name="connsiteX3091" fmla="*/ 11360579 w 12191990"/>
              <a:gd name="connsiteY3091" fmla="*/ 261786 h 6857994"/>
              <a:gd name="connsiteX3092" fmla="*/ 11360579 w 12191990"/>
              <a:gd name="connsiteY3092" fmla="*/ 246044 h 6857994"/>
              <a:gd name="connsiteX3093" fmla="*/ 11360579 w 12191990"/>
              <a:gd name="connsiteY3093" fmla="*/ 230258 h 6857994"/>
              <a:gd name="connsiteX3094" fmla="*/ 11360579 w 12191990"/>
              <a:gd name="connsiteY3094" fmla="*/ 214513 h 6857994"/>
              <a:gd name="connsiteX3095" fmla="*/ 11360579 w 12191990"/>
              <a:gd name="connsiteY3095" fmla="*/ 199220 h 6857994"/>
              <a:gd name="connsiteX3096" fmla="*/ 11360578 w 12191990"/>
              <a:gd name="connsiteY3096" fmla="*/ 199220 h 6857994"/>
              <a:gd name="connsiteX3097" fmla="*/ 11360578 w 12191990"/>
              <a:gd name="connsiteY3097" fmla="*/ 199216 h 6857994"/>
              <a:gd name="connsiteX3098" fmla="*/ 11358195 w 12191990"/>
              <a:gd name="connsiteY3098" fmla="*/ 199216 h 6857994"/>
              <a:gd name="connsiteX3099" fmla="*/ 11356263 w 12191990"/>
              <a:gd name="connsiteY3099" fmla="*/ 199216 h 6857994"/>
              <a:gd name="connsiteX3100" fmla="*/ 11353880 w 12191990"/>
              <a:gd name="connsiteY3100" fmla="*/ 199216 h 6857994"/>
              <a:gd name="connsiteX3101" fmla="*/ 11069360 w 12191990"/>
              <a:gd name="connsiteY3101" fmla="*/ 197764 h 6857994"/>
              <a:gd name="connsiteX3102" fmla="*/ 11057878 w 12191990"/>
              <a:gd name="connsiteY3102" fmla="*/ 199203 h 6857994"/>
              <a:gd name="connsiteX3103" fmla="*/ 11049276 w 12191990"/>
              <a:gd name="connsiteY3103" fmla="*/ 204467 h 6857994"/>
              <a:gd name="connsiteX3104" fmla="*/ 11044461 w 12191990"/>
              <a:gd name="connsiteY3104" fmla="*/ 212610 h 6857994"/>
              <a:gd name="connsiteX3105" fmla="*/ 11042568 w 12191990"/>
              <a:gd name="connsiteY3105" fmla="*/ 224536 h 6857994"/>
              <a:gd name="connsiteX3106" fmla="*/ 11042568 w 12191990"/>
              <a:gd name="connsiteY3106" fmla="*/ 229800 h 6857994"/>
              <a:gd name="connsiteX3107" fmla="*/ 11042568 w 12191990"/>
              <a:gd name="connsiteY3107" fmla="*/ 234570 h 6857994"/>
              <a:gd name="connsiteX3108" fmla="*/ 11042568 w 12191990"/>
              <a:gd name="connsiteY3108" fmla="*/ 239834 h 6857994"/>
              <a:gd name="connsiteX3109" fmla="*/ 11042568 w 12191990"/>
              <a:gd name="connsiteY3109" fmla="*/ 245098 h 6857994"/>
              <a:gd name="connsiteX3110" fmla="*/ 11044461 w 12191990"/>
              <a:gd name="connsiteY3110" fmla="*/ 257024 h 6857994"/>
              <a:gd name="connsiteX3111" fmla="*/ 11044462 w 12191990"/>
              <a:gd name="connsiteY3111" fmla="*/ 257026 h 6857994"/>
              <a:gd name="connsiteX3112" fmla="*/ 11044462 w 12191990"/>
              <a:gd name="connsiteY3112" fmla="*/ 257028 h 6857994"/>
              <a:gd name="connsiteX3113" fmla="*/ 11049277 w 12191990"/>
              <a:gd name="connsiteY3113" fmla="*/ 265623 h 6857994"/>
              <a:gd name="connsiteX3114" fmla="*/ 11057385 w 12191990"/>
              <a:gd name="connsiteY3114" fmla="*/ 270887 h 6857994"/>
              <a:gd name="connsiteX3115" fmla="*/ 11068867 w 12191990"/>
              <a:gd name="connsiteY3115" fmla="*/ 272327 h 6857994"/>
              <a:gd name="connsiteX3116" fmla="*/ 11080350 w 12191990"/>
              <a:gd name="connsiteY3116" fmla="*/ 270887 h 6857994"/>
              <a:gd name="connsiteX3117" fmla="*/ 11088457 w 12191990"/>
              <a:gd name="connsiteY3117" fmla="*/ 265623 h 6857994"/>
              <a:gd name="connsiteX3118" fmla="*/ 11093273 w 12191990"/>
              <a:gd name="connsiteY3118" fmla="*/ 257028 h 6857994"/>
              <a:gd name="connsiteX3119" fmla="*/ 11095166 w 12191990"/>
              <a:gd name="connsiteY3119" fmla="*/ 245102 h 6857994"/>
              <a:gd name="connsiteX3120" fmla="*/ 11095166 w 12191990"/>
              <a:gd name="connsiteY3120" fmla="*/ 241278 h 6857994"/>
              <a:gd name="connsiteX3121" fmla="*/ 11095166 w 12191990"/>
              <a:gd name="connsiteY3121" fmla="*/ 237905 h 6857994"/>
              <a:gd name="connsiteX3122" fmla="*/ 11095166 w 12191990"/>
              <a:gd name="connsiteY3122" fmla="*/ 234081 h 6857994"/>
              <a:gd name="connsiteX3123" fmla="*/ 11095166 w 12191990"/>
              <a:gd name="connsiteY3123" fmla="*/ 230256 h 6857994"/>
              <a:gd name="connsiteX3124" fmla="*/ 11095165 w 12191990"/>
              <a:gd name="connsiteY3124" fmla="*/ 230256 h 6857994"/>
              <a:gd name="connsiteX3125" fmla="*/ 11095165 w 12191990"/>
              <a:gd name="connsiteY3125" fmla="*/ 230252 h 6857994"/>
              <a:gd name="connsiteX3126" fmla="*/ 11088004 w 12191990"/>
              <a:gd name="connsiteY3126" fmla="*/ 230252 h 6857994"/>
              <a:gd name="connsiteX3127" fmla="*/ 11081295 w 12191990"/>
              <a:gd name="connsiteY3127" fmla="*/ 230252 h 6857994"/>
              <a:gd name="connsiteX3128" fmla="*/ 11074134 w 12191990"/>
              <a:gd name="connsiteY3128" fmla="*/ 230252 h 6857994"/>
              <a:gd name="connsiteX3129" fmla="*/ 11066973 w 12191990"/>
              <a:gd name="connsiteY3129" fmla="*/ 230252 h 6857994"/>
              <a:gd name="connsiteX3130" fmla="*/ 11066973 w 12191990"/>
              <a:gd name="connsiteY3130" fmla="*/ 232638 h 6857994"/>
              <a:gd name="connsiteX3131" fmla="*/ 11066973 w 12191990"/>
              <a:gd name="connsiteY3131" fmla="*/ 234570 h 6857994"/>
              <a:gd name="connsiteX3132" fmla="*/ 11066973 w 12191990"/>
              <a:gd name="connsiteY3132" fmla="*/ 236956 h 6857994"/>
              <a:gd name="connsiteX3133" fmla="*/ 11066973 w 12191990"/>
              <a:gd name="connsiteY3133" fmla="*/ 238847 h 6857994"/>
              <a:gd name="connsiteX3134" fmla="*/ 11066974 w 12191990"/>
              <a:gd name="connsiteY3134" fmla="*/ 238847 h 6857994"/>
              <a:gd name="connsiteX3135" fmla="*/ 11066974 w 12191990"/>
              <a:gd name="connsiteY3135" fmla="*/ 238851 h 6857994"/>
              <a:gd name="connsiteX3136" fmla="*/ 11071748 w 12191990"/>
              <a:gd name="connsiteY3136" fmla="*/ 238851 h 6857994"/>
              <a:gd name="connsiteX3137" fmla="*/ 11076028 w 12191990"/>
              <a:gd name="connsiteY3137" fmla="*/ 238851 h 6857994"/>
              <a:gd name="connsiteX3138" fmla="*/ 11080803 w 12191990"/>
              <a:gd name="connsiteY3138" fmla="*/ 238851 h 6857994"/>
              <a:gd name="connsiteX3139" fmla="*/ 11085123 w 12191990"/>
              <a:gd name="connsiteY3139" fmla="*/ 238851 h 6857994"/>
              <a:gd name="connsiteX3140" fmla="*/ 11085123 w 12191990"/>
              <a:gd name="connsiteY3140" fmla="*/ 240287 h 6857994"/>
              <a:gd name="connsiteX3141" fmla="*/ 11085123 w 12191990"/>
              <a:gd name="connsiteY3141" fmla="*/ 242220 h 6857994"/>
              <a:gd name="connsiteX3142" fmla="*/ 11085123 w 12191990"/>
              <a:gd name="connsiteY3142" fmla="*/ 243659 h 6857994"/>
              <a:gd name="connsiteX3143" fmla="*/ 11085123 w 12191990"/>
              <a:gd name="connsiteY3143" fmla="*/ 245098 h 6857994"/>
              <a:gd name="connsiteX3144" fmla="*/ 11084176 w 12191990"/>
              <a:gd name="connsiteY3144" fmla="*/ 253200 h 6857994"/>
              <a:gd name="connsiteX3145" fmla="*/ 11081295 w 12191990"/>
              <a:gd name="connsiteY3145" fmla="*/ 258916 h 6857994"/>
              <a:gd name="connsiteX3146" fmla="*/ 11076521 w 12191990"/>
              <a:gd name="connsiteY3146" fmla="*/ 262288 h 6857994"/>
              <a:gd name="connsiteX3147" fmla="*/ 11068866 w 12191990"/>
              <a:gd name="connsiteY3147" fmla="*/ 263687 h 6857994"/>
              <a:gd name="connsiteX3148" fmla="*/ 11061705 w 12191990"/>
              <a:gd name="connsiteY3148" fmla="*/ 262288 h 6857994"/>
              <a:gd name="connsiteX3149" fmla="*/ 11056437 w 12191990"/>
              <a:gd name="connsiteY3149" fmla="*/ 258916 h 6857994"/>
              <a:gd name="connsiteX3150" fmla="*/ 11053105 w 12191990"/>
              <a:gd name="connsiteY3150" fmla="*/ 253201 h 6857994"/>
              <a:gd name="connsiteX3151" fmla="*/ 11052117 w 12191990"/>
              <a:gd name="connsiteY3151" fmla="*/ 245102 h 6857994"/>
              <a:gd name="connsiteX3152" fmla="*/ 11052117 w 12191990"/>
              <a:gd name="connsiteY3152" fmla="*/ 239838 h 6857994"/>
              <a:gd name="connsiteX3153" fmla="*/ 11052117 w 12191990"/>
              <a:gd name="connsiteY3153" fmla="*/ 234574 h 6857994"/>
              <a:gd name="connsiteX3154" fmla="*/ 11052117 w 12191990"/>
              <a:gd name="connsiteY3154" fmla="*/ 229804 h 6857994"/>
              <a:gd name="connsiteX3155" fmla="*/ 11052117 w 12191990"/>
              <a:gd name="connsiteY3155" fmla="*/ 224540 h 6857994"/>
              <a:gd name="connsiteX3156" fmla="*/ 11053105 w 12191990"/>
              <a:gd name="connsiteY3156" fmla="*/ 216438 h 6857994"/>
              <a:gd name="connsiteX3157" fmla="*/ 11056438 w 12191990"/>
              <a:gd name="connsiteY3157" fmla="*/ 210681 h 6857994"/>
              <a:gd name="connsiteX3158" fmla="*/ 11061706 w 12191990"/>
              <a:gd name="connsiteY3158" fmla="*/ 207350 h 6857994"/>
              <a:gd name="connsiteX3159" fmla="*/ 11069361 w 12191990"/>
              <a:gd name="connsiteY3159" fmla="*/ 205911 h 6857994"/>
              <a:gd name="connsiteX3160" fmla="*/ 11075082 w 12191990"/>
              <a:gd name="connsiteY3160" fmla="*/ 206856 h 6857994"/>
              <a:gd name="connsiteX3161" fmla="*/ 11079856 w 12191990"/>
              <a:gd name="connsiteY3161" fmla="*/ 208789 h 6857994"/>
              <a:gd name="connsiteX3162" fmla="*/ 11083231 w 12191990"/>
              <a:gd name="connsiteY3162" fmla="*/ 212614 h 6857994"/>
              <a:gd name="connsiteX3163" fmla="*/ 11085618 w 12191990"/>
              <a:gd name="connsiteY3163" fmla="*/ 217384 h 6857994"/>
              <a:gd name="connsiteX3164" fmla="*/ 11087511 w 12191990"/>
              <a:gd name="connsiteY3164" fmla="*/ 216438 h 6857994"/>
              <a:gd name="connsiteX3165" fmla="*/ 11089898 w 12191990"/>
              <a:gd name="connsiteY3165" fmla="*/ 215451 h 6857994"/>
              <a:gd name="connsiteX3166" fmla="*/ 11092285 w 12191990"/>
              <a:gd name="connsiteY3166" fmla="*/ 214999 h 6857994"/>
              <a:gd name="connsiteX3167" fmla="*/ 11094219 w 12191990"/>
              <a:gd name="connsiteY3167" fmla="*/ 214012 h 6857994"/>
              <a:gd name="connsiteX3168" fmla="*/ 11094217 w 12191990"/>
              <a:gd name="connsiteY3168" fmla="*/ 214009 h 6857994"/>
              <a:gd name="connsiteX3169" fmla="*/ 11094218 w 12191990"/>
              <a:gd name="connsiteY3169" fmla="*/ 214008 h 6857994"/>
              <a:gd name="connsiteX3170" fmla="*/ 11090391 w 12191990"/>
              <a:gd name="connsiteY3170" fmla="*/ 206359 h 6857994"/>
              <a:gd name="connsiteX3171" fmla="*/ 11084629 w 12191990"/>
              <a:gd name="connsiteY3171" fmla="*/ 201136 h 6857994"/>
              <a:gd name="connsiteX3172" fmla="*/ 11077962 w 12191990"/>
              <a:gd name="connsiteY3172" fmla="*/ 198257 h 6857994"/>
              <a:gd name="connsiteX3173" fmla="*/ 11069360 w 12191990"/>
              <a:gd name="connsiteY3173" fmla="*/ 197764 h 6857994"/>
              <a:gd name="connsiteX3174" fmla="*/ 11181765 w 12191990"/>
              <a:gd name="connsiteY3174" fmla="*/ 197219 h 6857994"/>
              <a:gd name="connsiteX3175" fmla="*/ 11170283 w 12191990"/>
              <a:gd name="connsiteY3175" fmla="*/ 199113 h 6857994"/>
              <a:gd name="connsiteX3176" fmla="*/ 11162175 w 12191990"/>
              <a:gd name="connsiteY3176" fmla="*/ 204384 h 6857994"/>
              <a:gd name="connsiteX3177" fmla="*/ 11156907 w 12191990"/>
              <a:gd name="connsiteY3177" fmla="*/ 212536 h 6857994"/>
              <a:gd name="connsiteX3178" fmla="*/ 11155467 w 12191990"/>
              <a:gd name="connsiteY3178" fmla="*/ 223983 h 6857994"/>
              <a:gd name="connsiteX3179" fmla="*/ 11155467 w 12191990"/>
              <a:gd name="connsiteY3179" fmla="*/ 229254 h 6857994"/>
              <a:gd name="connsiteX3180" fmla="*/ 11155467 w 12191990"/>
              <a:gd name="connsiteY3180" fmla="*/ 234524 h 6857994"/>
              <a:gd name="connsiteX3181" fmla="*/ 11155467 w 12191990"/>
              <a:gd name="connsiteY3181" fmla="*/ 239795 h 6857994"/>
              <a:gd name="connsiteX3182" fmla="*/ 11155467 w 12191990"/>
              <a:gd name="connsiteY3182" fmla="*/ 245065 h 6857994"/>
              <a:gd name="connsiteX3183" fmla="*/ 11157854 w 12191990"/>
              <a:gd name="connsiteY3183" fmla="*/ 258447 h 6857994"/>
              <a:gd name="connsiteX3184" fmla="*/ 11157854 w 12191990"/>
              <a:gd name="connsiteY3184" fmla="*/ 258448 h 6857994"/>
              <a:gd name="connsiteX3185" fmla="*/ 11157855 w 12191990"/>
              <a:gd name="connsiteY3185" fmla="*/ 258451 h 6857994"/>
              <a:gd name="connsiteX3186" fmla="*/ 11163617 w 12191990"/>
              <a:gd name="connsiteY3186" fmla="*/ 266563 h 6857994"/>
              <a:gd name="connsiteX3187" fmla="*/ 11172218 w 12191990"/>
              <a:gd name="connsiteY3187" fmla="*/ 271339 h 6857994"/>
              <a:gd name="connsiteX3188" fmla="*/ 11181766 w 12191990"/>
              <a:gd name="connsiteY3188" fmla="*/ 272327 h 6857994"/>
              <a:gd name="connsiteX3189" fmla="*/ 11191315 w 12191990"/>
              <a:gd name="connsiteY3189" fmla="*/ 271339 h 6857994"/>
              <a:gd name="connsiteX3190" fmla="*/ 11199957 w 12191990"/>
              <a:gd name="connsiteY3190" fmla="*/ 266563 h 6857994"/>
              <a:gd name="connsiteX3191" fmla="*/ 11205678 w 12191990"/>
              <a:gd name="connsiteY3191" fmla="*/ 258451 h 6857994"/>
              <a:gd name="connsiteX3192" fmla="*/ 11208065 w 12191990"/>
              <a:gd name="connsiteY3192" fmla="*/ 245069 h 6857994"/>
              <a:gd name="connsiteX3193" fmla="*/ 11208065 w 12191990"/>
              <a:gd name="connsiteY3193" fmla="*/ 239799 h 6857994"/>
              <a:gd name="connsiteX3194" fmla="*/ 11208065 w 12191990"/>
              <a:gd name="connsiteY3194" fmla="*/ 234528 h 6857994"/>
              <a:gd name="connsiteX3195" fmla="*/ 11208065 w 12191990"/>
              <a:gd name="connsiteY3195" fmla="*/ 229258 h 6857994"/>
              <a:gd name="connsiteX3196" fmla="*/ 11208065 w 12191990"/>
              <a:gd name="connsiteY3196" fmla="*/ 223987 h 6857994"/>
              <a:gd name="connsiteX3197" fmla="*/ 11206624 w 12191990"/>
              <a:gd name="connsiteY3197" fmla="*/ 212540 h 6857994"/>
              <a:gd name="connsiteX3198" fmla="*/ 11206623 w 12191990"/>
              <a:gd name="connsiteY3198" fmla="*/ 212538 h 6857994"/>
              <a:gd name="connsiteX3199" fmla="*/ 11206623 w 12191990"/>
              <a:gd name="connsiteY3199" fmla="*/ 212536 h 6857994"/>
              <a:gd name="connsiteX3200" fmla="*/ 11201849 w 12191990"/>
              <a:gd name="connsiteY3200" fmla="*/ 204384 h 6857994"/>
              <a:gd name="connsiteX3201" fmla="*/ 11193248 w 12191990"/>
              <a:gd name="connsiteY3201" fmla="*/ 199113 h 6857994"/>
              <a:gd name="connsiteX3202" fmla="*/ 11181765 w 12191990"/>
              <a:gd name="connsiteY3202" fmla="*/ 197219 h 6857994"/>
              <a:gd name="connsiteX3203" fmla="*/ 10805382 w 12191990"/>
              <a:gd name="connsiteY3203" fmla="*/ 193508 h 6857994"/>
              <a:gd name="connsiteX3204" fmla="*/ 10812817 w 12191990"/>
              <a:gd name="connsiteY3204" fmla="*/ 199265 h 6857994"/>
              <a:gd name="connsiteX3205" fmla="*/ 10813879 w 12191990"/>
              <a:gd name="connsiteY3205" fmla="*/ 200088 h 6857994"/>
              <a:gd name="connsiteX3206" fmla="*/ 10821865 w 12191990"/>
              <a:gd name="connsiteY3206" fmla="*/ 207158 h 6857994"/>
              <a:gd name="connsiteX3207" fmla="*/ 10830341 w 12191990"/>
              <a:gd name="connsiteY3207" fmla="*/ 213739 h 6857994"/>
              <a:gd name="connsiteX3208" fmla="*/ 10838348 w 12191990"/>
              <a:gd name="connsiteY3208" fmla="*/ 220340 h 6857994"/>
              <a:gd name="connsiteX3209" fmla="*/ 10846824 w 12191990"/>
              <a:gd name="connsiteY3209" fmla="*/ 227410 h 6857994"/>
              <a:gd name="connsiteX3210" fmla="*/ 10855300 w 12191990"/>
              <a:gd name="connsiteY3210" fmla="*/ 233991 h 6857994"/>
              <a:gd name="connsiteX3211" fmla="*/ 10863286 w 12191990"/>
              <a:gd name="connsiteY3211" fmla="*/ 241040 h 6857994"/>
              <a:gd name="connsiteX3212" fmla="*/ 10871778 w 12191990"/>
              <a:gd name="connsiteY3212" fmla="*/ 247637 h 6857994"/>
              <a:gd name="connsiteX3213" fmla="*/ 10865180 w 12191990"/>
              <a:gd name="connsiteY3213" fmla="*/ 247169 h 6857994"/>
              <a:gd name="connsiteX3214" fmla="*/ 10858600 w 12191990"/>
              <a:gd name="connsiteY3214" fmla="*/ 246700 h 6857994"/>
              <a:gd name="connsiteX3215" fmla="*/ 10852466 w 12191990"/>
              <a:gd name="connsiteY3215" fmla="*/ 246232 h 6857994"/>
              <a:gd name="connsiteX3216" fmla="*/ 10845886 w 12191990"/>
              <a:gd name="connsiteY3216" fmla="*/ 245742 h 6857994"/>
              <a:gd name="connsiteX3217" fmla="*/ 10839774 w 12191990"/>
              <a:gd name="connsiteY3217" fmla="*/ 244805 h 6857994"/>
              <a:gd name="connsiteX3218" fmla="*/ 10833172 w 12191990"/>
              <a:gd name="connsiteY3218" fmla="*/ 244337 h 6857994"/>
              <a:gd name="connsiteX3219" fmla="*/ 10827060 w 12191990"/>
              <a:gd name="connsiteY3219" fmla="*/ 243868 h 6857994"/>
              <a:gd name="connsiteX3220" fmla="*/ 10820458 w 12191990"/>
              <a:gd name="connsiteY3220" fmla="*/ 243400 h 6857994"/>
              <a:gd name="connsiteX3221" fmla="*/ 10818563 w 12191990"/>
              <a:gd name="connsiteY3221" fmla="*/ 237288 h 6857994"/>
              <a:gd name="connsiteX3222" fmla="*/ 10816689 w 12191990"/>
              <a:gd name="connsiteY3222" fmla="*/ 231155 h 6857994"/>
              <a:gd name="connsiteX3223" fmla="*/ 10815199 w 12191990"/>
              <a:gd name="connsiteY3223" fmla="*/ 225923 h 6857994"/>
              <a:gd name="connsiteX3224" fmla="*/ 10815050 w 12191990"/>
              <a:gd name="connsiteY3224" fmla="*/ 225401 h 6857994"/>
              <a:gd name="connsiteX3225" fmla="*/ 10814816 w 12191990"/>
              <a:gd name="connsiteY3225" fmla="*/ 224578 h 6857994"/>
              <a:gd name="connsiteX3226" fmla="*/ 10814816 w 12191990"/>
              <a:gd name="connsiteY3226" fmla="*/ 224576 h 6857994"/>
              <a:gd name="connsiteX3227" fmla="*/ 10814815 w 12191990"/>
              <a:gd name="connsiteY3227" fmla="*/ 224574 h 6857994"/>
              <a:gd name="connsiteX3228" fmla="*/ 10812919 w 12191990"/>
              <a:gd name="connsiteY3228" fmla="*/ 218441 h 6857994"/>
              <a:gd name="connsiteX3229" fmla="*/ 10811045 w 12191990"/>
              <a:gd name="connsiteY3229" fmla="*/ 212329 h 6857994"/>
              <a:gd name="connsiteX3230" fmla="*/ 10809150 w 12191990"/>
              <a:gd name="connsiteY3230" fmla="*/ 205728 h 6857994"/>
              <a:gd name="connsiteX3231" fmla="*/ 10807276 w 12191990"/>
              <a:gd name="connsiteY3231" fmla="*/ 199616 h 6857994"/>
              <a:gd name="connsiteX3232" fmla="*/ 10805618 w 12191990"/>
              <a:gd name="connsiteY3232" fmla="*/ 194268 h 6857994"/>
              <a:gd name="connsiteX3233" fmla="*/ 10810114 w 12191990"/>
              <a:gd name="connsiteY3233" fmla="*/ 192551 h 6857994"/>
              <a:gd name="connsiteX3234" fmla="*/ 10813879 w 12191990"/>
              <a:gd name="connsiteY3234" fmla="*/ 193976 h 6857994"/>
              <a:gd name="connsiteX3235" fmla="*/ 10818095 w 12191990"/>
              <a:gd name="connsiteY3235" fmla="*/ 195382 h 6857994"/>
              <a:gd name="connsiteX3236" fmla="*/ 10822333 w 12191990"/>
              <a:gd name="connsiteY3236" fmla="*/ 196787 h 6857994"/>
              <a:gd name="connsiteX3237" fmla="*/ 10826592 w 12191990"/>
              <a:gd name="connsiteY3237" fmla="*/ 197746 h 6857994"/>
              <a:gd name="connsiteX3238" fmla="*/ 10830341 w 12191990"/>
              <a:gd name="connsiteY3238" fmla="*/ 199151 h 6857994"/>
              <a:gd name="connsiteX3239" fmla="*/ 10834579 w 12191990"/>
              <a:gd name="connsiteY3239" fmla="*/ 200557 h 6857994"/>
              <a:gd name="connsiteX3240" fmla="*/ 10838816 w 12191990"/>
              <a:gd name="connsiteY3240" fmla="*/ 201983 h 6857994"/>
              <a:gd name="connsiteX3241" fmla="*/ 10843054 w 12191990"/>
              <a:gd name="connsiteY3241" fmla="*/ 202920 h 6857994"/>
              <a:gd name="connsiteX3242" fmla="*/ 10846355 w 12191990"/>
              <a:gd name="connsiteY3242" fmla="*/ 207627 h 6857994"/>
              <a:gd name="connsiteX3243" fmla="*/ 10849188 w 12191990"/>
              <a:gd name="connsiteY3243" fmla="*/ 212802 h 6857994"/>
              <a:gd name="connsiteX3244" fmla="*/ 10852467 w 12191990"/>
              <a:gd name="connsiteY3244" fmla="*/ 217508 h 6857994"/>
              <a:gd name="connsiteX3245" fmla="*/ 10855768 w 12191990"/>
              <a:gd name="connsiteY3245" fmla="*/ 222214 h 6857994"/>
              <a:gd name="connsiteX3246" fmla="*/ 10859069 w 12191990"/>
              <a:gd name="connsiteY3246" fmla="*/ 226921 h 6857994"/>
              <a:gd name="connsiteX3247" fmla="*/ 10862370 w 12191990"/>
              <a:gd name="connsiteY3247" fmla="*/ 231627 h 6857994"/>
              <a:gd name="connsiteX3248" fmla="*/ 10865650 w 12191990"/>
              <a:gd name="connsiteY3248" fmla="*/ 236333 h 6857994"/>
              <a:gd name="connsiteX3249" fmla="*/ 10868945 w 12191990"/>
              <a:gd name="connsiteY3249" fmla="*/ 241032 h 6857994"/>
              <a:gd name="connsiteX3250" fmla="*/ 10862353 w 12191990"/>
              <a:gd name="connsiteY3250" fmla="*/ 235688 h 6857994"/>
              <a:gd name="connsiteX3251" fmla="*/ 10861411 w 12191990"/>
              <a:gd name="connsiteY3251" fmla="*/ 234924 h 6857994"/>
              <a:gd name="connsiteX3252" fmla="*/ 10854340 w 12191990"/>
              <a:gd name="connsiteY3252" fmla="*/ 228791 h 6857994"/>
              <a:gd name="connsiteX3253" fmla="*/ 10846823 w 12191990"/>
              <a:gd name="connsiteY3253" fmla="*/ 223147 h 6857994"/>
              <a:gd name="connsiteX3254" fmla="*/ 10839284 w 12191990"/>
              <a:gd name="connsiteY3254" fmla="*/ 217035 h 6857994"/>
              <a:gd name="connsiteX3255" fmla="*/ 10832235 w 12191990"/>
              <a:gd name="connsiteY3255" fmla="*/ 210924 h 6857994"/>
              <a:gd name="connsiteX3256" fmla="*/ 10824696 w 12191990"/>
              <a:gd name="connsiteY3256" fmla="*/ 204812 h 6857994"/>
              <a:gd name="connsiteX3257" fmla="*/ 10817179 w 12191990"/>
              <a:gd name="connsiteY3257" fmla="*/ 198679 h 6857994"/>
              <a:gd name="connsiteX3258" fmla="*/ 10810992 w 12191990"/>
              <a:gd name="connsiteY3258" fmla="*/ 193312 h 6857994"/>
              <a:gd name="connsiteX3259" fmla="*/ 10801165 w 12191990"/>
              <a:gd name="connsiteY3259" fmla="*/ 190675 h 6857994"/>
              <a:gd name="connsiteX3260" fmla="*/ 10802455 w 12191990"/>
              <a:gd name="connsiteY3260" fmla="*/ 194883 h 6857994"/>
              <a:gd name="connsiteX3261" fmla="*/ 10802805 w 12191990"/>
              <a:gd name="connsiteY3261" fmla="*/ 196023 h 6857994"/>
              <a:gd name="connsiteX3262" fmla="*/ 10803039 w 12191990"/>
              <a:gd name="connsiteY3262" fmla="*/ 196787 h 6857994"/>
              <a:gd name="connsiteX3263" fmla="*/ 10803831 w 12191990"/>
              <a:gd name="connsiteY3263" fmla="*/ 199351 h 6857994"/>
              <a:gd name="connsiteX3264" fmla="*/ 10804696 w 12191990"/>
              <a:gd name="connsiteY3264" fmla="*/ 202150 h 6857994"/>
              <a:gd name="connsiteX3265" fmla="*/ 10804933 w 12191990"/>
              <a:gd name="connsiteY3265" fmla="*/ 202916 h 6857994"/>
              <a:gd name="connsiteX3266" fmla="*/ 10806067 w 12191990"/>
              <a:gd name="connsiteY3266" fmla="*/ 206898 h 6857994"/>
              <a:gd name="connsiteX3267" fmla="*/ 10806574 w 12191990"/>
              <a:gd name="connsiteY3267" fmla="*/ 208678 h 6857994"/>
              <a:gd name="connsiteX3268" fmla="*/ 10806808 w 12191990"/>
              <a:gd name="connsiteY3268" fmla="*/ 209501 h 6857994"/>
              <a:gd name="connsiteX3269" fmla="*/ 10808682 w 12191990"/>
              <a:gd name="connsiteY3269" fmla="*/ 215613 h 6857994"/>
              <a:gd name="connsiteX3270" fmla="*/ 10810578 w 12191990"/>
              <a:gd name="connsiteY3270" fmla="*/ 221746 h 6857994"/>
              <a:gd name="connsiteX3271" fmla="*/ 10812452 w 12191990"/>
              <a:gd name="connsiteY3271" fmla="*/ 227858 h 6857994"/>
              <a:gd name="connsiteX3272" fmla="*/ 10814347 w 12191990"/>
              <a:gd name="connsiteY3272" fmla="*/ 234459 h 6857994"/>
              <a:gd name="connsiteX3273" fmla="*/ 10815987 w 12191990"/>
              <a:gd name="connsiteY3273" fmla="*/ 239807 h 6857994"/>
              <a:gd name="connsiteX3274" fmla="*/ 10816220 w 12191990"/>
              <a:gd name="connsiteY3274" fmla="*/ 240567 h 6857994"/>
              <a:gd name="connsiteX3275" fmla="*/ 10809640 w 12191990"/>
              <a:gd name="connsiteY3275" fmla="*/ 235392 h 6857994"/>
              <a:gd name="connsiteX3276" fmla="*/ 10803506 w 12191990"/>
              <a:gd name="connsiteY3276" fmla="*/ 230686 h 6857994"/>
              <a:gd name="connsiteX3277" fmla="*/ 10796926 w 12191990"/>
              <a:gd name="connsiteY3277" fmla="*/ 225511 h 6857994"/>
              <a:gd name="connsiteX3278" fmla="*/ 10790814 w 12191990"/>
              <a:gd name="connsiteY3278" fmla="*/ 220336 h 6857994"/>
              <a:gd name="connsiteX3279" fmla="*/ 10784212 w 12191990"/>
              <a:gd name="connsiteY3279" fmla="*/ 215609 h 6857994"/>
              <a:gd name="connsiteX3280" fmla="*/ 10778100 w 12191990"/>
              <a:gd name="connsiteY3280" fmla="*/ 210455 h 6857994"/>
              <a:gd name="connsiteX3281" fmla="*/ 10771498 w 12191990"/>
              <a:gd name="connsiteY3281" fmla="*/ 205728 h 6857994"/>
              <a:gd name="connsiteX3282" fmla="*/ 10765740 w 12191990"/>
              <a:gd name="connsiteY3282" fmla="*/ 201199 h 6857994"/>
              <a:gd name="connsiteX3283" fmla="*/ 10764922 w 12191990"/>
              <a:gd name="connsiteY3283" fmla="*/ 200556 h 6857994"/>
              <a:gd name="connsiteX3284" fmla="*/ 10769625 w 12191990"/>
              <a:gd name="connsiteY3284" fmla="*/ 199151 h 6857994"/>
              <a:gd name="connsiteX3285" fmla="*/ 10774332 w 12191990"/>
              <a:gd name="connsiteY3285" fmla="*/ 198214 h 6857994"/>
              <a:gd name="connsiteX3286" fmla="*/ 10778570 w 12191990"/>
              <a:gd name="connsiteY3286" fmla="*/ 196787 h 6857994"/>
              <a:gd name="connsiteX3287" fmla="*/ 10783276 w 12191990"/>
              <a:gd name="connsiteY3287" fmla="*/ 195850 h 6857994"/>
              <a:gd name="connsiteX3288" fmla="*/ 10787514 w 12191990"/>
              <a:gd name="connsiteY3288" fmla="*/ 194445 h 6857994"/>
              <a:gd name="connsiteX3289" fmla="*/ 10792220 w 12191990"/>
              <a:gd name="connsiteY3289" fmla="*/ 193018 h 6857994"/>
              <a:gd name="connsiteX3290" fmla="*/ 10796927 w 12191990"/>
              <a:gd name="connsiteY3290" fmla="*/ 192102 h 6857994"/>
              <a:gd name="connsiteX3291" fmla="*/ 10639250 w 12191990"/>
              <a:gd name="connsiteY3291" fmla="*/ 172787 h 6857994"/>
              <a:gd name="connsiteX3292" fmla="*/ 10644425 w 12191990"/>
              <a:gd name="connsiteY3292" fmla="*/ 175619 h 6857994"/>
              <a:gd name="connsiteX3293" fmla="*/ 10649621 w 12191990"/>
              <a:gd name="connsiteY3293" fmla="*/ 178452 h 6857994"/>
              <a:gd name="connsiteX3294" fmla="*/ 10654775 w 12191990"/>
              <a:gd name="connsiteY3294" fmla="*/ 181263 h 6857994"/>
              <a:gd name="connsiteX3295" fmla="*/ 10659971 w 12191990"/>
              <a:gd name="connsiteY3295" fmla="*/ 183605 h 6857994"/>
              <a:gd name="connsiteX3296" fmla="*/ 10665615 w 12191990"/>
              <a:gd name="connsiteY3296" fmla="*/ 186438 h 6857994"/>
              <a:gd name="connsiteX3297" fmla="*/ 10670790 w 12191990"/>
              <a:gd name="connsiteY3297" fmla="*/ 189270 h 6857994"/>
              <a:gd name="connsiteX3298" fmla="*/ 10675986 w 12191990"/>
              <a:gd name="connsiteY3298" fmla="*/ 192102 h 6857994"/>
              <a:gd name="connsiteX3299" fmla="*/ 10681137 w 12191990"/>
              <a:gd name="connsiteY3299" fmla="*/ 194911 h 6857994"/>
              <a:gd name="connsiteX3300" fmla="*/ 10680670 w 12191990"/>
              <a:gd name="connsiteY3300" fmla="*/ 195378 h 6857994"/>
              <a:gd name="connsiteX3301" fmla="*/ 10680670 w 12191990"/>
              <a:gd name="connsiteY3301" fmla="*/ 195846 h 6857994"/>
              <a:gd name="connsiteX3302" fmla="*/ 10680670 w 12191990"/>
              <a:gd name="connsiteY3302" fmla="*/ 196315 h 6857994"/>
              <a:gd name="connsiteX3303" fmla="*/ 10680670 w 12191990"/>
              <a:gd name="connsiteY3303" fmla="*/ 196783 h 6857994"/>
              <a:gd name="connsiteX3304" fmla="*/ 10680670 w 12191990"/>
              <a:gd name="connsiteY3304" fmla="*/ 197273 h 6857994"/>
              <a:gd name="connsiteX3305" fmla="*/ 10680670 w 12191990"/>
              <a:gd name="connsiteY3305" fmla="*/ 197742 h 6857994"/>
              <a:gd name="connsiteX3306" fmla="*/ 10680202 w 12191990"/>
              <a:gd name="connsiteY3306" fmla="*/ 198210 h 6857994"/>
              <a:gd name="connsiteX3307" fmla="*/ 10680202 w 12191990"/>
              <a:gd name="connsiteY3307" fmla="*/ 198679 h 6857994"/>
              <a:gd name="connsiteX3308" fmla="*/ 10680202 w 12191990"/>
              <a:gd name="connsiteY3308" fmla="*/ 199147 h 6857994"/>
              <a:gd name="connsiteX3309" fmla="*/ 10680203 w 12191990"/>
              <a:gd name="connsiteY3309" fmla="*/ 199147 h 6857994"/>
              <a:gd name="connsiteX3310" fmla="*/ 10680203 w 12191990"/>
              <a:gd name="connsiteY3310" fmla="*/ 199151 h 6857994"/>
              <a:gd name="connsiteX3311" fmla="*/ 10680670 w 12191990"/>
              <a:gd name="connsiteY3311" fmla="*/ 199151 h 6857994"/>
              <a:gd name="connsiteX3312" fmla="*/ 10680670 w 12191990"/>
              <a:gd name="connsiteY3312" fmla="*/ 199616 h 6857994"/>
              <a:gd name="connsiteX3313" fmla="*/ 10680670 w 12191990"/>
              <a:gd name="connsiteY3313" fmla="*/ 200084 h 6857994"/>
              <a:gd name="connsiteX3314" fmla="*/ 10670320 w 12191990"/>
              <a:gd name="connsiteY3314" fmla="*/ 202916 h 6857994"/>
              <a:gd name="connsiteX3315" fmla="*/ 10660439 w 12191990"/>
              <a:gd name="connsiteY3315" fmla="*/ 205728 h 6857994"/>
              <a:gd name="connsiteX3316" fmla="*/ 10650557 w 12191990"/>
              <a:gd name="connsiteY3316" fmla="*/ 208560 h 6857994"/>
              <a:gd name="connsiteX3317" fmla="*/ 10640676 w 12191990"/>
              <a:gd name="connsiteY3317" fmla="*/ 211392 h 6857994"/>
              <a:gd name="connsiteX3318" fmla="*/ 10630794 w 12191990"/>
              <a:gd name="connsiteY3318" fmla="*/ 214224 h 6857994"/>
              <a:gd name="connsiteX3319" fmla="*/ 10620423 w 12191990"/>
              <a:gd name="connsiteY3319" fmla="*/ 217035 h 6857994"/>
              <a:gd name="connsiteX3320" fmla="*/ 10610542 w 12191990"/>
              <a:gd name="connsiteY3320" fmla="*/ 219868 h 6857994"/>
              <a:gd name="connsiteX3321" fmla="*/ 10601895 w 12191990"/>
              <a:gd name="connsiteY3321" fmla="*/ 222328 h 6857994"/>
              <a:gd name="connsiteX3322" fmla="*/ 10600664 w 12191990"/>
              <a:gd name="connsiteY3322" fmla="*/ 222678 h 6857994"/>
              <a:gd name="connsiteX3323" fmla="*/ 10603531 w 12191990"/>
              <a:gd name="connsiteY3323" fmla="*/ 217744 h 6857994"/>
              <a:gd name="connsiteX3324" fmla="*/ 10603941 w 12191990"/>
              <a:gd name="connsiteY3324" fmla="*/ 217039 h 6857994"/>
              <a:gd name="connsiteX3325" fmla="*/ 10607242 w 12191990"/>
              <a:gd name="connsiteY3325" fmla="*/ 210928 h 6857994"/>
              <a:gd name="connsiteX3326" fmla="*/ 10610543 w 12191990"/>
              <a:gd name="connsiteY3326" fmla="*/ 205263 h 6857994"/>
              <a:gd name="connsiteX3327" fmla="*/ 10613844 w 12191990"/>
              <a:gd name="connsiteY3327" fmla="*/ 199620 h 6857994"/>
              <a:gd name="connsiteX3328" fmla="*/ 10617123 w 12191990"/>
              <a:gd name="connsiteY3328" fmla="*/ 193976 h 6857994"/>
              <a:gd name="connsiteX3329" fmla="*/ 10619956 w 12191990"/>
              <a:gd name="connsiteY3329" fmla="*/ 187864 h 6857994"/>
              <a:gd name="connsiteX3330" fmla="*/ 10623257 w 12191990"/>
              <a:gd name="connsiteY3330" fmla="*/ 182221 h 6857994"/>
              <a:gd name="connsiteX3331" fmla="*/ 10626536 w 12191990"/>
              <a:gd name="connsiteY3331" fmla="*/ 176556 h 6857994"/>
              <a:gd name="connsiteX3332" fmla="*/ 10627026 w 12191990"/>
              <a:gd name="connsiteY3332" fmla="*/ 176556 h 6857994"/>
              <a:gd name="connsiteX3333" fmla="*/ 10627495 w 12191990"/>
              <a:gd name="connsiteY3333" fmla="*/ 176556 h 6857994"/>
              <a:gd name="connsiteX3334" fmla="*/ 10627963 w 12191990"/>
              <a:gd name="connsiteY3334" fmla="*/ 177025 h 6857994"/>
              <a:gd name="connsiteX3335" fmla="*/ 10628432 w 12191990"/>
              <a:gd name="connsiteY3335" fmla="*/ 177025 h 6857994"/>
              <a:gd name="connsiteX3336" fmla="*/ 10628900 w 12191990"/>
              <a:gd name="connsiteY3336" fmla="*/ 177025 h 6857994"/>
              <a:gd name="connsiteX3337" fmla="*/ 10629369 w 12191990"/>
              <a:gd name="connsiteY3337" fmla="*/ 177025 h 6857994"/>
              <a:gd name="connsiteX3338" fmla="*/ 10630306 w 12191990"/>
              <a:gd name="connsiteY3338" fmla="*/ 177025 h 6857994"/>
              <a:gd name="connsiteX3339" fmla="*/ 10630795 w 12191990"/>
              <a:gd name="connsiteY3339" fmla="*/ 177025 h 6857994"/>
              <a:gd name="connsiteX3340" fmla="*/ 10631711 w 12191990"/>
              <a:gd name="connsiteY3340" fmla="*/ 177025 h 6857994"/>
              <a:gd name="connsiteX3341" fmla="*/ 10633138 w 12191990"/>
              <a:gd name="connsiteY3341" fmla="*/ 177025 h 6857994"/>
              <a:gd name="connsiteX3342" fmla="*/ 10634544 w 12191990"/>
              <a:gd name="connsiteY3342" fmla="*/ 176556 h 6857994"/>
              <a:gd name="connsiteX3343" fmla="*/ 10635481 w 12191990"/>
              <a:gd name="connsiteY3343" fmla="*/ 176088 h 6857994"/>
              <a:gd name="connsiteX3344" fmla="*/ 10636439 w 12191990"/>
              <a:gd name="connsiteY3344" fmla="*/ 175151 h 6857994"/>
              <a:gd name="connsiteX3345" fmla="*/ 10637844 w 12191990"/>
              <a:gd name="connsiteY3345" fmla="*/ 174682 h 6857994"/>
              <a:gd name="connsiteX3346" fmla="*/ 10638782 w 12191990"/>
              <a:gd name="connsiteY3346" fmla="*/ 173724 h 6857994"/>
              <a:gd name="connsiteX3347" fmla="*/ 10639250 w 12191990"/>
              <a:gd name="connsiteY3347" fmla="*/ 172787 h 6857994"/>
              <a:gd name="connsiteX3348" fmla="*/ 10621830 w 12191990"/>
              <a:gd name="connsiteY3348" fmla="*/ 172787 h 6857994"/>
              <a:gd name="connsiteX3349" fmla="*/ 10622297 w 12191990"/>
              <a:gd name="connsiteY3349" fmla="*/ 173255 h 6857994"/>
              <a:gd name="connsiteX3350" fmla="*/ 10622297 w 12191990"/>
              <a:gd name="connsiteY3350" fmla="*/ 173720 h 6857994"/>
              <a:gd name="connsiteX3351" fmla="*/ 10622298 w 12191990"/>
              <a:gd name="connsiteY3351" fmla="*/ 173720 h 6857994"/>
              <a:gd name="connsiteX3352" fmla="*/ 10622298 w 12191990"/>
              <a:gd name="connsiteY3352" fmla="*/ 173724 h 6857994"/>
              <a:gd name="connsiteX3353" fmla="*/ 10622767 w 12191990"/>
              <a:gd name="connsiteY3353" fmla="*/ 173724 h 6857994"/>
              <a:gd name="connsiteX3354" fmla="*/ 10623257 w 12191990"/>
              <a:gd name="connsiteY3354" fmla="*/ 174193 h 6857994"/>
              <a:gd name="connsiteX3355" fmla="*/ 10623723 w 12191990"/>
              <a:gd name="connsiteY3355" fmla="*/ 174680 h 6857994"/>
              <a:gd name="connsiteX3356" fmla="*/ 10620423 w 12191990"/>
              <a:gd name="connsiteY3356" fmla="*/ 180790 h 6857994"/>
              <a:gd name="connsiteX3357" fmla="*/ 10617122 w 12191990"/>
              <a:gd name="connsiteY3357" fmla="*/ 186902 h 6857994"/>
              <a:gd name="connsiteX3358" fmla="*/ 10613353 w 12191990"/>
              <a:gd name="connsiteY3358" fmla="*/ 193014 h 6857994"/>
              <a:gd name="connsiteX3359" fmla="*/ 10610073 w 12191990"/>
              <a:gd name="connsiteY3359" fmla="*/ 199147 h 6857994"/>
              <a:gd name="connsiteX3360" fmla="*/ 10606772 w 12191990"/>
              <a:gd name="connsiteY3360" fmla="*/ 205259 h 6857994"/>
              <a:gd name="connsiteX3361" fmla="*/ 10603471 w 12191990"/>
              <a:gd name="connsiteY3361" fmla="*/ 211392 h 6857994"/>
              <a:gd name="connsiteX3362" fmla="*/ 10599702 w 12191990"/>
              <a:gd name="connsiteY3362" fmla="*/ 217504 h 6857994"/>
              <a:gd name="connsiteX3363" fmla="*/ 10596422 w 12191990"/>
              <a:gd name="connsiteY3363" fmla="*/ 223637 h 6857994"/>
              <a:gd name="connsiteX3364" fmla="*/ 10590758 w 12191990"/>
              <a:gd name="connsiteY3364" fmla="*/ 221742 h 6857994"/>
              <a:gd name="connsiteX3365" fmla="*/ 10585604 w 12191990"/>
              <a:gd name="connsiteY3365" fmla="*/ 219868 h 6857994"/>
              <a:gd name="connsiteX3366" fmla="*/ 10579939 w 12191990"/>
              <a:gd name="connsiteY3366" fmla="*/ 218441 h 6857994"/>
              <a:gd name="connsiteX3367" fmla="*/ 10574296 w 12191990"/>
              <a:gd name="connsiteY3367" fmla="*/ 216567 h 6857994"/>
              <a:gd name="connsiteX3368" fmla="*/ 10569121 w 12191990"/>
              <a:gd name="connsiteY3368" fmla="*/ 214693 h 6857994"/>
              <a:gd name="connsiteX3369" fmla="*/ 10563477 w 12191990"/>
              <a:gd name="connsiteY3369" fmla="*/ 213266 h 6857994"/>
              <a:gd name="connsiteX3370" fmla="*/ 10557812 w 12191990"/>
              <a:gd name="connsiteY3370" fmla="*/ 211392 h 6857994"/>
              <a:gd name="connsiteX3371" fmla="*/ 10552642 w 12191990"/>
              <a:gd name="connsiteY3371" fmla="*/ 209499 h 6857994"/>
              <a:gd name="connsiteX3372" fmla="*/ 10561114 w 12191990"/>
              <a:gd name="connsiteY3372" fmla="*/ 204816 h 6857994"/>
              <a:gd name="connsiteX3373" fmla="*/ 10570059 w 12191990"/>
              <a:gd name="connsiteY3373" fmla="*/ 200557 h 6857994"/>
              <a:gd name="connsiteX3374" fmla="*/ 10578535 w 12191990"/>
              <a:gd name="connsiteY3374" fmla="*/ 195850 h 6857994"/>
              <a:gd name="connsiteX3375" fmla="*/ 10586989 w 12191990"/>
              <a:gd name="connsiteY3375" fmla="*/ 191144 h 6857994"/>
              <a:gd name="connsiteX3376" fmla="*/ 10595955 w 12191990"/>
              <a:gd name="connsiteY3376" fmla="*/ 186438 h 6857994"/>
              <a:gd name="connsiteX3377" fmla="*/ 10604431 w 12191990"/>
              <a:gd name="connsiteY3377" fmla="*/ 181731 h 6857994"/>
              <a:gd name="connsiteX3378" fmla="*/ 10613354 w 12191990"/>
              <a:gd name="connsiteY3378" fmla="*/ 177493 h 6857994"/>
              <a:gd name="connsiteX3379" fmla="*/ 10621830 w 12191990"/>
              <a:gd name="connsiteY3379" fmla="*/ 172787 h 6857994"/>
              <a:gd name="connsiteX3380" fmla="*/ 10574286 w 12191990"/>
              <a:gd name="connsiteY3380" fmla="*/ 172329 h 6857994"/>
              <a:gd name="connsiteX3381" fmla="*/ 10570995 w 12191990"/>
              <a:gd name="connsiteY3381" fmla="*/ 177021 h 6857994"/>
              <a:gd name="connsiteX3382" fmla="*/ 10567694 w 12191990"/>
              <a:gd name="connsiteY3382" fmla="*/ 181727 h 6857994"/>
              <a:gd name="connsiteX3383" fmla="*/ 10564393 w 12191990"/>
              <a:gd name="connsiteY3383" fmla="*/ 185965 h 6857994"/>
              <a:gd name="connsiteX3384" fmla="*/ 10561113 w 12191990"/>
              <a:gd name="connsiteY3384" fmla="*/ 190671 h 6857994"/>
              <a:gd name="connsiteX3385" fmla="*/ 10557344 w 12191990"/>
              <a:gd name="connsiteY3385" fmla="*/ 194909 h 6857994"/>
              <a:gd name="connsiteX3386" fmla="*/ 10554064 w 12191990"/>
              <a:gd name="connsiteY3386" fmla="*/ 199616 h 6857994"/>
              <a:gd name="connsiteX3387" fmla="*/ 10550763 w 12191990"/>
              <a:gd name="connsiteY3387" fmla="*/ 203853 h 6857994"/>
              <a:gd name="connsiteX3388" fmla="*/ 10547462 w 12191990"/>
              <a:gd name="connsiteY3388" fmla="*/ 208560 h 6857994"/>
              <a:gd name="connsiteX3389" fmla="*/ 10543693 w 12191990"/>
              <a:gd name="connsiteY3389" fmla="*/ 209965 h 6857994"/>
              <a:gd name="connsiteX3390" fmla="*/ 10540392 w 12191990"/>
              <a:gd name="connsiteY3390" fmla="*/ 210924 h 6857994"/>
              <a:gd name="connsiteX3391" fmla="*/ 10536644 w 12191990"/>
              <a:gd name="connsiteY3391" fmla="*/ 212329 h 6857994"/>
              <a:gd name="connsiteX3392" fmla="*/ 10533343 w 12191990"/>
              <a:gd name="connsiteY3392" fmla="*/ 213735 h 6857994"/>
              <a:gd name="connsiteX3393" fmla="*/ 10529574 w 12191990"/>
              <a:gd name="connsiteY3393" fmla="*/ 215140 h 6857994"/>
              <a:gd name="connsiteX3394" fmla="*/ 10526273 w 12191990"/>
              <a:gd name="connsiteY3394" fmla="*/ 216098 h 6857994"/>
              <a:gd name="connsiteX3395" fmla="*/ 10522972 w 12191990"/>
              <a:gd name="connsiteY3395" fmla="*/ 217504 h 6857994"/>
              <a:gd name="connsiteX3396" fmla="*/ 10519234 w 12191990"/>
              <a:gd name="connsiteY3396" fmla="*/ 218906 h 6857994"/>
              <a:gd name="connsiteX3397" fmla="*/ 10526274 w 12191990"/>
              <a:gd name="connsiteY3397" fmla="*/ 213270 h 6857994"/>
              <a:gd name="connsiteX3398" fmla="*/ 10533344 w 12191990"/>
              <a:gd name="connsiteY3398" fmla="*/ 207158 h 6857994"/>
              <a:gd name="connsiteX3399" fmla="*/ 10539925 w 12191990"/>
              <a:gd name="connsiteY3399" fmla="*/ 201515 h 6857994"/>
              <a:gd name="connsiteX3400" fmla="*/ 10546995 w 12191990"/>
              <a:gd name="connsiteY3400" fmla="*/ 195850 h 6857994"/>
              <a:gd name="connsiteX3401" fmla="*/ 10553597 w 12191990"/>
              <a:gd name="connsiteY3401" fmla="*/ 189738 h 6857994"/>
              <a:gd name="connsiteX3402" fmla="*/ 10560646 w 12191990"/>
              <a:gd name="connsiteY3402" fmla="*/ 184095 h 6857994"/>
              <a:gd name="connsiteX3403" fmla="*/ 10567695 w 12191990"/>
              <a:gd name="connsiteY3403" fmla="*/ 178452 h 6857994"/>
              <a:gd name="connsiteX3404" fmla="*/ 10573472 w 12191990"/>
              <a:gd name="connsiteY3404" fmla="*/ 173086 h 6857994"/>
              <a:gd name="connsiteX3405" fmla="*/ 10730081 w 12191990"/>
              <a:gd name="connsiteY3405" fmla="*/ 164312 h 6857994"/>
              <a:gd name="connsiteX3406" fmla="*/ 10738086 w 12191990"/>
              <a:gd name="connsiteY3406" fmla="*/ 167144 h 6857994"/>
              <a:gd name="connsiteX3407" fmla="*/ 10746561 w 12191990"/>
              <a:gd name="connsiteY3407" fmla="*/ 170423 h 6857994"/>
              <a:gd name="connsiteX3408" fmla="*/ 10755037 w 12191990"/>
              <a:gd name="connsiteY3408" fmla="*/ 173256 h 6857994"/>
              <a:gd name="connsiteX3409" fmla="*/ 10763492 w 12191990"/>
              <a:gd name="connsiteY3409" fmla="*/ 176556 h 6857994"/>
              <a:gd name="connsiteX3410" fmla="*/ 10771989 w 12191990"/>
              <a:gd name="connsiteY3410" fmla="*/ 179389 h 6857994"/>
              <a:gd name="connsiteX3411" fmla="*/ 10779975 w 12191990"/>
              <a:gd name="connsiteY3411" fmla="*/ 182221 h 6857994"/>
              <a:gd name="connsiteX3412" fmla="*/ 10788451 w 12191990"/>
              <a:gd name="connsiteY3412" fmla="*/ 185501 h 6857994"/>
              <a:gd name="connsiteX3413" fmla="*/ 10796920 w 12191990"/>
              <a:gd name="connsiteY3413" fmla="*/ 188331 h 6857994"/>
              <a:gd name="connsiteX3414" fmla="*/ 10792688 w 12191990"/>
              <a:gd name="connsiteY3414" fmla="*/ 189734 h 6857994"/>
              <a:gd name="connsiteX3415" fmla="*/ 10787982 w 12191990"/>
              <a:gd name="connsiteY3415" fmla="*/ 190671 h 6857994"/>
              <a:gd name="connsiteX3416" fmla="*/ 10783744 w 12191990"/>
              <a:gd name="connsiteY3416" fmla="*/ 192098 h 6857994"/>
              <a:gd name="connsiteX3417" fmla="*/ 10779506 w 12191990"/>
              <a:gd name="connsiteY3417" fmla="*/ 193014 h 6857994"/>
              <a:gd name="connsiteX3418" fmla="*/ 10775268 w 12191990"/>
              <a:gd name="connsiteY3418" fmla="*/ 194441 h 6857994"/>
              <a:gd name="connsiteX3419" fmla="*/ 10770561 w 12191990"/>
              <a:gd name="connsiteY3419" fmla="*/ 195378 h 6857994"/>
              <a:gd name="connsiteX3420" fmla="*/ 10766323 w 12191990"/>
              <a:gd name="connsiteY3420" fmla="*/ 196783 h 6857994"/>
              <a:gd name="connsiteX3421" fmla="*/ 10762085 w 12191990"/>
              <a:gd name="connsiteY3421" fmla="*/ 198210 h 6857994"/>
              <a:gd name="connsiteX3422" fmla="*/ 10757847 w 12191990"/>
              <a:gd name="connsiteY3422" fmla="*/ 193972 h 6857994"/>
              <a:gd name="connsiteX3423" fmla="*/ 10754078 w 12191990"/>
              <a:gd name="connsiteY3423" fmla="*/ 189734 h 6857994"/>
              <a:gd name="connsiteX3424" fmla="*/ 10749861 w 12191990"/>
              <a:gd name="connsiteY3424" fmla="*/ 185497 h 6857994"/>
              <a:gd name="connsiteX3425" fmla="*/ 10746092 w 12191990"/>
              <a:gd name="connsiteY3425" fmla="*/ 181259 h 6857994"/>
              <a:gd name="connsiteX3426" fmla="*/ 10741854 w 12191990"/>
              <a:gd name="connsiteY3426" fmla="*/ 177021 h 6857994"/>
              <a:gd name="connsiteX3427" fmla="*/ 10738085 w 12191990"/>
              <a:gd name="connsiteY3427" fmla="*/ 172783 h 6857994"/>
              <a:gd name="connsiteX3428" fmla="*/ 10733847 w 12191990"/>
              <a:gd name="connsiteY3428" fmla="*/ 168545 h 6857994"/>
              <a:gd name="connsiteX3429" fmla="*/ 10585115 w 12191990"/>
              <a:gd name="connsiteY3429" fmla="*/ 163843 h 6857994"/>
              <a:gd name="connsiteX3430" fmla="*/ 10589822 w 12191990"/>
              <a:gd name="connsiteY3430" fmla="*/ 163843 h 6857994"/>
              <a:gd name="connsiteX3431" fmla="*/ 10594060 w 12191990"/>
              <a:gd name="connsiteY3431" fmla="*/ 164311 h 6857994"/>
              <a:gd name="connsiteX3432" fmla="*/ 10598297 w 12191990"/>
              <a:gd name="connsiteY3432" fmla="*/ 164780 h 6857994"/>
              <a:gd name="connsiteX3433" fmla="*/ 10602535 w 12191990"/>
              <a:gd name="connsiteY3433" fmla="*/ 165270 h 6857994"/>
              <a:gd name="connsiteX3434" fmla="*/ 10606773 w 12191990"/>
              <a:gd name="connsiteY3434" fmla="*/ 165738 h 6857994"/>
              <a:gd name="connsiteX3435" fmla="*/ 10611011 w 12191990"/>
              <a:gd name="connsiteY3435" fmla="*/ 166207 h 6857994"/>
              <a:gd name="connsiteX3436" fmla="*/ 10615249 w 12191990"/>
              <a:gd name="connsiteY3436" fmla="*/ 166207 h 6857994"/>
              <a:gd name="connsiteX3437" fmla="*/ 10619955 w 12191990"/>
              <a:gd name="connsiteY3437" fmla="*/ 166675 h 6857994"/>
              <a:gd name="connsiteX3438" fmla="*/ 10619955 w 12191990"/>
              <a:gd name="connsiteY3438" fmla="*/ 167140 h 6857994"/>
              <a:gd name="connsiteX3439" fmla="*/ 10619955 w 12191990"/>
              <a:gd name="connsiteY3439" fmla="*/ 167608 h 6857994"/>
              <a:gd name="connsiteX3440" fmla="*/ 10619955 w 12191990"/>
              <a:gd name="connsiteY3440" fmla="*/ 168077 h 6857994"/>
              <a:gd name="connsiteX3441" fmla="*/ 10619955 w 12191990"/>
              <a:gd name="connsiteY3441" fmla="*/ 168545 h 6857994"/>
              <a:gd name="connsiteX3442" fmla="*/ 10619955 w 12191990"/>
              <a:gd name="connsiteY3442" fmla="*/ 169035 h 6857994"/>
              <a:gd name="connsiteX3443" fmla="*/ 10619956 w 12191990"/>
              <a:gd name="connsiteY3443" fmla="*/ 169036 h 6857994"/>
              <a:gd name="connsiteX3444" fmla="*/ 10619956 w 12191990"/>
              <a:gd name="connsiteY3444" fmla="*/ 169039 h 6857994"/>
              <a:gd name="connsiteX3445" fmla="*/ 10620421 w 12191990"/>
              <a:gd name="connsiteY3445" fmla="*/ 169505 h 6857994"/>
              <a:gd name="connsiteX3446" fmla="*/ 10611947 w 12191990"/>
              <a:gd name="connsiteY3446" fmla="*/ 174189 h 6857994"/>
              <a:gd name="connsiteX3447" fmla="*/ 10603940 w 12191990"/>
              <a:gd name="connsiteY3447" fmla="*/ 178448 h 6857994"/>
              <a:gd name="connsiteX3448" fmla="*/ 10595485 w 12191990"/>
              <a:gd name="connsiteY3448" fmla="*/ 183133 h 6857994"/>
              <a:gd name="connsiteX3449" fmla="*/ 10586988 w 12191990"/>
              <a:gd name="connsiteY3449" fmla="*/ 187371 h 6857994"/>
              <a:gd name="connsiteX3450" fmla="*/ 10579002 w 12191990"/>
              <a:gd name="connsiteY3450" fmla="*/ 191630 h 6857994"/>
              <a:gd name="connsiteX3451" fmla="*/ 10570526 w 12191990"/>
              <a:gd name="connsiteY3451" fmla="*/ 196315 h 6857994"/>
              <a:gd name="connsiteX3452" fmla="*/ 10562519 w 12191990"/>
              <a:gd name="connsiteY3452" fmla="*/ 200553 h 6857994"/>
              <a:gd name="connsiteX3453" fmla="*/ 10554070 w 12191990"/>
              <a:gd name="connsiteY3453" fmla="*/ 204809 h 6857994"/>
              <a:gd name="connsiteX3454" fmla="*/ 10557345 w 12191990"/>
              <a:gd name="connsiteY3454" fmla="*/ 200269 h 6857994"/>
              <a:gd name="connsiteX3455" fmla="*/ 10557813 w 12191990"/>
              <a:gd name="connsiteY3455" fmla="*/ 199620 h 6857994"/>
              <a:gd name="connsiteX3456" fmla="*/ 10562051 w 12191990"/>
              <a:gd name="connsiteY3456" fmla="*/ 194445 h 6857994"/>
              <a:gd name="connsiteX3457" fmla="*/ 10565821 w 12191990"/>
              <a:gd name="connsiteY3457" fmla="*/ 189270 h 6857994"/>
              <a:gd name="connsiteX3458" fmla="*/ 10569590 w 12191990"/>
              <a:gd name="connsiteY3458" fmla="*/ 184095 h 6857994"/>
              <a:gd name="connsiteX3459" fmla="*/ 10573828 w 12191990"/>
              <a:gd name="connsiteY3459" fmla="*/ 179389 h 6857994"/>
              <a:gd name="connsiteX3460" fmla="*/ 10577576 w 12191990"/>
              <a:gd name="connsiteY3460" fmla="*/ 174193 h 6857994"/>
              <a:gd name="connsiteX3461" fmla="*/ 10581346 w 12191990"/>
              <a:gd name="connsiteY3461" fmla="*/ 169039 h 6857994"/>
              <a:gd name="connsiteX3462" fmla="*/ 10585115 w 12191990"/>
              <a:gd name="connsiteY3462" fmla="*/ 163843 h 6857994"/>
              <a:gd name="connsiteX3463" fmla="*/ 10723966 w 12191990"/>
              <a:gd name="connsiteY3463" fmla="*/ 162906 h 6857994"/>
              <a:gd name="connsiteX3464" fmla="*/ 10728183 w 12191990"/>
              <a:gd name="connsiteY3464" fmla="*/ 167144 h 6857994"/>
              <a:gd name="connsiteX3465" fmla="*/ 10732442 w 12191990"/>
              <a:gd name="connsiteY3465" fmla="*/ 171382 h 6857994"/>
              <a:gd name="connsiteX3466" fmla="*/ 10736680 w 12191990"/>
              <a:gd name="connsiteY3466" fmla="*/ 176088 h 6857994"/>
              <a:gd name="connsiteX3467" fmla="*/ 10740897 w 12191990"/>
              <a:gd name="connsiteY3467" fmla="*/ 180326 h 6857994"/>
              <a:gd name="connsiteX3468" fmla="*/ 10745135 w 12191990"/>
              <a:gd name="connsiteY3468" fmla="*/ 185032 h 6857994"/>
              <a:gd name="connsiteX3469" fmla="*/ 10749394 w 12191990"/>
              <a:gd name="connsiteY3469" fmla="*/ 189270 h 6857994"/>
              <a:gd name="connsiteX3470" fmla="*/ 10753610 w 12191990"/>
              <a:gd name="connsiteY3470" fmla="*/ 193508 h 6857994"/>
              <a:gd name="connsiteX3471" fmla="*/ 10757845 w 12191990"/>
              <a:gd name="connsiteY3471" fmla="*/ 198210 h 6857994"/>
              <a:gd name="connsiteX3472" fmla="*/ 10750777 w 12191990"/>
              <a:gd name="connsiteY3472" fmla="*/ 198210 h 6857994"/>
              <a:gd name="connsiteX3473" fmla="*/ 10743728 w 12191990"/>
              <a:gd name="connsiteY3473" fmla="*/ 197742 h 6857994"/>
              <a:gd name="connsiteX3474" fmla="*/ 10736679 w 12191990"/>
              <a:gd name="connsiteY3474" fmla="*/ 197742 h 6857994"/>
              <a:gd name="connsiteX3475" fmla="*/ 10730077 w 12191990"/>
              <a:gd name="connsiteY3475" fmla="*/ 197742 h 6857994"/>
              <a:gd name="connsiteX3476" fmla="*/ 10723028 w 12191990"/>
              <a:gd name="connsiteY3476" fmla="*/ 197273 h 6857994"/>
              <a:gd name="connsiteX3477" fmla="*/ 10715958 w 12191990"/>
              <a:gd name="connsiteY3477" fmla="*/ 197273 h 6857994"/>
              <a:gd name="connsiteX3478" fmla="*/ 10708888 w 12191990"/>
              <a:gd name="connsiteY3478" fmla="*/ 197273 h 6857994"/>
              <a:gd name="connsiteX3479" fmla="*/ 10701839 w 12191990"/>
              <a:gd name="connsiteY3479" fmla="*/ 197273 h 6857994"/>
              <a:gd name="connsiteX3480" fmla="*/ 10701839 w 12191990"/>
              <a:gd name="connsiteY3480" fmla="*/ 196319 h 6857994"/>
              <a:gd name="connsiteX3481" fmla="*/ 10701839 w 12191990"/>
              <a:gd name="connsiteY3481" fmla="*/ 195382 h 6857994"/>
              <a:gd name="connsiteX3482" fmla="*/ 10701838 w 12191990"/>
              <a:gd name="connsiteY3482" fmla="*/ 195381 h 6857994"/>
              <a:gd name="connsiteX3483" fmla="*/ 10701838 w 12191990"/>
              <a:gd name="connsiteY3483" fmla="*/ 195378 h 6857994"/>
              <a:gd name="connsiteX3484" fmla="*/ 10701371 w 12191990"/>
              <a:gd name="connsiteY3484" fmla="*/ 194910 h 6857994"/>
              <a:gd name="connsiteX3485" fmla="*/ 10701371 w 12191990"/>
              <a:gd name="connsiteY3485" fmla="*/ 193976 h 6857994"/>
              <a:gd name="connsiteX3486" fmla="*/ 10701370 w 12191990"/>
              <a:gd name="connsiteY3486" fmla="*/ 193975 h 6857994"/>
              <a:gd name="connsiteX3487" fmla="*/ 10701370 w 12191990"/>
              <a:gd name="connsiteY3487" fmla="*/ 193972 h 6857994"/>
              <a:gd name="connsiteX3488" fmla="*/ 10700901 w 12191990"/>
              <a:gd name="connsiteY3488" fmla="*/ 193504 h 6857994"/>
              <a:gd name="connsiteX3489" fmla="*/ 10700433 w 12191990"/>
              <a:gd name="connsiteY3489" fmla="*/ 192545 h 6857994"/>
              <a:gd name="connsiteX3490" fmla="*/ 10699943 w 12191990"/>
              <a:gd name="connsiteY3490" fmla="*/ 192098 h 6857994"/>
              <a:gd name="connsiteX3491" fmla="*/ 10699477 w 12191990"/>
              <a:gd name="connsiteY3491" fmla="*/ 191632 h 6857994"/>
              <a:gd name="connsiteX3492" fmla="*/ 10702777 w 12191990"/>
              <a:gd name="connsiteY3492" fmla="*/ 187864 h 6857994"/>
              <a:gd name="connsiteX3493" fmla="*/ 10705609 w 12191990"/>
              <a:gd name="connsiteY3493" fmla="*/ 184095 h 6857994"/>
              <a:gd name="connsiteX3494" fmla="*/ 10708889 w 12191990"/>
              <a:gd name="connsiteY3494" fmla="*/ 180794 h 6857994"/>
              <a:gd name="connsiteX3495" fmla="*/ 10711721 w 12191990"/>
              <a:gd name="connsiteY3495" fmla="*/ 177025 h 6857994"/>
              <a:gd name="connsiteX3496" fmla="*/ 10715022 w 12191990"/>
              <a:gd name="connsiteY3496" fmla="*/ 173724 h 6857994"/>
              <a:gd name="connsiteX3497" fmla="*/ 10717854 w 12191990"/>
              <a:gd name="connsiteY3497" fmla="*/ 169955 h 6857994"/>
              <a:gd name="connsiteX3498" fmla="*/ 10720665 w 12191990"/>
              <a:gd name="connsiteY3498" fmla="*/ 166207 h 6857994"/>
              <a:gd name="connsiteX3499" fmla="*/ 10723966 w 12191990"/>
              <a:gd name="connsiteY3499" fmla="*/ 162906 h 6857994"/>
              <a:gd name="connsiteX3500" fmla="*/ 10720193 w 12191990"/>
              <a:gd name="connsiteY3500" fmla="*/ 161969 h 6857994"/>
              <a:gd name="connsiteX3501" fmla="*/ 10717385 w 12191990"/>
              <a:gd name="connsiteY3501" fmla="*/ 165734 h 6857994"/>
              <a:gd name="connsiteX3502" fmla="*/ 10714552 w 12191990"/>
              <a:gd name="connsiteY3502" fmla="*/ 169035 h 6857994"/>
              <a:gd name="connsiteX3503" fmla="*/ 10711251 w 12191990"/>
              <a:gd name="connsiteY3503" fmla="*/ 172315 h 6857994"/>
              <a:gd name="connsiteX3504" fmla="*/ 10708440 w 12191990"/>
              <a:gd name="connsiteY3504" fmla="*/ 175615 h 6857994"/>
              <a:gd name="connsiteX3505" fmla="*/ 10705608 w 12191990"/>
              <a:gd name="connsiteY3505" fmla="*/ 178916 h 6857994"/>
              <a:gd name="connsiteX3506" fmla="*/ 10702776 w 12191990"/>
              <a:gd name="connsiteY3506" fmla="*/ 182664 h 6857994"/>
              <a:gd name="connsiteX3507" fmla="*/ 10699943 w 12191990"/>
              <a:gd name="connsiteY3507" fmla="*/ 185965 h 6857994"/>
              <a:gd name="connsiteX3508" fmla="*/ 10697132 w 12191990"/>
              <a:gd name="connsiteY3508" fmla="*/ 189266 h 6857994"/>
              <a:gd name="connsiteX3509" fmla="*/ 10696174 w 12191990"/>
              <a:gd name="connsiteY3509" fmla="*/ 188797 h 6857994"/>
              <a:gd name="connsiteX3510" fmla="*/ 10695726 w 12191990"/>
              <a:gd name="connsiteY3510" fmla="*/ 188329 h 6857994"/>
              <a:gd name="connsiteX3511" fmla="*/ 10695258 w 12191990"/>
              <a:gd name="connsiteY3511" fmla="*/ 188329 h 6857994"/>
              <a:gd name="connsiteX3512" fmla="*/ 10694300 w 12191990"/>
              <a:gd name="connsiteY3512" fmla="*/ 187860 h 6857994"/>
              <a:gd name="connsiteX3513" fmla="*/ 10693831 w 12191990"/>
              <a:gd name="connsiteY3513" fmla="*/ 187860 h 6857994"/>
              <a:gd name="connsiteX3514" fmla="*/ 10692894 w 12191990"/>
              <a:gd name="connsiteY3514" fmla="*/ 187860 h 6857994"/>
              <a:gd name="connsiteX3515" fmla="*/ 10691957 w 12191990"/>
              <a:gd name="connsiteY3515" fmla="*/ 187371 h 6857994"/>
              <a:gd name="connsiteX3516" fmla="*/ 10691489 w 12191990"/>
              <a:gd name="connsiteY3516" fmla="*/ 187371 h 6857994"/>
              <a:gd name="connsiteX3517" fmla="*/ 10690083 w 12191990"/>
              <a:gd name="connsiteY3517" fmla="*/ 187860 h 6857994"/>
              <a:gd name="connsiteX3518" fmla="*/ 10688677 w 12191990"/>
              <a:gd name="connsiteY3518" fmla="*/ 187860 h 6857994"/>
              <a:gd name="connsiteX3519" fmla="*/ 10687272 w 12191990"/>
              <a:gd name="connsiteY3519" fmla="*/ 188329 h 6857994"/>
              <a:gd name="connsiteX3520" fmla="*/ 10686314 w 12191990"/>
              <a:gd name="connsiteY3520" fmla="*/ 188797 h 6857994"/>
              <a:gd name="connsiteX3521" fmla="*/ 10685398 w 12191990"/>
              <a:gd name="connsiteY3521" fmla="*/ 189266 h 6857994"/>
              <a:gd name="connsiteX3522" fmla="*/ 10684440 w 12191990"/>
              <a:gd name="connsiteY3522" fmla="*/ 190203 h 6857994"/>
              <a:gd name="connsiteX3523" fmla="*/ 10683502 w 12191990"/>
              <a:gd name="connsiteY3523" fmla="*/ 191140 h 6857994"/>
              <a:gd name="connsiteX3524" fmla="*/ 10682565 w 12191990"/>
              <a:gd name="connsiteY3524" fmla="*/ 192098 h 6857994"/>
              <a:gd name="connsiteX3525" fmla="*/ 10677369 w 12191990"/>
              <a:gd name="connsiteY3525" fmla="*/ 189266 h 6857994"/>
              <a:gd name="connsiteX3526" fmla="*/ 10672215 w 12191990"/>
              <a:gd name="connsiteY3526" fmla="*/ 186434 h 6857994"/>
              <a:gd name="connsiteX3527" fmla="*/ 10667019 w 12191990"/>
              <a:gd name="connsiteY3527" fmla="*/ 183601 h 6857994"/>
              <a:gd name="connsiteX3528" fmla="*/ 10661844 w 12191990"/>
              <a:gd name="connsiteY3528" fmla="*/ 180790 h 6857994"/>
              <a:gd name="connsiteX3529" fmla="*/ 10656669 w 12191990"/>
              <a:gd name="connsiteY3529" fmla="*/ 177958 h 6857994"/>
              <a:gd name="connsiteX3530" fmla="*/ 10651494 w 12191990"/>
              <a:gd name="connsiteY3530" fmla="*/ 175147 h 6857994"/>
              <a:gd name="connsiteX3531" fmla="*/ 10646319 w 12191990"/>
              <a:gd name="connsiteY3531" fmla="*/ 172315 h 6857994"/>
              <a:gd name="connsiteX3532" fmla="*/ 10640680 w 12191990"/>
              <a:gd name="connsiteY3532" fmla="*/ 169952 h 6857994"/>
              <a:gd name="connsiteX3533" fmla="*/ 10641145 w 12191990"/>
              <a:gd name="connsiteY3533" fmla="*/ 169508 h 6857994"/>
              <a:gd name="connsiteX3534" fmla="*/ 10641145 w 12191990"/>
              <a:gd name="connsiteY3534" fmla="*/ 169039 h 6857994"/>
              <a:gd name="connsiteX3535" fmla="*/ 10641145 w 12191990"/>
              <a:gd name="connsiteY3535" fmla="*/ 168549 h 6857994"/>
              <a:gd name="connsiteX3536" fmla="*/ 10641145 w 12191990"/>
              <a:gd name="connsiteY3536" fmla="*/ 168081 h 6857994"/>
              <a:gd name="connsiteX3537" fmla="*/ 10641145 w 12191990"/>
              <a:gd name="connsiteY3537" fmla="*/ 167612 h 6857994"/>
              <a:gd name="connsiteX3538" fmla="*/ 10641593 w 12191990"/>
              <a:gd name="connsiteY3538" fmla="*/ 167612 h 6857994"/>
              <a:gd name="connsiteX3539" fmla="*/ 10641593 w 12191990"/>
              <a:gd name="connsiteY3539" fmla="*/ 167144 h 6857994"/>
              <a:gd name="connsiteX3540" fmla="*/ 10651495 w 12191990"/>
              <a:gd name="connsiteY3540" fmla="*/ 166675 h 6857994"/>
              <a:gd name="connsiteX3541" fmla="*/ 10660908 w 12191990"/>
              <a:gd name="connsiteY3541" fmla="*/ 165738 h 6857994"/>
              <a:gd name="connsiteX3542" fmla="*/ 10670790 w 12191990"/>
              <a:gd name="connsiteY3542" fmla="*/ 165270 h 6857994"/>
              <a:gd name="connsiteX3543" fmla="*/ 10680671 w 12191990"/>
              <a:gd name="connsiteY3543" fmla="*/ 164780 h 6857994"/>
              <a:gd name="connsiteX3544" fmla="*/ 10690531 w 12191990"/>
              <a:gd name="connsiteY3544" fmla="*/ 163843 h 6857994"/>
              <a:gd name="connsiteX3545" fmla="*/ 10700434 w 12191990"/>
              <a:gd name="connsiteY3545" fmla="*/ 163374 h 6857994"/>
              <a:gd name="connsiteX3546" fmla="*/ 10710315 w 12191990"/>
              <a:gd name="connsiteY3546" fmla="*/ 162906 h 6857994"/>
              <a:gd name="connsiteX3547" fmla="*/ 10718962 w 12191990"/>
              <a:gd name="connsiteY3547" fmla="*/ 162086 h 6857994"/>
              <a:gd name="connsiteX3548" fmla="*/ 10774805 w 12191990"/>
              <a:gd name="connsiteY3548" fmla="*/ 159629 h 6857994"/>
              <a:gd name="connsiteX3549" fmla="*/ 10781871 w 12191990"/>
              <a:gd name="connsiteY3549" fmla="*/ 164311 h 6857994"/>
              <a:gd name="connsiteX3550" fmla="*/ 10788920 w 12191990"/>
              <a:gd name="connsiteY3550" fmla="*/ 169039 h 6857994"/>
              <a:gd name="connsiteX3551" fmla="*/ 10796458 w 12191990"/>
              <a:gd name="connsiteY3551" fmla="*/ 173256 h 6857994"/>
              <a:gd name="connsiteX3552" fmla="*/ 10803507 w 12191990"/>
              <a:gd name="connsiteY3552" fmla="*/ 177962 h 6857994"/>
              <a:gd name="connsiteX3553" fmla="*/ 10810578 w 12191990"/>
              <a:gd name="connsiteY3553" fmla="*/ 182668 h 6857994"/>
              <a:gd name="connsiteX3554" fmla="*/ 10818095 w 12191990"/>
              <a:gd name="connsiteY3554" fmla="*/ 187375 h 6857994"/>
              <a:gd name="connsiteX3555" fmla="*/ 10825166 w 12191990"/>
              <a:gd name="connsiteY3555" fmla="*/ 191634 h 6857994"/>
              <a:gd name="connsiteX3556" fmla="*/ 10832226 w 12191990"/>
              <a:gd name="connsiteY3556" fmla="*/ 196312 h 6857994"/>
              <a:gd name="connsiteX3557" fmla="*/ 10828934 w 12191990"/>
              <a:gd name="connsiteY3557" fmla="*/ 195378 h 6857994"/>
              <a:gd name="connsiteX3558" fmla="*/ 10825165 w 12191990"/>
              <a:gd name="connsiteY3558" fmla="*/ 193972 h 6857994"/>
              <a:gd name="connsiteX3559" fmla="*/ 10821395 w 12191990"/>
              <a:gd name="connsiteY3559" fmla="*/ 193014 h 6857994"/>
              <a:gd name="connsiteX3560" fmla="*/ 10817647 w 12191990"/>
              <a:gd name="connsiteY3560" fmla="*/ 191630 h 6857994"/>
              <a:gd name="connsiteX3561" fmla="*/ 10814346 w 12191990"/>
              <a:gd name="connsiteY3561" fmla="*/ 190671 h 6857994"/>
              <a:gd name="connsiteX3562" fmla="*/ 10810577 w 12191990"/>
              <a:gd name="connsiteY3562" fmla="*/ 189266 h 6857994"/>
              <a:gd name="connsiteX3563" fmla="*/ 10806807 w 12191990"/>
              <a:gd name="connsiteY3563" fmla="*/ 188329 h 6857994"/>
              <a:gd name="connsiteX3564" fmla="*/ 10803038 w 12191990"/>
              <a:gd name="connsiteY3564" fmla="*/ 187371 h 6857994"/>
              <a:gd name="connsiteX3565" fmla="*/ 10799737 w 12191990"/>
              <a:gd name="connsiteY3565" fmla="*/ 183601 h 6857994"/>
              <a:gd name="connsiteX3566" fmla="*/ 10795968 w 12191990"/>
              <a:gd name="connsiteY3566" fmla="*/ 180322 h 6857994"/>
              <a:gd name="connsiteX3567" fmla="*/ 10792688 w 12191990"/>
              <a:gd name="connsiteY3567" fmla="*/ 177021 h 6857994"/>
              <a:gd name="connsiteX3568" fmla="*/ 10788919 w 12191990"/>
              <a:gd name="connsiteY3568" fmla="*/ 173252 h 6857994"/>
              <a:gd name="connsiteX3569" fmla="*/ 10785170 w 12191990"/>
              <a:gd name="connsiteY3569" fmla="*/ 169951 h 6857994"/>
              <a:gd name="connsiteX3570" fmla="*/ 10781870 w 12191990"/>
              <a:gd name="connsiteY3570" fmla="*/ 166671 h 6857994"/>
              <a:gd name="connsiteX3571" fmla="*/ 10778100 w 12191990"/>
              <a:gd name="connsiteY3571" fmla="*/ 163370 h 6857994"/>
              <a:gd name="connsiteX3572" fmla="*/ 10761149 w 12191990"/>
              <a:gd name="connsiteY3572" fmla="*/ 151598 h 6857994"/>
              <a:gd name="connsiteX3573" fmla="*/ 10765387 w 12191990"/>
              <a:gd name="connsiteY3573" fmla="*/ 155367 h 6857994"/>
              <a:gd name="connsiteX3574" fmla="*/ 10769625 w 12191990"/>
              <a:gd name="connsiteY3574" fmla="*/ 159626 h 6857994"/>
              <a:gd name="connsiteX3575" fmla="*/ 10773842 w 12191990"/>
              <a:gd name="connsiteY3575" fmla="*/ 163843 h 6857994"/>
              <a:gd name="connsiteX3576" fmla="*/ 10778570 w 12191990"/>
              <a:gd name="connsiteY3576" fmla="*/ 168081 h 6857994"/>
              <a:gd name="connsiteX3577" fmla="*/ 10782808 w 12191990"/>
              <a:gd name="connsiteY3577" fmla="*/ 171850 h 6857994"/>
              <a:gd name="connsiteX3578" fmla="*/ 10787046 w 12191990"/>
              <a:gd name="connsiteY3578" fmla="*/ 176088 h 6857994"/>
              <a:gd name="connsiteX3579" fmla="*/ 10791283 w 12191990"/>
              <a:gd name="connsiteY3579" fmla="*/ 180326 h 6857994"/>
              <a:gd name="connsiteX3580" fmla="*/ 10795494 w 12191990"/>
              <a:gd name="connsiteY3580" fmla="*/ 184557 h 6857994"/>
              <a:gd name="connsiteX3581" fmla="*/ 10787513 w 12191990"/>
              <a:gd name="connsiteY3581" fmla="*/ 181259 h 6857994"/>
              <a:gd name="connsiteX3582" fmla="*/ 10779037 w 12191990"/>
              <a:gd name="connsiteY3582" fmla="*/ 178448 h 6857994"/>
              <a:gd name="connsiteX3583" fmla="*/ 10770561 w 12191990"/>
              <a:gd name="connsiteY3583" fmla="*/ 175615 h 6857994"/>
              <a:gd name="connsiteX3584" fmla="*/ 10762554 w 12191990"/>
              <a:gd name="connsiteY3584" fmla="*/ 172315 h 6857994"/>
              <a:gd name="connsiteX3585" fmla="*/ 10754078 w 12191990"/>
              <a:gd name="connsiteY3585" fmla="*/ 169504 h 6857994"/>
              <a:gd name="connsiteX3586" fmla="*/ 10746092 w 12191990"/>
              <a:gd name="connsiteY3586" fmla="*/ 166671 h 6857994"/>
              <a:gd name="connsiteX3587" fmla="*/ 10737616 w 12191990"/>
              <a:gd name="connsiteY3587" fmla="*/ 163370 h 6857994"/>
              <a:gd name="connsiteX3588" fmla="*/ 10729146 w 12191990"/>
              <a:gd name="connsiteY3588" fmla="*/ 160540 h 6857994"/>
              <a:gd name="connsiteX3589" fmla="*/ 10733379 w 12191990"/>
              <a:gd name="connsiteY3589" fmla="*/ 159137 h 6857994"/>
              <a:gd name="connsiteX3590" fmla="*/ 10737149 w 12191990"/>
              <a:gd name="connsiteY3590" fmla="*/ 158200 h 6857994"/>
              <a:gd name="connsiteX3591" fmla="*/ 10741365 w 12191990"/>
              <a:gd name="connsiteY3591" fmla="*/ 157263 h 6857994"/>
              <a:gd name="connsiteX3592" fmla="*/ 10745135 w 12191990"/>
              <a:gd name="connsiteY3592" fmla="*/ 155857 h 6857994"/>
              <a:gd name="connsiteX3593" fmla="*/ 10749394 w 12191990"/>
              <a:gd name="connsiteY3593" fmla="*/ 154899 h 6857994"/>
              <a:gd name="connsiteX3594" fmla="*/ 10753163 w 12191990"/>
              <a:gd name="connsiteY3594" fmla="*/ 153493 h 6857994"/>
              <a:gd name="connsiteX3595" fmla="*/ 10757380 w 12191990"/>
              <a:gd name="connsiteY3595" fmla="*/ 152556 h 6857994"/>
              <a:gd name="connsiteX3596" fmla="*/ 10658063 w 12191990"/>
              <a:gd name="connsiteY3596" fmla="*/ 141721 h 6857994"/>
              <a:gd name="connsiteX3597" fmla="*/ 10655264 w 12191990"/>
              <a:gd name="connsiteY3597" fmla="*/ 143608 h 6857994"/>
              <a:gd name="connsiteX3598" fmla="*/ 10652900 w 12191990"/>
              <a:gd name="connsiteY3598" fmla="*/ 145950 h 6857994"/>
              <a:gd name="connsiteX3599" fmla="*/ 10650557 w 12191990"/>
              <a:gd name="connsiteY3599" fmla="*/ 147825 h 6857994"/>
              <a:gd name="connsiteX3600" fmla="*/ 10647725 w 12191990"/>
              <a:gd name="connsiteY3600" fmla="*/ 149720 h 6857994"/>
              <a:gd name="connsiteX3601" fmla="*/ 10645361 w 12191990"/>
              <a:gd name="connsiteY3601" fmla="*/ 152084 h 6857994"/>
              <a:gd name="connsiteX3602" fmla="*/ 10643018 w 12191990"/>
              <a:gd name="connsiteY3602" fmla="*/ 153958 h 6857994"/>
              <a:gd name="connsiteX3603" fmla="*/ 10640676 w 12191990"/>
              <a:gd name="connsiteY3603" fmla="*/ 155853 h 6857994"/>
              <a:gd name="connsiteX3604" fmla="*/ 10637843 w 12191990"/>
              <a:gd name="connsiteY3604" fmla="*/ 158196 h 6857994"/>
              <a:gd name="connsiteX3605" fmla="*/ 10637375 w 12191990"/>
              <a:gd name="connsiteY3605" fmla="*/ 157259 h 6857994"/>
              <a:gd name="connsiteX3606" fmla="*/ 10636438 w 12191990"/>
              <a:gd name="connsiteY3606" fmla="*/ 156790 h 6857994"/>
              <a:gd name="connsiteX3607" fmla="*/ 10635480 w 12191990"/>
              <a:gd name="connsiteY3607" fmla="*/ 156322 h 6857994"/>
              <a:gd name="connsiteX3608" fmla="*/ 10634543 w 12191990"/>
              <a:gd name="connsiteY3608" fmla="*/ 155853 h 6857994"/>
              <a:gd name="connsiteX3609" fmla="*/ 10633606 w 12191990"/>
              <a:gd name="connsiteY3609" fmla="*/ 155363 h 6857994"/>
              <a:gd name="connsiteX3610" fmla="*/ 10632669 w 12191990"/>
              <a:gd name="connsiteY3610" fmla="*/ 155363 h 6857994"/>
              <a:gd name="connsiteX3611" fmla="*/ 10631710 w 12191990"/>
              <a:gd name="connsiteY3611" fmla="*/ 154895 h 6857994"/>
              <a:gd name="connsiteX3612" fmla="*/ 10630794 w 12191990"/>
              <a:gd name="connsiteY3612" fmla="*/ 154895 h 6857994"/>
              <a:gd name="connsiteX3613" fmla="*/ 10628899 w 12191990"/>
              <a:gd name="connsiteY3613" fmla="*/ 155363 h 6857994"/>
              <a:gd name="connsiteX3614" fmla="*/ 10627025 w 12191990"/>
              <a:gd name="connsiteY3614" fmla="*/ 155853 h 6857994"/>
              <a:gd name="connsiteX3615" fmla="*/ 10625130 w 12191990"/>
              <a:gd name="connsiteY3615" fmla="*/ 156322 h 6857994"/>
              <a:gd name="connsiteX3616" fmla="*/ 10623724 w 12191990"/>
              <a:gd name="connsiteY3616" fmla="*/ 157259 h 6857994"/>
              <a:gd name="connsiteX3617" fmla="*/ 10622297 w 12191990"/>
              <a:gd name="connsiteY3617" fmla="*/ 158664 h 6857994"/>
              <a:gd name="connsiteX3618" fmla="*/ 10621382 w 12191990"/>
              <a:gd name="connsiteY3618" fmla="*/ 160070 h 6857994"/>
              <a:gd name="connsiteX3619" fmla="*/ 10620423 w 12191990"/>
              <a:gd name="connsiteY3619" fmla="*/ 161965 h 6857994"/>
              <a:gd name="connsiteX3620" fmla="*/ 10619955 w 12191990"/>
              <a:gd name="connsiteY3620" fmla="*/ 163370 h 6857994"/>
              <a:gd name="connsiteX3621" fmla="*/ 10616654 w 12191990"/>
              <a:gd name="connsiteY3621" fmla="*/ 163370 h 6857994"/>
              <a:gd name="connsiteX3622" fmla="*/ 10613353 w 12191990"/>
              <a:gd name="connsiteY3622" fmla="*/ 162902 h 6857994"/>
              <a:gd name="connsiteX3623" fmla="*/ 10610073 w 12191990"/>
              <a:gd name="connsiteY3623" fmla="*/ 162433 h 6857994"/>
              <a:gd name="connsiteX3624" fmla="*/ 10606772 w 12191990"/>
              <a:gd name="connsiteY3624" fmla="*/ 162433 h 6857994"/>
              <a:gd name="connsiteX3625" fmla="*/ 10603471 w 12191990"/>
              <a:gd name="connsiteY3625" fmla="*/ 161965 h 6857994"/>
              <a:gd name="connsiteX3626" fmla="*/ 10599702 w 12191990"/>
              <a:gd name="connsiteY3626" fmla="*/ 161496 h 6857994"/>
              <a:gd name="connsiteX3627" fmla="*/ 10596422 w 12191990"/>
              <a:gd name="connsiteY3627" fmla="*/ 161496 h 6857994"/>
              <a:gd name="connsiteX3628" fmla="*/ 10593132 w 12191990"/>
              <a:gd name="connsiteY3628" fmla="*/ 161008 h 6857994"/>
              <a:gd name="connsiteX3629" fmla="*/ 10601130 w 12191990"/>
              <a:gd name="connsiteY3629" fmla="*/ 158668 h 6857994"/>
              <a:gd name="connsiteX3630" fmla="*/ 10609584 w 12191990"/>
              <a:gd name="connsiteY3630" fmla="*/ 156326 h 6857994"/>
              <a:gd name="connsiteX3631" fmla="*/ 10617613 w 12191990"/>
              <a:gd name="connsiteY3631" fmla="*/ 153962 h 6857994"/>
              <a:gd name="connsiteX3632" fmla="*/ 10625599 w 12191990"/>
              <a:gd name="connsiteY3632" fmla="*/ 151129 h 6857994"/>
              <a:gd name="connsiteX3633" fmla="*/ 10633607 w 12191990"/>
              <a:gd name="connsiteY3633" fmla="*/ 148787 h 6857994"/>
              <a:gd name="connsiteX3634" fmla="*/ 10641593 w 12191990"/>
              <a:gd name="connsiteY3634" fmla="*/ 146444 h 6857994"/>
              <a:gd name="connsiteX3635" fmla="*/ 10650090 w 12191990"/>
              <a:gd name="connsiteY3635" fmla="*/ 144080 h 6857994"/>
              <a:gd name="connsiteX3636" fmla="*/ 10678343 w 12191990"/>
              <a:gd name="connsiteY3636" fmla="*/ 140782 h 6857994"/>
              <a:gd name="connsiteX3637" fmla="*/ 10687741 w 12191990"/>
              <a:gd name="connsiteY3637" fmla="*/ 142185 h 6857994"/>
              <a:gd name="connsiteX3638" fmla="*/ 10697133 w 12191990"/>
              <a:gd name="connsiteY3638" fmla="*/ 143143 h 6857994"/>
              <a:gd name="connsiteX3639" fmla="*/ 10706546 w 12191990"/>
              <a:gd name="connsiteY3639" fmla="*/ 144549 h 6857994"/>
              <a:gd name="connsiteX3640" fmla="*/ 10715959 w 12191990"/>
              <a:gd name="connsiteY3640" fmla="*/ 145486 h 6857994"/>
              <a:gd name="connsiteX3641" fmla="*/ 10725372 w 12191990"/>
              <a:gd name="connsiteY3641" fmla="*/ 146913 h 6857994"/>
              <a:gd name="connsiteX3642" fmla="*/ 10734785 w 12191990"/>
              <a:gd name="connsiteY3642" fmla="*/ 147829 h 6857994"/>
              <a:gd name="connsiteX3643" fmla="*/ 10743729 w 12191990"/>
              <a:gd name="connsiteY3643" fmla="*/ 149255 h 6857994"/>
              <a:gd name="connsiteX3644" fmla="*/ 10751984 w 12191990"/>
              <a:gd name="connsiteY3644" fmla="*/ 150075 h 6857994"/>
              <a:gd name="connsiteX3645" fmla="*/ 10753153 w 12191990"/>
              <a:gd name="connsiteY3645" fmla="*/ 150191 h 6857994"/>
              <a:gd name="connsiteX3646" fmla="*/ 10749861 w 12191990"/>
              <a:gd name="connsiteY3646" fmla="*/ 151125 h 6857994"/>
              <a:gd name="connsiteX3647" fmla="*/ 10746092 w 12191990"/>
              <a:gd name="connsiteY3647" fmla="*/ 152084 h 6857994"/>
              <a:gd name="connsiteX3648" fmla="*/ 10742323 w 12191990"/>
              <a:gd name="connsiteY3648" fmla="*/ 153489 h 6857994"/>
              <a:gd name="connsiteX3649" fmla="*/ 10738553 w 12191990"/>
              <a:gd name="connsiteY3649" fmla="*/ 154426 h 6857994"/>
              <a:gd name="connsiteX3650" fmla="*/ 10734784 w 12191990"/>
              <a:gd name="connsiteY3650" fmla="*/ 155363 h 6857994"/>
              <a:gd name="connsiteX3651" fmla="*/ 10731483 w 12191990"/>
              <a:gd name="connsiteY3651" fmla="*/ 156322 h 6857994"/>
              <a:gd name="connsiteX3652" fmla="*/ 10727735 w 12191990"/>
              <a:gd name="connsiteY3652" fmla="*/ 157727 h 6857994"/>
              <a:gd name="connsiteX3653" fmla="*/ 10723965 w 12191990"/>
              <a:gd name="connsiteY3653" fmla="*/ 158664 h 6857994"/>
              <a:gd name="connsiteX3654" fmla="*/ 10718322 w 12191990"/>
              <a:gd name="connsiteY3654" fmla="*/ 156322 h 6857994"/>
              <a:gd name="connsiteX3655" fmla="*/ 10712657 w 12191990"/>
              <a:gd name="connsiteY3655" fmla="*/ 153958 h 6857994"/>
              <a:gd name="connsiteX3656" fmla="*/ 10707013 w 12191990"/>
              <a:gd name="connsiteY3656" fmla="*/ 152084 h 6857994"/>
              <a:gd name="connsiteX3657" fmla="*/ 10701370 w 12191990"/>
              <a:gd name="connsiteY3657" fmla="*/ 149720 h 6857994"/>
              <a:gd name="connsiteX3658" fmla="*/ 10695726 w 12191990"/>
              <a:gd name="connsiteY3658" fmla="*/ 147356 h 6857994"/>
              <a:gd name="connsiteX3659" fmla="*/ 10690083 w 12191990"/>
              <a:gd name="connsiteY3659" fmla="*/ 145482 h 6857994"/>
              <a:gd name="connsiteX3660" fmla="*/ 10683971 w 12191990"/>
              <a:gd name="connsiteY3660" fmla="*/ 143139 h 6857994"/>
              <a:gd name="connsiteX3661" fmla="*/ 10665615 w 12191990"/>
              <a:gd name="connsiteY3661" fmla="*/ 139374 h 6857994"/>
              <a:gd name="connsiteX3662" fmla="*/ 10672216 w 12191990"/>
              <a:gd name="connsiteY3662" fmla="*/ 142185 h 6857994"/>
              <a:gd name="connsiteX3663" fmla="*/ 10678329 w 12191990"/>
              <a:gd name="connsiteY3663" fmla="*/ 144549 h 6857994"/>
              <a:gd name="connsiteX3664" fmla="*/ 10684441 w 12191990"/>
              <a:gd name="connsiteY3664" fmla="*/ 146913 h 6857994"/>
              <a:gd name="connsiteX3665" fmla="*/ 10691021 w 12191990"/>
              <a:gd name="connsiteY3665" fmla="*/ 149255 h 6857994"/>
              <a:gd name="connsiteX3666" fmla="*/ 10697133 w 12191990"/>
              <a:gd name="connsiteY3666" fmla="*/ 151598 h 6857994"/>
              <a:gd name="connsiteX3667" fmla="*/ 10703714 w 12191990"/>
              <a:gd name="connsiteY3667" fmla="*/ 154430 h 6857994"/>
              <a:gd name="connsiteX3668" fmla="*/ 10709847 w 12191990"/>
              <a:gd name="connsiteY3668" fmla="*/ 156794 h 6857994"/>
              <a:gd name="connsiteX3669" fmla="*/ 10716416 w 12191990"/>
              <a:gd name="connsiteY3669" fmla="*/ 159133 h 6857994"/>
              <a:gd name="connsiteX3670" fmla="*/ 10708190 w 12191990"/>
              <a:gd name="connsiteY3670" fmla="*/ 159561 h 6857994"/>
              <a:gd name="connsiteX3671" fmla="*/ 10707013 w 12191990"/>
              <a:gd name="connsiteY3671" fmla="*/ 159622 h 6857994"/>
              <a:gd name="connsiteX3672" fmla="*/ 10697601 w 12191990"/>
              <a:gd name="connsiteY3672" fmla="*/ 160070 h 6857994"/>
              <a:gd name="connsiteX3673" fmla="*/ 10688209 w 12191990"/>
              <a:gd name="connsiteY3673" fmla="*/ 161007 h 6857994"/>
              <a:gd name="connsiteX3674" fmla="*/ 10678796 w 12191990"/>
              <a:gd name="connsiteY3674" fmla="*/ 161496 h 6857994"/>
              <a:gd name="connsiteX3675" fmla="*/ 10669383 w 12191990"/>
              <a:gd name="connsiteY3675" fmla="*/ 161965 h 6857994"/>
              <a:gd name="connsiteX3676" fmla="*/ 10659970 w 12191990"/>
              <a:gd name="connsiteY3676" fmla="*/ 162433 h 6857994"/>
              <a:gd name="connsiteX3677" fmla="*/ 10650557 w 12191990"/>
              <a:gd name="connsiteY3677" fmla="*/ 163370 h 6857994"/>
              <a:gd name="connsiteX3678" fmla="*/ 10642321 w 12191990"/>
              <a:gd name="connsiteY3678" fmla="*/ 163780 h 6857994"/>
              <a:gd name="connsiteX3679" fmla="*/ 10641145 w 12191990"/>
              <a:gd name="connsiteY3679" fmla="*/ 163839 h 6857994"/>
              <a:gd name="connsiteX3680" fmla="*/ 10641145 w 12191990"/>
              <a:gd name="connsiteY3680" fmla="*/ 163374 h 6857994"/>
              <a:gd name="connsiteX3681" fmla="*/ 10641145 w 12191990"/>
              <a:gd name="connsiteY3681" fmla="*/ 162906 h 6857994"/>
              <a:gd name="connsiteX3682" fmla="*/ 10641145 w 12191990"/>
              <a:gd name="connsiteY3682" fmla="*/ 162437 h 6857994"/>
              <a:gd name="connsiteX3683" fmla="*/ 10641144 w 12191990"/>
              <a:gd name="connsiteY3683" fmla="*/ 162436 h 6857994"/>
              <a:gd name="connsiteX3684" fmla="*/ 10641144 w 12191990"/>
              <a:gd name="connsiteY3684" fmla="*/ 162433 h 6857994"/>
              <a:gd name="connsiteX3685" fmla="*/ 10640676 w 12191990"/>
              <a:gd name="connsiteY3685" fmla="*/ 161965 h 6857994"/>
              <a:gd name="connsiteX3686" fmla="*/ 10640208 w 12191990"/>
              <a:gd name="connsiteY3686" fmla="*/ 161497 h 6857994"/>
              <a:gd name="connsiteX3687" fmla="*/ 10640208 w 12191990"/>
              <a:gd name="connsiteY3687" fmla="*/ 161011 h 6857994"/>
              <a:gd name="connsiteX3688" fmla="*/ 10640208 w 12191990"/>
              <a:gd name="connsiteY3688" fmla="*/ 160542 h 6857994"/>
              <a:gd name="connsiteX3689" fmla="*/ 10643019 w 12191990"/>
              <a:gd name="connsiteY3689" fmla="*/ 157731 h 6857994"/>
              <a:gd name="connsiteX3690" fmla="*/ 10646320 w 12191990"/>
              <a:gd name="connsiteY3690" fmla="*/ 155367 h 6857994"/>
              <a:gd name="connsiteX3691" fmla="*/ 10649621 w 12191990"/>
              <a:gd name="connsiteY3691" fmla="*/ 152556 h 6857994"/>
              <a:gd name="connsiteX3692" fmla="*/ 10652901 w 12191990"/>
              <a:gd name="connsiteY3692" fmla="*/ 150192 h 6857994"/>
              <a:gd name="connsiteX3693" fmla="*/ 10656202 w 12191990"/>
              <a:gd name="connsiteY3693" fmla="*/ 147360 h 6857994"/>
              <a:gd name="connsiteX3694" fmla="*/ 10659503 w 12191990"/>
              <a:gd name="connsiteY3694" fmla="*/ 145018 h 6857994"/>
              <a:gd name="connsiteX3695" fmla="*/ 10662314 w 12191990"/>
              <a:gd name="connsiteY3695" fmla="*/ 142185 h 6857994"/>
              <a:gd name="connsiteX3696" fmla="*/ 10665615 w 12191990"/>
              <a:gd name="connsiteY3696" fmla="*/ 139374 h 6857994"/>
              <a:gd name="connsiteX3697" fmla="*/ 10665145 w 12191990"/>
              <a:gd name="connsiteY3697" fmla="*/ 136069 h 6857994"/>
              <a:gd name="connsiteX3698" fmla="*/ 10654774 w 12191990"/>
              <a:gd name="connsiteY3698" fmla="*/ 138902 h 6857994"/>
              <a:gd name="connsiteX3699" fmla="*/ 10644893 w 12191990"/>
              <a:gd name="connsiteY3699" fmla="*/ 142181 h 6857994"/>
              <a:gd name="connsiteX3700" fmla="*/ 10634543 w 12191990"/>
              <a:gd name="connsiteY3700" fmla="*/ 145013 h 6857994"/>
              <a:gd name="connsiteX3701" fmla="*/ 10624661 w 12191990"/>
              <a:gd name="connsiteY3701" fmla="*/ 148314 h 6857994"/>
              <a:gd name="connsiteX3702" fmla="*/ 10614311 w 12191990"/>
              <a:gd name="connsiteY3702" fmla="*/ 151125 h 6857994"/>
              <a:gd name="connsiteX3703" fmla="*/ 10604430 w 12191990"/>
              <a:gd name="connsiteY3703" fmla="*/ 154426 h 6857994"/>
              <a:gd name="connsiteX3704" fmla="*/ 10594059 w 12191990"/>
              <a:gd name="connsiteY3704" fmla="*/ 157259 h 6857994"/>
              <a:gd name="connsiteX3705" fmla="*/ 10584177 w 12191990"/>
              <a:gd name="connsiteY3705" fmla="*/ 160070 h 6857994"/>
              <a:gd name="connsiteX3706" fmla="*/ 10584177 w 12191990"/>
              <a:gd name="connsiteY3706" fmla="*/ 160538 h 6857994"/>
              <a:gd name="connsiteX3707" fmla="*/ 10583709 w 12191990"/>
              <a:gd name="connsiteY3707" fmla="*/ 160538 h 6857994"/>
              <a:gd name="connsiteX3708" fmla="*/ 10574296 w 12191990"/>
              <a:gd name="connsiteY3708" fmla="*/ 168545 h 6857994"/>
              <a:gd name="connsiteX3709" fmla="*/ 10565351 w 12191990"/>
              <a:gd name="connsiteY3709" fmla="*/ 176084 h 6857994"/>
              <a:gd name="connsiteX3710" fmla="*/ 10555938 w 12191990"/>
              <a:gd name="connsiteY3710" fmla="*/ 183601 h 6857994"/>
              <a:gd name="connsiteX3711" fmla="*/ 10546525 w 12191990"/>
              <a:gd name="connsiteY3711" fmla="*/ 191630 h 6857994"/>
              <a:gd name="connsiteX3712" fmla="*/ 10537581 w 12191990"/>
              <a:gd name="connsiteY3712" fmla="*/ 199147 h 6857994"/>
              <a:gd name="connsiteX3713" fmla="*/ 10528168 w 12191990"/>
              <a:gd name="connsiteY3713" fmla="*/ 207154 h 6857994"/>
              <a:gd name="connsiteX3714" fmla="*/ 10519224 w 12191990"/>
              <a:gd name="connsiteY3714" fmla="*/ 214693 h 6857994"/>
              <a:gd name="connsiteX3715" fmla="*/ 10509790 w 12191990"/>
              <a:gd name="connsiteY3715" fmla="*/ 222210 h 6857994"/>
              <a:gd name="connsiteX3716" fmla="*/ 10509790 w 12191990"/>
              <a:gd name="connsiteY3716" fmla="*/ 222679 h 6857994"/>
              <a:gd name="connsiteX3717" fmla="*/ 10509342 w 12191990"/>
              <a:gd name="connsiteY3717" fmla="*/ 223147 h 6857994"/>
              <a:gd name="connsiteX3718" fmla="*/ 10504636 w 12191990"/>
              <a:gd name="connsiteY3718" fmla="*/ 233518 h 6857994"/>
              <a:gd name="connsiteX3719" fmla="*/ 10499908 w 12191990"/>
              <a:gd name="connsiteY3719" fmla="*/ 244337 h 6857994"/>
              <a:gd name="connsiteX3720" fmla="*/ 10494733 w 12191990"/>
              <a:gd name="connsiteY3720" fmla="*/ 254686 h 6857994"/>
              <a:gd name="connsiteX3721" fmla="*/ 10490027 w 12191990"/>
              <a:gd name="connsiteY3721" fmla="*/ 265526 h 6857994"/>
              <a:gd name="connsiteX3722" fmla="*/ 10484852 w 12191990"/>
              <a:gd name="connsiteY3722" fmla="*/ 275875 h 6857994"/>
              <a:gd name="connsiteX3723" fmla="*/ 10480145 w 12191990"/>
              <a:gd name="connsiteY3723" fmla="*/ 286694 h 6857994"/>
              <a:gd name="connsiteX3724" fmla="*/ 10474970 w 12191990"/>
              <a:gd name="connsiteY3724" fmla="*/ 297065 h 6857994"/>
              <a:gd name="connsiteX3725" fmla="*/ 10470264 w 12191990"/>
              <a:gd name="connsiteY3725" fmla="*/ 307414 h 6857994"/>
              <a:gd name="connsiteX3726" fmla="*/ 10470264 w 12191990"/>
              <a:gd name="connsiteY3726" fmla="*/ 307883 h 6857994"/>
              <a:gd name="connsiteX3727" fmla="*/ 10470264 w 12191990"/>
              <a:gd name="connsiteY3727" fmla="*/ 308351 h 6857994"/>
              <a:gd name="connsiteX3728" fmla="*/ 10470264 w 12191990"/>
              <a:gd name="connsiteY3728" fmla="*/ 312589 h 6857994"/>
              <a:gd name="connsiteX3729" fmla="*/ 10469795 w 12191990"/>
              <a:gd name="connsiteY3729" fmla="*/ 316827 h 6857994"/>
              <a:gd name="connsiteX3730" fmla="*/ 10469795 w 12191990"/>
              <a:gd name="connsiteY3730" fmla="*/ 321533 h 6857994"/>
              <a:gd name="connsiteX3731" fmla="*/ 10469795 w 12191990"/>
              <a:gd name="connsiteY3731" fmla="*/ 325771 h 6857994"/>
              <a:gd name="connsiteX3732" fmla="*/ 10469795 w 12191990"/>
              <a:gd name="connsiteY3732" fmla="*/ 330009 h 6857994"/>
              <a:gd name="connsiteX3733" fmla="*/ 10469795 w 12191990"/>
              <a:gd name="connsiteY3733" fmla="*/ 334715 h 6857994"/>
              <a:gd name="connsiteX3734" fmla="*/ 10469795 w 12191990"/>
              <a:gd name="connsiteY3734" fmla="*/ 338953 h 6857994"/>
              <a:gd name="connsiteX3735" fmla="*/ 10469795 w 12191990"/>
              <a:gd name="connsiteY3735" fmla="*/ 343191 h 6857994"/>
              <a:gd name="connsiteX3736" fmla="*/ 10469795 w 12191990"/>
              <a:gd name="connsiteY3736" fmla="*/ 343660 h 6857994"/>
              <a:gd name="connsiteX3737" fmla="*/ 10469327 w 12191990"/>
              <a:gd name="connsiteY3737" fmla="*/ 377520 h 6857994"/>
              <a:gd name="connsiteX3738" fmla="*/ 10474502 w 12191990"/>
              <a:gd name="connsiteY3738" fmla="*/ 410954 h 6857994"/>
              <a:gd name="connsiteX3739" fmla="*/ 10474503 w 12191990"/>
              <a:gd name="connsiteY3739" fmla="*/ 410956 h 6857994"/>
              <a:gd name="connsiteX3740" fmla="*/ 10474503 w 12191990"/>
              <a:gd name="connsiteY3740" fmla="*/ 410958 h 6857994"/>
              <a:gd name="connsiteX3741" fmla="*/ 10483916 w 12191990"/>
              <a:gd name="connsiteY3741" fmla="*/ 442965 h 6857994"/>
              <a:gd name="connsiteX3742" fmla="*/ 10498504 w 12191990"/>
              <a:gd name="connsiteY3742" fmla="*/ 473099 h 6857994"/>
              <a:gd name="connsiteX3743" fmla="*/ 10516861 w 12191990"/>
              <a:gd name="connsiteY3743" fmla="*/ 500400 h 6857994"/>
              <a:gd name="connsiteX3744" fmla="*/ 10539456 w 12191990"/>
              <a:gd name="connsiteY3744" fmla="*/ 524869 h 6857994"/>
              <a:gd name="connsiteX3745" fmla="*/ 10565352 w 12191990"/>
              <a:gd name="connsiteY3745" fmla="*/ 545589 h 6857994"/>
              <a:gd name="connsiteX3746" fmla="*/ 10595018 w 12191990"/>
              <a:gd name="connsiteY3746" fmla="*/ 562541 h 6857994"/>
              <a:gd name="connsiteX3747" fmla="*/ 10605836 w 12191990"/>
              <a:gd name="connsiteY3747" fmla="*/ 567226 h 6857994"/>
              <a:gd name="connsiteX3748" fmla="*/ 10617123 w 12191990"/>
              <a:gd name="connsiteY3748" fmla="*/ 571464 h 6857994"/>
              <a:gd name="connsiteX3749" fmla="*/ 10628432 w 12191990"/>
              <a:gd name="connsiteY3749" fmla="*/ 575233 h 6857994"/>
              <a:gd name="connsiteX3750" fmla="*/ 10640208 w 12191990"/>
              <a:gd name="connsiteY3750" fmla="*/ 578065 h 6857994"/>
              <a:gd name="connsiteX3751" fmla="*/ 10651495 w 12191990"/>
              <a:gd name="connsiteY3751" fmla="*/ 580408 h 6857994"/>
              <a:gd name="connsiteX3752" fmla="*/ 10663272 w 12191990"/>
              <a:gd name="connsiteY3752" fmla="*/ 581835 h 6857994"/>
              <a:gd name="connsiteX3753" fmla="*/ 10675028 w 12191990"/>
              <a:gd name="connsiteY3753" fmla="*/ 582772 h 6857994"/>
              <a:gd name="connsiteX3754" fmla="*/ 10686783 w 12191990"/>
              <a:gd name="connsiteY3754" fmla="*/ 583240 h 6857994"/>
              <a:gd name="connsiteX3755" fmla="*/ 10698560 w 12191990"/>
              <a:gd name="connsiteY3755" fmla="*/ 582772 h 6857994"/>
              <a:gd name="connsiteX3756" fmla="*/ 10710315 w 12191990"/>
              <a:gd name="connsiteY3756" fmla="*/ 581835 h 6857994"/>
              <a:gd name="connsiteX3757" fmla="*/ 10722071 w 12191990"/>
              <a:gd name="connsiteY3757" fmla="*/ 580408 h 6857994"/>
              <a:gd name="connsiteX3758" fmla="*/ 10733848 w 12191990"/>
              <a:gd name="connsiteY3758" fmla="*/ 578065 h 6857994"/>
              <a:gd name="connsiteX3759" fmla="*/ 10745135 w 12191990"/>
              <a:gd name="connsiteY3759" fmla="*/ 575233 h 6857994"/>
              <a:gd name="connsiteX3760" fmla="*/ 10756443 w 12191990"/>
              <a:gd name="connsiteY3760" fmla="*/ 571464 h 6857994"/>
              <a:gd name="connsiteX3761" fmla="*/ 10767730 w 12191990"/>
              <a:gd name="connsiteY3761" fmla="*/ 567694 h 6857994"/>
              <a:gd name="connsiteX3762" fmla="*/ 10778570 w 12191990"/>
              <a:gd name="connsiteY3762" fmla="*/ 563009 h 6857994"/>
              <a:gd name="connsiteX3763" fmla="*/ 10779038 w 12191990"/>
              <a:gd name="connsiteY3763" fmla="*/ 562541 h 6857994"/>
              <a:gd name="connsiteX3764" fmla="*/ 10779507 w 12191990"/>
              <a:gd name="connsiteY3764" fmla="*/ 562541 h 6857994"/>
              <a:gd name="connsiteX3765" fmla="*/ 10779975 w 12191990"/>
              <a:gd name="connsiteY3765" fmla="*/ 562051 h 6857994"/>
              <a:gd name="connsiteX3766" fmla="*/ 10780444 w 12191990"/>
              <a:gd name="connsiteY3766" fmla="*/ 562051 h 6857994"/>
              <a:gd name="connsiteX3767" fmla="*/ 10780912 w 12191990"/>
              <a:gd name="connsiteY3767" fmla="*/ 561582 h 6857994"/>
              <a:gd name="connsiteX3768" fmla="*/ 10781402 w 12191990"/>
              <a:gd name="connsiteY3768" fmla="*/ 561582 h 6857994"/>
              <a:gd name="connsiteX3769" fmla="*/ 10781871 w 12191990"/>
              <a:gd name="connsiteY3769" fmla="*/ 561114 h 6857994"/>
              <a:gd name="connsiteX3770" fmla="*/ 10782808 w 12191990"/>
              <a:gd name="connsiteY3770" fmla="*/ 560645 h 6857994"/>
              <a:gd name="connsiteX3771" fmla="*/ 10783745 w 12191990"/>
              <a:gd name="connsiteY3771" fmla="*/ 560177 h 6857994"/>
              <a:gd name="connsiteX3772" fmla="*/ 10784682 w 12191990"/>
              <a:gd name="connsiteY3772" fmla="*/ 559708 h 6857994"/>
              <a:gd name="connsiteX3773" fmla="*/ 10785619 w 12191990"/>
              <a:gd name="connsiteY3773" fmla="*/ 559240 h 6857994"/>
              <a:gd name="connsiteX3774" fmla="*/ 10786556 w 12191990"/>
              <a:gd name="connsiteY3774" fmla="*/ 559240 h 6857994"/>
              <a:gd name="connsiteX3775" fmla="*/ 10787046 w 12191990"/>
              <a:gd name="connsiteY3775" fmla="*/ 558771 h 6857994"/>
              <a:gd name="connsiteX3776" fmla="*/ 10787983 w 12191990"/>
              <a:gd name="connsiteY3776" fmla="*/ 558281 h 6857994"/>
              <a:gd name="connsiteX3777" fmla="*/ 10788920 w 12191990"/>
              <a:gd name="connsiteY3777" fmla="*/ 557813 h 6857994"/>
              <a:gd name="connsiteX3778" fmla="*/ 10789388 w 12191990"/>
              <a:gd name="connsiteY3778" fmla="*/ 557344 h 6857994"/>
              <a:gd name="connsiteX3779" fmla="*/ 10790325 w 12191990"/>
              <a:gd name="connsiteY3779" fmla="*/ 556876 h 6857994"/>
              <a:gd name="connsiteX3780" fmla="*/ 10790815 w 12191990"/>
              <a:gd name="connsiteY3780" fmla="*/ 556407 h 6857994"/>
              <a:gd name="connsiteX3781" fmla="*/ 10791752 w 12191990"/>
              <a:gd name="connsiteY3781" fmla="*/ 556407 h 6857994"/>
              <a:gd name="connsiteX3782" fmla="*/ 10792220 w 12191990"/>
              <a:gd name="connsiteY3782" fmla="*/ 555939 h 6857994"/>
              <a:gd name="connsiteX3783" fmla="*/ 10793158 w 12191990"/>
              <a:gd name="connsiteY3783" fmla="*/ 555470 h 6857994"/>
              <a:gd name="connsiteX3784" fmla="*/ 10793626 w 12191990"/>
              <a:gd name="connsiteY3784" fmla="*/ 555002 h 6857994"/>
              <a:gd name="connsiteX3785" fmla="*/ 10794095 w 12191990"/>
              <a:gd name="connsiteY3785" fmla="*/ 555002 h 6857994"/>
              <a:gd name="connsiteX3786" fmla="*/ 10794584 w 12191990"/>
              <a:gd name="connsiteY3786" fmla="*/ 554512 h 6857994"/>
              <a:gd name="connsiteX3787" fmla="*/ 10795053 w 12191990"/>
              <a:gd name="connsiteY3787" fmla="*/ 554044 h 6857994"/>
              <a:gd name="connsiteX3788" fmla="*/ 10795500 w 12191990"/>
              <a:gd name="connsiteY3788" fmla="*/ 554044 h 6857994"/>
              <a:gd name="connsiteX3789" fmla="*/ 10795969 w 12191990"/>
              <a:gd name="connsiteY3789" fmla="*/ 553596 h 6857994"/>
              <a:gd name="connsiteX3790" fmla="*/ 10796458 w 12191990"/>
              <a:gd name="connsiteY3790" fmla="*/ 553596 h 6857994"/>
              <a:gd name="connsiteX3791" fmla="*/ 10796927 w 12191990"/>
              <a:gd name="connsiteY3791" fmla="*/ 553128 h 6857994"/>
              <a:gd name="connsiteX3792" fmla="*/ 10797395 w 12191990"/>
              <a:gd name="connsiteY3792" fmla="*/ 553128 h 6857994"/>
              <a:gd name="connsiteX3793" fmla="*/ 10798332 w 12191990"/>
              <a:gd name="connsiteY3793" fmla="*/ 552170 h 6857994"/>
              <a:gd name="connsiteX3794" fmla="*/ 10799270 w 12191990"/>
              <a:gd name="connsiteY3794" fmla="*/ 551701 h 6857994"/>
              <a:gd name="connsiteX3795" fmla="*/ 10800228 w 12191990"/>
              <a:gd name="connsiteY3795" fmla="*/ 551233 h 6857994"/>
              <a:gd name="connsiteX3796" fmla="*/ 10801165 w 12191990"/>
              <a:gd name="connsiteY3796" fmla="*/ 550296 h 6857994"/>
              <a:gd name="connsiteX3797" fmla="*/ 10802570 w 12191990"/>
              <a:gd name="connsiteY3797" fmla="*/ 549827 h 6857994"/>
              <a:gd name="connsiteX3798" fmla="*/ 10803507 w 12191990"/>
              <a:gd name="connsiteY3798" fmla="*/ 549359 h 6857994"/>
              <a:gd name="connsiteX3799" fmla="*/ 10804466 w 12191990"/>
              <a:gd name="connsiteY3799" fmla="*/ 548400 h 6857994"/>
              <a:gd name="connsiteX3800" fmla="*/ 10805382 w 12191990"/>
              <a:gd name="connsiteY3800" fmla="*/ 547932 h 6857994"/>
              <a:gd name="connsiteX3801" fmla="*/ 10805871 w 12191990"/>
              <a:gd name="connsiteY3801" fmla="*/ 547932 h 6857994"/>
              <a:gd name="connsiteX3802" fmla="*/ 10805871 w 12191990"/>
              <a:gd name="connsiteY3802" fmla="*/ 547463 h 6857994"/>
              <a:gd name="connsiteX3803" fmla="*/ 10806340 w 12191990"/>
              <a:gd name="connsiteY3803" fmla="*/ 547463 h 6857994"/>
              <a:gd name="connsiteX3804" fmla="*/ 10810578 w 12191990"/>
              <a:gd name="connsiteY3804" fmla="*/ 544162 h 6857994"/>
              <a:gd name="connsiteX3805" fmla="*/ 10815284 w 12191990"/>
              <a:gd name="connsiteY3805" fmla="*/ 541330 h 6857994"/>
              <a:gd name="connsiteX3806" fmla="*/ 10819522 w 12191990"/>
              <a:gd name="connsiteY3806" fmla="*/ 538051 h 6857994"/>
              <a:gd name="connsiteX3807" fmla="*/ 10823760 w 12191990"/>
              <a:gd name="connsiteY3807" fmla="*/ 534750 h 6857994"/>
              <a:gd name="connsiteX3808" fmla="*/ 10827977 w 12191990"/>
              <a:gd name="connsiteY3808" fmla="*/ 531449 h 6857994"/>
              <a:gd name="connsiteX3809" fmla="*/ 10831746 w 12191990"/>
              <a:gd name="connsiteY3809" fmla="*/ 527701 h 6857994"/>
              <a:gd name="connsiteX3810" fmla="*/ 10836005 w 12191990"/>
              <a:gd name="connsiteY3810" fmla="*/ 523932 h 6857994"/>
              <a:gd name="connsiteX3811" fmla="*/ 10839775 w 12191990"/>
              <a:gd name="connsiteY3811" fmla="*/ 520162 h 6857994"/>
              <a:gd name="connsiteX3812" fmla="*/ 10842117 w 12191990"/>
              <a:gd name="connsiteY3812" fmla="*/ 518735 h 6857994"/>
              <a:gd name="connsiteX3813" fmla="*/ 10844460 w 12191990"/>
              <a:gd name="connsiteY3813" fmla="*/ 517351 h 6857994"/>
              <a:gd name="connsiteX3814" fmla="*/ 10846824 w 12191990"/>
              <a:gd name="connsiteY3814" fmla="*/ 515924 h 6857994"/>
              <a:gd name="connsiteX3815" fmla="*/ 10849188 w 12191990"/>
              <a:gd name="connsiteY3815" fmla="*/ 514987 h 6857994"/>
              <a:gd name="connsiteX3816" fmla="*/ 10851530 w 12191990"/>
              <a:gd name="connsiteY3816" fmla="*/ 513582 h 6857994"/>
              <a:gd name="connsiteX3817" fmla="*/ 10853873 w 12191990"/>
              <a:gd name="connsiteY3817" fmla="*/ 512155 h 6857994"/>
              <a:gd name="connsiteX3818" fmla="*/ 10856237 w 12191990"/>
              <a:gd name="connsiteY3818" fmla="*/ 510750 h 6857994"/>
              <a:gd name="connsiteX3819" fmla="*/ 10858601 w 12191990"/>
              <a:gd name="connsiteY3819" fmla="*/ 509323 h 6857994"/>
              <a:gd name="connsiteX3820" fmla="*/ 10859069 w 12191990"/>
              <a:gd name="connsiteY3820" fmla="*/ 509323 h 6857994"/>
              <a:gd name="connsiteX3821" fmla="*/ 10859069 w 12191990"/>
              <a:gd name="connsiteY3821" fmla="*/ 508854 h 6857994"/>
              <a:gd name="connsiteX3822" fmla="*/ 10859538 w 12191990"/>
              <a:gd name="connsiteY3822" fmla="*/ 508854 h 6857994"/>
              <a:gd name="connsiteX3823" fmla="*/ 10864713 w 12191990"/>
              <a:gd name="connsiteY3823" fmla="*/ 498526 h 6857994"/>
              <a:gd name="connsiteX3824" fmla="*/ 10870356 w 12191990"/>
              <a:gd name="connsiteY3824" fmla="*/ 488155 h 6857994"/>
              <a:gd name="connsiteX3825" fmla="*/ 10876000 w 12191990"/>
              <a:gd name="connsiteY3825" fmla="*/ 477315 h 6857994"/>
              <a:gd name="connsiteX3826" fmla="*/ 10881196 w 12191990"/>
              <a:gd name="connsiteY3826" fmla="*/ 466966 h 6857994"/>
              <a:gd name="connsiteX3827" fmla="*/ 10886839 w 12191990"/>
              <a:gd name="connsiteY3827" fmla="*/ 456616 h 6857994"/>
              <a:gd name="connsiteX3828" fmla="*/ 10892014 w 12191990"/>
              <a:gd name="connsiteY3828" fmla="*/ 446266 h 6857994"/>
              <a:gd name="connsiteX3829" fmla="*/ 10897658 w 12191990"/>
              <a:gd name="connsiteY3829" fmla="*/ 435895 h 6857994"/>
              <a:gd name="connsiteX3830" fmla="*/ 10903301 w 12191990"/>
              <a:gd name="connsiteY3830" fmla="*/ 425546 h 6857994"/>
              <a:gd name="connsiteX3831" fmla="*/ 10903301 w 12191990"/>
              <a:gd name="connsiteY3831" fmla="*/ 425077 h 6857994"/>
              <a:gd name="connsiteX3832" fmla="*/ 10904260 w 12191990"/>
              <a:gd name="connsiteY3832" fmla="*/ 414727 h 6857994"/>
              <a:gd name="connsiteX3833" fmla="*/ 10905175 w 12191990"/>
              <a:gd name="connsiteY3833" fmla="*/ 404378 h 6857994"/>
              <a:gd name="connsiteX3834" fmla="*/ 10906134 w 12191990"/>
              <a:gd name="connsiteY3834" fmla="*/ 394007 h 6857994"/>
              <a:gd name="connsiteX3835" fmla="*/ 10907071 w 12191990"/>
              <a:gd name="connsiteY3835" fmla="*/ 383657 h 6857994"/>
              <a:gd name="connsiteX3836" fmla="*/ 10908008 w 12191990"/>
              <a:gd name="connsiteY3836" fmla="*/ 373286 h 6857994"/>
              <a:gd name="connsiteX3837" fmla="*/ 10908945 w 12191990"/>
              <a:gd name="connsiteY3837" fmla="*/ 362957 h 6857994"/>
              <a:gd name="connsiteX3838" fmla="*/ 10909903 w 12191990"/>
              <a:gd name="connsiteY3838" fmla="*/ 352608 h 6857994"/>
              <a:gd name="connsiteX3839" fmla="*/ 10910840 w 12191990"/>
              <a:gd name="connsiteY3839" fmla="*/ 342258 h 6857994"/>
              <a:gd name="connsiteX3840" fmla="*/ 10911309 w 12191990"/>
              <a:gd name="connsiteY3840" fmla="*/ 342258 h 6857994"/>
              <a:gd name="connsiteX3841" fmla="*/ 10911309 w 12191990"/>
              <a:gd name="connsiteY3841" fmla="*/ 341768 h 6857994"/>
              <a:gd name="connsiteX3842" fmla="*/ 10911308 w 12191990"/>
              <a:gd name="connsiteY3842" fmla="*/ 341768 h 6857994"/>
              <a:gd name="connsiteX3843" fmla="*/ 10911308 w 12191990"/>
              <a:gd name="connsiteY3843" fmla="*/ 341764 h 6857994"/>
              <a:gd name="connsiteX3844" fmla="*/ 10910839 w 12191990"/>
              <a:gd name="connsiteY3844" fmla="*/ 341764 h 6857994"/>
              <a:gd name="connsiteX3845" fmla="*/ 10909182 w 12191990"/>
              <a:gd name="connsiteY3845" fmla="*/ 333960 h 6857994"/>
              <a:gd name="connsiteX3846" fmla="*/ 10908945 w 12191990"/>
              <a:gd name="connsiteY3846" fmla="*/ 332845 h 6857994"/>
              <a:gd name="connsiteX3847" fmla="*/ 10906602 w 12191990"/>
              <a:gd name="connsiteY3847" fmla="*/ 323901 h 6857994"/>
              <a:gd name="connsiteX3848" fmla="*/ 10904260 w 12191990"/>
              <a:gd name="connsiteY3848" fmla="*/ 314957 h 6857994"/>
              <a:gd name="connsiteX3849" fmla="*/ 10902473 w 12191990"/>
              <a:gd name="connsiteY3849" fmla="*/ 308180 h 6857994"/>
              <a:gd name="connsiteX3850" fmla="*/ 10902191 w 12191990"/>
              <a:gd name="connsiteY3850" fmla="*/ 307108 h 6857994"/>
              <a:gd name="connsiteX3851" fmla="*/ 10901895 w 12191990"/>
              <a:gd name="connsiteY3851" fmla="*/ 305988 h 6857994"/>
              <a:gd name="connsiteX3852" fmla="*/ 10899531 w 12191990"/>
              <a:gd name="connsiteY3852" fmla="*/ 297065 h 6857994"/>
              <a:gd name="connsiteX3853" fmla="*/ 10898481 w 12191990"/>
              <a:gd name="connsiteY3853" fmla="*/ 293056 h 6857994"/>
              <a:gd name="connsiteX3854" fmla="*/ 10897482 w 12191990"/>
              <a:gd name="connsiteY3854" fmla="*/ 289242 h 6857994"/>
              <a:gd name="connsiteX3855" fmla="*/ 10897189 w 12191990"/>
              <a:gd name="connsiteY3855" fmla="*/ 288124 h 6857994"/>
              <a:gd name="connsiteX3856" fmla="*/ 10895219 w 12191990"/>
              <a:gd name="connsiteY3856" fmla="*/ 280669 h 6857994"/>
              <a:gd name="connsiteX3857" fmla="*/ 10895120 w 12191990"/>
              <a:gd name="connsiteY3857" fmla="*/ 280294 h 6857994"/>
              <a:gd name="connsiteX3858" fmla="*/ 10894824 w 12191990"/>
              <a:gd name="connsiteY3858" fmla="*/ 279176 h 6857994"/>
              <a:gd name="connsiteX3859" fmla="*/ 10892775 w 12191990"/>
              <a:gd name="connsiteY3859" fmla="*/ 271350 h 6857994"/>
              <a:gd name="connsiteX3860" fmla="*/ 10892483 w 12191990"/>
              <a:gd name="connsiteY3860" fmla="*/ 270236 h 6857994"/>
              <a:gd name="connsiteX3861" fmla="*/ 10892483 w 12191990"/>
              <a:gd name="connsiteY3861" fmla="*/ 269768 h 6857994"/>
              <a:gd name="connsiteX3862" fmla="*/ 10892482 w 12191990"/>
              <a:gd name="connsiteY3862" fmla="*/ 269767 h 6857994"/>
              <a:gd name="connsiteX3863" fmla="*/ 10892482 w 12191990"/>
              <a:gd name="connsiteY3863" fmla="*/ 269764 h 6857994"/>
              <a:gd name="connsiteX3864" fmla="*/ 10886349 w 12191990"/>
              <a:gd name="connsiteY3864" fmla="*/ 261288 h 6857994"/>
              <a:gd name="connsiteX3865" fmla="*/ 10880705 w 12191990"/>
              <a:gd name="connsiteY3865" fmla="*/ 252812 h 6857994"/>
              <a:gd name="connsiteX3866" fmla="*/ 10874593 w 12191990"/>
              <a:gd name="connsiteY3866" fmla="*/ 243868 h 6857994"/>
              <a:gd name="connsiteX3867" fmla="*/ 10868950 w 12191990"/>
              <a:gd name="connsiteY3867" fmla="*/ 235392 h 6857994"/>
              <a:gd name="connsiteX3868" fmla="*/ 10862816 w 12191990"/>
              <a:gd name="connsiteY3868" fmla="*/ 226448 h 6857994"/>
              <a:gd name="connsiteX3869" fmla="*/ 10857173 w 12191990"/>
              <a:gd name="connsiteY3869" fmla="*/ 217972 h 6857994"/>
              <a:gd name="connsiteX3870" fmla="*/ 10851061 w 12191990"/>
              <a:gd name="connsiteY3870" fmla="*/ 209497 h 6857994"/>
              <a:gd name="connsiteX3871" fmla="*/ 10845417 w 12191990"/>
              <a:gd name="connsiteY3871" fmla="*/ 200553 h 6857994"/>
              <a:gd name="connsiteX3872" fmla="*/ 10844928 w 12191990"/>
              <a:gd name="connsiteY3872" fmla="*/ 200553 h 6857994"/>
              <a:gd name="connsiteX3873" fmla="*/ 10844928 w 12191990"/>
              <a:gd name="connsiteY3873" fmla="*/ 200088 h 6857994"/>
              <a:gd name="connsiteX3874" fmla="*/ 10844927 w 12191990"/>
              <a:gd name="connsiteY3874" fmla="*/ 200087 h 6857994"/>
              <a:gd name="connsiteX3875" fmla="*/ 10844927 w 12191990"/>
              <a:gd name="connsiteY3875" fmla="*/ 200084 h 6857994"/>
              <a:gd name="connsiteX3876" fmla="*/ 10834578 w 12191990"/>
              <a:gd name="connsiteY3876" fmla="*/ 193972 h 6857994"/>
              <a:gd name="connsiteX3877" fmla="*/ 10824228 w 12191990"/>
              <a:gd name="connsiteY3877" fmla="*/ 187371 h 6857994"/>
              <a:gd name="connsiteX3878" fmla="*/ 10813878 w 12191990"/>
              <a:gd name="connsiteY3878" fmla="*/ 180790 h 6857994"/>
              <a:gd name="connsiteX3879" fmla="*/ 10803506 w 12191990"/>
              <a:gd name="connsiteY3879" fmla="*/ 174189 h 6857994"/>
              <a:gd name="connsiteX3880" fmla="*/ 10793157 w 12191990"/>
              <a:gd name="connsiteY3880" fmla="*/ 167608 h 6857994"/>
              <a:gd name="connsiteX3881" fmla="*/ 10783275 w 12191990"/>
              <a:gd name="connsiteY3881" fmla="*/ 161007 h 6857994"/>
              <a:gd name="connsiteX3882" fmla="*/ 10772925 w 12191990"/>
              <a:gd name="connsiteY3882" fmla="*/ 154895 h 6857994"/>
              <a:gd name="connsiteX3883" fmla="*/ 10762554 w 12191990"/>
              <a:gd name="connsiteY3883" fmla="*/ 148314 h 6857994"/>
              <a:gd name="connsiteX3884" fmla="*/ 10762086 w 12191990"/>
              <a:gd name="connsiteY3884" fmla="*/ 148314 h 6857994"/>
              <a:gd name="connsiteX3885" fmla="*/ 10762086 w 12191990"/>
              <a:gd name="connsiteY3885" fmla="*/ 147829 h 6857994"/>
              <a:gd name="connsiteX3886" fmla="*/ 10762085 w 12191990"/>
              <a:gd name="connsiteY3886" fmla="*/ 147829 h 6857994"/>
              <a:gd name="connsiteX3887" fmla="*/ 10762085 w 12191990"/>
              <a:gd name="connsiteY3887" fmla="*/ 147825 h 6857994"/>
              <a:gd name="connsiteX3888" fmla="*/ 10761617 w 12191990"/>
              <a:gd name="connsiteY3888" fmla="*/ 147825 h 6857994"/>
              <a:gd name="connsiteX3889" fmla="*/ 10749861 w 12191990"/>
              <a:gd name="connsiteY3889" fmla="*/ 146440 h 6857994"/>
              <a:gd name="connsiteX3890" fmla="*/ 10737616 w 12191990"/>
              <a:gd name="connsiteY3890" fmla="*/ 145013 h 6857994"/>
              <a:gd name="connsiteX3891" fmla="*/ 10725839 w 12191990"/>
              <a:gd name="connsiteY3891" fmla="*/ 143608 h 6857994"/>
              <a:gd name="connsiteX3892" fmla="*/ 10713615 w 12191990"/>
              <a:gd name="connsiteY3892" fmla="*/ 142181 h 6857994"/>
              <a:gd name="connsiteX3893" fmla="*/ 10701838 w 12191990"/>
              <a:gd name="connsiteY3893" fmla="*/ 140307 h 6857994"/>
              <a:gd name="connsiteX3894" fmla="*/ 10689614 w 12191990"/>
              <a:gd name="connsiteY3894" fmla="*/ 138902 h 6857994"/>
              <a:gd name="connsiteX3895" fmla="*/ 10677859 w 12191990"/>
              <a:gd name="connsiteY3895" fmla="*/ 137475 h 6857994"/>
              <a:gd name="connsiteX3896" fmla="*/ 10665614 w 12191990"/>
              <a:gd name="connsiteY3896" fmla="*/ 136069 h 6857994"/>
              <a:gd name="connsiteX3897" fmla="*/ 10665145 w 12191990"/>
              <a:gd name="connsiteY3897" fmla="*/ 136069 h 6857994"/>
              <a:gd name="connsiteX3898" fmla="*/ 0 w 12191990"/>
              <a:gd name="connsiteY3898" fmla="*/ 0 h 6857994"/>
              <a:gd name="connsiteX3899" fmla="*/ 12191990 w 12191990"/>
              <a:gd name="connsiteY3899" fmla="*/ 0 h 6857994"/>
              <a:gd name="connsiteX3900" fmla="*/ 12191990 w 12191990"/>
              <a:gd name="connsiteY3900" fmla="*/ 6857994 h 6857994"/>
              <a:gd name="connsiteX3901" fmla="*/ 0 w 12191990"/>
              <a:gd name="connsiteY3901" fmla="*/ 6857994 h 6857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Lst>
            <a:rect l="l" t="t" r="r" b="b"/>
            <a:pathLst>
              <a:path w="12191990" h="6857994">
                <a:moveTo>
                  <a:pt x="8568998" y="793652"/>
                </a:moveTo>
                <a:cubicBezTo>
                  <a:pt x="8559162" y="793652"/>
                  <a:pt x="8550086" y="793652"/>
                  <a:pt x="8541010" y="794413"/>
                </a:cubicBezTo>
                <a:cubicBezTo>
                  <a:pt x="8531934" y="795173"/>
                  <a:pt x="8522858" y="796695"/>
                  <a:pt x="8513782" y="798216"/>
                </a:cubicBezTo>
                <a:cubicBezTo>
                  <a:pt x="8505467" y="800447"/>
                  <a:pt x="8497151" y="801968"/>
                  <a:pt x="8488836" y="805010"/>
                </a:cubicBezTo>
                <a:cubicBezTo>
                  <a:pt x="8480520" y="807292"/>
                  <a:pt x="8472205" y="810284"/>
                  <a:pt x="8463890" y="813326"/>
                </a:cubicBezTo>
                <a:cubicBezTo>
                  <a:pt x="8456284" y="816369"/>
                  <a:pt x="8448729" y="820121"/>
                  <a:pt x="8441174" y="824634"/>
                </a:cubicBezTo>
                <a:cubicBezTo>
                  <a:pt x="8433619" y="828437"/>
                  <a:pt x="8426065" y="833001"/>
                  <a:pt x="8419270" y="838274"/>
                </a:cubicBezTo>
                <a:cubicBezTo>
                  <a:pt x="8411715" y="843598"/>
                  <a:pt x="8404870" y="848872"/>
                  <a:pt x="8398076" y="854145"/>
                </a:cubicBezTo>
                <a:cubicBezTo>
                  <a:pt x="8391282" y="860230"/>
                  <a:pt x="8385198" y="866264"/>
                  <a:pt x="8378403" y="873059"/>
                </a:cubicBezTo>
                <a:cubicBezTo>
                  <a:pt x="8372370" y="879905"/>
                  <a:pt x="8366336" y="886699"/>
                  <a:pt x="8360251" y="893494"/>
                </a:cubicBezTo>
                <a:cubicBezTo>
                  <a:pt x="8354978" y="901049"/>
                  <a:pt x="8349654" y="907895"/>
                  <a:pt x="8345142" y="915399"/>
                </a:cubicBezTo>
                <a:cubicBezTo>
                  <a:pt x="8340578" y="923005"/>
                  <a:pt x="8336066" y="930561"/>
                  <a:pt x="8332263" y="938116"/>
                </a:cubicBezTo>
                <a:cubicBezTo>
                  <a:pt x="8327750" y="945671"/>
                  <a:pt x="8324708" y="953987"/>
                  <a:pt x="8320956" y="962354"/>
                </a:cubicBezTo>
                <a:cubicBezTo>
                  <a:pt x="8317914" y="969858"/>
                  <a:pt x="8315632" y="978225"/>
                  <a:pt x="8312590" y="987301"/>
                </a:cubicBezTo>
                <a:cubicBezTo>
                  <a:pt x="8310308" y="995617"/>
                  <a:pt x="8308838" y="1004694"/>
                  <a:pt x="8307317" y="1013010"/>
                </a:cubicBezTo>
                <a:cubicBezTo>
                  <a:pt x="8305035" y="1022086"/>
                  <a:pt x="8304275" y="1031163"/>
                  <a:pt x="8303514" y="1041000"/>
                </a:cubicBezTo>
                <a:cubicBezTo>
                  <a:pt x="8302804" y="1050077"/>
                  <a:pt x="8301993" y="1059153"/>
                  <a:pt x="8301993" y="1068990"/>
                </a:cubicBezTo>
                <a:cubicBezTo>
                  <a:pt x="8301993" y="1078067"/>
                  <a:pt x="8302804" y="1087143"/>
                  <a:pt x="8303514" y="1096220"/>
                </a:cubicBezTo>
                <a:cubicBezTo>
                  <a:pt x="8304275" y="1104536"/>
                  <a:pt x="8305035" y="1113612"/>
                  <a:pt x="8307317" y="1121928"/>
                </a:cubicBezTo>
                <a:cubicBezTo>
                  <a:pt x="8308838" y="1131005"/>
                  <a:pt x="8310308" y="1139320"/>
                  <a:pt x="8313351" y="1147636"/>
                </a:cubicBezTo>
                <a:lnTo>
                  <a:pt x="8320674" y="1168938"/>
                </a:lnTo>
                <a:lnTo>
                  <a:pt x="8321667" y="1171828"/>
                </a:lnTo>
                <a:cubicBezTo>
                  <a:pt x="8324709" y="1180194"/>
                  <a:pt x="8328461" y="1187749"/>
                  <a:pt x="8332264" y="1195305"/>
                </a:cubicBezTo>
                <a:cubicBezTo>
                  <a:pt x="8336827" y="1203621"/>
                  <a:pt x="8340579" y="1211176"/>
                  <a:pt x="8345903" y="1218731"/>
                </a:cubicBezTo>
                <a:cubicBezTo>
                  <a:pt x="8350416" y="1225578"/>
                  <a:pt x="8355740" y="1233133"/>
                  <a:pt x="8361774" y="1240687"/>
                </a:cubicBezTo>
                <a:cubicBezTo>
                  <a:pt x="8367047" y="1247482"/>
                  <a:pt x="8373131" y="1255037"/>
                  <a:pt x="8379925" y="1261883"/>
                </a:cubicBezTo>
                <a:cubicBezTo>
                  <a:pt x="8385959" y="1268677"/>
                  <a:pt x="8392753" y="1275472"/>
                  <a:pt x="8399598" y="1281506"/>
                </a:cubicBezTo>
                <a:cubicBezTo>
                  <a:pt x="8406393" y="1287591"/>
                  <a:pt x="8413947" y="1293625"/>
                  <a:pt x="8420792" y="1298899"/>
                </a:cubicBezTo>
                <a:cubicBezTo>
                  <a:pt x="8428347" y="1304223"/>
                  <a:pt x="8435902" y="1309496"/>
                  <a:pt x="8443457" y="1314060"/>
                </a:cubicBezTo>
                <a:cubicBezTo>
                  <a:pt x="8451772" y="1319283"/>
                  <a:pt x="8459327" y="1323086"/>
                  <a:pt x="8467643" y="1327650"/>
                </a:cubicBezTo>
                <a:cubicBezTo>
                  <a:pt x="8475958" y="1331402"/>
                  <a:pt x="8484324" y="1335154"/>
                  <a:pt x="8493400" y="1338196"/>
                </a:cubicBezTo>
                <a:cubicBezTo>
                  <a:pt x="8501665" y="1342000"/>
                  <a:pt x="8510741" y="1344991"/>
                  <a:pt x="8519817" y="1347273"/>
                </a:cubicBezTo>
                <a:cubicBezTo>
                  <a:pt x="8529704" y="1349555"/>
                  <a:pt x="8538780" y="1351837"/>
                  <a:pt x="8548616" y="1354068"/>
                </a:cubicBezTo>
                <a:lnTo>
                  <a:pt x="8578074" y="1358631"/>
                </a:lnTo>
                <a:lnTo>
                  <a:pt x="8573562" y="1404010"/>
                </a:lnTo>
                <a:cubicBezTo>
                  <a:pt x="8570519" y="1418410"/>
                  <a:pt x="8566007" y="1433521"/>
                  <a:pt x="8560683" y="1447871"/>
                </a:cubicBezTo>
                <a:cubicBezTo>
                  <a:pt x="8554649" y="1462221"/>
                  <a:pt x="8547044" y="1475861"/>
                  <a:pt x="8538779" y="1490211"/>
                </a:cubicBezTo>
                <a:cubicBezTo>
                  <a:pt x="8529703" y="1503851"/>
                  <a:pt x="8519106" y="1517441"/>
                  <a:pt x="8507748" y="1531081"/>
                </a:cubicBezTo>
                <a:cubicBezTo>
                  <a:pt x="8496391" y="1544670"/>
                  <a:pt x="8482802" y="1557550"/>
                  <a:pt x="8468402" y="1570429"/>
                </a:cubicBezTo>
                <a:cubicBezTo>
                  <a:pt x="8454053" y="1583258"/>
                  <a:pt x="8437422" y="1596138"/>
                  <a:pt x="8419980" y="1608206"/>
                </a:cubicBezTo>
                <a:cubicBezTo>
                  <a:pt x="8402639" y="1620325"/>
                  <a:pt x="8383677" y="1632444"/>
                  <a:pt x="8363294" y="1644512"/>
                </a:cubicBezTo>
                <a:cubicBezTo>
                  <a:pt x="8342860" y="1656631"/>
                  <a:pt x="8320956" y="1667989"/>
                  <a:pt x="8297480" y="1679348"/>
                </a:cubicBezTo>
                <a:lnTo>
                  <a:pt x="8297482" y="1679352"/>
                </a:lnTo>
                <a:lnTo>
                  <a:pt x="8297481" y="1679352"/>
                </a:lnTo>
                <a:cubicBezTo>
                  <a:pt x="8297481" y="1679352"/>
                  <a:pt x="8297481" y="1679352"/>
                  <a:pt x="8308839" y="1699787"/>
                </a:cubicBezTo>
                <a:cubicBezTo>
                  <a:pt x="8308839" y="1699787"/>
                  <a:pt x="8308839" y="1699787"/>
                  <a:pt x="8320146" y="1720931"/>
                </a:cubicBezTo>
                <a:cubicBezTo>
                  <a:pt x="8320146" y="1720931"/>
                  <a:pt x="8320146" y="1720931"/>
                  <a:pt x="8330743" y="1741366"/>
                </a:cubicBezTo>
                <a:cubicBezTo>
                  <a:pt x="8330743" y="1741366"/>
                  <a:pt x="8330743" y="1741366"/>
                  <a:pt x="8342101" y="1761801"/>
                </a:cubicBezTo>
                <a:cubicBezTo>
                  <a:pt x="8342101" y="1761801"/>
                  <a:pt x="8342101" y="1761801"/>
                  <a:pt x="8353458" y="1782185"/>
                </a:cubicBezTo>
                <a:cubicBezTo>
                  <a:pt x="8353458" y="1782185"/>
                  <a:pt x="8353458" y="1782185"/>
                  <a:pt x="8364055" y="1802621"/>
                </a:cubicBezTo>
                <a:cubicBezTo>
                  <a:pt x="8364055" y="1802621"/>
                  <a:pt x="8364055" y="1802621"/>
                  <a:pt x="8375413" y="1823055"/>
                </a:cubicBezTo>
                <a:cubicBezTo>
                  <a:pt x="8375413" y="1823055"/>
                  <a:pt x="8375413" y="1823055"/>
                  <a:pt x="8386720" y="1843491"/>
                </a:cubicBezTo>
                <a:cubicBezTo>
                  <a:pt x="8427587" y="1823055"/>
                  <a:pt x="8466172" y="1801100"/>
                  <a:pt x="8502476" y="1777672"/>
                </a:cubicBezTo>
                <a:cubicBezTo>
                  <a:pt x="8537969" y="1754956"/>
                  <a:pt x="8572042" y="1731529"/>
                  <a:pt x="8603072" y="1706581"/>
                </a:cubicBezTo>
                <a:cubicBezTo>
                  <a:pt x="8633292" y="1681634"/>
                  <a:pt x="8662041" y="1655114"/>
                  <a:pt x="8687747" y="1628645"/>
                </a:cubicBezTo>
                <a:cubicBezTo>
                  <a:pt x="8713454" y="1601415"/>
                  <a:pt x="8736930" y="1573425"/>
                  <a:pt x="8757364" y="1544675"/>
                </a:cubicBezTo>
                <a:cubicBezTo>
                  <a:pt x="8777797" y="1515975"/>
                  <a:pt x="8795949" y="1485702"/>
                  <a:pt x="8811059" y="1454721"/>
                </a:cubicBezTo>
                <a:cubicBezTo>
                  <a:pt x="8826929" y="1423688"/>
                  <a:pt x="8839808" y="1391895"/>
                  <a:pt x="8849594" y="1358631"/>
                </a:cubicBezTo>
                <a:cubicBezTo>
                  <a:pt x="8860191" y="1326078"/>
                  <a:pt x="8867746" y="1292104"/>
                  <a:pt x="8873069" y="1256559"/>
                </a:cubicBezTo>
                <a:cubicBezTo>
                  <a:pt x="8878343" y="1221775"/>
                  <a:pt x="8880624" y="1186228"/>
                  <a:pt x="8880624" y="1149162"/>
                </a:cubicBezTo>
                <a:cubicBezTo>
                  <a:pt x="8880624" y="1136282"/>
                  <a:pt x="8880624" y="1124214"/>
                  <a:pt x="8879103" y="1112856"/>
                </a:cubicBezTo>
                <a:cubicBezTo>
                  <a:pt x="8878343" y="1100736"/>
                  <a:pt x="8876822" y="1088668"/>
                  <a:pt x="8875351" y="1077310"/>
                </a:cubicBezTo>
                <a:cubicBezTo>
                  <a:pt x="8873069" y="1065952"/>
                  <a:pt x="8870788" y="1055354"/>
                  <a:pt x="8867746" y="1044046"/>
                </a:cubicBezTo>
                <a:lnTo>
                  <a:pt x="8867745" y="1044043"/>
                </a:lnTo>
                <a:lnTo>
                  <a:pt x="8867745" y="1044042"/>
                </a:lnTo>
                <a:lnTo>
                  <a:pt x="8862247" y="1026180"/>
                </a:lnTo>
                <a:lnTo>
                  <a:pt x="8857960" y="1012253"/>
                </a:lnTo>
                <a:lnTo>
                  <a:pt x="8857960" y="1012252"/>
                </a:lnTo>
                <a:lnTo>
                  <a:pt x="8857959" y="1012249"/>
                </a:lnTo>
                <a:cubicBezTo>
                  <a:pt x="8854156" y="1001651"/>
                  <a:pt x="8849593" y="991054"/>
                  <a:pt x="8845080" y="981217"/>
                </a:cubicBezTo>
                <a:cubicBezTo>
                  <a:pt x="8839807" y="971430"/>
                  <a:pt x="8834483" y="961593"/>
                  <a:pt x="8829210" y="951705"/>
                </a:cubicBezTo>
                <a:cubicBezTo>
                  <a:pt x="8823176" y="941919"/>
                  <a:pt x="8817092" y="932842"/>
                  <a:pt x="8810297" y="923766"/>
                </a:cubicBezTo>
                <a:cubicBezTo>
                  <a:pt x="8803503" y="914689"/>
                  <a:pt x="8795948" y="905613"/>
                  <a:pt x="8788343" y="897246"/>
                </a:cubicBezTo>
                <a:cubicBezTo>
                  <a:pt x="8780788" y="888170"/>
                  <a:pt x="8773233" y="880665"/>
                  <a:pt x="8764917" y="873059"/>
                </a:cubicBezTo>
                <a:cubicBezTo>
                  <a:pt x="8756602" y="865504"/>
                  <a:pt x="8748287" y="857948"/>
                  <a:pt x="8739921" y="851864"/>
                </a:cubicBezTo>
                <a:cubicBezTo>
                  <a:pt x="8731605" y="845069"/>
                  <a:pt x="8723340" y="839035"/>
                  <a:pt x="8714264" y="833711"/>
                </a:cubicBezTo>
                <a:cubicBezTo>
                  <a:pt x="8705898" y="828437"/>
                  <a:pt x="8696822" y="823924"/>
                  <a:pt x="8687746" y="819361"/>
                </a:cubicBezTo>
                <a:cubicBezTo>
                  <a:pt x="8677910" y="814848"/>
                  <a:pt x="8668834" y="811045"/>
                  <a:pt x="8659758" y="808053"/>
                </a:cubicBezTo>
                <a:cubicBezTo>
                  <a:pt x="8649921" y="805010"/>
                  <a:pt x="8640085" y="801968"/>
                  <a:pt x="8630299" y="799686"/>
                </a:cubicBezTo>
                <a:cubicBezTo>
                  <a:pt x="8620412" y="797405"/>
                  <a:pt x="8610575" y="795934"/>
                  <a:pt x="8600029" y="795173"/>
                </a:cubicBezTo>
                <a:cubicBezTo>
                  <a:pt x="8589432" y="793652"/>
                  <a:pt x="8579595" y="793652"/>
                  <a:pt x="8568998" y="793652"/>
                </a:cubicBezTo>
                <a:close/>
                <a:moveTo>
                  <a:pt x="9402640" y="793652"/>
                </a:moveTo>
                <a:cubicBezTo>
                  <a:pt x="9393561" y="793652"/>
                  <a:pt x="9384482" y="793652"/>
                  <a:pt x="9375404" y="794413"/>
                </a:cubicBezTo>
                <a:cubicBezTo>
                  <a:pt x="9366325" y="795173"/>
                  <a:pt x="9357246" y="796695"/>
                  <a:pt x="9348928" y="798216"/>
                </a:cubicBezTo>
                <a:cubicBezTo>
                  <a:pt x="9340611" y="800447"/>
                  <a:pt x="9332293" y="801968"/>
                  <a:pt x="9323975" y="805010"/>
                </a:cubicBezTo>
                <a:cubicBezTo>
                  <a:pt x="9315606" y="807292"/>
                  <a:pt x="9307339" y="810284"/>
                  <a:pt x="9299731" y="813326"/>
                </a:cubicBezTo>
                <a:cubicBezTo>
                  <a:pt x="9292174" y="816369"/>
                  <a:pt x="9284617" y="820121"/>
                  <a:pt x="9277060" y="824634"/>
                </a:cubicBezTo>
                <a:cubicBezTo>
                  <a:pt x="9269503" y="828437"/>
                  <a:pt x="9261946" y="833001"/>
                  <a:pt x="9255099" y="838274"/>
                </a:cubicBezTo>
                <a:cubicBezTo>
                  <a:pt x="9247542" y="843598"/>
                  <a:pt x="9240745" y="848872"/>
                  <a:pt x="9233898" y="854145"/>
                </a:cubicBezTo>
                <a:cubicBezTo>
                  <a:pt x="9227863" y="860230"/>
                  <a:pt x="9221066" y="866264"/>
                  <a:pt x="9214270" y="873059"/>
                </a:cubicBezTo>
                <a:cubicBezTo>
                  <a:pt x="9208184" y="879904"/>
                  <a:pt x="9202148" y="886699"/>
                  <a:pt x="9196823" y="893494"/>
                </a:cubicBezTo>
                <a:cubicBezTo>
                  <a:pt x="9190787" y="901049"/>
                  <a:pt x="9186273" y="907895"/>
                  <a:pt x="9180948" y="915399"/>
                </a:cubicBezTo>
                <a:cubicBezTo>
                  <a:pt x="9176434" y="923005"/>
                  <a:pt x="9171869" y="930560"/>
                  <a:pt x="9168116" y="938116"/>
                </a:cubicBezTo>
                <a:cubicBezTo>
                  <a:pt x="9164312" y="945671"/>
                  <a:pt x="9160508" y="953987"/>
                  <a:pt x="9157516" y="962354"/>
                </a:cubicBezTo>
                <a:cubicBezTo>
                  <a:pt x="9154473" y="969858"/>
                  <a:pt x="9151430" y="978225"/>
                  <a:pt x="9149198" y="987301"/>
                </a:cubicBezTo>
                <a:cubicBezTo>
                  <a:pt x="9146916" y="995617"/>
                  <a:pt x="9144633" y="1004694"/>
                  <a:pt x="9143112" y="1013010"/>
                </a:cubicBezTo>
                <a:cubicBezTo>
                  <a:pt x="9141641" y="1022086"/>
                  <a:pt x="9140119" y="1031163"/>
                  <a:pt x="9139358" y="1041000"/>
                </a:cubicBezTo>
                <a:cubicBezTo>
                  <a:pt x="9138598" y="1050076"/>
                  <a:pt x="9138598" y="1059153"/>
                  <a:pt x="9138598" y="1068990"/>
                </a:cubicBezTo>
                <a:cubicBezTo>
                  <a:pt x="9138598" y="1078067"/>
                  <a:pt x="9138598" y="1087143"/>
                  <a:pt x="9139358" y="1096220"/>
                </a:cubicBezTo>
                <a:cubicBezTo>
                  <a:pt x="9140119" y="1104535"/>
                  <a:pt x="9141641" y="1113612"/>
                  <a:pt x="9143112" y="1121928"/>
                </a:cubicBezTo>
                <a:lnTo>
                  <a:pt x="9146680" y="1137000"/>
                </a:lnTo>
                <a:lnTo>
                  <a:pt x="9149199" y="1147640"/>
                </a:lnTo>
                <a:cubicBezTo>
                  <a:pt x="9151431" y="1155956"/>
                  <a:pt x="9154474" y="1163511"/>
                  <a:pt x="9157517" y="1171827"/>
                </a:cubicBezTo>
                <a:cubicBezTo>
                  <a:pt x="9160509" y="1180194"/>
                  <a:pt x="9164313" y="1187749"/>
                  <a:pt x="9168878" y="1195305"/>
                </a:cubicBezTo>
                <a:cubicBezTo>
                  <a:pt x="9172631" y="1203621"/>
                  <a:pt x="9177196" y="1211176"/>
                  <a:pt x="9181710" y="1218731"/>
                </a:cubicBezTo>
                <a:cubicBezTo>
                  <a:pt x="9187035" y="1225578"/>
                  <a:pt x="9192310" y="1233133"/>
                  <a:pt x="9197585" y="1240687"/>
                </a:cubicBezTo>
                <a:cubicBezTo>
                  <a:pt x="9202910" y="1247482"/>
                  <a:pt x="9208946" y="1255037"/>
                  <a:pt x="9215742" y="1261883"/>
                </a:cubicBezTo>
                <a:cubicBezTo>
                  <a:pt x="9222589" y="1268677"/>
                  <a:pt x="9228625" y="1275472"/>
                  <a:pt x="9235421" y="1281506"/>
                </a:cubicBezTo>
                <a:cubicBezTo>
                  <a:pt x="9242978" y="1287591"/>
                  <a:pt x="9249825" y="1293625"/>
                  <a:pt x="9257382" y="1298899"/>
                </a:cubicBezTo>
                <a:cubicBezTo>
                  <a:pt x="9264178" y="1304223"/>
                  <a:pt x="9271735" y="1309496"/>
                  <a:pt x="9279293" y="1314060"/>
                </a:cubicBezTo>
                <a:cubicBezTo>
                  <a:pt x="9287661" y="1319283"/>
                  <a:pt x="9295218" y="1323086"/>
                  <a:pt x="9303536" y="1327649"/>
                </a:cubicBezTo>
                <a:cubicBezTo>
                  <a:pt x="9311854" y="1331402"/>
                  <a:pt x="9320172" y="1335154"/>
                  <a:pt x="9328490" y="1338196"/>
                </a:cubicBezTo>
                <a:cubicBezTo>
                  <a:pt x="9337568" y="1341999"/>
                  <a:pt x="9345886" y="1344991"/>
                  <a:pt x="9354965" y="1347273"/>
                </a:cubicBezTo>
                <a:cubicBezTo>
                  <a:pt x="9364044" y="1349555"/>
                  <a:pt x="9373122" y="1351836"/>
                  <a:pt x="9382962" y="1354067"/>
                </a:cubicBezTo>
                <a:lnTo>
                  <a:pt x="9411718" y="1358631"/>
                </a:lnTo>
                <a:lnTo>
                  <a:pt x="9407204" y="1404010"/>
                </a:lnTo>
                <a:cubicBezTo>
                  <a:pt x="9404161" y="1418410"/>
                  <a:pt x="9400357" y="1433521"/>
                  <a:pt x="9394322" y="1447871"/>
                </a:cubicBezTo>
                <a:cubicBezTo>
                  <a:pt x="9388235" y="1462221"/>
                  <a:pt x="9381439" y="1475861"/>
                  <a:pt x="9372361" y="1490211"/>
                </a:cubicBezTo>
                <a:cubicBezTo>
                  <a:pt x="9364043" y="1503851"/>
                  <a:pt x="9353442" y="1517441"/>
                  <a:pt x="9342132" y="1531081"/>
                </a:cubicBezTo>
                <a:cubicBezTo>
                  <a:pt x="9330771" y="1544670"/>
                  <a:pt x="9317889" y="1557550"/>
                  <a:pt x="9302774" y="1570429"/>
                </a:cubicBezTo>
                <a:cubicBezTo>
                  <a:pt x="9288370" y="1583258"/>
                  <a:pt x="9272495" y="1596138"/>
                  <a:pt x="9255099" y="1608206"/>
                </a:cubicBezTo>
                <a:cubicBezTo>
                  <a:pt x="9237702" y="1620325"/>
                  <a:pt x="9218784" y="1632444"/>
                  <a:pt x="9199105" y="1644512"/>
                </a:cubicBezTo>
                <a:cubicBezTo>
                  <a:pt x="9178666" y="1656631"/>
                  <a:pt x="9156755" y="1667989"/>
                  <a:pt x="9134033" y="1679348"/>
                </a:cubicBezTo>
                <a:lnTo>
                  <a:pt x="9134035" y="1679352"/>
                </a:lnTo>
                <a:lnTo>
                  <a:pt x="9134034" y="1679352"/>
                </a:lnTo>
                <a:cubicBezTo>
                  <a:pt x="9134034" y="1679352"/>
                  <a:pt x="9134034" y="1679352"/>
                  <a:pt x="9144634" y="1699786"/>
                </a:cubicBezTo>
                <a:cubicBezTo>
                  <a:pt x="9144634" y="1699786"/>
                  <a:pt x="9144634" y="1699786"/>
                  <a:pt x="9155995" y="1720931"/>
                </a:cubicBezTo>
                <a:cubicBezTo>
                  <a:pt x="9155995" y="1720931"/>
                  <a:pt x="9155995" y="1720931"/>
                  <a:pt x="9167356" y="1741366"/>
                </a:cubicBezTo>
                <a:cubicBezTo>
                  <a:pt x="9167356" y="1741366"/>
                  <a:pt x="9167356" y="1741366"/>
                  <a:pt x="9177956" y="1761801"/>
                </a:cubicBezTo>
                <a:cubicBezTo>
                  <a:pt x="9177956" y="1761801"/>
                  <a:pt x="9177956" y="1761801"/>
                  <a:pt x="9189317" y="1782185"/>
                </a:cubicBezTo>
                <a:cubicBezTo>
                  <a:pt x="9189317" y="1782185"/>
                  <a:pt x="9189317" y="1782185"/>
                  <a:pt x="9200628" y="1802621"/>
                </a:cubicBezTo>
                <a:cubicBezTo>
                  <a:pt x="9200628" y="1802621"/>
                  <a:pt x="9200628" y="1802621"/>
                  <a:pt x="9211228" y="1823055"/>
                </a:cubicBezTo>
                <a:cubicBezTo>
                  <a:pt x="9211228" y="1823055"/>
                  <a:pt x="9211228" y="1823055"/>
                  <a:pt x="9222589" y="1843490"/>
                </a:cubicBezTo>
                <a:cubicBezTo>
                  <a:pt x="9263418" y="1823055"/>
                  <a:pt x="9302775" y="1801100"/>
                  <a:pt x="9338329" y="1777672"/>
                </a:cubicBezTo>
                <a:cubicBezTo>
                  <a:pt x="9374644" y="1754955"/>
                  <a:pt x="9407915" y="1731529"/>
                  <a:pt x="9438955" y="1706581"/>
                </a:cubicBezTo>
                <a:cubicBezTo>
                  <a:pt x="9469944" y="1681633"/>
                  <a:pt x="9497992" y="1655114"/>
                  <a:pt x="9523706" y="1628645"/>
                </a:cubicBezTo>
                <a:cubicBezTo>
                  <a:pt x="9549421" y="1601415"/>
                  <a:pt x="9572853" y="1573425"/>
                  <a:pt x="9593292" y="1544674"/>
                </a:cubicBezTo>
                <a:cubicBezTo>
                  <a:pt x="9613732" y="1515974"/>
                  <a:pt x="9631889" y="1485702"/>
                  <a:pt x="9647764" y="1454721"/>
                </a:cubicBezTo>
                <a:cubicBezTo>
                  <a:pt x="9662879" y="1423688"/>
                  <a:pt x="9675761" y="1391895"/>
                  <a:pt x="9686361" y="1358631"/>
                </a:cubicBezTo>
                <a:cubicBezTo>
                  <a:pt x="9696201" y="1326077"/>
                  <a:pt x="9704519" y="1292104"/>
                  <a:pt x="9709033" y="1256558"/>
                </a:cubicBezTo>
                <a:cubicBezTo>
                  <a:pt x="9714358" y="1221775"/>
                  <a:pt x="9717401" y="1186228"/>
                  <a:pt x="9717401" y="1149161"/>
                </a:cubicBezTo>
                <a:cubicBezTo>
                  <a:pt x="9717401" y="1136282"/>
                  <a:pt x="9716640" y="1124214"/>
                  <a:pt x="9715880" y="1112855"/>
                </a:cubicBezTo>
                <a:cubicBezTo>
                  <a:pt x="9714358" y="1100736"/>
                  <a:pt x="9712837" y="1088668"/>
                  <a:pt x="9711315" y="1077310"/>
                </a:cubicBezTo>
                <a:lnTo>
                  <a:pt x="9711314" y="1077307"/>
                </a:lnTo>
                <a:lnTo>
                  <a:pt x="9711314" y="1077306"/>
                </a:lnTo>
                <a:lnTo>
                  <a:pt x="9710096" y="1071946"/>
                </a:lnTo>
                <a:lnTo>
                  <a:pt x="9703758" y="1044046"/>
                </a:lnTo>
                <a:lnTo>
                  <a:pt x="9700626" y="1033927"/>
                </a:lnTo>
                <a:lnTo>
                  <a:pt x="9693917" y="1012249"/>
                </a:lnTo>
                <a:cubicBezTo>
                  <a:pt x="9690164" y="1001651"/>
                  <a:pt x="9685600" y="991054"/>
                  <a:pt x="9680325" y="981217"/>
                </a:cubicBezTo>
                <a:cubicBezTo>
                  <a:pt x="9675760" y="971430"/>
                  <a:pt x="9670485" y="961593"/>
                  <a:pt x="9664450" y="951705"/>
                </a:cubicBezTo>
                <a:cubicBezTo>
                  <a:pt x="9658364" y="941919"/>
                  <a:pt x="9652328" y="932842"/>
                  <a:pt x="9645481" y="923766"/>
                </a:cubicBezTo>
                <a:cubicBezTo>
                  <a:pt x="9638685" y="914689"/>
                  <a:pt x="9631128" y="905613"/>
                  <a:pt x="9623571" y="897246"/>
                </a:cubicBezTo>
                <a:cubicBezTo>
                  <a:pt x="9616013" y="888170"/>
                  <a:pt x="9607696" y="880665"/>
                  <a:pt x="9600088" y="873059"/>
                </a:cubicBezTo>
                <a:cubicBezTo>
                  <a:pt x="9591821" y="865504"/>
                  <a:pt x="9583452" y="857948"/>
                  <a:pt x="9575134" y="851864"/>
                </a:cubicBezTo>
                <a:cubicBezTo>
                  <a:pt x="9566055" y="845069"/>
                  <a:pt x="9557738" y="839035"/>
                  <a:pt x="9548659" y="833711"/>
                </a:cubicBezTo>
                <a:cubicBezTo>
                  <a:pt x="9539580" y="828437"/>
                  <a:pt x="9531262" y="823924"/>
                  <a:pt x="9521423" y="819360"/>
                </a:cubicBezTo>
                <a:cubicBezTo>
                  <a:pt x="9512344" y="814848"/>
                  <a:pt x="9503266" y="811045"/>
                  <a:pt x="9493426" y="808053"/>
                </a:cubicBezTo>
                <a:cubicBezTo>
                  <a:pt x="9483587" y="805010"/>
                  <a:pt x="9474508" y="801968"/>
                  <a:pt x="9463908" y="799686"/>
                </a:cubicBezTo>
                <a:cubicBezTo>
                  <a:pt x="9454068" y="797404"/>
                  <a:pt x="9444280" y="795934"/>
                  <a:pt x="9433629" y="795173"/>
                </a:cubicBezTo>
                <a:cubicBezTo>
                  <a:pt x="9423840" y="793652"/>
                  <a:pt x="9413240" y="793652"/>
                  <a:pt x="9402640" y="793652"/>
                </a:cubicBezTo>
                <a:close/>
                <a:moveTo>
                  <a:pt x="10800227" y="485345"/>
                </a:moveTo>
                <a:lnTo>
                  <a:pt x="10800227" y="491098"/>
                </a:lnTo>
                <a:cubicBezTo>
                  <a:pt x="10800227" y="491920"/>
                  <a:pt x="10800227" y="491920"/>
                  <a:pt x="10800227" y="491920"/>
                </a:cubicBezTo>
                <a:cubicBezTo>
                  <a:pt x="10800695" y="498032"/>
                  <a:pt x="10800695" y="498032"/>
                  <a:pt x="10800695" y="498032"/>
                </a:cubicBezTo>
                <a:cubicBezTo>
                  <a:pt x="10801164" y="504634"/>
                  <a:pt x="10801164" y="504634"/>
                  <a:pt x="10801164" y="504634"/>
                </a:cubicBezTo>
                <a:cubicBezTo>
                  <a:pt x="10801632" y="510746"/>
                  <a:pt x="10801632" y="510746"/>
                  <a:pt x="10801632" y="510746"/>
                </a:cubicBezTo>
                <a:cubicBezTo>
                  <a:pt x="10802101" y="517347"/>
                  <a:pt x="10802101" y="517347"/>
                  <a:pt x="10802101" y="517347"/>
                </a:cubicBezTo>
                <a:cubicBezTo>
                  <a:pt x="10802569" y="523927"/>
                  <a:pt x="10802569" y="523927"/>
                  <a:pt x="10802569" y="523927"/>
                </a:cubicBezTo>
                <a:cubicBezTo>
                  <a:pt x="10803038" y="530039"/>
                  <a:pt x="10803038" y="530039"/>
                  <a:pt x="10803038" y="530039"/>
                </a:cubicBezTo>
                <a:cubicBezTo>
                  <a:pt x="10803506" y="536641"/>
                  <a:pt x="10803506" y="536641"/>
                  <a:pt x="10803506" y="536641"/>
                </a:cubicBezTo>
                <a:lnTo>
                  <a:pt x="10795499" y="537110"/>
                </a:lnTo>
                <a:cubicBezTo>
                  <a:pt x="10787982" y="538047"/>
                  <a:pt x="10787982" y="538047"/>
                  <a:pt x="10787982" y="538047"/>
                </a:cubicBezTo>
                <a:cubicBezTo>
                  <a:pt x="10779974" y="538515"/>
                  <a:pt x="10779974" y="538515"/>
                  <a:pt x="10779974" y="538515"/>
                </a:cubicBezTo>
                <a:cubicBezTo>
                  <a:pt x="10771988" y="539452"/>
                  <a:pt x="10771988" y="539452"/>
                  <a:pt x="10771988" y="539452"/>
                </a:cubicBezTo>
                <a:cubicBezTo>
                  <a:pt x="10764449" y="539942"/>
                  <a:pt x="10764449" y="539942"/>
                  <a:pt x="10764449" y="539942"/>
                </a:cubicBezTo>
                <a:cubicBezTo>
                  <a:pt x="10756442" y="540879"/>
                  <a:pt x="10756442" y="540879"/>
                  <a:pt x="10756442" y="540879"/>
                </a:cubicBezTo>
                <a:cubicBezTo>
                  <a:pt x="10748435" y="541326"/>
                  <a:pt x="10748435" y="541326"/>
                  <a:pt x="10748435" y="541326"/>
                </a:cubicBezTo>
                <a:lnTo>
                  <a:pt x="10740901" y="542284"/>
                </a:lnTo>
                <a:lnTo>
                  <a:pt x="10747494" y="536102"/>
                </a:lnTo>
                <a:cubicBezTo>
                  <a:pt x="10748436" y="535218"/>
                  <a:pt x="10748436" y="535218"/>
                  <a:pt x="10748436" y="535218"/>
                </a:cubicBezTo>
                <a:cubicBezTo>
                  <a:pt x="10755506" y="527701"/>
                  <a:pt x="10755506" y="527701"/>
                  <a:pt x="10755506" y="527701"/>
                </a:cubicBezTo>
                <a:cubicBezTo>
                  <a:pt x="10763045" y="520631"/>
                  <a:pt x="10763045" y="520631"/>
                  <a:pt x="10763045" y="520631"/>
                </a:cubicBezTo>
                <a:cubicBezTo>
                  <a:pt x="10770562" y="513582"/>
                  <a:pt x="10770562" y="513582"/>
                  <a:pt x="10770562" y="513582"/>
                </a:cubicBezTo>
                <a:cubicBezTo>
                  <a:pt x="10777633" y="506512"/>
                  <a:pt x="10777633" y="506512"/>
                  <a:pt x="10777633" y="506512"/>
                </a:cubicBezTo>
                <a:cubicBezTo>
                  <a:pt x="10785171" y="499441"/>
                  <a:pt x="10785171" y="499441"/>
                  <a:pt x="10785171" y="499441"/>
                </a:cubicBezTo>
                <a:cubicBezTo>
                  <a:pt x="10792689" y="492393"/>
                  <a:pt x="10792689" y="492393"/>
                  <a:pt x="10792689" y="492393"/>
                </a:cubicBezTo>
                <a:cubicBezTo>
                  <a:pt x="10796458" y="488868"/>
                  <a:pt x="10798343" y="487106"/>
                  <a:pt x="10799286" y="486225"/>
                </a:cubicBezTo>
                <a:close/>
                <a:moveTo>
                  <a:pt x="10716896" y="477315"/>
                </a:moveTo>
                <a:lnTo>
                  <a:pt x="10718046" y="481222"/>
                </a:lnTo>
                <a:lnTo>
                  <a:pt x="10718965" y="484340"/>
                </a:lnTo>
                <a:lnTo>
                  <a:pt x="10719259" y="485341"/>
                </a:lnTo>
                <a:lnTo>
                  <a:pt x="10720899" y="492327"/>
                </a:lnTo>
                <a:cubicBezTo>
                  <a:pt x="10721133" y="493326"/>
                  <a:pt x="10721133" y="493326"/>
                  <a:pt x="10721133" y="493326"/>
                </a:cubicBezTo>
                <a:lnTo>
                  <a:pt x="10721134" y="493329"/>
                </a:lnTo>
                <a:lnTo>
                  <a:pt x="10721134" y="493330"/>
                </a:lnTo>
                <a:lnTo>
                  <a:pt x="10721740" y="495502"/>
                </a:lnTo>
                <a:lnTo>
                  <a:pt x="10723201" y="500742"/>
                </a:lnTo>
                <a:lnTo>
                  <a:pt x="10723435" y="501580"/>
                </a:lnTo>
                <a:lnTo>
                  <a:pt x="10723497" y="501802"/>
                </a:lnTo>
                <a:lnTo>
                  <a:pt x="10725137" y="508808"/>
                </a:lnTo>
                <a:cubicBezTo>
                  <a:pt x="10725371" y="509809"/>
                  <a:pt x="10725371" y="509809"/>
                  <a:pt x="10725371" y="509809"/>
                </a:cubicBezTo>
                <a:lnTo>
                  <a:pt x="10725372" y="509811"/>
                </a:lnTo>
                <a:lnTo>
                  <a:pt x="10725372" y="509812"/>
                </a:lnTo>
                <a:cubicBezTo>
                  <a:pt x="10726554" y="513816"/>
                  <a:pt x="10727145" y="515818"/>
                  <a:pt x="10727440" y="516819"/>
                </a:cubicBezTo>
                <a:lnTo>
                  <a:pt x="10727735" y="517818"/>
                </a:lnTo>
                <a:lnTo>
                  <a:pt x="10729375" y="524803"/>
                </a:lnTo>
                <a:cubicBezTo>
                  <a:pt x="10729609" y="525802"/>
                  <a:pt x="10729609" y="525802"/>
                  <a:pt x="10729609" y="525802"/>
                </a:cubicBezTo>
                <a:lnTo>
                  <a:pt x="10729609" y="525803"/>
                </a:lnTo>
                <a:lnTo>
                  <a:pt x="10729610" y="525806"/>
                </a:lnTo>
                <a:cubicBezTo>
                  <a:pt x="10730781" y="529809"/>
                  <a:pt x="10731367" y="531811"/>
                  <a:pt x="10731659" y="532812"/>
                </a:cubicBezTo>
                <a:lnTo>
                  <a:pt x="10731951" y="533810"/>
                </a:lnTo>
                <a:lnTo>
                  <a:pt x="10733610" y="540815"/>
                </a:lnTo>
                <a:lnTo>
                  <a:pt x="10733833" y="541756"/>
                </a:lnTo>
                <a:lnTo>
                  <a:pt x="10733847" y="541816"/>
                </a:lnTo>
                <a:lnTo>
                  <a:pt x="10723965" y="539942"/>
                </a:lnTo>
                <a:cubicBezTo>
                  <a:pt x="10713615" y="537578"/>
                  <a:pt x="10713615" y="537578"/>
                  <a:pt x="10713615" y="537578"/>
                </a:cubicBezTo>
                <a:cubicBezTo>
                  <a:pt x="10703713" y="535214"/>
                  <a:pt x="10703713" y="535214"/>
                  <a:pt x="10703713" y="535214"/>
                </a:cubicBezTo>
                <a:cubicBezTo>
                  <a:pt x="10693363" y="532872"/>
                  <a:pt x="10693363" y="532872"/>
                  <a:pt x="10693363" y="532872"/>
                </a:cubicBezTo>
                <a:cubicBezTo>
                  <a:pt x="10683502" y="530998"/>
                  <a:pt x="10683502" y="530998"/>
                  <a:pt x="10683502" y="530998"/>
                </a:cubicBezTo>
                <a:cubicBezTo>
                  <a:pt x="10673153" y="528634"/>
                  <a:pt x="10673153" y="528634"/>
                  <a:pt x="10673153" y="528634"/>
                </a:cubicBezTo>
                <a:cubicBezTo>
                  <a:pt x="10663271" y="526270"/>
                  <a:pt x="10663271" y="526270"/>
                  <a:pt x="10663271" y="526270"/>
                </a:cubicBezTo>
                <a:cubicBezTo>
                  <a:pt x="10658085" y="525099"/>
                  <a:pt x="10655493" y="524513"/>
                  <a:pt x="10654196" y="524220"/>
                </a:cubicBezTo>
                <a:lnTo>
                  <a:pt x="10652905" y="523929"/>
                </a:lnTo>
                <a:lnTo>
                  <a:pt x="10659907" y="518993"/>
                </a:lnTo>
                <a:cubicBezTo>
                  <a:pt x="10660908" y="518288"/>
                  <a:pt x="10660908" y="518288"/>
                  <a:pt x="10660908" y="518288"/>
                </a:cubicBezTo>
                <a:cubicBezTo>
                  <a:pt x="10668916" y="512624"/>
                  <a:pt x="10668916" y="512624"/>
                  <a:pt x="10668916" y="512624"/>
                </a:cubicBezTo>
                <a:cubicBezTo>
                  <a:pt x="10676902" y="506512"/>
                  <a:pt x="10676902" y="506512"/>
                  <a:pt x="10676902" y="506512"/>
                </a:cubicBezTo>
                <a:cubicBezTo>
                  <a:pt x="10684909" y="500868"/>
                  <a:pt x="10684909" y="500868"/>
                  <a:pt x="10684909" y="500868"/>
                </a:cubicBezTo>
                <a:cubicBezTo>
                  <a:pt x="10692895" y="494756"/>
                  <a:pt x="10692895" y="494756"/>
                  <a:pt x="10692895" y="494756"/>
                </a:cubicBezTo>
                <a:cubicBezTo>
                  <a:pt x="10700902" y="489092"/>
                  <a:pt x="10700902" y="489092"/>
                  <a:pt x="10700902" y="489092"/>
                </a:cubicBezTo>
                <a:cubicBezTo>
                  <a:pt x="10708889" y="483448"/>
                  <a:pt x="10708889" y="483448"/>
                  <a:pt x="10708889" y="483448"/>
                </a:cubicBezTo>
                <a:cubicBezTo>
                  <a:pt x="10712893" y="480381"/>
                  <a:pt x="10714894" y="478848"/>
                  <a:pt x="10715895" y="478081"/>
                </a:cubicBezTo>
                <a:close/>
                <a:moveTo>
                  <a:pt x="10720197" y="476378"/>
                </a:moveTo>
                <a:cubicBezTo>
                  <a:pt x="10729610" y="477315"/>
                  <a:pt x="10729610" y="477315"/>
                  <a:pt x="10729610" y="477315"/>
                </a:cubicBezTo>
                <a:cubicBezTo>
                  <a:pt x="10739491" y="478274"/>
                  <a:pt x="10739491" y="478274"/>
                  <a:pt x="10739491" y="478274"/>
                </a:cubicBezTo>
                <a:cubicBezTo>
                  <a:pt x="10749394" y="478742"/>
                  <a:pt x="10749394" y="478742"/>
                  <a:pt x="10749394" y="478742"/>
                </a:cubicBezTo>
                <a:cubicBezTo>
                  <a:pt x="10758807" y="479679"/>
                  <a:pt x="10758807" y="479679"/>
                  <a:pt x="10758807" y="479679"/>
                </a:cubicBezTo>
                <a:cubicBezTo>
                  <a:pt x="10768688" y="480616"/>
                  <a:pt x="10768688" y="480616"/>
                  <a:pt x="10768688" y="480616"/>
                </a:cubicBezTo>
                <a:cubicBezTo>
                  <a:pt x="10778101" y="481574"/>
                  <a:pt x="10778101" y="481574"/>
                  <a:pt x="10778101" y="481574"/>
                </a:cubicBezTo>
                <a:cubicBezTo>
                  <a:pt x="10787983" y="482043"/>
                  <a:pt x="10787983" y="482043"/>
                  <a:pt x="10787983" y="482043"/>
                </a:cubicBezTo>
                <a:cubicBezTo>
                  <a:pt x="10792924" y="482511"/>
                  <a:pt x="10795394" y="482746"/>
                  <a:pt x="10796629" y="482863"/>
                </a:cubicBezTo>
                <a:lnTo>
                  <a:pt x="10797860" y="482979"/>
                </a:lnTo>
                <a:lnTo>
                  <a:pt x="10790857" y="489554"/>
                </a:lnTo>
                <a:cubicBezTo>
                  <a:pt x="10789856" y="490493"/>
                  <a:pt x="10789856" y="490493"/>
                  <a:pt x="10789856" y="490493"/>
                </a:cubicBezTo>
                <a:cubicBezTo>
                  <a:pt x="10782338" y="497563"/>
                  <a:pt x="10782338" y="497563"/>
                  <a:pt x="10782338" y="497563"/>
                </a:cubicBezTo>
                <a:cubicBezTo>
                  <a:pt x="10774799" y="504634"/>
                  <a:pt x="10774799" y="504634"/>
                  <a:pt x="10774799" y="504634"/>
                </a:cubicBezTo>
                <a:cubicBezTo>
                  <a:pt x="10767260" y="512151"/>
                  <a:pt x="10767260" y="512151"/>
                  <a:pt x="10767260" y="512151"/>
                </a:cubicBezTo>
                <a:cubicBezTo>
                  <a:pt x="10759743" y="519221"/>
                  <a:pt x="10759743" y="519221"/>
                  <a:pt x="10759743" y="519221"/>
                </a:cubicBezTo>
                <a:cubicBezTo>
                  <a:pt x="10752204" y="526760"/>
                  <a:pt x="10752204" y="526760"/>
                  <a:pt x="10752204" y="526760"/>
                </a:cubicBezTo>
                <a:cubicBezTo>
                  <a:pt x="10744665" y="533809"/>
                  <a:pt x="10744665" y="533809"/>
                  <a:pt x="10744665" y="533809"/>
                </a:cubicBezTo>
                <a:cubicBezTo>
                  <a:pt x="10737148" y="540879"/>
                  <a:pt x="10737148" y="540879"/>
                  <a:pt x="10737148" y="540879"/>
                </a:cubicBezTo>
                <a:lnTo>
                  <a:pt x="10734785" y="532874"/>
                </a:lnTo>
                <a:lnTo>
                  <a:pt x="10733145" y="525870"/>
                </a:lnTo>
                <a:cubicBezTo>
                  <a:pt x="10732911" y="524869"/>
                  <a:pt x="10732911" y="524869"/>
                  <a:pt x="10732911" y="524869"/>
                </a:cubicBezTo>
                <a:lnTo>
                  <a:pt x="10732911" y="524867"/>
                </a:lnTo>
                <a:lnTo>
                  <a:pt x="10732910" y="524865"/>
                </a:lnTo>
                <a:lnTo>
                  <a:pt x="10731357" y="519558"/>
                </a:lnTo>
                <a:lnTo>
                  <a:pt x="10730861" y="517862"/>
                </a:lnTo>
                <a:cubicBezTo>
                  <a:pt x="10730568" y="516861"/>
                  <a:pt x="10730568" y="516861"/>
                  <a:pt x="10730568" y="516861"/>
                </a:cubicBezTo>
                <a:cubicBezTo>
                  <a:pt x="10728673" y="508854"/>
                  <a:pt x="10728673" y="508854"/>
                  <a:pt x="10728673" y="508854"/>
                </a:cubicBezTo>
                <a:lnTo>
                  <a:pt x="10728673" y="508853"/>
                </a:lnTo>
                <a:lnTo>
                  <a:pt x="10728672" y="508850"/>
                </a:lnTo>
                <a:lnTo>
                  <a:pt x="10727205" y="503894"/>
                </a:lnTo>
                <a:lnTo>
                  <a:pt x="10726605" y="501866"/>
                </a:lnTo>
                <a:cubicBezTo>
                  <a:pt x="10726309" y="500868"/>
                  <a:pt x="10726309" y="500868"/>
                  <a:pt x="10726309" y="500868"/>
                </a:cubicBezTo>
                <a:cubicBezTo>
                  <a:pt x="10724435" y="492861"/>
                  <a:pt x="10724435" y="492861"/>
                  <a:pt x="10724435" y="492861"/>
                </a:cubicBezTo>
                <a:cubicBezTo>
                  <a:pt x="10722071" y="484385"/>
                  <a:pt x="10722071" y="484385"/>
                  <a:pt x="10722071" y="484385"/>
                </a:cubicBezTo>
                <a:cubicBezTo>
                  <a:pt x="10720197" y="476378"/>
                  <a:pt x="10720197" y="476378"/>
                  <a:pt x="10720197" y="476378"/>
                </a:cubicBezTo>
                <a:close/>
                <a:moveTo>
                  <a:pt x="10860475" y="471203"/>
                </a:moveTo>
                <a:cubicBezTo>
                  <a:pt x="10860943" y="471203"/>
                  <a:pt x="10860943" y="471203"/>
                  <a:pt x="10860943" y="471203"/>
                </a:cubicBezTo>
                <a:cubicBezTo>
                  <a:pt x="10860943" y="471672"/>
                  <a:pt x="10860943" y="471672"/>
                  <a:pt x="10861412" y="471672"/>
                </a:cubicBezTo>
                <a:cubicBezTo>
                  <a:pt x="10861412" y="471672"/>
                  <a:pt x="10861412" y="471672"/>
                  <a:pt x="10861880" y="471672"/>
                </a:cubicBezTo>
                <a:lnTo>
                  <a:pt x="10862369" y="472160"/>
                </a:lnTo>
                <a:lnTo>
                  <a:pt x="10861879" y="476374"/>
                </a:lnTo>
                <a:cubicBezTo>
                  <a:pt x="10860942" y="480612"/>
                  <a:pt x="10860942" y="480612"/>
                  <a:pt x="10860942" y="480612"/>
                </a:cubicBezTo>
                <a:lnTo>
                  <a:pt x="10859984" y="485340"/>
                </a:lnTo>
                <a:cubicBezTo>
                  <a:pt x="10859537" y="489556"/>
                  <a:pt x="10859537" y="489556"/>
                  <a:pt x="10859537" y="489556"/>
                </a:cubicBezTo>
                <a:cubicBezTo>
                  <a:pt x="10858600" y="493794"/>
                  <a:pt x="10858600" y="493794"/>
                  <a:pt x="10858600" y="493794"/>
                </a:cubicBezTo>
                <a:cubicBezTo>
                  <a:pt x="10858110" y="498032"/>
                  <a:pt x="10858110" y="498032"/>
                  <a:pt x="10858110" y="498032"/>
                </a:cubicBezTo>
                <a:cubicBezTo>
                  <a:pt x="10857173" y="502738"/>
                  <a:pt x="10857173" y="502738"/>
                  <a:pt x="10857173" y="502738"/>
                </a:cubicBezTo>
                <a:cubicBezTo>
                  <a:pt x="10856236" y="506976"/>
                  <a:pt x="10856236" y="506976"/>
                  <a:pt x="10856236" y="506976"/>
                </a:cubicBezTo>
                <a:cubicBezTo>
                  <a:pt x="10851061" y="510277"/>
                  <a:pt x="10851061" y="510277"/>
                  <a:pt x="10851061" y="510277"/>
                </a:cubicBezTo>
                <a:cubicBezTo>
                  <a:pt x="10845417" y="513088"/>
                  <a:pt x="10845417" y="513088"/>
                  <a:pt x="10845417" y="513088"/>
                </a:cubicBezTo>
                <a:cubicBezTo>
                  <a:pt x="10839774" y="516389"/>
                  <a:pt x="10839774" y="516389"/>
                  <a:pt x="10839774" y="516389"/>
                </a:cubicBezTo>
                <a:cubicBezTo>
                  <a:pt x="10834109" y="519690"/>
                  <a:pt x="10834109" y="519690"/>
                  <a:pt x="10834109" y="519690"/>
                </a:cubicBezTo>
                <a:cubicBezTo>
                  <a:pt x="10828466" y="522990"/>
                  <a:pt x="10828466" y="522990"/>
                  <a:pt x="10828466" y="522990"/>
                </a:cubicBezTo>
                <a:cubicBezTo>
                  <a:pt x="10822822" y="525802"/>
                  <a:pt x="10822822" y="525802"/>
                  <a:pt x="10822822" y="525802"/>
                </a:cubicBezTo>
                <a:cubicBezTo>
                  <a:pt x="10817179" y="529102"/>
                  <a:pt x="10817179" y="529102"/>
                  <a:pt x="10817179" y="529102"/>
                </a:cubicBezTo>
                <a:lnTo>
                  <a:pt x="10811989" y="532399"/>
                </a:lnTo>
                <a:lnTo>
                  <a:pt x="10816940" y="525811"/>
                </a:lnTo>
                <a:cubicBezTo>
                  <a:pt x="10817648" y="524869"/>
                  <a:pt x="10817648" y="524869"/>
                  <a:pt x="10817648" y="524869"/>
                </a:cubicBezTo>
                <a:cubicBezTo>
                  <a:pt x="10823760" y="516861"/>
                  <a:pt x="10823760" y="516861"/>
                  <a:pt x="10823760" y="516861"/>
                </a:cubicBezTo>
                <a:cubicBezTo>
                  <a:pt x="10829872" y="509323"/>
                  <a:pt x="10829872" y="509323"/>
                  <a:pt x="10829872" y="509323"/>
                </a:cubicBezTo>
                <a:cubicBezTo>
                  <a:pt x="10836005" y="501805"/>
                  <a:pt x="10836005" y="501805"/>
                  <a:pt x="10836005" y="501805"/>
                </a:cubicBezTo>
                <a:cubicBezTo>
                  <a:pt x="10842117" y="494267"/>
                  <a:pt x="10842117" y="494267"/>
                  <a:pt x="10842117" y="494267"/>
                </a:cubicBezTo>
                <a:cubicBezTo>
                  <a:pt x="10848229" y="486260"/>
                  <a:pt x="10848229" y="486260"/>
                  <a:pt x="10848229" y="486260"/>
                </a:cubicBezTo>
                <a:cubicBezTo>
                  <a:pt x="10854341" y="478742"/>
                  <a:pt x="10854341" y="478742"/>
                  <a:pt x="10854341" y="478742"/>
                </a:cubicBezTo>
                <a:cubicBezTo>
                  <a:pt x="10860475" y="471203"/>
                  <a:pt x="10860475" y="471203"/>
                  <a:pt x="10860475" y="471203"/>
                </a:cubicBezTo>
                <a:close/>
                <a:moveTo>
                  <a:pt x="10856236" y="466497"/>
                </a:moveTo>
                <a:lnTo>
                  <a:pt x="10856236" y="466962"/>
                </a:lnTo>
                <a:lnTo>
                  <a:pt x="10856237" y="466962"/>
                </a:lnTo>
                <a:lnTo>
                  <a:pt x="10856237" y="466966"/>
                </a:lnTo>
                <a:lnTo>
                  <a:pt x="10856704" y="466966"/>
                </a:lnTo>
                <a:lnTo>
                  <a:pt x="10856704" y="467430"/>
                </a:lnTo>
                <a:lnTo>
                  <a:pt x="10856704" y="467899"/>
                </a:lnTo>
                <a:lnTo>
                  <a:pt x="10856705" y="467900"/>
                </a:lnTo>
                <a:lnTo>
                  <a:pt x="10856705" y="467903"/>
                </a:lnTo>
                <a:cubicBezTo>
                  <a:pt x="10857174" y="467903"/>
                  <a:pt x="10857174" y="467903"/>
                  <a:pt x="10857174" y="468392"/>
                </a:cubicBezTo>
                <a:cubicBezTo>
                  <a:pt x="10857642" y="468392"/>
                  <a:pt x="10857642" y="468861"/>
                  <a:pt x="10857642" y="468861"/>
                </a:cubicBezTo>
                <a:lnTo>
                  <a:pt x="10858109" y="469327"/>
                </a:lnTo>
                <a:lnTo>
                  <a:pt x="10852352" y="476313"/>
                </a:lnTo>
                <a:cubicBezTo>
                  <a:pt x="10851529" y="477311"/>
                  <a:pt x="10851529" y="477311"/>
                  <a:pt x="10851529" y="477311"/>
                </a:cubicBezTo>
                <a:cubicBezTo>
                  <a:pt x="10844927" y="485340"/>
                  <a:pt x="10844927" y="485340"/>
                  <a:pt x="10844927" y="485340"/>
                </a:cubicBezTo>
                <a:cubicBezTo>
                  <a:pt x="10838815" y="493326"/>
                  <a:pt x="10838815" y="493326"/>
                  <a:pt x="10838815" y="493326"/>
                </a:cubicBezTo>
                <a:cubicBezTo>
                  <a:pt x="10832235" y="501333"/>
                  <a:pt x="10832235" y="501333"/>
                  <a:pt x="10832235" y="501333"/>
                </a:cubicBezTo>
                <a:cubicBezTo>
                  <a:pt x="10825633" y="509319"/>
                  <a:pt x="10825633" y="509319"/>
                  <a:pt x="10825633" y="509319"/>
                </a:cubicBezTo>
                <a:cubicBezTo>
                  <a:pt x="10819521" y="517347"/>
                  <a:pt x="10819521" y="517347"/>
                  <a:pt x="10819521" y="517347"/>
                </a:cubicBezTo>
                <a:cubicBezTo>
                  <a:pt x="10812919" y="525802"/>
                  <a:pt x="10812919" y="525802"/>
                  <a:pt x="10812919" y="525802"/>
                </a:cubicBezTo>
                <a:lnTo>
                  <a:pt x="10806340" y="533808"/>
                </a:lnTo>
                <a:lnTo>
                  <a:pt x="10805930" y="528054"/>
                </a:lnTo>
                <a:cubicBezTo>
                  <a:pt x="10805871" y="527232"/>
                  <a:pt x="10805871" y="527232"/>
                  <a:pt x="10805871" y="527232"/>
                </a:cubicBezTo>
                <a:cubicBezTo>
                  <a:pt x="10805871" y="521121"/>
                  <a:pt x="10805871" y="521121"/>
                  <a:pt x="10805871" y="521121"/>
                </a:cubicBezTo>
                <a:cubicBezTo>
                  <a:pt x="10805382" y="514519"/>
                  <a:pt x="10805382" y="514519"/>
                  <a:pt x="10805382" y="514519"/>
                </a:cubicBezTo>
                <a:cubicBezTo>
                  <a:pt x="10804934" y="508407"/>
                  <a:pt x="10804934" y="508407"/>
                  <a:pt x="10804934" y="508407"/>
                </a:cubicBezTo>
                <a:cubicBezTo>
                  <a:pt x="10804466" y="501805"/>
                  <a:pt x="10804466" y="501805"/>
                  <a:pt x="10804466" y="501805"/>
                </a:cubicBezTo>
                <a:cubicBezTo>
                  <a:pt x="10803997" y="495693"/>
                  <a:pt x="10803997" y="495693"/>
                  <a:pt x="10803997" y="495693"/>
                </a:cubicBezTo>
                <a:cubicBezTo>
                  <a:pt x="10803507" y="489092"/>
                  <a:pt x="10803507" y="489092"/>
                  <a:pt x="10803507" y="489092"/>
                </a:cubicBezTo>
                <a:cubicBezTo>
                  <a:pt x="10803039" y="482980"/>
                  <a:pt x="10803039" y="482980"/>
                  <a:pt x="10803039" y="482980"/>
                </a:cubicBezTo>
                <a:cubicBezTo>
                  <a:pt x="10809641" y="480616"/>
                  <a:pt x="10809641" y="480616"/>
                  <a:pt x="10809641" y="480616"/>
                </a:cubicBezTo>
                <a:cubicBezTo>
                  <a:pt x="10816221" y="478742"/>
                  <a:pt x="10816221" y="478742"/>
                  <a:pt x="10816221" y="478742"/>
                </a:cubicBezTo>
                <a:cubicBezTo>
                  <a:pt x="10822823" y="476847"/>
                  <a:pt x="10822823" y="476847"/>
                  <a:pt x="10822823" y="476847"/>
                </a:cubicBezTo>
                <a:cubicBezTo>
                  <a:pt x="10829404" y="474504"/>
                  <a:pt x="10829404" y="474504"/>
                  <a:pt x="10829404" y="474504"/>
                </a:cubicBezTo>
                <a:cubicBezTo>
                  <a:pt x="10836474" y="472630"/>
                  <a:pt x="10836474" y="472630"/>
                  <a:pt x="10836474" y="472630"/>
                </a:cubicBezTo>
                <a:cubicBezTo>
                  <a:pt x="10843054" y="470735"/>
                  <a:pt x="10843054" y="470735"/>
                  <a:pt x="10843054" y="470735"/>
                </a:cubicBezTo>
                <a:cubicBezTo>
                  <a:pt x="10849656" y="468392"/>
                  <a:pt x="10849656" y="468392"/>
                  <a:pt x="10849656" y="468392"/>
                </a:cubicBezTo>
                <a:close/>
                <a:moveTo>
                  <a:pt x="11068395" y="462041"/>
                </a:moveTo>
                <a:lnTo>
                  <a:pt x="11068848" y="462041"/>
                </a:lnTo>
                <a:lnTo>
                  <a:pt x="11069342" y="462041"/>
                </a:lnTo>
                <a:lnTo>
                  <a:pt x="11069835" y="462041"/>
                </a:lnTo>
                <a:lnTo>
                  <a:pt x="11070288" y="462041"/>
                </a:lnTo>
                <a:lnTo>
                  <a:pt x="11072675" y="469194"/>
                </a:lnTo>
                <a:lnTo>
                  <a:pt x="11075062" y="476345"/>
                </a:lnTo>
                <a:lnTo>
                  <a:pt x="11076955" y="483989"/>
                </a:lnTo>
                <a:lnTo>
                  <a:pt x="11076955" y="483990"/>
                </a:lnTo>
                <a:lnTo>
                  <a:pt x="11076956" y="483993"/>
                </a:lnTo>
                <a:lnTo>
                  <a:pt x="11079384" y="491143"/>
                </a:lnTo>
                <a:lnTo>
                  <a:pt x="11074568" y="491143"/>
                </a:lnTo>
                <a:lnTo>
                  <a:pt x="11069341" y="491143"/>
                </a:lnTo>
                <a:lnTo>
                  <a:pt x="11064072" y="491143"/>
                </a:lnTo>
                <a:lnTo>
                  <a:pt x="11059299" y="491143"/>
                </a:lnTo>
                <a:lnTo>
                  <a:pt x="11061192" y="483993"/>
                </a:lnTo>
                <a:lnTo>
                  <a:pt x="11063579" y="476347"/>
                </a:lnTo>
                <a:lnTo>
                  <a:pt x="11066008" y="469194"/>
                </a:lnTo>
                <a:close/>
                <a:moveTo>
                  <a:pt x="11375467" y="462040"/>
                </a:moveTo>
                <a:lnTo>
                  <a:pt x="11375961" y="462040"/>
                </a:lnTo>
                <a:lnTo>
                  <a:pt x="11376454" y="462040"/>
                </a:lnTo>
                <a:lnTo>
                  <a:pt x="11376907" y="462040"/>
                </a:lnTo>
                <a:lnTo>
                  <a:pt x="11377401" y="462040"/>
                </a:lnTo>
                <a:lnTo>
                  <a:pt x="11379788" y="469193"/>
                </a:lnTo>
                <a:lnTo>
                  <a:pt x="11382176" y="476344"/>
                </a:lnTo>
                <a:lnTo>
                  <a:pt x="11382437" y="477182"/>
                </a:lnTo>
                <a:lnTo>
                  <a:pt x="11384563" y="483993"/>
                </a:lnTo>
                <a:lnTo>
                  <a:pt x="11386455" y="491142"/>
                </a:lnTo>
                <a:lnTo>
                  <a:pt x="11381681" y="491142"/>
                </a:lnTo>
                <a:lnTo>
                  <a:pt x="11376453" y="491142"/>
                </a:lnTo>
                <a:lnTo>
                  <a:pt x="11371638" y="491142"/>
                </a:lnTo>
                <a:lnTo>
                  <a:pt x="11366412" y="491142"/>
                </a:lnTo>
                <a:lnTo>
                  <a:pt x="11368799" y="483993"/>
                </a:lnTo>
                <a:lnTo>
                  <a:pt x="11371186" y="476346"/>
                </a:lnTo>
                <a:lnTo>
                  <a:pt x="11373079" y="469193"/>
                </a:lnTo>
                <a:close/>
                <a:moveTo>
                  <a:pt x="11197908" y="462040"/>
                </a:moveTo>
                <a:lnTo>
                  <a:pt x="11198401" y="462040"/>
                </a:lnTo>
                <a:lnTo>
                  <a:pt x="11198853" y="462040"/>
                </a:lnTo>
                <a:lnTo>
                  <a:pt x="11199346" y="462040"/>
                </a:lnTo>
                <a:lnTo>
                  <a:pt x="11199839" y="462040"/>
                </a:lnTo>
                <a:lnTo>
                  <a:pt x="11202223" y="469194"/>
                </a:lnTo>
                <a:lnTo>
                  <a:pt x="11204607" y="476347"/>
                </a:lnTo>
                <a:lnTo>
                  <a:pt x="11206990" y="483993"/>
                </a:lnTo>
                <a:lnTo>
                  <a:pt x="11209373" y="491142"/>
                </a:lnTo>
                <a:lnTo>
                  <a:pt x="11204112" y="491142"/>
                </a:lnTo>
                <a:lnTo>
                  <a:pt x="11198852" y="491142"/>
                </a:lnTo>
                <a:lnTo>
                  <a:pt x="11194084" y="491142"/>
                </a:lnTo>
                <a:lnTo>
                  <a:pt x="11188826" y="491142"/>
                </a:lnTo>
                <a:lnTo>
                  <a:pt x="11191209" y="483993"/>
                </a:lnTo>
                <a:lnTo>
                  <a:pt x="11193592" y="476347"/>
                </a:lnTo>
                <a:lnTo>
                  <a:pt x="11195524" y="469194"/>
                </a:lnTo>
                <a:close/>
                <a:moveTo>
                  <a:pt x="11250156" y="460602"/>
                </a:moveTo>
                <a:cubicBezTo>
                  <a:pt x="11250156" y="460602"/>
                  <a:pt x="11250156" y="460602"/>
                  <a:pt x="11254483" y="460602"/>
                </a:cubicBezTo>
                <a:cubicBezTo>
                  <a:pt x="11254483" y="460602"/>
                  <a:pt x="11254483" y="460602"/>
                  <a:pt x="11258315" y="460602"/>
                </a:cubicBezTo>
                <a:cubicBezTo>
                  <a:pt x="11258315" y="460602"/>
                  <a:pt x="11258315" y="460602"/>
                  <a:pt x="11262601" y="460602"/>
                </a:cubicBezTo>
                <a:cubicBezTo>
                  <a:pt x="11262601" y="460602"/>
                  <a:pt x="11262601" y="460602"/>
                  <a:pt x="11266434" y="460602"/>
                </a:cubicBezTo>
                <a:cubicBezTo>
                  <a:pt x="11268865" y="460602"/>
                  <a:pt x="11270761" y="460602"/>
                  <a:pt x="11272203" y="461095"/>
                </a:cubicBezTo>
                <a:cubicBezTo>
                  <a:pt x="11274099" y="461547"/>
                  <a:pt x="11275541" y="462040"/>
                  <a:pt x="11276489" y="462986"/>
                </a:cubicBezTo>
                <a:lnTo>
                  <a:pt x="11278879" y="466808"/>
                </a:lnTo>
                <a:lnTo>
                  <a:pt x="11279867" y="471574"/>
                </a:lnTo>
                <a:cubicBezTo>
                  <a:pt x="11279867" y="473506"/>
                  <a:pt x="11279373" y="474904"/>
                  <a:pt x="11278878" y="476343"/>
                </a:cubicBezTo>
                <a:cubicBezTo>
                  <a:pt x="11278425" y="477782"/>
                  <a:pt x="11277477" y="479220"/>
                  <a:pt x="11276488" y="480166"/>
                </a:cubicBezTo>
                <a:cubicBezTo>
                  <a:pt x="11275540" y="481111"/>
                  <a:pt x="11274098" y="481605"/>
                  <a:pt x="11272697" y="482098"/>
                </a:cubicBezTo>
                <a:cubicBezTo>
                  <a:pt x="11270760" y="482550"/>
                  <a:pt x="11268864" y="482550"/>
                  <a:pt x="11266433" y="482550"/>
                </a:cubicBezTo>
                <a:cubicBezTo>
                  <a:pt x="11266433" y="482550"/>
                  <a:pt x="11266433" y="482550"/>
                  <a:pt x="11262600" y="482550"/>
                </a:cubicBezTo>
                <a:cubicBezTo>
                  <a:pt x="11262600" y="482550"/>
                  <a:pt x="11262600" y="482550"/>
                  <a:pt x="11258314" y="482550"/>
                </a:cubicBezTo>
                <a:cubicBezTo>
                  <a:pt x="11258314" y="482550"/>
                  <a:pt x="11258314" y="482550"/>
                  <a:pt x="11254482" y="482550"/>
                </a:cubicBezTo>
                <a:lnTo>
                  <a:pt x="11250156" y="482550"/>
                </a:lnTo>
                <a:lnTo>
                  <a:pt x="11250156" y="477292"/>
                </a:lnTo>
                <a:cubicBezTo>
                  <a:pt x="11250156" y="477292"/>
                  <a:pt x="11250156" y="477292"/>
                  <a:pt x="11250156" y="471578"/>
                </a:cubicBezTo>
                <a:cubicBezTo>
                  <a:pt x="11250156" y="471578"/>
                  <a:pt x="11250156" y="471578"/>
                  <a:pt x="11250156" y="465864"/>
                </a:cubicBezTo>
                <a:cubicBezTo>
                  <a:pt x="11250156" y="465864"/>
                  <a:pt x="11250156" y="465864"/>
                  <a:pt x="11250156" y="460602"/>
                </a:cubicBezTo>
                <a:close/>
                <a:moveTo>
                  <a:pt x="11120577" y="460602"/>
                </a:moveTo>
                <a:cubicBezTo>
                  <a:pt x="11120577" y="460602"/>
                  <a:pt x="11120577" y="460602"/>
                  <a:pt x="11124401" y="460602"/>
                </a:cubicBezTo>
                <a:cubicBezTo>
                  <a:pt x="11124401" y="460602"/>
                  <a:pt x="11124401" y="460602"/>
                  <a:pt x="11128224" y="460602"/>
                </a:cubicBezTo>
                <a:cubicBezTo>
                  <a:pt x="11128224" y="460602"/>
                  <a:pt x="11128224" y="460602"/>
                  <a:pt x="11132048" y="460602"/>
                </a:cubicBezTo>
                <a:cubicBezTo>
                  <a:pt x="11132048" y="460602"/>
                  <a:pt x="11132048" y="460602"/>
                  <a:pt x="11135871" y="460602"/>
                </a:cubicBezTo>
                <a:cubicBezTo>
                  <a:pt x="11138708" y="460602"/>
                  <a:pt x="11141586" y="460602"/>
                  <a:pt x="11143477" y="461547"/>
                </a:cubicBezTo>
                <a:cubicBezTo>
                  <a:pt x="11145409" y="462493"/>
                  <a:pt x="11147300" y="463479"/>
                  <a:pt x="11148739" y="464918"/>
                </a:cubicBezTo>
                <a:lnTo>
                  <a:pt x="11151616" y="470631"/>
                </a:lnTo>
                <a:lnTo>
                  <a:pt x="11152562" y="478727"/>
                </a:lnTo>
                <a:cubicBezTo>
                  <a:pt x="11152562" y="478727"/>
                  <a:pt x="11152562" y="478727"/>
                  <a:pt x="11152562" y="482550"/>
                </a:cubicBezTo>
                <a:cubicBezTo>
                  <a:pt x="11152562" y="482550"/>
                  <a:pt x="11152562" y="482550"/>
                  <a:pt x="11152562" y="486867"/>
                </a:cubicBezTo>
                <a:cubicBezTo>
                  <a:pt x="11152562" y="486867"/>
                  <a:pt x="11152562" y="486867"/>
                  <a:pt x="11152562" y="491142"/>
                </a:cubicBezTo>
                <a:cubicBezTo>
                  <a:pt x="11152562" y="491142"/>
                  <a:pt x="11152562" y="491142"/>
                  <a:pt x="11152562" y="495459"/>
                </a:cubicBezTo>
                <a:cubicBezTo>
                  <a:pt x="11152562" y="498789"/>
                  <a:pt x="11152109" y="501214"/>
                  <a:pt x="11151616" y="503599"/>
                </a:cubicBezTo>
                <a:cubicBezTo>
                  <a:pt x="11151123" y="505983"/>
                  <a:pt x="11150177" y="507874"/>
                  <a:pt x="11148738" y="509313"/>
                </a:cubicBezTo>
                <a:cubicBezTo>
                  <a:pt x="11147299" y="511204"/>
                  <a:pt x="11145408" y="512150"/>
                  <a:pt x="11143476" y="513136"/>
                </a:cubicBezTo>
                <a:cubicBezTo>
                  <a:pt x="11141091" y="513589"/>
                  <a:pt x="11138707" y="514082"/>
                  <a:pt x="11135870" y="514082"/>
                </a:cubicBezTo>
                <a:lnTo>
                  <a:pt x="11132047" y="514082"/>
                </a:lnTo>
                <a:cubicBezTo>
                  <a:pt x="11132047" y="514082"/>
                  <a:pt x="11132047" y="514082"/>
                  <a:pt x="11128223" y="514082"/>
                </a:cubicBezTo>
                <a:cubicBezTo>
                  <a:pt x="11128223" y="514082"/>
                  <a:pt x="11128223" y="514082"/>
                  <a:pt x="11124400" y="514082"/>
                </a:cubicBezTo>
                <a:lnTo>
                  <a:pt x="11120577" y="514082"/>
                </a:lnTo>
                <a:lnTo>
                  <a:pt x="11120577" y="512416"/>
                </a:lnTo>
                <a:cubicBezTo>
                  <a:pt x="11120577" y="510746"/>
                  <a:pt x="11120577" y="507405"/>
                  <a:pt x="11120577" y="500725"/>
                </a:cubicBezTo>
                <a:cubicBezTo>
                  <a:pt x="11120577" y="500725"/>
                  <a:pt x="11120577" y="500725"/>
                  <a:pt x="11120577" y="487323"/>
                </a:cubicBezTo>
                <a:cubicBezTo>
                  <a:pt x="11120577" y="487323"/>
                  <a:pt x="11120577" y="487323"/>
                  <a:pt x="11120577" y="473962"/>
                </a:cubicBezTo>
                <a:cubicBezTo>
                  <a:pt x="11120577" y="473962"/>
                  <a:pt x="11120577" y="473962"/>
                  <a:pt x="11120577" y="460602"/>
                </a:cubicBezTo>
                <a:close/>
                <a:moveTo>
                  <a:pt x="11518308" y="458659"/>
                </a:moveTo>
                <a:cubicBezTo>
                  <a:pt x="11521192" y="458659"/>
                  <a:pt x="11523581" y="458659"/>
                  <a:pt x="11525970" y="459646"/>
                </a:cubicBezTo>
                <a:cubicBezTo>
                  <a:pt x="11527865" y="460098"/>
                  <a:pt x="11529801" y="461537"/>
                  <a:pt x="11531243" y="462977"/>
                </a:cubicBezTo>
                <a:lnTo>
                  <a:pt x="11534085" y="468732"/>
                </a:lnTo>
                <a:lnTo>
                  <a:pt x="11535073" y="476338"/>
                </a:lnTo>
                <a:cubicBezTo>
                  <a:pt x="11535073" y="476338"/>
                  <a:pt x="11535073" y="476338"/>
                  <a:pt x="11535073" y="481602"/>
                </a:cubicBezTo>
                <a:cubicBezTo>
                  <a:pt x="11535073" y="481602"/>
                  <a:pt x="11535073" y="481602"/>
                  <a:pt x="11535073" y="486866"/>
                </a:cubicBezTo>
                <a:cubicBezTo>
                  <a:pt x="11535073" y="486866"/>
                  <a:pt x="11535073" y="486866"/>
                  <a:pt x="11535073" y="492130"/>
                </a:cubicBezTo>
                <a:cubicBezTo>
                  <a:pt x="11535073" y="492130"/>
                  <a:pt x="11535073" y="492130"/>
                  <a:pt x="11535073" y="497394"/>
                </a:cubicBezTo>
                <a:cubicBezTo>
                  <a:pt x="11535073" y="500725"/>
                  <a:pt x="11535073" y="503604"/>
                  <a:pt x="11534085" y="505495"/>
                </a:cubicBezTo>
                <a:cubicBezTo>
                  <a:pt x="11533632" y="507881"/>
                  <a:pt x="11532190" y="509772"/>
                  <a:pt x="11531242" y="511212"/>
                </a:cubicBezTo>
                <a:cubicBezTo>
                  <a:pt x="11529800" y="513145"/>
                  <a:pt x="11527864" y="514090"/>
                  <a:pt x="11525969" y="515036"/>
                </a:cubicBezTo>
                <a:cubicBezTo>
                  <a:pt x="11523580" y="515530"/>
                  <a:pt x="11521191" y="515982"/>
                  <a:pt x="11518307" y="515982"/>
                </a:cubicBezTo>
                <a:cubicBezTo>
                  <a:pt x="11515465" y="515982"/>
                  <a:pt x="11513034" y="515530"/>
                  <a:pt x="11511139" y="515036"/>
                </a:cubicBezTo>
                <a:cubicBezTo>
                  <a:pt x="11509203" y="514090"/>
                  <a:pt x="11507308" y="513145"/>
                  <a:pt x="11505867" y="511212"/>
                </a:cubicBezTo>
                <a:lnTo>
                  <a:pt x="11502531" y="505497"/>
                </a:lnTo>
                <a:lnTo>
                  <a:pt x="11501542" y="497398"/>
                </a:lnTo>
                <a:lnTo>
                  <a:pt x="11501542" y="492134"/>
                </a:lnTo>
                <a:cubicBezTo>
                  <a:pt x="11501542" y="492134"/>
                  <a:pt x="11501542" y="492134"/>
                  <a:pt x="11501542" y="486870"/>
                </a:cubicBezTo>
                <a:cubicBezTo>
                  <a:pt x="11501542" y="486870"/>
                  <a:pt x="11501542" y="486870"/>
                  <a:pt x="11501542" y="481606"/>
                </a:cubicBezTo>
                <a:cubicBezTo>
                  <a:pt x="11501542" y="481606"/>
                  <a:pt x="11501542" y="481606"/>
                  <a:pt x="11501542" y="476342"/>
                </a:cubicBezTo>
                <a:cubicBezTo>
                  <a:pt x="11501542" y="473505"/>
                  <a:pt x="11502036" y="470626"/>
                  <a:pt x="11502531" y="468734"/>
                </a:cubicBezTo>
                <a:cubicBezTo>
                  <a:pt x="11503478" y="466308"/>
                  <a:pt x="11504426" y="464416"/>
                  <a:pt x="11505868" y="462977"/>
                </a:cubicBezTo>
                <a:cubicBezTo>
                  <a:pt x="11507309" y="461537"/>
                  <a:pt x="11508751" y="460098"/>
                  <a:pt x="11511140" y="459646"/>
                </a:cubicBezTo>
                <a:cubicBezTo>
                  <a:pt x="11513035" y="458659"/>
                  <a:pt x="11515466" y="458659"/>
                  <a:pt x="11518308" y="458659"/>
                </a:cubicBezTo>
                <a:close/>
                <a:moveTo>
                  <a:pt x="11062179" y="451512"/>
                </a:moveTo>
                <a:lnTo>
                  <a:pt x="11056416" y="469190"/>
                </a:lnTo>
                <a:lnTo>
                  <a:pt x="11050695" y="487319"/>
                </a:lnTo>
                <a:lnTo>
                  <a:pt x="11045426" y="505490"/>
                </a:lnTo>
                <a:lnTo>
                  <a:pt x="11039664" y="523167"/>
                </a:lnTo>
                <a:lnTo>
                  <a:pt x="11039666" y="523167"/>
                </a:lnTo>
                <a:lnTo>
                  <a:pt x="11039665" y="523171"/>
                </a:lnTo>
                <a:lnTo>
                  <a:pt x="11042052" y="523171"/>
                </a:lnTo>
                <a:lnTo>
                  <a:pt x="11044440" y="523171"/>
                </a:lnTo>
                <a:lnTo>
                  <a:pt x="11046868" y="523171"/>
                </a:lnTo>
                <a:lnTo>
                  <a:pt x="11049255" y="523171"/>
                </a:lnTo>
                <a:lnTo>
                  <a:pt x="11051149" y="517416"/>
                </a:lnTo>
                <a:lnTo>
                  <a:pt x="11053083" y="511208"/>
                </a:lnTo>
                <a:lnTo>
                  <a:pt x="11054524" y="505494"/>
                </a:lnTo>
                <a:lnTo>
                  <a:pt x="11056417" y="499286"/>
                </a:lnTo>
                <a:lnTo>
                  <a:pt x="11063126" y="499286"/>
                </a:lnTo>
                <a:lnTo>
                  <a:pt x="11069342" y="499286"/>
                </a:lnTo>
                <a:lnTo>
                  <a:pt x="11075557" y="499286"/>
                </a:lnTo>
                <a:lnTo>
                  <a:pt x="11082225" y="499286"/>
                </a:lnTo>
                <a:lnTo>
                  <a:pt x="11083664" y="505490"/>
                </a:lnTo>
                <a:lnTo>
                  <a:pt x="11083664" y="505490"/>
                </a:lnTo>
                <a:lnTo>
                  <a:pt x="11083665" y="505494"/>
                </a:lnTo>
                <a:lnTo>
                  <a:pt x="11085600" y="511207"/>
                </a:lnTo>
                <a:lnTo>
                  <a:pt x="11086217" y="513231"/>
                </a:lnTo>
                <a:lnTo>
                  <a:pt x="11087493" y="517416"/>
                </a:lnTo>
                <a:lnTo>
                  <a:pt x="11089428" y="523171"/>
                </a:lnTo>
                <a:lnTo>
                  <a:pt x="11091815" y="523171"/>
                </a:lnTo>
                <a:lnTo>
                  <a:pt x="11094202" y="523171"/>
                </a:lnTo>
                <a:lnTo>
                  <a:pt x="11096590" y="523171"/>
                </a:lnTo>
                <a:lnTo>
                  <a:pt x="11098977" y="523171"/>
                </a:lnTo>
                <a:lnTo>
                  <a:pt x="11098976" y="523167"/>
                </a:lnTo>
                <a:lnTo>
                  <a:pt x="11093255" y="505490"/>
                </a:lnTo>
                <a:lnTo>
                  <a:pt x="11089594" y="492864"/>
                </a:lnTo>
                <a:lnTo>
                  <a:pt x="11087987" y="487323"/>
                </a:lnTo>
                <a:lnTo>
                  <a:pt x="11087986" y="487320"/>
                </a:lnTo>
                <a:lnTo>
                  <a:pt x="11087986" y="487319"/>
                </a:lnTo>
                <a:lnTo>
                  <a:pt x="11082224" y="469190"/>
                </a:lnTo>
                <a:lnTo>
                  <a:pt x="11076502" y="451512"/>
                </a:lnTo>
                <a:lnTo>
                  <a:pt x="11073168" y="451512"/>
                </a:lnTo>
                <a:lnTo>
                  <a:pt x="11069341" y="451512"/>
                </a:lnTo>
                <a:lnTo>
                  <a:pt x="11065513" y="451512"/>
                </a:lnTo>
                <a:close/>
                <a:moveTo>
                  <a:pt x="11110997" y="451512"/>
                </a:moveTo>
                <a:lnTo>
                  <a:pt x="11110997" y="469190"/>
                </a:lnTo>
                <a:cubicBezTo>
                  <a:pt x="11110997" y="469190"/>
                  <a:pt x="11110997" y="469190"/>
                  <a:pt x="11110997" y="487319"/>
                </a:cubicBezTo>
                <a:cubicBezTo>
                  <a:pt x="11110997" y="487319"/>
                  <a:pt x="11110997" y="487319"/>
                  <a:pt x="11110997" y="505490"/>
                </a:cubicBezTo>
                <a:cubicBezTo>
                  <a:pt x="11110997" y="505490"/>
                  <a:pt x="11110997" y="505490"/>
                  <a:pt x="11110997" y="523167"/>
                </a:cubicBezTo>
                <a:lnTo>
                  <a:pt x="11110998" y="523167"/>
                </a:lnTo>
                <a:lnTo>
                  <a:pt x="11110998" y="523171"/>
                </a:lnTo>
                <a:cubicBezTo>
                  <a:pt x="11110998" y="523171"/>
                  <a:pt x="11110998" y="523171"/>
                  <a:pt x="11117206" y="523171"/>
                </a:cubicBezTo>
                <a:cubicBezTo>
                  <a:pt x="11117206" y="523171"/>
                  <a:pt x="11117206" y="523171"/>
                  <a:pt x="11123455" y="523171"/>
                </a:cubicBezTo>
                <a:cubicBezTo>
                  <a:pt x="11123455" y="523171"/>
                  <a:pt x="11123455" y="523171"/>
                  <a:pt x="11129663" y="523171"/>
                </a:cubicBezTo>
                <a:cubicBezTo>
                  <a:pt x="11129663" y="523171"/>
                  <a:pt x="11129663" y="523171"/>
                  <a:pt x="11135871" y="523171"/>
                </a:cubicBezTo>
                <a:cubicBezTo>
                  <a:pt x="11140147" y="523171"/>
                  <a:pt x="11143970" y="522678"/>
                  <a:pt x="11147300" y="521239"/>
                </a:cubicBezTo>
                <a:cubicBezTo>
                  <a:pt x="11150672" y="520293"/>
                  <a:pt x="11153056" y="518403"/>
                  <a:pt x="11155441" y="515977"/>
                </a:cubicBezTo>
                <a:cubicBezTo>
                  <a:pt x="11157825" y="513593"/>
                  <a:pt x="11159264" y="510756"/>
                  <a:pt x="11160703" y="507385"/>
                </a:cubicBezTo>
                <a:cubicBezTo>
                  <a:pt x="11161649" y="504055"/>
                  <a:pt x="11162142" y="500232"/>
                  <a:pt x="11162142" y="495463"/>
                </a:cubicBezTo>
                <a:cubicBezTo>
                  <a:pt x="11162142" y="495463"/>
                  <a:pt x="11162142" y="495463"/>
                  <a:pt x="11162142" y="491146"/>
                </a:cubicBezTo>
                <a:cubicBezTo>
                  <a:pt x="11162142" y="491146"/>
                  <a:pt x="11162142" y="491146"/>
                  <a:pt x="11162142" y="486871"/>
                </a:cubicBezTo>
                <a:cubicBezTo>
                  <a:pt x="11162142" y="486871"/>
                  <a:pt x="11162142" y="486871"/>
                  <a:pt x="11162142" y="482554"/>
                </a:cubicBezTo>
                <a:cubicBezTo>
                  <a:pt x="11162142" y="482554"/>
                  <a:pt x="11162142" y="482554"/>
                  <a:pt x="11162142" y="478731"/>
                </a:cubicBezTo>
                <a:cubicBezTo>
                  <a:pt x="11162142" y="473962"/>
                  <a:pt x="11161649" y="470139"/>
                  <a:pt x="11160703" y="466809"/>
                </a:cubicBezTo>
                <a:lnTo>
                  <a:pt x="11160702" y="466808"/>
                </a:lnTo>
                <a:lnTo>
                  <a:pt x="11160702" y="466805"/>
                </a:lnTo>
                <a:cubicBezTo>
                  <a:pt x="11159263" y="463475"/>
                  <a:pt x="11157824" y="460598"/>
                  <a:pt x="11155440" y="458213"/>
                </a:cubicBezTo>
                <a:cubicBezTo>
                  <a:pt x="11153507" y="455829"/>
                  <a:pt x="11150671" y="454390"/>
                  <a:pt x="11147299" y="452951"/>
                </a:cubicBezTo>
                <a:cubicBezTo>
                  <a:pt x="11143969" y="452006"/>
                  <a:pt x="11140146" y="451512"/>
                  <a:pt x="11135870" y="451512"/>
                </a:cubicBezTo>
                <a:cubicBezTo>
                  <a:pt x="11135870" y="451512"/>
                  <a:pt x="11135870" y="451512"/>
                  <a:pt x="11129662" y="451512"/>
                </a:cubicBezTo>
                <a:cubicBezTo>
                  <a:pt x="11129662" y="451512"/>
                  <a:pt x="11129662" y="451512"/>
                  <a:pt x="11123454" y="451512"/>
                </a:cubicBezTo>
                <a:cubicBezTo>
                  <a:pt x="11123454" y="451512"/>
                  <a:pt x="11123454" y="451512"/>
                  <a:pt x="11117205" y="451512"/>
                </a:cubicBezTo>
                <a:cubicBezTo>
                  <a:pt x="11117205" y="451512"/>
                  <a:pt x="11117205" y="451512"/>
                  <a:pt x="11110997" y="451512"/>
                </a:cubicBezTo>
                <a:close/>
                <a:moveTo>
                  <a:pt x="11191701" y="451512"/>
                </a:moveTo>
                <a:lnTo>
                  <a:pt x="11185947" y="469190"/>
                </a:lnTo>
                <a:lnTo>
                  <a:pt x="11180727" y="487319"/>
                </a:lnTo>
                <a:lnTo>
                  <a:pt x="11174974" y="505490"/>
                </a:lnTo>
                <a:lnTo>
                  <a:pt x="11169261" y="523167"/>
                </a:lnTo>
                <a:lnTo>
                  <a:pt x="11169263" y="523167"/>
                </a:lnTo>
                <a:lnTo>
                  <a:pt x="11169262" y="523171"/>
                </a:lnTo>
                <a:lnTo>
                  <a:pt x="11171646" y="523171"/>
                </a:lnTo>
                <a:lnTo>
                  <a:pt x="11174029" y="523171"/>
                </a:lnTo>
                <a:lnTo>
                  <a:pt x="11176413" y="523171"/>
                </a:lnTo>
                <a:lnTo>
                  <a:pt x="11178797" y="523171"/>
                </a:lnTo>
                <a:lnTo>
                  <a:pt x="11180728" y="517416"/>
                </a:lnTo>
                <a:lnTo>
                  <a:pt x="11182619" y="511208"/>
                </a:lnTo>
                <a:lnTo>
                  <a:pt x="11184551" y="505494"/>
                </a:lnTo>
                <a:lnTo>
                  <a:pt x="11186441" y="499286"/>
                </a:lnTo>
                <a:lnTo>
                  <a:pt x="11192647" y="499286"/>
                </a:lnTo>
                <a:lnTo>
                  <a:pt x="11198853" y="499286"/>
                </a:lnTo>
                <a:lnTo>
                  <a:pt x="11205552" y="499286"/>
                </a:lnTo>
                <a:lnTo>
                  <a:pt x="11211758" y="499286"/>
                </a:lnTo>
                <a:lnTo>
                  <a:pt x="11213648" y="505494"/>
                </a:lnTo>
                <a:lnTo>
                  <a:pt x="11215579" y="511206"/>
                </a:lnTo>
                <a:lnTo>
                  <a:pt x="11216933" y="517048"/>
                </a:lnTo>
                <a:lnTo>
                  <a:pt x="11217018" y="517416"/>
                </a:lnTo>
                <a:lnTo>
                  <a:pt x="11218909" y="523171"/>
                </a:lnTo>
                <a:lnTo>
                  <a:pt x="11221293" y="523171"/>
                </a:lnTo>
                <a:lnTo>
                  <a:pt x="11223676" y="523171"/>
                </a:lnTo>
                <a:lnTo>
                  <a:pt x="11226060" y="523171"/>
                </a:lnTo>
                <a:lnTo>
                  <a:pt x="11228937" y="523171"/>
                </a:lnTo>
                <a:lnTo>
                  <a:pt x="11228936" y="523167"/>
                </a:lnTo>
                <a:lnTo>
                  <a:pt x="11223223" y="505490"/>
                </a:lnTo>
                <a:lnTo>
                  <a:pt x="11217469" y="487319"/>
                </a:lnTo>
                <a:lnTo>
                  <a:pt x="11211757" y="469190"/>
                </a:lnTo>
                <a:lnTo>
                  <a:pt x="11206866" y="452756"/>
                </a:lnTo>
                <a:lnTo>
                  <a:pt x="11206497" y="451516"/>
                </a:lnTo>
                <a:lnTo>
                  <a:pt x="11206496" y="451512"/>
                </a:lnTo>
                <a:lnTo>
                  <a:pt x="11202674" y="451512"/>
                </a:lnTo>
                <a:lnTo>
                  <a:pt x="11198852" y="451512"/>
                </a:lnTo>
                <a:lnTo>
                  <a:pt x="11195523" y="451512"/>
                </a:lnTo>
                <a:close/>
                <a:moveTo>
                  <a:pt x="11240594" y="451512"/>
                </a:moveTo>
                <a:cubicBezTo>
                  <a:pt x="11240594" y="451512"/>
                  <a:pt x="11240594" y="451512"/>
                  <a:pt x="11240594" y="469190"/>
                </a:cubicBezTo>
                <a:cubicBezTo>
                  <a:pt x="11240594" y="469190"/>
                  <a:pt x="11240594" y="469190"/>
                  <a:pt x="11240594" y="487319"/>
                </a:cubicBezTo>
                <a:cubicBezTo>
                  <a:pt x="11240594" y="487319"/>
                  <a:pt x="11240594" y="487319"/>
                  <a:pt x="11240594" y="505490"/>
                </a:cubicBezTo>
                <a:cubicBezTo>
                  <a:pt x="11240594" y="505490"/>
                  <a:pt x="11240594" y="505490"/>
                  <a:pt x="11240594" y="523167"/>
                </a:cubicBezTo>
                <a:lnTo>
                  <a:pt x="11240595" y="523167"/>
                </a:lnTo>
                <a:lnTo>
                  <a:pt x="11240595" y="523171"/>
                </a:lnTo>
                <a:cubicBezTo>
                  <a:pt x="11240595" y="523171"/>
                  <a:pt x="11240595" y="523171"/>
                  <a:pt x="11242985" y="523171"/>
                </a:cubicBezTo>
                <a:cubicBezTo>
                  <a:pt x="11242985" y="523171"/>
                  <a:pt x="11242985" y="523171"/>
                  <a:pt x="11245375" y="523171"/>
                </a:cubicBezTo>
                <a:cubicBezTo>
                  <a:pt x="11245375" y="523171"/>
                  <a:pt x="11245375" y="523171"/>
                  <a:pt x="11247766" y="523171"/>
                </a:cubicBezTo>
                <a:cubicBezTo>
                  <a:pt x="11247766" y="523171"/>
                  <a:pt x="11247766" y="523171"/>
                  <a:pt x="11250156" y="523171"/>
                </a:cubicBezTo>
                <a:cubicBezTo>
                  <a:pt x="11250156" y="523171"/>
                  <a:pt x="11250156" y="523171"/>
                  <a:pt x="11250156" y="515031"/>
                </a:cubicBezTo>
                <a:cubicBezTo>
                  <a:pt x="11250156" y="515031"/>
                  <a:pt x="11250156" y="515031"/>
                  <a:pt x="11250156" y="507385"/>
                </a:cubicBezTo>
                <a:cubicBezTo>
                  <a:pt x="11250156" y="507385"/>
                  <a:pt x="11250156" y="507385"/>
                  <a:pt x="11250156" y="499286"/>
                </a:cubicBezTo>
                <a:cubicBezTo>
                  <a:pt x="11250156" y="499286"/>
                  <a:pt x="11250156" y="499286"/>
                  <a:pt x="11250156" y="491146"/>
                </a:cubicBezTo>
                <a:cubicBezTo>
                  <a:pt x="11250156" y="491146"/>
                  <a:pt x="11250156" y="491146"/>
                  <a:pt x="11254483" y="491146"/>
                </a:cubicBezTo>
                <a:cubicBezTo>
                  <a:pt x="11254483" y="491146"/>
                  <a:pt x="11254483" y="491146"/>
                  <a:pt x="11258315" y="491146"/>
                </a:cubicBezTo>
                <a:cubicBezTo>
                  <a:pt x="11258315" y="491146"/>
                  <a:pt x="11258315" y="491146"/>
                  <a:pt x="11262601" y="491146"/>
                </a:cubicBezTo>
                <a:cubicBezTo>
                  <a:pt x="11262601" y="491146"/>
                  <a:pt x="11262601" y="491146"/>
                  <a:pt x="11266434" y="491146"/>
                </a:cubicBezTo>
                <a:cubicBezTo>
                  <a:pt x="11270266" y="491146"/>
                  <a:pt x="11273646" y="490694"/>
                  <a:pt x="11276489" y="490201"/>
                </a:cubicBezTo>
                <a:cubicBezTo>
                  <a:pt x="11279374" y="489255"/>
                  <a:pt x="11281764" y="487816"/>
                  <a:pt x="11283660" y="485925"/>
                </a:cubicBezTo>
                <a:cubicBezTo>
                  <a:pt x="11285597" y="484486"/>
                  <a:pt x="11287039" y="482102"/>
                  <a:pt x="11287987" y="479677"/>
                </a:cubicBezTo>
                <a:cubicBezTo>
                  <a:pt x="11289429" y="477292"/>
                  <a:pt x="11289924" y="474456"/>
                  <a:pt x="11289924" y="471126"/>
                </a:cubicBezTo>
                <a:cubicBezTo>
                  <a:pt x="11289924" y="468248"/>
                  <a:pt x="11289429" y="465370"/>
                  <a:pt x="11288481" y="462493"/>
                </a:cubicBezTo>
                <a:lnTo>
                  <a:pt x="11288481" y="462492"/>
                </a:lnTo>
                <a:lnTo>
                  <a:pt x="11288480" y="462489"/>
                </a:lnTo>
                <a:cubicBezTo>
                  <a:pt x="11287491" y="460104"/>
                  <a:pt x="11286090" y="458213"/>
                  <a:pt x="11284153" y="456281"/>
                </a:cubicBezTo>
                <a:cubicBezTo>
                  <a:pt x="11281763" y="454842"/>
                  <a:pt x="11279373" y="453444"/>
                  <a:pt x="11276488" y="452458"/>
                </a:cubicBezTo>
                <a:cubicBezTo>
                  <a:pt x="11273645" y="452005"/>
                  <a:pt x="11270265" y="451512"/>
                  <a:pt x="11266433" y="451512"/>
                </a:cubicBezTo>
                <a:lnTo>
                  <a:pt x="11260210" y="451512"/>
                </a:lnTo>
                <a:cubicBezTo>
                  <a:pt x="11260210" y="451512"/>
                  <a:pt x="11260210" y="451512"/>
                  <a:pt x="11253534" y="451512"/>
                </a:cubicBezTo>
                <a:cubicBezTo>
                  <a:pt x="11253534" y="451512"/>
                  <a:pt x="11253534" y="451512"/>
                  <a:pt x="11247311" y="451512"/>
                </a:cubicBezTo>
                <a:cubicBezTo>
                  <a:pt x="11247311" y="451512"/>
                  <a:pt x="11247311" y="451512"/>
                  <a:pt x="11240594" y="451512"/>
                </a:cubicBezTo>
                <a:close/>
                <a:moveTo>
                  <a:pt x="11297406" y="451512"/>
                </a:moveTo>
                <a:lnTo>
                  <a:pt x="11297406" y="453444"/>
                </a:lnTo>
                <a:lnTo>
                  <a:pt x="11297406" y="455829"/>
                </a:lnTo>
                <a:lnTo>
                  <a:pt x="11297406" y="458213"/>
                </a:lnTo>
                <a:lnTo>
                  <a:pt x="11297406" y="460597"/>
                </a:lnTo>
                <a:lnTo>
                  <a:pt x="11297407" y="460597"/>
                </a:lnTo>
                <a:lnTo>
                  <a:pt x="11297407" y="460601"/>
                </a:lnTo>
                <a:lnTo>
                  <a:pt x="11302641" y="460601"/>
                </a:lnTo>
                <a:lnTo>
                  <a:pt x="11307463" y="460601"/>
                </a:lnTo>
                <a:lnTo>
                  <a:pt x="11312696" y="460601"/>
                </a:lnTo>
                <a:lnTo>
                  <a:pt x="11317971" y="460601"/>
                </a:lnTo>
                <a:lnTo>
                  <a:pt x="11317971" y="476342"/>
                </a:lnTo>
                <a:lnTo>
                  <a:pt x="11317971" y="491635"/>
                </a:lnTo>
                <a:lnTo>
                  <a:pt x="11317971" y="507381"/>
                </a:lnTo>
                <a:lnTo>
                  <a:pt x="11317971" y="523167"/>
                </a:lnTo>
                <a:lnTo>
                  <a:pt x="11317972" y="523167"/>
                </a:lnTo>
                <a:lnTo>
                  <a:pt x="11317972" y="523171"/>
                </a:lnTo>
                <a:lnTo>
                  <a:pt x="11320362" y="523171"/>
                </a:lnTo>
                <a:lnTo>
                  <a:pt x="11322752" y="523171"/>
                </a:lnTo>
                <a:lnTo>
                  <a:pt x="11325142" y="523171"/>
                </a:lnTo>
                <a:lnTo>
                  <a:pt x="11327533" y="523171"/>
                </a:lnTo>
                <a:lnTo>
                  <a:pt x="11327533" y="507385"/>
                </a:lnTo>
                <a:lnTo>
                  <a:pt x="11327533" y="491639"/>
                </a:lnTo>
                <a:lnTo>
                  <a:pt x="11327533" y="476346"/>
                </a:lnTo>
                <a:lnTo>
                  <a:pt x="11327533" y="460601"/>
                </a:lnTo>
                <a:lnTo>
                  <a:pt x="11332354" y="460601"/>
                </a:lnTo>
                <a:lnTo>
                  <a:pt x="11337629" y="460601"/>
                </a:lnTo>
                <a:lnTo>
                  <a:pt x="11342863" y="460601"/>
                </a:lnTo>
                <a:lnTo>
                  <a:pt x="11347644" y="460601"/>
                </a:lnTo>
                <a:lnTo>
                  <a:pt x="11347644" y="458217"/>
                </a:lnTo>
                <a:lnTo>
                  <a:pt x="11347644" y="455833"/>
                </a:lnTo>
                <a:lnTo>
                  <a:pt x="11347644" y="453448"/>
                </a:lnTo>
                <a:lnTo>
                  <a:pt x="11347644" y="451516"/>
                </a:lnTo>
                <a:lnTo>
                  <a:pt x="11347643" y="451516"/>
                </a:lnTo>
                <a:lnTo>
                  <a:pt x="11347643" y="451512"/>
                </a:lnTo>
                <a:lnTo>
                  <a:pt x="11335197" y="451512"/>
                </a:lnTo>
                <a:lnTo>
                  <a:pt x="11322751" y="451512"/>
                </a:lnTo>
                <a:lnTo>
                  <a:pt x="11309852" y="451512"/>
                </a:lnTo>
                <a:close/>
                <a:moveTo>
                  <a:pt x="11369250" y="451512"/>
                </a:moveTo>
                <a:lnTo>
                  <a:pt x="11363529" y="469189"/>
                </a:lnTo>
                <a:lnTo>
                  <a:pt x="11358261" y="487319"/>
                </a:lnTo>
                <a:lnTo>
                  <a:pt x="11352498" y="505489"/>
                </a:lnTo>
                <a:lnTo>
                  <a:pt x="11346777" y="523167"/>
                </a:lnTo>
                <a:lnTo>
                  <a:pt x="11346779" y="523167"/>
                </a:lnTo>
                <a:lnTo>
                  <a:pt x="11346778" y="523171"/>
                </a:lnTo>
                <a:lnTo>
                  <a:pt x="11349165" y="523171"/>
                </a:lnTo>
                <a:lnTo>
                  <a:pt x="11351553" y="523171"/>
                </a:lnTo>
                <a:lnTo>
                  <a:pt x="11353940" y="523171"/>
                </a:lnTo>
                <a:lnTo>
                  <a:pt x="11356327" y="523171"/>
                </a:lnTo>
                <a:lnTo>
                  <a:pt x="11358262" y="517415"/>
                </a:lnTo>
                <a:lnTo>
                  <a:pt x="11360155" y="511208"/>
                </a:lnTo>
                <a:lnTo>
                  <a:pt x="11362090" y="505493"/>
                </a:lnTo>
                <a:lnTo>
                  <a:pt x="11363983" y="499286"/>
                </a:lnTo>
                <a:lnTo>
                  <a:pt x="11370198" y="499286"/>
                </a:lnTo>
                <a:lnTo>
                  <a:pt x="11376454" y="499286"/>
                </a:lnTo>
                <a:lnTo>
                  <a:pt x="11383122" y="499286"/>
                </a:lnTo>
                <a:lnTo>
                  <a:pt x="11389338" y="499286"/>
                </a:lnTo>
                <a:lnTo>
                  <a:pt x="11390873" y="504212"/>
                </a:lnTo>
                <a:lnTo>
                  <a:pt x="11391271" y="505489"/>
                </a:lnTo>
                <a:lnTo>
                  <a:pt x="11391272" y="505491"/>
                </a:lnTo>
                <a:lnTo>
                  <a:pt x="11391272" y="505493"/>
                </a:lnTo>
                <a:lnTo>
                  <a:pt x="11393166" y="511208"/>
                </a:lnTo>
                <a:lnTo>
                  <a:pt x="11393362" y="512053"/>
                </a:lnTo>
                <a:lnTo>
                  <a:pt x="11394605" y="517411"/>
                </a:lnTo>
                <a:lnTo>
                  <a:pt x="11394605" y="517412"/>
                </a:lnTo>
                <a:lnTo>
                  <a:pt x="11394606" y="517415"/>
                </a:lnTo>
                <a:lnTo>
                  <a:pt x="11396500" y="523171"/>
                </a:lnTo>
                <a:lnTo>
                  <a:pt x="11398928" y="523171"/>
                </a:lnTo>
                <a:lnTo>
                  <a:pt x="11401315" y="523171"/>
                </a:lnTo>
                <a:lnTo>
                  <a:pt x="11403703" y="523171"/>
                </a:lnTo>
                <a:lnTo>
                  <a:pt x="11406090" y="523171"/>
                </a:lnTo>
                <a:lnTo>
                  <a:pt x="11406089" y="523167"/>
                </a:lnTo>
                <a:lnTo>
                  <a:pt x="11402048" y="509609"/>
                </a:lnTo>
                <a:lnTo>
                  <a:pt x="11400821" y="505493"/>
                </a:lnTo>
                <a:lnTo>
                  <a:pt x="11400103" y="503211"/>
                </a:lnTo>
                <a:lnTo>
                  <a:pt x="11395099" y="487319"/>
                </a:lnTo>
                <a:lnTo>
                  <a:pt x="11389337" y="469189"/>
                </a:lnTo>
                <a:lnTo>
                  <a:pt x="11383615" y="451512"/>
                </a:lnTo>
                <a:lnTo>
                  <a:pt x="11380281" y="451512"/>
                </a:lnTo>
                <a:lnTo>
                  <a:pt x="11376453" y="451512"/>
                </a:lnTo>
                <a:lnTo>
                  <a:pt x="11373078" y="451512"/>
                </a:lnTo>
                <a:close/>
                <a:moveTo>
                  <a:pt x="11405041" y="451512"/>
                </a:moveTo>
                <a:lnTo>
                  <a:pt x="11405041" y="453444"/>
                </a:lnTo>
                <a:lnTo>
                  <a:pt x="11405041" y="455828"/>
                </a:lnTo>
                <a:lnTo>
                  <a:pt x="11405041" y="458213"/>
                </a:lnTo>
                <a:lnTo>
                  <a:pt x="11405041" y="460597"/>
                </a:lnTo>
                <a:lnTo>
                  <a:pt x="11405042" y="460597"/>
                </a:lnTo>
                <a:lnTo>
                  <a:pt x="11405042" y="460601"/>
                </a:lnTo>
                <a:lnTo>
                  <a:pt x="11410303" y="460601"/>
                </a:lnTo>
                <a:lnTo>
                  <a:pt x="11415072" y="460601"/>
                </a:lnTo>
                <a:lnTo>
                  <a:pt x="11420292" y="460601"/>
                </a:lnTo>
                <a:lnTo>
                  <a:pt x="11425552" y="460601"/>
                </a:lnTo>
                <a:lnTo>
                  <a:pt x="11425552" y="476342"/>
                </a:lnTo>
                <a:lnTo>
                  <a:pt x="11425552" y="491635"/>
                </a:lnTo>
                <a:lnTo>
                  <a:pt x="11425552" y="507380"/>
                </a:lnTo>
                <a:lnTo>
                  <a:pt x="11425552" y="523167"/>
                </a:lnTo>
                <a:lnTo>
                  <a:pt x="11425553" y="523167"/>
                </a:lnTo>
                <a:lnTo>
                  <a:pt x="11425553" y="523171"/>
                </a:lnTo>
                <a:lnTo>
                  <a:pt x="11427937" y="523171"/>
                </a:lnTo>
                <a:lnTo>
                  <a:pt x="11430321" y="523171"/>
                </a:lnTo>
                <a:lnTo>
                  <a:pt x="11432705" y="523171"/>
                </a:lnTo>
                <a:lnTo>
                  <a:pt x="11435131" y="523171"/>
                </a:lnTo>
                <a:lnTo>
                  <a:pt x="11435131" y="507384"/>
                </a:lnTo>
                <a:lnTo>
                  <a:pt x="11435131" y="491639"/>
                </a:lnTo>
                <a:lnTo>
                  <a:pt x="11435131" y="476346"/>
                </a:lnTo>
                <a:lnTo>
                  <a:pt x="11435131" y="460601"/>
                </a:lnTo>
                <a:lnTo>
                  <a:pt x="11439899" y="460601"/>
                </a:lnTo>
                <a:lnTo>
                  <a:pt x="11445160" y="460601"/>
                </a:lnTo>
                <a:lnTo>
                  <a:pt x="11450380" y="460601"/>
                </a:lnTo>
                <a:lnTo>
                  <a:pt x="11455642" y="460601"/>
                </a:lnTo>
                <a:lnTo>
                  <a:pt x="11455642" y="458217"/>
                </a:lnTo>
                <a:lnTo>
                  <a:pt x="11455642" y="455832"/>
                </a:lnTo>
                <a:lnTo>
                  <a:pt x="11455642" y="453448"/>
                </a:lnTo>
                <a:lnTo>
                  <a:pt x="11455642" y="451516"/>
                </a:lnTo>
                <a:lnTo>
                  <a:pt x="11455641" y="451516"/>
                </a:lnTo>
                <a:lnTo>
                  <a:pt x="11455641" y="451512"/>
                </a:lnTo>
                <a:lnTo>
                  <a:pt x="11442734" y="451512"/>
                </a:lnTo>
                <a:lnTo>
                  <a:pt x="11430320" y="451512"/>
                </a:lnTo>
                <a:lnTo>
                  <a:pt x="11417455" y="451512"/>
                </a:lnTo>
                <a:close/>
                <a:moveTo>
                  <a:pt x="11467661" y="451512"/>
                </a:moveTo>
                <a:lnTo>
                  <a:pt x="11467661" y="469189"/>
                </a:lnTo>
                <a:lnTo>
                  <a:pt x="11467661" y="487319"/>
                </a:lnTo>
                <a:lnTo>
                  <a:pt x="11467661" y="505489"/>
                </a:lnTo>
                <a:lnTo>
                  <a:pt x="11467661" y="523166"/>
                </a:lnTo>
                <a:lnTo>
                  <a:pt x="11467662" y="523166"/>
                </a:lnTo>
                <a:lnTo>
                  <a:pt x="11467662" y="523170"/>
                </a:lnTo>
                <a:lnTo>
                  <a:pt x="11470057" y="523170"/>
                </a:lnTo>
                <a:lnTo>
                  <a:pt x="11472451" y="523170"/>
                </a:lnTo>
                <a:lnTo>
                  <a:pt x="11474846" y="523170"/>
                </a:lnTo>
                <a:lnTo>
                  <a:pt x="11477241" y="523170"/>
                </a:lnTo>
                <a:lnTo>
                  <a:pt x="11477241" y="505493"/>
                </a:lnTo>
                <a:lnTo>
                  <a:pt x="11477241" y="487322"/>
                </a:lnTo>
                <a:lnTo>
                  <a:pt x="11477241" y="469193"/>
                </a:lnTo>
                <a:lnTo>
                  <a:pt x="11477241" y="451516"/>
                </a:lnTo>
                <a:lnTo>
                  <a:pt x="11477240" y="451516"/>
                </a:lnTo>
                <a:lnTo>
                  <a:pt x="11477240" y="451512"/>
                </a:lnTo>
                <a:lnTo>
                  <a:pt x="11474845" y="451512"/>
                </a:lnTo>
                <a:lnTo>
                  <a:pt x="11472450" y="451512"/>
                </a:lnTo>
                <a:lnTo>
                  <a:pt x="11470056" y="451512"/>
                </a:lnTo>
                <a:close/>
                <a:moveTo>
                  <a:pt x="11560049" y="451511"/>
                </a:moveTo>
                <a:lnTo>
                  <a:pt x="11560049" y="469189"/>
                </a:lnTo>
                <a:lnTo>
                  <a:pt x="11560049" y="487318"/>
                </a:lnTo>
                <a:lnTo>
                  <a:pt x="11560049" y="505489"/>
                </a:lnTo>
                <a:lnTo>
                  <a:pt x="11560049" y="523166"/>
                </a:lnTo>
                <a:lnTo>
                  <a:pt x="11560050" y="523166"/>
                </a:lnTo>
                <a:lnTo>
                  <a:pt x="11560050" y="523170"/>
                </a:lnTo>
                <a:lnTo>
                  <a:pt x="11562438" y="523170"/>
                </a:lnTo>
                <a:lnTo>
                  <a:pt x="11564825" y="523170"/>
                </a:lnTo>
                <a:lnTo>
                  <a:pt x="11567213" y="523170"/>
                </a:lnTo>
                <a:lnTo>
                  <a:pt x="11569600" y="523170"/>
                </a:lnTo>
                <a:lnTo>
                  <a:pt x="11569600" y="509768"/>
                </a:lnTo>
                <a:lnTo>
                  <a:pt x="11569600" y="496408"/>
                </a:lnTo>
                <a:lnTo>
                  <a:pt x="11569600" y="482554"/>
                </a:lnTo>
                <a:lnTo>
                  <a:pt x="11569600" y="469193"/>
                </a:lnTo>
                <a:lnTo>
                  <a:pt x="11578697" y="482554"/>
                </a:lnTo>
                <a:lnTo>
                  <a:pt x="11587301" y="496408"/>
                </a:lnTo>
                <a:lnTo>
                  <a:pt x="11595904" y="509768"/>
                </a:lnTo>
                <a:lnTo>
                  <a:pt x="11605002" y="523170"/>
                </a:lnTo>
                <a:lnTo>
                  <a:pt x="11606895" y="523170"/>
                </a:lnTo>
                <a:lnTo>
                  <a:pt x="11609324" y="523170"/>
                </a:lnTo>
                <a:lnTo>
                  <a:pt x="11611711" y="523170"/>
                </a:lnTo>
                <a:lnTo>
                  <a:pt x="11614099" y="523170"/>
                </a:lnTo>
                <a:lnTo>
                  <a:pt x="11614099" y="505493"/>
                </a:lnTo>
                <a:lnTo>
                  <a:pt x="11614099" y="487322"/>
                </a:lnTo>
                <a:lnTo>
                  <a:pt x="11614099" y="469193"/>
                </a:lnTo>
                <a:lnTo>
                  <a:pt x="11614099" y="451515"/>
                </a:lnTo>
                <a:lnTo>
                  <a:pt x="11614098" y="451515"/>
                </a:lnTo>
                <a:lnTo>
                  <a:pt x="11614098" y="451511"/>
                </a:lnTo>
                <a:lnTo>
                  <a:pt x="11611710" y="451511"/>
                </a:lnTo>
                <a:lnTo>
                  <a:pt x="11609323" y="451511"/>
                </a:lnTo>
                <a:lnTo>
                  <a:pt x="11606894" y="451511"/>
                </a:lnTo>
                <a:lnTo>
                  <a:pt x="11604507" y="451511"/>
                </a:lnTo>
                <a:lnTo>
                  <a:pt x="11604507" y="464913"/>
                </a:lnTo>
                <a:lnTo>
                  <a:pt x="11604507" y="478274"/>
                </a:lnTo>
                <a:lnTo>
                  <a:pt x="11604507" y="492128"/>
                </a:lnTo>
                <a:lnTo>
                  <a:pt x="11604507" y="505489"/>
                </a:lnTo>
                <a:lnTo>
                  <a:pt x="11604054" y="505489"/>
                </a:lnTo>
                <a:lnTo>
                  <a:pt x="11595409" y="492128"/>
                </a:lnTo>
                <a:lnTo>
                  <a:pt x="11586353" y="478274"/>
                </a:lnTo>
                <a:lnTo>
                  <a:pt x="11577750" y="464913"/>
                </a:lnTo>
                <a:lnTo>
                  <a:pt x="11569146" y="451511"/>
                </a:lnTo>
                <a:lnTo>
                  <a:pt x="11566718" y="451511"/>
                </a:lnTo>
                <a:lnTo>
                  <a:pt x="11564330" y="451511"/>
                </a:lnTo>
                <a:lnTo>
                  <a:pt x="11562437" y="451511"/>
                </a:lnTo>
                <a:close/>
                <a:moveTo>
                  <a:pt x="11518307" y="450059"/>
                </a:moveTo>
                <a:cubicBezTo>
                  <a:pt x="11514023" y="450059"/>
                  <a:pt x="11510192" y="450553"/>
                  <a:pt x="11506814" y="451499"/>
                </a:cubicBezTo>
                <a:cubicBezTo>
                  <a:pt x="11503477" y="452938"/>
                  <a:pt x="11500594" y="454378"/>
                  <a:pt x="11498699" y="456763"/>
                </a:cubicBezTo>
                <a:cubicBezTo>
                  <a:pt x="11496309" y="459148"/>
                  <a:pt x="11494868" y="462027"/>
                  <a:pt x="11493426" y="465358"/>
                </a:cubicBezTo>
                <a:cubicBezTo>
                  <a:pt x="11492478" y="468237"/>
                  <a:pt x="11491984" y="472061"/>
                  <a:pt x="11491984" y="476338"/>
                </a:cubicBezTo>
                <a:lnTo>
                  <a:pt x="11491984" y="481602"/>
                </a:lnTo>
                <a:cubicBezTo>
                  <a:pt x="11491984" y="481602"/>
                  <a:pt x="11491984" y="481602"/>
                  <a:pt x="11491984" y="486866"/>
                </a:cubicBezTo>
                <a:cubicBezTo>
                  <a:pt x="11491984" y="486866"/>
                  <a:pt x="11491984" y="486866"/>
                  <a:pt x="11491984" y="492130"/>
                </a:cubicBezTo>
                <a:cubicBezTo>
                  <a:pt x="11491984" y="492130"/>
                  <a:pt x="11491984" y="492130"/>
                  <a:pt x="11491984" y="497394"/>
                </a:cubicBezTo>
                <a:cubicBezTo>
                  <a:pt x="11491984" y="502617"/>
                  <a:pt x="11492931" y="507387"/>
                  <a:pt x="11494373" y="510759"/>
                </a:cubicBezTo>
                <a:lnTo>
                  <a:pt x="11494373" y="510760"/>
                </a:lnTo>
                <a:lnTo>
                  <a:pt x="11494374" y="510763"/>
                </a:lnTo>
                <a:cubicBezTo>
                  <a:pt x="11495816" y="514588"/>
                  <a:pt x="11497711" y="516973"/>
                  <a:pt x="11500595" y="519358"/>
                </a:cubicBezTo>
                <a:cubicBezTo>
                  <a:pt x="11502984" y="521250"/>
                  <a:pt x="11505868" y="522689"/>
                  <a:pt x="11509204" y="523635"/>
                </a:cubicBezTo>
                <a:cubicBezTo>
                  <a:pt x="11512088" y="524622"/>
                  <a:pt x="11515466" y="524622"/>
                  <a:pt x="11518308" y="524622"/>
                </a:cubicBezTo>
                <a:cubicBezTo>
                  <a:pt x="11521645" y="524622"/>
                  <a:pt x="11525023" y="524622"/>
                  <a:pt x="11527865" y="523635"/>
                </a:cubicBezTo>
                <a:cubicBezTo>
                  <a:pt x="11531243" y="522689"/>
                  <a:pt x="11534086" y="521250"/>
                  <a:pt x="11536516" y="519358"/>
                </a:cubicBezTo>
                <a:cubicBezTo>
                  <a:pt x="11538905" y="516973"/>
                  <a:pt x="11541295" y="514588"/>
                  <a:pt x="11542737" y="510763"/>
                </a:cubicBezTo>
                <a:cubicBezTo>
                  <a:pt x="11544178" y="507391"/>
                  <a:pt x="11545126" y="502621"/>
                  <a:pt x="11545126" y="497398"/>
                </a:cubicBezTo>
                <a:cubicBezTo>
                  <a:pt x="11545126" y="497398"/>
                  <a:pt x="11545126" y="497398"/>
                  <a:pt x="11545126" y="492134"/>
                </a:cubicBezTo>
                <a:cubicBezTo>
                  <a:pt x="11545126" y="492134"/>
                  <a:pt x="11545126" y="492134"/>
                  <a:pt x="11545126" y="486870"/>
                </a:cubicBezTo>
                <a:cubicBezTo>
                  <a:pt x="11545126" y="486870"/>
                  <a:pt x="11545126" y="486870"/>
                  <a:pt x="11545126" y="481606"/>
                </a:cubicBezTo>
                <a:cubicBezTo>
                  <a:pt x="11545126" y="481606"/>
                  <a:pt x="11545126" y="481606"/>
                  <a:pt x="11545126" y="476342"/>
                </a:cubicBezTo>
                <a:cubicBezTo>
                  <a:pt x="11545126" y="472065"/>
                  <a:pt x="11544178" y="468241"/>
                  <a:pt x="11543190" y="465362"/>
                </a:cubicBezTo>
                <a:lnTo>
                  <a:pt x="11543190" y="465361"/>
                </a:lnTo>
                <a:lnTo>
                  <a:pt x="11543189" y="465358"/>
                </a:lnTo>
                <a:cubicBezTo>
                  <a:pt x="11542241" y="462027"/>
                  <a:pt x="11540346" y="459148"/>
                  <a:pt x="11538410" y="456763"/>
                </a:cubicBezTo>
                <a:cubicBezTo>
                  <a:pt x="11536021" y="454378"/>
                  <a:pt x="11533137" y="452938"/>
                  <a:pt x="11529800" y="451499"/>
                </a:cubicBezTo>
                <a:cubicBezTo>
                  <a:pt x="11526917" y="450553"/>
                  <a:pt x="11523086" y="450059"/>
                  <a:pt x="11518307" y="450059"/>
                </a:cubicBezTo>
                <a:close/>
                <a:moveTo>
                  <a:pt x="10637376" y="448609"/>
                </a:moveTo>
                <a:lnTo>
                  <a:pt x="10638605" y="456431"/>
                </a:lnTo>
                <a:cubicBezTo>
                  <a:pt x="10638781" y="457549"/>
                  <a:pt x="10638781" y="457549"/>
                  <a:pt x="10638781" y="457549"/>
                </a:cubicBezTo>
                <a:cubicBezTo>
                  <a:pt x="10639718" y="466962"/>
                  <a:pt x="10639718" y="466962"/>
                  <a:pt x="10639718" y="466962"/>
                </a:cubicBezTo>
                <a:cubicBezTo>
                  <a:pt x="10641144" y="475927"/>
                  <a:pt x="10641144" y="475927"/>
                  <a:pt x="10641144" y="475927"/>
                </a:cubicBezTo>
                <a:cubicBezTo>
                  <a:pt x="10642081" y="485340"/>
                  <a:pt x="10642081" y="485340"/>
                  <a:pt x="10642081" y="485340"/>
                </a:cubicBezTo>
                <a:cubicBezTo>
                  <a:pt x="10643487" y="494263"/>
                  <a:pt x="10643487" y="494263"/>
                  <a:pt x="10643487" y="494263"/>
                </a:cubicBezTo>
                <a:cubicBezTo>
                  <a:pt x="10644893" y="503675"/>
                  <a:pt x="10644893" y="503675"/>
                  <a:pt x="10644893" y="503675"/>
                </a:cubicBezTo>
                <a:cubicBezTo>
                  <a:pt x="10645851" y="513088"/>
                  <a:pt x="10645851" y="513088"/>
                  <a:pt x="10645851" y="513088"/>
                </a:cubicBezTo>
                <a:cubicBezTo>
                  <a:pt x="10647256" y="522032"/>
                  <a:pt x="10647256" y="522032"/>
                  <a:pt x="10647256" y="522032"/>
                </a:cubicBezTo>
                <a:lnTo>
                  <a:pt x="10637375" y="516857"/>
                </a:lnTo>
                <a:cubicBezTo>
                  <a:pt x="10627494" y="512151"/>
                  <a:pt x="10627494" y="512151"/>
                  <a:pt x="10627494" y="512151"/>
                </a:cubicBezTo>
                <a:cubicBezTo>
                  <a:pt x="10618081" y="506976"/>
                  <a:pt x="10618081" y="506976"/>
                  <a:pt x="10618081" y="506976"/>
                </a:cubicBezTo>
                <a:cubicBezTo>
                  <a:pt x="10608199" y="502270"/>
                  <a:pt x="10608199" y="502270"/>
                  <a:pt x="10608199" y="502270"/>
                </a:cubicBezTo>
                <a:cubicBezTo>
                  <a:pt x="10598786" y="497095"/>
                  <a:pt x="10598786" y="497095"/>
                  <a:pt x="10598786" y="497095"/>
                </a:cubicBezTo>
                <a:cubicBezTo>
                  <a:pt x="10588884" y="491920"/>
                  <a:pt x="10588884" y="491920"/>
                  <a:pt x="10588884" y="491920"/>
                </a:cubicBezTo>
                <a:cubicBezTo>
                  <a:pt x="10579002" y="487214"/>
                  <a:pt x="10579002" y="487214"/>
                  <a:pt x="10579002" y="487214"/>
                </a:cubicBezTo>
                <a:cubicBezTo>
                  <a:pt x="10574296" y="484626"/>
                  <a:pt x="10571942" y="483333"/>
                  <a:pt x="10570766" y="482686"/>
                </a:cubicBezTo>
                <a:lnTo>
                  <a:pt x="10569593" y="482041"/>
                </a:lnTo>
                <a:lnTo>
                  <a:pt x="10578066" y="477805"/>
                </a:lnTo>
                <a:cubicBezTo>
                  <a:pt x="10586542" y="473546"/>
                  <a:pt x="10586542" y="473546"/>
                  <a:pt x="10586542" y="473546"/>
                </a:cubicBezTo>
                <a:cubicBezTo>
                  <a:pt x="10595018" y="469329"/>
                  <a:pt x="10595018" y="469329"/>
                  <a:pt x="10595018" y="469329"/>
                </a:cubicBezTo>
                <a:cubicBezTo>
                  <a:pt x="10603472" y="465092"/>
                  <a:pt x="10603472" y="465092"/>
                  <a:pt x="10603472" y="465092"/>
                </a:cubicBezTo>
                <a:cubicBezTo>
                  <a:pt x="10611948" y="461322"/>
                  <a:pt x="10611948" y="461322"/>
                  <a:pt x="10611948" y="461322"/>
                </a:cubicBezTo>
                <a:cubicBezTo>
                  <a:pt x="10620424" y="457084"/>
                  <a:pt x="10620424" y="457084"/>
                  <a:pt x="10620424" y="457084"/>
                </a:cubicBezTo>
                <a:cubicBezTo>
                  <a:pt x="10628900" y="452847"/>
                  <a:pt x="10628900" y="452847"/>
                  <a:pt x="10628900" y="452847"/>
                </a:cubicBezTo>
                <a:close/>
                <a:moveTo>
                  <a:pt x="10640677" y="448609"/>
                </a:moveTo>
                <a:cubicBezTo>
                  <a:pt x="10650090" y="451910"/>
                  <a:pt x="10650090" y="451910"/>
                  <a:pt x="10650090" y="451910"/>
                </a:cubicBezTo>
                <a:cubicBezTo>
                  <a:pt x="10659034" y="455210"/>
                  <a:pt x="10659034" y="455210"/>
                  <a:pt x="10659034" y="455210"/>
                </a:cubicBezTo>
                <a:cubicBezTo>
                  <a:pt x="10668447" y="458490"/>
                  <a:pt x="10668447" y="458490"/>
                  <a:pt x="10668447" y="458490"/>
                </a:cubicBezTo>
                <a:cubicBezTo>
                  <a:pt x="10677370" y="461791"/>
                  <a:pt x="10677370" y="461791"/>
                  <a:pt x="10677370" y="461791"/>
                </a:cubicBezTo>
                <a:cubicBezTo>
                  <a:pt x="10686783" y="465092"/>
                  <a:pt x="10686783" y="465092"/>
                  <a:pt x="10686783" y="465092"/>
                </a:cubicBezTo>
                <a:cubicBezTo>
                  <a:pt x="10696175" y="468392"/>
                  <a:pt x="10696175" y="468392"/>
                  <a:pt x="10696175" y="468392"/>
                </a:cubicBezTo>
                <a:cubicBezTo>
                  <a:pt x="10705140" y="471672"/>
                  <a:pt x="10705140" y="471672"/>
                  <a:pt x="10705140" y="471672"/>
                </a:cubicBezTo>
                <a:cubicBezTo>
                  <a:pt x="10709847" y="473322"/>
                  <a:pt x="10712200" y="474148"/>
                  <a:pt x="10713376" y="474560"/>
                </a:cubicBezTo>
                <a:lnTo>
                  <a:pt x="10714549" y="474971"/>
                </a:lnTo>
                <a:lnTo>
                  <a:pt x="10707546" y="480317"/>
                </a:lnTo>
                <a:cubicBezTo>
                  <a:pt x="10706545" y="481081"/>
                  <a:pt x="10706545" y="481081"/>
                  <a:pt x="10706545" y="481081"/>
                </a:cubicBezTo>
                <a:cubicBezTo>
                  <a:pt x="10698559" y="486724"/>
                  <a:pt x="10698559" y="486724"/>
                  <a:pt x="10698559" y="486724"/>
                </a:cubicBezTo>
                <a:cubicBezTo>
                  <a:pt x="10690530" y="492857"/>
                  <a:pt x="10690530" y="492857"/>
                  <a:pt x="10690530" y="492857"/>
                </a:cubicBezTo>
                <a:cubicBezTo>
                  <a:pt x="10682565" y="498522"/>
                  <a:pt x="10682565" y="498522"/>
                  <a:pt x="10682565" y="498522"/>
                </a:cubicBezTo>
                <a:cubicBezTo>
                  <a:pt x="10674558" y="504634"/>
                  <a:pt x="10674558" y="504634"/>
                  <a:pt x="10674558" y="504634"/>
                </a:cubicBezTo>
                <a:cubicBezTo>
                  <a:pt x="10666551" y="510277"/>
                  <a:pt x="10666551" y="510277"/>
                  <a:pt x="10666551" y="510277"/>
                </a:cubicBezTo>
                <a:cubicBezTo>
                  <a:pt x="10658543" y="515920"/>
                  <a:pt x="10658543" y="515920"/>
                  <a:pt x="10658543" y="515920"/>
                </a:cubicBezTo>
                <a:lnTo>
                  <a:pt x="10650557" y="522032"/>
                </a:lnTo>
                <a:lnTo>
                  <a:pt x="10649309" y="513800"/>
                </a:lnTo>
                <a:cubicBezTo>
                  <a:pt x="10649131" y="512624"/>
                  <a:pt x="10649131" y="512624"/>
                  <a:pt x="10649131" y="512624"/>
                </a:cubicBezTo>
                <a:cubicBezTo>
                  <a:pt x="10648194" y="503679"/>
                  <a:pt x="10648194" y="503679"/>
                  <a:pt x="10648194" y="503679"/>
                </a:cubicBezTo>
                <a:cubicBezTo>
                  <a:pt x="10646789" y="494267"/>
                  <a:pt x="10646789" y="494267"/>
                  <a:pt x="10646789" y="494267"/>
                </a:cubicBezTo>
                <a:cubicBezTo>
                  <a:pt x="10645362" y="485344"/>
                  <a:pt x="10645362" y="485344"/>
                  <a:pt x="10645362" y="485344"/>
                </a:cubicBezTo>
                <a:cubicBezTo>
                  <a:pt x="10644425" y="475931"/>
                  <a:pt x="10644425" y="475931"/>
                  <a:pt x="10644425" y="475931"/>
                </a:cubicBezTo>
                <a:cubicBezTo>
                  <a:pt x="10643019" y="466966"/>
                  <a:pt x="10643019" y="466966"/>
                  <a:pt x="10643019" y="466966"/>
                </a:cubicBezTo>
                <a:cubicBezTo>
                  <a:pt x="10642082" y="457553"/>
                  <a:pt x="10642082" y="457553"/>
                  <a:pt x="10642082" y="457553"/>
                </a:cubicBezTo>
                <a:cubicBezTo>
                  <a:pt x="10640677" y="448609"/>
                  <a:pt x="10640677" y="448609"/>
                  <a:pt x="10640677" y="448609"/>
                </a:cubicBezTo>
                <a:close/>
                <a:moveTo>
                  <a:pt x="10894817" y="434030"/>
                </a:moveTo>
                <a:lnTo>
                  <a:pt x="10890608" y="442024"/>
                </a:lnTo>
                <a:cubicBezTo>
                  <a:pt x="10886349" y="450031"/>
                  <a:pt x="10886349" y="450031"/>
                  <a:pt x="10886349" y="450031"/>
                </a:cubicBezTo>
                <a:cubicBezTo>
                  <a:pt x="10882132" y="458017"/>
                  <a:pt x="10882132" y="458017"/>
                  <a:pt x="10882132" y="458017"/>
                </a:cubicBezTo>
                <a:cubicBezTo>
                  <a:pt x="10877894" y="466025"/>
                  <a:pt x="10877894" y="466025"/>
                  <a:pt x="10877894" y="466025"/>
                </a:cubicBezTo>
                <a:cubicBezTo>
                  <a:pt x="10874125" y="474032"/>
                  <a:pt x="10874125" y="474032"/>
                  <a:pt x="10874125" y="474032"/>
                </a:cubicBezTo>
                <a:cubicBezTo>
                  <a:pt x="10869887" y="482039"/>
                  <a:pt x="10869887" y="482039"/>
                  <a:pt x="10869887" y="482039"/>
                </a:cubicBezTo>
                <a:cubicBezTo>
                  <a:pt x="10865649" y="490025"/>
                  <a:pt x="10865649" y="490025"/>
                  <a:pt x="10865649" y="490025"/>
                </a:cubicBezTo>
                <a:cubicBezTo>
                  <a:pt x="10863530" y="494028"/>
                  <a:pt x="10862470" y="496030"/>
                  <a:pt x="10861941" y="497031"/>
                </a:cubicBezTo>
                <a:lnTo>
                  <a:pt x="10861413" y="498028"/>
                </a:lnTo>
                <a:lnTo>
                  <a:pt x="10861880" y="494756"/>
                </a:lnTo>
                <a:cubicBezTo>
                  <a:pt x="10862370" y="491924"/>
                  <a:pt x="10862370" y="491924"/>
                  <a:pt x="10862370" y="491924"/>
                </a:cubicBezTo>
                <a:cubicBezTo>
                  <a:pt x="10862817" y="488623"/>
                  <a:pt x="10862817" y="488623"/>
                  <a:pt x="10862817" y="488623"/>
                </a:cubicBezTo>
                <a:cubicBezTo>
                  <a:pt x="10863286" y="485344"/>
                  <a:pt x="10863286" y="485344"/>
                  <a:pt x="10863286" y="485344"/>
                </a:cubicBezTo>
                <a:cubicBezTo>
                  <a:pt x="10864244" y="482043"/>
                  <a:pt x="10864244" y="482043"/>
                  <a:pt x="10864244" y="482043"/>
                </a:cubicBezTo>
                <a:cubicBezTo>
                  <a:pt x="10864713" y="479211"/>
                  <a:pt x="10864713" y="479211"/>
                  <a:pt x="10864713" y="479211"/>
                </a:cubicBezTo>
                <a:cubicBezTo>
                  <a:pt x="10865181" y="475931"/>
                  <a:pt x="10865181" y="475931"/>
                  <a:pt x="10865181" y="475931"/>
                </a:cubicBezTo>
                <a:cubicBezTo>
                  <a:pt x="10865650" y="472630"/>
                  <a:pt x="10865650" y="472630"/>
                  <a:pt x="10865650" y="472630"/>
                </a:cubicBezTo>
                <a:cubicBezTo>
                  <a:pt x="10866118" y="472630"/>
                  <a:pt x="10866118" y="472630"/>
                  <a:pt x="10866118" y="472630"/>
                </a:cubicBezTo>
                <a:cubicBezTo>
                  <a:pt x="10866587" y="472630"/>
                  <a:pt x="10867524" y="472630"/>
                  <a:pt x="10868014" y="472630"/>
                </a:cubicBezTo>
                <a:cubicBezTo>
                  <a:pt x="10868951" y="472162"/>
                  <a:pt x="10869419" y="472162"/>
                  <a:pt x="10870356" y="471672"/>
                </a:cubicBezTo>
                <a:cubicBezTo>
                  <a:pt x="10870825" y="471672"/>
                  <a:pt x="10871293" y="471203"/>
                  <a:pt x="10872252" y="470735"/>
                </a:cubicBezTo>
                <a:cubicBezTo>
                  <a:pt x="10872699" y="470266"/>
                  <a:pt x="10873167" y="469798"/>
                  <a:pt x="10873657" y="469329"/>
                </a:cubicBezTo>
                <a:cubicBezTo>
                  <a:pt x="10874126" y="468861"/>
                  <a:pt x="10874594" y="468392"/>
                  <a:pt x="10875063" y="467903"/>
                </a:cubicBezTo>
                <a:cubicBezTo>
                  <a:pt x="10875531" y="467434"/>
                  <a:pt x="10875531" y="466497"/>
                  <a:pt x="10876000" y="466029"/>
                </a:cubicBezTo>
                <a:cubicBezTo>
                  <a:pt x="10876468" y="465092"/>
                  <a:pt x="10876468" y="464623"/>
                  <a:pt x="10876468" y="463665"/>
                </a:cubicBezTo>
                <a:cubicBezTo>
                  <a:pt x="10876937" y="463218"/>
                  <a:pt x="10876937" y="462259"/>
                  <a:pt x="10876937" y="461791"/>
                </a:cubicBezTo>
                <a:cubicBezTo>
                  <a:pt x="10876937" y="461322"/>
                  <a:pt x="10876937" y="460854"/>
                  <a:pt x="10876937" y="460854"/>
                </a:cubicBezTo>
                <a:lnTo>
                  <a:pt x="10876936" y="460852"/>
                </a:lnTo>
                <a:lnTo>
                  <a:pt x="10876936" y="460850"/>
                </a:lnTo>
                <a:lnTo>
                  <a:pt x="10876468" y="459915"/>
                </a:lnTo>
                <a:lnTo>
                  <a:pt x="10876468" y="458980"/>
                </a:lnTo>
                <a:cubicBezTo>
                  <a:pt x="10876468" y="458490"/>
                  <a:pt x="10876468" y="458490"/>
                  <a:pt x="10876468" y="458021"/>
                </a:cubicBezTo>
                <a:lnTo>
                  <a:pt x="10876467" y="458019"/>
                </a:lnTo>
                <a:lnTo>
                  <a:pt x="10876467" y="458017"/>
                </a:lnTo>
                <a:cubicBezTo>
                  <a:pt x="10875999" y="458017"/>
                  <a:pt x="10875999" y="457549"/>
                  <a:pt x="10875999" y="457080"/>
                </a:cubicBezTo>
                <a:lnTo>
                  <a:pt x="10875530" y="456612"/>
                </a:lnTo>
                <a:cubicBezTo>
                  <a:pt x="10875530" y="456143"/>
                  <a:pt x="10875062" y="456143"/>
                  <a:pt x="10875062" y="455675"/>
                </a:cubicBezTo>
                <a:lnTo>
                  <a:pt x="10874595" y="455208"/>
                </a:lnTo>
                <a:lnTo>
                  <a:pt x="10876937" y="452378"/>
                </a:lnTo>
                <a:cubicBezTo>
                  <a:pt x="10879769" y="450035"/>
                  <a:pt x="10879769" y="450035"/>
                  <a:pt x="10879769" y="450035"/>
                </a:cubicBezTo>
                <a:cubicBezTo>
                  <a:pt x="10882133" y="447203"/>
                  <a:pt x="10882133" y="447203"/>
                  <a:pt x="10882133" y="447203"/>
                </a:cubicBezTo>
                <a:cubicBezTo>
                  <a:pt x="10884944" y="444371"/>
                  <a:pt x="10884944" y="444371"/>
                  <a:pt x="10884944" y="444371"/>
                </a:cubicBezTo>
                <a:cubicBezTo>
                  <a:pt x="10887308" y="442028"/>
                  <a:pt x="10887308" y="442028"/>
                  <a:pt x="10887308" y="442028"/>
                </a:cubicBezTo>
                <a:cubicBezTo>
                  <a:pt x="10889650" y="439196"/>
                  <a:pt x="10889650" y="439196"/>
                  <a:pt x="10889650" y="439196"/>
                </a:cubicBezTo>
                <a:cubicBezTo>
                  <a:pt x="10892483" y="436854"/>
                  <a:pt x="10892483" y="436854"/>
                  <a:pt x="10892483" y="436854"/>
                </a:cubicBezTo>
                <a:close/>
                <a:moveTo>
                  <a:pt x="10845887" y="411426"/>
                </a:moveTo>
                <a:lnTo>
                  <a:pt x="10846355" y="411426"/>
                </a:lnTo>
                <a:cubicBezTo>
                  <a:pt x="10846824" y="411426"/>
                  <a:pt x="10846824" y="411426"/>
                  <a:pt x="10846824" y="411426"/>
                </a:cubicBezTo>
                <a:cubicBezTo>
                  <a:pt x="10847292" y="411895"/>
                  <a:pt x="10847292" y="411895"/>
                  <a:pt x="10847292" y="411895"/>
                </a:cubicBezTo>
                <a:cubicBezTo>
                  <a:pt x="10847761" y="411895"/>
                  <a:pt x="10847761" y="411895"/>
                  <a:pt x="10847761" y="411895"/>
                </a:cubicBezTo>
                <a:cubicBezTo>
                  <a:pt x="10848229" y="411895"/>
                  <a:pt x="10848229" y="411895"/>
                  <a:pt x="10848698" y="411895"/>
                </a:cubicBezTo>
                <a:cubicBezTo>
                  <a:pt x="10848698" y="411895"/>
                  <a:pt x="10848698" y="411895"/>
                  <a:pt x="10849188" y="411895"/>
                </a:cubicBezTo>
                <a:lnTo>
                  <a:pt x="10849656" y="412363"/>
                </a:lnTo>
                <a:lnTo>
                  <a:pt x="10850104" y="412363"/>
                </a:lnTo>
                <a:cubicBezTo>
                  <a:pt x="10850572" y="412363"/>
                  <a:pt x="10850572" y="412363"/>
                  <a:pt x="10850572" y="412363"/>
                </a:cubicBezTo>
                <a:cubicBezTo>
                  <a:pt x="10850572" y="411895"/>
                  <a:pt x="10850572" y="411895"/>
                  <a:pt x="10850572" y="411895"/>
                </a:cubicBezTo>
                <a:lnTo>
                  <a:pt x="10851062" y="411895"/>
                </a:lnTo>
                <a:lnTo>
                  <a:pt x="10851530" y="411895"/>
                </a:lnTo>
                <a:lnTo>
                  <a:pt x="10852349" y="416419"/>
                </a:lnTo>
                <a:cubicBezTo>
                  <a:pt x="10852466" y="417066"/>
                  <a:pt x="10852466" y="417066"/>
                  <a:pt x="10852466" y="417066"/>
                </a:cubicBezTo>
                <a:lnTo>
                  <a:pt x="10852467" y="417069"/>
                </a:lnTo>
                <a:lnTo>
                  <a:pt x="10852467" y="417070"/>
                </a:lnTo>
                <a:lnTo>
                  <a:pt x="10853872" y="421773"/>
                </a:lnTo>
                <a:lnTo>
                  <a:pt x="10854521" y="424135"/>
                </a:lnTo>
                <a:lnTo>
                  <a:pt x="10855122" y="426322"/>
                </a:lnTo>
                <a:cubicBezTo>
                  <a:pt x="10855300" y="426972"/>
                  <a:pt x="10855300" y="426972"/>
                  <a:pt x="10855300" y="426972"/>
                </a:cubicBezTo>
                <a:lnTo>
                  <a:pt x="10856386" y="430594"/>
                </a:lnTo>
                <a:lnTo>
                  <a:pt x="10856704" y="431653"/>
                </a:lnTo>
                <a:cubicBezTo>
                  <a:pt x="10857641" y="436850"/>
                  <a:pt x="10857641" y="436850"/>
                  <a:pt x="10857641" y="436850"/>
                </a:cubicBezTo>
                <a:lnTo>
                  <a:pt x="10857641" y="436851"/>
                </a:lnTo>
                <a:lnTo>
                  <a:pt x="10857642" y="436854"/>
                </a:lnTo>
                <a:cubicBezTo>
                  <a:pt x="10859069" y="441539"/>
                  <a:pt x="10859069" y="441539"/>
                  <a:pt x="10859069" y="441539"/>
                </a:cubicBezTo>
                <a:cubicBezTo>
                  <a:pt x="10859772" y="444137"/>
                  <a:pt x="10860123" y="445436"/>
                  <a:pt x="10860299" y="446085"/>
                </a:cubicBezTo>
                <a:lnTo>
                  <a:pt x="10860475" y="446733"/>
                </a:lnTo>
                <a:lnTo>
                  <a:pt x="10861411" y="451437"/>
                </a:lnTo>
                <a:cubicBezTo>
                  <a:pt x="10860942" y="451906"/>
                  <a:pt x="10860474" y="451906"/>
                  <a:pt x="10859984" y="452374"/>
                </a:cubicBezTo>
                <a:cubicBezTo>
                  <a:pt x="10859984" y="452374"/>
                  <a:pt x="10859537" y="452843"/>
                  <a:pt x="10859068" y="453332"/>
                </a:cubicBezTo>
                <a:cubicBezTo>
                  <a:pt x="10858600" y="453332"/>
                  <a:pt x="10858110" y="453780"/>
                  <a:pt x="10857641" y="454248"/>
                </a:cubicBezTo>
                <a:cubicBezTo>
                  <a:pt x="10857641" y="454717"/>
                  <a:pt x="10857173" y="455206"/>
                  <a:pt x="10856704" y="455675"/>
                </a:cubicBezTo>
                <a:cubicBezTo>
                  <a:pt x="10856704" y="456143"/>
                  <a:pt x="10856236" y="456612"/>
                  <a:pt x="10856236" y="457080"/>
                </a:cubicBezTo>
                <a:cubicBezTo>
                  <a:pt x="10855767" y="457549"/>
                  <a:pt x="10855767" y="458017"/>
                  <a:pt x="10855299" y="458486"/>
                </a:cubicBezTo>
                <a:cubicBezTo>
                  <a:pt x="10855299" y="458976"/>
                  <a:pt x="10855299" y="459444"/>
                  <a:pt x="10855299" y="459913"/>
                </a:cubicBezTo>
                <a:cubicBezTo>
                  <a:pt x="10855299" y="460381"/>
                  <a:pt x="10854830" y="460850"/>
                  <a:pt x="10854830" y="461787"/>
                </a:cubicBezTo>
                <a:cubicBezTo>
                  <a:pt x="10854830" y="461787"/>
                  <a:pt x="10854830" y="461787"/>
                  <a:pt x="10854830" y="462255"/>
                </a:cubicBezTo>
                <a:lnTo>
                  <a:pt x="10854831" y="462255"/>
                </a:lnTo>
                <a:lnTo>
                  <a:pt x="10854831" y="462259"/>
                </a:lnTo>
                <a:lnTo>
                  <a:pt x="10855299" y="462259"/>
                </a:lnTo>
                <a:lnTo>
                  <a:pt x="10855299" y="462745"/>
                </a:lnTo>
                <a:lnTo>
                  <a:pt x="10855299" y="463214"/>
                </a:lnTo>
                <a:cubicBezTo>
                  <a:pt x="10848697" y="465088"/>
                  <a:pt x="10848697" y="465088"/>
                  <a:pt x="10848697" y="465088"/>
                </a:cubicBezTo>
                <a:cubicBezTo>
                  <a:pt x="10842585" y="466962"/>
                  <a:pt x="10842585" y="466962"/>
                  <a:pt x="10842585" y="466962"/>
                </a:cubicBezTo>
                <a:cubicBezTo>
                  <a:pt x="10836473" y="469325"/>
                  <a:pt x="10836473" y="469325"/>
                  <a:pt x="10836473" y="469325"/>
                </a:cubicBezTo>
                <a:cubicBezTo>
                  <a:pt x="10830340" y="471199"/>
                  <a:pt x="10830340" y="471199"/>
                  <a:pt x="10830340" y="471199"/>
                </a:cubicBezTo>
                <a:cubicBezTo>
                  <a:pt x="10823759" y="473095"/>
                  <a:pt x="10823759" y="473095"/>
                  <a:pt x="10823759" y="473095"/>
                </a:cubicBezTo>
                <a:cubicBezTo>
                  <a:pt x="10817647" y="474969"/>
                  <a:pt x="10817647" y="474969"/>
                  <a:pt x="10817647" y="474969"/>
                </a:cubicBezTo>
                <a:cubicBezTo>
                  <a:pt x="10811514" y="476843"/>
                  <a:pt x="10811514" y="476843"/>
                  <a:pt x="10811514" y="476843"/>
                </a:cubicBezTo>
                <a:lnTo>
                  <a:pt x="10804937" y="478737"/>
                </a:lnTo>
                <a:lnTo>
                  <a:pt x="10809462" y="471325"/>
                </a:lnTo>
                <a:cubicBezTo>
                  <a:pt x="10810109" y="470266"/>
                  <a:pt x="10810109" y="470266"/>
                  <a:pt x="10810109" y="470266"/>
                </a:cubicBezTo>
                <a:cubicBezTo>
                  <a:pt x="10815284" y="461791"/>
                  <a:pt x="10815284" y="461791"/>
                  <a:pt x="10815284" y="461791"/>
                </a:cubicBezTo>
                <a:cubicBezTo>
                  <a:pt x="10820459" y="453336"/>
                  <a:pt x="10820459" y="453336"/>
                  <a:pt x="10820459" y="453336"/>
                </a:cubicBezTo>
                <a:cubicBezTo>
                  <a:pt x="10825634" y="444839"/>
                  <a:pt x="10825634" y="444839"/>
                  <a:pt x="10825634" y="444839"/>
                </a:cubicBezTo>
                <a:cubicBezTo>
                  <a:pt x="10830809" y="436385"/>
                  <a:pt x="10830809" y="436385"/>
                  <a:pt x="10830809" y="436385"/>
                </a:cubicBezTo>
                <a:cubicBezTo>
                  <a:pt x="10835516" y="428357"/>
                  <a:pt x="10835516" y="428357"/>
                  <a:pt x="10835516" y="428357"/>
                </a:cubicBezTo>
                <a:cubicBezTo>
                  <a:pt x="10840691" y="419902"/>
                  <a:pt x="10840691" y="419902"/>
                  <a:pt x="10840691" y="419902"/>
                </a:cubicBezTo>
                <a:cubicBezTo>
                  <a:pt x="10845887" y="411426"/>
                  <a:pt x="10845887" y="411426"/>
                  <a:pt x="10845887" y="411426"/>
                </a:cubicBezTo>
                <a:close/>
                <a:moveTo>
                  <a:pt x="10770094" y="411426"/>
                </a:moveTo>
                <a:cubicBezTo>
                  <a:pt x="10773373" y="419902"/>
                  <a:pt x="10773373" y="419902"/>
                  <a:pt x="10773373" y="419902"/>
                </a:cubicBezTo>
                <a:cubicBezTo>
                  <a:pt x="10777143" y="428846"/>
                  <a:pt x="10777143" y="428846"/>
                  <a:pt x="10777143" y="428846"/>
                </a:cubicBezTo>
                <a:cubicBezTo>
                  <a:pt x="10780912" y="437322"/>
                  <a:pt x="10780912" y="437322"/>
                  <a:pt x="10780912" y="437322"/>
                </a:cubicBezTo>
                <a:cubicBezTo>
                  <a:pt x="10784213" y="445798"/>
                  <a:pt x="10784213" y="445798"/>
                  <a:pt x="10784213" y="445798"/>
                </a:cubicBezTo>
                <a:cubicBezTo>
                  <a:pt x="10787983" y="454252"/>
                  <a:pt x="10787983" y="454252"/>
                  <a:pt x="10787983" y="454252"/>
                </a:cubicBezTo>
                <a:cubicBezTo>
                  <a:pt x="10791752" y="462749"/>
                  <a:pt x="10791752" y="462749"/>
                  <a:pt x="10791752" y="462749"/>
                </a:cubicBezTo>
                <a:cubicBezTo>
                  <a:pt x="10795053" y="471203"/>
                  <a:pt x="10795053" y="471203"/>
                  <a:pt x="10795053" y="471203"/>
                </a:cubicBezTo>
                <a:cubicBezTo>
                  <a:pt x="10796927" y="475441"/>
                  <a:pt x="10797864" y="477560"/>
                  <a:pt x="10798333" y="478619"/>
                </a:cubicBezTo>
                <a:lnTo>
                  <a:pt x="10798799" y="479675"/>
                </a:lnTo>
                <a:lnTo>
                  <a:pt x="10790154" y="479265"/>
                </a:lnTo>
                <a:cubicBezTo>
                  <a:pt x="10788919" y="479207"/>
                  <a:pt x="10788919" y="479207"/>
                  <a:pt x="10788919" y="479207"/>
                </a:cubicBezTo>
                <a:cubicBezTo>
                  <a:pt x="10779506" y="478270"/>
                  <a:pt x="10779506" y="478270"/>
                  <a:pt x="10779506" y="478270"/>
                </a:cubicBezTo>
                <a:cubicBezTo>
                  <a:pt x="10769624" y="477311"/>
                  <a:pt x="10769624" y="477311"/>
                  <a:pt x="10769624" y="477311"/>
                </a:cubicBezTo>
                <a:cubicBezTo>
                  <a:pt x="10759743" y="476374"/>
                  <a:pt x="10759743" y="476374"/>
                  <a:pt x="10759743" y="476374"/>
                </a:cubicBezTo>
                <a:cubicBezTo>
                  <a:pt x="10750330" y="475927"/>
                  <a:pt x="10750330" y="475927"/>
                  <a:pt x="10750330" y="475927"/>
                </a:cubicBezTo>
                <a:cubicBezTo>
                  <a:pt x="10740448" y="474969"/>
                  <a:pt x="10740448" y="474969"/>
                  <a:pt x="10740448" y="474969"/>
                </a:cubicBezTo>
                <a:cubicBezTo>
                  <a:pt x="10731014" y="474032"/>
                  <a:pt x="10731014" y="474032"/>
                  <a:pt x="10731014" y="474032"/>
                </a:cubicBezTo>
                <a:cubicBezTo>
                  <a:pt x="10726073" y="473563"/>
                  <a:pt x="10723603" y="473329"/>
                  <a:pt x="10722368" y="473212"/>
                </a:cubicBezTo>
                <a:lnTo>
                  <a:pt x="10721137" y="473095"/>
                </a:lnTo>
                <a:lnTo>
                  <a:pt x="10727267" y="465560"/>
                </a:lnTo>
                <a:cubicBezTo>
                  <a:pt x="10733379" y="458021"/>
                  <a:pt x="10733379" y="458021"/>
                  <a:pt x="10733379" y="458021"/>
                </a:cubicBezTo>
                <a:cubicBezTo>
                  <a:pt x="10739491" y="450035"/>
                  <a:pt x="10739491" y="450035"/>
                  <a:pt x="10739491" y="450035"/>
                </a:cubicBezTo>
                <a:cubicBezTo>
                  <a:pt x="10745624" y="442497"/>
                  <a:pt x="10745624" y="442497"/>
                  <a:pt x="10745624" y="442497"/>
                </a:cubicBezTo>
                <a:cubicBezTo>
                  <a:pt x="10751736" y="434490"/>
                  <a:pt x="10751736" y="434490"/>
                  <a:pt x="10751736" y="434490"/>
                </a:cubicBezTo>
                <a:cubicBezTo>
                  <a:pt x="10757848" y="426972"/>
                  <a:pt x="10757848" y="426972"/>
                  <a:pt x="10757848" y="426972"/>
                </a:cubicBezTo>
                <a:cubicBezTo>
                  <a:pt x="10763960" y="419434"/>
                  <a:pt x="10763960" y="419434"/>
                  <a:pt x="10763960" y="419434"/>
                </a:cubicBezTo>
                <a:cubicBezTo>
                  <a:pt x="10770094" y="411426"/>
                  <a:pt x="10770094" y="411426"/>
                  <a:pt x="10770094" y="411426"/>
                </a:cubicBezTo>
                <a:close/>
                <a:moveTo>
                  <a:pt x="10699007" y="410489"/>
                </a:moveTo>
                <a:lnTo>
                  <a:pt x="10700664" y="417473"/>
                </a:lnTo>
                <a:cubicBezTo>
                  <a:pt x="10700901" y="418471"/>
                  <a:pt x="10700901" y="418471"/>
                  <a:pt x="10700901" y="418471"/>
                </a:cubicBezTo>
                <a:cubicBezTo>
                  <a:pt x="10702776" y="426010"/>
                  <a:pt x="10702776" y="426010"/>
                  <a:pt x="10702776" y="426010"/>
                </a:cubicBezTo>
                <a:lnTo>
                  <a:pt x="10702777" y="426012"/>
                </a:lnTo>
                <a:lnTo>
                  <a:pt x="10702777" y="426014"/>
                </a:lnTo>
                <a:cubicBezTo>
                  <a:pt x="10703959" y="429783"/>
                  <a:pt x="10704549" y="431668"/>
                  <a:pt x="10704845" y="432610"/>
                </a:cubicBezTo>
                <a:lnTo>
                  <a:pt x="10705140" y="433551"/>
                </a:lnTo>
                <a:lnTo>
                  <a:pt x="10706779" y="440536"/>
                </a:lnTo>
                <a:cubicBezTo>
                  <a:pt x="10707013" y="441535"/>
                  <a:pt x="10707013" y="441535"/>
                  <a:pt x="10707013" y="441535"/>
                </a:cubicBezTo>
                <a:lnTo>
                  <a:pt x="10707013" y="441536"/>
                </a:lnTo>
                <a:lnTo>
                  <a:pt x="10707014" y="441539"/>
                </a:lnTo>
                <a:cubicBezTo>
                  <a:pt x="10708185" y="445308"/>
                  <a:pt x="10708771" y="447192"/>
                  <a:pt x="10709064" y="448135"/>
                </a:cubicBezTo>
                <a:lnTo>
                  <a:pt x="10709357" y="449077"/>
                </a:lnTo>
                <a:lnTo>
                  <a:pt x="10709657" y="450269"/>
                </a:lnTo>
                <a:lnTo>
                  <a:pt x="10711015" y="455673"/>
                </a:lnTo>
                <a:cubicBezTo>
                  <a:pt x="10711252" y="456616"/>
                  <a:pt x="10711252" y="456616"/>
                  <a:pt x="10711252" y="456616"/>
                </a:cubicBezTo>
                <a:cubicBezTo>
                  <a:pt x="10712434" y="460374"/>
                  <a:pt x="10713025" y="462254"/>
                  <a:pt x="10713321" y="463193"/>
                </a:cubicBezTo>
                <a:lnTo>
                  <a:pt x="10713616" y="464132"/>
                </a:lnTo>
                <a:lnTo>
                  <a:pt x="10714954" y="469866"/>
                </a:lnTo>
                <a:lnTo>
                  <a:pt x="10715256" y="471158"/>
                </a:lnTo>
                <a:lnTo>
                  <a:pt x="10715489" y="472158"/>
                </a:lnTo>
                <a:lnTo>
                  <a:pt x="10707663" y="469270"/>
                </a:lnTo>
                <a:cubicBezTo>
                  <a:pt x="10706545" y="468857"/>
                  <a:pt x="10706545" y="468857"/>
                  <a:pt x="10706545" y="468857"/>
                </a:cubicBezTo>
                <a:cubicBezTo>
                  <a:pt x="10697132" y="465556"/>
                  <a:pt x="10697132" y="465556"/>
                  <a:pt x="10697132" y="465556"/>
                </a:cubicBezTo>
                <a:cubicBezTo>
                  <a:pt x="10688209" y="462255"/>
                  <a:pt x="10688209" y="462255"/>
                  <a:pt x="10688209" y="462255"/>
                </a:cubicBezTo>
                <a:cubicBezTo>
                  <a:pt x="10678796" y="458976"/>
                  <a:pt x="10678796" y="458976"/>
                  <a:pt x="10678796" y="458976"/>
                </a:cubicBezTo>
                <a:cubicBezTo>
                  <a:pt x="10669852" y="455675"/>
                  <a:pt x="10669852" y="455675"/>
                  <a:pt x="10669852" y="455675"/>
                </a:cubicBezTo>
                <a:cubicBezTo>
                  <a:pt x="10660907" y="452374"/>
                  <a:pt x="10660907" y="452374"/>
                  <a:pt x="10660907" y="452374"/>
                </a:cubicBezTo>
                <a:cubicBezTo>
                  <a:pt x="10651494" y="449073"/>
                  <a:pt x="10651494" y="449073"/>
                  <a:pt x="10651494" y="449073"/>
                </a:cubicBezTo>
                <a:cubicBezTo>
                  <a:pt x="10647022" y="447433"/>
                  <a:pt x="10644786" y="446614"/>
                  <a:pt x="10643668" y="446204"/>
                </a:cubicBezTo>
                <a:lnTo>
                  <a:pt x="10642555" y="445795"/>
                </a:lnTo>
                <a:lnTo>
                  <a:pt x="10649621" y="441070"/>
                </a:lnTo>
                <a:cubicBezTo>
                  <a:pt x="10656670" y="436854"/>
                  <a:pt x="10656670" y="436854"/>
                  <a:pt x="10656670" y="436854"/>
                </a:cubicBezTo>
                <a:cubicBezTo>
                  <a:pt x="10663719" y="432616"/>
                  <a:pt x="10663719" y="432616"/>
                  <a:pt x="10663719" y="432616"/>
                </a:cubicBezTo>
                <a:cubicBezTo>
                  <a:pt x="10670790" y="428357"/>
                  <a:pt x="10670790" y="428357"/>
                  <a:pt x="10670790" y="428357"/>
                </a:cubicBezTo>
                <a:cubicBezTo>
                  <a:pt x="10677860" y="423671"/>
                  <a:pt x="10677860" y="423671"/>
                  <a:pt x="10677860" y="423671"/>
                </a:cubicBezTo>
                <a:cubicBezTo>
                  <a:pt x="10684909" y="419434"/>
                  <a:pt x="10684909" y="419434"/>
                  <a:pt x="10684909" y="419434"/>
                </a:cubicBezTo>
                <a:cubicBezTo>
                  <a:pt x="10691958" y="415196"/>
                  <a:pt x="10691958" y="415196"/>
                  <a:pt x="10691958" y="415196"/>
                </a:cubicBezTo>
                <a:close/>
                <a:moveTo>
                  <a:pt x="10701839" y="410021"/>
                </a:moveTo>
                <a:lnTo>
                  <a:pt x="10710315" y="410021"/>
                </a:lnTo>
                <a:cubicBezTo>
                  <a:pt x="10718323" y="410021"/>
                  <a:pt x="10718323" y="410021"/>
                  <a:pt x="10718323" y="410021"/>
                </a:cubicBezTo>
                <a:cubicBezTo>
                  <a:pt x="10726309" y="410021"/>
                  <a:pt x="10726309" y="410021"/>
                  <a:pt x="10726309" y="410021"/>
                </a:cubicBezTo>
                <a:cubicBezTo>
                  <a:pt x="10734316" y="410021"/>
                  <a:pt x="10734316" y="410021"/>
                  <a:pt x="10734316" y="410021"/>
                </a:cubicBezTo>
                <a:cubicBezTo>
                  <a:pt x="10742792" y="410021"/>
                  <a:pt x="10742792" y="410021"/>
                  <a:pt x="10742792" y="410021"/>
                </a:cubicBezTo>
                <a:cubicBezTo>
                  <a:pt x="10750778" y="410021"/>
                  <a:pt x="10750778" y="410021"/>
                  <a:pt x="10750778" y="410021"/>
                </a:cubicBezTo>
                <a:cubicBezTo>
                  <a:pt x="10758807" y="410021"/>
                  <a:pt x="10758807" y="410021"/>
                  <a:pt x="10758807" y="410021"/>
                </a:cubicBezTo>
                <a:lnTo>
                  <a:pt x="10767257" y="410021"/>
                </a:lnTo>
                <a:lnTo>
                  <a:pt x="10761912" y="416613"/>
                </a:lnTo>
                <a:cubicBezTo>
                  <a:pt x="10761148" y="417556"/>
                  <a:pt x="10761148" y="417556"/>
                  <a:pt x="10761148" y="417556"/>
                </a:cubicBezTo>
                <a:cubicBezTo>
                  <a:pt x="10755036" y="425541"/>
                  <a:pt x="10755036" y="425541"/>
                  <a:pt x="10755036" y="425541"/>
                </a:cubicBezTo>
                <a:cubicBezTo>
                  <a:pt x="10748903" y="433080"/>
                  <a:pt x="10748903" y="433080"/>
                  <a:pt x="10748903" y="433080"/>
                </a:cubicBezTo>
                <a:cubicBezTo>
                  <a:pt x="10742791" y="440619"/>
                  <a:pt x="10742791" y="440619"/>
                  <a:pt x="10742791" y="440619"/>
                </a:cubicBezTo>
                <a:cubicBezTo>
                  <a:pt x="10736679" y="448136"/>
                  <a:pt x="10736679" y="448136"/>
                  <a:pt x="10736679" y="448136"/>
                </a:cubicBezTo>
                <a:cubicBezTo>
                  <a:pt x="10730567" y="455675"/>
                  <a:pt x="10730567" y="455675"/>
                  <a:pt x="10730567" y="455675"/>
                </a:cubicBezTo>
                <a:cubicBezTo>
                  <a:pt x="10724434" y="463661"/>
                  <a:pt x="10724434" y="463661"/>
                  <a:pt x="10724434" y="463661"/>
                </a:cubicBezTo>
                <a:cubicBezTo>
                  <a:pt x="10721601" y="467430"/>
                  <a:pt x="10720185" y="469315"/>
                  <a:pt x="10719477" y="470257"/>
                </a:cubicBezTo>
                <a:lnTo>
                  <a:pt x="10718769" y="471199"/>
                </a:lnTo>
                <a:lnTo>
                  <a:pt x="10718243" y="469406"/>
                </a:lnTo>
                <a:lnTo>
                  <a:pt x="10716719" y="464212"/>
                </a:lnTo>
                <a:cubicBezTo>
                  <a:pt x="10716426" y="463214"/>
                  <a:pt x="10716426" y="463214"/>
                  <a:pt x="10716426" y="463214"/>
                </a:cubicBezTo>
                <a:lnTo>
                  <a:pt x="10715353" y="458897"/>
                </a:lnTo>
                <a:lnTo>
                  <a:pt x="10714553" y="455679"/>
                </a:lnTo>
                <a:lnTo>
                  <a:pt x="10714553" y="455677"/>
                </a:lnTo>
                <a:lnTo>
                  <a:pt x="10714552" y="455675"/>
                </a:lnTo>
                <a:cubicBezTo>
                  <a:pt x="10713370" y="451906"/>
                  <a:pt x="10712779" y="450021"/>
                  <a:pt x="10712484" y="449079"/>
                </a:cubicBezTo>
                <a:lnTo>
                  <a:pt x="10712189" y="448139"/>
                </a:lnTo>
                <a:lnTo>
                  <a:pt x="10710549" y="441562"/>
                </a:lnTo>
                <a:cubicBezTo>
                  <a:pt x="10710315" y="440623"/>
                  <a:pt x="10710315" y="440623"/>
                  <a:pt x="10710315" y="440623"/>
                </a:cubicBezTo>
                <a:cubicBezTo>
                  <a:pt x="10709378" y="436619"/>
                  <a:pt x="10708909" y="434618"/>
                  <a:pt x="10708675" y="433617"/>
                </a:cubicBezTo>
                <a:lnTo>
                  <a:pt x="10708534" y="433012"/>
                </a:lnTo>
                <a:lnTo>
                  <a:pt x="10708440" y="432612"/>
                </a:lnTo>
                <a:cubicBezTo>
                  <a:pt x="10706076" y="425073"/>
                  <a:pt x="10706076" y="425073"/>
                  <a:pt x="10706076" y="425073"/>
                </a:cubicBezTo>
                <a:cubicBezTo>
                  <a:pt x="10705139" y="421314"/>
                  <a:pt x="10704670" y="419435"/>
                  <a:pt x="10704436" y="418495"/>
                </a:cubicBezTo>
                <a:lnTo>
                  <a:pt x="10704261" y="417793"/>
                </a:lnTo>
                <a:lnTo>
                  <a:pt x="10704203" y="417560"/>
                </a:lnTo>
                <a:lnTo>
                  <a:pt x="10704203" y="417559"/>
                </a:lnTo>
                <a:lnTo>
                  <a:pt x="10704202" y="417556"/>
                </a:lnTo>
                <a:cubicBezTo>
                  <a:pt x="10703020" y="413786"/>
                  <a:pt x="10702429" y="411902"/>
                  <a:pt x="10702134" y="410959"/>
                </a:cubicBezTo>
                <a:close/>
                <a:moveTo>
                  <a:pt x="10839774" y="403888"/>
                </a:moveTo>
                <a:lnTo>
                  <a:pt x="10839774" y="404374"/>
                </a:lnTo>
                <a:lnTo>
                  <a:pt x="10839775" y="404376"/>
                </a:lnTo>
                <a:lnTo>
                  <a:pt x="10839775" y="404378"/>
                </a:lnTo>
                <a:cubicBezTo>
                  <a:pt x="10839775" y="404846"/>
                  <a:pt x="10840222" y="405315"/>
                  <a:pt x="10840222" y="405315"/>
                </a:cubicBezTo>
                <a:cubicBezTo>
                  <a:pt x="10840222" y="405762"/>
                  <a:pt x="10840222" y="405762"/>
                  <a:pt x="10840691" y="406252"/>
                </a:cubicBezTo>
                <a:cubicBezTo>
                  <a:pt x="10840691" y="406252"/>
                  <a:pt x="10840691" y="406720"/>
                  <a:pt x="10841159" y="406720"/>
                </a:cubicBezTo>
                <a:cubicBezTo>
                  <a:pt x="10841159" y="407189"/>
                  <a:pt x="10841159" y="407189"/>
                  <a:pt x="10841649" y="407657"/>
                </a:cubicBezTo>
                <a:cubicBezTo>
                  <a:pt x="10841649" y="407657"/>
                  <a:pt x="10841649" y="408147"/>
                  <a:pt x="10842117" y="408147"/>
                </a:cubicBezTo>
                <a:cubicBezTo>
                  <a:pt x="10842117" y="408594"/>
                  <a:pt x="10842586" y="408594"/>
                  <a:pt x="10842586" y="409063"/>
                </a:cubicBezTo>
                <a:lnTo>
                  <a:pt x="10843052" y="409529"/>
                </a:lnTo>
                <a:lnTo>
                  <a:pt x="10838525" y="416962"/>
                </a:lnTo>
                <a:cubicBezTo>
                  <a:pt x="10837878" y="418024"/>
                  <a:pt x="10837878" y="418024"/>
                  <a:pt x="10837878" y="418024"/>
                </a:cubicBezTo>
                <a:cubicBezTo>
                  <a:pt x="10832703" y="426478"/>
                  <a:pt x="10832703" y="426478"/>
                  <a:pt x="10832703" y="426478"/>
                </a:cubicBezTo>
                <a:cubicBezTo>
                  <a:pt x="10827529" y="435423"/>
                  <a:pt x="10827529" y="435423"/>
                  <a:pt x="10827529" y="435423"/>
                </a:cubicBezTo>
                <a:cubicBezTo>
                  <a:pt x="10822332" y="443898"/>
                  <a:pt x="10822332" y="443898"/>
                  <a:pt x="10822332" y="443898"/>
                </a:cubicBezTo>
                <a:cubicBezTo>
                  <a:pt x="10817179" y="452374"/>
                  <a:pt x="10817179" y="452374"/>
                  <a:pt x="10817179" y="452374"/>
                </a:cubicBezTo>
                <a:cubicBezTo>
                  <a:pt x="10811982" y="460850"/>
                  <a:pt x="10811982" y="460850"/>
                  <a:pt x="10811982" y="460850"/>
                </a:cubicBezTo>
                <a:cubicBezTo>
                  <a:pt x="10806807" y="469325"/>
                  <a:pt x="10806807" y="469325"/>
                  <a:pt x="10806807" y="469325"/>
                </a:cubicBezTo>
                <a:cubicBezTo>
                  <a:pt x="10801632" y="478270"/>
                  <a:pt x="10801632" y="478270"/>
                  <a:pt x="10801632" y="478270"/>
                </a:cubicBezTo>
                <a:lnTo>
                  <a:pt x="10797863" y="469325"/>
                </a:lnTo>
                <a:cubicBezTo>
                  <a:pt x="10794583" y="460850"/>
                  <a:pt x="10794583" y="460850"/>
                  <a:pt x="10794583" y="460850"/>
                </a:cubicBezTo>
                <a:cubicBezTo>
                  <a:pt x="10790814" y="452374"/>
                  <a:pt x="10790814" y="452374"/>
                  <a:pt x="10790814" y="452374"/>
                </a:cubicBezTo>
                <a:cubicBezTo>
                  <a:pt x="10787045" y="443898"/>
                  <a:pt x="10787045" y="443898"/>
                  <a:pt x="10787045" y="443898"/>
                </a:cubicBezTo>
                <a:cubicBezTo>
                  <a:pt x="10783744" y="435423"/>
                  <a:pt x="10783744" y="435423"/>
                  <a:pt x="10783744" y="435423"/>
                </a:cubicBezTo>
                <a:cubicBezTo>
                  <a:pt x="10779974" y="426968"/>
                  <a:pt x="10779974" y="426968"/>
                  <a:pt x="10779974" y="426968"/>
                </a:cubicBezTo>
                <a:cubicBezTo>
                  <a:pt x="10776205" y="418471"/>
                  <a:pt x="10776205" y="418471"/>
                  <a:pt x="10776205" y="418471"/>
                </a:cubicBezTo>
                <a:cubicBezTo>
                  <a:pt x="10774565" y="414244"/>
                  <a:pt x="10773745" y="412131"/>
                  <a:pt x="10773335" y="411074"/>
                </a:cubicBezTo>
                <a:lnTo>
                  <a:pt x="10772926" y="410021"/>
                </a:lnTo>
                <a:lnTo>
                  <a:pt x="10781402" y="409063"/>
                </a:lnTo>
                <a:cubicBezTo>
                  <a:pt x="10789388" y="408147"/>
                  <a:pt x="10789388" y="408147"/>
                  <a:pt x="10789388" y="408147"/>
                </a:cubicBezTo>
                <a:cubicBezTo>
                  <a:pt x="10797864" y="407657"/>
                  <a:pt x="10797864" y="407657"/>
                  <a:pt x="10797864" y="407657"/>
                </a:cubicBezTo>
                <a:cubicBezTo>
                  <a:pt x="10806340" y="406720"/>
                  <a:pt x="10806340" y="406720"/>
                  <a:pt x="10806340" y="406720"/>
                </a:cubicBezTo>
                <a:cubicBezTo>
                  <a:pt x="10814347" y="406252"/>
                  <a:pt x="10814347" y="406252"/>
                  <a:pt x="10814347" y="406252"/>
                </a:cubicBezTo>
                <a:cubicBezTo>
                  <a:pt x="10822823" y="405315"/>
                  <a:pt x="10822823" y="405315"/>
                  <a:pt x="10822823" y="405315"/>
                </a:cubicBezTo>
                <a:cubicBezTo>
                  <a:pt x="10831278" y="404378"/>
                  <a:pt x="10831278" y="404378"/>
                  <a:pt x="10831278" y="404378"/>
                </a:cubicBezTo>
                <a:close/>
                <a:moveTo>
                  <a:pt x="10564394" y="398244"/>
                </a:moveTo>
                <a:cubicBezTo>
                  <a:pt x="10573360" y="403888"/>
                  <a:pt x="10573360" y="403888"/>
                  <a:pt x="10573360" y="403888"/>
                </a:cubicBezTo>
                <a:cubicBezTo>
                  <a:pt x="10582304" y="410021"/>
                  <a:pt x="10582304" y="410021"/>
                  <a:pt x="10582304" y="410021"/>
                </a:cubicBezTo>
                <a:cubicBezTo>
                  <a:pt x="10591248" y="416133"/>
                  <a:pt x="10591248" y="416133"/>
                  <a:pt x="10591248" y="416133"/>
                </a:cubicBezTo>
                <a:cubicBezTo>
                  <a:pt x="10600172" y="421776"/>
                  <a:pt x="10600172" y="421776"/>
                  <a:pt x="10600172" y="421776"/>
                </a:cubicBezTo>
                <a:cubicBezTo>
                  <a:pt x="10608669" y="427909"/>
                  <a:pt x="10608669" y="427909"/>
                  <a:pt x="10608669" y="427909"/>
                </a:cubicBezTo>
                <a:cubicBezTo>
                  <a:pt x="10617613" y="434021"/>
                  <a:pt x="10617613" y="434021"/>
                  <a:pt x="10617613" y="434021"/>
                </a:cubicBezTo>
                <a:cubicBezTo>
                  <a:pt x="10626536" y="439665"/>
                  <a:pt x="10626536" y="439665"/>
                  <a:pt x="10626536" y="439665"/>
                </a:cubicBezTo>
                <a:cubicBezTo>
                  <a:pt x="10631008" y="442731"/>
                  <a:pt x="10633245" y="444264"/>
                  <a:pt x="10634363" y="445031"/>
                </a:cubicBezTo>
                <a:lnTo>
                  <a:pt x="10635477" y="445795"/>
                </a:lnTo>
                <a:lnTo>
                  <a:pt x="10627025" y="450031"/>
                </a:lnTo>
                <a:cubicBezTo>
                  <a:pt x="10618549" y="454248"/>
                  <a:pt x="10618549" y="454248"/>
                  <a:pt x="10618549" y="454248"/>
                </a:cubicBezTo>
                <a:cubicBezTo>
                  <a:pt x="10610073" y="458486"/>
                  <a:pt x="10610073" y="458486"/>
                  <a:pt x="10610073" y="458486"/>
                </a:cubicBezTo>
                <a:cubicBezTo>
                  <a:pt x="10601597" y="462745"/>
                  <a:pt x="10601597" y="462745"/>
                  <a:pt x="10601597" y="462745"/>
                </a:cubicBezTo>
                <a:cubicBezTo>
                  <a:pt x="10593121" y="466962"/>
                  <a:pt x="10593121" y="466962"/>
                  <a:pt x="10593121" y="466962"/>
                </a:cubicBezTo>
                <a:cubicBezTo>
                  <a:pt x="10584177" y="471199"/>
                  <a:pt x="10584177" y="471199"/>
                  <a:pt x="10584177" y="471199"/>
                </a:cubicBezTo>
                <a:cubicBezTo>
                  <a:pt x="10575701" y="475437"/>
                  <a:pt x="10575701" y="475437"/>
                  <a:pt x="10575701" y="475437"/>
                </a:cubicBezTo>
                <a:lnTo>
                  <a:pt x="10567226" y="479675"/>
                </a:lnTo>
                <a:lnTo>
                  <a:pt x="10567226" y="469329"/>
                </a:lnTo>
                <a:cubicBezTo>
                  <a:pt x="10566779" y="458980"/>
                  <a:pt x="10566779" y="458980"/>
                  <a:pt x="10566779" y="458980"/>
                </a:cubicBezTo>
                <a:cubicBezTo>
                  <a:pt x="10566289" y="449077"/>
                  <a:pt x="10566289" y="449077"/>
                  <a:pt x="10566289" y="449077"/>
                </a:cubicBezTo>
                <a:cubicBezTo>
                  <a:pt x="10565821" y="438728"/>
                  <a:pt x="10565821" y="438728"/>
                  <a:pt x="10565821" y="438728"/>
                </a:cubicBezTo>
                <a:cubicBezTo>
                  <a:pt x="10565352" y="428357"/>
                  <a:pt x="10565352" y="428357"/>
                  <a:pt x="10565352" y="428357"/>
                </a:cubicBezTo>
                <a:cubicBezTo>
                  <a:pt x="10565352" y="418475"/>
                  <a:pt x="10565352" y="418475"/>
                  <a:pt x="10565352" y="418475"/>
                </a:cubicBezTo>
                <a:cubicBezTo>
                  <a:pt x="10564884" y="408147"/>
                  <a:pt x="10564884" y="408147"/>
                  <a:pt x="10564884" y="408147"/>
                </a:cubicBezTo>
                <a:cubicBezTo>
                  <a:pt x="10564394" y="398244"/>
                  <a:pt x="10564394" y="398244"/>
                  <a:pt x="10564394" y="398244"/>
                </a:cubicBezTo>
                <a:close/>
                <a:moveTo>
                  <a:pt x="10561113" y="397776"/>
                </a:moveTo>
                <a:lnTo>
                  <a:pt x="10561523" y="406418"/>
                </a:lnTo>
                <a:cubicBezTo>
                  <a:pt x="10561582" y="407653"/>
                  <a:pt x="10561582" y="407653"/>
                  <a:pt x="10561582" y="407653"/>
                </a:cubicBezTo>
                <a:cubicBezTo>
                  <a:pt x="10562050" y="418024"/>
                  <a:pt x="10562050" y="418024"/>
                  <a:pt x="10562050" y="418024"/>
                </a:cubicBezTo>
                <a:cubicBezTo>
                  <a:pt x="10562050" y="427905"/>
                  <a:pt x="10562050" y="427905"/>
                  <a:pt x="10562050" y="427905"/>
                </a:cubicBezTo>
                <a:cubicBezTo>
                  <a:pt x="10562519" y="437787"/>
                  <a:pt x="10562519" y="437787"/>
                  <a:pt x="10562519" y="437787"/>
                </a:cubicBezTo>
                <a:cubicBezTo>
                  <a:pt x="10563009" y="448136"/>
                  <a:pt x="10563009" y="448136"/>
                  <a:pt x="10563009" y="448136"/>
                </a:cubicBezTo>
                <a:cubicBezTo>
                  <a:pt x="10563477" y="458017"/>
                  <a:pt x="10563477" y="458017"/>
                  <a:pt x="10563477" y="458017"/>
                </a:cubicBezTo>
                <a:cubicBezTo>
                  <a:pt x="10563946" y="468388"/>
                  <a:pt x="10563946" y="468388"/>
                  <a:pt x="10563946" y="468388"/>
                </a:cubicBezTo>
                <a:cubicBezTo>
                  <a:pt x="10563946" y="478270"/>
                  <a:pt x="10563946" y="478270"/>
                  <a:pt x="10563946" y="478270"/>
                </a:cubicBezTo>
                <a:lnTo>
                  <a:pt x="10557344" y="472158"/>
                </a:lnTo>
                <a:cubicBezTo>
                  <a:pt x="10550295" y="466025"/>
                  <a:pt x="10550295" y="466025"/>
                  <a:pt x="10550295" y="466025"/>
                </a:cubicBezTo>
                <a:cubicBezTo>
                  <a:pt x="10543693" y="459913"/>
                  <a:pt x="10543693" y="459913"/>
                  <a:pt x="10543693" y="459913"/>
                </a:cubicBezTo>
                <a:cubicBezTo>
                  <a:pt x="10536644" y="453780"/>
                  <a:pt x="10536644" y="453780"/>
                  <a:pt x="10536644" y="453780"/>
                </a:cubicBezTo>
                <a:cubicBezTo>
                  <a:pt x="10530042" y="447668"/>
                  <a:pt x="10530042" y="447668"/>
                  <a:pt x="10530042" y="447668"/>
                </a:cubicBezTo>
                <a:cubicBezTo>
                  <a:pt x="10523462" y="441535"/>
                  <a:pt x="10523462" y="441535"/>
                  <a:pt x="10523462" y="441535"/>
                </a:cubicBezTo>
                <a:cubicBezTo>
                  <a:pt x="10516391" y="435423"/>
                  <a:pt x="10516391" y="435423"/>
                  <a:pt x="10516391" y="435423"/>
                </a:cubicBezTo>
                <a:cubicBezTo>
                  <a:pt x="10513091" y="432367"/>
                  <a:pt x="10511440" y="430839"/>
                  <a:pt x="10510615" y="430075"/>
                </a:cubicBezTo>
                <a:lnTo>
                  <a:pt x="10509793" y="429314"/>
                </a:lnTo>
                <a:lnTo>
                  <a:pt x="10515924" y="425546"/>
                </a:lnTo>
                <a:cubicBezTo>
                  <a:pt x="10522504" y="421776"/>
                  <a:pt x="10522504" y="421776"/>
                  <a:pt x="10522504" y="421776"/>
                </a:cubicBezTo>
                <a:cubicBezTo>
                  <a:pt x="10529106" y="417560"/>
                  <a:pt x="10529106" y="417560"/>
                  <a:pt x="10529106" y="417560"/>
                </a:cubicBezTo>
                <a:cubicBezTo>
                  <a:pt x="10535218" y="413790"/>
                  <a:pt x="10535218" y="413790"/>
                  <a:pt x="10535218" y="413790"/>
                </a:cubicBezTo>
                <a:cubicBezTo>
                  <a:pt x="10541820" y="409531"/>
                  <a:pt x="10541820" y="409531"/>
                  <a:pt x="10541820" y="409531"/>
                </a:cubicBezTo>
                <a:cubicBezTo>
                  <a:pt x="10548401" y="405762"/>
                  <a:pt x="10548401" y="405762"/>
                  <a:pt x="10548401" y="405762"/>
                </a:cubicBezTo>
                <a:cubicBezTo>
                  <a:pt x="10554981" y="401545"/>
                  <a:pt x="10554981" y="401545"/>
                  <a:pt x="10554981" y="401545"/>
                </a:cubicBezTo>
                <a:close/>
                <a:moveTo>
                  <a:pt x="10889182" y="396349"/>
                </a:moveTo>
                <a:cubicBezTo>
                  <a:pt x="10890609" y="399650"/>
                  <a:pt x="10890609" y="399650"/>
                  <a:pt x="10890609" y="399650"/>
                </a:cubicBezTo>
                <a:lnTo>
                  <a:pt x="10892014" y="403418"/>
                </a:lnTo>
                <a:lnTo>
                  <a:pt x="10892346" y="404589"/>
                </a:lnTo>
                <a:lnTo>
                  <a:pt x="10892951" y="406720"/>
                </a:lnTo>
                <a:cubicBezTo>
                  <a:pt x="10894378" y="410489"/>
                  <a:pt x="10894378" y="410489"/>
                  <a:pt x="10894378" y="410489"/>
                </a:cubicBezTo>
                <a:cubicBezTo>
                  <a:pt x="10895762" y="413790"/>
                  <a:pt x="10895762" y="413790"/>
                  <a:pt x="10895762" y="413790"/>
                </a:cubicBezTo>
                <a:cubicBezTo>
                  <a:pt x="10897189" y="417560"/>
                  <a:pt x="10897189" y="417560"/>
                  <a:pt x="10897189" y="417560"/>
                </a:cubicBezTo>
                <a:cubicBezTo>
                  <a:pt x="10898595" y="420839"/>
                  <a:pt x="10898595" y="420839"/>
                  <a:pt x="10898595" y="420839"/>
                </a:cubicBezTo>
                <a:lnTo>
                  <a:pt x="10900021" y="424137"/>
                </a:lnTo>
                <a:lnTo>
                  <a:pt x="10896251" y="427905"/>
                </a:lnTo>
                <a:cubicBezTo>
                  <a:pt x="10892950" y="431185"/>
                  <a:pt x="10892950" y="431185"/>
                  <a:pt x="10892950" y="431185"/>
                </a:cubicBezTo>
                <a:cubicBezTo>
                  <a:pt x="10889649" y="434954"/>
                  <a:pt x="10889649" y="434954"/>
                  <a:pt x="10889649" y="434954"/>
                </a:cubicBezTo>
                <a:cubicBezTo>
                  <a:pt x="10885880" y="438724"/>
                  <a:pt x="10885880" y="438724"/>
                  <a:pt x="10885880" y="438724"/>
                </a:cubicBezTo>
                <a:cubicBezTo>
                  <a:pt x="10882579" y="442024"/>
                  <a:pt x="10882579" y="442024"/>
                  <a:pt x="10882579" y="442024"/>
                </a:cubicBezTo>
                <a:cubicBezTo>
                  <a:pt x="10879300" y="445794"/>
                  <a:pt x="10879300" y="445794"/>
                  <a:pt x="10879300" y="445794"/>
                </a:cubicBezTo>
                <a:cubicBezTo>
                  <a:pt x="10875530" y="449073"/>
                  <a:pt x="10875530" y="449073"/>
                  <a:pt x="10875530" y="449073"/>
                </a:cubicBezTo>
                <a:lnTo>
                  <a:pt x="10872252" y="452841"/>
                </a:lnTo>
                <a:lnTo>
                  <a:pt x="10872252" y="452378"/>
                </a:lnTo>
                <a:lnTo>
                  <a:pt x="10872251" y="452378"/>
                </a:lnTo>
                <a:lnTo>
                  <a:pt x="10872251" y="452374"/>
                </a:lnTo>
                <a:cubicBezTo>
                  <a:pt x="10872251" y="452374"/>
                  <a:pt x="10872251" y="452374"/>
                  <a:pt x="10871782" y="452374"/>
                </a:cubicBezTo>
                <a:lnTo>
                  <a:pt x="10871293" y="452374"/>
                </a:lnTo>
                <a:lnTo>
                  <a:pt x="10871293" y="451910"/>
                </a:lnTo>
                <a:lnTo>
                  <a:pt x="10871292" y="451910"/>
                </a:lnTo>
                <a:lnTo>
                  <a:pt x="10871292" y="451906"/>
                </a:lnTo>
                <a:lnTo>
                  <a:pt x="10870826" y="451906"/>
                </a:lnTo>
                <a:lnTo>
                  <a:pt x="10872874" y="445723"/>
                </a:lnTo>
                <a:cubicBezTo>
                  <a:pt x="10873167" y="444839"/>
                  <a:pt x="10873167" y="444839"/>
                  <a:pt x="10873167" y="444839"/>
                </a:cubicBezTo>
                <a:cubicBezTo>
                  <a:pt x="10875531" y="437791"/>
                  <a:pt x="10875531" y="437791"/>
                  <a:pt x="10875531" y="437791"/>
                </a:cubicBezTo>
                <a:cubicBezTo>
                  <a:pt x="10877895" y="431189"/>
                  <a:pt x="10877895" y="431189"/>
                  <a:pt x="10877895" y="431189"/>
                </a:cubicBezTo>
                <a:cubicBezTo>
                  <a:pt x="10880238" y="424140"/>
                  <a:pt x="10880238" y="424140"/>
                  <a:pt x="10880238" y="424140"/>
                </a:cubicBezTo>
                <a:cubicBezTo>
                  <a:pt x="10882133" y="417070"/>
                  <a:pt x="10882133" y="417070"/>
                  <a:pt x="10882133" y="417070"/>
                </a:cubicBezTo>
                <a:cubicBezTo>
                  <a:pt x="10884476" y="410021"/>
                  <a:pt x="10884476" y="410021"/>
                  <a:pt x="10884476" y="410021"/>
                </a:cubicBezTo>
                <a:cubicBezTo>
                  <a:pt x="10886839" y="403419"/>
                  <a:pt x="10886839" y="403419"/>
                  <a:pt x="10886839" y="403419"/>
                </a:cubicBezTo>
                <a:cubicBezTo>
                  <a:pt x="10889182" y="396349"/>
                  <a:pt x="10889182" y="396349"/>
                  <a:pt x="10889182" y="396349"/>
                </a:cubicBezTo>
                <a:close/>
                <a:moveTo>
                  <a:pt x="10886348" y="393538"/>
                </a:moveTo>
                <a:lnTo>
                  <a:pt x="10884299" y="400130"/>
                </a:lnTo>
                <a:cubicBezTo>
                  <a:pt x="10884006" y="401073"/>
                  <a:pt x="10884006" y="401073"/>
                  <a:pt x="10884006" y="401073"/>
                </a:cubicBezTo>
                <a:cubicBezTo>
                  <a:pt x="10882132" y="408143"/>
                  <a:pt x="10882132" y="408143"/>
                  <a:pt x="10882132" y="408143"/>
                </a:cubicBezTo>
                <a:cubicBezTo>
                  <a:pt x="10879768" y="415192"/>
                  <a:pt x="10879768" y="415192"/>
                  <a:pt x="10879768" y="415192"/>
                </a:cubicBezTo>
                <a:cubicBezTo>
                  <a:pt x="10877425" y="422241"/>
                  <a:pt x="10877425" y="422241"/>
                  <a:pt x="10877425" y="422241"/>
                </a:cubicBezTo>
                <a:cubicBezTo>
                  <a:pt x="10875062" y="429311"/>
                  <a:pt x="10875062" y="429311"/>
                  <a:pt x="10875062" y="429311"/>
                </a:cubicBezTo>
                <a:cubicBezTo>
                  <a:pt x="10872698" y="436381"/>
                  <a:pt x="10872698" y="436381"/>
                  <a:pt x="10872698" y="436381"/>
                </a:cubicBezTo>
                <a:cubicBezTo>
                  <a:pt x="10870355" y="443898"/>
                  <a:pt x="10870355" y="443898"/>
                  <a:pt x="10870355" y="443898"/>
                </a:cubicBezTo>
                <a:cubicBezTo>
                  <a:pt x="10868013" y="450947"/>
                  <a:pt x="10868013" y="450947"/>
                  <a:pt x="10868013" y="450947"/>
                </a:cubicBezTo>
                <a:lnTo>
                  <a:pt x="10867524" y="450947"/>
                </a:lnTo>
                <a:lnTo>
                  <a:pt x="10867524" y="450504"/>
                </a:lnTo>
                <a:lnTo>
                  <a:pt x="10867523" y="450504"/>
                </a:lnTo>
                <a:lnTo>
                  <a:pt x="10867523" y="450500"/>
                </a:lnTo>
                <a:cubicBezTo>
                  <a:pt x="10867054" y="450500"/>
                  <a:pt x="10867054" y="450500"/>
                  <a:pt x="10867054" y="450500"/>
                </a:cubicBezTo>
                <a:cubicBezTo>
                  <a:pt x="10866586" y="450500"/>
                  <a:pt x="10866586" y="450500"/>
                  <a:pt x="10866586" y="450500"/>
                </a:cubicBezTo>
                <a:cubicBezTo>
                  <a:pt x="10866117" y="450500"/>
                  <a:pt x="10866117" y="450500"/>
                  <a:pt x="10866117" y="450500"/>
                </a:cubicBezTo>
                <a:lnTo>
                  <a:pt x="10865649" y="450500"/>
                </a:lnTo>
                <a:lnTo>
                  <a:pt x="10865180" y="450500"/>
                </a:lnTo>
                <a:cubicBezTo>
                  <a:pt x="10865180" y="450500"/>
                  <a:pt x="10865180" y="450500"/>
                  <a:pt x="10864712" y="450500"/>
                </a:cubicBezTo>
                <a:lnTo>
                  <a:pt x="10863286" y="445796"/>
                </a:lnTo>
                <a:lnTo>
                  <a:pt x="10862370" y="441070"/>
                </a:lnTo>
                <a:lnTo>
                  <a:pt x="10861667" y="438519"/>
                </a:lnTo>
                <a:lnTo>
                  <a:pt x="10860942" y="435891"/>
                </a:lnTo>
                <a:lnTo>
                  <a:pt x="10859538" y="431188"/>
                </a:lnTo>
                <a:lnTo>
                  <a:pt x="10858718" y="426661"/>
                </a:lnTo>
                <a:cubicBezTo>
                  <a:pt x="10858601" y="426014"/>
                  <a:pt x="10858601" y="426014"/>
                  <a:pt x="10858601" y="426014"/>
                </a:cubicBezTo>
                <a:lnTo>
                  <a:pt x="10858600" y="426012"/>
                </a:lnTo>
                <a:lnTo>
                  <a:pt x="10858600" y="426010"/>
                </a:lnTo>
                <a:cubicBezTo>
                  <a:pt x="10857173" y="421304"/>
                  <a:pt x="10857173" y="421304"/>
                  <a:pt x="10857173" y="421304"/>
                </a:cubicBezTo>
                <a:cubicBezTo>
                  <a:pt x="10855767" y="416129"/>
                  <a:pt x="10855767" y="416129"/>
                  <a:pt x="10855767" y="416129"/>
                </a:cubicBezTo>
                <a:lnTo>
                  <a:pt x="10854694" y="412589"/>
                </a:lnTo>
                <a:lnTo>
                  <a:pt x="10854341" y="411426"/>
                </a:lnTo>
                <a:cubicBezTo>
                  <a:pt x="10854831" y="410958"/>
                  <a:pt x="10855300" y="410958"/>
                  <a:pt x="10855768" y="410489"/>
                </a:cubicBezTo>
                <a:cubicBezTo>
                  <a:pt x="10856237" y="410021"/>
                  <a:pt x="10856705" y="410021"/>
                  <a:pt x="10857174" y="409531"/>
                </a:cubicBezTo>
                <a:cubicBezTo>
                  <a:pt x="10857642" y="409063"/>
                  <a:pt x="10858111" y="409063"/>
                  <a:pt x="10858111" y="408594"/>
                </a:cubicBezTo>
                <a:cubicBezTo>
                  <a:pt x="10858601" y="408147"/>
                  <a:pt x="10859069" y="407657"/>
                  <a:pt x="10859069" y="407189"/>
                </a:cubicBezTo>
                <a:cubicBezTo>
                  <a:pt x="10859538" y="406720"/>
                  <a:pt x="10859985" y="406252"/>
                  <a:pt x="10859985" y="405762"/>
                </a:cubicBezTo>
                <a:cubicBezTo>
                  <a:pt x="10860475" y="405315"/>
                  <a:pt x="10860475" y="404846"/>
                  <a:pt x="10860475" y="404378"/>
                </a:cubicBezTo>
                <a:cubicBezTo>
                  <a:pt x="10860943" y="403888"/>
                  <a:pt x="10860943" y="403419"/>
                  <a:pt x="10860943" y="402951"/>
                </a:cubicBezTo>
                <a:cubicBezTo>
                  <a:pt x="10860943" y="402014"/>
                  <a:pt x="10860943" y="401545"/>
                  <a:pt x="10860943" y="401077"/>
                </a:cubicBezTo>
                <a:cubicBezTo>
                  <a:pt x="10860943" y="400608"/>
                  <a:pt x="10860943" y="400608"/>
                  <a:pt x="10860943" y="400608"/>
                </a:cubicBezTo>
                <a:cubicBezTo>
                  <a:pt x="10860943" y="400608"/>
                  <a:pt x="10860943" y="400608"/>
                  <a:pt x="10860943" y="400119"/>
                </a:cubicBezTo>
                <a:cubicBezTo>
                  <a:pt x="10864244" y="399181"/>
                  <a:pt x="10864244" y="399181"/>
                  <a:pt x="10864244" y="399181"/>
                </a:cubicBezTo>
                <a:cubicBezTo>
                  <a:pt x="10867524" y="398713"/>
                  <a:pt x="10867524" y="398713"/>
                  <a:pt x="10867524" y="398713"/>
                </a:cubicBezTo>
                <a:cubicBezTo>
                  <a:pt x="10870825" y="397776"/>
                  <a:pt x="10870825" y="397776"/>
                  <a:pt x="10870825" y="397776"/>
                </a:cubicBezTo>
                <a:cubicBezTo>
                  <a:pt x="10873657" y="396839"/>
                  <a:pt x="10873657" y="396839"/>
                  <a:pt x="10873657" y="396839"/>
                </a:cubicBezTo>
                <a:cubicBezTo>
                  <a:pt x="10876937" y="396349"/>
                  <a:pt x="10876937" y="396349"/>
                  <a:pt x="10876937" y="396349"/>
                </a:cubicBezTo>
                <a:cubicBezTo>
                  <a:pt x="10880238" y="395433"/>
                  <a:pt x="10880238" y="395433"/>
                  <a:pt x="10880238" y="395433"/>
                </a:cubicBezTo>
                <a:cubicBezTo>
                  <a:pt x="10883538" y="394475"/>
                  <a:pt x="10883538" y="394475"/>
                  <a:pt x="10883538" y="394475"/>
                </a:cubicBezTo>
                <a:close/>
                <a:moveTo>
                  <a:pt x="10643978" y="364810"/>
                </a:moveTo>
                <a:cubicBezTo>
                  <a:pt x="10650558" y="370475"/>
                  <a:pt x="10650558" y="370475"/>
                  <a:pt x="10650558" y="370475"/>
                </a:cubicBezTo>
                <a:cubicBezTo>
                  <a:pt x="10657139" y="375650"/>
                  <a:pt x="10657139" y="375650"/>
                  <a:pt x="10657139" y="375650"/>
                </a:cubicBezTo>
                <a:cubicBezTo>
                  <a:pt x="10663719" y="381293"/>
                  <a:pt x="10663719" y="381293"/>
                  <a:pt x="10663719" y="381293"/>
                </a:cubicBezTo>
                <a:cubicBezTo>
                  <a:pt x="10670790" y="386468"/>
                  <a:pt x="10670790" y="386468"/>
                  <a:pt x="10670790" y="386468"/>
                </a:cubicBezTo>
                <a:cubicBezTo>
                  <a:pt x="10677370" y="391664"/>
                  <a:pt x="10677370" y="391664"/>
                  <a:pt x="10677370" y="391664"/>
                </a:cubicBezTo>
                <a:cubicBezTo>
                  <a:pt x="10683972" y="397307"/>
                  <a:pt x="10683972" y="397307"/>
                  <a:pt x="10683972" y="397307"/>
                </a:cubicBezTo>
                <a:cubicBezTo>
                  <a:pt x="10690531" y="402482"/>
                  <a:pt x="10690531" y="402482"/>
                  <a:pt x="10690531" y="402482"/>
                </a:cubicBezTo>
                <a:cubicBezTo>
                  <a:pt x="10693832" y="405314"/>
                  <a:pt x="10695482" y="406731"/>
                  <a:pt x="10696308" y="407439"/>
                </a:cubicBezTo>
                <a:lnTo>
                  <a:pt x="10697130" y="408144"/>
                </a:lnTo>
                <a:lnTo>
                  <a:pt x="10690083" y="412360"/>
                </a:lnTo>
                <a:cubicBezTo>
                  <a:pt x="10683034" y="416597"/>
                  <a:pt x="10683034" y="416597"/>
                  <a:pt x="10683034" y="416597"/>
                </a:cubicBezTo>
                <a:cubicBezTo>
                  <a:pt x="10675985" y="420835"/>
                  <a:pt x="10675985" y="420835"/>
                  <a:pt x="10675985" y="420835"/>
                </a:cubicBezTo>
                <a:cubicBezTo>
                  <a:pt x="10668915" y="425541"/>
                  <a:pt x="10668915" y="425541"/>
                  <a:pt x="10668915" y="425541"/>
                </a:cubicBezTo>
                <a:cubicBezTo>
                  <a:pt x="10661844" y="429779"/>
                  <a:pt x="10661844" y="429779"/>
                  <a:pt x="10661844" y="429779"/>
                </a:cubicBezTo>
                <a:cubicBezTo>
                  <a:pt x="10654774" y="434017"/>
                  <a:pt x="10654774" y="434017"/>
                  <a:pt x="10654774" y="434017"/>
                </a:cubicBezTo>
                <a:cubicBezTo>
                  <a:pt x="10647725" y="438724"/>
                  <a:pt x="10647725" y="438724"/>
                  <a:pt x="10647725" y="438724"/>
                </a:cubicBezTo>
                <a:lnTo>
                  <a:pt x="10640677" y="442961"/>
                </a:lnTo>
                <a:lnTo>
                  <a:pt x="10641145" y="433084"/>
                </a:lnTo>
                <a:cubicBezTo>
                  <a:pt x="10641593" y="423671"/>
                  <a:pt x="10641593" y="423671"/>
                  <a:pt x="10641593" y="423671"/>
                </a:cubicBezTo>
                <a:cubicBezTo>
                  <a:pt x="10642082" y="413790"/>
                  <a:pt x="10642082" y="413790"/>
                  <a:pt x="10642082" y="413790"/>
                </a:cubicBezTo>
                <a:cubicBezTo>
                  <a:pt x="10642551" y="403888"/>
                  <a:pt x="10642551" y="403888"/>
                  <a:pt x="10642551" y="403888"/>
                </a:cubicBezTo>
                <a:cubicBezTo>
                  <a:pt x="10643019" y="394475"/>
                  <a:pt x="10643019" y="394475"/>
                  <a:pt x="10643019" y="394475"/>
                </a:cubicBezTo>
                <a:cubicBezTo>
                  <a:pt x="10643019" y="384594"/>
                  <a:pt x="10643019" y="384594"/>
                  <a:pt x="10643019" y="384594"/>
                </a:cubicBezTo>
                <a:cubicBezTo>
                  <a:pt x="10643488" y="374713"/>
                  <a:pt x="10643488" y="374713"/>
                  <a:pt x="10643488" y="374713"/>
                </a:cubicBezTo>
                <a:cubicBezTo>
                  <a:pt x="10643978" y="364810"/>
                  <a:pt x="10643978" y="364810"/>
                  <a:pt x="10643978" y="364810"/>
                </a:cubicBezTo>
                <a:close/>
                <a:moveTo>
                  <a:pt x="10640676" y="364342"/>
                </a:moveTo>
                <a:lnTo>
                  <a:pt x="10640676" y="373002"/>
                </a:lnTo>
                <a:cubicBezTo>
                  <a:pt x="10640676" y="374240"/>
                  <a:pt x="10640676" y="374240"/>
                  <a:pt x="10640676" y="374240"/>
                </a:cubicBezTo>
                <a:cubicBezTo>
                  <a:pt x="10640207" y="384121"/>
                  <a:pt x="10640207" y="384121"/>
                  <a:pt x="10640207" y="384121"/>
                </a:cubicBezTo>
                <a:cubicBezTo>
                  <a:pt x="10639718" y="394003"/>
                  <a:pt x="10639718" y="394003"/>
                  <a:pt x="10639718" y="394003"/>
                </a:cubicBezTo>
                <a:cubicBezTo>
                  <a:pt x="10639249" y="403415"/>
                  <a:pt x="10639249" y="403415"/>
                  <a:pt x="10639249" y="403415"/>
                </a:cubicBezTo>
                <a:cubicBezTo>
                  <a:pt x="10638781" y="413297"/>
                  <a:pt x="10638781" y="413297"/>
                  <a:pt x="10638781" y="413297"/>
                </a:cubicBezTo>
                <a:cubicBezTo>
                  <a:pt x="10638312" y="423199"/>
                  <a:pt x="10638312" y="423199"/>
                  <a:pt x="10638312" y="423199"/>
                </a:cubicBezTo>
                <a:cubicBezTo>
                  <a:pt x="10637843" y="433080"/>
                  <a:pt x="10637843" y="433080"/>
                  <a:pt x="10637843" y="433080"/>
                </a:cubicBezTo>
                <a:cubicBezTo>
                  <a:pt x="10637375" y="442961"/>
                  <a:pt x="10637375" y="442961"/>
                  <a:pt x="10637375" y="442961"/>
                </a:cubicBezTo>
                <a:cubicBezTo>
                  <a:pt x="10628431" y="436850"/>
                  <a:pt x="10628431" y="436850"/>
                  <a:pt x="10628431" y="436850"/>
                </a:cubicBezTo>
                <a:cubicBezTo>
                  <a:pt x="10619486" y="431185"/>
                  <a:pt x="10619486" y="431185"/>
                  <a:pt x="10619486" y="431185"/>
                </a:cubicBezTo>
                <a:cubicBezTo>
                  <a:pt x="10610542" y="425073"/>
                  <a:pt x="10610542" y="425073"/>
                  <a:pt x="10610542" y="425073"/>
                </a:cubicBezTo>
                <a:cubicBezTo>
                  <a:pt x="10601597" y="418940"/>
                  <a:pt x="10601597" y="418940"/>
                  <a:pt x="10601597" y="418940"/>
                </a:cubicBezTo>
                <a:cubicBezTo>
                  <a:pt x="10592653" y="413297"/>
                  <a:pt x="10592653" y="413297"/>
                  <a:pt x="10592653" y="413297"/>
                </a:cubicBezTo>
                <a:cubicBezTo>
                  <a:pt x="10584177" y="407185"/>
                  <a:pt x="10584177" y="407185"/>
                  <a:pt x="10584177" y="407185"/>
                </a:cubicBezTo>
                <a:cubicBezTo>
                  <a:pt x="10575233" y="401073"/>
                  <a:pt x="10575233" y="401073"/>
                  <a:pt x="10575233" y="401073"/>
                </a:cubicBezTo>
                <a:cubicBezTo>
                  <a:pt x="10570760" y="398251"/>
                  <a:pt x="10568524" y="396840"/>
                  <a:pt x="10567406" y="396135"/>
                </a:cubicBezTo>
                <a:lnTo>
                  <a:pt x="10566292" y="395432"/>
                </a:lnTo>
                <a:lnTo>
                  <a:pt x="10575702" y="391196"/>
                </a:lnTo>
                <a:cubicBezTo>
                  <a:pt x="10584647" y="387426"/>
                  <a:pt x="10584647" y="387426"/>
                  <a:pt x="10584647" y="387426"/>
                </a:cubicBezTo>
                <a:cubicBezTo>
                  <a:pt x="10594060" y="383657"/>
                  <a:pt x="10594060" y="383657"/>
                  <a:pt x="10594060" y="383657"/>
                </a:cubicBezTo>
                <a:cubicBezTo>
                  <a:pt x="10603472" y="379888"/>
                  <a:pt x="10603472" y="379888"/>
                  <a:pt x="10603472" y="379888"/>
                </a:cubicBezTo>
                <a:cubicBezTo>
                  <a:pt x="10612885" y="375650"/>
                  <a:pt x="10612885" y="375650"/>
                  <a:pt x="10612885" y="375650"/>
                </a:cubicBezTo>
                <a:cubicBezTo>
                  <a:pt x="10622298" y="371880"/>
                  <a:pt x="10622298" y="371880"/>
                  <a:pt x="10622298" y="371880"/>
                </a:cubicBezTo>
                <a:cubicBezTo>
                  <a:pt x="10631711" y="368111"/>
                  <a:pt x="10631711" y="368111"/>
                  <a:pt x="10631711" y="368111"/>
                </a:cubicBezTo>
                <a:cubicBezTo>
                  <a:pt x="10636194" y="366226"/>
                  <a:pt x="10638435" y="365284"/>
                  <a:pt x="10639556" y="364813"/>
                </a:cubicBezTo>
                <a:close/>
                <a:moveTo>
                  <a:pt x="10906600" y="352612"/>
                </a:moveTo>
                <a:lnTo>
                  <a:pt x="10906133" y="361058"/>
                </a:lnTo>
                <a:cubicBezTo>
                  <a:pt x="10905174" y="369065"/>
                  <a:pt x="10905174" y="369065"/>
                  <a:pt x="10905174" y="369065"/>
                </a:cubicBezTo>
                <a:cubicBezTo>
                  <a:pt x="10904706" y="377051"/>
                  <a:pt x="10904706" y="377051"/>
                  <a:pt x="10904706" y="377051"/>
                </a:cubicBezTo>
                <a:cubicBezTo>
                  <a:pt x="10903790" y="385058"/>
                  <a:pt x="10903790" y="385058"/>
                  <a:pt x="10903790" y="385058"/>
                </a:cubicBezTo>
                <a:cubicBezTo>
                  <a:pt x="10902832" y="393066"/>
                  <a:pt x="10902832" y="393066"/>
                  <a:pt x="10902832" y="393066"/>
                </a:cubicBezTo>
                <a:cubicBezTo>
                  <a:pt x="10902363" y="401541"/>
                  <a:pt x="10902363" y="401541"/>
                  <a:pt x="10902363" y="401541"/>
                </a:cubicBezTo>
                <a:cubicBezTo>
                  <a:pt x="10901426" y="409527"/>
                  <a:pt x="10901426" y="409527"/>
                  <a:pt x="10901426" y="409527"/>
                </a:cubicBezTo>
                <a:cubicBezTo>
                  <a:pt x="10900958" y="417556"/>
                  <a:pt x="10900958" y="417556"/>
                  <a:pt x="10900958" y="417556"/>
                </a:cubicBezTo>
                <a:cubicBezTo>
                  <a:pt x="10899531" y="414255"/>
                  <a:pt x="10899531" y="414255"/>
                  <a:pt x="10899531" y="414255"/>
                </a:cubicBezTo>
                <a:cubicBezTo>
                  <a:pt x="10898125" y="410954"/>
                  <a:pt x="10898125" y="410954"/>
                  <a:pt x="10898125" y="410954"/>
                </a:cubicBezTo>
                <a:lnTo>
                  <a:pt x="10897367" y="408285"/>
                </a:lnTo>
                <a:lnTo>
                  <a:pt x="10897189" y="407657"/>
                </a:lnTo>
                <a:lnTo>
                  <a:pt x="10897189" y="407657"/>
                </a:lnTo>
                <a:lnTo>
                  <a:pt x="10897188" y="407653"/>
                </a:lnTo>
                <a:cubicBezTo>
                  <a:pt x="10895761" y="404374"/>
                  <a:pt x="10895761" y="404374"/>
                  <a:pt x="10895761" y="404374"/>
                </a:cubicBezTo>
                <a:cubicBezTo>
                  <a:pt x="10894377" y="401073"/>
                  <a:pt x="10894377" y="401073"/>
                  <a:pt x="10894377" y="401073"/>
                </a:cubicBezTo>
                <a:cubicBezTo>
                  <a:pt x="10893419" y="397772"/>
                  <a:pt x="10893419" y="397772"/>
                  <a:pt x="10893419" y="397772"/>
                </a:cubicBezTo>
                <a:cubicBezTo>
                  <a:pt x="10892013" y="394961"/>
                  <a:pt x="10892013" y="394961"/>
                  <a:pt x="10892013" y="394961"/>
                </a:cubicBezTo>
                <a:lnTo>
                  <a:pt x="10891077" y="391664"/>
                </a:lnTo>
                <a:lnTo>
                  <a:pt x="10892717" y="387117"/>
                </a:lnTo>
                <a:cubicBezTo>
                  <a:pt x="10892951" y="386468"/>
                  <a:pt x="10892951" y="386468"/>
                  <a:pt x="10892951" y="386468"/>
                </a:cubicBezTo>
                <a:cubicBezTo>
                  <a:pt x="10894825" y="381783"/>
                  <a:pt x="10894825" y="381783"/>
                  <a:pt x="10894825" y="381783"/>
                </a:cubicBezTo>
                <a:cubicBezTo>
                  <a:pt x="10896721" y="377055"/>
                  <a:pt x="10896721" y="377055"/>
                  <a:pt x="10896721" y="377055"/>
                </a:cubicBezTo>
                <a:cubicBezTo>
                  <a:pt x="10898595" y="371880"/>
                  <a:pt x="10898595" y="371880"/>
                  <a:pt x="10898595" y="371880"/>
                </a:cubicBezTo>
                <a:cubicBezTo>
                  <a:pt x="10900959" y="367174"/>
                  <a:pt x="10900959" y="367174"/>
                  <a:pt x="10900959" y="367174"/>
                </a:cubicBezTo>
                <a:cubicBezTo>
                  <a:pt x="10902833" y="362468"/>
                  <a:pt x="10902833" y="362468"/>
                  <a:pt x="10902833" y="362468"/>
                </a:cubicBezTo>
                <a:cubicBezTo>
                  <a:pt x="10904707" y="357783"/>
                  <a:pt x="10904707" y="357783"/>
                  <a:pt x="10904707" y="357783"/>
                </a:cubicBezTo>
                <a:cubicBezTo>
                  <a:pt x="10905654" y="355195"/>
                  <a:pt x="10906128" y="353902"/>
                  <a:pt x="10906365" y="353255"/>
                </a:cubicBezTo>
                <a:close/>
                <a:moveTo>
                  <a:pt x="10724903" y="342258"/>
                </a:moveTo>
                <a:cubicBezTo>
                  <a:pt x="10730078" y="350265"/>
                  <a:pt x="10730078" y="350265"/>
                  <a:pt x="10730078" y="350265"/>
                </a:cubicBezTo>
                <a:cubicBezTo>
                  <a:pt x="10735253" y="358720"/>
                  <a:pt x="10735253" y="358720"/>
                  <a:pt x="10735253" y="358720"/>
                </a:cubicBezTo>
                <a:cubicBezTo>
                  <a:pt x="10740897" y="366706"/>
                  <a:pt x="10740897" y="366706"/>
                  <a:pt x="10740897" y="366706"/>
                </a:cubicBezTo>
                <a:cubicBezTo>
                  <a:pt x="10746093" y="374713"/>
                  <a:pt x="10746093" y="374713"/>
                  <a:pt x="10746093" y="374713"/>
                </a:cubicBezTo>
                <a:cubicBezTo>
                  <a:pt x="10751268" y="382720"/>
                  <a:pt x="10751268" y="382720"/>
                  <a:pt x="10751268" y="382720"/>
                </a:cubicBezTo>
                <a:cubicBezTo>
                  <a:pt x="10756911" y="390706"/>
                  <a:pt x="10756911" y="390706"/>
                  <a:pt x="10756911" y="390706"/>
                </a:cubicBezTo>
                <a:cubicBezTo>
                  <a:pt x="10762086" y="398713"/>
                  <a:pt x="10762086" y="398713"/>
                  <a:pt x="10762086" y="398713"/>
                </a:cubicBezTo>
                <a:cubicBezTo>
                  <a:pt x="10764674" y="402716"/>
                  <a:pt x="10765967" y="404718"/>
                  <a:pt x="10766614" y="405719"/>
                </a:cubicBezTo>
                <a:lnTo>
                  <a:pt x="10767259" y="406716"/>
                </a:lnTo>
                <a:lnTo>
                  <a:pt x="10759274" y="406716"/>
                </a:lnTo>
                <a:cubicBezTo>
                  <a:pt x="10751267" y="406716"/>
                  <a:pt x="10751267" y="406716"/>
                  <a:pt x="10751267" y="406716"/>
                </a:cubicBezTo>
                <a:cubicBezTo>
                  <a:pt x="10742791" y="406716"/>
                  <a:pt x="10742791" y="406716"/>
                  <a:pt x="10742791" y="406716"/>
                </a:cubicBezTo>
                <a:cubicBezTo>
                  <a:pt x="10734784" y="406716"/>
                  <a:pt x="10734784" y="406716"/>
                  <a:pt x="10734784" y="406716"/>
                </a:cubicBezTo>
                <a:cubicBezTo>
                  <a:pt x="10726798" y="406716"/>
                  <a:pt x="10726798" y="406716"/>
                  <a:pt x="10726798" y="406716"/>
                </a:cubicBezTo>
                <a:cubicBezTo>
                  <a:pt x="10718322" y="406716"/>
                  <a:pt x="10718322" y="406716"/>
                  <a:pt x="10718322" y="406716"/>
                </a:cubicBezTo>
                <a:cubicBezTo>
                  <a:pt x="10710314" y="406716"/>
                  <a:pt x="10710314" y="406716"/>
                  <a:pt x="10710314" y="406716"/>
                </a:cubicBezTo>
                <a:lnTo>
                  <a:pt x="10702309" y="406248"/>
                </a:lnTo>
                <a:lnTo>
                  <a:pt x="10705140" y="398244"/>
                </a:lnTo>
                <a:cubicBezTo>
                  <a:pt x="10707973" y="390237"/>
                  <a:pt x="10707973" y="390237"/>
                  <a:pt x="10707973" y="390237"/>
                </a:cubicBezTo>
                <a:cubicBezTo>
                  <a:pt x="10710784" y="382251"/>
                  <a:pt x="10710784" y="382251"/>
                  <a:pt x="10710784" y="382251"/>
                </a:cubicBezTo>
                <a:cubicBezTo>
                  <a:pt x="10713616" y="374244"/>
                  <a:pt x="10713616" y="374244"/>
                  <a:pt x="10713616" y="374244"/>
                </a:cubicBezTo>
                <a:cubicBezTo>
                  <a:pt x="10716427" y="366237"/>
                  <a:pt x="10716427" y="366237"/>
                  <a:pt x="10716427" y="366237"/>
                </a:cubicBezTo>
                <a:cubicBezTo>
                  <a:pt x="10719260" y="358251"/>
                  <a:pt x="10719260" y="358251"/>
                  <a:pt x="10719260" y="358251"/>
                </a:cubicBezTo>
                <a:cubicBezTo>
                  <a:pt x="10722071" y="350265"/>
                  <a:pt x="10722071" y="350265"/>
                  <a:pt x="10722071" y="350265"/>
                </a:cubicBezTo>
                <a:cubicBezTo>
                  <a:pt x="10724903" y="342258"/>
                  <a:pt x="10724903" y="342258"/>
                  <a:pt x="10724903" y="342258"/>
                </a:cubicBezTo>
                <a:close/>
                <a:moveTo>
                  <a:pt x="10721599" y="341300"/>
                </a:moveTo>
                <a:lnTo>
                  <a:pt x="10719123" y="348302"/>
                </a:lnTo>
                <a:cubicBezTo>
                  <a:pt x="10718769" y="349303"/>
                  <a:pt x="10718769" y="349303"/>
                  <a:pt x="10718769" y="349303"/>
                </a:cubicBezTo>
                <a:cubicBezTo>
                  <a:pt x="10715958" y="357310"/>
                  <a:pt x="10715958" y="357310"/>
                  <a:pt x="10715958" y="357310"/>
                </a:cubicBezTo>
                <a:cubicBezTo>
                  <a:pt x="10713125" y="365296"/>
                  <a:pt x="10713125" y="365296"/>
                  <a:pt x="10713125" y="365296"/>
                </a:cubicBezTo>
                <a:cubicBezTo>
                  <a:pt x="10710314" y="373282"/>
                  <a:pt x="10710314" y="373282"/>
                  <a:pt x="10710314" y="373282"/>
                </a:cubicBezTo>
                <a:cubicBezTo>
                  <a:pt x="10707482" y="381289"/>
                  <a:pt x="10707482" y="381289"/>
                  <a:pt x="10707482" y="381289"/>
                </a:cubicBezTo>
                <a:cubicBezTo>
                  <a:pt x="10704671" y="389296"/>
                  <a:pt x="10704671" y="389296"/>
                  <a:pt x="10704671" y="389296"/>
                </a:cubicBezTo>
                <a:cubicBezTo>
                  <a:pt x="10701838" y="397303"/>
                  <a:pt x="10701838" y="397303"/>
                  <a:pt x="10701838" y="397303"/>
                </a:cubicBezTo>
                <a:cubicBezTo>
                  <a:pt x="10699006" y="405311"/>
                  <a:pt x="10699006" y="405311"/>
                  <a:pt x="10699006" y="405311"/>
                </a:cubicBezTo>
                <a:cubicBezTo>
                  <a:pt x="10692426" y="400114"/>
                  <a:pt x="10692426" y="400114"/>
                  <a:pt x="10692426" y="400114"/>
                </a:cubicBezTo>
                <a:cubicBezTo>
                  <a:pt x="10685866" y="394471"/>
                  <a:pt x="10685866" y="394471"/>
                  <a:pt x="10685866" y="394471"/>
                </a:cubicBezTo>
                <a:cubicBezTo>
                  <a:pt x="10679265" y="389296"/>
                  <a:pt x="10679265" y="389296"/>
                  <a:pt x="10679265" y="389296"/>
                </a:cubicBezTo>
                <a:cubicBezTo>
                  <a:pt x="10672684" y="384121"/>
                  <a:pt x="10672684" y="384121"/>
                  <a:pt x="10672684" y="384121"/>
                </a:cubicBezTo>
                <a:cubicBezTo>
                  <a:pt x="10666082" y="378478"/>
                  <a:pt x="10666082" y="378478"/>
                  <a:pt x="10666082" y="378478"/>
                </a:cubicBezTo>
                <a:cubicBezTo>
                  <a:pt x="10659502" y="373282"/>
                  <a:pt x="10659502" y="373282"/>
                  <a:pt x="10659502" y="373282"/>
                </a:cubicBezTo>
                <a:cubicBezTo>
                  <a:pt x="10652900" y="367639"/>
                  <a:pt x="10652900" y="367639"/>
                  <a:pt x="10652900" y="367639"/>
                </a:cubicBezTo>
                <a:cubicBezTo>
                  <a:pt x="10649610" y="365051"/>
                  <a:pt x="10647964" y="363757"/>
                  <a:pt x="10647142" y="363111"/>
                </a:cubicBezTo>
                <a:lnTo>
                  <a:pt x="10646323" y="362467"/>
                </a:lnTo>
                <a:lnTo>
                  <a:pt x="10655733" y="359678"/>
                </a:lnTo>
                <a:cubicBezTo>
                  <a:pt x="10665146" y="357314"/>
                  <a:pt x="10665146" y="357314"/>
                  <a:pt x="10665146" y="357314"/>
                </a:cubicBezTo>
                <a:cubicBezTo>
                  <a:pt x="10674559" y="354482"/>
                  <a:pt x="10674559" y="354482"/>
                  <a:pt x="10674559" y="354482"/>
                </a:cubicBezTo>
                <a:cubicBezTo>
                  <a:pt x="10683972" y="351671"/>
                  <a:pt x="10683972" y="351671"/>
                  <a:pt x="10683972" y="351671"/>
                </a:cubicBezTo>
                <a:cubicBezTo>
                  <a:pt x="10693364" y="349307"/>
                  <a:pt x="10693364" y="349307"/>
                  <a:pt x="10693364" y="349307"/>
                </a:cubicBezTo>
                <a:cubicBezTo>
                  <a:pt x="10702777" y="346496"/>
                  <a:pt x="10702777" y="346496"/>
                  <a:pt x="10702777" y="346496"/>
                </a:cubicBezTo>
                <a:cubicBezTo>
                  <a:pt x="10712189" y="343664"/>
                  <a:pt x="10712189" y="343664"/>
                  <a:pt x="10712189" y="343664"/>
                </a:cubicBezTo>
                <a:cubicBezTo>
                  <a:pt x="10716896" y="342482"/>
                  <a:pt x="10719249" y="341891"/>
                  <a:pt x="10720425" y="341595"/>
                </a:cubicBezTo>
                <a:close/>
                <a:moveTo>
                  <a:pt x="10513091" y="337083"/>
                </a:moveTo>
                <a:cubicBezTo>
                  <a:pt x="10519225" y="344132"/>
                  <a:pt x="10519225" y="344132"/>
                  <a:pt x="10519225" y="344132"/>
                </a:cubicBezTo>
                <a:cubicBezTo>
                  <a:pt x="10524868" y="351181"/>
                  <a:pt x="10524868" y="351181"/>
                  <a:pt x="10524868" y="351181"/>
                </a:cubicBezTo>
                <a:cubicBezTo>
                  <a:pt x="10531002" y="358251"/>
                  <a:pt x="10531002" y="358251"/>
                  <a:pt x="10531002" y="358251"/>
                </a:cubicBezTo>
                <a:cubicBezTo>
                  <a:pt x="10536645" y="365769"/>
                  <a:pt x="10536645" y="365769"/>
                  <a:pt x="10536645" y="365769"/>
                </a:cubicBezTo>
                <a:cubicBezTo>
                  <a:pt x="10542757" y="372839"/>
                  <a:pt x="10542757" y="372839"/>
                  <a:pt x="10542757" y="372839"/>
                </a:cubicBezTo>
                <a:cubicBezTo>
                  <a:pt x="10548401" y="379888"/>
                  <a:pt x="10548401" y="379888"/>
                  <a:pt x="10548401" y="379888"/>
                </a:cubicBezTo>
                <a:cubicBezTo>
                  <a:pt x="10554513" y="387426"/>
                  <a:pt x="10554513" y="387426"/>
                  <a:pt x="10554513" y="387426"/>
                </a:cubicBezTo>
                <a:cubicBezTo>
                  <a:pt x="10557345" y="390950"/>
                  <a:pt x="10558761" y="392713"/>
                  <a:pt x="10559469" y="393594"/>
                </a:cubicBezTo>
                <a:lnTo>
                  <a:pt x="10560175" y="394472"/>
                </a:lnTo>
                <a:lnTo>
                  <a:pt x="10554064" y="398240"/>
                </a:lnTo>
                <a:cubicBezTo>
                  <a:pt x="10547462" y="402478"/>
                  <a:pt x="10547462" y="402478"/>
                  <a:pt x="10547462" y="402478"/>
                </a:cubicBezTo>
                <a:cubicBezTo>
                  <a:pt x="10540882" y="406248"/>
                  <a:pt x="10540882" y="406248"/>
                  <a:pt x="10540882" y="406248"/>
                </a:cubicBezTo>
                <a:cubicBezTo>
                  <a:pt x="10534280" y="410486"/>
                  <a:pt x="10534280" y="410486"/>
                  <a:pt x="10534280" y="410486"/>
                </a:cubicBezTo>
                <a:cubicBezTo>
                  <a:pt x="10528168" y="414255"/>
                  <a:pt x="10528168" y="414255"/>
                  <a:pt x="10528168" y="414255"/>
                </a:cubicBezTo>
                <a:cubicBezTo>
                  <a:pt x="10521588" y="418471"/>
                  <a:pt x="10521588" y="418471"/>
                  <a:pt x="10521588" y="418471"/>
                </a:cubicBezTo>
                <a:cubicBezTo>
                  <a:pt x="10514986" y="422241"/>
                  <a:pt x="10514986" y="422241"/>
                  <a:pt x="10514986" y="422241"/>
                </a:cubicBezTo>
                <a:lnTo>
                  <a:pt x="10508875" y="426009"/>
                </a:lnTo>
                <a:lnTo>
                  <a:pt x="10509343" y="415196"/>
                </a:lnTo>
                <a:cubicBezTo>
                  <a:pt x="10509791" y="403888"/>
                  <a:pt x="10509791" y="403888"/>
                  <a:pt x="10509791" y="403888"/>
                </a:cubicBezTo>
                <a:cubicBezTo>
                  <a:pt x="10510280" y="392601"/>
                  <a:pt x="10510280" y="392601"/>
                  <a:pt x="10510280" y="392601"/>
                </a:cubicBezTo>
                <a:cubicBezTo>
                  <a:pt x="10510749" y="381293"/>
                  <a:pt x="10510749" y="381293"/>
                  <a:pt x="10510749" y="381293"/>
                </a:cubicBezTo>
                <a:cubicBezTo>
                  <a:pt x="10511686" y="370475"/>
                  <a:pt x="10511686" y="370475"/>
                  <a:pt x="10511686" y="370475"/>
                </a:cubicBezTo>
                <a:cubicBezTo>
                  <a:pt x="10512176" y="359209"/>
                  <a:pt x="10512176" y="359209"/>
                  <a:pt x="10512176" y="359209"/>
                </a:cubicBezTo>
                <a:cubicBezTo>
                  <a:pt x="10512623" y="347901"/>
                  <a:pt x="10512623" y="347901"/>
                  <a:pt x="10512623" y="347901"/>
                </a:cubicBezTo>
                <a:cubicBezTo>
                  <a:pt x="10513091" y="337083"/>
                  <a:pt x="10513091" y="337083"/>
                  <a:pt x="10513091" y="337083"/>
                </a:cubicBezTo>
                <a:close/>
                <a:moveTo>
                  <a:pt x="10509790" y="336126"/>
                </a:moveTo>
                <a:lnTo>
                  <a:pt x="10509398" y="345605"/>
                </a:lnTo>
                <a:cubicBezTo>
                  <a:pt x="10509342" y="346960"/>
                  <a:pt x="10509342" y="346960"/>
                  <a:pt x="10509342" y="346960"/>
                </a:cubicBezTo>
                <a:cubicBezTo>
                  <a:pt x="10508874" y="358247"/>
                  <a:pt x="10508874" y="358247"/>
                  <a:pt x="10508874" y="358247"/>
                </a:cubicBezTo>
                <a:cubicBezTo>
                  <a:pt x="10508405" y="369065"/>
                  <a:pt x="10508405" y="369065"/>
                  <a:pt x="10508405" y="369065"/>
                </a:cubicBezTo>
                <a:lnTo>
                  <a:pt x="10507915" y="379884"/>
                </a:lnTo>
                <a:cubicBezTo>
                  <a:pt x="10506978" y="390702"/>
                  <a:pt x="10506978" y="390702"/>
                  <a:pt x="10506978" y="390702"/>
                </a:cubicBezTo>
                <a:cubicBezTo>
                  <a:pt x="10506510" y="401541"/>
                  <a:pt x="10506510" y="401541"/>
                  <a:pt x="10506510" y="401541"/>
                </a:cubicBezTo>
                <a:cubicBezTo>
                  <a:pt x="10506041" y="412828"/>
                  <a:pt x="10506041" y="412828"/>
                  <a:pt x="10506041" y="412828"/>
                </a:cubicBezTo>
                <a:cubicBezTo>
                  <a:pt x="10505573" y="423667"/>
                  <a:pt x="10505573" y="423667"/>
                  <a:pt x="10505573" y="423667"/>
                </a:cubicBezTo>
                <a:cubicBezTo>
                  <a:pt x="10501335" y="416597"/>
                  <a:pt x="10501335" y="416597"/>
                  <a:pt x="10501335" y="416597"/>
                </a:cubicBezTo>
                <a:cubicBezTo>
                  <a:pt x="10497566" y="409527"/>
                  <a:pt x="10497566" y="409527"/>
                  <a:pt x="10497566" y="409527"/>
                </a:cubicBezTo>
                <a:cubicBezTo>
                  <a:pt x="10493328" y="402478"/>
                  <a:pt x="10493328" y="402478"/>
                  <a:pt x="10493328" y="402478"/>
                </a:cubicBezTo>
                <a:cubicBezTo>
                  <a:pt x="10489579" y="395429"/>
                  <a:pt x="10489579" y="395429"/>
                  <a:pt x="10489579" y="395429"/>
                </a:cubicBezTo>
                <a:cubicBezTo>
                  <a:pt x="10485320" y="388359"/>
                  <a:pt x="10485320" y="388359"/>
                  <a:pt x="10485320" y="388359"/>
                </a:cubicBezTo>
                <a:cubicBezTo>
                  <a:pt x="10481551" y="381289"/>
                  <a:pt x="10481551" y="381289"/>
                  <a:pt x="10481551" y="381289"/>
                </a:cubicBezTo>
                <a:cubicBezTo>
                  <a:pt x="10477334" y="374240"/>
                  <a:pt x="10477334" y="374240"/>
                  <a:pt x="10477334" y="374240"/>
                </a:cubicBezTo>
                <a:cubicBezTo>
                  <a:pt x="10475215" y="370705"/>
                  <a:pt x="10474155" y="368938"/>
                  <a:pt x="10473626" y="368054"/>
                </a:cubicBezTo>
                <a:lnTo>
                  <a:pt x="10473098" y="367173"/>
                </a:lnTo>
                <a:lnTo>
                  <a:pt x="10477782" y="362957"/>
                </a:lnTo>
                <a:cubicBezTo>
                  <a:pt x="10482510" y="359209"/>
                  <a:pt x="10482510" y="359209"/>
                  <a:pt x="10482510" y="359209"/>
                </a:cubicBezTo>
                <a:cubicBezTo>
                  <a:pt x="10487217" y="355440"/>
                  <a:pt x="10487217" y="355440"/>
                  <a:pt x="10487217" y="355440"/>
                </a:cubicBezTo>
                <a:cubicBezTo>
                  <a:pt x="10491455" y="351671"/>
                  <a:pt x="10491455" y="351671"/>
                  <a:pt x="10491455" y="351671"/>
                </a:cubicBezTo>
                <a:cubicBezTo>
                  <a:pt x="10496161" y="347901"/>
                  <a:pt x="10496161" y="347901"/>
                  <a:pt x="10496161" y="347901"/>
                </a:cubicBezTo>
                <a:cubicBezTo>
                  <a:pt x="10500867" y="344132"/>
                  <a:pt x="10500867" y="344132"/>
                  <a:pt x="10500867" y="344132"/>
                </a:cubicBezTo>
                <a:cubicBezTo>
                  <a:pt x="10505574" y="339894"/>
                  <a:pt x="10505574" y="339894"/>
                  <a:pt x="10505574" y="339894"/>
                </a:cubicBezTo>
                <a:close/>
                <a:moveTo>
                  <a:pt x="10812452" y="335188"/>
                </a:moveTo>
                <a:cubicBezTo>
                  <a:pt x="10816221" y="342258"/>
                  <a:pt x="10816221" y="342258"/>
                  <a:pt x="10816221" y="342258"/>
                </a:cubicBezTo>
                <a:cubicBezTo>
                  <a:pt x="10820459" y="349797"/>
                  <a:pt x="10820459" y="349797"/>
                  <a:pt x="10820459" y="349797"/>
                </a:cubicBezTo>
                <a:cubicBezTo>
                  <a:pt x="10824229" y="356846"/>
                  <a:pt x="10824229" y="356846"/>
                  <a:pt x="10824229" y="356846"/>
                </a:cubicBezTo>
                <a:cubicBezTo>
                  <a:pt x="10827977" y="363873"/>
                  <a:pt x="10827977" y="363873"/>
                  <a:pt x="10827977" y="363873"/>
                </a:cubicBezTo>
                <a:cubicBezTo>
                  <a:pt x="10831746" y="370943"/>
                  <a:pt x="10831746" y="370943"/>
                  <a:pt x="10831746" y="370943"/>
                </a:cubicBezTo>
                <a:cubicBezTo>
                  <a:pt x="10836005" y="378014"/>
                  <a:pt x="10836005" y="378014"/>
                  <a:pt x="10836005" y="378014"/>
                </a:cubicBezTo>
                <a:cubicBezTo>
                  <a:pt x="10839775" y="385062"/>
                  <a:pt x="10839775" y="385062"/>
                  <a:pt x="10839775" y="385062"/>
                </a:cubicBezTo>
                <a:cubicBezTo>
                  <a:pt x="10841649" y="388831"/>
                  <a:pt x="10842586" y="390716"/>
                  <a:pt x="10843055" y="391658"/>
                </a:cubicBezTo>
                <a:lnTo>
                  <a:pt x="10843521" y="392597"/>
                </a:lnTo>
                <a:lnTo>
                  <a:pt x="10842585" y="393066"/>
                </a:lnTo>
                <a:cubicBezTo>
                  <a:pt x="10842585" y="393534"/>
                  <a:pt x="10842116" y="393534"/>
                  <a:pt x="10842116" y="394003"/>
                </a:cubicBezTo>
                <a:cubicBezTo>
                  <a:pt x="10841648" y="394471"/>
                  <a:pt x="10841648" y="394471"/>
                  <a:pt x="10841158" y="394961"/>
                </a:cubicBezTo>
                <a:cubicBezTo>
                  <a:pt x="10841158" y="395429"/>
                  <a:pt x="10840690" y="395429"/>
                  <a:pt x="10840690" y="395877"/>
                </a:cubicBezTo>
                <a:cubicBezTo>
                  <a:pt x="10840221" y="396345"/>
                  <a:pt x="10840221" y="396345"/>
                  <a:pt x="10840221" y="396835"/>
                </a:cubicBezTo>
                <a:cubicBezTo>
                  <a:pt x="10839774" y="397303"/>
                  <a:pt x="10839774" y="397772"/>
                  <a:pt x="10839774" y="398240"/>
                </a:cubicBezTo>
                <a:cubicBezTo>
                  <a:pt x="10839774" y="398240"/>
                  <a:pt x="10839774" y="398709"/>
                  <a:pt x="10839284" y="399177"/>
                </a:cubicBezTo>
                <a:cubicBezTo>
                  <a:pt x="10839284" y="399646"/>
                  <a:pt x="10839284" y="400114"/>
                  <a:pt x="10839284" y="400604"/>
                </a:cubicBezTo>
                <a:cubicBezTo>
                  <a:pt x="10831277" y="401073"/>
                  <a:pt x="10831277" y="401073"/>
                  <a:pt x="10831277" y="401073"/>
                </a:cubicBezTo>
                <a:cubicBezTo>
                  <a:pt x="10822822" y="402010"/>
                  <a:pt x="10822822" y="402010"/>
                  <a:pt x="10822822" y="402010"/>
                </a:cubicBezTo>
                <a:cubicBezTo>
                  <a:pt x="10814346" y="402478"/>
                  <a:pt x="10814346" y="402478"/>
                  <a:pt x="10814346" y="402478"/>
                </a:cubicBezTo>
                <a:cubicBezTo>
                  <a:pt x="10806339" y="403415"/>
                  <a:pt x="10806339" y="403415"/>
                  <a:pt x="10806339" y="403415"/>
                </a:cubicBezTo>
                <a:cubicBezTo>
                  <a:pt x="10797863" y="404374"/>
                  <a:pt x="10797863" y="404374"/>
                  <a:pt x="10797863" y="404374"/>
                </a:cubicBezTo>
                <a:cubicBezTo>
                  <a:pt x="10789856" y="404842"/>
                  <a:pt x="10789856" y="404842"/>
                  <a:pt x="10789856" y="404842"/>
                </a:cubicBezTo>
                <a:cubicBezTo>
                  <a:pt x="10781401" y="405758"/>
                  <a:pt x="10781401" y="405758"/>
                  <a:pt x="10781401" y="405758"/>
                </a:cubicBezTo>
                <a:lnTo>
                  <a:pt x="10772928" y="406716"/>
                </a:lnTo>
                <a:lnTo>
                  <a:pt x="10777143" y="397776"/>
                </a:lnTo>
                <a:cubicBezTo>
                  <a:pt x="10781402" y="388832"/>
                  <a:pt x="10781402" y="388832"/>
                  <a:pt x="10781402" y="388832"/>
                </a:cubicBezTo>
                <a:cubicBezTo>
                  <a:pt x="10785171" y="379888"/>
                  <a:pt x="10785171" y="379888"/>
                  <a:pt x="10785171" y="379888"/>
                </a:cubicBezTo>
                <a:cubicBezTo>
                  <a:pt x="10789388" y="370943"/>
                  <a:pt x="10789388" y="370943"/>
                  <a:pt x="10789388" y="370943"/>
                </a:cubicBezTo>
                <a:cubicBezTo>
                  <a:pt x="10793626" y="361999"/>
                  <a:pt x="10793626" y="361999"/>
                  <a:pt x="10793626" y="361999"/>
                </a:cubicBezTo>
                <a:cubicBezTo>
                  <a:pt x="10797395" y="353076"/>
                  <a:pt x="10797395" y="353076"/>
                  <a:pt x="10797395" y="353076"/>
                </a:cubicBezTo>
                <a:cubicBezTo>
                  <a:pt x="10801633" y="344601"/>
                  <a:pt x="10801633" y="344601"/>
                  <a:pt x="10801633" y="344601"/>
                </a:cubicBezTo>
                <a:cubicBezTo>
                  <a:pt x="10805871" y="335656"/>
                  <a:pt x="10805871" y="335656"/>
                  <a:pt x="10805871" y="335656"/>
                </a:cubicBezTo>
                <a:cubicBezTo>
                  <a:pt x="10805871" y="335656"/>
                  <a:pt x="10805871" y="335656"/>
                  <a:pt x="10806340" y="335656"/>
                </a:cubicBezTo>
                <a:cubicBezTo>
                  <a:pt x="10806808" y="335656"/>
                  <a:pt x="10806808" y="335656"/>
                  <a:pt x="10806808" y="335656"/>
                </a:cubicBezTo>
                <a:lnTo>
                  <a:pt x="10807277" y="335656"/>
                </a:lnTo>
                <a:cubicBezTo>
                  <a:pt x="10807277" y="335656"/>
                  <a:pt x="10807767" y="335656"/>
                  <a:pt x="10807767" y="336125"/>
                </a:cubicBezTo>
                <a:cubicBezTo>
                  <a:pt x="10807767" y="336125"/>
                  <a:pt x="10807767" y="336125"/>
                  <a:pt x="10808214" y="336125"/>
                </a:cubicBezTo>
                <a:cubicBezTo>
                  <a:pt x="10808682" y="336125"/>
                  <a:pt x="10808682" y="336125"/>
                  <a:pt x="10808682" y="336125"/>
                </a:cubicBezTo>
                <a:cubicBezTo>
                  <a:pt x="10809151" y="336125"/>
                  <a:pt x="10809151" y="336125"/>
                  <a:pt x="10809151" y="336125"/>
                </a:cubicBezTo>
                <a:cubicBezTo>
                  <a:pt x="10809641" y="336125"/>
                  <a:pt x="10809641" y="336125"/>
                  <a:pt x="10809641" y="336125"/>
                </a:cubicBezTo>
                <a:cubicBezTo>
                  <a:pt x="10810109" y="336125"/>
                  <a:pt x="10810109" y="336125"/>
                  <a:pt x="10810109" y="335656"/>
                </a:cubicBezTo>
                <a:cubicBezTo>
                  <a:pt x="10810578" y="335656"/>
                  <a:pt x="10810578" y="335656"/>
                  <a:pt x="10810578" y="335656"/>
                </a:cubicBezTo>
                <a:cubicBezTo>
                  <a:pt x="10811046" y="335656"/>
                  <a:pt x="10811046" y="335656"/>
                  <a:pt x="10811046" y="335656"/>
                </a:cubicBezTo>
                <a:cubicBezTo>
                  <a:pt x="10811515" y="335656"/>
                  <a:pt x="10811515" y="335656"/>
                  <a:pt x="10811515" y="335656"/>
                </a:cubicBezTo>
                <a:cubicBezTo>
                  <a:pt x="10811983" y="335656"/>
                  <a:pt x="10811983" y="335656"/>
                  <a:pt x="10811983" y="335656"/>
                </a:cubicBezTo>
                <a:cubicBezTo>
                  <a:pt x="10812452" y="335188"/>
                  <a:pt x="10812452" y="335188"/>
                  <a:pt x="10812452" y="335188"/>
                </a:cubicBezTo>
                <a:close/>
                <a:moveTo>
                  <a:pt x="11453851" y="332616"/>
                </a:moveTo>
                <a:cubicBezTo>
                  <a:pt x="11456737" y="332616"/>
                  <a:pt x="11459623" y="332616"/>
                  <a:pt x="11461520" y="333605"/>
                </a:cubicBezTo>
                <a:cubicBezTo>
                  <a:pt x="11463457" y="334058"/>
                  <a:pt x="11465354" y="335500"/>
                  <a:pt x="11466796" y="336942"/>
                </a:cubicBezTo>
                <a:lnTo>
                  <a:pt x="11469681" y="342213"/>
                </a:lnTo>
                <a:lnTo>
                  <a:pt x="11470630" y="350327"/>
                </a:lnTo>
                <a:cubicBezTo>
                  <a:pt x="11470630" y="350327"/>
                  <a:pt x="11470630" y="350327"/>
                  <a:pt x="11470630" y="355601"/>
                </a:cubicBezTo>
                <a:cubicBezTo>
                  <a:pt x="11470630" y="355601"/>
                  <a:pt x="11470630" y="355601"/>
                  <a:pt x="11470630" y="360833"/>
                </a:cubicBezTo>
                <a:cubicBezTo>
                  <a:pt x="11470630" y="360833"/>
                  <a:pt x="11470630" y="360833"/>
                  <a:pt x="11470630" y="366106"/>
                </a:cubicBezTo>
                <a:cubicBezTo>
                  <a:pt x="11470630" y="366106"/>
                  <a:pt x="11470630" y="366106"/>
                  <a:pt x="11470630" y="371380"/>
                </a:cubicBezTo>
                <a:cubicBezTo>
                  <a:pt x="11470630" y="374717"/>
                  <a:pt x="11470630" y="377106"/>
                  <a:pt x="11469681" y="379496"/>
                </a:cubicBezTo>
                <a:cubicBezTo>
                  <a:pt x="11469187" y="381885"/>
                  <a:pt x="11468238" y="383780"/>
                  <a:pt x="11466795" y="385222"/>
                </a:cubicBezTo>
                <a:cubicBezTo>
                  <a:pt x="11465353" y="387158"/>
                  <a:pt x="11463456" y="388106"/>
                  <a:pt x="11461519" y="388600"/>
                </a:cubicBezTo>
                <a:cubicBezTo>
                  <a:pt x="11459127" y="389548"/>
                  <a:pt x="11456736" y="390001"/>
                  <a:pt x="11453850" y="390001"/>
                </a:cubicBezTo>
                <a:cubicBezTo>
                  <a:pt x="11451459" y="390001"/>
                  <a:pt x="11449109" y="389548"/>
                  <a:pt x="11446718" y="388600"/>
                </a:cubicBezTo>
                <a:cubicBezTo>
                  <a:pt x="11444781" y="388106"/>
                  <a:pt x="11442843" y="387158"/>
                  <a:pt x="11441441" y="385222"/>
                </a:cubicBezTo>
                <a:lnTo>
                  <a:pt x="11438555" y="379497"/>
                </a:lnTo>
                <a:lnTo>
                  <a:pt x="11437114" y="371384"/>
                </a:lnTo>
                <a:lnTo>
                  <a:pt x="11437114" y="366110"/>
                </a:lnTo>
                <a:cubicBezTo>
                  <a:pt x="11437114" y="366110"/>
                  <a:pt x="11437114" y="366110"/>
                  <a:pt x="11437114" y="360837"/>
                </a:cubicBezTo>
                <a:cubicBezTo>
                  <a:pt x="11437114" y="360837"/>
                  <a:pt x="11437114" y="360837"/>
                  <a:pt x="11437114" y="355605"/>
                </a:cubicBezTo>
                <a:cubicBezTo>
                  <a:pt x="11437114" y="355605"/>
                  <a:pt x="11437114" y="355605"/>
                  <a:pt x="11437114" y="350331"/>
                </a:cubicBezTo>
                <a:cubicBezTo>
                  <a:pt x="11437114" y="347489"/>
                  <a:pt x="11437608" y="344605"/>
                  <a:pt x="11438062" y="342215"/>
                </a:cubicBezTo>
                <a:cubicBezTo>
                  <a:pt x="11439051" y="340279"/>
                  <a:pt x="11439999" y="338384"/>
                  <a:pt x="11441442" y="336942"/>
                </a:cubicBezTo>
                <a:cubicBezTo>
                  <a:pt x="11442844" y="335500"/>
                  <a:pt x="11444782" y="334058"/>
                  <a:pt x="11446719" y="333605"/>
                </a:cubicBezTo>
                <a:cubicBezTo>
                  <a:pt x="11448616" y="332616"/>
                  <a:pt x="11451460" y="332616"/>
                  <a:pt x="11453851" y="332616"/>
                </a:cubicBezTo>
                <a:close/>
                <a:moveTo>
                  <a:pt x="11353783" y="332607"/>
                </a:moveTo>
                <a:cubicBezTo>
                  <a:pt x="11357609" y="332607"/>
                  <a:pt x="11357609" y="332607"/>
                  <a:pt x="11357609" y="332607"/>
                </a:cubicBezTo>
                <a:cubicBezTo>
                  <a:pt x="11361930" y="332607"/>
                  <a:pt x="11361930" y="332607"/>
                  <a:pt x="11361930" y="332607"/>
                </a:cubicBezTo>
                <a:cubicBezTo>
                  <a:pt x="11365756" y="332607"/>
                  <a:pt x="11365756" y="332607"/>
                  <a:pt x="11365756" y="332607"/>
                </a:cubicBezTo>
                <a:cubicBezTo>
                  <a:pt x="11370035" y="332607"/>
                  <a:pt x="11370035" y="332607"/>
                  <a:pt x="11370035" y="332607"/>
                </a:cubicBezTo>
                <a:cubicBezTo>
                  <a:pt x="11371969" y="332607"/>
                  <a:pt x="11373903" y="332607"/>
                  <a:pt x="11375796" y="333101"/>
                </a:cubicBezTo>
                <a:cubicBezTo>
                  <a:pt x="11377236" y="333595"/>
                  <a:pt x="11378676" y="334541"/>
                  <a:pt x="11379622" y="335488"/>
                </a:cubicBezTo>
                <a:lnTo>
                  <a:pt x="11382009" y="338863"/>
                </a:lnTo>
                <a:lnTo>
                  <a:pt x="11382954" y="343633"/>
                </a:lnTo>
                <a:cubicBezTo>
                  <a:pt x="11382954" y="345526"/>
                  <a:pt x="11382954" y="347460"/>
                  <a:pt x="11382008" y="348860"/>
                </a:cubicBezTo>
                <a:cubicBezTo>
                  <a:pt x="11381514" y="350300"/>
                  <a:pt x="11381061" y="351247"/>
                  <a:pt x="11379621" y="352235"/>
                </a:cubicBezTo>
                <a:cubicBezTo>
                  <a:pt x="11378675" y="353181"/>
                  <a:pt x="11377235" y="353634"/>
                  <a:pt x="11375795" y="354128"/>
                </a:cubicBezTo>
                <a:cubicBezTo>
                  <a:pt x="11373902" y="354622"/>
                  <a:pt x="11371968" y="355075"/>
                  <a:pt x="11370034" y="355075"/>
                </a:cubicBezTo>
                <a:cubicBezTo>
                  <a:pt x="11365755" y="355075"/>
                  <a:pt x="11365755" y="355075"/>
                  <a:pt x="11365755" y="355075"/>
                </a:cubicBezTo>
                <a:cubicBezTo>
                  <a:pt x="11361929" y="355075"/>
                  <a:pt x="11361929" y="355075"/>
                  <a:pt x="11361929" y="355075"/>
                </a:cubicBezTo>
                <a:cubicBezTo>
                  <a:pt x="11357608" y="355075"/>
                  <a:pt x="11357608" y="355075"/>
                  <a:pt x="11357608" y="355075"/>
                </a:cubicBezTo>
                <a:lnTo>
                  <a:pt x="11353783" y="355075"/>
                </a:lnTo>
                <a:lnTo>
                  <a:pt x="11353783" y="350073"/>
                </a:lnTo>
                <a:cubicBezTo>
                  <a:pt x="11353783" y="349358"/>
                  <a:pt x="11353783" y="349358"/>
                  <a:pt x="11353783" y="349358"/>
                </a:cubicBezTo>
                <a:cubicBezTo>
                  <a:pt x="11353783" y="343637"/>
                  <a:pt x="11353783" y="343637"/>
                  <a:pt x="11353783" y="343637"/>
                </a:cubicBezTo>
                <a:cubicBezTo>
                  <a:pt x="11353783" y="338369"/>
                  <a:pt x="11353783" y="338369"/>
                  <a:pt x="11353783" y="338369"/>
                </a:cubicBezTo>
                <a:close/>
                <a:moveTo>
                  <a:pt x="10872252" y="331887"/>
                </a:moveTo>
                <a:lnTo>
                  <a:pt x="10873470" y="336481"/>
                </a:lnTo>
                <a:lnTo>
                  <a:pt x="10873892" y="338073"/>
                </a:lnTo>
                <a:lnTo>
                  <a:pt x="10874126" y="338956"/>
                </a:lnTo>
                <a:lnTo>
                  <a:pt x="10874540" y="340621"/>
                </a:lnTo>
                <a:lnTo>
                  <a:pt x="10875766" y="345553"/>
                </a:lnTo>
                <a:cubicBezTo>
                  <a:pt x="10876000" y="346496"/>
                  <a:pt x="10876000" y="346496"/>
                  <a:pt x="10876000" y="346496"/>
                </a:cubicBezTo>
                <a:lnTo>
                  <a:pt x="10877457" y="351915"/>
                </a:lnTo>
                <a:lnTo>
                  <a:pt x="10877657" y="352660"/>
                </a:lnTo>
                <a:cubicBezTo>
                  <a:pt x="10877894" y="353541"/>
                  <a:pt x="10877894" y="353541"/>
                  <a:pt x="10877894" y="353541"/>
                </a:cubicBezTo>
                <a:lnTo>
                  <a:pt x="10879397" y="359568"/>
                </a:lnTo>
                <a:lnTo>
                  <a:pt x="10879535" y="360122"/>
                </a:lnTo>
                <a:cubicBezTo>
                  <a:pt x="10879769" y="361062"/>
                  <a:pt x="10879769" y="361062"/>
                  <a:pt x="10879769" y="361062"/>
                </a:cubicBezTo>
                <a:lnTo>
                  <a:pt x="10880635" y="364284"/>
                </a:lnTo>
                <a:lnTo>
                  <a:pt x="10881426" y="367226"/>
                </a:lnTo>
                <a:cubicBezTo>
                  <a:pt x="10881663" y="368107"/>
                  <a:pt x="10881663" y="368107"/>
                  <a:pt x="10881663" y="368107"/>
                </a:cubicBezTo>
                <a:cubicBezTo>
                  <a:pt x="10883537" y="375646"/>
                  <a:pt x="10883537" y="375646"/>
                  <a:pt x="10883537" y="375646"/>
                </a:cubicBezTo>
                <a:lnTo>
                  <a:pt x="10883538" y="375649"/>
                </a:lnTo>
                <a:lnTo>
                  <a:pt x="10883538" y="375650"/>
                </a:lnTo>
                <a:lnTo>
                  <a:pt x="10884178" y="378064"/>
                </a:lnTo>
                <a:lnTo>
                  <a:pt x="10885178" y="381832"/>
                </a:lnTo>
                <a:cubicBezTo>
                  <a:pt x="10885412" y="382716"/>
                  <a:pt x="10885412" y="382716"/>
                  <a:pt x="10885412" y="382716"/>
                </a:cubicBezTo>
                <a:cubicBezTo>
                  <a:pt x="10887307" y="390233"/>
                  <a:pt x="10887307" y="390233"/>
                  <a:pt x="10887307" y="390233"/>
                </a:cubicBezTo>
                <a:lnTo>
                  <a:pt x="10883537" y="391192"/>
                </a:lnTo>
                <a:cubicBezTo>
                  <a:pt x="10880237" y="392129"/>
                  <a:pt x="10880237" y="392129"/>
                  <a:pt x="10880237" y="392129"/>
                </a:cubicBezTo>
                <a:cubicBezTo>
                  <a:pt x="10876936" y="392597"/>
                  <a:pt x="10876936" y="392597"/>
                  <a:pt x="10876936" y="392597"/>
                </a:cubicBezTo>
                <a:cubicBezTo>
                  <a:pt x="10873656" y="393534"/>
                  <a:pt x="10873656" y="393534"/>
                  <a:pt x="10873656" y="393534"/>
                </a:cubicBezTo>
                <a:cubicBezTo>
                  <a:pt x="10870355" y="394471"/>
                  <a:pt x="10870355" y="394471"/>
                  <a:pt x="10870355" y="394471"/>
                </a:cubicBezTo>
                <a:cubicBezTo>
                  <a:pt x="10867054" y="395429"/>
                  <a:pt x="10867054" y="395429"/>
                  <a:pt x="10867054" y="395429"/>
                </a:cubicBezTo>
                <a:cubicBezTo>
                  <a:pt x="10863753" y="395877"/>
                  <a:pt x="10863753" y="395877"/>
                  <a:pt x="10863753" y="395877"/>
                </a:cubicBezTo>
                <a:cubicBezTo>
                  <a:pt x="10860474" y="396835"/>
                  <a:pt x="10860474" y="396835"/>
                  <a:pt x="10860474" y="396835"/>
                </a:cubicBezTo>
                <a:cubicBezTo>
                  <a:pt x="10859984" y="396345"/>
                  <a:pt x="10859984" y="396345"/>
                  <a:pt x="10859984" y="395877"/>
                </a:cubicBezTo>
                <a:cubicBezTo>
                  <a:pt x="10859537" y="395429"/>
                  <a:pt x="10859537" y="395429"/>
                  <a:pt x="10859537" y="394961"/>
                </a:cubicBezTo>
                <a:cubicBezTo>
                  <a:pt x="10859068" y="394961"/>
                  <a:pt x="10859068" y="394471"/>
                  <a:pt x="10858600" y="394471"/>
                </a:cubicBezTo>
                <a:cubicBezTo>
                  <a:pt x="10858600" y="394003"/>
                  <a:pt x="10858110" y="393534"/>
                  <a:pt x="10858110" y="393534"/>
                </a:cubicBezTo>
                <a:cubicBezTo>
                  <a:pt x="10857641" y="393066"/>
                  <a:pt x="10857641" y="393066"/>
                  <a:pt x="10857173" y="392597"/>
                </a:cubicBezTo>
                <a:cubicBezTo>
                  <a:pt x="10857173" y="392597"/>
                  <a:pt x="10856704" y="392597"/>
                  <a:pt x="10856704" y="392129"/>
                </a:cubicBezTo>
                <a:cubicBezTo>
                  <a:pt x="10856236" y="392129"/>
                  <a:pt x="10856236" y="391660"/>
                  <a:pt x="10855767" y="391660"/>
                </a:cubicBezTo>
                <a:lnTo>
                  <a:pt x="10854832" y="391193"/>
                </a:lnTo>
                <a:lnTo>
                  <a:pt x="10856881" y="384599"/>
                </a:lnTo>
                <a:cubicBezTo>
                  <a:pt x="10857174" y="383657"/>
                  <a:pt x="10857174" y="383657"/>
                  <a:pt x="10857174" y="383657"/>
                </a:cubicBezTo>
                <a:cubicBezTo>
                  <a:pt x="10859069" y="376118"/>
                  <a:pt x="10859069" y="376118"/>
                  <a:pt x="10859069" y="376118"/>
                </a:cubicBezTo>
                <a:cubicBezTo>
                  <a:pt x="10861412" y="369069"/>
                  <a:pt x="10861412" y="369069"/>
                  <a:pt x="10861412" y="369069"/>
                </a:cubicBezTo>
                <a:cubicBezTo>
                  <a:pt x="10863754" y="361531"/>
                  <a:pt x="10863754" y="361531"/>
                  <a:pt x="10863754" y="361531"/>
                </a:cubicBezTo>
                <a:cubicBezTo>
                  <a:pt x="10865650" y="354013"/>
                  <a:pt x="10865650" y="354013"/>
                  <a:pt x="10865650" y="354013"/>
                </a:cubicBezTo>
                <a:cubicBezTo>
                  <a:pt x="10868014" y="346496"/>
                  <a:pt x="10868014" y="346496"/>
                  <a:pt x="10868014" y="346496"/>
                </a:cubicBezTo>
                <a:cubicBezTo>
                  <a:pt x="10869888" y="338957"/>
                  <a:pt x="10869888" y="338957"/>
                  <a:pt x="10869888" y="338957"/>
                </a:cubicBezTo>
                <a:cubicBezTo>
                  <a:pt x="10871070" y="335422"/>
                  <a:pt x="10871661" y="333654"/>
                  <a:pt x="10871957" y="332771"/>
                </a:cubicBezTo>
                <a:close/>
                <a:moveTo>
                  <a:pt x="10874594" y="328586"/>
                </a:moveTo>
                <a:lnTo>
                  <a:pt x="10878832" y="330013"/>
                </a:lnTo>
                <a:cubicBezTo>
                  <a:pt x="10883070" y="331887"/>
                  <a:pt x="10883070" y="331887"/>
                  <a:pt x="10883070" y="331887"/>
                </a:cubicBezTo>
                <a:cubicBezTo>
                  <a:pt x="10886839" y="333782"/>
                  <a:pt x="10886839" y="333782"/>
                  <a:pt x="10886839" y="333782"/>
                </a:cubicBezTo>
                <a:cubicBezTo>
                  <a:pt x="10891077" y="335656"/>
                  <a:pt x="10891077" y="335656"/>
                  <a:pt x="10891077" y="335656"/>
                </a:cubicBezTo>
                <a:cubicBezTo>
                  <a:pt x="10895294" y="337552"/>
                  <a:pt x="10895294" y="337552"/>
                  <a:pt x="10895294" y="337552"/>
                </a:cubicBezTo>
                <a:cubicBezTo>
                  <a:pt x="10899063" y="339426"/>
                  <a:pt x="10899063" y="339426"/>
                  <a:pt x="10899063" y="339426"/>
                </a:cubicBezTo>
                <a:cubicBezTo>
                  <a:pt x="10903301" y="341300"/>
                  <a:pt x="10903301" y="341300"/>
                  <a:pt x="10903301" y="341300"/>
                </a:cubicBezTo>
                <a:lnTo>
                  <a:pt x="10907069" y="342726"/>
                </a:lnTo>
                <a:lnTo>
                  <a:pt x="10905174" y="348366"/>
                </a:lnTo>
                <a:cubicBezTo>
                  <a:pt x="10902832" y="353541"/>
                  <a:pt x="10902832" y="353541"/>
                  <a:pt x="10902832" y="353541"/>
                </a:cubicBezTo>
                <a:cubicBezTo>
                  <a:pt x="10900489" y="359205"/>
                  <a:pt x="10900489" y="359205"/>
                  <a:pt x="10900489" y="359205"/>
                </a:cubicBezTo>
                <a:cubicBezTo>
                  <a:pt x="10898594" y="364338"/>
                  <a:pt x="10898594" y="364338"/>
                  <a:pt x="10898594" y="364338"/>
                </a:cubicBezTo>
                <a:cubicBezTo>
                  <a:pt x="10896251" y="370002"/>
                  <a:pt x="10896251" y="370002"/>
                  <a:pt x="10896251" y="370002"/>
                </a:cubicBezTo>
                <a:cubicBezTo>
                  <a:pt x="10893887" y="375177"/>
                  <a:pt x="10893887" y="375177"/>
                  <a:pt x="10893887" y="375177"/>
                </a:cubicBezTo>
                <a:cubicBezTo>
                  <a:pt x="10891545" y="380821"/>
                  <a:pt x="10891545" y="380821"/>
                  <a:pt x="10891545" y="380821"/>
                </a:cubicBezTo>
                <a:cubicBezTo>
                  <a:pt x="10890597" y="383408"/>
                  <a:pt x="10890123" y="384702"/>
                  <a:pt x="10889886" y="385349"/>
                </a:cubicBezTo>
                <a:lnTo>
                  <a:pt x="10889649" y="385995"/>
                </a:lnTo>
                <a:lnTo>
                  <a:pt x="10889561" y="385664"/>
                </a:lnTo>
                <a:lnTo>
                  <a:pt x="10888009" y="379828"/>
                </a:lnTo>
                <a:cubicBezTo>
                  <a:pt x="10887775" y="378947"/>
                  <a:pt x="10887775" y="378947"/>
                  <a:pt x="10887775" y="378947"/>
                </a:cubicBezTo>
                <a:lnTo>
                  <a:pt x="10886775" y="375215"/>
                </a:lnTo>
                <a:lnTo>
                  <a:pt x="10886118" y="372764"/>
                </a:lnTo>
                <a:cubicBezTo>
                  <a:pt x="10885881" y="371880"/>
                  <a:pt x="10885881" y="371880"/>
                  <a:pt x="10885881" y="371880"/>
                </a:cubicBezTo>
                <a:cubicBezTo>
                  <a:pt x="10884944" y="368111"/>
                  <a:pt x="10884475" y="366226"/>
                  <a:pt x="10884241" y="365284"/>
                </a:cubicBezTo>
                <a:lnTo>
                  <a:pt x="10884129" y="364831"/>
                </a:lnTo>
                <a:lnTo>
                  <a:pt x="10884006" y="364338"/>
                </a:lnTo>
                <a:cubicBezTo>
                  <a:pt x="10882132" y="357310"/>
                  <a:pt x="10882132" y="357310"/>
                  <a:pt x="10882132" y="357310"/>
                </a:cubicBezTo>
                <a:lnTo>
                  <a:pt x="10881494" y="354935"/>
                </a:lnTo>
                <a:lnTo>
                  <a:pt x="10880475" y="351146"/>
                </a:lnTo>
                <a:cubicBezTo>
                  <a:pt x="10880238" y="350265"/>
                  <a:pt x="10880238" y="350265"/>
                  <a:pt x="10880238" y="350265"/>
                </a:cubicBezTo>
                <a:cubicBezTo>
                  <a:pt x="10879301" y="346496"/>
                  <a:pt x="10878832" y="344611"/>
                  <a:pt x="10878598" y="343669"/>
                </a:cubicBezTo>
                <a:lnTo>
                  <a:pt x="10878543" y="343447"/>
                </a:lnTo>
                <a:lnTo>
                  <a:pt x="10878363" y="342723"/>
                </a:lnTo>
                <a:cubicBezTo>
                  <a:pt x="10876467" y="335652"/>
                  <a:pt x="10876467" y="335652"/>
                  <a:pt x="10876467" y="335652"/>
                </a:cubicBezTo>
                <a:cubicBezTo>
                  <a:pt x="10875530" y="332117"/>
                  <a:pt x="10875062" y="330350"/>
                  <a:pt x="10874827" y="329466"/>
                </a:cubicBezTo>
                <a:close/>
                <a:moveTo>
                  <a:pt x="10798332" y="328118"/>
                </a:moveTo>
                <a:cubicBezTo>
                  <a:pt x="10798801" y="328586"/>
                  <a:pt x="10798801" y="329076"/>
                  <a:pt x="10798801" y="329076"/>
                </a:cubicBezTo>
                <a:cubicBezTo>
                  <a:pt x="10798801" y="329545"/>
                  <a:pt x="10799270" y="329545"/>
                  <a:pt x="10799270" y="330013"/>
                </a:cubicBezTo>
                <a:cubicBezTo>
                  <a:pt x="10799270" y="330482"/>
                  <a:pt x="10799270" y="330482"/>
                  <a:pt x="10799738" y="330950"/>
                </a:cubicBezTo>
                <a:cubicBezTo>
                  <a:pt x="10799738" y="330950"/>
                  <a:pt x="10799738" y="331419"/>
                  <a:pt x="10800228" y="331419"/>
                </a:cubicBezTo>
                <a:cubicBezTo>
                  <a:pt x="10800228" y="331887"/>
                  <a:pt x="10800696" y="331887"/>
                  <a:pt x="10800696" y="332356"/>
                </a:cubicBezTo>
                <a:cubicBezTo>
                  <a:pt x="10801165" y="332356"/>
                  <a:pt x="10801165" y="332845"/>
                  <a:pt x="10801165" y="332845"/>
                </a:cubicBezTo>
                <a:cubicBezTo>
                  <a:pt x="10801633" y="333314"/>
                  <a:pt x="10801633" y="333314"/>
                  <a:pt x="10802102" y="333782"/>
                </a:cubicBezTo>
                <a:lnTo>
                  <a:pt x="10802568" y="334249"/>
                </a:lnTo>
                <a:lnTo>
                  <a:pt x="10799271" y="342073"/>
                </a:lnTo>
                <a:cubicBezTo>
                  <a:pt x="10798800" y="343191"/>
                  <a:pt x="10798800" y="343191"/>
                  <a:pt x="10798800" y="343191"/>
                </a:cubicBezTo>
                <a:cubicBezTo>
                  <a:pt x="10794583" y="351667"/>
                  <a:pt x="10794583" y="351667"/>
                  <a:pt x="10794583" y="351667"/>
                </a:cubicBezTo>
                <a:cubicBezTo>
                  <a:pt x="10790324" y="360590"/>
                  <a:pt x="10790324" y="360590"/>
                  <a:pt x="10790324" y="360590"/>
                </a:cubicBezTo>
                <a:cubicBezTo>
                  <a:pt x="10786555" y="369534"/>
                  <a:pt x="10786555" y="369534"/>
                  <a:pt x="10786555" y="369534"/>
                </a:cubicBezTo>
                <a:cubicBezTo>
                  <a:pt x="10782338" y="378478"/>
                  <a:pt x="10782338" y="378478"/>
                  <a:pt x="10782338" y="378478"/>
                </a:cubicBezTo>
                <a:cubicBezTo>
                  <a:pt x="10778569" y="387422"/>
                  <a:pt x="10778569" y="387422"/>
                  <a:pt x="10778569" y="387422"/>
                </a:cubicBezTo>
                <a:cubicBezTo>
                  <a:pt x="10774331" y="396345"/>
                  <a:pt x="10774331" y="396345"/>
                  <a:pt x="10774331" y="396345"/>
                </a:cubicBezTo>
                <a:cubicBezTo>
                  <a:pt x="10770093" y="404842"/>
                  <a:pt x="10770093" y="404842"/>
                  <a:pt x="10770093" y="404842"/>
                </a:cubicBezTo>
                <a:lnTo>
                  <a:pt x="10764918" y="396835"/>
                </a:lnTo>
                <a:cubicBezTo>
                  <a:pt x="10759274" y="388828"/>
                  <a:pt x="10759274" y="388828"/>
                  <a:pt x="10759274" y="388828"/>
                </a:cubicBezTo>
                <a:cubicBezTo>
                  <a:pt x="10754078" y="380821"/>
                  <a:pt x="10754078" y="380821"/>
                  <a:pt x="10754078" y="380821"/>
                </a:cubicBezTo>
                <a:cubicBezTo>
                  <a:pt x="10748435" y="372366"/>
                  <a:pt x="10748435" y="372366"/>
                  <a:pt x="10748435" y="372366"/>
                </a:cubicBezTo>
                <a:cubicBezTo>
                  <a:pt x="10743260" y="364338"/>
                  <a:pt x="10743260" y="364338"/>
                  <a:pt x="10743260" y="364338"/>
                </a:cubicBezTo>
                <a:cubicBezTo>
                  <a:pt x="10738085" y="356373"/>
                  <a:pt x="10738085" y="356373"/>
                  <a:pt x="10738085" y="356373"/>
                </a:cubicBezTo>
                <a:cubicBezTo>
                  <a:pt x="10732441" y="347897"/>
                  <a:pt x="10732441" y="347897"/>
                  <a:pt x="10732441" y="347897"/>
                </a:cubicBezTo>
                <a:cubicBezTo>
                  <a:pt x="10729854" y="343894"/>
                  <a:pt x="10728560" y="341892"/>
                  <a:pt x="10727913" y="340891"/>
                </a:cubicBezTo>
                <a:lnTo>
                  <a:pt x="10727268" y="339894"/>
                </a:lnTo>
                <a:lnTo>
                  <a:pt x="10735094" y="338665"/>
                </a:lnTo>
                <a:cubicBezTo>
                  <a:pt x="10736212" y="338489"/>
                  <a:pt x="10736212" y="338489"/>
                  <a:pt x="10736212" y="338489"/>
                </a:cubicBezTo>
                <a:cubicBezTo>
                  <a:pt x="10745135" y="337083"/>
                  <a:pt x="10745135" y="337083"/>
                  <a:pt x="10745135" y="337083"/>
                </a:cubicBezTo>
                <a:cubicBezTo>
                  <a:pt x="10754079" y="335656"/>
                  <a:pt x="10754079" y="335656"/>
                  <a:pt x="10754079" y="335656"/>
                </a:cubicBezTo>
                <a:cubicBezTo>
                  <a:pt x="10763045" y="334251"/>
                  <a:pt x="10763045" y="334251"/>
                  <a:pt x="10763045" y="334251"/>
                </a:cubicBezTo>
                <a:cubicBezTo>
                  <a:pt x="10771499" y="332845"/>
                  <a:pt x="10771499" y="332845"/>
                  <a:pt x="10771499" y="332845"/>
                </a:cubicBezTo>
                <a:cubicBezTo>
                  <a:pt x="10780444" y="331419"/>
                  <a:pt x="10780444" y="331419"/>
                  <a:pt x="10780444" y="331419"/>
                </a:cubicBezTo>
                <a:cubicBezTo>
                  <a:pt x="10789388" y="329545"/>
                  <a:pt x="10789388" y="329545"/>
                  <a:pt x="10789388" y="329545"/>
                </a:cubicBezTo>
                <a:cubicBezTo>
                  <a:pt x="10798332" y="328118"/>
                  <a:pt x="10798332" y="328118"/>
                  <a:pt x="10798332" y="328118"/>
                </a:cubicBezTo>
                <a:close/>
                <a:moveTo>
                  <a:pt x="10819522" y="326712"/>
                </a:moveTo>
                <a:cubicBezTo>
                  <a:pt x="10826103" y="326712"/>
                  <a:pt x="10826103" y="326712"/>
                  <a:pt x="10826103" y="326712"/>
                </a:cubicBezTo>
                <a:cubicBezTo>
                  <a:pt x="10832236" y="326712"/>
                  <a:pt x="10832236" y="326712"/>
                  <a:pt x="10832236" y="326712"/>
                </a:cubicBezTo>
                <a:cubicBezTo>
                  <a:pt x="10838348" y="326712"/>
                  <a:pt x="10838348" y="326712"/>
                  <a:pt x="10838348" y="326712"/>
                </a:cubicBezTo>
                <a:cubicBezTo>
                  <a:pt x="10844928" y="326712"/>
                  <a:pt x="10844928" y="326712"/>
                  <a:pt x="10844928" y="326712"/>
                </a:cubicBezTo>
                <a:cubicBezTo>
                  <a:pt x="10851062" y="327202"/>
                  <a:pt x="10851062" y="327202"/>
                  <a:pt x="10851062" y="327202"/>
                </a:cubicBezTo>
                <a:cubicBezTo>
                  <a:pt x="10857642" y="327202"/>
                  <a:pt x="10857642" y="327202"/>
                  <a:pt x="10857642" y="327202"/>
                </a:cubicBezTo>
                <a:cubicBezTo>
                  <a:pt x="10863754" y="327202"/>
                  <a:pt x="10863754" y="327202"/>
                  <a:pt x="10863754" y="327202"/>
                </a:cubicBezTo>
                <a:lnTo>
                  <a:pt x="10870354" y="327202"/>
                </a:lnTo>
                <a:lnTo>
                  <a:pt x="10868306" y="334186"/>
                </a:lnTo>
                <a:cubicBezTo>
                  <a:pt x="10868013" y="335184"/>
                  <a:pt x="10868013" y="335184"/>
                  <a:pt x="10868013" y="335184"/>
                </a:cubicBezTo>
                <a:cubicBezTo>
                  <a:pt x="10865649" y="342723"/>
                  <a:pt x="10865649" y="342723"/>
                  <a:pt x="10865649" y="342723"/>
                </a:cubicBezTo>
                <a:cubicBezTo>
                  <a:pt x="10863285" y="350708"/>
                  <a:pt x="10863285" y="350708"/>
                  <a:pt x="10863285" y="350708"/>
                </a:cubicBezTo>
                <a:cubicBezTo>
                  <a:pt x="10860942" y="358716"/>
                  <a:pt x="10860942" y="358716"/>
                  <a:pt x="10860942" y="358716"/>
                </a:cubicBezTo>
                <a:cubicBezTo>
                  <a:pt x="10858600" y="366702"/>
                  <a:pt x="10858600" y="366702"/>
                  <a:pt x="10858600" y="366702"/>
                </a:cubicBezTo>
                <a:cubicBezTo>
                  <a:pt x="10856236" y="374240"/>
                  <a:pt x="10856236" y="374240"/>
                  <a:pt x="10856236" y="374240"/>
                </a:cubicBezTo>
                <a:cubicBezTo>
                  <a:pt x="10853872" y="382247"/>
                  <a:pt x="10853872" y="382247"/>
                  <a:pt x="10853872" y="382247"/>
                </a:cubicBezTo>
                <a:cubicBezTo>
                  <a:pt x="10851529" y="390233"/>
                  <a:pt x="10851529" y="390233"/>
                  <a:pt x="10851529" y="390233"/>
                </a:cubicBezTo>
                <a:cubicBezTo>
                  <a:pt x="10851061" y="390233"/>
                  <a:pt x="10851061" y="390233"/>
                  <a:pt x="10851061" y="390233"/>
                </a:cubicBezTo>
                <a:lnTo>
                  <a:pt x="10850571" y="390233"/>
                </a:lnTo>
                <a:cubicBezTo>
                  <a:pt x="10850103" y="390233"/>
                  <a:pt x="10850103" y="390233"/>
                  <a:pt x="10850103" y="390233"/>
                </a:cubicBezTo>
                <a:lnTo>
                  <a:pt x="10849655" y="390233"/>
                </a:lnTo>
                <a:lnTo>
                  <a:pt x="10849187" y="390233"/>
                </a:lnTo>
                <a:lnTo>
                  <a:pt x="10848697" y="390233"/>
                </a:lnTo>
                <a:lnTo>
                  <a:pt x="10848228" y="390233"/>
                </a:lnTo>
                <a:lnTo>
                  <a:pt x="10847760" y="390233"/>
                </a:lnTo>
                <a:lnTo>
                  <a:pt x="10847291" y="390233"/>
                </a:lnTo>
                <a:cubicBezTo>
                  <a:pt x="10847291" y="390702"/>
                  <a:pt x="10846823" y="390702"/>
                  <a:pt x="10846823" y="390702"/>
                </a:cubicBezTo>
                <a:cubicBezTo>
                  <a:pt x="10846823" y="390702"/>
                  <a:pt x="10846823" y="390702"/>
                  <a:pt x="10846354" y="390702"/>
                </a:cubicBezTo>
                <a:lnTo>
                  <a:pt x="10842585" y="383653"/>
                </a:lnTo>
                <a:cubicBezTo>
                  <a:pt x="10838815" y="376583"/>
                  <a:pt x="10838815" y="376583"/>
                  <a:pt x="10838815" y="376583"/>
                </a:cubicBezTo>
                <a:cubicBezTo>
                  <a:pt x="10835046" y="369534"/>
                  <a:pt x="10835046" y="369534"/>
                  <a:pt x="10835046" y="369534"/>
                </a:cubicBezTo>
                <a:cubicBezTo>
                  <a:pt x="10830808" y="361995"/>
                  <a:pt x="10830808" y="361995"/>
                  <a:pt x="10830808" y="361995"/>
                </a:cubicBezTo>
                <a:cubicBezTo>
                  <a:pt x="10827060" y="354946"/>
                  <a:pt x="10827060" y="354946"/>
                  <a:pt x="10827060" y="354946"/>
                </a:cubicBezTo>
                <a:cubicBezTo>
                  <a:pt x="10823291" y="347897"/>
                  <a:pt x="10823291" y="347897"/>
                  <a:pt x="10823291" y="347897"/>
                </a:cubicBezTo>
                <a:cubicBezTo>
                  <a:pt x="10819521" y="340827"/>
                  <a:pt x="10819521" y="340827"/>
                  <a:pt x="10819521" y="340827"/>
                </a:cubicBezTo>
                <a:cubicBezTo>
                  <a:pt x="10817402" y="337303"/>
                  <a:pt x="10816343" y="335541"/>
                  <a:pt x="10815813" y="334659"/>
                </a:cubicBezTo>
                <a:lnTo>
                  <a:pt x="10815285" y="333781"/>
                </a:lnTo>
                <a:lnTo>
                  <a:pt x="10816221" y="332845"/>
                </a:lnTo>
                <a:cubicBezTo>
                  <a:pt x="10816690" y="332845"/>
                  <a:pt x="10816690" y="332356"/>
                  <a:pt x="10817180" y="332356"/>
                </a:cubicBezTo>
                <a:cubicBezTo>
                  <a:pt x="10817180" y="331887"/>
                  <a:pt x="10817180" y="331887"/>
                  <a:pt x="10817648" y="331419"/>
                </a:cubicBezTo>
                <a:cubicBezTo>
                  <a:pt x="10817648" y="331419"/>
                  <a:pt x="10818095" y="330950"/>
                  <a:pt x="10818095" y="330482"/>
                </a:cubicBezTo>
                <a:cubicBezTo>
                  <a:pt x="10818095" y="330482"/>
                  <a:pt x="10818564" y="330013"/>
                  <a:pt x="10818564" y="329545"/>
                </a:cubicBezTo>
                <a:cubicBezTo>
                  <a:pt x="10818564" y="329545"/>
                  <a:pt x="10819054" y="329076"/>
                  <a:pt x="10819054" y="328586"/>
                </a:cubicBezTo>
                <a:cubicBezTo>
                  <a:pt x="10819054" y="328586"/>
                  <a:pt x="10819054" y="328118"/>
                  <a:pt x="10819522" y="327671"/>
                </a:cubicBezTo>
                <a:cubicBezTo>
                  <a:pt x="10819522" y="327202"/>
                  <a:pt x="10819522" y="327202"/>
                  <a:pt x="10819522" y="326712"/>
                </a:cubicBezTo>
                <a:close/>
                <a:moveTo>
                  <a:pt x="11495432" y="325364"/>
                </a:moveTo>
                <a:lnTo>
                  <a:pt x="11495432" y="343051"/>
                </a:lnTo>
                <a:lnTo>
                  <a:pt x="11495432" y="361150"/>
                </a:lnTo>
                <a:lnTo>
                  <a:pt x="11495432" y="379331"/>
                </a:lnTo>
                <a:lnTo>
                  <a:pt x="11495432" y="397019"/>
                </a:lnTo>
                <a:lnTo>
                  <a:pt x="11495433" y="397019"/>
                </a:lnTo>
                <a:lnTo>
                  <a:pt x="11495433" y="397023"/>
                </a:lnTo>
                <a:lnTo>
                  <a:pt x="11497821" y="397023"/>
                </a:lnTo>
                <a:lnTo>
                  <a:pt x="11500249" y="397023"/>
                </a:lnTo>
                <a:lnTo>
                  <a:pt x="11502637" y="397023"/>
                </a:lnTo>
                <a:lnTo>
                  <a:pt x="11505024" y="397023"/>
                </a:lnTo>
                <a:lnTo>
                  <a:pt x="11505024" y="383613"/>
                </a:lnTo>
                <a:lnTo>
                  <a:pt x="11505024" y="369792"/>
                </a:lnTo>
                <a:lnTo>
                  <a:pt x="11505024" y="356424"/>
                </a:lnTo>
                <a:lnTo>
                  <a:pt x="11505024" y="343055"/>
                </a:lnTo>
                <a:lnTo>
                  <a:pt x="11505477" y="343055"/>
                </a:lnTo>
                <a:lnTo>
                  <a:pt x="11514122" y="356424"/>
                </a:lnTo>
                <a:lnTo>
                  <a:pt x="11522684" y="369792"/>
                </a:lnTo>
                <a:lnTo>
                  <a:pt x="11531328" y="383613"/>
                </a:lnTo>
                <a:lnTo>
                  <a:pt x="11540426" y="397023"/>
                </a:lnTo>
                <a:lnTo>
                  <a:pt x="11542813" y="397023"/>
                </a:lnTo>
                <a:lnTo>
                  <a:pt x="11544707" y="397023"/>
                </a:lnTo>
                <a:lnTo>
                  <a:pt x="11547094" y="397023"/>
                </a:lnTo>
                <a:lnTo>
                  <a:pt x="11549482" y="397023"/>
                </a:lnTo>
                <a:lnTo>
                  <a:pt x="11549482" y="379335"/>
                </a:lnTo>
                <a:lnTo>
                  <a:pt x="11549482" y="361154"/>
                </a:lnTo>
                <a:lnTo>
                  <a:pt x="11549482" y="343055"/>
                </a:lnTo>
                <a:lnTo>
                  <a:pt x="11549482" y="325368"/>
                </a:lnTo>
                <a:lnTo>
                  <a:pt x="11549481" y="325368"/>
                </a:lnTo>
                <a:lnTo>
                  <a:pt x="11549481" y="325364"/>
                </a:lnTo>
                <a:lnTo>
                  <a:pt x="11547093" y="325364"/>
                </a:lnTo>
                <a:lnTo>
                  <a:pt x="11544706" y="325364"/>
                </a:lnTo>
                <a:lnTo>
                  <a:pt x="11542318" y="325364"/>
                </a:lnTo>
                <a:lnTo>
                  <a:pt x="11539931" y="325364"/>
                </a:lnTo>
                <a:lnTo>
                  <a:pt x="11539931" y="338773"/>
                </a:lnTo>
                <a:lnTo>
                  <a:pt x="11539931" y="352142"/>
                </a:lnTo>
                <a:lnTo>
                  <a:pt x="11539931" y="365963"/>
                </a:lnTo>
                <a:lnTo>
                  <a:pt x="11539931" y="379331"/>
                </a:lnTo>
                <a:lnTo>
                  <a:pt x="11539437" y="379331"/>
                </a:lnTo>
                <a:lnTo>
                  <a:pt x="11530833" y="365963"/>
                </a:lnTo>
                <a:lnTo>
                  <a:pt x="11522230" y="352142"/>
                </a:lnTo>
                <a:lnTo>
                  <a:pt x="11513133" y="338773"/>
                </a:lnTo>
                <a:lnTo>
                  <a:pt x="11504529" y="325364"/>
                </a:lnTo>
                <a:lnTo>
                  <a:pt x="11502142" y="325364"/>
                </a:lnTo>
                <a:lnTo>
                  <a:pt x="11500248" y="325364"/>
                </a:lnTo>
                <a:lnTo>
                  <a:pt x="11497820" y="325364"/>
                </a:lnTo>
                <a:close/>
                <a:moveTo>
                  <a:pt x="11159823" y="325364"/>
                </a:moveTo>
                <a:lnTo>
                  <a:pt x="11159823" y="343051"/>
                </a:lnTo>
                <a:lnTo>
                  <a:pt x="11159823" y="361150"/>
                </a:lnTo>
                <a:lnTo>
                  <a:pt x="11159823" y="379331"/>
                </a:lnTo>
                <a:lnTo>
                  <a:pt x="11159823" y="397018"/>
                </a:lnTo>
                <a:lnTo>
                  <a:pt x="11159824" y="397018"/>
                </a:lnTo>
                <a:lnTo>
                  <a:pt x="11159824" y="397022"/>
                </a:lnTo>
                <a:lnTo>
                  <a:pt x="11162209" y="397022"/>
                </a:lnTo>
                <a:lnTo>
                  <a:pt x="11164595" y="397022"/>
                </a:lnTo>
                <a:lnTo>
                  <a:pt x="11166980" y="397022"/>
                </a:lnTo>
                <a:lnTo>
                  <a:pt x="11169365" y="397022"/>
                </a:lnTo>
                <a:lnTo>
                  <a:pt x="11169365" y="383613"/>
                </a:lnTo>
                <a:lnTo>
                  <a:pt x="11169365" y="369792"/>
                </a:lnTo>
                <a:lnTo>
                  <a:pt x="11169365" y="356424"/>
                </a:lnTo>
                <a:lnTo>
                  <a:pt x="11169365" y="343055"/>
                </a:lnTo>
                <a:lnTo>
                  <a:pt x="11178454" y="356424"/>
                </a:lnTo>
                <a:lnTo>
                  <a:pt x="11187049" y="369792"/>
                </a:lnTo>
                <a:lnTo>
                  <a:pt x="11195644" y="383613"/>
                </a:lnTo>
                <a:lnTo>
                  <a:pt x="11204733" y="397022"/>
                </a:lnTo>
                <a:lnTo>
                  <a:pt x="11206624" y="397022"/>
                </a:lnTo>
                <a:lnTo>
                  <a:pt x="11209010" y="397022"/>
                </a:lnTo>
                <a:lnTo>
                  <a:pt x="11211395" y="397022"/>
                </a:lnTo>
                <a:lnTo>
                  <a:pt x="11213328" y="397022"/>
                </a:lnTo>
                <a:lnTo>
                  <a:pt x="11213328" y="379335"/>
                </a:lnTo>
                <a:lnTo>
                  <a:pt x="11213328" y="361154"/>
                </a:lnTo>
                <a:lnTo>
                  <a:pt x="11213328" y="343055"/>
                </a:lnTo>
                <a:lnTo>
                  <a:pt x="11213328" y="325368"/>
                </a:lnTo>
                <a:lnTo>
                  <a:pt x="11213327" y="325368"/>
                </a:lnTo>
                <a:lnTo>
                  <a:pt x="11213327" y="325364"/>
                </a:lnTo>
                <a:lnTo>
                  <a:pt x="11211394" y="325364"/>
                </a:lnTo>
                <a:lnTo>
                  <a:pt x="11209009" y="325364"/>
                </a:lnTo>
                <a:lnTo>
                  <a:pt x="11206623" y="325364"/>
                </a:lnTo>
                <a:lnTo>
                  <a:pt x="11204238" y="325364"/>
                </a:lnTo>
                <a:lnTo>
                  <a:pt x="11204238" y="338773"/>
                </a:lnTo>
                <a:lnTo>
                  <a:pt x="11204238" y="352142"/>
                </a:lnTo>
                <a:lnTo>
                  <a:pt x="11204238" y="365962"/>
                </a:lnTo>
                <a:lnTo>
                  <a:pt x="11204238" y="379331"/>
                </a:lnTo>
                <a:lnTo>
                  <a:pt x="11203786" y="379331"/>
                </a:lnTo>
                <a:lnTo>
                  <a:pt x="11195150" y="365962"/>
                </a:lnTo>
                <a:lnTo>
                  <a:pt x="11186061" y="352142"/>
                </a:lnTo>
                <a:lnTo>
                  <a:pt x="11177466" y="338773"/>
                </a:lnTo>
                <a:lnTo>
                  <a:pt x="11168871" y="325364"/>
                </a:lnTo>
                <a:lnTo>
                  <a:pt x="11166485" y="325364"/>
                </a:lnTo>
                <a:lnTo>
                  <a:pt x="11164100" y="325364"/>
                </a:lnTo>
                <a:lnTo>
                  <a:pt x="11162208" y="325364"/>
                </a:lnTo>
                <a:close/>
                <a:moveTo>
                  <a:pt x="11105733" y="323549"/>
                </a:moveTo>
                <a:lnTo>
                  <a:pt x="11105733" y="341713"/>
                </a:lnTo>
                <a:lnTo>
                  <a:pt x="11105733" y="359423"/>
                </a:lnTo>
                <a:lnTo>
                  <a:pt x="11105733" y="377586"/>
                </a:lnTo>
                <a:lnTo>
                  <a:pt x="11105733" y="395568"/>
                </a:lnTo>
                <a:lnTo>
                  <a:pt x="11105733" y="395568"/>
                </a:lnTo>
                <a:lnTo>
                  <a:pt x="11105733" y="395749"/>
                </a:lnTo>
                <a:lnTo>
                  <a:pt x="11105734" y="395749"/>
                </a:lnTo>
                <a:lnTo>
                  <a:pt x="11105734" y="395753"/>
                </a:lnTo>
                <a:lnTo>
                  <a:pt x="11115785" y="395753"/>
                </a:lnTo>
                <a:lnTo>
                  <a:pt x="11125836" y="395753"/>
                </a:lnTo>
                <a:lnTo>
                  <a:pt x="11135392" y="395753"/>
                </a:lnTo>
                <a:lnTo>
                  <a:pt x="11145443" y="395753"/>
                </a:lnTo>
                <a:lnTo>
                  <a:pt x="11145443" y="395572"/>
                </a:lnTo>
                <a:lnTo>
                  <a:pt x="11145443" y="393364"/>
                </a:lnTo>
                <a:lnTo>
                  <a:pt x="11145443" y="393201"/>
                </a:lnTo>
                <a:lnTo>
                  <a:pt x="11145443" y="390976"/>
                </a:lnTo>
                <a:lnTo>
                  <a:pt x="11145443" y="390830"/>
                </a:lnTo>
                <a:lnTo>
                  <a:pt x="11145443" y="388587"/>
                </a:lnTo>
                <a:lnTo>
                  <a:pt x="11145443" y="388459"/>
                </a:lnTo>
                <a:lnTo>
                  <a:pt x="11145443" y="386651"/>
                </a:lnTo>
                <a:lnTo>
                  <a:pt x="11145443" y="386538"/>
                </a:lnTo>
                <a:lnTo>
                  <a:pt x="11145443" y="386537"/>
                </a:lnTo>
                <a:lnTo>
                  <a:pt x="11145442" y="386537"/>
                </a:lnTo>
                <a:lnTo>
                  <a:pt x="11145442" y="386534"/>
                </a:lnTo>
                <a:lnTo>
                  <a:pt x="11145442" y="386534"/>
                </a:lnTo>
                <a:lnTo>
                  <a:pt x="11137780" y="386534"/>
                </a:lnTo>
                <a:lnTo>
                  <a:pt x="11130613" y="386534"/>
                </a:lnTo>
                <a:lnTo>
                  <a:pt x="11122951" y="386534"/>
                </a:lnTo>
                <a:lnTo>
                  <a:pt x="11115290" y="386534"/>
                </a:lnTo>
                <a:lnTo>
                  <a:pt x="11115290" y="380926"/>
                </a:lnTo>
                <a:lnTo>
                  <a:pt x="11115290" y="375201"/>
                </a:lnTo>
                <a:lnTo>
                  <a:pt x="11115290" y="369435"/>
                </a:lnTo>
                <a:lnTo>
                  <a:pt x="11115290" y="364163"/>
                </a:lnTo>
                <a:lnTo>
                  <a:pt x="11122952" y="364163"/>
                </a:lnTo>
                <a:lnTo>
                  <a:pt x="11130119" y="364163"/>
                </a:lnTo>
                <a:lnTo>
                  <a:pt x="11137781" y="364163"/>
                </a:lnTo>
                <a:lnTo>
                  <a:pt x="11144949" y="364163"/>
                </a:lnTo>
                <a:lnTo>
                  <a:pt x="11144949" y="361774"/>
                </a:lnTo>
                <a:lnTo>
                  <a:pt x="11144949" y="359427"/>
                </a:lnTo>
                <a:lnTo>
                  <a:pt x="11144949" y="357491"/>
                </a:lnTo>
                <a:lnTo>
                  <a:pt x="11144949" y="355102"/>
                </a:lnTo>
                <a:lnTo>
                  <a:pt x="11144948" y="355102"/>
                </a:lnTo>
                <a:lnTo>
                  <a:pt x="11144948" y="355098"/>
                </a:lnTo>
                <a:lnTo>
                  <a:pt x="11137780" y="355098"/>
                </a:lnTo>
                <a:lnTo>
                  <a:pt x="11130118" y="355098"/>
                </a:lnTo>
                <a:lnTo>
                  <a:pt x="11122951" y="355098"/>
                </a:lnTo>
                <a:lnTo>
                  <a:pt x="11115290" y="355098"/>
                </a:lnTo>
                <a:lnTo>
                  <a:pt x="11115290" y="349377"/>
                </a:lnTo>
                <a:lnTo>
                  <a:pt x="11115290" y="343652"/>
                </a:lnTo>
                <a:lnTo>
                  <a:pt x="11115290" y="338381"/>
                </a:lnTo>
                <a:lnTo>
                  <a:pt x="11115290" y="332614"/>
                </a:lnTo>
                <a:lnTo>
                  <a:pt x="11122952" y="332614"/>
                </a:lnTo>
                <a:lnTo>
                  <a:pt x="11130119" y="332614"/>
                </a:lnTo>
                <a:lnTo>
                  <a:pt x="11137781" y="332614"/>
                </a:lnTo>
                <a:lnTo>
                  <a:pt x="11144949" y="332614"/>
                </a:lnTo>
                <a:lnTo>
                  <a:pt x="11144949" y="330226"/>
                </a:lnTo>
                <a:lnTo>
                  <a:pt x="11144949" y="327837"/>
                </a:lnTo>
                <a:lnTo>
                  <a:pt x="11144949" y="325942"/>
                </a:lnTo>
                <a:lnTo>
                  <a:pt x="11144949" y="323553"/>
                </a:lnTo>
                <a:lnTo>
                  <a:pt x="11144948" y="323553"/>
                </a:lnTo>
                <a:lnTo>
                  <a:pt x="11144948" y="323549"/>
                </a:lnTo>
                <a:lnTo>
                  <a:pt x="11135391" y="323549"/>
                </a:lnTo>
                <a:lnTo>
                  <a:pt x="11125340" y="323549"/>
                </a:lnTo>
                <a:lnTo>
                  <a:pt x="11115784" y="323549"/>
                </a:lnTo>
                <a:close/>
                <a:moveTo>
                  <a:pt x="11288875" y="323549"/>
                </a:moveTo>
                <a:lnTo>
                  <a:pt x="11288875" y="341713"/>
                </a:lnTo>
                <a:lnTo>
                  <a:pt x="11288875" y="359423"/>
                </a:lnTo>
                <a:lnTo>
                  <a:pt x="11288875" y="377586"/>
                </a:lnTo>
                <a:lnTo>
                  <a:pt x="11288875" y="395749"/>
                </a:lnTo>
                <a:lnTo>
                  <a:pt x="11288876" y="395749"/>
                </a:lnTo>
                <a:lnTo>
                  <a:pt x="11288876" y="395753"/>
                </a:lnTo>
                <a:lnTo>
                  <a:pt x="11298916" y="395753"/>
                </a:lnTo>
                <a:lnTo>
                  <a:pt x="11308998" y="395753"/>
                </a:lnTo>
                <a:lnTo>
                  <a:pt x="11318544" y="395753"/>
                </a:lnTo>
                <a:lnTo>
                  <a:pt x="11328585" y="395753"/>
                </a:lnTo>
                <a:lnTo>
                  <a:pt x="11328585" y="393364"/>
                </a:lnTo>
                <a:lnTo>
                  <a:pt x="11328585" y="390975"/>
                </a:lnTo>
                <a:lnTo>
                  <a:pt x="11328585" y="388587"/>
                </a:lnTo>
                <a:lnTo>
                  <a:pt x="11328585" y="386651"/>
                </a:lnTo>
                <a:lnTo>
                  <a:pt x="11328584" y="386651"/>
                </a:lnTo>
                <a:lnTo>
                  <a:pt x="11328584" y="386647"/>
                </a:lnTo>
                <a:lnTo>
                  <a:pt x="11320930" y="386647"/>
                </a:lnTo>
                <a:lnTo>
                  <a:pt x="11313770" y="386647"/>
                </a:lnTo>
                <a:lnTo>
                  <a:pt x="11306116" y="386647"/>
                </a:lnTo>
                <a:lnTo>
                  <a:pt x="11298464" y="386647"/>
                </a:lnTo>
                <a:lnTo>
                  <a:pt x="11298464" y="380926"/>
                </a:lnTo>
                <a:lnTo>
                  <a:pt x="11298464" y="375201"/>
                </a:lnTo>
                <a:lnTo>
                  <a:pt x="11298464" y="369435"/>
                </a:lnTo>
                <a:lnTo>
                  <a:pt x="11298464" y="364163"/>
                </a:lnTo>
                <a:lnTo>
                  <a:pt x="11306117" y="364163"/>
                </a:lnTo>
                <a:lnTo>
                  <a:pt x="11313277" y="364163"/>
                </a:lnTo>
                <a:lnTo>
                  <a:pt x="11320931" y="364163"/>
                </a:lnTo>
                <a:lnTo>
                  <a:pt x="11328091" y="364163"/>
                </a:lnTo>
                <a:lnTo>
                  <a:pt x="11328091" y="361774"/>
                </a:lnTo>
                <a:lnTo>
                  <a:pt x="11328091" y="359427"/>
                </a:lnTo>
                <a:lnTo>
                  <a:pt x="11328091" y="357491"/>
                </a:lnTo>
                <a:lnTo>
                  <a:pt x="11328091" y="355102"/>
                </a:lnTo>
                <a:lnTo>
                  <a:pt x="11328090" y="355102"/>
                </a:lnTo>
                <a:lnTo>
                  <a:pt x="11328090" y="355098"/>
                </a:lnTo>
                <a:lnTo>
                  <a:pt x="11320930" y="355098"/>
                </a:lnTo>
                <a:lnTo>
                  <a:pt x="11313276" y="355098"/>
                </a:lnTo>
                <a:lnTo>
                  <a:pt x="11306116" y="355098"/>
                </a:lnTo>
                <a:lnTo>
                  <a:pt x="11298464" y="355098"/>
                </a:lnTo>
                <a:lnTo>
                  <a:pt x="11298464" y="349377"/>
                </a:lnTo>
                <a:lnTo>
                  <a:pt x="11298464" y="343652"/>
                </a:lnTo>
                <a:lnTo>
                  <a:pt x="11298464" y="338380"/>
                </a:lnTo>
                <a:lnTo>
                  <a:pt x="11298464" y="332614"/>
                </a:lnTo>
                <a:lnTo>
                  <a:pt x="11306117" y="332614"/>
                </a:lnTo>
                <a:lnTo>
                  <a:pt x="11313277" y="332614"/>
                </a:lnTo>
                <a:lnTo>
                  <a:pt x="11320931" y="332614"/>
                </a:lnTo>
                <a:lnTo>
                  <a:pt x="11328091" y="332614"/>
                </a:lnTo>
                <a:lnTo>
                  <a:pt x="11328091" y="330226"/>
                </a:lnTo>
                <a:lnTo>
                  <a:pt x="11328091" y="327837"/>
                </a:lnTo>
                <a:lnTo>
                  <a:pt x="11328091" y="325942"/>
                </a:lnTo>
                <a:lnTo>
                  <a:pt x="11328091" y="323553"/>
                </a:lnTo>
                <a:lnTo>
                  <a:pt x="11328090" y="323553"/>
                </a:lnTo>
                <a:lnTo>
                  <a:pt x="11328090" y="323549"/>
                </a:lnTo>
                <a:lnTo>
                  <a:pt x="11318543" y="323549"/>
                </a:lnTo>
                <a:lnTo>
                  <a:pt x="11308503" y="323549"/>
                </a:lnTo>
                <a:lnTo>
                  <a:pt x="11298915" y="323549"/>
                </a:lnTo>
                <a:close/>
                <a:moveTo>
                  <a:pt x="11068906" y="323549"/>
                </a:moveTo>
                <a:cubicBezTo>
                  <a:pt x="11064620" y="323549"/>
                  <a:pt x="11060786" y="324496"/>
                  <a:pt x="11057407" y="325444"/>
                </a:cubicBezTo>
                <a:cubicBezTo>
                  <a:pt x="11054562" y="326392"/>
                  <a:pt x="11051677" y="328328"/>
                  <a:pt x="11049287" y="330717"/>
                </a:cubicBezTo>
                <a:cubicBezTo>
                  <a:pt x="11047349" y="332612"/>
                  <a:pt x="11045453" y="335496"/>
                  <a:pt x="11044464" y="338875"/>
                </a:cubicBezTo>
                <a:cubicBezTo>
                  <a:pt x="11043063" y="342211"/>
                  <a:pt x="11042568" y="346496"/>
                  <a:pt x="11042568" y="350822"/>
                </a:cubicBezTo>
                <a:cubicBezTo>
                  <a:pt x="11042568" y="350822"/>
                  <a:pt x="11042568" y="350822"/>
                  <a:pt x="11042568" y="356095"/>
                </a:cubicBezTo>
                <a:cubicBezTo>
                  <a:pt x="11042568" y="356095"/>
                  <a:pt x="11042568" y="356095"/>
                  <a:pt x="11042568" y="360833"/>
                </a:cubicBezTo>
                <a:cubicBezTo>
                  <a:pt x="11042568" y="360833"/>
                  <a:pt x="11042568" y="360833"/>
                  <a:pt x="11042568" y="366106"/>
                </a:cubicBezTo>
                <a:cubicBezTo>
                  <a:pt x="11042568" y="366106"/>
                  <a:pt x="11042568" y="366106"/>
                  <a:pt x="11042568" y="370885"/>
                </a:cubicBezTo>
                <a:cubicBezTo>
                  <a:pt x="11042568" y="375664"/>
                  <a:pt x="11043063" y="379496"/>
                  <a:pt x="11044464" y="382833"/>
                </a:cubicBezTo>
                <a:lnTo>
                  <a:pt x="11044464" y="382833"/>
                </a:lnTo>
                <a:lnTo>
                  <a:pt x="11044465" y="382837"/>
                </a:lnTo>
                <a:cubicBezTo>
                  <a:pt x="11045454" y="386668"/>
                  <a:pt x="11047350" y="389552"/>
                  <a:pt x="11049288" y="391941"/>
                </a:cubicBezTo>
                <a:cubicBezTo>
                  <a:pt x="11051678" y="394331"/>
                  <a:pt x="11054069" y="395773"/>
                  <a:pt x="11057408" y="397215"/>
                </a:cubicBezTo>
                <a:cubicBezTo>
                  <a:pt x="11060787" y="398162"/>
                  <a:pt x="11064126" y="398657"/>
                  <a:pt x="11068454" y="398657"/>
                </a:cubicBezTo>
                <a:cubicBezTo>
                  <a:pt x="11071793" y="398657"/>
                  <a:pt x="11075131" y="398162"/>
                  <a:pt x="11078017" y="397215"/>
                </a:cubicBezTo>
                <a:cubicBezTo>
                  <a:pt x="11080861" y="396267"/>
                  <a:pt x="11083293" y="394825"/>
                  <a:pt x="11085189" y="393383"/>
                </a:cubicBezTo>
                <a:cubicBezTo>
                  <a:pt x="11087579" y="391941"/>
                  <a:pt x="11089022" y="390005"/>
                  <a:pt x="11090465" y="387616"/>
                </a:cubicBezTo>
                <a:cubicBezTo>
                  <a:pt x="11091907" y="385720"/>
                  <a:pt x="11092855" y="383784"/>
                  <a:pt x="11093350" y="381395"/>
                </a:cubicBezTo>
                <a:lnTo>
                  <a:pt x="11093348" y="381394"/>
                </a:lnTo>
                <a:lnTo>
                  <a:pt x="11093349" y="381391"/>
                </a:lnTo>
                <a:cubicBezTo>
                  <a:pt x="11093349" y="381391"/>
                  <a:pt x="11093349" y="381391"/>
                  <a:pt x="11091412" y="380443"/>
                </a:cubicBezTo>
                <a:cubicBezTo>
                  <a:pt x="11091412" y="380443"/>
                  <a:pt x="11091412" y="380443"/>
                  <a:pt x="11089021" y="379496"/>
                </a:cubicBezTo>
                <a:cubicBezTo>
                  <a:pt x="11089021" y="379496"/>
                  <a:pt x="11089021" y="379496"/>
                  <a:pt x="11087125" y="379001"/>
                </a:cubicBezTo>
                <a:cubicBezTo>
                  <a:pt x="11087125" y="379001"/>
                  <a:pt x="11087125" y="379001"/>
                  <a:pt x="11084693" y="378054"/>
                </a:cubicBezTo>
                <a:cubicBezTo>
                  <a:pt x="11084240" y="379990"/>
                  <a:pt x="11083292" y="381885"/>
                  <a:pt x="11082302" y="383327"/>
                </a:cubicBezTo>
                <a:cubicBezTo>
                  <a:pt x="11081354" y="384769"/>
                  <a:pt x="11079912" y="386170"/>
                  <a:pt x="11078469" y="387158"/>
                </a:cubicBezTo>
                <a:cubicBezTo>
                  <a:pt x="11077521" y="388106"/>
                  <a:pt x="11075625" y="388600"/>
                  <a:pt x="11074182" y="389054"/>
                </a:cubicBezTo>
                <a:cubicBezTo>
                  <a:pt x="11072245" y="389548"/>
                  <a:pt x="11070349" y="390001"/>
                  <a:pt x="11068453" y="390001"/>
                </a:cubicBezTo>
                <a:cubicBezTo>
                  <a:pt x="11065568" y="390001"/>
                  <a:pt x="11063177" y="389548"/>
                  <a:pt x="11061240" y="388600"/>
                </a:cubicBezTo>
                <a:cubicBezTo>
                  <a:pt x="11059344" y="388106"/>
                  <a:pt x="11057407" y="386664"/>
                  <a:pt x="11056459" y="385222"/>
                </a:cubicBezTo>
                <a:lnTo>
                  <a:pt x="11053121" y="379497"/>
                </a:lnTo>
                <a:lnTo>
                  <a:pt x="11052132" y="370889"/>
                </a:lnTo>
                <a:cubicBezTo>
                  <a:pt x="11052132" y="370889"/>
                  <a:pt x="11052132" y="370889"/>
                  <a:pt x="11052132" y="366110"/>
                </a:cubicBezTo>
                <a:cubicBezTo>
                  <a:pt x="11052132" y="366110"/>
                  <a:pt x="11052132" y="366110"/>
                  <a:pt x="11052132" y="360837"/>
                </a:cubicBezTo>
                <a:cubicBezTo>
                  <a:pt x="11052132" y="360837"/>
                  <a:pt x="11052132" y="360837"/>
                  <a:pt x="11052132" y="356099"/>
                </a:cubicBezTo>
                <a:cubicBezTo>
                  <a:pt x="11052132" y="356099"/>
                  <a:pt x="11052132" y="356099"/>
                  <a:pt x="11052132" y="350826"/>
                </a:cubicBezTo>
                <a:cubicBezTo>
                  <a:pt x="11052132" y="347489"/>
                  <a:pt x="11052626" y="345099"/>
                  <a:pt x="11053121" y="342710"/>
                </a:cubicBezTo>
                <a:cubicBezTo>
                  <a:pt x="11054069" y="340279"/>
                  <a:pt x="11055017" y="338384"/>
                  <a:pt x="11056460" y="336942"/>
                </a:cubicBezTo>
                <a:cubicBezTo>
                  <a:pt x="11057408" y="335500"/>
                  <a:pt x="11059345" y="334058"/>
                  <a:pt x="11061241" y="333605"/>
                </a:cubicBezTo>
                <a:cubicBezTo>
                  <a:pt x="11063631" y="332616"/>
                  <a:pt x="11066063" y="332616"/>
                  <a:pt x="11068907" y="332616"/>
                </a:cubicBezTo>
                <a:cubicBezTo>
                  <a:pt x="11070845" y="332616"/>
                  <a:pt x="11072741" y="332616"/>
                  <a:pt x="11074637" y="333111"/>
                </a:cubicBezTo>
                <a:cubicBezTo>
                  <a:pt x="11076079" y="333605"/>
                  <a:pt x="11077522" y="334553"/>
                  <a:pt x="11078965" y="335500"/>
                </a:cubicBezTo>
                <a:cubicBezTo>
                  <a:pt x="11080407" y="336448"/>
                  <a:pt x="11081355" y="337437"/>
                  <a:pt x="11082303" y="338878"/>
                </a:cubicBezTo>
                <a:cubicBezTo>
                  <a:pt x="11083293" y="340279"/>
                  <a:pt x="11083746" y="341721"/>
                  <a:pt x="11084694" y="343657"/>
                </a:cubicBezTo>
                <a:cubicBezTo>
                  <a:pt x="11084694" y="343657"/>
                  <a:pt x="11084694" y="343657"/>
                  <a:pt x="11086631" y="342710"/>
                </a:cubicBezTo>
                <a:cubicBezTo>
                  <a:pt x="11086631" y="342710"/>
                  <a:pt x="11086631" y="342710"/>
                  <a:pt x="11089022" y="342216"/>
                </a:cubicBezTo>
                <a:cubicBezTo>
                  <a:pt x="11089022" y="342216"/>
                  <a:pt x="11089022" y="342216"/>
                  <a:pt x="11091413" y="341268"/>
                </a:cubicBezTo>
                <a:cubicBezTo>
                  <a:pt x="11091413" y="341268"/>
                  <a:pt x="11091413" y="341268"/>
                  <a:pt x="11093350" y="340279"/>
                </a:cubicBezTo>
                <a:lnTo>
                  <a:pt x="11093348" y="340276"/>
                </a:lnTo>
                <a:lnTo>
                  <a:pt x="11093349" y="340275"/>
                </a:lnTo>
                <a:cubicBezTo>
                  <a:pt x="11092360" y="337433"/>
                  <a:pt x="11090958" y="335043"/>
                  <a:pt x="11089515" y="332612"/>
                </a:cubicBezTo>
                <a:cubicBezTo>
                  <a:pt x="11088073" y="330717"/>
                  <a:pt x="11086136" y="329275"/>
                  <a:pt x="11084240" y="327833"/>
                </a:cubicBezTo>
                <a:cubicBezTo>
                  <a:pt x="11082302" y="326392"/>
                  <a:pt x="11079912" y="325444"/>
                  <a:pt x="11077521" y="324950"/>
                </a:cubicBezTo>
                <a:cubicBezTo>
                  <a:pt x="11074636" y="324002"/>
                  <a:pt x="11071792" y="323549"/>
                  <a:pt x="11068906" y="323549"/>
                </a:cubicBezTo>
                <a:close/>
                <a:moveTo>
                  <a:pt x="11453850" y="323549"/>
                </a:moveTo>
                <a:cubicBezTo>
                  <a:pt x="11449563" y="323549"/>
                  <a:pt x="11445729" y="324496"/>
                  <a:pt x="11442389" y="325444"/>
                </a:cubicBezTo>
                <a:cubicBezTo>
                  <a:pt x="11439050" y="326886"/>
                  <a:pt x="11436618" y="328328"/>
                  <a:pt x="11434227" y="330717"/>
                </a:cubicBezTo>
                <a:cubicBezTo>
                  <a:pt x="11431836" y="333107"/>
                  <a:pt x="11430393" y="335991"/>
                  <a:pt x="11428950" y="339328"/>
                </a:cubicBezTo>
                <a:cubicBezTo>
                  <a:pt x="11428001" y="342211"/>
                  <a:pt x="11427548" y="346043"/>
                  <a:pt x="11427548" y="350327"/>
                </a:cubicBezTo>
                <a:lnTo>
                  <a:pt x="11427548" y="355601"/>
                </a:lnTo>
                <a:cubicBezTo>
                  <a:pt x="11427548" y="355601"/>
                  <a:pt x="11427548" y="355601"/>
                  <a:pt x="11427548" y="360833"/>
                </a:cubicBezTo>
                <a:cubicBezTo>
                  <a:pt x="11427548" y="360833"/>
                  <a:pt x="11427548" y="360833"/>
                  <a:pt x="11427548" y="366106"/>
                </a:cubicBezTo>
                <a:cubicBezTo>
                  <a:pt x="11427548" y="366106"/>
                  <a:pt x="11427548" y="366106"/>
                  <a:pt x="11427548" y="371380"/>
                </a:cubicBezTo>
                <a:cubicBezTo>
                  <a:pt x="11427548" y="376612"/>
                  <a:pt x="11428496" y="381391"/>
                  <a:pt x="11429939" y="384769"/>
                </a:cubicBezTo>
                <a:lnTo>
                  <a:pt x="11429939" y="384769"/>
                </a:lnTo>
                <a:lnTo>
                  <a:pt x="11429940" y="384773"/>
                </a:lnTo>
                <a:cubicBezTo>
                  <a:pt x="11431383" y="388110"/>
                  <a:pt x="11433774" y="390994"/>
                  <a:pt x="11436165" y="393383"/>
                </a:cubicBezTo>
                <a:cubicBezTo>
                  <a:pt x="11438556" y="395278"/>
                  <a:pt x="11441442" y="396720"/>
                  <a:pt x="11444782" y="397668"/>
                </a:cubicBezTo>
                <a:cubicBezTo>
                  <a:pt x="11447667" y="398657"/>
                  <a:pt x="11451007" y="398657"/>
                  <a:pt x="11453851" y="398657"/>
                </a:cubicBezTo>
                <a:cubicBezTo>
                  <a:pt x="11457232" y="398657"/>
                  <a:pt x="11460571" y="398657"/>
                  <a:pt x="11463457" y="397668"/>
                </a:cubicBezTo>
                <a:cubicBezTo>
                  <a:pt x="11466796" y="396720"/>
                  <a:pt x="11469682" y="395278"/>
                  <a:pt x="11472073" y="393383"/>
                </a:cubicBezTo>
                <a:cubicBezTo>
                  <a:pt x="11474465" y="390994"/>
                  <a:pt x="11476856" y="388110"/>
                  <a:pt x="11478299" y="384773"/>
                </a:cubicBezTo>
                <a:cubicBezTo>
                  <a:pt x="11479742" y="381395"/>
                  <a:pt x="11480690" y="376616"/>
                  <a:pt x="11480690" y="371384"/>
                </a:cubicBezTo>
                <a:cubicBezTo>
                  <a:pt x="11480690" y="371384"/>
                  <a:pt x="11480690" y="371384"/>
                  <a:pt x="11480690" y="366110"/>
                </a:cubicBezTo>
                <a:cubicBezTo>
                  <a:pt x="11480690" y="366110"/>
                  <a:pt x="11480690" y="366110"/>
                  <a:pt x="11480690" y="360837"/>
                </a:cubicBezTo>
                <a:cubicBezTo>
                  <a:pt x="11480690" y="360837"/>
                  <a:pt x="11480690" y="360837"/>
                  <a:pt x="11480690" y="355605"/>
                </a:cubicBezTo>
                <a:cubicBezTo>
                  <a:pt x="11480690" y="355605"/>
                  <a:pt x="11480690" y="355605"/>
                  <a:pt x="11480690" y="350331"/>
                </a:cubicBezTo>
                <a:cubicBezTo>
                  <a:pt x="11480690" y="346047"/>
                  <a:pt x="11480236" y="342215"/>
                  <a:pt x="11478793" y="339332"/>
                </a:cubicBezTo>
                <a:lnTo>
                  <a:pt x="11478792" y="339331"/>
                </a:lnTo>
                <a:lnTo>
                  <a:pt x="11478792" y="339328"/>
                </a:lnTo>
                <a:cubicBezTo>
                  <a:pt x="11477844" y="335991"/>
                  <a:pt x="11475907" y="333107"/>
                  <a:pt x="11474010" y="330717"/>
                </a:cubicBezTo>
                <a:cubicBezTo>
                  <a:pt x="11471619" y="328328"/>
                  <a:pt x="11468733" y="326886"/>
                  <a:pt x="11465847" y="325444"/>
                </a:cubicBezTo>
                <a:cubicBezTo>
                  <a:pt x="11462508" y="324496"/>
                  <a:pt x="11458674" y="323549"/>
                  <a:pt x="11453850" y="323549"/>
                </a:cubicBezTo>
                <a:close/>
                <a:moveTo>
                  <a:pt x="11344236" y="323548"/>
                </a:moveTo>
                <a:cubicBezTo>
                  <a:pt x="11344236" y="341698"/>
                  <a:pt x="11344236" y="341698"/>
                  <a:pt x="11344236" y="341698"/>
                </a:cubicBezTo>
                <a:cubicBezTo>
                  <a:pt x="11344236" y="359396"/>
                  <a:pt x="11344236" y="359396"/>
                  <a:pt x="11344236" y="359396"/>
                </a:cubicBezTo>
                <a:cubicBezTo>
                  <a:pt x="11344236" y="377546"/>
                  <a:pt x="11344236" y="377546"/>
                  <a:pt x="11344236" y="377546"/>
                </a:cubicBezTo>
                <a:cubicBezTo>
                  <a:pt x="11344236" y="395203"/>
                  <a:pt x="11344236" y="395203"/>
                  <a:pt x="11344236" y="395203"/>
                </a:cubicBezTo>
                <a:lnTo>
                  <a:pt x="11344237" y="395203"/>
                </a:lnTo>
                <a:lnTo>
                  <a:pt x="11344237" y="395207"/>
                </a:lnTo>
                <a:cubicBezTo>
                  <a:pt x="11346623" y="395207"/>
                  <a:pt x="11346623" y="395207"/>
                  <a:pt x="11346623" y="395207"/>
                </a:cubicBezTo>
                <a:cubicBezTo>
                  <a:pt x="11349010" y="395207"/>
                  <a:pt x="11349010" y="395207"/>
                  <a:pt x="11349010" y="395207"/>
                </a:cubicBezTo>
                <a:cubicBezTo>
                  <a:pt x="11351396" y="395207"/>
                  <a:pt x="11351396" y="395207"/>
                  <a:pt x="11351396" y="395207"/>
                </a:cubicBezTo>
                <a:cubicBezTo>
                  <a:pt x="11353783" y="395207"/>
                  <a:pt x="11353783" y="395207"/>
                  <a:pt x="11353783" y="395207"/>
                </a:cubicBezTo>
                <a:cubicBezTo>
                  <a:pt x="11353783" y="387552"/>
                  <a:pt x="11353783" y="387552"/>
                  <a:pt x="11353783" y="387552"/>
                </a:cubicBezTo>
                <a:cubicBezTo>
                  <a:pt x="11353783" y="379444"/>
                  <a:pt x="11353783" y="379444"/>
                  <a:pt x="11353783" y="379444"/>
                </a:cubicBezTo>
                <a:cubicBezTo>
                  <a:pt x="11353783" y="371336"/>
                  <a:pt x="11353783" y="371336"/>
                  <a:pt x="11353783" y="371336"/>
                </a:cubicBezTo>
                <a:cubicBezTo>
                  <a:pt x="11353783" y="363680"/>
                  <a:pt x="11353783" y="363680"/>
                  <a:pt x="11353783" y="363680"/>
                </a:cubicBezTo>
                <a:cubicBezTo>
                  <a:pt x="11357157" y="363680"/>
                  <a:pt x="11357157" y="363680"/>
                  <a:pt x="11357157" y="363680"/>
                </a:cubicBezTo>
                <a:cubicBezTo>
                  <a:pt x="11360983" y="363680"/>
                  <a:pt x="11360983" y="363680"/>
                  <a:pt x="11360983" y="363680"/>
                </a:cubicBezTo>
                <a:cubicBezTo>
                  <a:pt x="11364316" y="363680"/>
                  <a:pt x="11364316" y="363680"/>
                  <a:pt x="11364316" y="363680"/>
                </a:cubicBezTo>
                <a:cubicBezTo>
                  <a:pt x="11367649" y="363680"/>
                  <a:pt x="11367649" y="363680"/>
                  <a:pt x="11367649" y="363680"/>
                </a:cubicBezTo>
                <a:cubicBezTo>
                  <a:pt x="11371969" y="371336"/>
                  <a:pt x="11371969" y="371336"/>
                  <a:pt x="11371969" y="371336"/>
                </a:cubicBezTo>
                <a:cubicBezTo>
                  <a:pt x="11376289" y="379444"/>
                  <a:pt x="11376289" y="379444"/>
                  <a:pt x="11376289" y="379444"/>
                </a:cubicBezTo>
                <a:cubicBezTo>
                  <a:pt x="11380116" y="387552"/>
                  <a:pt x="11380116" y="387552"/>
                  <a:pt x="11380116" y="387552"/>
                </a:cubicBezTo>
                <a:cubicBezTo>
                  <a:pt x="11384395" y="395207"/>
                  <a:pt x="11384395" y="395207"/>
                  <a:pt x="11384395" y="395207"/>
                </a:cubicBezTo>
                <a:cubicBezTo>
                  <a:pt x="11387275" y="395207"/>
                  <a:pt x="11387275" y="395207"/>
                  <a:pt x="11387275" y="395207"/>
                </a:cubicBezTo>
                <a:cubicBezTo>
                  <a:pt x="11389662" y="395207"/>
                  <a:pt x="11389662" y="395207"/>
                  <a:pt x="11389662" y="395207"/>
                </a:cubicBezTo>
                <a:cubicBezTo>
                  <a:pt x="11392501" y="395207"/>
                  <a:pt x="11392501" y="395207"/>
                  <a:pt x="11392501" y="395207"/>
                </a:cubicBezTo>
                <a:lnTo>
                  <a:pt x="11395381" y="395207"/>
                </a:lnTo>
                <a:lnTo>
                  <a:pt x="11395379" y="395203"/>
                </a:lnTo>
                <a:lnTo>
                  <a:pt x="11395380" y="395203"/>
                </a:lnTo>
                <a:cubicBezTo>
                  <a:pt x="11391101" y="387095"/>
                  <a:pt x="11391101" y="387095"/>
                  <a:pt x="11391101" y="387095"/>
                </a:cubicBezTo>
                <a:cubicBezTo>
                  <a:pt x="11386780" y="378946"/>
                  <a:pt x="11386780" y="378946"/>
                  <a:pt x="11386780" y="378946"/>
                </a:cubicBezTo>
                <a:cubicBezTo>
                  <a:pt x="11382501" y="370838"/>
                  <a:pt x="11382501" y="370838"/>
                  <a:pt x="11382501" y="370838"/>
                </a:cubicBezTo>
                <a:cubicBezTo>
                  <a:pt x="11380341" y="366763"/>
                  <a:pt x="11379261" y="364726"/>
                  <a:pt x="11378721" y="363707"/>
                </a:cubicBezTo>
                <a:lnTo>
                  <a:pt x="11378183" y="362692"/>
                </a:lnTo>
                <a:lnTo>
                  <a:pt x="11384395" y="359894"/>
                </a:lnTo>
                <a:cubicBezTo>
                  <a:pt x="11386288" y="358906"/>
                  <a:pt x="11387728" y="357466"/>
                  <a:pt x="11389168" y="356066"/>
                </a:cubicBezTo>
                <a:cubicBezTo>
                  <a:pt x="11390114" y="354132"/>
                  <a:pt x="11391554" y="352691"/>
                  <a:pt x="11392048" y="350304"/>
                </a:cubicBezTo>
                <a:cubicBezTo>
                  <a:pt x="11392501" y="348411"/>
                  <a:pt x="11392994" y="346024"/>
                  <a:pt x="11392994" y="343143"/>
                </a:cubicBezTo>
                <a:cubicBezTo>
                  <a:pt x="11392994" y="340262"/>
                  <a:pt x="11392501" y="337422"/>
                  <a:pt x="11391554" y="335035"/>
                </a:cubicBezTo>
                <a:lnTo>
                  <a:pt x="11391554" y="335034"/>
                </a:lnTo>
                <a:lnTo>
                  <a:pt x="11391553" y="335031"/>
                </a:lnTo>
                <a:cubicBezTo>
                  <a:pt x="11390607" y="332603"/>
                  <a:pt x="11389167" y="330216"/>
                  <a:pt x="11387274" y="328775"/>
                </a:cubicBezTo>
                <a:cubicBezTo>
                  <a:pt x="11385340" y="326882"/>
                  <a:pt x="11382954" y="325935"/>
                  <a:pt x="11380115" y="324947"/>
                </a:cubicBezTo>
                <a:cubicBezTo>
                  <a:pt x="11377235" y="324001"/>
                  <a:pt x="11373902" y="323548"/>
                  <a:pt x="11370034" y="323548"/>
                </a:cubicBezTo>
                <a:cubicBezTo>
                  <a:pt x="11363369" y="323548"/>
                  <a:pt x="11363369" y="323548"/>
                  <a:pt x="11363369" y="323548"/>
                </a:cubicBezTo>
                <a:cubicBezTo>
                  <a:pt x="11357156" y="323548"/>
                  <a:pt x="11357156" y="323548"/>
                  <a:pt x="11357156" y="323548"/>
                </a:cubicBezTo>
                <a:cubicBezTo>
                  <a:pt x="11350449" y="323548"/>
                  <a:pt x="11350449" y="323548"/>
                  <a:pt x="11350449" y="323548"/>
                </a:cubicBezTo>
                <a:cubicBezTo>
                  <a:pt x="11344236" y="323548"/>
                  <a:pt x="11344236" y="323548"/>
                  <a:pt x="11344236" y="323548"/>
                </a:cubicBezTo>
                <a:close/>
                <a:moveTo>
                  <a:pt x="11224803" y="323548"/>
                </a:moveTo>
                <a:lnTo>
                  <a:pt x="11224803" y="325935"/>
                </a:lnTo>
                <a:lnTo>
                  <a:pt x="11224803" y="327828"/>
                </a:lnTo>
                <a:lnTo>
                  <a:pt x="11224803" y="330215"/>
                </a:lnTo>
                <a:lnTo>
                  <a:pt x="11224803" y="332602"/>
                </a:lnTo>
                <a:lnTo>
                  <a:pt x="11224804" y="332602"/>
                </a:lnTo>
                <a:lnTo>
                  <a:pt x="11224804" y="332606"/>
                </a:lnTo>
                <a:lnTo>
                  <a:pt x="11230024" y="332606"/>
                </a:lnTo>
                <a:lnTo>
                  <a:pt x="11235286" y="332606"/>
                </a:lnTo>
                <a:lnTo>
                  <a:pt x="11240547" y="332606"/>
                </a:lnTo>
                <a:lnTo>
                  <a:pt x="11245808" y="332606"/>
                </a:lnTo>
                <a:lnTo>
                  <a:pt x="11245808" y="348407"/>
                </a:lnTo>
                <a:lnTo>
                  <a:pt x="11245808" y="364129"/>
                </a:lnTo>
                <a:lnTo>
                  <a:pt x="11245808" y="379933"/>
                </a:lnTo>
                <a:lnTo>
                  <a:pt x="11245808" y="395203"/>
                </a:lnTo>
                <a:lnTo>
                  <a:pt x="11245809" y="395203"/>
                </a:lnTo>
                <a:lnTo>
                  <a:pt x="11245809" y="395207"/>
                </a:lnTo>
                <a:lnTo>
                  <a:pt x="11248193" y="395207"/>
                </a:lnTo>
                <a:lnTo>
                  <a:pt x="11250083" y="395207"/>
                </a:lnTo>
                <a:lnTo>
                  <a:pt x="11252467" y="395207"/>
                </a:lnTo>
                <a:lnTo>
                  <a:pt x="11254852" y="395207"/>
                </a:lnTo>
                <a:lnTo>
                  <a:pt x="11254852" y="379937"/>
                </a:lnTo>
                <a:lnTo>
                  <a:pt x="11254852" y="364133"/>
                </a:lnTo>
                <a:lnTo>
                  <a:pt x="11254852" y="348411"/>
                </a:lnTo>
                <a:lnTo>
                  <a:pt x="11254852" y="332606"/>
                </a:lnTo>
                <a:lnTo>
                  <a:pt x="11260113" y="332606"/>
                </a:lnTo>
                <a:lnTo>
                  <a:pt x="11265374" y="332606"/>
                </a:lnTo>
                <a:lnTo>
                  <a:pt x="11270142" y="332606"/>
                </a:lnTo>
                <a:lnTo>
                  <a:pt x="11275404" y="332606"/>
                </a:lnTo>
                <a:lnTo>
                  <a:pt x="11275404" y="330219"/>
                </a:lnTo>
                <a:lnTo>
                  <a:pt x="11275404" y="327832"/>
                </a:lnTo>
                <a:lnTo>
                  <a:pt x="11275404" y="325939"/>
                </a:lnTo>
                <a:lnTo>
                  <a:pt x="11275404" y="323552"/>
                </a:lnTo>
                <a:lnTo>
                  <a:pt x="11275403" y="323552"/>
                </a:lnTo>
                <a:lnTo>
                  <a:pt x="11275403" y="323548"/>
                </a:lnTo>
                <a:lnTo>
                  <a:pt x="11262989" y="323548"/>
                </a:lnTo>
                <a:lnTo>
                  <a:pt x="11250082" y="323548"/>
                </a:lnTo>
                <a:lnTo>
                  <a:pt x="11237669" y="323548"/>
                </a:lnTo>
                <a:close/>
                <a:moveTo>
                  <a:pt x="10576192" y="304607"/>
                </a:moveTo>
                <a:cubicBezTo>
                  <a:pt x="10584178" y="311656"/>
                  <a:pt x="10584178" y="311656"/>
                  <a:pt x="10584178" y="311656"/>
                </a:cubicBezTo>
                <a:cubicBezTo>
                  <a:pt x="10591717" y="318705"/>
                  <a:pt x="10591717" y="318705"/>
                  <a:pt x="10591717" y="318705"/>
                </a:cubicBezTo>
                <a:cubicBezTo>
                  <a:pt x="10599703" y="325775"/>
                  <a:pt x="10599703" y="325775"/>
                  <a:pt x="10599703" y="325775"/>
                </a:cubicBezTo>
                <a:cubicBezTo>
                  <a:pt x="10607710" y="332845"/>
                  <a:pt x="10607710" y="332845"/>
                  <a:pt x="10607710" y="332845"/>
                </a:cubicBezTo>
                <a:cubicBezTo>
                  <a:pt x="10615718" y="339894"/>
                  <a:pt x="10615718" y="339894"/>
                  <a:pt x="10615718" y="339894"/>
                </a:cubicBezTo>
                <a:cubicBezTo>
                  <a:pt x="10623725" y="346964"/>
                  <a:pt x="10623725" y="346964"/>
                  <a:pt x="10623725" y="346964"/>
                </a:cubicBezTo>
                <a:cubicBezTo>
                  <a:pt x="10631711" y="354013"/>
                  <a:pt x="10631711" y="354013"/>
                  <a:pt x="10631711" y="354013"/>
                </a:cubicBezTo>
                <a:cubicBezTo>
                  <a:pt x="10635715" y="357537"/>
                  <a:pt x="10637717" y="359300"/>
                  <a:pt x="10638718" y="360181"/>
                </a:cubicBezTo>
                <a:lnTo>
                  <a:pt x="10639716" y="361059"/>
                </a:lnTo>
                <a:lnTo>
                  <a:pt x="10631482" y="364766"/>
                </a:lnTo>
                <a:cubicBezTo>
                  <a:pt x="10630305" y="365296"/>
                  <a:pt x="10630305" y="365296"/>
                  <a:pt x="10630305" y="365296"/>
                </a:cubicBezTo>
                <a:cubicBezTo>
                  <a:pt x="10620892" y="369065"/>
                  <a:pt x="10620892" y="369065"/>
                  <a:pt x="10620892" y="369065"/>
                </a:cubicBezTo>
                <a:cubicBezTo>
                  <a:pt x="10611479" y="372835"/>
                  <a:pt x="10611479" y="372835"/>
                  <a:pt x="10611479" y="372835"/>
                </a:cubicBezTo>
                <a:cubicBezTo>
                  <a:pt x="10602066" y="376583"/>
                  <a:pt x="10602066" y="376583"/>
                  <a:pt x="10602066" y="376583"/>
                </a:cubicBezTo>
                <a:cubicBezTo>
                  <a:pt x="10592653" y="380821"/>
                  <a:pt x="10592653" y="380821"/>
                  <a:pt x="10592653" y="380821"/>
                </a:cubicBezTo>
                <a:cubicBezTo>
                  <a:pt x="10583240" y="384590"/>
                  <a:pt x="10583240" y="384590"/>
                  <a:pt x="10583240" y="384590"/>
                </a:cubicBezTo>
                <a:cubicBezTo>
                  <a:pt x="10574296" y="388359"/>
                  <a:pt x="10574296" y="388359"/>
                  <a:pt x="10574296" y="388359"/>
                </a:cubicBezTo>
                <a:cubicBezTo>
                  <a:pt x="10569590" y="390244"/>
                  <a:pt x="10567236" y="391186"/>
                  <a:pt x="10566060" y="391657"/>
                </a:cubicBezTo>
                <a:lnTo>
                  <a:pt x="10564885" y="392128"/>
                </a:lnTo>
                <a:lnTo>
                  <a:pt x="10566113" y="382648"/>
                </a:lnTo>
                <a:cubicBezTo>
                  <a:pt x="10566289" y="381293"/>
                  <a:pt x="10566289" y="381293"/>
                  <a:pt x="10566289" y="381293"/>
                </a:cubicBezTo>
                <a:cubicBezTo>
                  <a:pt x="10567695" y="370475"/>
                  <a:pt x="10567695" y="370475"/>
                  <a:pt x="10567695" y="370475"/>
                </a:cubicBezTo>
                <a:cubicBezTo>
                  <a:pt x="10569122" y="359209"/>
                  <a:pt x="10569122" y="359209"/>
                  <a:pt x="10569122" y="359209"/>
                </a:cubicBezTo>
                <a:cubicBezTo>
                  <a:pt x="10570527" y="348370"/>
                  <a:pt x="10570527" y="348370"/>
                  <a:pt x="10570527" y="348370"/>
                </a:cubicBezTo>
                <a:cubicBezTo>
                  <a:pt x="10571933" y="337552"/>
                  <a:pt x="10571933" y="337552"/>
                  <a:pt x="10571933" y="337552"/>
                </a:cubicBezTo>
                <a:cubicBezTo>
                  <a:pt x="10573360" y="326244"/>
                  <a:pt x="10573360" y="326244"/>
                  <a:pt x="10573360" y="326244"/>
                </a:cubicBezTo>
                <a:lnTo>
                  <a:pt x="10574765" y="315426"/>
                </a:lnTo>
                <a:cubicBezTo>
                  <a:pt x="10576192" y="304607"/>
                  <a:pt x="10576192" y="304607"/>
                  <a:pt x="10576192" y="304607"/>
                </a:cubicBezTo>
                <a:close/>
                <a:moveTo>
                  <a:pt x="10572890" y="304118"/>
                </a:moveTo>
                <a:lnTo>
                  <a:pt x="10571641" y="313598"/>
                </a:lnTo>
                <a:cubicBezTo>
                  <a:pt x="10571463" y="314953"/>
                  <a:pt x="10571463" y="314953"/>
                  <a:pt x="10571463" y="314953"/>
                </a:cubicBezTo>
                <a:cubicBezTo>
                  <a:pt x="10570058" y="325771"/>
                  <a:pt x="10570058" y="325771"/>
                  <a:pt x="10570058" y="325771"/>
                </a:cubicBezTo>
                <a:cubicBezTo>
                  <a:pt x="10568652" y="336611"/>
                  <a:pt x="10568652" y="336611"/>
                  <a:pt x="10568652" y="336611"/>
                </a:cubicBezTo>
                <a:cubicBezTo>
                  <a:pt x="10567225" y="347429"/>
                  <a:pt x="10567225" y="347429"/>
                  <a:pt x="10567225" y="347429"/>
                </a:cubicBezTo>
                <a:cubicBezTo>
                  <a:pt x="10565820" y="358247"/>
                  <a:pt x="10565820" y="358247"/>
                  <a:pt x="10565820" y="358247"/>
                </a:cubicBezTo>
                <a:cubicBezTo>
                  <a:pt x="10564393" y="369065"/>
                  <a:pt x="10564393" y="369065"/>
                  <a:pt x="10564393" y="369065"/>
                </a:cubicBezTo>
                <a:lnTo>
                  <a:pt x="10563009" y="379884"/>
                </a:lnTo>
                <a:cubicBezTo>
                  <a:pt x="10561582" y="390702"/>
                  <a:pt x="10561582" y="390702"/>
                  <a:pt x="10561582" y="390702"/>
                </a:cubicBezTo>
                <a:cubicBezTo>
                  <a:pt x="10555470" y="383653"/>
                  <a:pt x="10555470" y="383653"/>
                  <a:pt x="10555470" y="383653"/>
                </a:cubicBezTo>
                <a:cubicBezTo>
                  <a:pt x="10549826" y="376583"/>
                  <a:pt x="10549826" y="376583"/>
                  <a:pt x="10549826" y="376583"/>
                </a:cubicBezTo>
                <a:cubicBezTo>
                  <a:pt x="10543693" y="369065"/>
                  <a:pt x="10543693" y="369065"/>
                  <a:pt x="10543693" y="369065"/>
                </a:cubicBezTo>
                <a:cubicBezTo>
                  <a:pt x="10538050" y="361995"/>
                  <a:pt x="10538050" y="361995"/>
                  <a:pt x="10538050" y="361995"/>
                </a:cubicBezTo>
                <a:cubicBezTo>
                  <a:pt x="10531938" y="354946"/>
                  <a:pt x="10531938" y="354946"/>
                  <a:pt x="10531938" y="354946"/>
                </a:cubicBezTo>
                <a:cubicBezTo>
                  <a:pt x="10526273" y="347429"/>
                  <a:pt x="10526273" y="347429"/>
                  <a:pt x="10526273" y="347429"/>
                </a:cubicBezTo>
                <a:cubicBezTo>
                  <a:pt x="10520161" y="340380"/>
                  <a:pt x="10520161" y="340380"/>
                  <a:pt x="10520161" y="340380"/>
                </a:cubicBezTo>
                <a:cubicBezTo>
                  <a:pt x="10517339" y="336845"/>
                  <a:pt x="10515928" y="335077"/>
                  <a:pt x="10515223" y="334194"/>
                </a:cubicBezTo>
                <a:lnTo>
                  <a:pt x="10514520" y="333313"/>
                </a:lnTo>
                <a:lnTo>
                  <a:pt x="10521589" y="329545"/>
                </a:lnTo>
                <a:cubicBezTo>
                  <a:pt x="10529106" y="325775"/>
                  <a:pt x="10529106" y="325775"/>
                  <a:pt x="10529106" y="325775"/>
                </a:cubicBezTo>
                <a:cubicBezTo>
                  <a:pt x="10536155" y="322006"/>
                  <a:pt x="10536155" y="322006"/>
                  <a:pt x="10536155" y="322006"/>
                </a:cubicBezTo>
                <a:cubicBezTo>
                  <a:pt x="10543694" y="318705"/>
                  <a:pt x="10543694" y="318705"/>
                  <a:pt x="10543694" y="318705"/>
                </a:cubicBezTo>
                <a:cubicBezTo>
                  <a:pt x="10550764" y="314957"/>
                  <a:pt x="10550764" y="314957"/>
                  <a:pt x="10550764" y="314957"/>
                </a:cubicBezTo>
                <a:cubicBezTo>
                  <a:pt x="10558282" y="311188"/>
                  <a:pt x="10558282" y="311188"/>
                  <a:pt x="10558282" y="311188"/>
                </a:cubicBezTo>
                <a:cubicBezTo>
                  <a:pt x="10565352" y="307887"/>
                  <a:pt x="10565352" y="307887"/>
                  <a:pt x="10565352" y="307887"/>
                </a:cubicBezTo>
                <a:close/>
                <a:moveTo>
                  <a:pt x="10491920" y="283892"/>
                </a:moveTo>
                <a:lnTo>
                  <a:pt x="10489872" y="291709"/>
                </a:lnTo>
                <a:cubicBezTo>
                  <a:pt x="10489579" y="292827"/>
                  <a:pt x="10489579" y="292827"/>
                  <a:pt x="10489579" y="292827"/>
                </a:cubicBezTo>
                <a:cubicBezTo>
                  <a:pt x="10487216" y="301771"/>
                  <a:pt x="10487216" y="301771"/>
                  <a:pt x="10487216" y="301771"/>
                </a:cubicBezTo>
                <a:cubicBezTo>
                  <a:pt x="10484852" y="310247"/>
                  <a:pt x="10484852" y="310247"/>
                  <a:pt x="10484852" y="310247"/>
                </a:cubicBezTo>
                <a:cubicBezTo>
                  <a:pt x="10482509" y="319170"/>
                  <a:pt x="10482509" y="319170"/>
                  <a:pt x="10482509" y="319170"/>
                </a:cubicBezTo>
                <a:cubicBezTo>
                  <a:pt x="10480145" y="327667"/>
                  <a:pt x="10480145" y="327667"/>
                  <a:pt x="10480145" y="327667"/>
                </a:cubicBezTo>
                <a:cubicBezTo>
                  <a:pt x="10477781" y="336611"/>
                  <a:pt x="10477781" y="336611"/>
                  <a:pt x="10477781" y="336611"/>
                </a:cubicBezTo>
                <a:cubicBezTo>
                  <a:pt x="10475439" y="345065"/>
                  <a:pt x="10475439" y="345065"/>
                  <a:pt x="10475439" y="345065"/>
                </a:cubicBezTo>
                <a:cubicBezTo>
                  <a:pt x="10474267" y="349537"/>
                  <a:pt x="10473682" y="351773"/>
                  <a:pt x="10473389" y="352891"/>
                </a:cubicBezTo>
                <a:lnTo>
                  <a:pt x="10473097" y="354005"/>
                </a:lnTo>
                <a:lnTo>
                  <a:pt x="10473097" y="348370"/>
                </a:lnTo>
                <a:cubicBezTo>
                  <a:pt x="10473097" y="342727"/>
                  <a:pt x="10473097" y="342727"/>
                  <a:pt x="10473097" y="342727"/>
                </a:cubicBezTo>
                <a:cubicBezTo>
                  <a:pt x="10473097" y="337083"/>
                  <a:pt x="10473097" y="337083"/>
                  <a:pt x="10473097" y="337083"/>
                </a:cubicBezTo>
                <a:cubicBezTo>
                  <a:pt x="10473097" y="331419"/>
                  <a:pt x="10473097" y="331419"/>
                  <a:pt x="10473097" y="331419"/>
                </a:cubicBezTo>
                <a:cubicBezTo>
                  <a:pt x="10473097" y="325775"/>
                  <a:pt x="10473097" y="325775"/>
                  <a:pt x="10473097" y="325775"/>
                </a:cubicBezTo>
                <a:cubicBezTo>
                  <a:pt x="10473097" y="320132"/>
                  <a:pt x="10473097" y="320132"/>
                  <a:pt x="10473097" y="320132"/>
                </a:cubicBezTo>
                <a:cubicBezTo>
                  <a:pt x="10473566" y="314489"/>
                  <a:pt x="10473566" y="314489"/>
                  <a:pt x="10473566" y="314489"/>
                </a:cubicBezTo>
                <a:cubicBezTo>
                  <a:pt x="10473566" y="308824"/>
                  <a:pt x="10473566" y="308824"/>
                  <a:pt x="10473566" y="308824"/>
                </a:cubicBezTo>
                <a:cubicBezTo>
                  <a:pt x="10475440" y="305992"/>
                  <a:pt x="10475440" y="305992"/>
                  <a:pt x="10475440" y="305992"/>
                </a:cubicBezTo>
                <a:cubicBezTo>
                  <a:pt x="10477782" y="302712"/>
                  <a:pt x="10477782" y="302712"/>
                  <a:pt x="10477782" y="302712"/>
                </a:cubicBezTo>
                <a:cubicBezTo>
                  <a:pt x="10480146" y="299411"/>
                  <a:pt x="10480146" y="299411"/>
                  <a:pt x="10480146" y="299411"/>
                </a:cubicBezTo>
                <a:cubicBezTo>
                  <a:pt x="10482510" y="296579"/>
                  <a:pt x="10482510" y="296579"/>
                  <a:pt x="10482510" y="296579"/>
                </a:cubicBezTo>
                <a:cubicBezTo>
                  <a:pt x="10484853" y="293299"/>
                  <a:pt x="10484853" y="293299"/>
                  <a:pt x="10484853" y="293299"/>
                </a:cubicBezTo>
                <a:cubicBezTo>
                  <a:pt x="10487217" y="290467"/>
                  <a:pt x="10487217" y="290467"/>
                  <a:pt x="10487217" y="290467"/>
                </a:cubicBezTo>
                <a:cubicBezTo>
                  <a:pt x="10489580" y="287166"/>
                  <a:pt x="10489580" y="287166"/>
                  <a:pt x="10489580" y="287166"/>
                </a:cubicBezTo>
                <a:close/>
                <a:moveTo>
                  <a:pt x="10495692" y="282481"/>
                </a:moveTo>
                <a:cubicBezTo>
                  <a:pt x="10496629" y="285537"/>
                  <a:pt x="10497098" y="287065"/>
                  <a:pt x="10497333" y="287829"/>
                </a:cubicBezTo>
                <a:lnTo>
                  <a:pt x="10497567" y="288593"/>
                </a:lnTo>
                <a:lnTo>
                  <a:pt x="10497690" y="289119"/>
                </a:lnTo>
                <a:lnTo>
                  <a:pt x="10498815" y="293941"/>
                </a:lnTo>
                <a:cubicBezTo>
                  <a:pt x="10498993" y="294705"/>
                  <a:pt x="10498993" y="294705"/>
                  <a:pt x="10498993" y="294705"/>
                </a:cubicBezTo>
                <a:cubicBezTo>
                  <a:pt x="10500867" y="300838"/>
                  <a:pt x="10500867" y="300838"/>
                  <a:pt x="10500867" y="300838"/>
                </a:cubicBezTo>
                <a:cubicBezTo>
                  <a:pt x="10502742" y="306950"/>
                  <a:pt x="10502742" y="306950"/>
                  <a:pt x="10502742" y="306950"/>
                </a:cubicBezTo>
                <a:lnTo>
                  <a:pt x="10504189" y="311973"/>
                </a:lnTo>
                <a:lnTo>
                  <a:pt x="10504399" y="312704"/>
                </a:lnTo>
                <a:cubicBezTo>
                  <a:pt x="10504636" y="313526"/>
                  <a:pt x="10504636" y="313526"/>
                  <a:pt x="10504636" y="313526"/>
                </a:cubicBezTo>
                <a:lnTo>
                  <a:pt x="10504636" y="313528"/>
                </a:lnTo>
                <a:lnTo>
                  <a:pt x="10504637" y="313530"/>
                </a:lnTo>
                <a:lnTo>
                  <a:pt x="10505532" y="316459"/>
                </a:lnTo>
                <a:lnTo>
                  <a:pt x="10506276" y="318893"/>
                </a:lnTo>
                <a:cubicBezTo>
                  <a:pt x="10506510" y="319659"/>
                  <a:pt x="10506510" y="319659"/>
                  <a:pt x="10506510" y="319659"/>
                </a:cubicBezTo>
                <a:cubicBezTo>
                  <a:pt x="10507915" y="325771"/>
                  <a:pt x="10507915" y="325771"/>
                  <a:pt x="10507915" y="325771"/>
                </a:cubicBezTo>
                <a:lnTo>
                  <a:pt x="10507916" y="325775"/>
                </a:lnTo>
                <a:lnTo>
                  <a:pt x="10507916" y="325775"/>
                </a:lnTo>
                <a:lnTo>
                  <a:pt x="10509790" y="331883"/>
                </a:lnTo>
                <a:lnTo>
                  <a:pt x="10505573" y="335652"/>
                </a:lnTo>
                <a:cubicBezTo>
                  <a:pt x="10500866" y="339422"/>
                  <a:pt x="10500866" y="339422"/>
                  <a:pt x="10500866" y="339422"/>
                </a:cubicBezTo>
                <a:cubicBezTo>
                  <a:pt x="10496629" y="343191"/>
                  <a:pt x="10496629" y="343191"/>
                  <a:pt x="10496629" y="343191"/>
                </a:cubicBezTo>
                <a:cubicBezTo>
                  <a:pt x="10491922" y="346960"/>
                  <a:pt x="10491922" y="346960"/>
                  <a:pt x="10491922" y="346960"/>
                </a:cubicBezTo>
                <a:cubicBezTo>
                  <a:pt x="10487684" y="350708"/>
                  <a:pt x="10487684" y="350708"/>
                  <a:pt x="10487684" y="350708"/>
                </a:cubicBezTo>
                <a:cubicBezTo>
                  <a:pt x="10482978" y="354478"/>
                  <a:pt x="10482978" y="354478"/>
                  <a:pt x="10482978" y="354478"/>
                </a:cubicBezTo>
                <a:cubicBezTo>
                  <a:pt x="10478740" y="358247"/>
                  <a:pt x="10478740" y="358247"/>
                  <a:pt x="10478740" y="358247"/>
                </a:cubicBezTo>
                <a:lnTo>
                  <a:pt x="10474036" y="361993"/>
                </a:lnTo>
                <a:lnTo>
                  <a:pt x="10476513" y="353371"/>
                </a:lnTo>
                <a:cubicBezTo>
                  <a:pt x="10476867" y="352139"/>
                  <a:pt x="10476867" y="352139"/>
                  <a:pt x="10476867" y="352139"/>
                </a:cubicBezTo>
                <a:cubicBezTo>
                  <a:pt x="10479678" y="342258"/>
                  <a:pt x="10479678" y="342258"/>
                  <a:pt x="10479678" y="342258"/>
                </a:cubicBezTo>
                <a:cubicBezTo>
                  <a:pt x="10482042" y="331887"/>
                  <a:pt x="10482042" y="331887"/>
                  <a:pt x="10482042" y="331887"/>
                </a:cubicBezTo>
                <a:cubicBezTo>
                  <a:pt x="10484853" y="322006"/>
                  <a:pt x="10484853" y="322006"/>
                  <a:pt x="10484853" y="322006"/>
                </a:cubicBezTo>
                <a:cubicBezTo>
                  <a:pt x="10487685" y="312125"/>
                  <a:pt x="10487685" y="312125"/>
                  <a:pt x="10487685" y="312125"/>
                </a:cubicBezTo>
                <a:cubicBezTo>
                  <a:pt x="10490028" y="302243"/>
                  <a:pt x="10490028" y="302243"/>
                  <a:pt x="10490028" y="302243"/>
                </a:cubicBezTo>
                <a:cubicBezTo>
                  <a:pt x="10492860" y="292362"/>
                  <a:pt x="10492860" y="292362"/>
                  <a:pt x="10492860" y="292362"/>
                </a:cubicBezTo>
                <a:cubicBezTo>
                  <a:pt x="10495692" y="282481"/>
                  <a:pt x="10495692" y="282481"/>
                  <a:pt x="10495692" y="282481"/>
                </a:cubicBezTo>
                <a:close/>
                <a:moveTo>
                  <a:pt x="10662314" y="274474"/>
                </a:moveTo>
                <a:cubicBezTo>
                  <a:pt x="10669853" y="282481"/>
                  <a:pt x="10669853" y="282481"/>
                  <a:pt x="10669853" y="282481"/>
                </a:cubicBezTo>
                <a:cubicBezTo>
                  <a:pt x="10676902" y="290467"/>
                  <a:pt x="10676902" y="290467"/>
                  <a:pt x="10676902" y="290467"/>
                </a:cubicBezTo>
                <a:cubicBezTo>
                  <a:pt x="10684441" y="298474"/>
                  <a:pt x="10684441" y="298474"/>
                  <a:pt x="10684441" y="298474"/>
                </a:cubicBezTo>
                <a:cubicBezTo>
                  <a:pt x="10691958" y="306481"/>
                  <a:pt x="10691958" y="306481"/>
                  <a:pt x="10691958" y="306481"/>
                </a:cubicBezTo>
                <a:cubicBezTo>
                  <a:pt x="10699007" y="314020"/>
                  <a:pt x="10699007" y="314020"/>
                  <a:pt x="10699007" y="314020"/>
                </a:cubicBezTo>
                <a:cubicBezTo>
                  <a:pt x="10706546" y="322006"/>
                  <a:pt x="10706546" y="322006"/>
                  <a:pt x="10706546" y="322006"/>
                </a:cubicBezTo>
                <a:cubicBezTo>
                  <a:pt x="10714085" y="330013"/>
                  <a:pt x="10714085" y="330013"/>
                  <a:pt x="10714085" y="330013"/>
                </a:cubicBezTo>
                <a:cubicBezTo>
                  <a:pt x="10717610" y="334016"/>
                  <a:pt x="10719372" y="336018"/>
                  <a:pt x="10720253" y="337019"/>
                </a:cubicBezTo>
                <a:lnTo>
                  <a:pt x="10721131" y="338017"/>
                </a:lnTo>
                <a:lnTo>
                  <a:pt x="10712897" y="340085"/>
                </a:lnTo>
                <a:cubicBezTo>
                  <a:pt x="10711720" y="340380"/>
                  <a:pt x="10711720" y="340380"/>
                  <a:pt x="10711720" y="340380"/>
                </a:cubicBezTo>
                <a:cubicBezTo>
                  <a:pt x="10702307" y="343191"/>
                  <a:pt x="10702307" y="343191"/>
                  <a:pt x="10702307" y="343191"/>
                </a:cubicBezTo>
                <a:cubicBezTo>
                  <a:pt x="10692426" y="346023"/>
                  <a:pt x="10692426" y="346023"/>
                  <a:pt x="10692426" y="346023"/>
                </a:cubicBezTo>
                <a:cubicBezTo>
                  <a:pt x="10683034" y="348834"/>
                  <a:pt x="10683034" y="348834"/>
                  <a:pt x="10683034" y="348834"/>
                </a:cubicBezTo>
                <a:cubicBezTo>
                  <a:pt x="10673600" y="351177"/>
                  <a:pt x="10673600" y="351177"/>
                  <a:pt x="10673600" y="351177"/>
                </a:cubicBezTo>
                <a:cubicBezTo>
                  <a:pt x="10663718" y="354009"/>
                  <a:pt x="10663718" y="354009"/>
                  <a:pt x="10663718" y="354009"/>
                </a:cubicBezTo>
                <a:cubicBezTo>
                  <a:pt x="10654305" y="356842"/>
                  <a:pt x="10654305" y="356842"/>
                  <a:pt x="10654305" y="356842"/>
                </a:cubicBezTo>
                <a:cubicBezTo>
                  <a:pt x="10649599" y="358024"/>
                  <a:pt x="10647246" y="358614"/>
                  <a:pt x="10646070" y="358910"/>
                </a:cubicBezTo>
                <a:lnTo>
                  <a:pt x="10644895" y="359205"/>
                </a:lnTo>
                <a:lnTo>
                  <a:pt x="10646789" y="348838"/>
                </a:lnTo>
                <a:cubicBezTo>
                  <a:pt x="10649131" y="338020"/>
                  <a:pt x="10649131" y="338020"/>
                  <a:pt x="10649131" y="338020"/>
                </a:cubicBezTo>
                <a:cubicBezTo>
                  <a:pt x="10651495" y="327671"/>
                  <a:pt x="10651495" y="327671"/>
                  <a:pt x="10651495" y="327671"/>
                </a:cubicBezTo>
                <a:cubicBezTo>
                  <a:pt x="10653391" y="316831"/>
                  <a:pt x="10653391" y="316831"/>
                  <a:pt x="10653391" y="316831"/>
                </a:cubicBezTo>
                <a:cubicBezTo>
                  <a:pt x="10655733" y="306481"/>
                  <a:pt x="10655733" y="306481"/>
                  <a:pt x="10655733" y="306481"/>
                </a:cubicBezTo>
                <a:cubicBezTo>
                  <a:pt x="10658076" y="295642"/>
                  <a:pt x="10658076" y="295642"/>
                  <a:pt x="10658076" y="295642"/>
                </a:cubicBezTo>
                <a:cubicBezTo>
                  <a:pt x="10659971" y="285292"/>
                  <a:pt x="10659971" y="285292"/>
                  <a:pt x="10659971" y="285292"/>
                </a:cubicBezTo>
                <a:cubicBezTo>
                  <a:pt x="10662314" y="274474"/>
                  <a:pt x="10662314" y="274474"/>
                  <a:pt x="10662314" y="274474"/>
                </a:cubicBezTo>
                <a:close/>
                <a:moveTo>
                  <a:pt x="10659032" y="273517"/>
                </a:moveTo>
                <a:lnTo>
                  <a:pt x="10657375" y="282996"/>
                </a:lnTo>
                <a:cubicBezTo>
                  <a:pt x="10657138" y="284351"/>
                  <a:pt x="10657138" y="284351"/>
                  <a:pt x="10657138" y="284351"/>
                </a:cubicBezTo>
                <a:cubicBezTo>
                  <a:pt x="10654774" y="294701"/>
                  <a:pt x="10654774" y="294701"/>
                  <a:pt x="10654774" y="294701"/>
                </a:cubicBezTo>
                <a:cubicBezTo>
                  <a:pt x="10652431" y="305519"/>
                  <a:pt x="10652431" y="305519"/>
                  <a:pt x="10652431" y="305519"/>
                </a:cubicBezTo>
                <a:cubicBezTo>
                  <a:pt x="10650557" y="316359"/>
                  <a:pt x="10650557" y="316359"/>
                  <a:pt x="10650557" y="316359"/>
                </a:cubicBezTo>
                <a:cubicBezTo>
                  <a:pt x="10648193" y="326708"/>
                  <a:pt x="10648193" y="326708"/>
                  <a:pt x="10648193" y="326708"/>
                </a:cubicBezTo>
                <a:cubicBezTo>
                  <a:pt x="10645851" y="337548"/>
                  <a:pt x="10645851" y="337548"/>
                  <a:pt x="10645851" y="337548"/>
                </a:cubicBezTo>
                <a:cubicBezTo>
                  <a:pt x="10643977" y="347897"/>
                  <a:pt x="10643977" y="347897"/>
                  <a:pt x="10643977" y="347897"/>
                </a:cubicBezTo>
                <a:cubicBezTo>
                  <a:pt x="10641592" y="358716"/>
                  <a:pt x="10641592" y="358716"/>
                  <a:pt x="10641592" y="358716"/>
                </a:cubicBezTo>
                <a:cubicBezTo>
                  <a:pt x="10633606" y="351667"/>
                  <a:pt x="10633606" y="351667"/>
                  <a:pt x="10633606" y="351667"/>
                </a:cubicBezTo>
                <a:cubicBezTo>
                  <a:pt x="10625598" y="344597"/>
                  <a:pt x="10625598" y="344597"/>
                  <a:pt x="10625598" y="344597"/>
                </a:cubicBezTo>
                <a:cubicBezTo>
                  <a:pt x="10617612" y="337548"/>
                  <a:pt x="10617612" y="337548"/>
                  <a:pt x="10617612" y="337548"/>
                </a:cubicBezTo>
                <a:cubicBezTo>
                  <a:pt x="10609583" y="330009"/>
                  <a:pt x="10609583" y="330009"/>
                  <a:pt x="10609583" y="330009"/>
                </a:cubicBezTo>
                <a:cubicBezTo>
                  <a:pt x="10602066" y="322939"/>
                  <a:pt x="10602066" y="322939"/>
                  <a:pt x="10602066" y="322939"/>
                </a:cubicBezTo>
                <a:cubicBezTo>
                  <a:pt x="10594059" y="315890"/>
                  <a:pt x="10594059" y="315890"/>
                  <a:pt x="10594059" y="315890"/>
                </a:cubicBezTo>
                <a:cubicBezTo>
                  <a:pt x="10586072" y="308820"/>
                  <a:pt x="10586072" y="308820"/>
                  <a:pt x="10586072" y="308820"/>
                </a:cubicBezTo>
                <a:cubicBezTo>
                  <a:pt x="10582069" y="305295"/>
                  <a:pt x="10580067" y="303533"/>
                  <a:pt x="10579066" y="302652"/>
                </a:cubicBezTo>
                <a:lnTo>
                  <a:pt x="10578069" y="301774"/>
                </a:lnTo>
                <a:lnTo>
                  <a:pt x="10587948" y="298474"/>
                </a:lnTo>
                <a:cubicBezTo>
                  <a:pt x="10598297" y="294705"/>
                  <a:pt x="10598297" y="294705"/>
                  <a:pt x="10598297" y="294705"/>
                </a:cubicBezTo>
                <a:cubicBezTo>
                  <a:pt x="10608669" y="291425"/>
                  <a:pt x="10608669" y="291425"/>
                  <a:pt x="10608669" y="291425"/>
                </a:cubicBezTo>
                <a:cubicBezTo>
                  <a:pt x="10618550" y="287656"/>
                  <a:pt x="10618550" y="287656"/>
                  <a:pt x="10618550" y="287656"/>
                </a:cubicBezTo>
                <a:cubicBezTo>
                  <a:pt x="10628900" y="284355"/>
                  <a:pt x="10628900" y="284355"/>
                  <a:pt x="10628900" y="284355"/>
                </a:cubicBezTo>
                <a:cubicBezTo>
                  <a:pt x="10638782" y="280586"/>
                  <a:pt x="10638782" y="280586"/>
                  <a:pt x="10638782" y="280586"/>
                </a:cubicBezTo>
                <a:cubicBezTo>
                  <a:pt x="10649131" y="277285"/>
                  <a:pt x="10649131" y="277285"/>
                  <a:pt x="10649131" y="277285"/>
                </a:cubicBezTo>
                <a:cubicBezTo>
                  <a:pt x="10654082" y="275400"/>
                  <a:pt x="10656558" y="274458"/>
                  <a:pt x="10657796" y="273987"/>
                </a:cubicBezTo>
                <a:close/>
                <a:moveTo>
                  <a:pt x="10538051" y="266467"/>
                </a:moveTo>
                <a:cubicBezTo>
                  <a:pt x="10542289" y="270705"/>
                  <a:pt x="10542289" y="270705"/>
                  <a:pt x="10542289" y="270705"/>
                </a:cubicBezTo>
                <a:cubicBezTo>
                  <a:pt x="10546526" y="274942"/>
                  <a:pt x="10546526" y="274942"/>
                  <a:pt x="10546526" y="274942"/>
                </a:cubicBezTo>
                <a:cubicBezTo>
                  <a:pt x="10550764" y="279180"/>
                  <a:pt x="10550764" y="279180"/>
                  <a:pt x="10550764" y="279180"/>
                </a:cubicBezTo>
                <a:cubicBezTo>
                  <a:pt x="10554981" y="283397"/>
                  <a:pt x="10554981" y="283397"/>
                  <a:pt x="10554981" y="283397"/>
                </a:cubicBezTo>
                <a:cubicBezTo>
                  <a:pt x="10559240" y="288124"/>
                  <a:pt x="10559240" y="288124"/>
                  <a:pt x="10559240" y="288124"/>
                </a:cubicBezTo>
                <a:cubicBezTo>
                  <a:pt x="10563478" y="292362"/>
                  <a:pt x="10563478" y="292362"/>
                  <a:pt x="10563478" y="292362"/>
                </a:cubicBezTo>
                <a:cubicBezTo>
                  <a:pt x="10567695" y="296579"/>
                  <a:pt x="10567695" y="296579"/>
                  <a:pt x="10567695" y="296579"/>
                </a:cubicBezTo>
                <a:lnTo>
                  <a:pt x="10571930" y="300835"/>
                </a:lnTo>
                <a:lnTo>
                  <a:pt x="10564883" y="304114"/>
                </a:lnTo>
                <a:cubicBezTo>
                  <a:pt x="10557812" y="307883"/>
                  <a:pt x="10557812" y="307883"/>
                  <a:pt x="10557812" y="307883"/>
                </a:cubicBezTo>
                <a:cubicBezTo>
                  <a:pt x="10550763" y="311652"/>
                  <a:pt x="10550763" y="311652"/>
                  <a:pt x="10550763" y="311652"/>
                </a:cubicBezTo>
                <a:cubicBezTo>
                  <a:pt x="10543225" y="314953"/>
                  <a:pt x="10543225" y="314953"/>
                  <a:pt x="10543225" y="314953"/>
                </a:cubicBezTo>
                <a:cubicBezTo>
                  <a:pt x="10536154" y="318701"/>
                  <a:pt x="10536154" y="318701"/>
                  <a:pt x="10536154" y="318701"/>
                </a:cubicBezTo>
                <a:cubicBezTo>
                  <a:pt x="10529105" y="322002"/>
                  <a:pt x="10529105" y="322002"/>
                  <a:pt x="10529105" y="322002"/>
                </a:cubicBezTo>
                <a:cubicBezTo>
                  <a:pt x="10522056" y="325771"/>
                  <a:pt x="10522056" y="325771"/>
                  <a:pt x="10522056" y="325771"/>
                </a:cubicBezTo>
                <a:lnTo>
                  <a:pt x="10514989" y="329071"/>
                </a:lnTo>
                <a:lnTo>
                  <a:pt x="10517819" y="321537"/>
                </a:lnTo>
                <a:cubicBezTo>
                  <a:pt x="10520630" y="313530"/>
                  <a:pt x="10520630" y="313530"/>
                  <a:pt x="10520630" y="313530"/>
                </a:cubicBezTo>
                <a:cubicBezTo>
                  <a:pt x="10523463" y="305523"/>
                  <a:pt x="10523463" y="305523"/>
                  <a:pt x="10523463" y="305523"/>
                </a:cubicBezTo>
                <a:cubicBezTo>
                  <a:pt x="10526274" y="298006"/>
                  <a:pt x="10526274" y="298006"/>
                  <a:pt x="10526274" y="298006"/>
                </a:cubicBezTo>
                <a:cubicBezTo>
                  <a:pt x="10529575" y="289999"/>
                  <a:pt x="10529575" y="289999"/>
                  <a:pt x="10529575" y="289999"/>
                </a:cubicBezTo>
                <a:cubicBezTo>
                  <a:pt x="10532386" y="282013"/>
                  <a:pt x="10532386" y="282013"/>
                  <a:pt x="10532386" y="282013"/>
                </a:cubicBezTo>
                <a:cubicBezTo>
                  <a:pt x="10535218" y="274474"/>
                  <a:pt x="10535218" y="274474"/>
                  <a:pt x="10535218" y="274474"/>
                </a:cubicBezTo>
                <a:cubicBezTo>
                  <a:pt x="10538051" y="266467"/>
                  <a:pt x="10538051" y="266467"/>
                  <a:pt x="10538051" y="266467"/>
                </a:cubicBezTo>
                <a:close/>
                <a:moveTo>
                  <a:pt x="10534747" y="265999"/>
                </a:moveTo>
                <a:lnTo>
                  <a:pt x="10532289" y="272572"/>
                </a:lnTo>
                <a:cubicBezTo>
                  <a:pt x="10531938" y="273512"/>
                  <a:pt x="10531938" y="273512"/>
                  <a:pt x="10531938" y="273512"/>
                </a:cubicBezTo>
                <a:cubicBezTo>
                  <a:pt x="10529105" y="281519"/>
                  <a:pt x="10529105" y="281519"/>
                  <a:pt x="10529105" y="281519"/>
                </a:cubicBezTo>
                <a:cubicBezTo>
                  <a:pt x="10526273" y="289058"/>
                  <a:pt x="10526273" y="289058"/>
                  <a:pt x="10526273" y="289058"/>
                </a:cubicBezTo>
                <a:cubicBezTo>
                  <a:pt x="10523462" y="296575"/>
                  <a:pt x="10523462" y="296575"/>
                  <a:pt x="10523462" y="296575"/>
                </a:cubicBezTo>
                <a:cubicBezTo>
                  <a:pt x="10520629" y="304114"/>
                  <a:pt x="10520629" y="304114"/>
                  <a:pt x="10520629" y="304114"/>
                </a:cubicBezTo>
                <a:cubicBezTo>
                  <a:pt x="10517818" y="312121"/>
                  <a:pt x="10517818" y="312121"/>
                  <a:pt x="10517818" y="312121"/>
                </a:cubicBezTo>
                <a:cubicBezTo>
                  <a:pt x="10514986" y="319659"/>
                  <a:pt x="10514986" y="319659"/>
                  <a:pt x="10514986" y="319659"/>
                </a:cubicBezTo>
                <a:cubicBezTo>
                  <a:pt x="10512175" y="327198"/>
                  <a:pt x="10512175" y="327198"/>
                  <a:pt x="10512175" y="327198"/>
                </a:cubicBezTo>
                <a:cubicBezTo>
                  <a:pt x="10510279" y="321065"/>
                  <a:pt x="10510279" y="321065"/>
                  <a:pt x="10510279" y="321065"/>
                </a:cubicBezTo>
                <a:lnTo>
                  <a:pt x="10508405" y="314953"/>
                </a:lnTo>
                <a:lnTo>
                  <a:pt x="10506748" y="309180"/>
                </a:lnTo>
                <a:cubicBezTo>
                  <a:pt x="10506511" y="308355"/>
                  <a:pt x="10506511" y="308355"/>
                  <a:pt x="10506511" y="308355"/>
                </a:cubicBezTo>
                <a:cubicBezTo>
                  <a:pt x="10504637" y="302243"/>
                  <a:pt x="10504637" y="302243"/>
                  <a:pt x="10504637" y="302243"/>
                </a:cubicBezTo>
                <a:cubicBezTo>
                  <a:pt x="10503210" y="296110"/>
                  <a:pt x="10503210" y="296110"/>
                  <a:pt x="10503210" y="296110"/>
                </a:cubicBezTo>
                <a:lnTo>
                  <a:pt x="10503210" y="296109"/>
                </a:lnTo>
                <a:lnTo>
                  <a:pt x="10503209" y="296106"/>
                </a:lnTo>
                <a:cubicBezTo>
                  <a:pt x="10501335" y="289995"/>
                  <a:pt x="10501335" y="289995"/>
                  <a:pt x="10501335" y="289995"/>
                </a:cubicBezTo>
                <a:cubicBezTo>
                  <a:pt x="10499461" y="283393"/>
                  <a:pt x="10499461" y="283393"/>
                  <a:pt x="10499461" y="283393"/>
                </a:cubicBezTo>
                <a:cubicBezTo>
                  <a:pt x="10498514" y="280337"/>
                  <a:pt x="10498040" y="278809"/>
                  <a:pt x="10497803" y="278045"/>
                </a:cubicBezTo>
                <a:lnTo>
                  <a:pt x="10497567" y="277285"/>
                </a:lnTo>
                <a:lnTo>
                  <a:pt x="10502273" y="275879"/>
                </a:lnTo>
                <a:cubicBezTo>
                  <a:pt x="10506979" y="274474"/>
                  <a:pt x="10506979" y="274474"/>
                  <a:pt x="10506979" y="274474"/>
                </a:cubicBezTo>
                <a:cubicBezTo>
                  <a:pt x="10511686" y="273047"/>
                  <a:pt x="10511686" y="273047"/>
                  <a:pt x="10511686" y="273047"/>
                </a:cubicBezTo>
                <a:cubicBezTo>
                  <a:pt x="10516392" y="271642"/>
                  <a:pt x="10516392" y="271642"/>
                  <a:pt x="10516392" y="271642"/>
                </a:cubicBezTo>
                <a:cubicBezTo>
                  <a:pt x="10521099" y="270236"/>
                  <a:pt x="10521099" y="270236"/>
                  <a:pt x="10521099" y="270236"/>
                </a:cubicBezTo>
                <a:cubicBezTo>
                  <a:pt x="10525805" y="268831"/>
                  <a:pt x="10525805" y="268831"/>
                  <a:pt x="10525805" y="268831"/>
                </a:cubicBezTo>
                <a:cubicBezTo>
                  <a:pt x="10530043" y="267404"/>
                  <a:pt x="10530043" y="267404"/>
                  <a:pt x="10530043" y="267404"/>
                </a:cubicBezTo>
                <a:close/>
                <a:moveTo>
                  <a:pt x="10882581" y="261293"/>
                </a:moveTo>
                <a:lnTo>
                  <a:pt x="10883538" y="262697"/>
                </a:lnTo>
                <a:cubicBezTo>
                  <a:pt x="10884476" y="263634"/>
                  <a:pt x="10884476" y="263634"/>
                  <a:pt x="10884476" y="263634"/>
                </a:cubicBezTo>
                <a:cubicBezTo>
                  <a:pt x="10884944" y="265061"/>
                  <a:pt x="10884944" y="265061"/>
                  <a:pt x="10884944" y="265061"/>
                </a:cubicBezTo>
                <a:cubicBezTo>
                  <a:pt x="10885881" y="266467"/>
                  <a:pt x="10885881" y="266467"/>
                  <a:pt x="10885881" y="266467"/>
                </a:cubicBezTo>
                <a:cubicBezTo>
                  <a:pt x="10886839" y="267404"/>
                  <a:pt x="10886839" y="267404"/>
                  <a:pt x="10886839" y="267404"/>
                </a:cubicBezTo>
                <a:cubicBezTo>
                  <a:pt x="10887776" y="268831"/>
                  <a:pt x="10887776" y="268831"/>
                  <a:pt x="10887776" y="268831"/>
                </a:cubicBezTo>
                <a:cubicBezTo>
                  <a:pt x="10888713" y="270236"/>
                  <a:pt x="10888713" y="270236"/>
                  <a:pt x="10888713" y="270236"/>
                </a:cubicBezTo>
                <a:cubicBezTo>
                  <a:pt x="10889650" y="271642"/>
                  <a:pt x="10889650" y="271642"/>
                  <a:pt x="10889650" y="271642"/>
                </a:cubicBezTo>
                <a:lnTo>
                  <a:pt x="10889856" y="272554"/>
                </a:lnTo>
                <a:lnTo>
                  <a:pt x="10890608" y="275875"/>
                </a:lnTo>
                <a:lnTo>
                  <a:pt x="10890609" y="275877"/>
                </a:lnTo>
                <a:lnTo>
                  <a:pt x="10890609" y="275879"/>
                </a:lnTo>
                <a:lnTo>
                  <a:pt x="10892013" y="280114"/>
                </a:lnTo>
                <a:lnTo>
                  <a:pt x="10892950" y="284820"/>
                </a:lnTo>
                <a:lnTo>
                  <a:pt x="10892951" y="284822"/>
                </a:lnTo>
                <a:lnTo>
                  <a:pt x="10892951" y="284824"/>
                </a:lnTo>
                <a:lnTo>
                  <a:pt x="10893190" y="285903"/>
                </a:lnTo>
                <a:lnTo>
                  <a:pt x="10893887" y="289058"/>
                </a:lnTo>
                <a:lnTo>
                  <a:pt x="10893887" y="289059"/>
                </a:lnTo>
                <a:lnTo>
                  <a:pt x="10893888" y="289062"/>
                </a:lnTo>
                <a:lnTo>
                  <a:pt x="10895293" y="293296"/>
                </a:lnTo>
                <a:lnTo>
                  <a:pt x="10896251" y="298002"/>
                </a:lnTo>
                <a:lnTo>
                  <a:pt x="10896251" y="298002"/>
                </a:lnTo>
                <a:lnTo>
                  <a:pt x="10896252" y="298006"/>
                </a:lnTo>
                <a:lnTo>
                  <a:pt x="10897657" y="302241"/>
                </a:lnTo>
                <a:lnTo>
                  <a:pt x="10898594" y="306477"/>
                </a:lnTo>
                <a:cubicBezTo>
                  <a:pt x="10896720" y="300834"/>
                  <a:pt x="10896720" y="300834"/>
                  <a:pt x="10896720" y="300834"/>
                </a:cubicBezTo>
                <a:cubicBezTo>
                  <a:pt x="10894377" y="295191"/>
                  <a:pt x="10894377" y="295191"/>
                  <a:pt x="10894377" y="295191"/>
                </a:cubicBezTo>
                <a:cubicBezTo>
                  <a:pt x="10892482" y="289526"/>
                  <a:pt x="10892482" y="289526"/>
                  <a:pt x="10892482" y="289526"/>
                </a:cubicBezTo>
                <a:cubicBezTo>
                  <a:pt x="10890608" y="283883"/>
                  <a:pt x="10890608" y="283883"/>
                  <a:pt x="10890608" y="283883"/>
                </a:cubicBezTo>
                <a:cubicBezTo>
                  <a:pt x="10888712" y="278239"/>
                  <a:pt x="10888712" y="278239"/>
                  <a:pt x="10888712" y="278239"/>
                </a:cubicBezTo>
                <a:cubicBezTo>
                  <a:pt x="10886349" y="272596"/>
                  <a:pt x="10886349" y="272596"/>
                  <a:pt x="10886349" y="272596"/>
                </a:cubicBezTo>
                <a:cubicBezTo>
                  <a:pt x="10884475" y="266931"/>
                  <a:pt x="10884475" y="266931"/>
                  <a:pt x="10884475" y="266931"/>
                </a:cubicBezTo>
                <a:cubicBezTo>
                  <a:pt x="10883527" y="264110"/>
                  <a:pt x="10883053" y="262699"/>
                  <a:pt x="10882816" y="261993"/>
                </a:cubicBezTo>
                <a:close/>
                <a:moveTo>
                  <a:pt x="10755506" y="260802"/>
                </a:moveTo>
                <a:cubicBezTo>
                  <a:pt x="10761149" y="267872"/>
                  <a:pt x="10761149" y="267872"/>
                  <a:pt x="10761149" y="267872"/>
                </a:cubicBezTo>
                <a:cubicBezTo>
                  <a:pt x="10766793" y="274942"/>
                  <a:pt x="10766793" y="274942"/>
                  <a:pt x="10766793" y="274942"/>
                </a:cubicBezTo>
                <a:cubicBezTo>
                  <a:pt x="10772458" y="282013"/>
                  <a:pt x="10772458" y="282013"/>
                  <a:pt x="10772458" y="282013"/>
                </a:cubicBezTo>
                <a:cubicBezTo>
                  <a:pt x="10778101" y="289062"/>
                  <a:pt x="10778101" y="289062"/>
                  <a:pt x="10778101" y="289062"/>
                </a:cubicBezTo>
                <a:cubicBezTo>
                  <a:pt x="10783745" y="296110"/>
                  <a:pt x="10783745" y="296110"/>
                  <a:pt x="10783745" y="296110"/>
                </a:cubicBezTo>
                <a:cubicBezTo>
                  <a:pt x="10789388" y="303180"/>
                  <a:pt x="10789388" y="303180"/>
                  <a:pt x="10789388" y="303180"/>
                </a:cubicBezTo>
                <a:cubicBezTo>
                  <a:pt x="10795053" y="310251"/>
                  <a:pt x="10795053" y="310251"/>
                  <a:pt x="10795053" y="310251"/>
                </a:cubicBezTo>
                <a:cubicBezTo>
                  <a:pt x="10797874" y="313775"/>
                  <a:pt x="10799285" y="315538"/>
                  <a:pt x="10799991" y="316419"/>
                </a:cubicBezTo>
                <a:lnTo>
                  <a:pt x="10800694" y="317297"/>
                </a:lnTo>
                <a:lnTo>
                  <a:pt x="10800227" y="318233"/>
                </a:lnTo>
                <a:cubicBezTo>
                  <a:pt x="10799737" y="318701"/>
                  <a:pt x="10799737" y="318701"/>
                  <a:pt x="10799737" y="319170"/>
                </a:cubicBezTo>
                <a:cubicBezTo>
                  <a:pt x="10799269" y="319170"/>
                  <a:pt x="10799269" y="319659"/>
                  <a:pt x="10799269" y="320128"/>
                </a:cubicBezTo>
                <a:cubicBezTo>
                  <a:pt x="10798800" y="320128"/>
                  <a:pt x="10798800" y="320596"/>
                  <a:pt x="10798800" y="321065"/>
                </a:cubicBezTo>
                <a:cubicBezTo>
                  <a:pt x="10798331" y="321065"/>
                  <a:pt x="10798331" y="321533"/>
                  <a:pt x="10798331" y="322002"/>
                </a:cubicBezTo>
                <a:cubicBezTo>
                  <a:pt x="10798331" y="322002"/>
                  <a:pt x="10798331" y="322470"/>
                  <a:pt x="10798331" y="322939"/>
                </a:cubicBezTo>
                <a:cubicBezTo>
                  <a:pt x="10797863" y="322939"/>
                  <a:pt x="10797863" y="323429"/>
                  <a:pt x="10797863" y="323897"/>
                </a:cubicBezTo>
                <a:cubicBezTo>
                  <a:pt x="10797863" y="324366"/>
                  <a:pt x="10797863" y="324366"/>
                  <a:pt x="10797863" y="324834"/>
                </a:cubicBezTo>
                <a:cubicBezTo>
                  <a:pt x="10788919" y="326708"/>
                  <a:pt x="10788919" y="326708"/>
                  <a:pt x="10788919" y="326708"/>
                </a:cubicBezTo>
                <a:cubicBezTo>
                  <a:pt x="10779974" y="328114"/>
                  <a:pt x="10779974" y="328114"/>
                  <a:pt x="10779974" y="328114"/>
                </a:cubicBezTo>
                <a:cubicBezTo>
                  <a:pt x="10771030" y="329541"/>
                  <a:pt x="10771030" y="329541"/>
                  <a:pt x="10771030" y="329541"/>
                </a:cubicBezTo>
                <a:cubicBezTo>
                  <a:pt x="10762085" y="330946"/>
                  <a:pt x="10762085" y="330946"/>
                  <a:pt x="10762085" y="330946"/>
                </a:cubicBezTo>
                <a:cubicBezTo>
                  <a:pt x="10753609" y="332352"/>
                  <a:pt x="10753609" y="332352"/>
                  <a:pt x="10753609" y="332352"/>
                </a:cubicBezTo>
                <a:cubicBezTo>
                  <a:pt x="10744665" y="333778"/>
                  <a:pt x="10744665" y="333778"/>
                  <a:pt x="10744665" y="333778"/>
                </a:cubicBezTo>
                <a:cubicBezTo>
                  <a:pt x="10735721" y="335184"/>
                  <a:pt x="10735721" y="335184"/>
                  <a:pt x="10735721" y="335184"/>
                </a:cubicBezTo>
                <a:cubicBezTo>
                  <a:pt x="10731260" y="335897"/>
                  <a:pt x="10729029" y="336254"/>
                  <a:pt x="10727913" y="336432"/>
                </a:cubicBezTo>
                <a:lnTo>
                  <a:pt x="10726800" y="336610"/>
                </a:lnTo>
                <a:lnTo>
                  <a:pt x="10729259" y="328378"/>
                </a:lnTo>
                <a:cubicBezTo>
                  <a:pt x="10729610" y="327202"/>
                  <a:pt x="10729610" y="327202"/>
                  <a:pt x="10729610" y="327202"/>
                </a:cubicBezTo>
                <a:cubicBezTo>
                  <a:pt x="10731952" y="318237"/>
                  <a:pt x="10731952" y="318237"/>
                  <a:pt x="10731952" y="318237"/>
                </a:cubicBezTo>
                <a:cubicBezTo>
                  <a:pt x="10734785" y="308824"/>
                  <a:pt x="10734785" y="308824"/>
                  <a:pt x="10734785" y="308824"/>
                </a:cubicBezTo>
                <a:cubicBezTo>
                  <a:pt x="10737617" y="299411"/>
                  <a:pt x="10737617" y="299411"/>
                  <a:pt x="10737617" y="299411"/>
                </a:cubicBezTo>
                <a:cubicBezTo>
                  <a:pt x="10740449" y="289999"/>
                  <a:pt x="10740449" y="289999"/>
                  <a:pt x="10740449" y="289999"/>
                </a:cubicBezTo>
                <a:cubicBezTo>
                  <a:pt x="10743261" y="280586"/>
                  <a:pt x="10743261" y="280586"/>
                  <a:pt x="10743261" y="280586"/>
                </a:cubicBezTo>
                <a:cubicBezTo>
                  <a:pt x="10746093" y="271642"/>
                  <a:pt x="10746093" y="271642"/>
                  <a:pt x="10746093" y="271642"/>
                </a:cubicBezTo>
                <a:cubicBezTo>
                  <a:pt x="10748436" y="262229"/>
                  <a:pt x="10748436" y="262229"/>
                  <a:pt x="10748436" y="262229"/>
                </a:cubicBezTo>
                <a:lnTo>
                  <a:pt x="10748904" y="262229"/>
                </a:lnTo>
                <a:cubicBezTo>
                  <a:pt x="10748904" y="262229"/>
                  <a:pt x="10748904" y="262229"/>
                  <a:pt x="10749394" y="262229"/>
                </a:cubicBezTo>
                <a:lnTo>
                  <a:pt x="10749862" y="262229"/>
                </a:lnTo>
                <a:cubicBezTo>
                  <a:pt x="10749862" y="262229"/>
                  <a:pt x="10749862" y="262229"/>
                  <a:pt x="10750331" y="262229"/>
                </a:cubicBezTo>
                <a:lnTo>
                  <a:pt x="10750778" y="262229"/>
                </a:lnTo>
                <a:cubicBezTo>
                  <a:pt x="10751268" y="262229"/>
                  <a:pt x="10751268" y="262229"/>
                  <a:pt x="10751736" y="262229"/>
                </a:cubicBezTo>
                <a:lnTo>
                  <a:pt x="10752205" y="262229"/>
                </a:lnTo>
                <a:cubicBezTo>
                  <a:pt x="10752673" y="262229"/>
                  <a:pt x="10752673" y="262229"/>
                  <a:pt x="10753163" y="261760"/>
                </a:cubicBezTo>
                <a:lnTo>
                  <a:pt x="10753610" y="261760"/>
                </a:lnTo>
                <a:cubicBezTo>
                  <a:pt x="10754079" y="261760"/>
                  <a:pt x="10754079" y="261760"/>
                  <a:pt x="10754548" y="261292"/>
                </a:cubicBezTo>
                <a:cubicBezTo>
                  <a:pt x="10754548" y="261292"/>
                  <a:pt x="10754548" y="261292"/>
                  <a:pt x="10755037" y="261292"/>
                </a:cubicBezTo>
                <a:cubicBezTo>
                  <a:pt x="10755037" y="260802"/>
                  <a:pt x="10755506" y="260802"/>
                  <a:pt x="10755506" y="260802"/>
                </a:cubicBezTo>
                <a:close/>
                <a:moveTo>
                  <a:pt x="10877895" y="257991"/>
                </a:moveTo>
                <a:cubicBezTo>
                  <a:pt x="10881664" y="267872"/>
                  <a:pt x="10881664" y="267872"/>
                  <a:pt x="10881664" y="267872"/>
                </a:cubicBezTo>
                <a:cubicBezTo>
                  <a:pt x="10884944" y="278243"/>
                  <a:pt x="10884944" y="278243"/>
                  <a:pt x="10884944" y="278243"/>
                </a:cubicBezTo>
                <a:cubicBezTo>
                  <a:pt x="10888713" y="288124"/>
                  <a:pt x="10888713" y="288124"/>
                  <a:pt x="10888713" y="288124"/>
                </a:cubicBezTo>
                <a:cubicBezTo>
                  <a:pt x="10892483" y="298474"/>
                  <a:pt x="10892483" y="298474"/>
                  <a:pt x="10892483" y="298474"/>
                </a:cubicBezTo>
                <a:cubicBezTo>
                  <a:pt x="10895762" y="308355"/>
                  <a:pt x="10895762" y="308355"/>
                  <a:pt x="10895762" y="308355"/>
                </a:cubicBezTo>
                <a:cubicBezTo>
                  <a:pt x="10899532" y="318705"/>
                  <a:pt x="10899532" y="318705"/>
                  <a:pt x="10899532" y="318705"/>
                </a:cubicBezTo>
                <a:cubicBezTo>
                  <a:pt x="10902833" y="329076"/>
                  <a:pt x="10902833" y="329076"/>
                  <a:pt x="10902833" y="329076"/>
                </a:cubicBezTo>
                <a:cubicBezTo>
                  <a:pt x="10904717" y="334016"/>
                  <a:pt x="10905660" y="336487"/>
                  <a:pt x="10906131" y="337722"/>
                </a:cubicBezTo>
                <a:lnTo>
                  <a:pt x="10906601" y="338953"/>
                </a:lnTo>
                <a:lnTo>
                  <a:pt x="10902363" y="337079"/>
                </a:lnTo>
                <a:cubicBezTo>
                  <a:pt x="10898594" y="335184"/>
                  <a:pt x="10898594" y="335184"/>
                  <a:pt x="10898594" y="335184"/>
                </a:cubicBezTo>
                <a:cubicBezTo>
                  <a:pt x="10894377" y="333310"/>
                  <a:pt x="10894377" y="333310"/>
                  <a:pt x="10894377" y="333310"/>
                </a:cubicBezTo>
                <a:cubicBezTo>
                  <a:pt x="10890118" y="331883"/>
                  <a:pt x="10890118" y="331883"/>
                  <a:pt x="10890118" y="331883"/>
                </a:cubicBezTo>
                <a:cubicBezTo>
                  <a:pt x="10886349" y="330009"/>
                  <a:pt x="10886349" y="330009"/>
                  <a:pt x="10886349" y="330009"/>
                </a:cubicBezTo>
                <a:cubicBezTo>
                  <a:pt x="10882132" y="328114"/>
                  <a:pt x="10882132" y="328114"/>
                  <a:pt x="10882132" y="328114"/>
                </a:cubicBezTo>
                <a:cubicBezTo>
                  <a:pt x="10878363" y="326240"/>
                  <a:pt x="10878363" y="326240"/>
                  <a:pt x="10878363" y="326240"/>
                </a:cubicBezTo>
                <a:lnTo>
                  <a:pt x="10874126" y="324366"/>
                </a:lnTo>
                <a:lnTo>
                  <a:pt x="10874535" y="317364"/>
                </a:lnTo>
                <a:cubicBezTo>
                  <a:pt x="10874594" y="316363"/>
                  <a:pt x="10874594" y="316363"/>
                  <a:pt x="10874594" y="316363"/>
                </a:cubicBezTo>
                <a:cubicBezTo>
                  <a:pt x="10875063" y="307887"/>
                  <a:pt x="10875063" y="307887"/>
                  <a:pt x="10875063" y="307887"/>
                </a:cubicBezTo>
                <a:lnTo>
                  <a:pt x="10875531" y="299411"/>
                </a:lnTo>
                <a:cubicBezTo>
                  <a:pt x="10876000" y="291425"/>
                  <a:pt x="10876000" y="291425"/>
                  <a:pt x="10876000" y="291425"/>
                </a:cubicBezTo>
                <a:cubicBezTo>
                  <a:pt x="10876468" y="282928"/>
                  <a:pt x="10876468" y="282928"/>
                  <a:pt x="10876468" y="282928"/>
                </a:cubicBezTo>
                <a:cubicBezTo>
                  <a:pt x="10876937" y="274474"/>
                  <a:pt x="10876937" y="274474"/>
                  <a:pt x="10876937" y="274474"/>
                </a:cubicBezTo>
                <a:cubicBezTo>
                  <a:pt x="10877426" y="266467"/>
                  <a:pt x="10877426" y="266467"/>
                  <a:pt x="10877426" y="266467"/>
                </a:cubicBezTo>
                <a:cubicBezTo>
                  <a:pt x="10877895" y="257991"/>
                  <a:pt x="10877895" y="257991"/>
                  <a:pt x="10877895" y="257991"/>
                </a:cubicBezTo>
                <a:close/>
                <a:moveTo>
                  <a:pt x="10739981" y="255159"/>
                </a:moveTo>
                <a:cubicBezTo>
                  <a:pt x="10739981" y="255649"/>
                  <a:pt x="10740449" y="256117"/>
                  <a:pt x="10740449" y="256117"/>
                </a:cubicBezTo>
                <a:cubicBezTo>
                  <a:pt x="10740449" y="256586"/>
                  <a:pt x="10740897" y="257054"/>
                  <a:pt x="10740897" y="257054"/>
                </a:cubicBezTo>
                <a:cubicBezTo>
                  <a:pt x="10740897" y="257523"/>
                  <a:pt x="10741365" y="257523"/>
                  <a:pt x="10741365" y="257991"/>
                </a:cubicBezTo>
                <a:cubicBezTo>
                  <a:pt x="10741855" y="258460"/>
                  <a:pt x="10741855" y="258460"/>
                  <a:pt x="10742324" y="258928"/>
                </a:cubicBezTo>
                <a:lnTo>
                  <a:pt x="10742792" y="259418"/>
                </a:lnTo>
                <a:cubicBezTo>
                  <a:pt x="10743261" y="259886"/>
                  <a:pt x="10743261" y="259886"/>
                  <a:pt x="10743729" y="260334"/>
                </a:cubicBezTo>
                <a:cubicBezTo>
                  <a:pt x="10743729" y="260334"/>
                  <a:pt x="10744198" y="260802"/>
                  <a:pt x="10744666" y="260802"/>
                </a:cubicBezTo>
                <a:lnTo>
                  <a:pt x="10745622" y="261291"/>
                </a:lnTo>
                <a:lnTo>
                  <a:pt x="10743145" y="269524"/>
                </a:lnTo>
                <a:cubicBezTo>
                  <a:pt x="10742791" y="270701"/>
                  <a:pt x="10742791" y="270701"/>
                  <a:pt x="10742791" y="270701"/>
                </a:cubicBezTo>
                <a:cubicBezTo>
                  <a:pt x="10739980" y="279645"/>
                  <a:pt x="10739980" y="279645"/>
                  <a:pt x="10739980" y="279645"/>
                </a:cubicBezTo>
                <a:cubicBezTo>
                  <a:pt x="10737148" y="289058"/>
                  <a:pt x="10737148" y="289058"/>
                  <a:pt x="10737148" y="289058"/>
                </a:cubicBezTo>
                <a:cubicBezTo>
                  <a:pt x="10734315" y="298470"/>
                  <a:pt x="10734315" y="298470"/>
                  <a:pt x="10734315" y="298470"/>
                </a:cubicBezTo>
                <a:cubicBezTo>
                  <a:pt x="10731951" y="307883"/>
                  <a:pt x="10731951" y="307883"/>
                  <a:pt x="10731951" y="307883"/>
                </a:cubicBezTo>
                <a:cubicBezTo>
                  <a:pt x="10729140" y="316827"/>
                  <a:pt x="10729140" y="316827"/>
                  <a:pt x="10729140" y="316827"/>
                </a:cubicBezTo>
                <a:lnTo>
                  <a:pt x="10726308" y="326240"/>
                </a:lnTo>
                <a:cubicBezTo>
                  <a:pt x="10723497" y="335652"/>
                  <a:pt x="10723497" y="335652"/>
                  <a:pt x="10723497" y="335652"/>
                </a:cubicBezTo>
                <a:cubicBezTo>
                  <a:pt x="10716426" y="327667"/>
                  <a:pt x="10716426" y="327667"/>
                  <a:pt x="10716426" y="327667"/>
                </a:cubicBezTo>
                <a:cubicBezTo>
                  <a:pt x="10708888" y="319659"/>
                  <a:pt x="10708888" y="319659"/>
                  <a:pt x="10708888" y="319659"/>
                </a:cubicBezTo>
                <a:cubicBezTo>
                  <a:pt x="10701370" y="311652"/>
                  <a:pt x="10701370" y="311652"/>
                  <a:pt x="10701370" y="311652"/>
                </a:cubicBezTo>
                <a:cubicBezTo>
                  <a:pt x="10693831" y="303645"/>
                  <a:pt x="10693831" y="303645"/>
                  <a:pt x="10693831" y="303645"/>
                </a:cubicBezTo>
                <a:cubicBezTo>
                  <a:pt x="10686782" y="296106"/>
                  <a:pt x="10686782" y="296106"/>
                  <a:pt x="10686782" y="296106"/>
                </a:cubicBezTo>
                <a:cubicBezTo>
                  <a:pt x="10679265" y="288121"/>
                  <a:pt x="10679265" y="288121"/>
                  <a:pt x="10679265" y="288121"/>
                </a:cubicBezTo>
                <a:cubicBezTo>
                  <a:pt x="10671726" y="280113"/>
                  <a:pt x="10671726" y="280113"/>
                  <a:pt x="10671726" y="280113"/>
                </a:cubicBezTo>
                <a:cubicBezTo>
                  <a:pt x="10668202" y="276110"/>
                  <a:pt x="10666439" y="274108"/>
                  <a:pt x="10665558" y="273107"/>
                </a:cubicBezTo>
                <a:lnTo>
                  <a:pt x="10664680" y="272109"/>
                </a:lnTo>
                <a:lnTo>
                  <a:pt x="10672914" y="270470"/>
                </a:lnTo>
                <a:cubicBezTo>
                  <a:pt x="10674091" y="270236"/>
                  <a:pt x="10674091" y="270236"/>
                  <a:pt x="10674091" y="270236"/>
                </a:cubicBezTo>
                <a:cubicBezTo>
                  <a:pt x="10683503" y="267872"/>
                  <a:pt x="10683503" y="267872"/>
                  <a:pt x="10683503" y="267872"/>
                </a:cubicBezTo>
                <a:cubicBezTo>
                  <a:pt x="10692895" y="265998"/>
                  <a:pt x="10692895" y="265998"/>
                  <a:pt x="10692895" y="265998"/>
                </a:cubicBezTo>
                <a:cubicBezTo>
                  <a:pt x="10702308" y="263634"/>
                  <a:pt x="10702308" y="263634"/>
                  <a:pt x="10702308" y="263634"/>
                </a:cubicBezTo>
                <a:cubicBezTo>
                  <a:pt x="10711721" y="261760"/>
                  <a:pt x="10711721" y="261760"/>
                  <a:pt x="10711721" y="261760"/>
                </a:cubicBezTo>
                <a:cubicBezTo>
                  <a:pt x="10721134" y="259418"/>
                  <a:pt x="10721134" y="259418"/>
                  <a:pt x="10721134" y="259418"/>
                </a:cubicBezTo>
                <a:cubicBezTo>
                  <a:pt x="10730568" y="257523"/>
                  <a:pt x="10730568" y="257523"/>
                  <a:pt x="10730568" y="257523"/>
                </a:cubicBezTo>
                <a:cubicBezTo>
                  <a:pt x="10739981" y="255159"/>
                  <a:pt x="10739981" y="255159"/>
                  <a:pt x="10739981" y="255159"/>
                </a:cubicBezTo>
                <a:close/>
                <a:moveTo>
                  <a:pt x="10819991" y="249515"/>
                </a:moveTo>
                <a:cubicBezTo>
                  <a:pt x="10826103" y="258928"/>
                  <a:pt x="10826103" y="258928"/>
                  <a:pt x="10826103" y="258928"/>
                </a:cubicBezTo>
                <a:cubicBezTo>
                  <a:pt x="10832236" y="267872"/>
                  <a:pt x="10832236" y="267872"/>
                  <a:pt x="10832236" y="267872"/>
                </a:cubicBezTo>
                <a:cubicBezTo>
                  <a:pt x="10838816" y="277285"/>
                  <a:pt x="10838816" y="277285"/>
                  <a:pt x="10838816" y="277285"/>
                </a:cubicBezTo>
                <a:cubicBezTo>
                  <a:pt x="10844928" y="286698"/>
                  <a:pt x="10844928" y="286698"/>
                  <a:pt x="10844928" y="286698"/>
                </a:cubicBezTo>
                <a:cubicBezTo>
                  <a:pt x="10851062" y="296110"/>
                  <a:pt x="10851062" y="296110"/>
                  <a:pt x="10851062" y="296110"/>
                </a:cubicBezTo>
                <a:cubicBezTo>
                  <a:pt x="10857174" y="305076"/>
                  <a:pt x="10857174" y="305076"/>
                  <a:pt x="10857174" y="305076"/>
                </a:cubicBezTo>
                <a:cubicBezTo>
                  <a:pt x="10863286" y="314489"/>
                  <a:pt x="10863286" y="314489"/>
                  <a:pt x="10863286" y="314489"/>
                </a:cubicBezTo>
                <a:cubicBezTo>
                  <a:pt x="10866352" y="319195"/>
                  <a:pt x="10867886" y="321548"/>
                  <a:pt x="10868652" y="322724"/>
                </a:cubicBezTo>
                <a:lnTo>
                  <a:pt x="10869417" y="323897"/>
                </a:lnTo>
                <a:lnTo>
                  <a:pt x="10863285" y="323897"/>
                </a:lnTo>
                <a:cubicBezTo>
                  <a:pt x="10856704" y="323897"/>
                  <a:pt x="10856704" y="323897"/>
                  <a:pt x="10856704" y="323897"/>
                </a:cubicBezTo>
                <a:cubicBezTo>
                  <a:pt x="10850571" y="323429"/>
                  <a:pt x="10850571" y="323429"/>
                  <a:pt x="10850571" y="323429"/>
                </a:cubicBezTo>
                <a:cubicBezTo>
                  <a:pt x="10844459" y="323429"/>
                  <a:pt x="10844459" y="323429"/>
                  <a:pt x="10844459" y="323429"/>
                </a:cubicBezTo>
                <a:cubicBezTo>
                  <a:pt x="10838347" y="323429"/>
                  <a:pt x="10838347" y="323429"/>
                  <a:pt x="10838347" y="323429"/>
                </a:cubicBezTo>
                <a:cubicBezTo>
                  <a:pt x="10832235" y="323429"/>
                  <a:pt x="10832235" y="323429"/>
                  <a:pt x="10832235" y="323429"/>
                </a:cubicBezTo>
                <a:cubicBezTo>
                  <a:pt x="10825633" y="323429"/>
                  <a:pt x="10825633" y="323429"/>
                  <a:pt x="10825633" y="323429"/>
                </a:cubicBezTo>
                <a:cubicBezTo>
                  <a:pt x="10819521" y="323429"/>
                  <a:pt x="10819521" y="323429"/>
                  <a:pt x="10819521" y="323429"/>
                </a:cubicBezTo>
                <a:lnTo>
                  <a:pt x="10819053" y="322003"/>
                </a:lnTo>
                <a:lnTo>
                  <a:pt x="10818564" y="320132"/>
                </a:lnTo>
                <a:lnTo>
                  <a:pt x="10818564" y="320131"/>
                </a:lnTo>
                <a:lnTo>
                  <a:pt x="10818563" y="320128"/>
                </a:lnTo>
                <a:cubicBezTo>
                  <a:pt x="10818563" y="319659"/>
                  <a:pt x="10818094" y="319170"/>
                  <a:pt x="10818094" y="318701"/>
                </a:cubicBezTo>
                <a:cubicBezTo>
                  <a:pt x="10817647" y="318701"/>
                  <a:pt x="10817179" y="318233"/>
                  <a:pt x="10817179" y="317785"/>
                </a:cubicBezTo>
                <a:cubicBezTo>
                  <a:pt x="10816689" y="317296"/>
                  <a:pt x="10816220" y="316827"/>
                  <a:pt x="10815752" y="316827"/>
                </a:cubicBezTo>
                <a:cubicBezTo>
                  <a:pt x="10815752" y="316359"/>
                  <a:pt x="10815283" y="315890"/>
                  <a:pt x="10814815" y="315890"/>
                </a:cubicBezTo>
                <a:cubicBezTo>
                  <a:pt x="10814346" y="315422"/>
                  <a:pt x="10813878" y="314953"/>
                  <a:pt x="10813409" y="314953"/>
                </a:cubicBezTo>
                <a:lnTo>
                  <a:pt x="10811983" y="314485"/>
                </a:lnTo>
                <a:lnTo>
                  <a:pt x="10812803" y="307482"/>
                </a:lnTo>
                <a:cubicBezTo>
                  <a:pt x="10812920" y="306481"/>
                  <a:pt x="10812920" y="306481"/>
                  <a:pt x="10812920" y="306481"/>
                </a:cubicBezTo>
                <a:cubicBezTo>
                  <a:pt x="10813879" y="298006"/>
                  <a:pt x="10813879" y="298006"/>
                  <a:pt x="10813879" y="298006"/>
                </a:cubicBezTo>
                <a:cubicBezTo>
                  <a:pt x="10814816" y="289999"/>
                  <a:pt x="10814816" y="289999"/>
                  <a:pt x="10814816" y="289999"/>
                </a:cubicBezTo>
                <a:cubicBezTo>
                  <a:pt x="10816221" y="282013"/>
                  <a:pt x="10816221" y="282013"/>
                  <a:pt x="10816221" y="282013"/>
                </a:cubicBezTo>
                <a:cubicBezTo>
                  <a:pt x="10817180" y="273984"/>
                  <a:pt x="10817180" y="273984"/>
                  <a:pt x="10817180" y="273984"/>
                </a:cubicBezTo>
                <a:cubicBezTo>
                  <a:pt x="10818095" y="265530"/>
                  <a:pt x="10818095" y="265530"/>
                  <a:pt x="10818095" y="265530"/>
                </a:cubicBezTo>
                <a:cubicBezTo>
                  <a:pt x="10819054" y="257523"/>
                  <a:pt x="10819054" y="257523"/>
                  <a:pt x="10819054" y="257523"/>
                </a:cubicBezTo>
                <a:cubicBezTo>
                  <a:pt x="10819991" y="249515"/>
                  <a:pt x="10819991" y="249515"/>
                  <a:pt x="10819991" y="249515"/>
                </a:cubicBezTo>
                <a:close/>
                <a:moveTo>
                  <a:pt x="10822335" y="247173"/>
                </a:moveTo>
                <a:lnTo>
                  <a:pt x="10828935" y="247641"/>
                </a:lnTo>
                <a:cubicBezTo>
                  <a:pt x="10835516" y="248110"/>
                  <a:pt x="10835516" y="248110"/>
                  <a:pt x="10835516" y="248110"/>
                </a:cubicBezTo>
                <a:cubicBezTo>
                  <a:pt x="10842117" y="248578"/>
                  <a:pt x="10842117" y="248578"/>
                  <a:pt x="10842117" y="248578"/>
                </a:cubicBezTo>
                <a:cubicBezTo>
                  <a:pt x="10848698" y="249047"/>
                  <a:pt x="10848698" y="249047"/>
                  <a:pt x="10848698" y="249047"/>
                </a:cubicBezTo>
                <a:cubicBezTo>
                  <a:pt x="10855300" y="249515"/>
                  <a:pt x="10855300" y="249515"/>
                  <a:pt x="10855300" y="249515"/>
                </a:cubicBezTo>
                <a:cubicBezTo>
                  <a:pt x="10861880" y="250005"/>
                  <a:pt x="10861880" y="250005"/>
                  <a:pt x="10861880" y="250005"/>
                </a:cubicBezTo>
                <a:cubicBezTo>
                  <a:pt x="10868482" y="250921"/>
                  <a:pt x="10868482" y="250921"/>
                  <a:pt x="10868482" y="250921"/>
                </a:cubicBezTo>
                <a:lnTo>
                  <a:pt x="10875062" y="251389"/>
                </a:lnTo>
                <a:lnTo>
                  <a:pt x="10874652" y="258820"/>
                </a:lnTo>
                <a:cubicBezTo>
                  <a:pt x="10874593" y="259882"/>
                  <a:pt x="10874593" y="259882"/>
                  <a:pt x="10874593" y="259882"/>
                </a:cubicBezTo>
                <a:cubicBezTo>
                  <a:pt x="10874125" y="268337"/>
                  <a:pt x="10874125" y="268337"/>
                  <a:pt x="10874125" y="268337"/>
                </a:cubicBezTo>
                <a:cubicBezTo>
                  <a:pt x="10873656" y="277281"/>
                  <a:pt x="10873656" y="277281"/>
                  <a:pt x="10873656" y="277281"/>
                </a:cubicBezTo>
                <a:cubicBezTo>
                  <a:pt x="10873166" y="285757"/>
                  <a:pt x="10873166" y="285757"/>
                  <a:pt x="10873166" y="285757"/>
                </a:cubicBezTo>
                <a:cubicBezTo>
                  <a:pt x="10872698" y="294701"/>
                  <a:pt x="10872698" y="294701"/>
                  <a:pt x="10872698" y="294701"/>
                </a:cubicBezTo>
                <a:cubicBezTo>
                  <a:pt x="10872251" y="303176"/>
                  <a:pt x="10872251" y="303176"/>
                  <a:pt x="10872251" y="303176"/>
                </a:cubicBezTo>
                <a:cubicBezTo>
                  <a:pt x="10871292" y="311652"/>
                  <a:pt x="10871292" y="311652"/>
                  <a:pt x="10871292" y="311652"/>
                </a:cubicBezTo>
                <a:cubicBezTo>
                  <a:pt x="10870824" y="320596"/>
                  <a:pt x="10870824" y="320596"/>
                  <a:pt x="10870824" y="320596"/>
                </a:cubicBezTo>
                <a:cubicBezTo>
                  <a:pt x="10864712" y="311184"/>
                  <a:pt x="10864712" y="311184"/>
                  <a:pt x="10864712" y="311184"/>
                </a:cubicBezTo>
                <a:cubicBezTo>
                  <a:pt x="10859068" y="302239"/>
                  <a:pt x="10859068" y="302239"/>
                  <a:pt x="10859068" y="302239"/>
                </a:cubicBezTo>
                <a:cubicBezTo>
                  <a:pt x="10852935" y="292827"/>
                  <a:pt x="10852935" y="292827"/>
                  <a:pt x="10852935" y="292827"/>
                </a:cubicBezTo>
                <a:cubicBezTo>
                  <a:pt x="10846823" y="283883"/>
                  <a:pt x="10846823" y="283883"/>
                  <a:pt x="10846823" y="283883"/>
                </a:cubicBezTo>
                <a:cubicBezTo>
                  <a:pt x="10840690" y="274470"/>
                  <a:pt x="10840690" y="274470"/>
                  <a:pt x="10840690" y="274470"/>
                </a:cubicBezTo>
                <a:cubicBezTo>
                  <a:pt x="10834578" y="265526"/>
                  <a:pt x="10834578" y="265526"/>
                  <a:pt x="10834578" y="265526"/>
                </a:cubicBezTo>
                <a:cubicBezTo>
                  <a:pt x="10828466" y="256113"/>
                  <a:pt x="10828466" y="256113"/>
                  <a:pt x="10828466" y="256113"/>
                </a:cubicBezTo>
                <a:cubicBezTo>
                  <a:pt x="10825399" y="251641"/>
                  <a:pt x="10823865" y="249405"/>
                  <a:pt x="10823099" y="248287"/>
                </a:cubicBezTo>
                <a:close/>
                <a:moveTo>
                  <a:pt x="10817179" y="246704"/>
                </a:moveTo>
                <a:lnTo>
                  <a:pt x="10816220" y="255155"/>
                </a:lnTo>
                <a:cubicBezTo>
                  <a:pt x="10814815" y="263630"/>
                  <a:pt x="10814815" y="263630"/>
                  <a:pt x="10814815" y="263630"/>
                </a:cubicBezTo>
                <a:cubicBezTo>
                  <a:pt x="10813878" y="272106"/>
                  <a:pt x="10813878" y="272106"/>
                  <a:pt x="10813878" y="272106"/>
                </a:cubicBezTo>
                <a:cubicBezTo>
                  <a:pt x="10812919" y="280582"/>
                  <a:pt x="10812919" y="280582"/>
                  <a:pt x="10812919" y="280582"/>
                </a:cubicBezTo>
                <a:cubicBezTo>
                  <a:pt x="10811982" y="288589"/>
                  <a:pt x="10811982" y="288589"/>
                  <a:pt x="10811982" y="288589"/>
                </a:cubicBezTo>
                <a:cubicBezTo>
                  <a:pt x="10810577" y="297065"/>
                  <a:pt x="10810577" y="297065"/>
                  <a:pt x="10810577" y="297065"/>
                </a:cubicBezTo>
                <a:cubicBezTo>
                  <a:pt x="10809640" y="305519"/>
                  <a:pt x="10809640" y="305519"/>
                  <a:pt x="10809640" y="305519"/>
                </a:cubicBezTo>
                <a:cubicBezTo>
                  <a:pt x="10808681" y="314016"/>
                  <a:pt x="10808681" y="314016"/>
                  <a:pt x="10808681" y="314016"/>
                </a:cubicBezTo>
                <a:cubicBezTo>
                  <a:pt x="10808213" y="314016"/>
                  <a:pt x="10808213" y="314016"/>
                  <a:pt x="10807766" y="314016"/>
                </a:cubicBezTo>
                <a:lnTo>
                  <a:pt x="10807276" y="314016"/>
                </a:lnTo>
                <a:cubicBezTo>
                  <a:pt x="10806807" y="314016"/>
                  <a:pt x="10806807" y="314016"/>
                  <a:pt x="10806339" y="314016"/>
                </a:cubicBezTo>
                <a:lnTo>
                  <a:pt x="10805870" y="314485"/>
                </a:lnTo>
                <a:cubicBezTo>
                  <a:pt x="10805381" y="314485"/>
                  <a:pt x="10805381" y="314485"/>
                  <a:pt x="10805381" y="314485"/>
                </a:cubicBezTo>
                <a:cubicBezTo>
                  <a:pt x="10804933" y="314485"/>
                  <a:pt x="10804933" y="314953"/>
                  <a:pt x="10804465" y="314953"/>
                </a:cubicBezTo>
                <a:lnTo>
                  <a:pt x="10803996" y="314953"/>
                </a:lnTo>
                <a:cubicBezTo>
                  <a:pt x="10803506" y="315422"/>
                  <a:pt x="10803506" y="315422"/>
                  <a:pt x="10803506" y="315422"/>
                </a:cubicBezTo>
                <a:cubicBezTo>
                  <a:pt x="10797863" y="308351"/>
                  <a:pt x="10797863" y="308351"/>
                  <a:pt x="10797863" y="308351"/>
                </a:cubicBezTo>
                <a:cubicBezTo>
                  <a:pt x="10792219" y="301302"/>
                  <a:pt x="10792219" y="301302"/>
                  <a:pt x="10792219" y="301302"/>
                </a:cubicBezTo>
                <a:cubicBezTo>
                  <a:pt x="10786555" y="294232"/>
                  <a:pt x="10786555" y="294232"/>
                  <a:pt x="10786555" y="294232"/>
                </a:cubicBezTo>
                <a:cubicBezTo>
                  <a:pt x="10780911" y="287162"/>
                  <a:pt x="10780911" y="287162"/>
                  <a:pt x="10780911" y="287162"/>
                </a:cubicBezTo>
                <a:cubicBezTo>
                  <a:pt x="10775268" y="280113"/>
                  <a:pt x="10775268" y="280113"/>
                  <a:pt x="10775268" y="280113"/>
                </a:cubicBezTo>
                <a:cubicBezTo>
                  <a:pt x="10769624" y="273043"/>
                  <a:pt x="10769624" y="273043"/>
                  <a:pt x="10769624" y="273043"/>
                </a:cubicBezTo>
                <a:cubicBezTo>
                  <a:pt x="10763959" y="265994"/>
                  <a:pt x="10763959" y="265994"/>
                  <a:pt x="10763959" y="265994"/>
                </a:cubicBezTo>
                <a:cubicBezTo>
                  <a:pt x="10761137" y="262459"/>
                  <a:pt x="10759727" y="260692"/>
                  <a:pt x="10759021" y="259808"/>
                </a:cubicBezTo>
                <a:lnTo>
                  <a:pt x="10758318" y="258926"/>
                </a:lnTo>
                <a:lnTo>
                  <a:pt x="10758807" y="257991"/>
                </a:lnTo>
                <a:cubicBezTo>
                  <a:pt x="10758807" y="257991"/>
                  <a:pt x="10759275" y="257523"/>
                  <a:pt x="10759275" y="257054"/>
                </a:cubicBezTo>
                <a:lnTo>
                  <a:pt x="10759744" y="256586"/>
                </a:lnTo>
                <a:cubicBezTo>
                  <a:pt x="10759744" y="256117"/>
                  <a:pt x="10760212" y="256117"/>
                  <a:pt x="10760212" y="255649"/>
                </a:cubicBezTo>
                <a:cubicBezTo>
                  <a:pt x="10760212" y="255159"/>
                  <a:pt x="10760212" y="255159"/>
                  <a:pt x="10760212" y="254690"/>
                </a:cubicBezTo>
                <a:cubicBezTo>
                  <a:pt x="10760681" y="254690"/>
                  <a:pt x="10760681" y="254222"/>
                  <a:pt x="10760681" y="253753"/>
                </a:cubicBezTo>
                <a:cubicBezTo>
                  <a:pt x="10760681" y="253753"/>
                  <a:pt x="10760681" y="253285"/>
                  <a:pt x="10760681" y="252816"/>
                </a:cubicBezTo>
                <a:cubicBezTo>
                  <a:pt x="10760681" y="252816"/>
                  <a:pt x="10761149" y="252348"/>
                  <a:pt x="10761149" y="251879"/>
                </a:cubicBezTo>
                <a:cubicBezTo>
                  <a:pt x="10768220" y="251389"/>
                  <a:pt x="10768220" y="251389"/>
                  <a:pt x="10768220" y="251389"/>
                </a:cubicBezTo>
                <a:cubicBezTo>
                  <a:pt x="10774800" y="250452"/>
                  <a:pt x="10774800" y="250452"/>
                  <a:pt x="10774800" y="250452"/>
                </a:cubicBezTo>
                <a:cubicBezTo>
                  <a:pt x="10781871" y="250005"/>
                  <a:pt x="10781871" y="250005"/>
                  <a:pt x="10781871" y="250005"/>
                </a:cubicBezTo>
                <a:cubicBezTo>
                  <a:pt x="10788920" y="249515"/>
                  <a:pt x="10788920" y="249515"/>
                  <a:pt x="10788920" y="249515"/>
                </a:cubicBezTo>
                <a:cubicBezTo>
                  <a:pt x="10795969" y="248578"/>
                  <a:pt x="10795969" y="248578"/>
                  <a:pt x="10795969" y="248578"/>
                </a:cubicBezTo>
                <a:cubicBezTo>
                  <a:pt x="10803039" y="248110"/>
                  <a:pt x="10803039" y="248110"/>
                  <a:pt x="10803039" y="248110"/>
                </a:cubicBezTo>
                <a:cubicBezTo>
                  <a:pt x="10810109" y="247641"/>
                  <a:pt x="10810109" y="247641"/>
                  <a:pt x="10810109" y="247641"/>
                </a:cubicBezTo>
                <a:close/>
                <a:moveTo>
                  <a:pt x="10503206" y="244350"/>
                </a:moveTo>
                <a:lnTo>
                  <a:pt x="10502272" y="248106"/>
                </a:lnTo>
                <a:cubicBezTo>
                  <a:pt x="10500866" y="252344"/>
                  <a:pt x="10500866" y="252344"/>
                  <a:pt x="10500866" y="252344"/>
                </a:cubicBezTo>
                <a:cubicBezTo>
                  <a:pt x="10499908" y="256113"/>
                  <a:pt x="10499908" y="256113"/>
                  <a:pt x="10499908" y="256113"/>
                </a:cubicBezTo>
                <a:cubicBezTo>
                  <a:pt x="10498503" y="259882"/>
                  <a:pt x="10498503" y="259882"/>
                  <a:pt x="10498503" y="259882"/>
                </a:cubicBezTo>
                <a:cubicBezTo>
                  <a:pt x="10497566" y="263630"/>
                  <a:pt x="10497566" y="263630"/>
                  <a:pt x="10497566" y="263630"/>
                </a:cubicBezTo>
                <a:cubicBezTo>
                  <a:pt x="10496160" y="267868"/>
                  <a:pt x="10496160" y="267868"/>
                  <a:pt x="10496160" y="267868"/>
                </a:cubicBezTo>
                <a:cubicBezTo>
                  <a:pt x="10495223" y="271638"/>
                  <a:pt x="10495223" y="271638"/>
                  <a:pt x="10495223" y="271638"/>
                </a:cubicBezTo>
                <a:cubicBezTo>
                  <a:pt x="10494265" y="275407"/>
                  <a:pt x="10494265" y="275407"/>
                  <a:pt x="10494265" y="275407"/>
                </a:cubicBezTo>
                <a:cubicBezTo>
                  <a:pt x="10492391" y="277749"/>
                  <a:pt x="10492391" y="277749"/>
                  <a:pt x="10492391" y="277749"/>
                </a:cubicBezTo>
                <a:cubicBezTo>
                  <a:pt x="10490495" y="280113"/>
                  <a:pt x="10490495" y="280113"/>
                  <a:pt x="10490495" y="280113"/>
                </a:cubicBezTo>
                <a:cubicBezTo>
                  <a:pt x="10488621" y="282477"/>
                  <a:pt x="10488621" y="282477"/>
                  <a:pt x="10488621" y="282477"/>
                </a:cubicBezTo>
                <a:cubicBezTo>
                  <a:pt x="10487216" y="284820"/>
                  <a:pt x="10487216" y="284820"/>
                  <a:pt x="10487216" y="284820"/>
                </a:cubicBezTo>
                <a:cubicBezTo>
                  <a:pt x="10485320" y="287162"/>
                  <a:pt x="10485320" y="287162"/>
                  <a:pt x="10485320" y="287162"/>
                </a:cubicBezTo>
                <a:cubicBezTo>
                  <a:pt x="10483446" y="289526"/>
                  <a:pt x="10483446" y="289526"/>
                  <a:pt x="10483446" y="289526"/>
                </a:cubicBezTo>
                <a:cubicBezTo>
                  <a:pt x="10481551" y="291890"/>
                  <a:pt x="10481551" y="291890"/>
                  <a:pt x="10481551" y="291890"/>
                </a:cubicBezTo>
                <a:lnTo>
                  <a:pt x="10480156" y="294214"/>
                </a:lnTo>
                <a:lnTo>
                  <a:pt x="10482979" y="288124"/>
                </a:lnTo>
                <a:cubicBezTo>
                  <a:pt x="10485811" y="282013"/>
                  <a:pt x="10485811" y="282013"/>
                  <a:pt x="10485811" y="282013"/>
                </a:cubicBezTo>
                <a:cubicBezTo>
                  <a:pt x="10488622" y="275879"/>
                  <a:pt x="10488622" y="275879"/>
                  <a:pt x="10488622" y="275879"/>
                </a:cubicBezTo>
                <a:cubicBezTo>
                  <a:pt x="10491455" y="269299"/>
                  <a:pt x="10491455" y="269299"/>
                  <a:pt x="10491455" y="269299"/>
                </a:cubicBezTo>
                <a:cubicBezTo>
                  <a:pt x="10494734" y="263166"/>
                  <a:pt x="10494734" y="263166"/>
                  <a:pt x="10494734" y="263166"/>
                </a:cubicBezTo>
                <a:cubicBezTo>
                  <a:pt x="10497567" y="257054"/>
                  <a:pt x="10497567" y="257054"/>
                  <a:pt x="10497567" y="257054"/>
                </a:cubicBezTo>
                <a:cubicBezTo>
                  <a:pt x="10500378" y="250452"/>
                  <a:pt x="10500378" y="250452"/>
                  <a:pt x="10500378" y="250452"/>
                </a:cubicBezTo>
                <a:cubicBezTo>
                  <a:pt x="10501794" y="247396"/>
                  <a:pt x="10502502" y="245869"/>
                  <a:pt x="10502856" y="245105"/>
                </a:cubicBezTo>
                <a:close/>
                <a:moveTo>
                  <a:pt x="11232903" y="238850"/>
                </a:moveTo>
                <a:lnTo>
                  <a:pt x="11236732" y="238850"/>
                </a:lnTo>
                <a:cubicBezTo>
                  <a:pt x="11236732" y="238850"/>
                  <a:pt x="11236732" y="238850"/>
                  <a:pt x="11241055" y="238850"/>
                </a:cubicBezTo>
                <a:cubicBezTo>
                  <a:pt x="11241055" y="238850"/>
                  <a:pt x="11241055" y="238850"/>
                  <a:pt x="11245336" y="238850"/>
                </a:cubicBezTo>
                <a:cubicBezTo>
                  <a:pt x="11245336" y="238850"/>
                  <a:pt x="11245336" y="238850"/>
                  <a:pt x="11249659" y="238850"/>
                </a:cubicBezTo>
                <a:cubicBezTo>
                  <a:pt x="11251553" y="238850"/>
                  <a:pt x="11253487" y="239344"/>
                  <a:pt x="11254887" y="239837"/>
                </a:cubicBezTo>
                <a:cubicBezTo>
                  <a:pt x="11256822" y="240289"/>
                  <a:pt x="11257769" y="240782"/>
                  <a:pt x="11258716" y="241728"/>
                </a:cubicBezTo>
                <a:lnTo>
                  <a:pt x="11261145" y="245550"/>
                </a:lnTo>
                <a:lnTo>
                  <a:pt x="11262091" y="249864"/>
                </a:lnTo>
                <a:cubicBezTo>
                  <a:pt x="11262091" y="251755"/>
                  <a:pt x="11261597" y="253194"/>
                  <a:pt x="11261144" y="254633"/>
                </a:cubicBezTo>
                <a:cubicBezTo>
                  <a:pt x="11260650" y="256071"/>
                  <a:pt x="11259703" y="257510"/>
                  <a:pt x="11258715" y="258456"/>
                </a:cubicBezTo>
                <a:cubicBezTo>
                  <a:pt x="11257768" y="259401"/>
                  <a:pt x="11256327" y="260347"/>
                  <a:pt x="11254886" y="260840"/>
                </a:cubicBezTo>
                <a:cubicBezTo>
                  <a:pt x="11253486" y="261292"/>
                  <a:pt x="11251552" y="261786"/>
                  <a:pt x="11249658" y="261786"/>
                </a:cubicBezTo>
                <a:cubicBezTo>
                  <a:pt x="11249658" y="261786"/>
                  <a:pt x="11249658" y="261786"/>
                  <a:pt x="11245335" y="261786"/>
                </a:cubicBezTo>
                <a:cubicBezTo>
                  <a:pt x="11245335" y="261786"/>
                  <a:pt x="11245335" y="261786"/>
                  <a:pt x="11241054" y="261786"/>
                </a:cubicBezTo>
                <a:cubicBezTo>
                  <a:pt x="11241054" y="261786"/>
                  <a:pt x="11241054" y="261786"/>
                  <a:pt x="11236731" y="261786"/>
                </a:cubicBezTo>
                <a:lnTo>
                  <a:pt x="11232903" y="261786"/>
                </a:lnTo>
                <a:lnTo>
                  <a:pt x="11232903" y="261076"/>
                </a:lnTo>
                <a:cubicBezTo>
                  <a:pt x="11232903" y="260361"/>
                  <a:pt x="11232903" y="258932"/>
                  <a:pt x="11232903" y="256075"/>
                </a:cubicBezTo>
                <a:cubicBezTo>
                  <a:pt x="11232903" y="256075"/>
                  <a:pt x="11232903" y="256075"/>
                  <a:pt x="11232903" y="250320"/>
                </a:cubicBezTo>
                <a:cubicBezTo>
                  <a:pt x="11232903" y="250320"/>
                  <a:pt x="11232903" y="250320"/>
                  <a:pt x="11232903" y="244606"/>
                </a:cubicBezTo>
                <a:cubicBezTo>
                  <a:pt x="11232903" y="244606"/>
                  <a:pt x="11232903" y="244606"/>
                  <a:pt x="11232903" y="238850"/>
                </a:cubicBezTo>
                <a:close/>
                <a:moveTo>
                  <a:pt x="10594525" y="229285"/>
                </a:moveTo>
                <a:lnTo>
                  <a:pt x="10592067" y="236678"/>
                </a:lnTo>
                <a:cubicBezTo>
                  <a:pt x="10591716" y="237735"/>
                  <a:pt x="10591716" y="237735"/>
                  <a:pt x="10591716" y="237735"/>
                </a:cubicBezTo>
                <a:cubicBezTo>
                  <a:pt x="10589352" y="246232"/>
                  <a:pt x="10589352" y="246232"/>
                  <a:pt x="10589352" y="246232"/>
                </a:cubicBezTo>
                <a:cubicBezTo>
                  <a:pt x="10586988" y="255155"/>
                  <a:pt x="10586988" y="255155"/>
                  <a:pt x="10586988" y="255155"/>
                </a:cubicBezTo>
                <a:cubicBezTo>
                  <a:pt x="10584177" y="263630"/>
                  <a:pt x="10584177" y="263630"/>
                  <a:pt x="10584177" y="263630"/>
                </a:cubicBezTo>
                <a:cubicBezTo>
                  <a:pt x="10581835" y="272106"/>
                  <a:pt x="10581835" y="272106"/>
                  <a:pt x="10581835" y="272106"/>
                </a:cubicBezTo>
                <a:cubicBezTo>
                  <a:pt x="10579002" y="281050"/>
                  <a:pt x="10579002" y="281050"/>
                  <a:pt x="10579002" y="281050"/>
                </a:cubicBezTo>
                <a:cubicBezTo>
                  <a:pt x="10576660" y="289526"/>
                  <a:pt x="10576660" y="289526"/>
                  <a:pt x="10576660" y="289526"/>
                </a:cubicBezTo>
                <a:cubicBezTo>
                  <a:pt x="10574296" y="298002"/>
                  <a:pt x="10574296" y="298002"/>
                  <a:pt x="10574296" y="298002"/>
                </a:cubicBezTo>
                <a:lnTo>
                  <a:pt x="10570058" y="293764"/>
                </a:lnTo>
                <a:cubicBezTo>
                  <a:pt x="10565820" y="289526"/>
                  <a:pt x="10565820" y="289526"/>
                  <a:pt x="10565820" y="289526"/>
                </a:cubicBezTo>
                <a:cubicBezTo>
                  <a:pt x="10561582" y="285288"/>
                  <a:pt x="10561582" y="285288"/>
                  <a:pt x="10561582" y="285288"/>
                </a:cubicBezTo>
                <a:cubicBezTo>
                  <a:pt x="10557344" y="281050"/>
                  <a:pt x="10557344" y="281050"/>
                  <a:pt x="10557344" y="281050"/>
                </a:cubicBezTo>
                <a:cubicBezTo>
                  <a:pt x="10553106" y="276812"/>
                  <a:pt x="10553106" y="276812"/>
                  <a:pt x="10553106" y="276812"/>
                </a:cubicBezTo>
                <a:cubicBezTo>
                  <a:pt x="10548868" y="272596"/>
                  <a:pt x="10548868" y="272596"/>
                  <a:pt x="10548868" y="272596"/>
                </a:cubicBezTo>
                <a:cubicBezTo>
                  <a:pt x="10544630" y="267868"/>
                  <a:pt x="10544630" y="267868"/>
                  <a:pt x="10544630" y="267868"/>
                </a:cubicBezTo>
                <a:lnTo>
                  <a:pt x="10540394" y="263633"/>
                </a:lnTo>
                <a:lnTo>
                  <a:pt x="10546995" y="259418"/>
                </a:lnTo>
                <a:cubicBezTo>
                  <a:pt x="10553597" y="255159"/>
                  <a:pt x="10553597" y="255159"/>
                  <a:pt x="10553597" y="255159"/>
                </a:cubicBezTo>
                <a:cubicBezTo>
                  <a:pt x="10560646" y="250921"/>
                  <a:pt x="10560646" y="250921"/>
                  <a:pt x="10560646" y="250921"/>
                </a:cubicBezTo>
                <a:cubicBezTo>
                  <a:pt x="10567226" y="246704"/>
                  <a:pt x="10567226" y="246704"/>
                  <a:pt x="10567226" y="246704"/>
                </a:cubicBezTo>
                <a:cubicBezTo>
                  <a:pt x="10574297" y="241977"/>
                  <a:pt x="10574297" y="241977"/>
                  <a:pt x="10574297" y="241977"/>
                </a:cubicBezTo>
                <a:cubicBezTo>
                  <a:pt x="10580877" y="237739"/>
                  <a:pt x="10580877" y="237739"/>
                  <a:pt x="10580877" y="237739"/>
                </a:cubicBezTo>
                <a:cubicBezTo>
                  <a:pt x="10587479" y="233522"/>
                  <a:pt x="10587479" y="233522"/>
                  <a:pt x="10587479" y="233522"/>
                </a:cubicBezTo>
                <a:close/>
                <a:moveTo>
                  <a:pt x="10598297" y="227858"/>
                </a:moveTo>
                <a:lnTo>
                  <a:pt x="10605836" y="233522"/>
                </a:lnTo>
                <a:cubicBezTo>
                  <a:pt x="10612885" y="238697"/>
                  <a:pt x="10612885" y="238697"/>
                  <a:pt x="10612885" y="238697"/>
                </a:cubicBezTo>
                <a:cubicBezTo>
                  <a:pt x="10620424" y="243872"/>
                  <a:pt x="10620424" y="243872"/>
                  <a:pt x="10620424" y="243872"/>
                </a:cubicBezTo>
                <a:cubicBezTo>
                  <a:pt x="10627963" y="249515"/>
                  <a:pt x="10627963" y="249515"/>
                  <a:pt x="10627963" y="249515"/>
                </a:cubicBezTo>
                <a:cubicBezTo>
                  <a:pt x="10635481" y="254690"/>
                  <a:pt x="10635481" y="254690"/>
                  <a:pt x="10635481" y="254690"/>
                </a:cubicBezTo>
                <a:cubicBezTo>
                  <a:pt x="10643019" y="259886"/>
                  <a:pt x="10643019" y="259886"/>
                  <a:pt x="10643019" y="259886"/>
                </a:cubicBezTo>
                <a:cubicBezTo>
                  <a:pt x="10650090" y="265530"/>
                  <a:pt x="10650090" y="265530"/>
                  <a:pt x="10650090" y="265530"/>
                </a:cubicBezTo>
                <a:cubicBezTo>
                  <a:pt x="10653849" y="268117"/>
                  <a:pt x="10655728" y="269411"/>
                  <a:pt x="10656667" y="270058"/>
                </a:cubicBezTo>
                <a:lnTo>
                  <a:pt x="10657603" y="270702"/>
                </a:lnTo>
                <a:lnTo>
                  <a:pt x="10648960" y="273570"/>
                </a:lnTo>
                <a:cubicBezTo>
                  <a:pt x="10647725" y="273980"/>
                  <a:pt x="10647725" y="273980"/>
                  <a:pt x="10647725" y="273980"/>
                </a:cubicBezTo>
                <a:cubicBezTo>
                  <a:pt x="10637843" y="277749"/>
                  <a:pt x="10637843" y="277749"/>
                  <a:pt x="10637843" y="277749"/>
                </a:cubicBezTo>
                <a:cubicBezTo>
                  <a:pt x="10627494" y="281050"/>
                  <a:pt x="10627494" y="281050"/>
                  <a:pt x="10627494" y="281050"/>
                </a:cubicBezTo>
                <a:cubicBezTo>
                  <a:pt x="10617612" y="284820"/>
                  <a:pt x="10617612" y="284820"/>
                  <a:pt x="10617612" y="284820"/>
                </a:cubicBezTo>
                <a:cubicBezTo>
                  <a:pt x="10607241" y="288121"/>
                  <a:pt x="10607241" y="288121"/>
                  <a:pt x="10607241" y="288121"/>
                </a:cubicBezTo>
                <a:cubicBezTo>
                  <a:pt x="10597359" y="291421"/>
                  <a:pt x="10597359" y="291421"/>
                  <a:pt x="10597359" y="291421"/>
                </a:cubicBezTo>
                <a:cubicBezTo>
                  <a:pt x="10587478" y="295191"/>
                  <a:pt x="10587478" y="295191"/>
                  <a:pt x="10587478" y="295191"/>
                </a:cubicBezTo>
                <a:cubicBezTo>
                  <a:pt x="10582292" y="296830"/>
                  <a:pt x="10579700" y="297650"/>
                  <a:pt x="10578403" y="298060"/>
                </a:cubicBezTo>
                <a:lnTo>
                  <a:pt x="10577110" y="298469"/>
                </a:lnTo>
                <a:lnTo>
                  <a:pt x="10579586" y="291058"/>
                </a:lnTo>
                <a:cubicBezTo>
                  <a:pt x="10579940" y="289999"/>
                  <a:pt x="10579940" y="289999"/>
                  <a:pt x="10579940" y="289999"/>
                </a:cubicBezTo>
                <a:cubicBezTo>
                  <a:pt x="10582304" y="281054"/>
                  <a:pt x="10582304" y="281054"/>
                  <a:pt x="10582304" y="281054"/>
                </a:cubicBezTo>
                <a:cubicBezTo>
                  <a:pt x="10585115" y="272110"/>
                  <a:pt x="10585115" y="272110"/>
                  <a:pt x="10585115" y="272110"/>
                </a:cubicBezTo>
                <a:cubicBezTo>
                  <a:pt x="10587948" y="263166"/>
                  <a:pt x="10587948" y="263166"/>
                  <a:pt x="10587948" y="263166"/>
                </a:cubicBezTo>
                <a:cubicBezTo>
                  <a:pt x="10590290" y="254690"/>
                  <a:pt x="10590290" y="254690"/>
                  <a:pt x="10590290" y="254690"/>
                </a:cubicBezTo>
                <a:cubicBezTo>
                  <a:pt x="10593122" y="245746"/>
                  <a:pt x="10593122" y="245746"/>
                  <a:pt x="10593122" y="245746"/>
                </a:cubicBezTo>
                <a:cubicBezTo>
                  <a:pt x="10595486" y="236823"/>
                  <a:pt x="10595486" y="236823"/>
                  <a:pt x="10595486" y="236823"/>
                </a:cubicBezTo>
                <a:cubicBezTo>
                  <a:pt x="10598297" y="227858"/>
                  <a:pt x="10598297" y="227858"/>
                  <a:pt x="10598297" y="227858"/>
                </a:cubicBezTo>
                <a:close/>
                <a:moveTo>
                  <a:pt x="10545565" y="216105"/>
                </a:moveTo>
                <a:lnTo>
                  <a:pt x="10544183" y="222210"/>
                </a:lnTo>
                <a:cubicBezTo>
                  <a:pt x="10543225" y="227854"/>
                  <a:pt x="10543225" y="227854"/>
                  <a:pt x="10543225" y="227854"/>
                </a:cubicBezTo>
                <a:cubicBezTo>
                  <a:pt x="10541819" y="233518"/>
                  <a:pt x="10541819" y="233518"/>
                  <a:pt x="10541819" y="233518"/>
                </a:cubicBezTo>
                <a:cubicBezTo>
                  <a:pt x="10540882" y="239162"/>
                  <a:pt x="10540882" y="239162"/>
                  <a:pt x="10540882" y="239162"/>
                </a:cubicBezTo>
                <a:cubicBezTo>
                  <a:pt x="10539455" y="244805"/>
                  <a:pt x="10539455" y="244805"/>
                  <a:pt x="10539455" y="244805"/>
                </a:cubicBezTo>
                <a:cubicBezTo>
                  <a:pt x="10538518" y="250917"/>
                  <a:pt x="10538518" y="250917"/>
                  <a:pt x="10538518" y="250917"/>
                </a:cubicBezTo>
                <a:cubicBezTo>
                  <a:pt x="10537581" y="256582"/>
                  <a:pt x="10537581" y="256582"/>
                  <a:pt x="10537581" y="256582"/>
                </a:cubicBezTo>
                <a:cubicBezTo>
                  <a:pt x="10536154" y="262225"/>
                  <a:pt x="10536154" y="262225"/>
                  <a:pt x="10536154" y="262225"/>
                </a:cubicBezTo>
                <a:cubicBezTo>
                  <a:pt x="10531938" y="263630"/>
                  <a:pt x="10531938" y="263630"/>
                  <a:pt x="10531938" y="263630"/>
                </a:cubicBezTo>
                <a:cubicBezTo>
                  <a:pt x="10527231" y="265057"/>
                  <a:pt x="10527231" y="265057"/>
                  <a:pt x="10527231" y="265057"/>
                </a:cubicBezTo>
                <a:cubicBezTo>
                  <a:pt x="10522503" y="266463"/>
                  <a:pt x="10522503" y="266463"/>
                  <a:pt x="10522503" y="266463"/>
                </a:cubicBezTo>
                <a:cubicBezTo>
                  <a:pt x="10518287" y="267400"/>
                  <a:pt x="10518287" y="267400"/>
                  <a:pt x="10518287" y="267400"/>
                </a:cubicBezTo>
                <a:cubicBezTo>
                  <a:pt x="10513559" y="268827"/>
                  <a:pt x="10513559" y="268827"/>
                  <a:pt x="10513559" y="268827"/>
                </a:cubicBezTo>
                <a:cubicBezTo>
                  <a:pt x="10509342" y="270232"/>
                  <a:pt x="10509342" y="270232"/>
                  <a:pt x="10509342" y="270232"/>
                </a:cubicBezTo>
                <a:cubicBezTo>
                  <a:pt x="10504636" y="271638"/>
                  <a:pt x="10504636" y="271638"/>
                  <a:pt x="10504636" y="271638"/>
                </a:cubicBezTo>
                <a:lnTo>
                  <a:pt x="10499914" y="273041"/>
                </a:lnTo>
                <a:lnTo>
                  <a:pt x="10505275" y="266879"/>
                </a:lnTo>
                <a:cubicBezTo>
                  <a:pt x="10506042" y="265998"/>
                  <a:pt x="10506042" y="265998"/>
                  <a:pt x="10506042" y="265998"/>
                </a:cubicBezTo>
                <a:cubicBezTo>
                  <a:pt x="10511686" y="258928"/>
                  <a:pt x="10511686" y="258928"/>
                  <a:pt x="10511686" y="258928"/>
                </a:cubicBezTo>
                <a:cubicBezTo>
                  <a:pt x="10517329" y="251879"/>
                  <a:pt x="10517329" y="251879"/>
                  <a:pt x="10517329" y="251879"/>
                </a:cubicBezTo>
                <a:cubicBezTo>
                  <a:pt x="10522973" y="244809"/>
                  <a:pt x="10522973" y="244809"/>
                  <a:pt x="10522973" y="244809"/>
                </a:cubicBezTo>
                <a:cubicBezTo>
                  <a:pt x="10528638" y="237739"/>
                  <a:pt x="10528638" y="237739"/>
                  <a:pt x="10528638" y="237739"/>
                </a:cubicBezTo>
                <a:cubicBezTo>
                  <a:pt x="10534281" y="230690"/>
                  <a:pt x="10534281" y="230690"/>
                  <a:pt x="10534281" y="230690"/>
                </a:cubicBezTo>
                <a:cubicBezTo>
                  <a:pt x="10539925" y="223151"/>
                  <a:pt x="10539925" y="223151"/>
                  <a:pt x="10539925" y="223151"/>
                </a:cubicBezTo>
                <a:cubicBezTo>
                  <a:pt x="10542747" y="219626"/>
                  <a:pt x="10544157" y="217864"/>
                  <a:pt x="10544863" y="216983"/>
                </a:cubicBezTo>
                <a:close/>
                <a:moveTo>
                  <a:pt x="10543220" y="213741"/>
                </a:moveTo>
                <a:lnTo>
                  <a:pt x="10538697" y="219511"/>
                </a:lnTo>
                <a:cubicBezTo>
                  <a:pt x="10538050" y="220336"/>
                  <a:pt x="10538050" y="220336"/>
                  <a:pt x="10538050" y="220336"/>
                </a:cubicBezTo>
                <a:cubicBezTo>
                  <a:pt x="10532385" y="227406"/>
                  <a:pt x="10532385" y="227406"/>
                  <a:pt x="10532385" y="227406"/>
                </a:cubicBezTo>
                <a:cubicBezTo>
                  <a:pt x="10526741" y="233987"/>
                  <a:pt x="10526741" y="233987"/>
                  <a:pt x="10526741" y="233987"/>
                </a:cubicBezTo>
                <a:cubicBezTo>
                  <a:pt x="10521588" y="241036"/>
                  <a:pt x="10521588" y="241036"/>
                  <a:pt x="10521588" y="241036"/>
                </a:cubicBezTo>
                <a:cubicBezTo>
                  <a:pt x="10515923" y="248106"/>
                  <a:pt x="10515923" y="248106"/>
                  <a:pt x="10515923" y="248106"/>
                </a:cubicBezTo>
                <a:cubicBezTo>
                  <a:pt x="10510279" y="254686"/>
                  <a:pt x="10510279" y="254686"/>
                  <a:pt x="10510279" y="254686"/>
                </a:cubicBezTo>
                <a:cubicBezTo>
                  <a:pt x="10505104" y="261756"/>
                  <a:pt x="10505104" y="261756"/>
                  <a:pt x="10505104" y="261756"/>
                </a:cubicBezTo>
                <a:cubicBezTo>
                  <a:pt x="10502282" y="265047"/>
                  <a:pt x="10500872" y="266692"/>
                  <a:pt x="10500166" y="267514"/>
                </a:cubicBezTo>
                <a:lnTo>
                  <a:pt x="10499465" y="268332"/>
                </a:lnTo>
                <a:lnTo>
                  <a:pt x="10501102" y="263813"/>
                </a:lnTo>
                <a:cubicBezTo>
                  <a:pt x="10501336" y="263166"/>
                  <a:pt x="10501336" y="263166"/>
                  <a:pt x="10501336" y="263166"/>
                </a:cubicBezTo>
                <a:cubicBezTo>
                  <a:pt x="10502742" y="257523"/>
                  <a:pt x="10502742" y="257523"/>
                  <a:pt x="10502742" y="257523"/>
                </a:cubicBezTo>
                <a:cubicBezTo>
                  <a:pt x="10504147" y="252348"/>
                  <a:pt x="10504147" y="252348"/>
                  <a:pt x="10504147" y="252348"/>
                </a:cubicBezTo>
                <a:lnTo>
                  <a:pt x="10506042" y="246704"/>
                </a:lnTo>
                <a:cubicBezTo>
                  <a:pt x="10507448" y="241040"/>
                  <a:pt x="10507448" y="241040"/>
                  <a:pt x="10507448" y="241040"/>
                </a:cubicBezTo>
                <a:cubicBezTo>
                  <a:pt x="10509343" y="235865"/>
                  <a:pt x="10509343" y="235865"/>
                  <a:pt x="10509343" y="235865"/>
                </a:cubicBezTo>
                <a:cubicBezTo>
                  <a:pt x="10510749" y="230222"/>
                  <a:pt x="10510749" y="230222"/>
                  <a:pt x="10510749" y="230222"/>
                </a:cubicBezTo>
                <a:cubicBezTo>
                  <a:pt x="10512176" y="225047"/>
                  <a:pt x="10512176" y="225047"/>
                  <a:pt x="10512176" y="225047"/>
                </a:cubicBezTo>
                <a:cubicBezTo>
                  <a:pt x="10516392" y="223641"/>
                  <a:pt x="10516392" y="223641"/>
                  <a:pt x="10516392" y="223641"/>
                </a:cubicBezTo>
                <a:cubicBezTo>
                  <a:pt x="10520162" y="222214"/>
                  <a:pt x="10520162" y="222214"/>
                  <a:pt x="10520162" y="222214"/>
                </a:cubicBezTo>
                <a:cubicBezTo>
                  <a:pt x="10523931" y="220809"/>
                  <a:pt x="10523931" y="220809"/>
                  <a:pt x="10523931" y="220809"/>
                </a:cubicBezTo>
                <a:cubicBezTo>
                  <a:pt x="10527701" y="219382"/>
                  <a:pt x="10527701" y="219382"/>
                  <a:pt x="10527701" y="219382"/>
                </a:cubicBezTo>
                <a:cubicBezTo>
                  <a:pt x="10531939" y="217976"/>
                  <a:pt x="10531939" y="217976"/>
                  <a:pt x="10531939" y="217976"/>
                </a:cubicBezTo>
                <a:cubicBezTo>
                  <a:pt x="10535687" y="216571"/>
                  <a:pt x="10535687" y="216571"/>
                  <a:pt x="10535687" y="216571"/>
                </a:cubicBezTo>
                <a:cubicBezTo>
                  <a:pt x="10539456" y="215144"/>
                  <a:pt x="10539456" y="215144"/>
                  <a:pt x="10539456" y="215144"/>
                </a:cubicBezTo>
                <a:close/>
                <a:moveTo>
                  <a:pt x="10549338" y="212333"/>
                </a:moveTo>
                <a:lnTo>
                  <a:pt x="10554981" y="213739"/>
                </a:lnTo>
                <a:cubicBezTo>
                  <a:pt x="10560646" y="215613"/>
                  <a:pt x="10560646" y="215613"/>
                  <a:pt x="10560646" y="215613"/>
                </a:cubicBezTo>
                <a:cubicBezTo>
                  <a:pt x="10565821" y="217508"/>
                  <a:pt x="10565821" y="217508"/>
                  <a:pt x="10565821" y="217508"/>
                </a:cubicBezTo>
                <a:cubicBezTo>
                  <a:pt x="10571464" y="218913"/>
                  <a:pt x="10571464" y="218913"/>
                  <a:pt x="10571464" y="218913"/>
                </a:cubicBezTo>
                <a:cubicBezTo>
                  <a:pt x="10577108" y="220809"/>
                  <a:pt x="10577108" y="220809"/>
                  <a:pt x="10577108" y="220809"/>
                </a:cubicBezTo>
                <a:cubicBezTo>
                  <a:pt x="10582304" y="222683"/>
                  <a:pt x="10582304" y="222683"/>
                  <a:pt x="10582304" y="222683"/>
                </a:cubicBezTo>
                <a:cubicBezTo>
                  <a:pt x="10587948" y="224110"/>
                  <a:pt x="10587948" y="224110"/>
                  <a:pt x="10587948" y="224110"/>
                </a:cubicBezTo>
                <a:lnTo>
                  <a:pt x="10593117" y="225982"/>
                </a:lnTo>
                <a:lnTo>
                  <a:pt x="10586541" y="230218"/>
                </a:lnTo>
                <a:cubicBezTo>
                  <a:pt x="10579939" y="234455"/>
                  <a:pt x="10579939" y="234455"/>
                  <a:pt x="10579939" y="234455"/>
                </a:cubicBezTo>
                <a:cubicBezTo>
                  <a:pt x="10573359" y="238693"/>
                  <a:pt x="10573359" y="238693"/>
                  <a:pt x="10573359" y="238693"/>
                </a:cubicBezTo>
                <a:cubicBezTo>
                  <a:pt x="10566778" y="242931"/>
                  <a:pt x="10566778" y="242931"/>
                  <a:pt x="10566778" y="242931"/>
                </a:cubicBezTo>
                <a:cubicBezTo>
                  <a:pt x="10560176" y="247169"/>
                  <a:pt x="10560176" y="247169"/>
                  <a:pt x="10560176" y="247169"/>
                </a:cubicBezTo>
                <a:cubicBezTo>
                  <a:pt x="10553106" y="251385"/>
                  <a:pt x="10553106" y="251385"/>
                  <a:pt x="10553106" y="251385"/>
                </a:cubicBezTo>
                <a:cubicBezTo>
                  <a:pt x="10546525" y="255645"/>
                  <a:pt x="10546525" y="255645"/>
                  <a:pt x="10546525" y="255645"/>
                </a:cubicBezTo>
                <a:lnTo>
                  <a:pt x="10539926" y="259881"/>
                </a:lnTo>
                <a:lnTo>
                  <a:pt x="10541173" y="254930"/>
                </a:lnTo>
                <a:cubicBezTo>
                  <a:pt x="10541351" y="254222"/>
                  <a:pt x="10541351" y="254222"/>
                  <a:pt x="10541351" y="254222"/>
                </a:cubicBezTo>
                <a:cubicBezTo>
                  <a:pt x="10542289" y="248110"/>
                  <a:pt x="10542289" y="248110"/>
                  <a:pt x="10542289" y="248110"/>
                </a:cubicBezTo>
                <a:cubicBezTo>
                  <a:pt x="10543694" y="241977"/>
                  <a:pt x="10543694" y="241977"/>
                  <a:pt x="10543694" y="241977"/>
                </a:cubicBezTo>
                <a:cubicBezTo>
                  <a:pt x="10544631" y="235865"/>
                  <a:pt x="10544631" y="235865"/>
                  <a:pt x="10544631" y="235865"/>
                </a:cubicBezTo>
                <a:cubicBezTo>
                  <a:pt x="10546058" y="230222"/>
                  <a:pt x="10546058" y="230222"/>
                  <a:pt x="10546058" y="230222"/>
                </a:cubicBezTo>
                <a:cubicBezTo>
                  <a:pt x="10546995" y="224110"/>
                  <a:pt x="10546995" y="224110"/>
                  <a:pt x="10546995" y="224110"/>
                </a:cubicBezTo>
                <a:cubicBezTo>
                  <a:pt x="10548401" y="217976"/>
                  <a:pt x="10548401" y="217976"/>
                  <a:pt x="10548401" y="217976"/>
                </a:cubicBezTo>
                <a:cubicBezTo>
                  <a:pt x="10549338" y="212333"/>
                  <a:pt x="10549338" y="212333"/>
                  <a:pt x="10549338" y="212333"/>
                </a:cubicBezTo>
                <a:close/>
                <a:moveTo>
                  <a:pt x="11308447" y="209744"/>
                </a:moveTo>
                <a:lnTo>
                  <a:pt x="11308940" y="209744"/>
                </a:lnTo>
                <a:lnTo>
                  <a:pt x="11309392" y="209744"/>
                </a:lnTo>
                <a:lnTo>
                  <a:pt x="11309885" y="209744"/>
                </a:lnTo>
                <a:lnTo>
                  <a:pt x="11310830" y="209744"/>
                </a:lnTo>
                <a:lnTo>
                  <a:pt x="11312596" y="216426"/>
                </a:lnTo>
                <a:lnTo>
                  <a:pt x="11312721" y="216897"/>
                </a:lnTo>
                <a:lnTo>
                  <a:pt x="11315105" y="224051"/>
                </a:lnTo>
                <a:lnTo>
                  <a:pt x="11317488" y="231204"/>
                </a:lnTo>
                <a:lnTo>
                  <a:pt x="11319871" y="238394"/>
                </a:lnTo>
                <a:lnTo>
                  <a:pt x="11314651" y="238394"/>
                </a:lnTo>
                <a:lnTo>
                  <a:pt x="11309391" y="238394"/>
                </a:lnTo>
                <a:lnTo>
                  <a:pt x="11304623" y="238394"/>
                </a:lnTo>
                <a:lnTo>
                  <a:pt x="11299365" y="238394"/>
                </a:lnTo>
                <a:lnTo>
                  <a:pt x="11301748" y="231204"/>
                </a:lnTo>
                <a:lnTo>
                  <a:pt x="11304131" y="224051"/>
                </a:lnTo>
                <a:lnTo>
                  <a:pt x="11306515" y="216897"/>
                </a:lnTo>
                <a:close/>
                <a:moveTo>
                  <a:pt x="11232903" y="207812"/>
                </a:moveTo>
                <a:lnTo>
                  <a:pt x="11236279" y="207812"/>
                </a:lnTo>
                <a:cubicBezTo>
                  <a:pt x="11236279" y="207812"/>
                  <a:pt x="11236279" y="207812"/>
                  <a:pt x="11239614" y="207812"/>
                </a:cubicBezTo>
                <a:cubicBezTo>
                  <a:pt x="11239614" y="207812"/>
                  <a:pt x="11239614" y="207812"/>
                  <a:pt x="11243442" y="207812"/>
                </a:cubicBezTo>
                <a:cubicBezTo>
                  <a:pt x="11243442" y="207812"/>
                  <a:pt x="11243442" y="207812"/>
                  <a:pt x="11246777" y="207812"/>
                </a:cubicBezTo>
                <a:cubicBezTo>
                  <a:pt x="11249165" y="207812"/>
                  <a:pt x="11251058" y="208306"/>
                  <a:pt x="11252499" y="208799"/>
                </a:cubicBezTo>
                <a:cubicBezTo>
                  <a:pt x="11254434" y="209251"/>
                  <a:pt x="11255381" y="210197"/>
                  <a:pt x="11256328" y="211183"/>
                </a:cubicBezTo>
                <a:lnTo>
                  <a:pt x="11258715" y="214512"/>
                </a:lnTo>
                <a:lnTo>
                  <a:pt x="11259209" y="218826"/>
                </a:lnTo>
                <a:cubicBezTo>
                  <a:pt x="11259209" y="220265"/>
                  <a:pt x="11259209" y="221662"/>
                  <a:pt x="11258715" y="223101"/>
                </a:cubicBezTo>
                <a:cubicBezTo>
                  <a:pt x="11258262" y="224540"/>
                  <a:pt x="11257768" y="225486"/>
                  <a:pt x="11256821" y="226924"/>
                </a:cubicBezTo>
                <a:cubicBezTo>
                  <a:pt x="11255874" y="227870"/>
                  <a:pt x="11254433" y="228815"/>
                  <a:pt x="11252992" y="229309"/>
                </a:cubicBezTo>
                <a:cubicBezTo>
                  <a:pt x="11251552" y="229802"/>
                  <a:pt x="11249658" y="230254"/>
                  <a:pt x="11246776" y="230254"/>
                </a:cubicBezTo>
                <a:cubicBezTo>
                  <a:pt x="11246776" y="230254"/>
                  <a:pt x="11246776" y="230254"/>
                  <a:pt x="11243441" y="230254"/>
                </a:cubicBezTo>
                <a:cubicBezTo>
                  <a:pt x="11243441" y="230254"/>
                  <a:pt x="11243441" y="230254"/>
                  <a:pt x="11239613" y="230254"/>
                </a:cubicBezTo>
                <a:cubicBezTo>
                  <a:pt x="11239613" y="230254"/>
                  <a:pt x="11239613" y="230254"/>
                  <a:pt x="11236278" y="230254"/>
                </a:cubicBezTo>
                <a:lnTo>
                  <a:pt x="11232903" y="230254"/>
                </a:lnTo>
                <a:lnTo>
                  <a:pt x="11232903" y="229544"/>
                </a:lnTo>
                <a:cubicBezTo>
                  <a:pt x="11232903" y="228829"/>
                  <a:pt x="11232903" y="227401"/>
                  <a:pt x="11232903" y="224544"/>
                </a:cubicBezTo>
                <a:cubicBezTo>
                  <a:pt x="11232903" y="224544"/>
                  <a:pt x="11232903" y="224544"/>
                  <a:pt x="11232903" y="219282"/>
                </a:cubicBezTo>
                <a:cubicBezTo>
                  <a:pt x="11232903" y="219282"/>
                  <a:pt x="11232903" y="219282"/>
                  <a:pt x="11232903" y="213568"/>
                </a:cubicBezTo>
                <a:cubicBezTo>
                  <a:pt x="11232903" y="213568"/>
                  <a:pt x="11232903" y="213568"/>
                  <a:pt x="11232903" y="207812"/>
                </a:cubicBezTo>
                <a:close/>
                <a:moveTo>
                  <a:pt x="10698070" y="207158"/>
                </a:moveTo>
                <a:lnTo>
                  <a:pt x="10703714" y="211865"/>
                </a:lnTo>
                <a:cubicBezTo>
                  <a:pt x="10708889" y="216571"/>
                  <a:pt x="10708889" y="216571"/>
                  <a:pt x="10708889" y="216571"/>
                </a:cubicBezTo>
                <a:cubicBezTo>
                  <a:pt x="10714085" y="221277"/>
                  <a:pt x="10714085" y="221277"/>
                  <a:pt x="10714085" y="221277"/>
                </a:cubicBezTo>
                <a:cubicBezTo>
                  <a:pt x="10719728" y="225984"/>
                  <a:pt x="10719728" y="225984"/>
                  <a:pt x="10719728" y="225984"/>
                </a:cubicBezTo>
                <a:cubicBezTo>
                  <a:pt x="10724903" y="231159"/>
                  <a:pt x="10724903" y="231159"/>
                  <a:pt x="10724903" y="231159"/>
                </a:cubicBezTo>
                <a:cubicBezTo>
                  <a:pt x="10730078" y="235865"/>
                  <a:pt x="10730078" y="235865"/>
                  <a:pt x="10730078" y="235865"/>
                </a:cubicBezTo>
                <a:cubicBezTo>
                  <a:pt x="10735722" y="240571"/>
                  <a:pt x="10735722" y="240571"/>
                  <a:pt x="10735722" y="240571"/>
                </a:cubicBezTo>
                <a:lnTo>
                  <a:pt x="10740894" y="245275"/>
                </a:lnTo>
                <a:lnTo>
                  <a:pt x="10740448" y="245742"/>
                </a:lnTo>
                <a:cubicBezTo>
                  <a:pt x="10740448" y="246232"/>
                  <a:pt x="10740448" y="246232"/>
                  <a:pt x="10740448" y="246700"/>
                </a:cubicBezTo>
                <a:cubicBezTo>
                  <a:pt x="10739980" y="246700"/>
                  <a:pt x="10739980" y="247169"/>
                  <a:pt x="10739980" y="247169"/>
                </a:cubicBezTo>
                <a:cubicBezTo>
                  <a:pt x="10739980" y="247637"/>
                  <a:pt x="10739980" y="247637"/>
                  <a:pt x="10739490" y="248106"/>
                </a:cubicBezTo>
                <a:cubicBezTo>
                  <a:pt x="10739490" y="248574"/>
                  <a:pt x="10739490" y="248574"/>
                  <a:pt x="10739490" y="249043"/>
                </a:cubicBezTo>
                <a:lnTo>
                  <a:pt x="10739490" y="249511"/>
                </a:lnTo>
                <a:cubicBezTo>
                  <a:pt x="10739490" y="250001"/>
                  <a:pt x="10739022" y="250001"/>
                  <a:pt x="10739022" y="250448"/>
                </a:cubicBezTo>
                <a:cubicBezTo>
                  <a:pt x="10739022" y="250917"/>
                  <a:pt x="10739022" y="250917"/>
                  <a:pt x="10739022" y="251385"/>
                </a:cubicBezTo>
                <a:cubicBezTo>
                  <a:pt x="10739022" y="251385"/>
                  <a:pt x="10739022" y="251385"/>
                  <a:pt x="10739022" y="251875"/>
                </a:cubicBezTo>
                <a:lnTo>
                  <a:pt x="10739023" y="251875"/>
                </a:lnTo>
                <a:lnTo>
                  <a:pt x="10739023" y="251879"/>
                </a:lnTo>
                <a:lnTo>
                  <a:pt x="10739475" y="251879"/>
                </a:lnTo>
                <a:lnTo>
                  <a:pt x="10731254" y="253925"/>
                </a:lnTo>
                <a:cubicBezTo>
                  <a:pt x="10730077" y="254218"/>
                  <a:pt x="10730077" y="254218"/>
                  <a:pt x="10730077" y="254218"/>
                </a:cubicBezTo>
                <a:cubicBezTo>
                  <a:pt x="10720664" y="256113"/>
                  <a:pt x="10720664" y="256113"/>
                  <a:pt x="10720664" y="256113"/>
                </a:cubicBezTo>
                <a:cubicBezTo>
                  <a:pt x="10711251" y="258456"/>
                  <a:pt x="10711251" y="258456"/>
                  <a:pt x="10711251" y="258456"/>
                </a:cubicBezTo>
                <a:cubicBezTo>
                  <a:pt x="10701838" y="260330"/>
                  <a:pt x="10701838" y="260330"/>
                  <a:pt x="10701838" y="260330"/>
                </a:cubicBezTo>
                <a:cubicBezTo>
                  <a:pt x="10692426" y="262693"/>
                  <a:pt x="10692426" y="262693"/>
                  <a:pt x="10692426" y="262693"/>
                </a:cubicBezTo>
                <a:cubicBezTo>
                  <a:pt x="10683034" y="264567"/>
                  <a:pt x="10683034" y="264567"/>
                  <a:pt x="10683034" y="264567"/>
                </a:cubicBezTo>
                <a:cubicBezTo>
                  <a:pt x="10673600" y="266931"/>
                  <a:pt x="10673600" y="266931"/>
                  <a:pt x="10673600" y="266931"/>
                </a:cubicBezTo>
                <a:cubicBezTo>
                  <a:pt x="10668894" y="267879"/>
                  <a:pt x="10666540" y="268353"/>
                  <a:pt x="10665364" y="268590"/>
                </a:cubicBezTo>
                <a:lnTo>
                  <a:pt x="10664190" y="268826"/>
                </a:lnTo>
                <a:lnTo>
                  <a:pt x="10666666" y="262234"/>
                </a:lnTo>
                <a:cubicBezTo>
                  <a:pt x="10667020" y="261292"/>
                  <a:pt x="10667020" y="261292"/>
                  <a:pt x="10667020" y="261292"/>
                </a:cubicBezTo>
                <a:cubicBezTo>
                  <a:pt x="10670321" y="253753"/>
                  <a:pt x="10670321" y="253753"/>
                  <a:pt x="10670321" y="253753"/>
                </a:cubicBezTo>
                <a:cubicBezTo>
                  <a:pt x="10673154" y="246704"/>
                  <a:pt x="10673154" y="246704"/>
                  <a:pt x="10673154" y="246704"/>
                </a:cubicBezTo>
                <a:cubicBezTo>
                  <a:pt x="10676433" y="239166"/>
                  <a:pt x="10676433" y="239166"/>
                  <a:pt x="10676433" y="239166"/>
                </a:cubicBezTo>
                <a:cubicBezTo>
                  <a:pt x="10679266" y="231627"/>
                  <a:pt x="10679266" y="231627"/>
                  <a:pt x="10679266" y="231627"/>
                </a:cubicBezTo>
                <a:cubicBezTo>
                  <a:pt x="10682566" y="224110"/>
                  <a:pt x="10682566" y="224110"/>
                  <a:pt x="10682566" y="224110"/>
                </a:cubicBezTo>
                <a:cubicBezTo>
                  <a:pt x="10685399" y="216571"/>
                  <a:pt x="10685399" y="216571"/>
                  <a:pt x="10685399" y="216571"/>
                </a:cubicBezTo>
                <a:cubicBezTo>
                  <a:pt x="10688678" y="209032"/>
                  <a:pt x="10688678" y="209032"/>
                  <a:pt x="10688678" y="209032"/>
                </a:cubicBezTo>
                <a:cubicBezTo>
                  <a:pt x="10688678" y="209501"/>
                  <a:pt x="10688678" y="209501"/>
                  <a:pt x="10689147" y="209501"/>
                </a:cubicBezTo>
                <a:cubicBezTo>
                  <a:pt x="10689615" y="209501"/>
                  <a:pt x="10689615" y="209501"/>
                  <a:pt x="10689615" y="209501"/>
                </a:cubicBezTo>
                <a:lnTo>
                  <a:pt x="10690084" y="209501"/>
                </a:lnTo>
                <a:cubicBezTo>
                  <a:pt x="10690531" y="209501"/>
                  <a:pt x="10690531" y="209501"/>
                  <a:pt x="10690531" y="209501"/>
                </a:cubicBezTo>
                <a:lnTo>
                  <a:pt x="10691021" y="209501"/>
                </a:lnTo>
                <a:cubicBezTo>
                  <a:pt x="10691021" y="209501"/>
                  <a:pt x="10691021" y="209501"/>
                  <a:pt x="10691490" y="209501"/>
                </a:cubicBezTo>
                <a:cubicBezTo>
                  <a:pt x="10691490" y="209501"/>
                  <a:pt x="10691958" y="209501"/>
                  <a:pt x="10692427" y="209501"/>
                </a:cubicBezTo>
                <a:cubicBezTo>
                  <a:pt x="10692427" y="209501"/>
                  <a:pt x="10692895" y="209501"/>
                  <a:pt x="10693364" y="209501"/>
                </a:cubicBezTo>
                <a:cubicBezTo>
                  <a:pt x="10693364" y="209501"/>
                  <a:pt x="10693832" y="209501"/>
                  <a:pt x="10694301" y="209032"/>
                </a:cubicBezTo>
                <a:cubicBezTo>
                  <a:pt x="10694301" y="209032"/>
                  <a:pt x="10694790" y="209032"/>
                  <a:pt x="10695259" y="209032"/>
                </a:cubicBezTo>
                <a:lnTo>
                  <a:pt x="10695727" y="208564"/>
                </a:lnTo>
                <a:cubicBezTo>
                  <a:pt x="10696175" y="208564"/>
                  <a:pt x="10696665" y="208095"/>
                  <a:pt x="10696665" y="208095"/>
                </a:cubicBezTo>
                <a:cubicBezTo>
                  <a:pt x="10697133" y="208095"/>
                  <a:pt x="10697133" y="207627"/>
                  <a:pt x="10697602" y="207627"/>
                </a:cubicBezTo>
                <a:close/>
                <a:moveTo>
                  <a:pt x="11181766" y="205829"/>
                </a:moveTo>
                <a:cubicBezTo>
                  <a:pt x="11184647" y="205829"/>
                  <a:pt x="11187034" y="206282"/>
                  <a:pt x="11189421" y="207270"/>
                </a:cubicBezTo>
                <a:cubicBezTo>
                  <a:pt x="11191315" y="207723"/>
                  <a:pt x="11193249" y="209164"/>
                  <a:pt x="11194689" y="210605"/>
                </a:cubicBezTo>
                <a:lnTo>
                  <a:pt x="11197528" y="215874"/>
                </a:lnTo>
                <a:lnTo>
                  <a:pt x="11198516" y="223983"/>
                </a:lnTo>
                <a:cubicBezTo>
                  <a:pt x="11198516" y="223983"/>
                  <a:pt x="11198516" y="223983"/>
                  <a:pt x="11198516" y="229254"/>
                </a:cubicBezTo>
                <a:cubicBezTo>
                  <a:pt x="11198516" y="229254"/>
                  <a:pt x="11198516" y="229254"/>
                  <a:pt x="11198516" y="234524"/>
                </a:cubicBezTo>
                <a:cubicBezTo>
                  <a:pt x="11198516" y="234524"/>
                  <a:pt x="11198516" y="234524"/>
                  <a:pt x="11198516" y="239795"/>
                </a:cubicBezTo>
                <a:cubicBezTo>
                  <a:pt x="11198516" y="239795"/>
                  <a:pt x="11198516" y="239795"/>
                  <a:pt x="11198516" y="245065"/>
                </a:cubicBezTo>
                <a:cubicBezTo>
                  <a:pt x="11198516" y="248400"/>
                  <a:pt x="11198022" y="250788"/>
                  <a:pt x="11197528" y="253177"/>
                </a:cubicBezTo>
                <a:cubicBezTo>
                  <a:pt x="11196581" y="255565"/>
                  <a:pt x="11195635" y="257500"/>
                  <a:pt x="11194194" y="258900"/>
                </a:cubicBezTo>
                <a:cubicBezTo>
                  <a:pt x="11192754" y="260341"/>
                  <a:pt x="11191314" y="261782"/>
                  <a:pt x="11188926" y="262276"/>
                </a:cubicBezTo>
                <a:cubicBezTo>
                  <a:pt x="11187033" y="263223"/>
                  <a:pt x="11184646" y="263676"/>
                  <a:pt x="11181765" y="263676"/>
                </a:cubicBezTo>
                <a:cubicBezTo>
                  <a:pt x="11178885" y="263676"/>
                  <a:pt x="11176498" y="263223"/>
                  <a:pt x="11174604" y="262276"/>
                </a:cubicBezTo>
                <a:cubicBezTo>
                  <a:pt x="11172217" y="261782"/>
                  <a:pt x="11170777" y="260341"/>
                  <a:pt x="11169336" y="258900"/>
                </a:cubicBezTo>
                <a:lnTo>
                  <a:pt x="11166004" y="253178"/>
                </a:lnTo>
                <a:lnTo>
                  <a:pt x="11165016" y="245069"/>
                </a:lnTo>
                <a:lnTo>
                  <a:pt x="11165016" y="239799"/>
                </a:lnTo>
                <a:cubicBezTo>
                  <a:pt x="11165016" y="239799"/>
                  <a:pt x="11165016" y="239799"/>
                  <a:pt x="11165016" y="234528"/>
                </a:cubicBezTo>
                <a:cubicBezTo>
                  <a:pt x="11165016" y="234528"/>
                  <a:pt x="11165016" y="234528"/>
                  <a:pt x="11165016" y="229258"/>
                </a:cubicBezTo>
                <a:cubicBezTo>
                  <a:pt x="11165016" y="229258"/>
                  <a:pt x="11165016" y="229258"/>
                  <a:pt x="11165016" y="223987"/>
                </a:cubicBezTo>
                <a:cubicBezTo>
                  <a:pt x="11165016" y="221146"/>
                  <a:pt x="11165510" y="218264"/>
                  <a:pt x="11166004" y="215876"/>
                </a:cubicBezTo>
                <a:cubicBezTo>
                  <a:pt x="11166950" y="213941"/>
                  <a:pt x="11167897" y="212046"/>
                  <a:pt x="11169337" y="210605"/>
                </a:cubicBezTo>
                <a:cubicBezTo>
                  <a:pt x="11170778" y="209164"/>
                  <a:pt x="11172218" y="207723"/>
                  <a:pt x="11174605" y="207270"/>
                </a:cubicBezTo>
                <a:cubicBezTo>
                  <a:pt x="11176499" y="206282"/>
                  <a:pt x="11178886" y="205829"/>
                  <a:pt x="11181766" y="205829"/>
                </a:cubicBezTo>
                <a:close/>
                <a:moveTo>
                  <a:pt x="10681628" y="202920"/>
                </a:moveTo>
                <a:lnTo>
                  <a:pt x="10681628" y="203853"/>
                </a:lnTo>
                <a:lnTo>
                  <a:pt x="10681629" y="203855"/>
                </a:lnTo>
                <a:lnTo>
                  <a:pt x="10681629" y="203858"/>
                </a:lnTo>
                <a:cubicBezTo>
                  <a:pt x="10682098" y="204326"/>
                  <a:pt x="10682098" y="204326"/>
                  <a:pt x="10682098" y="204816"/>
                </a:cubicBezTo>
                <a:cubicBezTo>
                  <a:pt x="10682098" y="204816"/>
                  <a:pt x="10682566" y="204816"/>
                  <a:pt x="10682566" y="205263"/>
                </a:cubicBezTo>
                <a:cubicBezTo>
                  <a:pt x="10683035" y="205263"/>
                  <a:pt x="10683035" y="205732"/>
                  <a:pt x="10683035" y="205732"/>
                </a:cubicBezTo>
                <a:cubicBezTo>
                  <a:pt x="10683503" y="206200"/>
                  <a:pt x="10683503" y="206200"/>
                  <a:pt x="10683503" y="206690"/>
                </a:cubicBezTo>
                <a:cubicBezTo>
                  <a:pt x="10683972" y="206690"/>
                  <a:pt x="10683972" y="206690"/>
                  <a:pt x="10684441" y="207158"/>
                </a:cubicBezTo>
                <a:cubicBezTo>
                  <a:pt x="10684441" y="207158"/>
                  <a:pt x="10684909" y="207158"/>
                  <a:pt x="10684909" y="207627"/>
                </a:cubicBezTo>
                <a:lnTo>
                  <a:pt x="10685865" y="208094"/>
                </a:lnTo>
                <a:lnTo>
                  <a:pt x="10682565" y="215609"/>
                </a:lnTo>
                <a:cubicBezTo>
                  <a:pt x="10679265" y="223147"/>
                  <a:pt x="10679265" y="223147"/>
                  <a:pt x="10679265" y="223147"/>
                </a:cubicBezTo>
                <a:cubicBezTo>
                  <a:pt x="10676432" y="230686"/>
                  <a:pt x="10676432" y="230686"/>
                  <a:pt x="10676432" y="230686"/>
                </a:cubicBezTo>
                <a:cubicBezTo>
                  <a:pt x="10673153" y="238203"/>
                  <a:pt x="10673153" y="238203"/>
                  <a:pt x="10673153" y="238203"/>
                </a:cubicBezTo>
                <a:cubicBezTo>
                  <a:pt x="10669852" y="245742"/>
                  <a:pt x="10669852" y="245742"/>
                  <a:pt x="10669852" y="245742"/>
                </a:cubicBezTo>
                <a:cubicBezTo>
                  <a:pt x="10667019" y="253281"/>
                  <a:pt x="10667019" y="253281"/>
                  <a:pt x="10667019" y="253281"/>
                </a:cubicBezTo>
                <a:cubicBezTo>
                  <a:pt x="10663718" y="261288"/>
                  <a:pt x="10663718" y="261288"/>
                  <a:pt x="10663718" y="261288"/>
                </a:cubicBezTo>
                <a:cubicBezTo>
                  <a:pt x="10660439" y="268827"/>
                  <a:pt x="10660439" y="268827"/>
                  <a:pt x="10660439" y="268827"/>
                </a:cubicBezTo>
                <a:cubicBezTo>
                  <a:pt x="10653390" y="263162"/>
                  <a:pt x="10653390" y="263162"/>
                  <a:pt x="10653390" y="263162"/>
                </a:cubicBezTo>
                <a:cubicBezTo>
                  <a:pt x="10645851" y="257987"/>
                  <a:pt x="10645851" y="257987"/>
                  <a:pt x="10645851" y="257987"/>
                </a:cubicBezTo>
                <a:cubicBezTo>
                  <a:pt x="10638312" y="252812"/>
                  <a:pt x="10638312" y="252812"/>
                  <a:pt x="10638312" y="252812"/>
                </a:cubicBezTo>
                <a:cubicBezTo>
                  <a:pt x="10630794" y="247169"/>
                  <a:pt x="10630794" y="247169"/>
                  <a:pt x="10630794" y="247169"/>
                </a:cubicBezTo>
                <a:cubicBezTo>
                  <a:pt x="10623256" y="241973"/>
                  <a:pt x="10623256" y="241973"/>
                  <a:pt x="10623256" y="241973"/>
                </a:cubicBezTo>
                <a:cubicBezTo>
                  <a:pt x="10615717" y="236819"/>
                  <a:pt x="10615717" y="236819"/>
                  <a:pt x="10615717" y="236819"/>
                </a:cubicBezTo>
                <a:cubicBezTo>
                  <a:pt x="10608668" y="231155"/>
                  <a:pt x="10608668" y="231155"/>
                  <a:pt x="10608668" y="231155"/>
                </a:cubicBezTo>
                <a:cubicBezTo>
                  <a:pt x="10604899" y="228567"/>
                  <a:pt x="10603014" y="227273"/>
                  <a:pt x="10602071" y="226627"/>
                </a:cubicBezTo>
                <a:lnTo>
                  <a:pt x="10601134" y="225983"/>
                </a:lnTo>
                <a:lnTo>
                  <a:pt x="10609776" y="223505"/>
                </a:lnTo>
                <a:cubicBezTo>
                  <a:pt x="10611011" y="223151"/>
                  <a:pt x="10611011" y="223151"/>
                  <a:pt x="10611011" y="223151"/>
                </a:cubicBezTo>
                <a:cubicBezTo>
                  <a:pt x="10620893" y="220340"/>
                  <a:pt x="10620893" y="220340"/>
                  <a:pt x="10620893" y="220340"/>
                </a:cubicBezTo>
                <a:cubicBezTo>
                  <a:pt x="10631264" y="217508"/>
                  <a:pt x="10631264" y="217508"/>
                  <a:pt x="10631264" y="217508"/>
                </a:cubicBezTo>
                <a:cubicBezTo>
                  <a:pt x="10641145" y="214697"/>
                  <a:pt x="10641145" y="214697"/>
                  <a:pt x="10641145" y="214697"/>
                </a:cubicBezTo>
                <a:cubicBezTo>
                  <a:pt x="10651027" y="211865"/>
                  <a:pt x="10651027" y="211865"/>
                  <a:pt x="10651027" y="211865"/>
                </a:cubicBezTo>
                <a:cubicBezTo>
                  <a:pt x="10661377" y="209032"/>
                  <a:pt x="10661377" y="209032"/>
                  <a:pt x="10661377" y="209032"/>
                </a:cubicBezTo>
                <a:cubicBezTo>
                  <a:pt x="10671258" y="206200"/>
                  <a:pt x="10671258" y="206200"/>
                  <a:pt x="10671258" y="206200"/>
                </a:cubicBezTo>
                <a:cubicBezTo>
                  <a:pt x="10676443" y="204560"/>
                  <a:pt x="10679036" y="203740"/>
                  <a:pt x="10680333" y="203330"/>
                </a:cubicBezTo>
                <a:close/>
                <a:moveTo>
                  <a:pt x="10762555" y="202920"/>
                </a:moveTo>
                <a:cubicBezTo>
                  <a:pt x="10769157" y="208095"/>
                  <a:pt x="10769157" y="208095"/>
                  <a:pt x="10769157" y="208095"/>
                </a:cubicBezTo>
                <a:cubicBezTo>
                  <a:pt x="10775737" y="212802"/>
                  <a:pt x="10775737" y="212802"/>
                  <a:pt x="10775737" y="212802"/>
                </a:cubicBezTo>
                <a:cubicBezTo>
                  <a:pt x="10782339" y="217976"/>
                  <a:pt x="10782339" y="217976"/>
                  <a:pt x="10782339" y="217976"/>
                </a:cubicBezTo>
                <a:cubicBezTo>
                  <a:pt x="10788920" y="223151"/>
                  <a:pt x="10788920" y="223151"/>
                  <a:pt x="10788920" y="223151"/>
                </a:cubicBezTo>
                <a:cubicBezTo>
                  <a:pt x="10795053" y="228326"/>
                  <a:pt x="10795053" y="228326"/>
                  <a:pt x="10795053" y="228326"/>
                </a:cubicBezTo>
                <a:cubicBezTo>
                  <a:pt x="10801633" y="233522"/>
                  <a:pt x="10801633" y="233522"/>
                  <a:pt x="10801633" y="233522"/>
                </a:cubicBezTo>
                <a:cubicBezTo>
                  <a:pt x="10808214" y="238697"/>
                  <a:pt x="10808214" y="238697"/>
                  <a:pt x="10808214" y="238697"/>
                </a:cubicBezTo>
                <a:cubicBezTo>
                  <a:pt x="10811515" y="241284"/>
                  <a:pt x="10813166" y="242578"/>
                  <a:pt x="10813991" y="243225"/>
                </a:cubicBezTo>
                <a:lnTo>
                  <a:pt x="10814812" y="243868"/>
                </a:lnTo>
                <a:lnTo>
                  <a:pt x="10808213" y="244337"/>
                </a:lnTo>
                <a:cubicBezTo>
                  <a:pt x="10801164" y="244805"/>
                  <a:pt x="10801164" y="244805"/>
                  <a:pt x="10801164" y="244805"/>
                </a:cubicBezTo>
                <a:cubicBezTo>
                  <a:pt x="10794583" y="245742"/>
                  <a:pt x="10794583" y="245742"/>
                  <a:pt x="10794583" y="245742"/>
                </a:cubicBezTo>
                <a:cubicBezTo>
                  <a:pt x="10787982" y="246232"/>
                  <a:pt x="10787982" y="246232"/>
                  <a:pt x="10787982" y="246232"/>
                </a:cubicBezTo>
                <a:cubicBezTo>
                  <a:pt x="10780911" y="246700"/>
                  <a:pt x="10780911" y="246700"/>
                  <a:pt x="10780911" y="246700"/>
                </a:cubicBezTo>
                <a:cubicBezTo>
                  <a:pt x="10774331" y="247637"/>
                  <a:pt x="10774331" y="247637"/>
                  <a:pt x="10774331" y="247637"/>
                </a:cubicBezTo>
                <a:cubicBezTo>
                  <a:pt x="10767260" y="248106"/>
                  <a:pt x="10767260" y="248106"/>
                  <a:pt x="10767260" y="248106"/>
                </a:cubicBezTo>
                <a:cubicBezTo>
                  <a:pt x="10760680" y="248574"/>
                  <a:pt x="10760680" y="248574"/>
                  <a:pt x="10760680" y="248574"/>
                </a:cubicBezTo>
                <a:cubicBezTo>
                  <a:pt x="10760680" y="248106"/>
                  <a:pt x="10760211" y="247637"/>
                  <a:pt x="10760211" y="247169"/>
                </a:cubicBezTo>
                <a:cubicBezTo>
                  <a:pt x="10760211" y="247169"/>
                  <a:pt x="10759743" y="246700"/>
                  <a:pt x="10759743" y="246232"/>
                </a:cubicBezTo>
                <a:cubicBezTo>
                  <a:pt x="10759743" y="245742"/>
                  <a:pt x="10759274" y="245274"/>
                  <a:pt x="10759274" y="245274"/>
                </a:cubicBezTo>
                <a:cubicBezTo>
                  <a:pt x="10758806" y="244805"/>
                  <a:pt x="10758806" y="244337"/>
                  <a:pt x="10758316" y="243868"/>
                </a:cubicBezTo>
                <a:cubicBezTo>
                  <a:pt x="10757847" y="243868"/>
                  <a:pt x="10757847" y="243400"/>
                  <a:pt x="10757379" y="242931"/>
                </a:cubicBezTo>
                <a:cubicBezTo>
                  <a:pt x="10756910" y="242931"/>
                  <a:pt x="10756910" y="242463"/>
                  <a:pt x="10756442" y="242463"/>
                </a:cubicBezTo>
                <a:cubicBezTo>
                  <a:pt x="10755973" y="241973"/>
                  <a:pt x="10755505" y="241973"/>
                  <a:pt x="10755036" y="241504"/>
                </a:cubicBezTo>
                <a:lnTo>
                  <a:pt x="10754080" y="241037"/>
                </a:lnTo>
                <a:lnTo>
                  <a:pt x="10755037" y="236333"/>
                </a:lnTo>
                <a:cubicBezTo>
                  <a:pt x="10755974" y="231627"/>
                  <a:pt x="10755974" y="231627"/>
                  <a:pt x="10755974" y="231627"/>
                </a:cubicBezTo>
                <a:cubicBezTo>
                  <a:pt x="10757380" y="226452"/>
                  <a:pt x="10757380" y="226452"/>
                  <a:pt x="10757380" y="226452"/>
                </a:cubicBezTo>
                <a:cubicBezTo>
                  <a:pt x="10758317" y="221746"/>
                  <a:pt x="10758317" y="221746"/>
                  <a:pt x="10758317" y="221746"/>
                </a:cubicBezTo>
                <a:cubicBezTo>
                  <a:pt x="10759275" y="217039"/>
                  <a:pt x="10759275" y="217039"/>
                  <a:pt x="10759275" y="217039"/>
                </a:cubicBezTo>
                <a:cubicBezTo>
                  <a:pt x="10760212" y="212333"/>
                  <a:pt x="10760212" y="212333"/>
                  <a:pt x="10760212" y="212333"/>
                </a:cubicBezTo>
                <a:cubicBezTo>
                  <a:pt x="10761618" y="207627"/>
                  <a:pt x="10761618" y="207627"/>
                  <a:pt x="10761618" y="207627"/>
                </a:cubicBezTo>
                <a:cubicBezTo>
                  <a:pt x="10762555" y="202920"/>
                  <a:pt x="10762555" y="202920"/>
                  <a:pt x="10762555" y="202920"/>
                </a:cubicBezTo>
                <a:close/>
                <a:moveTo>
                  <a:pt x="10701839" y="200557"/>
                </a:moveTo>
                <a:cubicBezTo>
                  <a:pt x="10709357" y="200557"/>
                  <a:pt x="10709357" y="200557"/>
                  <a:pt x="10709357" y="200557"/>
                </a:cubicBezTo>
                <a:cubicBezTo>
                  <a:pt x="10716427" y="200557"/>
                  <a:pt x="10716427" y="200557"/>
                  <a:pt x="10716427" y="200557"/>
                </a:cubicBezTo>
                <a:cubicBezTo>
                  <a:pt x="10723498" y="201046"/>
                  <a:pt x="10723498" y="201046"/>
                  <a:pt x="10723498" y="201046"/>
                </a:cubicBezTo>
                <a:cubicBezTo>
                  <a:pt x="10730568" y="201046"/>
                  <a:pt x="10730568" y="201046"/>
                  <a:pt x="10730568" y="201046"/>
                </a:cubicBezTo>
                <a:cubicBezTo>
                  <a:pt x="10738086" y="201046"/>
                  <a:pt x="10738086" y="201046"/>
                  <a:pt x="10738086" y="201046"/>
                </a:cubicBezTo>
                <a:cubicBezTo>
                  <a:pt x="10745135" y="201046"/>
                  <a:pt x="10745135" y="201046"/>
                  <a:pt x="10745135" y="201046"/>
                </a:cubicBezTo>
                <a:cubicBezTo>
                  <a:pt x="10752205" y="201515"/>
                  <a:pt x="10752205" y="201515"/>
                  <a:pt x="10752205" y="201515"/>
                </a:cubicBezTo>
                <a:lnTo>
                  <a:pt x="10759273" y="201515"/>
                </a:lnTo>
                <a:lnTo>
                  <a:pt x="10758316" y="206196"/>
                </a:lnTo>
                <a:cubicBezTo>
                  <a:pt x="10757379" y="211392"/>
                  <a:pt x="10757379" y="211392"/>
                  <a:pt x="10757379" y="211392"/>
                </a:cubicBezTo>
                <a:cubicBezTo>
                  <a:pt x="10756442" y="216098"/>
                  <a:pt x="10756442" y="216098"/>
                  <a:pt x="10756442" y="216098"/>
                </a:cubicBezTo>
                <a:cubicBezTo>
                  <a:pt x="10755036" y="220805"/>
                  <a:pt x="10755036" y="220805"/>
                  <a:pt x="10755036" y="220805"/>
                </a:cubicBezTo>
                <a:cubicBezTo>
                  <a:pt x="10754078" y="225980"/>
                  <a:pt x="10754078" y="225980"/>
                  <a:pt x="10754078" y="225980"/>
                </a:cubicBezTo>
                <a:cubicBezTo>
                  <a:pt x="10753162" y="230686"/>
                  <a:pt x="10753162" y="230686"/>
                  <a:pt x="10753162" y="230686"/>
                </a:cubicBezTo>
                <a:cubicBezTo>
                  <a:pt x="10751735" y="235392"/>
                  <a:pt x="10751735" y="235392"/>
                  <a:pt x="10751735" y="235392"/>
                </a:cubicBezTo>
                <a:cubicBezTo>
                  <a:pt x="10750777" y="240099"/>
                  <a:pt x="10750777" y="240099"/>
                  <a:pt x="10750777" y="240099"/>
                </a:cubicBezTo>
                <a:cubicBezTo>
                  <a:pt x="10750330" y="240099"/>
                  <a:pt x="10750330" y="240099"/>
                  <a:pt x="10750330" y="240099"/>
                </a:cubicBezTo>
                <a:cubicBezTo>
                  <a:pt x="10749861" y="240099"/>
                  <a:pt x="10749393" y="240099"/>
                  <a:pt x="10748903" y="240099"/>
                </a:cubicBezTo>
                <a:cubicBezTo>
                  <a:pt x="10748903" y="240099"/>
                  <a:pt x="10748435" y="240567"/>
                  <a:pt x="10747966" y="240567"/>
                </a:cubicBezTo>
                <a:cubicBezTo>
                  <a:pt x="10747966" y="240567"/>
                  <a:pt x="10747497" y="240567"/>
                  <a:pt x="10747029" y="240567"/>
                </a:cubicBezTo>
                <a:lnTo>
                  <a:pt x="10746560" y="241036"/>
                </a:lnTo>
                <a:cubicBezTo>
                  <a:pt x="10746092" y="241036"/>
                  <a:pt x="10745623" y="241036"/>
                  <a:pt x="10745623" y="241504"/>
                </a:cubicBezTo>
                <a:cubicBezTo>
                  <a:pt x="10745134" y="241504"/>
                  <a:pt x="10745134" y="241504"/>
                  <a:pt x="10744665" y="241973"/>
                </a:cubicBezTo>
                <a:cubicBezTo>
                  <a:pt x="10744197" y="241973"/>
                  <a:pt x="10744197" y="241973"/>
                  <a:pt x="10743728" y="242463"/>
                </a:cubicBezTo>
                <a:cubicBezTo>
                  <a:pt x="10743728" y="242463"/>
                  <a:pt x="10743260" y="242463"/>
                  <a:pt x="10743260" y="242931"/>
                </a:cubicBezTo>
                <a:cubicBezTo>
                  <a:pt x="10737616" y="238203"/>
                  <a:pt x="10737616" y="238203"/>
                  <a:pt x="10737616" y="238203"/>
                </a:cubicBezTo>
                <a:cubicBezTo>
                  <a:pt x="10732441" y="233050"/>
                  <a:pt x="10732441" y="233050"/>
                  <a:pt x="10732441" y="233050"/>
                </a:cubicBezTo>
                <a:cubicBezTo>
                  <a:pt x="10727266" y="228322"/>
                  <a:pt x="10727266" y="228322"/>
                  <a:pt x="10727266" y="228322"/>
                </a:cubicBezTo>
                <a:cubicBezTo>
                  <a:pt x="10721601" y="223637"/>
                  <a:pt x="10721601" y="223637"/>
                  <a:pt x="10721601" y="223637"/>
                </a:cubicBezTo>
                <a:cubicBezTo>
                  <a:pt x="10716426" y="218909"/>
                  <a:pt x="10716426" y="218909"/>
                  <a:pt x="10716426" y="218909"/>
                </a:cubicBezTo>
                <a:cubicBezTo>
                  <a:pt x="10711251" y="214224"/>
                  <a:pt x="10711251" y="214224"/>
                  <a:pt x="10711251" y="214224"/>
                </a:cubicBezTo>
                <a:cubicBezTo>
                  <a:pt x="10705608" y="209497"/>
                  <a:pt x="10705608" y="209497"/>
                  <a:pt x="10705608" y="209497"/>
                </a:cubicBezTo>
                <a:lnTo>
                  <a:pt x="10700436" y="204814"/>
                </a:lnTo>
                <a:lnTo>
                  <a:pt x="10700902" y="204326"/>
                </a:lnTo>
                <a:cubicBezTo>
                  <a:pt x="10700902" y="203858"/>
                  <a:pt x="10700902" y="203858"/>
                  <a:pt x="10700902" y="203389"/>
                </a:cubicBezTo>
                <a:cubicBezTo>
                  <a:pt x="10700902" y="203389"/>
                  <a:pt x="10701371" y="203389"/>
                  <a:pt x="10701371" y="202920"/>
                </a:cubicBezTo>
                <a:cubicBezTo>
                  <a:pt x="10701371" y="202920"/>
                  <a:pt x="10701371" y="202920"/>
                  <a:pt x="10701371" y="202452"/>
                </a:cubicBezTo>
                <a:cubicBezTo>
                  <a:pt x="10701371" y="202452"/>
                  <a:pt x="10701371" y="202452"/>
                  <a:pt x="10701839" y="201983"/>
                </a:cubicBezTo>
                <a:lnTo>
                  <a:pt x="10701839" y="201515"/>
                </a:lnTo>
                <a:lnTo>
                  <a:pt x="10701839" y="201046"/>
                </a:lnTo>
                <a:close/>
                <a:moveTo>
                  <a:pt x="11109908" y="199217"/>
                </a:moveTo>
                <a:lnTo>
                  <a:pt x="11109908" y="216894"/>
                </a:lnTo>
                <a:lnTo>
                  <a:pt x="11109908" y="235024"/>
                </a:lnTo>
                <a:lnTo>
                  <a:pt x="11109908" y="252742"/>
                </a:lnTo>
                <a:lnTo>
                  <a:pt x="11109908" y="270872"/>
                </a:lnTo>
                <a:lnTo>
                  <a:pt x="11109909" y="270872"/>
                </a:lnTo>
                <a:lnTo>
                  <a:pt x="11109909" y="270876"/>
                </a:lnTo>
                <a:lnTo>
                  <a:pt x="11119960" y="270876"/>
                </a:lnTo>
                <a:lnTo>
                  <a:pt x="11130011" y="270876"/>
                </a:lnTo>
                <a:lnTo>
                  <a:pt x="11139608" y="270876"/>
                </a:lnTo>
                <a:lnTo>
                  <a:pt x="11149618" y="270876"/>
                </a:lnTo>
                <a:lnTo>
                  <a:pt x="11149618" y="268491"/>
                </a:lnTo>
                <a:lnTo>
                  <a:pt x="11149618" y="266559"/>
                </a:lnTo>
                <a:lnTo>
                  <a:pt x="11149618" y="264175"/>
                </a:lnTo>
                <a:lnTo>
                  <a:pt x="11149618" y="261790"/>
                </a:lnTo>
                <a:lnTo>
                  <a:pt x="11149617" y="261790"/>
                </a:lnTo>
                <a:lnTo>
                  <a:pt x="11149617" y="261786"/>
                </a:lnTo>
                <a:lnTo>
                  <a:pt x="11141996" y="261786"/>
                </a:lnTo>
                <a:lnTo>
                  <a:pt x="11134829" y="261786"/>
                </a:lnTo>
                <a:lnTo>
                  <a:pt x="11127167" y="261786"/>
                </a:lnTo>
                <a:lnTo>
                  <a:pt x="11119507" y="261786"/>
                </a:lnTo>
                <a:lnTo>
                  <a:pt x="11119507" y="246045"/>
                </a:lnTo>
                <a:lnTo>
                  <a:pt x="11119507" y="230259"/>
                </a:lnTo>
                <a:lnTo>
                  <a:pt x="11119507" y="214514"/>
                </a:lnTo>
                <a:lnTo>
                  <a:pt x="11119507" y="199221"/>
                </a:lnTo>
                <a:lnTo>
                  <a:pt x="11119506" y="199221"/>
                </a:lnTo>
                <a:lnTo>
                  <a:pt x="11119506" y="199217"/>
                </a:lnTo>
                <a:lnTo>
                  <a:pt x="11117075" y="199217"/>
                </a:lnTo>
                <a:lnTo>
                  <a:pt x="11114686" y="199217"/>
                </a:lnTo>
                <a:lnTo>
                  <a:pt x="11112297" y="199217"/>
                </a:lnTo>
                <a:close/>
                <a:moveTo>
                  <a:pt x="11223351" y="199216"/>
                </a:moveTo>
                <a:cubicBezTo>
                  <a:pt x="11223351" y="199216"/>
                  <a:pt x="11223351" y="199216"/>
                  <a:pt x="11223351" y="216894"/>
                </a:cubicBezTo>
                <a:cubicBezTo>
                  <a:pt x="11223351" y="216894"/>
                  <a:pt x="11223351" y="216894"/>
                  <a:pt x="11223351" y="235023"/>
                </a:cubicBezTo>
                <a:cubicBezTo>
                  <a:pt x="11223351" y="235023"/>
                  <a:pt x="11223351" y="235023"/>
                  <a:pt x="11223351" y="252742"/>
                </a:cubicBezTo>
                <a:cubicBezTo>
                  <a:pt x="11223351" y="252742"/>
                  <a:pt x="11223351" y="252742"/>
                  <a:pt x="11223351" y="270871"/>
                </a:cubicBezTo>
                <a:lnTo>
                  <a:pt x="11223352" y="270871"/>
                </a:lnTo>
                <a:lnTo>
                  <a:pt x="11223352" y="270875"/>
                </a:lnTo>
                <a:lnTo>
                  <a:pt x="11230021" y="270875"/>
                </a:lnTo>
                <a:cubicBezTo>
                  <a:pt x="11230021" y="270875"/>
                  <a:pt x="11230021" y="270875"/>
                  <a:pt x="11236279" y="270875"/>
                </a:cubicBezTo>
                <a:cubicBezTo>
                  <a:pt x="11236279" y="270875"/>
                  <a:pt x="11236279" y="270875"/>
                  <a:pt x="11242948" y="270875"/>
                </a:cubicBezTo>
                <a:cubicBezTo>
                  <a:pt x="11242948" y="270875"/>
                  <a:pt x="11242948" y="270875"/>
                  <a:pt x="11249659" y="270875"/>
                </a:cubicBezTo>
                <a:cubicBezTo>
                  <a:pt x="11252993" y="270875"/>
                  <a:pt x="11256328" y="270382"/>
                  <a:pt x="11259210" y="269436"/>
                </a:cubicBezTo>
                <a:cubicBezTo>
                  <a:pt x="11261598" y="268491"/>
                  <a:pt x="11263985" y="267052"/>
                  <a:pt x="11265920" y="265120"/>
                </a:cubicBezTo>
                <a:cubicBezTo>
                  <a:pt x="11267814" y="263229"/>
                  <a:pt x="11269749" y="260844"/>
                  <a:pt x="11270696" y="258460"/>
                </a:cubicBezTo>
                <a:cubicBezTo>
                  <a:pt x="11271643" y="256075"/>
                  <a:pt x="11272137" y="252746"/>
                  <a:pt x="11272137" y="249374"/>
                </a:cubicBezTo>
                <a:cubicBezTo>
                  <a:pt x="11272137" y="247483"/>
                  <a:pt x="11271643" y="245551"/>
                  <a:pt x="11271643" y="244112"/>
                </a:cubicBezTo>
                <a:lnTo>
                  <a:pt x="11271642" y="244110"/>
                </a:lnTo>
                <a:lnTo>
                  <a:pt x="11271642" y="244108"/>
                </a:lnTo>
                <a:cubicBezTo>
                  <a:pt x="11271189" y="242217"/>
                  <a:pt x="11270201" y="240778"/>
                  <a:pt x="11269254" y="239340"/>
                </a:cubicBezTo>
                <a:cubicBezTo>
                  <a:pt x="11268801" y="238394"/>
                  <a:pt x="11267813" y="236955"/>
                  <a:pt x="11266372" y="236010"/>
                </a:cubicBezTo>
                <a:lnTo>
                  <a:pt x="11262094" y="233134"/>
                </a:lnTo>
                <a:lnTo>
                  <a:pt x="11265426" y="230752"/>
                </a:lnTo>
                <a:cubicBezTo>
                  <a:pt x="11265920" y="229806"/>
                  <a:pt x="11266867" y="228367"/>
                  <a:pt x="11267361" y="227422"/>
                </a:cubicBezTo>
                <a:cubicBezTo>
                  <a:pt x="11268308" y="225983"/>
                  <a:pt x="11268308" y="224544"/>
                  <a:pt x="11268802" y="223105"/>
                </a:cubicBezTo>
                <a:cubicBezTo>
                  <a:pt x="11269255" y="221666"/>
                  <a:pt x="11269255" y="220269"/>
                  <a:pt x="11269255" y="218336"/>
                </a:cubicBezTo>
                <a:cubicBezTo>
                  <a:pt x="11269255" y="215006"/>
                  <a:pt x="11268802" y="212129"/>
                  <a:pt x="11267814" y="209744"/>
                </a:cubicBezTo>
                <a:lnTo>
                  <a:pt x="11267814" y="209743"/>
                </a:lnTo>
                <a:lnTo>
                  <a:pt x="11267813" y="209740"/>
                </a:lnTo>
                <a:cubicBezTo>
                  <a:pt x="11266866" y="207356"/>
                  <a:pt x="11265425" y="205424"/>
                  <a:pt x="11263532" y="203985"/>
                </a:cubicBezTo>
                <a:cubicBezTo>
                  <a:pt x="11261597" y="202094"/>
                  <a:pt x="11259209" y="201148"/>
                  <a:pt x="11256327" y="200162"/>
                </a:cubicBezTo>
                <a:cubicBezTo>
                  <a:pt x="11253939" y="199216"/>
                  <a:pt x="11250605" y="199216"/>
                  <a:pt x="11246776" y="199216"/>
                </a:cubicBezTo>
                <a:cubicBezTo>
                  <a:pt x="11246776" y="199216"/>
                  <a:pt x="11246776" y="199216"/>
                  <a:pt x="11241054" y="199216"/>
                </a:cubicBezTo>
                <a:cubicBezTo>
                  <a:pt x="11241054" y="199216"/>
                  <a:pt x="11241054" y="199216"/>
                  <a:pt x="11235290" y="199216"/>
                </a:cubicBezTo>
                <a:cubicBezTo>
                  <a:pt x="11235290" y="199216"/>
                  <a:pt x="11235290" y="199216"/>
                  <a:pt x="11229073" y="199216"/>
                </a:cubicBezTo>
                <a:cubicBezTo>
                  <a:pt x="11229073" y="199216"/>
                  <a:pt x="11229073" y="199216"/>
                  <a:pt x="11223351" y="199216"/>
                </a:cubicBezTo>
                <a:close/>
                <a:moveTo>
                  <a:pt x="11302240" y="199216"/>
                </a:moveTo>
                <a:lnTo>
                  <a:pt x="11296486" y="216893"/>
                </a:lnTo>
                <a:lnTo>
                  <a:pt x="11291225" y="235023"/>
                </a:lnTo>
                <a:lnTo>
                  <a:pt x="11285513" y="252741"/>
                </a:lnTo>
                <a:lnTo>
                  <a:pt x="11279800" y="270871"/>
                </a:lnTo>
                <a:lnTo>
                  <a:pt x="11279802" y="270871"/>
                </a:lnTo>
                <a:lnTo>
                  <a:pt x="11279801" y="270875"/>
                </a:lnTo>
                <a:lnTo>
                  <a:pt x="11282185" y="270875"/>
                </a:lnTo>
                <a:lnTo>
                  <a:pt x="11284568" y="270875"/>
                </a:lnTo>
                <a:lnTo>
                  <a:pt x="11286952" y="270875"/>
                </a:lnTo>
                <a:lnTo>
                  <a:pt x="11289336" y="270875"/>
                </a:lnTo>
                <a:lnTo>
                  <a:pt x="11291226" y="265120"/>
                </a:lnTo>
                <a:lnTo>
                  <a:pt x="11293158" y="258912"/>
                </a:lnTo>
                <a:lnTo>
                  <a:pt x="11295049" y="253198"/>
                </a:lnTo>
                <a:lnTo>
                  <a:pt x="11296980" y="246990"/>
                </a:lnTo>
                <a:lnTo>
                  <a:pt x="11303186" y="246990"/>
                </a:lnTo>
                <a:lnTo>
                  <a:pt x="11309392" y="246990"/>
                </a:lnTo>
                <a:lnTo>
                  <a:pt x="11316091" y="246990"/>
                </a:lnTo>
                <a:lnTo>
                  <a:pt x="11322297" y="246990"/>
                </a:lnTo>
                <a:lnTo>
                  <a:pt x="11324187" y="253198"/>
                </a:lnTo>
                <a:lnTo>
                  <a:pt x="11326119" y="258912"/>
                </a:lnTo>
                <a:lnTo>
                  <a:pt x="11328009" y="265120"/>
                </a:lnTo>
                <a:lnTo>
                  <a:pt x="11329447" y="270871"/>
                </a:lnTo>
                <a:lnTo>
                  <a:pt x="11329448" y="270875"/>
                </a:lnTo>
                <a:lnTo>
                  <a:pt x="11331832" y="270875"/>
                </a:lnTo>
                <a:lnTo>
                  <a:pt x="11334708" y="270875"/>
                </a:lnTo>
                <a:lnTo>
                  <a:pt x="11337092" y="270875"/>
                </a:lnTo>
                <a:lnTo>
                  <a:pt x="11339476" y="270875"/>
                </a:lnTo>
                <a:lnTo>
                  <a:pt x="11339475" y="270871"/>
                </a:lnTo>
                <a:lnTo>
                  <a:pt x="11333721" y="252741"/>
                </a:lnTo>
                <a:lnTo>
                  <a:pt x="11328008" y="235023"/>
                </a:lnTo>
                <a:lnTo>
                  <a:pt x="11322296" y="216893"/>
                </a:lnTo>
                <a:lnTo>
                  <a:pt x="11317035" y="199216"/>
                </a:lnTo>
                <a:lnTo>
                  <a:pt x="11313213" y="199216"/>
                </a:lnTo>
                <a:lnTo>
                  <a:pt x="11309391" y="199216"/>
                </a:lnTo>
                <a:lnTo>
                  <a:pt x="11306062" y="199216"/>
                </a:lnTo>
                <a:close/>
                <a:moveTo>
                  <a:pt x="11351496" y="199216"/>
                </a:moveTo>
                <a:lnTo>
                  <a:pt x="11351496" y="216893"/>
                </a:lnTo>
                <a:lnTo>
                  <a:pt x="11351496" y="235023"/>
                </a:lnTo>
                <a:lnTo>
                  <a:pt x="11351496" y="252741"/>
                </a:lnTo>
                <a:lnTo>
                  <a:pt x="11351496" y="270871"/>
                </a:lnTo>
                <a:lnTo>
                  <a:pt x="11351497" y="270871"/>
                </a:lnTo>
                <a:lnTo>
                  <a:pt x="11351497" y="270875"/>
                </a:lnTo>
                <a:lnTo>
                  <a:pt x="11361072" y="270875"/>
                </a:lnTo>
                <a:lnTo>
                  <a:pt x="11371100" y="270875"/>
                </a:lnTo>
                <a:lnTo>
                  <a:pt x="11381128" y="270875"/>
                </a:lnTo>
                <a:lnTo>
                  <a:pt x="11390662" y="270875"/>
                </a:lnTo>
                <a:lnTo>
                  <a:pt x="11390662" y="268490"/>
                </a:lnTo>
                <a:lnTo>
                  <a:pt x="11390662" y="266558"/>
                </a:lnTo>
                <a:lnTo>
                  <a:pt x="11390662" y="264174"/>
                </a:lnTo>
                <a:lnTo>
                  <a:pt x="11390662" y="261790"/>
                </a:lnTo>
                <a:lnTo>
                  <a:pt x="11390661" y="261790"/>
                </a:lnTo>
                <a:lnTo>
                  <a:pt x="11390661" y="261786"/>
                </a:lnTo>
                <a:lnTo>
                  <a:pt x="11383510" y="261786"/>
                </a:lnTo>
                <a:lnTo>
                  <a:pt x="11375866" y="261786"/>
                </a:lnTo>
                <a:lnTo>
                  <a:pt x="11368222" y="261786"/>
                </a:lnTo>
                <a:lnTo>
                  <a:pt x="11360579" y="261786"/>
                </a:lnTo>
                <a:lnTo>
                  <a:pt x="11360579" y="246044"/>
                </a:lnTo>
                <a:lnTo>
                  <a:pt x="11360579" y="230258"/>
                </a:lnTo>
                <a:lnTo>
                  <a:pt x="11360579" y="214513"/>
                </a:lnTo>
                <a:lnTo>
                  <a:pt x="11360579" y="199220"/>
                </a:lnTo>
                <a:lnTo>
                  <a:pt x="11360578" y="199220"/>
                </a:lnTo>
                <a:lnTo>
                  <a:pt x="11360578" y="199216"/>
                </a:lnTo>
                <a:lnTo>
                  <a:pt x="11358195" y="199216"/>
                </a:lnTo>
                <a:lnTo>
                  <a:pt x="11356263" y="199216"/>
                </a:lnTo>
                <a:lnTo>
                  <a:pt x="11353880" y="199216"/>
                </a:lnTo>
                <a:close/>
                <a:moveTo>
                  <a:pt x="11069360" y="197764"/>
                </a:moveTo>
                <a:cubicBezTo>
                  <a:pt x="11065039" y="197764"/>
                  <a:pt x="11061211" y="198257"/>
                  <a:pt x="11057878" y="199203"/>
                </a:cubicBezTo>
                <a:cubicBezTo>
                  <a:pt x="11054544" y="200149"/>
                  <a:pt x="11051663" y="202082"/>
                  <a:pt x="11049276" y="204467"/>
                </a:cubicBezTo>
                <a:cubicBezTo>
                  <a:pt x="11047342" y="206359"/>
                  <a:pt x="11045449" y="209238"/>
                  <a:pt x="11044461" y="212610"/>
                </a:cubicBezTo>
                <a:cubicBezTo>
                  <a:pt x="11043062" y="215941"/>
                  <a:pt x="11042568" y="220259"/>
                  <a:pt x="11042568" y="224536"/>
                </a:cubicBezTo>
                <a:lnTo>
                  <a:pt x="11042568" y="229800"/>
                </a:lnTo>
                <a:cubicBezTo>
                  <a:pt x="11042568" y="229800"/>
                  <a:pt x="11042568" y="229800"/>
                  <a:pt x="11042568" y="234570"/>
                </a:cubicBezTo>
                <a:cubicBezTo>
                  <a:pt x="11042568" y="234570"/>
                  <a:pt x="11042568" y="234570"/>
                  <a:pt x="11042568" y="239834"/>
                </a:cubicBezTo>
                <a:cubicBezTo>
                  <a:pt x="11042568" y="239834"/>
                  <a:pt x="11042568" y="239834"/>
                  <a:pt x="11042568" y="245098"/>
                </a:cubicBezTo>
                <a:cubicBezTo>
                  <a:pt x="11042568" y="249375"/>
                  <a:pt x="11043062" y="253693"/>
                  <a:pt x="11044461" y="257024"/>
                </a:cubicBezTo>
                <a:lnTo>
                  <a:pt x="11044462" y="257026"/>
                </a:lnTo>
                <a:lnTo>
                  <a:pt x="11044462" y="257028"/>
                </a:lnTo>
                <a:cubicBezTo>
                  <a:pt x="11045450" y="260360"/>
                  <a:pt x="11046890" y="263238"/>
                  <a:pt x="11049277" y="265623"/>
                </a:cubicBezTo>
                <a:cubicBezTo>
                  <a:pt x="11051664" y="267515"/>
                  <a:pt x="11054051" y="269448"/>
                  <a:pt x="11057385" y="270887"/>
                </a:cubicBezTo>
                <a:cubicBezTo>
                  <a:pt x="11060760" y="271833"/>
                  <a:pt x="11064587" y="272327"/>
                  <a:pt x="11068867" y="272327"/>
                </a:cubicBezTo>
                <a:cubicBezTo>
                  <a:pt x="11073189" y="272327"/>
                  <a:pt x="11076975" y="271833"/>
                  <a:pt x="11080350" y="270887"/>
                </a:cubicBezTo>
                <a:cubicBezTo>
                  <a:pt x="11083683" y="269448"/>
                  <a:pt x="11086564" y="267515"/>
                  <a:pt x="11088457" y="265623"/>
                </a:cubicBezTo>
                <a:cubicBezTo>
                  <a:pt x="11090886" y="263238"/>
                  <a:pt x="11092285" y="260360"/>
                  <a:pt x="11093273" y="257028"/>
                </a:cubicBezTo>
                <a:cubicBezTo>
                  <a:pt x="11094713" y="253697"/>
                  <a:pt x="11095166" y="249379"/>
                  <a:pt x="11095166" y="245102"/>
                </a:cubicBezTo>
                <a:cubicBezTo>
                  <a:pt x="11095166" y="245102"/>
                  <a:pt x="11095166" y="245102"/>
                  <a:pt x="11095166" y="241278"/>
                </a:cubicBezTo>
                <a:cubicBezTo>
                  <a:pt x="11095166" y="241278"/>
                  <a:pt x="11095166" y="241278"/>
                  <a:pt x="11095166" y="237905"/>
                </a:cubicBezTo>
                <a:cubicBezTo>
                  <a:pt x="11095166" y="237905"/>
                  <a:pt x="11095166" y="237905"/>
                  <a:pt x="11095166" y="234081"/>
                </a:cubicBezTo>
                <a:cubicBezTo>
                  <a:pt x="11095166" y="234081"/>
                  <a:pt x="11095166" y="234081"/>
                  <a:pt x="11095166" y="230256"/>
                </a:cubicBezTo>
                <a:lnTo>
                  <a:pt x="11095165" y="230256"/>
                </a:lnTo>
                <a:lnTo>
                  <a:pt x="11095165" y="230252"/>
                </a:lnTo>
                <a:cubicBezTo>
                  <a:pt x="11095165" y="230252"/>
                  <a:pt x="11095165" y="230252"/>
                  <a:pt x="11088004" y="230252"/>
                </a:cubicBezTo>
                <a:cubicBezTo>
                  <a:pt x="11088004" y="230252"/>
                  <a:pt x="11088004" y="230252"/>
                  <a:pt x="11081295" y="230252"/>
                </a:cubicBezTo>
                <a:cubicBezTo>
                  <a:pt x="11081295" y="230252"/>
                  <a:pt x="11081295" y="230252"/>
                  <a:pt x="11074134" y="230252"/>
                </a:cubicBezTo>
                <a:cubicBezTo>
                  <a:pt x="11074134" y="230252"/>
                  <a:pt x="11074134" y="230252"/>
                  <a:pt x="11066973" y="230252"/>
                </a:cubicBezTo>
                <a:cubicBezTo>
                  <a:pt x="11066973" y="230252"/>
                  <a:pt x="11066973" y="230252"/>
                  <a:pt x="11066973" y="232638"/>
                </a:cubicBezTo>
                <a:cubicBezTo>
                  <a:pt x="11066973" y="232638"/>
                  <a:pt x="11066973" y="232638"/>
                  <a:pt x="11066973" y="234570"/>
                </a:cubicBezTo>
                <a:cubicBezTo>
                  <a:pt x="11066973" y="234570"/>
                  <a:pt x="11066973" y="234570"/>
                  <a:pt x="11066973" y="236956"/>
                </a:cubicBezTo>
                <a:cubicBezTo>
                  <a:pt x="11066973" y="236956"/>
                  <a:pt x="11066973" y="236956"/>
                  <a:pt x="11066973" y="238847"/>
                </a:cubicBezTo>
                <a:lnTo>
                  <a:pt x="11066974" y="238847"/>
                </a:lnTo>
                <a:lnTo>
                  <a:pt x="11066974" y="238851"/>
                </a:lnTo>
                <a:cubicBezTo>
                  <a:pt x="11066974" y="238851"/>
                  <a:pt x="11066974" y="238851"/>
                  <a:pt x="11071748" y="238851"/>
                </a:cubicBezTo>
                <a:cubicBezTo>
                  <a:pt x="11071748" y="238851"/>
                  <a:pt x="11071748" y="238851"/>
                  <a:pt x="11076028" y="238851"/>
                </a:cubicBezTo>
                <a:cubicBezTo>
                  <a:pt x="11076028" y="238851"/>
                  <a:pt x="11076028" y="238851"/>
                  <a:pt x="11080803" y="238851"/>
                </a:cubicBezTo>
                <a:lnTo>
                  <a:pt x="11085123" y="238851"/>
                </a:lnTo>
                <a:lnTo>
                  <a:pt x="11085123" y="240287"/>
                </a:lnTo>
                <a:cubicBezTo>
                  <a:pt x="11085123" y="240287"/>
                  <a:pt x="11085123" y="240287"/>
                  <a:pt x="11085123" y="242220"/>
                </a:cubicBezTo>
                <a:cubicBezTo>
                  <a:pt x="11085123" y="242220"/>
                  <a:pt x="11085123" y="242220"/>
                  <a:pt x="11085123" y="243659"/>
                </a:cubicBezTo>
                <a:cubicBezTo>
                  <a:pt x="11085123" y="243659"/>
                  <a:pt x="11085123" y="243659"/>
                  <a:pt x="11085123" y="245098"/>
                </a:cubicBezTo>
                <a:cubicBezTo>
                  <a:pt x="11085123" y="248429"/>
                  <a:pt x="11085123" y="250815"/>
                  <a:pt x="11084176" y="253200"/>
                </a:cubicBezTo>
                <a:cubicBezTo>
                  <a:pt x="11083682" y="255585"/>
                  <a:pt x="11082736" y="257518"/>
                  <a:pt x="11081295" y="258916"/>
                </a:cubicBezTo>
                <a:cubicBezTo>
                  <a:pt x="11080349" y="260849"/>
                  <a:pt x="11078415" y="261795"/>
                  <a:pt x="11076521" y="262288"/>
                </a:cubicBezTo>
                <a:cubicBezTo>
                  <a:pt x="11074134" y="263234"/>
                  <a:pt x="11071747" y="263687"/>
                  <a:pt x="11068866" y="263687"/>
                </a:cubicBezTo>
                <a:cubicBezTo>
                  <a:pt x="11066479" y="263687"/>
                  <a:pt x="11063599" y="263234"/>
                  <a:pt x="11061705" y="262288"/>
                </a:cubicBezTo>
                <a:cubicBezTo>
                  <a:pt x="11059771" y="261795"/>
                  <a:pt x="11057878" y="260849"/>
                  <a:pt x="11056437" y="258916"/>
                </a:cubicBezTo>
                <a:lnTo>
                  <a:pt x="11053105" y="253201"/>
                </a:lnTo>
                <a:lnTo>
                  <a:pt x="11052117" y="245102"/>
                </a:lnTo>
                <a:cubicBezTo>
                  <a:pt x="11052117" y="245102"/>
                  <a:pt x="11052117" y="245102"/>
                  <a:pt x="11052117" y="239838"/>
                </a:cubicBezTo>
                <a:cubicBezTo>
                  <a:pt x="11052117" y="239838"/>
                  <a:pt x="11052117" y="239838"/>
                  <a:pt x="11052117" y="234574"/>
                </a:cubicBezTo>
                <a:cubicBezTo>
                  <a:pt x="11052117" y="234574"/>
                  <a:pt x="11052117" y="234574"/>
                  <a:pt x="11052117" y="229804"/>
                </a:cubicBezTo>
                <a:cubicBezTo>
                  <a:pt x="11052117" y="229804"/>
                  <a:pt x="11052117" y="229804"/>
                  <a:pt x="11052117" y="224540"/>
                </a:cubicBezTo>
                <a:cubicBezTo>
                  <a:pt x="11052117" y="221209"/>
                  <a:pt x="11052611" y="218824"/>
                  <a:pt x="11053105" y="216438"/>
                </a:cubicBezTo>
                <a:cubicBezTo>
                  <a:pt x="11054051" y="214012"/>
                  <a:pt x="11054998" y="212120"/>
                  <a:pt x="11056438" y="210681"/>
                </a:cubicBezTo>
                <a:cubicBezTo>
                  <a:pt x="11057879" y="209242"/>
                  <a:pt x="11059772" y="207802"/>
                  <a:pt x="11061706" y="207350"/>
                </a:cubicBezTo>
                <a:cubicBezTo>
                  <a:pt x="11063600" y="206363"/>
                  <a:pt x="11066480" y="205911"/>
                  <a:pt x="11069361" y="205911"/>
                </a:cubicBezTo>
                <a:cubicBezTo>
                  <a:pt x="11071254" y="205911"/>
                  <a:pt x="11073641" y="206363"/>
                  <a:pt x="11075082" y="206856"/>
                </a:cubicBezTo>
                <a:cubicBezTo>
                  <a:pt x="11076975" y="207350"/>
                  <a:pt x="11078416" y="207802"/>
                  <a:pt x="11079856" y="208789"/>
                </a:cubicBezTo>
                <a:cubicBezTo>
                  <a:pt x="11081296" y="209735"/>
                  <a:pt x="11082243" y="211174"/>
                  <a:pt x="11083231" y="212614"/>
                </a:cubicBezTo>
                <a:cubicBezTo>
                  <a:pt x="11084177" y="214012"/>
                  <a:pt x="11085124" y="215451"/>
                  <a:pt x="11085618" y="217384"/>
                </a:cubicBezTo>
                <a:cubicBezTo>
                  <a:pt x="11085618" y="217384"/>
                  <a:pt x="11085618" y="217384"/>
                  <a:pt x="11087511" y="216438"/>
                </a:cubicBezTo>
                <a:cubicBezTo>
                  <a:pt x="11087511" y="216438"/>
                  <a:pt x="11087511" y="216438"/>
                  <a:pt x="11089898" y="215451"/>
                </a:cubicBezTo>
                <a:cubicBezTo>
                  <a:pt x="11089898" y="215451"/>
                  <a:pt x="11089898" y="215451"/>
                  <a:pt x="11092285" y="214999"/>
                </a:cubicBezTo>
                <a:cubicBezTo>
                  <a:pt x="11092285" y="214999"/>
                  <a:pt x="11092285" y="214999"/>
                  <a:pt x="11094219" y="214012"/>
                </a:cubicBezTo>
                <a:lnTo>
                  <a:pt x="11094217" y="214009"/>
                </a:lnTo>
                <a:lnTo>
                  <a:pt x="11094218" y="214008"/>
                </a:lnTo>
                <a:cubicBezTo>
                  <a:pt x="11093272" y="211170"/>
                  <a:pt x="11091831" y="208292"/>
                  <a:pt x="11090391" y="206359"/>
                </a:cubicBezTo>
                <a:cubicBezTo>
                  <a:pt x="11088950" y="204467"/>
                  <a:pt x="11087057" y="202534"/>
                  <a:pt x="11084629" y="201136"/>
                </a:cubicBezTo>
                <a:cubicBezTo>
                  <a:pt x="11082736" y="200149"/>
                  <a:pt x="11080349" y="199203"/>
                  <a:pt x="11077962" y="198257"/>
                </a:cubicBezTo>
                <a:cubicBezTo>
                  <a:pt x="11075081" y="197764"/>
                  <a:pt x="11072200" y="197764"/>
                  <a:pt x="11069360" y="197764"/>
                </a:cubicBezTo>
                <a:close/>
                <a:moveTo>
                  <a:pt x="11181765" y="197219"/>
                </a:moveTo>
                <a:cubicBezTo>
                  <a:pt x="11177444" y="197219"/>
                  <a:pt x="11173658" y="198166"/>
                  <a:pt x="11170283" y="199113"/>
                </a:cubicBezTo>
                <a:cubicBezTo>
                  <a:pt x="11166949" y="200554"/>
                  <a:pt x="11164069" y="201996"/>
                  <a:pt x="11162175" y="204384"/>
                </a:cubicBezTo>
                <a:cubicBezTo>
                  <a:pt x="11159788" y="206772"/>
                  <a:pt x="11157854" y="209654"/>
                  <a:pt x="11156907" y="212536"/>
                </a:cubicBezTo>
                <a:cubicBezTo>
                  <a:pt x="11155961" y="215872"/>
                  <a:pt x="11155467" y="219701"/>
                  <a:pt x="11155467" y="223983"/>
                </a:cubicBezTo>
                <a:lnTo>
                  <a:pt x="11155467" y="229254"/>
                </a:lnTo>
                <a:cubicBezTo>
                  <a:pt x="11155467" y="229254"/>
                  <a:pt x="11155467" y="229254"/>
                  <a:pt x="11155467" y="234524"/>
                </a:cubicBezTo>
                <a:cubicBezTo>
                  <a:pt x="11155467" y="234524"/>
                  <a:pt x="11155467" y="234524"/>
                  <a:pt x="11155467" y="239795"/>
                </a:cubicBezTo>
                <a:cubicBezTo>
                  <a:pt x="11155467" y="239795"/>
                  <a:pt x="11155467" y="239795"/>
                  <a:pt x="11155467" y="245065"/>
                </a:cubicBezTo>
                <a:cubicBezTo>
                  <a:pt x="11155467" y="250294"/>
                  <a:pt x="11156414" y="254618"/>
                  <a:pt x="11157854" y="258447"/>
                </a:cubicBezTo>
                <a:lnTo>
                  <a:pt x="11157854" y="258448"/>
                </a:lnTo>
                <a:lnTo>
                  <a:pt x="11157855" y="258451"/>
                </a:lnTo>
                <a:cubicBezTo>
                  <a:pt x="11159295" y="261786"/>
                  <a:pt x="11161189" y="264668"/>
                  <a:pt x="11163617" y="266563"/>
                </a:cubicBezTo>
                <a:cubicBezTo>
                  <a:pt x="11166457" y="268951"/>
                  <a:pt x="11169337" y="270392"/>
                  <a:pt x="11172218" y="271339"/>
                </a:cubicBezTo>
                <a:cubicBezTo>
                  <a:pt x="11175552" y="271833"/>
                  <a:pt x="11178886" y="272327"/>
                  <a:pt x="11181766" y="272327"/>
                </a:cubicBezTo>
                <a:cubicBezTo>
                  <a:pt x="11185100" y="272327"/>
                  <a:pt x="11188475" y="271833"/>
                  <a:pt x="11191315" y="271339"/>
                </a:cubicBezTo>
                <a:cubicBezTo>
                  <a:pt x="11194195" y="270392"/>
                  <a:pt x="11197076" y="268951"/>
                  <a:pt x="11199957" y="266563"/>
                </a:cubicBezTo>
                <a:cubicBezTo>
                  <a:pt x="11202344" y="264668"/>
                  <a:pt x="11204237" y="261786"/>
                  <a:pt x="11205678" y="258451"/>
                </a:cubicBezTo>
                <a:cubicBezTo>
                  <a:pt x="11207571" y="254622"/>
                  <a:pt x="11208065" y="250298"/>
                  <a:pt x="11208065" y="245069"/>
                </a:cubicBezTo>
                <a:cubicBezTo>
                  <a:pt x="11208065" y="245069"/>
                  <a:pt x="11208065" y="245069"/>
                  <a:pt x="11208065" y="239799"/>
                </a:cubicBezTo>
                <a:cubicBezTo>
                  <a:pt x="11208065" y="239799"/>
                  <a:pt x="11208065" y="239799"/>
                  <a:pt x="11208065" y="234528"/>
                </a:cubicBezTo>
                <a:cubicBezTo>
                  <a:pt x="11208065" y="234528"/>
                  <a:pt x="11208065" y="234528"/>
                  <a:pt x="11208065" y="229258"/>
                </a:cubicBezTo>
                <a:cubicBezTo>
                  <a:pt x="11208065" y="229258"/>
                  <a:pt x="11208065" y="229258"/>
                  <a:pt x="11208065" y="223987"/>
                </a:cubicBezTo>
                <a:cubicBezTo>
                  <a:pt x="11208065" y="219705"/>
                  <a:pt x="11207571" y="215876"/>
                  <a:pt x="11206624" y="212540"/>
                </a:cubicBezTo>
                <a:lnTo>
                  <a:pt x="11206623" y="212538"/>
                </a:lnTo>
                <a:lnTo>
                  <a:pt x="11206623" y="212536"/>
                </a:lnTo>
                <a:cubicBezTo>
                  <a:pt x="11205677" y="209654"/>
                  <a:pt x="11203784" y="206772"/>
                  <a:pt x="11201849" y="204384"/>
                </a:cubicBezTo>
                <a:cubicBezTo>
                  <a:pt x="11199462" y="201996"/>
                  <a:pt x="11196581" y="200554"/>
                  <a:pt x="11193248" y="199113"/>
                </a:cubicBezTo>
                <a:cubicBezTo>
                  <a:pt x="11189873" y="198166"/>
                  <a:pt x="11186046" y="197219"/>
                  <a:pt x="11181765" y="197219"/>
                </a:cubicBezTo>
                <a:close/>
                <a:moveTo>
                  <a:pt x="10805382" y="193508"/>
                </a:moveTo>
                <a:lnTo>
                  <a:pt x="10812817" y="199265"/>
                </a:lnTo>
                <a:cubicBezTo>
                  <a:pt x="10813879" y="200088"/>
                  <a:pt x="10813879" y="200088"/>
                  <a:pt x="10813879" y="200088"/>
                </a:cubicBezTo>
                <a:cubicBezTo>
                  <a:pt x="10821865" y="207158"/>
                  <a:pt x="10821865" y="207158"/>
                  <a:pt x="10821865" y="207158"/>
                </a:cubicBezTo>
                <a:cubicBezTo>
                  <a:pt x="10830341" y="213739"/>
                  <a:pt x="10830341" y="213739"/>
                  <a:pt x="10830341" y="213739"/>
                </a:cubicBezTo>
                <a:cubicBezTo>
                  <a:pt x="10838348" y="220340"/>
                  <a:pt x="10838348" y="220340"/>
                  <a:pt x="10838348" y="220340"/>
                </a:cubicBezTo>
                <a:cubicBezTo>
                  <a:pt x="10846824" y="227410"/>
                  <a:pt x="10846824" y="227410"/>
                  <a:pt x="10846824" y="227410"/>
                </a:cubicBezTo>
                <a:cubicBezTo>
                  <a:pt x="10855300" y="233991"/>
                  <a:pt x="10855300" y="233991"/>
                  <a:pt x="10855300" y="233991"/>
                </a:cubicBezTo>
                <a:cubicBezTo>
                  <a:pt x="10863286" y="241040"/>
                  <a:pt x="10863286" y="241040"/>
                  <a:pt x="10863286" y="241040"/>
                </a:cubicBezTo>
                <a:lnTo>
                  <a:pt x="10871778" y="247637"/>
                </a:lnTo>
                <a:lnTo>
                  <a:pt x="10865180" y="247169"/>
                </a:lnTo>
                <a:cubicBezTo>
                  <a:pt x="10858600" y="246700"/>
                  <a:pt x="10858600" y="246700"/>
                  <a:pt x="10858600" y="246700"/>
                </a:cubicBezTo>
                <a:cubicBezTo>
                  <a:pt x="10852466" y="246232"/>
                  <a:pt x="10852466" y="246232"/>
                  <a:pt x="10852466" y="246232"/>
                </a:cubicBezTo>
                <a:cubicBezTo>
                  <a:pt x="10845886" y="245742"/>
                  <a:pt x="10845886" y="245742"/>
                  <a:pt x="10845886" y="245742"/>
                </a:cubicBezTo>
                <a:cubicBezTo>
                  <a:pt x="10839774" y="244805"/>
                  <a:pt x="10839774" y="244805"/>
                  <a:pt x="10839774" y="244805"/>
                </a:cubicBezTo>
                <a:cubicBezTo>
                  <a:pt x="10833172" y="244337"/>
                  <a:pt x="10833172" y="244337"/>
                  <a:pt x="10833172" y="244337"/>
                </a:cubicBezTo>
                <a:cubicBezTo>
                  <a:pt x="10827060" y="243868"/>
                  <a:pt x="10827060" y="243868"/>
                  <a:pt x="10827060" y="243868"/>
                </a:cubicBezTo>
                <a:cubicBezTo>
                  <a:pt x="10820458" y="243400"/>
                  <a:pt x="10820458" y="243400"/>
                  <a:pt x="10820458" y="243400"/>
                </a:cubicBezTo>
                <a:cubicBezTo>
                  <a:pt x="10818563" y="237288"/>
                  <a:pt x="10818563" y="237288"/>
                  <a:pt x="10818563" y="237288"/>
                </a:cubicBezTo>
                <a:cubicBezTo>
                  <a:pt x="10816689" y="231155"/>
                  <a:pt x="10816689" y="231155"/>
                  <a:pt x="10816689" y="231155"/>
                </a:cubicBezTo>
                <a:lnTo>
                  <a:pt x="10815199" y="225923"/>
                </a:lnTo>
                <a:lnTo>
                  <a:pt x="10815050" y="225401"/>
                </a:lnTo>
                <a:cubicBezTo>
                  <a:pt x="10814816" y="224578"/>
                  <a:pt x="10814816" y="224578"/>
                  <a:pt x="10814816" y="224578"/>
                </a:cubicBezTo>
                <a:lnTo>
                  <a:pt x="10814816" y="224576"/>
                </a:lnTo>
                <a:lnTo>
                  <a:pt x="10814815" y="224574"/>
                </a:lnTo>
                <a:cubicBezTo>
                  <a:pt x="10812919" y="218441"/>
                  <a:pt x="10812919" y="218441"/>
                  <a:pt x="10812919" y="218441"/>
                </a:cubicBezTo>
                <a:cubicBezTo>
                  <a:pt x="10811045" y="212329"/>
                  <a:pt x="10811045" y="212329"/>
                  <a:pt x="10811045" y="212329"/>
                </a:cubicBezTo>
                <a:cubicBezTo>
                  <a:pt x="10809150" y="205728"/>
                  <a:pt x="10809150" y="205728"/>
                  <a:pt x="10809150" y="205728"/>
                </a:cubicBezTo>
                <a:cubicBezTo>
                  <a:pt x="10807276" y="199616"/>
                  <a:pt x="10807276" y="199616"/>
                  <a:pt x="10807276" y="199616"/>
                </a:cubicBezTo>
                <a:cubicBezTo>
                  <a:pt x="10806329" y="196560"/>
                  <a:pt x="10805855" y="195032"/>
                  <a:pt x="10805618" y="194268"/>
                </a:cubicBezTo>
                <a:close/>
                <a:moveTo>
                  <a:pt x="10810114" y="192551"/>
                </a:moveTo>
                <a:lnTo>
                  <a:pt x="10813879" y="193976"/>
                </a:lnTo>
                <a:cubicBezTo>
                  <a:pt x="10818095" y="195382"/>
                  <a:pt x="10818095" y="195382"/>
                  <a:pt x="10818095" y="195382"/>
                </a:cubicBezTo>
                <a:cubicBezTo>
                  <a:pt x="10822333" y="196787"/>
                  <a:pt x="10822333" y="196787"/>
                  <a:pt x="10822333" y="196787"/>
                </a:cubicBezTo>
                <a:cubicBezTo>
                  <a:pt x="10826592" y="197746"/>
                  <a:pt x="10826592" y="197746"/>
                  <a:pt x="10826592" y="197746"/>
                </a:cubicBezTo>
                <a:cubicBezTo>
                  <a:pt x="10830341" y="199151"/>
                  <a:pt x="10830341" y="199151"/>
                  <a:pt x="10830341" y="199151"/>
                </a:cubicBezTo>
                <a:lnTo>
                  <a:pt x="10834579" y="200557"/>
                </a:lnTo>
                <a:cubicBezTo>
                  <a:pt x="10838816" y="201983"/>
                  <a:pt x="10838816" y="201983"/>
                  <a:pt x="10838816" y="201983"/>
                </a:cubicBezTo>
                <a:cubicBezTo>
                  <a:pt x="10843054" y="202920"/>
                  <a:pt x="10843054" y="202920"/>
                  <a:pt x="10843054" y="202920"/>
                </a:cubicBezTo>
                <a:cubicBezTo>
                  <a:pt x="10846355" y="207627"/>
                  <a:pt x="10846355" y="207627"/>
                  <a:pt x="10846355" y="207627"/>
                </a:cubicBezTo>
                <a:cubicBezTo>
                  <a:pt x="10849188" y="212802"/>
                  <a:pt x="10849188" y="212802"/>
                  <a:pt x="10849188" y="212802"/>
                </a:cubicBezTo>
                <a:cubicBezTo>
                  <a:pt x="10852467" y="217508"/>
                  <a:pt x="10852467" y="217508"/>
                  <a:pt x="10852467" y="217508"/>
                </a:cubicBezTo>
                <a:cubicBezTo>
                  <a:pt x="10855768" y="222214"/>
                  <a:pt x="10855768" y="222214"/>
                  <a:pt x="10855768" y="222214"/>
                </a:cubicBezTo>
                <a:cubicBezTo>
                  <a:pt x="10859069" y="226921"/>
                  <a:pt x="10859069" y="226921"/>
                  <a:pt x="10859069" y="226921"/>
                </a:cubicBezTo>
                <a:cubicBezTo>
                  <a:pt x="10862370" y="231627"/>
                  <a:pt x="10862370" y="231627"/>
                  <a:pt x="10862370" y="231627"/>
                </a:cubicBezTo>
                <a:cubicBezTo>
                  <a:pt x="10865650" y="236333"/>
                  <a:pt x="10865650" y="236333"/>
                  <a:pt x="10865650" y="236333"/>
                </a:cubicBezTo>
                <a:lnTo>
                  <a:pt x="10868945" y="241032"/>
                </a:lnTo>
                <a:lnTo>
                  <a:pt x="10862353" y="235688"/>
                </a:lnTo>
                <a:cubicBezTo>
                  <a:pt x="10861411" y="234924"/>
                  <a:pt x="10861411" y="234924"/>
                  <a:pt x="10861411" y="234924"/>
                </a:cubicBezTo>
                <a:cubicBezTo>
                  <a:pt x="10854340" y="228791"/>
                  <a:pt x="10854340" y="228791"/>
                  <a:pt x="10854340" y="228791"/>
                </a:cubicBezTo>
                <a:cubicBezTo>
                  <a:pt x="10846823" y="223147"/>
                  <a:pt x="10846823" y="223147"/>
                  <a:pt x="10846823" y="223147"/>
                </a:cubicBezTo>
                <a:cubicBezTo>
                  <a:pt x="10839284" y="217035"/>
                  <a:pt x="10839284" y="217035"/>
                  <a:pt x="10839284" y="217035"/>
                </a:cubicBezTo>
                <a:cubicBezTo>
                  <a:pt x="10832235" y="210924"/>
                  <a:pt x="10832235" y="210924"/>
                  <a:pt x="10832235" y="210924"/>
                </a:cubicBezTo>
                <a:cubicBezTo>
                  <a:pt x="10824696" y="204812"/>
                  <a:pt x="10824696" y="204812"/>
                  <a:pt x="10824696" y="204812"/>
                </a:cubicBezTo>
                <a:cubicBezTo>
                  <a:pt x="10817179" y="198679"/>
                  <a:pt x="10817179" y="198679"/>
                  <a:pt x="10817179" y="198679"/>
                </a:cubicBezTo>
                <a:cubicBezTo>
                  <a:pt x="10813643" y="195612"/>
                  <a:pt x="10811876" y="194079"/>
                  <a:pt x="10810992" y="193312"/>
                </a:cubicBezTo>
                <a:close/>
                <a:moveTo>
                  <a:pt x="10801165" y="190675"/>
                </a:moveTo>
                <a:lnTo>
                  <a:pt x="10802455" y="194883"/>
                </a:lnTo>
                <a:lnTo>
                  <a:pt x="10802805" y="196023"/>
                </a:lnTo>
                <a:cubicBezTo>
                  <a:pt x="10803039" y="196787"/>
                  <a:pt x="10803039" y="196787"/>
                  <a:pt x="10803039" y="196787"/>
                </a:cubicBezTo>
                <a:lnTo>
                  <a:pt x="10803831" y="199351"/>
                </a:lnTo>
                <a:lnTo>
                  <a:pt x="10804696" y="202150"/>
                </a:lnTo>
                <a:cubicBezTo>
                  <a:pt x="10804933" y="202916"/>
                  <a:pt x="10804933" y="202916"/>
                  <a:pt x="10804933" y="202916"/>
                </a:cubicBezTo>
                <a:lnTo>
                  <a:pt x="10806067" y="206898"/>
                </a:lnTo>
                <a:lnTo>
                  <a:pt x="10806574" y="208678"/>
                </a:lnTo>
                <a:cubicBezTo>
                  <a:pt x="10806808" y="209501"/>
                  <a:pt x="10806808" y="209501"/>
                  <a:pt x="10806808" y="209501"/>
                </a:cubicBezTo>
                <a:cubicBezTo>
                  <a:pt x="10808682" y="215613"/>
                  <a:pt x="10808682" y="215613"/>
                  <a:pt x="10808682" y="215613"/>
                </a:cubicBezTo>
                <a:cubicBezTo>
                  <a:pt x="10810578" y="221746"/>
                  <a:pt x="10810578" y="221746"/>
                  <a:pt x="10810578" y="221746"/>
                </a:cubicBezTo>
                <a:cubicBezTo>
                  <a:pt x="10812452" y="227858"/>
                  <a:pt x="10812452" y="227858"/>
                  <a:pt x="10812452" y="227858"/>
                </a:cubicBezTo>
                <a:cubicBezTo>
                  <a:pt x="10814347" y="234459"/>
                  <a:pt x="10814347" y="234459"/>
                  <a:pt x="10814347" y="234459"/>
                </a:cubicBezTo>
                <a:cubicBezTo>
                  <a:pt x="10815284" y="237515"/>
                  <a:pt x="10815752" y="239043"/>
                  <a:pt x="10815987" y="239807"/>
                </a:cubicBezTo>
                <a:lnTo>
                  <a:pt x="10816220" y="240567"/>
                </a:lnTo>
                <a:lnTo>
                  <a:pt x="10809640" y="235392"/>
                </a:lnTo>
                <a:cubicBezTo>
                  <a:pt x="10803506" y="230686"/>
                  <a:pt x="10803506" y="230686"/>
                  <a:pt x="10803506" y="230686"/>
                </a:cubicBezTo>
                <a:cubicBezTo>
                  <a:pt x="10796926" y="225511"/>
                  <a:pt x="10796926" y="225511"/>
                  <a:pt x="10796926" y="225511"/>
                </a:cubicBezTo>
                <a:cubicBezTo>
                  <a:pt x="10790814" y="220336"/>
                  <a:pt x="10790814" y="220336"/>
                  <a:pt x="10790814" y="220336"/>
                </a:cubicBezTo>
                <a:cubicBezTo>
                  <a:pt x="10784212" y="215609"/>
                  <a:pt x="10784212" y="215609"/>
                  <a:pt x="10784212" y="215609"/>
                </a:cubicBezTo>
                <a:cubicBezTo>
                  <a:pt x="10778100" y="210455"/>
                  <a:pt x="10778100" y="210455"/>
                  <a:pt x="10778100" y="210455"/>
                </a:cubicBezTo>
                <a:cubicBezTo>
                  <a:pt x="10771498" y="205728"/>
                  <a:pt x="10771498" y="205728"/>
                  <a:pt x="10771498" y="205728"/>
                </a:cubicBezTo>
                <a:cubicBezTo>
                  <a:pt x="10768208" y="203140"/>
                  <a:pt x="10766563" y="201846"/>
                  <a:pt x="10765740" y="201199"/>
                </a:cubicBezTo>
                <a:lnTo>
                  <a:pt x="10764922" y="200556"/>
                </a:lnTo>
                <a:lnTo>
                  <a:pt x="10769625" y="199151"/>
                </a:lnTo>
                <a:cubicBezTo>
                  <a:pt x="10774332" y="198214"/>
                  <a:pt x="10774332" y="198214"/>
                  <a:pt x="10774332" y="198214"/>
                </a:cubicBezTo>
                <a:cubicBezTo>
                  <a:pt x="10778570" y="196787"/>
                  <a:pt x="10778570" y="196787"/>
                  <a:pt x="10778570" y="196787"/>
                </a:cubicBezTo>
                <a:cubicBezTo>
                  <a:pt x="10783276" y="195850"/>
                  <a:pt x="10783276" y="195850"/>
                  <a:pt x="10783276" y="195850"/>
                </a:cubicBezTo>
                <a:cubicBezTo>
                  <a:pt x="10787514" y="194445"/>
                  <a:pt x="10787514" y="194445"/>
                  <a:pt x="10787514" y="194445"/>
                </a:cubicBezTo>
                <a:cubicBezTo>
                  <a:pt x="10792220" y="193018"/>
                  <a:pt x="10792220" y="193018"/>
                  <a:pt x="10792220" y="193018"/>
                </a:cubicBezTo>
                <a:cubicBezTo>
                  <a:pt x="10796927" y="192102"/>
                  <a:pt x="10796927" y="192102"/>
                  <a:pt x="10796927" y="192102"/>
                </a:cubicBezTo>
                <a:close/>
                <a:moveTo>
                  <a:pt x="10639250" y="172787"/>
                </a:moveTo>
                <a:lnTo>
                  <a:pt x="10644425" y="175619"/>
                </a:lnTo>
                <a:cubicBezTo>
                  <a:pt x="10649621" y="178452"/>
                  <a:pt x="10649621" y="178452"/>
                  <a:pt x="10649621" y="178452"/>
                </a:cubicBezTo>
                <a:cubicBezTo>
                  <a:pt x="10654775" y="181263"/>
                  <a:pt x="10654775" y="181263"/>
                  <a:pt x="10654775" y="181263"/>
                </a:cubicBezTo>
                <a:cubicBezTo>
                  <a:pt x="10659971" y="183605"/>
                  <a:pt x="10659971" y="183605"/>
                  <a:pt x="10659971" y="183605"/>
                </a:cubicBezTo>
                <a:cubicBezTo>
                  <a:pt x="10665615" y="186438"/>
                  <a:pt x="10665615" y="186438"/>
                  <a:pt x="10665615" y="186438"/>
                </a:cubicBezTo>
                <a:cubicBezTo>
                  <a:pt x="10670790" y="189270"/>
                  <a:pt x="10670790" y="189270"/>
                  <a:pt x="10670790" y="189270"/>
                </a:cubicBezTo>
                <a:cubicBezTo>
                  <a:pt x="10675986" y="192102"/>
                  <a:pt x="10675986" y="192102"/>
                  <a:pt x="10675986" y="192102"/>
                </a:cubicBezTo>
                <a:lnTo>
                  <a:pt x="10681137" y="194911"/>
                </a:lnTo>
                <a:lnTo>
                  <a:pt x="10680670" y="195378"/>
                </a:lnTo>
                <a:lnTo>
                  <a:pt x="10680670" y="195846"/>
                </a:lnTo>
                <a:lnTo>
                  <a:pt x="10680670" y="196315"/>
                </a:lnTo>
                <a:lnTo>
                  <a:pt x="10680670" y="196783"/>
                </a:lnTo>
                <a:cubicBezTo>
                  <a:pt x="10680670" y="196783"/>
                  <a:pt x="10680670" y="196783"/>
                  <a:pt x="10680670" y="197273"/>
                </a:cubicBezTo>
                <a:cubicBezTo>
                  <a:pt x="10680670" y="197273"/>
                  <a:pt x="10680670" y="197273"/>
                  <a:pt x="10680670" y="197742"/>
                </a:cubicBezTo>
                <a:cubicBezTo>
                  <a:pt x="10680202" y="197742"/>
                  <a:pt x="10680202" y="197742"/>
                  <a:pt x="10680202" y="198210"/>
                </a:cubicBezTo>
                <a:cubicBezTo>
                  <a:pt x="10680202" y="198210"/>
                  <a:pt x="10680202" y="198210"/>
                  <a:pt x="10680202" y="198679"/>
                </a:cubicBezTo>
                <a:cubicBezTo>
                  <a:pt x="10680202" y="198679"/>
                  <a:pt x="10680202" y="198679"/>
                  <a:pt x="10680202" y="199147"/>
                </a:cubicBezTo>
                <a:lnTo>
                  <a:pt x="10680203" y="199147"/>
                </a:lnTo>
                <a:lnTo>
                  <a:pt x="10680203" y="199151"/>
                </a:lnTo>
                <a:lnTo>
                  <a:pt x="10680670" y="199151"/>
                </a:lnTo>
                <a:lnTo>
                  <a:pt x="10680670" y="199616"/>
                </a:lnTo>
                <a:lnTo>
                  <a:pt x="10680670" y="200084"/>
                </a:lnTo>
                <a:cubicBezTo>
                  <a:pt x="10670320" y="202916"/>
                  <a:pt x="10670320" y="202916"/>
                  <a:pt x="10670320" y="202916"/>
                </a:cubicBezTo>
                <a:cubicBezTo>
                  <a:pt x="10660439" y="205728"/>
                  <a:pt x="10660439" y="205728"/>
                  <a:pt x="10660439" y="205728"/>
                </a:cubicBezTo>
                <a:cubicBezTo>
                  <a:pt x="10650557" y="208560"/>
                  <a:pt x="10650557" y="208560"/>
                  <a:pt x="10650557" y="208560"/>
                </a:cubicBezTo>
                <a:cubicBezTo>
                  <a:pt x="10640676" y="211392"/>
                  <a:pt x="10640676" y="211392"/>
                  <a:pt x="10640676" y="211392"/>
                </a:cubicBezTo>
                <a:cubicBezTo>
                  <a:pt x="10630794" y="214224"/>
                  <a:pt x="10630794" y="214224"/>
                  <a:pt x="10630794" y="214224"/>
                </a:cubicBezTo>
                <a:cubicBezTo>
                  <a:pt x="10620423" y="217035"/>
                  <a:pt x="10620423" y="217035"/>
                  <a:pt x="10620423" y="217035"/>
                </a:cubicBezTo>
                <a:cubicBezTo>
                  <a:pt x="10610542" y="219868"/>
                  <a:pt x="10610542" y="219868"/>
                  <a:pt x="10610542" y="219868"/>
                </a:cubicBezTo>
                <a:cubicBezTo>
                  <a:pt x="10605601" y="221273"/>
                  <a:pt x="10603130" y="221976"/>
                  <a:pt x="10601895" y="222328"/>
                </a:cubicBezTo>
                <a:lnTo>
                  <a:pt x="10600664" y="222678"/>
                </a:lnTo>
                <a:lnTo>
                  <a:pt x="10603531" y="217744"/>
                </a:lnTo>
                <a:cubicBezTo>
                  <a:pt x="10603941" y="217039"/>
                  <a:pt x="10603941" y="217039"/>
                  <a:pt x="10603941" y="217039"/>
                </a:cubicBezTo>
                <a:cubicBezTo>
                  <a:pt x="10607242" y="210928"/>
                  <a:pt x="10607242" y="210928"/>
                  <a:pt x="10607242" y="210928"/>
                </a:cubicBezTo>
                <a:cubicBezTo>
                  <a:pt x="10610543" y="205263"/>
                  <a:pt x="10610543" y="205263"/>
                  <a:pt x="10610543" y="205263"/>
                </a:cubicBezTo>
                <a:cubicBezTo>
                  <a:pt x="10613844" y="199620"/>
                  <a:pt x="10613844" y="199620"/>
                  <a:pt x="10613844" y="199620"/>
                </a:cubicBezTo>
                <a:cubicBezTo>
                  <a:pt x="10617123" y="193976"/>
                  <a:pt x="10617123" y="193976"/>
                  <a:pt x="10617123" y="193976"/>
                </a:cubicBezTo>
                <a:cubicBezTo>
                  <a:pt x="10619956" y="187864"/>
                  <a:pt x="10619956" y="187864"/>
                  <a:pt x="10619956" y="187864"/>
                </a:cubicBezTo>
                <a:cubicBezTo>
                  <a:pt x="10623257" y="182221"/>
                  <a:pt x="10623257" y="182221"/>
                  <a:pt x="10623257" y="182221"/>
                </a:cubicBezTo>
                <a:cubicBezTo>
                  <a:pt x="10626536" y="176556"/>
                  <a:pt x="10626536" y="176556"/>
                  <a:pt x="10626536" y="176556"/>
                </a:cubicBezTo>
                <a:cubicBezTo>
                  <a:pt x="10627026" y="176556"/>
                  <a:pt x="10627026" y="176556"/>
                  <a:pt x="10627026" y="176556"/>
                </a:cubicBezTo>
                <a:cubicBezTo>
                  <a:pt x="10627495" y="176556"/>
                  <a:pt x="10627495" y="176556"/>
                  <a:pt x="10627495" y="176556"/>
                </a:cubicBezTo>
                <a:cubicBezTo>
                  <a:pt x="10627963" y="176556"/>
                  <a:pt x="10627963" y="177025"/>
                  <a:pt x="10627963" y="177025"/>
                </a:cubicBezTo>
                <a:cubicBezTo>
                  <a:pt x="10628432" y="177025"/>
                  <a:pt x="10628432" y="177025"/>
                  <a:pt x="10628432" y="177025"/>
                </a:cubicBezTo>
                <a:cubicBezTo>
                  <a:pt x="10628900" y="177025"/>
                  <a:pt x="10628900" y="177025"/>
                  <a:pt x="10628900" y="177025"/>
                </a:cubicBezTo>
                <a:cubicBezTo>
                  <a:pt x="10629369" y="177025"/>
                  <a:pt x="10629369" y="177025"/>
                  <a:pt x="10629369" y="177025"/>
                </a:cubicBezTo>
                <a:cubicBezTo>
                  <a:pt x="10629837" y="177025"/>
                  <a:pt x="10629837" y="177025"/>
                  <a:pt x="10630306" y="177025"/>
                </a:cubicBezTo>
                <a:cubicBezTo>
                  <a:pt x="10630306" y="177025"/>
                  <a:pt x="10630306" y="177025"/>
                  <a:pt x="10630795" y="177025"/>
                </a:cubicBezTo>
                <a:cubicBezTo>
                  <a:pt x="10631264" y="177025"/>
                  <a:pt x="10631711" y="177025"/>
                  <a:pt x="10631711" y="177025"/>
                </a:cubicBezTo>
                <a:cubicBezTo>
                  <a:pt x="10632180" y="177025"/>
                  <a:pt x="10632670" y="177025"/>
                  <a:pt x="10633138" y="177025"/>
                </a:cubicBezTo>
                <a:cubicBezTo>
                  <a:pt x="10633607" y="176556"/>
                  <a:pt x="10634075" y="176556"/>
                  <a:pt x="10634544" y="176556"/>
                </a:cubicBezTo>
                <a:cubicBezTo>
                  <a:pt x="10635012" y="176088"/>
                  <a:pt x="10635012" y="176088"/>
                  <a:pt x="10635481" y="176088"/>
                </a:cubicBezTo>
                <a:cubicBezTo>
                  <a:pt x="10635949" y="175619"/>
                  <a:pt x="10636439" y="175619"/>
                  <a:pt x="10636439" y="175151"/>
                </a:cubicBezTo>
                <a:cubicBezTo>
                  <a:pt x="10636907" y="175151"/>
                  <a:pt x="10637376" y="174682"/>
                  <a:pt x="10637844" y="174682"/>
                </a:cubicBezTo>
                <a:cubicBezTo>
                  <a:pt x="10637844" y="174193"/>
                  <a:pt x="10638313" y="173724"/>
                  <a:pt x="10638782" y="173724"/>
                </a:cubicBezTo>
                <a:cubicBezTo>
                  <a:pt x="10638782" y="173256"/>
                  <a:pt x="10639250" y="172787"/>
                  <a:pt x="10639250" y="172787"/>
                </a:cubicBezTo>
                <a:close/>
                <a:moveTo>
                  <a:pt x="10621830" y="172787"/>
                </a:moveTo>
                <a:lnTo>
                  <a:pt x="10622297" y="173255"/>
                </a:lnTo>
                <a:lnTo>
                  <a:pt x="10622297" y="173720"/>
                </a:lnTo>
                <a:lnTo>
                  <a:pt x="10622298" y="173720"/>
                </a:lnTo>
                <a:lnTo>
                  <a:pt x="10622298" y="173724"/>
                </a:lnTo>
                <a:cubicBezTo>
                  <a:pt x="10622767" y="173724"/>
                  <a:pt x="10622767" y="173724"/>
                  <a:pt x="10622767" y="173724"/>
                </a:cubicBezTo>
                <a:cubicBezTo>
                  <a:pt x="10622767" y="173724"/>
                  <a:pt x="10622767" y="173724"/>
                  <a:pt x="10623257" y="174193"/>
                </a:cubicBezTo>
                <a:lnTo>
                  <a:pt x="10623723" y="174680"/>
                </a:lnTo>
                <a:lnTo>
                  <a:pt x="10620423" y="180790"/>
                </a:lnTo>
                <a:cubicBezTo>
                  <a:pt x="10617122" y="186902"/>
                  <a:pt x="10617122" y="186902"/>
                  <a:pt x="10617122" y="186902"/>
                </a:cubicBezTo>
                <a:cubicBezTo>
                  <a:pt x="10613353" y="193014"/>
                  <a:pt x="10613353" y="193014"/>
                  <a:pt x="10613353" y="193014"/>
                </a:cubicBezTo>
                <a:cubicBezTo>
                  <a:pt x="10610073" y="199147"/>
                  <a:pt x="10610073" y="199147"/>
                  <a:pt x="10610073" y="199147"/>
                </a:cubicBezTo>
                <a:cubicBezTo>
                  <a:pt x="10606772" y="205259"/>
                  <a:pt x="10606772" y="205259"/>
                  <a:pt x="10606772" y="205259"/>
                </a:cubicBezTo>
                <a:cubicBezTo>
                  <a:pt x="10603471" y="211392"/>
                  <a:pt x="10603471" y="211392"/>
                  <a:pt x="10603471" y="211392"/>
                </a:cubicBezTo>
                <a:cubicBezTo>
                  <a:pt x="10599702" y="217504"/>
                  <a:pt x="10599702" y="217504"/>
                  <a:pt x="10599702" y="217504"/>
                </a:cubicBezTo>
                <a:cubicBezTo>
                  <a:pt x="10596422" y="223637"/>
                  <a:pt x="10596422" y="223637"/>
                  <a:pt x="10596422" y="223637"/>
                </a:cubicBezTo>
                <a:cubicBezTo>
                  <a:pt x="10590758" y="221742"/>
                  <a:pt x="10590758" y="221742"/>
                  <a:pt x="10590758" y="221742"/>
                </a:cubicBezTo>
                <a:cubicBezTo>
                  <a:pt x="10585604" y="219868"/>
                  <a:pt x="10585604" y="219868"/>
                  <a:pt x="10585604" y="219868"/>
                </a:cubicBezTo>
                <a:cubicBezTo>
                  <a:pt x="10579939" y="218441"/>
                  <a:pt x="10579939" y="218441"/>
                  <a:pt x="10579939" y="218441"/>
                </a:cubicBezTo>
                <a:cubicBezTo>
                  <a:pt x="10574296" y="216567"/>
                  <a:pt x="10574296" y="216567"/>
                  <a:pt x="10574296" y="216567"/>
                </a:cubicBezTo>
                <a:cubicBezTo>
                  <a:pt x="10569121" y="214693"/>
                  <a:pt x="10569121" y="214693"/>
                  <a:pt x="10569121" y="214693"/>
                </a:cubicBezTo>
                <a:cubicBezTo>
                  <a:pt x="10563477" y="213266"/>
                  <a:pt x="10563477" y="213266"/>
                  <a:pt x="10563477" y="213266"/>
                </a:cubicBezTo>
                <a:cubicBezTo>
                  <a:pt x="10557812" y="211392"/>
                  <a:pt x="10557812" y="211392"/>
                  <a:pt x="10557812" y="211392"/>
                </a:cubicBezTo>
                <a:lnTo>
                  <a:pt x="10552642" y="209499"/>
                </a:lnTo>
                <a:lnTo>
                  <a:pt x="10561114" y="204816"/>
                </a:lnTo>
                <a:cubicBezTo>
                  <a:pt x="10570059" y="200557"/>
                  <a:pt x="10570059" y="200557"/>
                  <a:pt x="10570059" y="200557"/>
                </a:cubicBezTo>
                <a:cubicBezTo>
                  <a:pt x="10578535" y="195850"/>
                  <a:pt x="10578535" y="195850"/>
                  <a:pt x="10578535" y="195850"/>
                </a:cubicBezTo>
                <a:cubicBezTo>
                  <a:pt x="10586989" y="191144"/>
                  <a:pt x="10586989" y="191144"/>
                  <a:pt x="10586989" y="191144"/>
                </a:cubicBezTo>
                <a:cubicBezTo>
                  <a:pt x="10595955" y="186438"/>
                  <a:pt x="10595955" y="186438"/>
                  <a:pt x="10595955" y="186438"/>
                </a:cubicBezTo>
                <a:cubicBezTo>
                  <a:pt x="10604431" y="181731"/>
                  <a:pt x="10604431" y="181731"/>
                  <a:pt x="10604431" y="181731"/>
                </a:cubicBezTo>
                <a:cubicBezTo>
                  <a:pt x="10613354" y="177493"/>
                  <a:pt x="10613354" y="177493"/>
                  <a:pt x="10613354" y="177493"/>
                </a:cubicBezTo>
                <a:cubicBezTo>
                  <a:pt x="10621830" y="172787"/>
                  <a:pt x="10621830" y="172787"/>
                  <a:pt x="10621830" y="172787"/>
                </a:cubicBezTo>
                <a:close/>
                <a:moveTo>
                  <a:pt x="10574286" y="172329"/>
                </a:moveTo>
                <a:lnTo>
                  <a:pt x="10570995" y="177021"/>
                </a:lnTo>
                <a:cubicBezTo>
                  <a:pt x="10567694" y="181727"/>
                  <a:pt x="10567694" y="181727"/>
                  <a:pt x="10567694" y="181727"/>
                </a:cubicBezTo>
                <a:cubicBezTo>
                  <a:pt x="10564393" y="185965"/>
                  <a:pt x="10564393" y="185965"/>
                  <a:pt x="10564393" y="185965"/>
                </a:cubicBezTo>
                <a:cubicBezTo>
                  <a:pt x="10561113" y="190671"/>
                  <a:pt x="10561113" y="190671"/>
                  <a:pt x="10561113" y="190671"/>
                </a:cubicBezTo>
                <a:cubicBezTo>
                  <a:pt x="10557344" y="194909"/>
                  <a:pt x="10557344" y="194909"/>
                  <a:pt x="10557344" y="194909"/>
                </a:cubicBezTo>
                <a:cubicBezTo>
                  <a:pt x="10554064" y="199616"/>
                  <a:pt x="10554064" y="199616"/>
                  <a:pt x="10554064" y="199616"/>
                </a:cubicBezTo>
                <a:cubicBezTo>
                  <a:pt x="10550763" y="203853"/>
                  <a:pt x="10550763" y="203853"/>
                  <a:pt x="10550763" y="203853"/>
                </a:cubicBezTo>
                <a:cubicBezTo>
                  <a:pt x="10547462" y="208560"/>
                  <a:pt x="10547462" y="208560"/>
                  <a:pt x="10547462" y="208560"/>
                </a:cubicBezTo>
                <a:cubicBezTo>
                  <a:pt x="10543693" y="209965"/>
                  <a:pt x="10543693" y="209965"/>
                  <a:pt x="10543693" y="209965"/>
                </a:cubicBezTo>
                <a:cubicBezTo>
                  <a:pt x="10540392" y="210924"/>
                  <a:pt x="10540392" y="210924"/>
                  <a:pt x="10540392" y="210924"/>
                </a:cubicBezTo>
                <a:cubicBezTo>
                  <a:pt x="10536644" y="212329"/>
                  <a:pt x="10536644" y="212329"/>
                  <a:pt x="10536644" y="212329"/>
                </a:cubicBezTo>
                <a:cubicBezTo>
                  <a:pt x="10533343" y="213735"/>
                  <a:pt x="10533343" y="213735"/>
                  <a:pt x="10533343" y="213735"/>
                </a:cubicBezTo>
                <a:cubicBezTo>
                  <a:pt x="10529574" y="215140"/>
                  <a:pt x="10529574" y="215140"/>
                  <a:pt x="10529574" y="215140"/>
                </a:cubicBezTo>
                <a:cubicBezTo>
                  <a:pt x="10526273" y="216098"/>
                  <a:pt x="10526273" y="216098"/>
                  <a:pt x="10526273" y="216098"/>
                </a:cubicBezTo>
                <a:cubicBezTo>
                  <a:pt x="10522972" y="217504"/>
                  <a:pt x="10522972" y="217504"/>
                  <a:pt x="10522972" y="217504"/>
                </a:cubicBezTo>
                <a:lnTo>
                  <a:pt x="10519234" y="218906"/>
                </a:lnTo>
                <a:lnTo>
                  <a:pt x="10526274" y="213270"/>
                </a:lnTo>
                <a:cubicBezTo>
                  <a:pt x="10533344" y="207158"/>
                  <a:pt x="10533344" y="207158"/>
                  <a:pt x="10533344" y="207158"/>
                </a:cubicBezTo>
                <a:cubicBezTo>
                  <a:pt x="10539925" y="201515"/>
                  <a:pt x="10539925" y="201515"/>
                  <a:pt x="10539925" y="201515"/>
                </a:cubicBezTo>
                <a:cubicBezTo>
                  <a:pt x="10546995" y="195850"/>
                  <a:pt x="10546995" y="195850"/>
                  <a:pt x="10546995" y="195850"/>
                </a:cubicBezTo>
                <a:cubicBezTo>
                  <a:pt x="10553597" y="189738"/>
                  <a:pt x="10553597" y="189738"/>
                  <a:pt x="10553597" y="189738"/>
                </a:cubicBezTo>
                <a:cubicBezTo>
                  <a:pt x="10560646" y="184095"/>
                  <a:pt x="10560646" y="184095"/>
                  <a:pt x="10560646" y="184095"/>
                </a:cubicBezTo>
                <a:cubicBezTo>
                  <a:pt x="10567695" y="178452"/>
                  <a:pt x="10567695" y="178452"/>
                  <a:pt x="10567695" y="178452"/>
                </a:cubicBezTo>
                <a:cubicBezTo>
                  <a:pt x="10570996" y="175385"/>
                  <a:pt x="10572646" y="173852"/>
                  <a:pt x="10573472" y="173086"/>
                </a:cubicBezTo>
                <a:close/>
                <a:moveTo>
                  <a:pt x="10730081" y="164312"/>
                </a:moveTo>
                <a:lnTo>
                  <a:pt x="10738086" y="167144"/>
                </a:lnTo>
                <a:cubicBezTo>
                  <a:pt x="10746561" y="170423"/>
                  <a:pt x="10746561" y="170423"/>
                  <a:pt x="10746561" y="170423"/>
                </a:cubicBezTo>
                <a:cubicBezTo>
                  <a:pt x="10755037" y="173256"/>
                  <a:pt x="10755037" y="173256"/>
                  <a:pt x="10755037" y="173256"/>
                </a:cubicBezTo>
                <a:cubicBezTo>
                  <a:pt x="10763492" y="176556"/>
                  <a:pt x="10763492" y="176556"/>
                  <a:pt x="10763492" y="176556"/>
                </a:cubicBezTo>
                <a:cubicBezTo>
                  <a:pt x="10771989" y="179389"/>
                  <a:pt x="10771989" y="179389"/>
                  <a:pt x="10771989" y="179389"/>
                </a:cubicBezTo>
                <a:cubicBezTo>
                  <a:pt x="10779975" y="182221"/>
                  <a:pt x="10779975" y="182221"/>
                  <a:pt x="10779975" y="182221"/>
                </a:cubicBezTo>
                <a:cubicBezTo>
                  <a:pt x="10788451" y="185501"/>
                  <a:pt x="10788451" y="185501"/>
                  <a:pt x="10788451" y="185501"/>
                </a:cubicBezTo>
                <a:lnTo>
                  <a:pt x="10796920" y="188331"/>
                </a:lnTo>
                <a:lnTo>
                  <a:pt x="10792688" y="189734"/>
                </a:lnTo>
                <a:cubicBezTo>
                  <a:pt x="10787982" y="190671"/>
                  <a:pt x="10787982" y="190671"/>
                  <a:pt x="10787982" y="190671"/>
                </a:cubicBezTo>
                <a:cubicBezTo>
                  <a:pt x="10783744" y="192098"/>
                  <a:pt x="10783744" y="192098"/>
                  <a:pt x="10783744" y="192098"/>
                </a:cubicBezTo>
                <a:cubicBezTo>
                  <a:pt x="10779506" y="193014"/>
                  <a:pt x="10779506" y="193014"/>
                  <a:pt x="10779506" y="193014"/>
                </a:cubicBezTo>
                <a:cubicBezTo>
                  <a:pt x="10775268" y="194441"/>
                  <a:pt x="10775268" y="194441"/>
                  <a:pt x="10775268" y="194441"/>
                </a:cubicBezTo>
                <a:cubicBezTo>
                  <a:pt x="10770561" y="195378"/>
                  <a:pt x="10770561" y="195378"/>
                  <a:pt x="10770561" y="195378"/>
                </a:cubicBezTo>
                <a:cubicBezTo>
                  <a:pt x="10766323" y="196783"/>
                  <a:pt x="10766323" y="196783"/>
                  <a:pt x="10766323" y="196783"/>
                </a:cubicBezTo>
                <a:cubicBezTo>
                  <a:pt x="10762085" y="198210"/>
                  <a:pt x="10762085" y="198210"/>
                  <a:pt x="10762085" y="198210"/>
                </a:cubicBezTo>
                <a:cubicBezTo>
                  <a:pt x="10757847" y="193972"/>
                  <a:pt x="10757847" y="193972"/>
                  <a:pt x="10757847" y="193972"/>
                </a:cubicBezTo>
                <a:cubicBezTo>
                  <a:pt x="10754078" y="189734"/>
                  <a:pt x="10754078" y="189734"/>
                  <a:pt x="10754078" y="189734"/>
                </a:cubicBezTo>
                <a:cubicBezTo>
                  <a:pt x="10749861" y="185497"/>
                  <a:pt x="10749861" y="185497"/>
                  <a:pt x="10749861" y="185497"/>
                </a:cubicBezTo>
                <a:cubicBezTo>
                  <a:pt x="10746092" y="181259"/>
                  <a:pt x="10746092" y="181259"/>
                  <a:pt x="10746092" y="181259"/>
                </a:cubicBezTo>
                <a:cubicBezTo>
                  <a:pt x="10741854" y="177021"/>
                  <a:pt x="10741854" y="177021"/>
                  <a:pt x="10741854" y="177021"/>
                </a:cubicBezTo>
                <a:cubicBezTo>
                  <a:pt x="10738085" y="172783"/>
                  <a:pt x="10738085" y="172783"/>
                  <a:pt x="10738085" y="172783"/>
                </a:cubicBezTo>
                <a:cubicBezTo>
                  <a:pt x="10733847" y="168545"/>
                  <a:pt x="10733847" y="168545"/>
                  <a:pt x="10733847" y="168545"/>
                </a:cubicBezTo>
                <a:close/>
                <a:moveTo>
                  <a:pt x="10585115" y="163843"/>
                </a:moveTo>
                <a:cubicBezTo>
                  <a:pt x="10589822" y="163843"/>
                  <a:pt x="10589822" y="163843"/>
                  <a:pt x="10589822" y="163843"/>
                </a:cubicBezTo>
                <a:cubicBezTo>
                  <a:pt x="10594060" y="164311"/>
                  <a:pt x="10594060" y="164311"/>
                  <a:pt x="10594060" y="164311"/>
                </a:cubicBezTo>
                <a:cubicBezTo>
                  <a:pt x="10598297" y="164780"/>
                  <a:pt x="10598297" y="164780"/>
                  <a:pt x="10598297" y="164780"/>
                </a:cubicBezTo>
                <a:cubicBezTo>
                  <a:pt x="10602535" y="165270"/>
                  <a:pt x="10602535" y="165270"/>
                  <a:pt x="10602535" y="165270"/>
                </a:cubicBezTo>
                <a:cubicBezTo>
                  <a:pt x="10606773" y="165738"/>
                  <a:pt x="10606773" y="165738"/>
                  <a:pt x="10606773" y="165738"/>
                </a:cubicBezTo>
                <a:cubicBezTo>
                  <a:pt x="10611011" y="166207"/>
                  <a:pt x="10611011" y="166207"/>
                  <a:pt x="10611011" y="166207"/>
                </a:cubicBezTo>
                <a:cubicBezTo>
                  <a:pt x="10615249" y="166207"/>
                  <a:pt x="10615249" y="166207"/>
                  <a:pt x="10615249" y="166207"/>
                </a:cubicBezTo>
                <a:lnTo>
                  <a:pt x="10619955" y="166675"/>
                </a:lnTo>
                <a:lnTo>
                  <a:pt x="10619955" y="167140"/>
                </a:lnTo>
                <a:lnTo>
                  <a:pt x="10619955" y="167608"/>
                </a:lnTo>
                <a:cubicBezTo>
                  <a:pt x="10619955" y="167608"/>
                  <a:pt x="10619955" y="167608"/>
                  <a:pt x="10619955" y="168077"/>
                </a:cubicBezTo>
                <a:cubicBezTo>
                  <a:pt x="10619955" y="168545"/>
                  <a:pt x="10619955" y="168545"/>
                  <a:pt x="10619955" y="168545"/>
                </a:cubicBezTo>
                <a:lnTo>
                  <a:pt x="10619955" y="169035"/>
                </a:lnTo>
                <a:lnTo>
                  <a:pt x="10619956" y="169036"/>
                </a:lnTo>
                <a:lnTo>
                  <a:pt x="10619956" y="169039"/>
                </a:lnTo>
                <a:lnTo>
                  <a:pt x="10620421" y="169505"/>
                </a:lnTo>
                <a:lnTo>
                  <a:pt x="10611947" y="174189"/>
                </a:lnTo>
                <a:cubicBezTo>
                  <a:pt x="10603940" y="178448"/>
                  <a:pt x="10603940" y="178448"/>
                  <a:pt x="10603940" y="178448"/>
                </a:cubicBezTo>
                <a:cubicBezTo>
                  <a:pt x="10595485" y="183133"/>
                  <a:pt x="10595485" y="183133"/>
                  <a:pt x="10595485" y="183133"/>
                </a:cubicBezTo>
                <a:cubicBezTo>
                  <a:pt x="10586988" y="187371"/>
                  <a:pt x="10586988" y="187371"/>
                  <a:pt x="10586988" y="187371"/>
                </a:cubicBezTo>
                <a:cubicBezTo>
                  <a:pt x="10579002" y="191630"/>
                  <a:pt x="10579002" y="191630"/>
                  <a:pt x="10579002" y="191630"/>
                </a:cubicBezTo>
                <a:cubicBezTo>
                  <a:pt x="10570526" y="196315"/>
                  <a:pt x="10570526" y="196315"/>
                  <a:pt x="10570526" y="196315"/>
                </a:cubicBezTo>
                <a:cubicBezTo>
                  <a:pt x="10562519" y="200553"/>
                  <a:pt x="10562519" y="200553"/>
                  <a:pt x="10562519" y="200553"/>
                </a:cubicBezTo>
                <a:lnTo>
                  <a:pt x="10554070" y="204809"/>
                </a:lnTo>
                <a:lnTo>
                  <a:pt x="10557345" y="200269"/>
                </a:lnTo>
                <a:cubicBezTo>
                  <a:pt x="10557813" y="199620"/>
                  <a:pt x="10557813" y="199620"/>
                  <a:pt x="10557813" y="199620"/>
                </a:cubicBezTo>
                <a:cubicBezTo>
                  <a:pt x="10562051" y="194445"/>
                  <a:pt x="10562051" y="194445"/>
                  <a:pt x="10562051" y="194445"/>
                </a:cubicBezTo>
                <a:cubicBezTo>
                  <a:pt x="10565821" y="189270"/>
                  <a:pt x="10565821" y="189270"/>
                  <a:pt x="10565821" y="189270"/>
                </a:cubicBezTo>
                <a:cubicBezTo>
                  <a:pt x="10569590" y="184095"/>
                  <a:pt x="10569590" y="184095"/>
                  <a:pt x="10569590" y="184095"/>
                </a:cubicBezTo>
                <a:cubicBezTo>
                  <a:pt x="10573828" y="179389"/>
                  <a:pt x="10573828" y="179389"/>
                  <a:pt x="10573828" y="179389"/>
                </a:cubicBezTo>
                <a:cubicBezTo>
                  <a:pt x="10577576" y="174193"/>
                  <a:pt x="10577576" y="174193"/>
                  <a:pt x="10577576" y="174193"/>
                </a:cubicBezTo>
                <a:lnTo>
                  <a:pt x="10581346" y="169039"/>
                </a:lnTo>
                <a:cubicBezTo>
                  <a:pt x="10585115" y="163843"/>
                  <a:pt x="10585115" y="163843"/>
                  <a:pt x="10585115" y="163843"/>
                </a:cubicBezTo>
                <a:close/>
                <a:moveTo>
                  <a:pt x="10723966" y="162906"/>
                </a:moveTo>
                <a:cubicBezTo>
                  <a:pt x="10728183" y="167144"/>
                  <a:pt x="10728183" y="167144"/>
                  <a:pt x="10728183" y="167144"/>
                </a:cubicBezTo>
                <a:lnTo>
                  <a:pt x="10732442" y="171382"/>
                </a:lnTo>
                <a:cubicBezTo>
                  <a:pt x="10736680" y="176088"/>
                  <a:pt x="10736680" y="176088"/>
                  <a:pt x="10736680" y="176088"/>
                </a:cubicBezTo>
                <a:cubicBezTo>
                  <a:pt x="10740897" y="180326"/>
                  <a:pt x="10740897" y="180326"/>
                  <a:pt x="10740897" y="180326"/>
                </a:cubicBezTo>
                <a:cubicBezTo>
                  <a:pt x="10745135" y="185032"/>
                  <a:pt x="10745135" y="185032"/>
                  <a:pt x="10745135" y="185032"/>
                </a:cubicBezTo>
                <a:cubicBezTo>
                  <a:pt x="10749394" y="189270"/>
                  <a:pt x="10749394" y="189270"/>
                  <a:pt x="10749394" y="189270"/>
                </a:cubicBezTo>
                <a:cubicBezTo>
                  <a:pt x="10753610" y="193508"/>
                  <a:pt x="10753610" y="193508"/>
                  <a:pt x="10753610" y="193508"/>
                </a:cubicBezTo>
                <a:lnTo>
                  <a:pt x="10757845" y="198210"/>
                </a:lnTo>
                <a:lnTo>
                  <a:pt x="10750777" y="198210"/>
                </a:lnTo>
                <a:cubicBezTo>
                  <a:pt x="10743728" y="197742"/>
                  <a:pt x="10743728" y="197742"/>
                  <a:pt x="10743728" y="197742"/>
                </a:cubicBezTo>
                <a:cubicBezTo>
                  <a:pt x="10736679" y="197742"/>
                  <a:pt x="10736679" y="197742"/>
                  <a:pt x="10736679" y="197742"/>
                </a:cubicBezTo>
                <a:cubicBezTo>
                  <a:pt x="10730077" y="197742"/>
                  <a:pt x="10730077" y="197742"/>
                  <a:pt x="10730077" y="197742"/>
                </a:cubicBezTo>
                <a:cubicBezTo>
                  <a:pt x="10723028" y="197273"/>
                  <a:pt x="10723028" y="197273"/>
                  <a:pt x="10723028" y="197273"/>
                </a:cubicBezTo>
                <a:cubicBezTo>
                  <a:pt x="10715958" y="197273"/>
                  <a:pt x="10715958" y="197273"/>
                  <a:pt x="10715958" y="197273"/>
                </a:cubicBezTo>
                <a:cubicBezTo>
                  <a:pt x="10708888" y="197273"/>
                  <a:pt x="10708888" y="197273"/>
                  <a:pt x="10708888" y="197273"/>
                </a:cubicBezTo>
                <a:lnTo>
                  <a:pt x="10701839" y="197273"/>
                </a:lnTo>
                <a:lnTo>
                  <a:pt x="10701839" y="196319"/>
                </a:lnTo>
                <a:cubicBezTo>
                  <a:pt x="10701839" y="195850"/>
                  <a:pt x="10701839" y="195850"/>
                  <a:pt x="10701839" y="195382"/>
                </a:cubicBezTo>
                <a:lnTo>
                  <a:pt x="10701838" y="195381"/>
                </a:lnTo>
                <a:lnTo>
                  <a:pt x="10701838" y="195378"/>
                </a:lnTo>
                <a:lnTo>
                  <a:pt x="10701371" y="194910"/>
                </a:lnTo>
                <a:lnTo>
                  <a:pt x="10701371" y="193976"/>
                </a:lnTo>
                <a:lnTo>
                  <a:pt x="10701370" y="193975"/>
                </a:lnTo>
                <a:lnTo>
                  <a:pt x="10701370" y="193972"/>
                </a:lnTo>
                <a:cubicBezTo>
                  <a:pt x="10700901" y="193972"/>
                  <a:pt x="10700901" y="193504"/>
                  <a:pt x="10700901" y="193504"/>
                </a:cubicBezTo>
                <a:cubicBezTo>
                  <a:pt x="10700901" y="193014"/>
                  <a:pt x="10700433" y="193014"/>
                  <a:pt x="10700433" y="192545"/>
                </a:cubicBezTo>
                <a:lnTo>
                  <a:pt x="10699943" y="192098"/>
                </a:lnTo>
                <a:lnTo>
                  <a:pt x="10699477" y="191632"/>
                </a:lnTo>
                <a:lnTo>
                  <a:pt x="10702777" y="187864"/>
                </a:lnTo>
                <a:cubicBezTo>
                  <a:pt x="10705609" y="184095"/>
                  <a:pt x="10705609" y="184095"/>
                  <a:pt x="10705609" y="184095"/>
                </a:cubicBezTo>
                <a:cubicBezTo>
                  <a:pt x="10708889" y="180794"/>
                  <a:pt x="10708889" y="180794"/>
                  <a:pt x="10708889" y="180794"/>
                </a:cubicBezTo>
                <a:cubicBezTo>
                  <a:pt x="10711721" y="177025"/>
                  <a:pt x="10711721" y="177025"/>
                  <a:pt x="10711721" y="177025"/>
                </a:cubicBezTo>
                <a:cubicBezTo>
                  <a:pt x="10715022" y="173724"/>
                  <a:pt x="10715022" y="173724"/>
                  <a:pt x="10715022" y="173724"/>
                </a:cubicBezTo>
                <a:cubicBezTo>
                  <a:pt x="10717854" y="169955"/>
                  <a:pt x="10717854" y="169955"/>
                  <a:pt x="10717854" y="169955"/>
                </a:cubicBezTo>
                <a:cubicBezTo>
                  <a:pt x="10720665" y="166207"/>
                  <a:pt x="10720665" y="166207"/>
                  <a:pt x="10720665" y="166207"/>
                </a:cubicBezTo>
                <a:cubicBezTo>
                  <a:pt x="10723966" y="162906"/>
                  <a:pt x="10723966" y="162906"/>
                  <a:pt x="10723966" y="162906"/>
                </a:cubicBezTo>
                <a:close/>
                <a:moveTo>
                  <a:pt x="10720193" y="161969"/>
                </a:moveTo>
                <a:lnTo>
                  <a:pt x="10717385" y="165734"/>
                </a:lnTo>
                <a:cubicBezTo>
                  <a:pt x="10714552" y="169035"/>
                  <a:pt x="10714552" y="169035"/>
                  <a:pt x="10714552" y="169035"/>
                </a:cubicBezTo>
                <a:cubicBezTo>
                  <a:pt x="10711251" y="172315"/>
                  <a:pt x="10711251" y="172315"/>
                  <a:pt x="10711251" y="172315"/>
                </a:cubicBezTo>
                <a:cubicBezTo>
                  <a:pt x="10708440" y="175615"/>
                  <a:pt x="10708440" y="175615"/>
                  <a:pt x="10708440" y="175615"/>
                </a:cubicBezTo>
                <a:cubicBezTo>
                  <a:pt x="10705608" y="178916"/>
                  <a:pt x="10705608" y="178916"/>
                  <a:pt x="10705608" y="178916"/>
                </a:cubicBezTo>
                <a:cubicBezTo>
                  <a:pt x="10702776" y="182664"/>
                  <a:pt x="10702776" y="182664"/>
                  <a:pt x="10702776" y="182664"/>
                </a:cubicBezTo>
                <a:cubicBezTo>
                  <a:pt x="10699943" y="185965"/>
                  <a:pt x="10699943" y="185965"/>
                  <a:pt x="10699943" y="185965"/>
                </a:cubicBezTo>
                <a:cubicBezTo>
                  <a:pt x="10697132" y="189266"/>
                  <a:pt x="10697132" y="189266"/>
                  <a:pt x="10697132" y="189266"/>
                </a:cubicBezTo>
                <a:cubicBezTo>
                  <a:pt x="10696664" y="189266"/>
                  <a:pt x="10696664" y="188797"/>
                  <a:pt x="10696174" y="188797"/>
                </a:cubicBezTo>
                <a:cubicBezTo>
                  <a:pt x="10696174" y="188797"/>
                  <a:pt x="10696174" y="188797"/>
                  <a:pt x="10695726" y="188329"/>
                </a:cubicBezTo>
                <a:lnTo>
                  <a:pt x="10695258" y="188329"/>
                </a:lnTo>
                <a:cubicBezTo>
                  <a:pt x="10694789" y="188329"/>
                  <a:pt x="10694789" y="187860"/>
                  <a:pt x="10694300" y="187860"/>
                </a:cubicBezTo>
                <a:lnTo>
                  <a:pt x="10693831" y="187860"/>
                </a:lnTo>
                <a:cubicBezTo>
                  <a:pt x="10693363" y="187860"/>
                  <a:pt x="10692894" y="187860"/>
                  <a:pt x="10692894" y="187860"/>
                </a:cubicBezTo>
                <a:cubicBezTo>
                  <a:pt x="10692426" y="187860"/>
                  <a:pt x="10692426" y="187371"/>
                  <a:pt x="10691957" y="187371"/>
                </a:cubicBezTo>
                <a:lnTo>
                  <a:pt x="10691489" y="187371"/>
                </a:lnTo>
                <a:cubicBezTo>
                  <a:pt x="10691020" y="187371"/>
                  <a:pt x="10690530" y="187371"/>
                  <a:pt x="10690083" y="187860"/>
                </a:cubicBezTo>
                <a:cubicBezTo>
                  <a:pt x="10689614" y="187860"/>
                  <a:pt x="10689146" y="187860"/>
                  <a:pt x="10688677" y="187860"/>
                </a:cubicBezTo>
                <a:cubicBezTo>
                  <a:pt x="10688209" y="187860"/>
                  <a:pt x="10687740" y="188329"/>
                  <a:pt x="10687272" y="188329"/>
                </a:cubicBezTo>
                <a:cubicBezTo>
                  <a:pt x="10687272" y="188329"/>
                  <a:pt x="10686782" y="188797"/>
                  <a:pt x="10686314" y="188797"/>
                </a:cubicBezTo>
                <a:cubicBezTo>
                  <a:pt x="10685866" y="188797"/>
                  <a:pt x="10685398" y="189266"/>
                  <a:pt x="10685398" y="189266"/>
                </a:cubicBezTo>
                <a:cubicBezTo>
                  <a:pt x="10684908" y="189734"/>
                  <a:pt x="10684440" y="189734"/>
                  <a:pt x="10684440" y="190203"/>
                </a:cubicBezTo>
                <a:cubicBezTo>
                  <a:pt x="10683971" y="190671"/>
                  <a:pt x="10683502" y="190671"/>
                  <a:pt x="10683502" y="191140"/>
                </a:cubicBezTo>
                <a:cubicBezTo>
                  <a:pt x="10683034" y="191140"/>
                  <a:pt x="10683034" y="191630"/>
                  <a:pt x="10682565" y="192098"/>
                </a:cubicBezTo>
                <a:cubicBezTo>
                  <a:pt x="10677369" y="189266"/>
                  <a:pt x="10677369" y="189266"/>
                  <a:pt x="10677369" y="189266"/>
                </a:cubicBezTo>
                <a:cubicBezTo>
                  <a:pt x="10672215" y="186434"/>
                  <a:pt x="10672215" y="186434"/>
                  <a:pt x="10672215" y="186434"/>
                </a:cubicBezTo>
                <a:cubicBezTo>
                  <a:pt x="10667019" y="183601"/>
                  <a:pt x="10667019" y="183601"/>
                  <a:pt x="10667019" y="183601"/>
                </a:cubicBezTo>
                <a:cubicBezTo>
                  <a:pt x="10661844" y="180790"/>
                  <a:pt x="10661844" y="180790"/>
                  <a:pt x="10661844" y="180790"/>
                </a:cubicBezTo>
                <a:cubicBezTo>
                  <a:pt x="10656669" y="177958"/>
                  <a:pt x="10656669" y="177958"/>
                  <a:pt x="10656669" y="177958"/>
                </a:cubicBezTo>
                <a:cubicBezTo>
                  <a:pt x="10651494" y="175147"/>
                  <a:pt x="10651494" y="175147"/>
                  <a:pt x="10651494" y="175147"/>
                </a:cubicBezTo>
                <a:cubicBezTo>
                  <a:pt x="10646319" y="172315"/>
                  <a:pt x="10646319" y="172315"/>
                  <a:pt x="10646319" y="172315"/>
                </a:cubicBezTo>
                <a:lnTo>
                  <a:pt x="10640680" y="169952"/>
                </a:lnTo>
                <a:lnTo>
                  <a:pt x="10641145" y="169508"/>
                </a:lnTo>
                <a:lnTo>
                  <a:pt x="10641145" y="169039"/>
                </a:lnTo>
                <a:cubicBezTo>
                  <a:pt x="10641145" y="169039"/>
                  <a:pt x="10641145" y="169039"/>
                  <a:pt x="10641145" y="168549"/>
                </a:cubicBezTo>
                <a:lnTo>
                  <a:pt x="10641145" y="168081"/>
                </a:lnTo>
                <a:cubicBezTo>
                  <a:pt x="10641145" y="168081"/>
                  <a:pt x="10641145" y="168081"/>
                  <a:pt x="10641145" y="167612"/>
                </a:cubicBezTo>
                <a:cubicBezTo>
                  <a:pt x="10641145" y="167612"/>
                  <a:pt x="10641145" y="167612"/>
                  <a:pt x="10641593" y="167612"/>
                </a:cubicBezTo>
                <a:cubicBezTo>
                  <a:pt x="10641593" y="167144"/>
                  <a:pt x="10641593" y="167144"/>
                  <a:pt x="10641593" y="167144"/>
                </a:cubicBezTo>
                <a:cubicBezTo>
                  <a:pt x="10651495" y="166675"/>
                  <a:pt x="10651495" y="166675"/>
                  <a:pt x="10651495" y="166675"/>
                </a:cubicBezTo>
                <a:cubicBezTo>
                  <a:pt x="10660908" y="165738"/>
                  <a:pt x="10660908" y="165738"/>
                  <a:pt x="10660908" y="165738"/>
                </a:cubicBezTo>
                <a:cubicBezTo>
                  <a:pt x="10670790" y="165270"/>
                  <a:pt x="10670790" y="165270"/>
                  <a:pt x="10670790" y="165270"/>
                </a:cubicBezTo>
                <a:cubicBezTo>
                  <a:pt x="10680671" y="164780"/>
                  <a:pt x="10680671" y="164780"/>
                  <a:pt x="10680671" y="164780"/>
                </a:cubicBezTo>
                <a:cubicBezTo>
                  <a:pt x="10690531" y="163843"/>
                  <a:pt x="10690531" y="163843"/>
                  <a:pt x="10690531" y="163843"/>
                </a:cubicBezTo>
                <a:cubicBezTo>
                  <a:pt x="10700434" y="163374"/>
                  <a:pt x="10700434" y="163374"/>
                  <a:pt x="10700434" y="163374"/>
                </a:cubicBezTo>
                <a:cubicBezTo>
                  <a:pt x="10710315" y="162906"/>
                  <a:pt x="10710315" y="162906"/>
                  <a:pt x="10710315" y="162906"/>
                </a:cubicBezTo>
                <a:cubicBezTo>
                  <a:pt x="10715256" y="162437"/>
                  <a:pt x="10717726" y="162203"/>
                  <a:pt x="10718962" y="162086"/>
                </a:cubicBezTo>
                <a:close/>
                <a:moveTo>
                  <a:pt x="10774805" y="159629"/>
                </a:moveTo>
                <a:lnTo>
                  <a:pt x="10781871" y="164311"/>
                </a:lnTo>
                <a:cubicBezTo>
                  <a:pt x="10788920" y="169039"/>
                  <a:pt x="10788920" y="169039"/>
                  <a:pt x="10788920" y="169039"/>
                </a:cubicBezTo>
                <a:cubicBezTo>
                  <a:pt x="10796458" y="173256"/>
                  <a:pt x="10796458" y="173256"/>
                  <a:pt x="10796458" y="173256"/>
                </a:cubicBezTo>
                <a:cubicBezTo>
                  <a:pt x="10803507" y="177962"/>
                  <a:pt x="10803507" y="177962"/>
                  <a:pt x="10803507" y="177962"/>
                </a:cubicBezTo>
                <a:cubicBezTo>
                  <a:pt x="10810578" y="182668"/>
                  <a:pt x="10810578" y="182668"/>
                  <a:pt x="10810578" y="182668"/>
                </a:cubicBezTo>
                <a:cubicBezTo>
                  <a:pt x="10818095" y="187375"/>
                  <a:pt x="10818095" y="187375"/>
                  <a:pt x="10818095" y="187375"/>
                </a:cubicBezTo>
                <a:cubicBezTo>
                  <a:pt x="10825166" y="191634"/>
                  <a:pt x="10825166" y="191634"/>
                  <a:pt x="10825166" y="191634"/>
                </a:cubicBezTo>
                <a:lnTo>
                  <a:pt x="10832226" y="196312"/>
                </a:lnTo>
                <a:lnTo>
                  <a:pt x="10828934" y="195378"/>
                </a:lnTo>
                <a:cubicBezTo>
                  <a:pt x="10825165" y="193972"/>
                  <a:pt x="10825165" y="193972"/>
                  <a:pt x="10825165" y="193972"/>
                </a:cubicBezTo>
                <a:cubicBezTo>
                  <a:pt x="10821395" y="193014"/>
                  <a:pt x="10821395" y="193014"/>
                  <a:pt x="10821395" y="193014"/>
                </a:cubicBezTo>
                <a:cubicBezTo>
                  <a:pt x="10817647" y="191630"/>
                  <a:pt x="10817647" y="191630"/>
                  <a:pt x="10817647" y="191630"/>
                </a:cubicBezTo>
                <a:cubicBezTo>
                  <a:pt x="10814346" y="190671"/>
                  <a:pt x="10814346" y="190671"/>
                  <a:pt x="10814346" y="190671"/>
                </a:cubicBezTo>
                <a:cubicBezTo>
                  <a:pt x="10810577" y="189266"/>
                  <a:pt x="10810577" y="189266"/>
                  <a:pt x="10810577" y="189266"/>
                </a:cubicBezTo>
                <a:cubicBezTo>
                  <a:pt x="10806807" y="188329"/>
                  <a:pt x="10806807" y="188329"/>
                  <a:pt x="10806807" y="188329"/>
                </a:cubicBezTo>
                <a:cubicBezTo>
                  <a:pt x="10803038" y="187371"/>
                  <a:pt x="10803038" y="187371"/>
                  <a:pt x="10803038" y="187371"/>
                </a:cubicBezTo>
                <a:cubicBezTo>
                  <a:pt x="10799737" y="183601"/>
                  <a:pt x="10799737" y="183601"/>
                  <a:pt x="10799737" y="183601"/>
                </a:cubicBezTo>
                <a:cubicBezTo>
                  <a:pt x="10795968" y="180322"/>
                  <a:pt x="10795968" y="180322"/>
                  <a:pt x="10795968" y="180322"/>
                </a:cubicBezTo>
                <a:cubicBezTo>
                  <a:pt x="10792688" y="177021"/>
                  <a:pt x="10792688" y="177021"/>
                  <a:pt x="10792688" y="177021"/>
                </a:cubicBezTo>
                <a:cubicBezTo>
                  <a:pt x="10788919" y="173252"/>
                  <a:pt x="10788919" y="173252"/>
                  <a:pt x="10788919" y="173252"/>
                </a:cubicBezTo>
                <a:cubicBezTo>
                  <a:pt x="10785170" y="169951"/>
                  <a:pt x="10785170" y="169951"/>
                  <a:pt x="10785170" y="169951"/>
                </a:cubicBezTo>
                <a:cubicBezTo>
                  <a:pt x="10781870" y="166671"/>
                  <a:pt x="10781870" y="166671"/>
                  <a:pt x="10781870" y="166671"/>
                </a:cubicBezTo>
                <a:cubicBezTo>
                  <a:pt x="10778100" y="163370"/>
                  <a:pt x="10778100" y="163370"/>
                  <a:pt x="10778100" y="163370"/>
                </a:cubicBezTo>
                <a:close/>
                <a:moveTo>
                  <a:pt x="10761149" y="151598"/>
                </a:moveTo>
                <a:cubicBezTo>
                  <a:pt x="10765387" y="155367"/>
                  <a:pt x="10765387" y="155367"/>
                  <a:pt x="10765387" y="155367"/>
                </a:cubicBezTo>
                <a:cubicBezTo>
                  <a:pt x="10769625" y="159626"/>
                  <a:pt x="10769625" y="159626"/>
                  <a:pt x="10769625" y="159626"/>
                </a:cubicBezTo>
                <a:cubicBezTo>
                  <a:pt x="10773842" y="163843"/>
                  <a:pt x="10773842" y="163843"/>
                  <a:pt x="10773842" y="163843"/>
                </a:cubicBezTo>
                <a:cubicBezTo>
                  <a:pt x="10778570" y="168081"/>
                  <a:pt x="10778570" y="168081"/>
                  <a:pt x="10778570" y="168081"/>
                </a:cubicBezTo>
                <a:cubicBezTo>
                  <a:pt x="10782808" y="171850"/>
                  <a:pt x="10782808" y="171850"/>
                  <a:pt x="10782808" y="171850"/>
                </a:cubicBezTo>
                <a:cubicBezTo>
                  <a:pt x="10787046" y="176088"/>
                  <a:pt x="10787046" y="176088"/>
                  <a:pt x="10787046" y="176088"/>
                </a:cubicBezTo>
                <a:cubicBezTo>
                  <a:pt x="10791283" y="180326"/>
                  <a:pt x="10791283" y="180326"/>
                  <a:pt x="10791283" y="180326"/>
                </a:cubicBezTo>
                <a:lnTo>
                  <a:pt x="10795494" y="184557"/>
                </a:lnTo>
                <a:lnTo>
                  <a:pt x="10787513" y="181259"/>
                </a:lnTo>
                <a:cubicBezTo>
                  <a:pt x="10779037" y="178448"/>
                  <a:pt x="10779037" y="178448"/>
                  <a:pt x="10779037" y="178448"/>
                </a:cubicBezTo>
                <a:cubicBezTo>
                  <a:pt x="10770561" y="175615"/>
                  <a:pt x="10770561" y="175615"/>
                  <a:pt x="10770561" y="175615"/>
                </a:cubicBezTo>
                <a:cubicBezTo>
                  <a:pt x="10762554" y="172315"/>
                  <a:pt x="10762554" y="172315"/>
                  <a:pt x="10762554" y="172315"/>
                </a:cubicBezTo>
                <a:cubicBezTo>
                  <a:pt x="10754078" y="169504"/>
                  <a:pt x="10754078" y="169504"/>
                  <a:pt x="10754078" y="169504"/>
                </a:cubicBezTo>
                <a:cubicBezTo>
                  <a:pt x="10746092" y="166671"/>
                  <a:pt x="10746092" y="166671"/>
                  <a:pt x="10746092" y="166671"/>
                </a:cubicBezTo>
                <a:cubicBezTo>
                  <a:pt x="10737616" y="163370"/>
                  <a:pt x="10737616" y="163370"/>
                  <a:pt x="10737616" y="163370"/>
                </a:cubicBezTo>
                <a:lnTo>
                  <a:pt x="10729146" y="160540"/>
                </a:lnTo>
                <a:lnTo>
                  <a:pt x="10733379" y="159137"/>
                </a:lnTo>
                <a:cubicBezTo>
                  <a:pt x="10737149" y="158200"/>
                  <a:pt x="10737149" y="158200"/>
                  <a:pt x="10737149" y="158200"/>
                </a:cubicBezTo>
                <a:cubicBezTo>
                  <a:pt x="10741365" y="157263"/>
                  <a:pt x="10741365" y="157263"/>
                  <a:pt x="10741365" y="157263"/>
                </a:cubicBezTo>
                <a:cubicBezTo>
                  <a:pt x="10745135" y="155857"/>
                  <a:pt x="10745135" y="155857"/>
                  <a:pt x="10745135" y="155857"/>
                </a:cubicBezTo>
                <a:cubicBezTo>
                  <a:pt x="10749394" y="154899"/>
                  <a:pt x="10749394" y="154899"/>
                  <a:pt x="10749394" y="154899"/>
                </a:cubicBezTo>
                <a:cubicBezTo>
                  <a:pt x="10753163" y="153493"/>
                  <a:pt x="10753163" y="153493"/>
                  <a:pt x="10753163" y="153493"/>
                </a:cubicBezTo>
                <a:cubicBezTo>
                  <a:pt x="10757380" y="152556"/>
                  <a:pt x="10757380" y="152556"/>
                  <a:pt x="10757380" y="152556"/>
                </a:cubicBezTo>
                <a:close/>
                <a:moveTo>
                  <a:pt x="10658063" y="141721"/>
                </a:moveTo>
                <a:lnTo>
                  <a:pt x="10655264" y="143608"/>
                </a:lnTo>
                <a:cubicBezTo>
                  <a:pt x="10652900" y="145950"/>
                  <a:pt x="10652900" y="145950"/>
                  <a:pt x="10652900" y="145950"/>
                </a:cubicBezTo>
                <a:cubicBezTo>
                  <a:pt x="10650557" y="147825"/>
                  <a:pt x="10650557" y="147825"/>
                  <a:pt x="10650557" y="147825"/>
                </a:cubicBezTo>
                <a:cubicBezTo>
                  <a:pt x="10647725" y="149720"/>
                  <a:pt x="10647725" y="149720"/>
                  <a:pt x="10647725" y="149720"/>
                </a:cubicBezTo>
                <a:cubicBezTo>
                  <a:pt x="10645361" y="152084"/>
                  <a:pt x="10645361" y="152084"/>
                  <a:pt x="10645361" y="152084"/>
                </a:cubicBezTo>
                <a:cubicBezTo>
                  <a:pt x="10643018" y="153958"/>
                  <a:pt x="10643018" y="153958"/>
                  <a:pt x="10643018" y="153958"/>
                </a:cubicBezTo>
                <a:cubicBezTo>
                  <a:pt x="10640676" y="155853"/>
                  <a:pt x="10640676" y="155853"/>
                  <a:pt x="10640676" y="155853"/>
                </a:cubicBezTo>
                <a:cubicBezTo>
                  <a:pt x="10637843" y="158196"/>
                  <a:pt x="10637843" y="158196"/>
                  <a:pt x="10637843" y="158196"/>
                </a:cubicBezTo>
                <a:cubicBezTo>
                  <a:pt x="10637843" y="157727"/>
                  <a:pt x="10637375" y="157727"/>
                  <a:pt x="10637375" y="157259"/>
                </a:cubicBezTo>
                <a:cubicBezTo>
                  <a:pt x="10636906" y="157259"/>
                  <a:pt x="10636438" y="156790"/>
                  <a:pt x="10636438" y="156790"/>
                </a:cubicBezTo>
                <a:cubicBezTo>
                  <a:pt x="10635948" y="156790"/>
                  <a:pt x="10635948" y="156322"/>
                  <a:pt x="10635480" y="156322"/>
                </a:cubicBezTo>
                <a:cubicBezTo>
                  <a:pt x="10635011" y="156322"/>
                  <a:pt x="10635011" y="155853"/>
                  <a:pt x="10634543" y="155853"/>
                </a:cubicBezTo>
                <a:cubicBezTo>
                  <a:pt x="10634074" y="155853"/>
                  <a:pt x="10634074" y="155853"/>
                  <a:pt x="10633606" y="155363"/>
                </a:cubicBezTo>
                <a:cubicBezTo>
                  <a:pt x="10633137" y="155363"/>
                  <a:pt x="10633137" y="155363"/>
                  <a:pt x="10632669" y="155363"/>
                </a:cubicBezTo>
                <a:cubicBezTo>
                  <a:pt x="10632179" y="155363"/>
                  <a:pt x="10632179" y="155363"/>
                  <a:pt x="10631710" y="154895"/>
                </a:cubicBezTo>
                <a:cubicBezTo>
                  <a:pt x="10631263" y="154895"/>
                  <a:pt x="10630794" y="154895"/>
                  <a:pt x="10630794" y="154895"/>
                </a:cubicBezTo>
                <a:cubicBezTo>
                  <a:pt x="10629836" y="154895"/>
                  <a:pt x="10629368" y="155363"/>
                  <a:pt x="10628899" y="155363"/>
                </a:cubicBezTo>
                <a:cubicBezTo>
                  <a:pt x="10627962" y="155363"/>
                  <a:pt x="10627494" y="155363"/>
                  <a:pt x="10627025" y="155853"/>
                </a:cubicBezTo>
                <a:cubicBezTo>
                  <a:pt x="10626535" y="155853"/>
                  <a:pt x="10625598" y="156322"/>
                  <a:pt x="10625130" y="156322"/>
                </a:cubicBezTo>
                <a:cubicBezTo>
                  <a:pt x="10624661" y="156790"/>
                  <a:pt x="10624193" y="157259"/>
                  <a:pt x="10623724" y="157259"/>
                </a:cubicBezTo>
                <a:cubicBezTo>
                  <a:pt x="10623256" y="157727"/>
                  <a:pt x="10622766" y="158196"/>
                  <a:pt x="10622297" y="158664"/>
                </a:cubicBezTo>
                <a:cubicBezTo>
                  <a:pt x="10622297" y="159133"/>
                  <a:pt x="10621829" y="159622"/>
                  <a:pt x="10621382" y="160070"/>
                </a:cubicBezTo>
                <a:cubicBezTo>
                  <a:pt x="10621382" y="160538"/>
                  <a:pt x="10620892" y="161007"/>
                  <a:pt x="10620423" y="161965"/>
                </a:cubicBezTo>
                <a:cubicBezTo>
                  <a:pt x="10620423" y="162433"/>
                  <a:pt x="10619955" y="162902"/>
                  <a:pt x="10619955" y="163370"/>
                </a:cubicBezTo>
                <a:cubicBezTo>
                  <a:pt x="10616654" y="163370"/>
                  <a:pt x="10616654" y="163370"/>
                  <a:pt x="10616654" y="163370"/>
                </a:cubicBezTo>
                <a:cubicBezTo>
                  <a:pt x="10613353" y="162902"/>
                  <a:pt x="10613353" y="162902"/>
                  <a:pt x="10613353" y="162902"/>
                </a:cubicBezTo>
                <a:cubicBezTo>
                  <a:pt x="10610073" y="162433"/>
                  <a:pt x="10610073" y="162433"/>
                  <a:pt x="10610073" y="162433"/>
                </a:cubicBezTo>
                <a:cubicBezTo>
                  <a:pt x="10606772" y="162433"/>
                  <a:pt x="10606772" y="162433"/>
                  <a:pt x="10606772" y="162433"/>
                </a:cubicBezTo>
                <a:cubicBezTo>
                  <a:pt x="10603471" y="161965"/>
                  <a:pt x="10603471" y="161965"/>
                  <a:pt x="10603471" y="161965"/>
                </a:cubicBezTo>
                <a:cubicBezTo>
                  <a:pt x="10599702" y="161496"/>
                  <a:pt x="10599702" y="161496"/>
                  <a:pt x="10599702" y="161496"/>
                </a:cubicBezTo>
                <a:cubicBezTo>
                  <a:pt x="10596422" y="161496"/>
                  <a:pt x="10596422" y="161496"/>
                  <a:pt x="10596422" y="161496"/>
                </a:cubicBezTo>
                <a:lnTo>
                  <a:pt x="10593132" y="161008"/>
                </a:lnTo>
                <a:lnTo>
                  <a:pt x="10601130" y="158668"/>
                </a:lnTo>
                <a:cubicBezTo>
                  <a:pt x="10609584" y="156326"/>
                  <a:pt x="10609584" y="156326"/>
                  <a:pt x="10609584" y="156326"/>
                </a:cubicBezTo>
                <a:cubicBezTo>
                  <a:pt x="10617613" y="153962"/>
                  <a:pt x="10617613" y="153962"/>
                  <a:pt x="10617613" y="153962"/>
                </a:cubicBezTo>
                <a:cubicBezTo>
                  <a:pt x="10625599" y="151129"/>
                  <a:pt x="10625599" y="151129"/>
                  <a:pt x="10625599" y="151129"/>
                </a:cubicBezTo>
                <a:cubicBezTo>
                  <a:pt x="10633607" y="148787"/>
                  <a:pt x="10633607" y="148787"/>
                  <a:pt x="10633607" y="148787"/>
                </a:cubicBezTo>
                <a:cubicBezTo>
                  <a:pt x="10641593" y="146444"/>
                  <a:pt x="10641593" y="146444"/>
                  <a:pt x="10641593" y="146444"/>
                </a:cubicBezTo>
                <a:cubicBezTo>
                  <a:pt x="10650090" y="144080"/>
                  <a:pt x="10650090" y="144080"/>
                  <a:pt x="10650090" y="144080"/>
                </a:cubicBezTo>
                <a:close/>
                <a:moveTo>
                  <a:pt x="10678343" y="140782"/>
                </a:moveTo>
                <a:lnTo>
                  <a:pt x="10687741" y="142185"/>
                </a:lnTo>
                <a:cubicBezTo>
                  <a:pt x="10697133" y="143143"/>
                  <a:pt x="10697133" y="143143"/>
                  <a:pt x="10697133" y="143143"/>
                </a:cubicBezTo>
                <a:cubicBezTo>
                  <a:pt x="10706546" y="144549"/>
                  <a:pt x="10706546" y="144549"/>
                  <a:pt x="10706546" y="144549"/>
                </a:cubicBezTo>
                <a:cubicBezTo>
                  <a:pt x="10715959" y="145486"/>
                  <a:pt x="10715959" y="145486"/>
                  <a:pt x="10715959" y="145486"/>
                </a:cubicBezTo>
                <a:cubicBezTo>
                  <a:pt x="10725372" y="146913"/>
                  <a:pt x="10725372" y="146913"/>
                  <a:pt x="10725372" y="146913"/>
                </a:cubicBezTo>
                <a:cubicBezTo>
                  <a:pt x="10734785" y="147829"/>
                  <a:pt x="10734785" y="147829"/>
                  <a:pt x="10734785" y="147829"/>
                </a:cubicBezTo>
                <a:cubicBezTo>
                  <a:pt x="10743729" y="149255"/>
                  <a:pt x="10743729" y="149255"/>
                  <a:pt x="10743729" y="149255"/>
                </a:cubicBezTo>
                <a:cubicBezTo>
                  <a:pt x="10748446" y="149724"/>
                  <a:pt x="10750804" y="149958"/>
                  <a:pt x="10751984" y="150075"/>
                </a:cubicBezTo>
                <a:lnTo>
                  <a:pt x="10753153" y="150191"/>
                </a:lnTo>
                <a:lnTo>
                  <a:pt x="10749861" y="151125"/>
                </a:lnTo>
                <a:cubicBezTo>
                  <a:pt x="10746092" y="152084"/>
                  <a:pt x="10746092" y="152084"/>
                  <a:pt x="10746092" y="152084"/>
                </a:cubicBezTo>
                <a:cubicBezTo>
                  <a:pt x="10742323" y="153489"/>
                  <a:pt x="10742323" y="153489"/>
                  <a:pt x="10742323" y="153489"/>
                </a:cubicBezTo>
                <a:cubicBezTo>
                  <a:pt x="10738553" y="154426"/>
                  <a:pt x="10738553" y="154426"/>
                  <a:pt x="10738553" y="154426"/>
                </a:cubicBezTo>
                <a:cubicBezTo>
                  <a:pt x="10734784" y="155363"/>
                  <a:pt x="10734784" y="155363"/>
                  <a:pt x="10734784" y="155363"/>
                </a:cubicBezTo>
                <a:cubicBezTo>
                  <a:pt x="10731483" y="156322"/>
                  <a:pt x="10731483" y="156322"/>
                  <a:pt x="10731483" y="156322"/>
                </a:cubicBezTo>
                <a:cubicBezTo>
                  <a:pt x="10727735" y="157727"/>
                  <a:pt x="10727735" y="157727"/>
                  <a:pt x="10727735" y="157727"/>
                </a:cubicBezTo>
                <a:cubicBezTo>
                  <a:pt x="10723965" y="158664"/>
                  <a:pt x="10723965" y="158664"/>
                  <a:pt x="10723965" y="158664"/>
                </a:cubicBezTo>
                <a:cubicBezTo>
                  <a:pt x="10718322" y="156322"/>
                  <a:pt x="10718322" y="156322"/>
                  <a:pt x="10718322" y="156322"/>
                </a:cubicBezTo>
                <a:cubicBezTo>
                  <a:pt x="10712657" y="153958"/>
                  <a:pt x="10712657" y="153958"/>
                  <a:pt x="10712657" y="153958"/>
                </a:cubicBezTo>
                <a:cubicBezTo>
                  <a:pt x="10707013" y="152084"/>
                  <a:pt x="10707013" y="152084"/>
                  <a:pt x="10707013" y="152084"/>
                </a:cubicBezTo>
                <a:cubicBezTo>
                  <a:pt x="10701370" y="149720"/>
                  <a:pt x="10701370" y="149720"/>
                  <a:pt x="10701370" y="149720"/>
                </a:cubicBezTo>
                <a:cubicBezTo>
                  <a:pt x="10695726" y="147356"/>
                  <a:pt x="10695726" y="147356"/>
                  <a:pt x="10695726" y="147356"/>
                </a:cubicBezTo>
                <a:cubicBezTo>
                  <a:pt x="10690083" y="145482"/>
                  <a:pt x="10690083" y="145482"/>
                  <a:pt x="10690083" y="145482"/>
                </a:cubicBezTo>
                <a:cubicBezTo>
                  <a:pt x="10683971" y="143139"/>
                  <a:pt x="10683971" y="143139"/>
                  <a:pt x="10683971" y="143139"/>
                </a:cubicBezTo>
                <a:close/>
                <a:moveTo>
                  <a:pt x="10665615" y="139374"/>
                </a:moveTo>
                <a:cubicBezTo>
                  <a:pt x="10672216" y="142185"/>
                  <a:pt x="10672216" y="142185"/>
                  <a:pt x="10672216" y="142185"/>
                </a:cubicBezTo>
                <a:cubicBezTo>
                  <a:pt x="10678329" y="144549"/>
                  <a:pt x="10678329" y="144549"/>
                  <a:pt x="10678329" y="144549"/>
                </a:cubicBezTo>
                <a:cubicBezTo>
                  <a:pt x="10684441" y="146913"/>
                  <a:pt x="10684441" y="146913"/>
                  <a:pt x="10684441" y="146913"/>
                </a:cubicBezTo>
                <a:cubicBezTo>
                  <a:pt x="10691021" y="149255"/>
                  <a:pt x="10691021" y="149255"/>
                  <a:pt x="10691021" y="149255"/>
                </a:cubicBezTo>
                <a:cubicBezTo>
                  <a:pt x="10697133" y="151598"/>
                  <a:pt x="10697133" y="151598"/>
                  <a:pt x="10697133" y="151598"/>
                </a:cubicBezTo>
                <a:cubicBezTo>
                  <a:pt x="10703714" y="154430"/>
                  <a:pt x="10703714" y="154430"/>
                  <a:pt x="10703714" y="154430"/>
                </a:cubicBezTo>
                <a:cubicBezTo>
                  <a:pt x="10709847" y="156794"/>
                  <a:pt x="10709847" y="156794"/>
                  <a:pt x="10709847" y="156794"/>
                </a:cubicBezTo>
                <a:lnTo>
                  <a:pt x="10716416" y="159133"/>
                </a:lnTo>
                <a:lnTo>
                  <a:pt x="10708190" y="159561"/>
                </a:lnTo>
                <a:cubicBezTo>
                  <a:pt x="10707013" y="159622"/>
                  <a:pt x="10707013" y="159622"/>
                  <a:pt x="10707013" y="159622"/>
                </a:cubicBezTo>
                <a:cubicBezTo>
                  <a:pt x="10697601" y="160070"/>
                  <a:pt x="10697601" y="160070"/>
                  <a:pt x="10697601" y="160070"/>
                </a:cubicBezTo>
                <a:cubicBezTo>
                  <a:pt x="10688209" y="161007"/>
                  <a:pt x="10688209" y="161007"/>
                  <a:pt x="10688209" y="161007"/>
                </a:cubicBezTo>
                <a:cubicBezTo>
                  <a:pt x="10678796" y="161496"/>
                  <a:pt x="10678796" y="161496"/>
                  <a:pt x="10678796" y="161496"/>
                </a:cubicBezTo>
                <a:cubicBezTo>
                  <a:pt x="10669383" y="161965"/>
                  <a:pt x="10669383" y="161965"/>
                  <a:pt x="10669383" y="161965"/>
                </a:cubicBezTo>
                <a:cubicBezTo>
                  <a:pt x="10659970" y="162433"/>
                  <a:pt x="10659970" y="162433"/>
                  <a:pt x="10659970" y="162433"/>
                </a:cubicBezTo>
                <a:cubicBezTo>
                  <a:pt x="10650557" y="163370"/>
                  <a:pt x="10650557" y="163370"/>
                  <a:pt x="10650557" y="163370"/>
                </a:cubicBezTo>
                <a:cubicBezTo>
                  <a:pt x="10645851" y="163605"/>
                  <a:pt x="10643497" y="163722"/>
                  <a:pt x="10642321" y="163780"/>
                </a:cubicBezTo>
                <a:lnTo>
                  <a:pt x="10641145" y="163839"/>
                </a:lnTo>
                <a:lnTo>
                  <a:pt x="10641145" y="163374"/>
                </a:lnTo>
                <a:lnTo>
                  <a:pt x="10641145" y="162906"/>
                </a:lnTo>
                <a:cubicBezTo>
                  <a:pt x="10641145" y="162906"/>
                  <a:pt x="10641145" y="162906"/>
                  <a:pt x="10641145" y="162437"/>
                </a:cubicBezTo>
                <a:lnTo>
                  <a:pt x="10641144" y="162436"/>
                </a:lnTo>
                <a:lnTo>
                  <a:pt x="10641144" y="162433"/>
                </a:lnTo>
                <a:cubicBezTo>
                  <a:pt x="10640676" y="162433"/>
                  <a:pt x="10640676" y="162433"/>
                  <a:pt x="10640676" y="161965"/>
                </a:cubicBezTo>
                <a:lnTo>
                  <a:pt x="10640208" y="161497"/>
                </a:lnTo>
                <a:lnTo>
                  <a:pt x="10640208" y="161011"/>
                </a:lnTo>
                <a:lnTo>
                  <a:pt x="10640208" y="160542"/>
                </a:lnTo>
                <a:cubicBezTo>
                  <a:pt x="10643019" y="157731"/>
                  <a:pt x="10643019" y="157731"/>
                  <a:pt x="10643019" y="157731"/>
                </a:cubicBezTo>
                <a:cubicBezTo>
                  <a:pt x="10646320" y="155367"/>
                  <a:pt x="10646320" y="155367"/>
                  <a:pt x="10646320" y="155367"/>
                </a:cubicBezTo>
                <a:cubicBezTo>
                  <a:pt x="10649621" y="152556"/>
                  <a:pt x="10649621" y="152556"/>
                  <a:pt x="10649621" y="152556"/>
                </a:cubicBezTo>
                <a:cubicBezTo>
                  <a:pt x="10652901" y="150192"/>
                  <a:pt x="10652901" y="150192"/>
                  <a:pt x="10652901" y="150192"/>
                </a:cubicBezTo>
                <a:cubicBezTo>
                  <a:pt x="10656202" y="147360"/>
                  <a:pt x="10656202" y="147360"/>
                  <a:pt x="10656202" y="147360"/>
                </a:cubicBezTo>
                <a:cubicBezTo>
                  <a:pt x="10659503" y="145018"/>
                  <a:pt x="10659503" y="145018"/>
                  <a:pt x="10659503" y="145018"/>
                </a:cubicBezTo>
                <a:lnTo>
                  <a:pt x="10662314" y="142185"/>
                </a:lnTo>
                <a:cubicBezTo>
                  <a:pt x="10665615" y="139374"/>
                  <a:pt x="10665615" y="139374"/>
                  <a:pt x="10665615" y="139374"/>
                </a:cubicBezTo>
                <a:close/>
                <a:moveTo>
                  <a:pt x="10665145" y="136069"/>
                </a:moveTo>
                <a:cubicBezTo>
                  <a:pt x="10654774" y="138902"/>
                  <a:pt x="10654774" y="138902"/>
                  <a:pt x="10654774" y="138902"/>
                </a:cubicBezTo>
                <a:cubicBezTo>
                  <a:pt x="10644893" y="142181"/>
                  <a:pt x="10644893" y="142181"/>
                  <a:pt x="10644893" y="142181"/>
                </a:cubicBezTo>
                <a:cubicBezTo>
                  <a:pt x="10634543" y="145013"/>
                  <a:pt x="10634543" y="145013"/>
                  <a:pt x="10634543" y="145013"/>
                </a:cubicBezTo>
                <a:cubicBezTo>
                  <a:pt x="10624661" y="148314"/>
                  <a:pt x="10624661" y="148314"/>
                  <a:pt x="10624661" y="148314"/>
                </a:cubicBezTo>
                <a:cubicBezTo>
                  <a:pt x="10614311" y="151125"/>
                  <a:pt x="10614311" y="151125"/>
                  <a:pt x="10614311" y="151125"/>
                </a:cubicBezTo>
                <a:cubicBezTo>
                  <a:pt x="10604430" y="154426"/>
                  <a:pt x="10604430" y="154426"/>
                  <a:pt x="10604430" y="154426"/>
                </a:cubicBezTo>
                <a:cubicBezTo>
                  <a:pt x="10594059" y="157259"/>
                  <a:pt x="10594059" y="157259"/>
                  <a:pt x="10594059" y="157259"/>
                </a:cubicBezTo>
                <a:cubicBezTo>
                  <a:pt x="10584177" y="160070"/>
                  <a:pt x="10584177" y="160070"/>
                  <a:pt x="10584177" y="160070"/>
                </a:cubicBezTo>
                <a:cubicBezTo>
                  <a:pt x="10584177" y="160070"/>
                  <a:pt x="10584177" y="160070"/>
                  <a:pt x="10584177" y="160538"/>
                </a:cubicBezTo>
                <a:cubicBezTo>
                  <a:pt x="10584177" y="160538"/>
                  <a:pt x="10584177" y="160538"/>
                  <a:pt x="10583709" y="160538"/>
                </a:cubicBezTo>
                <a:cubicBezTo>
                  <a:pt x="10574296" y="168545"/>
                  <a:pt x="10574296" y="168545"/>
                  <a:pt x="10574296" y="168545"/>
                </a:cubicBezTo>
                <a:cubicBezTo>
                  <a:pt x="10565351" y="176084"/>
                  <a:pt x="10565351" y="176084"/>
                  <a:pt x="10565351" y="176084"/>
                </a:cubicBezTo>
                <a:cubicBezTo>
                  <a:pt x="10555938" y="183601"/>
                  <a:pt x="10555938" y="183601"/>
                  <a:pt x="10555938" y="183601"/>
                </a:cubicBezTo>
                <a:cubicBezTo>
                  <a:pt x="10546525" y="191630"/>
                  <a:pt x="10546525" y="191630"/>
                  <a:pt x="10546525" y="191630"/>
                </a:cubicBezTo>
                <a:cubicBezTo>
                  <a:pt x="10537581" y="199147"/>
                  <a:pt x="10537581" y="199147"/>
                  <a:pt x="10537581" y="199147"/>
                </a:cubicBezTo>
                <a:cubicBezTo>
                  <a:pt x="10528168" y="207154"/>
                  <a:pt x="10528168" y="207154"/>
                  <a:pt x="10528168" y="207154"/>
                </a:cubicBezTo>
                <a:cubicBezTo>
                  <a:pt x="10519224" y="214693"/>
                  <a:pt x="10519224" y="214693"/>
                  <a:pt x="10519224" y="214693"/>
                </a:cubicBezTo>
                <a:cubicBezTo>
                  <a:pt x="10509790" y="222210"/>
                  <a:pt x="10509790" y="222210"/>
                  <a:pt x="10509790" y="222210"/>
                </a:cubicBezTo>
                <a:cubicBezTo>
                  <a:pt x="10509790" y="222210"/>
                  <a:pt x="10509790" y="222210"/>
                  <a:pt x="10509790" y="222679"/>
                </a:cubicBezTo>
                <a:lnTo>
                  <a:pt x="10509342" y="223147"/>
                </a:lnTo>
                <a:cubicBezTo>
                  <a:pt x="10504636" y="233518"/>
                  <a:pt x="10504636" y="233518"/>
                  <a:pt x="10504636" y="233518"/>
                </a:cubicBezTo>
                <a:cubicBezTo>
                  <a:pt x="10499908" y="244337"/>
                  <a:pt x="10499908" y="244337"/>
                  <a:pt x="10499908" y="244337"/>
                </a:cubicBezTo>
                <a:cubicBezTo>
                  <a:pt x="10494733" y="254686"/>
                  <a:pt x="10494733" y="254686"/>
                  <a:pt x="10494733" y="254686"/>
                </a:cubicBezTo>
                <a:cubicBezTo>
                  <a:pt x="10490027" y="265526"/>
                  <a:pt x="10490027" y="265526"/>
                  <a:pt x="10490027" y="265526"/>
                </a:cubicBezTo>
                <a:cubicBezTo>
                  <a:pt x="10484852" y="275875"/>
                  <a:pt x="10484852" y="275875"/>
                  <a:pt x="10484852" y="275875"/>
                </a:cubicBezTo>
                <a:cubicBezTo>
                  <a:pt x="10480145" y="286694"/>
                  <a:pt x="10480145" y="286694"/>
                  <a:pt x="10480145" y="286694"/>
                </a:cubicBezTo>
                <a:cubicBezTo>
                  <a:pt x="10474970" y="297065"/>
                  <a:pt x="10474970" y="297065"/>
                  <a:pt x="10474970" y="297065"/>
                </a:cubicBezTo>
                <a:cubicBezTo>
                  <a:pt x="10470264" y="307414"/>
                  <a:pt x="10470264" y="307414"/>
                  <a:pt x="10470264" y="307414"/>
                </a:cubicBezTo>
                <a:cubicBezTo>
                  <a:pt x="10470264" y="307883"/>
                  <a:pt x="10470264" y="307883"/>
                  <a:pt x="10470264" y="307883"/>
                </a:cubicBezTo>
                <a:lnTo>
                  <a:pt x="10470264" y="308351"/>
                </a:lnTo>
                <a:cubicBezTo>
                  <a:pt x="10470264" y="312589"/>
                  <a:pt x="10470264" y="312589"/>
                  <a:pt x="10470264" y="312589"/>
                </a:cubicBezTo>
                <a:cubicBezTo>
                  <a:pt x="10469795" y="316827"/>
                  <a:pt x="10469795" y="316827"/>
                  <a:pt x="10469795" y="316827"/>
                </a:cubicBezTo>
                <a:cubicBezTo>
                  <a:pt x="10469795" y="321533"/>
                  <a:pt x="10469795" y="321533"/>
                  <a:pt x="10469795" y="321533"/>
                </a:cubicBezTo>
                <a:cubicBezTo>
                  <a:pt x="10469795" y="325771"/>
                  <a:pt x="10469795" y="325771"/>
                  <a:pt x="10469795" y="325771"/>
                </a:cubicBezTo>
                <a:cubicBezTo>
                  <a:pt x="10469795" y="330009"/>
                  <a:pt x="10469795" y="330009"/>
                  <a:pt x="10469795" y="330009"/>
                </a:cubicBezTo>
                <a:cubicBezTo>
                  <a:pt x="10469795" y="334715"/>
                  <a:pt x="10469795" y="334715"/>
                  <a:pt x="10469795" y="334715"/>
                </a:cubicBezTo>
                <a:cubicBezTo>
                  <a:pt x="10469795" y="338953"/>
                  <a:pt x="10469795" y="338953"/>
                  <a:pt x="10469795" y="338953"/>
                </a:cubicBezTo>
                <a:cubicBezTo>
                  <a:pt x="10469795" y="343191"/>
                  <a:pt x="10469795" y="343191"/>
                  <a:pt x="10469795" y="343191"/>
                </a:cubicBezTo>
                <a:lnTo>
                  <a:pt x="10469795" y="343660"/>
                </a:lnTo>
                <a:cubicBezTo>
                  <a:pt x="10468837" y="354946"/>
                  <a:pt x="10468837" y="366233"/>
                  <a:pt x="10469327" y="377520"/>
                </a:cubicBezTo>
                <a:cubicBezTo>
                  <a:pt x="10470264" y="388828"/>
                  <a:pt x="10471669" y="400114"/>
                  <a:pt x="10474502" y="410954"/>
                </a:cubicBezTo>
                <a:lnTo>
                  <a:pt x="10474503" y="410956"/>
                </a:lnTo>
                <a:lnTo>
                  <a:pt x="10474503" y="410958"/>
                </a:lnTo>
                <a:cubicBezTo>
                  <a:pt x="10476867" y="421776"/>
                  <a:pt x="10480146" y="432616"/>
                  <a:pt x="10483916" y="442965"/>
                </a:cubicBezTo>
                <a:cubicBezTo>
                  <a:pt x="10488154" y="453336"/>
                  <a:pt x="10492860" y="463218"/>
                  <a:pt x="10498504" y="473099"/>
                </a:cubicBezTo>
                <a:cubicBezTo>
                  <a:pt x="10503679" y="482511"/>
                  <a:pt x="10509791" y="491456"/>
                  <a:pt x="10516861" y="500400"/>
                </a:cubicBezTo>
                <a:cubicBezTo>
                  <a:pt x="10523931" y="508854"/>
                  <a:pt x="10531002" y="517351"/>
                  <a:pt x="10539456" y="524869"/>
                </a:cubicBezTo>
                <a:cubicBezTo>
                  <a:pt x="10547463" y="532407"/>
                  <a:pt x="10555939" y="539456"/>
                  <a:pt x="10565352" y="545589"/>
                </a:cubicBezTo>
                <a:cubicBezTo>
                  <a:pt x="10574765" y="552170"/>
                  <a:pt x="10584647" y="557813"/>
                  <a:pt x="10595018" y="562541"/>
                </a:cubicBezTo>
                <a:cubicBezTo>
                  <a:pt x="10598787" y="564415"/>
                  <a:pt x="10602067" y="565820"/>
                  <a:pt x="10605836" y="567226"/>
                </a:cubicBezTo>
                <a:cubicBezTo>
                  <a:pt x="10609584" y="569121"/>
                  <a:pt x="10613354" y="570527"/>
                  <a:pt x="10617123" y="571464"/>
                </a:cubicBezTo>
                <a:cubicBezTo>
                  <a:pt x="10620893" y="572890"/>
                  <a:pt x="10624662" y="574296"/>
                  <a:pt x="10628432" y="575233"/>
                </a:cubicBezTo>
                <a:cubicBezTo>
                  <a:pt x="10632180" y="576191"/>
                  <a:pt x="10636439" y="577107"/>
                  <a:pt x="10640208" y="578065"/>
                </a:cubicBezTo>
                <a:cubicBezTo>
                  <a:pt x="10643978" y="579002"/>
                  <a:pt x="10647726" y="579471"/>
                  <a:pt x="10651495" y="580408"/>
                </a:cubicBezTo>
                <a:cubicBezTo>
                  <a:pt x="10655733" y="580876"/>
                  <a:pt x="10659503" y="581345"/>
                  <a:pt x="10663272" y="581835"/>
                </a:cubicBezTo>
                <a:cubicBezTo>
                  <a:pt x="10667020" y="582303"/>
                  <a:pt x="10671258" y="582772"/>
                  <a:pt x="10675028" y="582772"/>
                </a:cubicBezTo>
                <a:cubicBezTo>
                  <a:pt x="10678797" y="583240"/>
                  <a:pt x="10683035" y="583240"/>
                  <a:pt x="10686783" y="583240"/>
                </a:cubicBezTo>
                <a:cubicBezTo>
                  <a:pt x="10690531" y="583240"/>
                  <a:pt x="10694790" y="583240"/>
                  <a:pt x="10698560" y="582772"/>
                </a:cubicBezTo>
                <a:cubicBezTo>
                  <a:pt x="10702308" y="582772"/>
                  <a:pt x="10706546" y="582303"/>
                  <a:pt x="10710315" y="581835"/>
                </a:cubicBezTo>
                <a:cubicBezTo>
                  <a:pt x="10714085" y="581345"/>
                  <a:pt x="10718323" y="580876"/>
                  <a:pt x="10722071" y="580408"/>
                </a:cubicBezTo>
                <a:cubicBezTo>
                  <a:pt x="10725840" y="579471"/>
                  <a:pt x="10729610" y="579002"/>
                  <a:pt x="10733848" y="578065"/>
                </a:cubicBezTo>
                <a:cubicBezTo>
                  <a:pt x="10737617" y="577107"/>
                  <a:pt x="10741365" y="576191"/>
                  <a:pt x="10745135" y="575233"/>
                </a:cubicBezTo>
                <a:cubicBezTo>
                  <a:pt x="10748904" y="574296"/>
                  <a:pt x="10752673" y="572890"/>
                  <a:pt x="10756443" y="571464"/>
                </a:cubicBezTo>
                <a:cubicBezTo>
                  <a:pt x="10760212" y="570527"/>
                  <a:pt x="10763960" y="569121"/>
                  <a:pt x="10767730" y="567694"/>
                </a:cubicBezTo>
                <a:cubicBezTo>
                  <a:pt x="10771499" y="566310"/>
                  <a:pt x="10774800" y="564415"/>
                  <a:pt x="10778570" y="563009"/>
                </a:cubicBezTo>
                <a:cubicBezTo>
                  <a:pt x="10778570" y="563009"/>
                  <a:pt x="10778570" y="562541"/>
                  <a:pt x="10779038" y="562541"/>
                </a:cubicBezTo>
                <a:cubicBezTo>
                  <a:pt x="10779507" y="562541"/>
                  <a:pt x="10779507" y="562541"/>
                  <a:pt x="10779507" y="562541"/>
                </a:cubicBezTo>
                <a:cubicBezTo>
                  <a:pt x="10779507" y="562051"/>
                  <a:pt x="10779975" y="562051"/>
                  <a:pt x="10779975" y="562051"/>
                </a:cubicBezTo>
                <a:cubicBezTo>
                  <a:pt x="10780444" y="562051"/>
                  <a:pt x="10780444" y="562051"/>
                  <a:pt x="10780444" y="562051"/>
                </a:cubicBezTo>
                <a:cubicBezTo>
                  <a:pt x="10780444" y="561582"/>
                  <a:pt x="10780912" y="561582"/>
                  <a:pt x="10780912" y="561582"/>
                </a:cubicBezTo>
                <a:cubicBezTo>
                  <a:pt x="10780912" y="561582"/>
                  <a:pt x="10780912" y="561582"/>
                  <a:pt x="10781402" y="561582"/>
                </a:cubicBezTo>
                <a:lnTo>
                  <a:pt x="10781871" y="561114"/>
                </a:lnTo>
                <a:cubicBezTo>
                  <a:pt x="10782339" y="561114"/>
                  <a:pt x="10782808" y="560645"/>
                  <a:pt x="10782808" y="560645"/>
                </a:cubicBezTo>
                <a:cubicBezTo>
                  <a:pt x="10783276" y="560645"/>
                  <a:pt x="10783276" y="560645"/>
                  <a:pt x="10783745" y="560177"/>
                </a:cubicBezTo>
                <a:cubicBezTo>
                  <a:pt x="10784213" y="560177"/>
                  <a:pt x="10784213" y="560177"/>
                  <a:pt x="10784682" y="559708"/>
                </a:cubicBezTo>
                <a:cubicBezTo>
                  <a:pt x="10784682" y="559708"/>
                  <a:pt x="10785171" y="559708"/>
                  <a:pt x="10785619" y="559240"/>
                </a:cubicBezTo>
                <a:cubicBezTo>
                  <a:pt x="10785619" y="559240"/>
                  <a:pt x="10786087" y="559240"/>
                  <a:pt x="10786556" y="559240"/>
                </a:cubicBezTo>
                <a:cubicBezTo>
                  <a:pt x="10786556" y="558771"/>
                  <a:pt x="10787046" y="558771"/>
                  <a:pt x="10787046" y="558771"/>
                </a:cubicBezTo>
                <a:cubicBezTo>
                  <a:pt x="10787514" y="558281"/>
                  <a:pt x="10787983" y="558281"/>
                  <a:pt x="10787983" y="558281"/>
                </a:cubicBezTo>
                <a:cubicBezTo>
                  <a:pt x="10788451" y="557813"/>
                  <a:pt x="10788451" y="557813"/>
                  <a:pt x="10788920" y="557813"/>
                </a:cubicBezTo>
                <a:lnTo>
                  <a:pt x="10789388" y="557344"/>
                </a:lnTo>
                <a:cubicBezTo>
                  <a:pt x="10789857" y="557344"/>
                  <a:pt x="10789857" y="557344"/>
                  <a:pt x="10790325" y="556876"/>
                </a:cubicBezTo>
                <a:cubicBezTo>
                  <a:pt x="10790325" y="556876"/>
                  <a:pt x="10790815" y="556876"/>
                  <a:pt x="10790815" y="556407"/>
                </a:cubicBezTo>
                <a:cubicBezTo>
                  <a:pt x="10791283" y="556407"/>
                  <a:pt x="10791283" y="556407"/>
                  <a:pt x="10791752" y="556407"/>
                </a:cubicBezTo>
                <a:cubicBezTo>
                  <a:pt x="10791752" y="555939"/>
                  <a:pt x="10792220" y="555939"/>
                  <a:pt x="10792220" y="555939"/>
                </a:cubicBezTo>
                <a:cubicBezTo>
                  <a:pt x="10792689" y="555470"/>
                  <a:pt x="10792689" y="555470"/>
                  <a:pt x="10793158" y="555470"/>
                </a:cubicBezTo>
                <a:lnTo>
                  <a:pt x="10793626" y="555002"/>
                </a:lnTo>
                <a:lnTo>
                  <a:pt x="10794095" y="555002"/>
                </a:lnTo>
                <a:cubicBezTo>
                  <a:pt x="10794095" y="554512"/>
                  <a:pt x="10794584" y="554512"/>
                  <a:pt x="10794584" y="554512"/>
                </a:cubicBezTo>
                <a:cubicBezTo>
                  <a:pt x="10794584" y="554512"/>
                  <a:pt x="10795053" y="554512"/>
                  <a:pt x="10795053" y="554044"/>
                </a:cubicBezTo>
                <a:lnTo>
                  <a:pt x="10795500" y="554044"/>
                </a:lnTo>
                <a:cubicBezTo>
                  <a:pt x="10795500" y="554044"/>
                  <a:pt x="10795969" y="554044"/>
                  <a:pt x="10795969" y="553596"/>
                </a:cubicBezTo>
                <a:lnTo>
                  <a:pt x="10796458" y="553596"/>
                </a:lnTo>
                <a:lnTo>
                  <a:pt x="10796927" y="553128"/>
                </a:lnTo>
                <a:lnTo>
                  <a:pt x="10797395" y="553128"/>
                </a:lnTo>
                <a:cubicBezTo>
                  <a:pt x="10797864" y="552638"/>
                  <a:pt x="10797864" y="552638"/>
                  <a:pt x="10798332" y="552170"/>
                </a:cubicBezTo>
                <a:cubicBezTo>
                  <a:pt x="10798801" y="552170"/>
                  <a:pt x="10798801" y="552170"/>
                  <a:pt x="10799270" y="551701"/>
                </a:cubicBezTo>
                <a:cubicBezTo>
                  <a:pt x="10799738" y="551701"/>
                  <a:pt x="10800228" y="551233"/>
                  <a:pt x="10800228" y="551233"/>
                </a:cubicBezTo>
                <a:cubicBezTo>
                  <a:pt x="10800696" y="550764"/>
                  <a:pt x="10801165" y="550764"/>
                  <a:pt x="10801165" y="550296"/>
                </a:cubicBezTo>
                <a:cubicBezTo>
                  <a:pt x="10801633" y="550296"/>
                  <a:pt x="10802102" y="550296"/>
                  <a:pt x="10802570" y="549827"/>
                </a:cubicBezTo>
                <a:cubicBezTo>
                  <a:pt x="10802570" y="549827"/>
                  <a:pt x="10803039" y="549359"/>
                  <a:pt x="10803507" y="549359"/>
                </a:cubicBezTo>
                <a:cubicBezTo>
                  <a:pt x="10803507" y="548869"/>
                  <a:pt x="10803997" y="548869"/>
                  <a:pt x="10804466" y="548400"/>
                </a:cubicBezTo>
                <a:cubicBezTo>
                  <a:pt x="10804934" y="548400"/>
                  <a:pt x="10804934" y="547932"/>
                  <a:pt x="10805382" y="547932"/>
                </a:cubicBezTo>
                <a:cubicBezTo>
                  <a:pt x="10805382" y="547932"/>
                  <a:pt x="10805382" y="547932"/>
                  <a:pt x="10805871" y="547932"/>
                </a:cubicBezTo>
                <a:cubicBezTo>
                  <a:pt x="10805871" y="547463"/>
                  <a:pt x="10805871" y="547463"/>
                  <a:pt x="10805871" y="547463"/>
                </a:cubicBezTo>
                <a:cubicBezTo>
                  <a:pt x="10805871" y="547463"/>
                  <a:pt x="10805871" y="547463"/>
                  <a:pt x="10806340" y="547463"/>
                </a:cubicBezTo>
                <a:cubicBezTo>
                  <a:pt x="10807767" y="546526"/>
                  <a:pt x="10809151" y="545589"/>
                  <a:pt x="10810578" y="544162"/>
                </a:cubicBezTo>
                <a:cubicBezTo>
                  <a:pt x="10812452" y="543225"/>
                  <a:pt x="10813879" y="542288"/>
                  <a:pt x="10815284" y="541330"/>
                </a:cubicBezTo>
                <a:cubicBezTo>
                  <a:pt x="10816690" y="540414"/>
                  <a:pt x="10818095" y="538988"/>
                  <a:pt x="10819522" y="538051"/>
                </a:cubicBezTo>
                <a:cubicBezTo>
                  <a:pt x="10820928" y="537114"/>
                  <a:pt x="10822333" y="535687"/>
                  <a:pt x="10823760" y="534750"/>
                </a:cubicBezTo>
                <a:cubicBezTo>
                  <a:pt x="10825166" y="533344"/>
                  <a:pt x="10826592" y="532407"/>
                  <a:pt x="10827977" y="531449"/>
                </a:cubicBezTo>
                <a:cubicBezTo>
                  <a:pt x="10829404" y="530043"/>
                  <a:pt x="10830809" y="528638"/>
                  <a:pt x="10831746" y="527701"/>
                </a:cubicBezTo>
                <a:cubicBezTo>
                  <a:pt x="10833173" y="526274"/>
                  <a:pt x="10834579" y="525337"/>
                  <a:pt x="10836005" y="523932"/>
                </a:cubicBezTo>
                <a:cubicBezTo>
                  <a:pt x="10837411" y="522505"/>
                  <a:pt x="10838348" y="521568"/>
                  <a:pt x="10839775" y="520162"/>
                </a:cubicBezTo>
                <a:cubicBezTo>
                  <a:pt x="10842117" y="518735"/>
                  <a:pt x="10842117" y="518735"/>
                  <a:pt x="10842117" y="518735"/>
                </a:cubicBezTo>
                <a:cubicBezTo>
                  <a:pt x="10844460" y="517351"/>
                  <a:pt x="10844460" y="517351"/>
                  <a:pt x="10844460" y="517351"/>
                </a:cubicBezTo>
                <a:cubicBezTo>
                  <a:pt x="10846824" y="515924"/>
                  <a:pt x="10846824" y="515924"/>
                  <a:pt x="10846824" y="515924"/>
                </a:cubicBezTo>
                <a:cubicBezTo>
                  <a:pt x="10849188" y="514987"/>
                  <a:pt x="10849188" y="514987"/>
                  <a:pt x="10849188" y="514987"/>
                </a:cubicBezTo>
                <a:cubicBezTo>
                  <a:pt x="10851530" y="513582"/>
                  <a:pt x="10851530" y="513582"/>
                  <a:pt x="10851530" y="513582"/>
                </a:cubicBezTo>
                <a:cubicBezTo>
                  <a:pt x="10853873" y="512155"/>
                  <a:pt x="10853873" y="512155"/>
                  <a:pt x="10853873" y="512155"/>
                </a:cubicBezTo>
                <a:cubicBezTo>
                  <a:pt x="10856237" y="510750"/>
                  <a:pt x="10856237" y="510750"/>
                  <a:pt x="10856237" y="510750"/>
                </a:cubicBezTo>
                <a:cubicBezTo>
                  <a:pt x="10858601" y="509323"/>
                  <a:pt x="10858601" y="509323"/>
                  <a:pt x="10858601" y="509323"/>
                </a:cubicBezTo>
                <a:cubicBezTo>
                  <a:pt x="10858601" y="509323"/>
                  <a:pt x="10858601" y="509323"/>
                  <a:pt x="10859069" y="509323"/>
                </a:cubicBezTo>
                <a:lnTo>
                  <a:pt x="10859069" y="508854"/>
                </a:lnTo>
                <a:lnTo>
                  <a:pt x="10859538" y="508854"/>
                </a:lnTo>
                <a:cubicBezTo>
                  <a:pt x="10864713" y="498526"/>
                  <a:pt x="10864713" y="498526"/>
                  <a:pt x="10864713" y="498526"/>
                </a:cubicBezTo>
                <a:cubicBezTo>
                  <a:pt x="10870356" y="488155"/>
                  <a:pt x="10870356" y="488155"/>
                  <a:pt x="10870356" y="488155"/>
                </a:cubicBezTo>
                <a:cubicBezTo>
                  <a:pt x="10876000" y="477315"/>
                  <a:pt x="10876000" y="477315"/>
                  <a:pt x="10876000" y="477315"/>
                </a:cubicBezTo>
                <a:cubicBezTo>
                  <a:pt x="10881196" y="466966"/>
                  <a:pt x="10881196" y="466966"/>
                  <a:pt x="10881196" y="466966"/>
                </a:cubicBezTo>
                <a:cubicBezTo>
                  <a:pt x="10886839" y="456616"/>
                  <a:pt x="10886839" y="456616"/>
                  <a:pt x="10886839" y="456616"/>
                </a:cubicBezTo>
                <a:cubicBezTo>
                  <a:pt x="10892014" y="446266"/>
                  <a:pt x="10892014" y="446266"/>
                  <a:pt x="10892014" y="446266"/>
                </a:cubicBezTo>
                <a:cubicBezTo>
                  <a:pt x="10897658" y="435895"/>
                  <a:pt x="10897658" y="435895"/>
                  <a:pt x="10897658" y="435895"/>
                </a:cubicBezTo>
                <a:cubicBezTo>
                  <a:pt x="10903301" y="425546"/>
                  <a:pt x="10903301" y="425546"/>
                  <a:pt x="10903301" y="425546"/>
                </a:cubicBezTo>
                <a:lnTo>
                  <a:pt x="10903301" y="425077"/>
                </a:lnTo>
                <a:cubicBezTo>
                  <a:pt x="10904260" y="414727"/>
                  <a:pt x="10904260" y="414727"/>
                  <a:pt x="10904260" y="414727"/>
                </a:cubicBezTo>
                <a:cubicBezTo>
                  <a:pt x="10905175" y="404378"/>
                  <a:pt x="10905175" y="404378"/>
                  <a:pt x="10905175" y="404378"/>
                </a:cubicBezTo>
                <a:cubicBezTo>
                  <a:pt x="10906134" y="394007"/>
                  <a:pt x="10906134" y="394007"/>
                  <a:pt x="10906134" y="394007"/>
                </a:cubicBezTo>
                <a:cubicBezTo>
                  <a:pt x="10907071" y="383657"/>
                  <a:pt x="10907071" y="383657"/>
                  <a:pt x="10907071" y="383657"/>
                </a:cubicBezTo>
                <a:cubicBezTo>
                  <a:pt x="10908008" y="373286"/>
                  <a:pt x="10908008" y="373286"/>
                  <a:pt x="10908008" y="373286"/>
                </a:cubicBezTo>
                <a:cubicBezTo>
                  <a:pt x="10908945" y="362957"/>
                  <a:pt x="10908945" y="362957"/>
                  <a:pt x="10908945" y="362957"/>
                </a:cubicBezTo>
                <a:cubicBezTo>
                  <a:pt x="10909903" y="352608"/>
                  <a:pt x="10909903" y="352608"/>
                  <a:pt x="10909903" y="352608"/>
                </a:cubicBezTo>
                <a:cubicBezTo>
                  <a:pt x="10910840" y="342258"/>
                  <a:pt x="10910840" y="342258"/>
                  <a:pt x="10910840" y="342258"/>
                </a:cubicBezTo>
                <a:cubicBezTo>
                  <a:pt x="10911309" y="342258"/>
                  <a:pt x="10911309" y="342258"/>
                  <a:pt x="10911309" y="342258"/>
                </a:cubicBezTo>
                <a:lnTo>
                  <a:pt x="10911309" y="341768"/>
                </a:lnTo>
                <a:lnTo>
                  <a:pt x="10911308" y="341768"/>
                </a:lnTo>
                <a:lnTo>
                  <a:pt x="10911308" y="341764"/>
                </a:lnTo>
                <a:lnTo>
                  <a:pt x="10910839" y="341764"/>
                </a:lnTo>
                <a:lnTo>
                  <a:pt x="10909182" y="333960"/>
                </a:lnTo>
                <a:cubicBezTo>
                  <a:pt x="10908945" y="332845"/>
                  <a:pt x="10908945" y="332845"/>
                  <a:pt x="10908945" y="332845"/>
                </a:cubicBezTo>
                <a:cubicBezTo>
                  <a:pt x="10906602" y="323901"/>
                  <a:pt x="10906602" y="323901"/>
                  <a:pt x="10906602" y="323901"/>
                </a:cubicBezTo>
                <a:cubicBezTo>
                  <a:pt x="10904260" y="314957"/>
                  <a:pt x="10904260" y="314957"/>
                  <a:pt x="10904260" y="314957"/>
                </a:cubicBezTo>
                <a:lnTo>
                  <a:pt x="10902473" y="308180"/>
                </a:lnTo>
                <a:lnTo>
                  <a:pt x="10902191" y="307108"/>
                </a:lnTo>
                <a:cubicBezTo>
                  <a:pt x="10901895" y="305988"/>
                  <a:pt x="10901895" y="305988"/>
                  <a:pt x="10901895" y="305988"/>
                </a:cubicBezTo>
                <a:cubicBezTo>
                  <a:pt x="10899531" y="297065"/>
                  <a:pt x="10899531" y="297065"/>
                  <a:pt x="10899531" y="297065"/>
                </a:cubicBezTo>
                <a:lnTo>
                  <a:pt x="10898481" y="293056"/>
                </a:lnTo>
                <a:lnTo>
                  <a:pt x="10897482" y="289242"/>
                </a:lnTo>
                <a:cubicBezTo>
                  <a:pt x="10897189" y="288124"/>
                  <a:pt x="10897189" y="288124"/>
                  <a:pt x="10897189" y="288124"/>
                </a:cubicBezTo>
                <a:lnTo>
                  <a:pt x="10895219" y="280669"/>
                </a:lnTo>
                <a:lnTo>
                  <a:pt x="10895120" y="280294"/>
                </a:lnTo>
                <a:cubicBezTo>
                  <a:pt x="10894824" y="279176"/>
                  <a:pt x="10894824" y="279176"/>
                  <a:pt x="10894824" y="279176"/>
                </a:cubicBezTo>
                <a:cubicBezTo>
                  <a:pt x="10893653" y="274704"/>
                  <a:pt x="10893068" y="272468"/>
                  <a:pt x="10892775" y="271350"/>
                </a:cubicBezTo>
                <a:lnTo>
                  <a:pt x="10892483" y="270236"/>
                </a:lnTo>
                <a:lnTo>
                  <a:pt x="10892483" y="269768"/>
                </a:lnTo>
                <a:lnTo>
                  <a:pt x="10892482" y="269767"/>
                </a:lnTo>
                <a:lnTo>
                  <a:pt x="10892482" y="269764"/>
                </a:lnTo>
                <a:cubicBezTo>
                  <a:pt x="10886349" y="261288"/>
                  <a:pt x="10886349" y="261288"/>
                  <a:pt x="10886349" y="261288"/>
                </a:cubicBezTo>
                <a:cubicBezTo>
                  <a:pt x="10880705" y="252812"/>
                  <a:pt x="10880705" y="252812"/>
                  <a:pt x="10880705" y="252812"/>
                </a:cubicBezTo>
                <a:cubicBezTo>
                  <a:pt x="10874593" y="243868"/>
                  <a:pt x="10874593" y="243868"/>
                  <a:pt x="10874593" y="243868"/>
                </a:cubicBezTo>
                <a:cubicBezTo>
                  <a:pt x="10868950" y="235392"/>
                  <a:pt x="10868950" y="235392"/>
                  <a:pt x="10868950" y="235392"/>
                </a:cubicBezTo>
                <a:cubicBezTo>
                  <a:pt x="10862816" y="226448"/>
                  <a:pt x="10862816" y="226448"/>
                  <a:pt x="10862816" y="226448"/>
                </a:cubicBezTo>
                <a:cubicBezTo>
                  <a:pt x="10857173" y="217972"/>
                  <a:pt x="10857173" y="217972"/>
                  <a:pt x="10857173" y="217972"/>
                </a:cubicBezTo>
                <a:cubicBezTo>
                  <a:pt x="10851061" y="209497"/>
                  <a:pt x="10851061" y="209497"/>
                  <a:pt x="10851061" y="209497"/>
                </a:cubicBezTo>
                <a:cubicBezTo>
                  <a:pt x="10845417" y="200553"/>
                  <a:pt x="10845417" y="200553"/>
                  <a:pt x="10845417" y="200553"/>
                </a:cubicBezTo>
                <a:lnTo>
                  <a:pt x="10844928" y="200553"/>
                </a:lnTo>
                <a:lnTo>
                  <a:pt x="10844928" y="200088"/>
                </a:lnTo>
                <a:lnTo>
                  <a:pt x="10844927" y="200087"/>
                </a:lnTo>
                <a:lnTo>
                  <a:pt x="10844927" y="200084"/>
                </a:lnTo>
                <a:cubicBezTo>
                  <a:pt x="10834578" y="193972"/>
                  <a:pt x="10834578" y="193972"/>
                  <a:pt x="10834578" y="193972"/>
                </a:cubicBezTo>
                <a:cubicBezTo>
                  <a:pt x="10824228" y="187371"/>
                  <a:pt x="10824228" y="187371"/>
                  <a:pt x="10824228" y="187371"/>
                </a:cubicBezTo>
                <a:cubicBezTo>
                  <a:pt x="10813878" y="180790"/>
                  <a:pt x="10813878" y="180790"/>
                  <a:pt x="10813878" y="180790"/>
                </a:cubicBezTo>
                <a:cubicBezTo>
                  <a:pt x="10803506" y="174189"/>
                  <a:pt x="10803506" y="174189"/>
                  <a:pt x="10803506" y="174189"/>
                </a:cubicBezTo>
                <a:cubicBezTo>
                  <a:pt x="10793157" y="167608"/>
                  <a:pt x="10793157" y="167608"/>
                  <a:pt x="10793157" y="167608"/>
                </a:cubicBezTo>
                <a:cubicBezTo>
                  <a:pt x="10783275" y="161007"/>
                  <a:pt x="10783275" y="161007"/>
                  <a:pt x="10783275" y="161007"/>
                </a:cubicBezTo>
                <a:cubicBezTo>
                  <a:pt x="10772925" y="154895"/>
                  <a:pt x="10772925" y="154895"/>
                  <a:pt x="10772925" y="154895"/>
                </a:cubicBezTo>
                <a:cubicBezTo>
                  <a:pt x="10762554" y="148314"/>
                  <a:pt x="10762554" y="148314"/>
                  <a:pt x="10762554" y="148314"/>
                </a:cubicBezTo>
                <a:lnTo>
                  <a:pt x="10762086" y="148314"/>
                </a:lnTo>
                <a:lnTo>
                  <a:pt x="10762086" y="147829"/>
                </a:lnTo>
                <a:lnTo>
                  <a:pt x="10762085" y="147829"/>
                </a:lnTo>
                <a:lnTo>
                  <a:pt x="10762085" y="147825"/>
                </a:lnTo>
                <a:cubicBezTo>
                  <a:pt x="10762085" y="147825"/>
                  <a:pt x="10762085" y="147825"/>
                  <a:pt x="10761617" y="147825"/>
                </a:cubicBezTo>
                <a:cubicBezTo>
                  <a:pt x="10749861" y="146440"/>
                  <a:pt x="10749861" y="146440"/>
                  <a:pt x="10749861" y="146440"/>
                </a:cubicBezTo>
                <a:cubicBezTo>
                  <a:pt x="10737616" y="145013"/>
                  <a:pt x="10737616" y="145013"/>
                  <a:pt x="10737616" y="145013"/>
                </a:cubicBezTo>
                <a:cubicBezTo>
                  <a:pt x="10725839" y="143608"/>
                  <a:pt x="10725839" y="143608"/>
                  <a:pt x="10725839" y="143608"/>
                </a:cubicBezTo>
                <a:cubicBezTo>
                  <a:pt x="10713615" y="142181"/>
                  <a:pt x="10713615" y="142181"/>
                  <a:pt x="10713615" y="142181"/>
                </a:cubicBezTo>
                <a:cubicBezTo>
                  <a:pt x="10701838" y="140307"/>
                  <a:pt x="10701838" y="140307"/>
                  <a:pt x="10701838" y="140307"/>
                </a:cubicBezTo>
                <a:cubicBezTo>
                  <a:pt x="10689614" y="138902"/>
                  <a:pt x="10689614" y="138902"/>
                  <a:pt x="10689614" y="138902"/>
                </a:cubicBezTo>
                <a:cubicBezTo>
                  <a:pt x="10677859" y="137475"/>
                  <a:pt x="10677859" y="137475"/>
                  <a:pt x="10677859" y="137475"/>
                </a:cubicBezTo>
                <a:cubicBezTo>
                  <a:pt x="10665614" y="136069"/>
                  <a:pt x="10665614" y="136069"/>
                  <a:pt x="10665614" y="136069"/>
                </a:cubicBezTo>
                <a:cubicBezTo>
                  <a:pt x="10665614" y="136069"/>
                  <a:pt x="10665614" y="136069"/>
                  <a:pt x="10665145" y="136069"/>
                </a:cubicBezTo>
                <a:close/>
                <a:moveTo>
                  <a:pt x="0" y="0"/>
                </a:moveTo>
                <a:lnTo>
                  <a:pt x="12191990" y="0"/>
                </a:lnTo>
                <a:lnTo>
                  <a:pt x="12191990" y="6857994"/>
                </a:lnTo>
                <a:lnTo>
                  <a:pt x="0" y="6857994"/>
                </a:lnTo>
                <a:close/>
              </a:path>
            </a:pathLst>
          </a:custGeom>
        </p:spPr>
        <p:txBody>
          <a:bodyPr wrap="square">
            <a:noAutofit/>
          </a:bodyPr>
          <a:lstStyle/>
          <a:p>
            <a:r>
              <a:rPr lang="en-US" dirty="0"/>
              <a:t>Click icon to add picture</a:t>
            </a:r>
          </a:p>
        </p:txBody>
      </p:sp>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6400798" y="2216161"/>
            <a:ext cx="5213351" cy="2207935"/>
          </a:xfrm>
          <a:prstGeom prst="rect">
            <a:avLst/>
          </a:prstGeom>
        </p:spPr>
        <p:txBody>
          <a:bodyPr wrap="square">
            <a:noAutofit/>
          </a:bodyPr>
          <a:lstStyle>
            <a:lvl1pPr algn="ctr">
              <a:defRPr sz="3600" b="1">
                <a:solidFill>
                  <a:schemeClr val="bg1"/>
                </a:solidFill>
                <a:latin typeface="Roboto" panose="02000000000000000000" pitchFamily="2" charset="0"/>
                <a:ea typeface="Roboto" panose="02000000000000000000" pitchFamily="2" charset="0"/>
                <a:cs typeface="Roboto" panose="02000000000000000000" pitchFamily="2" charset="0"/>
              </a:defRPr>
            </a:lvl1pPr>
          </a:lstStyle>
          <a:p>
            <a:r>
              <a:rPr lang="en-US"/>
              <a:t>Text here</a:t>
            </a:r>
          </a:p>
        </p:txBody>
      </p:sp>
    </p:spTree>
    <p:extLst>
      <p:ext uri="{BB962C8B-B14F-4D97-AF65-F5344CB8AC3E}">
        <p14:creationId xmlns:p14="http://schemas.microsoft.com/office/powerpoint/2010/main" val="35631796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hank you">
    <p:bg>
      <p:bgPr>
        <a:solidFill>
          <a:srgbClr val="CCDFF1"/>
        </a:solidFill>
        <a:effectLst/>
      </p:bgPr>
    </p:bg>
    <p:spTree>
      <p:nvGrpSpPr>
        <p:cNvPr id="1" name=""/>
        <p:cNvGrpSpPr/>
        <p:nvPr/>
      </p:nvGrpSpPr>
      <p:grpSpPr>
        <a:xfrm>
          <a:off x="0" y="0"/>
          <a:ext cx="0" cy="0"/>
          <a:chOff x="0" y="0"/>
          <a:chExt cx="0" cy="0"/>
        </a:xfrm>
      </p:grpSpPr>
      <p:pic>
        <p:nvPicPr>
          <p:cNvPr id="3" name="Picture 2" descr="A picture containing shape&#10;&#10;Description automatically generated">
            <a:extLst>
              <a:ext uri="{FF2B5EF4-FFF2-40B4-BE49-F238E27FC236}">
                <a16:creationId xmlns:a16="http://schemas.microsoft.com/office/drawing/2014/main" id="{1945C7B4-7B19-4B00-973C-7380A186165F}"/>
              </a:ext>
            </a:extLst>
          </p:cNvPr>
          <p:cNvPicPr>
            <a:picLocks noChangeAspect="1"/>
          </p:cNvPicPr>
          <p:nvPr/>
        </p:nvPicPr>
        <p:blipFill>
          <a:blip r:embed="rId2"/>
          <a:stretch>
            <a:fillRect/>
          </a:stretch>
        </p:blipFill>
        <p:spPr>
          <a:xfrm>
            <a:off x="4241516" y="2615041"/>
            <a:ext cx="3708968" cy="1627918"/>
          </a:xfrm>
          <a:prstGeom prst="rect">
            <a:avLst/>
          </a:prstGeom>
        </p:spPr>
      </p:pic>
    </p:spTree>
    <p:extLst>
      <p:ext uri="{BB962C8B-B14F-4D97-AF65-F5344CB8AC3E}">
        <p14:creationId xmlns:p14="http://schemas.microsoft.com/office/powerpoint/2010/main" val="307206586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name="cover">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18DF7D-2F8A-DC48-A4D8-2A0BB929CF1C}"/>
              </a:ext>
            </a:extLst>
          </p:cNvPr>
          <p:cNvSpPr>
            <a:spLocks noGrp="1"/>
          </p:cNvSpPr>
          <p:nvPr>
            <p:ph type="ctrTitle" hasCustomPrompt="1"/>
          </p:nvPr>
        </p:nvSpPr>
        <p:spPr>
          <a:xfrm>
            <a:off x="594411" y="1736644"/>
            <a:ext cx="5082362" cy="867930"/>
          </a:xfrm>
          <a:prstGeom prst="rect">
            <a:avLst/>
          </a:prstGeom>
        </p:spPr>
        <p:txBody>
          <a:bodyPr wrap="square" anchor="t" anchorCtr="0">
            <a:spAutoFit/>
          </a:bodyPr>
          <a:lstStyle>
            <a:lvl1pPr algn="l">
              <a:defRPr sz="2800" b="1">
                <a:solidFill>
                  <a:schemeClr val="bg2"/>
                </a:solidFill>
                <a:latin typeface="Roboto" panose="02000000000000000000" pitchFamily="2" charset="0"/>
                <a:ea typeface="Roboto" panose="02000000000000000000" pitchFamily="2" charset="0"/>
                <a:cs typeface="Roboto" panose="02000000000000000000" pitchFamily="2" charset="0"/>
              </a:defRPr>
            </a:lvl1pPr>
          </a:lstStyle>
          <a:p>
            <a:r>
              <a:rPr lang="en-US"/>
              <a:t>Presentation title goes here &amp; can be set in two lines</a:t>
            </a:r>
          </a:p>
        </p:txBody>
      </p:sp>
      <p:sp>
        <p:nvSpPr>
          <p:cNvPr id="3" name="Subtitle 2">
            <a:extLst>
              <a:ext uri="{FF2B5EF4-FFF2-40B4-BE49-F238E27FC236}">
                <a16:creationId xmlns:a16="http://schemas.microsoft.com/office/drawing/2014/main" id="{B52DE9C5-870D-594D-9B55-2B5CB7684754}"/>
              </a:ext>
            </a:extLst>
          </p:cNvPr>
          <p:cNvSpPr>
            <a:spLocks noGrp="1"/>
          </p:cNvSpPr>
          <p:nvPr>
            <p:ph type="subTitle" idx="1" hasCustomPrompt="1"/>
          </p:nvPr>
        </p:nvSpPr>
        <p:spPr>
          <a:xfrm>
            <a:off x="594411" y="4067515"/>
            <a:ext cx="5082362" cy="663771"/>
          </a:xfrm>
          <a:prstGeom prst="rect">
            <a:avLst/>
          </a:prstGeom>
        </p:spPr>
        <p:txBody>
          <a:bodyPr wrap="square" anchor="t" anchorCtr="0">
            <a:spAutoFit/>
          </a:bodyPr>
          <a:lstStyle>
            <a:lvl1pPr marL="0" indent="0" algn="l">
              <a:buNone/>
              <a:defRPr sz="1600">
                <a:solidFill>
                  <a:schemeClr val="bg2"/>
                </a:solidFill>
                <a:latin typeface="Roboto" panose="02000000000000000000" pitchFamily="2" charset="0"/>
                <a:ea typeface="Roboto" panose="02000000000000000000" pitchFamily="2" charset="0"/>
                <a:cs typeface="Roboto" panose="02000000000000000000"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Subtitle</a:t>
            </a:r>
          </a:p>
          <a:p>
            <a:r>
              <a:rPr lang="en-US"/>
              <a:t>7.7.18</a:t>
            </a:r>
          </a:p>
        </p:txBody>
      </p:sp>
      <p:sp>
        <p:nvSpPr>
          <p:cNvPr id="7" name="Rectangle 6">
            <a:extLst>
              <a:ext uri="{FF2B5EF4-FFF2-40B4-BE49-F238E27FC236}">
                <a16:creationId xmlns:a16="http://schemas.microsoft.com/office/drawing/2014/main" id="{63EE2560-B9B5-0E4F-A54F-94F6B4A19AF2}"/>
              </a:ext>
            </a:extLst>
          </p:cNvPr>
          <p:cNvSpPr/>
          <p:nvPr/>
        </p:nvSpPr>
        <p:spPr>
          <a:xfrm>
            <a:off x="706812" y="1594884"/>
            <a:ext cx="914400" cy="54864"/>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Roboto" panose="02000000000000000000" pitchFamily="2" charset="0"/>
            </a:endParaRPr>
          </a:p>
        </p:txBody>
      </p:sp>
      <p:pic>
        <p:nvPicPr>
          <p:cNvPr id="8" name="Picture 7">
            <a:extLst>
              <a:ext uri="{FF2B5EF4-FFF2-40B4-BE49-F238E27FC236}">
                <a16:creationId xmlns:a16="http://schemas.microsoft.com/office/drawing/2014/main" id="{FEC1C26A-F545-C741-84C0-D8BE6998BD57}"/>
              </a:ext>
            </a:extLst>
          </p:cNvPr>
          <p:cNvPicPr>
            <a:picLocks noChangeAspect="1"/>
          </p:cNvPicPr>
          <p:nvPr/>
        </p:nvPicPr>
        <p:blipFill>
          <a:blip r:embed="rId2"/>
          <a:stretch>
            <a:fillRect/>
          </a:stretch>
        </p:blipFill>
        <p:spPr>
          <a:xfrm>
            <a:off x="594411" y="5788142"/>
            <a:ext cx="1602984" cy="630387"/>
          </a:xfrm>
          <a:prstGeom prst="rect">
            <a:avLst/>
          </a:prstGeom>
        </p:spPr>
      </p:pic>
      <p:pic>
        <p:nvPicPr>
          <p:cNvPr id="5" name="Picture 4">
            <a:extLst>
              <a:ext uri="{FF2B5EF4-FFF2-40B4-BE49-F238E27FC236}">
                <a16:creationId xmlns:a16="http://schemas.microsoft.com/office/drawing/2014/main" id="{24C46E97-35CE-9348-AA9D-38808E0418D3}"/>
              </a:ext>
            </a:extLst>
          </p:cNvPr>
          <p:cNvPicPr>
            <a:picLocks noChangeAspect="1"/>
          </p:cNvPicPr>
          <p:nvPr/>
        </p:nvPicPr>
        <p:blipFill>
          <a:blip r:embed="rId3" cstate="print">
            <a:alphaModFix amt="55000"/>
            <a:extLst>
              <a:ext uri="{28A0092B-C50C-407E-A947-70E740481C1C}">
                <a14:useLocalDpi xmlns:a14="http://schemas.microsoft.com/office/drawing/2010/main"/>
              </a:ext>
            </a:extLst>
          </a:blip>
          <a:stretch>
            <a:fillRect/>
          </a:stretch>
        </p:blipFill>
        <p:spPr>
          <a:xfrm>
            <a:off x="5562600" y="0"/>
            <a:ext cx="6629400" cy="6858000"/>
          </a:xfrm>
          <a:prstGeom prst="rect">
            <a:avLst/>
          </a:prstGeom>
        </p:spPr>
      </p:pic>
      <p:pic>
        <p:nvPicPr>
          <p:cNvPr id="10" name="Picture 9" descr="A close up of a logo&#10;&#10;Description automatically generated">
            <a:extLst>
              <a:ext uri="{FF2B5EF4-FFF2-40B4-BE49-F238E27FC236}">
                <a16:creationId xmlns:a16="http://schemas.microsoft.com/office/drawing/2014/main" id="{88D959B1-D41E-1F44-AE50-1DCCE381A755}"/>
              </a:ext>
            </a:extLst>
          </p:cNvPr>
          <p:cNvPicPr>
            <a:picLocks noChangeAspect="1"/>
          </p:cNvPicPr>
          <p:nvPr/>
        </p:nvPicPr>
        <p:blipFill>
          <a:blip r:embed="rId4"/>
          <a:stretch>
            <a:fillRect/>
          </a:stretch>
        </p:blipFill>
        <p:spPr>
          <a:xfrm>
            <a:off x="587534" y="5784842"/>
            <a:ext cx="1612887" cy="634073"/>
          </a:xfrm>
          <a:prstGeom prst="rect">
            <a:avLst/>
          </a:prstGeom>
        </p:spPr>
      </p:pic>
    </p:spTree>
    <p:extLst>
      <p:ext uri="{BB962C8B-B14F-4D97-AF65-F5344CB8AC3E}">
        <p14:creationId xmlns:p14="http://schemas.microsoft.com/office/powerpoint/2010/main" val="321912659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1_divider">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18DF7D-2F8A-DC48-A4D8-2A0BB929CF1C}"/>
              </a:ext>
            </a:extLst>
          </p:cNvPr>
          <p:cNvSpPr>
            <a:spLocks noGrp="1"/>
          </p:cNvSpPr>
          <p:nvPr>
            <p:ph type="ctrTitle" hasCustomPrompt="1"/>
          </p:nvPr>
        </p:nvSpPr>
        <p:spPr>
          <a:xfrm>
            <a:off x="6404661" y="1805618"/>
            <a:ext cx="5082362" cy="480131"/>
          </a:xfrm>
          <a:prstGeom prst="rect">
            <a:avLst/>
          </a:prstGeom>
        </p:spPr>
        <p:txBody>
          <a:bodyPr wrap="square" anchor="t" anchorCtr="0">
            <a:spAutoFit/>
          </a:bodyPr>
          <a:lstStyle>
            <a:lvl1pPr algn="l">
              <a:defRPr sz="2800" b="1">
                <a:solidFill>
                  <a:schemeClr val="bg2"/>
                </a:solidFill>
                <a:latin typeface="Roboto" panose="02000000000000000000" pitchFamily="2" charset="0"/>
                <a:ea typeface="Roboto" panose="02000000000000000000" pitchFamily="2" charset="0"/>
                <a:cs typeface="Roboto" panose="02000000000000000000" pitchFamily="2" charset="0"/>
              </a:defRPr>
            </a:lvl1pPr>
          </a:lstStyle>
          <a:p>
            <a:r>
              <a:rPr lang="en-US"/>
              <a:t>Divider page title</a:t>
            </a:r>
          </a:p>
        </p:txBody>
      </p:sp>
      <p:sp>
        <p:nvSpPr>
          <p:cNvPr id="3" name="Subtitle 2">
            <a:extLst>
              <a:ext uri="{FF2B5EF4-FFF2-40B4-BE49-F238E27FC236}">
                <a16:creationId xmlns:a16="http://schemas.microsoft.com/office/drawing/2014/main" id="{B52DE9C5-870D-594D-9B55-2B5CB7684754}"/>
              </a:ext>
            </a:extLst>
          </p:cNvPr>
          <p:cNvSpPr>
            <a:spLocks noGrp="1"/>
          </p:cNvSpPr>
          <p:nvPr>
            <p:ph type="subTitle" idx="1" hasCustomPrompt="1"/>
          </p:nvPr>
        </p:nvSpPr>
        <p:spPr>
          <a:xfrm>
            <a:off x="6404661" y="2498401"/>
            <a:ext cx="5082362" cy="313932"/>
          </a:xfrm>
          <a:prstGeom prst="rect">
            <a:avLst/>
          </a:prstGeom>
        </p:spPr>
        <p:txBody>
          <a:bodyPr wrap="square" anchor="t" anchorCtr="0">
            <a:spAutoFit/>
          </a:bodyPr>
          <a:lstStyle>
            <a:lvl1pPr marL="285750" indent="-285750" algn="l">
              <a:buFont typeface="Arial" panose="020B0604020202020204" pitchFamily="34" charset="0"/>
              <a:buChar char="•"/>
              <a:defRPr sz="1600">
                <a:solidFill>
                  <a:schemeClr val="bg2"/>
                </a:solidFill>
                <a:latin typeface="Roboto" panose="02000000000000000000" pitchFamily="2" charset="0"/>
                <a:ea typeface="Roboto" panose="02000000000000000000" pitchFamily="2" charset="0"/>
                <a:cs typeface="Roboto" panose="02000000000000000000"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Subtitle</a:t>
            </a:r>
          </a:p>
        </p:txBody>
      </p:sp>
      <p:sp>
        <p:nvSpPr>
          <p:cNvPr id="7" name="Rectangle 6">
            <a:extLst>
              <a:ext uri="{FF2B5EF4-FFF2-40B4-BE49-F238E27FC236}">
                <a16:creationId xmlns:a16="http://schemas.microsoft.com/office/drawing/2014/main" id="{63EE2560-B9B5-0E4F-A54F-94F6B4A19AF2}"/>
              </a:ext>
            </a:extLst>
          </p:cNvPr>
          <p:cNvSpPr/>
          <p:nvPr/>
        </p:nvSpPr>
        <p:spPr>
          <a:xfrm>
            <a:off x="6517062" y="1663858"/>
            <a:ext cx="914400" cy="54864"/>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Roboto" panose="02000000000000000000" pitchFamily="2" charset="0"/>
            </a:endParaRPr>
          </a:p>
        </p:txBody>
      </p:sp>
      <p:pic>
        <p:nvPicPr>
          <p:cNvPr id="4" name="Picture 3">
            <a:extLst>
              <a:ext uri="{FF2B5EF4-FFF2-40B4-BE49-F238E27FC236}">
                <a16:creationId xmlns:a16="http://schemas.microsoft.com/office/drawing/2014/main" id="{CD0E9DAA-38D8-1E47-982F-1E658429067A}"/>
              </a:ext>
            </a:extLst>
          </p:cNvPr>
          <p:cNvPicPr>
            <a:picLocks noChangeAspect="1"/>
          </p:cNvPicPr>
          <p:nvPr/>
        </p:nvPicPr>
        <p:blipFill rotWithShape="1">
          <a:blip r:embed="rId2" cstate="print">
            <a:alphaModFix amt="55000"/>
            <a:extLst>
              <a:ext uri="{28A0092B-C50C-407E-A947-70E740481C1C}">
                <a14:useLocalDpi xmlns:a14="http://schemas.microsoft.com/office/drawing/2010/main"/>
              </a:ext>
            </a:extLst>
          </a:blip>
          <a:srcRect l="53058" t="47529"/>
          <a:stretch/>
        </p:blipFill>
        <p:spPr>
          <a:xfrm>
            <a:off x="0" y="0"/>
            <a:ext cx="5555876" cy="6210301"/>
          </a:xfrm>
          <a:prstGeom prst="rect">
            <a:avLst/>
          </a:prstGeom>
        </p:spPr>
      </p:pic>
    </p:spTree>
    <p:extLst>
      <p:ext uri="{BB962C8B-B14F-4D97-AF65-F5344CB8AC3E}">
        <p14:creationId xmlns:p14="http://schemas.microsoft.com/office/powerpoint/2010/main" val="67779489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ingle Conten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Roboto" panose="02000000000000000000" pitchFamily="2" charset="0"/>
            </a:endParaRPr>
          </a:p>
        </p:txBody>
      </p:sp>
      <p:sp>
        <p:nvSpPr>
          <p:cNvPr id="9" name="Title 1">
            <a:extLst>
              <a:ext uri="{FF2B5EF4-FFF2-40B4-BE49-F238E27FC236}">
                <a16:creationId xmlns:a16="http://schemas.microsoft.com/office/drawing/2014/main" id="{5378751C-1E4D-8B44-890A-E439AFDB0F9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Single Content page header goes here</a:t>
            </a:r>
          </a:p>
        </p:txBody>
      </p:sp>
      <p:pic>
        <p:nvPicPr>
          <p:cNvPr id="2" name="Picture 1">
            <a:extLst>
              <a:ext uri="{FF2B5EF4-FFF2-40B4-BE49-F238E27FC236}">
                <a16:creationId xmlns:a16="http://schemas.microsoft.com/office/drawing/2014/main" id="{EB1FE3DC-CE24-67AE-8CC6-06E08DEFF404}"/>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173320"/>
            <a:ext cx="931316" cy="365156"/>
          </a:xfrm>
          <a:prstGeom prst="rect">
            <a:avLst/>
          </a:prstGeom>
        </p:spPr>
      </p:pic>
    </p:spTree>
    <p:extLst>
      <p:ext uri="{BB962C8B-B14F-4D97-AF65-F5344CB8AC3E}">
        <p14:creationId xmlns:p14="http://schemas.microsoft.com/office/powerpoint/2010/main" val="418854208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1_Single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5A9A65-7E8D-3249-950A-E1D246052A9D}"/>
              </a:ext>
            </a:extLst>
          </p:cNvPr>
          <p:cNvSpPr>
            <a:spLocks noGrp="1"/>
          </p:cNvSpPr>
          <p:nvPr>
            <p:ph idx="1"/>
          </p:nvPr>
        </p:nvSpPr>
        <p:spPr>
          <a:xfrm>
            <a:off x="596900" y="1029732"/>
            <a:ext cx="3164872" cy="5139574"/>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Roboto" panose="02000000000000000000" pitchFamily="2" charset="0"/>
            </a:endParaRPr>
          </a:p>
        </p:txBody>
      </p:sp>
      <p:sp>
        <p:nvSpPr>
          <p:cNvPr id="9" name="Title 1">
            <a:extLst>
              <a:ext uri="{FF2B5EF4-FFF2-40B4-BE49-F238E27FC236}">
                <a16:creationId xmlns:a16="http://schemas.microsoft.com/office/drawing/2014/main" id="{5378751C-1E4D-8B44-890A-E439AFDB0F9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Triple Content page header goes here</a:t>
            </a:r>
          </a:p>
        </p:txBody>
      </p:sp>
      <p:sp>
        <p:nvSpPr>
          <p:cNvPr id="6" name="Content Placeholder 2">
            <a:extLst>
              <a:ext uri="{FF2B5EF4-FFF2-40B4-BE49-F238E27FC236}">
                <a16:creationId xmlns:a16="http://schemas.microsoft.com/office/drawing/2014/main" id="{0B2F5F2C-3C0B-4942-96E2-EF7954C7E5B2}"/>
              </a:ext>
            </a:extLst>
          </p:cNvPr>
          <p:cNvSpPr>
            <a:spLocks noGrp="1"/>
          </p:cNvSpPr>
          <p:nvPr>
            <p:ph idx="10"/>
          </p:nvPr>
        </p:nvSpPr>
        <p:spPr>
          <a:xfrm>
            <a:off x="4513564" y="1029732"/>
            <a:ext cx="3164872" cy="5139574"/>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2">
            <a:extLst>
              <a:ext uri="{FF2B5EF4-FFF2-40B4-BE49-F238E27FC236}">
                <a16:creationId xmlns:a16="http://schemas.microsoft.com/office/drawing/2014/main" id="{9055A979-53DA-0D4C-9376-E4A591589DB1}"/>
              </a:ext>
            </a:extLst>
          </p:cNvPr>
          <p:cNvSpPr>
            <a:spLocks noGrp="1"/>
          </p:cNvSpPr>
          <p:nvPr>
            <p:ph idx="11"/>
          </p:nvPr>
        </p:nvSpPr>
        <p:spPr>
          <a:xfrm>
            <a:off x="8430228" y="1029732"/>
            <a:ext cx="3164872" cy="5139574"/>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Picture 1">
            <a:extLst>
              <a:ext uri="{FF2B5EF4-FFF2-40B4-BE49-F238E27FC236}">
                <a16:creationId xmlns:a16="http://schemas.microsoft.com/office/drawing/2014/main" id="{F0B96CAD-BD3C-B685-966E-734650CA0D97}"/>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173320"/>
            <a:ext cx="931316" cy="365156"/>
          </a:xfrm>
          <a:prstGeom prst="rect">
            <a:avLst/>
          </a:prstGeom>
        </p:spPr>
      </p:pic>
    </p:spTree>
    <p:extLst>
      <p:ext uri="{BB962C8B-B14F-4D97-AF65-F5344CB8AC3E}">
        <p14:creationId xmlns:p14="http://schemas.microsoft.com/office/powerpoint/2010/main" val="30615893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ingle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5A9A65-7E8D-3249-950A-E1D246052A9D}"/>
              </a:ext>
            </a:extLst>
          </p:cNvPr>
          <p:cNvSpPr>
            <a:spLocks noGrp="1"/>
          </p:cNvSpPr>
          <p:nvPr>
            <p:ph idx="1"/>
          </p:nvPr>
        </p:nvSpPr>
        <p:spPr>
          <a:xfrm>
            <a:off x="596900" y="1029732"/>
            <a:ext cx="10756900" cy="4351338"/>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Roboto" panose="02000000000000000000" pitchFamily="2" charset="0"/>
            </a:endParaRPr>
          </a:p>
        </p:txBody>
      </p:sp>
      <p:sp>
        <p:nvSpPr>
          <p:cNvPr id="9" name="Title 1">
            <a:extLst>
              <a:ext uri="{FF2B5EF4-FFF2-40B4-BE49-F238E27FC236}">
                <a16:creationId xmlns:a16="http://schemas.microsoft.com/office/drawing/2014/main" id="{5378751C-1E4D-8B44-890A-E439AFDB0F9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Single Content page header goes here</a:t>
            </a:r>
          </a:p>
        </p:txBody>
      </p:sp>
      <p:pic>
        <p:nvPicPr>
          <p:cNvPr id="2" name="Picture 1">
            <a:extLst>
              <a:ext uri="{FF2B5EF4-FFF2-40B4-BE49-F238E27FC236}">
                <a16:creationId xmlns:a16="http://schemas.microsoft.com/office/drawing/2014/main" id="{EB1FE3DC-CE24-67AE-8CC6-06E08DEFF404}"/>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173320"/>
            <a:ext cx="931316" cy="365156"/>
          </a:xfrm>
          <a:prstGeom prst="rect">
            <a:avLst/>
          </a:prstGeom>
        </p:spPr>
      </p:pic>
    </p:spTree>
    <p:extLst>
      <p:ext uri="{BB962C8B-B14F-4D97-AF65-F5344CB8AC3E}">
        <p14:creationId xmlns:p14="http://schemas.microsoft.com/office/powerpoint/2010/main" val="418854208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ullet lis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Roboto" panose="02000000000000000000" pitchFamily="2" charset="0"/>
            </a:endParaRPr>
          </a:p>
        </p:txBody>
      </p:sp>
      <p:sp>
        <p:nvSpPr>
          <p:cNvPr id="9" name="Title 1">
            <a:extLst>
              <a:ext uri="{FF2B5EF4-FFF2-40B4-BE49-F238E27FC236}">
                <a16:creationId xmlns:a16="http://schemas.microsoft.com/office/drawing/2014/main" id="{5378751C-1E4D-8B44-890A-E439AFDB0F9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Bullet List page header goes here</a:t>
            </a:r>
          </a:p>
        </p:txBody>
      </p:sp>
      <p:pic>
        <p:nvPicPr>
          <p:cNvPr id="6" name="Picture 5">
            <a:extLst>
              <a:ext uri="{FF2B5EF4-FFF2-40B4-BE49-F238E27FC236}">
                <a16:creationId xmlns:a16="http://schemas.microsoft.com/office/drawing/2014/main" id="{474501E3-7B85-B8D4-A5BD-50F4691C199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215362"/>
            <a:ext cx="931316" cy="365156"/>
          </a:xfrm>
          <a:prstGeom prst="rect">
            <a:avLst/>
          </a:prstGeom>
        </p:spPr>
      </p:pic>
    </p:spTree>
    <p:extLst>
      <p:ext uri="{BB962C8B-B14F-4D97-AF65-F5344CB8AC3E}">
        <p14:creationId xmlns:p14="http://schemas.microsoft.com/office/powerpoint/2010/main" val="142094746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Content and image">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5A9A65-7E8D-3249-950A-E1D246052A9D}"/>
              </a:ext>
            </a:extLst>
          </p:cNvPr>
          <p:cNvSpPr>
            <a:spLocks noGrp="1"/>
          </p:cNvSpPr>
          <p:nvPr>
            <p:ph idx="1"/>
          </p:nvPr>
        </p:nvSpPr>
        <p:spPr>
          <a:xfrm>
            <a:off x="596900" y="1029732"/>
            <a:ext cx="5226384" cy="4351338"/>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Roboto" panose="02000000000000000000" pitchFamily="2" charset="0"/>
            </a:endParaRPr>
          </a:p>
        </p:txBody>
      </p:sp>
      <p:sp>
        <p:nvSpPr>
          <p:cNvPr id="6" name="Content Placeholder 2">
            <a:extLst>
              <a:ext uri="{FF2B5EF4-FFF2-40B4-BE49-F238E27FC236}">
                <a16:creationId xmlns:a16="http://schemas.microsoft.com/office/drawing/2014/main" id="{5E7155F1-1A84-ED48-93B2-C63A8AED7E9C}"/>
              </a:ext>
            </a:extLst>
          </p:cNvPr>
          <p:cNvSpPr>
            <a:spLocks noGrp="1"/>
          </p:cNvSpPr>
          <p:nvPr>
            <p:ph idx="12"/>
          </p:nvPr>
        </p:nvSpPr>
        <p:spPr>
          <a:xfrm>
            <a:off x="6368717" y="1029732"/>
            <a:ext cx="5226383" cy="4351338"/>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itle 1">
            <a:extLst>
              <a:ext uri="{FF2B5EF4-FFF2-40B4-BE49-F238E27FC236}">
                <a16:creationId xmlns:a16="http://schemas.microsoft.com/office/drawing/2014/main" id="{CA69F3D8-54D6-BF44-80D2-F0F294DF377C}"/>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Two Content page header goes here</a:t>
            </a:r>
          </a:p>
        </p:txBody>
      </p:sp>
      <p:pic>
        <p:nvPicPr>
          <p:cNvPr id="2" name="Picture 1">
            <a:extLst>
              <a:ext uri="{FF2B5EF4-FFF2-40B4-BE49-F238E27FC236}">
                <a16:creationId xmlns:a16="http://schemas.microsoft.com/office/drawing/2014/main" id="{5E05CA1C-54B5-BF3B-17EE-6EADC966B20B}"/>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215362"/>
            <a:ext cx="931316" cy="365156"/>
          </a:xfrm>
          <a:prstGeom prst="rect">
            <a:avLst/>
          </a:prstGeom>
        </p:spPr>
      </p:pic>
    </p:spTree>
    <p:extLst>
      <p:ext uri="{BB962C8B-B14F-4D97-AF65-F5344CB8AC3E}">
        <p14:creationId xmlns:p14="http://schemas.microsoft.com/office/powerpoint/2010/main" val="144679772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char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Roboto" panose="02000000000000000000" pitchFamily="2" charset="0"/>
            </a:endParaRPr>
          </a:p>
        </p:txBody>
      </p:sp>
      <p:sp>
        <p:nvSpPr>
          <p:cNvPr id="10" name="Chart Placeholder 8">
            <a:extLst>
              <a:ext uri="{FF2B5EF4-FFF2-40B4-BE49-F238E27FC236}">
                <a16:creationId xmlns:a16="http://schemas.microsoft.com/office/drawing/2014/main" id="{E9D8C36A-48A2-144C-B889-56CAD8375537}"/>
              </a:ext>
            </a:extLst>
          </p:cNvPr>
          <p:cNvSpPr>
            <a:spLocks noGrp="1"/>
          </p:cNvSpPr>
          <p:nvPr>
            <p:ph type="chart" sz="quarter" idx="13"/>
          </p:nvPr>
        </p:nvSpPr>
        <p:spPr>
          <a:xfrm>
            <a:off x="596900" y="1030288"/>
            <a:ext cx="10756900" cy="4351337"/>
          </a:xfrm>
          <a:prstGeom prst="rect">
            <a:avLst/>
          </a:prstGeom>
        </p:spPr>
        <p:txBody>
          <a:bodyPr/>
          <a:lstStyle>
            <a:lvl1pPr marL="0" indent="0">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stStyle>
          <a:p>
            <a:r>
              <a:rPr lang="en-US" dirty="0"/>
              <a:t>Click icon to add chart</a:t>
            </a:r>
          </a:p>
        </p:txBody>
      </p:sp>
      <p:sp>
        <p:nvSpPr>
          <p:cNvPr id="6" name="Title 1">
            <a:extLst>
              <a:ext uri="{FF2B5EF4-FFF2-40B4-BE49-F238E27FC236}">
                <a16:creationId xmlns:a16="http://schemas.microsoft.com/office/drawing/2014/main" id="{0983DF21-4F83-5343-91AA-B38CF8097A2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Chart page header goes here</a:t>
            </a:r>
          </a:p>
        </p:txBody>
      </p:sp>
      <p:pic>
        <p:nvPicPr>
          <p:cNvPr id="2" name="Picture 1">
            <a:extLst>
              <a:ext uri="{FF2B5EF4-FFF2-40B4-BE49-F238E27FC236}">
                <a16:creationId xmlns:a16="http://schemas.microsoft.com/office/drawing/2014/main" id="{6D54B2A1-4C1A-B744-0154-48D3E5CB1F6E}"/>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215362"/>
            <a:ext cx="931316" cy="365156"/>
          </a:xfrm>
          <a:prstGeom prst="rect">
            <a:avLst/>
          </a:prstGeom>
        </p:spPr>
      </p:pic>
    </p:spTree>
    <p:extLst>
      <p:ext uri="{BB962C8B-B14F-4D97-AF65-F5344CB8AC3E}">
        <p14:creationId xmlns:p14="http://schemas.microsoft.com/office/powerpoint/2010/main" val="412016047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Blank Page">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Blank page header goes here</a:t>
            </a:r>
          </a:p>
        </p:txBody>
      </p:sp>
      <p:sp>
        <p:nvSpPr>
          <p:cNvPr id="9" name="Rectangle 8">
            <a:extLst>
              <a:ext uri="{FF2B5EF4-FFF2-40B4-BE49-F238E27FC236}">
                <a16:creationId xmlns:a16="http://schemas.microsoft.com/office/drawing/2014/main" id="{434544C5-7661-A940-9508-44C7E26FFA5C}"/>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Roboto" panose="02000000000000000000" pitchFamily="2" charset="0"/>
            </a:endParaRPr>
          </a:p>
        </p:txBody>
      </p:sp>
      <p:pic>
        <p:nvPicPr>
          <p:cNvPr id="3" name="Picture 2">
            <a:extLst>
              <a:ext uri="{FF2B5EF4-FFF2-40B4-BE49-F238E27FC236}">
                <a16:creationId xmlns:a16="http://schemas.microsoft.com/office/drawing/2014/main" id="{C7A7CCCF-9EDE-8029-6553-EEB4AFFDC060}"/>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173320"/>
            <a:ext cx="931316" cy="365156"/>
          </a:xfrm>
          <a:prstGeom prst="rect">
            <a:avLst/>
          </a:prstGeom>
        </p:spPr>
      </p:pic>
    </p:spTree>
    <p:extLst>
      <p:ext uri="{BB962C8B-B14F-4D97-AF65-F5344CB8AC3E}">
        <p14:creationId xmlns:p14="http://schemas.microsoft.com/office/powerpoint/2010/main" val="195280571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List and image">
    <p:spTree>
      <p:nvGrpSpPr>
        <p:cNvPr id="1" name=""/>
        <p:cNvGrpSpPr/>
        <p:nvPr/>
      </p:nvGrpSpPr>
      <p:grpSpPr>
        <a:xfrm>
          <a:off x="0" y="0"/>
          <a:ext cx="0" cy="0"/>
          <a:chOff x="0" y="0"/>
          <a:chExt cx="0" cy="0"/>
        </a:xfrm>
      </p:grpSpPr>
      <p:sp>
        <p:nvSpPr>
          <p:cNvPr id="40" name="Picture Placeholder 39">
            <a:extLst>
              <a:ext uri="{FF2B5EF4-FFF2-40B4-BE49-F238E27FC236}">
                <a16:creationId xmlns:a16="http://schemas.microsoft.com/office/drawing/2014/main" id="{AF35F27C-435F-9147-B5C2-C62E97C982A9}"/>
              </a:ext>
            </a:extLst>
          </p:cNvPr>
          <p:cNvSpPr>
            <a:spLocks noGrp="1"/>
          </p:cNvSpPr>
          <p:nvPr>
            <p:ph type="pic" sz="quarter" idx="10"/>
          </p:nvPr>
        </p:nvSpPr>
        <p:spPr>
          <a:xfrm>
            <a:off x="6096000" y="4"/>
            <a:ext cx="6096000" cy="6857997"/>
          </a:xfrm>
          <a:custGeom>
            <a:avLst/>
            <a:gdLst>
              <a:gd name="connsiteX0" fmla="*/ 4704238 w 6096000"/>
              <a:gd name="connsiteY0" fmla="*/ 485344 h 6857997"/>
              <a:gd name="connsiteX1" fmla="*/ 4704238 w 6096000"/>
              <a:gd name="connsiteY1" fmla="*/ 491924 h 6857997"/>
              <a:gd name="connsiteX2" fmla="*/ 4704706 w 6096000"/>
              <a:gd name="connsiteY2" fmla="*/ 498036 h 6857997"/>
              <a:gd name="connsiteX3" fmla="*/ 4705175 w 6096000"/>
              <a:gd name="connsiteY3" fmla="*/ 504637 h 6857997"/>
              <a:gd name="connsiteX4" fmla="*/ 4705643 w 6096000"/>
              <a:gd name="connsiteY4" fmla="*/ 510749 h 6857997"/>
              <a:gd name="connsiteX5" fmla="*/ 4706112 w 6096000"/>
              <a:gd name="connsiteY5" fmla="*/ 517351 h 6857997"/>
              <a:gd name="connsiteX6" fmla="*/ 4706580 w 6096000"/>
              <a:gd name="connsiteY6" fmla="*/ 523931 h 6857997"/>
              <a:gd name="connsiteX7" fmla="*/ 4707049 w 6096000"/>
              <a:gd name="connsiteY7" fmla="*/ 530043 h 6857997"/>
              <a:gd name="connsiteX8" fmla="*/ 4707517 w 6096000"/>
              <a:gd name="connsiteY8" fmla="*/ 536645 h 6857997"/>
              <a:gd name="connsiteX9" fmla="*/ 4699510 w 6096000"/>
              <a:gd name="connsiteY9" fmla="*/ 537113 h 6857997"/>
              <a:gd name="connsiteX10" fmla="*/ 4691993 w 6096000"/>
              <a:gd name="connsiteY10" fmla="*/ 538050 h 6857997"/>
              <a:gd name="connsiteX11" fmla="*/ 4683985 w 6096000"/>
              <a:gd name="connsiteY11" fmla="*/ 538519 h 6857997"/>
              <a:gd name="connsiteX12" fmla="*/ 4675999 w 6096000"/>
              <a:gd name="connsiteY12" fmla="*/ 539456 h 6857997"/>
              <a:gd name="connsiteX13" fmla="*/ 4668460 w 6096000"/>
              <a:gd name="connsiteY13" fmla="*/ 539946 h 6857997"/>
              <a:gd name="connsiteX14" fmla="*/ 4660453 w 6096000"/>
              <a:gd name="connsiteY14" fmla="*/ 540883 h 6857997"/>
              <a:gd name="connsiteX15" fmla="*/ 4652446 w 6096000"/>
              <a:gd name="connsiteY15" fmla="*/ 541330 h 6857997"/>
              <a:gd name="connsiteX16" fmla="*/ 4644907 w 6096000"/>
              <a:gd name="connsiteY16" fmla="*/ 542288 h 6857997"/>
              <a:gd name="connsiteX17" fmla="*/ 4652446 w 6096000"/>
              <a:gd name="connsiteY17" fmla="*/ 535218 h 6857997"/>
              <a:gd name="connsiteX18" fmla="*/ 4659516 w 6096000"/>
              <a:gd name="connsiteY18" fmla="*/ 527701 h 6857997"/>
              <a:gd name="connsiteX19" fmla="*/ 4667055 w 6096000"/>
              <a:gd name="connsiteY19" fmla="*/ 520631 h 6857997"/>
              <a:gd name="connsiteX20" fmla="*/ 4674572 w 6096000"/>
              <a:gd name="connsiteY20" fmla="*/ 513582 h 6857997"/>
              <a:gd name="connsiteX21" fmla="*/ 4681643 w 6096000"/>
              <a:gd name="connsiteY21" fmla="*/ 506511 h 6857997"/>
              <a:gd name="connsiteX22" fmla="*/ 4689181 w 6096000"/>
              <a:gd name="connsiteY22" fmla="*/ 499441 h 6857997"/>
              <a:gd name="connsiteX23" fmla="*/ 4696699 w 6096000"/>
              <a:gd name="connsiteY23" fmla="*/ 492392 h 6857997"/>
              <a:gd name="connsiteX24" fmla="*/ 4704238 w 6096000"/>
              <a:gd name="connsiteY24" fmla="*/ 485344 h 6857997"/>
              <a:gd name="connsiteX25" fmla="*/ 4620906 w 6096000"/>
              <a:gd name="connsiteY25" fmla="*/ 477315 h 6857997"/>
              <a:gd name="connsiteX26" fmla="*/ 4623270 w 6096000"/>
              <a:gd name="connsiteY26" fmla="*/ 485344 h 6857997"/>
              <a:gd name="connsiteX27" fmla="*/ 4625144 w 6096000"/>
              <a:gd name="connsiteY27" fmla="*/ 493329 h 6857997"/>
              <a:gd name="connsiteX28" fmla="*/ 4627508 w 6096000"/>
              <a:gd name="connsiteY28" fmla="*/ 501805 h 6857997"/>
              <a:gd name="connsiteX29" fmla="*/ 4629382 w 6096000"/>
              <a:gd name="connsiteY29" fmla="*/ 509812 h 6857997"/>
              <a:gd name="connsiteX30" fmla="*/ 4631746 w 6096000"/>
              <a:gd name="connsiteY30" fmla="*/ 517820 h 6857997"/>
              <a:gd name="connsiteX31" fmla="*/ 4633620 w 6096000"/>
              <a:gd name="connsiteY31" fmla="*/ 525805 h 6857997"/>
              <a:gd name="connsiteX32" fmla="*/ 4635962 w 6096000"/>
              <a:gd name="connsiteY32" fmla="*/ 533813 h 6857997"/>
              <a:gd name="connsiteX33" fmla="*/ 4637858 w 6096000"/>
              <a:gd name="connsiteY33" fmla="*/ 541820 h 6857997"/>
              <a:gd name="connsiteX34" fmla="*/ 4627976 w 6096000"/>
              <a:gd name="connsiteY34" fmla="*/ 539946 h 6857997"/>
              <a:gd name="connsiteX35" fmla="*/ 4617626 w 6096000"/>
              <a:gd name="connsiteY35" fmla="*/ 537582 h 6857997"/>
              <a:gd name="connsiteX36" fmla="*/ 4607724 w 6096000"/>
              <a:gd name="connsiteY36" fmla="*/ 535218 h 6857997"/>
              <a:gd name="connsiteX37" fmla="*/ 4597374 w 6096000"/>
              <a:gd name="connsiteY37" fmla="*/ 532876 h 6857997"/>
              <a:gd name="connsiteX38" fmla="*/ 4587513 w 6096000"/>
              <a:gd name="connsiteY38" fmla="*/ 531002 h 6857997"/>
              <a:gd name="connsiteX39" fmla="*/ 4577164 w 6096000"/>
              <a:gd name="connsiteY39" fmla="*/ 528638 h 6857997"/>
              <a:gd name="connsiteX40" fmla="*/ 4567282 w 6096000"/>
              <a:gd name="connsiteY40" fmla="*/ 526274 h 6857997"/>
              <a:gd name="connsiteX41" fmla="*/ 4556911 w 6096000"/>
              <a:gd name="connsiteY41" fmla="*/ 523931 h 6857997"/>
              <a:gd name="connsiteX42" fmla="*/ 4564918 w 6096000"/>
              <a:gd name="connsiteY42" fmla="*/ 518288 h 6857997"/>
              <a:gd name="connsiteX43" fmla="*/ 4572926 w 6096000"/>
              <a:gd name="connsiteY43" fmla="*/ 512623 h 6857997"/>
              <a:gd name="connsiteX44" fmla="*/ 4580912 w 6096000"/>
              <a:gd name="connsiteY44" fmla="*/ 506511 h 6857997"/>
              <a:gd name="connsiteX45" fmla="*/ 4588919 w 6096000"/>
              <a:gd name="connsiteY45" fmla="*/ 500868 h 6857997"/>
              <a:gd name="connsiteX46" fmla="*/ 4596905 w 6096000"/>
              <a:gd name="connsiteY46" fmla="*/ 494756 h 6857997"/>
              <a:gd name="connsiteX47" fmla="*/ 4604912 w 6096000"/>
              <a:gd name="connsiteY47" fmla="*/ 489092 h 6857997"/>
              <a:gd name="connsiteX48" fmla="*/ 4612899 w 6096000"/>
              <a:gd name="connsiteY48" fmla="*/ 483448 h 6857997"/>
              <a:gd name="connsiteX49" fmla="*/ 4620906 w 6096000"/>
              <a:gd name="connsiteY49" fmla="*/ 477315 h 6857997"/>
              <a:gd name="connsiteX50" fmla="*/ 4624207 w 6096000"/>
              <a:gd name="connsiteY50" fmla="*/ 476378 h 6857997"/>
              <a:gd name="connsiteX51" fmla="*/ 4633620 w 6096000"/>
              <a:gd name="connsiteY51" fmla="*/ 477315 h 6857997"/>
              <a:gd name="connsiteX52" fmla="*/ 4643501 w 6096000"/>
              <a:gd name="connsiteY52" fmla="*/ 478273 h 6857997"/>
              <a:gd name="connsiteX53" fmla="*/ 4653404 w 6096000"/>
              <a:gd name="connsiteY53" fmla="*/ 478742 h 6857997"/>
              <a:gd name="connsiteX54" fmla="*/ 4662817 w 6096000"/>
              <a:gd name="connsiteY54" fmla="*/ 479679 h 6857997"/>
              <a:gd name="connsiteX55" fmla="*/ 4672698 w 6096000"/>
              <a:gd name="connsiteY55" fmla="*/ 480616 h 6857997"/>
              <a:gd name="connsiteX56" fmla="*/ 4682111 w 6096000"/>
              <a:gd name="connsiteY56" fmla="*/ 481574 h 6857997"/>
              <a:gd name="connsiteX57" fmla="*/ 4691993 w 6096000"/>
              <a:gd name="connsiteY57" fmla="*/ 482043 h 6857997"/>
              <a:gd name="connsiteX58" fmla="*/ 4701874 w 6096000"/>
              <a:gd name="connsiteY58" fmla="*/ 482980 h 6857997"/>
              <a:gd name="connsiteX59" fmla="*/ 4693867 w 6096000"/>
              <a:gd name="connsiteY59" fmla="*/ 490497 h 6857997"/>
              <a:gd name="connsiteX60" fmla="*/ 4686349 w 6096000"/>
              <a:gd name="connsiteY60" fmla="*/ 497567 h 6857997"/>
              <a:gd name="connsiteX61" fmla="*/ 4678810 w 6096000"/>
              <a:gd name="connsiteY61" fmla="*/ 504637 h 6857997"/>
              <a:gd name="connsiteX62" fmla="*/ 4671271 w 6096000"/>
              <a:gd name="connsiteY62" fmla="*/ 512155 h 6857997"/>
              <a:gd name="connsiteX63" fmla="*/ 4663754 w 6096000"/>
              <a:gd name="connsiteY63" fmla="*/ 519225 h 6857997"/>
              <a:gd name="connsiteX64" fmla="*/ 4656215 w 6096000"/>
              <a:gd name="connsiteY64" fmla="*/ 526764 h 6857997"/>
              <a:gd name="connsiteX65" fmla="*/ 4648676 w 6096000"/>
              <a:gd name="connsiteY65" fmla="*/ 533813 h 6857997"/>
              <a:gd name="connsiteX66" fmla="*/ 4641159 w 6096000"/>
              <a:gd name="connsiteY66" fmla="*/ 540883 h 6857997"/>
              <a:gd name="connsiteX67" fmla="*/ 4638795 w 6096000"/>
              <a:gd name="connsiteY67" fmla="*/ 532876 h 6857997"/>
              <a:gd name="connsiteX68" fmla="*/ 4636921 w 6096000"/>
              <a:gd name="connsiteY68" fmla="*/ 524868 h 6857997"/>
              <a:gd name="connsiteX69" fmla="*/ 4634578 w 6096000"/>
              <a:gd name="connsiteY69" fmla="*/ 516861 h 6857997"/>
              <a:gd name="connsiteX70" fmla="*/ 4632683 w 6096000"/>
              <a:gd name="connsiteY70" fmla="*/ 508854 h 6857997"/>
              <a:gd name="connsiteX71" fmla="*/ 4630319 w 6096000"/>
              <a:gd name="connsiteY71" fmla="*/ 500868 h 6857997"/>
              <a:gd name="connsiteX72" fmla="*/ 4628445 w 6096000"/>
              <a:gd name="connsiteY72" fmla="*/ 492861 h 6857997"/>
              <a:gd name="connsiteX73" fmla="*/ 4626081 w 6096000"/>
              <a:gd name="connsiteY73" fmla="*/ 484385 h 6857997"/>
              <a:gd name="connsiteX74" fmla="*/ 4624207 w 6096000"/>
              <a:gd name="connsiteY74" fmla="*/ 476378 h 6857997"/>
              <a:gd name="connsiteX75" fmla="*/ 4764485 w 6096000"/>
              <a:gd name="connsiteY75" fmla="*/ 471203 h 6857997"/>
              <a:gd name="connsiteX76" fmla="*/ 4764953 w 6096000"/>
              <a:gd name="connsiteY76" fmla="*/ 471203 h 6857997"/>
              <a:gd name="connsiteX77" fmla="*/ 4765422 w 6096000"/>
              <a:gd name="connsiteY77" fmla="*/ 471672 h 6857997"/>
              <a:gd name="connsiteX78" fmla="*/ 4765890 w 6096000"/>
              <a:gd name="connsiteY78" fmla="*/ 471672 h 6857997"/>
              <a:gd name="connsiteX79" fmla="*/ 4766380 w 6096000"/>
              <a:gd name="connsiteY79" fmla="*/ 472162 h 6857997"/>
              <a:gd name="connsiteX80" fmla="*/ 4765890 w 6096000"/>
              <a:gd name="connsiteY80" fmla="*/ 476378 h 6857997"/>
              <a:gd name="connsiteX81" fmla="*/ 4764953 w 6096000"/>
              <a:gd name="connsiteY81" fmla="*/ 480616 h 6857997"/>
              <a:gd name="connsiteX82" fmla="*/ 4763995 w 6096000"/>
              <a:gd name="connsiteY82" fmla="*/ 485344 h 6857997"/>
              <a:gd name="connsiteX83" fmla="*/ 4763548 w 6096000"/>
              <a:gd name="connsiteY83" fmla="*/ 489560 h 6857997"/>
              <a:gd name="connsiteX84" fmla="*/ 4762611 w 6096000"/>
              <a:gd name="connsiteY84" fmla="*/ 493798 h 6857997"/>
              <a:gd name="connsiteX85" fmla="*/ 4762121 w 6096000"/>
              <a:gd name="connsiteY85" fmla="*/ 498036 h 6857997"/>
              <a:gd name="connsiteX86" fmla="*/ 4761184 w 6096000"/>
              <a:gd name="connsiteY86" fmla="*/ 502742 h 6857997"/>
              <a:gd name="connsiteX87" fmla="*/ 4760247 w 6096000"/>
              <a:gd name="connsiteY87" fmla="*/ 506980 h 6857997"/>
              <a:gd name="connsiteX88" fmla="*/ 4755072 w 6096000"/>
              <a:gd name="connsiteY88" fmla="*/ 510281 h 6857997"/>
              <a:gd name="connsiteX89" fmla="*/ 4749428 w 6096000"/>
              <a:gd name="connsiteY89" fmla="*/ 513092 h 6857997"/>
              <a:gd name="connsiteX90" fmla="*/ 4743785 w 6096000"/>
              <a:gd name="connsiteY90" fmla="*/ 516393 h 6857997"/>
              <a:gd name="connsiteX91" fmla="*/ 4738120 w 6096000"/>
              <a:gd name="connsiteY91" fmla="*/ 519694 h 6857997"/>
              <a:gd name="connsiteX92" fmla="*/ 4732477 w 6096000"/>
              <a:gd name="connsiteY92" fmla="*/ 522994 h 6857997"/>
              <a:gd name="connsiteX93" fmla="*/ 4726833 w 6096000"/>
              <a:gd name="connsiteY93" fmla="*/ 525805 h 6857997"/>
              <a:gd name="connsiteX94" fmla="*/ 4721190 w 6096000"/>
              <a:gd name="connsiteY94" fmla="*/ 529106 h 6857997"/>
              <a:gd name="connsiteX95" fmla="*/ 4715993 w 6096000"/>
              <a:gd name="connsiteY95" fmla="*/ 532407 h 6857997"/>
              <a:gd name="connsiteX96" fmla="*/ 4721658 w 6096000"/>
              <a:gd name="connsiteY96" fmla="*/ 524868 h 6857997"/>
              <a:gd name="connsiteX97" fmla="*/ 4727770 w 6096000"/>
              <a:gd name="connsiteY97" fmla="*/ 516861 h 6857997"/>
              <a:gd name="connsiteX98" fmla="*/ 4733882 w 6096000"/>
              <a:gd name="connsiteY98" fmla="*/ 509323 h 6857997"/>
              <a:gd name="connsiteX99" fmla="*/ 4740015 w 6096000"/>
              <a:gd name="connsiteY99" fmla="*/ 501805 h 6857997"/>
              <a:gd name="connsiteX100" fmla="*/ 4746127 w 6096000"/>
              <a:gd name="connsiteY100" fmla="*/ 494266 h 6857997"/>
              <a:gd name="connsiteX101" fmla="*/ 4752239 w 6096000"/>
              <a:gd name="connsiteY101" fmla="*/ 486259 h 6857997"/>
              <a:gd name="connsiteX102" fmla="*/ 4758351 w 6096000"/>
              <a:gd name="connsiteY102" fmla="*/ 478742 h 6857997"/>
              <a:gd name="connsiteX103" fmla="*/ 4764485 w 6096000"/>
              <a:gd name="connsiteY103" fmla="*/ 471203 h 6857997"/>
              <a:gd name="connsiteX104" fmla="*/ 4760247 w 6096000"/>
              <a:gd name="connsiteY104" fmla="*/ 466497 h 6857997"/>
              <a:gd name="connsiteX105" fmla="*/ 4760247 w 6096000"/>
              <a:gd name="connsiteY105" fmla="*/ 466965 h 6857997"/>
              <a:gd name="connsiteX106" fmla="*/ 4760715 w 6096000"/>
              <a:gd name="connsiteY106" fmla="*/ 466965 h 6857997"/>
              <a:gd name="connsiteX107" fmla="*/ 4760715 w 6096000"/>
              <a:gd name="connsiteY107" fmla="*/ 467434 h 6857997"/>
              <a:gd name="connsiteX108" fmla="*/ 4760715 w 6096000"/>
              <a:gd name="connsiteY108" fmla="*/ 467902 h 6857997"/>
              <a:gd name="connsiteX109" fmla="*/ 4761184 w 6096000"/>
              <a:gd name="connsiteY109" fmla="*/ 468392 h 6857997"/>
              <a:gd name="connsiteX110" fmla="*/ 4761652 w 6096000"/>
              <a:gd name="connsiteY110" fmla="*/ 468861 h 6857997"/>
              <a:gd name="connsiteX111" fmla="*/ 4762121 w 6096000"/>
              <a:gd name="connsiteY111" fmla="*/ 469329 h 6857997"/>
              <a:gd name="connsiteX112" fmla="*/ 4755540 w 6096000"/>
              <a:gd name="connsiteY112" fmla="*/ 477315 h 6857997"/>
              <a:gd name="connsiteX113" fmla="*/ 4748938 w 6096000"/>
              <a:gd name="connsiteY113" fmla="*/ 485344 h 6857997"/>
              <a:gd name="connsiteX114" fmla="*/ 4742826 w 6096000"/>
              <a:gd name="connsiteY114" fmla="*/ 493329 h 6857997"/>
              <a:gd name="connsiteX115" fmla="*/ 4736246 w 6096000"/>
              <a:gd name="connsiteY115" fmla="*/ 501337 h 6857997"/>
              <a:gd name="connsiteX116" fmla="*/ 4729644 w 6096000"/>
              <a:gd name="connsiteY116" fmla="*/ 509323 h 6857997"/>
              <a:gd name="connsiteX117" fmla="*/ 4723532 w 6096000"/>
              <a:gd name="connsiteY117" fmla="*/ 517351 h 6857997"/>
              <a:gd name="connsiteX118" fmla="*/ 4716930 w 6096000"/>
              <a:gd name="connsiteY118" fmla="*/ 525805 h 6857997"/>
              <a:gd name="connsiteX119" fmla="*/ 4710350 w 6096000"/>
              <a:gd name="connsiteY119" fmla="*/ 533813 h 6857997"/>
              <a:gd name="connsiteX120" fmla="*/ 4709881 w 6096000"/>
              <a:gd name="connsiteY120" fmla="*/ 527232 h 6857997"/>
              <a:gd name="connsiteX121" fmla="*/ 4709881 w 6096000"/>
              <a:gd name="connsiteY121" fmla="*/ 521120 h 6857997"/>
              <a:gd name="connsiteX122" fmla="*/ 4709392 w 6096000"/>
              <a:gd name="connsiteY122" fmla="*/ 514519 h 6857997"/>
              <a:gd name="connsiteX123" fmla="*/ 4708944 w 6096000"/>
              <a:gd name="connsiteY123" fmla="*/ 508407 h 6857997"/>
              <a:gd name="connsiteX124" fmla="*/ 4708476 w 6096000"/>
              <a:gd name="connsiteY124" fmla="*/ 501805 h 6857997"/>
              <a:gd name="connsiteX125" fmla="*/ 4708007 w 6096000"/>
              <a:gd name="connsiteY125" fmla="*/ 495693 h 6857997"/>
              <a:gd name="connsiteX126" fmla="*/ 4707517 w 6096000"/>
              <a:gd name="connsiteY126" fmla="*/ 489092 h 6857997"/>
              <a:gd name="connsiteX127" fmla="*/ 4707049 w 6096000"/>
              <a:gd name="connsiteY127" fmla="*/ 482980 h 6857997"/>
              <a:gd name="connsiteX128" fmla="*/ 4713651 w 6096000"/>
              <a:gd name="connsiteY128" fmla="*/ 480616 h 6857997"/>
              <a:gd name="connsiteX129" fmla="*/ 4720231 w 6096000"/>
              <a:gd name="connsiteY129" fmla="*/ 478742 h 6857997"/>
              <a:gd name="connsiteX130" fmla="*/ 4726833 w 6096000"/>
              <a:gd name="connsiteY130" fmla="*/ 476847 h 6857997"/>
              <a:gd name="connsiteX131" fmla="*/ 4733414 w 6096000"/>
              <a:gd name="connsiteY131" fmla="*/ 474504 h 6857997"/>
              <a:gd name="connsiteX132" fmla="*/ 4740484 w 6096000"/>
              <a:gd name="connsiteY132" fmla="*/ 472630 h 6857997"/>
              <a:gd name="connsiteX133" fmla="*/ 4747064 w 6096000"/>
              <a:gd name="connsiteY133" fmla="*/ 470735 h 6857997"/>
              <a:gd name="connsiteX134" fmla="*/ 4753666 w 6096000"/>
              <a:gd name="connsiteY134" fmla="*/ 468392 h 6857997"/>
              <a:gd name="connsiteX135" fmla="*/ 4760247 w 6096000"/>
              <a:gd name="connsiteY135" fmla="*/ 466497 h 6857997"/>
              <a:gd name="connsiteX136" fmla="*/ 4972405 w 6096000"/>
              <a:gd name="connsiteY136" fmla="*/ 462040 h 6857997"/>
              <a:gd name="connsiteX137" fmla="*/ 4972858 w 6096000"/>
              <a:gd name="connsiteY137" fmla="*/ 462040 h 6857997"/>
              <a:gd name="connsiteX138" fmla="*/ 4973352 w 6096000"/>
              <a:gd name="connsiteY138" fmla="*/ 462040 h 6857997"/>
              <a:gd name="connsiteX139" fmla="*/ 4973845 w 6096000"/>
              <a:gd name="connsiteY139" fmla="*/ 462040 h 6857997"/>
              <a:gd name="connsiteX140" fmla="*/ 4974298 w 6096000"/>
              <a:gd name="connsiteY140" fmla="*/ 462040 h 6857997"/>
              <a:gd name="connsiteX141" fmla="*/ 4976685 w 6096000"/>
              <a:gd name="connsiteY141" fmla="*/ 469194 h 6857997"/>
              <a:gd name="connsiteX142" fmla="*/ 4979073 w 6096000"/>
              <a:gd name="connsiteY142" fmla="*/ 476347 h 6857997"/>
              <a:gd name="connsiteX143" fmla="*/ 4980966 w 6096000"/>
              <a:gd name="connsiteY143" fmla="*/ 483993 h 6857997"/>
              <a:gd name="connsiteX144" fmla="*/ 4983395 w 6096000"/>
              <a:gd name="connsiteY144" fmla="*/ 491146 h 6857997"/>
              <a:gd name="connsiteX145" fmla="*/ 4978579 w 6096000"/>
              <a:gd name="connsiteY145" fmla="*/ 491146 h 6857997"/>
              <a:gd name="connsiteX146" fmla="*/ 4973352 w 6096000"/>
              <a:gd name="connsiteY146" fmla="*/ 491146 h 6857997"/>
              <a:gd name="connsiteX147" fmla="*/ 4968083 w 6096000"/>
              <a:gd name="connsiteY147" fmla="*/ 491146 h 6857997"/>
              <a:gd name="connsiteX148" fmla="*/ 4963308 w 6096000"/>
              <a:gd name="connsiteY148" fmla="*/ 491146 h 6857997"/>
              <a:gd name="connsiteX149" fmla="*/ 4965202 w 6096000"/>
              <a:gd name="connsiteY149" fmla="*/ 483993 h 6857997"/>
              <a:gd name="connsiteX150" fmla="*/ 4967589 w 6096000"/>
              <a:gd name="connsiteY150" fmla="*/ 476347 h 6857997"/>
              <a:gd name="connsiteX151" fmla="*/ 4970018 w 6096000"/>
              <a:gd name="connsiteY151" fmla="*/ 469194 h 6857997"/>
              <a:gd name="connsiteX152" fmla="*/ 5101918 w 6096000"/>
              <a:gd name="connsiteY152" fmla="*/ 462040 h 6857997"/>
              <a:gd name="connsiteX153" fmla="*/ 5102411 w 6096000"/>
              <a:gd name="connsiteY153" fmla="*/ 462040 h 6857997"/>
              <a:gd name="connsiteX154" fmla="*/ 5102863 w 6096000"/>
              <a:gd name="connsiteY154" fmla="*/ 462040 h 6857997"/>
              <a:gd name="connsiteX155" fmla="*/ 5103356 w 6096000"/>
              <a:gd name="connsiteY155" fmla="*/ 462040 h 6857997"/>
              <a:gd name="connsiteX156" fmla="*/ 5103849 w 6096000"/>
              <a:gd name="connsiteY156" fmla="*/ 462040 h 6857997"/>
              <a:gd name="connsiteX157" fmla="*/ 5106233 w 6096000"/>
              <a:gd name="connsiteY157" fmla="*/ 469193 h 6857997"/>
              <a:gd name="connsiteX158" fmla="*/ 5108617 w 6096000"/>
              <a:gd name="connsiteY158" fmla="*/ 476347 h 6857997"/>
              <a:gd name="connsiteX159" fmla="*/ 5111000 w 6096000"/>
              <a:gd name="connsiteY159" fmla="*/ 483993 h 6857997"/>
              <a:gd name="connsiteX160" fmla="*/ 5113384 w 6096000"/>
              <a:gd name="connsiteY160" fmla="*/ 491146 h 6857997"/>
              <a:gd name="connsiteX161" fmla="*/ 5108123 w 6096000"/>
              <a:gd name="connsiteY161" fmla="*/ 491146 h 6857997"/>
              <a:gd name="connsiteX162" fmla="*/ 5102863 w 6096000"/>
              <a:gd name="connsiteY162" fmla="*/ 491146 h 6857997"/>
              <a:gd name="connsiteX163" fmla="*/ 5098095 w 6096000"/>
              <a:gd name="connsiteY163" fmla="*/ 491146 h 6857997"/>
              <a:gd name="connsiteX164" fmla="*/ 5092835 w 6096000"/>
              <a:gd name="connsiteY164" fmla="*/ 491146 h 6857997"/>
              <a:gd name="connsiteX165" fmla="*/ 5095219 w 6096000"/>
              <a:gd name="connsiteY165" fmla="*/ 483993 h 6857997"/>
              <a:gd name="connsiteX166" fmla="*/ 5097602 w 6096000"/>
              <a:gd name="connsiteY166" fmla="*/ 476347 h 6857997"/>
              <a:gd name="connsiteX167" fmla="*/ 5099534 w 6096000"/>
              <a:gd name="connsiteY167" fmla="*/ 469193 h 6857997"/>
              <a:gd name="connsiteX168" fmla="*/ 5279477 w 6096000"/>
              <a:gd name="connsiteY168" fmla="*/ 462040 h 6857997"/>
              <a:gd name="connsiteX169" fmla="*/ 5279971 w 6096000"/>
              <a:gd name="connsiteY169" fmla="*/ 462040 h 6857997"/>
              <a:gd name="connsiteX170" fmla="*/ 5280464 w 6096000"/>
              <a:gd name="connsiteY170" fmla="*/ 462040 h 6857997"/>
              <a:gd name="connsiteX171" fmla="*/ 5280917 w 6096000"/>
              <a:gd name="connsiteY171" fmla="*/ 462040 h 6857997"/>
              <a:gd name="connsiteX172" fmla="*/ 5281411 w 6096000"/>
              <a:gd name="connsiteY172" fmla="*/ 462040 h 6857997"/>
              <a:gd name="connsiteX173" fmla="*/ 5283798 w 6096000"/>
              <a:gd name="connsiteY173" fmla="*/ 469193 h 6857997"/>
              <a:gd name="connsiteX174" fmla="*/ 5286186 w 6096000"/>
              <a:gd name="connsiteY174" fmla="*/ 476346 h 6857997"/>
              <a:gd name="connsiteX175" fmla="*/ 5288573 w 6096000"/>
              <a:gd name="connsiteY175" fmla="*/ 483993 h 6857997"/>
              <a:gd name="connsiteX176" fmla="*/ 5290466 w 6096000"/>
              <a:gd name="connsiteY176" fmla="*/ 491146 h 6857997"/>
              <a:gd name="connsiteX177" fmla="*/ 5285692 w 6096000"/>
              <a:gd name="connsiteY177" fmla="*/ 491146 h 6857997"/>
              <a:gd name="connsiteX178" fmla="*/ 5280464 w 6096000"/>
              <a:gd name="connsiteY178" fmla="*/ 491146 h 6857997"/>
              <a:gd name="connsiteX179" fmla="*/ 5275649 w 6096000"/>
              <a:gd name="connsiteY179" fmla="*/ 491146 h 6857997"/>
              <a:gd name="connsiteX180" fmla="*/ 5270421 w 6096000"/>
              <a:gd name="connsiteY180" fmla="*/ 491146 h 6857997"/>
              <a:gd name="connsiteX181" fmla="*/ 5272809 w 6096000"/>
              <a:gd name="connsiteY181" fmla="*/ 483993 h 6857997"/>
              <a:gd name="connsiteX182" fmla="*/ 5275196 w 6096000"/>
              <a:gd name="connsiteY182" fmla="*/ 476346 h 6857997"/>
              <a:gd name="connsiteX183" fmla="*/ 5277089 w 6096000"/>
              <a:gd name="connsiteY183" fmla="*/ 469193 h 6857997"/>
              <a:gd name="connsiteX184" fmla="*/ 5024587 w 6096000"/>
              <a:gd name="connsiteY184" fmla="*/ 460602 h 6857997"/>
              <a:gd name="connsiteX185" fmla="*/ 5028411 w 6096000"/>
              <a:gd name="connsiteY185" fmla="*/ 460602 h 6857997"/>
              <a:gd name="connsiteX186" fmla="*/ 5032234 w 6096000"/>
              <a:gd name="connsiteY186" fmla="*/ 460602 h 6857997"/>
              <a:gd name="connsiteX187" fmla="*/ 5036058 w 6096000"/>
              <a:gd name="connsiteY187" fmla="*/ 460602 h 6857997"/>
              <a:gd name="connsiteX188" fmla="*/ 5039881 w 6096000"/>
              <a:gd name="connsiteY188" fmla="*/ 460602 h 6857997"/>
              <a:gd name="connsiteX189" fmla="*/ 5047487 w 6096000"/>
              <a:gd name="connsiteY189" fmla="*/ 461547 h 6857997"/>
              <a:gd name="connsiteX190" fmla="*/ 5052749 w 6096000"/>
              <a:gd name="connsiteY190" fmla="*/ 464918 h 6857997"/>
              <a:gd name="connsiteX191" fmla="*/ 5055627 w 6096000"/>
              <a:gd name="connsiteY191" fmla="*/ 470632 h 6857997"/>
              <a:gd name="connsiteX192" fmla="*/ 5056573 w 6096000"/>
              <a:gd name="connsiteY192" fmla="*/ 478731 h 6857997"/>
              <a:gd name="connsiteX193" fmla="*/ 5056573 w 6096000"/>
              <a:gd name="connsiteY193" fmla="*/ 482554 h 6857997"/>
              <a:gd name="connsiteX194" fmla="*/ 5056573 w 6096000"/>
              <a:gd name="connsiteY194" fmla="*/ 486871 h 6857997"/>
              <a:gd name="connsiteX195" fmla="*/ 5056573 w 6096000"/>
              <a:gd name="connsiteY195" fmla="*/ 491146 h 6857997"/>
              <a:gd name="connsiteX196" fmla="*/ 5056573 w 6096000"/>
              <a:gd name="connsiteY196" fmla="*/ 495463 h 6857997"/>
              <a:gd name="connsiteX197" fmla="*/ 5055627 w 6096000"/>
              <a:gd name="connsiteY197" fmla="*/ 503603 h 6857997"/>
              <a:gd name="connsiteX198" fmla="*/ 5052749 w 6096000"/>
              <a:gd name="connsiteY198" fmla="*/ 509317 h 6857997"/>
              <a:gd name="connsiteX199" fmla="*/ 5047487 w 6096000"/>
              <a:gd name="connsiteY199" fmla="*/ 513140 h 6857997"/>
              <a:gd name="connsiteX200" fmla="*/ 5039881 w 6096000"/>
              <a:gd name="connsiteY200" fmla="*/ 514086 h 6857997"/>
              <a:gd name="connsiteX201" fmla="*/ 5036058 w 6096000"/>
              <a:gd name="connsiteY201" fmla="*/ 514086 h 6857997"/>
              <a:gd name="connsiteX202" fmla="*/ 5032234 w 6096000"/>
              <a:gd name="connsiteY202" fmla="*/ 514086 h 6857997"/>
              <a:gd name="connsiteX203" fmla="*/ 5028411 w 6096000"/>
              <a:gd name="connsiteY203" fmla="*/ 514086 h 6857997"/>
              <a:gd name="connsiteX204" fmla="*/ 5024587 w 6096000"/>
              <a:gd name="connsiteY204" fmla="*/ 514086 h 6857997"/>
              <a:gd name="connsiteX205" fmla="*/ 5024587 w 6096000"/>
              <a:gd name="connsiteY205" fmla="*/ 500725 h 6857997"/>
              <a:gd name="connsiteX206" fmla="*/ 5024587 w 6096000"/>
              <a:gd name="connsiteY206" fmla="*/ 487323 h 6857997"/>
              <a:gd name="connsiteX207" fmla="*/ 5024587 w 6096000"/>
              <a:gd name="connsiteY207" fmla="*/ 473962 h 6857997"/>
              <a:gd name="connsiteX208" fmla="*/ 5024587 w 6096000"/>
              <a:gd name="connsiteY208" fmla="*/ 460602 h 6857997"/>
              <a:gd name="connsiteX209" fmla="*/ 5154166 w 6096000"/>
              <a:gd name="connsiteY209" fmla="*/ 460601 h 6857997"/>
              <a:gd name="connsiteX210" fmla="*/ 5158493 w 6096000"/>
              <a:gd name="connsiteY210" fmla="*/ 460601 h 6857997"/>
              <a:gd name="connsiteX211" fmla="*/ 5162325 w 6096000"/>
              <a:gd name="connsiteY211" fmla="*/ 460601 h 6857997"/>
              <a:gd name="connsiteX212" fmla="*/ 5166611 w 6096000"/>
              <a:gd name="connsiteY212" fmla="*/ 460601 h 6857997"/>
              <a:gd name="connsiteX213" fmla="*/ 5170444 w 6096000"/>
              <a:gd name="connsiteY213" fmla="*/ 460601 h 6857997"/>
              <a:gd name="connsiteX214" fmla="*/ 5176213 w 6096000"/>
              <a:gd name="connsiteY214" fmla="*/ 461095 h 6857997"/>
              <a:gd name="connsiteX215" fmla="*/ 5180499 w 6096000"/>
              <a:gd name="connsiteY215" fmla="*/ 462986 h 6857997"/>
              <a:gd name="connsiteX216" fmla="*/ 5182889 w 6096000"/>
              <a:gd name="connsiteY216" fmla="*/ 466809 h 6857997"/>
              <a:gd name="connsiteX217" fmla="*/ 5183878 w 6096000"/>
              <a:gd name="connsiteY217" fmla="*/ 471578 h 6857997"/>
              <a:gd name="connsiteX218" fmla="*/ 5182889 w 6096000"/>
              <a:gd name="connsiteY218" fmla="*/ 476346 h 6857997"/>
              <a:gd name="connsiteX219" fmla="*/ 5180499 w 6096000"/>
              <a:gd name="connsiteY219" fmla="*/ 480170 h 6857997"/>
              <a:gd name="connsiteX220" fmla="*/ 5176708 w 6096000"/>
              <a:gd name="connsiteY220" fmla="*/ 482102 h 6857997"/>
              <a:gd name="connsiteX221" fmla="*/ 5170444 w 6096000"/>
              <a:gd name="connsiteY221" fmla="*/ 482554 h 6857997"/>
              <a:gd name="connsiteX222" fmla="*/ 5166611 w 6096000"/>
              <a:gd name="connsiteY222" fmla="*/ 482554 h 6857997"/>
              <a:gd name="connsiteX223" fmla="*/ 5162325 w 6096000"/>
              <a:gd name="connsiteY223" fmla="*/ 482554 h 6857997"/>
              <a:gd name="connsiteX224" fmla="*/ 5158493 w 6096000"/>
              <a:gd name="connsiteY224" fmla="*/ 482554 h 6857997"/>
              <a:gd name="connsiteX225" fmla="*/ 5154166 w 6096000"/>
              <a:gd name="connsiteY225" fmla="*/ 482554 h 6857997"/>
              <a:gd name="connsiteX226" fmla="*/ 5154166 w 6096000"/>
              <a:gd name="connsiteY226" fmla="*/ 477292 h 6857997"/>
              <a:gd name="connsiteX227" fmla="*/ 5154166 w 6096000"/>
              <a:gd name="connsiteY227" fmla="*/ 471578 h 6857997"/>
              <a:gd name="connsiteX228" fmla="*/ 5154166 w 6096000"/>
              <a:gd name="connsiteY228" fmla="*/ 465863 h 6857997"/>
              <a:gd name="connsiteX229" fmla="*/ 5154166 w 6096000"/>
              <a:gd name="connsiteY229" fmla="*/ 460601 h 6857997"/>
              <a:gd name="connsiteX230" fmla="*/ 5422318 w 6096000"/>
              <a:gd name="connsiteY230" fmla="*/ 458658 h 6857997"/>
              <a:gd name="connsiteX231" fmla="*/ 5429980 w 6096000"/>
              <a:gd name="connsiteY231" fmla="*/ 459645 h 6857997"/>
              <a:gd name="connsiteX232" fmla="*/ 5435253 w 6096000"/>
              <a:gd name="connsiteY232" fmla="*/ 462976 h 6857997"/>
              <a:gd name="connsiteX233" fmla="*/ 5438096 w 6096000"/>
              <a:gd name="connsiteY233" fmla="*/ 468734 h 6857997"/>
              <a:gd name="connsiteX234" fmla="*/ 5439084 w 6096000"/>
              <a:gd name="connsiteY234" fmla="*/ 476342 h 6857997"/>
              <a:gd name="connsiteX235" fmla="*/ 5439084 w 6096000"/>
              <a:gd name="connsiteY235" fmla="*/ 481606 h 6857997"/>
              <a:gd name="connsiteX236" fmla="*/ 5439084 w 6096000"/>
              <a:gd name="connsiteY236" fmla="*/ 486870 h 6857997"/>
              <a:gd name="connsiteX237" fmla="*/ 5439084 w 6096000"/>
              <a:gd name="connsiteY237" fmla="*/ 492134 h 6857997"/>
              <a:gd name="connsiteX238" fmla="*/ 5439084 w 6096000"/>
              <a:gd name="connsiteY238" fmla="*/ 497398 h 6857997"/>
              <a:gd name="connsiteX239" fmla="*/ 5438096 w 6096000"/>
              <a:gd name="connsiteY239" fmla="*/ 505499 h 6857997"/>
              <a:gd name="connsiteX240" fmla="*/ 5435253 w 6096000"/>
              <a:gd name="connsiteY240" fmla="*/ 511216 h 6857997"/>
              <a:gd name="connsiteX241" fmla="*/ 5429980 w 6096000"/>
              <a:gd name="connsiteY241" fmla="*/ 515040 h 6857997"/>
              <a:gd name="connsiteX242" fmla="*/ 5422318 w 6096000"/>
              <a:gd name="connsiteY242" fmla="*/ 515986 h 6857997"/>
              <a:gd name="connsiteX243" fmla="*/ 5415150 w 6096000"/>
              <a:gd name="connsiteY243" fmla="*/ 515040 h 6857997"/>
              <a:gd name="connsiteX244" fmla="*/ 5409878 w 6096000"/>
              <a:gd name="connsiteY244" fmla="*/ 511216 h 6857997"/>
              <a:gd name="connsiteX245" fmla="*/ 5406541 w 6096000"/>
              <a:gd name="connsiteY245" fmla="*/ 505499 h 6857997"/>
              <a:gd name="connsiteX246" fmla="*/ 5405552 w 6096000"/>
              <a:gd name="connsiteY246" fmla="*/ 497398 h 6857997"/>
              <a:gd name="connsiteX247" fmla="*/ 5405552 w 6096000"/>
              <a:gd name="connsiteY247" fmla="*/ 492134 h 6857997"/>
              <a:gd name="connsiteX248" fmla="*/ 5405552 w 6096000"/>
              <a:gd name="connsiteY248" fmla="*/ 486870 h 6857997"/>
              <a:gd name="connsiteX249" fmla="*/ 5405552 w 6096000"/>
              <a:gd name="connsiteY249" fmla="*/ 481606 h 6857997"/>
              <a:gd name="connsiteX250" fmla="*/ 5405552 w 6096000"/>
              <a:gd name="connsiteY250" fmla="*/ 476342 h 6857997"/>
              <a:gd name="connsiteX251" fmla="*/ 5406541 w 6096000"/>
              <a:gd name="connsiteY251" fmla="*/ 468734 h 6857997"/>
              <a:gd name="connsiteX252" fmla="*/ 5409878 w 6096000"/>
              <a:gd name="connsiteY252" fmla="*/ 462976 h 6857997"/>
              <a:gd name="connsiteX253" fmla="*/ 5415150 w 6096000"/>
              <a:gd name="connsiteY253" fmla="*/ 459645 h 6857997"/>
              <a:gd name="connsiteX254" fmla="*/ 5422318 w 6096000"/>
              <a:gd name="connsiteY254" fmla="*/ 458658 h 6857997"/>
              <a:gd name="connsiteX255" fmla="*/ 4966190 w 6096000"/>
              <a:gd name="connsiteY255" fmla="*/ 451516 h 6857997"/>
              <a:gd name="connsiteX256" fmla="*/ 4960427 w 6096000"/>
              <a:gd name="connsiteY256" fmla="*/ 469194 h 6857997"/>
              <a:gd name="connsiteX257" fmla="*/ 4954706 w 6096000"/>
              <a:gd name="connsiteY257" fmla="*/ 487323 h 6857997"/>
              <a:gd name="connsiteX258" fmla="*/ 4949437 w 6096000"/>
              <a:gd name="connsiteY258" fmla="*/ 505494 h 6857997"/>
              <a:gd name="connsiteX259" fmla="*/ 4943675 w 6096000"/>
              <a:gd name="connsiteY259" fmla="*/ 523171 h 6857997"/>
              <a:gd name="connsiteX260" fmla="*/ 4946062 w 6096000"/>
              <a:gd name="connsiteY260" fmla="*/ 523171 h 6857997"/>
              <a:gd name="connsiteX261" fmla="*/ 4948450 w 6096000"/>
              <a:gd name="connsiteY261" fmla="*/ 523171 h 6857997"/>
              <a:gd name="connsiteX262" fmla="*/ 4950878 w 6096000"/>
              <a:gd name="connsiteY262" fmla="*/ 523171 h 6857997"/>
              <a:gd name="connsiteX263" fmla="*/ 4953265 w 6096000"/>
              <a:gd name="connsiteY263" fmla="*/ 523171 h 6857997"/>
              <a:gd name="connsiteX264" fmla="*/ 4955159 w 6096000"/>
              <a:gd name="connsiteY264" fmla="*/ 517416 h 6857997"/>
              <a:gd name="connsiteX265" fmla="*/ 4957093 w 6096000"/>
              <a:gd name="connsiteY265" fmla="*/ 511208 h 6857997"/>
              <a:gd name="connsiteX266" fmla="*/ 4958534 w 6096000"/>
              <a:gd name="connsiteY266" fmla="*/ 505494 h 6857997"/>
              <a:gd name="connsiteX267" fmla="*/ 4960427 w 6096000"/>
              <a:gd name="connsiteY267" fmla="*/ 499286 h 6857997"/>
              <a:gd name="connsiteX268" fmla="*/ 4967136 w 6096000"/>
              <a:gd name="connsiteY268" fmla="*/ 499286 h 6857997"/>
              <a:gd name="connsiteX269" fmla="*/ 4973352 w 6096000"/>
              <a:gd name="connsiteY269" fmla="*/ 499286 h 6857997"/>
              <a:gd name="connsiteX270" fmla="*/ 4979567 w 6096000"/>
              <a:gd name="connsiteY270" fmla="*/ 499286 h 6857997"/>
              <a:gd name="connsiteX271" fmla="*/ 4986235 w 6096000"/>
              <a:gd name="connsiteY271" fmla="*/ 499286 h 6857997"/>
              <a:gd name="connsiteX272" fmla="*/ 4987675 w 6096000"/>
              <a:gd name="connsiteY272" fmla="*/ 505494 h 6857997"/>
              <a:gd name="connsiteX273" fmla="*/ 4989610 w 6096000"/>
              <a:gd name="connsiteY273" fmla="*/ 511208 h 6857997"/>
              <a:gd name="connsiteX274" fmla="*/ 4991503 w 6096000"/>
              <a:gd name="connsiteY274" fmla="*/ 517416 h 6857997"/>
              <a:gd name="connsiteX275" fmla="*/ 4993438 w 6096000"/>
              <a:gd name="connsiteY275" fmla="*/ 523171 h 6857997"/>
              <a:gd name="connsiteX276" fmla="*/ 4995825 w 6096000"/>
              <a:gd name="connsiteY276" fmla="*/ 523171 h 6857997"/>
              <a:gd name="connsiteX277" fmla="*/ 4998212 w 6096000"/>
              <a:gd name="connsiteY277" fmla="*/ 523171 h 6857997"/>
              <a:gd name="connsiteX278" fmla="*/ 5000600 w 6096000"/>
              <a:gd name="connsiteY278" fmla="*/ 523171 h 6857997"/>
              <a:gd name="connsiteX279" fmla="*/ 5002987 w 6096000"/>
              <a:gd name="connsiteY279" fmla="*/ 523171 h 6857997"/>
              <a:gd name="connsiteX280" fmla="*/ 4997266 w 6096000"/>
              <a:gd name="connsiteY280" fmla="*/ 505494 h 6857997"/>
              <a:gd name="connsiteX281" fmla="*/ 4991997 w 6096000"/>
              <a:gd name="connsiteY281" fmla="*/ 487323 h 6857997"/>
              <a:gd name="connsiteX282" fmla="*/ 4986235 w 6096000"/>
              <a:gd name="connsiteY282" fmla="*/ 469194 h 6857997"/>
              <a:gd name="connsiteX283" fmla="*/ 4980513 w 6096000"/>
              <a:gd name="connsiteY283" fmla="*/ 451516 h 6857997"/>
              <a:gd name="connsiteX284" fmla="*/ 4977179 w 6096000"/>
              <a:gd name="connsiteY284" fmla="*/ 451516 h 6857997"/>
              <a:gd name="connsiteX285" fmla="*/ 4973352 w 6096000"/>
              <a:gd name="connsiteY285" fmla="*/ 451516 h 6857997"/>
              <a:gd name="connsiteX286" fmla="*/ 4969524 w 6096000"/>
              <a:gd name="connsiteY286" fmla="*/ 451516 h 6857997"/>
              <a:gd name="connsiteX287" fmla="*/ 5015008 w 6096000"/>
              <a:gd name="connsiteY287" fmla="*/ 451516 h 6857997"/>
              <a:gd name="connsiteX288" fmla="*/ 5015008 w 6096000"/>
              <a:gd name="connsiteY288" fmla="*/ 469194 h 6857997"/>
              <a:gd name="connsiteX289" fmla="*/ 5015008 w 6096000"/>
              <a:gd name="connsiteY289" fmla="*/ 487323 h 6857997"/>
              <a:gd name="connsiteX290" fmla="*/ 5015008 w 6096000"/>
              <a:gd name="connsiteY290" fmla="*/ 505494 h 6857997"/>
              <a:gd name="connsiteX291" fmla="*/ 5015008 w 6096000"/>
              <a:gd name="connsiteY291" fmla="*/ 523171 h 6857997"/>
              <a:gd name="connsiteX292" fmla="*/ 5021216 w 6096000"/>
              <a:gd name="connsiteY292" fmla="*/ 523171 h 6857997"/>
              <a:gd name="connsiteX293" fmla="*/ 5027465 w 6096000"/>
              <a:gd name="connsiteY293" fmla="*/ 523171 h 6857997"/>
              <a:gd name="connsiteX294" fmla="*/ 5033673 w 6096000"/>
              <a:gd name="connsiteY294" fmla="*/ 523171 h 6857997"/>
              <a:gd name="connsiteX295" fmla="*/ 5039881 w 6096000"/>
              <a:gd name="connsiteY295" fmla="*/ 523171 h 6857997"/>
              <a:gd name="connsiteX296" fmla="*/ 5051310 w 6096000"/>
              <a:gd name="connsiteY296" fmla="*/ 521239 h 6857997"/>
              <a:gd name="connsiteX297" fmla="*/ 5059451 w 6096000"/>
              <a:gd name="connsiteY297" fmla="*/ 515977 h 6857997"/>
              <a:gd name="connsiteX298" fmla="*/ 5064713 w 6096000"/>
              <a:gd name="connsiteY298" fmla="*/ 507385 h 6857997"/>
              <a:gd name="connsiteX299" fmla="*/ 5066152 w 6096000"/>
              <a:gd name="connsiteY299" fmla="*/ 495463 h 6857997"/>
              <a:gd name="connsiteX300" fmla="*/ 5066152 w 6096000"/>
              <a:gd name="connsiteY300" fmla="*/ 491146 h 6857997"/>
              <a:gd name="connsiteX301" fmla="*/ 5066152 w 6096000"/>
              <a:gd name="connsiteY301" fmla="*/ 486871 h 6857997"/>
              <a:gd name="connsiteX302" fmla="*/ 5066152 w 6096000"/>
              <a:gd name="connsiteY302" fmla="*/ 482554 h 6857997"/>
              <a:gd name="connsiteX303" fmla="*/ 5066152 w 6096000"/>
              <a:gd name="connsiteY303" fmla="*/ 478731 h 6857997"/>
              <a:gd name="connsiteX304" fmla="*/ 5064713 w 6096000"/>
              <a:gd name="connsiteY304" fmla="*/ 466809 h 6857997"/>
              <a:gd name="connsiteX305" fmla="*/ 5059451 w 6096000"/>
              <a:gd name="connsiteY305" fmla="*/ 458217 h 6857997"/>
              <a:gd name="connsiteX306" fmla="*/ 5051310 w 6096000"/>
              <a:gd name="connsiteY306" fmla="*/ 452955 h 6857997"/>
              <a:gd name="connsiteX307" fmla="*/ 5039881 w 6096000"/>
              <a:gd name="connsiteY307" fmla="*/ 451516 h 6857997"/>
              <a:gd name="connsiteX308" fmla="*/ 5033673 w 6096000"/>
              <a:gd name="connsiteY308" fmla="*/ 451516 h 6857997"/>
              <a:gd name="connsiteX309" fmla="*/ 5027465 w 6096000"/>
              <a:gd name="connsiteY309" fmla="*/ 451516 h 6857997"/>
              <a:gd name="connsiteX310" fmla="*/ 5021216 w 6096000"/>
              <a:gd name="connsiteY310" fmla="*/ 451516 h 6857997"/>
              <a:gd name="connsiteX311" fmla="*/ 5015008 w 6096000"/>
              <a:gd name="connsiteY311" fmla="*/ 451516 h 6857997"/>
              <a:gd name="connsiteX312" fmla="*/ 5095712 w 6096000"/>
              <a:gd name="connsiteY312" fmla="*/ 451516 h 6857997"/>
              <a:gd name="connsiteX313" fmla="*/ 5089958 w 6096000"/>
              <a:gd name="connsiteY313" fmla="*/ 469193 h 6857997"/>
              <a:gd name="connsiteX314" fmla="*/ 5084738 w 6096000"/>
              <a:gd name="connsiteY314" fmla="*/ 487323 h 6857997"/>
              <a:gd name="connsiteX315" fmla="*/ 5078985 w 6096000"/>
              <a:gd name="connsiteY315" fmla="*/ 505494 h 6857997"/>
              <a:gd name="connsiteX316" fmla="*/ 5073272 w 6096000"/>
              <a:gd name="connsiteY316" fmla="*/ 523171 h 6857997"/>
              <a:gd name="connsiteX317" fmla="*/ 5075656 w 6096000"/>
              <a:gd name="connsiteY317" fmla="*/ 523171 h 6857997"/>
              <a:gd name="connsiteX318" fmla="*/ 5078039 w 6096000"/>
              <a:gd name="connsiteY318" fmla="*/ 523171 h 6857997"/>
              <a:gd name="connsiteX319" fmla="*/ 5080423 w 6096000"/>
              <a:gd name="connsiteY319" fmla="*/ 523171 h 6857997"/>
              <a:gd name="connsiteX320" fmla="*/ 5082807 w 6096000"/>
              <a:gd name="connsiteY320" fmla="*/ 523171 h 6857997"/>
              <a:gd name="connsiteX321" fmla="*/ 5084738 w 6096000"/>
              <a:gd name="connsiteY321" fmla="*/ 517416 h 6857997"/>
              <a:gd name="connsiteX322" fmla="*/ 5086629 w 6096000"/>
              <a:gd name="connsiteY322" fmla="*/ 511208 h 6857997"/>
              <a:gd name="connsiteX323" fmla="*/ 5088561 w 6096000"/>
              <a:gd name="connsiteY323" fmla="*/ 505494 h 6857997"/>
              <a:gd name="connsiteX324" fmla="*/ 5090451 w 6096000"/>
              <a:gd name="connsiteY324" fmla="*/ 499286 h 6857997"/>
              <a:gd name="connsiteX325" fmla="*/ 5096657 w 6096000"/>
              <a:gd name="connsiteY325" fmla="*/ 499286 h 6857997"/>
              <a:gd name="connsiteX326" fmla="*/ 5102863 w 6096000"/>
              <a:gd name="connsiteY326" fmla="*/ 499286 h 6857997"/>
              <a:gd name="connsiteX327" fmla="*/ 5109562 w 6096000"/>
              <a:gd name="connsiteY327" fmla="*/ 499286 h 6857997"/>
              <a:gd name="connsiteX328" fmla="*/ 5115768 w 6096000"/>
              <a:gd name="connsiteY328" fmla="*/ 499286 h 6857997"/>
              <a:gd name="connsiteX329" fmla="*/ 5117658 w 6096000"/>
              <a:gd name="connsiteY329" fmla="*/ 505494 h 6857997"/>
              <a:gd name="connsiteX330" fmla="*/ 5119590 w 6096000"/>
              <a:gd name="connsiteY330" fmla="*/ 511208 h 6857997"/>
              <a:gd name="connsiteX331" fmla="*/ 5121028 w 6096000"/>
              <a:gd name="connsiteY331" fmla="*/ 517416 h 6857997"/>
              <a:gd name="connsiteX332" fmla="*/ 5122919 w 6096000"/>
              <a:gd name="connsiteY332" fmla="*/ 523171 h 6857997"/>
              <a:gd name="connsiteX333" fmla="*/ 5125303 w 6096000"/>
              <a:gd name="connsiteY333" fmla="*/ 523171 h 6857997"/>
              <a:gd name="connsiteX334" fmla="*/ 5127686 w 6096000"/>
              <a:gd name="connsiteY334" fmla="*/ 523171 h 6857997"/>
              <a:gd name="connsiteX335" fmla="*/ 5130070 w 6096000"/>
              <a:gd name="connsiteY335" fmla="*/ 523171 h 6857997"/>
              <a:gd name="connsiteX336" fmla="*/ 5132947 w 6096000"/>
              <a:gd name="connsiteY336" fmla="*/ 523171 h 6857997"/>
              <a:gd name="connsiteX337" fmla="*/ 5127234 w 6096000"/>
              <a:gd name="connsiteY337" fmla="*/ 505494 h 6857997"/>
              <a:gd name="connsiteX338" fmla="*/ 5121480 w 6096000"/>
              <a:gd name="connsiteY338" fmla="*/ 487323 h 6857997"/>
              <a:gd name="connsiteX339" fmla="*/ 5115768 w 6096000"/>
              <a:gd name="connsiteY339" fmla="*/ 469193 h 6857997"/>
              <a:gd name="connsiteX340" fmla="*/ 5110507 w 6096000"/>
              <a:gd name="connsiteY340" fmla="*/ 451516 h 6857997"/>
              <a:gd name="connsiteX341" fmla="*/ 5106685 w 6096000"/>
              <a:gd name="connsiteY341" fmla="*/ 451516 h 6857997"/>
              <a:gd name="connsiteX342" fmla="*/ 5102863 w 6096000"/>
              <a:gd name="connsiteY342" fmla="*/ 451516 h 6857997"/>
              <a:gd name="connsiteX343" fmla="*/ 5099534 w 6096000"/>
              <a:gd name="connsiteY343" fmla="*/ 451516 h 6857997"/>
              <a:gd name="connsiteX344" fmla="*/ 5144605 w 6096000"/>
              <a:gd name="connsiteY344" fmla="*/ 451516 h 6857997"/>
              <a:gd name="connsiteX345" fmla="*/ 5144605 w 6096000"/>
              <a:gd name="connsiteY345" fmla="*/ 469193 h 6857997"/>
              <a:gd name="connsiteX346" fmla="*/ 5144605 w 6096000"/>
              <a:gd name="connsiteY346" fmla="*/ 487323 h 6857997"/>
              <a:gd name="connsiteX347" fmla="*/ 5144605 w 6096000"/>
              <a:gd name="connsiteY347" fmla="*/ 505494 h 6857997"/>
              <a:gd name="connsiteX348" fmla="*/ 5144605 w 6096000"/>
              <a:gd name="connsiteY348" fmla="*/ 523171 h 6857997"/>
              <a:gd name="connsiteX349" fmla="*/ 5146995 w 6096000"/>
              <a:gd name="connsiteY349" fmla="*/ 523171 h 6857997"/>
              <a:gd name="connsiteX350" fmla="*/ 5149385 w 6096000"/>
              <a:gd name="connsiteY350" fmla="*/ 523171 h 6857997"/>
              <a:gd name="connsiteX351" fmla="*/ 5151776 w 6096000"/>
              <a:gd name="connsiteY351" fmla="*/ 523171 h 6857997"/>
              <a:gd name="connsiteX352" fmla="*/ 5154166 w 6096000"/>
              <a:gd name="connsiteY352" fmla="*/ 523171 h 6857997"/>
              <a:gd name="connsiteX353" fmla="*/ 5154166 w 6096000"/>
              <a:gd name="connsiteY353" fmla="*/ 515031 h 6857997"/>
              <a:gd name="connsiteX354" fmla="*/ 5154166 w 6096000"/>
              <a:gd name="connsiteY354" fmla="*/ 507385 h 6857997"/>
              <a:gd name="connsiteX355" fmla="*/ 5154166 w 6096000"/>
              <a:gd name="connsiteY355" fmla="*/ 499286 h 6857997"/>
              <a:gd name="connsiteX356" fmla="*/ 5154166 w 6096000"/>
              <a:gd name="connsiteY356" fmla="*/ 491146 h 6857997"/>
              <a:gd name="connsiteX357" fmla="*/ 5158493 w 6096000"/>
              <a:gd name="connsiteY357" fmla="*/ 491146 h 6857997"/>
              <a:gd name="connsiteX358" fmla="*/ 5162325 w 6096000"/>
              <a:gd name="connsiteY358" fmla="*/ 491146 h 6857997"/>
              <a:gd name="connsiteX359" fmla="*/ 5166611 w 6096000"/>
              <a:gd name="connsiteY359" fmla="*/ 491146 h 6857997"/>
              <a:gd name="connsiteX360" fmla="*/ 5170444 w 6096000"/>
              <a:gd name="connsiteY360" fmla="*/ 491146 h 6857997"/>
              <a:gd name="connsiteX361" fmla="*/ 5180499 w 6096000"/>
              <a:gd name="connsiteY361" fmla="*/ 490201 h 6857997"/>
              <a:gd name="connsiteX362" fmla="*/ 5187670 w 6096000"/>
              <a:gd name="connsiteY362" fmla="*/ 485925 h 6857997"/>
              <a:gd name="connsiteX363" fmla="*/ 5191997 w 6096000"/>
              <a:gd name="connsiteY363" fmla="*/ 479676 h 6857997"/>
              <a:gd name="connsiteX364" fmla="*/ 5193934 w 6096000"/>
              <a:gd name="connsiteY364" fmla="*/ 471125 h 6857997"/>
              <a:gd name="connsiteX365" fmla="*/ 5192491 w 6096000"/>
              <a:gd name="connsiteY365" fmla="*/ 462492 h 6857997"/>
              <a:gd name="connsiteX366" fmla="*/ 5188164 w 6096000"/>
              <a:gd name="connsiteY366" fmla="*/ 456285 h 6857997"/>
              <a:gd name="connsiteX367" fmla="*/ 5180499 w 6096000"/>
              <a:gd name="connsiteY367" fmla="*/ 452462 h 6857997"/>
              <a:gd name="connsiteX368" fmla="*/ 5170444 w 6096000"/>
              <a:gd name="connsiteY368" fmla="*/ 451516 h 6857997"/>
              <a:gd name="connsiteX369" fmla="*/ 5164221 w 6096000"/>
              <a:gd name="connsiteY369" fmla="*/ 451516 h 6857997"/>
              <a:gd name="connsiteX370" fmla="*/ 5157545 w 6096000"/>
              <a:gd name="connsiteY370" fmla="*/ 451516 h 6857997"/>
              <a:gd name="connsiteX371" fmla="*/ 5151322 w 6096000"/>
              <a:gd name="connsiteY371" fmla="*/ 451516 h 6857997"/>
              <a:gd name="connsiteX372" fmla="*/ 5144605 w 6096000"/>
              <a:gd name="connsiteY372" fmla="*/ 451516 h 6857997"/>
              <a:gd name="connsiteX373" fmla="*/ 5201417 w 6096000"/>
              <a:gd name="connsiteY373" fmla="*/ 451516 h 6857997"/>
              <a:gd name="connsiteX374" fmla="*/ 5201417 w 6096000"/>
              <a:gd name="connsiteY374" fmla="*/ 453448 h 6857997"/>
              <a:gd name="connsiteX375" fmla="*/ 5201417 w 6096000"/>
              <a:gd name="connsiteY375" fmla="*/ 455832 h 6857997"/>
              <a:gd name="connsiteX376" fmla="*/ 5201417 w 6096000"/>
              <a:gd name="connsiteY376" fmla="*/ 458217 h 6857997"/>
              <a:gd name="connsiteX377" fmla="*/ 5201417 w 6096000"/>
              <a:gd name="connsiteY377" fmla="*/ 460601 h 6857997"/>
              <a:gd name="connsiteX378" fmla="*/ 5206651 w 6096000"/>
              <a:gd name="connsiteY378" fmla="*/ 460601 h 6857997"/>
              <a:gd name="connsiteX379" fmla="*/ 5211473 w 6096000"/>
              <a:gd name="connsiteY379" fmla="*/ 460601 h 6857997"/>
              <a:gd name="connsiteX380" fmla="*/ 5216706 w 6096000"/>
              <a:gd name="connsiteY380" fmla="*/ 460601 h 6857997"/>
              <a:gd name="connsiteX381" fmla="*/ 5221982 w 6096000"/>
              <a:gd name="connsiteY381" fmla="*/ 460601 h 6857997"/>
              <a:gd name="connsiteX382" fmla="*/ 5221982 w 6096000"/>
              <a:gd name="connsiteY382" fmla="*/ 476346 h 6857997"/>
              <a:gd name="connsiteX383" fmla="*/ 5221982 w 6096000"/>
              <a:gd name="connsiteY383" fmla="*/ 491639 h 6857997"/>
              <a:gd name="connsiteX384" fmla="*/ 5221982 w 6096000"/>
              <a:gd name="connsiteY384" fmla="*/ 507384 h 6857997"/>
              <a:gd name="connsiteX385" fmla="*/ 5221982 w 6096000"/>
              <a:gd name="connsiteY385" fmla="*/ 523171 h 6857997"/>
              <a:gd name="connsiteX386" fmla="*/ 5224372 w 6096000"/>
              <a:gd name="connsiteY386" fmla="*/ 523171 h 6857997"/>
              <a:gd name="connsiteX387" fmla="*/ 5226762 w 6096000"/>
              <a:gd name="connsiteY387" fmla="*/ 523171 h 6857997"/>
              <a:gd name="connsiteX388" fmla="*/ 5229152 w 6096000"/>
              <a:gd name="connsiteY388" fmla="*/ 523171 h 6857997"/>
              <a:gd name="connsiteX389" fmla="*/ 5231543 w 6096000"/>
              <a:gd name="connsiteY389" fmla="*/ 523171 h 6857997"/>
              <a:gd name="connsiteX390" fmla="*/ 5231543 w 6096000"/>
              <a:gd name="connsiteY390" fmla="*/ 507384 h 6857997"/>
              <a:gd name="connsiteX391" fmla="*/ 5231543 w 6096000"/>
              <a:gd name="connsiteY391" fmla="*/ 491639 h 6857997"/>
              <a:gd name="connsiteX392" fmla="*/ 5231543 w 6096000"/>
              <a:gd name="connsiteY392" fmla="*/ 476346 h 6857997"/>
              <a:gd name="connsiteX393" fmla="*/ 5231543 w 6096000"/>
              <a:gd name="connsiteY393" fmla="*/ 460601 h 6857997"/>
              <a:gd name="connsiteX394" fmla="*/ 5236364 w 6096000"/>
              <a:gd name="connsiteY394" fmla="*/ 460601 h 6857997"/>
              <a:gd name="connsiteX395" fmla="*/ 5241639 w 6096000"/>
              <a:gd name="connsiteY395" fmla="*/ 460601 h 6857997"/>
              <a:gd name="connsiteX396" fmla="*/ 5246873 w 6096000"/>
              <a:gd name="connsiteY396" fmla="*/ 460601 h 6857997"/>
              <a:gd name="connsiteX397" fmla="*/ 5251654 w 6096000"/>
              <a:gd name="connsiteY397" fmla="*/ 460601 h 6857997"/>
              <a:gd name="connsiteX398" fmla="*/ 5251654 w 6096000"/>
              <a:gd name="connsiteY398" fmla="*/ 458217 h 6857997"/>
              <a:gd name="connsiteX399" fmla="*/ 5251654 w 6096000"/>
              <a:gd name="connsiteY399" fmla="*/ 455832 h 6857997"/>
              <a:gd name="connsiteX400" fmla="*/ 5251654 w 6096000"/>
              <a:gd name="connsiteY400" fmla="*/ 453448 h 6857997"/>
              <a:gd name="connsiteX401" fmla="*/ 5251654 w 6096000"/>
              <a:gd name="connsiteY401" fmla="*/ 451516 h 6857997"/>
              <a:gd name="connsiteX402" fmla="*/ 5239208 w 6096000"/>
              <a:gd name="connsiteY402" fmla="*/ 451516 h 6857997"/>
              <a:gd name="connsiteX403" fmla="*/ 5226762 w 6096000"/>
              <a:gd name="connsiteY403" fmla="*/ 451516 h 6857997"/>
              <a:gd name="connsiteX404" fmla="*/ 5213863 w 6096000"/>
              <a:gd name="connsiteY404" fmla="*/ 451516 h 6857997"/>
              <a:gd name="connsiteX405" fmla="*/ 5309052 w 6096000"/>
              <a:gd name="connsiteY405" fmla="*/ 451516 h 6857997"/>
              <a:gd name="connsiteX406" fmla="*/ 5309052 w 6096000"/>
              <a:gd name="connsiteY406" fmla="*/ 453448 h 6857997"/>
              <a:gd name="connsiteX407" fmla="*/ 5309052 w 6096000"/>
              <a:gd name="connsiteY407" fmla="*/ 455832 h 6857997"/>
              <a:gd name="connsiteX408" fmla="*/ 5309052 w 6096000"/>
              <a:gd name="connsiteY408" fmla="*/ 458216 h 6857997"/>
              <a:gd name="connsiteX409" fmla="*/ 5309052 w 6096000"/>
              <a:gd name="connsiteY409" fmla="*/ 460601 h 6857997"/>
              <a:gd name="connsiteX410" fmla="*/ 5314313 w 6096000"/>
              <a:gd name="connsiteY410" fmla="*/ 460601 h 6857997"/>
              <a:gd name="connsiteX411" fmla="*/ 5319082 w 6096000"/>
              <a:gd name="connsiteY411" fmla="*/ 460601 h 6857997"/>
              <a:gd name="connsiteX412" fmla="*/ 5324302 w 6096000"/>
              <a:gd name="connsiteY412" fmla="*/ 460601 h 6857997"/>
              <a:gd name="connsiteX413" fmla="*/ 5329563 w 6096000"/>
              <a:gd name="connsiteY413" fmla="*/ 460601 h 6857997"/>
              <a:gd name="connsiteX414" fmla="*/ 5329563 w 6096000"/>
              <a:gd name="connsiteY414" fmla="*/ 476346 h 6857997"/>
              <a:gd name="connsiteX415" fmla="*/ 5329563 w 6096000"/>
              <a:gd name="connsiteY415" fmla="*/ 491639 h 6857997"/>
              <a:gd name="connsiteX416" fmla="*/ 5329563 w 6096000"/>
              <a:gd name="connsiteY416" fmla="*/ 507384 h 6857997"/>
              <a:gd name="connsiteX417" fmla="*/ 5329563 w 6096000"/>
              <a:gd name="connsiteY417" fmla="*/ 523171 h 6857997"/>
              <a:gd name="connsiteX418" fmla="*/ 5331947 w 6096000"/>
              <a:gd name="connsiteY418" fmla="*/ 523171 h 6857997"/>
              <a:gd name="connsiteX419" fmla="*/ 5334331 w 6096000"/>
              <a:gd name="connsiteY419" fmla="*/ 523171 h 6857997"/>
              <a:gd name="connsiteX420" fmla="*/ 5336715 w 6096000"/>
              <a:gd name="connsiteY420" fmla="*/ 523171 h 6857997"/>
              <a:gd name="connsiteX421" fmla="*/ 5339141 w 6096000"/>
              <a:gd name="connsiteY421" fmla="*/ 523171 h 6857997"/>
              <a:gd name="connsiteX422" fmla="*/ 5339141 w 6096000"/>
              <a:gd name="connsiteY422" fmla="*/ 507384 h 6857997"/>
              <a:gd name="connsiteX423" fmla="*/ 5339141 w 6096000"/>
              <a:gd name="connsiteY423" fmla="*/ 491639 h 6857997"/>
              <a:gd name="connsiteX424" fmla="*/ 5339141 w 6096000"/>
              <a:gd name="connsiteY424" fmla="*/ 476346 h 6857997"/>
              <a:gd name="connsiteX425" fmla="*/ 5339141 w 6096000"/>
              <a:gd name="connsiteY425" fmla="*/ 460601 h 6857997"/>
              <a:gd name="connsiteX426" fmla="*/ 5343909 w 6096000"/>
              <a:gd name="connsiteY426" fmla="*/ 460601 h 6857997"/>
              <a:gd name="connsiteX427" fmla="*/ 5349170 w 6096000"/>
              <a:gd name="connsiteY427" fmla="*/ 460601 h 6857997"/>
              <a:gd name="connsiteX428" fmla="*/ 5354390 w 6096000"/>
              <a:gd name="connsiteY428" fmla="*/ 460601 h 6857997"/>
              <a:gd name="connsiteX429" fmla="*/ 5359652 w 6096000"/>
              <a:gd name="connsiteY429" fmla="*/ 460601 h 6857997"/>
              <a:gd name="connsiteX430" fmla="*/ 5359652 w 6096000"/>
              <a:gd name="connsiteY430" fmla="*/ 458216 h 6857997"/>
              <a:gd name="connsiteX431" fmla="*/ 5359652 w 6096000"/>
              <a:gd name="connsiteY431" fmla="*/ 455832 h 6857997"/>
              <a:gd name="connsiteX432" fmla="*/ 5359652 w 6096000"/>
              <a:gd name="connsiteY432" fmla="*/ 453448 h 6857997"/>
              <a:gd name="connsiteX433" fmla="*/ 5359652 w 6096000"/>
              <a:gd name="connsiteY433" fmla="*/ 451516 h 6857997"/>
              <a:gd name="connsiteX434" fmla="*/ 5346745 w 6096000"/>
              <a:gd name="connsiteY434" fmla="*/ 451516 h 6857997"/>
              <a:gd name="connsiteX435" fmla="*/ 5334331 w 6096000"/>
              <a:gd name="connsiteY435" fmla="*/ 451516 h 6857997"/>
              <a:gd name="connsiteX436" fmla="*/ 5321466 w 6096000"/>
              <a:gd name="connsiteY436" fmla="*/ 451516 h 6857997"/>
              <a:gd name="connsiteX437" fmla="*/ 5273261 w 6096000"/>
              <a:gd name="connsiteY437" fmla="*/ 451516 h 6857997"/>
              <a:gd name="connsiteX438" fmla="*/ 5267540 w 6096000"/>
              <a:gd name="connsiteY438" fmla="*/ 469193 h 6857997"/>
              <a:gd name="connsiteX439" fmla="*/ 5262272 w 6096000"/>
              <a:gd name="connsiteY439" fmla="*/ 487323 h 6857997"/>
              <a:gd name="connsiteX440" fmla="*/ 5256509 w 6096000"/>
              <a:gd name="connsiteY440" fmla="*/ 505493 h 6857997"/>
              <a:gd name="connsiteX441" fmla="*/ 5250788 w 6096000"/>
              <a:gd name="connsiteY441" fmla="*/ 523171 h 6857997"/>
              <a:gd name="connsiteX442" fmla="*/ 5253175 w 6096000"/>
              <a:gd name="connsiteY442" fmla="*/ 523171 h 6857997"/>
              <a:gd name="connsiteX443" fmla="*/ 5255563 w 6096000"/>
              <a:gd name="connsiteY443" fmla="*/ 523171 h 6857997"/>
              <a:gd name="connsiteX444" fmla="*/ 5257950 w 6096000"/>
              <a:gd name="connsiteY444" fmla="*/ 523171 h 6857997"/>
              <a:gd name="connsiteX445" fmla="*/ 5260337 w 6096000"/>
              <a:gd name="connsiteY445" fmla="*/ 523171 h 6857997"/>
              <a:gd name="connsiteX446" fmla="*/ 5262272 w 6096000"/>
              <a:gd name="connsiteY446" fmla="*/ 517415 h 6857997"/>
              <a:gd name="connsiteX447" fmla="*/ 5264165 w 6096000"/>
              <a:gd name="connsiteY447" fmla="*/ 511207 h 6857997"/>
              <a:gd name="connsiteX448" fmla="*/ 5266100 w 6096000"/>
              <a:gd name="connsiteY448" fmla="*/ 505493 h 6857997"/>
              <a:gd name="connsiteX449" fmla="*/ 5267993 w 6096000"/>
              <a:gd name="connsiteY449" fmla="*/ 499286 h 6857997"/>
              <a:gd name="connsiteX450" fmla="*/ 5274208 w 6096000"/>
              <a:gd name="connsiteY450" fmla="*/ 499286 h 6857997"/>
              <a:gd name="connsiteX451" fmla="*/ 5280464 w 6096000"/>
              <a:gd name="connsiteY451" fmla="*/ 499286 h 6857997"/>
              <a:gd name="connsiteX452" fmla="*/ 5287132 w 6096000"/>
              <a:gd name="connsiteY452" fmla="*/ 499286 h 6857997"/>
              <a:gd name="connsiteX453" fmla="*/ 5293348 w 6096000"/>
              <a:gd name="connsiteY453" fmla="*/ 499286 h 6857997"/>
              <a:gd name="connsiteX454" fmla="*/ 5295282 w 6096000"/>
              <a:gd name="connsiteY454" fmla="*/ 505493 h 6857997"/>
              <a:gd name="connsiteX455" fmla="*/ 5297176 w 6096000"/>
              <a:gd name="connsiteY455" fmla="*/ 511207 h 6857997"/>
              <a:gd name="connsiteX456" fmla="*/ 5298616 w 6096000"/>
              <a:gd name="connsiteY456" fmla="*/ 517415 h 6857997"/>
              <a:gd name="connsiteX457" fmla="*/ 5300510 w 6096000"/>
              <a:gd name="connsiteY457" fmla="*/ 523171 h 6857997"/>
              <a:gd name="connsiteX458" fmla="*/ 5302938 w 6096000"/>
              <a:gd name="connsiteY458" fmla="*/ 523171 h 6857997"/>
              <a:gd name="connsiteX459" fmla="*/ 5305325 w 6096000"/>
              <a:gd name="connsiteY459" fmla="*/ 523171 h 6857997"/>
              <a:gd name="connsiteX460" fmla="*/ 5307713 w 6096000"/>
              <a:gd name="connsiteY460" fmla="*/ 523171 h 6857997"/>
              <a:gd name="connsiteX461" fmla="*/ 5310100 w 6096000"/>
              <a:gd name="connsiteY461" fmla="*/ 523171 h 6857997"/>
              <a:gd name="connsiteX462" fmla="*/ 5304831 w 6096000"/>
              <a:gd name="connsiteY462" fmla="*/ 505493 h 6857997"/>
              <a:gd name="connsiteX463" fmla="*/ 5299110 w 6096000"/>
              <a:gd name="connsiteY463" fmla="*/ 487323 h 6857997"/>
              <a:gd name="connsiteX464" fmla="*/ 5293348 w 6096000"/>
              <a:gd name="connsiteY464" fmla="*/ 469193 h 6857997"/>
              <a:gd name="connsiteX465" fmla="*/ 5287626 w 6096000"/>
              <a:gd name="connsiteY465" fmla="*/ 451516 h 6857997"/>
              <a:gd name="connsiteX466" fmla="*/ 5284292 w 6096000"/>
              <a:gd name="connsiteY466" fmla="*/ 451516 h 6857997"/>
              <a:gd name="connsiteX467" fmla="*/ 5280464 w 6096000"/>
              <a:gd name="connsiteY467" fmla="*/ 451516 h 6857997"/>
              <a:gd name="connsiteX468" fmla="*/ 5277089 w 6096000"/>
              <a:gd name="connsiteY468" fmla="*/ 451516 h 6857997"/>
              <a:gd name="connsiteX469" fmla="*/ 5371672 w 6096000"/>
              <a:gd name="connsiteY469" fmla="*/ 451515 h 6857997"/>
              <a:gd name="connsiteX470" fmla="*/ 5371672 w 6096000"/>
              <a:gd name="connsiteY470" fmla="*/ 469193 h 6857997"/>
              <a:gd name="connsiteX471" fmla="*/ 5371672 w 6096000"/>
              <a:gd name="connsiteY471" fmla="*/ 487322 h 6857997"/>
              <a:gd name="connsiteX472" fmla="*/ 5371672 w 6096000"/>
              <a:gd name="connsiteY472" fmla="*/ 505493 h 6857997"/>
              <a:gd name="connsiteX473" fmla="*/ 5371672 w 6096000"/>
              <a:gd name="connsiteY473" fmla="*/ 523170 h 6857997"/>
              <a:gd name="connsiteX474" fmla="*/ 5374067 w 6096000"/>
              <a:gd name="connsiteY474" fmla="*/ 523170 h 6857997"/>
              <a:gd name="connsiteX475" fmla="*/ 5376461 w 6096000"/>
              <a:gd name="connsiteY475" fmla="*/ 523170 h 6857997"/>
              <a:gd name="connsiteX476" fmla="*/ 5378856 w 6096000"/>
              <a:gd name="connsiteY476" fmla="*/ 523170 h 6857997"/>
              <a:gd name="connsiteX477" fmla="*/ 5381251 w 6096000"/>
              <a:gd name="connsiteY477" fmla="*/ 523170 h 6857997"/>
              <a:gd name="connsiteX478" fmla="*/ 5381251 w 6096000"/>
              <a:gd name="connsiteY478" fmla="*/ 505493 h 6857997"/>
              <a:gd name="connsiteX479" fmla="*/ 5381251 w 6096000"/>
              <a:gd name="connsiteY479" fmla="*/ 487322 h 6857997"/>
              <a:gd name="connsiteX480" fmla="*/ 5381251 w 6096000"/>
              <a:gd name="connsiteY480" fmla="*/ 469193 h 6857997"/>
              <a:gd name="connsiteX481" fmla="*/ 5381251 w 6096000"/>
              <a:gd name="connsiteY481" fmla="*/ 451515 h 6857997"/>
              <a:gd name="connsiteX482" fmla="*/ 5378856 w 6096000"/>
              <a:gd name="connsiteY482" fmla="*/ 451515 h 6857997"/>
              <a:gd name="connsiteX483" fmla="*/ 5376461 w 6096000"/>
              <a:gd name="connsiteY483" fmla="*/ 451515 h 6857997"/>
              <a:gd name="connsiteX484" fmla="*/ 5374067 w 6096000"/>
              <a:gd name="connsiteY484" fmla="*/ 451515 h 6857997"/>
              <a:gd name="connsiteX485" fmla="*/ 5464060 w 6096000"/>
              <a:gd name="connsiteY485" fmla="*/ 451515 h 6857997"/>
              <a:gd name="connsiteX486" fmla="*/ 5464060 w 6096000"/>
              <a:gd name="connsiteY486" fmla="*/ 469193 h 6857997"/>
              <a:gd name="connsiteX487" fmla="*/ 5464060 w 6096000"/>
              <a:gd name="connsiteY487" fmla="*/ 487322 h 6857997"/>
              <a:gd name="connsiteX488" fmla="*/ 5464060 w 6096000"/>
              <a:gd name="connsiteY488" fmla="*/ 505493 h 6857997"/>
              <a:gd name="connsiteX489" fmla="*/ 5464060 w 6096000"/>
              <a:gd name="connsiteY489" fmla="*/ 523170 h 6857997"/>
              <a:gd name="connsiteX490" fmla="*/ 5466448 w 6096000"/>
              <a:gd name="connsiteY490" fmla="*/ 523170 h 6857997"/>
              <a:gd name="connsiteX491" fmla="*/ 5468835 w 6096000"/>
              <a:gd name="connsiteY491" fmla="*/ 523170 h 6857997"/>
              <a:gd name="connsiteX492" fmla="*/ 5471223 w 6096000"/>
              <a:gd name="connsiteY492" fmla="*/ 523170 h 6857997"/>
              <a:gd name="connsiteX493" fmla="*/ 5473610 w 6096000"/>
              <a:gd name="connsiteY493" fmla="*/ 523170 h 6857997"/>
              <a:gd name="connsiteX494" fmla="*/ 5473610 w 6096000"/>
              <a:gd name="connsiteY494" fmla="*/ 509768 h 6857997"/>
              <a:gd name="connsiteX495" fmla="*/ 5473610 w 6096000"/>
              <a:gd name="connsiteY495" fmla="*/ 496407 h 6857997"/>
              <a:gd name="connsiteX496" fmla="*/ 5473610 w 6096000"/>
              <a:gd name="connsiteY496" fmla="*/ 482553 h 6857997"/>
              <a:gd name="connsiteX497" fmla="*/ 5473610 w 6096000"/>
              <a:gd name="connsiteY497" fmla="*/ 469193 h 6857997"/>
              <a:gd name="connsiteX498" fmla="*/ 5482707 w 6096000"/>
              <a:gd name="connsiteY498" fmla="*/ 482553 h 6857997"/>
              <a:gd name="connsiteX499" fmla="*/ 5491311 w 6096000"/>
              <a:gd name="connsiteY499" fmla="*/ 496407 h 6857997"/>
              <a:gd name="connsiteX500" fmla="*/ 5499914 w 6096000"/>
              <a:gd name="connsiteY500" fmla="*/ 509768 h 6857997"/>
              <a:gd name="connsiteX501" fmla="*/ 5509012 w 6096000"/>
              <a:gd name="connsiteY501" fmla="*/ 523170 h 6857997"/>
              <a:gd name="connsiteX502" fmla="*/ 5510905 w 6096000"/>
              <a:gd name="connsiteY502" fmla="*/ 523170 h 6857997"/>
              <a:gd name="connsiteX503" fmla="*/ 5513334 w 6096000"/>
              <a:gd name="connsiteY503" fmla="*/ 523170 h 6857997"/>
              <a:gd name="connsiteX504" fmla="*/ 5515721 w 6096000"/>
              <a:gd name="connsiteY504" fmla="*/ 523170 h 6857997"/>
              <a:gd name="connsiteX505" fmla="*/ 5518109 w 6096000"/>
              <a:gd name="connsiteY505" fmla="*/ 523170 h 6857997"/>
              <a:gd name="connsiteX506" fmla="*/ 5518109 w 6096000"/>
              <a:gd name="connsiteY506" fmla="*/ 505493 h 6857997"/>
              <a:gd name="connsiteX507" fmla="*/ 5518109 w 6096000"/>
              <a:gd name="connsiteY507" fmla="*/ 487322 h 6857997"/>
              <a:gd name="connsiteX508" fmla="*/ 5518109 w 6096000"/>
              <a:gd name="connsiteY508" fmla="*/ 469193 h 6857997"/>
              <a:gd name="connsiteX509" fmla="*/ 5518109 w 6096000"/>
              <a:gd name="connsiteY509" fmla="*/ 451515 h 6857997"/>
              <a:gd name="connsiteX510" fmla="*/ 5515721 w 6096000"/>
              <a:gd name="connsiteY510" fmla="*/ 451515 h 6857997"/>
              <a:gd name="connsiteX511" fmla="*/ 5513334 w 6096000"/>
              <a:gd name="connsiteY511" fmla="*/ 451515 h 6857997"/>
              <a:gd name="connsiteX512" fmla="*/ 5510905 w 6096000"/>
              <a:gd name="connsiteY512" fmla="*/ 451515 h 6857997"/>
              <a:gd name="connsiteX513" fmla="*/ 5508518 w 6096000"/>
              <a:gd name="connsiteY513" fmla="*/ 451515 h 6857997"/>
              <a:gd name="connsiteX514" fmla="*/ 5508518 w 6096000"/>
              <a:gd name="connsiteY514" fmla="*/ 464917 h 6857997"/>
              <a:gd name="connsiteX515" fmla="*/ 5508518 w 6096000"/>
              <a:gd name="connsiteY515" fmla="*/ 478278 h 6857997"/>
              <a:gd name="connsiteX516" fmla="*/ 5508518 w 6096000"/>
              <a:gd name="connsiteY516" fmla="*/ 492132 h 6857997"/>
              <a:gd name="connsiteX517" fmla="*/ 5508518 w 6096000"/>
              <a:gd name="connsiteY517" fmla="*/ 505493 h 6857997"/>
              <a:gd name="connsiteX518" fmla="*/ 5508065 w 6096000"/>
              <a:gd name="connsiteY518" fmla="*/ 505493 h 6857997"/>
              <a:gd name="connsiteX519" fmla="*/ 5499420 w 6096000"/>
              <a:gd name="connsiteY519" fmla="*/ 492132 h 6857997"/>
              <a:gd name="connsiteX520" fmla="*/ 5490364 w 6096000"/>
              <a:gd name="connsiteY520" fmla="*/ 478278 h 6857997"/>
              <a:gd name="connsiteX521" fmla="*/ 5481761 w 6096000"/>
              <a:gd name="connsiteY521" fmla="*/ 464917 h 6857997"/>
              <a:gd name="connsiteX522" fmla="*/ 5473157 w 6096000"/>
              <a:gd name="connsiteY522" fmla="*/ 451515 h 6857997"/>
              <a:gd name="connsiteX523" fmla="*/ 5470729 w 6096000"/>
              <a:gd name="connsiteY523" fmla="*/ 451515 h 6857997"/>
              <a:gd name="connsiteX524" fmla="*/ 5468341 w 6096000"/>
              <a:gd name="connsiteY524" fmla="*/ 451515 h 6857997"/>
              <a:gd name="connsiteX525" fmla="*/ 5466448 w 6096000"/>
              <a:gd name="connsiteY525" fmla="*/ 451515 h 6857997"/>
              <a:gd name="connsiteX526" fmla="*/ 5422318 w 6096000"/>
              <a:gd name="connsiteY526" fmla="*/ 450063 h 6857997"/>
              <a:gd name="connsiteX527" fmla="*/ 5410825 w 6096000"/>
              <a:gd name="connsiteY527" fmla="*/ 451503 h 6857997"/>
              <a:gd name="connsiteX528" fmla="*/ 5402710 w 6096000"/>
              <a:gd name="connsiteY528" fmla="*/ 456767 h 6857997"/>
              <a:gd name="connsiteX529" fmla="*/ 5397437 w 6096000"/>
              <a:gd name="connsiteY529" fmla="*/ 465362 h 6857997"/>
              <a:gd name="connsiteX530" fmla="*/ 5395995 w 6096000"/>
              <a:gd name="connsiteY530" fmla="*/ 476342 h 6857997"/>
              <a:gd name="connsiteX531" fmla="*/ 5395995 w 6096000"/>
              <a:gd name="connsiteY531" fmla="*/ 481606 h 6857997"/>
              <a:gd name="connsiteX532" fmla="*/ 5395995 w 6096000"/>
              <a:gd name="connsiteY532" fmla="*/ 486870 h 6857997"/>
              <a:gd name="connsiteX533" fmla="*/ 5395995 w 6096000"/>
              <a:gd name="connsiteY533" fmla="*/ 492134 h 6857997"/>
              <a:gd name="connsiteX534" fmla="*/ 5395995 w 6096000"/>
              <a:gd name="connsiteY534" fmla="*/ 497398 h 6857997"/>
              <a:gd name="connsiteX535" fmla="*/ 5398384 w 6096000"/>
              <a:gd name="connsiteY535" fmla="*/ 510763 h 6857997"/>
              <a:gd name="connsiteX536" fmla="*/ 5404605 w 6096000"/>
              <a:gd name="connsiteY536" fmla="*/ 519358 h 6857997"/>
              <a:gd name="connsiteX537" fmla="*/ 5413214 w 6096000"/>
              <a:gd name="connsiteY537" fmla="*/ 523635 h 6857997"/>
              <a:gd name="connsiteX538" fmla="*/ 5422318 w 6096000"/>
              <a:gd name="connsiteY538" fmla="*/ 524622 h 6857997"/>
              <a:gd name="connsiteX539" fmla="*/ 5431875 w 6096000"/>
              <a:gd name="connsiteY539" fmla="*/ 523635 h 6857997"/>
              <a:gd name="connsiteX540" fmla="*/ 5440526 w 6096000"/>
              <a:gd name="connsiteY540" fmla="*/ 519358 h 6857997"/>
              <a:gd name="connsiteX541" fmla="*/ 5446747 w 6096000"/>
              <a:gd name="connsiteY541" fmla="*/ 510763 h 6857997"/>
              <a:gd name="connsiteX542" fmla="*/ 5449136 w 6096000"/>
              <a:gd name="connsiteY542" fmla="*/ 497398 h 6857997"/>
              <a:gd name="connsiteX543" fmla="*/ 5449136 w 6096000"/>
              <a:gd name="connsiteY543" fmla="*/ 492134 h 6857997"/>
              <a:gd name="connsiteX544" fmla="*/ 5449136 w 6096000"/>
              <a:gd name="connsiteY544" fmla="*/ 486870 h 6857997"/>
              <a:gd name="connsiteX545" fmla="*/ 5449136 w 6096000"/>
              <a:gd name="connsiteY545" fmla="*/ 481606 h 6857997"/>
              <a:gd name="connsiteX546" fmla="*/ 5449136 w 6096000"/>
              <a:gd name="connsiteY546" fmla="*/ 476342 h 6857997"/>
              <a:gd name="connsiteX547" fmla="*/ 5447200 w 6096000"/>
              <a:gd name="connsiteY547" fmla="*/ 465362 h 6857997"/>
              <a:gd name="connsiteX548" fmla="*/ 5442421 w 6096000"/>
              <a:gd name="connsiteY548" fmla="*/ 456767 h 6857997"/>
              <a:gd name="connsiteX549" fmla="*/ 5433811 w 6096000"/>
              <a:gd name="connsiteY549" fmla="*/ 451503 h 6857997"/>
              <a:gd name="connsiteX550" fmla="*/ 5422318 w 6096000"/>
              <a:gd name="connsiteY550" fmla="*/ 450063 h 6857997"/>
              <a:gd name="connsiteX551" fmla="*/ 4544687 w 6096000"/>
              <a:gd name="connsiteY551" fmla="*/ 448608 h 6857997"/>
              <a:gd name="connsiteX552" fmla="*/ 4554100 w 6096000"/>
              <a:gd name="connsiteY552" fmla="*/ 451909 h 6857997"/>
              <a:gd name="connsiteX553" fmla="*/ 4563044 w 6096000"/>
              <a:gd name="connsiteY553" fmla="*/ 455210 h 6857997"/>
              <a:gd name="connsiteX554" fmla="*/ 4572457 w 6096000"/>
              <a:gd name="connsiteY554" fmla="*/ 458490 h 6857997"/>
              <a:gd name="connsiteX555" fmla="*/ 4581380 w 6096000"/>
              <a:gd name="connsiteY555" fmla="*/ 461791 h 6857997"/>
              <a:gd name="connsiteX556" fmla="*/ 4590793 w 6096000"/>
              <a:gd name="connsiteY556" fmla="*/ 465091 h 6857997"/>
              <a:gd name="connsiteX557" fmla="*/ 4600185 w 6096000"/>
              <a:gd name="connsiteY557" fmla="*/ 468392 h 6857997"/>
              <a:gd name="connsiteX558" fmla="*/ 4609150 w 6096000"/>
              <a:gd name="connsiteY558" fmla="*/ 471672 h 6857997"/>
              <a:gd name="connsiteX559" fmla="*/ 4618563 w 6096000"/>
              <a:gd name="connsiteY559" fmla="*/ 474973 h 6857997"/>
              <a:gd name="connsiteX560" fmla="*/ 4610556 w 6096000"/>
              <a:gd name="connsiteY560" fmla="*/ 481084 h 6857997"/>
              <a:gd name="connsiteX561" fmla="*/ 4602570 w 6096000"/>
              <a:gd name="connsiteY561" fmla="*/ 486728 h 6857997"/>
              <a:gd name="connsiteX562" fmla="*/ 4594541 w 6096000"/>
              <a:gd name="connsiteY562" fmla="*/ 492861 h 6857997"/>
              <a:gd name="connsiteX563" fmla="*/ 4586576 w 6096000"/>
              <a:gd name="connsiteY563" fmla="*/ 498526 h 6857997"/>
              <a:gd name="connsiteX564" fmla="*/ 4578569 w 6096000"/>
              <a:gd name="connsiteY564" fmla="*/ 504637 h 6857997"/>
              <a:gd name="connsiteX565" fmla="*/ 4570562 w 6096000"/>
              <a:gd name="connsiteY565" fmla="*/ 510281 h 6857997"/>
              <a:gd name="connsiteX566" fmla="*/ 4562554 w 6096000"/>
              <a:gd name="connsiteY566" fmla="*/ 515924 h 6857997"/>
              <a:gd name="connsiteX567" fmla="*/ 4554568 w 6096000"/>
              <a:gd name="connsiteY567" fmla="*/ 522036 h 6857997"/>
              <a:gd name="connsiteX568" fmla="*/ 4553141 w 6096000"/>
              <a:gd name="connsiteY568" fmla="*/ 512623 h 6857997"/>
              <a:gd name="connsiteX569" fmla="*/ 4552204 w 6096000"/>
              <a:gd name="connsiteY569" fmla="*/ 503679 h 6857997"/>
              <a:gd name="connsiteX570" fmla="*/ 4550799 w 6096000"/>
              <a:gd name="connsiteY570" fmla="*/ 494266 h 6857997"/>
              <a:gd name="connsiteX571" fmla="*/ 4549372 w 6096000"/>
              <a:gd name="connsiteY571" fmla="*/ 485344 h 6857997"/>
              <a:gd name="connsiteX572" fmla="*/ 4548435 w 6096000"/>
              <a:gd name="connsiteY572" fmla="*/ 475931 h 6857997"/>
              <a:gd name="connsiteX573" fmla="*/ 4547029 w 6096000"/>
              <a:gd name="connsiteY573" fmla="*/ 466965 h 6857997"/>
              <a:gd name="connsiteX574" fmla="*/ 4546092 w 6096000"/>
              <a:gd name="connsiteY574" fmla="*/ 457553 h 6857997"/>
              <a:gd name="connsiteX575" fmla="*/ 4544687 w 6096000"/>
              <a:gd name="connsiteY575" fmla="*/ 448608 h 6857997"/>
              <a:gd name="connsiteX576" fmla="*/ 4541386 w 6096000"/>
              <a:gd name="connsiteY576" fmla="*/ 448608 h 6857997"/>
              <a:gd name="connsiteX577" fmla="*/ 4542792 w 6096000"/>
              <a:gd name="connsiteY577" fmla="*/ 457553 h 6857997"/>
              <a:gd name="connsiteX578" fmla="*/ 4543729 w 6096000"/>
              <a:gd name="connsiteY578" fmla="*/ 466965 h 6857997"/>
              <a:gd name="connsiteX579" fmla="*/ 4545155 w 6096000"/>
              <a:gd name="connsiteY579" fmla="*/ 475931 h 6857997"/>
              <a:gd name="connsiteX580" fmla="*/ 4546092 w 6096000"/>
              <a:gd name="connsiteY580" fmla="*/ 485344 h 6857997"/>
              <a:gd name="connsiteX581" fmla="*/ 4547498 w 6096000"/>
              <a:gd name="connsiteY581" fmla="*/ 494266 h 6857997"/>
              <a:gd name="connsiteX582" fmla="*/ 4548904 w 6096000"/>
              <a:gd name="connsiteY582" fmla="*/ 503679 h 6857997"/>
              <a:gd name="connsiteX583" fmla="*/ 4549862 w 6096000"/>
              <a:gd name="connsiteY583" fmla="*/ 513092 h 6857997"/>
              <a:gd name="connsiteX584" fmla="*/ 4551267 w 6096000"/>
              <a:gd name="connsiteY584" fmla="*/ 522036 h 6857997"/>
              <a:gd name="connsiteX585" fmla="*/ 4541386 w 6096000"/>
              <a:gd name="connsiteY585" fmla="*/ 516861 h 6857997"/>
              <a:gd name="connsiteX586" fmla="*/ 4531505 w 6096000"/>
              <a:gd name="connsiteY586" fmla="*/ 512155 h 6857997"/>
              <a:gd name="connsiteX587" fmla="*/ 4522092 w 6096000"/>
              <a:gd name="connsiteY587" fmla="*/ 506980 h 6857997"/>
              <a:gd name="connsiteX588" fmla="*/ 4512210 w 6096000"/>
              <a:gd name="connsiteY588" fmla="*/ 502274 h 6857997"/>
              <a:gd name="connsiteX589" fmla="*/ 4502797 w 6096000"/>
              <a:gd name="connsiteY589" fmla="*/ 497099 h 6857997"/>
              <a:gd name="connsiteX590" fmla="*/ 4492895 w 6096000"/>
              <a:gd name="connsiteY590" fmla="*/ 491924 h 6857997"/>
              <a:gd name="connsiteX591" fmla="*/ 4483013 w 6096000"/>
              <a:gd name="connsiteY591" fmla="*/ 487218 h 6857997"/>
              <a:gd name="connsiteX592" fmla="*/ 4473600 w 6096000"/>
              <a:gd name="connsiteY592" fmla="*/ 482043 h 6857997"/>
              <a:gd name="connsiteX593" fmla="*/ 4482076 w 6096000"/>
              <a:gd name="connsiteY593" fmla="*/ 477805 h 6857997"/>
              <a:gd name="connsiteX594" fmla="*/ 4490552 w 6096000"/>
              <a:gd name="connsiteY594" fmla="*/ 473546 h 6857997"/>
              <a:gd name="connsiteX595" fmla="*/ 4499028 w 6096000"/>
              <a:gd name="connsiteY595" fmla="*/ 469329 h 6857997"/>
              <a:gd name="connsiteX596" fmla="*/ 4507482 w 6096000"/>
              <a:gd name="connsiteY596" fmla="*/ 465091 h 6857997"/>
              <a:gd name="connsiteX597" fmla="*/ 4515958 w 6096000"/>
              <a:gd name="connsiteY597" fmla="*/ 461322 h 6857997"/>
              <a:gd name="connsiteX598" fmla="*/ 4524434 w 6096000"/>
              <a:gd name="connsiteY598" fmla="*/ 457084 h 6857997"/>
              <a:gd name="connsiteX599" fmla="*/ 4532910 w 6096000"/>
              <a:gd name="connsiteY599" fmla="*/ 452846 h 6857997"/>
              <a:gd name="connsiteX600" fmla="*/ 4541386 w 6096000"/>
              <a:gd name="connsiteY600" fmla="*/ 448608 h 6857997"/>
              <a:gd name="connsiteX601" fmla="*/ 4798835 w 6096000"/>
              <a:gd name="connsiteY601" fmla="*/ 434021 h 6857997"/>
              <a:gd name="connsiteX602" fmla="*/ 4794619 w 6096000"/>
              <a:gd name="connsiteY602" fmla="*/ 442028 h 6857997"/>
              <a:gd name="connsiteX603" fmla="*/ 4790360 w 6096000"/>
              <a:gd name="connsiteY603" fmla="*/ 450035 h 6857997"/>
              <a:gd name="connsiteX604" fmla="*/ 4786143 w 6096000"/>
              <a:gd name="connsiteY604" fmla="*/ 458021 h 6857997"/>
              <a:gd name="connsiteX605" fmla="*/ 4781905 w 6096000"/>
              <a:gd name="connsiteY605" fmla="*/ 466028 h 6857997"/>
              <a:gd name="connsiteX606" fmla="*/ 4778136 w 6096000"/>
              <a:gd name="connsiteY606" fmla="*/ 474036 h 6857997"/>
              <a:gd name="connsiteX607" fmla="*/ 4773898 w 6096000"/>
              <a:gd name="connsiteY607" fmla="*/ 482043 h 6857997"/>
              <a:gd name="connsiteX608" fmla="*/ 4769660 w 6096000"/>
              <a:gd name="connsiteY608" fmla="*/ 490029 h 6857997"/>
              <a:gd name="connsiteX609" fmla="*/ 4765422 w 6096000"/>
              <a:gd name="connsiteY609" fmla="*/ 498036 h 6857997"/>
              <a:gd name="connsiteX610" fmla="*/ 4765890 w 6096000"/>
              <a:gd name="connsiteY610" fmla="*/ 494756 h 6857997"/>
              <a:gd name="connsiteX611" fmla="*/ 4766380 w 6096000"/>
              <a:gd name="connsiteY611" fmla="*/ 491924 h 6857997"/>
              <a:gd name="connsiteX612" fmla="*/ 4766827 w 6096000"/>
              <a:gd name="connsiteY612" fmla="*/ 488623 h 6857997"/>
              <a:gd name="connsiteX613" fmla="*/ 4767296 w 6096000"/>
              <a:gd name="connsiteY613" fmla="*/ 485344 h 6857997"/>
              <a:gd name="connsiteX614" fmla="*/ 4768254 w 6096000"/>
              <a:gd name="connsiteY614" fmla="*/ 482043 h 6857997"/>
              <a:gd name="connsiteX615" fmla="*/ 4768723 w 6096000"/>
              <a:gd name="connsiteY615" fmla="*/ 479210 h 6857997"/>
              <a:gd name="connsiteX616" fmla="*/ 4769191 w 6096000"/>
              <a:gd name="connsiteY616" fmla="*/ 475931 h 6857997"/>
              <a:gd name="connsiteX617" fmla="*/ 4769660 w 6096000"/>
              <a:gd name="connsiteY617" fmla="*/ 472630 h 6857997"/>
              <a:gd name="connsiteX618" fmla="*/ 4770128 w 6096000"/>
              <a:gd name="connsiteY618" fmla="*/ 472630 h 6857997"/>
              <a:gd name="connsiteX619" fmla="*/ 4772024 w 6096000"/>
              <a:gd name="connsiteY619" fmla="*/ 472630 h 6857997"/>
              <a:gd name="connsiteX620" fmla="*/ 4774366 w 6096000"/>
              <a:gd name="connsiteY620" fmla="*/ 471672 h 6857997"/>
              <a:gd name="connsiteX621" fmla="*/ 4776262 w 6096000"/>
              <a:gd name="connsiteY621" fmla="*/ 470735 h 6857997"/>
              <a:gd name="connsiteX622" fmla="*/ 4777667 w 6096000"/>
              <a:gd name="connsiteY622" fmla="*/ 469329 h 6857997"/>
              <a:gd name="connsiteX623" fmla="*/ 4779073 w 6096000"/>
              <a:gd name="connsiteY623" fmla="*/ 467902 h 6857997"/>
              <a:gd name="connsiteX624" fmla="*/ 4780010 w 6096000"/>
              <a:gd name="connsiteY624" fmla="*/ 466028 h 6857997"/>
              <a:gd name="connsiteX625" fmla="*/ 4780478 w 6096000"/>
              <a:gd name="connsiteY625" fmla="*/ 463665 h 6857997"/>
              <a:gd name="connsiteX626" fmla="*/ 4780947 w 6096000"/>
              <a:gd name="connsiteY626" fmla="*/ 461791 h 6857997"/>
              <a:gd name="connsiteX627" fmla="*/ 4780947 w 6096000"/>
              <a:gd name="connsiteY627" fmla="*/ 460854 h 6857997"/>
              <a:gd name="connsiteX628" fmla="*/ 4780478 w 6096000"/>
              <a:gd name="connsiteY628" fmla="*/ 459917 h 6857997"/>
              <a:gd name="connsiteX629" fmla="*/ 4780478 w 6096000"/>
              <a:gd name="connsiteY629" fmla="*/ 458980 h 6857997"/>
              <a:gd name="connsiteX630" fmla="*/ 4780478 w 6096000"/>
              <a:gd name="connsiteY630" fmla="*/ 458021 h 6857997"/>
              <a:gd name="connsiteX631" fmla="*/ 4780010 w 6096000"/>
              <a:gd name="connsiteY631" fmla="*/ 457084 h 6857997"/>
              <a:gd name="connsiteX632" fmla="*/ 4779541 w 6096000"/>
              <a:gd name="connsiteY632" fmla="*/ 456616 h 6857997"/>
              <a:gd name="connsiteX633" fmla="*/ 4779073 w 6096000"/>
              <a:gd name="connsiteY633" fmla="*/ 455679 h 6857997"/>
              <a:gd name="connsiteX634" fmla="*/ 4778604 w 6096000"/>
              <a:gd name="connsiteY634" fmla="*/ 455210 h 6857997"/>
              <a:gd name="connsiteX635" fmla="*/ 4780947 w 6096000"/>
              <a:gd name="connsiteY635" fmla="*/ 452378 h 6857997"/>
              <a:gd name="connsiteX636" fmla="*/ 4783779 w 6096000"/>
              <a:gd name="connsiteY636" fmla="*/ 450035 h 6857997"/>
              <a:gd name="connsiteX637" fmla="*/ 4786143 w 6096000"/>
              <a:gd name="connsiteY637" fmla="*/ 447203 h 6857997"/>
              <a:gd name="connsiteX638" fmla="*/ 4788954 w 6096000"/>
              <a:gd name="connsiteY638" fmla="*/ 444371 h 6857997"/>
              <a:gd name="connsiteX639" fmla="*/ 4791318 w 6096000"/>
              <a:gd name="connsiteY639" fmla="*/ 442028 h 6857997"/>
              <a:gd name="connsiteX640" fmla="*/ 4793660 w 6096000"/>
              <a:gd name="connsiteY640" fmla="*/ 439196 h 6857997"/>
              <a:gd name="connsiteX641" fmla="*/ 4796493 w 6096000"/>
              <a:gd name="connsiteY641" fmla="*/ 436853 h 6857997"/>
              <a:gd name="connsiteX642" fmla="*/ 4798835 w 6096000"/>
              <a:gd name="connsiteY642" fmla="*/ 434021 h 6857997"/>
              <a:gd name="connsiteX643" fmla="*/ 4749897 w 6096000"/>
              <a:gd name="connsiteY643" fmla="*/ 411426 h 6857997"/>
              <a:gd name="connsiteX644" fmla="*/ 4750365 w 6096000"/>
              <a:gd name="connsiteY644" fmla="*/ 411426 h 6857997"/>
              <a:gd name="connsiteX645" fmla="*/ 4750834 w 6096000"/>
              <a:gd name="connsiteY645" fmla="*/ 411426 h 6857997"/>
              <a:gd name="connsiteX646" fmla="*/ 4751302 w 6096000"/>
              <a:gd name="connsiteY646" fmla="*/ 411895 h 6857997"/>
              <a:gd name="connsiteX647" fmla="*/ 4751771 w 6096000"/>
              <a:gd name="connsiteY647" fmla="*/ 411895 h 6857997"/>
              <a:gd name="connsiteX648" fmla="*/ 4752708 w 6096000"/>
              <a:gd name="connsiteY648" fmla="*/ 411895 h 6857997"/>
              <a:gd name="connsiteX649" fmla="*/ 4753198 w 6096000"/>
              <a:gd name="connsiteY649" fmla="*/ 411895 h 6857997"/>
              <a:gd name="connsiteX650" fmla="*/ 4753666 w 6096000"/>
              <a:gd name="connsiteY650" fmla="*/ 412363 h 6857997"/>
              <a:gd name="connsiteX651" fmla="*/ 4754114 w 6096000"/>
              <a:gd name="connsiteY651" fmla="*/ 412363 h 6857997"/>
              <a:gd name="connsiteX652" fmla="*/ 4754582 w 6096000"/>
              <a:gd name="connsiteY652" fmla="*/ 412363 h 6857997"/>
              <a:gd name="connsiteX653" fmla="*/ 4754582 w 6096000"/>
              <a:gd name="connsiteY653" fmla="*/ 411895 h 6857997"/>
              <a:gd name="connsiteX654" fmla="*/ 4755072 w 6096000"/>
              <a:gd name="connsiteY654" fmla="*/ 411895 h 6857997"/>
              <a:gd name="connsiteX655" fmla="*/ 4755540 w 6096000"/>
              <a:gd name="connsiteY655" fmla="*/ 411895 h 6857997"/>
              <a:gd name="connsiteX656" fmla="*/ 4756477 w 6096000"/>
              <a:gd name="connsiteY656" fmla="*/ 417070 h 6857997"/>
              <a:gd name="connsiteX657" fmla="*/ 4757883 w 6096000"/>
              <a:gd name="connsiteY657" fmla="*/ 421776 h 6857997"/>
              <a:gd name="connsiteX658" fmla="*/ 4759310 w 6096000"/>
              <a:gd name="connsiteY658" fmla="*/ 426972 h 6857997"/>
              <a:gd name="connsiteX659" fmla="*/ 4760715 w 6096000"/>
              <a:gd name="connsiteY659" fmla="*/ 431657 h 6857997"/>
              <a:gd name="connsiteX660" fmla="*/ 4761652 w 6096000"/>
              <a:gd name="connsiteY660" fmla="*/ 436853 h 6857997"/>
              <a:gd name="connsiteX661" fmla="*/ 4763079 w 6096000"/>
              <a:gd name="connsiteY661" fmla="*/ 441538 h 6857997"/>
              <a:gd name="connsiteX662" fmla="*/ 4764485 w 6096000"/>
              <a:gd name="connsiteY662" fmla="*/ 446734 h 6857997"/>
              <a:gd name="connsiteX663" fmla="*/ 4765422 w 6096000"/>
              <a:gd name="connsiteY663" fmla="*/ 451441 h 6857997"/>
              <a:gd name="connsiteX664" fmla="*/ 4763995 w 6096000"/>
              <a:gd name="connsiteY664" fmla="*/ 452378 h 6857997"/>
              <a:gd name="connsiteX665" fmla="*/ 4763079 w 6096000"/>
              <a:gd name="connsiteY665" fmla="*/ 453336 h 6857997"/>
              <a:gd name="connsiteX666" fmla="*/ 4761652 w 6096000"/>
              <a:gd name="connsiteY666" fmla="*/ 454252 h 6857997"/>
              <a:gd name="connsiteX667" fmla="*/ 4760715 w 6096000"/>
              <a:gd name="connsiteY667" fmla="*/ 455679 h 6857997"/>
              <a:gd name="connsiteX668" fmla="*/ 4760247 w 6096000"/>
              <a:gd name="connsiteY668" fmla="*/ 457084 h 6857997"/>
              <a:gd name="connsiteX669" fmla="*/ 4759310 w 6096000"/>
              <a:gd name="connsiteY669" fmla="*/ 458490 h 6857997"/>
              <a:gd name="connsiteX670" fmla="*/ 4759310 w 6096000"/>
              <a:gd name="connsiteY670" fmla="*/ 459917 h 6857997"/>
              <a:gd name="connsiteX671" fmla="*/ 4758841 w 6096000"/>
              <a:gd name="connsiteY671" fmla="*/ 461791 h 6857997"/>
              <a:gd name="connsiteX672" fmla="*/ 4758841 w 6096000"/>
              <a:gd name="connsiteY672" fmla="*/ 462259 h 6857997"/>
              <a:gd name="connsiteX673" fmla="*/ 4759310 w 6096000"/>
              <a:gd name="connsiteY673" fmla="*/ 462259 h 6857997"/>
              <a:gd name="connsiteX674" fmla="*/ 4759310 w 6096000"/>
              <a:gd name="connsiteY674" fmla="*/ 462749 h 6857997"/>
              <a:gd name="connsiteX675" fmla="*/ 4759310 w 6096000"/>
              <a:gd name="connsiteY675" fmla="*/ 463217 h 6857997"/>
              <a:gd name="connsiteX676" fmla="*/ 4752708 w 6096000"/>
              <a:gd name="connsiteY676" fmla="*/ 465091 h 6857997"/>
              <a:gd name="connsiteX677" fmla="*/ 4746596 w 6096000"/>
              <a:gd name="connsiteY677" fmla="*/ 466965 h 6857997"/>
              <a:gd name="connsiteX678" fmla="*/ 4740484 w 6096000"/>
              <a:gd name="connsiteY678" fmla="*/ 469329 h 6857997"/>
              <a:gd name="connsiteX679" fmla="*/ 4734351 w 6096000"/>
              <a:gd name="connsiteY679" fmla="*/ 471203 h 6857997"/>
              <a:gd name="connsiteX680" fmla="*/ 4727770 w 6096000"/>
              <a:gd name="connsiteY680" fmla="*/ 473099 h 6857997"/>
              <a:gd name="connsiteX681" fmla="*/ 4721658 w 6096000"/>
              <a:gd name="connsiteY681" fmla="*/ 474973 h 6857997"/>
              <a:gd name="connsiteX682" fmla="*/ 4715525 w 6096000"/>
              <a:gd name="connsiteY682" fmla="*/ 476847 h 6857997"/>
              <a:gd name="connsiteX683" fmla="*/ 4708944 w 6096000"/>
              <a:gd name="connsiteY683" fmla="*/ 478742 h 6857997"/>
              <a:gd name="connsiteX684" fmla="*/ 4714119 w 6096000"/>
              <a:gd name="connsiteY684" fmla="*/ 470266 h 6857997"/>
              <a:gd name="connsiteX685" fmla="*/ 4719294 w 6096000"/>
              <a:gd name="connsiteY685" fmla="*/ 461791 h 6857997"/>
              <a:gd name="connsiteX686" fmla="*/ 4724469 w 6096000"/>
              <a:gd name="connsiteY686" fmla="*/ 453336 h 6857997"/>
              <a:gd name="connsiteX687" fmla="*/ 4729644 w 6096000"/>
              <a:gd name="connsiteY687" fmla="*/ 444839 h 6857997"/>
              <a:gd name="connsiteX688" fmla="*/ 4734819 w 6096000"/>
              <a:gd name="connsiteY688" fmla="*/ 436385 h 6857997"/>
              <a:gd name="connsiteX689" fmla="*/ 4739526 w 6096000"/>
              <a:gd name="connsiteY689" fmla="*/ 428356 h 6857997"/>
              <a:gd name="connsiteX690" fmla="*/ 4744701 w 6096000"/>
              <a:gd name="connsiteY690" fmla="*/ 419902 h 6857997"/>
              <a:gd name="connsiteX691" fmla="*/ 4749897 w 6096000"/>
              <a:gd name="connsiteY691" fmla="*/ 411426 h 6857997"/>
              <a:gd name="connsiteX692" fmla="*/ 4674104 w 6096000"/>
              <a:gd name="connsiteY692" fmla="*/ 411426 h 6857997"/>
              <a:gd name="connsiteX693" fmla="*/ 4677383 w 6096000"/>
              <a:gd name="connsiteY693" fmla="*/ 419902 h 6857997"/>
              <a:gd name="connsiteX694" fmla="*/ 4681153 w 6096000"/>
              <a:gd name="connsiteY694" fmla="*/ 428846 h 6857997"/>
              <a:gd name="connsiteX695" fmla="*/ 4684922 w 6096000"/>
              <a:gd name="connsiteY695" fmla="*/ 437322 h 6857997"/>
              <a:gd name="connsiteX696" fmla="*/ 4688223 w 6096000"/>
              <a:gd name="connsiteY696" fmla="*/ 445797 h 6857997"/>
              <a:gd name="connsiteX697" fmla="*/ 4691993 w 6096000"/>
              <a:gd name="connsiteY697" fmla="*/ 454252 h 6857997"/>
              <a:gd name="connsiteX698" fmla="*/ 4695762 w 6096000"/>
              <a:gd name="connsiteY698" fmla="*/ 462749 h 6857997"/>
              <a:gd name="connsiteX699" fmla="*/ 4699063 w 6096000"/>
              <a:gd name="connsiteY699" fmla="*/ 471203 h 6857997"/>
              <a:gd name="connsiteX700" fmla="*/ 4702811 w 6096000"/>
              <a:gd name="connsiteY700" fmla="*/ 479679 h 6857997"/>
              <a:gd name="connsiteX701" fmla="*/ 4692930 w 6096000"/>
              <a:gd name="connsiteY701" fmla="*/ 479210 h 6857997"/>
              <a:gd name="connsiteX702" fmla="*/ 4683517 w 6096000"/>
              <a:gd name="connsiteY702" fmla="*/ 478273 h 6857997"/>
              <a:gd name="connsiteX703" fmla="*/ 4673635 w 6096000"/>
              <a:gd name="connsiteY703" fmla="*/ 477315 h 6857997"/>
              <a:gd name="connsiteX704" fmla="*/ 4663754 w 6096000"/>
              <a:gd name="connsiteY704" fmla="*/ 476378 h 6857997"/>
              <a:gd name="connsiteX705" fmla="*/ 4654341 w 6096000"/>
              <a:gd name="connsiteY705" fmla="*/ 475931 h 6857997"/>
              <a:gd name="connsiteX706" fmla="*/ 4644459 w 6096000"/>
              <a:gd name="connsiteY706" fmla="*/ 474973 h 6857997"/>
              <a:gd name="connsiteX707" fmla="*/ 4635025 w 6096000"/>
              <a:gd name="connsiteY707" fmla="*/ 474036 h 6857997"/>
              <a:gd name="connsiteX708" fmla="*/ 4625144 w 6096000"/>
              <a:gd name="connsiteY708" fmla="*/ 473099 h 6857997"/>
              <a:gd name="connsiteX709" fmla="*/ 4631277 w 6096000"/>
              <a:gd name="connsiteY709" fmla="*/ 465560 h 6857997"/>
              <a:gd name="connsiteX710" fmla="*/ 4637389 w 6096000"/>
              <a:gd name="connsiteY710" fmla="*/ 458021 h 6857997"/>
              <a:gd name="connsiteX711" fmla="*/ 4643501 w 6096000"/>
              <a:gd name="connsiteY711" fmla="*/ 450035 h 6857997"/>
              <a:gd name="connsiteX712" fmla="*/ 4649634 w 6096000"/>
              <a:gd name="connsiteY712" fmla="*/ 442497 h 6857997"/>
              <a:gd name="connsiteX713" fmla="*/ 4655746 w 6096000"/>
              <a:gd name="connsiteY713" fmla="*/ 434490 h 6857997"/>
              <a:gd name="connsiteX714" fmla="*/ 4661858 w 6096000"/>
              <a:gd name="connsiteY714" fmla="*/ 426972 h 6857997"/>
              <a:gd name="connsiteX715" fmla="*/ 4667970 w 6096000"/>
              <a:gd name="connsiteY715" fmla="*/ 419433 h 6857997"/>
              <a:gd name="connsiteX716" fmla="*/ 4674104 w 6096000"/>
              <a:gd name="connsiteY716" fmla="*/ 411426 h 6857997"/>
              <a:gd name="connsiteX717" fmla="*/ 4603017 w 6096000"/>
              <a:gd name="connsiteY717" fmla="*/ 410489 h 6857997"/>
              <a:gd name="connsiteX718" fmla="*/ 4604912 w 6096000"/>
              <a:gd name="connsiteY718" fmla="*/ 418475 h 6857997"/>
              <a:gd name="connsiteX719" fmla="*/ 4606787 w 6096000"/>
              <a:gd name="connsiteY719" fmla="*/ 426014 h 6857997"/>
              <a:gd name="connsiteX720" fmla="*/ 4609150 w 6096000"/>
              <a:gd name="connsiteY720" fmla="*/ 433553 h 6857997"/>
              <a:gd name="connsiteX721" fmla="*/ 4611024 w 6096000"/>
              <a:gd name="connsiteY721" fmla="*/ 441538 h 6857997"/>
              <a:gd name="connsiteX722" fmla="*/ 4613367 w 6096000"/>
              <a:gd name="connsiteY722" fmla="*/ 449077 h 6857997"/>
              <a:gd name="connsiteX723" fmla="*/ 4615262 w 6096000"/>
              <a:gd name="connsiteY723" fmla="*/ 456616 h 6857997"/>
              <a:gd name="connsiteX724" fmla="*/ 4617626 w 6096000"/>
              <a:gd name="connsiteY724" fmla="*/ 464133 h 6857997"/>
              <a:gd name="connsiteX725" fmla="*/ 4619500 w 6096000"/>
              <a:gd name="connsiteY725" fmla="*/ 472162 h 6857997"/>
              <a:gd name="connsiteX726" fmla="*/ 4610556 w 6096000"/>
              <a:gd name="connsiteY726" fmla="*/ 468861 h 6857997"/>
              <a:gd name="connsiteX727" fmla="*/ 4601143 w 6096000"/>
              <a:gd name="connsiteY727" fmla="*/ 465560 h 6857997"/>
              <a:gd name="connsiteX728" fmla="*/ 4592220 w 6096000"/>
              <a:gd name="connsiteY728" fmla="*/ 462259 h 6857997"/>
              <a:gd name="connsiteX729" fmla="*/ 4582807 w 6096000"/>
              <a:gd name="connsiteY729" fmla="*/ 458980 h 6857997"/>
              <a:gd name="connsiteX730" fmla="*/ 4573863 w 6096000"/>
              <a:gd name="connsiteY730" fmla="*/ 455679 h 6857997"/>
              <a:gd name="connsiteX731" fmla="*/ 4564918 w 6096000"/>
              <a:gd name="connsiteY731" fmla="*/ 452378 h 6857997"/>
              <a:gd name="connsiteX732" fmla="*/ 4555505 w 6096000"/>
              <a:gd name="connsiteY732" fmla="*/ 449077 h 6857997"/>
              <a:gd name="connsiteX733" fmla="*/ 4546561 w 6096000"/>
              <a:gd name="connsiteY733" fmla="*/ 445797 h 6857997"/>
              <a:gd name="connsiteX734" fmla="*/ 4553631 w 6096000"/>
              <a:gd name="connsiteY734" fmla="*/ 441070 h 6857997"/>
              <a:gd name="connsiteX735" fmla="*/ 4560680 w 6096000"/>
              <a:gd name="connsiteY735" fmla="*/ 436853 h 6857997"/>
              <a:gd name="connsiteX736" fmla="*/ 4567729 w 6096000"/>
              <a:gd name="connsiteY736" fmla="*/ 432615 h 6857997"/>
              <a:gd name="connsiteX737" fmla="*/ 4574800 w 6096000"/>
              <a:gd name="connsiteY737" fmla="*/ 428356 h 6857997"/>
              <a:gd name="connsiteX738" fmla="*/ 4581870 w 6096000"/>
              <a:gd name="connsiteY738" fmla="*/ 423671 h 6857997"/>
              <a:gd name="connsiteX739" fmla="*/ 4588919 w 6096000"/>
              <a:gd name="connsiteY739" fmla="*/ 419433 h 6857997"/>
              <a:gd name="connsiteX740" fmla="*/ 4595968 w 6096000"/>
              <a:gd name="connsiteY740" fmla="*/ 415196 h 6857997"/>
              <a:gd name="connsiteX741" fmla="*/ 4603017 w 6096000"/>
              <a:gd name="connsiteY741" fmla="*/ 410489 h 6857997"/>
              <a:gd name="connsiteX742" fmla="*/ 4605849 w 6096000"/>
              <a:gd name="connsiteY742" fmla="*/ 410021 h 6857997"/>
              <a:gd name="connsiteX743" fmla="*/ 4614325 w 6096000"/>
              <a:gd name="connsiteY743" fmla="*/ 410021 h 6857997"/>
              <a:gd name="connsiteX744" fmla="*/ 4622333 w 6096000"/>
              <a:gd name="connsiteY744" fmla="*/ 410021 h 6857997"/>
              <a:gd name="connsiteX745" fmla="*/ 4630319 w 6096000"/>
              <a:gd name="connsiteY745" fmla="*/ 410021 h 6857997"/>
              <a:gd name="connsiteX746" fmla="*/ 4638326 w 6096000"/>
              <a:gd name="connsiteY746" fmla="*/ 410021 h 6857997"/>
              <a:gd name="connsiteX747" fmla="*/ 4646802 w 6096000"/>
              <a:gd name="connsiteY747" fmla="*/ 410021 h 6857997"/>
              <a:gd name="connsiteX748" fmla="*/ 4654788 w 6096000"/>
              <a:gd name="connsiteY748" fmla="*/ 410021 h 6857997"/>
              <a:gd name="connsiteX749" fmla="*/ 4662817 w 6096000"/>
              <a:gd name="connsiteY749" fmla="*/ 410021 h 6857997"/>
              <a:gd name="connsiteX750" fmla="*/ 4671271 w 6096000"/>
              <a:gd name="connsiteY750" fmla="*/ 410021 h 6857997"/>
              <a:gd name="connsiteX751" fmla="*/ 4665159 w 6096000"/>
              <a:gd name="connsiteY751" fmla="*/ 417559 h 6857997"/>
              <a:gd name="connsiteX752" fmla="*/ 4659047 w 6096000"/>
              <a:gd name="connsiteY752" fmla="*/ 425545 h 6857997"/>
              <a:gd name="connsiteX753" fmla="*/ 4652914 w 6096000"/>
              <a:gd name="connsiteY753" fmla="*/ 433084 h 6857997"/>
              <a:gd name="connsiteX754" fmla="*/ 4646802 w 6096000"/>
              <a:gd name="connsiteY754" fmla="*/ 440623 h 6857997"/>
              <a:gd name="connsiteX755" fmla="*/ 4640690 w 6096000"/>
              <a:gd name="connsiteY755" fmla="*/ 448140 h 6857997"/>
              <a:gd name="connsiteX756" fmla="*/ 4634578 w 6096000"/>
              <a:gd name="connsiteY756" fmla="*/ 455679 h 6857997"/>
              <a:gd name="connsiteX757" fmla="*/ 4628445 w 6096000"/>
              <a:gd name="connsiteY757" fmla="*/ 463665 h 6857997"/>
              <a:gd name="connsiteX758" fmla="*/ 4622780 w 6096000"/>
              <a:gd name="connsiteY758" fmla="*/ 471203 h 6857997"/>
              <a:gd name="connsiteX759" fmla="*/ 4620437 w 6096000"/>
              <a:gd name="connsiteY759" fmla="*/ 463217 h 6857997"/>
              <a:gd name="connsiteX760" fmla="*/ 4618563 w 6096000"/>
              <a:gd name="connsiteY760" fmla="*/ 455679 h 6857997"/>
              <a:gd name="connsiteX761" fmla="*/ 4616199 w 6096000"/>
              <a:gd name="connsiteY761" fmla="*/ 448140 h 6857997"/>
              <a:gd name="connsiteX762" fmla="*/ 4614325 w 6096000"/>
              <a:gd name="connsiteY762" fmla="*/ 440623 h 6857997"/>
              <a:gd name="connsiteX763" fmla="*/ 4612451 w 6096000"/>
              <a:gd name="connsiteY763" fmla="*/ 432615 h 6857997"/>
              <a:gd name="connsiteX764" fmla="*/ 4610087 w 6096000"/>
              <a:gd name="connsiteY764" fmla="*/ 425077 h 6857997"/>
              <a:gd name="connsiteX765" fmla="*/ 4608213 w 6096000"/>
              <a:gd name="connsiteY765" fmla="*/ 417559 h 6857997"/>
              <a:gd name="connsiteX766" fmla="*/ 4605849 w 6096000"/>
              <a:gd name="connsiteY766" fmla="*/ 410021 h 6857997"/>
              <a:gd name="connsiteX767" fmla="*/ 4743785 w 6096000"/>
              <a:gd name="connsiteY767" fmla="*/ 403888 h 6857997"/>
              <a:gd name="connsiteX768" fmla="*/ 4743785 w 6096000"/>
              <a:gd name="connsiteY768" fmla="*/ 404377 h 6857997"/>
              <a:gd name="connsiteX769" fmla="*/ 4744232 w 6096000"/>
              <a:gd name="connsiteY769" fmla="*/ 405314 h 6857997"/>
              <a:gd name="connsiteX770" fmla="*/ 4744701 w 6096000"/>
              <a:gd name="connsiteY770" fmla="*/ 406251 h 6857997"/>
              <a:gd name="connsiteX771" fmla="*/ 4745169 w 6096000"/>
              <a:gd name="connsiteY771" fmla="*/ 406720 h 6857997"/>
              <a:gd name="connsiteX772" fmla="*/ 4745659 w 6096000"/>
              <a:gd name="connsiteY772" fmla="*/ 407657 h 6857997"/>
              <a:gd name="connsiteX773" fmla="*/ 4746127 w 6096000"/>
              <a:gd name="connsiteY773" fmla="*/ 408147 h 6857997"/>
              <a:gd name="connsiteX774" fmla="*/ 4746596 w 6096000"/>
              <a:gd name="connsiteY774" fmla="*/ 409062 h 6857997"/>
              <a:gd name="connsiteX775" fmla="*/ 4747064 w 6096000"/>
              <a:gd name="connsiteY775" fmla="*/ 409531 h 6857997"/>
              <a:gd name="connsiteX776" fmla="*/ 4741889 w 6096000"/>
              <a:gd name="connsiteY776" fmla="*/ 418028 h 6857997"/>
              <a:gd name="connsiteX777" fmla="*/ 4736714 w 6096000"/>
              <a:gd name="connsiteY777" fmla="*/ 426482 h 6857997"/>
              <a:gd name="connsiteX778" fmla="*/ 4731540 w 6096000"/>
              <a:gd name="connsiteY778" fmla="*/ 435427 h 6857997"/>
              <a:gd name="connsiteX779" fmla="*/ 4726343 w 6096000"/>
              <a:gd name="connsiteY779" fmla="*/ 443902 h 6857997"/>
              <a:gd name="connsiteX780" fmla="*/ 4721190 w 6096000"/>
              <a:gd name="connsiteY780" fmla="*/ 452378 h 6857997"/>
              <a:gd name="connsiteX781" fmla="*/ 4715993 w 6096000"/>
              <a:gd name="connsiteY781" fmla="*/ 460854 h 6857997"/>
              <a:gd name="connsiteX782" fmla="*/ 4710818 w 6096000"/>
              <a:gd name="connsiteY782" fmla="*/ 469329 h 6857997"/>
              <a:gd name="connsiteX783" fmla="*/ 4705643 w 6096000"/>
              <a:gd name="connsiteY783" fmla="*/ 478273 h 6857997"/>
              <a:gd name="connsiteX784" fmla="*/ 4701874 w 6096000"/>
              <a:gd name="connsiteY784" fmla="*/ 469329 h 6857997"/>
              <a:gd name="connsiteX785" fmla="*/ 4698594 w 6096000"/>
              <a:gd name="connsiteY785" fmla="*/ 460854 h 6857997"/>
              <a:gd name="connsiteX786" fmla="*/ 4694825 w 6096000"/>
              <a:gd name="connsiteY786" fmla="*/ 452378 h 6857997"/>
              <a:gd name="connsiteX787" fmla="*/ 4691056 w 6096000"/>
              <a:gd name="connsiteY787" fmla="*/ 443902 h 6857997"/>
              <a:gd name="connsiteX788" fmla="*/ 4687755 w 6096000"/>
              <a:gd name="connsiteY788" fmla="*/ 435427 h 6857997"/>
              <a:gd name="connsiteX789" fmla="*/ 4683985 w 6096000"/>
              <a:gd name="connsiteY789" fmla="*/ 426972 h 6857997"/>
              <a:gd name="connsiteX790" fmla="*/ 4680216 w 6096000"/>
              <a:gd name="connsiteY790" fmla="*/ 418475 h 6857997"/>
              <a:gd name="connsiteX791" fmla="*/ 4676936 w 6096000"/>
              <a:gd name="connsiteY791" fmla="*/ 410021 h 6857997"/>
              <a:gd name="connsiteX792" fmla="*/ 4685412 w 6096000"/>
              <a:gd name="connsiteY792" fmla="*/ 409062 h 6857997"/>
              <a:gd name="connsiteX793" fmla="*/ 4693398 w 6096000"/>
              <a:gd name="connsiteY793" fmla="*/ 408147 h 6857997"/>
              <a:gd name="connsiteX794" fmla="*/ 4701874 w 6096000"/>
              <a:gd name="connsiteY794" fmla="*/ 407657 h 6857997"/>
              <a:gd name="connsiteX795" fmla="*/ 4710350 w 6096000"/>
              <a:gd name="connsiteY795" fmla="*/ 406720 h 6857997"/>
              <a:gd name="connsiteX796" fmla="*/ 4718357 w 6096000"/>
              <a:gd name="connsiteY796" fmla="*/ 406251 h 6857997"/>
              <a:gd name="connsiteX797" fmla="*/ 4726833 w 6096000"/>
              <a:gd name="connsiteY797" fmla="*/ 405314 h 6857997"/>
              <a:gd name="connsiteX798" fmla="*/ 4735288 w 6096000"/>
              <a:gd name="connsiteY798" fmla="*/ 404377 h 6857997"/>
              <a:gd name="connsiteX799" fmla="*/ 4743785 w 6096000"/>
              <a:gd name="connsiteY799" fmla="*/ 403888 h 6857997"/>
              <a:gd name="connsiteX800" fmla="*/ 4468404 w 6096000"/>
              <a:gd name="connsiteY800" fmla="*/ 398244 h 6857997"/>
              <a:gd name="connsiteX801" fmla="*/ 4477370 w 6096000"/>
              <a:gd name="connsiteY801" fmla="*/ 403888 h 6857997"/>
              <a:gd name="connsiteX802" fmla="*/ 4486314 w 6096000"/>
              <a:gd name="connsiteY802" fmla="*/ 410021 h 6857997"/>
              <a:gd name="connsiteX803" fmla="*/ 4495258 w 6096000"/>
              <a:gd name="connsiteY803" fmla="*/ 416133 h 6857997"/>
              <a:gd name="connsiteX804" fmla="*/ 4504182 w 6096000"/>
              <a:gd name="connsiteY804" fmla="*/ 421776 h 6857997"/>
              <a:gd name="connsiteX805" fmla="*/ 4512679 w 6096000"/>
              <a:gd name="connsiteY805" fmla="*/ 427909 h 6857997"/>
              <a:gd name="connsiteX806" fmla="*/ 4521623 w 6096000"/>
              <a:gd name="connsiteY806" fmla="*/ 434021 h 6857997"/>
              <a:gd name="connsiteX807" fmla="*/ 4530546 w 6096000"/>
              <a:gd name="connsiteY807" fmla="*/ 439664 h 6857997"/>
              <a:gd name="connsiteX808" fmla="*/ 4539491 w 6096000"/>
              <a:gd name="connsiteY808" fmla="*/ 445797 h 6857997"/>
              <a:gd name="connsiteX809" fmla="*/ 4531036 w 6096000"/>
              <a:gd name="connsiteY809" fmla="*/ 450035 h 6857997"/>
              <a:gd name="connsiteX810" fmla="*/ 4522560 w 6096000"/>
              <a:gd name="connsiteY810" fmla="*/ 454252 h 6857997"/>
              <a:gd name="connsiteX811" fmla="*/ 4514084 w 6096000"/>
              <a:gd name="connsiteY811" fmla="*/ 458490 h 6857997"/>
              <a:gd name="connsiteX812" fmla="*/ 4505608 w 6096000"/>
              <a:gd name="connsiteY812" fmla="*/ 462749 h 6857997"/>
              <a:gd name="connsiteX813" fmla="*/ 4497132 w 6096000"/>
              <a:gd name="connsiteY813" fmla="*/ 466965 h 6857997"/>
              <a:gd name="connsiteX814" fmla="*/ 4488188 w 6096000"/>
              <a:gd name="connsiteY814" fmla="*/ 471203 h 6857997"/>
              <a:gd name="connsiteX815" fmla="*/ 4479712 w 6096000"/>
              <a:gd name="connsiteY815" fmla="*/ 475441 h 6857997"/>
              <a:gd name="connsiteX816" fmla="*/ 4471236 w 6096000"/>
              <a:gd name="connsiteY816" fmla="*/ 479679 h 6857997"/>
              <a:gd name="connsiteX817" fmla="*/ 4471236 w 6096000"/>
              <a:gd name="connsiteY817" fmla="*/ 469329 h 6857997"/>
              <a:gd name="connsiteX818" fmla="*/ 4470789 w 6096000"/>
              <a:gd name="connsiteY818" fmla="*/ 458980 h 6857997"/>
              <a:gd name="connsiteX819" fmla="*/ 4470299 w 6096000"/>
              <a:gd name="connsiteY819" fmla="*/ 449077 h 6857997"/>
              <a:gd name="connsiteX820" fmla="*/ 4469831 w 6096000"/>
              <a:gd name="connsiteY820" fmla="*/ 438727 h 6857997"/>
              <a:gd name="connsiteX821" fmla="*/ 4469362 w 6096000"/>
              <a:gd name="connsiteY821" fmla="*/ 428356 h 6857997"/>
              <a:gd name="connsiteX822" fmla="*/ 4469362 w 6096000"/>
              <a:gd name="connsiteY822" fmla="*/ 418475 h 6857997"/>
              <a:gd name="connsiteX823" fmla="*/ 4468894 w 6096000"/>
              <a:gd name="connsiteY823" fmla="*/ 408147 h 6857997"/>
              <a:gd name="connsiteX824" fmla="*/ 4468404 w 6096000"/>
              <a:gd name="connsiteY824" fmla="*/ 398244 h 6857997"/>
              <a:gd name="connsiteX825" fmla="*/ 4465124 w 6096000"/>
              <a:gd name="connsiteY825" fmla="*/ 397776 h 6857997"/>
              <a:gd name="connsiteX826" fmla="*/ 4465593 w 6096000"/>
              <a:gd name="connsiteY826" fmla="*/ 407657 h 6857997"/>
              <a:gd name="connsiteX827" fmla="*/ 4466061 w 6096000"/>
              <a:gd name="connsiteY827" fmla="*/ 418028 h 6857997"/>
              <a:gd name="connsiteX828" fmla="*/ 4466061 w 6096000"/>
              <a:gd name="connsiteY828" fmla="*/ 427909 h 6857997"/>
              <a:gd name="connsiteX829" fmla="*/ 4466530 w 6096000"/>
              <a:gd name="connsiteY829" fmla="*/ 437790 h 6857997"/>
              <a:gd name="connsiteX830" fmla="*/ 4467020 w 6096000"/>
              <a:gd name="connsiteY830" fmla="*/ 448140 h 6857997"/>
              <a:gd name="connsiteX831" fmla="*/ 4467488 w 6096000"/>
              <a:gd name="connsiteY831" fmla="*/ 458021 h 6857997"/>
              <a:gd name="connsiteX832" fmla="*/ 4467957 w 6096000"/>
              <a:gd name="connsiteY832" fmla="*/ 468392 h 6857997"/>
              <a:gd name="connsiteX833" fmla="*/ 4467957 w 6096000"/>
              <a:gd name="connsiteY833" fmla="*/ 478273 h 6857997"/>
              <a:gd name="connsiteX834" fmla="*/ 4461355 w 6096000"/>
              <a:gd name="connsiteY834" fmla="*/ 472162 h 6857997"/>
              <a:gd name="connsiteX835" fmla="*/ 4454306 w 6096000"/>
              <a:gd name="connsiteY835" fmla="*/ 466028 h 6857997"/>
              <a:gd name="connsiteX836" fmla="*/ 4447704 w 6096000"/>
              <a:gd name="connsiteY836" fmla="*/ 459917 h 6857997"/>
              <a:gd name="connsiteX837" fmla="*/ 4440655 w 6096000"/>
              <a:gd name="connsiteY837" fmla="*/ 453783 h 6857997"/>
              <a:gd name="connsiteX838" fmla="*/ 4434053 w 6096000"/>
              <a:gd name="connsiteY838" fmla="*/ 447671 h 6857997"/>
              <a:gd name="connsiteX839" fmla="*/ 4427473 w 6096000"/>
              <a:gd name="connsiteY839" fmla="*/ 441538 h 6857997"/>
              <a:gd name="connsiteX840" fmla="*/ 4420402 w 6096000"/>
              <a:gd name="connsiteY840" fmla="*/ 435427 h 6857997"/>
              <a:gd name="connsiteX841" fmla="*/ 4413801 w 6096000"/>
              <a:gd name="connsiteY841" fmla="*/ 429315 h 6857997"/>
              <a:gd name="connsiteX842" fmla="*/ 4419934 w 6096000"/>
              <a:gd name="connsiteY842" fmla="*/ 425545 h 6857997"/>
              <a:gd name="connsiteX843" fmla="*/ 4426514 w 6096000"/>
              <a:gd name="connsiteY843" fmla="*/ 421776 h 6857997"/>
              <a:gd name="connsiteX844" fmla="*/ 4433116 w 6096000"/>
              <a:gd name="connsiteY844" fmla="*/ 417559 h 6857997"/>
              <a:gd name="connsiteX845" fmla="*/ 4439228 w 6096000"/>
              <a:gd name="connsiteY845" fmla="*/ 413790 h 6857997"/>
              <a:gd name="connsiteX846" fmla="*/ 4445830 w 6096000"/>
              <a:gd name="connsiteY846" fmla="*/ 409531 h 6857997"/>
              <a:gd name="connsiteX847" fmla="*/ 4452411 w 6096000"/>
              <a:gd name="connsiteY847" fmla="*/ 405762 h 6857997"/>
              <a:gd name="connsiteX848" fmla="*/ 4458991 w 6096000"/>
              <a:gd name="connsiteY848" fmla="*/ 401545 h 6857997"/>
              <a:gd name="connsiteX849" fmla="*/ 4465124 w 6096000"/>
              <a:gd name="connsiteY849" fmla="*/ 397776 h 6857997"/>
              <a:gd name="connsiteX850" fmla="*/ 4793192 w 6096000"/>
              <a:gd name="connsiteY850" fmla="*/ 396349 h 6857997"/>
              <a:gd name="connsiteX851" fmla="*/ 4794619 w 6096000"/>
              <a:gd name="connsiteY851" fmla="*/ 399650 h 6857997"/>
              <a:gd name="connsiteX852" fmla="*/ 4796024 w 6096000"/>
              <a:gd name="connsiteY852" fmla="*/ 403419 h 6857997"/>
              <a:gd name="connsiteX853" fmla="*/ 4796961 w 6096000"/>
              <a:gd name="connsiteY853" fmla="*/ 406720 h 6857997"/>
              <a:gd name="connsiteX854" fmla="*/ 4798388 w 6096000"/>
              <a:gd name="connsiteY854" fmla="*/ 410489 h 6857997"/>
              <a:gd name="connsiteX855" fmla="*/ 4799772 w 6096000"/>
              <a:gd name="connsiteY855" fmla="*/ 413790 h 6857997"/>
              <a:gd name="connsiteX856" fmla="*/ 4801199 w 6096000"/>
              <a:gd name="connsiteY856" fmla="*/ 417559 h 6857997"/>
              <a:gd name="connsiteX857" fmla="*/ 4802605 w 6096000"/>
              <a:gd name="connsiteY857" fmla="*/ 420839 h 6857997"/>
              <a:gd name="connsiteX858" fmla="*/ 4804032 w 6096000"/>
              <a:gd name="connsiteY858" fmla="*/ 424140 h 6857997"/>
              <a:gd name="connsiteX859" fmla="*/ 4800262 w 6096000"/>
              <a:gd name="connsiteY859" fmla="*/ 427909 h 6857997"/>
              <a:gd name="connsiteX860" fmla="*/ 4796961 w 6096000"/>
              <a:gd name="connsiteY860" fmla="*/ 431189 h 6857997"/>
              <a:gd name="connsiteX861" fmla="*/ 4793660 w 6096000"/>
              <a:gd name="connsiteY861" fmla="*/ 434958 h 6857997"/>
              <a:gd name="connsiteX862" fmla="*/ 4789891 w 6096000"/>
              <a:gd name="connsiteY862" fmla="*/ 438727 h 6857997"/>
              <a:gd name="connsiteX863" fmla="*/ 4786590 w 6096000"/>
              <a:gd name="connsiteY863" fmla="*/ 442028 h 6857997"/>
              <a:gd name="connsiteX864" fmla="*/ 4783311 w 6096000"/>
              <a:gd name="connsiteY864" fmla="*/ 445797 h 6857997"/>
              <a:gd name="connsiteX865" fmla="*/ 4779541 w 6096000"/>
              <a:gd name="connsiteY865" fmla="*/ 449077 h 6857997"/>
              <a:gd name="connsiteX866" fmla="*/ 4776262 w 6096000"/>
              <a:gd name="connsiteY866" fmla="*/ 452846 h 6857997"/>
              <a:gd name="connsiteX867" fmla="*/ 4776262 w 6096000"/>
              <a:gd name="connsiteY867" fmla="*/ 452378 h 6857997"/>
              <a:gd name="connsiteX868" fmla="*/ 4775793 w 6096000"/>
              <a:gd name="connsiteY868" fmla="*/ 452378 h 6857997"/>
              <a:gd name="connsiteX869" fmla="*/ 4775303 w 6096000"/>
              <a:gd name="connsiteY869" fmla="*/ 452378 h 6857997"/>
              <a:gd name="connsiteX870" fmla="*/ 4775303 w 6096000"/>
              <a:gd name="connsiteY870" fmla="*/ 451909 h 6857997"/>
              <a:gd name="connsiteX871" fmla="*/ 4774835 w 6096000"/>
              <a:gd name="connsiteY871" fmla="*/ 451909 h 6857997"/>
              <a:gd name="connsiteX872" fmla="*/ 4777177 w 6096000"/>
              <a:gd name="connsiteY872" fmla="*/ 444839 h 6857997"/>
              <a:gd name="connsiteX873" fmla="*/ 4779541 w 6096000"/>
              <a:gd name="connsiteY873" fmla="*/ 437790 h 6857997"/>
              <a:gd name="connsiteX874" fmla="*/ 4781905 w 6096000"/>
              <a:gd name="connsiteY874" fmla="*/ 431189 h 6857997"/>
              <a:gd name="connsiteX875" fmla="*/ 4784248 w 6096000"/>
              <a:gd name="connsiteY875" fmla="*/ 424140 h 6857997"/>
              <a:gd name="connsiteX876" fmla="*/ 4786143 w 6096000"/>
              <a:gd name="connsiteY876" fmla="*/ 417070 h 6857997"/>
              <a:gd name="connsiteX877" fmla="*/ 4788486 w 6096000"/>
              <a:gd name="connsiteY877" fmla="*/ 410021 h 6857997"/>
              <a:gd name="connsiteX878" fmla="*/ 4790849 w 6096000"/>
              <a:gd name="connsiteY878" fmla="*/ 403419 h 6857997"/>
              <a:gd name="connsiteX879" fmla="*/ 4793192 w 6096000"/>
              <a:gd name="connsiteY879" fmla="*/ 396349 h 6857997"/>
              <a:gd name="connsiteX880" fmla="*/ 4790360 w 6096000"/>
              <a:gd name="connsiteY880" fmla="*/ 393538 h 6857997"/>
              <a:gd name="connsiteX881" fmla="*/ 4788017 w 6096000"/>
              <a:gd name="connsiteY881" fmla="*/ 401077 h 6857997"/>
              <a:gd name="connsiteX882" fmla="*/ 4786143 w 6096000"/>
              <a:gd name="connsiteY882" fmla="*/ 408147 h 6857997"/>
              <a:gd name="connsiteX883" fmla="*/ 4783779 w 6096000"/>
              <a:gd name="connsiteY883" fmla="*/ 415196 h 6857997"/>
              <a:gd name="connsiteX884" fmla="*/ 4781436 w 6096000"/>
              <a:gd name="connsiteY884" fmla="*/ 422244 h 6857997"/>
              <a:gd name="connsiteX885" fmla="*/ 4779073 w 6096000"/>
              <a:gd name="connsiteY885" fmla="*/ 429315 h 6857997"/>
              <a:gd name="connsiteX886" fmla="*/ 4776709 w 6096000"/>
              <a:gd name="connsiteY886" fmla="*/ 436385 h 6857997"/>
              <a:gd name="connsiteX887" fmla="*/ 4774366 w 6096000"/>
              <a:gd name="connsiteY887" fmla="*/ 443902 h 6857997"/>
              <a:gd name="connsiteX888" fmla="*/ 4772024 w 6096000"/>
              <a:gd name="connsiteY888" fmla="*/ 450951 h 6857997"/>
              <a:gd name="connsiteX889" fmla="*/ 4771534 w 6096000"/>
              <a:gd name="connsiteY889" fmla="*/ 450951 h 6857997"/>
              <a:gd name="connsiteX890" fmla="*/ 4771534 w 6096000"/>
              <a:gd name="connsiteY890" fmla="*/ 450504 h 6857997"/>
              <a:gd name="connsiteX891" fmla="*/ 4771065 w 6096000"/>
              <a:gd name="connsiteY891" fmla="*/ 450504 h 6857997"/>
              <a:gd name="connsiteX892" fmla="*/ 4770597 w 6096000"/>
              <a:gd name="connsiteY892" fmla="*/ 450504 h 6857997"/>
              <a:gd name="connsiteX893" fmla="*/ 4770128 w 6096000"/>
              <a:gd name="connsiteY893" fmla="*/ 450504 h 6857997"/>
              <a:gd name="connsiteX894" fmla="*/ 4769660 w 6096000"/>
              <a:gd name="connsiteY894" fmla="*/ 450504 h 6857997"/>
              <a:gd name="connsiteX895" fmla="*/ 4769191 w 6096000"/>
              <a:gd name="connsiteY895" fmla="*/ 450504 h 6857997"/>
              <a:gd name="connsiteX896" fmla="*/ 4768723 w 6096000"/>
              <a:gd name="connsiteY896" fmla="*/ 450504 h 6857997"/>
              <a:gd name="connsiteX897" fmla="*/ 4767296 w 6096000"/>
              <a:gd name="connsiteY897" fmla="*/ 445797 h 6857997"/>
              <a:gd name="connsiteX898" fmla="*/ 4766380 w 6096000"/>
              <a:gd name="connsiteY898" fmla="*/ 441070 h 6857997"/>
              <a:gd name="connsiteX899" fmla="*/ 4764953 w 6096000"/>
              <a:gd name="connsiteY899" fmla="*/ 435895 h 6857997"/>
              <a:gd name="connsiteX900" fmla="*/ 4763548 w 6096000"/>
              <a:gd name="connsiteY900" fmla="*/ 431189 h 6857997"/>
              <a:gd name="connsiteX901" fmla="*/ 4762611 w 6096000"/>
              <a:gd name="connsiteY901" fmla="*/ 426014 h 6857997"/>
              <a:gd name="connsiteX902" fmla="*/ 4761184 w 6096000"/>
              <a:gd name="connsiteY902" fmla="*/ 421307 h 6857997"/>
              <a:gd name="connsiteX903" fmla="*/ 4759778 w 6096000"/>
              <a:gd name="connsiteY903" fmla="*/ 416133 h 6857997"/>
              <a:gd name="connsiteX904" fmla="*/ 4758351 w 6096000"/>
              <a:gd name="connsiteY904" fmla="*/ 411426 h 6857997"/>
              <a:gd name="connsiteX905" fmla="*/ 4759778 w 6096000"/>
              <a:gd name="connsiteY905" fmla="*/ 410489 h 6857997"/>
              <a:gd name="connsiteX906" fmla="*/ 4761184 w 6096000"/>
              <a:gd name="connsiteY906" fmla="*/ 409531 h 6857997"/>
              <a:gd name="connsiteX907" fmla="*/ 4762121 w 6096000"/>
              <a:gd name="connsiteY907" fmla="*/ 408594 h 6857997"/>
              <a:gd name="connsiteX908" fmla="*/ 4763079 w 6096000"/>
              <a:gd name="connsiteY908" fmla="*/ 407188 h 6857997"/>
              <a:gd name="connsiteX909" fmla="*/ 4763995 w 6096000"/>
              <a:gd name="connsiteY909" fmla="*/ 405762 h 6857997"/>
              <a:gd name="connsiteX910" fmla="*/ 4764485 w 6096000"/>
              <a:gd name="connsiteY910" fmla="*/ 404377 h 6857997"/>
              <a:gd name="connsiteX911" fmla="*/ 4764953 w 6096000"/>
              <a:gd name="connsiteY911" fmla="*/ 402951 h 6857997"/>
              <a:gd name="connsiteX912" fmla="*/ 4764953 w 6096000"/>
              <a:gd name="connsiteY912" fmla="*/ 401077 h 6857997"/>
              <a:gd name="connsiteX913" fmla="*/ 4764953 w 6096000"/>
              <a:gd name="connsiteY913" fmla="*/ 400608 h 6857997"/>
              <a:gd name="connsiteX914" fmla="*/ 4764953 w 6096000"/>
              <a:gd name="connsiteY914" fmla="*/ 400118 h 6857997"/>
              <a:gd name="connsiteX915" fmla="*/ 4768254 w 6096000"/>
              <a:gd name="connsiteY915" fmla="*/ 399181 h 6857997"/>
              <a:gd name="connsiteX916" fmla="*/ 4771534 w 6096000"/>
              <a:gd name="connsiteY916" fmla="*/ 398713 h 6857997"/>
              <a:gd name="connsiteX917" fmla="*/ 4774835 w 6096000"/>
              <a:gd name="connsiteY917" fmla="*/ 397776 h 6857997"/>
              <a:gd name="connsiteX918" fmla="*/ 4777667 w 6096000"/>
              <a:gd name="connsiteY918" fmla="*/ 396839 h 6857997"/>
              <a:gd name="connsiteX919" fmla="*/ 4780947 w 6096000"/>
              <a:gd name="connsiteY919" fmla="*/ 396349 h 6857997"/>
              <a:gd name="connsiteX920" fmla="*/ 4784248 w 6096000"/>
              <a:gd name="connsiteY920" fmla="*/ 395433 h 6857997"/>
              <a:gd name="connsiteX921" fmla="*/ 4787548 w 6096000"/>
              <a:gd name="connsiteY921" fmla="*/ 394475 h 6857997"/>
              <a:gd name="connsiteX922" fmla="*/ 4790360 w 6096000"/>
              <a:gd name="connsiteY922" fmla="*/ 393538 h 6857997"/>
              <a:gd name="connsiteX923" fmla="*/ 4547988 w 6096000"/>
              <a:gd name="connsiteY923" fmla="*/ 364810 h 6857997"/>
              <a:gd name="connsiteX924" fmla="*/ 4554568 w 6096000"/>
              <a:gd name="connsiteY924" fmla="*/ 370475 h 6857997"/>
              <a:gd name="connsiteX925" fmla="*/ 4561149 w 6096000"/>
              <a:gd name="connsiteY925" fmla="*/ 375650 h 6857997"/>
              <a:gd name="connsiteX926" fmla="*/ 4567729 w 6096000"/>
              <a:gd name="connsiteY926" fmla="*/ 381293 h 6857997"/>
              <a:gd name="connsiteX927" fmla="*/ 4574800 w 6096000"/>
              <a:gd name="connsiteY927" fmla="*/ 386468 h 6857997"/>
              <a:gd name="connsiteX928" fmla="*/ 4581380 w 6096000"/>
              <a:gd name="connsiteY928" fmla="*/ 391664 h 6857997"/>
              <a:gd name="connsiteX929" fmla="*/ 4587982 w 6096000"/>
              <a:gd name="connsiteY929" fmla="*/ 397307 h 6857997"/>
              <a:gd name="connsiteX930" fmla="*/ 4594541 w 6096000"/>
              <a:gd name="connsiteY930" fmla="*/ 402482 h 6857997"/>
              <a:gd name="connsiteX931" fmla="*/ 4601143 w 6096000"/>
              <a:gd name="connsiteY931" fmla="*/ 408147 h 6857997"/>
              <a:gd name="connsiteX932" fmla="*/ 4594094 w 6096000"/>
              <a:gd name="connsiteY932" fmla="*/ 412363 h 6857997"/>
              <a:gd name="connsiteX933" fmla="*/ 4587045 w 6096000"/>
              <a:gd name="connsiteY933" fmla="*/ 416601 h 6857997"/>
              <a:gd name="connsiteX934" fmla="*/ 4579996 w 6096000"/>
              <a:gd name="connsiteY934" fmla="*/ 420839 h 6857997"/>
              <a:gd name="connsiteX935" fmla="*/ 4572926 w 6096000"/>
              <a:gd name="connsiteY935" fmla="*/ 425545 h 6857997"/>
              <a:gd name="connsiteX936" fmla="*/ 4565855 w 6096000"/>
              <a:gd name="connsiteY936" fmla="*/ 429783 h 6857997"/>
              <a:gd name="connsiteX937" fmla="*/ 4558785 w 6096000"/>
              <a:gd name="connsiteY937" fmla="*/ 434021 h 6857997"/>
              <a:gd name="connsiteX938" fmla="*/ 4551736 w 6096000"/>
              <a:gd name="connsiteY938" fmla="*/ 438727 h 6857997"/>
              <a:gd name="connsiteX939" fmla="*/ 4544687 w 6096000"/>
              <a:gd name="connsiteY939" fmla="*/ 442965 h 6857997"/>
              <a:gd name="connsiteX940" fmla="*/ 4545155 w 6096000"/>
              <a:gd name="connsiteY940" fmla="*/ 433084 h 6857997"/>
              <a:gd name="connsiteX941" fmla="*/ 4545603 w 6096000"/>
              <a:gd name="connsiteY941" fmla="*/ 423671 h 6857997"/>
              <a:gd name="connsiteX942" fmla="*/ 4546092 w 6096000"/>
              <a:gd name="connsiteY942" fmla="*/ 413790 h 6857997"/>
              <a:gd name="connsiteX943" fmla="*/ 4546561 w 6096000"/>
              <a:gd name="connsiteY943" fmla="*/ 403888 h 6857997"/>
              <a:gd name="connsiteX944" fmla="*/ 4547029 w 6096000"/>
              <a:gd name="connsiteY944" fmla="*/ 394475 h 6857997"/>
              <a:gd name="connsiteX945" fmla="*/ 4547029 w 6096000"/>
              <a:gd name="connsiteY945" fmla="*/ 384594 h 6857997"/>
              <a:gd name="connsiteX946" fmla="*/ 4547498 w 6096000"/>
              <a:gd name="connsiteY946" fmla="*/ 374713 h 6857997"/>
              <a:gd name="connsiteX947" fmla="*/ 4547988 w 6096000"/>
              <a:gd name="connsiteY947" fmla="*/ 364810 h 6857997"/>
              <a:gd name="connsiteX948" fmla="*/ 4544687 w 6096000"/>
              <a:gd name="connsiteY948" fmla="*/ 364342 h 6857997"/>
              <a:gd name="connsiteX949" fmla="*/ 4544687 w 6096000"/>
              <a:gd name="connsiteY949" fmla="*/ 374244 h 6857997"/>
              <a:gd name="connsiteX950" fmla="*/ 4544218 w 6096000"/>
              <a:gd name="connsiteY950" fmla="*/ 384125 h 6857997"/>
              <a:gd name="connsiteX951" fmla="*/ 4543729 w 6096000"/>
              <a:gd name="connsiteY951" fmla="*/ 394006 h 6857997"/>
              <a:gd name="connsiteX952" fmla="*/ 4543260 w 6096000"/>
              <a:gd name="connsiteY952" fmla="*/ 403419 h 6857997"/>
              <a:gd name="connsiteX953" fmla="*/ 4542792 w 6096000"/>
              <a:gd name="connsiteY953" fmla="*/ 413300 h 6857997"/>
              <a:gd name="connsiteX954" fmla="*/ 4542323 w 6096000"/>
              <a:gd name="connsiteY954" fmla="*/ 423203 h 6857997"/>
              <a:gd name="connsiteX955" fmla="*/ 4541854 w 6096000"/>
              <a:gd name="connsiteY955" fmla="*/ 433084 h 6857997"/>
              <a:gd name="connsiteX956" fmla="*/ 4541386 w 6096000"/>
              <a:gd name="connsiteY956" fmla="*/ 442965 h 6857997"/>
              <a:gd name="connsiteX957" fmla="*/ 4532442 w 6096000"/>
              <a:gd name="connsiteY957" fmla="*/ 436853 h 6857997"/>
              <a:gd name="connsiteX958" fmla="*/ 4523497 w 6096000"/>
              <a:gd name="connsiteY958" fmla="*/ 431189 h 6857997"/>
              <a:gd name="connsiteX959" fmla="*/ 4514553 w 6096000"/>
              <a:gd name="connsiteY959" fmla="*/ 425077 h 6857997"/>
              <a:gd name="connsiteX960" fmla="*/ 4505608 w 6096000"/>
              <a:gd name="connsiteY960" fmla="*/ 418944 h 6857997"/>
              <a:gd name="connsiteX961" fmla="*/ 4496664 w 6096000"/>
              <a:gd name="connsiteY961" fmla="*/ 413300 h 6857997"/>
              <a:gd name="connsiteX962" fmla="*/ 4488188 w 6096000"/>
              <a:gd name="connsiteY962" fmla="*/ 407188 h 6857997"/>
              <a:gd name="connsiteX963" fmla="*/ 4479244 w 6096000"/>
              <a:gd name="connsiteY963" fmla="*/ 401077 h 6857997"/>
              <a:gd name="connsiteX964" fmla="*/ 4470299 w 6096000"/>
              <a:gd name="connsiteY964" fmla="*/ 395433 h 6857997"/>
              <a:gd name="connsiteX965" fmla="*/ 4479712 w 6096000"/>
              <a:gd name="connsiteY965" fmla="*/ 391195 h 6857997"/>
              <a:gd name="connsiteX966" fmla="*/ 4488657 w 6096000"/>
              <a:gd name="connsiteY966" fmla="*/ 387426 h 6857997"/>
              <a:gd name="connsiteX967" fmla="*/ 4498070 w 6096000"/>
              <a:gd name="connsiteY967" fmla="*/ 383657 h 6857997"/>
              <a:gd name="connsiteX968" fmla="*/ 4507482 w 6096000"/>
              <a:gd name="connsiteY968" fmla="*/ 379887 h 6857997"/>
              <a:gd name="connsiteX969" fmla="*/ 4516895 w 6096000"/>
              <a:gd name="connsiteY969" fmla="*/ 375650 h 6857997"/>
              <a:gd name="connsiteX970" fmla="*/ 4526308 w 6096000"/>
              <a:gd name="connsiteY970" fmla="*/ 371880 h 6857997"/>
              <a:gd name="connsiteX971" fmla="*/ 4535721 w 6096000"/>
              <a:gd name="connsiteY971" fmla="*/ 368111 h 6857997"/>
              <a:gd name="connsiteX972" fmla="*/ 4544687 w 6096000"/>
              <a:gd name="connsiteY972" fmla="*/ 364342 h 6857997"/>
              <a:gd name="connsiteX973" fmla="*/ 4810612 w 6096000"/>
              <a:gd name="connsiteY973" fmla="*/ 352608 h 6857997"/>
              <a:gd name="connsiteX974" fmla="*/ 4810144 w 6096000"/>
              <a:gd name="connsiteY974" fmla="*/ 361062 h 6857997"/>
              <a:gd name="connsiteX975" fmla="*/ 4809185 w 6096000"/>
              <a:gd name="connsiteY975" fmla="*/ 369069 h 6857997"/>
              <a:gd name="connsiteX976" fmla="*/ 4808717 w 6096000"/>
              <a:gd name="connsiteY976" fmla="*/ 377055 h 6857997"/>
              <a:gd name="connsiteX977" fmla="*/ 4807801 w 6096000"/>
              <a:gd name="connsiteY977" fmla="*/ 385062 h 6857997"/>
              <a:gd name="connsiteX978" fmla="*/ 4806843 w 6096000"/>
              <a:gd name="connsiteY978" fmla="*/ 393069 h 6857997"/>
              <a:gd name="connsiteX979" fmla="*/ 4806374 w 6096000"/>
              <a:gd name="connsiteY979" fmla="*/ 401545 h 6857997"/>
              <a:gd name="connsiteX980" fmla="*/ 4805437 w 6096000"/>
              <a:gd name="connsiteY980" fmla="*/ 409531 h 6857997"/>
              <a:gd name="connsiteX981" fmla="*/ 4804969 w 6096000"/>
              <a:gd name="connsiteY981" fmla="*/ 417559 h 6857997"/>
              <a:gd name="connsiteX982" fmla="*/ 4803542 w 6096000"/>
              <a:gd name="connsiteY982" fmla="*/ 414259 h 6857997"/>
              <a:gd name="connsiteX983" fmla="*/ 4802136 w 6096000"/>
              <a:gd name="connsiteY983" fmla="*/ 410958 h 6857997"/>
              <a:gd name="connsiteX984" fmla="*/ 4801199 w 6096000"/>
              <a:gd name="connsiteY984" fmla="*/ 407657 h 6857997"/>
              <a:gd name="connsiteX985" fmla="*/ 4799772 w 6096000"/>
              <a:gd name="connsiteY985" fmla="*/ 404377 h 6857997"/>
              <a:gd name="connsiteX986" fmla="*/ 4798388 w 6096000"/>
              <a:gd name="connsiteY986" fmla="*/ 401077 h 6857997"/>
              <a:gd name="connsiteX987" fmla="*/ 4797430 w 6096000"/>
              <a:gd name="connsiteY987" fmla="*/ 397776 h 6857997"/>
              <a:gd name="connsiteX988" fmla="*/ 4796024 w 6096000"/>
              <a:gd name="connsiteY988" fmla="*/ 394965 h 6857997"/>
              <a:gd name="connsiteX989" fmla="*/ 4795087 w 6096000"/>
              <a:gd name="connsiteY989" fmla="*/ 391664 h 6857997"/>
              <a:gd name="connsiteX990" fmla="*/ 4796961 w 6096000"/>
              <a:gd name="connsiteY990" fmla="*/ 386468 h 6857997"/>
              <a:gd name="connsiteX991" fmla="*/ 4798835 w 6096000"/>
              <a:gd name="connsiteY991" fmla="*/ 381783 h 6857997"/>
              <a:gd name="connsiteX992" fmla="*/ 4800731 w 6096000"/>
              <a:gd name="connsiteY992" fmla="*/ 377055 h 6857997"/>
              <a:gd name="connsiteX993" fmla="*/ 4802605 w 6096000"/>
              <a:gd name="connsiteY993" fmla="*/ 371880 h 6857997"/>
              <a:gd name="connsiteX994" fmla="*/ 4804969 w 6096000"/>
              <a:gd name="connsiteY994" fmla="*/ 367174 h 6857997"/>
              <a:gd name="connsiteX995" fmla="*/ 4806843 w 6096000"/>
              <a:gd name="connsiteY995" fmla="*/ 362467 h 6857997"/>
              <a:gd name="connsiteX996" fmla="*/ 4808717 w 6096000"/>
              <a:gd name="connsiteY996" fmla="*/ 357782 h 6857997"/>
              <a:gd name="connsiteX997" fmla="*/ 4810612 w 6096000"/>
              <a:gd name="connsiteY997" fmla="*/ 352608 h 6857997"/>
              <a:gd name="connsiteX998" fmla="*/ 4628913 w 6096000"/>
              <a:gd name="connsiteY998" fmla="*/ 342258 h 6857997"/>
              <a:gd name="connsiteX999" fmla="*/ 4634088 w 6096000"/>
              <a:gd name="connsiteY999" fmla="*/ 350265 h 6857997"/>
              <a:gd name="connsiteX1000" fmla="*/ 4639263 w 6096000"/>
              <a:gd name="connsiteY1000" fmla="*/ 358719 h 6857997"/>
              <a:gd name="connsiteX1001" fmla="*/ 4644907 w 6096000"/>
              <a:gd name="connsiteY1001" fmla="*/ 366705 h 6857997"/>
              <a:gd name="connsiteX1002" fmla="*/ 4650103 w 6096000"/>
              <a:gd name="connsiteY1002" fmla="*/ 374713 h 6857997"/>
              <a:gd name="connsiteX1003" fmla="*/ 4655278 w 6096000"/>
              <a:gd name="connsiteY1003" fmla="*/ 382720 h 6857997"/>
              <a:gd name="connsiteX1004" fmla="*/ 4660921 w 6096000"/>
              <a:gd name="connsiteY1004" fmla="*/ 390706 h 6857997"/>
              <a:gd name="connsiteX1005" fmla="*/ 4666096 w 6096000"/>
              <a:gd name="connsiteY1005" fmla="*/ 398713 h 6857997"/>
              <a:gd name="connsiteX1006" fmla="*/ 4671271 w 6096000"/>
              <a:gd name="connsiteY1006" fmla="*/ 406720 h 6857997"/>
              <a:gd name="connsiteX1007" fmla="*/ 4663285 w 6096000"/>
              <a:gd name="connsiteY1007" fmla="*/ 406720 h 6857997"/>
              <a:gd name="connsiteX1008" fmla="*/ 4655278 w 6096000"/>
              <a:gd name="connsiteY1008" fmla="*/ 406720 h 6857997"/>
              <a:gd name="connsiteX1009" fmla="*/ 4646802 w 6096000"/>
              <a:gd name="connsiteY1009" fmla="*/ 406720 h 6857997"/>
              <a:gd name="connsiteX1010" fmla="*/ 4638795 w 6096000"/>
              <a:gd name="connsiteY1010" fmla="*/ 406720 h 6857997"/>
              <a:gd name="connsiteX1011" fmla="*/ 4630809 w 6096000"/>
              <a:gd name="connsiteY1011" fmla="*/ 406720 h 6857997"/>
              <a:gd name="connsiteX1012" fmla="*/ 4622333 w 6096000"/>
              <a:gd name="connsiteY1012" fmla="*/ 406720 h 6857997"/>
              <a:gd name="connsiteX1013" fmla="*/ 4614325 w 6096000"/>
              <a:gd name="connsiteY1013" fmla="*/ 406720 h 6857997"/>
              <a:gd name="connsiteX1014" fmla="*/ 4606318 w 6096000"/>
              <a:gd name="connsiteY1014" fmla="*/ 406251 h 6857997"/>
              <a:gd name="connsiteX1015" fmla="*/ 4609150 w 6096000"/>
              <a:gd name="connsiteY1015" fmla="*/ 398244 h 6857997"/>
              <a:gd name="connsiteX1016" fmla="*/ 4611983 w 6096000"/>
              <a:gd name="connsiteY1016" fmla="*/ 390237 h 6857997"/>
              <a:gd name="connsiteX1017" fmla="*/ 4614794 w 6096000"/>
              <a:gd name="connsiteY1017" fmla="*/ 382251 h 6857997"/>
              <a:gd name="connsiteX1018" fmla="*/ 4617626 w 6096000"/>
              <a:gd name="connsiteY1018" fmla="*/ 374244 h 6857997"/>
              <a:gd name="connsiteX1019" fmla="*/ 4620437 w 6096000"/>
              <a:gd name="connsiteY1019" fmla="*/ 366237 h 6857997"/>
              <a:gd name="connsiteX1020" fmla="*/ 4623270 w 6096000"/>
              <a:gd name="connsiteY1020" fmla="*/ 358251 h 6857997"/>
              <a:gd name="connsiteX1021" fmla="*/ 4626081 w 6096000"/>
              <a:gd name="connsiteY1021" fmla="*/ 350265 h 6857997"/>
              <a:gd name="connsiteX1022" fmla="*/ 4628913 w 6096000"/>
              <a:gd name="connsiteY1022" fmla="*/ 342258 h 6857997"/>
              <a:gd name="connsiteX1023" fmla="*/ 4625612 w 6096000"/>
              <a:gd name="connsiteY1023" fmla="*/ 341300 h 6857997"/>
              <a:gd name="connsiteX1024" fmla="*/ 4622780 w 6096000"/>
              <a:gd name="connsiteY1024" fmla="*/ 349307 h 6857997"/>
              <a:gd name="connsiteX1025" fmla="*/ 4619969 w 6096000"/>
              <a:gd name="connsiteY1025" fmla="*/ 357314 h 6857997"/>
              <a:gd name="connsiteX1026" fmla="*/ 4617136 w 6096000"/>
              <a:gd name="connsiteY1026" fmla="*/ 365300 h 6857997"/>
              <a:gd name="connsiteX1027" fmla="*/ 4614325 w 6096000"/>
              <a:gd name="connsiteY1027" fmla="*/ 373286 h 6857997"/>
              <a:gd name="connsiteX1028" fmla="*/ 4611493 w 6096000"/>
              <a:gd name="connsiteY1028" fmla="*/ 381293 h 6857997"/>
              <a:gd name="connsiteX1029" fmla="*/ 4608682 w 6096000"/>
              <a:gd name="connsiteY1029" fmla="*/ 389300 h 6857997"/>
              <a:gd name="connsiteX1030" fmla="*/ 4605849 w 6096000"/>
              <a:gd name="connsiteY1030" fmla="*/ 397307 h 6857997"/>
              <a:gd name="connsiteX1031" fmla="*/ 4603017 w 6096000"/>
              <a:gd name="connsiteY1031" fmla="*/ 405314 h 6857997"/>
              <a:gd name="connsiteX1032" fmla="*/ 4596437 w 6096000"/>
              <a:gd name="connsiteY1032" fmla="*/ 400118 h 6857997"/>
              <a:gd name="connsiteX1033" fmla="*/ 4589877 w 6096000"/>
              <a:gd name="connsiteY1033" fmla="*/ 394475 h 6857997"/>
              <a:gd name="connsiteX1034" fmla="*/ 4583276 w 6096000"/>
              <a:gd name="connsiteY1034" fmla="*/ 389300 h 6857997"/>
              <a:gd name="connsiteX1035" fmla="*/ 4576695 w 6096000"/>
              <a:gd name="connsiteY1035" fmla="*/ 384125 h 6857997"/>
              <a:gd name="connsiteX1036" fmla="*/ 4570093 w 6096000"/>
              <a:gd name="connsiteY1036" fmla="*/ 378482 h 6857997"/>
              <a:gd name="connsiteX1037" fmla="*/ 4563513 w 6096000"/>
              <a:gd name="connsiteY1037" fmla="*/ 373286 h 6857997"/>
              <a:gd name="connsiteX1038" fmla="*/ 4556911 w 6096000"/>
              <a:gd name="connsiteY1038" fmla="*/ 367642 h 6857997"/>
              <a:gd name="connsiteX1039" fmla="*/ 4550330 w 6096000"/>
              <a:gd name="connsiteY1039" fmla="*/ 362467 h 6857997"/>
              <a:gd name="connsiteX1040" fmla="*/ 4559743 w 6096000"/>
              <a:gd name="connsiteY1040" fmla="*/ 359678 h 6857997"/>
              <a:gd name="connsiteX1041" fmla="*/ 4569156 w 6096000"/>
              <a:gd name="connsiteY1041" fmla="*/ 357314 h 6857997"/>
              <a:gd name="connsiteX1042" fmla="*/ 4578569 w 6096000"/>
              <a:gd name="connsiteY1042" fmla="*/ 354482 h 6857997"/>
              <a:gd name="connsiteX1043" fmla="*/ 4587982 w 6096000"/>
              <a:gd name="connsiteY1043" fmla="*/ 351671 h 6857997"/>
              <a:gd name="connsiteX1044" fmla="*/ 4597374 w 6096000"/>
              <a:gd name="connsiteY1044" fmla="*/ 349307 h 6857997"/>
              <a:gd name="connsiteX1045" fmla="*/ 4606787 w 6096000"/>
              <a:gd name="connsiteY1045" fmla="*/ 346496 h 6857997"/>
              <a:gd name="connsiteX1046" fmla="*/ 4616199 w 6096000"/>
              <a:gd name="connsiteY1046" fmla="*/ 343663 h 6857997"/>
              <a:gd name="connsiteX1047" fmla="*/ 4625612 w 6096000"/>
              <a:gd name="connsiteY1047" fmla="*/ 341300 h 6857997"/>
              <a:gd name="connsiteX1048" fmla="*/ 4417101 w 6096000"/>
              <a:gd name="connsiteY1048" fmla="*/ 337083 h 6857997"/>
              <a:gd name="connsiteX1049" fmla="*/ 4423235 w 6096000"/>
              <a:gd name="connsiteY1049" fmla="*/ 344132 h 6857997"/>
              <a:gd name="connsiteX1050" fmla="*/ 4428878 w 6096000"/>
              <a:gd name="connsiteY1050" fmla="*/ 351181 h 6857997"/>
              <a:gd name="connsiteX1051" fmla="*/ 4435012 w 6096000"/>
              <a:gd name="connsiteY1051" fmla="*/ 358251 h 6857997"/>
              <a:gd name="connsiteX1052" fmla="*/ 4440655 w 6096000"/>
              <a:gd name="connsiteY1052" fmla="*/ 365768 h 6857997"/>
              <a:gd name="connsiteX1053" fmla="*/ 4446767 w 6096000"/>
              <a:gd name="connsiteY1053" fmla="*/ 372839 h 6857997"/>
              <a:gd name="connsiteX1054" fmla="*/ 4452411 w 6096000"/>
              <a:gd name="connsiteY1054" fmla="*/ 379887 h 6857997"/>
              <a:gd name="connsiteX1055" fmla="*/ 4458523 w 6096000"/>
              <a:gd name="connsiteY1055" fmla="*/ 387426 h 6857997"/>
              <a:gd name="connsiteX1056" fmla="*/ 4464187 w 6096000"/>
              <a:gd name="connsiteY1056" fmla="*/ 394475 h 6857997"/>
              <a:gd name="connsiteX1057" fmla="*/ 4458075 w 6096000"/>
              <a:gd name="connsiteY1057" fmla="*/ 398244 h 6857997"/>
              <a:gd name="connsiteX1058" fmla="*/ 4451473 w 6096000"/>
              <a:gd name="connsiteY1058" fmla="*/ 402482 h 6857997"/>
              <a:gd name="connsiteX1059" fmla="*/ 4444893 w 6096000"/>
              <a:gd name="connsiteY1059" fmla="*/ 406251 h 6857997"/>
              <a:gd name="connsiteX1060" fmla="*/ 4438291 w 6096000"/>
              <a:gd name="connsiteY1060" fmla="*/ 410489 h 6857997"/>
              <a:gd name="connsiteX1061" fmla="*/ 4432179 w 6096000"/>
              <a:gd name="connsiteY1061" fmla="*/ 414259 h 6857997"/>
              <a:gd name="connsiteX1062" fmla="*/ 4425599 w 6096000"/>
              <a:gd name="connsiteY1062" fmla="*/ 418475 h 6857997"/>
              <a:gd name="connsiteX1063" fmla="*/ 4418997 w 6096000"/>
              <a:gd name="connsiteY1063" fmla="*/ 422244 h 6857997"/>
              <a:gd name="connsiteX1064" fmla="*/ 4412885 w 6096000"/>
              <a:gd name="connsiteY1064" fmla="*/ 426014 h 6857997"/>
              <a:gd name="connsiteX1065" fmla="*/ 4413353 w 6096000"/>
              <a:gd name="connsiteY1065" fmla="*/ 415196 h 6857997"/>
              <a:gd name="connsiteX1066" fmla="*/ 4413801 w 6096000"/>
              <a:gd name="connsiteY1066" fmla="*/ 403888 h 6857997"/>
              <a:gd name="connsiteX1067" fmla="*/ 4414290 w 6096000"/>
              <a:gd name="connsiteY1067" fmla="*/ 392601 h 6857997"/>
              <a:gd name="connsiteX1068" fmla="*/ 4414759 w 6096000"/>
              <a:gd name="connsiteY1068" fmla="*/ 381293 h 6857997"/>
              <a:gd name="connsiteX1069" fmla="*/ 4415696 w 6096000"/>
              <a:gd name="connsiteY1069" fmla="*/ 370475 h 6857997"/>
              <a:gd name="connsiteX1070" fmla="*/ 4416186 w 6096000"/>
              <a:gd name="connsiteY1070" fmla="*/ 359209 h 6857997"/>
              <a:gd name="connsiteX1071" fmla="*/ 4416633 w 6096000"/>
              <a:gd name="connsiteY1071" fmla="*/ 347901 h 6857997"/>
              <a:gd name="connsiteX1072" fmla="*/ 4417101 w 6096000"/>
              <a:gd name="connsiteY1072" fmla="*/ 337083 h 6857997"/>
              <a:gd name="connsiteX1073" fmla="*/ 4413801 w 6096000"/>
              <a:gd name="connsiteY1073" fmla="*/ 336125 h 6857997"/>
              <a:gd name="connsiteX1074" fmla="*/ 4413353 w 6096000"/>
              <a:gd name="connsiteY1074" fmla="*/ 346964 h 6857997"/>
              <a:gd name="connsiteX1075" fmla="*/ 4412885 w 6096000"/>
              <a:gd name="connsiteY1075" fmla="*/ 358251 h 6857997"/>
              <a:gd name="connsiteX1076" fmla="*/ 4412416 w 6096000"/>
              <a:gd name="connsiteY1076" fmla="*/ 369069 h 6857997"/>
              <a:gd name="connsiteX1077" fmla="*/ 4411926 w 6096000"/>
              <a:gd name="connsiteY1077" fmla="*/ 379887 h 6857997"/>
              <a:gd name="connsiteX1078" fmla="*/ 4410989 w 6096000"/>
              <a:gd name="connsiteY1078" fmla="*/ 390706 h 6857997"/>
              <a:gd name="connsiteX1079" fmla="*/ 4410521 w 6096000"/>
              <a:gd name="connsiteY1079" fmla="*/ 401545 h 6857997"/>
              <a:gd name="connsiteX1080" fmla="*/ 4410052 w 6096000"/>
              <a:gd name="connsiteY1080" fmla="*/ 412832 h 6857997"/>
              <a:gd name="connsiteX1081" fmla="*/ 4409584 w 6096000"/>
              <a:gd name="connsiteY1081" fmla="*/ 423671 h 6857997"/>
              <a:gd name="connsiteX1082" fmla="*/ 4405346 w 6096000"/>
              <a:gd name="connsiteY1082" fmla="*/ 416601 h 6857997"/>
              <a:gd name="connsiteX1083" fmla="*/ 4401577 w 6096000"/>
              <a:gd name="connsiteY1083" fmla="*/ 409531 h 6857997"/>
              <a:gd name="connsiteX1084" fmla="*/ 4397339 w 6096000"/>
              <a:gd name="connsiteY1084" fmla="*/ 402482 h 6857997"/>
              <a:gd name="connsiteX1085" fmla="*/ 4393590 w 6096000"/>
              <a:gd name="connsiteY1085" fmla="*/ 395433 h 6857997"/>
              <a:gd name="connsiteX1086" fmla="*/ 4389331 w 6096000"/>
              <a:gd name="connsiteY1086" fmla="*/ 388363 h 6857997"/>
              <a:gd name="connsiteX1087" fmla="*/ 4385562 w 6096000"/>
              <a:gd name="connsiteY1087" fmla="*/ 381293 h 6857997"/>
              <a:gd name="connsiteX1088" fmla="*/ 4381345 w 6096000"/>
              <a:gd name="connsiteY1088" fmla="*/ 374244 h 6857997"/>
              <a:gd name="connsiteX1089" fmla="*/ 4377107 w 6096000"/>
              <a:gd name="connsiteY1089" fmla="*/ 367174 h 6857997"/>
              <a:gd name="connsiteX1090" fmla="*/ 4381792 w 6096000"/>
              <a:gd name="connsiteY1090" fmla="*/ 362957 h 6857997"/>
              <a:gd name="connsiteX1091" fmla="*/ 4386520 w 6096000"/>
              <a:gd name="connsiteY1091" fmla="*/ 359209 h 6857997"/>
              <a:gd name="connsiteX1092" fmla="*/ 4391227 w 6096000"/>
              <a:gd name="connsiteY1092" fmla="*/ 355440 h 6857997"/>
              <a:gd name="connsiteX1093" fmla="*/ 4395465 w 6096000"/>
              <a:gd name="connsiteY1093" fmla="*/ 351671 h 6857997"/>
              <a:gd name="connsiteX1094" fmla="*/ 4400171 w 6096000"/>
              <a:gd name="connsiteY1094" fmla="*/ 347901 h 6857997"/>
              <a:gd name="connsiteX1095" fmla="*/ 4404877 w 6096000"/>
              <a:gd name="connsiteY1095" fmla="*/ 344132 h 6857997"/>
              <a:gd name="connsiteX1096" fmla="*/ 4409584 w 6096000"/>
              <a:gd name="connsiteY1096" fmla="*/ 339894 h 6857997"/>
              <a:gd name="connsiteX1097" fmla="*/ 4413801 w 6096000"/>
              <a:gd name="connsiteY1097" fmla="*/ 336125 h 6857997"/>
              <a:gd name="connsiteX1098" fmla="*/ 4716462 w 6096000"/>
              <a:gd name="connsiteY1098" fmla="*/ 335188 h 6857997"/>
              <a:gd name="connsiteX1099" fmla="*/ 4720231 w 6096000"/>
              <a:gd name="connsiteY1099" fmla="*/ 342258 h 6857997"/>
              <a:gd name="connsiteX1100" fmla="*/ 4724469 w 6096000"/>
              <a:gd name="connsiteY1100" fmla="*/ 349797 h 6857997"/>
              <a:gd name="connsiteX1101" fmla="*/ 4728239 w 6096000"/>
              <a:gd name="connsiteY1101" fmla="*/ 356845 h 6857997"/>
              <a:gd name="connsiteX1102" fmla="*/ 4731987 w 6096000"/>
              <a:gd name="connsiteY1102" fmla="*/ 363873 h 6857997"/>
              <a:gd name="connsiteX1103" fmla="*/ 4735756 w 6096000"/>
              <a:gd name="connsiteY1103" fmla="*/ 370943 h 6857997"/>
              <a:gd name="connsiteX1104" fmla="*/ 4740015 w 6096000"/>
              <a:gd name="connsiteY1104" fmla="*/ 378013 h 6857997"/>
              <a:gd name="connsiteX1105" fmla="*/ 4743785 w 6096000"/>
              <a:gd name="connsiteY1105" fmla="*/ 385062 h 6857997"/>
              <a:gd name="connsiteX1106" fmla="*/ 4747533 w 6096000"/>
              <a:gd name="connsiteY1106" fmla="*/ 392601 h 6857997"/>
              <a:gd name="connsiteX1107" fmla="*/ 4746596 w 6096000"/>
              <a:gd name="connsiteY1107" fmla="*/ 393069 h 6857997"/>
              <a:gd name="connsiteX1108" fmla="*/ 4746127 w 6096000"/>
              <a:gd name="connsiteY1108" fmla="*/ 394006 h 6857997"/>
              <a:gd name="connsiteX1109" fmla="*/ 4745169 w 6096000"/>
              <a:gd name="connsiteY1109" fmla="*/ 394965 h 6857997"/>
              <a:gd name="connsiteX1110" fmla="*/ 4744701 w 6096000"/>
              <a:gd name="connsiteY1110" fmla="*/ 395880 h 6857997"/>
              <a:gd name="connsiteX1111" fmla="*/ 4744232 w 6096000"/>
              <a:gd name="connsiteY1111" fmla="*/ 396839 h 6857997"/>
              <a:gd name="connsiteX1112" fmla="*/ 4743785 w 6096000"/>
              <a:gd name="connsiteY1112" fmla="*/ 398244 h 6857997"/>
              <a:gd name="connsiteX1113" fmla="*/ 4743295 w 6096000"/>
              <a:gd name="connsiteY1113" fmla="*/ 399181 h 6857997"/>
              <a:gd name="connsiteX1114" fmla="*/ 4743295 w 6096000"/>
              <a:gd name="connsiteY1114" fmla="*/ 400608 h 6857997"/>
              <a:gd name="connsiteX1115" fmla="*/ 4735288 w 6096000"/>
              <a:gd name="connsiteY1115" fmla="*/ 401077 h 6857997"/>
              <a:gd name="connsiteX1116" fmla="*/ 4726833 w 6096000"/>
              <a:gd name="connsiteY1116" fmla="*/ 402014 h 6857997"/>
              <a:gd name="connsiteX1117" fmla="*/ 4718357 w 6096000"/>
              <a:gd name="connsiteY1117" fmla="*/ 402482 h 6857997"/>
              <a:gd name="connsiteX1118" fmla="*/ 4710350 w 6096000"/>
              <a:gd name="connsiteY1118" fmla="*/ 403419 h 6857997"/>
              <a:gd name="connsiteX1119" fmla="*/ 4701874 w 6096000"/>
              <a:gd name="connsiteY1119" fmla="*/ 404377 h 6857997"/>
              <a:gd name="connsiteX1120" fmla="*/ 4693867 w 6096000"/>
              <a:gd name="connsiteY1120" fmla="*/ 404846 h 6857997"/>
              <a:gd name="connsiteX1121" fmla="*/ 4685412 w 6096000"/>
              <a:gd name="connsiteY1121" fmla="*/ 405762 h 6857997"/>
              <a:gd name="connsiteX1122" fmla="*/ 4676936 w 6096000"/>
              <a:gd name="connsiteY1122" fmla="*/ 406720 h 6857997"/>
              <a:gd name="connsiteX1123" fmla="*/ 4681153 w 6096000"/>
              <a:gd name="connsiteY1123" fmla="*/ 397776 h 6857997"/>
              <a:gd name="connsiteX1124" fmla="*/ 4685412 w 6096000"/>
              <a:gd name="connsiteY1124" fmla="*/ 388832 h 6857997"/>
              <a:gd name="connsiteX1125" fmla="*/ 4689181 w 6096000"/>
              <a:gd name="connsiteY1125" fmla="*/ 379887 h 6857997"/>
              <a:gd name="connsiteX1126" fmla="*/ 4693398 w 6096000"/>
              <a:gd name="connsiteY1126" fmla="*/ 370943 h 6857997"/>
              <a:gd name="connsiteX1127" fmla="*/ 4697636 w 6096000"/>
              <a:gd name="connsiteY1127" fmla="*/ 361999 h 6857997"/>
              <a:gd name="connsiteX1128" fmla="*/ 4701405 w 6096000"/>
              <a:gd name="connsiteY1128" fmla="*/ 353076 h 6857997"/>
              <a:gd name="connsiteX1129" fmla="*/ 4705643 w 6096000"/>
              <a:gd name="connsiteY1129" fmla="*/ 344600 h 6857997"/>
              <a:gd name="connsiteX1130" fmla="*/ 4709881 w 6096000"/>
              <a:gd name="connsiteY1130" fmla="*/ 335656 h 6857997"/>
              <a:gd name="connsiteX1131" fmla="*/ 4710350 w 6096000"/>
              <a:gd name="connsiteY1131" fmla="*/ 335656 h 6857997"/>
              <a:gd name="connsiteX1132" fmla="*/ 4710818 w 6096000"/>
              <a:gd name="connsiteY1132" fmla="*/ 335656 h 6857997"/>
              <a:gd name="connsiteX1133" fmla="*/ 4711287 w 6096000"/>
              <a:gd name="connsiteY1133" fmla="*/ 335656 h 6857997"/>
              <a:gd name="connsiteX1134" fmla="*/ 4711777 w 6096000"/>
              <a:gd name="connsiteY1134" fmla="*/ 336125 h 6857997"/>
              <a:gd name="connsiteX1135" fmla="*/ 4712224 w 6096000"/>
              <a:gd name="connsiteY1135" fmla="*/ 336125 h 6857997"/>
              <a:gd name="connsiteX1136" fmla="*/ 4712692 w 6096000"/>
              <a:gd name="connsiteY1136" fmla="*/ 336125 h 6857997"/>
              <a:gd name="connsiteX1137" fmla="*/ 4713161 w 6096000"/>
              <a:gd name="connsiteY1137" fmla="*/ 336125 h 6857997"/>
              <a:gd name="connsiteX1138" fmla="*/ 4713651 w 6096000"/>
              <a:gd name="connsiteY1138" fmla="*/ 336125 h 6857997"/>
              <a:gd name="connsiteX1139" fmla="*/ 4714119 w 6096000"/>
              <a:gd name="connsiteY1139" fmla="*/ 335656 h 6857997"/>
              <a:gd name="connsiteX1140" fmla="*/ 4714588 w 6096000"/>
              <a:gd name="connsiteY1140" fmla="*/ 335656 h 6857997"/>
              <a:gd name="connsiteX1141" fmla="*/ 4715056 w 6096000"/>
              <a:gd name="connsiteY1141" fmla="*/ 335656 h 6857997"/>
              <a:gd name="connsiteX1142" fmla="*/ 4715525 w 6096000"/>
              <a:gd name="connsiteY1142" fmla="*/ 335656 h 6857997"/>
              <a:gd name="connsiteX1143" fmla="*/ 4715993 w 6096000"/>
              <a:gd name="connsiteY1143" fmla="*/ 335656 h 6857997"/>
              <a:gd name="connsiteX1144" fmla="*/ 4716462 w 6096000"/>
              <a:gd name="connsiteY1144" fmla="*/ 335188 h 6857997"/>
              <a:gd name="connsiteX1145" fmla="*/ 5357861 w 6096000"/>
              <a:gd name="connsiteY1145" fmla="*/ 332616 h 6857997"/>
              <a:gd name="connsiteX1146" fmla="*/ 5365530 w 6096000"/>
              <a:gd name="connsiteY1146" fmla="*/ 333605 h 6857997"/>
              <a:gd name="connsiteX1147" fmla="*/ 5370806 w 6096000"/>
              <a:gd name="connsiteY1147" fmla="*/ 336942 h 6857997"/>
              <a:gd name="connsiteX1148" fmla="*/ 5373692 w 6096000"/>
              <a:gd name="connsiteY1148" fmla="*/ 342215 h 6857997"/>
              <a:gd name="connsiteX1149" fmla="*/ 5374641 w 6096000"/>
              <a:gd name="connsiteY1149" fmla="*/ 350331 h 6857997"/>
              <a:gd name="connsiteX1150" fmla="*/ 5374641 w 6096000"/>
              <a:gd name="connsiteY1150" fmla="*/ 355605 h 6857997"/>
              <a:gd name="connsiteX1151" fmla="*/ 5374641 w 6096000"/>
              <a:gd name="connsiteY1151" fmla="*/ 360837 h 6857997"/>
              <a:gd name="connsiteX1152" fmla="*/ 5374641 w 6096000"/>
              <a:gd name="connsiteY1152" fmla="*/ 366110 h 6857997"/>
              <a:gd name="connsiteX1153" fmla="*/ 5374641 w 6096000"/>
              <a:gd name="connsiteY1153" fmla="*/ 371383 h 6857997"/>
              <a:gd name="connsiteX1154" fmla="*/ 5373692 w 6096000"/>
              <a:gd name="connsiteY1154" fmla="*/ 379499 h 6857997"/>
              <a:gd name="connsiteX1155" fmla="*/ 5370806 w 6096000"/>
              <a:gd name="connsiteY1155" fmla="*/ 385226 h 6857997"/>
              <a:gd name="connsiteX1156" fmla="*/ 5365530 w 6096000"/>
              <a:gd name="connsiteY1156" fmla="*/ 388604 h 6857997"/>
              <a:gd name="connsiteX1157" fmla="*/ 5357861 w 6096000"/>
              <a:gd name="connsiteY1157" fmla="*/ 390005 h 6857997"/>
              <a:gd name="connsiteX1158" fmla="*/ 5350729 w 6096000"/>
              <a:gd name="connsiteY1158" fmla="*/ 388604 h 6857997"/>
              <a:gd name="connsiteX1159" fmla="*/ 5345452 w 6096000"/>
              <a:gd name="connsiteY1159" fmla="*/ 385226 h 6857997"/>
              <a:gd name="connsiteX1160" fmla="*/ 5342566 w 6096000"/>
              <a:gd name="connsiteY1160" fmla="*/ 379499 h 6857997"/>
              <a:gd name="connsiteX1161" fmla="*/ 5341124 w 6096000"/>
              <a:gd name="connsiteY1161" fmla="*/ 371383 h 6857997"/>
              <a:gd name="connsiteX1162" fmla="*/ 5341124 w 6096000"/>
              <a:gd name="connsiteY1162" fmla="*/ 366110 h 6857997"/>
              <a:gd name="connsiteX1163" fmla="*/ 5341124 w 6096000"/>
              <a:gd name="connsiteY1163" fmla="*/ 360837 h 6857997"/>
              <a:gd name="connsiteX1164" fmla="*/ 5341124 w 6096000"/>
              <a:gd name="connsiteY1164" fmla="*/ 355605 h 6857997"/>
              <a:gd name="connsiteX1165" fmla="*/ 5341124 w 6096000"/>
              <a:gd name="connsiteY1165" fmla="*/ 350331 h 6857997"/>
              <a:gd name="connsiteX1166" fmla="*/ 5342072 w 6096000"/>
              <a:gd name="connsiteY1166" fmla="*/ 342215 h 6857997"/>
              <a:gd name="connsiteX1167" fmla="*/ 5345452 w 6096000"/>
              <a:gd name="connsiteY1167" fmla="*/ 336942 h 6857997"/>
              <a:gd name="connsiteX1168" fmla="*/ 5350729 w 6096000"/>
              <a:gd name="connsiteY1168" fmla="*/ 333605 h 6857997"/>
              <a:gd name="connsiteX1169" fmla="*/ 5357861 w 6096000"/>
              <a:gd name="connsiteY1169" fmla="*/ 332616 h 6857997"/>
              <a:gd name="connsiteX1170" fmla="*/ 5257793 w 6096000"/>
              <a:gd name="connsiteY1170" fmla="*/ 332607 h 6857997"/>
              <a:gd name="connsiteX1171" fmla="*/ 5261619 w 6096000"/>
              <a:gd name="connsiteY1171" fmla="*/ 332607 h 6857997"/>
              <a:gd name="connsiteX1172" fmla="*/ 5265940 w 6096000"/>
              <a:gd name="connsiteY1172" fmla="*/ 332607 h 6857997"/>
              <a:gd name="connsiteX1173" fmla="*/ 5269766 w 6096000"/>
              <a:gd name="connsiteY1173" fmla="*/ 332607 h 6857997"/>
              <a:gd name="connsiteX1174" fmla="*/ 5274045 w 6096000"/>
              <a:gd name="connsiteY1174" fmla="*/ 332607 h 6857997"/>
              <a:gd name="connsiteX1175" fmla="*/ 5279806 w 6096000"/>
              <a:gd name="connsiteY1175" fmla="*/ 333100 h 6857997"/>
              <a:gd name="connsiteX1176" fmla="*/ 5283632 w 6096000"/>
              <a:gd name="connsiteY1176" fmla="*/ 335488 h 6857997"/>
              <a:gd name="connsiteX1177" fmla="*/ 5286019 w 6096000"/>
              <a:gd name="connsiteY1177" fmla="*/ 338862 h 6857997"/>
              <a:gd name="connsiteX1178" fmla="*/ 5286965 w 6096000"/>
              <a:gd name="connsiteY1178" fmla="*/ 343637 h 6857997"/>
              <a:gd name="connsiteX1179" fmla="*/ 5286019 w 6096000"/>
              <a:gd name="connsiteY1179" fmla="*/ 348864 h 6857997"/>
              <a:gd name="connsiteX1180" fmla="*/ 5283632 w 6096000"/>
              <a:gd name="connsiteY1180" fmla="*/ 352239 h 6857997"/>
              <a:gd name="connsiteX1181" fmla="*/ 5279806 w 6096000"/>
              <a:gd name="connsiteY1181" fmla="*/ 354132 h 6857997"/>
              <a:gd name="connsiteX1182" fmla="*/ 5274045 w 6096000"/>
              <a:gd name="connsiteY1182" fmla="*/ 355078 h 6857997"/>
              <a:gd name="connsiteX1183" fmla="*/ 5269766 w 6096000"/>
              <a:gd name="connsiteY1183" fmla="*/ 355078 h 6857997"/>
              <a:gd name="connsiteX1184" fmla="*/ 5265940 w 6096000"/>
              <a:gd name="connsiteY1184" fmla="*/ 355078 h 6857997"/>
              <a:gd name="connsiteX1185" fmla="*/ 5261619 w 6096000"/>
              <a:gd name="connsiteY1185" fmla="*/ 355078 h 6857997"/>
              <a:gd name="connsiteX1186" fmla="*/ 5257793 w 6096000"/>
              <a:gd name="connsiteY1186" fmla="*/ 355078 h 6857997"/>
              <a:gd name="connsiteX1187" fmla="*/ 5257793 w 6096000"/>
              <a:gd name="connsiteY1187" fmla="*/ 349358 h 6857997"/>
              <a:gd name="connsiteX1188" fmla="*/ 5257793 w 6096000"/>
              <a:gd name="connsiteY1188" fmla="*/ 343637 h 6857997"/>
              <a:gd name="connsiteX1189" fmla="*/ 5257793 w 6096000"/>
              <a:gd name="connsiteY1189" fmla="*/ 338369 h 6857997"/>
              <a:gd name="connsiteX1190" fmla="*/ 4776262 w 6096000"/>
              <a:gd name="connsiteY1190" fmla="*/ 331887 h 6857997"/>
              <a:gd name="connsiteX1191" fmla="*/ 4778136 w 6096000"/>
              <a:gd name="connsiteY1191" fmla="*/ 338957 h 6857997"/>
              <a:gd name="connsiteX1192" fmla="*/ 4780010 w 6096000"/>
              <a:gd name="connsiteY1192" fmla="*/ 346496 h 6857997"/>
              <a:gd name="connsiteX1193" fmla="*/ 4781905 w 6096000"/>
              <a:gd name="connsiteY1193" fmla="*/ 353545 h 6857997"/>
              <a:gd name="connsiteX1194" fmla="*/ 4783779 w 6096000"/>
              <a:gd name="connsiteY1194" fmla="*/ 361062 h 6857997"/>
              <a:gd name="connsiteX1195" fmla="*/ 4785674 w 6096000"/>
              <a:gd name="connsiteY1195" fmla="*/ 368111 h 6857997"/>
              <a:gd name="connsiteX1196" fmla="*/ 4787548 w 6096000"/>
              <a:gd name="connsiteY1196" fmla="*/ 375650 h 6857997"/>
              <a:gd name="connsiteX1197" fmla="*/ 4789423 w 6096000"/>
              <a:gd name="connsiteY1197" fmla="*/ 382720 h 6857997"/>
              <a:gd name="connsiteX1198" fmla="*/ 4791318 w 6096000"/>
              <a:gd name="connsiteY1198" fmla="*/ 390237 h 6857997"/>
              <a:gd name="connsiteX1199" fmla="*/ 4787548 w 6096000"/>
              <a:gd name="connsiteY1199" fmla="*/ 391195 h 6857997"/>
              <a:gd name="connsiteX1200" fmla="*/ 4784248 w 6096000"/>
              <a:gd name="connsiteY1200" fmla="*/ 392132 h 6857997"/>
              <a:gd name="connsiteX1201" fmla="*/ 4780947 w 6096000"/>
              <a:gd name="connsiteY1201" fmla="*/ 392601 h 6857997"/>
              <a:gd name="connsiteX1202" fmla="*/ 4777667 w 6096000"/>
              <a:gd name="connsiteY1202" fmla="*/ 393538 h 6857997"/>
              <a:gd name="connsiteX1203" fmla="*/ 4774366 w 6096000"/>
              <a:gd name="connsiteY1203" fmla="*/ 394475 h 6857997"/>
              <a:gd name="connsiteX1204" fmla="*/ 4771065 w 6096000"/>
              <a:gd name="connsiteY1204" fmla="*/ 395433 h 6857997"/>
              <a:gd name="connsiteX1205" fmla="*/ 4767764 w 6096000"/>
              <a:gd name="connsiteY1205" fmla="*/ 395880 h 6857997"/>
              <a:gd name="connsiteX1206" fmla="*/ 4764485 w 6096000"/>
              <a:gd name="connsiteY1206" fmla="*/ 396839 h 6857997"/>
              <a:gd name="connsiteX1207" fmla="*/ 4763995 w 6096000"/>
              <a:gd name="connsiteY1207" fmla="*/ 395880 h 6857997"/>
              <a:gd name="connsiteX1208" fmla="*/ 4763548 w 6096000"/>
              <a:gd name="connsiteY1208" fmla="*/ 394965 h 6857997"/>
              <a:gd name="connsiteX1209" fmla="*/ 4762611 w 6096000"/>
              <a:gd name="connsiteY1209" fmla="*/ 394475 h 6857997"/>
              <a:gd name="connsiteX1210" fmla="*/ 4762121 w 6096000"/>
              <a:gd name="connsiteY1210" fmla="*/ 393538 h 6857997"/>
              <a:gd name="connsiteX1211" fmla="*/ 4761184 w 6096000"/>
              <a:gd name="connsiteY1211" fmla="*/ 392601 h 6857997"/>
              <a:gd name="connsiteX1212" fmla="*/ 4760715 w 6096000"/>
              <a:gd name="connsiteY1212" fmla="*/ 392132 h 6857997"/>
              <a:gd name="connsiteX1213" fmla="*/ 4759778 w 6096000"/>
              <a:gd name="connsiteY1213" fmla="*/ 391664 h 6857997"/>
              <a:gd name="connsiteX1214" fmla="*/ 4758841 w 6096000"/>
              <a:gd name="connsiteY1214" fmla="*/ 391195 h 6857997"/>
              <a:gd name="connsiteX1215" fmla="*/ 4761184 w 6096000"/>
              <a:gd name="connsiteY1215" fmla="*/ 383657 h 6857997"/>
              <a:gd name="connsiteX1216" fmla="*/ 4763079 w 6096000"/>
              <a:gd name="connsiteY1216" fmla="*/ 376118 h 6857997"/>
              <a:gd name="connsiteX1217" fmla="*/ 4765422 w 6096000"/>
              <a:gd name="connsiteY1217" fmla="*/ 369069 h 6857997"/>
              <a:gd name="connsiteX1218" fmla="*/ 4767764 w 6096000"/>
              <a:gd name="connsiteY1218" fmla="*/ 361530 h 6857997"/>
              <a:gd name="connsiteX1219" fmla="*/ 4769660 w 6096000"/>
              <a:gd name="connsiteY1219" fmla="*/ 354013 h 6857997"/>
              <a:gd name="connsiteX1220" fmla="*/ 4772024 w 6096000"/>
              <a:gd name="connsiteY1220" fmla="*/ 346496 h 6857997"/>
              <a:gd name="connsiteX1221" fmla="*/ 4773898 w 6096000"/>
              <a:gd name="connsiteY1221" fmla="*/ 338957 h 6857997"/>
              <a:gd name="connsiteX1222" fmla="*/ 4776262 w 6096000"/>
              <a:gd name="connsiteY1222" fmla="*/ 331887 h 6857997"/>
              <a:gd name="connsiteX1223" fmla="*/ 4778604 w 6096000"/>
              <a:gd name="connsiteY1223" fmla="*/ 328586 h 6857997"/>
              <a:gd name="connsiteX1224" fmla="*/ 4782842 w 6096000"/>
              <a:gd name="connsiteY1224" fmla="*/ 330013 h 6857997"/>
              <a:gd name="connsiteX1225" fmla="*/ 4787080 w 6096000"/>
              <a:gd name="connsiteY1225" fmla="*/ 331887 h 6857997"/>
              <a:gd name="connsiteX1226" fmla="*/ 4790849 w 6096000"/>
              <a:gd name="connsiteY1226" fmla="*/ 333782 h 6857997"/>
              <a:gd name="connsiteX1227" fmla="*/ 4795087 w 6096000"/>
              <a:gd name="connsiteY1227" fmla="*/ 335656 h 6857997"/>
              <a:gd name="connsiteX1228" fmla="*/ 4799304 w 6096000"/>
              <a:gd name="connsiteY1228" fmla="*/ 337552 h 6857997"/>
              <a:gd name="connsiteX1229" fmla="*/ 4803073 w 6096000"/>
              <a:gd name="connsiteY1229" fmla="*/ 339426 h 6857997"/>
              <a:gd name="connsiteX1230" fmla="*/ 4807311 w 6096000"/>
              <a:gd name="connsiteY1230" fmla="*/ 341300 h 6857997"/>
              <a:gd name="connsiteX1231" fmla="*/ 4811081 w 6096000"/>
              <a:gd name="connsiteY1231" fmla="*/ 342726 h 6857997"/>
              <a:gd name="connsiteX1232" fmla="*/ 4809185 w 6096000"/>
              <a:gd name="connsiteY1232" fmla="*/ 348370 h 6857997"/>
              <a:gd name="connsiteX1233" fmla="*/ 4806843 w 6096000"/>
              <a:gd name="connsiteY1233" fmla="*/ 353545 h 6857997"/>
              <a:gd name="connsiteX1234" fmla="*/ 4804500 w 6096000"/>
              <a:gd name="connsiteY1234" fmla="*/ 359209 h 6857997"/>
              <a:gd name="connsiteX1235" fmla="*/ 4802605 w 6096000"/>
              <a:gd name="connsiteY1235" fmla="*/ 364342 h 6857997"/>
              <a:gd name="connsiteX1236" fmla="*/ 4800262 w 6096000"/>
              <a:gd name="connsiteY1236" fmla="*/ 370006 h 6857997"/>
              <a:gd name="connsiteX1237" fmla="*/ 4797898 w 6096000"/>
              <a:gd name="connsiteY1237" fmla="*/ 375181 h 6857997"/>
              <a:gd name="connsiteX1238" fmla="*/ 4795556 w 6096000"/>
              <a:gd name="connsiteY1238" fmla="*/ 380824 h 6857997"/>
              <a:gd name="connsiteX1239" fmla="*/ 4793660 w 6096000"/>
              <a:gd name="connsiteY1239" fmla="*/ 385999 h 6857997"/>
              <a:gd name="connsiteX1240" fmla="*/ 4791786 w 6096000"/>
              <a:gd name="connsiteY1240" fmla="*/ 378950 h 6857997"/>
              <a:gd name="connsiteX1241" fmla="*/ 4789891 w 6096000"/>
              <a:gd name="connsiteY1241" fmla="*/ 371880 h 6857997"/>
              <a:gd name="connsiteX1242" fmla="*/ 4788017 w 6096000"/>
              <a:gd name="connsiteY1242" fmla="*/ 364342 h 6857997"/>
              <a:gd name="connsiteX1243" fmla="*/ 4786143 w 6096000"/>
              <a:gd name="connsiteY1243" fmla="*/ 357314 h 6857997"/>
              <a:gd name="connsiteX1244" fmla="*/ 4784248 w 6096000"/>
              <a:gd name="connsiteY1244" fmla="*/ 350265 h 6857997"/>
              <a:gd name="connsiteX1245" fmla="*/ 4782374 w 6096000"/>
              <a:gd name="connsiteY1245" fmla="*/ 342726 h 6857997"/>
              <a:gd name="connsiteX1246" fmla="*/ 4780478 w 6096000"/>
              <a:gd name="connsiteY1246" fmla="*/ 335656 h 6857997"/>
              <a:gd name="connsiteX1247" fmla="*/ 4778604 w 6096000"/>
              <a:gd name="connsiteY1247" fmla="*/ 328586 h 6857997"/>
              <a:gd name="connsiteX1248" fmla="*/ 4702342 w 6096000"/>
              <a:gd name="connsiteY1248" fmla="*/ 328118 h 6857997"/>
              <a:gd name="connsiteX1249" fmla="*/ 4702811 w 6096000"/>
              <a:gd name="connsiteY1249" fmla="*/ 329076 h 6857997"/>
              <a:gd name="connsiteX1250" fmla="*/ 4703280 w 6096000"/>
              <a:gd name="connsiteY1250" fmla="*/ 330013 h 6857997"/>
              <a:gd name="connsiteX1251" fmla="*/ 4703748 w 6096000"/>
              <a:gd name="connsiteY1251" fmla="*/ 330950 h 6857997"/>
              <a:gd name="connsiteX1252" fmla="*/ 4704238 w 6096000"/>
              <a:gd name="connsiteY1252" fmla="*/ 331418 h 6857997"/>
              <a:gd name="connsiteX1253" fmla="*/ 4704706 w 6096000"/>
              <a:gd name="connsiteY1253" fmla="*/ 332355 h 6857997"/>
              <a:gd name="connsiteX1254" fmla="*/ 4705175 w 6096000"/>
              <a:gd name="connsiteY1254" fmla="*/ 332845 h 6857997"/>
              <a:gd name="connsiteX1255" fmla="*/ 4706112 w 6096000"/>
              <a:gd name="connsiteY1255" fmla="*/ 333782 h 6857997"/>
              <a:gd name="connsiteX1256" fmla="*/ 4706580 w 6096000"/>
              <a:gd name="connsiteY1256" fmla="*/ 334251 h 6857997"/>
              <a:gd name="connsiteX1257" fmla="*/ 4702811 w 6096000"/>
              <a:gd name="connsiteY1257" fmla="*/ 343195 h 6857997"/>
              <a:gd name="connsiteX1258" fmla="*/ 4698594 w 6096000"/>
              <a:gd name="connsiteY1258" fmla="*/ 351671 h 6857997"/>
              <a:gd name="connsiteX1259" fmla="*/ 4694335 w 6096000"/>
              <a:gd name="connsiteY1259" fmla="*/ 360593 h 6857997"/>
              <a:gd name="connsiteX1260" fmla="*/ 4690566 w 6096000"/>
              <a:gd name="connsiteY1260" fmla="*/ 369538 h 6857997"/>
              <a:gd name="connsiteX1261" fmla="*/ 4686349 w 6096000"/>
              <a:gd name="connsiteY1261" fmla="*/ 378482 h 6857997"/>
              <a:gd name="connsiteX1262" fmla="*/ 4682580 w 6096000"/>
              <a:gd name="connsiteY1262" fmla="*/ 387426 h 6857997"/>
              <a:gd name="connsiteX1263" fmla="*/ 4678342 w 6096000"/>
              <a:gd name="connsiteY1263" fmla="*/ 396349 h 6857997"/>
              <a:gd name="connsiteX1264" fmla="*/ 4674104 w 6096000"/>
              <a:gd name="connsiteY1264" fmla="*/ 404846 h 6857997"/>
              <a:gd name="connsiteX1265" fmla="*/ 4668929 w 6096000"/>
              <a:gd name="connsiteY1265" fmla="*/ 396839 h 6857997"/>
              <a:gd name="connsiteX1266" fmla="*/ 4663285 w 6096000"/>
              <a:gd name="connsiteY1266" fmla="*/ 388832 h 6857997"/>
              <a:gd name="connsiteX1267" fmla="*/ 4658089 w 6096000"/>
              <a:gd name="connsiteY1267" fmla="*/ 380824 h 6857997"/>
              <a:gd name="connsiteX1268" fmla="*/ 4652446 w 6096000"/>
              <a:gd name="connsiteY1268" fmla="*/ 372370 h 6857997"/>
              <a:gd name="connsiteX1269" fmla="*/ 4647271 w 6096000"/>
              <a:gd name="connsiteY1269" fmla="*/ 364342 h 6857997"/>
              <a:gd name="connsiteX1270" fmla="*/ 4642096 w 6096000"/>
              <a:gd name="connsiteY1270" fmla="*/ 356377 h 6857997"/>
              <a:gd name="connsiteX1271" fmla="*/ 4636452 w 6096000"/>
              <a:gd name="connsiteY1271" fmla="*/ 347901 h 6857997"/>
              <a:gd name="connsiteX1272" fmla="*/ 4631277 w 6096000"/>
              <a:gd name="connsiteY1272" fmla="*/ 339894 h 6857997"/>
              <a:gd name="connsiteX1273" fmla="*/ 4640222 w 6096000"/>
              <a:gd name="connsiteY1273" fmla="*/ 338489 h 6857997"/>
              <a:gd name="connsiteX1274" fmla="*/ 4649145 w 6096000"/>
              <a:gd name="connsiteY1274" fmla="*/ 337083 h 6857997"/>
              <a:gd name="connsiteX1275" fmla="*/ 4658089 w 6096000"/>
              <a:gd name="connsiteY1275" fmla="*/ 335656 h 6857997"/>
              <a:gd name="connsiteX1276" fmla="*/ 4667055 w 6096000"/>
              <a:gd name="connsiteY1276" fmla="*/ 334251 h 6857997"/>
              <a:gd name="connsiteX1277" fmla="*/ 4675509 w 6096000"/>
              <a:gd name="connsiteY1277" fmla="*/ 332845 h 6857997"/>
              <a:gd name="connsiteX1278" fmla="*/ 4684454 w 6096000"/>
              <a:gd name="connsiteY1278" fmla="*/ 331418 h 6857997"/>
              <a:gd name="connsiteX1279" fmla="*/ 4693398 w 6096000"/>
              <a:gd name="connsiteY1279" fmla="*/ 329544 h 6857997"/>
              <a:gd name="connsiteX1280" fmla="*/ 4702342 w 6096000"/>
              <a:gd name="connsiteY1280" fmla="*/ 328118 h 6857997"/>
              <a:gd name="connsiteX1281" fmla="*/ 4723532 w 6096000"/>
              <a:gd name="connsiteY1281" fmla="*/ 326712 h 6857997"/>
              <a:gd name="connsiteX1282" fmla="*/ 4730113 w 6096000"/>
              <a:gd name="connsiteY1282" fmla="*/ 326712 h 6857997"/>
              <a:gd name="connsiteX1283" fmla="*/ 4736246 w 6096000"/>
              <a:gd name="connsiteY1283" fmla="*/ 326712 h 6857997"/>
              <a:gd name="connsiteX1284" fmla="*/ 4742358 w 6096000"/>
              <a:gd name="connsiteY1284" fmla="*/ 326712 h 6857997"/>
              <a:gd name="connsiteX1285" fmla="*/ 4748938 w 6096000"/>
              <a:gd name="connsiteY1285" fmla="*/ 326712 h 6857997"/>
              <a:gd name="connsiteX1286" fmla="*/ 4755072 w 6096000"/>
              <a:gd name="connsiteY1286" fmla="*/ 327202 h 6857997"/>
              <a:gd name="connsiteX1287" fmla="*/ 4761652 w 6096000"/>
              <a:gd name="connsiteY1287" fmla="*/ 327202 h 6857997"/>
              <a:gd name="connsiteX1288" fmla="*/ 4767764 w 6096000"/>
              <a:gd name="connsiteY1288" fmla="*/ 327202 h 6857997"/>
              <a:gd name="connsiteX1289" fmla="*/ 4774366 w 6096000"/>
              <a:gd name="connsiteY1289" fmla="*/ 327202 h 6857997"/>
              <a:gd name="connsiteX1290" fmla="*/ 4772024 w 6096000"/>
              <a:gd name="connsiteY1290" fmla="*/ 335188 h 6857997"/>
              <a:gd name="connsiteX1291" fmla="*/ 4769660 w 6096000"/>
              <a:gd name="connsiteY1291" fmla="*/ 342726 h 6857997"/>
              <a:gd name="connsiteX1292" fmla="*/ 4767296 w 6096000"/>
              <a:gd name="connsiteY1292" fmla="*/ 350712 h 6857997"/>
              <a:gd name="connsiteX1293" fmla="*/ 4764953 w 6096000"/>
              <a:gd name="connsiteY1293" fmla="*/ 358719 h 6857997"/>
              <a:gd name="connsiteX1294" fmla="*/ 4762611 w 6096000"/>
              <a:gd name="connsiteY1294" fmla="*/ 366705 h 6857997"/>
              <a:gd name="connsiteX1295" fmla="*/ 4760247 w 6096000"/>
              <a:gd name="connsiteY1295" fmla="*/ 374244 h 6857997"/>
              <a:gd name="connsiteX1296" fmla="*/ 4757883 w 6096000"/>
              <a:gd name="connsiteY1296" fmla="*/ 382251 h 6857997"/>
              <a:gd name="connsiteX1297" fmla="*/ 4755540 w 6096000"/>
              <a:gd name="connsiteY1297" fmla="*/ 390237 h 6857997"/>
              <a:gd name="connsiteX1298" fmla="*/ 4755072 w 6096000"/>
              <a:gd name="connsiteY1298" fmla="*/ 390237 h 6857997"/>
              <a:gd name="connsiteX1299" fmla="*/ 4754582 w 6096000"/>
              <a:gd name="connsiteY1299" fmla="*/ 390237 h 6857997"/>
              <a:gd name="connsiteX1300" fmla="*/ 4754114 w 6096000"/>
              <a:gd name="connsiteY1300" fmla="*/ 390237 h 6857997"/>
              <a:gd name="connsiteX1301" fmla="*/ 4753666 w 6096000"/>
              <a:gd name="connsiteY1301" fmla="*/ 390237 h 6857997"/>
              <a:gd name="connsiteX1302" fmla="*/ 4753198 w 6096000"/>
              <a:gd name="connsiteY1302" fmla="*/ 390237 h 6857997"/>
              <a:gd name="connsiteX1303" fmla="*/ 4752708 w 6096000"/>
              <a:gd name="connsiteY1303" fmla="*/ 390237 h 6857997"/>
              <a:gd name="connsiteX1304" fmla="*/ 4752239 w 6096000"/>
              <a:gd name="connsiteY1304" fmla="*/ 390237 h 6857997"/>
              <a:gd name="connsiteX1305" fmla="*/ 4751771 w 6096000"/>
              <a:gd name="connsiteY1305" fmla="*/ 390237 h 6857997"/>
              <a:gd name="connsiteX1306" fmla="*/ 4751302 w 6096000"/>
              <a:gd name="connsiteY1306" fmla="*/ 390237 h 6857997"/>
              <a:gd name="connsiteX1307" fmla="*/ 4750834 w 6096000"/>
              <a:gd name="connsiteY1307" fmla="*/ 390706 h 6857997"/>
              <a:gd name="connsiteX1308" fmla="*/ 4750365 w 6096000"/>
              <a:gd name="connsiteY1308" fmla="*/ 390706 h 6857997"/>
              <a:gd name="connsiteX1309" fmla="*/ 4746596 w 6096000"/>
              <a:gd name="connsiteY1309" fmla="*/ 383657 h 6857997"/>
              <a:gd name="connsiteX1310" fmla="*/ 4742826 w 6096000"/>
              <a:gd name="connsiteY1310" fmla="*/ 376587 h 6857997"/>
              <a:gd name="connsiteX1311" fmla="*/ 4739057 w 6096000"/>
              <a:gd name="connsiteY1311" fmla="*/ 369538 h 6857997"/>
              <a:gd name="connsiteX1312" fmla="*/ 4734819 w 6096000"/>
              <a:gd name="connsiteY1312" fmla="*/ 361999 h 6857997"/>
              <a:gd name="connsiteX1313" fmla="*/ 4731071 w 6096000"/>
              <a:gd name="connsiteY1313" fmla="*/ 354950 h 6857997"/>
              <a:gd name="connsiteX1314" fmla="*/ 4727302 w 6096000"/>
              <a:gd name="connsiteY1314" fmla="*/ 347901 h 6857997"/>
              <a:gd name="connsiteX1315" fmla="*/ 4723532 w 6096000"/>
              <a:gd name="connsiteY1315" fmla="*/ 340831 h 6857997"/>
              <a:gd name="connsiteX1316" fmla="*/ 4719294 w 6096000"/>
              <a:gd name="connsiteY1316" fmla="*/ 333782 h 6857997"/>
              <a:gd name="connsiteX1317" fmla="*/ 4720231 w 6096000"/>
              <a:gd name="connsiteY1317" fmla="*/ 332845 h 6857997"/>
              <a:gd name="connsiteX1318" fmla="*/ 4721190 w 6096000"/>
              <a:gd name="connsiteY1318" fmla="*/ 332355 h 6857997"/>
              <a:gd name="connsiteX1319" fmla="*/ 4721658 w 6096000"/>
              <a:gd name="connsiteY1319" fmla="*/ 331418 h 6857997"/>
              <a:gd name="connsiteX1320" fmla="*/ 4722105 w 6096000"/>
              <a:gd name="connsiteY1320" fmla="*/ 330481 h 6857997"/>
              <a:gd name="connsiteX1321" fmla="*/ 4722574 w 6096000"/>
              <a:gd name="connsiteY1321" fmla="*/ 329544 h 6857997"/>
              <a:gd name="connsiteX1322" fmla="*/ 4723064 w 6096000"/>
              <a:gd name="connsiteY1322" fmla="*/ 328586 h 6857997"/>
              <a:gd name="connsiteX1323" fmla="*/ 4723532 w 6096000"/>
              <a:gd name="connsiteY1323" fmla="*/ 327670 h 6857997"/>
              <a:gd name="connsiteX1324" fmla="*/ 4723532 w 6096000"/>
              <a:gd name="connsiteY1324" fmla="*/ 326712 h 6857997"/>
              <a:gd name="connsiteX1325" fmla="*/ 5399443 w 6096000"/>
              <a:gd name="connsiteY1325" fmla="*/ 325367 h 6857997"/>
              <a:gd name="connsiteX1326" fmla="*/ 5399443 w 6096000"/>
              <a:gd name="connsiteY1326" fmla="*/ 343055 h 6857997"/>
              <a:gd name="connsiteX1327" fmla="*/ 5399443 w 6096000"/>
              <a:gd name="connsiteY1327" fmla="*/ 361154 h 6857997"/>
              <a:gd name="connsiteX1328" fmla="*/ 5399443 w 6096000"/>
              <a:gd name="connsiteY1328" fmla="*/ 379335 h 6857997"/>
              <a:gd name="connsiteX1329" fmla="*/ 5399443 w 6096000"/>
              <a:gd name="connsiteY1329" fmla="*/ 397022 h 6857997"/>
              <a:gd name="connsiteX1330" fmla="*/ 5401831 w 6096000"/>
              <a:gd name="connsiteY1330" fmla="*/ 397022 h 6857997"/>
              <a:gd name="connsiteX1331" fmla="*/ 5404259 w 6096000"/>
              <a:gd name="connsiteY1331" fmla="*/ 397022 h 6857997"/>
              <a:gd name="connsiteX1332" fmla="*/ 5406647 w 6096000"/>
              <a:gd name="connsiteY1332" fmla="*/ 397022 h 6857997"/>
              <a:gd name="connsiteX1333" fmla="*/ 5409034 w 6096000"/>
              <a:gd name="connsiteY1333" fmla="*/ 397022 h 6857997"/>
              <a:gd name="connsiteX1334" fmla="*/ 5409034 w 6096000"/>
              <a:gd name="connsiteY1334" fmla="*/ 383613 h 6857997"/>
              <a:gd name="connsiteX1335" fmla="*/ 5409034 w 6096000"/>
              <a:gd name="connsiteY1335" fmla="*/ 369792 h 6857997"/>
              <a:gd name="connsiteX1336" fmla="*/ 5409034 w 6096000"/>
              <a:gd name="connsiteY1336" fmla="*/ 356423 h 6857997"/>
              <a:gd name="connsiteX1337" fmla="*/ 5409034 w 6096000"/>
              <a:gd name="connsiteY1337" fmla="*/ 343055 h 6857997"/>
              <a:gd name="connsiteX1338" fmla="*/ 5409487 w 6096000"/>
              <a:gd name="connsiteY1338" fmla="*/ 343055 h 6857997"/>
              <a:gd name="connsiteX1339" fmla="*/ 5418132 w 6096000"/>
              <a:gd name="connsiteY1339" fmla="*/ 356423 h 6857997"/>
              <a:gd name="connsiteX1340" fmla="*/ 5426694 w 6096000"/>
              <a:gd name="connsiteY1340" fmla="*/ 369792 h 6857997"/>
              <a:gd name="connsiteX1341" fmla="*/ 5435338 w 6096000"/>
              <a:gd name="connsiteY1341" fmla="*/ 383613 h 6857997"/>
              <a:gd name="connsiteX1342" fmla="*/ 5444436 w 6096000"/>
              <a:gd name="connsiteY1342" fmla="*/ 397022 h 6857997"/>
              <a:gd name="connsiteX1343" fmla="*/ 5446823 w 6096000"/>
              <a:gd name="connsiteY1343" fmla="*/ 397022 h 6857997"/>
              <a:gd name="connsiteX1344" fmla="*/ 5448717 w 6096000"/>
              <a:gd name="connsiteY1344" fmla="*/ 397022 h 6857997"/>
              <a:gd name="connsiteX1345" fmla="*/ 5451104 w 6096000"/>
              <a:gd name="connsiteY1345" fmla="*/ 397022 h 6857997"/>
              <a:gd name="connsiteX1346" fmla="*/ 5453492 w 6096000"/>
              <a:gd name="connsiteY1346" fmla="*/ 397022 h 6857997"/>
              <a:gd name="connsiteX1347" fmla="*/ 5453492 w 6096000"/>
              <a:gd name="connsiteY1347" fmla="*/ 379335 h 6857997"/>
              <a:gd name="connsiteX1348" fmla="*/ 5453492 w 6096000"/>
              <a:gd name="connsiteY1348" fmla="*/ 361154 h 6857997"/>
              <a:gd name="connsiteX1349" fmla="*/ 5453492 w 6096000"/>
              <a:gd name="connsiteY1349" fmla="*/ 343055 h 6857997"/>
              <a:gd name="connsiteX1350" fmla="*/ 5453492 w 6096000"/>
              <a:gd name="connsiteY1350" fmla="*/ 325367 h 6857997"/>
              <a:gd name="connsiteX1351" fmla="*/ 5451104 w 6096000"/>
              <a:gd name="connsiteY1351" fmla="*/ 325367 h 6857997"/>
              <a:gd name="connsiteX1352" fmla="*/ 5448717 w 6096000"/>
              <a:gd name="connsiteY1352" fmla="*/ 325367 h 6857997"/>
              <a:gd name="connsiteX1353" fmla="*/ 5446329 w 6096000"/>
              <a:gd name="connsiteY1353" fmla="*/ 325367 h 6857997"/>
              <a:gd name="connsiteX1354" fmla="*/ 5443942 w 6096000"/>
              <a:gd name="connsiteY1354" fmla="*/ 325367 h 6857997"/>
              <a:gd name="connsiteX1355" fmla="*/ 5443942 w 6096000"/>
              <a:gd name="connsiteY1355" fmla="*/ 338777 h 6857997"/>
              <a:gd name="connsiteX1356" fmla="*/ 5443942 w 6096000"/>
              <a:gd name="connsiteY1356" fmla="*/ 352146 h 6857997"/>
              <a:gd name="connsiteX1357" fmla="*/ 5443942 w 6096000"/>
              <a:gd name="connsiteY1357" fmla="*/ 365966 h 6857997"/>
              <a:gd name="connsiteX1358" fmla="*/ 5443942 w 6096000"/>
              <a:gd name="connsiteY1358" fmla="*/ 379335 h 6857997"/>
              <a:gd name="connsiteX1359" fmla="*/ 5443448 w 6096000"/>
              <a:gd name="connsiteY1359" fmla="*/ 379335 h 6857997"/>
              <a:gd name="connsiteX1360" fmla="*/ 5434844 w 6096000"/>
              <a:gd name="connsiteY1360" fmla="*/ 365966 h 6857997"/>
              <a:gd name="connsiteX1361" fmla="*/ 5426241 w 6096000"/>
              <a:gd name="connsiteY1361" fmla="*/ 352146 h 6857997"/>
              <a:gd name="connsiteX1362" fmla="*/ 5417144 w 6096000"/>
              <a:gd name="connsiteY1362" fmla="*/ 338777 h 6857997"/>
              <a:gd name="connsiteX1363" fmla="*/ 5408540 w 6096000"/>
              <a:gd name="connsiteY1363" fmla="*/ 325367 h 6857997"/>
              <a:gd name="connsiteX1364" fmla="*/ 5406153 w 6096000"/>
              <a:gd name="connsiteY1364" fmla="*/ 325367 h 6857997"/>
              <a:gd name="connsiteX1365" fmla="*/ 5404259 w 6096000"/>
              <a:gd name="connsiteY1365" fmla="*/ 325367 h 6857997"/>
              <a:gd name="connsiteX1366" fmla="*/ 5401831 w 6096000"/>
              <a:gd name="connsiteY1366" fmla="*/ 325367 h 6857997"/>
              <a:gd name="connsiteX1367" fmla="*/ 5063834 w 6096000"/>
              <a:gd name="connsiteY1367" fmla="*/ 325367 h 6857997"/>
              <a:gd name="connsiteX1368" fmla="*/ 5063834 w 6096000"/>
              <a:gd name="connsiteY1368" fmla="*/ 343055 h 6857997"/>
              <a:gd name="connsiteX1369" fmla="*/ 5063834 w 6096000"/>
              <a:gd name="connsiteY1369" fmla="*/ 361154 h 6857997"/>
              <a:gd name="connsiteX1370" fmla="*/ 5063834 w 6096000"/>
              <a:gd name="connsiteY1370" fmla="*/ 379335 h 6857997"/>
              <a:gd name="connsiteX1371" fmla="*/ 5063834 w 6096000"/>
              <a:gd name="connsiteY1371" fmla="*/ 397022 h 6857997"/>
              <a:gd name="connsiteX1372" fmla="*/ 5066219 w 6096000"/>
              <a:gd name="connsiteY1372" fmla="*/ 397022 h 6857997"/>
              <a:gd name="connsiteX1373" fmla="*/ 5068605 w 6096000"/>
              <a:gd name="connsiteY1373" fmla="*/ 397022 h 6857997"/>
              <a:gd name="connsiteX1374" fmla="*/ 5070990 w 6096000"/>
              <a:gd name="connsiteY1374" fmla="*/ 397022 h 6857997"/>
              <a:gd name="connsiteX1375" fmla="*/ 5073375 w 6096000"/>
              <a:gd name="connsiteY1375" fmla="*/ 397022 h 6857997"/>
              <a:gd name="connsiteX1376" fmla="*/ 5073375 w 6096000"/>
              <a:gd name="connsiteY1376" fmla="*/ 383613 h 6857997"/>
              <a:gd name="connsiteX1377" fmla="*/ 5073375 w 6096000"/>
              <a:gd name="connsiteY1377" fmla="*/ 369792 h 6857997"/>
              <a:gd name="connsiteX1378" fmla="*/ 5073375 w 6096000"/>
              <a:gd name="connsiteY1378" fmla="*/ 356423 h 6857997"/>
              <a:gd name="connsiteX1379" fmla="*/ 5073375 w 6096000"/>
              <a:gd name="connsiteY1379" fmla="*/ 343055 h 6857997"/>
              <a:gd name="connsiteX1380" fmla="*/ 5082464 w 6096000"/>
              <a:gd name="connsiteY1380" fmla="*/ 356423 h 6857997"/>
              <a:gd name="connsiteX1381" fmla="*/ 5091059 w 6096000"/>
              <a:gd name="connsiteY1381" fmla="*/ 369792 h 6857997"/>
              <a:gd name="connsiteX1382" fmla="*/ 5099654 w 6096000"/>
              <a:gd name="connsiteY1382" fmla="*/ 383613 h 6857997"/>
              <a:gd name="connsiteX1383" fmla="*/ 5108743 w 6096000"/>
              <a:gd name="connsiteY1383" fmla="*/ 397022 h 6857997"/>
              <a:gd name="connsiteX1384" fmla="*/ 5110634 w 6096000"/>
              <a:gd name="connsiteY1384" fmla="*/ 397022 h 6857997"/>
              <a:gd name="connsiteX1385" fmla="*/ 5113020 w 6096000"/>
              <a:gd name="connsiteY1385" fmla="*/ 397022 h 6857997"/>
              <a:gd name="connsiteX1386" fmla="*/ 5115405 w 6096000"/>
              <a:gd name="connsiteY1386" fmla="*/ 397022 h 6857997"/>
              <a:gd name="connsiteX1387" fmla="*/ 5117338 w 6096000"/>
              <a:gd name="connsiteY1387" fmla="*/ 397022 h 6857997"/>
              <a:gd name="connsiteX1388" fmla="*/ 5117338 w 6096000"/>
              <a:gd name="connsiteY1388" fmla="*/ 379335 h 6857997"/>
              <a:gd name="connsiteX1389" fmla="*/ 5117338 w 6096000"/>
              <a:gd name="connsiteY1389" fmla="*/ 361154 h 6857997"/>
              <a:gd name="connsiteX1390" fmla="*/ 5117338 w 6096000"/>
              <a:gd name="connsiteY1390" fmla="*/ 343055 h 6857997"/>
              <a:gd name="connsiteX1391" fmla="*/ 5117338 w 6096000"/>
              <a:gd name="connsiteY1391" fmla="*/ 325367 h 6857997"/>
              <a:gd name="connsiteX1392" fmla="*/ 5115405 w 6096000"/>
              <a:gd name="connsiteY1392" fmla="*/ 325367 h 6857997"/>
              <a:gd name="connsiteX1393" fmla="*/ 5113020 w 6096000"/>
              <a:gd name="connsiteY1393" fmla="*/ 325367 h 6857997"/>
              <a:gd name="connsiteX1394" fmla="*/ 5110634 w 6096000"/>
              <a:gd name="connsiteY1394" fmla="*/ 325367 h 6857997"/>
              <a:gd name="connsiteX1395" fmla="*/ 5108249 w 6096000"/>
              <a:gd name="connsiteY1395" fmla="*/ 325367 h 6857997"/>
              <a:gd name="connsiteX1396" fmla="*/ 5108249 w 6096000"/>
              <a:gd name="connsiteY1396" fmla="*/ 338777 h 6857997"/>
              <a:gd name="connsiteX1397" fmla="*/ 5108249 w 6096000"/>
              <a:gd name="connsiteY1397" fmla="*/ 352145 h 6857997"/>
              <a:gd name="connsiteX1398" fmla="*/ 5108249 w 6096000"/>
              <a:gd name="connsiteY1398" fmla="*/ 365966 h 6857997"/>
              <a:gd name="connsiteX1399" fmla="*/ 5108249 w 6096000"/>
              <a:gd name="connsiteY1399" fmla="*/ 379335 h 6857997"/>
              <a:gd name="connsiteX1400" fmla="*/ 5107797 w 6096000"/>
              <a:gd name="connsiteY1400" fmla="*/ 379335 h 6857997"/>
              <a:gd name="connsiteX1401" fmla="*/ 5099161 w 6096000"/>
              <a:gd name="connsiteY1401" fmla="*/ 365966 h 6857997"/>
              <a:gd name="connsiteX1402" fmla="*/ 5090072 w 6096000"/>
              <a:gd name="connsiteY1402" fmla="*/ 352145 h 6857997"/>
              <a:gd name="connsiteX1403" fmla="*/ 5081477 w 6096000"/>
              <a:gd name="connsiteY1403" fmla="*/ 338777 h 6857997"/>
              <a:gd name="connsiteX1404" fmla="*/ 5072882 w 6096000"/>
              <a:gd name="connsiteY1404" fmla="*/ 325367 h 6857997"/>
              <a:gd name="connsiteX1405" fmla="*/ 5070496 w 6096000"/>
              <a:gd name="connsiteY1405" fmla="*/ 325367 h 6857997"/>
              <a:gd name="connsiteX1406" fmla="*/ 5068111 w 6096000"/>
              <a:gd name="connsiteY1406" fmla="*/ 325367 h 6857997"/>
              <a:gd name="connsiteX1407" fmla="*/ 5066219 w 6096000"/>
              <a:gd name="connsiteY1407" fmla="*/ 325367 h 6857997"/>
              <a:gd name="connsiteX1408" fmla="*/ 5009744 w 6096000"/>
              <a:gd name="connsiteY1408" fmla="*/ 323553 h 6857997"/>
              <a:gd name="connsiteX1409" fmla="*/ 5009744 w 6096000"/>
              <a:gd name="connsiteY1409" fmla="*/ 341716 h 6857997"/>
              <a:gd name="connsiteX1410" fmla="*/ 5009744 w 6096000"/>
              <a:gd name="connsiteY1410" fmla="*/ 359427 h 6857997"/>
              <a:gd name="connsiteX1411" fmla="*/ 5009744 w 6096000"/>
              <a:gd name="connsiteY1411" fmla="*/ 377590 h 6857997"/>
              <a:gd name="connsiteX1412" fmla="*/ 5009744 w 6096000"/>
              <a:gd name="connsiteY1412" fmla="*/ 395571 h 6857997"/>
              <a:gd name="connsiteX1413" fmla="*/ 5009744 w 6096000"/>
              <a:gd name="connsiteY1413" fmla="*/ 395572 h 6857997"/>
              <a:gd name="connsiteX1414" fmla="*/ 5009744 w 6096000"/>
              <a:gd name="connsiteY1414" fmla="*/ 395753 h 6857997"/>
              <a:gd name="connsiteX1415" fmla="*/ 5019795 w 6096000"/>
              <a:gd name="connsiteY1415" fmla="*/ 395753 h 6857997"/>
              <a:gd name="connsiteX1416" fmla="*/ 5029846 w 6096000"/>
              <a:gd name="connsiteY1416" fmla="*/ 395753 h 6857997"/>
              <a:gd name="connsiteX1417" fmla="*/ 5039402 w 6096000"/>
              <a:gd name="connsiteY1417" fmla="*/ 395753 h 6857997"/>
              <a:gd name="connsiteX1418" fmla="*/ 5049453 w 6096000"/>
              <a:gd name="connsiteY1418" fmla="*/ 395753 h 6857997"/>
              <a:gd name="connsiteX1419" fmla="*/ 5049453 w 6096000"/>
              <a:gd name="connsiteY1419" fmla="*/ 395572 h 6857997"/>
              <a:gd name="connsiteX1420" fmla="*/ 5049453 w 6096000"/>
              <a:gd name="connsiteY1420" fmla="*/ 395571 h 6857997"/>
              <a:gd name="connsiteX1421" fmla="*/ 5049453 w 6096000"/>
              <a:gd name="connsiteY1421" fmla="*/ 393364 h 6857997"/>
              <a:gd name="connsiteX1422" fmla="*/ 5049453 w 6096000"/>
              <a:gd name="connsiteY1422" fmla="*/ 393201 h 6857997"/>
              <a:gd name="connsiteX1423" fmla="*/ 5049453 w 6096000"/>
              <a:gd name="connsiteY1423" fmla="*/ 393201 h 6857997"/>
              <a:gd name="connsiteX1424" fmla="*/ 5049453 w 6096000"/>
              <a:gd name="connsiteY1424" fmla="*/ 390975 h 6857997"/>
              <a:gd name="connsiteX1425" fmla="*/ 5049453 w 6096000"/>
              <a:gd name="connsiteY1425" fmla="*/ 390830 h 6857997"/>
              <a:gd name="connsiteX1426" fmla="*/ 5049453 w 6096000"/>
              <a:gd name="connsiteY1426" fmla="*/ 390830 h 6857997"/>
              <a:gd name="connsiteX1427" fmla="*/ 5049453 w 6096000"/>
              <a:gd name="connsiteY1427" fmla="*/ 388587 h 6857997"/>
              <a:gd name="connsiteX1428" fmla="*/ 5049453 w 6096000"/>
              <a:gd name="connsiteY1428" fmla="*/ 388459 h 6857997"/>
              <a:gd name="connsiteX1429" fmla="*/ 5049453 w 6096000"/>
              <a:gd name="connsiteY1429" fmla="*/ 388459 h 6857997"/>
              <a:gd name="connsiteX1430" fmla="*/ 5049453 w 6096000"/>
              <a:gd name="connsiteY1430" fmla="*/ 386651 h 6857997"/>
              <a:gd name="connsiteX1431" fmla="*/ 5049453 w 6096000"/>
              <a:gd name="connsiteY1431" fmla="*/ 386537 h 6857997"/>
              <a:gd name="connsiteX1432" fmla="*/ 5049453 w 6096000"/>
              <a:gd name="connsiteY1432" fmla="*/ 386537 h 6857997"/>
              <a:gd name="connsiteX1433" fmla="*/ 5041791 w 6096000"/>
              <a:gd name="connsiteY1433" fmla="*/ 386537 h 6857997"/>
              <a:gd name="connsiteX1434" fmla="*/ 5034624 w 6096000"/>
              <a:gd name="connsiteY1434" fmla="*/ 386537 h 6857997"/>
              <a:gd name="connsiteX1435" fmla="*/ 5026962 w 6096000"/>
              <a:gd name="connsiteY1435" fmla="*/ 386537 h 6857997"/>
              <a:gd name="connsiteX1436" fmla="*/ 5019300 w 6096000"/>
              <a:gd name="connsiteY1436" fmla="*/ 386537 h 6857997"/>
              <a:gd name="connsiteX1437" fmla="*/ 5019300 w 6096000"/>
              <a:gd name="connsiteY1437" fmla="*/ 380926 h 6857997"/>
              <a:gd name="connsiteX1438" fmla="*/ 5019300 w 6096000"/>
              <a:gd name="connsiteY1438" fmla="*/ 375201 h 6857997"/>
              <a:gd name="connsiteX1439" fmla="*/ 5019300 w 6096000"/>
              <a:gd name="connsiteY1439" fmla="*/ 369435 h 6857997"/>
              <a:gd name="connsiteX1440" fmla="*/ 5019300 w 6096000"/>
              <a:gd name="connsiteY1440" fmla="*/ 364163 h 6857997"/>
              <a:gd name="connsiteX1441" fmla="*/ 5026962 w 6096000"/>
              <a:gd name="connsiteY1441" fmla="*/ 364163 h 6857997"/>
              <a:gd name="connsiteX1442" fmla="*/ 5034129 w 6096000"/>
              <a:gd name="connsiteY1442" fmla="*/ 364163 h 6857997"/>
              <a:gd name="connsiteX1443" fmla="*/ 5041791 w 6096000"/>
              <a:gd name="connsiteY1443" fmla="*/ 364163 h 6857997"/>
              <a:gd name="connsiteX1444" fmla="*/ 5048959 w 6096000"/>
              <a:gd name="connsiteY1444" fmla="*/ 364163 h 6857997"/>
              <a:gd name="connsiteX1445" fmla="*/ 5048959 w 6096000"/>
              <a:gd name="connsiteY1445" fmla="*/ 361774 h 6857997"/>
              <a:gd name="connsiteX1446" fmla="*/ 5048959 w 6096000"/>
              <a:gd name="connsiteY1446" fmla="*/ 359427 h 6857997"/>
              <a:gd name="connsiteX1447" fmla="*/ 5048959 w 6096000"/>
              <a:gd name="connsiteY1447" fmla="*/ 357491 h 6857997"/>
              <a:gd name="connsiteX1448" fmla="*/ 5048959 w 6096000"/>
              <a:gd name="connsiteY1448" fmla="*/ 355102 h 6857997"/>
              <a:gd name="connsiteX1449" fmla="*/ 5041791 w 6096000"/>
              <a:gd name="connsiteY1449" fmla="*/ 355102 h 6857997"/>
              <a:gd name="connsiteX1450" fmla="*/ 5034129 w 6096000"/>
              <a:gd name="connsiteY1450" fmla="*/ 355102 h 6857997"/>
              <a:gd name="connsiteX1451" fmla="*/ 5026962 w 6096000"/>
              <a:gd name="connsiteY1451" fmla="*/ 355102 h 6857997"/>
              <a:gd name="connsiteX1452" fmla="*/ 5019300 w 6096000"/>
              <a:gd name="connsiteY1452" fmla="*/ 355102 h 6857997"/>
              <a:gd name="connsiteX1453" fmla="*/ 5019300 w 6096000"/>
              <a:gd name="connsiteY1453" fmla="*/ 349377 h 6857997"/>
              <a:gd name="connsiteX1454" fmla="*/ 5019300 w 6096000"/>
              <a:gd name="connsiteY1454" fmla="*/ 343652 h 6857997"/>
              <a:gd name="connsiteX1455" fmla="*/ 5019300 w 6096000"/>
              <a:gd name="connsiteY1455" fmla="*/ 338380 h 6857997"/>
              <a:gd name="connsiteX1456" fmla="*/ 5019300 w 6096000"/>
              <a:gd name="connsiteY1456" fmla="*/ 332614 h 6857997"/>
              <a:gd name="connsiteX1457" fmla="*/ 5026962 w 6096000"/>
              <a:gd name="connsiteY1457" fmla="*/ 332614 h 6857997"/>
              <a:gd name="connsiteX1458" fmla="*/ 5034129 w 6096000"/>
              <a:gd name="connsiteY1458" fmla="*/ 332614 h 6857997"/>
              <a:gd name="connsiteX1459" fmla="*/ 5041791 w 6096000"/>
              <a:gd name="connsiteY1459" fmla="*/ 332614 h 6857997"/>
              <a:gd name="connsiteX1460" fmla="*/ 5048959 w 6096000"/>
              <a:gd name="connsiteY1460" fmla="*/ 332614 h 6857997"/>
              <a:gd name="connsiteX1461" fmla="*/ 5048959 w 6096000"/>
              <a:gd name="connsiteY1461" fmla="*/ 330225 h 6857997"/>
              <a:gd name="connsiteX1462" fmla="*/ 5048959 w 6096000"/>
              <a:gd name="connsiteY1462" fmla="*/ 327837 h 6857997"/>
              <a:gd name="connsiteX1463" fmla="*/ 5048959 w 6096000"/>
              <a:gd name="connsiteY1463" fmla="*/ 325942 h 6857997"/>
              <a:gd name="connsiteX1464" fmla="*/ 5048959 w 6096000"/>
              <a:gd name="connsiteY1464" fmla="*/ 323553 h 6857997"/>
              <a:gd name="connsiteX1465" fmla="*/ 5039402 w 6096000"/>
              <a:gd name="connsiteY1465" fmla="*/ 323553 h 6857997"/>
              <a:gd name="connsiteX1466" fmla="*/ 5029351 w 6096000"/>
              <a:gd name="connsiteY1466" fmla="*/ 323553 h 6857997"/>
              <a:gd name="connsiteX1467" fmla="*/ 5019795 w 6096000"/>
              <a:gd name="connsiteY1467" fmla="*/ 323553 h 6857997"/>
              <a:gd name="connsiteX1468" fmla="*/ 5192886 w 6096000"/>
              <a:gd name="connsiteY1468" fmla="*/ 323553 h 6857997"/>
              <a:gd name="connsiteX1469" fmla="*/ 5192886 w 6096000"/>
              <a:gd name="connsiteY1469" fmla="*/ 341716 h 6857997"/>
              <a:gd name="connsiteX1470" fmla="*/ 5192886 w 6096000"/>
              <a:gd name="connsiteY1470" fmla="*/ 359427 h 6857997"/>
              <a:gd name="connsiteX1471" fmla="*/ 5192886 w 6096000"/>
              <a:gd name="connsiteY1471" fmla="*/ 377590 h 6857997"/>
              <a:gd name="connsiteX1472" fmla="*/ 5192886 w 6096000"/>
              <a:gd name="connsiteY1472" fmla="*/ 395753 h 6857997"/>
              <a:gd name="connsiteX1473" fmla="*/ 5202926 w 6096000"/>
              <a:gd name="connsiteY1473" fmla="*/ 395753 h 6857997"/>
              <a:gd name="connsiteX1474" fmla="*/ 5213008 w 6096000"/>
              <a:gd name="connsiteY1474" fmla="*/ 395753 h 6857997"/>
              <a:gd name="connsiteX1475" fmla="*/ 5222554 w 6096000"/>
              <a:gd name="connsiteY1475" fmla="*/ 395753 h 6857997"/>
              <a:gd name="connsiteX1476" fmla="*/ 5232595 w 6096000"/>
              <a:gd name="connsiteY1476" fmla="*/ 395753 h 6857997"/>
              <a:gd name="connsiteX1477" fmla="*/ 5232595 w 6096000"/>
              <a:gd name="connsiteY1477" fmla="*/ 393364 h 6857997"/>
              <a:gd name="connsiteX1478" fmla="*/ 5232595 w 6096000"/>
              <a:gd name="connsiteY1478" fmla="*/ 390975 h 6857997"/>
              <a:gd name="connsiteX1479" fmla="*/ 5232595 w 6096000"/>
              <a:gd name="connsiteY1479" fmla="*/ 388587 h 6857997"/>
              <a:gd name="connsiteX1480" fmla="*/ 5232595 w 6096000"/>
              <a:gd name="connsiteY1480" fmla="*/ 386651 h 6857997"/>
              <a:gd name="connsiteX1481" fmla="*/ 5224941 w 6096000"/>
              <a:gd name="connsiteY1481" fmla="*/ 386651 h 6857997"/>
              <a:gd name="connsiteX1482" fmla="*/ 5217781 w 6096000"/>
              <a:gd name="connsiteY1482" fmla="*/ 386651 h 6857997"/>
              <a:gd name="connsiteX1483" fmla="*/ 5210127 w 6096000"/>
              <a:gd name="connsiteY1483" fmla="*/ 386651 h 6857997"/>
              <a:gd name="connsiteX1484" fmla="*/ 5202474 w 6096000"/>
              <a:gd name="connsiteY1484" fmla="*/ 386651 h 6857997"/>
              <a:gd name="connsiteX1485" fmla="*/ 5202474 w 6096000"/>
              <a:gd name="connsiteY1485" fmla="*/ 380926 h 6857997"/>
              <a:gd name="connsiteX1486" fmla="*/ 5202474 w 6096000"/>
              <a:gd name="connsiteY1486" fmla="*/ 375201 h 6857997"/>
              <a:gd name="connsiteX1487" fmla="*/ 5202474 w 6096000"/>
              <a:gd name="connsiteY1487" fmla="*/ 369435 h 6857997"/>
              <a:gd name="connsiteX1488" fmla="*/ 5202474 w 6096000"/>
              <a:gd name="connsiteY1488" fmla="*/ 364163 h 6857997"/>
              <a:gd name="connsiteX1489" fmla="*/ 5210127 w 6096000"/>
              <a:gd name="connsiteY1489" fmla="*/ 364163 h 6857997"/>
              <a:gd name="connsiteX1490" fmla="*/ 5217287 w 6096000"/>
              <a:gd name="connsiteY1490" fmla="*/ 364163 h 6857997"/>
              <a:gd name="connsiteX1491" fmla="*/ 5224941 w 6096000"/>
              <a:gd name="connsiteY1491" fmla="*/ 364163 h 6857997"/>
              <a:gd name="connsiteX1492" fmla="*/ 5232101 w 6096000"/>
              <a:gd name="connsiteY1492" fmla="*/ 364163 h 6857997"/>
              <a:gd name="connsiteX1493" fmla="*/ 5232101 w 6096000"/>
              <a:gd name="connsiteY1493" fmla="*/ 361774 h 6857997"/>
              <a:gd name="connsiteX1494" fmla="*/ 5232101 w 6096000"/>
              <a:gd name="connsiteY1494" fmla="*/ 359427 h 6857997"/>
              <a:gd name="connsiteX1495" fmla="*/ 5232101 w 6096000"/>
              <a:gd name="connsiteY1495" fmla="*/ 357491 h 6857997"/>
              <a:gd name="connsiteX1496" fmla="*/ 5232101 w 6096000"/>
              <a:gd name="connsiteY1496" fmla="*/ 355102 h 6857997"/>
              <a:gd name="connsiteX1497" fmla="*/ 5224941 w 6096000"/>
              <a:gd name="connsiteY1497" fmla="*/ 355102 h 6857997"/>
              <a:gd name="connsiteX1498" fmla="*/ 5217287 w 6096000"/>
              <a:gd name="connsiteY1498" fmla="*/ 355102 h 6857997"/>
              <a:gd name="connsiteX1499" fmla="*/ 5210127 w 6096000"/>
              <a:gd name="connsiteY1499" fmla="*/ 355102 h 6857997"/>
              <a:gd name="connsiteX1500" fmla="*/ 5202474 w 6096000"/>
              <a:gd name="connsiteY1500" fmla="*/ 355102 h 6857997"/>
              <a:gd name="connsiteX1501" fmla="*/ 5202474 w 6096000"/>
              <a:gd name="connsiteY1501" fmla="*/ 349377 h 6857997"/>
              <a:gd name="connsiteX1502" fmla="*/ 5202474 w 6096000"/>
              <a:gd name="connsiteY1502" fmla="*/ 343652 h 6857997"/>
              <a:gd name="connsiteX1503" fmla="*/ 5202474 w 6096000"/>
              <a:gd name="connsiteY1503" fmla="*/ 338380 h 6857997"/>
              <a:gd name="connsiteX1504" fmla="*/ 5202474 w 6096000"/>
              <a:gd name="connsiteY1504" fmla="*/ 332614 h 6857997"/>
              <a:gd name="connsiteX1505" fmla="*/ 5210127 w 6096000"/>
              <a:gd name="connsiteY1505" fmla="*/ 332614 h 6857997"/>
              <a:gd name="connsiteX1506" fmla="*/ 5217287 w 6096000"/>
              <a:gd name="connsiteY1506" fmla="*/ 332614 h 6857997"/>
              <a:gd name="connsiteX1507" fmla="*/ 5224941 w 6096000"/>
              <a:gd name="connsiteY1507" fmla="*/ 332614 h 6857997"/>
              <a:gd name="connsiteX1508" fmla="*/ 5232101 w 6096000"/>
              <a:gd name="connsiteY1508" fmla="*/ 332614 h 6857997"/>
              <a:gd name="connsiteX1509" fmla="*/ 5232101 w 6096000"/>
              <a:gd name="connsiteY1509" fmla="*/ 330225 h 6857997"/>
              <a:gd name="connsiteX1510" fmla="*/ 5232101 w 6096000"/>
              <a:gd name="connsiteY1510" fmla="*/ 327837 h 6857997"/>
              <a:gd name="connsiteX1511" fmla="*/ 5232101 w 6096000"/>
              <a:gd name="connsiteY1511" fmla="*/ 325942 h 6857997"/>
              <a:gd name="connsiteX1512" fmla="*/ 5232101 w 6096000"/>
              <a:gd name="connsiteY1512" fmla="*/ 323553 h 6857997"/>
              <a:gd name="connsiteX1513" fmla="*/ 5222554 w 6096000"/>
              <a:gd name="connsiteY1513" fmla="*/ 323553 h 6857997"/>
              <a:gd name="connsiteX1514" fmla="*/ 5212514 w 6096000"/>
              <a:gd name="connsiteY1514" fmla="*/ 323553 h 6857997"/>
              <a:gd name="connsiteX1515" fmla="*/ 5202926 w 6096000"/>
              <a:gd name="connsiteY1515" fmla="*/ 323553 h 6857997"/>
              <a:gd name="connsiteX1516" fmla="*/ 4972917 w 6096000"/>
              <a:gd name="connsiteY1516" fmla="*/ 323553 h 6857997"/>
              <a:gd name="connsiteX1517" fmla="*/ 4961418 w 6096000"/>
              <a:gd name="connsiteY1517" fmla="*/ 325448 h 6857997"/>
              <a:gd name="connsiteX1518" fmla="*/ 4953298 w 6096000"/>
              <a:gd name="connsiteY1518" fmla="*/ 330721 h 6857997"/>
              <a:gd name="connsiteX1519" fmla="*/ 4948475 w 6096000"/>
              <a:gd name="connsiteY1519" fmla="*/ 338878 h 6857997"/>
              <a:gd name="connsiteX1520" fmla="*/ 4946579 w 6096000"/>
              <a:gd name="connsiteY1520" fmla="*/ 350826 h 6857997"/>
              <a:gd name="connsiteX1521" fmla="*/ 4946579 w 6096000"/>
              <a:gd name="connsiteY1521" fmla="*/ 356099 h 6857997"/>
              <a:gd name="connsiteX1522" fmla="*/ 4946579 w 6096000"/>
              <a:gd name="connsiteY1522" fmla="*/ 360837 h 6857997"/>
              <a:gd name="connsiteX1523" fmla="*/ 4946579 w 6096000"/>
              <a:gd name="connsiteY1523" fmla="*/ 366110 h 6857997"/>
              <a:gd name="connsiteX1524" fmla="*/ 4946579 w 6096000"/>
              <a:gd name="connsiteY1524" fmla="*/ 370889 h 6857997"/>
              <a:gd name="connsiteX1525" fmla="*/ 4948475 w 6096000"/>
              <a:gd name="connsiteY1525" fmla="*/ 382837 h 6857997"/>
              <a:gd name="connsiteX1526" fmla="*/ 4953298 w 6096000"/>
              <a:gd name="connsiteY1526" fmla="*/ 391941 h 6857997"/>
              <a:gd name="connsiteX1527" fmla="*/ 4961418 w 6096000"/>
              <a:gd name="connsiteY1527" fmla="*/ 397215 h 6857997"/>
              <a:gd name="connsiteX1528" fmla="*/ 4972464 w 6096000"/>
              <a:gd name="connsiteY1528" fmla="*/ 398656 h 6857997"/>
              <a:gd name="connsiteX1529" fmla="*/ 4982027 w 6096000"/>
              <a:gd name="connsiteY1529" fmla="*/ 397215 h 6857997"/>
              <a:gd name="connsiteX1530" fmla="*/ 4989199 w 6096000"/>
              <a:gd name="connsiteY1530" fmla="*/ 393383 h 6857997"/>
              <a:gd name="connsiteX1531" fmla="*/ 4994475 w 6096000"/>
              <a:gd name="connsiteY1531" fmla="*/ 387615 h 6857997"/>
              <a:gd name="connsiteX1532" fmla="*/ 4997360 w 6096000"/>
              <a:gd name="connsiteY1532" fmla="*/ 381395 h 6857997"/>
              <a:gd name="connsiteX1533" fmla="*/ 4995423 w 6096000"/>
              <a:gd name="connsiteY1533" fmla="*/ 380447 h 6857997"/>
              <a:gd name="connsiteX1534" fmla="*/ 4993032 w 6096000"/>
              <a:gd name="connsiteY1534" fmla="*/ 379499 h 6857997"/>
              <a:gd name="connsiteX1535" fmla="*/ 4991136 w 6096000"/>
              <a:gd name="connsiteY1535" fmla="*/ 379005 h 6857997"/>
              <a:gd name="connsiteX1536" fmla="*/ 4988704 w 6096000"/>
              <a:gd name="connsiteY1536" fmla="*/ 378057 h 6857997"/>
              <a:gd name="connsiteX1537" fmla="*/ 4986313 w 6096000"/>
              <a:gd name="connsiteY1537" fmla="*/ 383331 h 6857997"/>
              <a:gd name="connsiteX1538" fmla="*/ 4982480 w 6096000"/>
              <a:gd name="connsiteY1538" fmla="*/ 387162 h 6857997"/>
              <a:gd name="connsiteX1539" fmla="*/ 4978193 w 6096000"/>
              <a:gd name="connsiteY1539" fmla="*/ 389057 h 6857997"/>
              <a:gd name="connsiteX1540" fmla="*/ 4972464 w 6096000"/>
              <a:gd name="connsiteY1540" fmla="*/ 390005 h 6857997"/>
              <a:gd name="connsiteX1541" fmla="*/ 4965251 w 6096000"/>
              <a:gd name="connsiteY1541" fmla="*/ 388604 h 6857997"/>
              <a:gd name="connsiteX1542" fmla="*/ 4960470 w 6096000"/>
              <a:gd name="connsiteY1542" fmla="*/ 385226 h 6857997"/>
              <a:gd name="connsiteX1543" fmla="*/ 4957131 w 6096000"/>
              <a:gd name="connsiteY1543" fmla="*/ 379499 h 6857997"/>
              <a:gd name="connsiteX1544" fmla="*/ 4956142 w 6096000"/>
              <a:gd name="connsiteY1544" fmla="*/ 370889 h 6857997"/>
              <a:gd name="connsiteX1545" fmla="*/ 4956142 w 6096000"/>
              <a:gd name="connsiteY1545" fmla="*/ 366110 h 6857997"/>
              <a:gd name="connsiteX1546" fmla="*/ 4956142 w 6096000"/>
              <a:gd name="connsiteY1546" fmla="*/ 360837 h 6857997"/>
              <a:gd name="connsiteX1547" fmla="*/ 4956142 w 6096000"/>
              <a:gd name="connsiteY1547" fmla="*/ 356099 h 6857997"/>
              <a:gd name="connsiteX1548" fmla="*/ 4956142 w 6096000"/>
              <a:gd name="connsiteY1548" fmla="*/ 350826 h 6857997"/>
              <a:gd name="connsiteX1549" fmla="*/ 4957131 w 6096000"/>
              <a:gd name="connsiteY1549" fmla="*/ 342710 h 6857997"/>
              <a:gd name="connsiteX1550" fmla="*/ 4960470 w 6096000"/>
              <a:gd name="connsiteY1550" fmla="*/ 336942 h 6857997"/>
              <a:gd name="connsiteX1551" fmla="*/ 4965251 w 6096000"/>
              <a:gd name="connsiteY1551" fmla="*/ 333605 h 6857997"/>
              <a:gd name="connsiteX1552" fmla="*/ 4972917 w 6096000"/>
              <a:gd name="connsiteY1552" fmla="*/ 332616 h 6857997"/>
              <a:gd name="connsiteX1553" fmla="*/ 4978647 w 6096000"/>
              <a:gd name="connsiteY1553" fmla="*/ 333111 h 6857997"/>
              <a:gd name="connsiteX1554" fmla="*/ 4982975 w 6096000"/>
              <a:gd name="connsiteY1554" fmla="*/ 335500 h 6857997"/>
              <a:gd name="connsiteX1555" fmla="*/ 4986313 w 6096000"/>
              <a:gd name="connsiteY1555" fmla="*/ 338878 h 6857997"/>
              <a:gd name="connsiteX1556" fmla="*/ 4988704 w 6096000"/>
              <a:gd name="connsiteY1556" fmla="*/ 343657 h 6857997"/>
              <a:gd name="connsiteX1557" fmla="*/ 4990641 w 6096000"/>
              <a:gd name="connsiteY1557" fmla="*/ 342710 h 6857997"/>
              <a:gd name="connsiteX1558" fmla="*/ 4993032 w 6096000"/>
              <a:gd name="connsiteY1558" fmla="*/ 342215 h 6857997"/>
              <a:gd name="connsiteX1559" fmla="*/ 4995423 w 6096000"/>
              <a:gd name="connsiteY1559" fmla="*/ 341268 h 6857997"/>
              <a:gd name="connsiteX1560" fmla="*/ 4997360 w 6096000"/>
              <a:gd name="connsiteY1560" fmla="*/ 340279 h 6857997"/>
              <a:gd name="connsiteX1561" fmla="*/ 4993526 w 6096000"/>
              <a:gd name="connsiteY1561" fmla="*/ 332616 h 6857997"/>
              <a:gd name="connsiteX1562" fmla="*/ 4988251 w 6096000"/>
              <a:gd name="connsiteY1562" fmla="*/ 327837 h 6857997"/>
              <a:gd name="connsiteX1563" fmla="*/ 4981532 w 6096000"/>
              <a:gd name="connsiteY1563" fmla="*/ 324953 h 6857997"/>
              <a:gd name="connsiteX1564" fmla="*/ 4972917 w 6096000"/>
              <a:gd name="connsiteY1564" fmla="*/ 323553 h 6857997"/>
              <a:gd name="connsiteX1565" fmla="*/ 5357861 w 6096000"/>
              <a:gd name="connsiteY1565" fmla="*/ 323553 h 6857997"/>
              <a:gd name="connsiteX1566" fmla="*/ 5346400 w 6096000"/>
              <a:gd name="connsiteY1566" fmla="*/ 325448 h 6857997"/>
              <a:gd name="connsiteX1567" fmla="*/ 5338238 w 6096000"/>
              <a:gd name="connsiteY1567" fmla="*/ 330721 h 6857997"/>
              <a:gd name="connsiteX1568" fmla="*/ 5332961 w 6096000"/>
              <a:gd name="connsiteY1568" fmla="*/ 339331 h 6857997"/>
              <a:gd name="connsiteX1569" fmla="*/ 5331559 w 6096000"/>
              <a:gd name="connsiteY1569" fmla="*/ 350331 h 6857997"/>
              <a:gd name="connsiteX1570" fmla="*/ 5331559 w 6096000"/>
              <a:gd name="connsiteY1570" fmla="*/ 355605 h 6857997"/>
              <a:gd name="connsiteX1571" fmla="*/ 5331559 w 6096000"/>
              <a:gd name="connsiteY1571" fmla="*/ 360837 h 6857997"/>
              <a:gd name="connsiteX1572" fmla="*/ 5331559 w 6096000"/>
              <a:gd name="connsiteY1572" fmla="*/ 366110 h 6857997"/>
              <a:gd name="connsiteX1573" fmla="*/ 5331559 w 6096000"/>
              <a:gd name="connsiteY1573" fmla="*/ 371383 h 6857997"/>
              <a:gd name="connsiteX1574" fmla="*/ 5333950 w 6096000"/>
              <a:gd name="connsiteY1574" fmla="*/ 384773 h 6857997"/>
              <a:gd name="connsiteX1575" fmla="*/ 5340175 w 6096000"/>
              <a:gd name="connsiteY1575" fmla="*/ 393383 h 6857997"/>
              <a:gd name="connsiteX1576" fmla="*/ 5348792 w 6096000"/>
              <a:gd name="connsiteY1576" fmla="*/ 397668 h 6857997"/>
              <a:gd name="connsiteX1577" fmla="*/ 5357861 w 6096000"/>
              <a:gd name="connsiteY1577" fmla="*/ 398656 h 6857997"/>
              <a:gd name="connsiteX1578" fmla="*/ 5367467 w 6096000"/>
              <a:gd name="connsiteY1578" fmla="*/ 397668 h 6857997"/>
              <a:gd name="connsiteX1579" fmla="*/ 5376083 w 6096000"/>
              <a:gd name="connsiteY1579" fmla="*/ 393383 h 6857997"/>
              <a:gd name="connsiteX1580" fmla="*/ 5382309 w 6096000"/>
              <a:gd name="connsiteY1580" fmla="*/ 384773 h 6857997"/>
              <a:gd name="connsiteX1581" fmla="*/ 5384700 w 6096000"/>
              <a:gd name="connsiteY1581" fmla="*/ 371383 h 6857997"/>
              <a:gd name="connsiteX1582" fmla="*/ 5384700 w 6096000"/>
              <a:gd name="connsiteY1582" fmla="*/ 366110 h 6857997"/>
              <a:gd name="connsiteX1583" fmla="*/ 5384700 w 6096000"/>
              <a:gd name="connsiteY1583" fmla="*/ 360837 h 6857997"/>
              <a:gd name="connsiteX1584" fmla="*/ 5384700 w 6096000"/>
              <a:gd name="connsiteY1584" fmla="*/ 355605 h 6857997"/>
              <a:gd name="connsiteX1585" fmla="*/ 5384700 w 6096000"/>
              <a:gd name="connsiteY1585" fmla="*/ 350331 h 6857997"/>
              <a:gd name="connsiteX1586" fmla="*/ 5382803 w 6096000"/>
              <a:gd name="connsiteY1586" fmla="*/ 339331 h 6857997"/>
              <a:gd name="connsiteX1587" fmla="*/ 5378021 w 6096000"/>
              <a:gd name="connsiteY1587" fmla="*/ 330721 h 6857997"/>
              <a:gd name="connsiteX1588" fmla="*/ 5369858 w 6096000"/>
              <a:gd name="connsiteY1588" fmla="*/ 325448 h 6857997"/>
              <a:gd name="connsiteX1589" fmla="*/ 5357861 w 6096000"/>
              <a:gd name="connsiteY1589" fmla="*/ 323553 h 6857997"/>
              <a:gd name="connsiteX1590" fmla="*/ 5248247 w 6096000"/>
              <a:gd name="connsiteY1590" fmla="*/ 323552 h 6857997"/>
              <a:gd name="connsiteX1591" fmla="*/ 5248247 w 6096000"/>
              <a:gd name="connsiteY1591" fmla="*/ 341702 h 6857997"/>
              <a:gd name="connsiteX1592" fmla="*/ 5248247 w 6096000"/>
              <a:gd name="connsiteY1592" fmla="*/ 359400 h 6857997"/>
              <a:gd name="connsiteX1593" fmla="*/ 5248247 w 6096000"/>
              <a:gd name="connsiteY1593" fmla="*/ 377550 h 6857997"/>
              <a:gd name="connsiteX1594" fmla="*/ 5248247 w 6096000"/>
              <a:gd name="connsiteY1594" fmla="*/ 395207 h 6857997"/>
              <a:gd name="connsiteX1595" fmla="*/ 5250633 w 6096000"/>
              <a:gd name="connsiteY1595" fmla="*/ 395207 h 6857997"/>
              <a:gd name="connsiteX1596" fmla="*/ 5253020 w 6096000"/>
              <a:gd name="connsiteY1596" fmla="*/ 395207 h 6857997"/>
              <a:gd name="connsiteX1597" fmla="*/ 5255406 w 6096000"/>
              <a:gd name="connsiteY1597" fmla="*/ 395207 h 6857997"/>
              <a:gd name="connsiteX1598" fmla="*/ 5257793 w 6096000"/>
              <a:gd name="connsiteY1598" fmla="*/ 395207 h 6857997"/>
              <a:gd name="connsiteX1599" fmla="*/ 5257793 w 6096000"/>
              <a:gd name="connsiteY1599" fmla="*/ 387551 h 6857997"/>
              <a:gd name="connsiteX1600" fmla="*/ 5257793 w 6096000"/>
              <a:gd name="connsiteY1600" fmla="*/ 379444 h 6857997"/>
              <a:gd name="connsiteX1601" fmla="*/ 5257793 w 6096000"/>
              <a:gd name="connsiteY1601" fmla="*/ 371335 h 6857997"/>
              <a:gd name="connsiteX1602" fmla="*/ 5257793 w 6096000"/>
              <a:gd name="connsiteY1602" fmla="*/ 363680 h 6857997"/>
              <a:gd name="connsiteX1603" fmla="*/ 5261167 w 6096000"/>
              <a:gd name="connsiteY1603" fmla="*/ 363680 h 6857997"/>
              <a:gd name="connsiteX1604" fmla="*/ 5264993 w 6096000"/>
              <a:gd name="connsiteY1604" fmla="*/ 363680 h 6857997"/>
              <a:gd name="connsiteX1605" fmla="*/ 5268326 w 6096000"/>
              <a:gd name="connsiteY1605" fmla="*/ 363680 h 6857997"/>
              <a:gd name="connsiteX1606" fmla="*/ 5271659 w 6096000"/>
              <a:gd name="connsiteY1606" fmla="*/ 363680 h 6857997"/>
              <a:gd name="connsiteX1607" fmla="*/ 5275979 w 6096000"/>
              <a:gd name="connsiteY1607" fmla="*/ 371335 h 6857997"/>
              <a:gd name="connsiteX1608" fmla="*/ 5280299 w 6096000"/>
              <a:gd name="connsiteY1608" fmla="*/ 379444 h 6857997"/>
              <a:gd name="connsiteX1609" fmla="*/ 5284126 w 6096000"/>
              <a:gd name="connsiteY1609" fmla="*/ 387551 h 6857997"/>
              <a:gd name="connsiteX1610" fmla="*/ 5288405 w 6096000"/>
              <a:gd name="connsiteY1610" fmla="*/ 395207 h 6857997"/>
              <a:gd name="connsiteX1611" fmla="*/ 5291285 w 6096000"/>
              <a:gd name="connsiteY1611" fmla="*/ 395207 h 6857997"/>
              <a:gd name="connsiteX1612" fmla="*/ 5293672 w 6096000"/>
              <a:gd name="connsiteY1612" fmla="*/ 395207 h 6857997"/>
              <a:gd name="connsiteX1613" fmla="*/ 5296511 w 6096000"/>
              <a:gd name="connsiteY1613" fmla="*/ 395207 h 6857997"/>
              <a:gd name="connsiteX1614" fmla="*/ 5299391 w 6096000"/>
              <a:gd name="connsiteY1614" fmla="*/ 395207 h 6857997"/>
              <a:gd name="connsiteX1615" fmla="*/ 5295112 w 6096000"/>
              <a:gd name="connsiteY1615" fmla="*/ 387099 h 6857997"/>
              <a:gd name="connsiteX1616" fmla="*/ 5290791 w 6096000"/>
              <a:gd name="connsiteY1616" fmla="*/ 378950 h 6857997"/>
              <a:gd name="connsiteX1617" fmla="*/ 5286512 w 6096000"/>
              <a:gd name="connsiteY1617" fmla="*/ 370842 h 6857997"/>
              <a:gd name="connsiteX1618" fmla="*/ 5282192 w 6096000"/>
              <a:gd name="connsiteY1618" fmla="*/ 362692 h 6857997"/>
              <a:gd name="connsiteX1619" fmla="*/ 5288405 w 6096000"/>
              <a:gd name="connsiteY1619" fmla="*/ 359894 h 6857997"/>
              <a:gd name="connsiteX1620" fmla="*/ 5293178 w 6096000"/>
              <a:gd name="connsiteY1620" fmla="*/ 356066 h 6857997"/>
              <a:gd name="connsiteX1621" fmla="*/ 5296058 w 6096000"/>
              <a:gd name="connsiteY1621" fmla="*/ 350304 h 6857997"/>
              <a:gd name="connsiteX1622" fmla="*/ 5297004 w 6096000"/>
              <a:gd name="connsiteY1622" fmla="*/ 343143 h 6857997"/>
              <a:gd name="connsiteX1623" fmla="*/ 5295564 w 6096000"/>
              <a:gd name="connsiteY1623" fmla="*/ 335035 h 6857997"/>
              <a:gd name="connsiteX1624" fmla="*/ 5291285 w 6096000"/>
              <a:gd name="connsiteY1624" fmla="*/ 328779 h 6857997"/>
              <a:gd name="connsiteX1625" fmla="*/ 5284126 w 6096000"/>
              <a:gd name="connsiteY1625" fmla="*/ 324951 h 6857997"/>
              <a:gd name="connsiteX1626" fmla="*/ 5274045 w 6096000"/>
              <a:gd name="connsiteY1626" fmla="*/ 323552 h 6857997"/>
              <a:gd name="connsiteX1627" fmla="*/ 5267380 w 6096000"/>
              <a:gd name="connsiteY1627" fmla="*/ 323552 h 6857997"/>
              <a:gd name="connsiteX1628" fmla="*/ 5261167 w 6096000"/>
              <a:gd name="connsiteY1628" fmla="*/ 323552 h 6857997"/>
              <a:gd name="connsiteX1629" fmla="*/ 5254460 w 6096000"/>
              <a:gd name="connsiteY1629" fmla="*/ 323552 h 6857997"/>
              <a:gd name="connsiteX1630" fmla="*/ 5248247 w 6096000"/>
              <a:gd name="connsiteY1630" fmla="*/ 323552 h 6857997"/>
              <a:gd name="connsiteX1631" fmla="*/ 5128814 w 6096000"/>
              <a:gd name="connsiteY1631" fmla="*/ 323551 h 6857997"/>
              <a:gd name="connsiteX1632" fmla="*/ 5128814 w 6096000"/>
              <a:gd name="connsiteY1632" fmla="*/ 325939 h 6857997"/>
              <a:gd name="connsiteX1633" fmla="*/ 5128814 w 6096000"/>
              <a:gd name="connsiteY1633" fmla="*/ 327832 h 6857997"/>
              <a:gd name="connsiteX1634" fmla="*/ 5128814 w 6096000"/>
              <a:gd name="connsiteY1634" fmla="*/ 330219 h 6857997"/>
              <a:gd name="connsiteX1635" fmla="*/ 5128814 w 6096000"/>
              <a:gd name="connsiteY1635" fmla="*/ 332606 h 6857997"/>
              <a:gd name="connsiteX1636" fmla="*/ 5134034 w 6096000"/>
              <a:gd name="connsiteY1636" fmla="*/ 332606 h 6857997"/>
              <a:gd name="connsiteX1637" fmla="*/ 5139296 w 6096000"/>
              <a:gd name="connsiteY1637" fmla="*/ 332606 h 6857997"/>
              <a:gd name="connsiteX1638" fmla="*/ 5144557 w 6096000"/>
              <a:gd name="connsiteY1638" fmla="*/ 332606 h 6857997"/>
              <a:gd name="connsiteX1639" fmla="*/ 5149819 w 6096000"/>
              <a:gd name="connsiteY1639" fmla="*/ 332606 h 6857997"/>
              <a:gd name="connsiteX1640" fmla="*/ 5149819 w 6096000"/>
              <a:gd name="connsiteY1640" fmla="*/ 348411 h 6857997"/>
              <a:gd name="connsiteX1641" fmla="*/ 5149819 w 6096000"/>
              <a:gd name="connsiteY1641" fmla="*/ 364133 h 6857997"/>
              <a:gd name="connsiteX1642" fmla="*/ 5149819 w 6096000"/>
              <a:gd name="connsiteY1642" fmla="*/ 379937 h 6857997"/>
              <a:gd name="connsiteX1643" fmla="*/ 5149819 w 6096000"/>
              <a:gd name="connsiteY1643" fmla="*/ 395206 h 6857997"/>
              <a:gd name="connsiteX1644" fmla="*/ 5152203 w 6096000"/>
              <a:gd name="connsiteY1644" fmla="*/ 395206 h 6857997"/>
              <a:gd name="connsiteX1645" fmla="*/ 5154093 w 6096000"/>
              <a:gd name="connsiteY1645" fmla="*/ 395206 h 6857997"/>
              <a:gd name="connsiteX1646" fmla="*/ 5156477 w 6096000"/>
              <a:gd name="connsiteY1646" fmla="*/ 395206 h 6857997"/>
              <a:gd name="connsiteX1647" fmla="*/ 5158862 w 6096000"/>
              <a:gd name="connsiteY1647" fmla="*/ 395206 h 6857997"/>
              <a:gd name="connsiteX1648" fmla="*/ 5158862 w 6096000"/>
              <a:gd name="connsiteY1648" fmla="*/ 379937 h 6857997"/>
              <a:gd name="connsiteX1649" fmla="*/ 5158862 w 6096000"/>
              <a:gd name="connsiteY1649" fmla="*/ 364133 h 6857997"/>
              <a:gd name="connsiteX1650" fmla="*/ 5158862 w 6096000"/>
              <a:gd name="connsiteY1650" fmla="*/ 348411 h 6857997"/>
              <a:gd name="connsiteX1651" fmla="*/ 5158862 w 6096000"/>
              <a:gd name="connsiteY1651" fmla="*/ 332606 h 6857997"/>
              <a:gd name="connsiteX1652" fmla="*/ 5164123 w 6096000"/>
              <a:gd name="connsiteY1652" fmla="*/ 332606 h 6857997"/>
              <a:gd name="connsiteX1653" fmla="*/ 5169384 w 6096000"/>
              <a:gd name="connsiteY1653" fmla="*/ 332606 h 6857997"/>
              <a:gd name="connsiteX1654" fmla="*/ 5174152 w 6096000"/>
              <a:gd name="connsiteY1654" fmla="*/ 332606 h 6857997"/>
              <a:gd name="connsiteX1655" fmla="*/ 5179414 w 6096000"/>
              <a:gd name="connsiteY1655" fmla="*/ 332606 h 6857997"/>
              <a:gd name="connsiteX1656" fmla="*/ 5179414 w 6096000"/>
              <a:gd name="connsiteY1656" fmla="*/ 330219 h 6857997"/>
              <a:gd name="connsiteX1657" fmla="*/ 5179414 w 6096000"/>
              <a:gd name="connsiteY1657" fmla="*/ 327832 h 6857997"/>
              <a:gd name="connsiteX1658" fmla="*/ 5179414 w 6096000"/>
              <a:gd name="connsiteY1658" fmla="*/ 325939 h 6857997"/>
              <a:gd name="connsiteX1659" fmla="*/ 5179414 w 6096000"/>
              <a:gd name="connsiteY1659" fmla="*/ 323551 h 6857997"/>
              <a:gd name="connsiteX1660" fmla="*/ 5167000 w 6096000"/>
              <a:gd name="connsiteY1660" fmla="*/ 323551 h 6857997"/>
              <a:gd name="connsiteX1661" fmla="*/ 5154093 w 6096000"/>
              <a:gd name="connsiteY1661" fmla="*/ 323551 h 6857997"/>
              <a:gd name="connsiteX1662" fmla="*/ 5141680 w 6096000"/>
              <a:gd name="connsiteY1662" fmla="*/ 323551 h 6857997"/>
              <a:gd name="connsiteX1663" fmla="*/ 4480202 w 6096000"/>
              <a:gd name="connsiteY1663" fmla="*/ 304607 h 6857997"/>
              <a:gd name="connsiteX1664" fmla="*/ 4488188 w 6096000"/>
              <a:gd name="connsiteY1664" fmla="*/ 311656 h 6857997"/>
              <a:gd name="connsiteX1665" fmla="*/ 4495727 w 6096000"/>
              <a:gd name="connsiteY1665" fmla="*/ 318705 h 6857997"/>
              <a:gd name="connsiteX1666" fmla="*/ 4503713 w 6096000"/>
              <a:gd name="connsiteY1666" fmla="*/ 325775 h 6857997"/>
              <a:gd name="connsiteX1667" fmla="*/ 4511720 w 6096000"/>
              <a:gd name="connsiteY1667" fmla="*/ 332845 h 6857997"/>
              <a:gd name="connsiteX1668" fmla="*/ 4519728 w 6096000"/>
              <a:gd name="connsiteY1668" fmla="*/ 339894 h 6857997"/>
              <a:gd name="connsiteX1669" fmla="*/ 4527735 w 6096000"/>
              <a:gd name="connsiteY1669" fmla="*/ 346964 h 6857997"/>
              <a:gd name="connsiteX1670" fmla="*/ 4535721 w 6096000"/>
              <a:gd name="connsiteY1670" fmla="*/ 354013 h 6857997"/>
              <a:gd name="connsiteX1671" fmla="*/ 4543729 w 6096000"/>
              <a:gd name="connsiteY1671" fmla="*/ 361062 h 6857997"/>
              <a:gd name="connsiteX1672" fmla="*/ 4534316 w 6096000"/>
              <a:gd name="connsiteY1672" fmla="*/ 365300 h 6857997"/>
              <a:gd name="connsiteX1673" fmla="*/ 4524903 w 6096000"/>
              <a:gd name="connsiteY1673" fmla="*/ 369069 h 6857997"/>
              <a:gd name="connsiteX1674" fmla="*/ 4515490 w 6096000"/>
              <a:gd name="connsiteY1674" fmla="*/ 372839 h 6857997"/>
              <a:gd name="connsiteX1675" fmla="*/ 4506077 w 6096000"/>
              <a:gd name="connsiteY1675" fmla="*/ 376587 h 6857997"/>
              <a:gd name="connsiteX1676" fmla="*/ 4496664 w 6096000"/>
              <a:gd name="connsiteY1676" fmla="*/ 380824 h 6857997"/>
              <a:gd name="connsiteX1677" fmla="*/ 4487251 w 6096000"/>
              <a:gd name="connsiteY1677" fmla="*/ 384594 h 6857997"/>
              <a:gd name="connsiteX1678" fmla="*/ 4478307 w 6096000"/>
              <a:gd name="connsiteY1678" fmla="*/ 388363 h 6857997"/>
              <a:gd name="connsiteX1679" fmla="*/ 4468894 w 6096000"/>
              <a:gd name="connsiteY1679" fmla="*/ 392132 h 6857997"/>
              <a:gd name="connsiteX1680" fmla="*/ 4470299 w 6096000"/>
              <a:gd name="connsiteY1680" fmla="*/ 381293 h 6857997"/>
              <a:gd name="connsiteX1681" fmla="*/ 4471705 w 6096000"/>
              <a:gd name="connsiteY1681" fmla="*/ 370475 h 6857997"/>
              <a:gd name="connsiteX1682" fmla="*/ 4473132 w 6096000"/>
              <a:gd name="connsiteY1682" fmla="*/ 359209 h 6857997"/>
              <a:gd name="connsiteX1683" fmla="*/ 4474537 w 6096000"/>
              <a:gd name="connsiteY1683" fmla="*/ 348370 h 6857997"/>
              <a:gd name="connsiteX1684" fmla="*/ 4475943 w 6096000"/>
              <a:gd name="connsiteY1684" fmla="*/ 337552 h 6857997"/>
              <a:gd name="connsiteX1685" fmla="*/ 4477370 w 6096000"/>
              <a:gd name="connsiteY1685" fmla="*/ 326244 h 6857997"/>
              <a:gd name="connsiteX1686" fmla="*/ 4478775 w 6096000"/>
              <a:gd name="connsiteY1686" fmla="*/ 315425 h 6857997"/>
              <a:gd name="connsiteX1687" fmla="*/ 4480202 w 6096000"/>
              <a:gd name="connsiteY1687" fmla="*/ 304607 h 6857997"/>
              <a:gd name="connsiteX1688" fmla="*/ 4476901 w 6096000"/>
              <a:gd name="connsiteY1688" fmla="*/ 304117 h 6857997"/>
              <a:gd name="connsiteX1689" fmla="*/ 4475474 w 6096000"/>
              <a:gd name="connsiteY1689" fmla="*/ 314957 h 6857997"/>
              <a:gd name="connsiteX1690" fmla="*/ 4474069 w 6096000"/>
              <a:gd name="connsiteY1690" fmla="*/ 325775 h 6857997"/>
              <a:gd name="connsiteX1691" fmla="*/ 4472663 w 6096000"/>
              <a:gd name="connsiteY1691" fmla="*/ 336615 h 6857997"/>
              <a:gd name="connsiteX1692" fmla="*/ 4471236 w 6096000"/>
              <a:gd name="connsiteY1692" fmla="*/ 347433 h 6857997"/>
              <a:gd name="connsiteX1693" fmla="*/ 4469831 w 6096000"/>
              <a:gd name="connsiteY1693" fmla="*/ 358251 h 6857997"/>
              <a:gd name="connsiteX1694" fmla="*/ 4468404 w 6096000"/>
              <a:gd name="connsiteY1694" fmla="*/ 369069 h 6857997"/>
              <a:gd name="connsiteX1695" fmla="*/ 4467020 w 6096000"/>
              <a:gd name="connsiteY1695" fmla="*/ 379887 h 6857997"/>
              <a:gd name="connsiteX1696" fmla="*/ 4465593 w 6096000"/>
              <a:gd name="connsiteY1696" fmla="*/ 390706 h 6857997"/>
              <a:gd name="connsiteX1697" fmla="*/ 4459481 w 6096000"/>
              <a:gd name="connsiteY1697" fmla="*/ 383657 h 6857997"/>
              <a:gd name="connsiteX1698" fmla="*/ 4453837 w 6096000"/>
              <a:gd name="connsiteY1698" fmla="*/ 376587 h 6857997"/>
              <a:gd name="connsiteX1699" fmla="*/ 4447704 w 6096000"/>
              <a:gd name="connsiteY1699" fmla="*/ 369069 h 6857997"/>
              <a:gd name="connsiteX1700" fmla="*/ 4442061 w 6096000"/>
              <a:gd name="connsiteY1700" fmla="*/ 361999 h 6857997"/>
              <a:gd name="connsiteX1701" fmla="*/ 4435949 w 6096000"/>
              <a:gd name="connsiteY1701" fmla="*/ 354950 h 6857997"/>
              <a:gd name="connsiteX1702" fmla="*/ 4430284 w 6096000"/>
              <a:gd name="connsiteY1702" fmla="*/ 347433 h 6857997"/>
              <a:gd name="connsiteX1703" fmla="*/ 4424172 w 6096000"/>
              <a:gd name="connsiteY1703" fmla="*/ 340384 h 6857997"/>
              <a:gd name="connsiteX1704" fmla="*/ 4418528 w 6096000"/>
              <a:gd name="connsiteY1704" fmla="*/ 333314 h 6857997"/>
              <a:gd name="connsiteX1705" fmla="*/ 4425599 w 6096000"/>
              <a:gd name="connsiteY1705" fmla="*/ 329544 h 6857997"/>
              <a:gd name="connsiteX1706" fmla="*/ 4433116 w 6096000"/>
              <a:gd name="connsiteY1706" fmla="*/ 325775 h 6857997"/>
              <a:gd name="connsiteX1707" fmla="*/ 4440165 w 6096000"/>
              <a:gd name="connsiteY1707" fmla="*/ 322006 h 6857997"/>
              <a:gd name="connsiteX1708" fmla="*/ 4447704 w 6096000"/>
              <a:gd name="connsiteY1708" fmla="*/ 318705 h 6857997"/>
              <a:gd name="connsiteX1709" fmla="*/ 4454774 w 6096000"/>
              <a:gd name="connsiteY1709" fmla="*/ 314957 h 6857997"/>
              <a:gd name="connsiteX1710" fmla="*/ 4462292 w 6096000"/>
              <a:gd name="connsiteY1710" fmla="*/ 311187 h 6857997"/>
              <a:gd name="connsiteX1711" fmla="*/ 4469362 w 6096000"/>
              <a:gd name="connsiteY1711" fmla="*/ 307887 h 6857997"/>
              <a:gd name="connsiteX1712" fmla="*/ 4476901 w 6096000"/>
              <a:gd name="connsiteY1712" fmla="*/ 304117 h 6857997"/>
              <a:gd name="connsiteX1713" fmla="*/ 4395933 w 6096000"/>
              <a:gd name="connsiteY1713" fmla="*/ 283886 h 6857997"/>
              <a:gd name="connsiteX1714" fmla="*/ 4393590 w 6096000"/>
              <a:gd name="connsiteY1714" fmla="*/ 292831 h 6857997"/>
              <a:gd name="connsiteX1715" fmla="*/ 4391227 w 6096000"/>
              <a:gd name="connsiteY1715" fmla="*/ 301775 h 6857997"/>
              <a:gd name="connsiteX1716" fmla="*/ 4388863 w 6096000"/>
              <a:gd name="connsiteY1716" fmla="*/ 310250 h 6857997"/>
              <a:gd name="connsiteX1717" fmla="*/ 4386520 w 6096000"/>
              <a:gd name="connsiteY1717" fmla="*/ 319173 h 6857997"/>
              <a:gd name="connsiteX1718" fmla="*/ 4384156 w 6096000"/>
              <a:gd name="connsiteY1718" fmla="*/ 327670 h 6857997"/>
              <a:gd name="connsiteX1719" fmla="*/ 4381792 w 6096000"/>
              <a:gd name="connsiteY1719" fmla="*/ 336615 h 6857997"/>
              <a:gd name="connsiteX1720" fmla="*/ 4379450 w 6096000"/>
              <a:gd name="connsiteY1720" fmla="*/ 345069 h 6857997"/>
              <a:gd name="connsiteX1721" fmla="*/ 4377107 w 6096000"/>
              <a:gd name="connsiteY1721" fmla="*/ 354013 h 6857997"/>
              <a:gd name="connsiteX1722" fmla="*/ 4377107 w 6096000"/>
              <a:gd name="connsiteY1722" fmla="*/ 348370 h 6857997"/>
              <a:gd name="connsiteX1723" fmla="*/ 4377107 w 6096000"/>
              <a:gd name="connsiteY1723" fmla="*/ 342726 h 6857997"/>
              <a:gd name="connsiteX1724" fmla="*/ 4377107 w 6096000"/>
              <a:gd name="connsiteY1724" fmla="*/ 337083 h 6857997"/>
              <a:gd name="connsiteX1725" fmla="*/ 4377107 w 6096000"/>
              <a:gd name="connsiteY1725" fmla="*/ 331418 h 6857997"/>
              <a:gd name="connsiteX1726" fmla="*/ 4377107 w 6096000"/>
              <a:gd name="connsiteY1726" fmla="*/ 325775 h 6857997"/>
              <a:gd name="connsiteX1727" fmla="*/ 4377107 w 6096000"/>
              <a:gd name="connsiteY1727" fmla="*/ 320132 h 6857997"/>
              <a:gd name="connsiteX1728" fmla="*/ 4377576 w 6096000"/>
              <a:gd name="connsiteY1728" fmla="*/ 314488 h 6857997"/>
              <a:gd name="connsiteX1729" fmla="*/ 4377576 w 6096000"/>
              <a:gd name="connsiteY1729" fmla="*/ 308824 h 6857997"/>
              <a:gd name="connsiteX1730" fmla="*/ 4379450 w 6096000"/>
              <a:gd name="connsiteY1730" fmla="*/ 305991 h 6857997"/>
              <a:gd name="connsiteX1731" fmla="*/ 4381792 w 6096000"/>
              <a:gd name="connsiteY1731" fmla="*/ 302712 h 6857997"/>
              <a:gd name="connsiteX1732" fmla="*/ 4384156 w 6096000"/>
              <a:gd name="connsiteY1732" fmla="*/ 299411 h 6857997"/>
              <a:gd name="connsiteX1733" fmla="*/ 4386520 w 6096000"/>
              <a:gd name="connsiteY1733" fmla="*/ 296579 h 6857997"/>
              <a:gd name="connsiteX1734" fmla="*/ 4388863 w 6096000"/>
              <a:gd name="connsiteY1734" fmla="*/ 293299 h 6857997"/>
              <a:gd name="connsiteX1735" fmla="*/ 4391227 w 6096000"/>
              <a:gd name="connsiteY1735" fmla="*/ 290467 h 6857997"/>
              <a:gd name="connsiteX1736" fmla="*/ 4393590 w 6096000"/>
              <a:gd name="connsiteY1736" fmla="*/ 287166 h 6857997"/>
              <a:gd name="connsiteX1737" fmla="*/ 4395933 w 6096000"/>
              <a:gd name="connsiteY1737" fmla="*/ 283886 h 6857997"/>
              <a:gd name="connsiteX1738" fmla="*/ 4399702 w 6096000"/>
              <a:gd name="connsiteY1738" fmla="*/ 282481 h 6857997"/>
              <a:gd name="connsiteX1739" fmla="*/ 4401577 w 6096000"/>
              <a:gd name="connsiteY1739" fmla="*/ 288593 h 6857997"/>
              <a:gd name="connsiteX1740" fmla="*/ 4403003 w 6096000"/>
              <a:gd name="connsiteY1740" fmla="*/ 294705 h 6857997"/>
              <a:gd name="connsiteX1741" fmla="*/ 4404877 w 6096000"/>
              <a:gd name="connsiteY1741" fmla="*/ 300838 h 6857997"/>
              <a:gd name="connsiteX1742" fmla="*/ 4406752 w 6096000"/>
              <a:gd name="connsiteY1742" fmla="*/ 306950 h 6857997"/>
              <a:gd name="connsiteX1743" fmla="*/ 4408647 w 6096000"/>
              <a:gd name="connsiteY1743" fmla="*/ 313530 h 6857997"/>
              <a:gd name="connsiteX1744" fmla="*/ 4410521 w 6096000"/>
              <a:gd name="connsiteY1744" fmla="*/ 319663 h 6857997"/>
              <a:gd name="connsiteX1745" fmla="*/ 4411926 w 6096000"/>
              <a:gd name="connsiteY1745" fmla="*/ 325775 h 6857997"/>
              <a:gd name="connsiteX1746" fmla="*/ 4413801 w 6096000"/>
              <a:gd name="connsiteY1746" fmla="*/ 331887 h 6857997"/>
              <a:gd name="connsiteX1747" fmla="*/ 4409584 w 6096000"/>
              <a:gd name="connsiteY1747" fmla="*/ 335656 h 6857997"/>
              <a:gd name="connsiteX1748" fmla="*/ 4404877 w 6096000"/>
              <a:gd name="connsiteY1748" fmla="*/ 339426 h 6857997"/>
              <a:gd name="connsiteX1749" fmla="*/ 4400640 w 6096000"/>
              <a:gd name="connsiteY1749" fmla="*/ 343195 h 6857997"/>
              <a:gd name="connsiteX1750" fmla="*/ 4395933 w 6096000"/>
              <a:gd name="connsiteY1750" fmla="*/ 346964 h 6857997"/>
              <a:gd name="connsiteX1751" fmla="*/ 4391695 w 6096000"/>
              <a:gd name="connsiteY1751" fmla="*/ 350712 h 6857997"/>
              <a:gd name="connsiteX1752" fmla="*/ 4386989 w 6096000"/>
              <a:gd name="connsiteY1752" fmla="*/ 354482 h 6857997"/>
              <a:gd name="connsiteX1753" fmla="*/ 4382751 w 6096000"/>
              <a:gd name="connsiteY1753" fmla="*/ 358251 h 6857997"/>
              <a:gd name="connsiteX1754" fmla="*/ 4378044 w 6096000"/>
              <a:gd name="connsiteY1754" fmla="*/ 361999 h 6857997"/>
              <a:gd name="connsiteX1755" fmla="*/ 4380877 w 6096000"/>
              <a:gd name="connsiteY1755" fmla="*/ 352139 h 6857997"/>
              <a:gd name="connsiteX1756" fmla="*/ 4383688 w 6096000"/>
              <a:gd name="connsiteY1756" fmla="*/ 342258 h 6857997"/>
              <a:gd name="connsiteX1757" fmla="*/ 4386052 w 6096000"/>
              <a:gd name="connsiteY1757" fmla="*/ 331887 h 6857997"/>
              <a:gd name="connsiteX1758" fmla="*/ 4388863 w 6096000"/>
              <a:gd name="connsiteY1758" fmla="*/ 322006 h 6857997"/>
              <a:gd name="connsiteX1759" fmla="*/ 4391695 w 6096000"/>
              <a:gd name="connsiteY1759" fmla="*/ 312124 h 6857997"/>
              <a:gd name="connsiteX1760" fmla="*/ 4394038 w 6096000"/>
              <a:gd name="connsiteY1760" fmla="*/ 302243 h 6857997"/>
              <a:gd name="connsiteX1761" fmla="*/ 4396870 w 6096000"/>
              <a:gd name="connsiteY1761" fmla="*/ 292362 h 6857997"/>
              <a:gd name="connsiteX1762" fmla="*/ 4399702 w 6096000"/>
              <a:gd name="connsiteY1762" fmla="*/ 282481 h 6857997"/>
              <a:gd name="connsiteX1763" fmla="*/ 4566324 w 6096000"/>
              <a:gd name="connsiteY1763" fmla="*/ 274474 h 6857997"/>
              <a:gd name="connsiteX1764" fmla="*/ 4573863 w 6096000"/>
              <a:gd name="connsiteY1764" fmla="*/ 282481 h 6857997"/>
              <a:gd name="connsiteX1765" fmla="*/ 4580912 w 6096000"/>
              <a:gd name="connsiteY1765" fmla="*/ 290467 h 6857997"/>
              <a:gd name="connsiteX1766" fmla="*/ 4588451 w 6096000"/>
              <a:gd name="connsiteY1766" fmla="*/ 298474 h 6857997"/>
              <a:gd name="connsiteX1767" fmla="*/ 4595968 w 6096000"/>
              <a:gd name="connsiteY1767" fmla="*/ 306481 h 6857997"/>
              <a:gd name="connsiteX1768" fmla="*/ 4603017 w 6096000"/>
              <a:gd name="connsiteY1768" fmla="*/ 314020 h 6857997"/>
              <a:gd name="connsiteX1769" fmla="*/ 4610556 w 6096000"/>
              <a:gd name="connsiteY1769" fmla="*/ 322006 h 6857997"/>
              <a:gd name="connsiteX1770" fmla="*/ 4618095 w 6096000"/>
              <a:gd name="connsiteY1770" fmla="*/ 330013 h 6857997"/>
              <a:gd name="connsiteX1771" fmla="*/ 4625144 w 6096000"/>
              <a:gd name="connsiteY1771" fmla="*/ 338020 h 6857997"/>
              <a:gd name="connsiteX1772" fmla="*/ 4615731 w 6096000"/>
              <a:gd name="connsiteY1772" fmla="*/ 340384 h 6857997"/>
              <a:gd name="connsiteX1773" fmla="*/ 4606318 w 6096000"/>
              <a:gd name="connsiteY1773" fmla="*/ 343195 h 6857997"/>
              <a:gd name="connsiteX1774" fmla="*/ 4596437 w 6096000"/>
              <a:gd name="connsiteY1774" fmla="*/ 346027 h 6857997"/>
              <a:gd name="connsiteX1775" fmla="*/ 4587045 w 6096000"/>
              <a:gd name="connsiteY1775" fmla="*/ 348838 h 6857997"/>
              <a:gd name="connsiteX1776" fmla="*/ 4577611 w 6096000"/>
              <a:gd name="connsiteY1776" fmla="*/ 351181 h 6857997"/>
              <a:gd name="connsiteX1777" fmla="*/ 4567729 w 6096000"/>
              <a:gd name="connsiteY1777" fmla="*/ 354013 h 6857997"/>
              <a:gd name="connsiteX1778" fmla="*/ 4558316 w 6096000"/>
              <a:gd name="connsiteY1778" fmla="*/ 356845 h 6857997"/>
              <a:gd name="connsiteX1779" fmla="*/ 4548904 w 6096000"/>
              <a:gd name="connsiteY1779" fmla="*/ 359209 h 6857997"/>
              <a:gd name="connsiteX1780" fmla="*/ 4550799 w 6096000"/>
              <a:gd name="connsiteY1780" fmla="*/ 348838 h 6857997"/>
              <a:gd name="connsiteX1781" fmla="*/ 4553141 w 6096000"/>
              <a:gd name="connsiteY1781" fmla="*/ 338020 h 6857997"/>
              <a:gd name="connsiteX1782" fmla="*/ 4555505 w 6096000"/>
              <a:gd name="connsiteY1782" fmla="*/ 327670 h 6857997"/>
              <a:gd name="connsiteX1783" fmla="*/ 4557401 w 6096000"/>
              <a:gd name="connsiteY1783" fmla="*/ 316831 h 6857997"/>
              <a:gd name="connsiteX1784" fmla="*/ 4559743 w 6096000"/>
              <a:gd name="connsiteY1784" fmla="*/ 306481 h 6857997"/>
              <a:gd name="connsiteX1785" fmla="*/ 4562086 w 6096000"/>
              <a:gd name="connsiteY1785" fmla="*/ 295642 h 6857997"/>
              <a:gd name="connsiteX1786" fmla="*/ 4563981 w 6096000"/>
              <a:gd name="connsiteY1786" fmla="*/ 285292 h 6857997"/>
              <a:gd name="connsiteX1787" fmla="*/ 4566324 w 6096000"/>
              <a:gd name="connsiteY1787" fmla="*/ 274474 h 6857997"/>
              <a:gd name="connsiteX1788" fmla="*/ 4563044 w 6096000"/>
              <a:gd name="connsiteY1788" fmla="*/ 273515 h 6857997"/>
              <a:gd name="connsiteX1789" fmla="*/ 4561149 w 6096000"/>
              <a:gd name="connsiteY1789" fmla="*/ 284355 h 6857997"/>
              <a:gd name="connsiteX1790" fmla="*/ 4558785 w 6096000"/>
              <a:gd name="connsiteY1790" fmla="*/ 294705 h 6857997"/>
              <a:gd name="connsiteX1791" fmla="*/ 4556442 w 6096000"/>
              <a:gd name="connsiteY1791" fmla="*/ 305523 h 6857997"/>
              <a:gd name="connsiteX1792" fmla="*/ 4554568 w 6096000"/>
              <a:gd name="connsiteY1792" fmla="*/ 316362 h 6857997"/>
              <a:gd name="connsiteX1793" fmla="*/ 4552204 w 6096000"/>
              <a:gd name="connsiteY1793" fmla="*/ 326712 h 6857997"/>
              <a:gd name="connsiteX1794" fmla="*/ 4549862 w 6096000"/>
              <a:gd name="connsiteY1794" fmla="*/ 337552 h 6857997"/>
              <a:gd name="connsiteX1795" fmla="*/ 4547988 w 6096000"/>
              <a:gd name="connsiteY1795" fmla="*/ 347901 h 6857997"/>
              <a:gd name="connsiteX1796" fmla="*/ 4545603 w 6096000"/>
              <a:gd name="connsiteY1796" fmla="*/ 358719 h 6857997"/>
              <a:gd name="connsiteX1797" fmla="*/ 4537617 w 6096000"/>
              <a:gd name="connsiteY1797" fmla="*/ 351671 h 6857997"/>
              <a:gd name="connsiteX1798" fmla="*/ 4529609 w 6096000"/>
              <a:gd name="connsiteY1798" fmla="*/ 344600 h 6857997"/>
              <a:gd name="connsiteX1799" fmla="*/ 4521623 w 6096000"/>
              <a:gd name="connsiteY1799" fmla="*/ 337552 h 6857997"/>
              <a:gd name="connsiteX1800" fmla="*/ 4513594 w 6096000"/>
              <a:gd name="connsiteY1800" fmla="*/ 330013 h 6857997"/>
              <a:gd name="connsiteX1801" fmla="*/ 4506077 w 6096000"/>
              <a:gd name="connsiteY1801" fmla="*/ 322943 h 6857997"/>
              <a:gd name="connsiteX1802" fmla="*/ 4498070 w 6096000"/>
              <a:gd name="connsiteY1802" fmla="*/ 315894 h 6857997"/>
              <a:gd name="connsiteX1803" fmla="*/ 4490083 w 6096000"/>
              <a:gd name="connsiteY1803" fmla="*/ 308824 h 6857997"/>
              <a:gd name="connsiteX1804" fmla="*/ 4482076 w 6096000"/>
              <a:gd name="connsiteY1804" fmla="*/ 301775 h 6857997"/>
              <a:gd name="connsiteX1805" fmla="*/ 4491958 w 6096000"/>
              <a:gd name="connsiteY1805" fmla="*/ 298474 h 6857997"/>
              <a:gd name="connsiteX1806" fmla="*/ 4502307 w 6096000"/>
              <a:gd name="connsiteY1806" fmla="*/ 294705 h 6857997"/>
              <a:gd name="connsiteX1807" fmla="*/ 4512679 w 6096000"/>
              <a:gd name="connsiteY1807" fmla="*/ 291425 h 6857997"/>
              <a:gd name="connsiteX1808" fmla="*/ 4522560 w 6096000"/>
              <a:gd name="connsiteY1808" fmla="*/ 287656 h 6857997"/>
              <a:gd name="connsiteX1809" fmla="*/ 4532910 w 6096000"/>
              <a:gd name="connsiteY1809" fmla="*/ 284355 h 6857997"/>
              <a:gd name="connsiteX1810" fmla="*/ 4542792 w 6096000"/>
              <a:gd name="connsiteY1810" fmla="*/ 280586 h 6857997"/>
              <a:gd name="connsiteX1811" fmla="*/ 4553141 w 6096000"/>
              <a:gd name="connsiteY1811" fmla="*/ 277285 h 6857997"/>
              <a:gd name="connsiteX1812" fmla="*/ 4563044 w 6096000"/>
              <a:gd name="connsiteY1812" fmla="*/ 273515 h 6857997"/>
              <a:gd name="connsiteX1813" fmla="*/ 4442061 w 6096000"/>
              <a:gd name="connsiteY1813" fmla="*/ 266467 h 6857997"/>
              <a:gd name="connsiteX1814" fmla="*/ 4446299 w 6096000"/>
              <a:gd name="connsiteY1814" fmla="*/ 270704 h 6857997"/>
              <a:gd name="connsiteX1815" fmla="*/ 4450536 w 6096000"/>
              <a:gd name="connsiteY1815" fmla="*/ 274942 h 6857997"/>
              <a:gd name="connsiteX1816" fmla="*/ 4454774 w 6096000"/>
              <a:gd name="connsiteY1816" fmla="*/ 279180 h 6857997"/>
              <a:gd name="connsiteX1817" fmla="*/ 4458991 w 6096000"/>
              <a:gd name="connsiteY1817" fmla="*/ 283397 h 6857997"/>
              <a:gd name="connsiteX1818" fmla="*/ 4463250 w 6096000"/>
              <a:gd name="connsiteY1818" fmla="*/ 288124 h 6857997"/>
              <a:gd name="connsiteX1819" fmla="*/ 4467488 w 6096000"/>
              <a:gd name="connsiteY1819" fmla="*/ 292362 h 6857997"/>
              <a:gd name="connsiteX1820" fmla="*/ 4471705 w 6096000"/>
              <a:gd name="connsiteY1820" fmla="*/ 296579 h 6857997"/>
              <a:gd name="connsiteX1821" fmla="*/ 4475943 w 6096000"/>
              <a:gd name="connsiteY1821" fmla="*/ 300838 h 6857997"/>
              <a:gd name="connsiteX1822" fmla="*/ 4468894 w 6096000"/>
              <a:gd name="connsiteY1822" fmla="*/ 304117 h 6857997"/>
              <a:gd name="connsiteX1823" fmla="*/ 4461823 w 6096000"/>
              <a:gd name="connsiteY1823" fmla="*/ 307887 h 6857997"/>
              <a:gd name="connsiteX1824" fmla="*/ 4454774 w 6096000"/>
              <a:gd name="connsiteY1824" fmla="*/ 311656 h 6857997"/>
              <a:gd name="connsiteX1825" fmla="*/ 4447236 w 6096000"/>
              <a:gd name="connsiteY1825" fmla="*/ 314957 h 6857997"/>
              <a:gd name="connsiteX1826" fmla="*/ 4440165 w 6096000"/>
              <a:gd name="connsiteY1826" fmla="*/ 318705 h 6857997"/>
              <a:gd name="connsiteX1827" fmla="*/ 4433116 w 6096000"/>
              <a:gd name="connsiteY1827" fmla="*/ 322006 h 6857997"/>
              <a:gd name="connsiteX1828" fmla="*/ 4426067 w 6096000"/>
              <a:gd name="connsiteY1828" fmla="*/ 325775 h 6857997"/>
              <a:gd name="connsiteX1829" fmla="*/ 4418997 w 6096000"/>
              <a:gd name="connsiteY1829" fmla="*/ 329076 h 6857997"/>
              <a:gd name="connsiteX1830" fmla="*/ 4421829 w 6096000"/>
              <a:gd name="connsiteY1830" fmla="*/ 321537 h 6857997"/>
              <a:gd name="connsiteX1831" fmla="*/ 4424640 w 6096000"/>
              <a:gd name="connsiteY1831" fmla="*/ 313530 h 6857997"/>
              <a:gd name="connsiteX1832" fmla="*/ 4427473 w 6096000"/>
              <a:gd name="connsiteY1832" fmla="*/ 305523 h 6857997"/>
              <a:gd name="connsiteX1833" fmla="*/ 4430284 w 6096000"/>
              <a:gd name="connsiteY1833" fmla="*/ 298005 h 6857997"/>
              <a:gd name="connsiteX1834" fmla="*/ 4433585 w 6096000"/>
              <a:gd name="connsiteY1834" fmla="*/ 289998 h 6857997"/>
              <a:gd name="connsiteX1835" fmla="*/ 4436396 w 6096000"/>
              <a:gd name="connsiteY1835" fmla="*/ 282012 h 6857997"/>
              <a:gd name="connsiteX1836" fmla="*/ 4439228 w 6096000"/>
              <a:gd name="connsiteY1836" fmla="*/ 274474 h 6857997"/>
              <a:gd name="connsiteX1837" fmla="*/ 4442061 w 6096000"/>
              <a:gd name="connsiteY1837" fmla="*/ 266467 h 6857997"/>
              <a:gd name="connsiteX1838" fmla="*/ 4438760 w 6096000"/>
              <a:gd name="connsiteY1838" fmla="*/ 265998 h 6857997"/>
              <a:gd name="connsiteX1839" fmla="*/ 4435949 w 6096000"/>
              <a:gd name="connsiteY1839" fmla="*/ 273515 h 6857997"/>
              <a:gd name="connsiteX1840" fmla="*/ 4433116 w 6096000"/>
              <a:gd name="connsiteY1840" fmla="*/ 281523 h 6857997"/>
              <a:gd name="connsiteX1841" fmla="*/ 4430284 w 6096000"/>
              <a:gd name="connsiteY1841" fmla="*/ 289061 h 6857997"/>
              <a:gd name="connsiteX1842" fmla="*/ 4427473 w 6096000"/>
              <a:gd name="connsiteY1842" fmla="*/ 296579 h 6857997"/>
              <a:gd name="connsiteX1843" fmla="*/ 4424640 w 6096000"/>
              <a:gd name="connsiteY1843" fmla="*/ 304117 h 6857997"/>
              <a:gd name="connsiteX1844" fmla="*/ 4421829 w 6096000"/>
              <a:gd name="connsiteY1844" fmla="*/ 312124 h 6857997"/>
              <a:gd name="connsiteX1845" fmla="*/ 4418997 w 6096000"/>
              <a:gd name="connsiteY1845" fmla="*/ 319663 h 6857997"/>
              <a:gd name="connsiteX1846" fmla="*/ 4416186 w 6096000"/>
              <a:gd name="connsiteY1846" fmla="*/ 327202 h 6857997"/>
              <a:gd name="connsiteX1847" fmla="*/ 4414290 w 6096000"/>
              <a:gd name="connsiteY1847" fmla="*/ 321069 h 6857997"/>
              <a:gd name="connsiteX1848" fmla="*/ 4412416 w 6096000"/>
              <a:gd name="connsiteY1848" fmla="*/ 314957 h 6857997"/>
              <a:gd name="connsiteX1849" fmla="*/ 4410521 w 6096000"/>
              <a:gd name="connsiteY1849" fmla="*/ 308355 h 6857997"/>
              <a:gd name="connsiteX1850" fmla="*/ 4408647 w 6096000"/>
              <a:gd name="connsiteY1850" fmla="*/ 302243 h 6857997"/>
              <a:gd name="connsiteX1851" fmla="*/ 4407220 w 6096000"/>
              <a:gd name="connsiteY1851" fmla="*/ 296110 h 6857997"/>
              <a:gd name="connsiteX1852" fmla="*/ 4405346 w 6096000"/>
              <a:gd name="connsiteY1852" fmla="*/ 289998 h 6857997"/>
              <a:gd name="connsiteX1853" fmla="*/ 4403472 w 6096000"/>
              <a:gd name="connsiteY1853" fmla="*/ 283397 h 6857997"/>
              <a:gd name="connsiteX1854" fmla="*/ 4401577 w 6096000"/>
              <a:gd name="connsiteY1854" fmla="*/ 277285 h 6857997"/>
              <a:gd name="connsiteX1855" fmla="*/ 4406283 w 6096000"/>
              <a:gd name="connsiteY1855" fmla="*/ 275879 h 6857997"/>
              <a:gd name="connsiteX1856" fmla="*/ 4410989 w 6096000"/>
              <a:gd name="connsiteY1856" fmla="*/ 274474 h 6857997"/>
              <a:gd name="connsiteX1857" fmla="*/ 4415696 w 6096000"/>
              <a:gd name="connsiteY1857" fmla="*/ 273047 h 6857997"/>
              <a:gd name="connsiteX1858" fmla="*/ 4420402 w 6096000"/>
              <a:gd name="connsiteY1858" fmla="*/ 271641 h 6857997"/>
              <a:gd name="connsiteX1859" fmla="*/ 4425109 w 6096000"/>
              <a:gd name="connsiteY1859" fmla="*/ 270236 h 6857997"/>
              <a:gd name="connsiteX1860" fmla="*/ 4429815 w 6096000"/>
              <a:gd name="connsiteY1860" fmla="*/ 268830 h 6857997"/>
              <a:gd name="connsiteX1861" fmla="*/ 4434053 w 6096000"/>
              <a:gd name="connsiteY1861" fmla="*/ 267404 h 6857997"/>
              <a:gd name="connsiteX1862" fmla="*/ 4438760 w 6096000"/>
              <a:gd name="connsiteY1862" fmla="*/ 265998 h 6857997"/>
              <a:gd name="connsiteX1863" fmla="*/ 4786590 w 6096000"/>
              <a:gd name="connsiteY1863" fmla="*/ 261292 h 6857997"/>
              <a:gd name="connsiteX1864" fmla="*/ 4787548 w 6096000"/>
              <a:gd name="connsiteY1864" fmla="*/ 262697 h 6857997"/>
              <a:gd name="connsiteX1865" fmla="*/ 4788486 w 6096000"/>
              <a:gd name="connsiteY1865" fmla="*/ 263634 h 6857997"/>
              <a:gd name="connsiteX1866" fmla="*/ 4788954 w 6096000"/>
              <a:gd name="connsiteY1866" fmla="*/ 265061 h 6857997"/>
              <a:gd name="connsiteX1867" fmla="*/ 4789891 w 6096000"/>
              <a:gd name="connsiteY1867" fmla="*/ 266467 h 6857997"/>
              <a:gd name="connsiteX1868" fmla="*/ 4790849 w 6096000"/>
              <a:gd name="connsiteY1868" fmla="*/ 267404 h 6857997"/>
              <a:gd name="connsiteX1869" fmla="*/ 4791786 w 6096000"/>
              <a:gd name="connsiteY1869" fmla="*/ 268830 h 6857997"/>
              <a:gd name="connsiteX1870" fmla="*/ 4792723 w 6096000"/>
              <a:gd name="connsiteY1870" fmla="*/ 270236 h 6857997"/>
              <a:gd name="connsiteX1871" fmla="*/ 4793660 w 6096000"/>
              <a:gd name="connsiteY1871" fmla="*/ 271641 h 6857997"/>
              <a:gd name="connsiteX1872" fmla="*/ 4794619 w 6096000"/>
              <a:gd name="connsiteY1872" fmla="*/ 275879 h 6857997"/>
              <a:gd name="connsiteX1873" fmla="*/ 4796024 w 6096000"/>
              <a:gd name="connsiteY1873" fmla="*/ 280117 h 6857997"/>
              <a:gd name="connsiteX1874" fmla="*/ 4796961 w 6096000"/>
              <a:gd name="connsiteY1874" fmla="*/ 284823 h 6857997"/>
              <a:gd name="connsiteX1875" fmla="*/ 4797898 w 6096000"/>
              <a:gd name="connsiteY1875" fmla="*/ 289061 h 6857997"/>
              <a:gd name="connsiteX1876" fmla="*/ 4799304 w 6096000"/>
              <a:gd name="connsiteY1876" fmla="*/ 293299 h 6857997"/>
              <a:gd name="connsiteX1877" fmla="*/ 4800262 w 6096000"/>
              <a:gd name="connsiteY1877" fmla="*/ 298005 h 6857997"/>
              <a:gd name="connsiteX1878" fmla="*/ 4801668 w 6096000"/>
              <a:gd name="connsiteY1878" fmla="*/ 302243 h 6857997"/>
              <a:gd name="connsiteX1879" fmla="*/ 4802605 w 6096000"/>
              <a:gd name="connsiteY1879" fmla="*/ 306481 h 6857997"/>
              <a:gd name="connsiteX1880" fmla="*/ 4800731 w 6096000"/>
              <a:gd name="connsiteY1880" fmla="*/ 300838 h 6857997"/>
              <a:gd name="connsiteX1881" fmla="*/ 4798388 w 6096000"/>
              <a:gd name="connsiteY1881" fmla="*/ 295194 h 6857997"/>
              <a:gd name="connsiteX1882" fmla="*/ 4796493 w 6096000"/>
              <a:gd name="connsiteY1882" fmla="*/ 289530 h 6857997"/>
              <a:gd name="connsiteX1883" fmla="*/ 4794619 w 6096000"/>
              <a:gd name="connsiteY1883" fmla="*/ 283886 h 6857997"/>
              <a:gd name="connsiteX1884" fmla="*/ 4792723 w 6096000"/>
              <a:gd name="connsiteY1884" fmla="*/ 278243 h 6857997"/>
              <a:gd name="connsiteX1885" fmla="*/ 4790360 w 6096000"/>
              <a:gd name="connsiteY1885" fmla="*/ 272600 h 6857997"/>
              <a:gd name="connsiteX1886" fmla="*/ 4788486 w 6096000"/>
              <a:gd name="connsiteY1886" fmla="*/ 266935 h 6857997"/>
              <a:gd name="connsiteX1887" fmla="*/ 4786590 w 6096000"/>
              <a:gd name="connsiteY1887" fmla="*/ 261292 h 6857997"/>
              <a:gd name="connsiteX1888" fmla="*/ 4659516 w 6096000"/>
              <a:gd name="connsiteY1888" fmla="*/ 260802 h 6857997"/>
              <a:gd name="connsiteX1889" fmla="*/ 4665159 w 6096000"/>
              <a:gd name="connsiteY1889" fmla="*/ 267872 h 6857997"/>
              <a:gd name="connsiteX1890" fmla="*/ 4670803 w 6096000"/>
              <a:gd name="connsiteY1890" fmla="*/ 274942 h 6857997"/>
              <a:gd name="connsiteX1891" fmla="*/ 4676468 w 6096000"/>
              <a:gd name="connsiteY1891" fmla="*/ 282012 h 6857997"/>
              <a:gd name="connsiteX1892" fmla="*/ 4682111 w 6096000"/>
              <a:gd name="connsiteY1892" fmla="*/ 289061 h 6857997"/>
              <a:gd name="connsiteX1893" fmla="*/ 4687755 w 6096000"/>
              <a:gd name="connsiteY1893" fmla="*/ 296110 h 6857997"/>
              <a:gd name="connsiteX1894" fmla="*/ 4693398 w 6096000"/>
              <a:gd name="connsiteY1894" fmla="*/ 303180 h 6857997"/>
              <a:gd name="connsiteX1895" fmla="*/ 4699063 w 6096000"/>
              <a:gd name="connsiteY1895" fmla="*/ 310250 h 6857997"/>
              <a:gd name="connsiteX1896" fmla="*/ 4704706 w 6096000"/>
              <a:gd name="connsiteY1896" fmla="*/ 317299 h 6857997"/>
              <a:gd name="connsiteX1897" fmla="*/ 4704238 w 6096000"/>
              <a:gd name="connsiteY1897" fmla="*/ 318236 h 6857997"/>
              <a:gd name="connsiteX1898" fmla="*/ 4703748 w 6096000"/>
              <a:gd name="connsiteY1898" fmla="*/ 319173 h 6857997"/>
              <a:gd name="connsiteX1899" fmla="*/ 4703280 w 6096000"/>
              <a:gd name="connsiteY1899" fmla="*/ 320132 h 6857997"/>
              <a:gd name="connsiteX1900" fmla="*/ 4702811 w 6096000"/>
              <a:gd name="connsiteY1900" fmla="*/ 321069 h 6857997"/>
              <a:gd name="connsiteX1901" fmla="*/ 4702342 w 6096000"/>
              <a:gd name="connsiteY1901" fmla="*/ 322006 h 6857997"/>
              <a:gd name="connsiteX1902" fmla="*/ 4702342 w 6096000"/>
              <a:gd name="connsiteY1902" fmla="*/ 322943 h 6857997"/>
              <a:gd name="connsiteX1903" fmla="*/ 4701874 w 6096000"/>
              <a:gd name="connsiteY1903" fmla="*/ 323901 h 6857997"/>
              <a:gd name="connsiteX1904" fmla="*/ 4701874 w 6096000"/>
              <a:gd name="connsiteY1904" fmla="*/ 324838 h 6857997"/>
              <a:gd name="connsiteX1905" fmla="*/ 4692930 w 6096000"/>
              <a:gd name="connsiteY1905" fmla="*/ 326712 h 6857997"/>
              <a:gd name="connsiteX1906" fmla="*/ 4683985 w 6096000"/>
              <a:gd name="connsiteY1906" fmla="*/ 328118 h 6857997"/>
              <a:gd name="connsiteX1907" fmla="*/ 4675041 w 6096000"/>
              <a:gd name="connsiteY1907" fmla="*/ 329544 h 6857997"/>
              <a:gd name="connsiteX1908" fmla="*/ 4666096 w 6096000"/>
              <a:gd name="connsiteY1908" fmla="*/ 330950 h 6857997"/>
              <a:gd name="connsiteX1909" fmla="*/ 4657620 w 6096000"/>
              <a:gd name="connsiteY1909" fmla="*/ 332355 h 6857997"/>
              <a:gd name="connsiteX1910" fmla="*/ 4648676 w 6096000"/>
              <a:gd name="connsiteY1910" fmla="*/ 333782 h 6857997"/>
              <a:gd name="connsiteX1911" fmla="*/ 4639732 w 6096000"/>
              <a:gd name="connsiteY1911" fmla="*/ 335188 h 6857997"/>
              <a:gd name="connsiteX1912" fmla="*/ 4630809 w 6096000"/>
              <a:gd name="connsiteY1912" fmla="*/ 336615 h 6857997"/>
              <a:gd name="connsiteX1913" fmla="*/ 4633620 w 6096000"/>
              <a:gd name="connsiteY1913" fmla="*/ 327202 h 6857997"/>
              <a:gd name="connsiteX1914" fmla="*/ 4635962 w 6096000"/>
              <a:gd name="connsiteY1914" fmla="*/ 318236 h 6857997"/>
              <a:gd name="connsiteX1915" fmla="*/ 4638795 w 6096000"/>
              <a:gd name="connsiteY1915" fmla="*/ 308824 h 6857997"/>
              <a:gd name="connsiteX1916" fmla="*/ 4641627 w 6096000"/>
              <a:gd name="connsiteY1916" fmla="*/ 299411 h 6857997"/>
              <a:gd name="connsiteX1917" fmla="*/ 4644459 w 6096000"/>
              <a:gd name="connsiteY1917" fmla="*/ 289998 h 6857997"/>
              <a:gd name="connsiteX1918" fmla="*/ 4647271 w 6096000"/>
              <a:gd name="connsiteY1918" fmla="*/ 280586 h 6857997"/>
              <a:gd name="connsiteX1919" fmla="*/ 4650103 w 6096000"/>
              <a:gd name="connsiteY1919" fmla="*/ 271641 h 6857997"/>
              <a:gd name="connsiteX1920" fmla="*/ 4652446 w 6096000"/>
              <a:gd name="connsiteY1920" fmla="*/ 262229 h 6857997"/>
              <a:gd name="connsiteX1921" fmla="*/ 4652914 w 6096000"/>
              <a:gd name="connsiteY1921" fmla="*/ 262229 h 6857997"/>
              <a:gd name="connsiteX1922" fmla="*/ 4653404 w 6096000"/>
              <a:gd name="connsiteY1922" fmla="*/ 262229 h 6857997"/>
              <a:gd name="connsiteX1923" fmla="*/ 4653872 w 6096000"/>
              <a:gd name="connsiteY1923" fmla="*/ 262229 h 6857997"/>
              <a:gd name="connsiteX1924" fmla="*/ 4654341 w 6096000"/>
              <a:gd name="connsiteY1924" fmla="*/ 262229 h 6857997"/>
              <a:gd name="connsiteX1925" fmla="*/ 4654788 w 6096000"/>
              <a:gd name="connsiteY1925" fmla="*/ 262229 h 6857997"/>
              <a:gd name="connsiteX1926" fmla="*/ 4655746 w 6096000"/>
              <a:gd name="connsiteY1926" fmla="*/ 262229 h 6857997"/>
              <a:gd name="connsiteX1927" fmla="*/ 4656215 w 6096000"/>
              <a:gd name="connsiteY1927" fmla="*/ 262229 h 6857997"/>
              <a:gd name="connsiteX1928" fmla="*/ 4657173 w 6096000"/>
              <a:gd name="connsiteY1928" fmla="*/ 261760 h 6857997"/>
              <a:gd name="connsiteX1929" fmla="*/ 4657620 w 6096000"/>
              <a:gd name="connsiteY1929" fmla="*/ 261760 h 6857997"/>
              <a:gd name="connsiteX1930" fmla="*/ 4658558 w 6096000"/>
              <a:gd name="connsiteY1930" fmla="*/ 261292 h 6857997"/>
              <a:gd name="connsiteX1931" fmla="*/ 4659047 w 6096000"/>
              <a:gd name="connsiteY1931" fmla="*/ 261292 h 6857997"/>
              <a:gd name="connsiteX1932" fmla="*/ 4659516 w 6096000"/>
              <a:gd name="connsiteY1932" fmla="*/ 260802 h 6857997"/>
              <a:gd name="connsiteX1933" fmla="*/ 4781905 w 6096000"/>
              <a:gd name="connsiteY1933" fmla="*/ 257991 h 6857997"/>
              <a:gd name="connsiteX1934" fmla="*/ 4785674 w 6096000"/>
              <a:gd name="connsiteY1934" fmla="*/ 267872 h 6857997"/>
              <a:gd name="connsiteX1935" fmla="*/ 4788954 w 6096000"/>
              <a:gd name="connsiteY1935" fmla="*/ 278243 h 6857997"/>
              <a:gd name="connsiteX1936" fmla="*/ 4792723 w 6096000"/>
              <a:gd name="connsiteY1936" fmla="*/ 288124 h 6857997"/>
              <a:gd name="connsiteX1937" fmla="*/ 4796493 w 6096000"/>
              <a:gd name="connsiteY1937" fmla="*/ 298474 h 6857997"/>
              <a:gd name="connsiteX1938" fmla="*/ 4799772 w 6096000"/>
              <a:gd name="connsiteY1938" fmla="*/ 308355 h 6857997"/>
              <a:gd name="connsiteX1939" fmla="*/ 4803542 w 6096000"/>
              <a:gd name="connsiteY1939" fmla="*/ 318705 h 6857997"/>
              <a:gd name="connsiteX1940" fmla="*/ 4806843 w 6096000"/>
              <a:gd name="connsiteY1940" fmla="*/ 329076 h 6857997"/>
              <a:gd name="connsiteX1941" fmla="*/ 4810612 w 6096000"/>
              <a:gd name="connsiteY1941" fmla="*/ 338957 h 6857997"/>
              <a:gd name="connsiteX1942" fmla="*/ 4806374 w 6096000"/>
              <a:gd name="connsiteY1942" fmla="*/ 337083 h 6857997"/>
              <a:gd name="connsiteX1943" fmla="*/ 4802605 w 6096000"/>
              <a:gd name="connsiteY1943" fmla="*/ 335188 h 6857997"/>
              <a:gd name="connsiteX1944" fmla="*/ 4798388 w 6096000"/>
              <a:gd name="connsiteY1944" fmla="*/ 333314 h 6857997"/>
              <a:gd name="connsiteX1945" fmla="*/ 4794129 w 6096000"/>
              <a:gd name="connsiteY1945" fmla="*/ 331887 h 6857997"/>
              <a:gd name="connsiteX1946" fmla="*/ 4790360 w 6096000"/>
              <a:gd name="connsiteY1946" fmla="*/ 330013 h 6857997"/>
              <a:gd name="connsiteX1947" fmla="*/ 4786143 w 6096000"/>
              <a:gd name="connsiteY1947" fmla="*/ 328118 h 6857997"/>
              <a:gd name="connsiteX1948" fmla="*/ 4782374 w 6096000"/>
              <a:gd name="connsiteY1948" fmla="*/ 326244 h 6857997"/>
              <a:gd name="connsiteX1949" fmla="*/ 4778136 w 6096000"/>
              <a:gd name="connsiteY1949" fmla="*/ 324370 h 6857997"/>
              <a:gd name="connsiteX1950" fmla="*/ 4778604 w 6096000"/>
              <a:gd name="connsiteY1950" fmla="*/ 316362 h 6857997"/>
              <a:gd name="connsiteX1951" fmla="*/ 4779073 w 6096000"/>
              <a:gd name="connsiteY1951" fmla="*/ 307887 h 6857997"/>
              <a:gd name="connsiteX1952" fmla="*/ 4779541 w 6096000"/>
              <a:gd name="connsiteY1952" fmla="*/ 299411 h 6857997"/>
              <a:gd name="connsiteX1953" fmla="*/ 4780010 w 6096000"/>
              <a:gd name="connsiteY1953" fmla="*/ 291425 h 6857997"/>
              <a:gd name="connsiteX1954" fmla="*/ 4780478 w 6096000"/>
              <a:gd name="connsiteY1954" fmla="*/ 282928 h 6857997"/>
              <a:gd name="connsiteX1955" fmla="*/ 4780947 w 6096000"/>
              <a:gd name="connsiteY1955" fmla="*/ 274474 h 6857997"/>
              <a:gd name="connsiteX1956" fmla="*/ 4781436 w 6096000"/>
              <a:gd name="connsiteY1956" fmla="*/ 266467 h 6857997"/>
              <a:gd name="connsiteX1957" fmla="*/ 4781905 w 6096000"/>
              <a:gd name="connsiteY1957" fmla="*/ 257991 h 6857997"/>
              <a:gd name="connsiteX1958" fmla="*/ 4643991 w 6096000"/>
              <a:gd name="connsiteY1958" fmla="*/ 255159 h 6857997"/>
              <a:gd name="connsiteX1959" fmla="*/ 4644459 w 6096000"/>
              <a:gd name="connsiteY1959" fmla="*/ 256117 h 6857997"/>
              <a:gd name="connsiteX1960" fmla="*/ 4644907 w 6096000"/>
              <a:gd name="connsiteY1960" fmla="*/ 257054 h 6857997"/>
              <a:gd name="connsiteX1961" fmla="*/ 4645375 w 6096000"/>
              <a:gd name="connsiteY1961" fmla="*/ 257991 h 6857997"/>
              <a:gd name="connsiteX1962" fmla="*/ 4646334 w 6096000"/>
              <a:gd name="connsiteY1962" fmla="*/ 258928 h 6857997"/>
              <a:gd name="connsiteX1963" fmla="*/ 4646802 w 6096000"/>
              <a:gd name="connsiteY1963" fmla="*/ 259418 h 6857997"/>
              <a:gd name="connsiteX1964" fmla="*/ 4647739 w 6096000"/>
              <a:gd name="connsiteY1964" fmla="*/ 260333 h 6857997"/>
              <a:gd name="connsiteX1965" fmla="*/ 4648676 w 6096000"/>
              <a:gd name="connsiteY1965" fmla="*/ 260802 h 6857997"/>
              <a:gd name="connsiteX1966" fmla="*/ 4649634 w 6096000"/>
              <a:gd name="connsiteY1966" fmla="*/ 261292 h 6857997"/>
              <a:gd name="connsiteX1967" fmla="*/ 4646802 w 6096000"/>
              <a:gd name="connsiteY1967" fmla="*/ 270704 h 6857997"/>
              <a:gd name="connsiteX1968" fmla="*/ 4643991 w 6096000"/>
              <a:gd name="connsiteY1968" fmla="*/ 279649 h 6857997"/>
              <a:gd name="connsiteX1969" fmla="*/ 4641159 w 6096000"/>
              <a:gd name="connsiteY1969" fmla="*/ 289061 h 6857997"/>
              <a:gd name="connsiteX1970" fmla="*/ 4638326 w 6096000"/>
              <a:gd name="connsiteY1970" fmla="*/ 298474 h 6857997"/>
              <a:gd name="connsiteX1971" fmla="*/ 4635962 w 6096000"/>
              <a:gd name="connsiteY1971" fmla="*/ 307887 h 6857997"/>
              <a:gd name="connsiteX1972" fmla="*/ 4633151 w 6096000"/>
              <a:gd name="connsiteY1972" fmla="*/ 316831 h 6857997"/>
              <a:gd name="connsiteX1973" fmla="*/ 4630319 w 6096000"/>
              <a:gd name="connsiteY1973" fmla="*/ 326244 h 6857997"/>
              <a:gd name="connsiteX1974" fmla="*/ 4627508 w 6096000"/>
              <a:gd name="connsiteY1974" fmla="*/ 335656 h 6857997"/>
              <a:gd name="connsiteX1975" fmla="*/ 4620437 w 6096000"/>
              <a:gd name="connsiteY1975" fmla="*/ 327670 h 6857997"/>
              <a:gd name="connsiteX1976" fmla="*/ 4612899 w 6096000"/>
              <a:gd name="connsiteY1976" fmla="*/ 319663 h 6857997"/>
              <a:gd name="connsiteX1977" fmla="*/ 4605381 w 6096000"/>
              <a:gd name="connsiteY1977" fmla="*/ 311656 h 6857997"/>
              <a:gd name="connsiteX1978" fmla="*/ 4597842 w 6096000"/>
              <a:gd name="connsiteY1978" fmla="*/ 303649 h 6857997"/>
              <a:gd name="connsiteX1979" fmla="*/ 4590793 w 6096000"/>
              <a:gd name="connsiteY1979" fmla="*/ 296110 h 6857997"/>
              <a:gd name="connsiteX1980" fmla="*/ 4583276 w 6096000"/>
              <a:gd name="connsiteY1980" fmla="*/ 288124 h 6857997"/>
              <a:gd name="connsiteX1981" fmla="*/ 4575737 w 6096000"/>
              <a:gd name="connsiteY1981" fmla="*/ 280117 h 6857997"/>
              <a:gd name="connsiteX1982" fmla="*/ 4568688 w 6096000"/>
              <a:gd name="connsiteY1982" fmla="*/ 272110 h 6857997"/>
              <a:gd name="connsiteX1983" fmla="*/ 4578101 w 6096000"/>
              <a:gd name="connsiteY1983" fmla="*/ 270236 h 6857997"/>
              <a:gd name="connsiteX1984" fmla="*/ 4587513 w 6096000"/>
              <a:gd name="connsiteY1984" fmla="*/ 267872 h 6857997"/>
              <a:gd name="connsiteX1985" fmla="*/ 4596905 w 6096000"/>
              <a:gd name="connsiteY1985" fmla="*/ 265998 h 6857997"/>
              <a:gd name="connsiteX1986" fmla="*/ 4606318 w 6096000"/>
              <a:gd name="connsiteY1986" fmla="*/ 263634 h 6857997"/>
              <a:gd name="connsiteX1987" fmla="*/ 4615731 w 6096000"/>
              <a:gd name="connsiteY1987" fmla="*/ 261760 h 6857997"/>
              <a:gd name="connsiteX1988" fmla="*/ 4625144 w 6096000"/>
              <a:gd name="connsiteY1988" fmla="*/ 259418 h 6857997"/>
              <a:gd name="connsiteX1989" fmla="*/ 4634578 w 6096000"/>
              <a:gd name="connsiteY1989" fmla="*/ 257522 h 6857997"/>
              <a:gd name="connsiteX1990" fmla="*/ 4643991 w 6096000"/>
              <a:gd name="connsiteY1990" fmla="*/ 255159 h 6857997"/>
              <a:gd name="connsiteX1991" fmla="*/ 4724001 w 6096000"/>
              <a:gd name="connsiteY1991" fmla="*/ 249515 h 6857997"/>
              <a:gd name="connsiteX1992" fmla="*/ 4730113 w 6096000"/>
              <a:gd name="connsiteY1992" fmla="*/ 258928 h 6857997"/>
              <a:gd name="connsiteX1993" fmla="*/ 4736246 w 6096000"/>
              <a:gd name="connsiteY1993" fmla="*/ 267872 h 6857997"/>
              <a:gd name="connsiteX1994" fmla="*/ 4742826 w 6096000"/>
              <a:gd name="connsiteY1994" fmla="*/ 277285 h 6857997"/>
              <a:gd name="connsiteX1995" fmla="*/ 4748938 w 6096000"/>
              <a:gd name="connsiteY1995" fmla="*/ 286697 h 6857997"/>
              <a:gd name="connsiteX1996" fmla="*/ 4755072 w 6096000"/>
              <a:gd name="connsiteY1996" fmla="*/ 296110 h 6857997"/>
              <a:gd name="connsiteX1997" fmla="*/ 4761184 w 6096000"/>
              <a:gd name="connsiteY1997" fmla="*/ 305076 h 6857997"/>
              <a:gd name="connsiteX1998" fmla="*/ 4767296 w 6096000"/>
              <a:gd name="connsiteY1998" fmla="*/ 314488 h 6857997"/>
              <a:gd name="connsiteX1999" fmla="*/ 4773429 w 6096000"/>
              <a:gd name="connsiteY1999" fmla="*/ 323901 h 6857997"/>
              <a:gd name="connsiteX2000" fmla="*/ 4767296 w 6096000"/>
              <a:gd name="connsiteY2000" fmla="*/ 323901 h 6857997"/>
              <a:gd name="connsiteX2001" fmla="*/ 4760715 w 6096000"/>
              <a:gd name="connsiteY2001" fmla="*/ 323901 h 6857997"/>
              <a:gd name="connsiteX2002" fmla="*/ 4754582 w 6096000"/>
              <a:gd name="connsiteY2002" fmla="*/ 323433 h 6857997"/>
              <a:gd name="connsiteX2003" fmla="*/ 4748470 w 6096000"/>
              <a:gd name="connsiteY2003" fmla="*/ 323433 h 6857997"/>
              <a:gd name="connsiteX2004" fmla="*/ 4742358 w 6096000"/>
              <a:gd name="connsiteY2004" fmla="*/ 323433 h 6857997"/>
              <a:gd name="connsiteX2005" fmla="*/ 4736246 w 6096000"/>
              <a:gd name="connsiteY2005" fmla="*/ 323433 h 6857997"/>
              <a:gd name="connsiteX2006" fmla="*/ 4729644 w 6096000"/>
              <a:gd name="connsiteY2006" fmla="*/ 323433 h 6857997"/>
              <a:gd name="connsiteX2007" fmla="*/ 4723532 w 6096000"/>
              <a:gd name="connsiteY2007" fmla="*/ 323433 h 6857997"/>
              <a:gd name="connsiteX2008" fmla="*/ 4723064 w 6096000"/>
              <a:gd name="connsiteY2008" fmla="*/ 322006 h 6857997"/>
              <a:gd name="connsiteX2009" fmla="*/ 4722574 w 6096000"/>
              <a:gd name="connsiteY2009" fmla="*/ 320132 h 6857997"/>
              <a:gd name="connsiteX2010" fmla="*/ 4722105 w 6096000"/>
              <a:gd name="connsiteY2010" fmla="*/ 318705 h 6857997"/>
              <a:gd name="connsiteX2011" fmla="*/ 4721190 w 6096000"/>
              <a:gd name="connsiteY2011" fmla="*/ 317789 h 6857997"/>
              <a:gd name="connsiteX2012" fmla="*/ 4719763 w 6096000"/>
              <a:gd name="connsiteY2012" fmla="*/ 316831 h 6857997"/>
              <a:gd name="connsiteX2013" fmla="*/ 4718826 w 6096000"/>
              <a:gd name="connsiteY2013" fmla="*/ 315894 h 6857997"/>
              <a:gd name="connsiteX2014" fmla="*/ 4717420 w 6096000"/>
              <a:gd name="connsiteY2014" fmla="*/ 314957 h 6857997"/>
              <a:gd name="connsiteX2015" fmla="*/ 4715993 w 6096000"/>
              <a:gd name="connsiteY2015" fmla="*/ 314488 h 6857997"/>
              <a:gd name="connsiteX2016" fmla="*/ 4716930 w 6096000"/>
              <a:gd name="connsiteY2016" fmla="*/ 306481 h 6857997"/>
              <a:gd name="connsiteX2017" fmla="*/ 4717889 w 6096000"/>
              <a:gd name="connsiteY2017" fmla="*/ 298005 h 6857997"/>
              <a:gd name="connsiteX2018" fmla="*/ 4718826 w 6096000"/>
              <a:gd name="connsiteY2018" fmla="*/ 289998 h 6857997"/>
              <a:gd name="connsiteX2019" fmla="*/ 4720231 w 6096000"/>
              <a:gd name="connsiteY2019" fmla="*/ 282012 h 6857997"/>
              <a:gd name="connsiteX2020" fmla="*/ 4721190 w 6096000"/>
              <a:gd name="connsiteY2020" fmla="*/ 273984 h 6857997"/>
              <a:gd name="connsiteX2021" fmla="*/ 4722105 w 6096000"/>
              <a:gd name="connsiteY2021" fmla="*/ 265530 h 6857997"/>
              <a:gd name="connsiteX2022" fmla="*/ 4723064 w 6096000"/>
              <a:gd name="connsiteY2022" fmla="*/ 257522 h 6857997"/>
              <a:gd name="connsiteX2023" fmla="*/ 4724001 w 6096000"/>
              <a:gd name="connsiteY2023" fmla="*/ 249515 h 6857997"/>
              <a:gd name="connsiteX2024" fmla="*/ 4726343 w 6096000"/>
              <a:gd name="connsiteY2024" fmla="*/ 247173 h 6857997"/>
              <a:gd name="connsiteX2025" fmla="*/ 4732945 w 6096000"/>
              <a:gd name="connsiteY2025" fmla="*/ 247641 h 6857997"/>
              <a:gd name="connsiteX2026" fmla="*/ 4739526 w 6096000"/>
              <a:gd name="connsiteY2026" fmla="*/ 248110 h 6857997"/>
              <a:gd name="connsiteX2027" fmla="*/ 4746127 w 6096000"/>
              <a:gd name="connsiteY2027" fmla="*/ 248578 h 6857997"/>
              <a:gd name="connsiteX2028" fmla="*/ 4752708 w 6096000"/>
              <a:gd name="connsiteY2028" fmla="*/ 249047 h 6857997"/>
              <a:gd name="connsiteX2029" fmla="*/ 4759310 w 6096000"/>
              <a:gd name="connsiteY2029" fmla="*/ 249515 h 6857997"/>
              <a:gd name="connsiteX2030" fmla="*/ 4765890 w 6096000"/>
              <a:gd name="connsiteY2030" fmla="*/ 250005 h 6857997"/>
              <a:gd name="connsiteX2031" fmla="*/ 4772492 w 6096000"/>
              <a:gd name="connsiteY2031" fmla="*/ 250921 h 6857997"/>
              <a:gd name="connsiteX2032" fmla="*/ 4779073 w 6096000"/>
              <a:gd name="connsiteY2032" fmla="*/ 251389 h 6857997"/>
              <a:gd name="connsiteX2033" fmla="*/ 4778604 w 6096000"/>
              <a:gd name="connsiteY2033" fmla="*/ 259886 h 6857997"/>
              <a:gd name="connsiteX2034" fmla="*/ 4778136 w 6096000"/>
              <a:gd name="connsiteY2034" fmla="*/ 268341 h 6857997"/>
              <a:gd name="connsiteX2035" fmla="*/ 4777667 w 6096000"/>
              <a:gd name="connsiteY2035" fmla="*/ 277285 h 6857997"/>
              <a:gd name="connsiteX2036" fmla="*/ 4777177 w 6096000"/>
              <a:gd name="connsiteY2036" fmla="*/ 285760 h 6857997"/>
              <a:gd name="connsiteX2037" fmla="*/ 4776709 w 6096000"/>
              <a:gd name="connsiteY2037" fmla="*/ 294705 h 6857997"/>
              <a:gd name="connsiteX2038" fmla="*/ 4776262 w 6096000"/>
              <a:gd name="connsiteY2038" fmla="*/ 303180 h 6857997"/>
              <a:gd name="connsiteX2039" fmla="*/ 4775303 w 6096000"/>
              <a:gd name="connsiteY2039" fmla="*/ 311656 h 6857997"/>
              <a:gd name="connsiteX2040" fmla="*/ 4774835 w 6096000"/>
              <a:gd name="connsiteY2040" fmla="*/ 320600 h 6857997"/>
              <a:gd name="connsiteX2041" fmla="*/ 4768723 w 6096000"/>
              <a:gd name="connsiteY2041" fmla="*/ 311187 h 6857997"/>
              <a:gd name="connsiteX2042" fmla="*/ 4763079 w 6096000"/>
              <a:gd name="connsiteY2042" fmla="*/ 302243 h 6857997"/>
              <a:gd name="connsiteX2043" fmla="*/ 4756946 w 6096000"/>
              <a:gd name="connsiteY2043" fmla="*/ 292831 h 6857997"/>
              <a:gd name="connsiteX2044" fmla="*/ 4750834 w 6096000"/>
              <a:gd name="connsiteY2044" fmla="*/ 283886 h 6857997"/>
              <a:gd name="connsiteX2045" fmla="*/ 4744701 w 6096000"/>
              <a:gd name="connsiteY2045" fmla="*/ 274474 h 6857997"/>
              <a:gd name="connsiteX2046" fmla="*/ 4738589 w 6096000"/>
              <a:gd name="connsiteY2046" fmla="*/ 265530 h 6857997"/>
              <a:gd name="connsiteX2047" fmla="*/ 4732477 w 6096000"/>
              <a:gd name="connsiteY2047" fmla="*/ 256117 h 6857997"/>
              <a:gd name="connsiteX2048" fmla="*/ 4726343 w 6096000"/>
              <a:gd name="connsiteY2048" fmla="*/ 247173 h 6857997"/>
              <a:gd name="connsiteX2049" fmla="*/ 4721190 w 6096000"/>
              <a:gd name="connsiteY2049" fmla="*/ 246704 h 6857997"/>
              <a:gd name="connsiteX2050" fmla="*/ 4720231 w 6096000"/>
              <a:gd name="connsiteY2050" fmla="*/ 255159 h 6857997"/>
              <a:gd name="connsiteX2051" fmla="*/ 4718826 w 6096000"/>
              <a:gd name="connsiteY2051" fmla="*/ 263634 h 6857997"/>
              <a:gd name="connsiteX2052" fmla="*/ 4717889 w 6096000"/>
              <a:gd name="connsiteY2052" fmla="*/ 272110 h 6857997"/>
              <a:gd name="connsiteX2053" fmla="*/ 4716930 w 6096000"/>
              <a:gd name="connsiteY2053" fmla="*/ 280586 h 6857997"/>
              <a:gd name="connsiteX2054" fmla="*/ 4715993 w 6096000"/>
              <a:gd name="connsiteY2054" fmla="*/ 288593 h 6857997"/>
              <a:gd name="connsiteX2055" fmla="*/ 4714588 w 6096000"/>
              <a:gd name="connsiteY2055" fmla="*/ 297068 h 6857997"/>
              <a:gd name="connsiteX2056" fmla="*/ 4713651 w 6096000"/>
              <a:gd name="connsiteY2056" fmla="*/ 305523 h 6857997"/>
              <a:gd name="connsiteX2057" fmla="*/ 4712692 w 6096000"/>
              <a:gd name="connsiteY2057" fmla="*/ 314020 h 6857997"/>
              <a:gd name="connsiteX2058" fmla="*/ 4711777 w 6096000"/>
              <a:gd name="connsiteY2058" fmla="*/ 314020 h 6857997"/>
              <a:gd name="connsiteX2059" fmla="*/ 4711287 w 6096000"/>
              <a:gd name="connsiteY2059" fmla="*/ 314020 h 6857997"/>
              <a:gd name="connsiteX2060" fmla="*/ 4710350 w 6096000"/>
              <a:gd name="connsiteY2060" fmla="*/ 314020 h 6857997"/>
              <a:gd name="connsiteX2061" fmla="*/ 4709881 w 6096000"/>
              <a:gd name="connsiteY2061" fmla="*/ 314488 h 6857997"/>
              <a:gd name="connsiteX2062" fmla="*/ 4709392 w 6096000"/>
              <a:gd name="connsiteY2062" fmla="*/ 314488 h 6857997"/>
              <a:gd name="connsiteX2063" fmla="*/ 4708476 w 6096000"/>
              <a:gd name="connsiteY2063" fmla="*/ 314957 h 6857997"/>
              <a:gd name="connsiteX2064" fmla="*/ 4708007 w 6096000"/>
              <a:gd name="connsiteY2064" fmla="*/ 314957 h 6857997"/>
              <a:gd name="connsiteX2065" fmla="*/ 4707517 w 6096000"/>
              <a:gd name="connsiteY2065" fmla="*/ 315425 h 6857997"/>
              <a:gd name="connsiteX2066" fmla="*/ 4701874 w 6096000"/>
              <a:gd name="connsiteY2066" fmla="*/ 308355 h 6857997"/>
              <a:gd name="connsiteX2067" fmla="*/ 4696230 w 6096000"/>
              <a:gd name="connsiteY2067" fmla="*/ 301306 h 6857997"/>
              <a:gd name="connsiteX2068" fmla="*/ 4690566 w 6096000"/>
              <a:gd name="connsiteY2068" fmla="*/ 294236 h 6857997"/>
              <a:gd name="connsiteX2069" fmla="*/ 4684922 w 6096000"/>
              <a:gd name="connsiteY2069" fmla="*/ 287166 h 6857997"/>
              <a:gd name="connsiteX2070" fmla="*/ 4679279 w 6096000"/>
              <a:gd name="connsiteY2070" fmla="*/ 280117 h 6857997"/>
              <a:gd name="connsiteX2071" fmla="*/ 4673635 w 6096000"/>
              <a:gd name="connsiteY2071" fmla="*/ 273047 h 6857997"/>
              <a:gd name="connsiteX2072" fmla="*/ 4667970 w 6096000"/>
              <a:gd name="connsiteY2072" fmla="*/ 265998 h 6857997"/>
              <a:gd name="connsiteX2073" fmla="*/ 4662327 w 6096000"/>
              <a:gd name="connsiteY2073" fmla="*/ 258928 h 6857997"/>
              <a:gd name="connsiteX2074" fmla="*/ 4662817 w 6096000"/>
              <a:gd name="connsiteY2074" fmla="*/ 257991 h 6857997"/>
              <a:gd name="connsiteX2075" fmla="*/ 4663285 w 6096000"/>
              <a:gd name="connsiteY2075" fmla="*/ 257054 h 6857997"/>
              <a:gd name="connsiteX2076" fmla="*/ 4663754 w 6096000"/>
              <a:gd name="connsiteY2076" fmla="*/ 256585 h 6857997"/>
              <a:gd name="connsiteX2077" fmla="*/ 4664222 w 6096000"/>
              <a:gd name="connsiteY2077" fmla="*/ 255648 h 6857997"/>
              <a:gd name="connsiteX2078" fmla="*/ 4664222 w 6096000"/>
              <a:gd name="connsiteY2078" fmla="*/ 254690 h 6857997"/>
              <a:gd name="connsiteX2079" fmla="*/ 4664691 w 6096000"/>
              <a:gd name="connsiteY2079" fmla="*/ 253753 h 6857997"/>
              <a:gd name="connsiteX2080" fmla="*/ 4664691 w 6096000"/>
              <a:gd name="connsiteY2080" fmla="*/ 252816 h 6857997"/>
              <a:gd name="connsiteX2081" fmla="*/ 4665159 w 6096000"/>
              <a:gd name="connsiteY2081" fmla="*/ 251879 h 6857997"/>
              <a:gd name="connsiteX2082" fmla="*/ 4672230 w 6096000"/>
              <a:gd name="connsiteY2082" fmla="*/ 251389 h 6857997"/>
              <a:gd name="connsiteX2083" fmla="*/ 4678810 w 6096000"/>
              <a:gd name="connsiteY2083" fmla="*/ 250452 h 6857997"/>
              <a:gd name="connsiteX2084" fmla="*/ 4685881 w 6096000"/>
              <a:gd name="connsiteY2084" fmla="*/ 250005 h 6857997"/>
              <a:gd name="connsiteX2085" fmla="*/ 4692930 w 6096000"/>
              <a:gd name="connsiteY2085" fmla="*/ 249515 h 6857997"/>
              <a:gd name="connsiteX2086" fmla="*/ 4699979 w 6096000"/>
              <a:gd name="connsiteY2086" fmla="*/ 248578 h 6857997"/>
              <a:gd name="connsiteX2087" fmla="*/ 4707049 w 6096000"/>
              <a:gd name="connsiteY2087" fmla="*/ 248110 h 6857997"/>
              <a:gd name="connsiteX2088" fmla="*/ 4714119 w 6096000"/>
              <a:gd name="connsiteY2088" fmla="*/ 247641 h 6857997"/>
              <a:gd name="connsiteX2089" fmla="*/ 4721190 w 6096000"/>
              <a:gd name="connsiteY2089" fmla="*/ 246704 h 6857997"/>
              <a:gd name="connsiteX2090" fmla="*/ 4407220 w 6096000"/>
              <a:gd name="connsiteY2090" fmla="*/ 244340 h 6857997"/>
              <a:gd name="connsiteX2091" fmla="*/ 4406283 w 6096000"/>
              <a:gd name="connsiteY2091" fmla="*/ 248110 h 6857997"/>
              <a:gd name="connsiteX2092" fmla="*/ 4404877 w 6096000"/>
              <a:gd name="connsiteY2092" fmla="*/ 252347 h 6857997"/>
              <a:gd name="connsiteX2093" fmla="*/ 4403919 w 6096000"/>
              <a:gd name="connsiteY2093" fmla="*/ 256117 h 6857997"/>
              <a:gd name="connsiteX2094" fmla="*/ 4402514 w 6096000"/>
              <a:gd name="connsiteY2094" fmla="*/ 259886 h 6857997"/>
              <a:gd name="connsiteX2095" fmla="*/ 4401577 w 6096000"/>
              <a:gd name="connsiteY2095" fmla="*/ 263634 h 6857997"/>
              <a:gd name="connsiteX2096" fmla="*/ 4400171 w 6096000"/>
              <a:gd name="connsiteY2096" fmla="*/ 267872 h 6857997"/>
              <a:gd name="connsiteX2097" fmla="*/ 4399234 w 6096000"/>
              <a:gd name="connsiteY2097" fmla="*/ 271641 h 6857997"/>
              <a:gd name="connsiteX2098" fmla="*/ 4398276 w 6096000"/>
              <a:gd name="connsiteY2098" fmla="*/ 275411 h 6857997"/>
              <a:gd name="connsiteX2099" fmla="*/ 4396402 w 6096000"/>
              <a:gd name="connsiteY2099" fmla="*/ 277753 h 6857997"/>
              <a:gd name="connsiteX2100" fmla="*/ 4394506 w 6096000"/>
              <a:gd name="connsiteY2100" fmla="*/ 280117 h 6857997"/>
              <a:gd name="connsiteX2101" fmla="*/ 4392632 w 6096000"/>
              <a:gd name="connsiteY2101" fmla="*/ 282481 h 6857997"/>
              <a:gd name="connsiteX2102" fmla="*/ 4391227 w 6096000"/>
              <a:gd name="connsiteY2102" fmla="*/ 284823 h 6857997"/>
              <a:gd name="connsiteX2103" fmla="*/ 4389331 w 6096000"/>
              <a:gd name="connsiteY2103" fmla="*/ 287166 h 6857997"/>
              <a:gd name="connsiteX2104" fmla="*/ 4387457 w 6096000"/>
              <a:gd name="connsiteY2104" fmla="*/ 289530 h 6857997"/>
              <a:gd name="connsiteX2105" fmla="*/ 4385562 w 6096000"/>
              <a:gd name="connsiteY2105" fmla="*/ 291894 h 6857997"/>
              <a:gd name="connsiteX2106" fmla="*/ 4384156 w 6096000"/>
              <a:gd name="connsiteY2106" fmla="*/ 294236 h 6857997"/>
              <a:gd name="connsiteX2107" fmla="*/ 4386989 w 6096000"/>
              <a:gd name="connsiteY2107" fmla="*/ 288124 h 6857997"/>
              <a:gd name="connsiteX2108" fmla="*/ 4389821 w 6096000"/>
              <a:gd name="connsiteY2108" fmla="*/ 282012 h 6857997"/>
              <a:gd name="connsiteX2109" fmla="*/ 4392632 w 6096000"/>
              <a:gd name="connsiteY2109" fmla="*/ 275879 h 6857997"/>
              <a:gd name="connsiteX2110" fmla="*/ 4395465 w 6096000"/>
              <a:gd name="connsiteY2110" fmla="*/ 269299 h 6857997"/>
              <a:gd name="connsiteX2111" fmla="*/ 4398744 w 6096000"/>
              <a:gd name="connsiteY2111" fmla="*/ 263166 h 6857997"/>
              <a:gd name="connsiteX2112" fmla="*/ 4401577 w 6096000"/>
              <a:gd name="connsiteY2112" fmla="*/ 257054 h 6857997"/>
              <a:gd name="connsiteX2113" fmla="*/ 4404388 w 6096000"/>
              <a:gd name="connsiteY2113" fmla="*/ 250452 h 6857997"/>
              <a:gd name="connsiteX2114" fmla="*/ 4407220 w 6096000"/>
              <a:gd name="connsiteY2114" fmla="*/ 244340 h 6857997"/>
              <a:gd name="connsiteX2115" fmla="*/ 5136913 w 6096000"/>
              <a:gd name="connsiteY2115" fmla="*/ 238850 h 6857997"/>
              <a:gd name="connsiteX2116" fmla="*/ 5140742 w 6096000"/>
              <a:gd name="connsiteY2116" fmla="*/ 238850 h 6857997"/>
              <a:gd name="connsiteX2117" fmla="*/ 5145065 w 6096000"/>
              <a:gd name="connsiteY2117" fmla="*/ 238850 h 6857997"/>
              <a:gd name="connsiteX2118" fmla="*/ 5149346 w 6096000"/>
              <a:gd name="connsiteY2118" fmla="*/ 238850 h 6857997"/>
              <a:gd name="connsiteX2119" fmla="*/ 5153669 w 6096000"/>
              <a:gd name="connsiteY2119" fmla="*/ 238850 h 6857997"/>
              <a:gd name="connsiteX2120" fmla="*/ 5158897 w 6096000"/>
              <a:gd name="connsiteY2120" fmla="*/ 239837 h 6857997"/>
              <a:gd name="connsiteX2121" fmla="*/ 5162726 w 6096000"/>
              <a:gd name="connsiteY2121" fmla="*/ 241728 h 6857997"/>
              <a:gd name="connsiteX2122" fmla="*/ 5165155 w 6096000"/>
              <a:gd name="connsiteY2122" fmla="*/ 245551 h 6857997"/>
              <a:gd name="connsiteX2123" fmla="*/ 5166102 w 6096000"/>
              <a:gd name="connsiteY2123" fmla="*/ 249868 h 6857997"/>
              <a:gd name="connsiteX2124" fmla="*/ 5165155 w 6096000"/>
              <a:gd name="connsiteY2124" fmla="*/ 254636 h 6857997"/>
              <a:gd name="connsiteX2125" fmla="*/ 5162726 w 6096000"/>
              <a:gd name="connsiteY2125" fmla="*/ 258460 h 6857997"/>
              <a:gd name="connsiteX2126" fmla="*/ 5158897 w 6096000"/>
              <a:gd name="connsiteY2126" fmla="*/ 260844 h 6857997"/>
              <a:gd name="connsiteX2127" fmla="*/ 5153669 w 6096000"/>
              <a:gd name="connsiteY2127" fmla="*/ 261790 h 6857997"/>
              <a:gd name="connsiteX2128" fmla="*/ 5149346 w 6096000"/>
              <a:gd name="connsiteY2128" fmla="*/ 261790 h 6857997"/>
              <a:gd name="connsiteX2129" fmla="*/ 5145065 w 6096000"/>
              <a:gd name="connsiteY2129" fmla="*/ 261790 h 6857997"/>
              <a:gd name="connsiteX2130" fmla="*/ 5140742 w 6096000"/>
              <a:gd name="connsiteY2130" fmla="*/ 261790 h 6857997"/>
              <a:gd name="connsiteX2131" fmla="*/ 5136913 w 6096000"/>
              <a:gd name="connsiteY2131" fmla="*/ 261790 h 6857997"/>
              <a:gd name="connsiteX2132" fmla="*/ 5136913 w 6096000"/>
              <a:gd name="connsiteY2132" fmla="*/ 256075 h 6857997"/>
              <a:gd name="connsiteX2133" fmla="*/ 5136913 w 6096000"/>
              <a:gd name="connsiteY2133" fmla="*/ 250320 h 6857997"/>
              <a:gd name="connsiteX2134" fmla="*/ 5136913 w 6096000"/>
              <a:gd name="connsiteY2134" fmla="*/ 244606 h 6857997"/>
              <a:gd name="connsiteX2135" fmla="*/ 5136913 w 6096000"/>
              <a:gd name="connsiteY2135" fmla="*/ 238850 h 6857997"/>
              <a:gd name="connsiteX2136" fmla="*/ 4498538 w 6096000"/>
              <a:gd name="connsiteY2136" fmla="*/ 229284 h 6857997"/>
              <a:gd name="connsiteX2137" fmla="*/ 4495727 w 6096000"/>
              <a:gd name="connsiteY2137" fmla="*/ 237739 h 6857997"/>
              <a:gd name="connsiteX2138" fmla="*/ 4493363 w 6096000"/>
              <a:gd name="connsiteY2138" fmla="*/ 246236 h 6857997"/>
              <a:gd name="connsiteX2139" fmla="*/ 4490999 w 6096000"/>
              <a:gd name="connsiteY2139" fmla="*/ 255159 h 6857997"/>
              <a:gd name="connsiteX2140" fmla="*/ 4488188 w 6096000"/>
              <a:gd name="connsiteY2140" fmla="*/ 263634 h 6857997"/>
              <a:gd name="connsiteX2141" fmla="*/ 4485846 w 6096000"/>
              <a:gd name="connsiteY2141" fmla="*/ 272110 h 6857997"/>
              <a:gd name="connsiteX2142" fmla="*/ 4483013 w 6096000"/>
              <a:gd name="connsiteY2142" fmla="*/ 281054 h 6857997"/>
              <a:gd name="connsiteX2143" fmla="*/ 4480671 w 6096000"/>
              <a:gd name="connsiteY2143" fmla="*/ 289530 h 6857997"/>
              <a:gd name="connsiteX2144" fmla="*/ 4478307 w 6096000"/>
              <a:gd name="connsiteY2144" fmla="*/ 298005 h 6857997"/>
              <a:gd name="connsiteX2145" fmla="*/ 4474069 w 6096000"/>
              <a:gd name="connsiteY2145" fmla="*/ 293768 h 6857997"/>
              <a:gd name="connsiteX2146" fmla="*/ 4469831 w 6096000"/>
              <a:gd name="connsiteY2146" fmla="*/ 289530 h 6857997"/>
              <a:gd name="connsiteX2147" fmla="*/ 4465593 w 6096000"/>
              <a:gd name="connsiteY2147" fmla="*/ 285292 h 6857997"/>
              <a:gd name="connsiteX2148" fmla="*/ 4461355 w 6096000"/>
              <a:gd name="connsiteY2148" fmla="*/ 281054 h 6857997"/>
              <a:gd name="connsiteX2149" fmla="*/ 4457117 w 6096000"/>
              <a:gd name="connsiteY2149" fmla="*/ 276816 h 6857997"/>
              <a:gd name="connsiteX2150" fmla="*/ 4452879 w 6096000"/>
              <a:gd name="connsiteY2150" fmla="*/ 272600 h 6857997"/>
              <a:gd name="connsiteX2151" fmla="*/ 4448641 w 6096000"/>
              <a:gd name="connsiteY2151" fmla="*/ 267872 h 6857997"/>
              <a:gd name="connsiteX2152" fmla="*/ 4444403 w 6096000"/>
              <a:gd name="connsiteY2152" fmla="*/ 263634 h 6857997"/>
              <a:gd name="connsiteX2153" fmla="*/ 4451005 w 6096000"/>
              <a:gd name="connsiteY2153" fmla="*/ 259418 h 6857997"/>
              <a:gd name="connsiteX2154" fmla="*/ 4457607 w 6096000"/>
              <a:gd name="connsiteY2154" fmla="*/ 255159 h 6857997"/>
              <a:gd name="connsiteX2155" fmla="*/ 4464656 w 6096000"/>
              <a:gd name="connsiteY2155" fmla="*/ 250921 h 6857997"/>
              <a:gd name="connsiteX2156" fmla="*/ 4471236 w 6096000"/>
              <a:gd name="connsiteY2156" fmla="*/ 246704 h 6857997"/>
              <a:gd name="connsiteX2157" fmla="*/ 4478307 w 6096000"/>
              <a:gd name="connsiteY2157" fmla="*/ 241977 h 6857997"/>
              <a:gd name="connsiteX2158" fmla="*/ 4484887 w 6096000"/>
              <a:gd name="connsiteY2158" fmla="*/ 237739 h 6857997"/>
              <a:gd name="connsiteX2159" fmla="*/ 4491489 w 6096000"/>
              <a:gd name="connsiteY2159" fmla="*/ 233522 h 6857997"/>
              <a:gd name="connsiteX2160" fmla="*/ 4498538 w 6096000"/>
              <a:gd name="connsiteY2160" fmla="*/ 229284 h 6857997"/>
              <a:gd name="connsiteX2161" fmla="*/ 4502307 w 6096000"/>
              <a:gd name="connsiteY2161" fmla="*/ 227857 h 6857997"/>
              <a:gd name="connsiteX2162" fmla="*/ 4509846 w 6096000"/>
              <a:gd name="connsiteY2162" fmla="*/ 233522 h 6857997"/>
              <a:gd name="connsiteX2163" fmla="*/ 4516895 w 6096000"/>
              <a:gd name="connsiteY2163" fmla="*/ 238697 h 6857997"/>
              <a:gd name="connsiteX2164" fmla="*/ 4524434 w 6096000"/>
              <a:gd name="connsiteY2164" fmla="*/ 243872 h 6857997"/>
              <a:gd name="connsiteX2165" fmla="*/ 4531973 w 6096000"/>
              <a:gd name="connsiteY2165" fmla="*/ 249515 h 6857997"/>
              <a:gd name="connsiteX2166" fmla="*/ 4539491 w 6096000"/>
              <a:gd name="connsiteY2166" fmla="*/ 254690 h 6857997"/>
              <a:gd name="connsiteX2167" fmla="*/ 4547029 w 6096000"/>
              <a:gd name="connsiteY2167" fmla="*/ 259886 h 6857997"/>
              <a:gd name="connsiteX2168" fmla="*/ 4554100 w 6096000"/>
              <a:gd name="connsiteY2168" fmla="*/ 265530 h 6857997"/>
              <a:gd name="connsiteX2169" fmla="*/ 4561617 w 6096000"/>
              <a:gd name="connsiteY2169" fmla="*/ 270704 h 6857997"/>
              <a:gd name="connsiteX2170" fmla="*/ 4551736 w 6096000"/>
              <a:gd name="connsiteY2170" fmla="*/ 273984 h 6857997"/>
              <a:gd name="connsiteX2171" fmla="*/ 4541854 w 6096000"/>
              <a:gd name="connsiteY2171" fmla="*/ 277753 h 6857997"/>
              <a:gd name="connsiteX2172" fmla="*/ 4531505 w 6096000"/>
              <a:gd name="connsiteY2172" fmla="*/ 281054 h 6857997"/>
              <a:gd name="connsiteX2173" fmla="*/ 4521623 w 6096000"/>
              <a:gd name="connsiteY2173" fmla="*/ 284823 h 6857997"/>
              <a:gd name="connsiteX2174" fmla="*/ 4511252 w 6096000"/>
              <a:gd name="connsiteY2174" fmla="*/ 288124 h 6857997"/>
              <a:gd name="connsiteX2175" fmla="*/ 4501370 w 6096000"/>
              <a:gd name="connsiteY2175" fmla="*/ 291425 h 6857997"/>
              <a:gd name="connsiteX2176" fmla="*/ 4491489 w 6096000"/>
              <a:gd name="connsiteY2176" fmla="*/ 295194 h 6857997"/>
              <a:gd name="connsiteX2177" fmla="*/ 4481118 w 6096000"/>
              <a:gd name="connsiteY2177" fmla="*/ 298474 h 6857997"/>
              <a:gd name="connsiteX2178" fmla="*/ 4483950 w 6096000"/>
              <a:gd name="connsiteY2178" fmla="*/ 289998 h 6857997"/>
              <a:gd name="connsiteX2179" fmla="*/ 4486314 w 6096000"/>
              <a:gd name="connsiteY2179" fmla="*/ 281054 h 6857997"/>
              <a:gd name="connsiteX2180" fmla="*/ 4489125 w 6096000"/>
              <a:gd name="connsiteY2180" fmla="*/ 272110 h 6857997"/>
              <a:gd name="connsiteX2181" fmla="*/ 4491958 w 6096000"/>
              <a:gd name="connsiteY2181" fmla="*/ 263166 h 6857997"/>
              <a:gd name="connsiteX2182" fmla="*/ 4494300 w 6096000"/>
              <a:gd name="connsiteY2182" fmla="*/ 254690 h 6857997"/>
              <a:gd name="connsiteX2183" fmla="*/ 4497132 w 6096000"/>
              <a:gd name="connsiteY2183" fmla="*/ 245746 h 6857997"/>
              <a:gd name="connsiteX2184" fmla="*/ 4499496 w 6096000"/>
              <a:gd name="connsiteY2184" fmla="*/ 236823 h 6857997"/>
              <a:gd name="connsiteX2185" fmla="*/ 4502307 w 6096000"/>
              <a:gd name="connsiteY2185" fmla="*/ 227857 h 6857997"/>
              <a:gd name="connsiteX2186" fmla="*/ 4449578 w 6096000"/>
              <a:gd name="connsiteY2186" fmla="*/ 216102 h 6857997"/>
              <a:gd name="connsiteX2187" fmla="*/ 4448194 w 6096000"/>
              <a:gd name="connsiteY2187" fmla="*/ 222214 h 6857997"/>
              <a:gd name="connsiteX2188" fmla="*/ 4447236 w 6096000"/>
              <a:gd name="connsiteY2188" fmla="*/ 227857 h 6857997"/>
              <a:gd name="connsiteX2189" fmla="*/ 4445830 w 6096000"/>
              <a:gd name="connsiteY2189" fmla="*/ 233522 h 6857997"/>
              <a:gd name="connsiteX2190" fmla="*/ 4444893 w 6096000"/>
              <a:gd name="connsiteY2190" fmla="*/ 239166 h 6857997"/>
              <a:gd name="connsiteX2191" fmla="*/ 4443466 w 6096000"/>
              <a:gd name="connsiteY2191" fmla="*/ 244809 h 6857997"/>
              <a:gd name="connsiteX2192" fmla="*/ 4442529 w 6096000"/>
              <a:gd name="connsiteY2192" fmla="*/ 250921 h 6857997"/>
              <a:gd name="connsiteX2193" fmla="*/ 4441592 w 6096000"/>
              <a:gd name="connsiteY2193" fmla="*/ 256585 h 6857997"/>
              <a:gd name="connsiteX2194" fmla="*/ 4440165 w 6096000"/>
              <a:gd name="connsiteY2194" fmla="*/ 262229 h 6857997"/>
              <a:gd name="connsiteX2195" fmla="*/ 4435949 w 6096000"/>
              <a:gd name="connsiteY2195" fmla="*/ 263634 h 6857997"/>
              <a:gd name="connsiteX2196" fmla="*/ 4431242 w 6096000"/>
              <a:gd name="connsiteY2196" fmla="*/ 265061 h 6857997"/>
              <a:gd name="connsiteX2197" fmla="*/ 4426514 w 6096000"/>
              <a:gd name="connsiteY2197" fmla="*/ 266467 h 6857997"/>
              <a:gd name="connsiteX2198" fmla="*/ 4422298 w 6096000"/>
              <a:gd name="connsiteY2198" fmla="*/ 267404 h 6857997"/>
              <a:gd name="connsiteX2199" fmla="*/ 4417570 w 6096000"/>
              <a:gd name="connsiteY2199" fmla="*/ 268830 h 6857997"/>
              <a:gd name="connsiteX2200" fmla="*/ 4413353 w 6096000"/>
              <a:gd name="connsiteY2200" fmla="*/ 270236 h 6857997"/>
              <a:gd name="connsiteX2201" fmla="*/ 4408647 w 6096000"/>
              <a:gd name="connsiteY2201" fmla="*/ 271641 h 6857997"/>
              <a:gd name="connsiteX2202" fmla="*/ 4403919 w 6096000"/>
              <a:gd name="connsiteY2202" fmla="*/ 273047 h 6857997"/>
              <a:gd name="connsiteX2203" fmla="*/ 4410052 w 6096000"/>
              <a:gd name="connsiteY2203" fmla="*/ 265998 h 6857997"/>
              <a:gd name="connsiteX2204" fmla="*/ 4415696 w 6096000"/>
              <a:gd name="connsiteY2204" fmla="*/ 258928 h 6857997"/>
              <a:gd name="connsiteX2205" fmla="*/ 4421339 w 6096000"/>
              <a:gd name="connsiteY2205" fmla="*/ 251879 h 6857997"/>
              <a:gd name="connsiteX2206" fmla="*/ 4426983 w 6096000"/>
              <a:gd name="connsiteY2206" fmla="*/ 244809 h 6857997"/>
              <a:gd name="connsiteX2207" fmla="*/ 4432648 w 6096000"/>
              <a:gd name="connsiteY2207" fmla="*/ 237739 h 6857997"/>
              <a:gd name="connsiteX2208" fmla="*/ 4438291 w 6096000"/>
              <a:gd name="connsiteY2208" fmla="*/ 230690 h 6857997"/>
              <a:gd name="connsiteX2209" fmla="*/ 4443935 w 6096000"/>
              <a:gd name="connsiteY2209" fmla="*/ 223151 h 6857997"/>
              <a:gd name="connsiteX2210" fmla="*/ 4449578 w 6096000"/>
              <a:gd name="connsiteY2210" fmla="*/ 216102 h 6857997"/>
              <a:gd name="connsiteX2211" fmla="*/ 4447236 w 6096000"/>
              <a:gd name="connsiteY2211" fmla="*/ 213738 h 6857997"/>
              <a:gd name="connsiteX2212" fmla="*/ 4442061 w 6096000"/>
              <a:gd name="connsiteY2212" fmla="*/ 220340 h 6857997"/>
              <a:gd name="connsiteX2213" fmla="*/ 4436396 w 6096000"/>
              <a:gd name="connsiteY2213" fmla="*/ 227410 h 6857997"/>
              <a:gd name="connsiteX2214" fmla="*/ 4430752 w 6096000"/>
              <a:gd name="connsiteY2214" fmla="*/ 233991 h 6857997"/>
              <a:gd name="connsiteX2215" fmla="*/ 4425599 w 6096000"/>
              <a:gd name="connsiteY2215" fmla="*/ 241040 h 6857997"/>
              <a:gd name="connsiteX2216" fmla="*/ 4419934 w 6096000"/>
              <a:gd name="connsiteY2216" fmla="*/ 248110 h 6857997"/>
              <a:gd name="connsiteX2217" fmla="*/ 4414290 w 6096000"/>
              <a:gd name="connsiteY2217" fmla="*/ 254690 h 6857997"/>
              <a:gd name="connsiteX2218" fmla="*/ 4409115 w 6096000"/>
              <a:gd name="connsiteY2218" fmla="*/ 261760 h 6857997"/>
              <a:gd name="connsiteX2219" fmla="*/ 4403472 w 6096000"/>
              <a:gd name="connsiteY2219" fmla="*/ 268341 h 6857997"/>
              <a:gd name="connsiteX2220" fmla="*/ 4405346 w 6096000"/>
              <a:gd name="connsiteY2220" fmla="*/ 263166 h 6857997"/>
              <a:gd name="connsiteX2221" fmla="*/ 4406752 w 6096000"/>
              <a:gd name="connsiteY2221" fmla="*/ 257522 h 6857997"/>
              <a:gd name="connsiteX2222" fmla="*/ 4408157 w 6096000"/>
              <a:gd name="connsiteY2222" fmla="*/ 252347 h 6857997"/>
              <a:gd name="connsiteX2223" fmla="*/ 4410052 w 6096000"/>
              <a:gd name="connsiteY2223" fmla="*/ 246704 h 6857997"/>
              <a:gd name="connsiteX2224" fmla="*/ 4411458 w 6096000"/>
              <a:gd name="connsiteY2224" fmla="*/ 241040 h 6857997"/>
              <a:gd name="connsiteX2225" fmla="*/ 4413353 w 6096000"/>
              <a:gd name="connsiteY2225" fmla="*/ 235865 h 6857997"/>
              <a:gd name="connsiteX2226" fmla="*/ 4414759 w 6096000"/>
              <a:gd name="connsiteY2226" fmla="*/ 230221 h 6857997"/>
              <a:gd name="connsiteX2227" fmla="*/ 4416186 w 6096000"/>
              <a:gd name="connsiteY2227" fmla="*/ 225046 h 6857997"/>
              <a:gd name="connsiteX2228" fmla="*/ 4420402 w 6096000"/>
              <a:gd name="connsiteY2228" fmla="*/ 223641 h 6857997"/>
              <a:gd name="connsiteX2229" fmla="*/ 4424172 w 6096000"/>
              <a:gd name="connsiteY2229" fmla="*/ 222214 h 6857997"/>
              <a:gd name="connsiteX2230" fmla="*/ 4427941 w 6096000"/>
              <a:gd name="connsiteY2230" fmla="*/ 220809 h 6857997"/>
              <a:gd name="connsiteX2231" fmla="*/ 4431711 w 6096000"/>
              <a:gd name="connsiteY2231" fmla="*/ 219382 h 6857997"/>
              <a:gd name="connsiteX2232" fmla="*/ 4435949 w 6096000"/>
              <a:gd name="connsiteY2232" fmla="*/ 217976 h 6857997"/>
              <a:gd name="connsiteX2233" fmla="*/ 4439697 w 6096000"/>
              <a:gd name="connsiteY2233" fmla="*/ 216571 h 6857997"/>
              <a:gd name="connsiteX2234" fmla="*/ 4443466 w 6096000"/>
              <a:gd name="connsiteY2234" fmla="*/ 215144 h 6857997"/>
              <a:gd name="connsiteX2235" fmla="*/ 4447236 w 6096000"/>
              <a:gd name="connsiteY2235" fmla="*/ 213738 h 6857997"/>
              <a:gd name="connsiteX2236" fmla="*/ 4453348 w 6096000"/>
              <a:gd name="connsiteY2236" fmla="*/ 212333 h 6857997"/>
              <a:gd name="connsiteX2237" fmla="*/ 4458991 w 6096000"/>
              <a:gd name="connsiteY2237" fmla="*/ 213738 h 6857997"/>
              <a:gd name="connsiteX2238" fmla="*/ 4464656 w 6096000"/>
              <a:gd name="connsiteY2238" fmla="*/ 215612 h 6857997"/>
              <a:gd name="connsiteX2239" fmla="*/ 4469831 w 6096000"/>
              <a:gd name="connsiteY2239" fmla="*/ 217508 h 6857997"/>
              <a:gd name="connsiteX2240" fmla="*/ 4475474 w 6096000"/>
              <a:gd name="connsiteY2240" fmla="*/ 218913 h 6857997"/>
              <a:gd name="connsiteX2241" fmla="*/ 4481118 w 6096000"/>
              <a:gd name="connsiteY2241" fmla="*/ 220809 h 6857997"/>
              <a:gd name="connsiteX2242" fmla="*/ 4486314 w 6096000"/>
              <a:gd name="connsiteY2242" fmla="*/ 222683 h 6857997"/>
              <a:gd name="connsiteX2243" fmla="*/ 4491958 w 6096000"/>
              <a:gd name="connsiteY2243" fmla="*/ 224109 h 6857997"/>
              <a:gd name="connsiteX2244" fmla="*/ 4497132 w 6096000"/>
              <a:gd name="connsiteY2244" fmla="*/ 225983 h 6857997"/>
              <a:gd name="connsiteX2245" fmla="*/ 4490552 w 6096000"/>
              <a:gd name="connsiteY2245" fmla="*/ 230221 h 6857997"/>
              <a:gd name="connsiteX2246" fmla="*/ 4483950 w 6096000"/>
              <a:gd name="connsiteY2246" fmla="*/ 234459 h 6857997"/>
              <a:gd name="connsiteX2247" fmla="*/ 4477370 w 6096000"/>
              <a:gd name="connsiteY2247" fmla="*/ 238697 h 6857997"/>
              <a:gd name="connsiteX2248" fmla="*/ 4470789 w 6096000"/>
              <a:gd name="connsiteY2248" fmla="*/ 242935 h 6857997"/>
              <a:gd name="connsiteX2249" fmla="*/ 4464187 w 6096000"/>
              <a:gd name="connsiteY2249" fmla="*/ 247173 h 6857997"/>
              <a:gd name="connsiteX2250" fmla="*/ 4457117 w 6096000"/>
              <a:gd name="connsiteY2250" fmla="*/ 251389 h 6857997"/>
              <a:gd name="connsiteX2251" fmla="*/ 4450536 w 6096000"/>
              <a:gd name="connsiteY2251" fmla="*/ 255648 h 6857997"/>
              <a:gd name="connsiteX2252" fmla="*/ 4443935 w 6096000"/>
              <a:gd name="connsiteY2252" fmla="*/ 259886 h 6857997"/>
              <a:gd name="connsiteX2253" fmla="*/ 4445361 w 6096000"/>
              <a:gd name="connsiteY2253" fmla="*/ 254222 h 6857997"/>
              <a:gd name="connsiteX2254" fmla="*/ 4446299 w 6096000"/>
              <a:gd name="connsiteY2254" fmla="*/ 248110 h 6857997"/>
              <a:gd name="connsiteX2255" fmla="*/ 4447704 w 6096000"/>
              <a:gd name="connsiteY2255" fmla="*/ 241977 h 6857997"/>
              <a:gd name="connsiteX2256" fmla="*/ 4448641 w 6096000"/>
              <a:gd name="connsiteY2256" fmla="*/ 235865 h 6857997"/>
              <a:gd name="connsiteX2257" fmla="*/ 4450068 w 6096000"/>
              <a:gd name="connsiteY2257" fmla="*/ 230221 h 6857997"/>
              <a:gd name="connsiteX2258" fmla="*/ 4451005 w 6096000"/>
              <a:gd name="connsiteY2258" fmla="*/ 224109 h 6857997"/>
              <a:gd name="connsiteX2259" fmla="*/ 4452411 w 6096000"/>
              <a:gd name="connsiteY2259" fmla="*/ 217976 h 6857997"/>
              <a:gd name="connsiteX2260" fmla="*/ 4453348 w 6096000"/>
              <a:gd name="connsiteY2260" fmla="*/ 212333 h 6857997"/>
              <a:gd name="connsiteX2261" fmla="*/ 5212457 w 6096000"/>
              <a:gd name="connsiteY2261" fmla="*/ 209744 h 6857997"/>
              <a:gd name="connsiteX2262" fmla="*/ 5212950 w 6096000"/>
              <a:gd name="connsiteY2262" fmla="*/ 209744 h 6857997"/>
              <a:gd name="connsiteX2263" fmla="*/ 5213402 w 6096000"/>
              <a:gd name="connsiteY2263" fmla="*/ 209744 h 6857997"/>
              <a:gd name="connsiteX2264" fmla="*/ 5213895 w 6096000"/>
              <a:gd name="connsiteY2264" fmla="*/ 209744 h 6857997"/>
              <a:gd name="connsiteX2265" fmla="*/ 5214840 w 6096000"/>
              <a:gd name="connsiteY2265" fmla="*/ 209744 h 6857997"/>
              <a:gd name="connsiteX2266" fmla="*/ 5216731 w 6096000"/>
              <a:gd name="connsiteY2266" fmla="*/ 216897 h 6857997"/>
              <a:gd name="connsiteX2267" fmla="*/ 5219115 w 6096000"/>
              <a:gd name="connsiteY2267" fmla="*/ 224050 h 6857997"/>
              <a:gd name="connsiteX2268" fmla="*/ 5221498 w 6096000"/>
              <a:gd name="connsiteY2268" fmla="*/ 231204 h 6857997"/>
              <a:gd name="connsiteX2269" fmla="*/ 5223882 w 6096000"/>
              <a:gd name="connsiteY2269" fmla="*/ 238398 h 6857997"/>
              <a:gd name="connsiteX2270" fmla="*/ 5218662 w 6096000"/>
              <a:gd name="connsiteY2270" fmla="*/ 238398 h 6857997"/>
              <a:gd name="connsiteX2271" fmla="*/ 5213402 w 6096000"/>
              <a:gd name="connsiteY2271" fmla="*/ 238398 h 6857997"/>
              <a:gd name="connsiteX2272" fmla="*/ 5208634 w 6096000"/>
              <a:gd name="connsiteY2272" fmla="*/ 238398 h 6857997"/>
              <a:gd name="connsiteX2273" fmla="*/ 5203374 w 6096000"/>
              <a:gd name="connsiteY2273" fmla="*/ 238398 h 6857997"/>
              <a:gd name="connsiteX2274" fmla="*/ 5205758 w 6096000"/>
              <a:gd name="connsiteY2274" fmla="*/ 231204 h 6857997"/>
              <a:gd name="connsiteX2275" fmla="*/ 5208141 w 6096000"/>
              <a:gd name="connsiteY2275" fmla="*/ 224050 h 6857997"/>
              <a:gd name="connsiteX2276" fmla="*/ 5210525 w 6096000"/>
              <a:gd name="connsiteY2276" fmla="*/ 216897 h 6857997"/>
              <a:gd name="connsiteX2277" fmla="*/ 5136913 w 6096000"/>
              <a:gd name="connsiteY2277" fmla="*/ 207812 h 6857997"/>
              <a:gd name="connsiteX2278" fmla="*/ 5140289 w 6096000"/>
              <a:gd name="connsiteY2278" fmla="*/ 207812 h 6857997"/>
              <a:gd name="connsiteX2279" fmla="*/ 5143624 w 6096000"/>
              <a:gd name="connsiteY2279" fmla="*/ 207812 h 6857997"/>
              <a:gd name="connsiteX2280" fmla="*/ 5147452 w 6096000"/>
              <a:gd name="connsiteY2280" fmla="*/ 207812 h 6857997"/>
              <a:gd name="connsiteX2281" fmla="*/ 5150787 w 6096000"/>
              <a:gd name="connsiteY2281" fmla="*/ 207812 h 6857997"/>
              <a:gd name="connsiteX2282" fmla="*/ 5156509 w 6096000"/>
              <a:gd name="connsiteY2282" fmla="*/ 208799 h 6857997"/>
              <a:gd name="connsiteX2283" fmla="*/ 5160338 w 6096000"/>
              <a:gd name="connsiteY2283" fmla="*/ 211183 h 6857997"/>
              <a:gd name="connsiteX2284" fmla="*/ 5162726 w 6096000"/>
              <a:gd name="connsiteY2284" fmla="*/ 214513 h 6857997"/>
              <a:gd name="connsiteX2285" fmla="*/ 5163220 w 6096000"/>
              <a:gd name="connsiteY2285" fmla="*/ 218829 h 6857997"/>
              <a:gd name="connsiteX2286" fmla="*/ 5162726 w 6096000"/>
              <a:gd name="connsiteY2286" fmla="*/ 223105 h 6857997"/>
              <a:gd name="connsiteX2287" fmla="*/ 5160832 w 6096000"/>
              <a:gd name="connsiteY2287" fmla="*/ 226928 h 6857997"/>
              <a:gd name="connsiteX2288" fmla="*/ 5157003 w 6096000"/>
              <a:gd name="connsiteY2288" fmla="*/ 229313 h 6857997"/>
              <a:gd name="connsiteX2289" fmla="*/ 5150787 w 6096000"/>
              <a:gd name="connsiteY2289" fmla="*/ 230258 h 6857997"/>
              <a:gd name="connsiteX2290" fmla="*/ 5147452 w 6096000"/>
              <a:gd name="connsiteY2290" fmla="*/ 230258 h 6857997"/>
              <a:gd name="connsiteX2291" fmla="*/ 5143624 w 6096000"/>
              <a:gd name="connsiteY2291" fmla="*/ 230258 h 6857997"/>
              <a:gd name="connsiteX2292" fmla="*/ 5140289 w 6096000"/>
              <a:gd name="connsiteY2292" fmla="*/ 230258 h 6857997"/>
              <a:gd name="connsiteX2293" fmla="*/ 5136913 w 6096000"/>
              <a:gd name="connsiteY2293" fmla="*/ 230258 h 6857997"/>
              <a:gd name="connsiteX2294" fmla="*/ 5136913 w 6096000"/>
              <a:gd name="connsiteY2294" fmla="*/ 224544 h 6857997"/>
              <a:gd name="connsiteX2295" fmla="*/ 5136913 w 6096000"/>
              <a:gd name="connsiteY2295" fmla="*/ 219282 h 6857997"/>
              <a:gd name="connsiteX2296" fmla="*/ 5136913 w 6096000"/>
              <a:gd name="connsiteY2296" fmla="*/ 213567 h 6857997"/>
              <a:gd name="connsiteX2297" fmla="*/ 5136913 w 6096000"/>
              <a:gd name="connsiteY2297" fmla="*/ 207812 h 6857997"/>
              <a:gd name="connsiteX2298" fmla="*/ 4602080 w 6096000"/>
              <a:gd name="connsiteY2298" fmla="*/ 207158 h 6857997"/>
              <a:gd name="connsiteX2299" fmla="*/ 4607724 w 6096000"/>
              <a:gd name="connsiteY2299" fmla="*/ 211864 h 6857997"/>
              <a:gd name="connsiteX2300" fmla="*/ 4612899 w 6096000"/>
              <a:gd name="connsiteY2300" fmla="*/ 216571 h 6857997"/>
              <a:gd name="connsiteX2301" fmla="*/ 4618095 w 6096000"/>
              <a:gd name="connsiteY2301" fmla="*/ 221277 h 6857997"/>
              <a:gd name="connsiteX2302" fmla="*/ 4623738 w 6096000"/>
              <a:gd name="connsiteY2302" fmla="*/ 225983 h 6857997"/>
              <a:gd name="connsiteX2303" fmla="*/ 4628913 w 6096000"/>
              <a:gd name="connsiteY2303" fmla="*/ 231158 h 6857997"/>
              <a:gd name="connsiteX2304" fmla="*/ 4634088 w 6096000"/>
              <a:gd name="connsiteY2304" fmla="*/ 235865 h 6857997"/>
              <a:gd name="connsiteX2305" fmla="*/ 4639732 w 6096000"/>
              <a:gd name="connsiteY2305" fmla="*/ 240571 h 6857997"/>
              <a:gd name="connsiteX2306" fmla="*/ 4644907 w 6096000"/>
              <a:gd name="connsiteY2306" fmla="*/ 245277 h 6857997"/>
              <a:gd name="connsiteX2307" fmla="*/ 4644459 w 6096000"/>
              <a:gd name="connsiteY2307" fmla="*/ 245746 h 6857997"/>
              <a:gd name="connsiteX2308" fmla="*/ 4644459 w 6096000"/>
              <a:gd name="connsiteY2308" fmla="*/ 246704 h 6857997"/>
              <a:gd name="connsiteX2309" fmla="*/ 4643991 w 6096000"/>
              <a:gd name="connsiteY2309" fmla="*/ 247173 h 6857997"/>
              <a:gd name="connsiteX2310" fmla="*/ 4643501 w 6096000"/>
              <a:gd name="connsiteY2310" fmla="*/ 248110 h 6857997"/>
              <a:gd name="connsiteX2311" fmla="*/ 4643501 w 6096000"/>
              <a:gd name="connsiteY2311" fmla="*/ 249047 h 6857997"/>
              <a:gd name="connsiteX2312" fmla="*/ 4643501 w 6096000"/>
              <a:gd name="connsiteY2312" fmla="*/ 249515 h 6857997"/>
              <a:gd name="connsiteX2313" fmla="*/ 4643033 w 6096000"/>
              <a:gd name="connsiteY2313" fmla="*/ 250452 h 6857997"/>
              <a:gd name="connsiteX2314" fmla="*/ 4643033 w 6096000"/>
              <a:gd name="connsiteY2314" fmla="*/ 251389 h 6857997"/>
              <a:gd name="connsiteX2315" fmla="*/ 4643033 w 6096000"/>
              <a:gd name="connsiteY2315" fmla="*/ 251879 h 6857997"/>
              <a:gd name="connsiteX2316" fmla="*/ 4643501 w 6096000"/>
              <a:gd name="connsiteY2316" fmla="*/ 251879 h 6857997"/>
              <a:gd name="connsiteX2317" fmla="*/ 4634088 w 6096000"/>
              <a:gd name="connsiteY2317" fmla="*/ 254222 h 6857997"/>
              <a:gd name="connsiteX2318" fmla="*/ 4624675 w 6096000"/>
              <a:gd name="connsiteY2318" fmla="*/ 256117 h 6857997"/>
              <a:gd name="connsiteX2319" fmla="*/ 4615262 w 6096000"/>
              <a:gd name="connsiteY2319" fmla="*/ 258459 h 6857997"/>
              <a:gd name="connsiteX2320" fmla="*/ 4605849 w 6096000"/>
              <a:gd name="connsiteY2320" fmla="*/ 260333 h 6857997"/>
              <a:gd name="connsiteX2321" fmla="*/ 4596437 w 6096000"/>
              <a:gd name="connsiteY2321" fmla="*/ 262697 h 6857997"/>
              <a:gd name="connsiteX2322" fmla="*/ 4587045 w 6096000"/>
              <a:gd name="connsiteY2322" fmla="*/ 264571 h 6857997"/>
              <a:gd name="connsiteX2323" fmla="*/ 4577611 w 6096000"/>
              <a:gd name="connsiteY2323" fmla="*/ 266935 h 6857997"/>
              <a:gd name="connsiteX2324" fmla="*/ 4568198 w 6096000"/>
              <a:gd name="connsiteY2324" fmla="*/ 268830 h 6857997"/>
              <a:gd name="connsiteX2325" fmla="*/ 4571030 w 6096000"/>
              <a:gd name="connsiteY2325" fmla="*/ 261292 h 6857997"/>
              <a:gd name="connsiteX2326" fmla="*/ 4574331 w 6096000"/>
              <a:gd name="connsiteY2326" fmla="*/ 253753 h 6857997"/>
              <a:gd name="connsiteX2327" fmla="*/ 4577164 w 6096000"/>
              <a:gd name="connsiteY2327" fmla="*/ 246704 h 6857997"/>
              <a:gd name="connsiteX2328" fmla="*/ 4580443 w 6096000"/>
              <a:gd name="connsiteY2328" fmla="*/ 239166 h 6857997"/>
              <a:gd name="connsiteX2329" fmla="*/ 4583276 w 6096000"/>
              <a:gd name="connsiteY2329" fmla="*/ 231627 h 6857997"/>
              <a:gd name="connsiteX2330" fmla="*/ 4586576 w 6096000"/>
              <a:gd name="connsiteY2330" fmla="*/ 224109 h 6857997"/>
              <a:gd name="connsiteX2331" fmla="*/ 4589409 w 6096000"/>
              <a:gd name="connsiteY2331" fmla="*/ 216571 h 6857997"/>
              <a:gd name="connsiteX2332" fmla="*/ 4592688 w 6096000"/>
              <a:gd name="connsiteY2332" fmla="*/ 209032 h 6857997"/>
              <a:gd name="connsiteX2333" fmla="*/ 4593157 w 6096000"/>
              <a:gd name="connsiteY2333" fmla="*/ 209501 h 6857997"/>
              <a:gd name="connsiteX2334" fmla="*/ 4593625 w 6096000"/>
              <a:gd name="connsiteY2334" fmla="*/ 209501 h 6857997"/>
              <a:gd name="connsiteX2335" fmla="*/ 4594094 w 6096000"/>
              <a:gd name="connsiteY2335" fmla="*/ 209501 h 6857997"/>
              <a:gd name="connsiteX2336" fmla="*/ 4594541 w 6096000"/>
              <a:gd name="connsiteY2336" fmla="*/ 209501 h 6857997"/>
              <a:gd name="connsiteX2337" fmla="*/ 4595031 w 6096000"/>
              <a:gd name="connsiteY2337" fmla="*/ 209501 h 6857997"/>
              <a:gd name="connsiteX2338" fmla="*/ 4595500 w 6096000"/>
              <a:gd name="connsiteY2338" fmla="*/ 209501 h 6857997"/>
              <a:gd name="connsiteX2339" fmla="*/ 4596437 w 6096000"/>
              <a:gd name="connsiteY2339" fmla="*/ 209501 h 6857997"/>
              <a:gd name="connsiteX2340" fmla="*/ 4597374 w 6096000"/>
              <a:gd name="connsiteY2340" fmla="*/ 209501 h 6857997"/>
              <a:gd name="connsiteX2341" fmla="*/ 4598311 w 6096000"/>
              <a:gd name="connsiteY2341" fmla="*/ 209032 h 6857997"/>
              <a:gd name="connsiteX2342" fmla="*/ 4599269 w 6096000"/>
              <a:gd name="connsiteY2342" fmla="*/ 209032 h 6857997"/>
              <a:gd name="connsiteX2343" fmla="*/ 4599737 w 6096000"/>
              <a:gd name="connsiteY2343" fmla="*/ 208564 h 6857997"/>
              <a:gd name="connsiteX2344" fmla="*/ 4600675 w 6096000"/>
              <a:gd name="connsiteY2344" fmla="*/ 208095 h 6857997"/>
              <a:gd name="connsiteX2345" fmla="*/ 4601612 w 6096000"/>
              <a:gd name="connsiteY2345" fmla="*/ 207627 h 6857997"/>
              <a:gd name="connsiteX2346" fmla="*/ 5085776 w 6096000"/>
              <a:gd name="connsiteY2346" fmla="*/ 205829 h 6857997"/>
              <a:gd name="connsiteX2347" fmla="*/ 5093431 w 6096000"/>
              <a:gd name="connsiteY2347" fmla="*/ 207270 h 6857997"/>
              <a:gd name="connsiteX2348" fmla="*/ 5098699 w 6096000"/>
              <a:gd name="connsiteY2348" fmla="*/ 210605 h 6857997"/>
              <a:gd name="connsiteX2349" fmla="*/ 5101539 w 6096000"/>
              <a:gd name="connsiteY2349" fmla="*/ 215876 h 6857997"/>
              <a:gd name="connsiteX2350" fmla="*/ 5102527 w 6096000"/>
              <a:gd name="connsiteY2350" fmla="*/ 223987 h 6857997"/>
              <a:gd name="connsiteX2351" fmla="*/ 5102527 w 6096000"/>
              <a:gd name="connsiteY2351" fmla="*/ 229257 h 6857997"/>
              <a:gd name="connsiteX2352" fmla="*/ 5102527 w 6096000"/>
              <a:gd name="connsiteY2352" fmla="*/ 234528 h 6857997"/>
              <a:gd name="connsiteX2353" fmla="*/ 5102527 w 6096000"/>
              <a:gd name="connsiteY2353" fmla="*/ 239798 h 6857997"/>
              <a:gd name="connsiteX2354" fmla="*/ 5102527 w 6096000"/>
              <a:gd name="connsiteY2354" fmla="*/ 245069 h 6857997"/>
              <a:gd name="connsiteX2355" fmla="*/ 5101539 w 6096000"/>
              <a:gd name="connsiteY2355" fmla="*/ 253180 h 6857997"/>
              <a:gd name="connsiteX2356" fmla="*/ 5098205 w 6096000"/>
              <a:gd name="connsiteY2356" fmla="*/ 258904 h 6857997"/>
              <a:gd name="connsiteX2357" fmla="*/ 5092937 w 6096000"/>
              <a:gd name="connsiteY2357" fmla="*/ 262280 h 6857997"/>
              <a:gd name="connsiteX2358" fmla="*/ 5085776 w 6096000"/>
              <a:gd name="connsiteY2358" fmla="*/ 263680 h 6857997"/>
              <a:gd name="connsiteX2359" fmla="*/ 5078615 w 6096000"/>
              <a:gd name="connsiteY2359" fmla="*/ 262280 h 6857997"/>
              <a:gd name="connsiteX2360" fmla="*/ 5073347 w 6096000"/>
              <a:gd name="connsiteY2360" fmla="*/ 258904 h 6857997"/>
              <a:gd name="connsiteX2361" fmla="*/ 5070014 w 6096000"/>
              <a:gd name="connsiteY2361" fmla="*/ 253180 h 6857997"/>
              <a:gd name="connsiteX2362" fmla="*/ 5069026 w 6096000"/>
              <a:gd name="connsiteY2362" fmla="*/ 245069 h 6857997"/>
              <a:gd name="connsiteX2363" fmla="*/ 5069026 w 6096000"/>
              <a:gd name="connsiteY2363" fmla="*/ 239798 h 6857997"/>
              <a:gd name="connsiteX2364" fmla="*/ 5069026 w 6096000"/>
              <a:gd name="connsiteY2364" fmla="*/ 234528 h 6857997"/>
              <a:gd name="connsiteX2365" fmla="*/ 5069026 w 6096000"/>
              <a:gd name="connsiteY2365" fmla="*/ 229257 h 6857997"/>
              <a:gd name="connsiteX2366" fmla="*/ 5069026 w 6096000"/>
              <a:gd name="connsiteY2366" fmla="*/ 223987 h 6857997"/>
              <a:gd name="connsiteX2367" fmla="*/ 5070014 w 6096000"/>
              <a:gd name="connsiteY2367" fmla="*/ 215876 h 6857997"/>
              <a:gd name="connsiteX2368" fmla="*/ 5073347 w 6096000"/>
              <a:gd name="connsiteY2368" fmla="*/ 210605 h 6857997"/>
              <a:gd name="connsiteX2369" fmla="*/ 5078615 w 6096000"/>
              <a:gd name="connsiteY2369" fmla="*/ 207270 h 6857997"/>
              <a:gd name="connsiteX2370" fmla="*/ 5085776 w 6096000"/>
              <a:gd name="connsiteY2370" fmla="*/ 205829 h 6857997"/>
              <a:gd name="connsiteX2371" fmla="*/ 4666565 w 6096000"/>
              <a:gd name="connsiteY2371" fmla="*/ 202920 h 6857997"/>
              <a:gd name="connsiteX2372" fmla="*/ 4673167 w 6096000"/>
              <a:gd name="connsiteY2372" fmla="*/ 208095 h 6857997"/>
              <a:gd name="connsiteX2373" fmla="*/ 4679747 w 6096000"/>
              <a:gd name="connsiteY2373" fmla="*/ 212801 h 6857997"/>
              <a:gd name="connsiteX2374" fmla="*/ 4686349 w 6096000"/>
              <a:gd name="connsiteY2374" fmla="*/ 217976 h 6857997"/>
              <a:gd name="connsiteX2375" fmla="*/ 4692930 w 6096000"/>
              <a:gd name="connsiteY2375" fmla="*/ 223151 h 6857997"/>
              <a:gd name="connsiteX2376" fmla="*/ 4699063 w 6096000"/>
              <a:gd name="connsiteY2376" fmla="*/ 228326 h 6857997"/>
              <a:gd name="connsiteX2377" fmla="*/ 4705643 w 6096000"/>
              <a:gd name="connsiteY2377" fmla="*/ 233522 h 6857997"/>
              <a:gd name="connsiteX2378" fmla="*/ 4712224 w 6096000"/>
              <a:gd name="connsiteY2378" fmla="*/ 238697 h 6857997"/>
              <a:gd name="connsiteX2379" fmla="*/ 4718826 w 6096000"/>
              <a:gd name="connsiteY2379" fmla="*/ 243872 h 6857997"/>
              <a:gd name="connsiteX2380" fmla="*/ 4712224 w 6096000"/>
              <a:gd name="connsiteY2380" fmla="*/ 244340 h 6857997"/>
              <a:gd name="connsiteX2381" fmla="*/ 4705175 w 6096000"/>
              <a:gd name="connsiteY2381" fmla="*/ 244809 h 6857997"/>
              <a:gd name="connsiteX2382" fmla="*/ 4698594 w 6096000"/>
              <a:gd name="connsiteY2382" fmla="*/ 245746 h 6857997"/>
              <a:gd name="connsiteX2383" fmla="*/ 4691993 w 6096000"/>
              <a:gd name="connsiteY2383" fmla="*/ 246236 h 6857997"/>
              <a:gd name="connsiteX2384" fmla="*/ 4684922 w 6096000"/>
              <a:gd name="connsiteY2384" fmla="*/ 246704 h 6857997"/>
              <a:gd name="connsiteX2385" fmla="*/ 4678342 w 6096000"/>
              <a:gd name="connsiteY2385" fmla="*/ 247641 h 6857997"/>
              <a:gd name="connsiteX2386" fmla="*/ 4671271 w 6096000"/>
              <a:gd name="connsiteY2386" fmla="*/ 248110 h 6857997"/>
              <a:gd name="connsiteX2387" fmla="*/ 4664691 w 6096000"/>
              <a:gd name="connsiteY2387" fmla="*/ 248578 h 6857997"/>
              <a:gd name="connsiteX2388" fmla="*/ 4664222 w 6096000"/>
              <a:gd name="connsiteY2388" fmla="*/ 247173 h 6857997"/>
              <a:gd name="connsiteX2389" fmla="*/ 4663754 w 6096000"/>
              <a:gd name="connsiteY2389" fmla="*/ 246236 h 6857997"/>
              <a:gd name="connsiteX2390" fmla="*/ 4663285 w 6096000"/>
              <a:gd name="connsiteY2390" fmla="*/ 245277 h 6857997"/>
              <a:gd name="connsiteX2391" fmla="*/ 4662327 w 6096000"/>
              <a:gd name="connsiteY2391" fmla="*/ 243872 h 6857997"/>
              <a:gd name="connsiteX2392" fmla="*/ 4661390 w 6096000"/>
              <a:gd name="connsiteY2392" fmla="*/ 242935 h 6857997"/>
              <a:gd name="connsiteX2393" fmla="*/ 4660453 w 6096000"/>
              <a:gd name="connsiteY2393" fmla="*/ 242466 h 6857997"/>
              <a:gd name="connsiteX2394" fmla="*/ 4659047 w 6096000"/>
              <a:gd name="connsiteY2394" fmla="*/ 241508 h 6857997"/>
              <a:gd name="connsiteX2395" fmla="*/ 4658089 w 6096000"/>
              <a:gd name="connsiteY2395" fmla="*/ 241040 h 6857997"/>
              <a:gd name="connsiteX2396" fmla="*/ 4659047 w 6096000"/>
              <a:gd name="connsiteY2396" fmla="*/ 236333 h 6857997"/>
              <a:gd name="connsiteX2397" fmla="*/ 4659984 w 6096000"/>
              <a:gd name="connsiteY2397" fmla="*/ 231627 h 6857997"/>
              <a:gd name="connsiteX2398" fmla="*/ 4661390 w 6096000"/>
              <a:gd name="connsiteY2398" fmla="*/ 226452 h 6857997"/>
              <a:gd name="connsiteX2399" fmla="*/ 4662327 w 6096000"/>
              <a:gd name="connsiteY2399" fmla="*/ 221746 h 6857997"/>
              <a:gd name="connsiteX2400" fmla="*/ 4663285 w 6096000"/>
              <a:gd name="connsiteY2400" fmla="*/ 217039 h 6857997"/>
              <a:gd name="connsiteX2401" fmla="*/ 4664222 w 6096000"/>
              <a:gd name="connsiteY2401" fmla="*/ 212333 h 6857997"/>
              <a:gd name="connsiteX2402" fmla="*/ 4665628 w 6096000"/>
              <a:gd name="connsiteY2402" fmla="*/ 207627 h 6857997"/>
              <a:gd name="connsiteX2403" fmla="*/ 4666565 w 6096000"/>
              <a:gd name="connsiteY2403" fmla="*/ 202920 h 6857997"/>
              <a:gd name="connsiteX2404" fmla="*/ 4585639 w 6096000"/>
              <a:gd name="connsiteY2404" fmla="*/ 202920 h 6857997"/>
              <a:gd name="connsiteX2405" fmla="*/ 4585639 w 6096000"/>
              <a:gd name="connsiteY2405" fmla="*/ 203857 h 6857997"/>
              <a:gd name="connsiteX2406" fmla="*/ 4586108 w 6096000"/>
              <a:gd name="connsiteY2406" fmla="*/ 204816 h 6857997"/>
              <a:gd name="connsiteX2407" fmla="*/ 4586576 w 6096000"/>
              <a:gd name="connsiteY2407" fmla="*/ 205263 h 6857997"/>
              <a:gd name="connsiteX2408" fmla="*/ 4587045 w 6096000"/>
              <a:gd name="connsiteY2408" fmla="*/ 205731 h 6857997"/>
              <a:gd name="connsiteX2409" fmla="*/ 4587513 w 6096000"/>
              <a:gd name="connsiteY2409" fmla="*/ 206690 h 6857997"/>
              <a:gd name="connsiteX2410" fmla="*/ 4588451 w 6096000"/>
              <a:gd name="connsiteY2410" fmla="*/ 207158 h 6857997"/>
              <a:gd name="connsiteX2411" fmla="*/ 4588919 w 6096000"/>
              <a:gd name="connsiteY2411" fmla="*/ 207627 h 6857997"/>
              <a:gd name="connsiteX2412" fmla="*/ 4589877 w 6096000"/>
              <a:gd name="connsiteY2412" fmla="*/ 208095 h 6857997"/>
              <a:gd name="connsiteX2413" fmla="*/ 4586576 w 6096000"/>
              <a:gd name="connsiteY2413" fmla="*/ 215612 h 6857997"/>
              <a:gd name="connsiteX2414" fmla="*/ 4583276 w 6096000"/>
              <a:gd name="connsiteY2414" fmla="*/ 223151 h 6857997"/>
              <a:gd name="connsiteX2415" fmla="*/ 4580443 w 6096000"/>
              <a:gd name="connsiteY2415" fmla="*/ 230690 h 6857997"/>
              <a:gd name="connsiteX2416" fmla="*/ 4577164 w 6096000"/>
              <a:gd name="connsiteY2416" fmla="*/ 238207 h 6857997"/>
              <a:gd name="connsiteX2417" fmla="*/ 4573863 w 6096000"/>
              <a:gd name="connsiteY2417" fmla="*/ 245746 h 6857997"/>
              <a:gd name="connsiteX2418" fmla="*/ 4571030 w 6096000"/>
              <a:gd name="connsiteY2418" fmla="*/ 253285 h 6857997"/>
              <a:gd name="connsiteX2419" fmla="*/ 4567729 w 6096000"/>
              <a:gd name="connsiteY2419" fmla="*/ 261292 h 6857997"/>
              <a:gd name="connsiteX2420" fmla="*/ 4564450 w 6096000"/>
              <a:gd name="connsiteY2420" fmla="*/ 268830 h 6857997"/>
              <a:gd name="connsiteX2421" fmla="*/ 4557401 w 6096000"/>
              <a:gd name="connsiteY2421" fmla="*/ 263166 h 6857997"/>
              <a:gd name="connsiteX2422" fmla="*/ 4549862 w 6096000"/>
              <a:gd name="connsiteY2422" fmla="*/ 257991 h 6857997"/>
              <a:gd name="connsiteX2423" fmla="*/ 4542323 w 6096000"/>
              <a:gd name="connsiteY2423" fmla="*/ 252816 h 6857997"/>
              <a:gd name="connsiteX2424" fmla="*/ 4534805 w 6096000"/>
              <a:gd name="connsiteY2424" fmla="*/ 247173 h 6857997"/>
              <a:gd name="connsiteX2425" fmla="*/ 4527267 w 6096000"/>
              <a:gd name="connsiteY2425" fmla="*/ 241977 h 6857997"/>
              <a:gd name="connsiteX2426" fmla="*/ 4519728 w 6096000"/>
              <a:gd name="connsiteY2426" fmla="*/ 236823 h 6857997"/>
              <a:gd name="connsiteX2427" fmla="*/ 4512679 w 6096000"/>
              <a:gd name="connsiteY2427" fmla="*/ 231158 h 6857997"/>
              <a:gd name="connsiteX2428" fmla="*/ 4505140 w 6096000"/>
              <a:gd name="connsiteY2428" fmla="*/ 225983 h 6857997"/>
              <a:gd name="connsiteX2429" fmla="*/ 4515021 w 6096000"/>
              <a:gd name="connsiteY2429" fmla="*/ 223151 h 6857997"/>
              <a:gd name="connsiteX2430" fmla="*/ 4524903 w 6096000"/>
              <a:gd name="connsiteY2430" fmla="*/ 220340 h 6857997"/>
              <a:gd name="connsiteX2431" fmla="*/ 4535274 w 6096000"/>
              <a:gd name="connsiteY2431" fmla="*/ 217508 h 6857997"/>
              <a:gd name="connsiteX2432" fmla="*/ 4545155 w 6096000"/>
              <a:gd name="connsiteY2432" fmla="*/ 214697 h 6857997"/>
              <a:gd name="connsiteX2433" fmla="*/ 4555037 w 6096000"/>
              <a:gd name="connsiteY2433" fmla="*/ 211864 h 6857997"/>
              <a:gd name="connsiteX2434" fmla="*/ 4565387 w 6096000"/>
              <a:gd name="connsiteY2434" fmla="*/ 209032 h 6857997"/>
              <a:gd name="connsiteX2435" fmla="*/ 4575268 w 6096000"/>
              <a:gd name="connsiteY2435" fmla="*/ 206200 h 6857997"/>
              <a:gd name="connsiteX2436" fmla="*/ 4585639 w 6096000"/>
              <a:gd name="connsiteY2436" fmla="*/ 202920 h 6857997"/>
              <a:gd name="connsiteX2437" fmla="*/ 4605849 w 6096000"/>
              <a:gd name="connsiteY2437" fmla="*/ 200556 h 6857997"/>
              <a:gd name="connsiteX2438" fmla="*/ 4613367 w 6096000"/>
              <a:gd name="connsiteY2438" fmla="*/ 200556 h 6857997"/>
              <a:gd name="connsiteX2439" fmla="*/ 4620437 w 6096000"/>
              <a:gd name="connsiteY2439" fmla="*/ 200556 h 6857997"/>
              <a:gd name="connsiteX2440" fmla="*/ 4627508 w 6096000"/>
              <a:gd name="connsiteY2440" fmla="*/ 201046 h 6857997"/>
              <a:gd name="connsiteX2441" fmla="*/ 4634578 w 6096000"/>
              <a:gd name="connsiteY2441" fmla="*/ 201046 h 6857997"/>
              <a:gd name="connsiteX2442" fmla="*/ 4642096 w 6096000"/>
              <a:gd name="connsiteY2442" fmla="*/ 201046 h 6857997"/>
              <a:gd name="connsiteX2443" fmla="*/ 4649145 w 6096000"/>
              <a:gd name="connsiteY2443" fmla="*/ 201046 h 6857997"/>
              <a:gd name="connsiteX2444" fmla="*/ 4656215 w 6096000"/>
              <a:gd name="connsiteY2444" fmla="*/ 201515 h 6857997"/>
              <a:gd name="connsiteX2445" fmla="*/ 4663285 w 6096000"/>
              <a:gd name="connsiteY2445" fmla="*/ 201515 h 6857997"/>
              <a:gd name="connsiteX2446" fmla="*/ 4662327 w 6096000"/>
              <a:gd name="connsiteY2446" fmla="*/ 206200 h 6857997"/>
              <a:gd name="connsiteX2447" fmla="*/ 4661390 w 6096000"/>
              <a:gd name="connsiteY2447" fmla="*/ 211396 h 6857997"/>
              <a:gd name="connsiteX2448" fmla="*/ 4660453 w 6096000"/>
              <a:gd name="connsiteY2448" fmla="*/ 216102 h 6857997"/>
              <a:gd name="connsiteX2449" fmla="*/ 4659047 w 6096000"/>
              <a:gd name="connsiteY2449" fmla="*/ 220809 h 6857997"/>
              <a:gd name="connsiteX2450" fmla="*/ 4658089 w 6096000"/>
              <a:gd name="connsiteY2450" fmla="*/ 225983 h 6857997"/>
              <a:gd name="connsiteX2451" fmla="*/ 4657173 w 6096000"/>
              <a:gd name="connsiteY2451" fmla="*/ 230690 h 6857997"/>
              <a:gd name="connsiteX2452" fmla="*/ 4655746 w 6096000"/>
              <a:gd name="connsiteY2452" fmla="*/ 235396 h 6857997"/>
              <a:gd name="connsiteX2453" fmla="*/ 4654788 w 6096000"/>
              <a:gd name="connsiteY2453" fmla="*/ 240103 h 6857997"/>
              <a:gd name="connsiteX2454" fmla="*/ 4654341 w 6096000"/>
              <a:gd name="connsiteY2454" fmla="*/ 240103 h 6857997"/>
              <a:gd name="connsiteX2455" fmla="*/ 4652914 w 6096000"/>
              <a:gd name="connsiteY2455" fmla="*/ 240103 h 6857997"/>
              <a:gd name="connsiteX2456" fmla="*/ 4651977 w 6096000"/>
              <a:gd name="connsiteY2456" fmla="*/ 240571 h 6857997"/>
              <a:gd name="connsiteX2457" fmla="*/ 4651040 w 6096000"/>
              <a:gd name="connsiteY2457" fmla="*/ 240571 h 6857997"/>
              <a:gd name="connsiteX2458" fmla="*/ 4650571 w 6096000"/>
              <a:gd name="connsiteY2458" fmla="*/ 241040 h 6857997"/>
              <a:gd name="connsiteX2459" fmla="*/ 4649634 w 6096000"/>
              <a:gd name="connsiteY2459" fmla="*/ 241508 h 6857997"/>
              <a:gd name="connsiteX2460" fmla="*/ 4648676 w 6096000"/>
              <a:gd name="connsiteY2460" fmla="*/ 241977 h 6857997"/>
              <a:gd name="connsiteX2461" fmla="*/ 4647739 w 6096000"/>
              <a:gd name="connsiteY2461" fmla="*/ 242466 h 6857997"/>
              <a:gd name="connsiteX2462" fmla="*/ 4647271 w 6096000"/>
              <a:gd name="connsiteY2462" fmla="*/ 242935 h 6857997"/>
              <a:gd name="connsiteX2463" fmla="*/ 4641627 w 6096000"/>
              <a:gd name="connsiteY2463" fmla="*/ 238207 h 6857997"/>
              <a:gd name="connsiteX2464" fmla="*/ 4636452 w 6096000"/>
              <a:gd name="connsiteY2464" fmla="*/ 233054 h 6857997"/>
              <a:gd name="connsiteX2465" fmla="*/ 4631277 w 6096000"/>
              <a:gd name="connsiteY2465" fmla="*/ 228326 h 6857997"/>
              <a:gd name="connsiteX2466" fmla="*/ 4625612 w 6096000"/>
              <a:gd name="connsiteY2466" fmla="*/ 223641 h 6857997"/>
              <a:gd name="connsiteX2467" fmla="*/ 4620437 w 6096000"/>
              <a:gd name="connsiteY2467" fmla="*/ 218913 h 6857997"/>
              <a:gd name="connsiteX2468" fmla="*/ 4615262 w 6096000"/>
              <a:gd name="connsiteY2468" fmla="*/ 214228 h 6857997"/>
              <a:gd name="connsiteX2469" fmla="*/ 4609619 w 6096000"/>
              <a:gd name="connsiteY2469" fmla="*/ 209501 h 6857997"/>
              <a:gd name="connsiteX2470" fmla="*/ 4604444 w 6096000"/>
              <a:gd name="connsiteY2470" fmla="*/ 204816 h 6857997"/>
              <a:gd name="connsiteX2471" fmla="*/ 4604912 w 6096000"/>
              <a:gd name="connsiteY2471" fmla="*/ 204326 h 6857997"/>
              <a:gd name="connsiteX2472" fmla="*/ 4604912 w 6096000"/>
              <a:gd name="connsiteY2472" fmla="*/ 203389 h 6857997"/>
              <a:gd name="connsiteX2473" fmla="*/ 4605381 w 6096000"/>
              <a:gd name="connsiteY2473" fmla="*/ 202920 h 6857997"/>
              <a:gd name="connsiteX2474" fmla="*/ 4605381 w 6096000"/>
              <a:gd name="connsiteY2474" fmla="*/ 202452 h 6857997"/>
              <a:gd name="connsiteX2475" fmla="*/ 4605849 w 6096000"/>
              <a:gd name="connsiteY2475" fmla="*/ 201983 h 6857997"/>
              <a:gd name="connsiteX2476" fmla="*/ 4605849 w 6096000"/>
              <a:gd name="connsiteY2476" fmla="*/ 201515 h 6857997"/>
              <a:gd name="connsiteX2477" fmla="*/ 4605849 w 6096000"/>
              <a:gd name="connsiteY2477" fmla="*/ 201046 h 6857997"/>
              <a:gd name="connsiteX2478" fmla="*/ 5013919 w 6096000"/>
              <a:gd name="connsiteY2478" fmla="*/ 199221 h 6857997"/>
              <a:gd name="connsiteX2479" fmla="*/ 5013919 w 6096000"/>
              <a:gd name="connsiteY2479" fmla="*/ 216898 h 6857997"/>
              <a:gd name="connsiteX2480" fmla="*/ 5013919 w 6096000"/>
              <a:gd name="connsiteY2480" fmla="*/ 235027 h 6857997"/>
              <a:gd name="connsiteX2481" fmla="*/ 5013919 w 6096000"/>
              <a:gd name="connsiteY2481" fmla="*/ 252746 h 6857997"/>
              <a:gd name="connsiteX2482" fmla="*/ 5013919 w 6096000"/>
              <a:gd name="connsiteY2482" fmla="*/ 270875 h 6857997"/>
              <a:gd name="connsiteX2483" fmla="*/ 5023970 w 6096000"/>
              <a:gd name="connsiteY2483" fmla="*/ 270875 h 6857997"/>
              <a:gd name="connsiteX2484" fmla="*/ 5034021 w 6096000"/>
              <a:gd name="connsiteY2484" fmla="*/ 270875 h 6857997"/>
              <a:gd name="connsiteX2485" fmla="*/ 5043618 w 6096000"/>
              <a:gd name="connsiteY2485" fmla="*/ 270875 h 6857997"/>
              <a:gd name="connsiteX2486" fmla="*/ 5053628 w 6096000"/>
              <a:gd name="connsiteY2486" fmla="*/ 270875 h 6857997"/>
              <a:gd name="connsiteX2487" fmla="*/ 5053628 w 6096000"/>
              <a:gd name="connsiteY2487" fmla="*/ 268491 h 6857997"/>
              <a:gd name="connsiteX2488" fmla="*/ 5053628 w 6096000"/>
              <a:gd name="connsiteY2488" fmla="*/ 266559 h 6857997"/>
              <a:gd name="connsiteX2489" fmla="*/ 5053628 w 6096000"/>
              <a:gd name="connsiteY2489" fmla="*/ 264174 h 6857997"/>
              <a:gd name="connsiteX2490" fmla="*/ 5053628 w 6096000"/>
              <a:gd name="connsiteY2490" fmla="*/ 261790 h 6857997"/>
              <a:gd name="connsiteX2491" fmla="*/ 5046007 w 6096000"/>
              <a:gd name="connsiteY2491" fmla="*/ 261790 h 6857997"/>
              <a:gd name="connsiteX2492" fmla="*/ 5038840 w 6096000"/>
              <a:gd name="connsiteY2492" fmla="*/ 261790 h 6857997"/>
              <a:gd name="connsiteX2493" fmla="*/ 5031178 w 6096000"/>
              <a:gd name="connsiteY2493" fmla="*/ 261790 h 6857997"/>
              <a:gd name="connsiteX2494" fmla="*/ 5023517 w 6096000"/>
              <a:gd name="connsiteY2494" fmla="*/ 261790 h 6857997"/>
              <a:gd name="connsiteX2495" fmla="*/ 5023517 w 6096000"/>
              <a:gd name="connsiteY2495" fmla="*/ 246045 h 6857997"/>
              <a:gd name="connsiteX2496" fmla="*/ 5023517 w 6096000"/>
              <a:gd name="connsiteY2496" fmla="*/ 230259 h 6857997"/>
              <a:gd name="connsiteX2497" fmla="*/ 5023517 w 6096000"/>
              <a:gd name="connsiteY2497" fmla="*/ 214514 h 6857997"/>
              <a:gd name="connsiteX2498" fmla="*/ 5023517 w 6096000"/>
              <a:gd name="connsiteY2498" fmla="*/ 199221 h 6857997"/>
              <a:gd name="connsiteX2499" fmla="*/ 5021086 w 6096000"/>
              <a:gd name="connsiteY2499" fmla="*/ 199221 h 6857997"/>
              <a:gd name="connsiteX2500" fmla="*/ 5018697 w 6096000"/>
              <a:gd name="connsiteY2500" fmla="*/ 199221 h 6857997"/>
              <a:gd name="connsiteX2501" fmla="*/ 5016308 w 6096000"/>
              <a:gd name="connsiteY2501" fmla="*/ 199221 h 6857997"/>
              <a:gd name="connsiteX2502" fmla="*/ 5127362 w 6096000"/>
              <a:gd name="connsiteY2502" fmla="*/ 199220 h 6857997"/>
              <a:gd name="connsiteX2503" fmla="*/ 5127362 w 6096000"/>
              <a:gd name="connsiteY2503" fmla="*/ 216897 h 6857997"/>
              <a:gd name="connsiteX2504" fmla="*/ 5127362 w 6096000"/>
              <a:gd name="connsiteY2504" fmla="*/ 235027 h 6857997"/>
              <a:gd name="connsiteX2505" fmla="*/ 5127362 w 6096000"/>
              <a:gd name="connsiteY2505" fmla="*/ 252745 h 6857997"/>
              <a:gd name="connsiteX2506" fmla="*/ 5127362 w 6096000"/>
              <a:gd name="connsiteY2506" fmla="*/ 270875 h 6857997"/>
              <a:gd name="connsiteX2507" fmla="*/ 5134031 w 6096000"/>
              <a:gd name="connsiteY2507" fmla="*/ 270875 h 6857997"/>
              <a:gd name="connsiteX2508" fmla="*/ 5140289 w 6096000"/>
              <a:gd name="connsiteY2508" fmla="*/ 270875 h 6857997"/>
              <a:gd name="connsiteX2509" fmla="*/ 5146958 w 6096000"/>
              <a:gd name="connsiteY2509" fmla="*/ 270875 h 6857997"/>
              <a:gd name="connsiteX2510" fmla="*/ 5153669 w 6096000"/>
              <a:gd name="connsiteY2510" fmla="*/ 270875 h 6857997"/>
              <a:gd name="connsiteX2511" fmla="*/ 5163220 w 6096000"/>
              <a:gd name="connsiteY2511" fmla="*/ 269436 h 6857997"/>
              <a:gd name="connsiteX2512" fmla="*/ 5169930 w 6096000"/>
              <a:gd name="connsiteY2512" fmla="*/ 265119 h 6857997"/>
              <a:gd name="connsiteX2513" fmla="*/ 5174706 w 6096000"/>
              <a:gd name="connsiteY2513" fmla="*/ 258460 h 6857997"/>
              <a:gd name="connsiteX2514" fmla="*/ 5176147 w 6096000"/>
              <a:gd name="connsiteY2514" fmla="*/ 249374 h 6857997"/>
              <a:gd name="connsiteX2515" fmla="*/ 5175653 w 6096000"/>
              <a:gd name="connsiteY2515" fmla="*/ 244112 h 6857997"/>
              <a:gd name="connsiteX2516" fmla="*/ 5173265 w 6096000"/>
              <a:gd name="connsiteY2516" fmla="*/ 239343 h 6857997"/>
              <a:gd name="connsiteX2517" fmla="*/ 5170383 w 6096000"/>
              <a:gd name="connsiteY2517" fmla="*/ 236013 h 6857997"/>
              <a:gd name="connsiteX2518" fmla="*/ 5166102 w 6096000"/>
              <a:gd name="connsiteY2518" fmla="*/ 233136 h 6857997"/>
              <a:gd name="connsiteX2519" fmla="*/ 5169436 w 6096000"/>
              <a:gd name="connsiteY2519" fmla="*/ 230751 h 6857997"/>
              <a:gd name="connsiteX2520" fmla="*/ 5171371 w 6096000"/>
              <a:gd name="connsiteY2520" fmla="*/ 227421 h 6857997"/>
              <a:gd name="connsiteX2521" fmla="*/ 5172812 w 6096000"/>
              <a:gd name="connsiteY2521" fmla="*/ 223105 h 6857997"/>
              <a:gd name="connsiteX2522" fmla="*/ 5173265 w 6096000"/>
              <a:gd name="connsiteY2522" fmla="*/ 218336 h 6857997"/>
              <a:gd name="connsiteX2523" fmla="*/ 5171824 w 6096000"/>
              <a:gd name="connsiteY2523" fmla="*/ 209744 h 6857997"/>
              <a:gd name="connsiteX2524" fmla="*/ 5167543 w 6096000"/>
              <a:gd name="connsiteY2524" fmla="*/ 203989 h 6857997"/>
              <a:gd name="connsiteX2525" fmla="*/ 5160338 w 6096000"/>
              <a:gd name="connsiteY2525" fmla="*/ 200166 h 6857997"/>
              <a:gd name="connsiteX2526" fmla="*/ 5150787 w 6096000"/>
              <a:gd name="connsiteY2526" fmla="*/ 199220 h 6857997"/>
              <a:gd name="connsiteX2527" fmla="*/ 5145065 w 6096000"/>
              <a:gd name="connsiteY2527" fmla="*/ 199220 h 6857997"/>
              <a:gd name="connsiteX2528" fmla="*/ 5139301 w 6096000"/>
              <a:gd name="connsiteY2528" fmla="*/ 199220 h 6857997"/>
              <a:gd name="connsiteX2529" fmla="*/ 5133084 w 6096000"/>
              <a:gd name="connsiteY2529" fmla="*/ 199220 h 6857997"/>
              <a:gd name="connsiteX2530" fmla="*/ 5127362 w 6096000"/>
              <a:gd name="connsiteY2530" fmla="*/ 199220 h 6857997"/>
              <a:gd name="connsiteX2531" fmla="*/ 5206251 w 6096000"/>
              <a:gd name="connsiteY2531" fmla="*/ 199220 h 6857997"/>
              <a:gd name="connsiteX2532" fmla="*/ 5200497 w 6096000"/>
              <a:gd name="connsiteY2532" fmla="*/ 216897 h 6857997"/>
              <a:gd name="connsiteX2533" fmla="*/ 5195236 w 6096000"/>
              <a:gd name="connsiteY2533" fmla="*/ 235027 h 6857997"/>
              <a:gd name="connsiteX2534" fmla="*/ 5189524 w 6096000"/>
              <a:gd name="connsiteY2534" fmla="*/ 252745 h 6857997"/>
              <a:gd name="connsiteX2535" fmla="*/ 5183811 w 6096000"/>
              <a:gd name="connsiteY2535" fmla="*/ 270875 h 6857997"/>
              <a:gd name="connsiteX2536" fmla="*/ 5186195 w 6096000"/>
              <a:gd name="connsiteY2536" fmla="*/ 270875 h 6857997"/>
              <a:gd name="connsiteX2537" fmla="*/ 5188578 w 6096000"/>
              <a:gd name="connsiteY2537" fmla="*/ 270875 h 6857997"/>
              <a:gd name="connsiteX2538" fmla="*/ 5190962 w 6096000"/>
              <a:gd name="connsiteY2538" fmla="*/ 270875 h 6857997"/>
              <a:gd name="connsiteX2539" fmla="*/ 5193346 w 6096000"/>
              <a:gd name="connsiteY2539" fmla="*/ 270875 h 6857997"/>
              <a:gd name="connsiteX2540" fmla="*/ 5195236 w 6096000"/>
              <a:gd name="connsiteY2540" fmla="*/ 265119 h 6857997"/>
              <a:gd name="connsiteX2541" fmla="*/ 5197168 w 6096000"/>
              <a:gd name="connsiteY2541" fmla="*/ 258912 h 6857997"/>
              <a:gd name="connsiteX2542" fmla="*/ 5199059 w 6096000"/>
              <a:gd name="connsiteY2542" fmla="*/ 253197 h 6857997"/>
              <a:gd name="connsiteX2543" fmla="*/ 5200990 w 6096000"/>
              <a:gd name="connsiteY2543" fmla="*/ 246990 h 6857997"/>
              <a:gd name="connsiteX2544" fmla="*/ 5207196 w 6096000"/>
              <a:gd name="connsiteY2544" fmla="*/ 246990 h 6857997"/>
              <a:gd name="connsiteX2545" fmla="*/ 5213402 w 6096000"/>
              <a:gd name="connsiteY2545" fmla="*/ 246990 h 6857997"/>
              <a:gd name="connsiteX2546" fmla="*/ 5220101 w 6096000"/>
              <a:gd name="connsiteY2546" fmla="*/ 246990 h 6857997"/>
              <a:gd name="connsiteX2547" fmla="*/ 5226307 w 6096000"/>
              <a:gd name="connsiteY2547" fmla="*/ 246990 h 6857997"/>
              <a:gd name="connsiteX2548" fmla="*/ 5228197 w 6096000"/>
              <a:gd name="connsiteY2548" fmla="*/ 253197 h 6857997"/>
              <a:gd name="connsiteX2549" fmla="*/ 5230129 w 6096000"/>
              <a:gd name="connsiteY2549" fmla="*/ 258912 h 6857997"/>
              <a:gd name="connsiteX2550" fmla="*/ 5232019 w 6096000"/>
              <a:gd name="connsiteY2550" fmla="*/ 265119 h 6857997"/>
              <a:gd name="connsiteX2551" fmla="*/ 5233458 w 6096000"/>
              <a:gd name="connsiteY2551" fmla="*/ 270875 h 6857997"/>
              <a:gd name="connsiteX2552" fmla="*/ 5235842 w 6096000"/>
              <a:gd name="connsiteY2552" fmla="*/ 270875 h 6857997"/>
              <a:gd name="connsiteX2553" fmla="*/ 5238718 w 6096000"/>
              <a:gd name="connsiteY2553" fmla="*/ 270875 h 6857997"/>
              <a:gd name="connsiteX2554" fmla="*/ 5241102 w 6096000"/>
              <a:gd name="connsiteY2554" fmla="*/ 270875 h 6857997"/>
              <a:gd name="connsiteX2555" fmla="*/ 5243486 w 6096000"/>
              <a:gd name="connsiteY2555" fmla="*/ 270875 h 6857997"/>
              <a:gd name="connsiteX2556" fmla="*/ 5237732 w 6096000"/>
              <a:gd name="connsiteY2556" fmla="*/ 252745 h 6857997"/>
              <a:gd name="connsiteX2557" fmla="*/ 5232019 w 6096000"/>
              <a:gd name="connsiteY2557" fmla="*/ 235027 h 6857997"/>
              <a:gd name="connsiteX2558" fmla="*/ 5226307 w 6096000"/>
              <a:gd name="connsiteY2558" fmla="*/ 216897 h 6857997"/>
              <a:gd name="connsiteX2559" fmla="*/ 5221046 w 6096000"/>
              <a:gd name="connsiteY2559" fmla="*/ 199220 h 6857997"/>
              <a:gd name="connsiteX2560" fmla="*/ 5217224 w 6096000"/>
              <a:gd name="connsiteY2560" fmla="*/ 199220 h 6857997"/>
              <a:gd name="connsiteX2561" fmla="*/ 5213402 w 6096000"/>
              <a:gd name="connsiteY2561" fmla="*/ 199220 h 6857997"/>
              <a:gd name="connsiteX2562" fmla="*/ 5210073 w 6096000"/>
              <a:gd name="connsiteY2562" fmla="*/ 199220 h 6857997"/>
              <a:gd name="connsiteX2563" fmla="*/ 5255507 w 6096000"/>
              <a:gd name="connsiteY2563" fmla="*/ 199220 h 6857997"/>
              <a:gd name="connsiteX2564" fmla="*/ 5255507 w 6096000"/>
              <a:gd name="connsiteY2564" fmla="*/ 216897 h 6857997"/>
              <a:gd name="connsiteX2565" fmla="*/ 5255507 w 6096000"/>
              <a:gd name="connsiteY2565" fmla="*/ 235027 h 6857997"/>
              <a:gd name="connsiteX2566" fmla="*/ 5255507 w 6096000"/>
              <a:gd name="connsiteY2566" fmla="*/ 252745 h 6857997"/>
              <a:gd name="connsiteX2567" fmla="*/ 5255507 w 6096000"/>
              <a:gd name="connsiteY2567" fmla="*/ 270875 h 6857997"/>
              <a:gd name="connsiteX2568" fmla="*/ 5265082 w 6096000"/>
              <a:gd name="connsiteY2568" fmla="*/ 270875 h 6857997"/>
              <a:gd name="connsiteX2569" fmla="*/ 5275110 w 6096000"/>
              <a:gd name="connsiteY2569" fmla="*/ 270875 h 6857997"/>
              <a:gd name="connsiteX2570" fmla="*/ 5285138 w 6096000"/>
              <a:gd name="connsiteY2570" fmla="*/ 270875 h 6857997"/>
              <a:gd name="connsiteX2571" fmla="*/ 5294672 w 6096000"/>
              <a:gd name="connsiteY2571" fmla="*/ 270875 h 6857997"/>
              <a:gd name="connsiteX2572" fmla="*/ 5294672 w 6096000"/>
              <a:gd name="connsiteY2572" fmla="*/ 268490 h 6857997"/>
              <a:gd name="connsiteX2573" fmla="*/ 5294672 w 6096000"/>
              <a:gd name="connsiteY2573" fmla="*/ 266558 h 6857997"/>
              <a:gd name="connsiteX2574" fmla="*/ 5294672 w 6096000"/>
              <a:gd name="connsiteY2574" fmla="*/ 264174 h 6857997"/>
              <a:gd name="connsiteX2575" fmla="*/ 5294672 w 6096000"/>
              <a:gd name="connsiteY2575" fmla="*/ 261789 h 6857997"/>
              <a:gd name="connsiteX2576" fmla="*/ 5287521 w 6096000"/>
              <a:gd name="connsiteY2576" fmla="*/ 261789 h 6857997"/>
              <a:gd name="connsiteX2577" fmla="*/ 5279877 w 6096000"/>
              <a:gd name="connsiteY2577" fmla="*/ 261789 h 6857997"/>
              <a:gd name="connsiteX2578" fmla="*/ 5272233 w 6096000"/>
              <a:gd name="connsiteY2578" fmla="*/ 261789 h 6857997"/>
              <a:gd name="connsiteX2579" fmla="*/ 5264589 w 6096000"/>
              <a:gd name="connsiteY2579" fmla="*/ 261789 h 6857997"/>
              <a:gd name="connsiteX2580" fmla="*/ 5264589 w 6096000"/>
              <a:gd name="connsiteY2580" fmla="*/ 246044 h 6857997"/>
              <a:gd name="connsiteX2581" fmla="*/ 5264589 w 6096000"/>
              <a:gd name="connsiteY2581" fmla="*/ 230258 h 6857997"/>
              <a:gd name="connsiteX2582" fmla="*/ 5264589 w 6096000"/>
              <a:gd name="connsiteY2582" fmla="*/ 214513 h 6857997"/>
              <a:gd name="connsiteX2583" fmla="*/ 5264589 w 6096000"/>
              <a:gd name="connsiteY2583" fmla="*/ 199220 h 6857997"/>
              <a:gd name="connsiteX2584" fmla="*/ 5262206 w 6096000"/>
              <a:gd name="connsiteY2584" fmla="*/ 199220 h 6857997"/>
              <a:gd name="connsiteX2585" fmla="*/ 5260274 w 6096000"/>
              <a:gd name="connsiteY2585" fmla="*/ 199220 h 6857997"/>
              <a:gd name="connsiteX2586" fmla="*/ 5257891 w 6096000"/>
              <a:gd name="connsiteY2586" fmla="*/ 199220 h 6857997"/>
              <a:gd name="connsiteX2587" fmla="*/ 4973371 w 6096000"/>
              <a:gd name="connsiteY2587" fmla="*/ 197768 h 6857997"/>
              <a:gd name="connsiteX2588" fmla="*/ 4961889 w 6096000"/>
              <a:gd name="connsiteY2588" fmla="*/ 199207 h 6857997"/>
              <a:gd name="connsiteX2589" fmla="*/ 4953287 w 6096000"/>
              <a:gd name="connsiteY2589" fmla="*/ 204471 h 6857997"/>
              <a:gd name="connsiteX2590" fmla="*/ 4948472 w 6096000"/>
              <a:gd name="connsiteY2590" fmla="*/ 212614 h 6857997"/>
              <a:gd name="connsiteX2591" fmla="*/ 4946579 w 6096000"/>
              <a:gd name="connsiteY2591" fmla="*/ 224540 h 6857997"/>
              <a:gd name="connsiteX2592" fmla="*/ 4946579 w 6096000"/>
              <a:gd name="connsiteY2592" fmla="*/ 229804 h 6857997"/>
              <a:gd name="connsiteX2593" fmla="*/ 4946579 w 6096000"/>
              <a:gd name="connsiteY2593" fmla="*/ 234574 h 6857997"/>
              <a:gd name="connsiteX2594" fmla="*/ 4946579 w 6096000"/>
              <a:gd name="connsiteY2594" fmla="*/ 239838 h 6857997"/>
              <a:gd name="connsiteX2595" fmla="*/ 4946579 w 6096000"/>
              <a:gd name="connsiteY2595" fmla="*/ 245102 h 6857997"/>
              <a:gd name="connsiteX2596" fmla="*/ 4948472 w 6096000"/>
              <a:gd name="connsiteY2596" fmla="*/ 257028 h 6857997"/>
              <a:gd name="connsiteX2597" fmla="*/ 4953287 w 6096000"/>
              <a:gd name="connsiteY2597" fmla="*/ 265623 h 6857997"/>
              <a:gd name="connsiteX2598" fmla="*/ 4961395 w 6096000"/>
              <a:gd name="connsiteY2598" fmla="*/ 270887 h 6857997"/>
              <a:gd name="connsiteX2599" fmla="*/ 4972877 w 6096000"/>
              <a:gd name="connsiteY2599" fmla="*/ 272327 h 6857997"/>
              <a:gd name="connsiteX2600" fmla="*/ 4984360 w 6096000"/>
              <a:gd name="connsiteY2600" fmla="*/ 270887 h 6857997"/>
              <a:gd name="connsiteX2601" fmla="*/ 4992467 w 6096000"/>
              <a:gd name="connsiteY2601" fmla="*/ 265623 h 6857997"/>
              <a:gd name="connsiteX2602" fmla="*/ 4997283 w 6096000"/>
              <a:gd name="connsiteY2602" fmla="*/ 257028 h 6857997"/>
              <a:gd name="connsiteX2603" fmla="*/ 4999176 w 6096000"/>
              <a:gd name="connsiteY2603" fmla="*/ 245102 h 6857997"/>
              <a:gd name="connsiteX2604" fmla="*/ 4999176 w 6096000"/>
              <a:gd name="connsiteY2604" fmla="*/ 241278 h 6857997"/>
              <a:gd name="connsiteX2605" fmla="*/ 4999176 w 6096000"/>
              <a:gd name="connsiteY2605" fmla="*/ 237905 h 6857997"/>
              <a:gd name="connsiteX2606" fmla="*/ 4999176 w 6096000"/>
              <a:gd name="connsiteY2606" fmla="*/ 234081 h 6857997"/>
              <a:gd name="connsiteX2607" fmla="*/ 4999176 w 6096000"/>
              <a:gd name="connsiteY2607" fmla="*/ 230256 h 6857997"/>
              <a:gd name="connsiteX2608" fmla="*/ 4992015 w 6096000"/>
              <a:gd name="connsiteY2608" fmla="*/ 230256 h 6857997"/>
              <a:gd name="connsiteX2609" fmla="*/ 4985306 w 6096000"/>
              <a:gd name="connsiteY2609" fmla="*/ 230256 h 6857997"/>
              <a:gd name="connsiteX2610" fmla="*/ 4978145 w 6096000"/>
              <a:gd name="connsiteY2610" fmla="*/ 230256 h 6857997"/>
              <a:gd name="connsiteX2611" fmla="*/ 4970984 w 6096000"/>
              <a:gd name="connsiteY2611" fmla="*/ 230256 h 6857997"/>
              <a:gd name="connsiteX2612" fmla="*/ 4970984 w 6096000"/>
              <a:gd name="connsiteY2612" fmla="*/ 232641 h 6857997"/>
              <a:gd name="connsiteX2613" fmla="*/ 4970984 w 6096000"/>
              <a:gd name="connsiteY2613" fmla="*/ 234574 h 6857997"/>
              <a:gd name="connsiteX2614" fmla="*/ 4970984 w 6096000"/>
              <a:gd name="connsiteY2614" fmla="*/ 236959 h 6857997"/>
              <a:gd name="connsiteX2615" fmla="*/ 4970984 w 6096000"/>
              <a:gd name="connsiteY2615" fmla="*/ 238851 h 6857997"/>
              <a:gd name="connsiteX2616" fmla="*/ 4975758 w 6096000"/>
              <a:gd name="connsiteY2616" fmla="*/ 238851 h 6857997"/>
              <a:gd name="connsiteX2617" fmla="*/ 4980038 w 6096000"/>
              <a:gd name="connsiteY2617" fmla="*/ 238851 h 6857997"/>
              <a:gd name="connsiteX2618" fmla="*/ 4984813 w 6096000"/>
              <a:gd name="connsiteY2618" fmla="*/ 238851 h 6857997"/>
              <a:gd name="connsiteX2619" fmla="*/ 4989134 w 6096000"/>
              <a:gd name="connsiteY2619" fmla="*/ 238851 h 6857997"/>
              <a:gd name="connsiteX2620" fmla="*/ 4989134 w 6096000"/>
              <a:gd name="connsiteY2620" fmla="*/ 240291 h 6857997"/>
              <a:gd name="connsiteX2621" fmla="*/ 4989134 w 6096000"/>
              <a:gd name="connsiteY2621" fmla="*/ 242223 h 6857997"/>
              <a:gd name="connsiteX2622" fmla="*/ 4989134 w 6096000"/>
              <a:gd name="connsiteY2622" fmla="*/ 243663 h 6857997"/>
              <a:gd name="connsiteX2623" fmla="*/ 4989134 w 6096000"/>
              <a:gd name="connsiteY2623" fmla="*/ 245102 h 6857997"/>
              <a:gd name="connsiteX2624" fmla="*/ 4988187 w 6096000"/>
              <a:gd name="connsiteY2624" fmla="*/ 253204 h 6857997"/>
              <a:gd name="connsiteX2625" fmla="*/ 4985306 w 6096000"/>
              <a:gd name="connsiteY2625" fmla="*/ 258920 h 6857997"/>
              <a:gd name="connsiteX2626" fmla="*/ 4980532 w 6096000"/>
              <a:gd name="connsiteY2626" fmla="*/ 262292 h 6857997"/>
              <a:gd name="connsiteX2627" fmla="*/ 4972877 w 6096000"/>
              <a:gd name="connsiteY2627" fmla="*/ 263690 h 6857997"/>
              <a:gd name="connsiteX2628" fmla="*/ 4965716 w 6096000"/>
              <a:gd name="connsiteY2628" fmla="*/ 262292 h 6857997"/>
              <a:gd name="connsiteX2629" fmla="*/ 4960448 w 6096000"/>
              <a:gd name="connsiteY2629" fmla="*/ 258920 h 6857997"/>
              <a:gd name="connsiteX2630" fmla="*/ 4957115 w 6096000"/>
              <a:gd name="connsiteY2630" fmla="*/ 253204 h 6857997"/>
              <a:gd name="connsiteX2631" fmla="*/ 4956127 w 6096000"/>
              <a:gd name="connsiteY2631" fmla="*/ 245102 h 6857997"/>
              <a:gd name="connsiteX2632" fmla="*/ 4956127 w 6096000"/>
              <a:gd name="connsiteY2632" fmla="*/ 239838 h 6857997"/>
              <a:gd name="connsiteX2633" fmla="*/ 4956127 w 6096000"/>
              <a:gd name="connsiteY2633" fmla="*/ 234574 h 6857997"/>
              <a:gd name="connsiteX2634" fmla="*/ 4956127 w 6096000"/>
              <a:gd name="connsiteY2634" fmla="*/ 229804 h 6857997"/>
              <a:gd name="connsiteX2635" fmla="*/ 4956127 w 6096000"/>
              <a:gd name="connsiteY2635" fmla="*/ 224540 h 6857997"/>
              <a:gd name="connsiteX2636" fmla="*/ 4957115 w 6096000"/>
              <a:gd name="connsiteY2636" fmla="*/ 216438 h 6857997"/>
              <a:gd name="connsiteX2637" fmla="*/ 4960448 w 6096000"/>
              <a:gd name="connsiteY2637" fmla="*/ 210681 h 6857997"/>
              <a:gd name="connsiteX2638" fmla="*/ 4965716 w 6096000"/>
              <a:gd name="connsiteY2638" fmla="*/ 207350 h 6857997"/>
              <a:gd name="connsiteX2639" fmla="*/ 4973371 w 6096000"/>
              <a:gd name="connsiteY2639" fmla="*/ 205910 h 6857997"/>
              <a:gd name="connsiteX2640" fmla="*/ 4979092 w 6096000"/>
              <a:gd name="connsiteY2640" fmla="*/ 206856 h 6857997"/>
              <a:gd name="connsiteX2641" fmla="*/ 4983866 w 6096000"/>
              <a:gd name="connsiteY2641" fmla="*/ 208789 h 6857997"/>
              <a:gd name="connsiteX2642" fmla="*/ 4987241 w 6096000"/>
              <a:gd name="connsiteY2642" fmla="*/ 212614 h 6857997"/>
              <a:gd name="connsiteX2643" fmla="*/ 4989628 w 6096000"/>
              <a:gd name="connsiteY2643" fmla="*/ 217384 h 6857997"/>
              <a:gd name="connsiteX2644" fmla="*/ 4991521 w 6096000"/>
              <a:gd name="connsiteY2644" fmla="*/ 216438 h 6857997"/>
              <a:gd name="connsiteX2645" fmla="*/ 4993908 w 6096000"/>
              <a:gd name="connsiteY2645" fmla="*/ 215451 h 6857997"/>
              <a:gd name="connsiteX2646" fmla="*/ 4996295 w 6096000"/>
              <a:gd name="connsiteY2646" fmla="*/ 214999 h 6857997"/>
              <a:gd name="connsiteX2647" fmla="*/ 4998229 w 6096000"/>
              <a:gd name="connsiteY2647" fmla="*/ 214012 h 6857997"/>
              <a:gd name="connsiteX2648" fmla="*/ 4994402 w 6096000"/>
              <a:gd name="connsiteY2648" fmla="*/ 206363 h 6857997"/>
              <a:gd name="connsiteX2649" fmla="*/ 4988640 w 6096000"/>
              <a:gd name="connsiteY2649" fmla="*/ 201140 h 6857997"/>
              <a:gd name="connsiteX2650" fmla="*/ 4981973 w 6096000"/>
              <a:gd name="connsiteY2650" fmla="*/ 198261 h 6857997"/>
              <a:gd name="connsiteX2651" fmla="*/ 4973371 w 6096000"/>
              <a:gd name="connsiteY2651" fmla="*/ 197768 h 6857997"/>
              <a:gd name="connsiteX2652" fmla="*/ 5085776 w 6096000"/>
              <a:gd name="connsiteY2652" fmla="*/ 197223 h 6857997"/>
              <a:gd name="connsiteX2653" fmla="*/ 5074294 w 6096000"/>
              <a:gd name="connsiteY2653" fmla="*/ 199117 h 6857997"/>
              <a:gd name="connsiteX2654" fmla="*/ 5066186 w 6096000"/>
              <a:gd name="connsiteY2654" fmla="*/ 204388 h 6857997"/>
              <a:gd name="connsiteX2655" fmla="*/ 5060918 w 6096000"/>
              <a:gd name="connsiteY2655" fmla="*/ 212540 h 6857997"/>
              <a:gd name="connsiteX2656" fmla="*/ 5059478 w 6096000"/>
              <a:gd name="connsiteY2656" fmla="*/ 223987 h 6857997"/>
              <a:gd name="connsiteX2657" fmla="*/ 5059478 w 6096000"/>
              <a:gd name="connsiteY2657" fmla="*/ 229257 h 6857997"/>
              <a:gd name="connsiteX2658" fmla="*/ 5059478 w 6096000"/>
              <a:gd name="connsiteY2658" fmla="*/ 234528 h 6857997"/>
              <a:gd name="connsiteX2659" fmla="*/ 5059478 w 6096000"/>
              <a:gd name="connsiteY2659" fmla="*/ 239798 h 6857997"/>
              <a:gd name="connsiteX2660" fmla="*/ 5059478 w 6096000"/>
              <a:gd name="connsiteY2660" fmla="*/ 245069 h 6857997"/>
              <a:gd name="connsiteX2661" fmla="*/ 5061865 w 6096000"/>
              <a:gd name="connsiteY2661" fmla="*/ 258451 h 6857997"/>
              <a:gd name="connsiteX2662" fmla="*/ 5067627 w 6096000"/>
              <a:gd name="connsiteY2662" fmla="*/ 266562 h 6857997"/>
              <a:gd name="connsiteX2663" fmla="*/ 5076228 w 6096000"/>
              <a:gd name="connsiteY2663" fmla="*/ 271339 h 6857997"/>
              <a:gd name="connsiteX2664" fmla="*/ 5085776 w 6096000"/>
              <a:gd name="connsiteY2664" fmla="*/ 272327 h 6857997"/>
              <a:gd name="connsiteX2665" fmla="*/ 5095325 w 6096000"/>
              <a:gd name="connsiteY2665" fmla="*/ 271339 h 6857997"/>
              <a:gd name="connsiteX2666" fmla="*/ 5103967 w 6096000"/>
              <a:gd name="connsiteY2666" fmla="*/ 266562 h 6857997"/>
              <a:gd name="connsiteX2667" fmla="*/ 5109688 w 6096000"/>
              <a:gd name="connsiteY2667" fmla="*/ 258451 h 6857997"/>
              <a:gd name="connsiteX2668" fmla="*/ 5112075 w 6096000"/>
              <a:gd name="connsiteY2668" fmla="*/ 245069 h 6857997"/>
              <a:gd name="connsiteX2669" fmla="*/ 5112075 w 6096000"/>
              <a:gd name="connsiteY2669" fmla="*/ 239798 h 6857997"/>
              <a:gd name="connsiteX2670" fmla="*/ 5112075 w 6096000"/>
              <a:gd name="connsiteY2670" fmla="*/ 234528 h 6857997"/>
              <a:gd name="connsiteX2671" fmla="*/ 5112075 w 6096000"/>
              <a:gd name="connsiteY2671" fmla="*/ 229257 h 6857997"/>
              <a:gd name="connsiteX2672" fmla="*/ 5112075 w 6096000"/>
              <a:gd name="connsiteY2672" fmla="*/ 223987 h 6857997"/>
              <a:gd name="connsiteX2673" fmla="*/ 5110634 w 6096000"/>
              <a:gd name="connsiteY2673" fmla="*/ 212540 h 6857997"/>
              <a:gd name="connsiteX2674" fmla="*/ 5105860 w 6096000"/>
              <a:gd name="connsiteY2674" fmla="*/ 204388 h 6857997"/>
              <a:gd name="connsiteX2675" fmla="*/ 5097259 w 6096000"/>
              <a:gd name="connsiteY2675" fmla="*/ 199117 h 6857997"/>
              <a:gd name="connsiteX2676" fmla="*/ 5085776 w 6096000"/>
              <a:gd name="connsiteY2676" fmla="*/ 197223 h 6857997"/>
              <a:gd name="connsiteX2677" fmla="*/ 4709392 w 6096000"/>
              <a:gd name="connsiteY2677" fmla="*/ 193508 h 6857997"/>
              <a:gd name="connsiteX2678" fmla="*/ 4717889 w 6096000"/>
              <a:gd name="connsiteY2678" fmla="*/ 200088 h 6857997"/>
              <a:gd name="connsiteX2679" fmla="*/ 4725875 w 6096000"/>
              <a:gd name="connsiteY2679" fmla="*/ 207158 h 6857997"/>
              <a:gd name="connsiteX2680" fmla="*/ 4734351 w 6096000"/>
              <a:gd name="connsiteY2680" fmla="*/ 213738 h 6857997"/>
              <a:gd name="connsiteX2681" fmla="*/ 4742358 w 6096000"/>
              <a:gd name="connsiteY2681" fmla="*/ 220340 h 6857997"/>
              <a:gd name="connsiteX2682" fmla="*/ 4750834 w 6096000"/>
              <a:gd name="connsiteY2682" fmla="*/ 227410 h 6857997"/>
              <a:gd name="connsiteX2683" fmla="*/ 4759310 w 6096000"/>
              <a:gd name="connsiteY2683" fmla="*/ 233991 h 6857997"/>
              <a:gd name="connsiteX2684" fmla="*/ 4767296 w 6096000"/>
              <a:gd name="connsiteY2684" fmla="*/ 241040 h 6857997"/>
              <a:gd name="connsiteX2685" fmla="*/ 4775793 w 6096000"/>
              <a:gd name="connsiteY2685" fmla="*/ 247641 h 6857997"/>
              <a:gd name="connsiteX2686" fmla="*/ 4769191 w 6096000"/>
              <a:gd name="connsiteY2686" fmla="*/ 247173 h 6857997"/>
              <a:gd name="connsiteX2687" fmla="*/ 4762611 w 6096000"/>
              <a:gd name="connsiteY2687" fmla="*/ 246704 h 6857997"/>
              <a:gd name="connsiteX2688" fmla="*/ 4756477 w 6096000"/>
              <a:gd name="connsiteY2688" fmla="*/ 246236 h 6857997"/>
              <a:gd name="connsiteX2689" fmla="*/ 4749897 w 6096000"/>
              <a:gd name="connsiteY2689" fmla="*/ 245746 h 6857997"/>
              <a:gd name="connsiteX2690" fmla="*/ 4743785 w 6096000"/>
              <a:gd name="connsiteY2690" fmla="*/ 244809 h 6857997"/>
              <a:gd name="connsiteX2691" fmla="*/ 4737183 w 6096000"/>
              <a:gd name="connsiteY2691" fmla="*/ 244340 h 6857997"/>
              <a:gd name="connsiteX2692" fmla="*/ 4731071 w 6096000"/>
              <a:gd name="connsiteY2692" fmla="*/ 243872 h 6857997"/>
              <a:gd name="connsiteX2693" fmla="*/ 4724469 w 6096000"/>
              <a:gd name="connsiteY2693" fmla="*/ 243403 h 6857997"/>
              <a:gd name="connsiteX2694" fmla="*/ 4722574 w 6096000"/>
              <a:gd name="connsiteY2694" fmla="*/ 237292 h 6857997"/>
              <a:gd name="connsiteX2695" fmla="*/ 4720700 w 6096000"/>
              <a:gd name="connsiteY2695" fmla="*/ 231158 h 6857997"/>
              <a:gd name="connsiteX2696" fmla="*/ 4718826 w 6096000"/>
              <a:gd name="connsiteY2696" fmla="*/ 224578 h 6857997"/>
              <a:gd name="connsiteX2697" fmla="*/ 4716930 w 6096000"/>
              <a:gd name="connsiteY2697" fmla="*/ 218445 h 6857997"/>
              <a:gd name="connsiteX2698" fmla="*/ 4715056 w 6096000"/>
              <a:gd name="connsiteY2698" fmla="*/ 212333 h 6857997"/>
              <a:gd name="connsiteX2699" fmla="*/ 4713161 w 6096000"/>
              <a:gd name="connsiteY2699" fmla="*/ 205731 h 6857997"/>
              <a:gd name="connsiteX2700" fmla="*/ 4711287 w 6096000"/>
              <a:gd name="connsiteY2700" fmla="*/ 199619 h 6857997"/>
              <a:gd name="connsiteX2701" fmla="*/ 4709392 w 6096000"/>
              <a:gd name="connsiteY2701" fmla="*/ 193508 h 6857997"/>
              <a:gd name="connsiteX2702" fmla="*/ 4714119 w 6096000"/>
              <a:gd name="connsiteY2702" fmla="*/ 192549 h 6857997"/>
              <a:gd name="connsiteX2703" fmla="*/ 4717889 w 6096000"/>
              <a:gd name="connsiteY2703" fmla="*/ 193976 h 6857997"/>
              <a:gd name="connsiteX2704" fmla="*/ 4722105 w 6096000"/>
              <a:gd name="connsiteY2704" fmla="*/ 195382 h 6857997"/>
              <a:gd name="connsiteX2705" fmla="*/ 4726343 w 6096000"/>
              <a:gd name="connsiteY2705" fmla="*/ 196787 h 6857997"/>
              <a:gd name="connsiteX2706" fmla="*/ 4730602 w 6096000"/>
              <a:gd name="connsiteY2706" fmla="*/ 197745 h 6857997"/>
              <a:gd name="connsiteX2707" fmla="*/ 4734351 w 6096000"/>
              <a:gd name="connsiteY2707" fmla="*/ 199151 h 6857997"/>
              <a:gd name="connsiteX2708" fmla="*/ 4738589 w 6096000"/>
              <a:gd name="connsiteY2708" fmla="*/ 200556 h 6857997"/>
              <a:gd name="connsiteX2709" fmla="*/ 4742826 w 6096000"/>
              <a:gd name="connsiteY2709" fmla="*/ 201983 h 6857997"/>
              <a:gd name="connsiteX2710" fmla="*/ 4747064 w 6096000"/>
              <a:gd name="connsiteY2710" fmla="*/ 202920 h 6857997"/>
              <a:gd name="connsiteX2711" fmla="*/ 4750365 w 6096000"/>
              <a:gd name="connsiteY2711" fmla="*/ 207627 h 6857997"/>
              <a:gd name="connsiteX2712" fmla="*/ 4753198 w 6096000"/>
              <a:gd name="connsiteY2712" fmla="*/ 212801 h 6857997"/>
              <a:gd name="connsiteX2713" fmla="*/ 4756477 w 6096000"/>
              <a:gd name="connsiteY2713" fmla="*/ 217508 h 6857997"/>
              <a:gd name="connsiteX2714" fmla="*/ 4759778 w 6096000"/>
              <a:gd name="connsiteY2714" fmla="*/ 222214 h 6857997"/>
              <a:gd name="connsiteX2715" fmla="*/ 4763079 w 6096000"/>
              <a:gd name="connsiteY2715" fmla="*/ 226920 h 6857997"/>
              <a:gd name="connsiteX2716" fmla="*/ 4766380 w 6096000"/>
              <a:gd name="connsiteY2716" fmla="*/ 231627 h 6857997"/>
              <a:gd name="connsiteX2717" fmla="*/ 4769660 w 6096000"/>
              <a:gd name="connsiteY2717" fmla="*/ 236333 h 6857997"/>
              <a:gd name="connsiteX2718" fmla="*/ 4772961 w 6096000"/>
              <a:gd name="connsiteY2718" fmla="*/ 241040 h 6857997"/>
              <a:gd name="connsiteX2719" fmla="*/ 4765422 w 6096000"/>
              <a:gd name="connsiteY2719" fmla="*/ 234928 h 6857997"/>
              <a:gd name="connsiteX2720" fmla="*/ 4758351 w 6096000"/>
              <a:gd name="connsiteY2720" fmla="*/ 228795 h 6857997"/>
              <a:gd name="connsiteX2721" fmla="*/ 4750834 w 6096000"/>
              <a:gd name="connsiteY2721" fmla="*/ 223151 h 6857997"/>
              <a:gd name="connsiteX2722" fmla="*/ 4743295 w 6096000"/>
              <a:gd name="connsiteY2722" fmla="*/ 217039 h 6857997"/>
              <a:gd name="connsiteX2723" fmla="*/ 4736246 w 6096000"/>
              <a:gd name="connsiteY2723" fmla="*/ 210927 h 6857997"/>
              <a:gd name="connsiteX2724" fmla="*/ 4728707 w 6096000"/>
              <a:gd name="connsiteY2724" fmla="*/ 204816 h 6857997"/>
              <a:gd name="connsiteX2725" fmla="*/ 4721190 w 6096000"/>
              <a:gd name="connsiteY2725" fmla="*/ 198682 h 6857997"/>
              <a:gd name="connsiteX2726" fmla="*/ 4714119 w 6096000"/>
              <a:gd name="connsiteY2726" fmla="*/ 192549 h 6857997"/>
              <a:gd name="connsiteX2727" fmla="*/ 4705175 w 6096000"/>
              <a:gd name="connsiteY2727" fmla="*/ 190675 h 6857997"/>
              <a:gd name="connsiteX2728" fmla="*/ 4707049 w 6096000"/>
              <a:gd name="connsiteY2728" fmla="*/ 196787 h 6857997"/>
              <a:gd name="connsiteX2729" fmla="*/ 4708944 w 6096000"/>
              <a:gd name="connsiteY2729" fmla="*/ 202920 h 6857997"/>
              <a:gd name="connsiteX2730" fmla="*/ 4710818 w 6096000"/>
              <a:gd name="connsiteY2730" fmla="*/ 209501 h 6857997"/>
              <a:gd name="connsiteX2731" fmla="*/ 4712692 w 6096000"/>
              <a:gd name="connsiteY2731" fmla="*/ 215612 h 6857997"/>
              <a:gd name="connsiteX2732" fmla="*/ 4714588 w 6096000"/>
              <a:gd name="connsiteY2732" fmla="*/ 221746 h 6857997"/>
              <a:gd name="connsiteX2733" fmla="*/ 4716462 w 6096000"/>
              <a:gd name="connsiteY2733" fmla="*/ 227857 h 6857997"/>
              <a:gd name="connsiteX2734" fmla="*/ 4718357 w 6096000"/>
              <a:gd name="connsiteY2734" fmla="*/ 234459 h 6857997"/>
              <a:gd name="connsiteX2735" fmla="*/ 4720231 w 6096000"/>
              <a:gd name="connsiteY2735" fmla="*/ 240571 h 6857997"/>
              <a:gd name="connsiteX2736" fmla="*/ 4713651 w 6096000"/>
              <a:gd name="connsiteY2736" fmla="*/ 235396 h 6857997"/>
              <a:gd name="connsiteX2737" fmla="*/ 4707517 w 6096000"/>
              <a:gd name="connsiteY2737" fmla="*/ 230690 h 6857997"/>
              <a:gd name="connsiteX2738" fmla="*/ 4700937 w 6096000"/>
              <a:gd name="connsiteY2738" fmla="*/ 225515 h 6857997"/>
              <a:gd name="connsiteX2739" fmla="*/ 4694825 w 6096000"/>
              <a:gd name="connsiteY2739" fmla="*/ 220340 h 6857997"/>
              <a:gd name="connsiteX2740" fmla="*/ 4688223 w 6096000"/>
              <a:gd name="connsiteY2740" fmla="*/ 215612 h 6857997"/>
              <a:gd name="connsiteX2741" fmla="*/ 4682111 w 6096000"/>
              <a:gd name="connsiteY2741" fmla="*/ 210459 h 6857997"/>
              <a:gd name="connsiteX2742" fmla="*/ 4675509 w 6096000"/>
              <a:gd name="connsiteY2742" fmla="*/ 205731 h 6857997"/>
              <a:gd name="connsiteX2743" fmla="*/ 4668929 w 6096000"/>
              <a:gd name="connsiteY2743" fmla="*/ 200556 h 6857997"/>
              <a:gd name="connsiteX2744" fmla="*/ 4673635 w 6096000"/>
              <a:gd name="connsiteY2744" fmla="*/ 199151 h 6857997"/>
              <a:gd name="connsiteX2745" fmla="*/ 4678342 w 6096000"/>
              <a:gd name="connsiteY2745" fmla="*/ 198214 h 6857997"/>
              <a:gd name="connsiteX2746" fmla="*/ 4682580 w 6096000"/>
              <a:gd name="connsiteY2746" fmla="*/ 196787 h 6857997"/>
              <a:gd name="connsiteX2747" fmla="*/ 4687286 w 6096000"/>
              <a:gd name="connsiteY2747" fmla="*/ 195850 h 6857997"/>
              <a:gd name="connsiteX2748" fmla="*/ 4691524 w 6096000"/>
              <a:gd name="connsiteY2748" fmla="*/ 194445 h 6857997"/>
              <a:gd name="connsiteX2749" fmla="*/ 4696230 w 6096000"/>
              <a:gd name="connsiteY2749" fmla="*/ 193018 h 6857997"/>
              <a:gd name="connsiteX2750" fmla="*/ 4700937 w 6096000"/>
              <a:gd name="connsiteY2750" fmla="*/ 192102 h 6857997"/>
              <a:gd name="connsiteX2751" fmla="*/ 4705175 w 6096000"/>
              <a:gd name="connsiteY2751" fmla="*/ 190675 h 6857997"/>
              <a:gd name="connsiteX2752" fmla="*/ 4543260 w 6096000"/>
              <a:gd name="connsiteY2752" fmla="*/ 172787 h 6857997"/>
              <a:gd name="connsiteX2753" fmla="*/ 4548435 w 6096000"/>
              <a:gd name="connsiteY2753" fmla="*/ 175619 h 6857997"/>
              <a:gd name="connsiteX2754" fmla="*/ 4553631 w 6096000"/>
              <a:gd name="connsiteY2754" fmla="*/ 178452 h 6857997"/>
              <a:gd name="connsiteX2755" fmla="*/ 4558785 w 6096000"/>
              <a:gd name="connsiteY2755" fmla="*/ 181263 h 6857997"/>
              <a:gd name="connsiteX2756" fmla="*/ 4563981 w 6096000"/>
              <a:gd name="connsiteY2756" fmla="*/ 183605 h 6857997"/>
              <a:gd name="connsiteX2757" fmla="*/ 4569625 w 6096000"/>
              <a:gd name="connsiteY2757" fmla="*/ 186437 h 6857997"/>
              <a:gd name="connsiteX2758" fmla="*/ 4574800 w 6096000"/>
              <a:gd name="connsiteY2758" fmla="*/ 189270 h 6857997"/>
              <a:gd name="connsiteX2759" fmla="*/ 4579996 w 6096000"/>
              <a:gd name="connsiteY2759" fmla="*/ 192102 h 6857997"/>
              <a:gd name="connsiteX2760" fmla="*/ 4585150 w 6096000"/>
              <a:gd name="connsiteY2760" fmla="*/ 194913 h 6857997"/>
              <a:gd name="connsiteX2761" fmla="*/ 4584681 w 6096000"/>
              <a:gd name="connsiteY2761" fmla="*/ 195382 h 6857997"/>
              <a:gd name="connsiteX2762" fmla="*/ 4584681 w 6096000"/>
              <a:gd name="connsiteY2762" fmla="*/ 195850 h 6857997"/>
              <a:gd name="connsiteX2763" fmla="*/ 4584681 w 6096000"/>
              <a:gd name="connsiteY2763" fmla="*/ 196319 h 6857997"/>
              <a:gd name="connsiteX2764" fmla="*/ 4584681 w 6096000"/>
              <a:gd name="connsiteY2764" fmla="*/ 196787 h 6857997"/>
              <a:gd name="connsiteX2765" fmla="*/ 4584681 w 6096000"/>
              <a:gd name="connsiteY2765" fmla="*/ 197277 h 6857997"/>
              <a:gd name="connsiteX2766" fmla="*/ 4584681 w 6096000"/>
              <a:gd name="connsiteY2766" fmla="*/ 197745 h 6857997"/>
              <a:gd name="connsiteX2767" fmla="*/ 4584213 w 6096000"/>
              <a:gd name="connsiteY2767" fmla="*/ 198214 h 6857997"/>
              <a:gd name="connsiteX2768" fmla="*/ 4584213 w 6096000"/>
              <a:gd name="connsiteY2768" fmla="*/ 198682 h 6857997"/>
              <a:gd name="connsiteX2769" fmla="*/ 4584213 w 6096000"/>
              <a:gd name="connsiteY2769" fmla="*/ 199151 h 6857997"/>
              <a:gd name="connsiteX2770" fmla="*/ 4584681 w 6096000"/>
              <a:gd name="connsiteY2770" fmla="*/ 199151 h 6857997"/>
              <a:gd name="connsiteX2771" fmla="*/ 4584681 w 6096000"/>
              <a:gd name="connsiteY2771" fmla="*/ 199619 h 6857997"/>
              <a:gd name="connsiteX2772" fmla="*/ 4584681 w 6096000"/>
              <a:gd name="connsiteY2772" fmla="*/ 200088 h 6857997"/>
              <a:gd name="connsiteX2773" fmla="*/ 4574331 w 6096000"/>
              <a:gd name="connsiteY2773" fmla="*/ 202920 h 6857997"/>
              <a:gd name="connsiteX2774" fmla="*/ 4564450 w 6096000"/>
              <a:gd name="connsiteY2774" fmla="*/ 205731 h 6857997"/>
              <a:gd name="connsiteX2775" fmla="*/ 4554568 w 6096000"/>
              <a:gd name="connsiteY2775" fmla="*/ 208564 h 6857997"/>
              <a:gd name="connsiteX2776" fmla="*/ 4544687 w 6096000"/>
              <a:gd name="connsiteY2776" fmla="*/ 211396 h 6857997"/>
              <a:gd name="connsiteX2777" fmla="*/ 4534805 w 6096000"/>
              <a:gd name="connsiteY2777" fmla="*/ 214228 h 6857997"/>
              <a:gd name="connsiteX2778" fmla="*/ 4524434 w 6096000"/>
              <a:gd name="connsiteY2778" fmla="*/ 217039 h 6857997"/>
              <a:gd name="connsiteX2779" fmla="*/ 4514553 w 6096000"/>
              <a:gd name="connsiteY2779" fmla="*/ 219872 h 6857997"/>
              <a:gd name="connsiteX2780" fmla="*/ 4504671 w 6096000"/>
              <a:gd name="connsiteY2780" fmla="*/ 222683 h 6857997"/>
              <a:gd name="connsiteX2781" fmla="*/ 4507951 w 6096000"/>
              <a:gd name="connsiteY2781" fmla="*/ 217039 h 6857997"/>
              <a:gd name="connsiteX2782" fmla="*/ 4511252 w 6096000"/>
              <a:gd name="connsiteY2782" fmla="*/ 210927 h 6857997"/>
              <a:gd name="connsiteX2783" fmla="*/ 4514553 w 6096000"/>
              <a:gd name="connsiteY2783" fmla="*/ 205263 h 6857997"/>
              <a:gd name="connsiteX2784" fmla="*/ 4517854 w 6096000"/>
              <a:gd name="connsiteY2784" fmla="*/ 199619 h 6857997"/>
              <a:gd name="connsiteX2785" fmla="*/ 4521133 w 6096000"/>
              <a:gd name="connsiteY2785" fmla="*/ 193976 h 6857997"/>
              <a:gd name="connsiteX2786" fmla="*/ 4523966 w 6096000"/>
              <a:gd name="connsiteY2786" fmla="*/ 187864 h 6857997"/>
              <a:gd name="connsiteX2787" fmla="*/ 4527267 w 6096000"/>
              <a:gd name="connsiteY2787" fmla="*/ 182221 h 6857997"/>
              <a:gd name="connsiteX2788" fmla="*/ 4530546 w 6096000"/>
              <a:gd name="connsiteY2788" fmla="*/ 176556 h 6857997"/>
              <a:gd name="connsiteX2789" fmla="*/ 4531036 w 6096000"/>
              <a:gd name="connsiteY2789" fmla="*/ 176556 h 6857997"/>
              <a:gd name="connsiteX2790" fmla="*/ 4531505 w 6096000"/>
              <a:gd name="connsiteY2790" fmla="*/ 176556 h 6857997"/>
              <a:gd name="connsiteX2791" fmla="*/ 4531973 w 6096000"/>
              <a:gd name="connsiteY2791" fmla="*/ 177025 h 6857997"/>
              <a:gd name="connsiteX2792" fmla="*/ 4532442 w 6096000"/>
              <a:gd name="connsiteY2792" fmla="*/ 177025 h 6857997"/>
              <a:gd name="connsiteX2793" fmla="*/ 4532910 w 6096000"/>
              <a:gd name="connsiteY2793" fmla="*/ 177025 h 6857997"/>
              <a:gd name="connsiteX2794" fmla="*/ 4533379 w 6096000"/>
              <a:gd name="connsiteY2794" fmla="*/ 177025 h 6857997"/>
              <a:gd name="connsiteX2795" fmla="*/ 4534316 w 6096000"/>
              <a:gd name="connsiteY2795" fmla="*/ 177025 h 6857997"/>
              <a:gd name="connsiteX2796" fmla="*/ 4534805 w 6096000"/>
              <a:gd name="connsiteY2796" fmla="*/ 177025 h 6857997"/>
              <a:gd name="connsiteX2797" fmla="*/ 4535721 w 6096000"/>
              <a:gd name="connsiteY2797" fmla="*/ 177025 h 6857997"/>
              <a:gd name="connsiteX2798" fmla="*/ 4537148 w 6096000"/>
              <a:gd name="connsiteY2798" fmla="*/ 177025 h 6857997"/>
              <a:gd name="connsiteX2799" fmla="*/ 4538554 w 6096000"/>
              <a:gd name="connsiteY2799" fmla="*/ 176556 h 6857997"/>
              <a:gd name="connsiteX2800" fmla="*/ 4539491 w 6096000"/>
              <a:gd name="connsiteY2800" fmla="*/ 176088 h 6857997"/>
              <a:gd name="connsiteX2801" fmla="*/ 4540449 w 6096000"/>
              <a:gd name="connsiteY2801" fmla="*/ 175151 h 6857997"/>
              <a:gd name="connsiteX2802" fmla="*/ 4541854 w 6096000"/>
              <a:gd name="connsiteY2802" fmla="*/ 174682 h 6857997"/>
              <a:gd name="connsiteX2803" fmla="*/ 4542792 w 6096000"/>
              <a:gd name="connsiteY2803" fmla="*/ 173724 h 6857997"/>
              <a:gd name="connsiteX2804" fmla="*/ 4543260 w 6096000"/>
              <a:gd name="connsiteY2804" fmla="*/ 172787 h 6857997"/>
              <a:gd name="connsiteX2805" fmla="*/ 4525840 w 6096000"/>
              <a:gd name="connsiteY2805" fmla="*/ 172787 h 6857997"/>
              <a:gd name="connsiteX2806" fmla="*/ 4526308 w 6096000"/>
              <a:gd name="connsiteY2806" fmla="*/ 173255 h 6857997"/>
              <a:gd name="connsiteX2807" fmla="*/ 4526308 w 6096000"/>
              <a:gd name="connsiteY2807" fmla="*/ 173724 h 6857997"/>
              <a:gd name="connsiteX2808" fmla="*/ 4526777 w 6096000"/>
              <a:gd name="connsiteY2808" fmla="*/ 173724 h 6857997"/>
              <a:gd name="connsiteX2809" fmla="*/ 4527267 w 6096000"/>
              <a:gd name="connsiteY2809" fmla="*/ 174192 h 6857997"/>
              <a:gd name="connsiteX2810" fmla="*/ 4527735 w 6096000"/>
              <a:gd name="connsiteY2810" fmla="*/ 174682 h 6857997"/>
              <a:gd name="connsiteX2811" fmla="*/ 4524434 w 6096000"/>
              <a:gd name="connsiteY2811" fmla="*/ 180794 h 6857997"/>
              <a:gd name="connsiteX2812" fmla="*/ 4521133 w 6096000"/>
              <a:gd name="connsiteY2812" fmla="*/ 186906 h 6857997"/>
              <a:gd name="connsiteX2813" fmla="*/ 4517364 w 6096000"/>
              <a:gd name="connsiteY2813" fmla="*/ 193018 h 6857997"/>
              <a:gd name="connsiteX2814" fmla="*/ 4514084 w 6096000"/>
              <a:gd name="connsiteY2814" fmla="*/ 199151 h 6857997"/>
              <a:gd name="connsiteX2815" fmla="*/ 4510783 w 6096000"/>
              <a:gd name="connsiteY2815" fmla="*/ 205263 h 6857997"/>
              <a:gd name="connsiteX2816" fmla="*/ 4507482 w 6096000"/>
              <a:gd name="connsiteY2816" fmla="*/ 211396 h 6857997"/>
              <a:gd name="connsiteX2817" fmla="*/ 4503713 w 6096000"/>
              <a:gd name="connsiteY2817" fmla="*/ 217508 h 6857997"/>
              <a:gd name="connsiteX2818" fmla="*/ 4500433 w 6096000"/>
              <a:gd name="connsiteY2818" fmla="*/ 223641 h 6857997"/>
              <a:gd name="connsiteX2819" fmla="*/ 4494769 w 6096000"/>
              <a:gd name="connsiteY2819" fmla="*/ 221746 h 6857997"/>
              <a:gd name="connsiteX2820" fmla="*/ 4489615 w 6096000"/>
              <a:gd name="connsiteY2820" fmla="*/ 219872 h 6857997"/>
              <a:gd name="connsiteX2821" fmla="*/ 4483950 w 6096000"/>
              <a:gd name="connsiteY2821" fmla="*/ 218445 h 6857997"/>
              <a:gd name="connsiteX2822" fmla="*/ 4478307 w 6096000"/>
              <a:gd name="connsiteY2822" fmla="*/ 216571 h 6857997"/>
              <a:gd name="connsiteX2823" fmla="*/ 4473132 w 6096000"/>
              <a:gd name="connsiteY2823" fmla="*/ 214697 h 6857997"/>
              <a:gd name="connsiteX2824" fmla="*/ 4467488 w 6096000"/>
              <a:gd name="connsiteY2824" fmla="*/ 213270 h 6857997"/>
              <a:gd name="connsiteX2825" fmla="*/ 4461823 w 6096000"/>
              <a:gd name="connsiteY2825" fmla="*/ 211396 h 6857997"/>
              <a:gd name="connsiteX2826" fmla="*/ 4456648 w 6096000"/>
              <a:gd name="connsiteY2826" fmla="*/ 209501 h 6857997"/>
              <a:gd name="connsiteX2827" fmla="*/ 4465124 w 6096000"/>
              <a:gd name="connsiteY2827" fmla="*/ 204816 h 6857997"/>
              <a:gd name="connsiteX2828" fmla="*/ 4474069 w 6096000"/>
              <a:gd name="connsiteY2828" fmla="*/ 200556 h 6857997"/>
              <a:gd name="connsiteX2829" fmla="*/ 4482545 w 6096000"/>
              <a:gd name="connsiteY2829" fmla="*/ 195850 h 6857997"/>
              <a:gd name="connsiteX2830" fmla="*/ 4490999 w 6096000"/>
              <a:gd name="connsiteY2830" fmla="*/ 191144 h 6857997"/>
              <a:gd name="connsiteX2831" fmla="*/ 4499965 w 6096000"/>
              <a:gd name="connsiteY2831" fmla="*/ 186437 h 6857997"/>
              <a:gd name="connsiteX2832" fmla="*/ 4508441 w 6096000"/>
              <a:gd name="connsiteY2832" fmla="*/ 181731 h 6857997"/>
              <a:gd name="connsiteX2833" fmla="*/ 4517364 w 6096000"/>
              <a:gd name="connsiteY2833" fmla="*/ 177493 h 6857997"/>
              <a:gd name="connsiteX2834" fmla="*/ 4525840 w 6096000"/>
              <a:gd name="connsiteY2834" fmla="*/ 172787 h 6857997"/>
              <a:gd name="connsiteX2835" fmla="*/ 4478307 w 6096000"/>
              <a:gd name="connsiteY2835" fmla="*/ 172318 h 6857997"/>
              <a:gd name="connsiteX2836" fmla="*/ 4475006 w 6096000"/>
              <a:gd name="connsiteY2836" fmla="*/ 177025 h 6857997"/>
              <a:gd name="connsiteX2837" fmla="*/ 4471705 w 6096000"/>
              <a:gd name="connsiteY2837" fmla="*/ 181731 h 6857997"/>
              <a:gd name="connsiteX2838" fmla="*/ 4468404 w 6096000"/>
              <a:gd name="connsiteY2838" fmla="*/ 185969 h 6857997"/>
              <a:gd name="connsiteX2839" fmla="*/ 4465124 w 6096000"/>
              <a:gd name="connsiteY2839" fmla="*/ 190675 h 6857997"/>
              <a:gd name="connsiteX2840" fmla="*/ 4461355 w 6096000"/>
              <a:gd name="connsiteY2840" fmla="*/ 194913 h 6857997"/>
              <a:gd name="connsiteX2841" fmla="*/ 4458075 w 6096000"/>
              <a:gd name="connsiteY2841" fmla="*/ 199619 h 6857997"/>
              <a:gd name="connsiteX2842" fmla="*/ 4454774 w 6096000"/>
              <a:gd name="connsiteY2842" fmla="*/ 203857 h 6857997"/>
              <a:gd name="connsiteX2843" fmla="*/ 4451473 w 6096000"/>
              <a:gd name="connsiteY2843" fmla="*/ 208564 h 6857997"/>
              <a:gd name="connsiteX2844" fmla="*/ 4447704 w 6096000"/>
              <a:gd name="connsiteY2844" fmla="*/ 209969 h 6857997"/>
              <a:gd name="connsiteX2845" fmla="*/ 4444403 w 6096000"/>
              <a:gd name="connsiteY2845" fmla="*/ 210927 h 6857997"/>
              <a:gd name="connsiteX2846" fmla="*/ 4440655 w 6096000"/>
              <a:gd name="connsiteY2846" fmla="*/ 212333 h 6857997"/>
              <a:gd name="connsiteX2847" fmla="*/ 4437354 w 6096000"/>
              <a:gd name="connsiteY2847" fmla="*/ 213738 h 6857997"/>
              <a:gd name="connsiteX2848" fmla="*/ 4433585 w 6096000"/>
              <a:gd name="connsiteY2848" fmla="*/ 215144 h 6857997"/>
              <a:gd name="connsiteX2849" fmla="*/ 4430284 w 6096000"/>
              <a:gd name="connsiteY2849" fmla="*/ 216102 h 6857997"/>
              <a:gd name="connsiteX2850" fmla="*/ 4426983 w 6096000"/>
              <a:gd name="connsiteY2850" fmla="*/ 217508 h 6857997"/>
              <a:gd name="connsiteX2851" fmla="*/ 4423235 w 6096000"/>
              <a:gd name="connsiteY2851" fmla="*/ 218913 h 6857997"/>
              <a:gd name="connsiteX2852" fmla="*/ 4430284 w 6096000"/>
              <a:gd name="connsiteY2852" fmla="*/ 213270 h 6857997"/>
              <a:gd name="connsiteX2853" fmla="*/ 4437354 w 6096000"/>
              <a:gd name="connsiteY2853" fmla="*/ 207158 h 6857997"/>
              <a:gd name="connsiteX2854" fmla="*/ 4443935 w 6096000"/>
              <a:gd name="connsiteY2854" fmla="*/ 201515 h 6857997"/>
              <a:gd name="connsiteX2855" fmla="*/ 4451005 w 6096000"/>
              <a:gd name="connsiteY2855" fmla="*/ 195850 h 6857997"/>
              <a:gd name="connsiteX2856" fmla="*/ 4457607 w 6096000"/>
              <a:gd name="connsiteY2856" fmla="*/ 189738 h 6857997"/>
              <a:gd name="connsiteX2857" fmla="*/ 4464656 w 6096000"/>
              <a:gd name="connsiteY2857" fmla="*/ 184095 h 6857997"/>
              <a:gd name="connsiteX2858" fmla="*/ 4471705 w 6096000"/>
              <a:gd name="connsiteY2858" fmla="*/ 178452 h 6857997"/>
              <a:gd name="connsiteX2859" fmla="*/ 4478307 w 6096000"/>
              <a:gd name="connsiteY2859" fmla="*/ 172318 h 6857997"/>
              <a:gd name="connsiteX2860" fmla="*/ 4634088 w 6096000"/>
              <a:gd name="connsiteY2860" fmla="*/ 164311 h 6857997"/>
              <a:gd name="connsiteX2861" fmla="*/ 4642096 w 6096000"/>
              <a:gd name="connsiteY2861" fmla="*/ 167143 h 6857997"/>
              <a:gd name="connsiteX2862" fmla="*/ 4650571 w 6096000"/>
              <a:gd name="connsiteY2862" fmla="*/ 170423 h 6857997"/>
              <a:gd name="connsiteX2863" fmla="*/ 4659047 w 6096000"/>
              <a:gd name="connsiteY2863" fmla="*/ 173255 h 6857997"/>
              <a:gd name="connsiteX2864" fmla="*/ 4667502 w 6096000"/>
              <a:gd name="connsiteY2864" fmla="*/ 176556 h 6857997"/>
              <a:gd name="connsiteX2865" fmla="*/ 4675999 w 6096000"/>
              <a:gd name="connsiteY2865" fmla="*/ 179389 h 6857997"/>
              <a:gd name="connsiteX2866" fmla="*/ 4683985 w 6096000"/>
              <a:gd name="connsiteY2866" fmla="*/ 182221 h 6857997"/>
              <a:gd name="connsiteX2867" fmla="*/ 4692461 w 6096000"/>
              <a:gd name="connsiteY2867" fmla="*/ 185500 h 6857997"/>
              <a:gd name="connsiteX2868" fmla="*/ 4700937 w 6096000"/>
              <a:gd name="connsiteY2868" fmla="*/ 188333 h 6857997"/>
              <a:gd name="connsiteX2869" fmla="*/ 4696699 w 6096000"/>
              <a:gd name="connsiteY2869" fmla="*/ 189738 h 6857997"/>
              <a:gd name="connsiteX2870" fmla="*/ 4691993 w 6096000"/>
              <a:gd name="connsiteY2870" fmla="*/ 190675 h 6857997"/>
              <a:gd name="connsiteX2871" fmla="*/ 4687755 w 6096000"/>
              <a:gd name="connsiteY2871" fmla="*/ 192102 h 6857997"/>
              <a:gd name="connsiteX2872" fmla="*/ 4683517 w 6096000"/>
              <a:gd name="connsiteY2872" fmla="*/ 193018 h 6857997"/>
              <a:gd name="connsiteX2873" fmla="*/ 4679279 w 6096000"/>
              <a:gd name="connsiteY2873" fmla="*/ 194445 h 6857997"/>
              <a:gd name="connsiteX2874" fmla="*/ 4674572 w 6096000"/>
              <a:gd name="connsiteY2874" fmla="*/ 195382 h 6857997"/>
              <a:gd name="connsiteX2875" fmla="*/ 4670334 w 6096000"/>
              <a:gd name="connsiteY2875" fmla="*/ 196787 h 6857997"/>
              <a:gd name="connsiteX2876" fmla="*/ 4666096 w 6096000"/>
              <a:gd name="connsiteY2876" fmla="*/ 198214 h 6857997"/>
              <a:gd name="connsiteX2877" fmla="*/ 4661858 w 6096000"/>
              <a:gd name="connsiteY2877" fmla="*/ 193976 h 6857997"/>
              <a:gd name="connsiteX2878" fmla="*/ 4658089 w 6096000"/>
              <a:gd name="connsiteY2878" fmla="*/ 189738 h 6857997"/>
              <a:gd name="connsiteX2879" fmla="*/ 4653872 w 6096000"/>
              <a:gd name="connsiteY2879" fmla="*/ 185500 h 6857997"/>
              <a:gd name="connsiteX2880" fmla="*/ 4650103 w 6096000"/>
              <a:gd name="connsiteY2880" fmla="*/ 181263 h 6857997"/>
              <a:gd name="connsiteX2881" fmla="*/ 4645865 w 6096000"/>
              <a:gd name="connsiteY2881" fmla="*/ 177025 h 6857997"/>
              <a:gd name="connsiteX2882" fmla="*/ 4642096 w 6096000"/>
              <a:gd name="connsiteY2882" fmla="*/ 172787 h 6857997"/>
              <a:gd name="connsiteX2883" fmla="*/ 4637858 w 6096000"/>
              <a:gd name="connsiteY2883" fmla="*/ 168549 h 6857997"/>
              <a:gd name="connsiteX2884" fmla="*/ 4634088 w 6096000"/>
              <a:gd name="connsiteY2884" fmla="*/ 164311 h 6857997"/>
              <a:gd name="connsiteX2885" fmla="*/ 4489125 w 6096000"/>
              <a:gd name="connsiteY2885" fmla="*/ 163843 h 6857997"/>
              <a:gd name="connsiteX2886" fmla="*/ 4493832 w 6096000"/>
              <a:gd name="connsiteY2886" fmla="*/ 163843 h 6857997"/>
              <a:gd name="connsiteX2887" fmla="*/ 4498070 w 6096000"/>
              <a:gd name="connsiteY2887" fmla="*/ 164311 h 6857997"/>
              <a:gd name="connsiteX2888" fmla="*/ 4502307 w 6096000"/>
              <a:gd name="connsiteY2888" fmla="*/ 164780 h 6857997"/>
              <a:gd name="connsiteX2889" fmla="*/ 4506545 w 6096000"/>
              <a:gd name="connsiteY2889" fmla="*/ 165269 h 6857997"/>
              <a:gd name="connsiteX2890" fmla="*/ 4510783 w 6096000"/>
              <a:gd name="connsiteY2890" fmla="*/ 165738 h 6857997"/>
              <a:gd name="connsiteX2891" fmla="*/ 4515021 w 6096000"/>
              <a:gd name="connsiteY2891" fmla="*/ 166206 h 6857997"/>
              <a:gd name="connsiteX2892" fmla="*/ 4519259 w 6096000"/>
              <a:gd name="connsiteY2892" fmla="*/ 166206 h 6857997"/>
              <a:gd name="connsiteX2893" fmla="*/ 4523966 w 6096000"/>
              <a:gd name="connsiteY2893" fmla="*/ 166675 h 6857997"/>
              <a:gd name="connsiteX2894" fmla="*/ 4523966 w 6096000"/>
              <a:gd name="connsiteY2894" fmla="*/ 167143 h 6857997"/>
              <a:gd name="connsiteX2895" fmla="*/ 4523966 w 6096000"/>
              <a:gd name="connsiteY2895" fmla="*/ 167612 h 6857997"/>
              <a:gd name="connsiteX2896" fmla="*/ 4523966 w 6096000"/>
              <a:gd name="connsiteY2896" fmla="*/ 168080 h 6857997"/>
              <a:gd name="connsiteX2897" fmla="*/ 4523966 w 6096000"/>
              <a:gd name="connsiteY2897" fmla="*/ 168549 h 6857997"/>
              <a:gd name="connsiteX2898" fmla="*/ 4523966 w 6096000"/>
              <a:gd name="connsiteY2898" fmla="*/ 169039 h 6857997"/>
              <a:gd name="connsiteX2899" fmla="*/ 4524434 w 6096000"/>
              <a:gd name="connsiteY2899" fmla="*/ 169507 h 6857997"/>
              <a:gd name="connsiteX2900" fmla="*/ 4515958 w 6096000"/>
              <a:gd name="connsiteY2900" fmla="*/ 174192 h 6857997"/>
              <a:gd name="connsiteX2901" fmla="*/ 4507951 w 6096000"/>
              <a:gd name="connsiteY2901" fmla="*/ 178452 h 6857997"/>
              <a:gd name="connsiteX2902" fmla="*/ 4499496 w 6096000"/>
              <a:gd name="connsiteY2902" fmla="*/ 183137 h 6857997"/>
              <a:gd name="connsiteX2903" fmla="*/ 4490999 w 6096000"/>
              <a:gd name="connsiteY2903" fmla="*/ 187374 h 6857997"/>
              <a:gd name="connsiteX2904" fmla="*/ 4483013 w 6096000"/>
              <a:gd name="connsiteY2904" fmla="*/ 191634 h 6857997"/>
              <a:gd name="connsiteX2905" fmla="*/ 4474537 w 6096000"/>
              <a:gd name="connsiteY2905" fmla="*/ 196319 h 6857997"/>
              <a:gd name="connsiteX2906" fmla="*/ 4466530 w 6096000"/>
              <a:gd name="connsiteY2906" fmla="*/ 200556 h 6857997"/>
              <a:gd name="connsiteX2907" fmla="*/ 4458075 w 6096000"/>
              <a:gd name="connsiteY2907" fmla="*/ 204816 h 6857997"/>
              <a:gd name="connsiteX2908" fmla="*/ 4461823 w 6096000"/>
              <a:gd name="connsiteY2908" fmla="*/ 199619 h 6857997"/>
              <a:gd name="connsiteX2909" fmla="*/ 4466061 w 6096000"/>
              <a:gd name="connsiteY2909" fmla="*/ 194445 h 6857997"/>
              <a:gd name="connsiteX2910" fmla="*/ 4469831 w 6096000"/>
              <a:gd name="connsiteY2910" fmla="*/ 189270 h 6857997"/>
              <a:gd name="connsiteX2911" fmla="*/ 4473600 w 6096000"/>
              <a:gd name="connsiteY2911" fmla="*/ 184095 h 6857997"/>
              <a:gd name="connsiteX2912" fmla="*/ 4477838 w 6096000"/>
              <a:gd name="connsiteY2912" fmla="*/ 179389 h 6857997"/>
              <a:gd name="connsiteX2913" fmla="*/ 4481586 w 6096000"/>
              <a:gd name="connsiteY2913" fmla="*/ 174192 h 6857997"/>
              <a:gd name="connsiteX2914" fmla="*/ 4485356 w 6096000"/>
              <a:gd name="connsiteY2914" fmla="*/ 169039 h 6857997"/>
              <a:gd name="connsiteX2915" fmla="*/ 4489125 w 6096000"/>
              <a:gd name="connsiteY2915" fmla="*/ 163843 h 6857997"/>
              <a:gd name="connsiteX2916" fmla="*/ 4627976 w 6096000"/>
              <a:gd name="connsiteY2916" fmla="*/ 162906 h 6857997"/>
              <a:gd name="connsiteX2917" fmla="*/ 4632193 w 6096000"/>
              <a:gd name="connsiteY2917" fmla="*/ 167143 h 6857997"/>
              <a:gd name="connsiteX2918" fmla="*/ 4636452 w 6096000"/>
              <a:gd name="connsiteY2918" fmla="*/ 171381 h 6857997"/>
              <a:gd name="connsiteX2919" fmla="*/ 4640690 w 6096000"/>
              <a:gd name="connsiteY2919" fmla="*/ 176088 h 6857997"/>
              <a:gd name="connsiteX2920" fmla="*/ 4644907 w 6096000"/>
              <a:gd name="connsiteY2920" fmla="*/ 180326 h 6857997"/>
              <a:gd name="connsiteX2921" fmla="*/ 4649145 w 6096000"/>
              <a:gd name="connsiteY2921" fmla="*/ 185032 h 6857997"/>
              <a:gd name="connsiteX2922" fmla="*/ 4653404 w 6096000"/>
              <a:gd name="connsiteY2922" fmla="*/ 189270 h 6857997"/>
              <a:gd name="connsiteX2923" fmla="*/ 4657620 w 6096000"/>
              <a:gd name="connsiteY2923" fmla="*/ 193508 h 6857997"/>
              <a:gd name="connsiteX2924" fmla="*/ 4661858 w 6096000"/>
              <a:gd name="connsiteY2924" fmla="*/ 198214 h 6857997"/>
              <a:gd name="connsiteX2925" fmla="*/ 4654788 w 6096000"/>
              <a:gd name="connsiteY2925" fmla="*/ 198214 h 6857997"/>
              <a:gd name="connsiteX2926" fmla="*/ 4647739 w 6096000"/>
              <a:gd name="connsiteY2926" fmla="*/ 197745 h 6857997"/>
              <a:gd name="connsiteX2927" fmla="*/ 4640690 w 6096000"/>
              <a:gd name="connsiteY2927" fmla="*/ 197745 h 6857997"/>
              <a:gd name="connsiteX2928" fmla="*/ 4634088 w 6096000"/>
              <a:gd name="connsiteY2928" fmla="*/ 197745 h 6857997"/>
              <a:gd name="connsiteX2929" fmla="*/ 4627039 w 6096000"/>
              <a:gd name="connsiteY2929" fmla="*/ 197277 h 6857997"/>
              <a:gd name="connsiteX2930" fmla="*/ 4619969 w 6096000"/>
              <a:gd name="connsiteY2930" fmla="*/ 197277 h 6857997"/>
              <a:gd name="connsiteX2931" fmla="*/ 4612899 w 6096000"/>
              <a:gd name="connsiteY2931" fmla="*/ 197277 h 6857997"/>
              <a:gd name="connsiteX2932" fmla="*/ 4605849 w 6096000"/>
              <a:gd name="connsiteY2932" fmla="*/ 197277 h 6857997"/>
              <a:gd name="connsiteX2933" fmla="*/ 4605849 w 6096000"/>
              <a:gd name="connsiteY2933" fmla="*/ 196319 h 6857997"/>
              <a:gd name="connsiteX2934" fmla="*/ 4605849 w 6096000"/>
              <a:gd name="connsiteY2934" fmla="*/ 195382 h 6857997"/>
              <a:gd name="connsiteX2935" fmla="*/ 4605381 w 6096000"/>
              <a:gd name="connsiteY2935" fmla="*/ 194913 h 6857997"/>
              <a:gd name="connsiteX2936" fmla="*/ 4605381 w 6096000"/>
              <a:gd name="connsiteY2936" fmla="*/ 193976 h 6857997"/>
              <a:gd name="connsiteX2937" fmla="*/ 4604912 w 6096000"/>
              <a:gd name="connsiteY2937" fmla="*/ 193508 h 6857997"/>
              <a:gd name="connsiteX2938" fmla="*/ 4604444 w 6096000"/>
              <a:gd name="connsiteY2938" fmla="*/ 192549 h 6857997"/>
              <a:gd name="connsiteX2939" fmla="*/ 4603954 w 6096000"/>
              <a:gd name="connsiteY2939" fmla="*/ 192102 h 6857997"/>
              <a:gd name="connsiteX2940" fmla="*/ 4603486 w 6096000"/>
              <a:gd name="connsiteY2940" fmla="*/ 191634 h 6857997"/>
              <a:gd name="connsiteX2941" fmla="*/ 4606787 w 6096000"/>
              <a:gd name="connsiteY2941" fmla="*/ 187864 h 6857997"/>
              <a:gd name="connsiteX2942" fmla="*/ 4609619 w 6096000"/>
              <a:gd name="connsiteY2942" fmla="*/ 184095 h 6857997"/>
              <a:gd name="connsiteX2943" fmla="*/ 4612899 w 6096000"/>
              <a:gd name="connsiteY2943" fmla="*/ 180794 h 6857997"/>
              <a:gd name="connsiteX2944" fmla="*/ 4615731 w 6096000"/>
              <a:gd name="connsiteY2944" fmla="*/ 177025 h 6857997"/>
              <a:gd name="connsiteX2945" fmla="*/ 4619032 w 6096000"/>
              <a:gd name="connsiteY2945" fmla="*/ 173724 h 6857997"/>
              <a:gd name="connsiteX2946" fmla="*/ 4621864 w 6096000"/>
              <a:gd name="connsiteY2946" fmla="*/ 169955 h 6857997"/>
              <a:gd name="connsiteX2947" fmla="*/ 4624675 w 6096000"/>
              <a:gd name="connsiteY2947" fmla="*/ 166206 h 6857997"/>
              <a:gd name="connsiteX2948" fmla="*/ 4627976 w 6096000"/>
              <a:gd name="connsiteY2948" fmla="*/ 162906 h 6857997"/>
              <a:gd name="connsiteX2949" fmla="*/ 4624207 w 6096000"/>
              <a:gd name="connsiteY2949" fmla="*/ 161969 h 6857997"/>
              <a:gd name="connsiteX2950" fmla="*/ 4621396 w 6096000"/>
              <a:gd name="connsiteY2950" fmla="*/ 165738 h 6857997"/>
              <a:gd name="connsiteX2951" fmla="*/ 4618563 w 6096000"/>
              <a:gd name="connsiteY2951" fmla="*/ 169039 h 6857997"/>
              <a:gd name="connsiteX2952" fmla="*/ 4615262 w 6096000"/>
              <a:gd name="connsiteY2952" fmla="*/ 172318 h 6857997"/>
              <a:gd name="connsiteX2953" fmla="*/ 4612451 w 6096000"/>
              <a:gd name="connsiteY2953" fmla="*/ 175619 h 6857997"/>
              <a:gd name="connsiteX2954" fmla="*/ 4609619 w 6096000"/>
              <a:gd name="connsiteY2954" fmla="*/ 178920 h 6857997"/>
              <a:gd name="connsiteX2955" fmla="*/ 4606787 w 6096000"/>
              <a:gd name="connsiteY2955" fmla="*/ 182668 h 6857997"/>
              <a:gd name="connsiteX2956" fmla="*/ 4603954 w 6096000"/>
              <a:gd name="connsiteY2956" fmla="*/ 185969 h 6857997"/>
              <a:gd name="connsiteX2957" fmla="*/ 4601143 w 6096000"/>
              <a:gd name="connsiteY2957" fmla="*/ 189270 h 6857997"/>
              <a:gd name="connsiteX2958" fmla="*/ 4600185 w 6096000"/>
              <a:gd name="connsiteY2958" fmla="*/ 188801 h 6857997"/>
              <a:gd name="connsiteX2959" fmla="*/ 4599737 w 6096000"/>
              <a:gd name="connsiteY2959" fmla="*/ 188333 h 6857997"/>
              <a:gd name="connsiteX2960" fmla="*/ 4599269 w 6096000"/>
              <a:gd name="connsiteY2960" fmla="*/ 188333 h 6857997"/>
              <a:gd name="connsiteX2961" fmla="*/ 4598311 w 6096000"/>
              <a:gd name="connsiteY2961" fmla="*/ 187864 h 6857997"/>
              <a:gd name="connsiteX2962" fmla="*/ 4597842 w 6096000"/>
              <a:gd name="connsiteY2962" fmla="*/ 187864 h 6857997"/>
              <a:gd name="connsiteX2963" fmla="*/ 4596905 w 6096000"/>
              <a:gd name="connsiteY2963" fmla="*/ 187864 h 6857997"/>
              <a:gd name="connsiteX2964" fmla="*/ 4595968 w 6096000"/>
              <a:gd name="connsiteY2964" fmla="*/ 187374 h 6857997"/>
              <a:gd name="connsiteX2965" fmla="*/ 4595500 w 6096000"/>
              <a:gd name="connsiteY2965" fmla="*/ 187374 h 6857997"/>
              <a:gd name="connsiteX2966" fmla="*/ 4594094 w 6096000"/>
              <a:gd name="connsiteY2966" fmla="*/ 187864 h 6857997"/>
              <a:gd name="connsiteX2967" fmla="*/ 4592688 w 6096000"/>
              <a:gd name="connsiteY2967" fmla="*/ 187864 h 6857997"/>
              <a:gd name="connsiteX2968" fmla="*/ 4591283 w 6096000"/>
              <a:gd name="connsiteY2968" fmla="*/ 188333 h 6857997"/>
              <a:gd name="connsiteX2969" fmla="*/ 4590325 w 6096000"/>
              <a:gd name="connsiteY2969" fmla="*/ 188801 h 6857997"/>
              <a:gd name="connsiteX2970" fmla="*/ 4589409 w 6096000"/>
              <a:gd name="connsiteY2970" fmla="*/ 189270 h 6857997"/>
              <a:gd name="connsiteX2971" fmla="*/ 4588451 w 6096000"/>
              <a:gd name="connsiteY2971" fmla="*/ 190207 h 6857997"/>
              <a:gd name="connsiteX2972" fmla="*/ 4587513 w 6096000"/>
              <a:gd name="connsiteY2972" fmla="*/ 191144 h 6857997"/>
              <a:gd name="connsiteX2973" fmla="*/ 4586576 w 6096000"/>
              <a:gd name="connsiteY2973" fmla="*/ 192102 h 6857997"/>
              <a:gd name="connsiteX2974" fmla="*/ 4581380 w 6096000"/>
              <a:gd name="connsiteY2974" fmla="*/ 189270 h 6857997"/>
              <a:gd name="connsiteX2975" fmla="*/ 4576226 w 6096000"/>
              <a:gd name="connsiteY2975" fmla="*/ 186437 h 6857997"/>
              <a:gd name="connsiteX2976" fmla="*/ 4571030 w 6096000"/>
              <a:gd name="connsiteY2976" fmla="*/ 183605 h 6857997"/>
              <a:gd name="connsiteX2977" fmla="*/ 4565855 w 6096000"/>
              <a:gd name="connsiteY2977" fmla="*/ 180794 h 6857997"/>
              <a:gd name="connsiteX2978" fmla="*/ 4560680 w 6096000"/>
              <a:gd name="connsiteY2978" fmla="*/ 177962 h 6857997"/>
              <a:gd name="connsiteX2979" fmla="*/ 4555505 w 6096000"/>
              <a:gd name="connsiteY2979" fmla="*/ 175151 h 6857997"/>
              <a:gd name="connsiteX2980" fmla="*/ 4550330 w 6096000"/>
              <a:gd name="connsiteY2980" fmla="*/ 172318 h 6857997"/>
              <a:gd name="connsiteX2981" fmla="*/ 4544687 w 6096000"/>
              <a:gd name="connsiteY2981" fmla="*/ 169955 h 6857997"/>
              <a:gd name="connsiteX2982" fmla="*/ 4545155 w 6096000"/>
              <a:gd name="connsiteY2982" fmla="*/ 169507 h 6857997"/>
              <a:gd name="connsiteX2983" fmla="*/ 4545155 w 6096000"/>
              <a:gd name="connsiteY2983" fmla="*/ 169039 h 6857997"/>
              <a:gd name="connsiteX2984" fmla="*/ 4545155 w 6096000"/>
              <a:gd name="connsiteY2984" fmla="*/ 168549 h 6857997"/>
              <a:gd name="connsiteX2985" fmla="*/ 4545155 w 6096000"/>
              <a:gd name="connsiteY2985" fmla="*/ 168080 h 6857997"/>
              <a:gd name="connsiteX2986" fmla="*/ 4545155 w 6096000"/>
              <a:gd name="connsiteY2986" fmla="*/ 167612 h 6857997"/>
              <a:gd name="connsiteX2987" fmla="*/ 4545603 w 6096000"/>
              <a:gd name="connsiteY2987" fmla="*/ 167612 h 6857997"/>
              <a:gd name="connsiteX2988" fmla="*/ 4545603 w 6096000"/>
              <a:gd name="connsiteY2988" fmla="*/ 167143 h 6857997"/>
              <a:gd name="connsiteX2989" fmla="*/ 4555505 w 6096000"/>
              <a:gd name="connsiteY2989" fmla="*/ 166675 h 6857997"/>
              <a:gd name="connsiteX2990" fmla="*/ 4564918 w 6096000"/>
              <a:gd name="connsiteY2990" fmla="*/ 165738 h 6857997"/>
              <a:gd name="connsiteX2991" fmla="*/ 4574800 w 6096000"/>
              <a:gd name="connsiteY2991" fmla="*/ 165269 h 6857997"/>
              <a:gd name="connsiteX2992" fmla="*/ 4584681 w 6096000"/>
              <a:gd name="connsiteY2992" fmla="*/ 164780 h 6857997"/>
              <a:gd name="connsiteX2993" fmla="*/ 4594541 w 6096000"/>
              <a:gd name="connsiteY2993" fmla="*/ 163843 h 6857997"/>
              <a:gd name="connsiteX2994" fmla="*/ 4604444 w 6096000"/>
              <a:gd name="connsiteY2994" fmla="*/ 163374 h 6857997"/>
              <a:gd name="connsiteX2995" fmla="*/ 4614325 w 6096000"/>
              <a:gd name="connsiteY2995" fmla="*/ 162906 h 6857997"/>
              <a:gd name="connsiteX2996" fmla="*/ 4624207 w 6096000"/>
              <a:gd name="connsiteY2996" fmla="*/ 161969 h 6857997"/>
              <a:gd name="connsiteX2997" fmla="*/ 4678810 w 6096000"/>
              <a:gd name="connsiteY2997" fmla="*/ 159626 h 6857997"/>
              <a:gd name="connsiteX2998" fmla="*/ 4685881 w 6096000"/>
              <a:gd name="connsiteY2998" fmla="*/ 164311 h 6857997"/>
              <a:gd name="connsiteX2999" fmla="*/ 4692930 w 6096000"/>
              <a:gd name="connsiteY2999" fmla="*/ 169039 h 6857997"/>
              <a:gd name="connsiteX3000" fmla="*/ 4700468 w 6096000"/>
              <a:gd name="connsiteY3000" fmla="*/ 173255 h 6857997"/>
              <a:gd name="connsiteX3001" fmla="*/ 4707517 w 6096000"/>
              <a:gd name="connsiteY3001" fmla="*/ 177962 h 6857997"/>
              <a:gd name="connsiteX3002" fmla="*/ 4714588 w 6096000"/>
              <a:gd name="connsiteY3002" fmla="*/ 182668 h 6857997"/>
              <a:gd name="connsiteX3003" fmla="*/ 4722105 w 6096000"/>
              <a:gd name="connsiteY3003" fmla="*/ 187374 h 6857997"/>
              <a:gd name="connsiteX3004" fmla="*/ 4729176 w 6096000"/>
              <a:gd name="connsiteY3004" fmla="*/ 191634 h 6857997"/>
              <a:gd name="connsiteX3005" fmla="*/ 4736246 w 6096000"/>
              <a:gd name="connsiteY3005" fmla="*/ 196319 h 6857997"/>
              <a:gd name="connsiteX3006" fmla="*/ 4732945 w 6096000"/>
              <a:gd name="connsiteY3006" fmla="*/ 195382 h 6857997"/>
              <a:gd name="connsiteX3007" fmla="*/ 4729176 w 6096000"/>
              <a:gd name="connsiteY3007" fmla="*/ 193976 h 6857997"/>
              <a:gd name="connsiteX3008" fmla="*/ 4725406 w 6096000"/>
              <a:gd name="connsiteY3008" fmla="*/ 193018 h 6857997"/>
              <a:gd name="connsiteX3009" fmla="*/ 4721658 w 6096000"/>
              <a:gd name="connsiteY3009" fmla="*/ 191634 h 6857997"/>
              <a:gd name="connsiteX3010" fmla="*/ 4718357 w 6096000"/>
              <a:gd name="connsiteY3010" fmla="*/ 190675 h 6857997"/>
              <a:gd name="connsiteX3011" fmla="*/ 4714588 w 6096000"/>
              <a:gd name="connsiteY3011" fmla="*/ 189270 h 6857997"/>
              <a:gd name="connsiteX3012" fmla="*/ 4710818 w 6096000"/>
              <a:gd name="connsiteY3012" fmla="*/ 188333 h 6857997"/>
              <a:gd name="connsiteX3013" fmla="*/ 4707049 w 6096000"/>
              <a:gd name="connsiteY3013" fmla="*/ 187374 h 6857997"/>
              <a:gd name="connsiteX3014" fmla="*/ 4703748 w 6096000"/>
              <a:gd name="connsiteY3014" fmla="*/ 183605 h 6857997"/>
              <a:gd name="connsiteX3015" fmla="*/ 4699979 w 6096000"/>
              <a:gd name="connsiteY3015" fmla="*/ 180326 h 6857997"/>
              <a:gd name="connsiteX3016" fmla="*/ 4696699 w 6096000"/>
              <a:gd name="connsiteY3016" fmla="*/ 177025 h 6857997"/>
              <a:gd name="connsiteX3017" fmla="*/ 4692930 w 6096000"/>
              <a:gd name="connsiteY3017" fmla="*/ 173255 h 6857997"/>
              <a:gd name="connsiteX3018" fmla="*/ 4689181 w 6096000"/>
              <a:gd name="connsiteY3018" fmla="*/ 169955 h 6857997"/>
              <a:gd name="connsiteX3019" fmla="*/ 4685881 w 6096000"/>
              <a:gd name="connsiteY3019" fmla="*/ 166675 h 6857997"/>
              <a:gd name="connsiteX3020" fmla="*/ 4682111 w 6096000"/>
              <a:gd name="connsiteY3020" fmla="*/ 163374 h 6857997"/>
              <a:gd name="connsiteX3021" fmla="*/ 4678810 w 6096000"/>
              <a:gd name="connsiteY3021" fmla="*/ 159626 h 6857997"/>
              <a:gd name="connsiteX3022" fmla="*/ 4665159 w 6096000"/>
              <a:gd name="connsiteY3022" fmla="*/ 151598 h 6857997"/>
              <a:gd name="connsiteX3023" fmla="*/ 4669397 w 6096000"/>
              <a:gd name="connsiteY3023" fmla="*/ 155367 h 6857997"/>
              <a:gd name="connsiteX3024" fmla="*/ 4673635 w 6096000"/>
              <a:gd name="connsiteY3024" fmla="*/ 159626 h 6857997"/>
              <a:gd name="connsiteX3025" fmla="*/ 4677852 w 6096000"/>
              <a:gd name="connsiteY3025" fmla="*/ 163843 h 6857997"/>
              <a:gd name="connsiteX3026" fmla="*/ 4682580 w 6096000"/>
              <a:gd name="connsiteY3026" fmla="*/ 168080 h 6857997"/>
              <a:gd name="connsiteX3027" fmla="*/ 4686818 w 6096000"/>
              <a:gd name="connsiteY3027" fmla="*/ 171850 h 6857997"/>
              <a:gd name="connsiteX3028" fmla="*/ 4691056 w 6096000"/>
              <a:gd name="connsiteY3028" fmla="*/ 176088 h 6857997"/>
              <a:gd name="connsiteX3029" fmla="*/ 4695293 w 6096000"/>
              <a:gd name="connsiteY3029" fmla="*/ 180326 h 6857997"/>
              <a:gd name="connsiteX3030" fmla="*/ 4699510 w 6096000"/>
              <a:gd name="connsiteY3030" fmla="*/ 184563 h 6857997"/>
              <a:gd name="connsiteX3031" fmla="*/ 4691524 w 6096000"/>
              <a:gd name="connsiteY3031" fmla="*/ 181263 h 6857997"/>
              <a:gd name="connsiteX3032" fmla="*/ 4683048 w 6096000"/>
              <a:gd name="connsiteY3032" fmla="*/ 178452 h 6857997"/>
              <a:gd name="connsiteX3033" fmla="*/ 4674572 w 6096000"/>
              <a:gd name="connsiteY3033" fmla="*/ 175619 h 6857997"/>
              <a:gd name="connsiteX3034" fmla="*/ 4666565 w 6096000"/>
              <a:gd name="connsiteY3034" fmla="*/ 172318 h 6857997"/>
              <a:gd name="connsiteX3035" fmla="*/ 4658089 w 6096000"/>
              <a:gd name="connsiteY3035" fmla="*/ 169507 h 6857997"/>
              <a:gd name="connsiteX3036" fmla="*/ 4650103 w 6096000"/>
              <a:gd name="connsiteY3036" fmla="*/ 166675 h 6857997"/>
              <a:gd name="connsiteX3037" fmla="*/ 4641627 w 6096000"/>
              <a:gd name="connsiteY3037" fmla="*/ 163374 h 6857997"/>
              <a:gd name="connsiteX3038" fmla="*/ 4633151 w 6096000"/>
              <a:gd name="connsiteY3038" fmla="*/ 160542 h 6857997"/>
              <a:gd name="connsiteX3039" fmla="*/ 4637389 w 6096000"/>
              <a:gd name="connsiteY3039" fmla="*/ 159136 h 6857997"/>
              <a:gd name="connsiteX3040" fmla="*/ 4641159 w 6096000"/>
              <a:gd name="connsiteY3040" fmla="*/ 158199 h 6857997"/>
              <a:gd name="connsiteX3041" fmla="*/ 4645375 w 6096000"/>
              <a:gd name="connsiteY3041" fmla="*/ 157262 h 6857997"/>
              <a:gd name="connsiteX3042" fmla="*/ 4649145 w 6096000"/>
              <a:gd name="connsiteY3042" fmla="*/ 155857 h 6857997"/>
              <a:gd name="connsiteX3043" fmla="*/ 4653404 w 6096000"/>
              <a:gd name="connsiteY3043" fmla="*/ 154899 h 6857997"/>
              <a:gd name="connsiteX3044" fmla="*/ 4657173 w 6096000"/>
              <a:gd name="connsiteY3044" fmla="*/ 153493 h 6857997"/>
              <a:gd name="connsiteX3045" fmla="*/ 4661390 w 6096000"/>
              <a:gd name="connsiteY3045" fmla="*/ 152556 h 6857997"/>
              <a:gd name="connsiteX3046" fmla="*/ 4562086 w 6096000"/>
              <a:gd name="connsiteY3046" fmla="*/ 141716 h 6857997"/>
              <a:gd name="connsiteX3047" fmla="*/ 4559275 w 6096000"/>
              <a:gd name="connsiteY3047" fmla="*/ 143612 h 6857997"/>
              <a:gd name="connsiteX3048" fmla="*/ 4556911 w 6096000"/>
              <a:gd name="connsiteY3048" fmla="*/ 145954 h 6857997"/>
              <a:gd name="connsiteX3049" fmla="*/ 4554568 w 6096000"/>
              <a:gd name="connsiteY3049" fmla="*/ 147828 h 6857997"/>
              <a:gd name="connsiteX3050" fmla="*/ 4551736 w 6096000"/>
              <a:gd name="connsiteY3050" fmla="*/ 149724 h 6857997"/>
              <a:gd name="connsiteX3051" fmla="*/ 4549372 w 6096000"/>
              <a:gd name="connsiteY3051" fmla="*/ 152088 h 6857997"/>
              <a:gd name="connsiteX3052" fmla="*/ 4547029 w 6096000"/>
              <a:gd name="connsiteY3052" fmla="*/ 153962 h 6857997"/>
              <a:gd name="connsiteX3053" fmla="*/ 4544687 w 6096000"/>
              <a:gd name="connsiteY3053" fmla="*/ 155857 h 6857997"/>
              <a:gd name="connsiteX3054" fmla="*/ 4541854 w 6096000"/>
              <a:gd name="connsiteY3054" fmla="*/ 158199 h 6857997"/>
              <a:gd name="connsiteX3055" fmla="*/ 4541386 w 6096000"/>
              <a:gd name="connsiteY3055" fmla="*/ 157262 h 6857997"/>
              <a:gd name="connsiteX3056" fmla="*/ 4540449 w 6096000"/>
              <a:gd name="connsiteY3056" fmla="*/ 156794 h 6857997"/>
              <a:gd name="connsiteX3057" fmla="*/ 4539491 w 6096000"/>
              <a:gd name="connsiteY3057" fmla="*/ 156325 h 6857997"/>
              <a:gd name="connsiteX3058" fmla="*/ 4538554 w 6096000"/>
              <a:gd name="connsiteY3058" fmla="*/ 155857 h 6857997"/>
              <a:gd name="connsiteX3059" fmla="*/ 4537617 w 6096000"/>
              <a:gd name="connsiteY3059" fmla="*/ 155367 h 6857997"/>
              <a:gd name="connsiteX3060" fmla="*/ 4536680 w 6096000"/>
              <a:gd name="connsiteY3060" fmla="*/ 155367 h 6857997"/>
              <a:gd name="connsiteX3061" fmla="*/ 4535721 w 6096000"/>
              <a:gd name="connsiteY3061" fmla="*/ 154899 h 6857997"/>
              <a:gd name="connsiteX3062" fmla="*/ 4534805 w 6096000"/>
              <a:gd name="connsiteY3062" fmla="*/ 154899 h 6857997"/>
              <a:gd name="connsiteX3063" fmla="*/ 4532910 w 6096000"/>
              <a:gd name="connsiteY3063" fmla="*/ 155367 h 6857997"/>
              <a:gd name="connsiteX3064" fmla="*/ 4531036 w 6096000"/>
              <a:gd name="connsiteY3064" fmla="*/ 155857 h 6857997"/>
              <a:gd name="connsiteX3065" fmla="*/ 4529141 w 6096000"/>
              <a:gd name="connsiteY3065" fmla="*/ 156325 h 6857997"/>
              <a:gd name="connsiteX3066" fmla="*/ 4527735 w 6096000"/>
              <a:gd name="connsiteY3066" fmla="*/ 157262 h 6857997"/>
              <a:gd name="connsiteX3067" fmla="*/ 4526308 w 6096000"/>
              <a:gd name="connsiteY3067" fmla="*/ 158668 h 6857997"/>
              <a:gd name="connsiteX3068" fmla="*/ 4525393 w 6096000"/>
              <a:gd name="connsiteY3068" fmla="*/ 160073 h 6857997"/>
              <a:gd name="connsiteX3069" fmla="*/ 4524434 w 6096000"/>
              <a:gd name="connsiteY3069" fmla="*/ 161969 h 6857997"/>
              <a:gd name="connsiteX3070" fmla="*/ 4523966 w 6096000"/>
              <a:gd name="connsiteY3070" fmla="*/ 163374 h 6857997"/>
              <a:gd name="connsiteX3071" fmla="*/ 4520665 w 6096000"/>
              <a:gd name="connsiteY3071" fmla="*/ 163374 h 6857997"/>
              <a:gd name="connsiteX3072" fmla="*/ 4517364 w 6096000"/>
              <a:gd name="connsiteY3072" fmla="*/ 162906 h 6857997"/>
              <a:gd name="connsiteX3073" fmla="*/ 4514084 w 6096000"/>
              <a:gd name="connsiteY3073" fmla="*/ 162437 h 6857997"/>
              <a:gd name="connsiteX3074" fmla="*/ 4510783 w 6096000"/>
              <a:gd name="connsiteY3074" fmla="*/ 162437 h 6857997"/>
              <a:gd name="connsiteX3075" fmla="*/ 4507482 w 6096000"/>
              <a:gd name="connsiteY3075" fmla="*/ 161969 h 6857997"/>
              <a:gd name="connsiteX3076" fmla="*/ 4503713 w 6096000"/>
              <a:gd name="connsiteY3076" fmla="*/ 161500 h 6857997"/>
              <a:gd name="connsiteX3077" fmla="*/ 4500433 w 6096000"/>
              <a:gd name="connsiteY3077" fmla="*/ 161500 h 6857997"/>
              <a:gd name="connsiteX3078" fmla="*/ 4497132 w 6096000"/>
              <a:gd name="connsiteY3078" fmla="*/ 161010 h 6857997"/>
              <a:gd name="connsiteX3079" fmla="*/ 4505140 w 6096000"/>
              <a:gd name="connsiteY3079" fmla="*/ 158668 h 6857997"/>
              <a:gd name="connsiteX3080" fmla="*/ 4513594 w 6096000"/>
              <a:gd name="connsiteY3080" fmla="*/ 156325 h 6857997"/>
              <a:gd name="connsiteX3081" fmla="*/ 4521623 w 6096000"/>
              <a:gd name="connsiteY3081" fmla="*/ 153962 h 6857997"/>
              <a:gd name="connsiteX3082" fmla="*/ 4529609 w 6096000"/>
              <a:gd name="connsiteY3082" fmla="*/ 151129 h 6857997"/>
              <a:gd name="connsiteX3083" fmla="*/ 4537617 w 6096000"/>
              <a:gd name="connsiteY3083" fmla="*/ 148787 h 6857997"/>
              <a:gd name="connsiteX3084" fmla="*/ 4545603 w 6096000"/>
              <a:gd name="connsiteY3084" fmla="*/ 146444 h 6857997"/>
              <a:gd name="connsiteX3085" fmla="*/ 4554100 w 6096000"/>
              <a:gd name="connsiteY3085" fmla="*/ 144080 h 6857997"/>
              <a:gd name="connsiteX3086" fmla="*/ 4562086 w 6096000"/>
              <a:gd name="connsiteY3086" fmla="*/ 141716 h 6857997"/>
              <a:gd name="connsiteX3087" fmla="*/ 4582339 w 6096000"/>
              <a:gd name="connsiteY3087" fmla="*/ 140779 h 6857997"/>
              <a:gd name="connsiteX3088" fmla="*/ 4591751 w 6096000"/>
              <a:gd name="connsiteY3088" fmla="*/ 142185 h 6857997"/>
              <a:gd name="connsiteX3089" fmla="*/ 4601143 w 6096000"/>
              <a:gd name="connsiteY3089" fmla="*/ 143143 h 6857997"/>
              <a:gd name="connsiteX3090" fmla="*/ 4610556 w 6096000"/>
              <a:gd name="connsiteY3090" fmla="*/ 144549 h 6857997"/>
              <a:gd name="connsiteX3091" fmla="*/ 4619969 w 6096000"/>
              <a:gd name="connsiteY3091" fmla="*/ 145486 h 6857997"/>
              <a:gd name="connsiteX3092" fmla="*/ 4629382 w 6096000"/>
              <a:gd name="connsiteY3092" fmla="*/ 146913 h 6857997"/>
              <a:gd name="connsiteX3093" fmla="*/ 4638795 w 6096000"/>
              <a:gd name="connsiteY3093" fmla="*/ 147828 h 6857997"/>
              <a:gd name="connsiteX3094" fmla="*/ 4647739 w 6096000"/>
              <a:gd name="connsiteY3094" fmla="*/ 149255 h 6857997"/>
              <a:gd name="connsiteX3095" fmla="*/ 4657173 w 6096000"/>
              <a:gd name="connsiteY3095" fmla="*/ 150192 h 6857997"/>
              <a:gd name="connsiteX3096" fmla="*/ 4653872 w 6096000"/>
              <a:gd name="connsiteY3096" fmla="*/ 151129 h 6857997"/>
              <a:gd name="connsiteX3097" fmla="*/ 4650103 w 6096000"/>
              <a:gd name="connsiteY3097" fmla="*/ 152088 h 6857997"/>
              <a:gd name="connsiteX3098" fmla="*/ 4646334 w 6096000"/>
              <a:gd name="connsiteY3098" fmla="*/ 153493 h 6857997"/>
              <a:gd name="connsiteX3099" fmla="*/ 4642564 w 6096000"/>
              <a:gd name="connsiteY3099" fmla="*/ 154430 h 6857997"/>
              <a:gd name="connsiteX3100" fmla="*/ 4638795 w 6096000"/>
              <a:gd name="connsiteY3100" fmla="*/ 155367 h 6857997"/>
              <a:gd name="connsiteX3101" fmla="*/ 4635494 w 6096000"/>
              <a:gd name="connsiteY3101" fmla="*/ 156325 h 6857997"/>
              <a:gd name="connsiteX3102" fmla="*/ 4631746 w 6096000"/>
              <a:gd name="connsiteY3102" fmla="*/ 157731 h 6857997"/>
              <a:gd name="connsiteX3103" fmla="*/ 4627976 w 6096000"/>
              <a:gd name="connsiteY3103" fmla="*/ 158668 h 6857997"/>
              <a:gd name="connsiteX3104" fmla="*/ 4622333 w 6096000"/>
              <a:gd name="connsiteY3104" fmla="*/ 156325 h 6857997"/>
              <a:gd name="connsiteX3105" fmla="*/ 4616668 w 6096000"/>
              <a:gd name="connsiteY3105" fmla="*/ 153962 h 6857997"/>
              <a:gd name="connsiteX3106" fmla="*/ 4611024 w 6096000"/>
              <a:gd name="connsiteY3106" fmla="*/ 152088 h 6857997"/>
              <a:gd name="connsiteX3107" fmla="*/ 4605381 w 6096000"/>
              <a:gd name="connsiteY3107" fmla="*/ 149724 h 6857997"/>
              <a:gd name="connsiteX3108" fmla="*/ 4599737 w 6096000"/>
              <a:gd name="connsiteY3108" fmla="*/ 147360 h 6857997"/>
              <a:gd name="connsiteX3109" fmla="*/ 4594094 w 6096000"/>
              <a:gd name="connsiteY3109" fmla="*/ 145486 h 6857997"/>
              <a:gd name="connsiteX3110" fmla="*/ 4587982 w 6096000"/>
              <a:gd name="connsiteY3110" fmla="*/ 143143 h 6857997"/>
              <a:gd name="connsiteX3111" fmla="*/ 4582339 w 6096000"/>
              <a:gd name="connsiteY3111" fmla="*/ 140779 h 6857997"/>
              <a:gd name="connsiteX3112" fmla="*/ 4569625 w 6096000"/>
              <a:gd name="connsiteY3112" fmla="*/ 139374 h 6857997"/>
              <a:gd name="connsiteX3113" fmla="*/ 4576226 w 6096000"/>
              <a:gd name="connsiteY3113" fmla="*/ 142185 h 6857997"/>
              <a:gd name="connsiteX3114" fmla="*/ 4582339 w 6096000"/>
              <a:gd name="connsiteY3114" fmla="*/ 144549 h 6857997"/>
              <a:gd name="connsiteX3115" fmla="*/ 4588451 w 6096000"/>
              <a:gd name="connsiteY3115" fmla="*/ 146913 h 6857997"/>
              <a:gd name="connsiteX3116" fmla="*/ 4595031 w 6096000"/>
              <a:gd name="connsiteY3116" fmla="*/ 149255 h 6857997"/>
              <a:gd name="connsiteX3117" fmla="*/ 4601143 w 6096000"/>
              <a:gd name="connsiteY3117" fmla="*/ 151598 h 6857997"/>
              <a:gd name="connsiteX3118" fmla="*/ 4607724 w 6096000"/>
              <a:gd name="connsiteY3118" fmla="*/ 154430 h 6857997"/>
              <a:gd name="connsiteX3119" fmla="*/ 4613857 w 6096000"/>
              <a:gd name="connsiteY3119" fmla="*/ 156794 h 6857997"/>
              <a:gd name="connsiteX3120" fmla="*/ 4620437 w 6096000"/>
              <a:gd name="connsiteY3120" fmla="*/ 159136 h 6857997"/>
              <a:gd name="connsiteX3121" fmla="*/ 4611024 w 6096000"/>
              <a:gd name="connsiteY3121" fmla="*/ 159626 h 6857997"/>
              <a:gd name="connsiteX3122" fmla="*/ 4601612 w 6096000"/>
              <a:gd name="connsiteY3122" fmla="*/ 160073 h 6857997"/>
              <a:gd name="connsiteX3123" fmla="*/ 4592220 w 6096000"/>
              <a:gd name="connsiteY3123" fmla="*/ 161010 h 6857997"/>
              <a:gd name="connsiteX3124" fmla="*/ 4582807 w 6096000"/>
              <a:gd name="connsiteY3124" fmla="*/ 161500 h 6857997"/>
              <a:gd name="connsiteX3125" fmla="*/ 4573394 w 6096000"/>
              <a:gd name="connsiteY3125" fmla="*/ 161969 h 6857997"/>
              <a:gd name="connsiteX3126" fmla="*/ 4563981 w 6096000"/>
              <a:gd name="connsiteY3126" fmla="*/ 162437 h 6857997"/>
              <a:gd name="connsiteX3127" fmla="*/ 4554568 w 6096000"/>
              <a:gd name="connsiteY3127" fmla="*/ 163374 h 6857997"/>
              <a:gd name="connsiteX3128" fmla="*/ 4545155 w 6096000"/>
              <a:gd name="connsiteY3128" fmla="*/ 163843 h 6857997"/>
              <a:gd name="connsiteX3129" fmla="*/ 4545155 w 6096000"/>
              <a:gd name="connsiteY3129" fmla="*/ 163374 h 6857997"/>
              <a:gd name="connsiteX3130" fmla="*/ 4545155 w 6096000"/>
              <a:gd name="connsiteY3130" fmla="*/ 162906 h 6857997"/>
              <a:gd name="connsiteX3131" fmla="*/ 4545155 w 6096000"/>
              <a:gd name="connsiteY3131" fmla="*/ 162437 h 6857997"/>
              <a:gd name="connsiteX3132" fmla="*/ 4544687 w 6096000"/>
              <a:gd name="connsiteY3132" fmla="*/ 161969 h 6857997"/>
              <a:gd name="connsiteX3133" fmla="*/ 4544218 w 6096000"/>
              <a:gd name="connsiteY3133" fmla="*/ 161500 h 6857997"/>
              <a:gd name="connsiteX3134" fmla="*/ 4544218 w 6096000"/>
              <a:gd name="connsiteY3134" fmla="*/ 161010 h 6857997"/>
              <a:gd name="connsiteX3135" fmla="*/ 4544218 w 6096000"/>
              <a:gd name="connsiteY3135" fmla="*/ 160542 h 6857997"/>
              <a:gd name="connsiteX3136" fmla="*/ 4547029 w 6096000"/>
              <a:gd name="connsiteY3136" fmla="*/ 157731 h 6857997"/>
              <a:gd name="connsiteX3137" fmla="*/ 4550330 w 6096000"/>
              <a:gd name="connsiteY3137" fmla="*/ 155367 h 6857997"/>
              <a:gd name="connsiteX3138" fmla="*/ 4553631 w 6096000"/>
              <a:gd name="connsiteY3138" fmla="*/ 152556 h 6857997"/>
              <a:gd name="connsiteX3139" fmla="*/ 4556911 w 6096000"/>
              <a:gd name="connsiteY3139" fmla="*/ 150192 h 6857997"/>
              <a:gd name="connsiteX3140" fmla="*/ 4560212 w 6096000"/>
              <a:gd name="connsiteY3140" fmla="*/ 147360 h 6857997"/>
              <a:gd name="connsiteX3141" fmla="*/ 4563513 w 6096000"/>
              <a:gd name="connsiteY3141" fmla="*/ 145017 h 6857997"/>
              <a:gd name="connsiteX3142" fmla="*/ 4566324 w 6096000"/>
              <a:gd name="connsiteY3142" fmla="*/ 142185 h 6857997"/>
              <a:gd name="connsiteX3143" fmla="*/ 4569625 w 6096000"/>
              <a:gd name="connsiteY3143" fmla="*/ 139374 h 6857997"/>
              <a:gd name="connsiteX3144" fmla="*/ 4569156 w 6096000"/>
              <a:gd name="connsiteY3144" fmla="*/ 136073 h 6857997"/>
              <a:gd name="connsiteX3145" fmla="*/ 4558785 w 6096000"/>
              <a:gd name="connsiteY3145" fmla="*/ 138905 h 6857997"/>
              <a:gd name="connsiteX3146" fmla="*/ 4548904 w 6096000"/>
              <a:gd name="connsiteY3146" fmla="*/ 142185 h 6857997"/>
              <a:gd name="connsiteX3147" fmla="*/ 4538554 w 6096000"/>
              <a:gd name="connsiteY3147" fmla="*/ 145017 h 6857997"/>
              <a:gd name="connsiteX3148" fmla="*/ 4528672 w 6096000"/>
              <a:gd name="connsiteY3148" fmla="*/ 148318 h 6857997"/>
              <a:gd name="connsiteX3149" fmla="*/ 4518322 w 6096000"/>
              <a:gd name="connsiteY3149" fmla="*/ 151129 h 6857997"/>
              <a:gd name="connsiteX3150" fmla="*/ 4508441 w 6096000"/>
              <a:gd name="connsiteY3150" fmla="*/ 154430 h 6857997"/>
              <a:gd name="connsiteX3151" fmla="*/ 4498070 w 6096000"/>
              <a:gd name="connsiteY3151" fmla="*/ 157262 h 6857997"/>
              <a:gd name="connsiteX3152" fmla="*/ 4488188 w 6096000"/>
              <a:gd name="connsiteY3152" fmla="*/ 160073 h 6857997"/>
              <a:gd name="connsiteX3153" fmla="*/ 4488188 w 6096000"/>
              <a:gd name="connsiteY3153" fmla="*/ 160542 h 6857997"/>
              <a:gd name="connsiteX3154" fmla="*/ 4487720 w 6096000"/>
              <a:gd name="connsiteY3154" fmla="*/ 160542 h 6857997"/>
              <a:gd name="connsiteX3155" fmla="*/ 4478307 w 6096000"/>
              <a:gd name="connsiteY3155" fmla="*/ 168549 h 6857997"/>
              <a:gd name="connsiteX3156" fmla="*/ 4469362 w 6096000"/>
              <a:gd name="connsiteY3156" fmla="*/ 176088 h 6857997"/>
              <a:gd name="connsiteX3157" fmla="*/ 4459949 w 6096000"/>
              <a:gd name="connsiteY3157" fmla="*/ 183605 h 6857997"/>
              <a:gd name="connsiteX3158" fmla="*/ 4450536 w 6096000"/>
              <a:gd name="connsiteY3158" fmla="*/ 191634 h 6857997"/>
              <a:gd name="connsiteX3159" fmla="*/ 4441592 w 6096000"/>
              <a:gd name="connsiteY3159" fmla="*/ 199151 h 6857997"/>
              <a:gd name="connsiteX3160" fmla="*/ 4432179 w 6096000"/>
              <a:gd name="connsiteY3160" fmla="*/ 207158 h 6857997"/>
              <a:gd name="connsiteX3161" fmla="*/ 4423235 w 6096000"/>
              <a:gd name="connsiteY3161" fmla="*/ 214697 h 6857997"/>
              <a:gd name="connsiteX3162" fmla="*/ 4413801 w 6096000"/>
              <a:gd name="connsiteY3162" fmla="*/ 222214 h 6857997"/>
              <a:gd name="connsiteX3163" fmla="*/ 4413801 w 6096000"/>
              <a:gd name="connsiteY3163" fmla="*/ 222683 h 6857997"/>
              <a:gd name="connsiteX3164" fmla="*/ 4413353 w 6096000"/>
              <a:gd name="connsiteY3164" fmla="*/ 223151 h 6857997"/>
              <a:gd name="connsiteX3165" fmla="*/ 4408647 w 6096000"/>
              <a:gd name="connsiteY3165" fmla="*/ 233522 h 6857997"/>
              <a:gd name="connsiteX3166" fmla="*/ 4403919 w 6096000"/>
              <a:gd name="connsiteY3166" fmla="*/ 244340 h 6857997"/>
              <a:gd name="connsiteX3167" fmla="*/ 4398744 w 6096000"/>
              <a:gd name="connsiteY3167" fmla="*/ 254690 h 6857997"/>
              <a:gd name="connsiteX3168" fmla="*/ 4394038 w 6096000"/>
              <a:gd name="connsiteY3168" fmla="*/ 265530 h 6857997"/>
              <a:gd name="connsiteX3169" fmla="*/ 4388863 w 6096000"/>
              <a:gd name="connsiteY3169" fmla="*/ 275879 h 6857997"/>
              <a:gd name="connsiteX3170" fmla="*/ 4384156 w 6096000"/>
              <a:gd name="connsiteY3170" fmla="*/ 286697 h 6857997"/>
              <a:gd name="connsiteX3171" fmla="*/ 4378981 w 6096000"/>
              <a:gd name="connsiteY3171" fmla="*/ 297068 h 6857997"/>
              <a:gd name="connsiteX3172" fmla="*/ 4374275 w 6096000"/>
              <a:gd name="connsiteY3172" fmla="*/ 307418 h 6857997"/>
              <a:gd name="connsiteX3173" fmla="*/ 4374275 w 6096000"/>
              <a:gd name="connsiteY3173" fmla="*/ 307887 h 6857997"/>
              <a:gd name="connsiteX3174" fmla="*/ 4374275 w 6096000"/>
              <a:gd name="connsiteY3174" fmla="*/ 308355 h 6857997"/>
              <a:gd name="connsiteX3175" fmla="*/ 4374275 w 6096000"/>
              <a:gd name="connsiteY3175" fmla="*/ 312593 h 6857997"/>
              <a:gd name="connsiteX3176" fmla="*/ 4373806 w 6096000"/>
              <a:gd name="connsiteY3176" fmla="*/ 316831 h 6857997"/>
              <a:gd name="connsiteX3177" fmla="*/ 4373806 w 6096000"/>
              <a:gd name="connsiteY3177" fmla="*/ 321537 h 6857997"/>
              <a:gd name="connsiteX3178" fmla="*/ 4373806 w 6096000"/>
              <a:gd name="connsiteY3178" fmla="*/ 325775 h 6857997"/>
              <a:gd name="connsiteX3179" fmla="*/ 4373806 w 6096000"/>
              <a:gd name="connsiteY3179" fmla="*/ 330013 h 6857997"/>
              <a:gd name="connsiteX3180" fmla="*/ 4373806 w 6096000"/>
              <a:gd name="connsiteY3180" fmla="*/ 334719 h 6857997"/>
              <a:gd name="connsiteX3181" fmla="*/ 4373806 w 6096000"/>
              <a:gd name="connsiteY3181" fmla="*/ 338957 h 6857997"/>
              <a:gd name="connsiteX3182" fmla="*/ 4373806 w 6096000"/>
              <a:gd name="connsiteY3182" fmla="*/ 343195 h 6857997"/>
              <a:gd name="connsiteX3183" fmla="*/ 4373806 w 6096000"/>
              <a:gd name="connsiteY3183" fmla="*/ 343663 h 6857997"/>
              <a:gd name="connsiteX3184" fmla="*/ 4373338 w 6096000"/>
              <a:gd name="connsiteY3184" fmla="*/ 377524 h 6857997"/>
              <a:gd name="connsiteX3185" fmla="*/ 4378513 w 6096000"/>
              <a:gd name="connsiteY3185" fmla="*/ 410958 h 6857997"/>
              <a:gd name="connsiteX3186" fmla="*/ 4387926 w 6096000"/>
              <a:gd name="connsiteY3186" fmla="*/ 442965 h 6857997"/>
              <a:gd name="connsiteX3187" fmla="*/ 4402514 w 6096000"/>
              <a:gd name="connsiteY3187" fmla="*/ 473099 h 6857997"/>
              <a:gd name="connsiteX3188" fmla="*/ 4420871 w 6096000"/>
              <a:gd name="connsiteY3188" fmla="*/ 500400 h 6857997"/>
              <a:gd name="connsiteX3189" fmla="*/ 4443466 w 6096000"/>
              <a:gd name="connsiteY3189" fmla="*/ 524868 h 6857997"/>
              <a:gd name="connsiteX3190" fmla="*/ 4469362 w 6096000"/>
              <a:gd name="connsiteY3190" fmla="*/ 545589 h 6857997"/>
              <a:gd name="connsiteX3191" fmla="*/ 4499028 w 6096000"/>
              <a:gd name="connsiteY3191" fmla="*/ 562540 h 6857997"/>
              <a:gd name="connsiteX3192" fmla="*/ 4509846 w 6096000"/>
              <a:gd name="connsiteY3192" fmla="*/ 567226 h 6857997"/>
              <a:gd name="connsiteX3193" fmla="*/ 4521133 w 6096000"/>
              <a:gd name="connsiteY3193" fmla="*/ 571463 h 6857997"/>
              <a:gd name="connsiteX3194" fmla="*/ 4532442 w 6096000"/>
              <a:gd name="connsiteY3194" fmla="*/ 575233 h 6857997"/>
              <a:gd name="connsiteX3195" fmla="*/ 4544218 w 6096000"/>
              <a:gd name="connsiteY3195" fmla="*/ 578065 h 6857997"/>
              <a:gd name="connsiteX3196" fmla="*/ 4555505 w 6096000"/>
              <a:gd name="connsiteY3196" fmla="*/ 580408 h 6857997"/>
              <a:gd name="connsiteX3197" fmla="*/ 4567282 w 6096000"/>
              <a:gd name="connsiteY3197" fmla="*/ 581834 h 6857997"/>
              <a:gd name="connsiteX3198" fmla="*/ 4579038 w 6096000"/>
              <a:gd name="connsiteY3198" fmla="*/ 582771 h 6857997"/>
              <a:gd name="connsiteX3199" fmla="*/ 4590793 w 6096000"/>
              <a:gd name="connsiteY3199" fmla="*/ 583240 h 6857997"/>
              <a:gd name="connsiteX3200" fmla="*/ 4602570 w 6096000"/>
              <a:gd name="connsiteY3200" fmla="*/ 582771 h 6857997"/>
              <a:gd name="connsiteX3201" fmla="*/ 4614325 w 6096000"/>
              <a:gd name="connsiteY3201" fmla="*/ 581834 h 6857997"/>
              <a:gd name="connsiteX3202" fmla="*/ 4626081 w 6096000"/>
              <a:gd name="connsiteY3202" fmla="*/ 580408 h 6857997"/>
              <a:gd name="connsiteX3203" fmla="*/ 4637858 w 6096000"/>
              <a:gd name="connsiteY3203" fmla="*/ 578065 h 6857997"/>
              <a:gd name="connsiteX3204" fmla="*/ 4649145 w 6096000"/>
              <a:gd name="connsiteY3204" fmla="*/ 575233 h 6857997"/>
              <a:gd name="connsiteX3205" fmla="*/ 4660453 w 6096000"/>
              <a:gd name="connsiteY3205" fmla="*/ 571463 h 6857997"/>
              <a:gd name="connsiteX3206" fmla="*/ 4671740 w 6096000"/>
              <a:gd name="connsiteY3206" fmla="*/ 567694 h 6857997"/>
              <a:gd name="connsiteX3207" fmla="*/ 4682580 w 6096000"/>
              <a:gd name="connsiteY3207" fmla="*/ 563009 h 6857997"/>
              <a:gd name="connsiteX3208" fmla="*/ 4683048 w 6096000"/>
              <a:gd name="connsiteY3208" fmla="*/ 562540 h 6857997"/>
              <a:gd name="connsiteX3209" fmla="*/ 4683517 w 6096000"/>
              <a:gd name="connsiteY3209" fmla="*/ 562540 h 6857997"/>
              <a:gd name="connsiteX3210" fmla="*/ 4683985 w 6096000"/>
              <a:gd name="connsiteY3210" fmla="*/ 562051 h 6857997"/>
              <a:gd name="connsiteX3211" fmla="*/ 4684454 w 6096000"/>
              <a:gd name="connsiteY3211" fmla="*/ 562051 h 6857997"/>
              <a:gd name="connsiteX3212" fmla="*/ 4684922 w 6096000"/>
              <a:gd name="connsiteY3212" fmla="*/ 561582 h 6857997"/>
              <a:gd name="connsiteX3213" fmla="*/ 4685412 w 6096000"/>
              <a:gd name="connsiteY3213" fmla="*/ 561582 h 6857997"/>
              <a:gd name="connsiteX3214" fmla="*/ 4685881 w 6096000"/>
              <a:gd name="connsiteY3214" fmla="*/ 561114 h 6857997"/>
              <a:gd name="connsiteX3215" fmla="*/ 4686818 w 6096000"/>
              <a:gd name="connsiteY3215" fmla="*/ 560645 h 6857997"/>
              <a:gd name="connsiteX3216" fmla="*/ 4687755 w 6096000"/>
              <a:gd name="connsiteY3216" fmla="*/ 560177 h 6857997"/>
              <a:gd name="connsiteX3217" fmla="*/ 4688692 w 6096000"/>
              <a:gd name="connsiteY3217" fmla="*/ 559708 h 6857997"/>
              <a:gd name="connsiteX3218" fmla="*/ 4689629 w 6096000"/>
              <a:gd name="connsiteY3218" fmla="*/ 559240 h 6857997"/>
              <a:gd name="connsiteX3219" fmla="*/ 4690566 w 6096000"/>
              <a:gd name="connsiteY3219" fmla="*/ 559240 h 6857997"/>
              <a:gd name="connsiteX3220" fmla="*/ 4691056 w 6096000"/>
              <a:gd name="connsiteY3220" fmla="*/ 558771 h 6857997"/>
              <a:gd name="connsiteX3221" fmla="*/ 4691993 w 6096000"/>
              <a:gd name="connsiteY3221" fmla="*/ 558281 h 6857997"/>
              <a:gd name="connsiteX3222" fmla="*/ 4692930 w 6096000"/>
              <a:gd name="connsiteY3222" fmla="*/ 557813 h 6857997"/>
              <a:gd name="connsiteX3223" fmla="*/ 4693398 w 6096000"/>
              <a:gd name="connsiteY3223" fmla="*/ 557344 h 6857997"/>
              <a:gd name="connsiteX3224" fmla="*/ 4694335 w 6096000"/>
              <a:gd name="connsiteY3224" fmla="*/ 556876 h 6857997"/>
              <a:gd name="connsiteX3225" fmla="*/ 4694825 w 6096000"/>
              <a:gd name="connsiteY3225" fmla="*/ 556407 h 6857997"/>
              <a:gd name="connsiteX3226" fmla="*/ 4695762 w 6096000"/>
              <a:gd name="connsiteY3226" fmla="*/ 556407 h 6857997"/>
              <a:gd name="connsiteX3227" fmla="*/ 4696230 w 6096000"/>
              <a:gd name="connsiteY3227" fmla="*/ 555939 h 6857997"/>
              <a:gd name="connsiteX3228" fmla="*/ 4697168 w 6096000"/>
              <a:gd name="connsiteY3228" fmla="*/ 555470 h 6857997"/>
              <a:gd name="connsiteX3229" fmla="*/ 4697636 w 6096000"/>
              <a:gd name="connsiteY3229" fmla="*/ 555002 h 6857997"/>
              <a:gd name="connsiteX3230" fmla="*/ 4698105 w 6096000"/>
              <a:gd name="connsiteY3230" fmla="*/ 555002 h 6857997"/>
              <a:gd name="connsiteX3231" fmla="*/ 4698594 w 6096000"/>
              <a:gd name="connsiteY3231" fmla="*/ 554512 h 6857997"/>
              <a:gd name="connsiteX3232" fmla="*/ 4699063 w 6096000"/>
              <a:gd name="connsiteY3232" fmla="*/ 554043 h 6857997"/>
              <a:gd name="connsiteX3233" fmla="*/ 4699510 w 6096000"/>
              <a:gd name="connsiteY3233" fmla="*/ 554043 h 6857997"/>
              <a:gd name="connsiteX3234" fmla="*/ 4699979 w 6096000"/>
              <a:gd name="connsiteY3234" fmla="*/ 553596 h 6857997"/>
              <a:gd name="connsiteX3235" fmla="*/ 4700468 w 6096000"/>
              <a:gd name="connsiteY3235" fmla="*/ 553596 h 6857997"/>
              <a:gd name="connsiteX3236" fmla="*/ 4700937 w 6096000"/>
              <a:gd name="connsiteY3236" fmla="*/ 553128 h 6857997"/>
              <a:gd name="connsiteX3237" fmla="*/ 4701405 w 6096000"/>
              <a:gd name="connsiteY3237" fmla="*/ 553128 h 6857997"/>
              <a:gd name="connsiteX3238" fmla="*/ 4702342 w 6096000"/>
              <a:gd name="connsiteY3238" fmla="*/ 552169 h 6857997"/>
              <a:gd name="connsiteX3239" fmla="*/ 4703280 w 6096000"/>
              <a:gd name="connsiteY3239" fmla="*/ 551701 h 6857997"/>
              <a:gd name="connsiteX3240" fmla="*/ 4704238 w 6096000"/>
              <a:gd name="connsiteY3240" fmla="*/ 551232 h 6857997"/>
              <a:gd name="connsiteX3241" fmla="*/ 4705175 w 6096000"/>
              <a:gd name="connsiteY3241" fmla="*/ 550295 h 6857997"/>
              <a:gd name="connsiteX3242" fmla="*/ 4706580 w 6096000"/>
              <a:gd name="connsiteY3242" fmla="*/ 549827 h 6857997"/>
              <a:gd name="connsiteX3243" fmla="*/ 4707517 w 6096000"/>
              <a:gd name="connsiteY3243" fmla="*/ 549358 h 6857997"/>
              <a:gd name="connsiteX3244" fmla="*/ 4708476 w 6096000"/>
              <a:gd name="connsiteY3244" fmla="*/ 548400 h 6857997"/>
              <a:gd name="connsiteX3245" fmla="*/ 4709392 w 6096000"/>
              <a:gd name="connsiteY3245" fmla="*/ 547932 h 6857997"/>
              <a:gd name="connsiteX3246" fmla="*/ 4709881 w 6096000"/>
              <a:gd name="connsiteY3246" fmla="*/ 547932 h 6857997"/>
              <a:gd name="connsiteX3247" fmla="*/ 4709881 w 6096000"/>
              <a:gd name="connsiteY3247" fmla="*/ 547463 h 6857997"/>
              <a:gd name="connsiteX3248" fmla="*/ 4710350 w 6096000"/>
              <a:gd name="connsiteY3248" fmla="*/ 547463 h 6857997"/>
              <a:gd name="connsiteX3249" fmla="*/ 4714588 w 6096000"/>
              <a:gd name="connsiteY3249" fmla="*/ 544162 h 6857997"/>
              <a:gd name="connsiteX3250" fmla="*/ 4719294 w 6096000"/>
              <a:gd name="connsiteY3250" fmla="*/ 541330 h 6857997"/>
              <a:gd name="connsiteX3251" fmla="*/ 4723532 w 6096000"/>
              <a:gd name="connsiteY3251" fmla="*/ 538050 h 6857997"/>
              <a:gd name="connsiteX3252" fmla="*/ 4727770 w 6096000"/>
              <a:gd name="connsiteY3252" fmla="*/ 534750 h 6857997"/>
              <a:gd name="connsiteX3253" fmla="*/ 4731987 w 6096000"/>
              <a:gd name="connsiteY3253" fmla="*/ 531449 h 6857997"/>
              <a:gd name="connsiteX3254" fmla="*/ 4735756 w 6096000"/>
              <a:gd name="connsiteY3254" fmla="*/ 527701 h 6857997"/>
              <a:gd name="connsiteX3255" fmla="*/ 4740015 w 6096000"/>
              <a:gd name="connsiteY3255" fmla="*/ 523931 h 6857997"/>
              <a:gd name="connsiteX3256" fmla="*/ 4743785 w 6096000"/>
              <a:gd name="connsiteY3256" fmla="*/ 520162 h 6857997"/>
              <a:gd name="connsiteX3257" fmla="*/ 4746127 w 6096000"/>
              <a:gd name="connsiteY3257" fmla="*/ 518735 h 6857997"/>
              <a:gd name="connsiteX3258" fmla="*/ 4748470 w 6096000"/>
              <a:gd name="connsiteY3258" fmla="*/ 517351 h 6857997"/>
              <a:gd name="connsiteX3259" fmla="*/ 4750834 w 6096000"/>
              <a:gd name="connsiteY3259" fmla="*/ 515924 h 6857997"/>
              <a:gd name="connsiteX3260" fmla="*/ 4753198 w 6096000"/>
              <a:gd name="connsiteY3260" fmla="*/ 514987 h 6857997"/>
              <a:gd name="connsiteX3261" fmla="*/ 4755540 w 6096000"/>
              <a:gd name="connsiteY3261" fmla="*/ 513582 h 6857997"/>
              <a:gd name="connsiteX3262" fmla="*/ 4757883 w 6096000"/>
              <a:gd name="connsiteY3262" fmla="*/ 512155 h 6857997"/>
              <a:gd name="connsiteX3263" fmla="*/ 4760247 w 6096000"/>
              <a:gd name="connsiteY3263" fmla="*/ 510749 h 6857997"/>
              <a:gd name="connsiteX3264" fmla="*/ 4762611 w 6096000"/>
              <a:gd name="connsiteY3264" fmla="*/ 509323 h 6857997"/>
              <a:gd name="connsiteX3265" fmla="*/ 4763079 w 6096000"/>
              <a:gd name="connsiteY3265" fmla="*/ 509323 h 6857997"/>
              <a:gd name="connsiteX3266" fmla="*/ 4763079 w 6096000"/>
              <a:gd name="connsiteY3266" fmla="*/ 508854 h 6857997"/>
              <a:gd name="connsiteX3267" fmla="*/ 4763548 w 6096000"/>
              <a:gd name="connsiteY3267" fmla="*/ 508854 h 6857997"/>
              <a:gd name="connsiteX3268" fmla="*/ 4768723 w 6096000"/>
              <a:gd name="connsiteY3268" fmla="*/ 498526 h 6857997"/>
              <a:gd name="connsiteX3269" fmla="*/ 4774366 w 6096000"/>
              <a:gd name="connsiteY3269" fmla="*/ 488155 h 6857997"/>
              <a:gd name="connsiteX3270" fmla="*/ 4780010 w 6096000"/>
              <a:gd name="connsiteY3270" fmla="*/ 477315 h 6857997"/>
              <a:gd name="connsiteX3271" fmla="*/ 4785206 w 6096000"/>
              <a:gd name="connsiteY3271" fmla="*/ 466965 h 6857997"/>
              <a:gd name="connsiteX3272" fmla="*/ 4790849 w 6096000"/>
              <a:gd name="connsiteY3272" fmla="*/ 456616 h 6857997"/>
              <a:gd name="connsiteX3273" fmla="*/ 4796024 w 6096000"/>
              <a:gd name="connsiteY3273" fmla="*/ 446266 h 6857997"/>
              <a:gd name="connsiteX3274" fmla="*/ 4801668 w 6096000"/>
              <a:gd name="connsiteY3274" fmla="*/ 435895 h 6857997"/>
              <a:gd name="connsiteX3275" fmla="*/ 4807311 w 6096000"/>
              <a:gd name="connsiteY3275" fmla="*/ 425545 h 6857997"/>
              <a:gd name="connsiteX3276" fmla="*/ 4807311 w 6096000"/>
              <a:gd name="connsiteY3276" fmla="*/ 425077 h 6857997"/>
              <a:gd name="connsiteX3277" fmla="*/ 4808270 w 6096000"/>
              <a:gd name="connsiteY3277" fmla="*/ 414727 h 6857997"/>
              <a:gd name="connsiteX3278" fmla="*/ 4809185 w 6096000"/>
              <a:gd name="connsiteY3278" fmla="*/ 404377 h 6857997"/>
              <a:gd name="connsiteX3279" fmla="*/ 4810144 w 6096000"/>
              <a:gd name="connsiteY3279" fmla="*/ 394006 h 6857997"/>
              <a:gd name="connsiteX3280" fmla="*/ 4811081 w 6096000"/>
              <a:gd name="connsiteY3280" fmla="*/ 383657 h 6857997"/>
              <a:gd name="connsiteX3281" fmla="*/ 4812018 w 6096000"/>
              <a:gd name="connsiteY3281" fmla="*/ 373286 h 6857997"/>
              <a:gd name="connsiteX3282" fmla="*/ 4812955 w 6096000"/>
              <a:gd name="connsiteY3282" fmla="*/ 362957 h 6857997"/>
              <a:gd name="connsiteX3283" fmla="*/ 4813913 w 6096000"/>
              <a:gd name="connsiteY3283" fmla="*/ 352608 h 6857997"/>
              <a:gd name="connsiteX3284" fmla="*/ 4814850 w 6096000"/>
              <a:gd name="connsiteY3284" fmla="*/ 342258 h 6857997"/>
              <a:gd name="connsiteX3285" fmla="*/ 4815319 w 6096000"/>
              <a:gd name="connsiteY3285" fmla="*/ 342258 h 6857997"/>
              <a:gd name="connsiteX3286" fmla="*/ 4815319 w 6096000"/>
              <a:gd name="connsiteY3286" fmla="*/ 341768 h 6857997"/>
              <a:gd name="connsiteX3287" fmla="*/ 4814850 w 6096000"/>
              <a:gd name="connsiteY3287" fmla="*/ 341768 h 6857997"/>
              <a:gd name="connsiteX3288" fmla="*/ 4812955 w 6096000"/>
              <a:gd name="connsiteY3288" fmla="*/ 332845 h 6857997"/>
              <a:gd name="connsiteX3289" fmla="*/ 4810612 w 6096000"/>
              <a:gd name="connsiteY3289" fmla="*/ 323901 h 6857997"/>
              <a:gd name="connsiteX3290" fmla="*/ 4808270 w 6096000"/>
              <a:gd name="connsiteY3290" fmla="*/ 314957 h 6857997"/>
              <a:gd name="connsiteX3291" fmla="*/ 4805906 w 6096000"/>
              <a:gd name="connsiteY3291" fmla="*/ 305991 h 6857997"/>
              <a:gd name="connsiteX3292" fmla="*/ 4803542 w 6096000"/>
              <a:gd name="connsiteY3292" fmla="*/ 297068 h 6857997"/>
              <a:gd name="connsiteX3293" fmla="*/ 4801199 w 6096000"/>
              <a:gd name="connsiteY3293" fmla="*/ 288124 h 6857997"/>
              <a:gd name="connsiteX3294" fmla="*/ 4798835 w 6096000"/>
              <a:gd name="connsiteY3294" fmla="*/ 279180 h 6857997"/>
              <a:gd name="connsiteX3295" fmla="*/ 4796493 w 6096000"/>
              <a:gd name="connsiteY3295" fmla="*/ 270236 h 6857997"/>
              <a:gd name="connsiteX3296" fmla="*/ 4796493 w 6096000"/>
              <a:gd name="connsiteY3296" fmla="*/ 269767 h 6857997"/>
              <a:gd name="connsiteX3297" fmla="*/ 4790360 w 6096000"/>
              <a:gd name="connsiteY3297" fmla="*/ 261292 h 6857997"/>
              <a:gd name="connsiteX3298" fmla="*/ 4784716 w 6096000"/>
              <a:gd name="connsiteY3298" fmla="*/ 252816 h 6857997"/>
              <a:gd name="connsiteX3299" fmla="*/ 4778604 w 6096000"/>
              <a:gd name="connsiteY3299" fmla="*/ 243872 h 6857997"/>
              <a:gd name="connsiteX3300" fmla="*/ 4772961 w 6096000"/>
              <a:gd name="connsiteY3300" fmla="*/ 235396 h 6857997"/>
              <a:gd name="connsiteX3301" fmla="*/ 4766827 w 6096000"/>
              <a:gd name="connsiteY3301" fmla="*/ 226452 h 6857997"/>
              <a:gd name="connsiteX3302" fmla="*/ 4761184 w 6096000"/>
              <a:gd name="connsiteY3302" fmla="*/ 217976 h 6857997"/>
              <a:gd name="connsiteX3303" fmla="*/ 4755072 w 6096000"/>
              <a:gd name="connsiteY3303" fmla="*/ 209501 h 6857997"/>
              <a:gd name="connsiteX3304" fmla="*/ 4749428 w 6096000"/>
              <a:gd name="connsiteY3304" fmla="*/ 200556 h 6857997"/>
              <a:gd name="connsiteX3305" fmla="*/ 4748938 w 6096000"/>
              <a:gd name="connsiteY3305" fmla="*/ 200556 h 6857997"/>
              <a:gd name="connsiteX3306" fmla="*/ 4748938 w 6096000"/>
              <a:gd name="connsiteY3306" fmla="*/ 200088 h 6857997"/>
              <a:gd name="connsiteX3307" fmla="*/ 4738589 w 6096000"/>
              <a:gd name="connsiteY3307" fmla="*/ 193976 h 6857997"/>
              <a:gd name="connsiteX3308" fmla="*/ 4728239 w 6096000"/>
              <a:gd name="connsiteY3308" fmla="*/ 187374 h 6857997"/>
              <a:gd name="connsiteX3309" fmla="*/ 4717889 w 6096000"/>
              <a:gd name="connsiteY3309" fmla="*/ 180794 h 6857997"/>
              <a:gd name="connsiteX3310" fmla="*/ 4707517 w 6096000"/>
              <a:gd name="connsiteY3310" fmla="*/ 174192 h 6857997"/>
              <a:gd name="connsiteX3311" fmla="*/ 4697168 w 6096000"/>
              <a:gd name="connsiteY3311" fmla="*/ 167612 h 6857997"/>
              <a:gd name="connsiteX3312" fmla="*/ 4687286 w 6096000"/>
              <a:gd name="connsiteY3312" fmla="*/ 161010 h 6857997"/>
              <a:gd name="connsiteX3313" fmla="*/ 4676936 w 6096000"/>
              <a:gd name="connsiteY3313" fmla="*/ 154899 h 6857997"/>
              <a:gd name="connsiteX3314" fmla="*/ 4666565 w 6096000"/>
              <a:gd name="connsiteY3314" fmla="*/ 148318 h 6857997"/>
              <a:gd name="connsiteX3315" fmla="*/ 4666096 w 6096000"/>
              <a:gd name="connsiteY3315" fmla="*/ 148318 h 6857997"/>
              <a:gd name="connsiteX3316" fmla="*/ 4666096 w 6096000"/>
              <a:gd name="connsiteY3316" fmla="*/ 147828 h 6857997"/>
              <a:gd name="connsiteX3317" fmla="*/ 4665628 w 6096000"/>
              <a:gd name="connsiteY3317" fmla="*/ 147828 h 6857997"/>
              <a:gd name="connsiteX3318" fmla="*/ 4653872 w 6096000"/>
              <a:gd name="connsiteY3318" fmla="*/ 146444 h 6857997"/>
              <a:gd name="connsiteX3319" fmla="*/ 4641627 w 6096000"/>
              <a:gd name="connsiteY3319" fmla="*/ 145017 h 6857997"/>
              <a:gd name="connsiteX3320" fmla="*/ 4629850 w 6096000"/>
              <a:gd name="connsiteY3320" fmla="*/ 143612 h 6857997"/>
              <a:gd name="connsiteX3321" fmla="*/ 4617626 w 6096000"/>
              <a:gd name="connsiteY3321" fmla="*/ 142185 h 6857997"/>
              <a:gd name="connsiteX3322" fmla="*/ 4605849 w 6096000"/>
              <a:gd name="connsiteY3322" fmla="*/ 140311 h 6857997"/>
              <a:gd name="connsiteX3323" fmla="*/ 4593625 w 6096000"/>
              <a:gd name="connsiteY3323" fmla="*/ 138905 h 6857997"/>
              <a:gd name="connsiteX3324" fmla="*/ 4581870 w 6096000"/>
              <a:gd name="connsiteY3324" fmla="*/ 137479 h 6857997"/>
              <a:gd name="connsiteX3325" fmla="*/ 4569625 w 6096000"/>
              <a:gd name="connsiteY3325" fmla="*/ 136073 h 6857997"/>
              <a:gd name="connsiteX3326" fmla="*/ 4569156 w 6096000"/>
              <a:gd name="connsiteY3326" fmla="*/ 136073 h 6857997"/>
              <a:gd name="connsiteX3327" fmla="*/ 0 w 6096000"/>
              <a:gd name="connsiteY3327" fmla="*/ 0 h 6857997"/>
              <a:gd name="connsiteX3328" fmla="*/ 6096000 w 6096000"/>
              <a:gd name="connsiteY3328" fmla="*/ 0 h 6857997"/>
              <a:gd name="connsiteX3329" fmla="*/ 6096000 w 6096000"/>
              <a:gd name="connsiteY3329" fmla="*/ 6857997 h 6857997"/>
              <a:gd name="connsiteX3330" fmla="*/ 0 w 6096000"/>
              <a:gd name="connsiteY3330" fmla="*/ 6857997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Lst>
            <a:rect l="l" t="t" r="r" b="b"/>
            <a:pathLst>
              <a:path w="6096000" h="6857997">
                <a:moveTo>
                  <a:pt x="4704238" y="485344"/>
                </a:moveTo>
                <a:cubicBezTo>
                  <a:pt x="4704238" y="491924"/>
                  <a:pt x="4704238" y="491924"/>
                  <a:pt x="4704238" y="491924"/>
                </a:cubicBezTo>
                <a:cubicBezTo>
                  <a:pt x="4704706" y="498036"/>
                  <a:pt x="4704706" y="498036"/>
                  <a:pt x="4704706" y="498036"/>
                </a:cubicBezTo>
                <a:cubicBezTo>
                  <a:pt x="4705175" y="504637"/>
                  <a:pt x="4705175" y="504637"/>
                  <a:pt x="4705175" y="504637"/>
                </a:cubicBezTo>
                <a:cubicBezTo>
                  <a:pt x="4705643" y="510749"/>
                  <a:pt x="4705643" y="510749"/>
                  <a:pt x="4705643" y="510749"/>
                </a:cubicBezTo>
                <a:cubicBezTo>
                  <a:pt x="4706112" y="517351"/>
                  <a:pt x="4706112" y="517351"/>
                  <a:pt x="4706112" y="517351"/>
                </a:cubicBezTo>
                <a:cubicBezTo>
                  <a:pt x="4706580" y="523931"/>
                  <a:pt x="4706580" y="523931"/>
                  <a:pt x="4706580" y="523931"/>
                </a:cubicBezTo>
                <a:cubicBezTo>
                  <a:pt x="4707049" y="530043"/>
                  <a:pt x="4707049" y="530043"/>
                  <a:pt x="4707049" y="530043"/>
                </a:cubicBezTo>
                <a:cubicBezTo>
                  <a:pt x="4707517" y="536645"/>
                  <a:pt x="4707517" y="536645"/>
                  <a:pt x="4707517" y="536645"/>
                </a:cubicBezTo>
                <a:lnTo>
                  <a:pt x="4699510" y="537113"/>
                </a:lnTo>
                <a:cubicBezTo>
                  <a:pt x="4691993" y="538050"/>
                  <a:pt x="4691993" y="538050"/>
                  <a:pt x="4691993" y="538050"/>
                </a:cubicBezTo>
                <a:cubicBezTo>
                  <a:pt x="4683985" y="538519"/>
                  <a:pt x="4683985" y="538519"/>
                  <a:pt x="4683985" y="538519"/>
                </a:cubicBezTo>
                <a:cubicBezTo>
                  <a:pt x="4675999" y="539456"/>
                  <a:pt x="4675999" y="539456"/>
                  <a:pt x="4675999" y="539456"/>
                </a:cubicBezTo>
                <a:cubicBezTo>
                  <a:pt x="4668460" y="539946"/>
                  <a:pt x="4668460" y="539946"/>
                  <a:pt x="4668460" y="539946"/>
                </a:cubicBezTo>
                <a:cubicBezTo>
                  <a:pt x="4660453" y="540883"/>
                  <a:pt x="4660453" y="540883"/>
                  <a:pt x="4660453" y="540883"/>
                </a:cubicBezTo>
                <a:cubicBezTo>
                  <a:pt x="4652446" y="541330"/>
                  <a:pt x="4652446" y="541330"/>
                  <a:pt x="4652446" y="541330"/>
                </a:cubicBezTo>
                <a:cubicBezTo>
                  <a:pt x="4644907" y="542288"/>
                  <a:pt x="4644907" y="542288"/>
                  <a:pt x="4644907" y="542288"/>
                </a:cubicBezTo>
                <a:cubicBezTo>
                  <a:pt x="4652446" y="535218"/>
                  <a:pt x="4652446" y="535218"/>
                  <a:pt x="4652446" y="535218"/>
                </a:cubicBezTo>
                <a:cubicBezTo>
                  <a:pt x="4659516" y="527701"/>
                  <a:pt x="4659516" y="527701"/>
                  <a:pt x="4659516" y="527701"/>
                </a:cubicBezTo>
                <a:cubicBezTo>
                  <a:pt x="4667055" y="520631"/>
                  <a:pt x="4667055" y="520631"/>
                  <a:pt x="4667055" y="520631"/>
                </a:cubicBezTo>
                <a:cubicBezTo>
                  <a:pt x="4674572" y="513582"/>
                  <a:pt x="4674572" y="513582"/>
                  <a:pt x="4674572" y="513582"/>
                </a:cubicBezTo>
                <a:cubicBezTo>
                  <a:pt x="4681643" y="506511"/>
                  <a:pt x="4681643" y="506511"/>
                  <a:pt x="4681643" y="506511"/>
                </a:cubicBezTo>
                <a:cubicBezTo>
                  <a:pt x="4689181" y="499441"/>
                  <a:pt x="4689181" y="499441"/>
                  <a:pt x="4689181" y="499441"/>
                </a:cubicBezTo>
                <a:cubicBezTo>
                  <a:pt x="4696699" y="492392"/>
                  <a:pt x="4696699" y="492392"/>
                  <a:pt x="4696699" y="492392"/>
                </a:cubicBezTo>
                <a:cubicBezTo>
                  <a:pt x="4704238" y="485344"/>
                  <a:pt x="4704238" y="485344"/>
                  <a:pt x="4704238" y="485344"/>
                </a:cubicBezTo>
                <a:close/>
                <a:moveTo>
                  <a:pt x="4620906" y="477315"/>
                </a:moveTo>
                <a:cubicBezTo>
                  <a:pt x="4623270" y="485344"/>
                  <a:pt x="4623270" y="485344"/>
                  <a:pt x="4623270" y="485344"/>
                </a:cubicBezTo>
                <a:cubicBezTo>
                  <a:pt x="4625144" y="493329"/>
                  <a:pt x="4625144" y="493329"/>
                  <a:pt x="4625144" y="493329"/>
                </a:cubicBezTo>
                <a:cubicBezTo>
                  <a:pt x="4627508" y="501805"/>
                  <a:pt x="4627508" y="501805"/>
                  <a:pt x="4627508" y="501805"/>
                </a:cubicBezTo>
                <a:cubicBezTo>
                  <a:pt x="4629382" y="509812"/>
                  <a:pt x="4629382" y="509812"/>
                  <a:pt x="4629382" y="509812"/>
                </a:cubicBezTo>
                <a:cubicBezTo>
                  <a:pt x="4631746" y="517820"/>
                  <a:pt x="4631746" y="517820"/>
                  <a:pt x="4631746" y="517820"/>
                </a:cubicBezTo>
                <a:cubicBezTo>
                  <a:pt x="4633620" y="525805"/>
                  <a:pt x="4633620" y="525805"/>
                  <a:pt x="4633620" y="525805"/>
                </a:cubicBezTo>
                <a:cubicBezTo>
                  <a:pt x="4635962" y="533813"/>
                  <a:pt x="4635962" y="533813"/>
                  <a:pt x="4635962" y="533813"/>
                </a:cubicBezTo>
                <a:cubicBezTo>
                  <a:pt x="4637858" y="541820"/>
                  <a:pt x="4637858" y="541820"/>
                  <a:pt x="4637858" y="541820"/>
                </a:cubicBezTo>
                <a:lnTo>
                  <a:pt x="4627976" y="539946"/>
                </a:lnTo>
                <a:cubicBezTo>
                  <a:pt x="4617626" y="537582"/>
                  <a:pt x="4617626" y="537582"/>
                  <a:pt x="4617626" y="537582"/>
                </a:cubicBezTo>
                <a:cubicBezTo>
                  <a:pt x="4607724" y="535218"/>
                  <a:pt x="4607724" y="535218"/>
                  <a:pt x="4607724" y="535218"/>
                </a:cubicBezTo>
                <a:cubicBezTo>
                  <a:pt x="4597374" y="532876"/>
                  <a:pt x="4597374" y="532876"/>
                  <a:pt x="4597374" y="532876"/>
                </a:cubicBezTo>
                <a:cubicBezTo>
                  <a:pt x="4587513" y="531002"/>
                  <a:pt x="4587513" y="531002"/>
                  <a:pt x="4587513" y="531002"/>
                </a:cubicBezTo>
                <a:cubicBezTo>
                  <a:pt x="4577164" y="528638"/>
                  <a:pt x="4577164" y="528638"/>
                  <a:pt x="4577164" y="528638"/>
                </a:cubicBezTo>
                <a:cubicBezTo>
                  <a:pt x="4567282" y="526274"/>
                  <a:pt x="4567282" y="526274"/>
                  <a:pt x="4567282" y="526274"/>
                </a:cubicBezTo>
                <a:cubicBezTo>
                  <a:pt x="4556911" y="523931"/>
                  <a:pt x="4556911" y="523931"/>
                  <a:pt x="4556911" y="523931"/>
                </a:cubicBezTo>
                <a:cubicBezTo>
                  <a:pt x="4564918" y="518288"/>
                  <a:pt x="4564918" y="518288"/>
                  <a:pt x="4564918" y="518288"/>
                </a:cubicBezTo>
                <a:cubicBezTo>
                  <a:pt x="4572926" y="512623"/>
                  <a:pt x="4572926" y="512623"/>
                  <a:pt x="4572926" y="512623"/>
                </a:cubicBezTo>
                <a:cubicBezTo>
                  <a:pt x="4580912" y="506511"/>
                  <a:pt x="4580912" y="506511"/>
                  <a:pt x="4580912" y="506511"/>
                </a:cubicBezTo>
                <a:cubicBezTo>
                  <a:pt x="4588919" y="500868"/>
                  <a:pt x="4588919" y="500868"/>
                  <a:pt x="4588919" y="500868"/>
                </a:cubicBezTo>
                <a:cubicBezTo>
                  <a:pt x="4596905" y="494756"/>
                  <a:pt x="4596905" y="494756"/>
                  <a:pt x="4596905" y="494756"/>
                </a:cubicBezTo>
                <a:cubicBezTo>
                  <a:pt x="4604912" y="489092"/>
                  <a:pt x="4604912" y="489092"/>
                  <a:pt x="4604912" y="489092"/>
                </a:cubicBezTo>
                <a:cubicBezTo>
                  <a:pt x="4612899" y="483448"/>
                  <a:pt x="4612899" y="483448"/>
                  <a:pt x="4612899" y="483448"/>
                </a:cubicBezTo>
                <a:cubicBezTo>
                  <a:pt x="4620906" y="477315"/>
                  <a:pt x="4620906" y="477315"/>
                  <a:pt x="4620906" y="477315"/>
                </a:cubicBezTo>
                <a:close/>
                <a:moveTo>
                  <a:pt x="4624207" y="476378"/>
                </a:moveTo>
                <a:cubicBezTo>
                  <a:pt x="4633620" y="477315"/>
                  <a:pt x="4633620" y="477315"/>
                  <a:pt x="4633620" y="477315"/>
                </a:cubicBezTo>
                <a:cubicBezTo>
                  <a:pt x="4643501" y="478273"/>
                  <a:pt x="4643501" y="478273"/>
                  <a:pt x="4643501" y="478273"/>
                </a:cubicBezTo>
                <a:cubicBezTo>
                  <a:pt x="4653404" y="478742"/>
                  <a:pt x="4653404" y="478742"/>
                  <a:pt x="4653404" y="478742"/>
                </a:cubicBezTo>
                <a:cubicBezTo>
                  <a:pt x="4662817" y="479679"/>
                  <a:pt x="4662817" y="479679"/>
                  <a:pt x="4662817" y="479679"/>
                </a:cubicBezTo>
                <a:cubicBezTo>
                  <a:pt x="4672698" y="480616"/>
                  <a:pt x="4672698" y="480616"/>
                  <a:pt x="4672698" y="480616"/>
                </a:cubicBezTo>
                <a:cubicBezTo>
                  <a:pt x="4682111" y="481574"/>
                  <a:pt x="4682111" y="481574"/>
                  <a:pt x="4682111" y="481574"/>
                </a:cubicBezTo>
                <a:cubicBezTo>
                  <a:pt x="4691993" y="482043"/>
                  <a:pt x="4691993" y="482043"/>
                  <a:pt x="4691993" y="482043"/>
                </a:cubicBezTo>
                <a:cubicBezTo>
                  <a:pt x="4701874" y="482980"/>
                  <a:pt x="4701874" y="482980"/>
                  <a:pt x="4701874" y="482980"/>
                </a:cubicBezTo>
                <a:cubicBezTo>
                  <a:pt x="4693867" y="490497"/>
                  <a:pt x="4693867" y="490497"/>
                  <a:pt x="4693867" y="490497"/>
                </a:cubicBezTo>
                <a:cubicBezTo>
                  <a:pt x="4686349" y="497567"/>
                  <a:pt x="4686349" y="497567"/>
                  <a:pt x="4686349" y="497567"/>
                </a:cubicBezTo>
                <a:cubicBezTo>
                  <a:pt x="4678810" y="504637"/>
                  <a:pt x="4678810" y="504637"/>
                  <a:pt x="4678810" y="504637"/>
                </a:cubicBezTo>
                <a:cubicBezTo>
                  <a:pt x="4671271" y="512155"/>
                  <a:pt x="4671271" y="512155"/>
                  <a:pt x="4671271" y="512155"/>
                </a:cubicBezTo>
                <a:cubicBezTo>
                  <a:pt x="4663754" y="519225"/>
                  <a:pt x="4663754" y="519225"/>
                  <a:pt x="4663754" y="519225"/>
                </a:cubicBezTo>
                <a:cubicBezTo>
                  <a:pt x="4656215" y="526764"/>
                  <a:pt x="4656215" y="526764"/>
                  <a:pt x="4656215" y="526764"/>
                </a:cubicBezTo>
                <a:cubicBezTo>
                  <a:pt x="4648676" y="533813"/>
                  <a:pt x="4648676" y="533813"/>
                  <a:pt x="4648676" y="533813"/>
                </a:cubicBezTo>
                <a:cubicBezTo>
                  <a:pt x="4641159" y="540883"/>
                  <a:pt x="4641159" y="540883"/>
                  <a:pt x="4641159" y="540883"/>
                </a:cubicBezTo>
                <a:lnTo>
                  <a:pt x="4638795" y="532876"/>
                </a:lnTo>
                <a:cubicBezTo>
                  <a:pt x="4636921" y="524868"/>
                  <a:pt x="4636921" y="524868"/>
                  <a:pt x="4636921" y="524868"/>
                </a:cubicBezTo>
                <a:cubicBezTo>
                  <a:pt x="4634578" y="516861"/>
                  <a:pt x="4634578" y="516861"/>
                  <a:pt x="4634578" y="516861"/>
                </a:cubicBezTo>
                <a:cubicBezTo>
                  <a:pt x="4632683" y="508854"/>
                  <a:pt x="4632683" y="508854"/>
                  <a:pt x="4632683" y="508854"/>
                </a:cubicBezTo>
                <a:cubicBezTo>
                  <a:pt x="4630319" y="500868"/>
                  <a:pt x="4630319" y="500868"/>
                  <a:pt x="4630319" y="500868"/>
                </a:cubicBezTo>
                <a:cubicBezTo>
                  <a:pt x="4628445" y="492861"/>
                  <a:pt x="4628445" y="492861"/>
                  <a:pt x="4628445" y="492861"/>
                </a:cubicBezTo>
                <a:cubicBezTo>
                  <a:pt x="4626081" y="484385"/>
                  <a:pt x="4626081" y="484385"/>
                  <a:pt x="4626081" y="484385"/>
                </a:cubicBezTo>
                <a:cubicBezTo>
                  <a:pt x="4624207" y="476378"/>
                  <a:pt x="4624207" y="476378"/>
                  <a:pt x="4624207" y="476378"/>
                </a:cubicBezTo>
                <a:close/>
                <a:moveTo>
                  <a:pt x="4764485" y="471203"/>
                </a:moveTo>
                <a:cubicBezTo>
                  <a:pt x="4764953" y="471203"/>
                  <a:pt x="4764953" y="471203"/>
                  <a:pt x="4764953" y="471203"/>
                </a:cubicBezTo>
                <a:cubicBezTo>
                  <a:pt x="4764953" y="471672"/>
                  <a:pt x="4764953" y="471672"/>
                  <a:pt x="4765422" y="471672"/>
                </a:cubicBezTo>
                <a:cubicBezTo>
                  <a:pt x="4765422" y="471672"/>
                  <a:pt x="4765422" y="471672"/>
                  <a:pt x="4765890" y="471672"/>
                </a:cubicBezTo>
                <a:cubicBezTo>
                  <a:pt x="4765890" y="472162"/>
                  <a:pt x="4765890" y="472162"/>
                  <a:pt x="4766380" y="472162"/>
                </a:cubicBezTo>
                <a:cubicBezTo>
                  <a:pt x="4765890" y="476378"/>
                  <a:pt x="4765890" y="476378"/>
                  <a:pt x="4765890" y="476378"/>
                </a:cubicBezTo>
                <a:cubicBezTo>
                  <a:pt x="4764953" y="480616"/>
                  <a:pt x="4764953" y="480616"/>
                  <a:pt x="4764953" y="480616"/>
                </a:cubicBezTo>
                <a:lnTo>
                  <a:pt x="4763995" y="485344"/>
                </a:lnTo>
                <a:cubicBezTo>
                  <a:pt x="4763548" y="489560"/>
                  <a:pt x="4763548" y="489560"/>
                  <a:pt x="4763548" y="489560"/>
                </a:cubicBezTo>
                <a:cubicBezTo>
                  <a:pt x="4762611" y="493798"/>
                  <a:pt x="4762611" y="493798"/>
                  <a:pt x="4762611" y="493798"/>
                </a:cubicBezTo>
                <a:cubicBezTo>
                  <a:pt x="4762121" y="498036"/>
                  <a:pt x="4762121" y="498036"/>
                  <a:pt x="4762121" y="498036"/>
                </a:cubicBezTo>
                <a:cubicBezTo>
                  <a:pt x="4761184" y="502742"/>
                  <a:pt x="4761184" y="502742"/>
                  <a:pt x="4761184" y="502742"/>
                </a:cubicBezTo>
                <a:cubicBezTo>
                  <a:pt x="4760247" y="506980"/>
                  <a:pt x="4760247" y="506980"/>
                  <a:pt x="4760247" y="506980"/>
                </a:cubicBezTo>
                <a:cubicBezTo>
                  <a:pt x="4755072" y="510281"/>
                  <a:pt x="4755072" y="510281"/>
                  <a:pt x="4755072" y="510281"/>
                </a:cubicBezTo>
                <a:cubicBezTo>
                  <a:pt x="4749428" y="513092"/>
                  <a:pt x="4749428" y="513092"/>
                  <a:pt x="4749428" y="513092"/>
                </a:cubicBezTo>
                <a:cubicBezTo>
                  <a:pt x="4743785" y="516393"/>
                  <a:pt x="4743785" y="516393"/>
                  <a:pt x="4743785" y="516393"/>
                </a:cubicBezTo>
                <a:cubicBezTo>
                  <a:pt x="4738120" y="519694"/>
                  <a:pt x="4738120" y="519694"/>
                  <a:pt x="4738120" y="519694"/>
                </a:cubicBezTo>
                <a:cubicBezTo>
                  <a:pt x="4732477" y="522994"/>
                  <a:pt x="4732477" y="522994"/>
                  <a:pt x="4732477" y="522994"/>
                </a:cubicBezTo>
                <a:cubicBezTo>
                  <a:pt x="4726833" y="525805"/>
                  <a:pt x="4726833" y="525805"/>
                  <a:pt x="4726833" y="525805"/>
                </a:cubicBezTo>
                <a:cubicBezTo>
                  <a:pt x="4721190" y="529106"/>
                  <a:pt x="4721190" y="529106"/>
                  <a:pt x="4721190" y="529106"/>
                </a:cubicBezTo>
                <a:cubicBezTo>
                  <a:pt x="4715993" y="532407"/>
                  <a:pt x="4715993" y="532407"/>
                  <a:pt x="4715993" y="532407"/>
                </a:cubicBezTo>
                <a:cubicBezTo>
                  <a:pt x="4721658" y="524868"/>
                  <a:pt x="4721658" y="524868"/>
                  <a:pt x="4721658" y="524868"/>
                </a:cubicBezTo>
                <a:cubicBezTo>
                  <a:pt x="4727770" y="516861"/>
                  <a:pt x="4727770" y="516861"/>
                  <a:pt x="4727770" y="516861"/>
                </a:cubicBezTo>
                <a:cubicBezTo>
                  <a:pt x="4733882" y="509323"/>
                  <a:pt x="4733882" y="509323"/>
                  <a:pt x="4733882" y="509323"/>
                </a:cubicBezTo>
                <a:cubicBezTo>
                  <a:pt x="4740015" y="501805"/>
                  <a:pt x="4740015" y="501805"/>
                  <a:pt x="4740015" y="501805"/>
                </a:cubicBezTo>
                <a:cubicBezTo>
                  <a:pt x="4746127" y="494266"/>
                  <a:pt x="4746127" y="494266"/>
                  <a:pt x="4746127" y="494266"/>
                </a:cubicBezTo>
                <a:cubicBezTo>
                  <a:pt x="4752239" y="486259"/>
                  <a:pt x="4752239" y="486259"/>
                  <a:pt x="4752239" y="486259"/>
                </a:cubicBezTo>
                <a:cubicBezTo>
                  <a:pt x="4758351" y="478742"/>
                  <a:pt x="4758351" y="478742"/>
                  <a:pt x="4758351" y="478742"/>
                </a:cubicBezTo>
                <a:cubicBezTo>
                  <a:pt x="4764485" y="471203"/>
                  <a:pt x="4764485" y="471203"/>
                  <a:pt x="4764485" y="471203"/>
                </a:cubicBezTo>
                <a:close/>
                <a:moveTo>
                  <a:pt x="4760247" y="466497"/>
                </a:moveTo>
                <a:cubicBezTo>
                  <a:pt x="4760247" y="466497"/>
                  <a:pt x="4760247" y="466497"/>
                  <a:pt x="4760247" y="466965"/>
                </a:cubicBezTo>
                <a:cubicBezTo>
                  <a:pt x="4760247" y="466965"/>
                  <a:pt x="4760247" y="466965"/>
                  <a:pt x="4760715" y="466965"/>
                </a:cubicBezTo>
                <a:cubicBezTo>
                  <a:pt x="4760715" y="467434"/>
                  <a:pt x="4760715" y="467434"/>
                  <a:pt x="4760715" y="467434"/>
                </a:cubicBezTo>
                <a:lnTo>
                  <a:pt x="4760715" y="467902"/>
                </a:lnTo>
                <a:cubicBezTo>
                  <a:pt x="4761184" y="467902"/>
                  <a:pt x="4761184" y="467902"/>
                  <a:pt x="4761184" y="468392"/>
                </a:cubicBezTo>
                <a:cubicBezTo>
                  <a:pt x="4761652" y="468392"/>
                  <a:pt x="4761652" y="468861"/>
                  <a:pt x="4761652" y="468861"/>
                </a:cubicBezTo>
                <a:cubicBezTo>
                  <a:pt x="4761652" y="468861"/>
                  <a:pt x="4761652" y="468861"/>
                  <a:pt x="4762121" y="469329"/>
                </a:cubicBezTo>
                <a:cubicBezTo>
                  <a:pt x="4755540" y="477315"/>
                  <a:pt x="4755540" y="477315"/>
                  <a:pt x="4755540" y="477315"/>
                </a:cubicBezTo>
                <a:cubicBezTo>
                  <a:pt x="4748938" y="485344"/>
                  <a:pt x="4748938" y="485344"/>
                  <a:pt x="4748938" y="485344"/>
                </a:cubicBezTo>
                <a:cubicBezTo>
                  <a:pt x="4742826" y="493329"/>
                  <a:pt x="4742826" y="493329"/>
                  <a:pt x="4742826" y="493329"/>
                </a:cubicBezTo>
                <a:cubicBezTo>
                  <a:pt x="4736246" y="501337"/>
                  <a:pt x="4736246" y="501337"/>
                  <a:pt x="4736246" y="501337"/>
                </a:cubicBezTo>
                <a:cubicBezTo>
                  <a:pt x="4729644" y="509323"/>
                  <a:pt x="4729644" y="509323"/>
                  <a:pt x="4729644" y="509323"/>
                </a:cubicBezTo>
                <a:cubicBezTo>
                  <a:pt x="4723532" y="517351"/>
                  <a:pt x="4723532" y="517351"/>
                  <a:pt x="4723532" y="517351"/>
                </a:cubicBezTo>
                <a:cubicBezTo>
                  <a:pt x="4716930" y="525805"/>
                  <a:pt x="4716930" y="525805"/>
                  <a:pt x="4716930" y="525805"/>
                </a:cubicBezTo>
                <a:lnTo>
                  <a:pt x="4710350" y="533813"/>
                </a:lnTo>
                <a:cubicBezTo>
                  <a:pt x="4709881" y="527232"/>
                  <a:pt x="4709881" y="527232"/>
                  <a:pt x="4709881" y="527232"/>
                </a:cubicBezTo>
                <a:cubicBezTo>
                  <a:pt x="4709881" y="521120"/>
                  <a:pt x="4709881" y="521120"/>
                  <a:pt x="4709881" y="521120"/>
                </a:cubicBezTo>
                <a:cubicBezTo>
                  <a:pt x="4709392" y="514519"/>
                  <a:pt x="4709392" y="514519"/>
                  <a:pt x="4709392" y="514519"/>
                </a:cubicBezTo>
                <a:cubicBezTo>
                  <a:pt x="4708944" y="508407"/>
                  <a:pt x="4708944" y="508407"/>
                  <a:pt x="4708944" y="508407"/>
                </a:cubicBezTo>
                <a:cubicBezTo>
                  <a:pt x="4708476" y="501805"/>
                  <a:pt x="4708476" y="501805"/>
                  <a:pt x="4708476" y="501805"/>
                </a:cubicBezTo>
                <a:cubicBezTo>
                  <a:pt x="4708007" y="495693"/>
                  <a:pt x="4708007" y="495693"/>
                  <a:pt x="4708007" y="495693"/>
                </a:cubicBezTo>
                <a:cubicBezTo>
                  <a:pt x="4707517" y="489092"/>
                  <a:pt x="4707517" y="489092"/>
                  <a:pt x="4707517" y="489092"/>
                </a:cubicBezTo>
                <a:cubicBezTo>
                  <a:pt x="4707049" y="482980"/>
                  <a:pt x="4707049" y="482980"/>
                  <a:pt x="4707049" y="482980"/>
                </a:cubicBezTo>
                <a:cubicBezTo>
                  <a:pt x="4713651" y="480616"/>
                  <a:pt x="4713651" y="480616"/>
                  <a:pt x="4713651" y="480616"/>
                </a:cubicBezTo>
                <a:cubicBezTo>
                  <a:pt x="4720231" y="478742"/>
                  <a:pt x="4720231" y="478742"/>
                  <a:pt x="4720231" y="478742"/>
                </a:cubicBezTo>
                <a:cubicBezTo>
                  <a:pt x="4726833" y="476847"/>
                  <a:pt x="4726833" y="476847"/>
                  <a:pt x="4726833" y="476847"/>
                </a:cubicBezTo>
                <a:cubicBezTo>
                  <a:pt x="4733414" y="474504"/>
                  <a:pt x="4733414" y="474504"/>
                  <a:pt x="4733414" y="474504"/>
                </a:cubicBezTo>
                <a:cubicBezTo>
                  <a:pt x="4740484" y="472630"/>
                  <a:pt x="4740484" y="472630"/>
                  <a:pt x="4740484" y="472630"/>
                </a:cubicBezTo>
                <a:cubicBezTo>
                  <a:pt x="4747064" y="470735"/>
                  <a:pt x="4747064" y="470735"/>
                  <a:pt x="4747064" y="470735"/>
                </a:cubicBezTo>
                <a:cubicBezTo>
                  <a:pt x="4753666" y="468392"/>
                  <a:pt x="4753666" y="468392"/>
                  <a:pt x="4753666" y="468392"/>
                </a:cubicBezTo>
                <a:cubicBezTo>
                  <a:pt x="4760247" y="466497"/>
                  <a:pt x="4760247" y="466497"/>
                  <a:pt x="4760247" y="466497"/>
                </a:cubicBezTo>
                <a:close/>
                <a:moveTo>
                  <a:pt x="4972405" y="462040"/>
                </a:moveTo>
                <a:lnTo>
                  <a:pt x="4972858" y="462040"/>
                </a:lnTo>
                <a:lnTo>
                  <a:pt x="4973352" y="462040"/>
                </a:lnTo>
                <a:lnTo>
                  <a:pt x="4973845" y="462040"/>
                </a:lnTo>
                <a:lnTo>
                  <a:pt x="4974298" y="462040"/>
                </a:lnTo>
                <a:lnTo>
                  <a:pt x="4976685" y="469194"/>
                </a:lnTo>
                <a:lnTo>
                  <a:pt x="4979073" y="476347"/>
                </a:lnTo>
                <a:lnTo>
                  <a:pt x="4980966" y="483993"/>
                </a:lnTo>
                <a:lnTo>
                  <a:pt x="4983395" y="491146"/>
                </a:lnTo>
                <a:lnTo>
                  <a:pt x="4978579" y="491146"/>
                </a:lnTo>
                <a:lnTo>
                  <a:pt x="4973352" y="491146"/>
                </a:lnTo>
                <a:lnTo>
                  <a:pt x="4968083" y="491146"/>
                </a:lnTo>
                <a:lnTo>
                  <a:pt x="4963308" y="491146"/>
                </a:lnTo>
                <a:lnTo>
                  <a:pt x="4965202" y="483993"/>
                </a:lnTo>
                <a:lnTo>
                  <a:pt x="4967589" y="476347"/>
                </a:lnTo>
                <a:lnTo>
                  <a:pt x="4970018" y="469194"/>
                </a:lnTo>
                <a:close/>
                <a:moveTo>
                  <a:pt x="5101918" y="462040"/>
                </a:moveTo>
                <a:lnTo>
                  <a:pt x="5102411" y="462040"/>
                </a:lnTo>
                <a:lnTo>
                  <a:pt x="5102863" y="462040"/>
                </a:lnTo>
                <a:lnTo>
                  <a:pt x="5103356" y="462040"/>
                </a:lnTo>
                <a:lnTo>
                  <a:pt x="5103849" y="462040"/>
                </a:lnTo>
                <a:lnTo>
                  <a:pt x="5106233" y="469193"/>
                </a:lnTo>
                <a:lnTo>
                  <a:pt x="5108617" y="476347"/>
                </a:lnTo>
                <a:lnTo>
                  <a:pt x="5111000" y="483993"/>
                </a:lnTo>
                <a:lnTo>
                  <a:pt x="5113384" y="491146"/>
                </a:lnTo>
                <a:lnTo>
                  <a:pt x="5108123" y="491146"/>
                </a:lnTo>
                <a:lnTo>
                  <a:pt x="5102863" y="491146"/>
                </a:lnTo>
                <a:lnTo>
                  <a:pt x="5098095" y="491146"/>
                </a:lnTo>
                <a:lnTo>
                  <a:pt x="5092835" y="491146"/>
                </a:lnTo>
                <a:lnTo>
                  <a:pt x="5095219" y="483993"/>
                </a:lnTo>
                <a:lnTo>
                  <a:pt x="5097602" y="476347"/>
                </a:lnTo>
                <a:lnTo>
                  <a:pt x="5099534" y="469193"/>
                </a:lnTo>
                <a:close/>
                <a:moveTo>
                  <a:pt x="5279477" y="462040"/>
                </a:moveTo>
                <a:lnTo>
                  <a:pt x="5279971" y="462040"/>
                </a:lnTo>
                <a:lnTo>
                  <a:pt x="5280464" y="462040"/>
                </a:lnTo>
                <a:lnTo>
                  <a:pt x="5280917" y="462040"/>
                </a:lnTo>
                <a:lnTo>
                  <a:pt x="5281411" y="462040"/>
                </a:lnTo>
                <a:lnTo>
                  <a:pt x="5283798" y="469193"/>
                </a:lnTo>
                <a:lnTo>
                  <a:pt x="5286186" y="476346"/>
                </a:lnTo>
                <a:lnTo>
                  <a:pt x="5288573" y="483993"/>
                </a:lnTo>
                <a:lnTo>
                  <a:pt x="5290466" y="491146"/>
                </a:lnTo>
                <a:lnTo>
                  <a:pt x="5285692" y="491146"/>
                </a:lnTo>
                <a:lnTo>
                  <a:pt x="5280464" y="491146"/>
                </a:lnTo>
                <a:lnTo>
                  <a:pt x="5275649" y="491146"/>
                </a:lnTo>
                <a:lnTo>
                  <a:pt x="5270421" y="491146"/>
                </a:lnTo>
                <a:lnTo>
                  <a:pt x="5272809" y="483993"/>
                </a:lnTo>
                <a:lnTo>
                  <a:pt x="5275196" y="476346"/>
                </a:lnTo>
                <a:lnTo>
                  <a:pt x="5277089" y="469193"/>
                </a:lnTo>
                <a:close/>
                <a:moveTo>
                  <a:pt x="5024587" y="460602"/>
                </a:moveTo>
                <a:cubicBezTo>
                  <a:pt x="5024587" y="460602"/>
                  <a:pt x="5024587" y="460602"/>
                  <a:pt x="5028411" y="460602"/>
                </a:cubicBezTo>
                <a:cubicBezTo>
                  <a:pt x="5028411" y="460602"/>
                  <a:pt x="5028411" y="460602"/>
                  <a:pt x="5032234" y="460602"/>
                </a:cubicBezTo>
                <a:cubicBezTo>
                  <a:pt x="5032234" y="460602"/>
                  <a:pt x="5032234" y="460602"/>
                  <a:pt x="5036058" y="460602"/>
                </a:cubicBezTo>
                <a:cubicBezTo>
                  <a:pt x="5036058" y="460602"/>
                  <a:pt x="5036058" y="460602"/>
                  <a:pt x="5039881" y="460602"/>
                </a:cubicBezTo>
                <a:cubicBezTo>
                  <a:pt x="5042718" y="460602"/>
                  <a:pt x="5045596" y="460602"/>
                  <a:pt x="5047487" y="461547"/>
                </a:cubicBezTo>
                <a:cubicBezTo>
                  <a:pt x="5049419" y="462493"/>
                  <a:pt x="5051310" y="463479"/>
                  <a:pt x="5052749" y="464918"/>
                </a:cubicBezTo>
                <a:cubicBezTo>
                  <a:pt x="5054188" y="466316"/>
                  <a:pt x="5055134" y="468248"/>
                  <a:pt x="5055627" y="470632"/>
                </a:cubicBezTo>
                <a:cubicBezTo>
                  <a:pt x="5056120" y="473017"/>
                  <a:pt x="5056573" y="475401"/>
                  <a:pt x="5056573" y="478731"/>
                </a:cubicBezTo>
                <a:cubicBezTo>
                  <a:pt x="5056573" y="478731"/>
                  <a:pt x="5056573" y="478731"/>
                  <a:pt x="5056573" y="482554"/>
                </a:cubicBezTo>
                <a:cubicBezTo>
                  <a:pt x="5056573" y="482554"/>
                  <a:pt x="5056573" y="482554"/>
                  <a:pt x="5056573" y="486871"/>
                </a:cubicBezTo>
                <a:cubicBezTo>
                  <a:pt x="5056573" y="486871"/>
                  <a:pt x="5056573" y="486871"/>
                  <a:pt x="5056573" y="491146"/>
                </a:cubicBezTo>
                <a:cubicBezTo>
                  <a:pt x="5056573" y="491146"/>
                  <a:pt x="5056573" y="491146"/>
                  <a:pt x="5056573" y="495463"/>
                </a:cubicBezTo>
                <a:cubicBezTo>
                  <a:pt x="5056573" y="498793"/>
                  <a:pt x="5056120" y="501218"/>
                  <a:pt x="5055627" y="503603"/>
                </a:cubicBezTo>
                <a:cubicBezTo>
                  <a:pt x="5055134" y="505987"/>
                  <a:pt x="5054188" y="507878"/>
                  <a:pt x="5052749" y="509317"/>
                </a:cubicBezTo>
                <a:cubicBezTo>
                  <a:pt x="5051310" y="511208"/>
                  <a:pt x="5049419" y="512153"/>
                  <a:pt x="5047487" y="513140"/>
                </a:cubicBezTo>
                <a:cubicBezTo>
                  <a:pt x="5045102" y="513592"/>
                  <a:pt x="5042718" y="514086"/>
                  <a:pt x="5039881" y="514086"/>
                </a:cubicBezTo>
                <a:lnTo>
                  <a:pt x="5036058" y="514086"/>
                </a:lnTo>
                <a:cubicBezTo>
                  <a:pt x="5036058" y="514086"/>
                  <a:pt x="5036058" y="514086"/>
                  <a:pt x="5032234" y="514086"/>
                </a:cubicBezTo>
                <a:cubicBezTo>
                  <a:pt x="5032234" y="514086"/>
                  <a:pt x="5032234" y="514086"/>
                  <a:pt x="5028411" y="514086"/>
                </a:cubicBezTo>
                <a:cubicBezTo>
                  <a:pt x="5028411" y="514086"/>
                  <a:pt x="5028411" y="514086"/>
                  <a:pt x="5024587" y="514086"/>
                </a:cubicBezTo>
                <a:cubicBezTo>
                  <a:pt x="5024587" y="514086"/>
                  <a:pt x="5024587" y="514086"/>
                  <a:pt x="5024587" y="500725"/>
                </a:cubicBezTo>
                <a:cubicBezTo>
                  <a:pt x="5024587" y="500725"/>
                  <a:pt x="5024587" y="500725"/>
                  <a:pt x="5024587" y="487323"/>
                </a:cubicBezTo>
                <a:cubicBezTo>
                  <a:pt x="5024587" y="487323"/>
                  <a:pt x="5024587" y="487323"/>
                  <a:pt x="5024587" y="473962"/>
                </a:cubicBezTo>
                <a:cubicBezTo>
                  <a:pt x="5024587" y="473962"/>
                  <a:pt x="5024587" y="473962"/>
                  <a:pt x="5024587" y="460602"/>
                </a:cubicBezTo>
                <a:close/>
                <a:moveTo>
                  <a:pt x="5154166" y="460601"/>
                </a:moveTo>
                <a:cubicBezTo>
                  <a:pt x="5154166" y="460601"/>
                  <a:pt x="5154166" y="460601"/>
                  <a:pt x="5158493" y="460601"/>
                </a:cubicBezTo>
                <a:cubicBezTo>
                  <a:pt x="5158493" y="460601"/>
                  <a:pt x="5158493" y="460601"/>
                  <a:pt x="5162325" y="460601"/>
                </a:cubicBezTo>
                <a:cubicBezTo>
                  <a:pt x="5162325" y="460601"/>
                  <a:pt x="5162325" y="460601"/>
                  <a:pt x="5166611" y="460601"/>
                </a:cubicBezTo>
                <a:cubicBezTo>
                  <a:pt x="5166611" y="460601"/>
                  <a:pt x="5166611" y="460601"/>
                  <a:pt x="5170444" y="460601"/>
                </a:cubicBezTo>
                <a:cubicBezTo>
                  <a:pt x="5172875" y="460601"/>
                  <a:pt x="5174771" y="460601"/>
                  <a:pt x="5176213" y="461095"/>
                </a:cubicBezTo>
                <a:cubicBezTo>
                  <a:pt x="5178109" y="461547"/>
                  <a:pt x="5179551" y="462040"/>
                  <a:pt x="5180499" y="462986"/>
                </a:cubicBezTo>
                <a:cubicBezTo>
                  <a:pt x="5181488" y="463931"/>
                  <a:pt x="5182436" y="465370"/>
                  <a:pt x="5182889" y="466809"/>
                </a:cubicBezTo>
                <a:cubicBezTo>
                  <a:pt x="5183384" y="468248"/>
                  <a:pt x="5183878" y="469687"/>
                  <a:pt x="5183878" y="471578"/>
                </a:cubicBezTo>
                <a:cubicBezTo>
                  <a:pt x="5183878" y="473510"/>
                  <a:pt x="5183384" y="474908"/>
                  <a:pt x="5182889" y="476346"/>
                </a:cubicBezTo>
                <a:cubicBezTo>
                  <a:pt x="5182436" y="477785"/>
                  <a:pt x="5181488" y="479224"/>
                  <a:pt x="5180499" y="480170"/>
                </a:cubicBezTo>
                <a:cubicBezTo>
                  <a:pt x="5179551" y="481115"/>
                  <a:pt x="5178109" y="481609"/>
                  <a:pt x="5176708" y="482102"/>
                </a:cubicBezTo>
                <a:cubicBezTo>
                  <a:pt x="5174771" y="482554"/>
                  <a:pt x="5172875" y="482554"/>
                  <a:pt x="5170444" y="482554"/>
                </a:cubicBezTo>
                <a:cubicBezTo>
                  <a:pt x="5170444" y="482554"/>
                  <a:pt x="5170444" y="482554"/>
                  <a:pt x="5166611" y="482554"/>
                </a:cubicBezTo>
                <a:cubicBezTo>
                  <a:pt x="5166611" y="482554"/>
                  <a:pt x="5166611" y="482554"/>
                  <a:pt x="5162325" y="482554"/>
                </a:cubicBezTo>
                <a:cubicBezTo>
                  <a:pt x="5162325" y="482554"/>
                  <a:pt x="5162325" y="482554"/>
                  <a:pt x="5158493" y="482554"/>
                </a:cubicBezTo>
                <a:cubicBezTo>
                  <a:pt x="5158493" y="482554"/>
                  <a:pt x="5158493" y="482554"/>
                  <a:pt x="5154166" y="482554"/>
                </a:cubicBezTo>
                <a:lnTo>
                  <a:pt x="5154166" y="477292"/>
                </a:lnTo>
                <a:cubicBezTo>
                  <a:pt x="5154166" y="477292"/>
                  <a:pt x="5154166" y="477292"/>
                  <a:pt x="5154166" y="471578"/>
                </a:cubicBezTo>
                <a:cubicBezTo>
                  <a:pt x="5154166" y="471578"/>
                  <a:pt x="5154166" y="471578"/>
                  <a:pt x="5154166" y="465863"/>
                </a:cubicBezTo>
                <a:cubicBezTo>
                  <a:pt x="5154166" y="465863"/>
                  <a:pt x="5154166" y="465863"/>
                  <a:pt x="5154166" y="460601"/>
                </a:cubicBezTo>
                <a:close/>
                <a:moveTo>
                  <a:pt x="5422318" y="458658"/>
                </a:moveTo>
                <a:cubicBezTo>
                  <a:pt x="5425202" y="458658"/>
                  <a:pt x="5427591" y="458658"/>
                  <a:pt x="5429980" y="459645"/>
                </a:cubicBezTo>
                <a:cubicBezTo>
                  <a:pt x="5431875" y="460098"/>
                  <a:pt x="5433811" y="461537"/>
                  <a:pt x="5435253" y="462976"/>
                </a:cubicBezTo>
                <a:cubicBezTo>
                  <a:pt x="5436695" y="464416"/>
                  <a:pt x="5437643" y="466308"/>
                  <a:pt x="5438096" y="468734"/>
                </a:cubicBezTo>
                <a:cubicBezTo>
                  <a:pt x="5439084" y="470626"/>
                  <a:pt x="5439084" y="473504"/>
                  <a:pt x="5439084" y="476342"/>
                </a:cubicBezTo>
                <a:cubicBezTo>
                  <a:pt x="5439084" y="476342"/>
                  <a:pt x="5439084" y="476342"/>
                  <a:pt x="5439084" y="481606"/>
                </a:cubicBezTo>
                <a:cubicBezTo>
                  <a:pt x="5439084" y="481606"/>
                  <a:pt x="5439084" y="481606"/>
                  <a:pt x="5439084" y="486870"/>
                </a:cubicBezTo>
                <a:cubicBezTo>
                  <a:pt x="5439084" y="486870"/>
                  <a:pt x="5439084" y="486870"/>
                  <a:pt x="5439084" y="492134"/>
                </a:cubicBezTo>
                <a:cubicBezTo>
                  <a:pt x="5439084" y="492134"/>
                  <a:pt x="5439084" y="492134"/>
                  <a:pt x="5439084" y="497398"/>
                </a:cubicBezTo>
                <a:cubicBezTo>
                  <a:pt x="5439084" y="500729"/>
                  <a:pt x="5439084" y="503608"/>
                  <a:pt x="5438096" y="505499"/>
                </a:cubicBezTo>
                <a:cubicBezTo>
                  <a:pt x="5437643" y="507885"/>
                  <a:pt x="5436201" y="509776"/>
                  <a:pt x="5435253" y="511216"/>
                </a:cubicBezTo>
                <a:cubicBezTo>
                  <a:pt x="5433811" y="513148"/>
                  <a:pt x="5431875" y="514094"/>
                  <a:pt x="5429980" y="515040"/>
                </a:cubicBezTo>
                <a:cubicBezTo>
                  <a:pt x="5427591" y="515534"/>
                  <a:pt x="5425202" y="515986"/>
                  <a:pt x="5422318" y="515986"/>
                </a:cubicBezTo>
                <a:cubicBezTo>
                  <a:pt x="5419476" y="515986"/>
                  <a:pt x="5417045" y="515534"/>
                  <a:pt x="5415150" y="515040"/>
                </a:cubicBezTo>
                <a:cubicBezTo>
                  <a:pt x="5413214" y="514094"/>
                  <a:pt x="5411319" y="513148"/>
                  <a:pt x="5409878" y="511216"/>
                </a:cubicBezTo>
                <a:cubicBezTo>
                  <a:pt x="5408436" y="509776"/>
                  <a:pt x="5407488" y="507885"/>
                  <a:pt x="5406541" y="505499"/>
                </a:cubicBezTo>
                <a:cubicBezTo>
                  <a:pt x="5406046" y="503608"/>
                  <a:pt x="5405552" y="500729"/>
                  <a:pt x="5405552" y="497398"/>
                </a:cubicBezTo>
                <a:lnTo>
                  <a:pt x="5405552" y="492134"/>
                </a:lnTo>
                <a:cubicBezTo>
                  <a:pt x="5405552" y="492134"/>
                  <a:pt x="5405552" y="492134"/>
                  <a:pt x="5405552" y="486870"/>
                </a:cubicBezTo>
                <a:cubicBezTo>
                  <a:pt x="5405552" y="486870"/>
                  <a:pt x="5405552" y="486870"/>
                  <a:pt x="5405552" y="481606"/>
                </a:cubicBezTo>
                <a:cubicBezTo>
                  <a:pt x="5405552" y="481606"/>
                  <a:pt x="5405552" y="481606"/>
                  <a:pt x="5405552" y="476342"/>
                </a:cubicBezTo>
                <a:cubicBezTo>
                  <a:pt x="5405552" y="473504"/>
                  <a:pt x="5406046" y="470626"/>
                  <a:pt x="5406541" y="468734"/>
                </a:cubicBezTo>
                <a:cubicBezTo>
                  <a:pt x="5407488" y="466308"/>
                  <a:pt x="5408436" y="464416"/>
                  <a:pt x="5409878" y="462976"/>
                </a:cubicBezTo>
                <a:cubicBezTo>
                  <a:pt x="5411319" y="461537"/>
                  <a:pt x="5412761" y="460098"/>
                  <a:pt x="5415150" y="459645"/>
                </a:cubicBezTo>
                <a:cubicBezTo>
                  <a:pt x="5417045" y="458658"/>
                  <a:pt x="5419476" y="458658"/>
                  <a:pt x="5422318" y="458658"/>
                </a:cubicBezTo>
                <a:close/>
                <a:moveTo>
                  <a:pt x="4966190" y="451516"/>
                </a:moveTo>
                <a:lnTo>
                  <a:pt x="4960427" y="469194"/>
                </a:lnTo>
                <a:lnTo>
                  <a:pt x="4954706" y="487323"/>
                </a:lnTo>
                <a:lnTo>
                  <a:pt x="4949437" y="505494"/>
                </a:lnTo>
                <a:lnTo>
                  <a:pt x="4943675" y="523171"/>
                </a:lnTo>
                <a:lnTo>
                  <a:pt x="4946062" y="523171"/>
                </a:lnTo>
                <a:lnTo>
                  <a:pt x="4948450" y="523171"/>
                </a:lnTo>
                <a:lnTo>
                  <a:pt x="4950878" y="523171"/>
                </a:lnTo>
                <a:lnTo>
                  <a:pt x="4953265" y="523171"/>
                </a:lnTo>
                <a:lnTo>
                  <a:pt x="4955159" y="517416"/>
                </a:lnTo>
                <a:lnTo>
                  <a:pt x="4957093" y="511208"/>
                </a:lnTo>
                <a:lnTo>
                  <a:pt x="4958534" y="505494"/>
                </a:lnTo>
                <a:lnTo>
                  <a:pt x="4960427" y="499286"/>
                </a:lnTo>
                <a:lnTo>
                  <a:pt x="4967136" y="499286"/>
                </a:lnTo>
                <a:lnTo>
                  <a:pt x="4973352" y="499286"/>
                </a:lnTo>
                <a:lnTo>
                  <a:pt x="4979567" y="499286"/>
                </a:lnTo>
                <a:lnTo>
                  <a:pt x="4986235" y="499286"/>
                </a:lnTo>
                <a:lnTo>
                  <a:pt x="4987675" y="505494"/>
                </a:lnTo>
                <a:lnTo>
                  <a:pt x="4989610" y="511208"/>
                </a:lnTo>
                <a:lnTo>
                  <a:pt x="4991503" y="517416"/>
                </a:lnTo>
                <a:lnTo>
                  <a:pt x="4993438" y="523171"/>
                </a:lnTo>
                <a:lnTo>
                  <a:pt x="4995825" y="523171"/>
                </a:lnTo>
                <a:lnTo>
                  <a:pt x="4998212" y="523171"/>
                </a:lnTo>
                <a:lnTo>
                  <a:pt x="5000600" y="523171"/>
                </a:lnTo>
                <a:lnTo>
                  <a:pt x="5002987" y="523171"/>
                </a:lnTo>
                <a:lnTo>
                  <a:pt x="4997266" y="505494"/>
                </a:lnTo>
                <a:lnTo>
                  <a:pt x="4991997" y="487323"/>
                </a:lnTo>
                <a:lnTo>
                  <a:pt x="4986235" y="469194"/>
                </a:lnTo>
                <a:lnTo>
                  <a:pt x="4980513" y="451516"/>
                </a:lnTo>
                <a:lnTo>
                  <a:pt x="4977179" y="451516"/>
                </a:lnTo>
                <a:lnTo>
                  <a:pt x="4973352" y="451516"/>
                </a:lnTo>
                <a:lnTo>
                  <a:pt x="4969524" y="451516"/>
                </a:lnTo>
                <a:close/>
                <a:moveTo>
                  <a:pt x="5015008" y="451516"/>
                </a:moveTo>
                <a:lnTo>
                  <a:pt x="5015008" y="469194"/>
                </a:lnTo>
                <a:cubicBezTo>
                  <a:pt x="5015008" y="469194"/>
                  <a:pt x="5015008" y="469194"/>
                  <a:pt x="5015008" y="487323"/>
                </a:cubicBezTo>
                <a:cubicBezTo>
                  <a:pt x="5015008" y="487323"/>
                  <a:pt x="5015008" y="487323"/>
                  <a:pt x="5015008" y="505494"/>
                </a:cubicBezTo>
                <a:cubicBezTo>
                  <a:pt x="5015008" y="505494"/>
                  <a:pt x="5015008" y="505494"/>
                  <a:pt x="5015008" y="523171"/>
                </a:cubicBezTo>
                <a:cubicBezTo>
                  <a:pt x="5015008" y="523171"/>
                  <a:pt x="5015008" y="523171"/>
                  <a:pt x="5021216" y="523171"/>
                </a:cubicBezTo>
                <a:cubicBezTo>
                  <a:pt x="5021216" y="523171"/>
                  <a:pt x="5021216" y="523171"/>
                  <a:pt x="5027465" y="523171"/>
                </a:cubicBezTo>
                <a:cubicBezTo>
                  <a:pt x="5027465" y="523171"/>
                  <a:pt x="5027465" y="523171"/>
                  <a:pt x="5033673" y="523171"/>
                </a:cubicBezTo>
                <a:cubicBezTo>
                  <a:pt x="5033673" y="523171"/>
                  <a:pt x="5033673" y="523171"/>
                  <a:pt x="5039881" y="523171"/>
                </a:cubicBezTo>
                <a:cubicBezTo>
                  <a:pt x="5044157" y="523171"/>
                  <a:pt x="5047980" y="522678"/>
                  <a:pt x="5051310" y="521239"/>
                </a:cubicBezTo>
                <a:cubicBezTo>
                  <a:pt x="5054682" y="520293"/>
                  <a:pt x="5057066" y="518402"/>
                  <a:pt x="5059451" y="515977"/>
                </a:cubicBezTo>
                <a:cubicBezTo>
                  <a:pt x="5061835" y="513592"/>
                  <a:pt x="5063274" y="510756"/>
                  <a:pt x="5064713" y="507385"/>
                </a:cubicBezTo>
                <a:cubicBezTo>
                  <a:pt x="5065659" y="504055"/>
                  <a:pt x="5066152" y="500232"/>
                  <a:pt x="5066152" y="495463"/>
                </a:cubicBezTo>
                <a:cubicBezTo>
                  <a:pt x="5066152" y="495463"/>
                  <a:pt x="5066152" y="495463"/>
                  <a:pt x="5066152" y="491146"/>
                </a:cubicBezTo>
                <a:cubicBezTo>
                  <a:pt x="5066152" y="491146"/>
                  <a:pt x="5066152" y="491146"/>
                  <a:pt x="5066152" y="486871"/>
                </a:cubicBezTo>
                <a:cubicBezTo>
                  <a:pt x="5066152" y="486871"/>
                  <a:pt x="5066152" y="486871"/>
                  <a:pt x="5066152" y="482554"/>
                </a:cubicBezTo>
                <a:cubicBezTo>
                  <a:pt x="5066152" y="482554"/>
                  <a:pt x="5066152" y="482554"/>
                  <a:pt x="5066152" y="478731"/>
                </a:cubicBezTo>
                <a:cubicBezTo>
                  <a:pt x="5066152" y="473962"/>
                  <a:pt x="5065659" y="470139"/>
                  <a:pt x="5064713" y="466809"/>
                </a:cubicBezTo>
                <a:cubicBezTo>
                  <a:pt x="5063274" y="463479"/>
                  <a:pt x="5061835" y="460602"/>
                  <a:pt x="5059451" y="458217"/>
                </a:cubicBezTo>
                <a:cubicBezTo>
                  <a:pt x="5057518" y="455833"/>
                  <a:pt x="5054682" y="454394"/>
                  <a:pt x="5051310" y="452955"/>
                </a:cubicBezTo>
                <a:cubicBezTo>
                  <a:pt x="5047980" y="452009"/>
                  <a:pt x="5044157" y="451516"/>
                  <a:pt x="5039881" y="451516"/>
                </a:cubicBezTo>
                <a:cubicBezTo>
                  <a:pt x="5039881" y="451516"/>
                  <a:pt x="5039881" y="451516"/>
                  <a:pt x="5033673" y="451516"/>
                </a:cubicBezTo>
                <a:cubicBezTo>
                  <a:pt x="5033673" y="451516"/>
                  <a:pt x="5033673" y="451516"/>
                  <a:pt x="5027465" y="451516"/>
                </a:cubicBezTo>
                <a:cubicBezTo>
                  <a:pt x="5027465" y="451516"/>
                  <a:pt x="5027465" y="451516"/>
                  <a:pt x="5021216" y="451516"/>
                </a:cubicBezTo>
                <a:cubicBezTo>
                  <a:pt x="5021216" y="451516"/>
                  <a:pt x="5021216" y="451516"/>
                  <a:pt x="5015008" y="451516"/>
                </a:cubicBezTo>
                <a:close/>
                <a:moveTo>
                  <a:pt x="5095712" y="451516"/>
                </a:moveTo>
                <a:lnTo>
                  <a:pt x="5089958" y="469193"/>
                </a:lnTo>
                <a:lnTo>
                  <a:pt x="5084738" y="487323"/>
                </a:lnTo>
                <a:lnTo>
                  <a:pt x="5078985" y="505494"/>
                </a:lnTo>
                <a:lnTo>
                  <a:pt x="5073272" y="523171"/>
                </a:lnTo>
                <a:lnTo>
                  <a:pt x="5075656" y="523171"/>
                </a:lnTo>
                <a:lnTo>
                  <a:pt x="5078039" y="523171"/>
                </a:lnTo>
                <a:lnTo>
                  <a:pt x="5080423" y="523171"/>
                </a:lnTo>
                <a:lnTo>
                  <a:pt x="5082807" y="523171"/>
                </a:lnTo>
                <a:lnTo>
                  <a:pt x="5084738" y="517416"/>
                </a:lnTo>
                <a:lnTo>
                  <a:pt x="5086629" y="511208"/>
                </a:lnTo>
                <a:lnTo>
                  <a:pt x="5088561" y="505494"/>
                </a:lnTo>
                <a:lnTo>
                  <a:pt x="5090451" y="499286"/>
                </a:lnTo>
                <a:lnTo>
                  <a:pt x="5096657" y="499286"/>
                </a:lnTo>
                <a:lnTo>
                  <a:pt x="5102863" y="499286"/>
                </a:lnTo>
                <a:lnTo>
                  <a:pt x="5109562" y="499286"/>
                </a:lnTo>
                <a:lnTo>
                  <a:pt x="5115768" y="499286"/>
                </a:lnTo>
                <a:lnTo>
                  <a:pt x="5117658" y="505494"/>
                </a:lnTo>
                <a:lnTo>
                  <a:pt x="5119590" y="511208"/>
                </a:lnTo>
                <a:lnTo>
                  <a:pt x="5121028" y="517416"/>
                </a:lnTo>
                <a:lnTo>
                  <a:pt x="5122919" y="523171"/>
                </a:lnTo>
                <a:lnTo>
                  <a:pt x="5125303" y="523171"/>
                </a:lnTo>
                <a:lnTo>
                  <a:pt x="5127686" y="523171"/>
                </a:lnTo>
                <a:lnTo>
                  <a:pt x="5130070" y="523171"/>
                </a:lnTo>
                <a:lnTo>
                  <a:pt x="5132947" y="523171"/>
                </a:lnTo>
                <a:lnTo>
                  <a:pt x="5127234" y="505494"/>
                </a:lnTo>
                <a:lnTo>
                  <a:pt x="5121480" y="487323"/>
                </a:lnTo>
                <a:lnTo>
                  <a:pt x="5115768" y="469193"/>
                </a:lnTo>
                <a:lnTo>
                  <a:pt x="5110507" y="451516"/>
                </a:lnTo>
                <a:lnTo>
                  <a:pt x="5106685" y="451516"/>
                </a:lnTo>
                <a:lnTo>
                  <a:pt x="5102863" y="451516"/>
                </a:lnTo>
                <a:lnTo>
                  <a:pt x="5099534" y="451516"/>
                </a:lnTo>
                <a:close/>
                <a:moveTo>
                  <a:pt x="5144605" y="451516"/>
                </a:moveTo>
                <a:cubicBezTo>
                  <a:pt x="5144605" y="451516"/>
                  <a:pt x="5144605" y="451516"/>
                  <a:pt x="5144605" y="469193"/>
                </a:cubicBezTo>
                <a:cubicBezTo>
                  <a:pt x="5144605" y="469193"/>
                  <a:pt x="5144605" y="469193"/>
                  <a:pt x="5144605" y="487323"/>
                </a:cubicBezTo>
                <a:cubicBezTo>
                  <a:pt x="5144605" y="487323"/>
                  <a:pt x="5144605" y="487323"/>
                  <a:pt x="5144605" y="505494"/>
                </a:cubicBezTo>
                <a:cubicBezTo>
                  <a:pt x="5144605" y="505494"/>
                  <a:pt x="5144605" y="505494"/>
                  <a:pt x="5144605" y="523171"/>
                </a:cubicBezTo>
                <a:cubicBezTo>
                  <a:pt x="5144605" y="523171"/>
                  <a:pt x="5144605" y="523171"/>
                  <a:pt x="5146995" y="523171"/>
                </a:cubicBezTo>
                <a:cubicBezTo>
                  <a:pt x="5146995" y="523171"/>
                  <a:pt x="5146995" y="523171"/>
                  <a:pt x="5149385" y="523171"/>
                </a:cubicBezTo>
                <a:cubicBezTo>
                  <a:pt x="5149385" y="523171"/>
                  <a:pt x="5149385" y="523171"/>
                  <a:pt x="5151776" y="523171"/>
                </a:cubicBezTo>
                <a:cubicBezTo>
                  <a:pt x="5151776" y="523171"/>
                  <a:pt x="5151776" y="523171"/>
                  <a:pt x="5154166" y="523171"/>
                </a:cubicBezTo>
                <a:cubicBezTo>
                  <a:pt x="5154166" y="523171"/>
                  <a:pt x="5154166" y="523171"/>
                  <a:pt x="5154166" y="515031"/>
                </a:cubicBezTo>
                <a:cubicBezTo>
                  <a:pt x="5154166" y="515031"/>
                  <a:pt x="5154166" y="515031"/>
                  <a:pt x="5154166" y="507385"/>
                </a:cubicBezTo>
                <a:cubicBezTo>
                  <a:pt x="5154166" y="507385"/>
                  <a:pt x="5154166" y="507385"/>
                  <a:pt x="5154166" y="499286"/>
                </a:cubicBezTo>
                <a:cubicBezTo>
                  <a:pt x="5154166" y="499286"/>
                  <a:pt x="5154166" y="499286"/>
                  <a:pt x="5154166" y="491146"/>
                </a:cubicBezTo>
                <a:cubicBezTo>
                  <a:pt x="5154166" y="491146"/>
                  <a:pt x="5154166" y="491146"/>
                  <a:pt x="5158493" y="491146"/>
                </a:cubicBezTo>
                <a:cubicBezTo>
                  <a:pt x="5158493" y="491146"/>
                  <a:pt x="5158493" y="491146"/>
                  <a:pt x="5162325" y="491146"/>
                </a:cubicBezTo>
                <a:cubicBezTo>
                  <a:pt x="5162325" y="491146"/>
                  <a:pt x="5162325" y="491146"/>
                  <a:pt x="5166611" y="491146"/>
                </a:cubicBezTo>
                <a:cubicBezTo>
                  <a:pt x="5166611" y="491146"/>
                  <a:pt x="5166611" y="491146"/>
                  <a:pt x="5170444" y="491146"/>
                </a:cubicBezTo>
                <a:cubicBezTo>
                  <a:pt x="5174276" y="491146"/>
                  <a:pt x="5177656" y="490694"/>
                  <a:pt x="5180499" y="490201"/>
                </a:cubicBezTo>
                <a:cubicBezTo>
                  <a:pt x="5183384" y="489255"/>
                  <a:pt x="5185774" y="487816"/>
                  <a:pt x="5187670" y="485925"/>
                </a:cubicBezTo>
                <a:cubicBezTo>
                  <a:pt x="5189607" y="484486"/>
                  <a:pt x="5191049" y="482102"/>
                  <a:pt x="5191997" y="479676"/>
                </a:cubicBezTo>
                <a:cubicBezTo>
                  <a:pt x="5193439" y="477292"/>
                  <a:pt x="5193934" y="474455"/>
                  <a:pt x="5193934" y="471125"/>
                </a:cubicBezTo>
                <a:cubicBezTo>
                  <a:pt x="5193934" y="468248"/>
                  <a:pt x="5193439" y="465370"/>
                  <a:pt x="5192491" y="462492"/>
                </a:cubicBezTo>
                <a:cubicBezTo>
                  <a:pt x="5191502" y="460108"/>
                  <a:pt x="5190101" y="458217"/>
                  <a:pt x="5188164" y="456285"/>
                </a:cubicBezTo>
                <a:cubicBezTo>
                  <a:pt x="5185774" y="454846"/>
                  <a:pt x="5183384" y="453448"/>
                  <a:pt x="5180499" y="452462"/>
                </a:cubicBezTo>
                <a:cubicBezTo>
                  <a:pt x="5177656" y="452009"/>
                  <a:pt x="5174276" y="451516"/>
                  <a:pt x="5170444" y="451516"/>
                </a:cubicBezTo>
                <a:lnTo>
                  <a:pt x="5164221" y="451516"/>
                </a:lnTo>
                <a:cubicBezTo>
                  <a:pt x="5164221" y="451516"/>
                  <a:pt x="5164221" y="451516"/>
                  <a:pt x="5157545" y="451516"/>
                </a:cubicBezTo>
                <a:cubicBezTo>
                  <a:pt x="5157545" y="451516"/>
                  <a:pt x="5157545" y="451516"/>
                  <a:pt x="5151322" y="451516"/>
                </a:cubicBezTo>
                <a:cubicBezTo>
                  <a:pt x="5151322" y="451516"/>
                  <a:pt x="5151322" y="451516"/>
                  <a:pt x="5144605" y="451516"/>
                </a:cubicBezTo>
                <a:close/>
                <a:moveTo>
                  <a:pt x="5201417" y="451516"/>
                </a:moveTo>
                <a:lnTo>
                  <a:pt x="5201417" y="453448"/>
                </a:lnTo>
                <a:lnTo>
                  <a:pt x="5201417" y="455832"/>
                </a:lnTo>
                <a:lnTo>
                  <a:pt x="5201417" y="458217"/>
                </a:lnTo>
                <a:lnTo>
                  <a:pt x="5201417" y="460601"/>
                </a:lnTo>
                <a:lnTo>
                  <a:pt x="5206651" y="460601"/>
                </a:lnTo>
                <a:lnTo>
                  <a:pt x="5211473" y="460601"/>
                </a:lnTo>
                <a:lnTo>
                  <a:pt x="5216706" y="460601"/>
                </a:lnTo>
                <a:lnTo>
                  <a:pt x="5221982" y="460601"/>
                </a:lnTo>
                <a:lnTo>
                  <a:pt x="5221982" y="476346"/>
                </a:lnTo>
                <a:lnTo>
                  <a:pt x="5221982" y="491639"/>
                </a:lnTo>
                <a:lnTo>
                  <a:pt x="5221982" y="507384"/>
                </a:lnTo>
                <a:lnTo>
                  <a:pt x="5221982" y="523171"/>
                </a:lnTo>
                <a:lnTo>
                  <a:pt x="5224372" y="523171"/>
                </a:lnTo>
                <a:lnTo>
                  <a:pt x="5226762" y="523171"/>
                </a:lnTo>
                <a:lnTo>
                  <a:pt x="5229152" y="523171"/>
                </a:lnTo>
                <a:lnTo>
                  <a:pt x="5231543" y="523171"/>
                </a:lnTo>
                <a:lnTo>
                  <a:pt x="5231543" y="507384"/>
                </a:lnTo>
                <a:lnTo>
                  <a:pt x="5231543" y="491639"/>
                </a:lnTo>
                <a:lnTo>
                  <a:pt x="5231543" y="476346"/>
                </a:lnTo>
                <a:lnTo>
                  <a:pt x="5231543" y="460601"/>
                </a:lnTo>
                <a:lnTo>
                  <a:pt x="5236364" y="460601"/>
                </a:lnTo>
                <a:lnTo>
                  <a:pt x="5241639" y="460601"/>
                </a:lnTo>
                <a:lnTo>
                  <a:pt x="5246873" y="460601"/>
                </a:lnTo>
                <a:lnTo>
                  <a:pt x="5251654" y="460601"/>
                </a:lnTo>
                <a:lnTo>
                  <a:pt x="5251654" y="458217"/>
                </a:lnTo>
                <a:lnTo>
                  <a:pt x="5251654" y="455832"/>
                </a:lnTo>
                <a:lnTo>
                  <a:pt x="5251654" y="453448"/>
                </a:lnTo>
                <a:lnTo>
                  <a:pt x="5251654" y="451516"/>
                </a:lnTo>
                <a:lnTo>
                  <a:pt x="5239208" y="451516"/>
                </a:lnTo>
                <a:lnTo>
                  <a:pt x="5226762" y="451516"/>
                </a:lnTo>
                <a:lnTo>
                  <a:pt x="5213863" y="451516"/>
                </a:lnTo>
                <a:close/>
                <a:moveTo>
                  <a:pt x="5309052" y="451516"/>
                </a:moveTo>
                <a:lnTo>
                  <a:pt x="5309052" y="453448"/>
                </a:lnTo>
                <a:lnTo>
                  <a:pt x="5309052" y="455832"/>
                </a:lnTo>
                <a:lnTo>
                  <a:pt x="5309052" y="458216"/>
                </a:lnTo>
                <a:lnTo>
                  <a:pt x="5309052" y="460601"/>
                </a:lnTo>
                <a:lnTo>
                  <a:pt x="5314313" y="460601"/>
                </a:lnTo>
                <a:lnTo>
                  <a:pt x="5319082" y="460601"/>
                </a:lnTo>
                <a:lnTo>
                  <a:pt x="5324302" y="460601"/>
                </a:lnTo>
                <a:lnTo>
                  <a:pt x="5329563" y="460601"/>
                </a:lnTo>
                <a:lnTo>
                  <a:pt x="5329563" y="476346"/>
                </a:lnTo>
                <a:lnTo>
                  <a:pt x="5329563" y="491639"/>
                </a:lnTo>
                <a:lnTo>
                  <a:pt x="5329563" y="507384"/>
                </a:lnTo>
                <a:lnTo>
                  <a:pt x="5329563" y="523171"/>
                </a:lnTo>
                <a:lnTo>
                  <a:pt x="5331947" y="523171"/>
                </a:lnTo>
                <a:lnTo>
                  <a:pt x="5334331" y="523171"/>
                </a:lnTo>
                <a:lnTo>
                  <a:pt x="5336715" y="523171"/>
                </a:lnTo>
                <a:lnTo>
                  <a:pt x="5339141" y="523171"/>
                </a:lnTo>
                <a:lnTo>
                  <a:pt x="5339141" y="507384"/>
                </a:lnTo>
                <a:lnTo>
                  <a:pt x="5339141" y="491639"/>
                </a:lnTo>
                <a:lnTo>
                  <a:pt x="5339141" y="476346"/>
                </a:lnTo>
                <a:lnTo>
                  <a:pt x="5339141" y="460601"/>
                </a:lnTo>
                <a:lnTo>
                  <a:pt x="5343909" y="460601"/>
                </a:lnTo>
                <a:lnTo>
                  <a:pt x="5349170" y="460601"/>
                </a:lnTo>
                <a:lnTo>
                  <a:pt x="5354390" y="460601"/>
                </a:lnTo>
                <a:lnTo>
                  <a:pt x="5359652" y="460601"/>
                </a:lnTo>
                <a:lnTo>
                  <a:pt x="5359652" y="458216"/>
                </a:lnTo>
                <a:lnTo>
                  <a:pt x="5359652" y="455832"/>
                </a:lnTo>
                <a:lnTo>
                  <a:pt x="5359652" y="453448"/>
                </a:lnTo>
                <a:lnTo>
                  <a:pt x="5359652" y="451516"/>
                </a:lnTo>
                <a:lnTo>
                  <a:pt x="5346745" y="451516"/>
                </a:lnTo>
                <a:lnTo>
                  <a:pt x="5334331" y="451516"/>
                </a:lnTo>
                <a:lnTo>
                  <a:pt x="5321466" y="451516"/>
                </a:lnTo>
                <a:close/>
                <a:moveTo>
                  <a:pt x="5273261" y="451516"/>
                </a:moveTo>
                <a:lnTo>
                  <a:pt x="5267540" y="469193"/>
                </a:lnTo>
                <a:lnTo>
                  <a:pt x="5262272" y="487323"/>
                </a:lnTo>
                <a:lnTo>
                  <a:pt x="5256509" y="505493"/>
                </a:lnTo>
                <a:lnTo>
                  <a:pt x="5250788" y="523171"/>
                </a:lnTo>
                <a:lnTo>
                  <a:pt x="5253175" y="523171"/>
                </a:lnTo>
                <a:lnTo>
                  <a:pt x="5255563" y="523171"/>
                </a:lnTo>
                <a:lnTo>
                  <a:pt x="5257950" y="523171"/>
                </a:lnTo>
                <a:lnTo>
                  <a:pt x="5260337" y="523171"/>
                </a:lnTo>
                <a:lnTo>
                  <a:pt x="5262272" y="517415"/>
                </a:lnTo>
                <a:lnTo>
                  <a:pt x="5264165" y="511207"/>
                </a:lnTo>
                <a:lnTo>
                  <a:pt x="5266100" y="505493"/>
                </a:lnTo>
                <a:lnTo>
                  <a:pt x="5267993" y="499286"/>
                </a:lnTo>
                <a:lnTo>
                  <a:pt x="5274208" y="499286"/>
                </a:lnTo>
                <a:lnTo>
                  <a:pt x="5280464" y="499286"/>
                </a:lnTo>
                <a:lnTo>
                  <a:pt x="5287132" y="499286"/>
                </a:lnTo>
                <a:lnTo>
                  <a:pt x="5293348" y="499286"/>
                </a:lnTo>
                <a:lnTo>
                  <a:pt x="5295282" y="505493"/>
                </a:lnTo>
                <a:lnTo>
                  <a:pt x="5297176" y="511207"/>
                </a:lnTo>
                <a:lnTo>
                  <a:pt x="5298616" y="517415"/>
                </a:lnTo>
                <a:lnTo>
                  <a:pt x="5300510" y="523171"/>
                </a:lnTo>
                <a:lnTo>
                  <a:pt x="5302938" y="523171"/>
                </a:lnTo>
                <a:lnTo>
                  <a:pt x="5305325" y="523171"/>
                </a:lnTo>
                <a:lnTo>
                  <a:pt x="5307713" y="523171"/>
                </a:lnTo>
                <a:lnTo>
                  <a:pt x="5310100" y="523171"/>
                </a:lnTo>
                <a:lnTo>
                  <a:pt x="5304831" y="505493"/>
                </a:lnTo>
                <a:lnTo>
                  <a:pt x="5299110" y="487323"/>
                </a:lnTo>
                <a:lnTo>
                  <a:pt x="5293348" y="469193"/>
                </a:lnTo>
                <a:lnTo>
                  <a:pt x="5287626" y="451516"/>
                </a:lnTo>
                <a:lnTo>
                  <a:pt x="5284292" y="451516"/>
                </a:lnTo>
                <a:lnTo>
                  <a:pt x="5280464" y="451516"/>
                </a:lnTo>
                <a:lnTo>
                  <a:pt x="5277089" y="451516"/>
                </a:lnTo>
                <a:close/>
                <a:moveTo>
                  <a:pt x="5371672" y="451515"/>
                </a:moveTo>
                <a:lnTo>
                  <a:pt x="5371672" y="469193"/>
                </a:lnTo>
                <a:lnTo>
                  <a:pt x="5371672" y="487322"/>
                </a:lnTo>
                <a:lnTo>
                  <a:pt x="5371672" y="505493"/>
                </a:lnTo>
                <a:lnTo>
                  <a:pt x="5371672" y="523170"/>
                </a:lnTo>
                <a:lnTo>
                  <a:pt x="5374067" y="523170"/>
                </a:lnTo>
                <a:lnTo>
                  <a:pt x="5376461" y="523170"/>
                </a:lnTo>
                <a:lnTo>
                  <a:pt x="5378856" y="523170"/>
                </a:lnTo>
                <a:lnTo>
                  <a:pt x="5381251" y="523170"/>
                </a:lnTo>
                <a:lnTo>
                  <a:pt x="5381251" y="505493"/>
                </a:lnTo>
                <a:lnTo>
                  <a:pt x="5381251" y="487322"/>
                </a:lnTo>
                <a:lnTo>
                  <a:pt x="5381251" y="469193"/>
                </a:lnTo>
                <a:lnTo>
                  <a:pt x="5381251" y="451515"/>
                </a:lnTo>
                <a:lnTo>
                  <a:pt x="5378856" y="451515"/>
                </a:lnTo>
                <a:lnTo>
                  <a:pt x="5376461" y="451515"/>
                </a:lnTo>
                <a:lnTo>
                  <a:pt x="5374067" y="451515"/>
                </a:lnTo>
                <a:close/>
                <a:moveTo>
                  <a:pt x="5464060" y="451515"/>
                </a:moveTo>
                <a:lnTo>
                  <a:pt x="5464060" y="469193"/>
                </a:lnTo>
                <a:lnTo>
                  <a:pt x="5464060" y="487322"/>
                </a:lnTo>
                <a:lnTo>
                  <a:pt x="5464060" y="505493"/>
                </a:lnTo>
                <a:lnTo>
                  <a:pt x="5464060" y="523170"/>
                </a:lnTo>
                <a:lnTo>
                  <a:pt x="5466448" y="523170"/>
                </a:lnTo>
                <a:lnTo>
                  <a:pt x="5468835" y="523170"/>
                </a:lnTo>
                <a:lnTo>
                  <a:pt x="5471223" y="523170"/>
                </a:lnTo>
                <a:lnTo>
                  <a:pt x="5473610" y="523170"/>
                </a:lnTo>
                <a:lnTo>
                  <a:pt x="5473610" y="509768"/>
                </a:lnTo>
                <a:lnTo>
                  <a:pt x="5473610" y="496407"/>
                </a:lnTo>
                <a:lnTo>
                  <a:pt x="5473610" y="482553"/>
                </a:lnTo>
                <a:lnTo>
                  <a:pt x="5473610" y="469193"/>
                </a:lnTo>
                <a:lnTo>
                  <a:pt x="5482707" y="482553"/>
                </a:lnTo>
                <a:lnTo>
                  <a:pt x="5491311" y="496407"/>
                </a:lnTo>
                <a:lnTo>
                  <a:pt x="5499914" y="509768"/>
                </a:lnTo>
                <a:lnTo>
                  <a:pt x="5509012" y="523170"/>
                </a:lnTo>
                <a:lnTo>
                  <a:pt x="5510905" y="523170"/>
                </a:lnTo>
                <a:lnTo>
                  <a:pt x="5513334" y="523170"/>
                </a:lnTo>
                <a:lnTo>
                  <a:pt x="5515721" y="523170"/>
                </a:lnTo>
                <a:lnTo>
                  <a:pt x="5518109" y="523170"/>
                </a:lnTo>
                <a:lnTo>
                  <a:pt x="5518109" y="505493"/>
                </a:lnTo>
                <a:lnTo>
                  <a:pt x="5518109" y="487322"/>
                </a:lnTo>
                <a:lnTo>
                  <a:pt x="5518109" y="469193"/>
                </a:lnTo>
                <a:lnTo>
                  <a:pt x="5518109" y="451515"/>
                </a:lnTo>
                <a:lnTo>
                  <a:pt x="5515721" y="451515"/>
                </a:lnTo>
                <a:lnTo>
                  <a:pt x="5513334" y="451515"/>
                </a:lnTo>
                <a:lnTo>
                  <a:pt x="5510905" y="451515"/>
                </a:lnTo>
                <a:lnTo>
                  <a:pt x="5508518" y="451515"/>
                </a:lnTo>
                <a:lnTo>
                  <a:pt x="5508518" y="464917"/>
                </a:lnTo>
                <a:lnTo>
                  <a:pt x="5508518" y="478278"/>
                </a:lnTo>
                <a:lnTo>
                  <a:pt x="5508518" y="492132"/>
                </a:lnTo>
                <a:lnTo>
                  <a:pt x="5508518" y="505493"/>
                </a:lnTo>
                <a:lnTo>
                  <a:pt x="5508065" y="505493"/>
                </a:lnTo>
                <a:lnTo>
                  <a:pt x="5499420" y="492132"/>
                </a:lnTo>
                <a:lnTo>
                  <a:pt x="5490364" y="478278"/>
                </a:lnTo>
                <a:lnTo>
                  <a:pt x="5481761" y="464917"/>
                </a:lnTo>
                <a:lnTo>
                  <a:pt x="5473157" y="451515"/>
                </a:lnTo>
                <a:lnTo>
                  <a:pt x="5470729" y="451515"/>
                </a:lnTo>
                <a:lnTo>
                  <a:pt x="5468341" y="451515"/>
                </a:lnTo>
                <a:lnTo>
                  <a:pt x="5466448" y="451515"/>
                </a:lnTo>
                <a:close/>
                <a:moveTo>
                  <a:pt x="5422318" y="450063"/>
                </a:moveTo>
                <a:cubicBezTo>
                  <a:pt x="5418034" y="450063"/>
                  <a:pt x="5414203" y="450557"/>
                  <a:pt x="5410825" y="451503"/>
                </a:cubicBezTo>
                <a:cubicBezTo>
                  <a:pt x="5407488" y="452942"/>
                  <a:pt x="5404605" y="454381"/>
                  <a:pt x="5402710" y="456767"/>
                </a:cubicBezTo>
                <a:cubicBezTo>
                  <a:pt x="5400320" y="459152"/>
                  <a:pt x="5398879" y="462031"/>
                  <a:pt x="5397437" y="465362"/>
                </a:cubicBezTo>
                <a:cubicBezTo>
                  <a:pt x="5396489" y="468240"/>
                  <a:pt x="5395995" y="472065"/>
                  <a:pt x="5395995" y="476342"/>
                </a:cubicBezTo>
                <a:lnTo>
                  <a:pt x="5395995" y="481606"/>
                </a:lnTo>
                <a:cubicBezTo>
                  <a:pt x="5395995" y="481606"/>
                  <a:pt x="5395995" y="481606"/>
                  <a:pt x="5395995" y="486870"/>
                </a:cubicBezTo>
                <a:cubicBezTo>
                  <a:pt x="5395995" y="486870"/>
                  <a:pt x="5395995" y="486870"/>
                  <a:pt x="5395995" y="492134"/>
                </a:cubicBezTo>
                <a:cubicBezTo>
                  <a:pt x="5395995" y="492134"/>
                  <a:pt x="5395995" y="492134"/>
                  <a:pt x="5395995" y="497398"/>
                </a:cubicBezTo>
                <a:cubicBezTo>
                  <a:pt x="5395995" y="502620"/>
                  <a:pt x="5396942" y="507391"/>
                  <a:pt x="5398384" y="510763"/>
                </a:cubicBezTo>
                <a:cubicBezTo>
                  <a:pt x="5399826" y="514588"/>
                  <a:pt x="5401721" y="516973"/>
                  <a:pt x="5404605" y="519358"/>
                </a:cubicBezTo>
                <a:cubicBezTo>
                  <a:pt x="5406994" y="521250"/>
                  <a:pt x="5409878" y="522689"/>
                  <a:pt x="5413214" y="523635"/>
                </a:cubicBezTo>
                <a:cubicBezTo>
                  <a:pt x="5416098" y="524622"/>
                  <a:pt x="5419476" y="524622"/>
                  <a:pt x="5422318" y="524622"/>
                </a:cubicBezTo>
                <a:cubicBezTo>
                  <a:pt x="5425655" y="524622"/>
                  <a:pt x="5429033" y="524622"/>
                  <a:pt x="5431875" y="523635"/>
                </a:cubicBezTo>
                <a:cubicBezTo>
                  <a:pt x="5435253" y="522689"/>
                  <a:pt x="5438096" y="521250"/>
                  <a:pt x="5440526" y="519358"/>
                </a:cubicBezTo>
                <a:cubicBezTo>
                  <a:pt x="5442915" y="516973"/>
                  <a:pt x="5445305" y="514588"/>
                  <a:pt x="5446747" y="510763"/>
                </a:cubicBezTo>
                <a:cubicBezTo>
                  <a:pt x="5448188" y="507391"/>
                  <a:pt x="5449136" y="502620"/>
                  <a:pt x="5449136" y="497398"/>
                </a:cubicBezTo>
                <a:cubicBezTo>
                  <a:pt x="5449136" y="497398"/>
                  <a:pt x="5449136" y="497398"/>
                  <a:pt x="5449136" y="492134"/>
                </a:cubicBezTo>
                <a:cubicBezTo>
                  <a:pt x="5449136" y="492134"/>
                  <a:pt x="5449136" y="492134"/>
                  <a:pt x="5449136" y="486870"/>
                </a:cubicBezTo>
                <a:cubicBezTo>
                  <a:pt x="5449136" y="486870"/>
                  <a:pt x="5449136" y="486870"/>
                  <a:pt x="5449136" y="481606"/>
                </a:cubicBezTo>
                <a:cubicBezTo>
                  <a:pt x="5449136" y="481606"/>
                  <a:pt x="5449136" y="481606"/>
                  <a:pt x="5449136" y="476342"/>
                </a:cubicBezTo>
                <a:cubicBezTo>
                  <a:pt x="5449136" y="472065"/>
                  <a:pt x="5448188" y="468240"/>
                  <a:pt x="5447200" y="465362"/>
                </a:cubicBezTo>
                <a:cubicBezTo>
                  <a:pt x="5446252" y="462031"/>
                  <a:pt x="5444357" y="459152"/>
                  <a:pt x="5442421" y="456767"/>
                </a:cubicBezTo>
                <a:cubicBezTo>
                  <a:pt x="5440032" y="454381"/>
                  <a:pt x="5437148" y="452942"/>
                  <a:pt x="5433811" y="451503"/>
                </a:cubicBezTo>
                <a:cubicBezTo>
                  <a:pt x="5430928" y="450557"/>
                  <a:pt x="5427097" y="450063"/>
                  <a:pt x="5422318" y="450063"/>
                </a:cubicBezTo>
                <a:close/>
                <a:moveTo>
                  <a:pt x="4544687" y="448608"/>
                </a:moveTo>
                <a:cubicBezTo>
                  <a:pt x="4554100" y="451909"/>
                  <a:pt x="4554100" y="451909"/>
                  <a:pt x="4554100" y="451909"/>
                </a:cubicBezTo>
                <a:cubicBezTo>
                  <a:pt x="4563044" y="455210"/>
                  <a:pt x="4563044" y="455210"/>
                  <a:pt x="4563044" y="455210"/>
                </a:cubicBezTo>
                <a:cubicBezTo>
                  <a:pt x="4572457" y="458490"/>
                  <a:pt x="4572457" y="458490"/>
                  <a:pt x="4572457" y="458490"/>
                </a:cubicBezTo>
                <a:cubicBezTo>
                  <a:pt x="4581380" y="461791"/>
                  <a:pt x="4581380" y="461791"/>
                  <a:pt x="4581380" y="461791"/>
                </a:cubicBezTo>
                <a:cubicBezTo>
                  <a:pt x="4590793" y="465091"/>
                  <a:pt x="4590793" y="465091"/>
                  <a:pt x="4590793" y="465091"/>
                </a:cubicBezTo>
                <a:cubicBezTo>
                  <a:pt x="4600185" y="468392"/>
                  <a:pt x="4600185" y="468392"/>
                  <a:pt x="4600185" y="468392"/>
                </a:cubicBezTo>
                <a:cubicBezTo>
                  <a:pt x="4609150" y="471672"/>
                  <a:pt x="4609150" y="471672"/>
                  <a:pt x="4609150" y="471672"/>
                </a:cubicBezTo>
                <a:cubicBezTo>
                  <a:pt x="4618563" y="474973"/>
                  <a:pt x="4618563" y="474973"/>
                  <a:pt x="4618563" y="474973"/>
                </a:cubicBezTo>
                <a:cubicBezTo>
                  <a:pt x="4610556" y="481084"/>
                  <a:pt x="4610556" y="481084"/>
                  <a:pt x="4610556" y="481084"/>
                </a:cubicBezTo>
                <a:cubicBezTo>
                  <a:pt x="4602570" y="486728"/>
                  <a:pt x="4602570" y="486728"/>
                  <a:pt x="4602570" y="486728"/>
                </a:cubicBezTo>
                <a:cubicBezTo>
                  <a:pt x="4594541" y="492861"/>
                  <a:pt x="4594541" y="492861"/>
                  <a:pt x="4594541" y="492861"/>
                </a:cubicBezTo>
                <a:cubicBezTo>
                  <a:pt x="4586576" y="498526"/>
                  <a:pt x="4586576" y="498526"/>
                  <a:pt x="4586576" y="498526"/>
                </a:cubicBezTo>
                <a:cubicBezTo>
                  <a:pt x="4578569" y="504637"/>
                  <a:pt x="4578569" y="504637"/>
                  <a:pt x="4578569" y="504637"/>
                </a:cubicBezTo>
                <a:cubicBezTo>
                  <a:pt x="4570562" y="510281"/>
                  <a:pt x="4570562" y="510281"/>
                  <a:pt x="4570562" y="510281"/>
                </a:cubicBezTo>
                <a:cubicBezTo>
                  <a:pt x="4562554" y="515924"/>
                  <a:pt x="4562554" y="515924"/>
                  <a:pt x="4562554" y="515924"/>
                </a:cubicBezTo>
                <a:lnTo>
                  <a:pt x="4554568" y="522036"/>
                </a:lnTo>
                <a:cubicBezTo>
                  <a:pt x="4553141" y="512623"/>
                  <a:pt x="4553141" y="512623"/>
                  <a:pt x="4553141" y="512623"/>
                </a:cubicBezTo>
                <a:cubicBezTo>
                  <a:pt x="4552204" y="503679"/>
                  <a:pt x="4552204" y="503679"/>
                  <a:pt x="4552204" y="503679"/>
                </a:cubicBezTo>
                <a:cubicBezTo>
                  <a:pt x="4550799" y="494266"/>
                  <a:pt x="4550799" y="494266"/>
                  <a:pt x="4550799" y="494266"/>
                </a:cubicBezTo>
                <a:cubicBezTo>
                  <a:pt x="4549372" y="485344"/>
                  <a:pt x="4549372" y="485344"/>
                  <a:pt x="4549372" y="485344"/>
                </a:cubicBezTo>
                <a:cubicBezTo>
                  <a:pt x="4548435" y="475931"/>
                  <a:pt x="4548435" y="475931"/>
                  <a:pt x="4548435" y="475931"/>
                </a:cubicBezTo>
                <a:cubicBezTo>
                  <a:pt x="4547029" y="466965"/>
                  <a:pt x="4547029" y="466965"/>
                  <a:pt x="4547029" y="466965"/>
                </a:cubicBezTo>
                <a:cubicBezTo>
                  <a:pt x="4546092" y="457553"/>
                  <a:pt x="4546092" y="457553"/>
                  <a:pt x="4546092" y="457553"/>
                </a:cubicBezTo>
                <a:cubicBezTo>
                  <a:pt x="4544687" y="448608"/>
                  <a:pt x="4544687" y="448608"/>
                  <a:pt x="4544687" y="448608"/>
                </a:cubicBezTo>
                <a:close/>
                <a:moveTo>
                  <a:pt x="4541386" y="448608"/>
                </a:moveTo>
                <a:cubicBezTo>
                  <a:pt x="4542792" y="457553"/>
                  <a:pt x="4542792" y="457553"/>
                  <a:pt x="4542792" y="457553"/>
                </a:cubicBezTo>
                <a:cubicBezTo>
                  <a:pt x="4543729" y="466965"/>
                  <a:pt x="4543729" y="466965"/>
                  <a:pt x="4543729" y="466965"/>
                </a:cubicBezTo>
                <a:cubicBezTo>
                  <a:pt x="4545155" y="475931"/>
                  <a:pt x="4545155" y="475931"/>
                  <a:pt x="4545155" y="475931"/>
                </a:cubicBezTo>
                <a:cubicBezTo>
                  <a:pt x="4546092" y="485344"/>
                  <a:pt x="4546092" y="485344"/>
                  <a:pt x="4546092" y="485344"/>
                </a:cubicBezTo>
                <a:cubicBezTo>
                  <a:pt x="4547498" y="494266"/>
                  <a:pt x="4547498" y="494266"/>
                  <a:pt x="4547498" y="494266"/>
                </a:cubicBezTo>
                <a:cubicBezTo>
                  <a:pt x="4548904" y="503679"/>
                  <a:pt x="4548904" y="503679"/>
                  <a:pt x="4548904" y="503679"/>
                </a:cubicBezTo>
                <a:cubicBezTo>
                  <a:pt x="4549862" y="513092"/>
                  <a:pt x="4549862" y="513092"/>
                  <a:pt x="4549862" y="513092"/>
                </a:cubicBezTo>
                <a:cubicBezTo>
                  <a:pt x="4551267" y="522036"/>
                  <a:pt x="4551267" y="522036"/>
                  <a:pt x="4551267" y="522036"/>
                </a:cubicBezTo>
                <a:lnTo>
                  <a:pt x="4541386" y="516861"/>
                </a:lnTo>
                <a:cubicBezTo>
                  <a:pt x="4531505" y="512155"/>
                  <a:pt x="4531505" y="512155"/>
                  <a:pt x="4531505" y="512155"/>
                </a:cubicBezTo>
                <a:cubicBezTo>
                  <a:pt x="4522092" y="506980"/>
                  <a:pt x="4522092" y="506980"/>
                  <a:pt x="4522092" y="506980"/>
                </a:cubicBezTo>
                <a:cubicBezTo>
                  <a:pt x="4512210" y="502274"/>
                  <a:pt x="4512210" y="502274"/>
                  <a:pt x="4512210" y="502274"/>
                </a:cubicBezTo>
                <a:cubicBezTo>
                  <a:pt x="4502797" y="497099"/>
                  <a:pt x="4502797" y="497099"/>
                  <a:pt x="4502797" y="497099"/>
                </a:cubicBezTo>
                <a:cubicBezTo>
                  <a:pt x="4492895" y="491924"/>
                  <a:pt x="4492895" y="491924"/>
                  <a:pt x="4492895" y="491924"/>
                </a:cubicBezTo>
                <a:cubicBezTo>
                  <a:pt x="4483013" y="487218"/>
                  <a:pt x="4483013" y="487218"/>
                  <a:pt x="4483013" y="487218"/>
                </a:cubicBezTo>
                <a:cubicBezTo>
                  <a:pt x="4473600" y="482043"/>
                  <a:pt x="4473600" y="482043"/>
                  <a:pt x="4473600" y="482043"/>
                </a:cubicBezTo>
                <a:cubicBezTo>
                  <a:pt x="4482076" y="477805"/>
                  <a:pt x="4482076" y="477805"/>
                  <a:pt x="4482076" y="477805"/>
                </a:cubicBezTo>
                <a:cubicBezTo>
                  <a:pt x="4490552" y="473546"/>
                  <a:pt x="4490552" y="473546"/>
                  <a:pt x="4490552" y="473546"/>
                </a:cubicBezTo>
                <a:cubicBezTo>
                  <a:pt x="4499028" y="469329"/>
                  <a:pt x="4499028" y="469329"/>
                  <a:pt x="4499028" y="469329"/>
                </a:cubicBezTo>
                <a:cubicBezTo>
                  <a:pt x="4507482" y="465091"/>
                  <a:pt x="4507482" y="465091"/>
                  <a:pt x="4507482" y="465091"/>
                </a:cubicBezTo>
                <a:cubicBezTo>
                  <a:pt x="4515958" y="461322"/>
                  <a:pt x="4515958" y="461322"/>
                  <a:pt x="4515958" y="461322"/>
                </a:cubicBezTo>
                <a:cubicBezTo>
                  <a:pt x="4524434" y="457084"/>
                  <a:pt x="4524434" y="457084"/>
                  <a:pt x="4524434" y="457084"/>
                </a:cubicBezTo>
                <a:cubicBezTo>
                  <a:pt x="4532910" y="452846"/>
                  <a:pt x="4532910" y="452846"/>
                  <a:pt x="4532910" y="452846"/>
                </a:cubicBezTo>
                <a:cubicBezTo>
                  <a:pt x="4541386" y="448608"/>
                  <a:pt x="4541386" y="448608"/>
                  <a:pt x="4541386" y="448608"/>
                </a:cubicBezTo>
                <a:close/>
                <a:moveTo>
                  <a:pt x="4798835" y="434021"/>
                </a:moveTo>
                <a:lnTo>
                  <a:pt x="4794619" y="442028"/>
                </a:lnTo>
                <a:cubicBezTo>
                  <a:pt x="4790360" y="450035"/>
                  <a:pt x="4790360" y="450035"/>
                  <a:pt x="4790360" y="450035"/>
                </a:cubicBezTo>
                <a:cubicBezTo>
                  <a:pt x="4786143" y="458021"/>
                  <a:pt x="4786143" y="458021"/>
                  <a:pt x="4786143" y="458021"/>
                </a:cubicBezTo>
                <a:cubicBezTo>
                  <a:pt x="4781905" y="466028"/>
                  <a:pt x="4781905" y="466028"/>
                  <a:pt x="4781905" y="466028"/>
                </a:cubicBezTo>
                <a:cubicBezTo>
                  <a:pt x="4778136" y="474036"/>
                  <a:pt x="4778136" y="474036"/>
                  <a:pt x="4778136" y="474036"/>
                </a:cubicBezTo>
                <a:cubicBezTo>
                  <a:pt x="4773898" y="482043"/>
                  <a:pt x="4773898" y="482043"/>
                  <a:pt x="4773898" y="482043"/>
                </a:cubicBezTo>
                <a:cubicBezTo>
                  <a:pt x="4769660" y="490029"/>
                  <a:pt x="4769660" y="490029"/>
                  <a:pt x="4769660" y="490029"/>
                </a:cubicBezTo>
                <a:cubicBezTo>
                  <a:pt x="4765422" y="498036"/>
                  <a:pt x="4765422" y="498036"/>
                  <a:pt x="4765422" y="498036"/>
                </a:cubicBezTo>
                <a:cubicBezTo>
                  <a:pt x="4765890" y="494756"/>
                  <a:pt x="4765890" y="494756"/>
                  <a:pt x="4765890" y="494756"/>
                </a:cubicBezTo>
                <a:cubicBezTo>
                  <a:pt x="4766380" y="491924"/>
                  <a:pt x="4766380" y="491924"/>
                  <a:pt x="4766380" y="491924"/>
                </a:cubicBezTo>
                <a:cubicBezTo>
                  <a:pt x="4766827" y="488623"/>
                  <a:pt x="4766827" y="488623"/>
                  <a:pt x="4766827" y="488623"/>
                </a:cubicBezTo>
                <a:cubicBezTo>
                  <a:pt x="4767296" y="485344"/>
                  <a:pt x="4767296" y="485344"/>
                  <a:pt x="4767296" y="485344"/>
                </a:cubicBezTo>
                <a:cubicBezTo>
                  <a:pt x="4768254" y="482043"/>
                  <a:pt x="4768254" y="482043"/>
                  <a:pt x="4768254" y="482043"/>
                </a:cubicBezTo>
                <a:cubicBezTo>
                  <a:pt x="4768723" y="479210"/>
                  <a:pt x="4768723" y="479210"/>
                  <a:pt x="4768723" y="479210"/>
                </a:cubicBezTo>
                <a:cubicBezTo>
                  <a:pt x="4769191" y="475931"/>
                  <a:pt x="4769191" y="475931"/>
                  <a:pt x="4769191" y="475931"/>
                </a:cubicBezTo>
                <a:cubicBezTo>
                  <a:pt x="4769660" y="472630"/>
                  <a:pt x="4769660" y="472630"/>
                  <a:pt x="4769660" y="472630"/>
                </a:cubicBezTo>
                <a:cubicBezTo>
                  <a:pt x="4770128" y="472630"/>
                  <a:pt x="4770128" y="472630"/>
                  <a:pt x="4770128" y="472630"/>
                </a:cubicBezTo>
                <a:cubicBezTo>
                  <a:pt x="4770597" y="472630"/>
                  <a:pt x="4771534" y="472630"/>
                  <a:pt x="4772024" y="472630"/>
                </a:cubicBezTo>
                <a:cubicBezTo>
                  <a:pt x="4772961" y="472162"/>
                  <a:pt x="4773429" y="472162"/>
                  <a:pt x="4774366" y="471672"/>
                </a:cubicBezTo>
                <a:cubicBezTo>
                  <a:pt x="4774835" y="471672"/>
                  <a:pt x="4775303" y="471203"/>
                  <a:pt x="4776262" y="470735"/>
                </a:cubicBezTo>
                <a:cubicBezTo>
                  <a:pt x="4776709" y="470266"/>
                  <a:pt x="4777177" y="469798"/>
                  <a:pt x="4777667" y="469329"/>
                </a:cubicBezTo>
                <a:cubicBezTo>
                  <a:pt x="4778136" y="468861"/>
                  <a:pt x="4778604" y="468392"/>
                  <a:pt x="4779073" y="467902"/>
                </a:cubicBezTo>
                <a:cubicBezTo>
                  <a:pt x="4779541" y="467434"/>
                  <a:pt x="4779541" y="466497"/>
                  <a:pt x="4780010" y="466028"/>
                </a:cubicBezTo>
                <a:cubicBezTo>
                  <a:pt x="4780478" y="465091"/>
                  <a:pt x="4780478" y="464623"/>
                  <a:pt x="4780478" y="463665"/>
                </a:cubicBezTo>
                <a:cubicBezTo>
                  <a:pt x="4780947" y="463217"/>
                  <a:pt x="4780947" y="462259"/>
                  <a:pt x="4780947" y="461791"/>
                </a:cubicBezTo>
                <a:cubicBezTo>
                  <a:pt x="4780947" y="461322"/>
                  <a:pt x="4780947" y="460854"/>
                  <a:pt x="4780947" y="460854"/>
                </a:cubicBezTo>
                <a:cubicBezTo>
                  <a:pt x="4780947" y="460385"/>
                  <a:pt x="4780947" y="459917"/>
                  <a:pt x="4780478" y="459917"/>
                </a:cubicBezTo>
                <a:cubicBezTo>
                  <a:pt x="4780478" y="459448"/>
                  <a:pt x="4780478" y="459448"/>
                  <a:pt x="4780478" y="458980"/>
                </a:cubicBezTo>
                <a:cubicBezTo>
                  <a:pt x="4780478" y="458490"/>
                  <a:pt x="4780478" y="458490"/>
                  <a:pt x="4780478" y="458021"/>
                </a:cubicBezTo>
                <a:cubicBezTo>
                  <a:pt x="4780010" y="458021"/>
                  <a:pt x="4780010" y="457553"/>
                  <a:pt x="4780010" y="457084"/>
                </a:cubicBezTo>
                <a:lnTo>
                  <a:pt x="4779541" y="456616"/>
                </a:lnTo>
                <a:cubicBezTo>
                  <a:pt x="4779541" y="456147"/>
                  <a:pt x="4779073" y="456147"/>
                  <a:pt x="4779073" y="455679"/>
                </a:cubicBezTo>
                <a:lnTo>
                  <a:pt x="4778604" y="455210"/>
                </a:lnTo>
                <a:cubicBezTo>
                  <a:pt x="4780947" y="452378"/>
                  <a:pt x="4780947" y="452378"/>
                  <a:pt x="4780947" y="452378"/>
                </a:cubicBezTo>
                <a:cubicBezTo>
                  <a:pt x="4783779" y="450035"/>
                  <a:pt x="4783779" y="450035"/>
                  <a:pt x="4783779" y="450035"/>
                </a:cubicBezTo>
                <a:cubicBezTo>
                  <a:pt x="4786143" y="447203"/>
                  <a:pt x="4786143" y="447203"/>
                  <a:pt x="4786143" y="447203"/>
                </a:cubicBezTo>
                <a:cubicBezTo>
                  <a:pt x="4788954" y="444371"/>
                  <a:pt x="4788954" y="444371"/>
                  <a:pt x="4788954" y="444371"/>
                </a:cubicBezTo>
                <a:cubicBezTo>
                  <a:pt x="4791318" y="442028"/>
                  <a:pt x="4791318" y="442028"/>
                  <a:pt x="4791318" y="442028"/>
                </a:cubicBezTo>
                <a:cubicBezTo>
                  <a:pt x="4793660" y="439196"/>
                  <a:pt x="4793660" y="439196"/>
                  <a:pt x="4793660" y="439196"/>
                </a:cubicBezTo>
                <a:cubicBezTo>
                  <a:pt x="4796493" y="436853"/>
                  <a:pt x="4796493" y="436853"/>
                  <a:pt x="4796493" y="436853"/>
                </a:cubicBezTo>
                <a:cubicBezTo>
                  <a:pt x="4798835" y="434021"/>
                  <a:pt x="4798835" y="434021"/>
                  <a:pt x="4798835" y="434021"/>
                </a:cubicBezTo>
                <a:close/>
                <a:moveTo>
                  <a:pt x="4749897" y="411426"/>
                </a:moveTo>
                <a:lnTo>
                  <a:pt x="4750365" y="411426"/>
                </a:lnTo>
                <a:cubicBezTo>
                  <a:pt x="4750834" y="411426"/>
                  <a:pt x="4750834" y="411426"/>
                  <a:pt x="4750834" y="411426"/>
                </a:cubicBezTo>
                <a:cubicBezTo>
                  <a:pt x="4751302" y="411895"/>
                  <a:pt x="4751302" y="411895"/>
                  <a:pt x="4751302" y="411895"/>
                </a:cubicBezTo>
                <a:cubicBezTo>
                  <a:pt x="4751771" y="411895"/>
                  <a:pt x="4751771" y="411895"/>
                  <a:pt x="4751771" y="411895"/>
                </a:cubicBezTo>
                <a:cubicBezTo>
                  <a:pt x="4752239" y="411895"/>
                  <a:pt x="4752239" y="411895"/>
                  <a:pt x="4752708" y="411895"/>
                </a:cubicBezTo>
                <a:cubicBezTo>
                  <a:pt x="4752708" y="411895"/>
                  <a:pt x="4752708" y="411895"/>
                  <a:pt x="4753198" y="411895"/>
                </a:cubicBezTo>
                <a:lnTo>
                  <a:pt x="4753666" y="412363"/>
                </a:lnTo>
                <a:lnTo>
                  <a:pt x="4754114" y="412363"/>
                </a:lnTo>
                <a:cubicBezTo>
                  <a:pt x="4754582" y="412363"/>
                  <a:pt x="4754582" y="412363"/>
                  <a:pt x="4754582" y="412363"/>
                </a:cubicBezTo>
                <a:cubicBezTo>
                  <a:pt x="4754582" y="411895"/>
                  <a:pt x="4754582" y="411895"/>
                  <a:pt x="4754582" y="411895"/>
                </a:cubicBezTo>
                <a:lnTo>
                  <a:pt x="4755072" y="411895"/>
                </a:lnTo>
                <a:lnTo>
                  <a:pt x="4755540" y="411895"/>
                </a:lnTo>
                <a:cubicBezTo>
                  <a:pt x="4756477" y="417070"/>
                  <a:pt x="4756477" y="417070"/>
                  <a:pt x="4756477" y="417070"/>
                </a:cubicBezTo>
                <a:cubicBezTo>
                  <a:pt x="4757883" y="421776"/>
                  <a:pt x="4757883" y="421776"/>
                  <a:pt x="4757883" y="421776"/>
                </a:cubicBezTo>
                <a:cubicBezTo>
                  <a:pt x="4759310" y="426972"/>
                  <a:pt x="4759310" y="426972"/>
                  <a:pt x="4759310" y="426972"/>
                </a:cubicBezTo>
                <a:cubicBezTo>
                  <a:pt x="4760715" y="431657"/>
                  <a:pt x="4760715" y="431657"/>
                  <a:pt x="4760715" y="431657"/>
                </a:cubicBezTo>
                <a:cubicBezTo>
                  <a:pt x="4761652" y="436853"/>
                  <a:pt x="4761652" y="436853"/>
                  <a:pt x="4761652" y="436853"/>
                </a:cubicBezTo>
                <a:cubicBezTo>
                  <a:pt x="4763079" y="441538"/>
                  <a:pt x="4763079" y="441538"/>
                  <a:pt x="4763079" y="441538"/>
                </a:cubicBezTo>
                <a:cubicBezTo>
                  <a:pt x="4764485" y="446734"/>
                  <a:pt x="4764485" y="446734"/>
                  <a:pt x="4764485" y="446734"/>
                </a:cubicBezTo>
                <a:cubicBezTo>
                  <a:pt x="4765422" y="451441"/>
                  <a:pt x="4765422" y="451441"/>
                  <a:pt x="4765422" y="451441"/>
                </a:cubicBezTo>
                <a:cubicBezTo>
                  <a:pt x="4764953" y="451909"/>
                  <a:pt x="4764485" y="451909"/>
                  <a:pt x="4763995" y="452378"/>
                </a:cubicBezTo>
                <a:cubicBezTo>
                  <a:pt x="4763995" y="452378"/>
                  <a:pt x="4763548" y="452846"/>
                  <a:pt x="4763079" y="453336"/>
                </a:cubicBezTo>
                <a:cubicBezTo>
                  <a:pt x="4762611" y="453336"/>
                  <a:pt x="4762121" y="453783"/>
                  <a:pt x="4761652" y="454252"/>
                </a:cubicBezTo>
                <a:cubicBezTo>
                  <a:pt x="4761652" y="454720"/>
                  <a:pt x="4761184" y="455210"/>
                  <a:pt x="4760715" y="455679"/>
                </a:cubicBezTo>
                <a:cubicBezTo>
                  <a:pt x="4760715" y="456147"/>
                  <a:pt x="4760247" y="456616"/>
                  <a:pt x="4760247" y="457084"/>
                </a:cubicBezTo>
                <a:cubicBezTo>
                  <a:pt x="4759778" y="457553"/>
                  <a:pt x="4759778" y="458021"/>
                  <a:pt x="4759310" y="458490"/>
                </a:cubicBezTo>
                <a:cubicBezTo>
                  <a:pt x="4759310" y="458980"/>
                  <a:pt x="4759310" y="459448"/>
                  <a:pt x="4759310" y="459917"/>
                </a:cubicBezTo>
                <a:cubicBezTo>
                  <a:pt x="4759310" y="460385"/>
                  <a:pt x="4758841" y="460854"/>
                  <a:pt x="4758841" y="461791"/>
                </a:cubicBezTo>
                <a:cubicBezTo>
                  <a:pt x="4758841" y="461791"/>
                  <a:pt x="4758841" y="461791"/>
                  <a:pt x="4758841" y="462259"/>
                </a:cubicBezTo>
                <a:cubicBezTo>
                  <a:pt x="4759310" y="462259"/>
                  <a:pt x="4759310" y="462259"/>
                  <a:pt x="4759310" y="462259"/>
                </a:cubicBezTo>
                <a:cubicBezTo>
                  <a:pt x="4759310" y="462749"/>
                  <a:pt x="4759310" y="462749"/>
                  <a:pt x="4759310" y="462749"/>
                </a:cubicBezTo>
                <a:lnTo>
                  <a:pt x="4759310" y="463217"/>
                </a:lnTo>
                <a:cubicBezTo>
                  <a:pt x="4752708" y="465091"/>
                  <a:pt x="4752708" y="465091"/>
                  <a:pt x="4752708" y="465091"/>
                </a:cubicBezTo>
                <a:cubicBezTo>
                  <a:pt x="4746596" y="466965"/>
                  <a:pt x="4746596" y="466965"/>
                  <a:pt x="4746596" y="466965"/>
                </a:cubicBezTo>
                <a:cubicBezTo>
                  <a:pt x="4740484" y="469329"/>
                  <a:pt x="4740484" y="469329"/>
                  <a:pt x="4740484" y="469329"/>
                </a:cubicBezTo>
                <a:cubicBezTo>
                  <a:pt x="4734351" y="471203"/>
                  <a:pt x="4734351" y="471203"/>
                  <a:pt x="4734351" y="471203"/>
                </a:cubicBezTo>
                <a:cubicBezTo>
                  <a:pt x="4727770" y="473099"/>
                  <a:pt x="4727770" y="473099"/>
                  <a:pt x="4727770" y="473099"/>
                </a:cubicBezTo>
                <a:cubicBezTo>
                  <a:pt x="4721658" y="474973"/>
                  <a:pt x="4721658" y="474973"/>
                  <a:pt x="4721658" y="474973"/>
                </a:cubicBezTo>
                <a:cubicBezTo>
                  <a:pt x="4715525" y="476847"/>
                  <a:pt x="4715525" y="476847"/>
                  <a:pt x="4715525" y="476847"/>
                </a:cubicBezTo>
                <a:cubicBezTo>
                  <a:pt x="4708944" y="478742"/>
                  <a:pt x="4708944" y="478742"/>
                  <a:pt x="4708944" y="478742"/>
                </a:cubicBezTo>
                <a:cubicBezTo>
                  <a:pt x="4714119" y="470266"/>
                  <a:pt x="4714119" y="470266"/>
                  <a:pt x="4714119" y="470266"/>
                </a:cubicBezTo>
                <a:cubicBezTo>
                  <a:pt x="4719294" y="461791"/>
                  <a:pt x="4719294" y="461791"/>
                  <a:pt x="4719294" y="461791"/>
                </a:cubicBezTo>
                <a:cubicBezTo>
                  <a:pt x="4724469" y="453336"/>
                  <a:pt x="4724469" y="453336"/>
                  <a:pt x="4724469" y="453336"/>
                </a:cubicBezTo>
                <a:cubicBezTo>
                  <a:pt x="4729644" y="444839"/>
                  <a:pt x="4729644" y="444839"/>
                  <a:pt x="4729644" y="444839"/>
                </a:cubicBezTo>
                <a:cubicBezTo>
                  <a:pt x="4734819" y="436385"/>
                  <a:pt x="4734819" y="436385"/>
                  <a:pt x="4734819" y="436385"/>
                </a:cubicBezTo>
                <a:cubicBezTo>
                  <a:pt x="4739526" y="428356"/>
                  <a:pt x="4739526" y="428356"/>
                  <a:pt x="4739526" y="428356"/>
                </a:cubicBezTo>
                <a:cubicBezTo>
                  <a:pt x="4744701" y="419902"/>
                  <a:pt x="4744701" y="419902"/>
                  <a:pt x="4744701" y="419902"/>
                </a:cubicBezTo>
                <a:cubicBezTo>
                  <a:pt x="4749897" y="411426"/>
                  <a:pt x="4749897" y="411426"/>
                  <a:pt x="4749897" y="411426"/>
                </a:cubicBezTo>
                <a:close/>
                <a:moveTo>
                  <a:pt x="4674104" y="411426"/>
                </a:moveTo>
                <a:cubicBezTo>
                  <a:pt x="4677383" y="419902"/>
                  <a:pt x="4677383" y="419902"/>
                  <a:pt x="4677383" y="419902"/>
                </a:cubicBezTo>
                <a:cubicBezTo>
                  <a:pt x="4681153" y="428846"/>
                  <a:pt x="4681153" y="428846"/>
                  <a:pt x="4681153" y="428846"/>
                </a:cubicBezTo>
                <a:cubicBezTo>
                  <a:pt x="4684922" y="437322"/>
                  <a:pt x="4684922" y="437322"/>
                  <a:pt x="4684922" y="437322"/>
                </a:cubicBezTo>
                <a:cubicBezTo>
                  <a:pt x="4688223" y="445797"/>
                  <a:pt x="4688223" y="445797"/>
                  <a:pt x="4688223" y="445797"/>
                </a:cubicBezTo>
                <a:cubicBezTo>
                  <a:pt x="4691993" y="454252"/>
                  <a:pt x="4691993" y="454252"/>
                  <a:pt x="4691993" y="454252"/>
                </a:cubicBezTo>
                <a:cubicBezTo>
                  <a:pt x="4695762" y="462749"/>
                  <a:pt x="4695762" y="462749"/>
                  <a:pt x="4695762" y="462749"/>
                </a:cubicBezTo>
                <a:cubicBezTo>
                  <a:pt x="4699063" y="471203"/>
                  <a:pt x="4699063" y="471203"/>
                  <a:pt x="4699063" y="471203"/>
                </a:cubicBezTo>
                <a:cubicBezTo>
                  <a:pt x="4702811" y="479679"/>
                  <a:pt x="4702811" y="479679"/>
                  <a:pt x="4702811" y="479679"/>
                </a:cubicBezTo>
                <a:cubicBezTo>
                  <a:pt x="4692930" y="479210"/>
                  <a:pt x="4692930" y="479210"/>
                  <a:pt x="4692930" y="479210"/>
                </a:cubicBezTo>
                <a:cubicBezTo>
                  <a:pt x="4683517" y="478273"/>
                  <a:pt x="4683517" y="478273"/>
                  <a:pt x="4683517" y="478273"/>
                </a:cubicBezTo>
                <a:cubicBezTo>
                  <a:pt x="4673635" y="477315"/>
                  <a:pt x="4673635" y="477315"/>
                  <a:pt x="4673635" y="477315"/>
                </a:cubicBezTo>
                <a:cubicBezTo>
                  <a:pt x="4663754" y="476378"/>
                  <a:pt x="4663754" y="476378"/>
                  <a:pt x="4663754" y="476378"/>
                </a:cubicBezTo>
                <a:cubicBezTo>
                  <a:pt x="4654341" y="475931"/>
                  <a:pt x="4654341" y="475931"/>
                  <a:pt x="4654341" y="475931"/>
                </a:cubicBezTo>
                <a:cubicBezTo>
                  <a:pt x="4644459" y="474973"/>
                  <a:pt x="4644459" y="474973"/>
                  <a:pt x="4644459" y="474973"/>
                </a:cubicBezTo>
                <a:cubicBezTo>
                  <a:pt x="4635025" y="474036"/>
                  <a:pt x="4635025" y="474036"/>
                  <a:pt x="4635025" y="474036"/>
                </a:cubicBezTo>
                <a:cubicBezTo>
                  <a:pt x="4625144" y="473099"/>
                  <a:pt x="4625144" y="473099"/>
                  <a:pt x="4625144" y="473099"/>
                </a:cubicBezTo>
                <a:lnTo>
                  <a:pt x="4631277" y="465560"/>
                </a:lnTo>
                <a:cubicBezTo>
                  <a:pt x="4637389" y="458021"/>
                  <a:pt x="4637389" y="458021"/>
                  <a:pt x="4637389" y="458021"/>
                </a:cubicBezTo>
                <a:cubicBezTo>
                  <a:pt x="4643501" y="450035"/>
                  <a:pt x="4643501" y="450035"/>
                  <a:pt x="4643501" y="450035"/>
                </a:cubicBezTo>
                <a:cubicBezTo>
                  <a:pt x="4649634" y="442497"/>
                  <a:pt x="4649634" y="442497"/>
                  <a:pt x="4649634" y="442497"/>
                </a:cubicBezTo>
                <a:cubicBezTo>
                  <a:pt x="4655746" y="434490"/>
                  <a:pt x="4655746" y="434490"/>
                  <a:pt x="4655746" y="434490"/>
                </a:cubicBezTo>
                <a:cubicBezTo>
                  <a:pt x="4661858" y="426972"/>
                  <a:pt x="4661858" y="426972"/>
                  <a:pt x="4661858" y="426972"/>
                </a:cubicBezTo>
                <a:cubicBezTo>
                  <a:pt x="4667970" y="419433"/>
                  <a:pt x="4667970" y="419433"/>
                  <a:pt x="4667970" y="419433"/>
                </a:cubicBezTo>
                <a:cubicBezTo>
                  <a:pt x="4674104" y="411426"/>
                  <a:pt x="4674104" y="411426"/>
                  <a:pt x="4674104" y="411426"/>
                </a:cubicBezTo>
                <a:close/>
                <a:moveTo>
                  <a:pt x="4603017" y="410489"/>
                </a:moveTo>
                <a:cubicBezTo>
                  <a:pt x="4604912" y="418475"/>
                  <a:pt x="4604912" y="418475"/>
                  <a:pt x="4604912" y="418475"/>
                </a:cubicBezTo>
                <a:cubicBezTo>
                  <a:pt x="4606787" y="426014"/>
                  <a:pt x="4606787" y="426014"/>
                  <a:pt x="4606787" y="426014"/>
                </a:cubicBezTo>
                <a:cubicBezTo>
                  <a:pt x="4609150" y="433553"/>
                  <a:pt x="4609150" y="433553"/>
                  <a:pt x="4609150" y="433553"/>
                </a:cubicBezTo>
                <a:cubicBezTo>
                  <a:pt x="4611024" y="441538"/>
                  <a:pt x="4611024" y="441538"/>
                  <a:pt x="4611024" y="441538"/>
                </a:cubicBezTo>
                <a:cubicBezTo>
                  <a:pt x="4613367" y="449077"/>
                  <a:pt x="4613367" y="449077"/>
                  <a:pt x="4613367" y="449077"/>
                </a:cubicBezTo>
                <a:cubicBezTo>
                  <a:pt x="4615262" y="456616"/>
                  <a:pt x="4615262" y="456616"/>
                  <a:pt x="4615262" y="456616"/>
                </a:cubicBezTo>
                <a:cubicBezTo>
                  <a:pt x="4617626" y="464133"/>
                  <a:pt x="4617626" y="464133"/>
                  <a:pt x="4617626" y="464133"/>
                </a:cubicBezTo>
                <a:cubicBezTo>
                  <a:pt x="4619500" y="472162"/>
                  <a:pt x="4619500" y="472162"/>
                  <a:pt x="4619500" y="472162"/>
                </a:cubicBezTo>
                <a:cubicBezTo>
                  <a:pt x="4610556" y="468861"/>
                  <a:pt x="4610556" y="468861"/>
                  <a:pt x="4610556" y="468861"/>
                </a:cubicBezTo>
                <a:cubicBezTo>
                  <a:pt x="4601143" y="465560"/>
                  <a:pt x="4601143" y="465560"/>
                  <a:pt x="4601143" y="465560"/>
                </a:cubicBezTo>
                <a:cubicBezTo>
                  <a:pt x="4592220" y="462259"/>
                  <a:pt x="4592220" y="462259"/>
                  <a:pt x="4592220" y="462259"/>
                </a:cubicBezTo>
                <a:cubicBezTo>
                  <a:pt x="4582807" y="458980"/>
                  <a:pt x="4582807" y="458980"/>
                  <a:pt x="4582807" y="458980"/>
                </a:cubicBezTo>
                <a:cubicBezTo>
                  <a:pt x="4573863" y="455679"/>
                  <a:pt x="4573863" y="455679"/>
                  <a:pt x="4573863" y="455679"/>
                </a:cubicBezTo>
                <a:cubicBezTo>
                  <a:pt x="4564918" y="452378"/>
                  <a:pt x="4564918" y="452378"/>
                  <a:pt x="4564918" y="452378"/>
                </a:cubicBezTo>
                <a:cubicBezTo>
                  <a:pt x="4555505" y="449077"/>
                  <a:pt x="4555505" y="449077"/>
                  <a:pt x="4555505" y="449077"/>
                </a:cubicBezTo>
                <a:cubicBezTo>
                  <a:pt x="4546561" y="445797"/>
                  <a:pt x="4546561" y="445797"/>
                  <a:pt x="4546561" y="445797"/>
                </a:cubicBezTo>
                <a:lnTo>
                  <a:pt x="4553631" y="441070"/>
                </a:lnTo>
                <a:cubicBezTo>
                  <a:pt x="4560680" y="436853"/>
                  <a:pt x="4560680" y="436853"/>
                  <a:pt x="4560680" y="436853"/>
                </a:cubicBezTo>
                <a:cubicBezTo>
                  <a:pt x="4567729" y="432615"/>
                  <a:pt x="4567729" y="432615"/>
                  <a:pt x="4567729" y="432615"/>
                </a:cubicBezTo>
                <a:cubicBezTo>
                  <a:pt x="4574800" y="428356"/>
                  <a:pt x="4574800" y="428356"/>
                  <a:pt x="4574800" y="428356"/>
                </a:cubicBezTo>
                <a:cubicBezTo>
                  <a:pt x="4581870" y="423671"/>
                  <a:pt x="4581870" y="423671"/>
                  <a:pt x="4581870" y="423671"/>
                </a:cubicBezTo>
                <a:cubicBezTo>
                  <a:pt x="4588919" y="419433"/>
                  <a:pt x="4588919" y="419433"/>
                  <a:pt x="4588919" y="419433"/>
                </a:cubicBezTo>
                <a:cubicBezTo>
                  <a:pt x="4595968" y="415196"/>
                  <a:pt x="4595968" y="415196"/>
                  <a:pt x="4595968" y="415196"/>
                </a:cubicBezTo>
                <a:cubicBezTo>
                  <a:pt x="4603017" y="410489"/>
                  <a:pt x="4603017" y="410489"/>
                  <a:pt x="4603017" y="410489"/>
                </a:cubicBezTo>
                <a:close/>
                <a:moveTo>
                  <a:pt x="4605849" y="410021"/>
                </a:moveTo>
                <a:cubicBezTo>
                  <a:pt x="4614325" y="410021"/>
                  <a:pt x="4614325" y="410021"/>
                  <a:pt x="4614325" y="410021"/>
                </a:cubicBezTo>
                <a:cubicBezTo>
                  <a:pt x="4622333" y="410021"/>
                  <a:pt x="4622333" y="410021"/>
                  <a:pt x="4622333" y="410021"/>
                </a:cubicBezTo>
                <a:cubicBezTo>
                  <a:pt x="4630319" y="410021"/>
                  <a:pt x="4630319" y="410021"/>
                  <a:pt x="4630319" y="410021"/>
                </a:cubicBezTo>
                <a:cubicBezTo>
                  <a:pt x="4638326" y="410021"/>
                  <a:pt x="4638326" y="410021"/>
                  <a:pt x="4638326" y="410021"/>
                </a:cubicBezTo>
                <a:cubicBezTo>
                  <a:pt x="4646802" y="410021"/>
                  <a:pt x="4646802" y="410021"/>
                  <a:pt x="4646802" y="410021"/>
                </a:cubicBezTo>
                <a:cubicBezTo>
                  <a:pt x="4654788" y="410021"/>
                  <a:pt x="4654788" y="410021"/>
                  <a:pt x="4654788" y="410021"/>
                </a:cubicBezTo>
                <a:cubicBezTo>
                  <a:pt x="4662817" y="410021"/>
                  <a:pt x="4662817" y="410021"/>
                  <a:pt x="4662817" y="410021"/>
                </a:cubicBezTo>
                <a:cubicBezTo>
                  <a:pt x="4671271" y="410021"/>
                  <a:pt x="4671271" y="410021"/>
                  <a:pt x="4671271" y="410021"/>
                </a:cubicBezTo>
                <a:cubicBezTo>
                  <a:pt x="4665159" y="417559"/>
                  <a:pt x="4665159" y="417559"/>
                  <a:pt x="4665159" y="417559"/>
                </a:cubicBezTo>
                <a:cubicBezTo>
                  <a:pt x="4659047" y="425545"/>
                  <a:pt x="4659047" y="425545"/>
                  <a:pt x="4659047" y="425545"/>
                </a:cubicBezTo>
                <a:cubicBezTo>
                  <a:pt x="4652914" y="433084"/>
                  <a:pt x="4652914" y="433084"/>
                  <a:pt x="4652914" y="433084"/>
                </a:cubicBezTo>
                <a:cubicBezTo>
                  <a:pt x="4646802" y="440623"/>
                  <a:pt x="4646802" y="440623"/>
                  <a:pt x="4646802" y="440623"/>
                </a:cubicBezTo>
                <a:cubicBezTo>
                  <a:pt x="4640690" y="448140"/>
                  <a:pt x="4640690" y="448140"/>
                  <a:pt x="4640690" y="448140"/>
                </a:cubicBezTo>
                <a:cubicBezTo>
                  <a:pt x="4634578" y="455679"/>
                  <a:pt x="4634578" y="455679"/>
                  <a:pt x="4634578" y="455679"/>
                </a:cubicBezTo>
                <a:cubicBezTo>
                  <a:pt x="4628445" y="463665"/>
                  <a:pt x="4628445" y="463665"/>
                  <a:pt x="4628445" y="463665"/>
                </a:cubicBezTo>
                <a:cubicBezTo>
                  <a:pt x="4622780" y="471203"/>
                  <a:pt x="4622780" y="471203"/>
                  <a:pt x="4622780" y="471203"/>
                </a:cubicBezTo>
                <a:cubicBezTo>
                  <a:pt x="4620437" y="463217"/>
                  <a:pt x="4620437" y="463217"/>
                  <a:pt x="4620437" y="463217"/>
                </a:cubicBezTo>
                <a:lnTo>
                  <a:pt x="4618563" y="455679"/>
                </a:lnTo>
                <a:cubicBezTo>
                  <a:pt x="4616199" y="448140"/>
                  <a:pt x="4616199" y="448140"/>
                  <a:pt x="4616199" y="448140"/>
                </a:cubicBezTo>
                <a:cubicBezTo>
                  <a:pt x="4614325" y="440623"/>
                  <a:pt x="4614325" y="440623"/>
                  <a:pt x="4614325" y="440623"/>
                </a:cubicBezTo>
                <a:cubicBezTo>
                  <a:pt x="4612451" y="432615"/>
                  <a:pt x="4612451" y="432615"/>
                  <a:pt x="4612451" y="432615"/>
                </a:cubicBezTo>
                <a:cubicBezTo>
                  <a:pt x="4610087" y="425077"/>
                  <a:pt x="4610087" y="425077"/>
                  <a:pt x="4610087" y="425077"/>
                </a:cubicBezTo>
                <a:cubicBezTo>
                  <a:pt x="4608213" y="417559"/>
                  <a:pt x="4608213" y="417559"/>
                  <a:pt x="4608213" y="417559"/>
                </a:cubicBezTo>
                <a:cubicBezTo>
                  <a:pt x="4605849" y="410021"/>
                  <a:pt x="4605849" y="410021"/>
                  <a:pt x="4605849" y="410021"/>
                </a:cubicBezTo>
                <a:close/>
                <a:moveTo>
                  <a:pt x="4743785" y="403888"/>
                </a:moveTo>
                <a:lnTo>
                  <a:pt x="4743785" y="404377"/>
                </a:lnTo>
                <a:cubicBezTo>
                  <a:pt x="4743785" y="404846"/>
                  <a:pt x="4744232" y="405314"/>
                  <a:pt x="4744232" y="405314"/>
                </a:cubicBezTo>
                <a:cubicBezTo>
                  <a:pt x="4744232" y="405762"/>
                  <a:pt x="4744232" y="405762"/>
                  <a:pt x="4744701" y="406251"/>
                </a:cubicBezTo>
                <a:cubicBezTo>
                  <a:pt x="4744701" y="406251"/>
                  <a:pt x="4744701" y="406720"/>
                  <a:pt x="4745169" y="406720"/>
                </a:cubicBezTo>
                <a:cubicBezTo>
                  <a:pt x="4745169" y="407188"/>
                  <a:pt x="4745169" y="407188"/>
                  <a:pt x="4745659" y="407657"/>
                </a:cubicBezTo>
                <a:cubicBezTo>
                  <a:pt x="4745659" y="407657"/>
                  <a:pt x="4745659" y="408147"/>
                  <a:pt x="4746127" y="408147"/>
                </a:cubicBezTo>
                <a:cubicBezTo>
                  <a:pt x="4746127" y="408594"/>
                  <a:pt x="4746596" y="408594"/>
                  <a:pt x="4746596" y="409062"/>
                </a:cubicBezTo>
                <a:lnTo>
                  <a:pt x="4747064" y="409531"/>
                </a:lnTo>
                <a:cubicBezTo>
                  <a:pt x="4741889" y="418028"/>
                  <a:pt x="4741889" y="418028"/>
                  <a:pt x="4741889" y="418028"/>
                </a:cubicBezTo>
                <a:cubicBezTo>
                  <a:pt x="4736714" y="426482"/>
                  <a:pt x="4736714" y="426482"/>
                  <a:pt x="4736714" y="426482"/>
                </a:cubicBezTo>
                <a:cubicBezTo>
                  <a:pt x="4731540" y="435427"/>
                  <a:pt x="4731540" y="435427"/>
                  <a:pt x="4731540" y="435427"/>
                </a:cubicBezTo>
                <a:cubicBezTo>
                  <a:pt x="4726343" y="443902"/>
                  <a:pt x="4726343" y="443902"/>
                  <a:pt x="4726343" y="443902"/>
                </a:cubicBezTo>
                <a:cubicBezTo>
                  <a:pt x="4721190" y="452378"/>
                  <a:pt x="4721190" y="452378"/>
                  <a:pt x="4721190" y="452378"/>
                </a:cubicBezTo>
                <a:cubicBezTo>
                  <a:pt x="4715993" y="460854"/>
                  <a:pt x="4715993" y="460854"/>
                  <a:pt x="4715993" y="460854"/>
                </a:cubicBezTo>
                <a:cubicBezTo>
                  <a:pt x="4710818" y="469329"/>
                  <a:pt x="4710818" y="469329"/>
                  <a:pt x="4710818" y="469329"/>
                </a:cubicBezTo>
                <a:cubicBezTo>
                  <a:pt x="4705643" y="478273"/>
                  <a:pt x="4705643" y="478273"/>
                  <a:pt x="4705643" y="478273"/>
                </a:cubicBezTo>
                <a:lnTo>
                  <a:pt x="4701874" y="469329"/>
                </a:lnTo>
                <a:cubicBezTo>
                  <a:pt x="4698594" y="460854"/>
                  <a:pt x="4698594" y="460854"/>
                  <a:pt x="4698594" y="460854"/>
                </a:cubicBezTo>
                <a:cubicBezTo>
                  <a:pt x="4694825" y="452378"/>
                  <a:pt x="4694825" y="452378"/>
                  <a:pt x="4694825" y="452378"/>
                </a:cubicBezTo>
                <a:cubicBezTo>
                  <a:pt x="4691056" y="443902"/>
                  <a:pt x="4691056" y="443902"/>
                  <a:pt x="4691056" y="443902"/>
                </a:cubicBezTo>
                <a:cubicBezTo>
                  <a:pt x="4687755" y="435427"/>
                  <a:pt x="4687755" y="435427"/>
                  <a:pt x="4687755" y="435427"/>
                </a:cubicBezTo>
                <a:cubicBezTo>
                  <a:pt x="4683985" y="426972"/>
                  <a:pt x="4683985" y="426972"/>
                  <a:pt x="4683985" y="426972"/>
                </a:cubicBezTo>
                <a:cubicBezTo>
                  <a:pt x="4680216" y="418475"/>
                  <a:pt x="4680216" y="418475"/>
                  <a:pt x="4680216" y="418475"/>
                </a:cubicBezTo>
                <a:cubicBezTo>
                  <a:pt x="4676936" y="410021"/>
                  <a:pt x="4676936" y="410021"/>
                  <a:pt x="4676936" y="410021"/>
                </a:cubicBezTo>
                <a:cubicBezTo>
                  <a:pt x="4685412" y="409062"/>
                  <a:pt x="4685412" y="409062"/>
                  <a:pt x="4685412" y="409062"/>
                </a:cubicBezTo>
                <a:cubicBezTo>
                  <a:pt x="4693398" y="408147"/>
                  <a:pt x="4693398" y="408147"/>
                  <a:pt x="4693398" y="408147"/>
                </a:cubicBezTo>
                <a:cubicBezTo>
                  <a:pt x="4701874" y="407657"/>
                  <a:pt x="4701874" y="407657"/>
                  <a:pt x="4701874" y="407657"/>
                </a:cubicBezTo>
                <a:cubicBezTo>
                  <a:pt x="4710350" y="406720"/>
                  <a:pt x="4710350" y="406720"/>
                  <a:pt x="4710350" y="406720"/>
                </a:cubicBezTo>
                <a:cubicBezTo>
                  <a:pt x="4718357" y="406251"/>
                  <a:pt x="4718357" y="406251"/>
                  <a:pt x="4718357" y="406251"/>
                </a:cubicBezTo>
                <a:cubicBezTo>
                  <a:pt x="4726833" y="405314"/>
                  <a:pt x="4726833" y="405314"/>
                  <a:pt x="4726833" y="405314"/>
                </a:cubicBezTo>
                <a:cubicBezTo>
                  <a:pt x="4735288" y="404377"/>
                  <a:pt x="4735288" y="404377"/>
                  <a:pt x="4735288" y="404377"/>
                </a:cubicBezTo>
                <a:cubicBezTo>
                  <a:pt x="4743785" y="403888"/>
                  <a:pt x="4743785" y="403888"/>
                  <a:pt x="4743785" y="403888"/>
                </a:cubicBezTo>
                <a:close/>
                <a:moveTo>
                  <a:pt x="4468404" y="398244"/>
                </a:moveTo>
                <a:cubicBezTo>
                  <a:pt x="4477370" y="403888"/>
                  <a:pt x="4477370" y="403888"/>
                  <a:pt x="4477370" y="403888"/>
                </a:cubicBezTo>
                <a:cubicBezTo>
                  <a:pt x="4486314" y="410021"/>
                  <a:pt x="4486314" y="410021"/>
                  <a:pt x="4486314" y="410021"/>
                </a:cubicBezTo>
                <a:cubicBezTo>
                  <a:pt x="4495258" y="416133"/>
                  <a:pt x="4495258" y="416133"/>
                  <a:pt x="4495258" y="416133"/>
                </a:cubicBezTo>
                <a:cubicBezTo>
                  <a:pt x="4504182" y="421776"/>
                  <a:pt x="4504182" y="421776"/>
                  <a:pt x="4504182" y="421776"/>
                </a:cubicBezTo>
                <a:cubicBezTo>
                  <a:pt x="4512679" y="427909"/>
                  <a:pt x="4512679" y="427909"/>
                  <a:pt x="4512679" y="427909"/>
                </a:cubicBezTo>
                <a:cubicBezTo>
                  <a:pt x="4521623" y="434021"/>
                  <a:pt x="4521623" y="434021"/>
                  <a:pt x="4521623" y="434021"/>
                </a:cubicBezTo>
                <a:cubicBezTo>
                  <a:pt x="4530546" y="439664"/>
                  <a:pt x="4530546" y="439664"/>
                  <a:pt x="4530546" y="439664"/>
                </a:cubicBezTo>
                <a:cubicBezTo>
                  <a:pt x="4539491" y="445797"/>
                  <a:pt x="4539491" y="445797"/>
                  <a:pt x="4539491" y="445797"/>
                </a:cubicBezTo>
                <a:cubicBezTo>
                  <a:pt x="4531036" y="450035"/>
                  <a:pt x="4531036" y="450035"/>
                  <a:pt x="4531036" y="450035"/>
                </a:cubicBezTo>
                <a:cubicBezTo>
                  <a:pt x="4522560" y="454252"/>
                  <a:pt x="4522560" y="454252"/>
                  <a:pt x="4522560" y="454252"/>
                </a:cubicBezTo>
                <a:cubicBezTo>
                  <a:pt x="4514084" y="458490"/>
                  <a:pt x="4514084" y="458490"/>
                  <a:pt x="4514084" y="458490"/>
                </a:cubicBezTo>
                <a:cubicBezTo>
                  <a:pt x="4505608" y="462749"/>
                  <a:pt x="4505608" y="462749"/>
                  <a:pt x="4505608" y="462749"/>
                </a:cubicBezTo>
                <a:cubicBezTo>
                  <a:pt x="4497132" y="466965"/>
                  <a:pt x="4497132" y="466965"/>
                  <a:pt x="4497132" y="466965"/>
                </a:cubicBezTo>
                <a:cubicBezTo>
                  <a:pt x="4488188" y="471203"/>
                  <a:pt x="4488188" y="471203"/>
                  <a:pt x="4488188" y="471203"/>
                </a:cubicBezTo>
                <a:cubicBezTo>
                  <a:pt x="4479712" y="475441"/>
                  <a:pt x="4479712" y="475441"/>
                  <a:pt x="4479712" y="475441"/>
                </a:cubicBezTo>
                <a:cubicBezTo>
                  <a:pt x="4471236" y="479679"/>
                  <a:pt x="4471236" y="479679"/>
                  <a:pt x="4471236" y="479679"/>
                </a:cubicBezTo>
                <a:lnTo>
                  <a:pt x="4471236" y="469329"/>
                </a:lnTo>
                <a:cubicBezTo>
                  <a:pt x="4470789" y="458980"/>
                  <a:pt x="4470789" y="458980"/>
                  <a:pt x="4470789" y="458980"/>
                </a:cubicBezTo>
                <a:cubicBezTo>
                  <a:pt x="4470299" y="449077"/>
                  <a:pt x="4470299" y="449077"/>
                  <a:pt x="4470299" y="449077"/>
                </a:cubicBezTo>
                <a:cubicBezTo>
                  <a:pt x="4469831" y="438727"/>
                  <a:pt x="4469831" y="438727"/>
                  <a:pt x="4469831" y="438727"/>
                </a:cubicBezTo>
                <a:cubicBezTo>
                  <a:pt x="4469362" y="428356"/>
                  <a:pt x="4469362" y="428356"/>
                  <a:pt x="4469362" y="428356"/>
                </a:cubicBezTo>
                <a:cubicBezTo>
                  <a:pt x="4469362" y="418475"/>
                  <a:pt x="4469362" y="418475"/>
                  <a:pt x="4469362" y="418475"/>
                </a:cubicBezTo>
                <a:cubicBezTo>
                  <a:pt x="4468894" y="408147"/>
                  <a:pt x="4468894" y="408147"/>
                  <a:pt x="4468894" y="408147"/>
                </a:cubicBezTo>
                <a:cubicBezTo>
                  <a:pt x="4468404" y="398244"/>
                  <a:pt x="4468404" y="398244"/>
                  <a:pt x="4468404" y="398244"/>
                </a:cubicBezTo>
                <a:close/>
                <a:moveTo>
                  <a:pt x="4465124" y="397776"/>
                </a:moveTo>
                <a:cubicBezTo>
                  <a:pt x="4465593" y="407657"/>
                  <a:pt x="4465593" y="407657"/>
                  <a:pt x="4465593" y="407657"/>
                </a:cubicBezTo>
                <a:cubicBezTo>
                  <a:pt x="4466061" y="418028"/>
                  <a:pt x="4466061" y="418028"/>
                  <a:pt x="4466061" y="418028"/>
                </a:cubicBezTo>
                <a:cubicBezTo>
                  <a:pt x="4466061" y="427909"/>
                  <a:pt x="4466061" y="427909"/>
                  <a:pt x="4466061" y="427909"/>
                </a:cubicBezTo>
                <a:cubicBezTo>
                  <a:pt x="4466530" y="437790"/>
                  <a:pt x="4466530" y="437790"/>
                  <a:pt x="4466530" y="437790"/>
                </a:cubicBezTo>
                <a:cubicBezTo>
                  <a:pt x="4467020" y="448140"/>
                  <a:pt x="4467020" y="448140"/>
                  <a:pt x="4467020" y="448140"/>
                </a:cubicBezTo>
                <a:cubicBezTo>
                  <a:pt x="4467488" y="458021"/>
                  <a:pt x="4467488" y="458021"/>
                  <a:pt x="4467488" y="458021"/>
                </a:cubicBezTo>
                <a:cubicBezTo>
                  <a:pt x="4467957" y="468392"/>
                  <a:pt x="4467957" y="468392"/>
                  <a:pt x="4467957" y="468392"/>
                </a:cubicBezTo>
                <a:cubicBezTo>
                  <a:pt x="4467957" y="478273"/>
                  <a:pt x="4467957" y="478273"/>
                  <a:pt x="4467957" y="478273"/>
                </a:cubicBezTo>
                <a:lnTo>
                  <a:pt x="4461355" y="472162"/>
                </a:lnTo>
                <a:cubicBezTo>
                  <a:pt x="4454306" y="466028"/>
                  <a:pt x="4454306" y="466028"/>
                  <a:pt x="4454306" y="466028"/>
                </a:cubicBezTo>
                <a:cubicBezTo>
                  <a:pt x="4447704" y="459917"/>
                  <a:pt x="4447704" y="459917"/>
                  <a:pt x="4447704" y="459917"/>
                </a:cubicBezTo>
                <a:cubicBezTo>
                  <a:pt x="4440655" y="453783"/>
                  <a:pt x="4440655" y="453783"/>
                  <a:pt x="4440655" y="453783"/>
                </a:cubicBezTo>
                <a:cubicBezTo>
                  <a:pt x="4434053" y="447671"/>
                  <a:pt x="4434053" y="447671"/>
                  <a:pt x="4434053" y="447671"/>
                </a:cubicBezTo>
                <a:cubicBezTo>
                  <a:pt x="4427473" y="441538"/>
                  <a:pt x="4427473" y="441538"/>
                  <a:pt x="4427473" y="441538"/>
                </a:cubicBezTo>
                <a:cubicBezTo>
                  <a:pt x="4420402" y="435427"/>
                  <a:pt x="4420402" y="435427"/>
                  <a:pt x="4420402" y="435427"/>
                </a:cubicBezTo>
                <a:cubicBezTo>
                  <a:pt x="4413801" y="429315"/>
                  <a:pt x="4413801" y="429315"/>
                  <a:pt x="4413801" y="429315"/>
                </a:cubicBezTo>
                <a:cubicBezTo>
                  <a:pt x="4419934" y="425545"/>
                  <a:pt x="4419934" y="425545"/>
                  <a:pt x="4419934" y="425545"/>
                </a:cubicBezTo>
                <a:cubicBezTo>
                  <a:pt x="4426514" y="421776"/>
                  <a:pt x="4426514" y="421776"/>
                  <a:pt x="4426514" y="421776"/>
                </a:cubicBezTo>
                <a:cubicBezTo>
                  <a:pt x="4433116" y="417559"/>
                  <a:pt x="4433116" y="417559"/>
                  <a:pt x="4433116" y="417559"/>
                </a:cubicBezTo>
                <a:cubicBezTo>
                  <a:pt x="4439228" y="413790"/>
                  <a:pt x="4439228" y="413790"/>
                  <a:pt x="4439228" y="413790"/>
                </a:cubicBezTo>
                <a:cubicBezTo>
                  <a:pt x="4445830" y="409531"/>
                  <a:pt x="4445830" y="409531"/>
                  <a:pt x="4445830" y="409531"/>
                </a:cubicBezTo>
                <a:cubicBezTo>
                  <a:pt x="4452411" y="405762"/>
                  <a:pt x="4452411" y="405762"/>
                  <a:pt x="4452411" y="405762"/>
                </a:cubicBezTo>
                <a:cubicBezTo>
                  <a:pt x="4458991" y="401545"/>
                  <a:pt x="4458991" y="401545"/>
                  <a:pt x="4458991" y="401545"/>
                </a:cubicBezTo>
                <a:cubicBezTo>
                  <a:pt x="4465124" y="397776"/>
                  <a:pt x="4465124" y="397776"/>
                  <a:pt x="4465124" y="397776"/>
                </a:cubicBezTo>
                <a:close/>
                <a:moveTo>
                  <a:pt x="4793192" y="396349"/>
                </a:moveTo>
                <a:cubicBezTo>
                  <a:pt x="4794619" y="399650"/>
                  <a:pt x="4794619" y="399650"/>
                  <a:pt x="4794619" y="399650"/>
                </a:cubicBezTo>
                <a:cubicBezTo>
                  <a:pt x="4796024" y="403419"/>
                  <a:pt x="4796024" y="403419"/>
                  <a:pt x="4796024" y="403419"/>
                </a:cubicBezTo>
                <a:cubicBezTo>
                  <a:pt x="4796961" y="406720"/>
                  <a:pt x="4796961" y="406720"/>
                  <a:pt x="4796961" y="406720"/>
                </a:cubicBezTo>
                <a:cubicBezTo>
                  <a:pt x="4798388" y="410489"/>
                  <a:pt x="4798388" y="410489"/>
                  <a:pt x="4798388" y="410489"/>
                </a:cubicBezTo>
                <a:cubicBezTo>
                  <a:pt x="4799772" y="413790"/>
                  <a:pt x="4799772" y="413790"/>
                  <a:pt x="4799772" y="413790"/>
                </a:cubicBezTo>
                <a:cubicBezTo>
                  <a:pt x="4801199" y="417559"/>
                  <a:pt x="4801199" y="417559"/>
                  <a:pt x="4801199" y="417559"/>
                </a:cubicBezTo>
                <a:cubicBezTo>
                  <a:pt x="4802605" y="420839"/>
                  <a:pt x="4802605" y="420839"/>
                  <a:pt x="4802605" y="420839"/>
                </a:cubicBezTo>
                <a:cubicBezTo>
                  <a:pt x="4804032" y="424140"/>
                  <a:pt x="4804032" y="424140"/>
                  <a:pt x="4804032" y="424140"/>
                </a:cubicBezTo>
                <a:lnTo>
                  <a:pt x="4800262" y="427909"/>
                </a:lnTo>
                <a:cubicBezTo>
                  <a:pt x="4796961" y="431189"/>
                  <a:pt x="4796961" y="431189"/>
                  <a:pt x="4796961" y="431189"/>
                </a:cubicBezTo>
                <a:cubicBezTo>
                  <a:pt x="4793660" y="434958"/>
                  <a:pt x="4793660" y="434958"/>
                  <a:pt x="4793660" y="434958"/>
                </a:cubicBezTo>
                <a:cubicBezTo>
                  <a:pt x="4789891" y="438727"/>
                  <a:pt x="4789891" y="438727"/>
                  <a:pt x="4789891" y="438727"/>
                </a:cubicBezTo>
                <a:cubicBezTo>
                  <a:pt x="4786590" y="442028"/>
                  <a:pt x="4786590" y="442028"/>
                  <a:pt x="4786590" y="442028"/>
                </a:cubicBezTo>
                <a:cubicBezTo>
                  <a:pt x="4783311" y="445797"/>
                  <a:pt x="4783311" y="445797"/>
                  <a:pt x="4783311" y="445797"/>
                </a:cubicBezTo>
                <a:cubicBezTo>
                  <a:pt x="4779541" y="449077"/>
                  <a:pt x="4779541" y="449077"/>
                  <a:pt x="4779541" y="449077"/>
                </a:cubicBezTo>
                <a:cubicBezTo>
                  <a:pt x="4776262" y="452846"/>
                  <a:pt x="4776262" y="452846"/>
                  <a:pt x="4776262" y="452846"/>
                </a:cubicBezTo>
                <a:cubicBezTo>
                  <a:pt x="4776262" y="452846"/>
                  <a:pt x="4776262" y="452846"/>
                  <a:pt x="4776262" y="452378"/>
                </a:cubicBezTo>
                <a:cubicBezTo>
                  <a:pt x="4776262" y="452378"/>
                  <a:pt x="4776262" y="452378"/>
                  <a:pt x="4775793" y="452378"/>
                </a:cubicBezTo>
                <a:lnTo>
                  <a:pt x="4775303" y="452378"/>
                </a:lnTo>
                <a:cubicBezTo>
                  <a:pt x="4775303" y="451909"/>
                  <a:pt x="4775303" y="451909"/>
                  <a:pt x="4775303" y="451909"/>
                </a:cubicBezTo>
                <a:cubicBezTo>
                  <a:pt x="4774835" y="451909"/>
                  <a:pt x="4774835" y="451909"/>
                  <a:pt x="4774835" y="451909"/>
                </a:cubicBezTo>
                <a:cubicBezTo>
                  <a:pt x="4777177" y="444839"/>
                  <a:pt x="4777177" y="444839"/>
                  <a:pt x="4777177" y="444839"/>
                </a:cubicBezTo>
                <a:cubicBezTo>
                  <a:pt x="4779541" y="437790"/>
                  <a:pt x="4779541" y="437790"/>
                  <a:pt x="4779541" y="437790"/>
                </a:cubicBezTo>
                <a:cubicBezTo>
                  <a:pt x="4781905" y="431189"/>
                  <a:pt x="4781905" y="431189"/>
                  <a:pt x="4781905" y="431189"/>
                </a:cubicBezTo>
                <a:cubicBezTo>
                  <a:pt x="4784248" y="424140"/>
                  <a:pt x="4784248" y="424140"/>
                  <a:pt x="4784248" y="424140"/>
                </a:cubicBezTo>
                <a:cubicBezTo>
                  <a:pt x="4786143" y="417070"/>
                  <a:pt x="4786143" y="417070"/>
                  <a:pt x="4786143" y="417070"/>
                </a:cubicBezTo>
                <a:cubicBezTo>
                  <a:pt x="4788486" y="410021"/>
                  <a:pt x="4788486" y="410021"/>
                  <a:pt x="4788486" y="410021"/>
                </a:cubicBezTo>
                <a:cubicBezTo>
                  <a:pt x="4790849" y="403419"/>
                  <a:pt x="4790849" y="403419"/>
                  <a:pt x="4790849" y="403419"/>
                </a:cubicBezTo>
                <a:cubicBezTo>
                  <a:pt x="4793192" y="396349"/>
                  <a:pt x="4793192" y="396349"/>
                  <a:pt x="4793192" y="396349"/>
                </a:cubicBezTo>
                <a:close/>
                <a:moveTo>
                  <a:pt x="4790360" y="393538"/>
                </a:moveTo>
                <a:cubicBezTo>
                  <a:pt x="4788017" y="401077"/>
                  <a:pt x="4788017" y="401077"/>
                  <a:pt x="4788017" y="401077"/>
                </a:cubicBezTo>
                <a:cubicBezTo>
                  <a:pt x="4786143" y="408147"/>
                  <a:pt x="4786143" y="408147"/>
                  <a:pt x="4786143" y="408147"/>
                </a:cubicBezTo>
                <a:cubicBezTo>
                  <a:pt x="4783779" y="415196"/>
                  <a:pt x="4783779" y="415196"/>
                  <a:pt x="4783779" y="415196"/>
                </a:cubicBezTo>
                <a:cubicBezTo>
                  <a:pt x="4781436" y="422244"/>
                  <a:pt x="4781436" y="422244"/>
                  <a:pt x="4781436" y="422244"/>
                </a:cubicBezTo>
                <a:cubicBezTo>
                  <a:pt x="4779073" y="429315"/>
                  <a:pt x="4779073" y="429315"/>
                  <a:pt x="4779073" y="429315"/>
                </a:cubicBezTo>
                <a:cubicBezTo>
                  <a:pt x="4776709" y="436385"/>
                  <a:pt x="4776709" y="436385"/>
                  <a:pt x="4776709" y="436385"/>
                </a:cubicBezTo>
                <a:cubicBezTo>
                  <a:pt x="4774366" y="443902"/>
                  <a:pt x="4774366" y="443902"/>
                  <a:pt x="4774366" y="443902"/>
                </a:cubicBezTo>
                <a:cubicBezTo>
                  <a:pt x="4772024" y="450951"/>
                  <a:pt x="4772024" y="450951"/>
                  <a:pt x="4772024" y="450951"/>
                </a:cubicBezTo>
                <a:cubicBezTo>
                  <a:pt x="4771534" y="450951"/>
                  <a:pt x="4771534" y="450951"/>
                  <a:pt x="4771534" y="450951"/>
                </a:cubicBezTo>
                <a:cubicBezTo>
                  <a:pt x="4771534" y="450951"/>
                  <a:pt x="4771534" y="450951"/>
                  <a:pt x="4771534" y="450504"/>
                </a:cubicBezTo>
                <a:cubicBezTo>
                  <a:pt x="4771065" y="450504"/>
                  <a:pt x="4771065" y="450504"/>
                  <a:pt x="4771065" y="450504"/>
                </a:cubicBezTo>
                <a:cubicBezTo>
                  <a:pt x="4770597" y="450504"/>
                  <a:pt x="4770597" y="450504"/>
                  <a:pt x="4770597" y="450504"/>
                </a:cubicBezTo>
                <a:cubicBezTo>
                  <a:pt x="4770128" y="450504"/>
                  <a:pt x="4770128" y="450504"/>
                  <a:pt x="4770128" y="450504"/>
                </a:cubicBezTo>
                <a:lnTo>
                  <a:pt x="4769660" y="450504"/>
                </a:lnTo>
                <a:lnTo>
                  <a:pt x="4769191" y="450504"/>
                </a:lnTo>
                <a:cubicBezTo>
                  <a:pt x="4769191" y="450504"/>
                  <a:pt x="4769191" y="450504"/>
                  <a:pt x="4768723" y="450504"/>
                </a:cubicBezTo>
                <a:cubicBezTo>
                  <a:pt x="4767296" y="445797"/>
                  <a:pt x="4767296" y="445797"/>
                  <a:pt x="4767296" y="445797"/>
                </a:cubicBezTo>
                <a:cubicBezTo>
                  <a:pt x="4766380" y="441070"/>
                  <a:pt x="4766380" y="441070"/>
                  <a:pt x="4766380" y="441070"/>
                </a:cubicBezTo>
                <a:lnTo>
                  <a:pt x="4764953" y="435895"/>
                </a:lnTo>
                <a:cubicBezTo>
                  <a:pt x="4763548" y="431189"/>
                  <a:pt x="4763548" y="431189"/>
                  <a:pt x="4763548" y="431189"/>
                </a:cubicBezTo>
                <a:cubicBezTo>
                  <a:pt x="4762611" y="426014"/>
                  <a:pt x="4762611" y="426014"/>
                  <a:pt x="4762611" y="426014"/>
                </a:cubicBezTo>
                <a:cubicBezTo>
                  <a:pt x="4761184" y="421307"/>
                  <a:pt x="4761184" y="421307"/>
                  <a:pt x="4761184" y="421307"/>
                </a:cubicBezTo>
                <a:cubicBezTo>
                  <a:pt x="4759778" y="416133"/>
                  <a:pt x="4759778" y="416133"/>
                  <a:pt x="4759778" y="416133"/>
                </a:cubicBezTo>
                <a:cubicBezTo>
                  <a:pt x="4758351" y="411426"/>
                  <a:pt x="4758351" y="411426"/>
                  <a:pt x="4758351" y="411426"/>
                </a:cubicBezTo>
                <a:cubicBezTo>
                  <a:pt x="4758841" y="410958"/>
                  <a:pt x="4759310" y="410958"/>
                  <a:pt x="4759778" y="410489"/>
                </a:cubicBezTo>
                <a:cubicBezTo>
                  <a:pt x="4760247" y="410021"/>
                  <a:pt x="4760715" y="410021"/>
                  <a:pt x="4761184" y="409531"/>
                </a:cubicBezTo>
                <a:cubicBezTo>
                  <a:pt x="4761652" y="409062"/>
                  <a:pt x="4762121" y="409062"/>
                  <a:pt x="4762121" y="408594"/>
                </a:cubicBezTo>
                <a:cubicBezTo>
                  <a:pt x="4762611" y="408147"/>
                  <a:pt x="4763079" y="407657"/>
                  <a:pt x="4763079" y="407188"/>
                </a:cubicBezTo>
                <a:cubicBezTo>
                  <a:pt x="4763548" y="406720"/>
                  <a:pt x="4763995" y="406251"/>
                  <a:pt x="4763995" y="405762"/>
                </a:cubicBezTo>
                <a:cubicBezTo>
                  <a:pt x="4764485" y="405314"/>
                  <a:pt x="4764485" y="404846"/>
                  <a:pt x="4764485" y="404377"/>
                </a:cubicBezTo>
                <a:cubicBezTo>
                  <a:pt x="4764953" y="403888"/>
                  <a:pt x="4764953" y="403419"/>
                  <a:pt x="4764953" y="402951"/>
                </a:cubicBezTo>
                <a:cubicBezTo>
                  <a:pt x="4764953" y="402014"/>
                  <a:pt x="4764953" y="401545"/>
                  <a:pt x="4764953" y="401077"/>
                </a:cubicBezTo>
                <a:cubicBezTo>
                  <a:pt x="4764953" y="400608"/>
                  <a:pt x="4764953" y="400608"/>
                  <a:pt x="4764953" y="400608"/>
                </a:cubicBezTo>
                <a:cubicBezTo>
                  <a:pt x="4764953" y="400608"/>
                  <a:pt x="4764953" y="400608"/>
                  <a:pt x="4764953" y="400118"/>
                </a:cubicBezTo>
                <a:cubicBezTo>
                  <a:pt x="4768254" y="399181"/>
                  <a:pt x="4768254" y="399181"/>
                  <a:pt x="4768254" y="399181"/>
                </a:cubicBezTo>
                <a:cubicBezTo>
                  <a:pt x="4771534" y="398713"/>
                  <a:pt x="4771534" y="398713"/>
                  <a:pt x="4771534" y="398713"/>
                </a:cubicBezTo>
                <a:cubicBezTo>
                  <a:pt x="4774835" y="397776"/>
                  <a:pt x="4774835" y="397776"/>
                  <a:pt x="4774835" y="397776"/>
                </a:cubicBezTo>
                <a:cubicBezTo>
                  <a:pt x="4777667" y="396839"/>
                  <a:pt x="4777667" y="396839"/>
                  <a:pt x="4777667" y="396839"/>
                </a:cubicBezTo>
                <a:cubicBezTo>
                  <a:pt x="4780947" y="396349"/>
                  <a:pt x="4780947" y="396349"/>
                  <a:pt x="4780947" y="396349"/>
                </a:cubicBezTo>
                <a:cubicBezTo>
                  <a:pt x="4784248" y="395433"/>
                  <a:pt x="4784248" y="395433"/>
                  <a:pt x="4784248" y="395433"/>
                </a:cubicBezTo>
                <a:cubicBezTo>
                  <a:pt x="4787548" y="394475"/>
                  <a:pt x="4787548" y="394475"/>
                  <a:pt x="4787548" y="394475"/>
                </a:cubicBezTo>
                <a:cubicBezTo>
                  <a:pt x="4790360" y="393538"/>
                  <a:pt x="4790360" y="393538"/>
                  <a:pt x="4790360" y="393538"/>
                </a:cubicBezTo>
                <a:close/>
                <a:moveTo>
                  <a:pt x="4547988" y="364810"/>
                </a:moveTo>
                <a:cubicBezTo>
                  <a:pt x="4554568" y="370475"/>
                  <a:pt x="4554568" y="370475"/>
                  <a:pt x="4554568" y="370475"/>
                </a:cubicBezTo>
                <a:cubicBezTo>
                  <a:pt x="4561149" y="375650"/>
                  <a:pt x="4561149" y="375650"/>
                  <a:pt x="4561149" y="375650"/>
                </a:cubicBezTo>
                <a:cubicBezTo>
                  <a:pt x="4567729" y="381293"/>
                  <a:pt x="4567729" y="381293"/>
                  <a:pt x="4567729" y="381293"/>
                </a:cubicBezTo>
                <a:cubicBezTo>
                  <a:pt x="4574800" y="386468"/>
                  <a:pt x="4574800" y="386468"/>
                  <a:pt x="4574800" y="386468"/>
                </a:cubicBezTo>
                <a:cubicBezTo>
                  <a:pt x="4581380" y="391664"/>
                  <a:pt x="4581380" y="391664"/>
                  <a:pt x="4581380" y="391664"/>
                </a:cubicBezTo>
                <a:cubicBezTo>
                  <a:pt x="4587982" y="397307"/>
                  <a:pt x="4587982" y="397307"/>
                  <a:pt x="4587982" y="397307"/>
                </a:cubicBezTo>
                <a:cubicBezTo>
                  <a:pt x="4594541" y="402482"/>
                  <a:pt x="4594541" y="402482"/>
                  <a:pt x="4594541" y="402482"/>
                </a:cubicBezTo>
                <a:cubicBezTo>
                  <a:pt x="4601143" y="408147"/>
                  <a:pt x="4601143" y="408147"/>
                  <a:pt x="4601143" y="408147"/>
                </a:cubicBezTo>
                <a:cubicBezTo>
                  <a:pt x="4594094" y="412363"/>
                  <a:pt x="4594094" y="412363"/>
                  <a:pt x="4594094" y="412363"/>
                </a:cubicBezTo>
                <a:cubicBezTo>
                  <a:pt x="4587045" y="416601"/>
                  <a:pt x="4587045" y="416601"/>
                  <a:pt x="4587045" y="416601"/>
                </a:cubicBezTo>
                <a:cubicBezTo>
                  <a:pt x="4579996" y="420839"/>
                  <a:pt x="4579996" y="420839"/>
                  <a:pt x="4579996" y="420839"/>
                </a:cubicBezTo>
                <a:cubicBezTo>
                  <a:pt x="4572926" y="425545"/>
                  <a:pt x="4572926" y="425545"/>
                  <a:pt x="4572926" y="425545"/>
                </a:cubicBezTo>
                <a:cubicBezTo>
                  <a:pt x="4565855" y="429783"/>
                  <a:pt x="4565855" y="429783"/>
                  <a:pt x="4565855" y="429783"/>
                </a:cubicBezTo>
                <a:cubicBezTo>
                  <a:pt x="4558785" y="434021"/>
                  <a:pt x="4558785" y="434021"/>
                  <a:pt x="4558785" y="434021"/>
                </a:cubicBezTo>
                <a:cubicBezTo>
                  <a:pt x="4551736" y="438727"/>
                  <a:pt x="4551736" y="438727"/>
                  <a:pt x="4551736" y="438727"/>
                </a:cubicBezTo>
                <a:cubicBezTo>
                  <a:pt x="4544687" y="442965"/>
                  <a:pt x="4544687" y="442965"/>
                  <a:pt x="4544687" y="442965"/>
                </a:cubicBezTo>
                <a:lnTo>
                  <a:pt x="4545155" y="433084"/>
                </a:lnTo>
                <a:cubicBezTo>
                  <a:pt x="4545603" y="423671"/>
                  <a:pt x="4545603" y="423671"/>
                  <a:pt x="4545603" y="423671"/>
                </a:cubicBezTo>
                <a:cubicBezTo>
                  <a:pt x="4546092" y="413790"/>
                  <a:pt x="4546092" y="413790"/>
                  <a:pt x="4546092" y="413790"/>
                </a:cubicBezTo>
                <a:cubicBezTo>
                  <a:pt x="4546561" y="403888"/>
                  <a:pt x="4546561" y="403888"/>
                  <a:pt x="4546561" y="403888"/>
                </a:cubicBezTo>
                <a:cubicBezTo>
                  <a:pt x="4547029" y="394475"/>
                  <a:pt x="4547029" y="394475"/>
                  <a:pt x="4547029" y="394475"/>
                </a:cubicBezTo>
                <a:cubicBezTo>
                  <a:pt x="4547029" y="384594"/>
                  <a:pt x="4547029" y="384594"/>
                  <a:pt x="4547029" y="384594"/>
                </a:cubicBezTo>
                <a:cubicBezTo>
                  <a:pt x="4547498" y="374713"/>
                  <a:pt x="4547498" y="374713"/>
                  <a:pt x="4547498" y="374713"/>
                </a:cubicBezTo>
                <a:cubicBezTo>
                  <a:pt x="4547988" y="364810"/>
                  <a:pt x="4547988" y="364810"/>
                  <a:pt x="4547988" y="364810"/>
                </a:cubicBezTo>
                <a:close/>
                <a:moveTo>
                  <a:pt x="4544687" y="364342"/>
                </a:moveTo>
                <a:cubicBezTo>
                  <a:pt x="4544687" y="374244"/>
                  <a:pt x="4544687" y="374244"/>
                  <a:pt x="4544687" y="374244"/>
                </a:cubicBezTo>
                <a:cubicBezTo>
                  <a:pt x="4544218" y="384125"/>
                  <a:pt x="4544218" y="384125"/>
                  <a:pt x="4544218" y="384125"/>
                </a:cubicBezTo>
                <a:cubicBezTo>
                  <a:pt x="4543729" y="394006"/>
                  <a:pt x="4543729" y="394006"/>
                  <a:pt x="4543729" y="394006"/>
                </a:cubicBezTo>
                <a:cubicBezTo>
                  <a:pt x="4543260" y="403419"/>
                  <a:pt x="4543260" y="403419"/>
                  <a:pt x="4543260" y="403419"/>
                </a:cubicBezTo>
                <a:cubicBezTo>
                  <a:pt x="4542792" y="413300"/>
                  <a:pt x="4542792" y="413300"/>
                  <a:pt x="4542792" y="413300"/>
                </a:cubicBezTo>
                <a:cubicBezTo>
                  <a:pt x="4542323" y="423203"/>
                  <a:pt x="4542323" y="423203"/>
                  <a:pt x="4542323" y="423203"/>
                </a:cubicBezTo>
                <a:cubicBezTo>
                  <a:pt x="4541854" y="433084"/>
                  <a:pt x="4541854" y="433084"/>
                  <a:pt x="4541854" y="433084"/>
                </a:cubicBezTo>
                <a:cubicBezTo>
                  <a:pt x="4541386" y="442965"/>
                  <a:pt x="4541386" y="442965"/>
                  <a:pt x="4541386" y="442965"/>
                </a:cubicBezTo>
                <a:cubicBezTo>
                  <a:pt x="4532442" y="436853"/>
                  <a:pt x="4532442" y="436853"/>
                  <a:pt x="4532442" y="436853"/>
                </a:cubicBezTo>
                <a:cubicBezTo>
                  <a:pt x="4523497" y="431189"/>
                  <a:pt x="4523497" y="431189"/>
                  <a:pt x="4523497" y="431189"/>
                </a:cubicBezTo>
                <a:cubicBezTo>
                  <a:pt x="4514553" y="425077"/>
                  <a:pt x="4514553" y="425077"/>
                  <a:pt x="4514553" y="425077"/>
                </a:cubicBezTo>
                <a:cubicBezTo>
                  <a:pt x="4505608" y="418944"/>
                  <a:pt x="4505608" y="418944"/>
                  <a:pt x="4505608" y="418944"/>
                </a:cubicBezTo>
                <a:cubicBezTo>
                  <a:pt x="4496664" y="413300"/>
                  <a:pt x="4496664" y="413300"/>
                  <a:pt x="4496664" y="413300"/>
                </a:cubicBezTo>
                <a:cubicBezTo>
                  <a:pt x="4488188" y="407188"/>
                  <a:pt x="4488188" y="407188"/>
                  <a:pt x="4488188" y="407188"/>
                </a:cubicBezTo>
                <a:cubicBezTo>
                  <a:pt x="4479244" y="401077"/>
                  <a:pt x="4479244" y="401077"/>
                  <a:pt x="4479244" y="401077"/>
                </a:cubicBezTo>
                <a:cubicBezTo>
                  <a:pt x="4470299" y="395433"/>
                  <a:pt x="4470299" y="395433"/>
                  <a:pt x="4470299" y="395433"/>
                </a:cubicBezTo>
                <a:lnTo>
                  <a:pt x="4479712" y="391195"/>
                </a:lnTo>
                <a:cubicBezTo>
                  <a:pt x="4488657" y="387426"/>
                  <a:pt x="4488657" y="387426"/>
                  <a:pt x="4488657" y="387426"/>
                </a:cubicBezTo>
                <a:cubicBezTo>
                  <a:pt x="4498070" y="383657"/>
                  <a:pt x="4498070" y="383657"/>
                  <a:pt x="4498070" y="383657"/>
                </a:cubicBezTo>
                <a:cubicBezTo>
                  <a:pt x="4507482" y="379887"/>
                  <a:pt x="4507482" y="379887"/>
                  <a:pt x="4507482" y="379887"/>
                </a:cubicBezTo>
                <a:cubicBezTo>
                  <a:pt x="4516895" y="375650"/>
                  <a:pt x="4516895" y="375650"/>
                  <a:pt x="4516895" y="375650"/>
                </a:cubicBezTo>
                <a:cubicBezTo>
                  <a:pt x="4526308" y="371880"/>
                  <a:pt x="4526308" y="371880"/>
                  <a:pt x="4526308" y="371880"/>
                </a:cubicBezTo>
                <a:cubicBezTo>
                  <a:pt x="4535721" y="368111"/>
                  <a:pt x="4535721" y="368111"/>
                  <a:pt x="4535721" y="368111"/>
                </a:cubicBezTo>
                <a:cubicBezTo>
                  <a:pt x="4544687" y="364342"/>
                  <a:pt x="4544687" y="364342"/>
                  <a:pt x="4544687" y="364342"/>
                </a:cubicBezTo>
                <a:close/>
                <a:moveTo>
                  <a:pt x="4810612" y="352608"/>
                </a:moveTo>
                <a:lnTo>
                  <a:pt x="4810144" y="361062"/>
                </a:lnTo>
                <a:cubicBezTo>
                  <a:pt x="4809185" y="369069"/>
                  <a:pt x="4809185" y="369069"/>
                  <a:pt x="4809185" y="369069"/>
                </a:cubicBezTo>
                <a:cubicBezTo>
                  <a:pt x="4808717" y="377055"/>
                  <a:pt x="4808717" y="377055"/>
                  <a:pt x="4808717" y="377055"/>
                </a:cubicBezTo>
                <a:cubicBezTo>
                  <a:pt x="4807801" y="385062"/>
                  <a:pt x="4807801" y="385062"/>
                  <a:pt x="4807801" y="385062"/>
                </a:cubicBezTo>
                <a:cubicBezTo>
                  <a:pt x="4806843" y="393069"/>
                  <a:pt x="4806843" y="393069"/>
                  <a:pt x="4806843" y="393069"/>
                </a:cubicBezTo>
                <a:cubicBezTo>
                  <a:pt x="4806374" y="401545"/>
                  <a:pt x="4806374" y="401545"/>
                  <a:pt x="4806374" y="401545"/>
                </a:cubicBezTo>
                <a:cubicBezTo>
                  <a:pt x="4805437" y="409531"/>
                  <a:pt x="4805437" y="409531"/>
                  <a:pt x="4805437" y="409531"/>
                </a:cubicBezTo>
                <a:cubicBezTo>
                  <a:pt x="4804969" y="417559"/>
                  <a:pt x="4804969" y="417559"/>
                  <a:pt x="4804969" y="417559"/>
                </a:cubicBezTo>
                <a:cubicBezTo>
                  <a:pt x="4803542" y="414259"/>
                  <a:pt x="4803542" y="414259"/>
                  <a:pt x="4803542" y="414259"/>
                </a:cubicBezTo>
                <a:cubicBezTo>
                  <a:pt x="4802136" y="410958"/>
                  <a:pt x="4802136" y="410958"/>
                  <a:pt x="4802136" y="410958"/>
                </a:cubicBezTo>
                <a:cubicBezTo>
                  <a:pt x="4801199" y="407657"/>
                  <a:pt x="4801199" y="407657"/>
                  <a:pt x="4801199" y="407657"/>
                </a:cubicBezTo>
                <a:cubicBezTo>
                  <a:pt x="4799772" y="404377"/>
                  <a:pt x="4799772" y="404377"/>
                  <a:pt x="4799772" y="404377"/>
                </a:cubicBezTo>
                <a:cubicBezTo>
                  <a:pt x="4798388" y="401077"/>
                  <a:pt x="4798388" y="401077"/>
                  <a:pt x="4798388" y="401077"/>
                </a:cubicBezTo>
                <a:cubicBezTo>
                  <a:pt x="4797430" y="397776"/>
                  <a:pt x="4797430" y="397776"/>
                  <a:pt x="4797430" y="397776"/>
                </a:cubicBezTo>
                <a:cubicBezTo>
                  <a:pt x="4796024" y="394965"/>
                  <a:pt x="4796024" y="394965"/>
                  <a:pt x="4796024" y="394965"/>
                </a:cubicBezTo>
                <a:cubicBezTo>
                  <a:pt x="4795087" y="391664"/>
                  <a:pt x="4795087" y="391664"/>
                  <a:pt x="4795087" y="391664"/>
                </a:cubicBezTo>
                <a:cubicBezTo>
                  <a:pt x="4796961" y="386468"/>
                  <a:pt x="4796961" y="386468"/>
                  <a:pt x="4796961" y="386468"/>
                </a:cubicBezTo>
                <a:cubicBezTo>
                  <a:pt x="4798835" y="381783"/>
                  <a:pt x="4798835" y="381783"/>
                  <a:pt x="4798835" y="381783"/>
                </a:cubicBezTo>
                <a:cubicBezTo>
                  <a:pt x="4800731" y="377055"/>
                  <a:pt x="4800731" y="377055"/>
                  <a:pt x="4800731" y="377055"/>
                </a:cubicBezTo>
                <a:cubicBezTo>
                  <a:pt x="4802605" y="371880"/>
                  <a:pt x="4802605" y="371880"/>
                  <a:pt x="4802605" y="371880"/>
                </a:cubicBezTo>
                <a:cubicBezTo>
                  <a:pt x="4804969" y="367174"/>
                  <a:pt x="4804969" y="367174"/>
                  <a:pt x="4804969" y="367174"/>
                </a:cubicBezTo>
                <a:cubicBezTo>
                  <a:pt x="4806843" y="362467"/>
                  <a:pt x="4806843" y="362467"/>
                  <a:pt x="4806843" y="362467"/>
                </a:cubicBezTo>
                <a:cubicBezTo>
                  <a:pt x="4808717" y="357782"/>
                  <a:pt x="4808717" y="357782"/>
                  <a:pt x="4808717" y="357782"/>
                </a:cubicBezTo>
                <a:cubicBezTo>
                  <a:pt x="4810612" y="352608"/>
                  <a:pt x="4810612" y="352608"/>
                  <a:pt x="4810612" y="352608"/>
                </a:cubicBezTo>
                <a:close/>
                <a:moveTo>
                  <a:pt x="4628913" y="342258"/>
                </a:moveTo>
                <a:cubicBezTo>
                  <a:pt x="4634088" y="350265"/>
                  <a:pt x="4634088" y="350265"/>
                  <a:pt x="4634088" y="350265"/>
                </a:cubicBezTo>
                <a:cubicBezTo>
                  <a:pt x="4639263" y="358719"/>
                  <a:pt x="4639263" y="358719"/>
                  <a:pt x="4639263" y="358719"/>
                </a:cubicBezTo>
                <a:cubicBezTo>
                  <a:pt x="4644907" y="366705"/>
                  <a:pt x="4644907" y="366705"/>
                  <a:pt x="4644907" y="366705"/>
                </a:cubicBezTo>
                <a:cubicBezTo>
                  <a:pt x="4650103" y="374713"/>
                  <a:pt x="4650103" y="374713"/>
                  <a:pt x="4650103" y="374713"/>
                </a:cubicBezTo>
                <a:cubicBezTo>
                  <a:pt x="4655278" y="382720"/>
                  <a:pt x="4655278" y="382720"/>
                  <a:pt x="4655278" y="382720"/>
                </a:cubicBezTo>
                <a:cubicBezTo>
                  <a:pt x="4660921" y="390706"/>
                  <a:pt x="4660921" y="390706"/>
                  <a:pt x="4660921" y="390706"/>
                </a:cubicBezTo>
                <a:cubicBezTo>
                  <a:pt x="4666096" y="398713"/>
                  <a:pt x="4666096" y="398713"/>
                  <a:pt x="4666096" y="398713"/>
                </a:cubicBezTo>
                <a:cubicBezTo>
                  <a:pt x="4671271" y="406720"/>
                  <a:pt x="4671271" y="406720"/>
                  <a:pt x="4671271" y="406720"/>
                </a:cubicBezTo>
                <a:cubicBezTo>
                  <a:pt x="4663285" y="406720"/>
                  <a:pt x="4663285" y="406720"/>
                  <a:pt x="4663285" y="406720"/>
                </a:cubicBezTo>
                <a:cubicBezTo>
                  <a:pt x="4655278" y="406720"/>
                  <a:pt x="4655278" y="406720"/>
                  <a:pt x="4655278" y="406720"/>
                </a:cubicBezTo>
                <a:cubicBezTo>
                  <a:pt x="4646802" y="406720"/>
                  <a:pt x="4646802" y="406720"/>
                  <a:pt x="4646802" y="406720"/>
                </a:cubicBezTo>
                <a:cubicBezTo>
                  <a:pt x="4638795" y="406720"/>
                  <a:pt x="4638795" y="406720"/>
                  <a:pt x="4638795" y="406720"/>
                </a:cubicBezTo>
                <a:cubicBezTo>
                  <a:pt x="4630809" y="406720"/>
                  <a:pt x="4630809" y="406720"/>
                  <a:pt x="4630809" y="406720"/>
                </a:cubicBezTo>
                <a:cubicBezTo>
                  <a:pt x="4622333" y="406720"/>
                  <a:pt x="4622333" y="406720"/>
                  <a:pt x="4622333" y="406720"/>
                </a:cubicBezTo>
                <a:cubicBezTo>
                  <a:pt x="4614325" y="406720"/>
                  <a:pt x="4614325" y="406720"/>
                  <a:pt x="4614325" y="406720"/>
                </a:cubicBezTo>
                <a:cubicBezTo>
                  <a:pt x="4606318" y="406251"/>
                  <a:pt x="4606318" y="406251"/>
                  <a:pt x="4606318" y="406251"/>
                </a:cubicBezTo>
                <a:lnTo>
                  <a:pt x="4609150" y="398244"/>
                </a:lnTo>
                <a:cubicBezTo>
                  <a:pt x="4611983" y="390237"/>
                  <a:pt x="4611983" y="390237"/>
                  <a:pt x="4611983" y="390237"/>
                </a:cubicBezTo>
                <a:cubicBezTo>
                  <a:pt x="4614794" y="382251"/>
                  <a:pt x="4614794" y="382251"/>
                  <a:pt x="4614794" y="382251"/>
                </a:cubicBezTo>
                <a:cubicBezTo>
                  <a:pt x="4617626" y="374244"/>
                  <a:pt x="4617626" y="374244"/>
                  <a:pt x="4617626" y="374244"/>
                </a:cubicBezTo>
                <a:cubicBezTo>
                  <a:pt x="4620437" y="366237"/>
                  <a:pt x="4620437" y="366237"/>
                  <a:pt x="4620437" y="366237"/>
                </a:cubicBezTo>
                <a:cubicBezTo>
                  <a:pt x="4623270" y="358251"/>
                  <a:pt x="4623270" y="358251"/>
                  <a:pt x="4623270" y="358251"/>
                </a:cubicBezTo>
                <a:cubicBezTo>
                  <a:pt x="4626081" y="350265"/>
                  <a:pt x="4626081" y="350265"/>
                  <a:pt x="4626081" y="350265"/>
                </a:cubicBezTo>
                <a:cubicBezTo>
                  <a:pt x="4628913" y="342258"/>
                  <a:pt x="4628913" y="342258"/>
                  <a:pt x="4628913" y="342258"/>
                </a:cubicBezTo>
                <a:close/>
                <a:moveTo>
                  <a:pt x="4625612" y="341300"/>
                </a:moveTo>
                <a:cubicBezTo>
                  <a:pt x="4622780" y="349307"/>
                  <a:pt x="4622780" y="349307"/>
                  <a:pt x="4622780" y="349307"/>
                </a:cubicBezTo>
                <a:cubicBezTo>
                  <a:pt x="4619969" y="357314"/>
                  <a:pt x="4619969" y="357314"/>
                  <a:pt x="4619969" y="357314"/>
                </a:cubicBezTo>
                <a:cubicBezTo>
                  <a:pt x="4617136" y="365300"/>
                  <a:pt x="4617136" y="365300"/>
                  <a:pt x="4617136" y="365300"/>
                </a:cubicBezTo>
                <a:cubicBezTo>
                  <a:pt x="4614325" y="373286"/>
                  <a:pt x="4614325" y="373286"/>
                  <a:pt x="4614325" y="373286"/>
                </a:cubicBezTo>
                <a:cubicBezTo>
                  <a:pt x="4611493" y="381293"/>
                  <a:pt x="4611493" y="381293"/>
                  <a:pt x="4611493" y="381293"/>
                </a:cubicBezTo>
                <a:cubicBezTo>
                  <a:pt x="4608682" y="389300"/>
                  <a:pt x="4608682" y="389300"/>
                  <a:pt x="4608682" y="389300"/>
                </a:cubicBezTo>
                <a:cubicBezTo>
                  <a:pt x="4605849" y="397307"/>
                  <a:pt x="4605849" y="397307"/>
                  <a:pt x="4605849" y="397307"/>
                </a:cubicBezTo>
                <a:cubicBezTo>
                  <a:pt x="4603017" y="405314"/>
                  <a:pt x="4603017" y="405314"/>
                  <a:pt x="4603017" y="405314"/>
                </a:cubicBezTo>
                <a:cubicBezTo>
                  <a:pt x="4596437" y="400118"/>
                  <a:pt x="4596437" y="400118"/>
                  <a:pt x="4596437" y="400118"/>
                </a:cubicBezTo>
                <a:cubicBezTo>
                  <a:pt x="4589877" y="394475"/>
                  <a:pt x="4589877" y="394475"/>
                  <a:pt x="4589877" y="394475"/>
                </a:cubicBezTo>
                <a:cubicBezTo>
                  <a:pt x="4583276" y="389300"/>
                  <a:pt x="4583276" y="389300"/>
                  <a:pt x="4583276" y="389300"/>
                </a:cubicBezTo>
                <a:cubicBezTo>
                  <a:pt x="4576695" y="384125"/>
                  <a:pt x="4576695" y="384125"/>
                  <a:pt x="4576695" y="384125"/>
                </a:cubicBezTo>
                <a:cubicBezTo>
                  <a:pt x="4570093" y="378482"/>
                  <a:pt x="4570093" y="378482"/>
                  <a:pt x="4570093" y="378482"/>
                </a:cubicBezTo>
                <a:cubicBezTo>
                  <a:pt x="4563513" y="373286"/>
                  <a:pt x="4563513" y="373286"/>
                  <a:pt x="4563513" y="373286"/>
                </a:cubicBezTo>
                <a:cubicBezTo>
                  <a:pt x="4556911" y="367642"/>
                  <a:pt x="4556911" y="367642"/>
                  <a:pt x="4556911" y="367642"/>
                </a:cubicBezTo>
                <a:cubicBezTo>
                  <a:pt x="4550330" y="362467"/>
                  <a:pt x="4550330" y="362467"/>
                  <a:pt x="4550330" y="362467"/>
                </a:cubicBezTo>
                <a:lnTo>
                  <a:pt x="4559743" y="359678"/>
                </a:lnTo>
                <a:cubicBezTo>
                  <a:pt x="4569156" y="357314"/>
                  <a:pt x="4569156" y="357314"/>
                  <a:pt x="4569156" y="357314"/>
                </a:cubicBezTo>
                <a:cubicBezTo>
                  <a:pt x="4578569" y="354482"/>
                  <a:pt x="4578569" y="354482"/>
                  <a:pt x="4578569" y="354482"/>
                </a:cubicBezTo>
                <a:cubicBezTo>
                  <a:pt x="4587982" y="351671"/>
                  <a:pt x="4587982" y="351671"/>
                  <a:pt x="4587982" y="351671"/>
                </a:cubicBezTo>
                <a:cubicBezTo>
                  <a:pt x="4597374" y="349307"/>
                  <a:pt x="4597374" y="349307"/>
                  <a:pt x="4597374" y="349307"/>
                </a:cubicBezTo>
                <a:cubicBezTo>
                  <a:pt x="4606787" y="346496"/>
                  <a:pt x="4606787" y="346496"/>
                  <a:pt x="4606787" y="346496"/>
                </a:cubicBezTo>
                <a:cubicBezTo>
                  <a:pt x="4616199" y="343663"/>
                  <a:pt x="4616199" y="343663"/>
                  <a:pt x="4616199" y="343663"/>
                </a:cubicBezTo>
                <a:cubicBezTo>
                  <a:pt x="4625612" y="341300"/>
                  <a:pt x="4625612" y="341300"/>
                  <a:pt x="4625612" y="341300"/>
                </a:cubicBezTo>
                <a:close/>
                <a:moveTo>
                  <a:pt x="4417101" y="337083"/>
                </a:moveTo>
                <a:cubicBezTo>
                  <a:pt x="4423235" y="344132"/>
                  <a:pt x="4423235" y="344132"/>
                  <a:pt x="4423235" y="344132"/>
                </a:cubicBezTo>
                <a:cubicBezTo>
                  <a:pt x="4428878" y="351181"/>
                  <a:pt x="4428878" y="351181"/>
                  <a:pt x="4428878" y="351181"/>
                </a:cubicBezTo>
                <a:cubicBezTo>
                  <a:pt x="4435012" y="358251"/>
                  <a:pt x="4435012" y="358251"/>
                  <a:pt x="4435012" y="358251"/>
                </a:cubicBezTo>
                <a:cubicBezTo>
                  <a:pt x="4440655" y="365768"/>
                  <a:pt x="4440655" y="365768"/>
                  <a:pt x="4440655" y="365768"/>
                </a:cubicBezTo>
                <a:cubicBezTo>
                  <a:pt x="4446767" y="372839"/>
                  <a:pt x="4446767" y="372839"/>
                  <a:pt x="4446767" y="372839"/>
                </a:cubicBezTo>
                <a:cubicBezTo>
                  <a:pt x="4452411" y="379887"/>
                  <a:pt x="4452411" y="379887"/>
                  <a:pt x="4452411" y="379887"/>
                </a:cubicBezTo>
                <a:cubicBezTo>
                  <a:pt x="4458523" y="387426"/>
                  <a:pt x="4458523" y="387426"/>
                  <a:pt x="4458523" y="387426"/>
                </a:cubicBezTo>
                <a:cubicBezTo>
                  <a:pt x="4464187" y="394475"/>
                  <a:pt x="4464187" y="394475"/>
                  <a:pt x="4464187" y="394475"/>
                </a:cubicBezTo>
                <a:cubicBezTo>
                  <a:pt x="4458075" y="398244"/>
                  <a:pt x="4458075" y="398244"/>
                  <a:pt x="4458075" y="398244"/>
                </a:cubicBezTo>
                <a:cubicBezTo>
                  <a:pt x="4451473" y="402482"/>
                  <a:pt x="4451473" y="402482"/>
                  <a:pt x="4451473" y="402482"/>
                </a:cubicBezTo>
                <a:cubicBezTo>
                  <a:pt x="4444893" y="406251"/>
                  <a:pt x="4444893" y="406251"/>
                  <a:pt x="4444893" y="406251"/>
                </a:cubicBezTo>
                <a:cubicBezTo>
                  <a:pt x="4438291" y="410489"/>
                  <a:pt x="4438291" y="410489"/>
                  <a:pt x="4438291" y="410489"/>
                </a:cubicBezTo>
                <a:cubicBezTo>
                  <a:pt x="4432179" y="414259"/>
                  <a:pt x="4432179" y="414259"/>
                  <a:pt x="4432179" y="414259"/>
                </a:cubicBezTo>
                <a:cubicBezTo>
                  <a:pt x="4425599" y="418475"/>
                  <a:pt x="4425599" y="418475"/>
                  <a:pt x="4425599" y="418475"/>
                </a:cubicBezTo>
                <a:cubicBezTo>
                  <a:pt x="4418997" y="422244"/>
                  <a:pt x="4418997" y="422244"/>
                  <a:pt x="4418997" y="422244"/>
                </a:cubicBezTo>
                <a:cubicBezTo>
                  <a:pt x="4412885" y="426014"/>
                  <a:pt x="4412885" y="426014"/>
                  <a:pt x="4412885" y="426014"/>
                </a:cubicBezTo>
                <a:lnTo>
                  <a:pt x="4413353" y="415196"/>
                </a:lnTo>
                <a:cubicBezTo>
                  <a:pt x="4413801" y="403888"/>
                  <a:pt x="4413801" y="403888"/>
                  <a:pt x="4413801" y="403888"/>
                </a:cubicBezTo>
                <a:cubicBezTo>
                  <a:pt x="4414290" y="392601"/>
                  <a:pt x="4414290" y="392601"/>
                  <a:pt x="4414290" y="392601"/>
                </a:cubicBezTo>
                <a:cubicBezTo>
                  <a:pt x="4414759" y="381293"/>
                  <a:pt x="4414759" y="381293"/>
                  <a:pt x="4414759" y="381293"/>
                </a:cubicBezTo>
                <a:cubicBezTo>
                  <a:pt x="4415696" y="370475"/>
                  <a:pt x="4415696" y="370475"/>
                  <a:pt x="4415696" y="370475"/>
                </a:cubicBezTo>
                <a:cubicBezTo>
                  <a:pt x="4416186" y="359209"/>
                  <a:pt x="4416186" y="359209"/>
                  <a:pt x="4416186" y="359209"/>
                </a:cubicBezTo>
                <a:cubicBezTo>
                  <a:pt x="4416633" y="347901"/>
                  <a:pt x="4416633" y="347901"/>
                  <a:pt x="4416633" y="347901"/>
                </a:cubicBezTo>
                <a:cubicBezTo>
                  <a:pt x="4417101" y="337083"/>
                  <a:pt x="4417101" y="337083"/>
                  <a:pt x="4417101" y="337083"/>
                </a:cubicBezTo>
                <a:close/>
                <a:moveTo>
                  <a:pt x="4413801" y="336125"/>
                </a:moveTo>
                <a:cubicBezTo>
                  <a:pt x="4413353" y="346964"/>
                  <a:pt x="4413353" y="346964"/>
                  <a:pt x="4413353" y="346964"/>
                </a:cubicBezTo>
                <a:cubicBezTo>
                  <a:pt x="4412885" y="358251"/>
                  <a:pt x="4412885" y="358251"/>
                  <a:pt x="4412885" y="358251"/>
                </a:cubicBezTo>
                <a:cubicBezTo>
                  <a:pt x="4412416" y="369069"/>
                  <a:pt x="4412416" y="369069"/>
                  <a:pt x="4412416" y="369069"/>
                </a:cubicBezTo>
                <a:lnTo>
                  <a:pt x="4411926" y="379887"/>
                </a:lnTo>
                <a:cubicBezTo>
                  <a:pt x="4410989" y="390706"/>
                  <a:pt x="4410989" y="390706"/>
                  <a:pt x="4410989" y="390706"/>
                </a:cubicBezTo>
                <a:cubicBezTo>
                  <a:pt x="4410521" y="401545"/>
                  <a:pt x="4410521" y="401545"/>
                  <a:pt x="4410521" y="401545"/>
                </a:cubicBezTo>
                <a:cubicBezTo>
                  <a:pt x="4410052" y="412832"/>
                  <a:pt x="4410052" y="412832"/>
                  <a:pt x="4410052" y="412832"/>
                </a:cubicBezTo>
                <a:cubicBezTo>
                  <a:pt x="4409584" y="423671"/>
                  <a:pt x="4409584" y="423671"/>
                  <a:pt x="4409584" y="423671"/>
                </a:cubicBezTo>
                <a:cubicBezTo>
                  <a:pt x="4405346" y="416601"/>
                  <a:pt x="4405346" y="416601"/>
                  <a:pt x="4405346" y="416601"/>
                </a:cubicBezTo>
                <a:cubicBezTo>
                  <a:pt x="4401577" y="409531"/>
                  <a:pt x="4401577" y="409531"/>
                  <a:pt x="4401577" y="409531"/>
                </a:cubicBezTo>
                <a:cubicBezTo>
                  <a:pt x="4397339" y="402482"/>
                  <a:pt x="4397339" y="402482"/>
                  <a:pt x="4397339" y="402482"/>
                </a:cubicBezTo>
                <a:cubicBezTo>
                  <a:pt x="4393590" y="395433"/>
                  <a:pt x="4393590" y="395433"/>
                  <a:pt x="4393590" y="395433"/>
                </a:cubicBezTo>
                <a:cubicBezTo>
                  <a:pt x="4389331" y="388363"/>
                  <a:pt x="4389331" y="388363"/>
                  <a:pt x="4389331" y="388363"/>
                </a:cubicBezTo>
                <a:cubicBezTo>
                  <a:pt x="4385562" y="381293"/>
                  <a:pt x="4385562" y="381293"/>
                  <a:pt x="4385562" y="381293"/>
                </a:cubicBezTo>
                <a:cubicBezTo>
                  <a:pt x="4381345" y="374244"/>
                  <a:pt x="4381345" y="374244"/>
                  <a:pt x="4381345" y="374244"/>
                </a:cubicBezTo>
                <a:cubicBezTo>
                  <a:pt x="4377107" y="367174"/>
                  <a:pt x="4377107" y="367174"/>
                  <a:pt x="4377107" y="367174"/>
                </a:cubicBezTo>
                <a:cubicBezTo>
                  <a:pt x="4381792" y="362957"/>
                  <a:pt x="4381792" y="362957"/>
                  <a:pt x="4381792" y="362957"/>
                </a:cubicBezTo>
                <a:cubicBezTo>
                  <a:pt x="4386520" y="359209"/>
                  <a:pt x="4386520" y="359209"/>
                  <a:pt x="4386520" y="359209"/>
                </a:cubicBezTo>
                <a:cubicBezTo>
                  <a:pt x="4391227" y="355440"/>
                  <a:pt x="4391227" y="355440"/>
                  <a:pt x="4391227" y="355440"/>
                </a:cubicBezTo>
                <a:cubicBezTo>
                  <a:pt x="4395465" y="351671"/>
                  <a:pt x="4395465" y="351671"/>
                  <a:pt x="4395465" y="351671"/>
                </a:cubicBezTo>
                <a:cubicBezTo>
                  <a:pt x="4400171" y="347901"/>
                  <a:pt x="4400171" y="347901"/>
                  <a:pt x="4400171" y="347901"/>
                </a:cubicBezTo>
                <a:cubicBezTo>
                  <a:pt x="4404877" y="344132"/>
                  <a:pt x="4404877" y="344132"/>
                  <a:pt x="4404877" y="344132"/>
                </a:cubicBezTo>
                <a:cubicBezTo>
                  <a:pt x="4409584" y="339894"/>
                  <a:pt x="4409584" y="339894"/>
                  <a:pt x="4409584" y="339894"/>
                </a:cubicBezTo>
                <a:cubicBezTo>
                  <a:pt x="4413801" y="336125"/>
                  <a:pt x="4413801" y="336125"/>
                  <a:pt x="4413801" y="336125"/>
                </a:cubicBezTo>
                <a:close/>
                <a:moveTo>
                  <a:pt x="4716462" y="335188"/>
                </a:moveTo>
                <a:cubicBezTo>
                  <a:pt x="4720231" y="342258"/>
                  <a:pt x="4720231" y="342258"/>
                  <a:pt x="4720231" y="342258"/>
                </a:cubicBezTo>
                <a:cubicBezTo>
                  <a:pt x="4724469" y="349797"/>
                  <a:pt x="4724469" y="349797"/>
                  <a:pt x="4724469" y="349797"/>
                </a:cubicBezTo>
                <a:cubicBezTo>
                  <a:pt x="4728239" y="356845"/>
                  <a:pt x="4728239" y="356845"/>
                  <a:pt x="4728239" y="356845"/>
                </a:cubicBezTo>
                <a:cubicBezTo>
                  <a:pt x="4731987" y="363873"/>
                  <a:pt x="4731987" y="363873"/>
                  <a:pt x="4731987" y="363873"/>
                </a:cubicBezTo>
                <a:cubicBezTo>
                  <a:pt x="4735756" y="370943"/>
                  <a:pt x="4735756" y="370943"/>
                  <a:pt x="4735756" y="370943"/>
                </a:cubicBezTo>
                <a:cubicBezTo>
                  <a:pt x="4740015" y="378013"/>
                  <a:pt x="4740015" y="378013"/>
                  <a:pt x="4740015" y="378013"/>
                </a:cubicBezTo>
                <a:cubicBezTo>
                  <a:pt x="4743785" y="385062"/>
                  <a:pt x="4743785" y="385062"/>
                  <a:pt x="4743785" y="385062"/>
                </a:cubicBezTo>
                <a:cubicBezTo>
                  <a:pt x="4747533" y="392601"/>
                  <a:pt x="4747533" y="392601"/>
                  <a:pt x="4747533" y="392601"/>
                </a:cubicBezTo>
                <a:cubicBezTo>
                  <a:pt x="4747064" y="392601"/>
                  <a:pt x="4747064" y="393069"/>
                  <a:pt x="4746596" y="393069"/>
                </a:cubicBezTo>
                <a:cubicBezTo>
                  <a:pt x="4746596" y="393538"/>
                  <a:pt x="4746127" y="393538"/>
                  <a:pt x="4746127" y="394006"/>
                </a:cubicBezTo>
                <a:cubicBezTo>
                  <a:pt x="4745659" y="394475"/>
                  <a:pt x="4745659" y="394475"/>
                  <a:pt x="4745169" y="394965"/>
                </a:cubicBezTo>
                <a:cubicBezTo>
                  <a:pt x="4745169" y="395433"/>
                  <a:pt x="4744701" y="395433"/>
                  <a:pt x="4744701" y="395880"/>
                </a:cubicBezTo>
                <a:cubicBezTo>
                  <a:pt x="4744232" y="396349"/>
                  <a:pt x="4744232" y="396349"/>
                  <a:pt x="4744232" y="396839"/>
                </a:cubicBezTo>
                <a:cubicBezTo>
                  <a:pt x="4743785" y="397307"/>
                  <a:pt x="4743785" y="397776"/>
                  <a:pt x="4743785" y="398244"/>
                </a:cubicBezTo>
                <a:cubicBezTo>
                  <a:pt x="4743785" y="398244"/>
                  <a:pt x="4743785" y="398713"/>
                  <a:pt x="4743295" y="399181"/>
                </a:cubicBezTo>
                <a:cubicBezTo>
                  <a:pt x="4743295" y="399650"/>
                  <a:pt x="4743295" y="400118"/>
                  <a:pt x="4743295" y="400608"/>
                </a:cubicBezTo>
                <a:cubicBezTo>
                  <a:pt x="4735288" y="401077"/>
                  <a:pt x="4735288" y="401077"/>
                  <a:pt x="4735288" y="401077"/>
                </a:cubicBezTo>
                <a:cubicBezTo>
                  <a:pt x="4726833" y="402014"/>
                  <a:pt x="4726833" y="402014"/>
                  <a:pt x="4726833" y="402014"/>
                </a:cubicBezTo>
                <a:cubicBezTo>
                  <a:pt x="4718357" y="402482"/>
                  <a:pt x="4718357" y="402482"/>
                  <a:pt x="4718357" y="402482"/>
                </a:cubicBezTo>
                <a:cubicBezTo>
                  <a:pt x="4710350" y="403419"/>
                  <a:pt x="4710350" y="403419"/>
                  <a:pt x="4710350" y="403419"/>
                </a:cubicBezTo>
                <a:cubicBezTo>
                  <a:pt x="4701874" y="404377"/>
                  <a:pt x="4701874" y="404377"/>
                  <a:pt x="4701874" y="404377"/>
                </a:cubicBezTo>
                <a:cubicBezTo>
                  <a:pt x="4693867" y="404846"/>
                  <a:pt x="4693867" y="404846"/>
                  <a:pt x="4693867" y="404846"/>
                </a:cubicBezTo>
                <a:cubicBezTo>
                  <a:pt x="4685412" y="405762"/>
                  <a:pt x="4685412" y="405762"/>
                  <a:pt x="4685412" y="405762"/>
                </a:cubicBezTo>
                <a:cubicBezTo>
                  <a:pt x="4676936" y="406720"/>
                  <a:pt x="4676936" y="406720"/>
                  <a:pt x="4676936" y="406720"/>
                </a:cubicBezTo>
                <a:lnTo>
                  <a:pt x="4681153" y="397776"/>
                </a:lnTo>
                <a:cubicBezTo>
                  <a:pt x="4685412" y="388832"/>
                  <a:pt x="4685412" y="388832"/>
                  <a:pt x="4685412" y="388832"/>
                </a:cubicBezTo>
                <a:cubicBezTo>
                  <a:pt x="4689181" y="379887"/>
                  <a:pt x="4689181" y="379887"/>
                  <a:pt x="4689181" y="379887"/>
                </a:cubicBezTo>
                <a:cubicBezTo>
                  <a:pt x="4693398" y="370943"/>
                  <a:pt x="4693398" y="370943"/>
                  <a:pt x="4693398" y="370943"/>
                </a:cubicBezTo>
                <a:cubicBezTo>
                  <a:pt x="4697636" y="361999"/>
                  <a:pt x="4697636" y="361999"/>
                  <a:pt x="4697636" y="361999"/>
                </a:cubicBezTo>
                <a:cubicBezTo>
                  <a:pt x="4701405" y="353076"/>
                  <a:pt x="4701405" y="353076"/>
                  <a:pt x="4701405" y="353076"/>
                </a:cubicBezTo>
                <a:cubicBezTo>
                  <a:pt x="4705643" y="344600"/>
                  <a:pt x="4705643" y="344600"/>
                  <a:pt x="4705643" y="344600"/>
                </a:cubicBezTo>
                <a:cubicBezTo>
                  <a:pt x="4709881" y="335656"/>
                  <a:pt x="4709881" y="335656"/>
                  <a:pt x="4709881" y="335656"/>
                </a:cubicBezTo>
                <a:cubicBezTo>
                  <a:pt x="4709881" y="335656"/>
                  <a:pt x="4709881" y="335656"/>
                  <a:pt x="4710350" y="335656"/>
                </a:cubicBezTo>
                <a:cubicBezTo>
                  <a:pt x="4710818" y="335656"/>
                  <a:pt x="4710818" y="335656"/>
                  <a:pt x="4710818" y="335656"/>
                </a:cubicBezTo>
                <a:lnTo>
                  <a:pt x="4711287" y="335656"/>
                </a:lnTo>
                <a:cubicBezTo>
                  <a:pt x="4711287" y="335656"/>
                  <a:pt x="4711777" y="335656"/>
                  <a:pt x="4711777" y="336125"/>
                </a:cubicBezTo>
                <a:cubicBezTo>
                  <a:pt x="4711777" y="336125"/>
                  <a:pt x="4711777" y="336125"/>
                  <a:pt x="4712224" y="336125"/>
                </a:cubicBezTo>
                <a:cubicBezTo>
                  <a:pt x="4712692" y="336125"/>
                  <a:pt x="4712692" y="336125"/>
                  <a:pt x="4712692" y="336125"/>
                </a:cubicBezTo>
                <a:cubicBezTo>
                  <a:pt x="4713161" y="336125"/>
                  <a:pt x="4713161" y="336125"/>
                  <a:pt x="4713161" y="336125"/>
                </a:cubicBezTo>
                <a:cubicBezTo>
                  <a:pt x="4713651" y="336125"/>
                  <a:pt x="4713651" y="336125"/>
                  <a:pt x="4713651" y="336125"/>
                </a:cubicBezTo>
                <a:cubicBezTo>
                  <a:pt x="4714119" y="336125"/>
                  <a:pt x="4714119" y="336125"/>
                  <a:pt x="4714119" y="335656"/>
                </a:cubicBezTo>
                <a:cubicBezTo>
                  <a:pt x="4714588" y="335656"/>
                  <a:pt x="4714588" y="335656"/>
                  <a:pt x="4714588" y="335656"/>
                </a:cubicBezTo>
                <a:cubicBezTo>
                  <a:pt x="4715056" y="335656"/>
                  <a:pt x="4715056" y="335656"/>
                  <a:pt x="4715056" y="335656"/>
                </a:cubicBezTo>
                <a:cubicBezTo>
                  <a:pt x="4715525" y="335656"/>
                  <a:pt x="4715525" y="335656"/>
                  <a:pt x="4715525" y="335656"/>
                </a:cubicBezTo>
                <a:cubicBezTo>
                  <a:pt x="4715993" y="335656"/>
                  <a:pt x="4715993" y="335656"/>
                  <a:pt x="4715993" y="335656"/>
                </a:cubicBezTo>
                <a:cubicBezTo>
                  <a:pt x="4716462" y="335188"/>
                  <a:pt x="4716462" y="335188"/>
                  <a:pt x="4716462" y="335188"/>
                </a:cubicBezTo>
                <a:close/>
                <a:moveTo>
                  <a:pt x="5357861" y="332616"/>
                </a:moveTo>
                <a:cubicBezTo>
                  <a:pt x="5360747" y="332616"/>
                  <a:pt x="5363633" y="332616"/>
                  <a:pt x="5365530" y="333605"/>
                </a:cubicBezTo>
                <a:cubicBezTo>
                  <a:pt x="5367467" y="334058"/>
                  <a:pt x="5369364" y="335500"/>
                  <a:pt x="5370806" y="336942"/>
                </a:cubicBezTo>
                <a:cubicBezTo>
                  <a:pt x="5372249" y="338384"/>
                  <a:pt x="5373198" y="340279"/>
                  <a:pt x="5373692" y="342215"/>
                </a:cubicBezTo>
                <a:cubicBezTo>
                  <a:pt x="5374641" y="344605"/>
                  <a:pt x="5374641" y="347489"/>
                  <a:pt x="5374641" y="350331"/>
                </a:cubicBezTo>
                <a:cubicBezTo>
                  <a:pt x="5374641" y="350331"/>
                  <a:pt x="5374641" y="350331"/>
                  <a:pt x="5374641" y="355605"/>
                </a:cubicBezTo>
                <a:cubicBezTo>
                  <a:pt x="5374641" y="355605"/>
                  <a:pt x="5374641" y="355605"/>
                  <a:pt x="5374641" y="360837"/>
                </a:cubicBezTo>
                <a:cubicBezTo>
                  <a:pt x="5374641" y="360837"/>
                  <a:pt x="5374641" y="360837"/>
                  <a:pt x="5374641" y="366110"/>
                </a:cubicBezTo>
                <a:cubicBezTo>
                  <a:pt x="5374641" y="366110"/>
                  <a:pt x="5374641" y="366110"/>
                  <a:pt x="5374641" y="371383"/>
                </a:cubicBezTo>
                <a:cubicBezTo>
                  <a:pt x="5374641" y="374720"/>
                  <a:pt x="5374641" y="377110"/>
                  <a:pt x="5373692" y="379499"/>
                </a:cubicBezTo>
                <a:cubicBezTo>
                  <a:pt x="5373198" y="381889"/>
                  <a:pt x="5372249" y="383784"/>
                  <a:pt x="5370806" y="385226"/>
                </a:cubicBezTo>
                <a:cubicBezTo>
                  <a:pt x="5369364" y="387162"/>
                  <a:pt x="5367467" y="388110"/>
                  <a:pt x="5365530" y="388604"/>
                </a:cubicBezTo>
                <a:cubicBezTo>
                  <a:pt x="5363138" y="389552"/>
                  <a:pt x="5360747" y="390005"/>
                  <a:pt x="5357861" y="390005"/>
                </a:cubicBezTo>
                <a:cubicBezTo>
                  <a:pt x="5355470" y="390005"/>
                  <a:pt x="5353120" y="389552"/>
                  <a:pt x="5350729" y="388604"/>
                </a:cubicBezTo>
                <a:cubicBezTo>
                  <a:pt x="5348792" y="388110"/>
                  <a:pt x="5346854" y="387162"/>
                  <a:pt x="5345452" y="385226"/>
                </a:cubicBezTo>
                <a:cubicBezTo>
                  <a:pt x="5344009" y="383784"/>
                  <a:pt x="5343061" y="381889"/>
                  <a:pt x="5342566" y="379499"/>
                </a:cubicBezTo>
                <a:cubicBezTo>
                  <a:pt x="5341618" y="377110"/>
                  <a:pt x="5341124" y="374720"/>
                  <a:pt x="5341124" y="371383"/>
                </a:cubicBezTo>
                <a:lnTo>
                  <a:pt x="5341124" y="366110"/>
                </a:lnTo>
                <a:cubicBezTo>
                  <a:pt x="5341124" y="366110"/>
                  <a:pt x="5341124" y="366110"/>
                  <a:pt x="5341124" y="360837"/>
                </a:cubicBezTo>
                <a:cubicBezTo>
                  <a:pt x="5341124" y="360837"/>
                  <a:pt x="5341124" y="360837"/>
                  <a:pt x="5341124" y="355605"/>
                </a:cubicBezTo>
                <a:cubicBezTo>
                  <a:pt x="5341124" y="355605"/>
                  <a:pt x="5341124" y="355605"/>
                  <a:pt x="5341124" y="350331"/>
                </a:cubicBezTo>
                <a:cubicBezTo>
                  <a:pt x="5341124" y="347489"/>
                  <a:pt x="5341618" y="344605"/>
                  <a:pt x="5342072" y="342215"/>
                </a:cubicBezTo>
                <a:cubicBezTo>
                  <a:pt x="5343061" y="340279"/>
                  <a:pt x="5344009" y="338384"/>
                  <a:pt x="5345452" y="336942"/>
                </a:cubicBezTo>
                <a:cubicBezTo>
                  <a:pt x="5346854" y="335500"/>
                  <a:pt x="5348792" y="334058"/>
                  <a:pt x="5350729" y="333605"/>
                </a:cubicBezTo>
                <a:cubicBezTo>
                  <a:pt x="5352626" y="332616"/>
                  <a:pt x="5355470" y="332616"/>
                  <a:pt x="5357861" y="332616"/>
                </a:cubicBezTo>
                <a:close/>
                <a:moveTo>
                  <a:pt x="5257793" y="332607"/>
                </a:moveTo>
                <a:cubicBezTo>
                  <a:pt x="5261619" y="332607"/>
                  <a:pt x="5261619" y="332607"/>
                  <a:pt x="5261619" y="332607"/>
                </a:cubicBezTo>
                <a:cubicBezTo>
                  <a:pt x="5265940" y="332607"/>
                  <a:pt x="5265940" y="332607"/>
                  <a:pt x="5265940" y="332607"/>
                </a:cubicBezTo>
                <a:cubicBezTo>
                  <a:pt x="5269766" y="332607"/>
                  <a:pt x="5269766" y="332607"/>
                  <a:pt x="5269766" y="332607"/>
                </a:cubicBezTo>
                <a:cubicBezTo>
                  <a:pt x="5274045" y="332607"/>
                  <a:pt x="5274045" y="332607"/>
                  <a:pt x="5274045" y="332607"/>
                </a:cubicBezTo>
                <a:cubicBezTo>
                  <a:pt x="5275979" y="332607"/>
                  <a:pt x="5277913" y="332607"/>
                  <a:pt x="5279806" y="333100"/>
                </a:cubicBezTo>
                <a:cubicBezTo>
                  <a:pt x="5281246" y="333594"/>
                  <a:pt x="5282686" y="334541"/>
                  <a:pt x="5283632" y="335488"/>
                </a:cubicBezTo>
                <a:cubicBezTo>
                  <a:pt x="5284578" y="335981"/>
                  <a:pt x="5285525" y="337422"/>
                  <a:pt x="5286019" y="338862"/>
                </a:cubicBezTo>
                <a:cubicBezTo>
                  <a:pt x="5286965" y="340262"/>
                  <a:pt x="5286965" y="341702"/>
                  <a:pt x="5286965" y="343637"/>
                </a:cubicBezTo>
                <a:cubicBezTo>
                  <a:pt x="5286965" y="345530"/>
                  <a:pt x="5286965" y="347464"/>
                  <a:pt x="5286019" y="348864"/>
                </a:cubicBezTo>
                <a:cubicBezTo>
                  <a:pt x="5285525" y="350304"/>
                  <a:pt x="5285072" y="351251"/>
                  <a:pt x="5283632" y="352239"/>
                </a:cubicBezTo>
                <a:cubicBezTo>
                  <a:pt x="5282686" y="353185"/>
                  <a:pt x="5281246" y="353638"/>
                  <a:pt x="5279806" y="354132"/>
                </a:cubicBezTo>
                <a:cubicBezTo>
                  <a:pt x="5277913" y="354626"/>
                  <a:pt x="5275979" y="355078"/>
                  <a:pt x="5274045" y="355078"/>
                </a:cubicBezTo>
                <a:cubicBezTo>
                  <a:pt x="5269766" y="355078"/>
                  <a:pt x="5269766" y="355078"/>
                  <a:pt x="5269766" y="355078"/>
                </a:cubicBezTo>
                <a:cubicBezTo>
                  <a:pt x="5265940" y="355078"/>
                  <a:pt x="5265940" y="355078"/>
                  <a:pt x="5265940" y="355078"/>
                </a:cubicBezTo>
                <a:cubicBezTo>
                  <a:pt x="5261619" y="355078"/>
                  <a:pt x="5261619" y="355078"/>
                  <a:pt x="5261619" y="355078"/>
                </a:cubicBezTo>
                <a:cubicBezTo>
                  <a:pt x="5257793" y="355078"/>
                  <a:pt x="5257793" y="355078"/>
                  <a:pt x="5257793" y="355078"/>
                </a:cubicBezTo>
                <a:cubicBezTo>
                  <a:pt x="5257793" y="349358"/>
                  <a:pt x="5257793" y="349358"/>
                  <a:pt x="5257793" y="349358"/>
                </a:cubicBezTo>
                <a:cubicBezTo>
                  <a:pt x="5257793" y="343637"/>
                  <a:pt x="5257793" y="343637"/>
                  <a:pt x="5257793" y="343637"/>
                </a:cubicBezTo>
                <a:cubicBezTo>
                  <a:pt x="5257793" y="338369"/>
                  <a:pt x="5257793" y="338369"/>
                  <a:pt x="5257793" y="338369"/>
                </a:cubicBezTo>
                <a:close/>
                <a:moveTo>
                  <a:pt x="4776262" y="331887"/>
                </a:moveTo>
                <a:cubicBezTo>
                  <a:pt x="4778136" y="338957"/>
                  <a:pt x="4778136" y="338957"/>
                  <a:pt x="4778136" y="338957"/>
                </a:cubicBezTo>
                <a:cubicBezTo>
                  <a:pt x="4780010" y="346496"/>
                  <a:pt x="4780010" y="346496"/>
                  <a:pt x="4780010" y="346496"/>
                </a:cubicBezTo>
                <a:cubicBezTo>
                  <a:pt x="4781905" y="353545"/>
                  <a:pt x="4781905" y="353545"/>
                  <a:pt x="4781905" y="353545"/>
                </a:cubicBezTo>
                <a:cubicBezTo>
                  <a:pt x="4783779" y="361062"/>
                  <a:pt x="4783779" y="361062"/>
                  <a:pt x="4783779" y="361062"/>
                </a:cubicBezTo>
                <a:cubicBezTo>
                  <a:pt x="4785674" y="368111"/>
                  <a:pt x="4785674" y="368111"/>
                  <a:pt x="4785674" y="368111"/>
                </a:cubicBezTo>
                <a:cubicBezTo>
                  <a:pt x="4787548" y="375650"/>
                  <a:pt x="4787548" y="375650"/>
                  <a:pt x="4787548" y="375650"/>
                </a:cubicBezTo>
                <a:cubicBezTo>
                  <a:pt x="4789423" y="382720"/>
                  <a:pt x="4789423" y="382720"/>
                  <a:pt x="4789423" y="382720"/>
                </a:cubicBezTo>
                <a:cubicBezTo>
                  <a:pt x="4791318" y="390237"/>
                  <a:pt x="4791318" y="390237"/>
                  <a:pt x="4791318" y="390237"/>
                </a:cubicBezTo>
                <a:lnTo>
                  <a:pt x="4787548" y="391195"/>
                </a:lnTo>
                <a:cubicBezTo>
                  <a:pt x="4784248" y="392132"/>
                  <a:pt x="4784248" y="392132"/>
                  <a:pt x="4784248" y="392132"/>
                </a:cubicBezTo>
                <a:cubicBezTo>
                  <a:pt x="4780947" y="392601"/>
                  <a:pt x="4780947" y="392601"/>
                  <a:pt x="4780947" y="392601"/>
                </a:cubicBezTo>
                <a:cubicBezTo>
                  <a:pt x="4777667" y="393538"/>
                  <a:pt x="4777667" y="393538"/>
                  <a:pt x="4777667" y="393538"/>
                </a:cubicBezTo>
                <a:cubicBezTo>
                  <a:pt x="4774366" y="394475"/>
                  <a:pt x="4774366" y="394475"/>
                  <a:pt x="4774366" y="394475"/>
                </a:cubicBezTo>
                <a:cubicBezTo>
                  <a:pt x="4771065" y="395433"/>
                  <a:pt x="4771065" y="395433"/>
                  <a:pt x="4771065" y="395433"/>
                </a:cubicBezTo>
                <a:cubicBezTo>
                  <a:pt x="4767764" y="395880"/>
                  <a:pt x="4767764" y="395880"/>
                  <a:pt x="4767764" y="395880"/>
                </a:cubicBezTo>
                <a:cubicBezTo>
                  <a:pt x="4764485" y="396839"/>
                  <a:pt x="4764485" y="396839"/>
                  <a:pt x="4764485" y="396839"/>
                </a:cubicBezTo>
                <a:cubicBezTo>
                  <a:pt x="4763995" y="396349"/>
                  <a:pt x="4763995" y="396349"/>
                  <a:pt x="4763995" y="395880"/>
                </a:cubicBezTo>
                <a:cubicBezTo>
                  <a:pt x="4763548" y="395433"/>
                  <a:pt x="4763548" y="395433"/>
                  <a:pt x="4763548" y="394965"/>
                </a:cubicBezTo>
                <a:cubicBezTo>
                  <a:pt x="4763079" y="394965"/>
                  <a:pt x="4763079" y="394475"/>
                  <a:pt x="4762611" y="394475"/>
                </a:cubicBezTo>
                <a:cubicBezTo>
                  <a:pt x="4762611" y="394006"/>
                  <a:pt x="4762121" y="393538"/>
                  <a:pt x="4762121" y="393538"/>
                </a:cubicBezTo>
                <a:cubicBezTo>
                  <a:pt x="4761652" y="393069"/>
                  <a:pt x="4761652" y="393069"/>
                  <a:pt x="4761184" y="392601"/>
                </a:cubicBezTo>
                <a:cubicBezTo>
                  <a:pt x="4761184" y="392601"/>
                  <a:pt x="4760715" y="392601"/>
                  <a:pt x="4760715" y="392132"/>
                </a:cubicBezTo>
                <a:cubicBezTo>
                  <a:pt x="4760247" y="392132"/>
                  <a:pt x="4760247" y="391664"/>
                  <a:pt x="4759778" y="391664"/>
                </a:cubicBezTo>
                <a:cubicBezTo>
                  <a:pt x="4759310" y="391664"/>
                  <a:pt x="4759310" y="391195"/>
                  <a:pt x="4758841" y="391195"/>
                </a:cubicBezTo>
                <a:cubicBezTo>
                  <a:pt x="4761184" y="383657"/>
                  <a:pt x="4761184" y="383657"/>
                  <a:pt x="4761184" y="383657"/>
                </a:cubicBezTo>
                <a:cubicBezTo>
                  <a:pt x="4763079" y="376118"/>
                  <a:pt x="4763079" y="376118"/>
                  <a:pt x="4763079" y="376118"/>
                </a:cubicBezTo>
                <a:cubicBezTo>
                  <a:pt x="4765422" y="369069"/>
                  <a:pt x="4765422" y="369069"/>
                  <a:pt x="4765422" y="369069"/>
                </a:cubicBezTo>
                <a:cubicBezTo>
                  <a:pt x="4767764" y="361530"/>
                  <a:pt x="4767764" y="361530"/>
                  <a:pt x="4767764" y="361530"/>
                </a:cubicBezTo>
                <a:cubicBezTo>
                  <a:pt x="4769660" y="354013"/>
                  <a:pt x="4769660" y="354013"/>
                  <a:pt x="4769660" y="354013"/>
                </a:cubicBezTo>
                <a:cubicBezTo>
                  <a:pt x="4772024" y="346496"/>
                  <a:pt x="4772024" y="346496"/>
                  <a:pt x="4772024" y="346496"/>
                </a:cubicBezTo>
                <a:cubicBezTo>
                  <a:pt x="4773898" y="338957"/>
                  <a:pt x="4773898" y="338957"/>
                  <a:pt x="4773898" y="338957"/>
                </a:cubicBezTo>
                <a:cubicBezTo>
                  <a:pt x="4776262" y="331887"/>
                  <a:pt x="4776262" y="331887"/>
                  <a:pt x="4776262" y="331887"/>
                </a:cubicBezTo>
                <a:close/>
                <a:moveTo>
                  <a:pt x="4778604" y="328586"/>
                </a:moveTo>
                <a:cubicBezTo>
                  <a:pt x="4782842" y="330013"/>
                  <a:pt x="4782842" y="330013"/>
                  <a:pt x="4782842" y="330013"/>
                </a:cubicBezTo>
                <a:cubicBezTo>
                  <a:pt x="4787080" y="331887"/>
                  <a:pt x="4787080" y="331887"/>
                  <a:pt x="4787080" y="331887"/>
                </a:cubicBezTo>
                <a:cubicBezTo>
                  <a:pt x="4790849" y="333782"/>
                  <a:pt x="4790849" y="333782"/>
                  <a:pt x="4790849" y="333782"/>
                </a:cubicBezTo>
                <a:cubicBezTo>
                  <a:pt x="4795087" y="335656"/>
                  <a:pt x="4795087" y="335656"/>
                  <a:pt x="4795087" y="335656"/>
                </a:cubicBezTo>
                <a:cubicBezTo>
                  <a:pt x="4799304" y="337552"/>
                  <a:pt x="4799304" y="337552"/>
                  <a:pt x="4799304" y="337552"/>
                </a:cubicBezTo>
                <a:cubicBezTo>
                  <a:pt x="4803073" y="339426"/>
                  <a:pt x="4803073" y="339426"/>
                  <a:pt x="4803073" y="339426"/>
                </a:cubicBezTo>
                <a:cubicBezTo>
                  <a:pt x="4807311" y="341300"/>
                  <a:pt x="4807311" y="341300"/>
                  <a:pt x="4807311" y="341300"/>
                </a:cubicBezTo>
                <a:cubicBezTo>
                  <a:pt x="4811081" y="342726"/>
                  <a:pt x="4811081" y="342726"/>
                  <a:pt x="4811081" y="342726"/>
                </a:cubicBezTo>
                <a:lnTo>
                  <a:pt x="4809185" y="348370"/>
                </a:lnTo>
                <a:cubicBezTo>
                  <a:pt x="4806843" y="353545"/>
                  <a:pt x="4806843" y="353545"/>
                  <a:pt x="4806843" y="353545"/>
                </a:cubicBezTo>
                <a:cubicBezTo>
                  <a:pt x="4804500" y="359209"/>
                  <a:pt x="4804500" y="359209"/>
                  <a:pt x="4804500" y="359209"/>
                </a:cubicBezTo>
                <a:cubicBezTo>
                  <a:pt x="4802605" y="364342"/>
                  <a:pt x="4802605" y="364342"/>
                  <a:pt x="4802605" y="364342"/>
                </a:cubicBezTo>
                <a:cubicBezTo>
                  <a:pt x="4800262" y="370006"/>
                  <a:pt x="4800262" y="370006"/>
                  <a:pt x="4800262" y="370006"/>
                </a:cubicBezTo>
                <a:cubicBezTo>
                  <a:pt x="4797898" y="375181"/>
                  <a:pt x="4797898" y="375181"/>
                  <a:pt x="4797898" y="375181"/>
                </a:cubicBezTo>
                <a:cubicBezTo>
                  <a:pt x="4795556" y="380824"/>
                  <a:pt x="4795556" y="380824"/>
                  <a:pt x="4795556" y="380824"/>
                </a:cubicBezTo>
                <a:cubicBezTo>
                  <a:pt x="4793660" y="385999"/>
                  <a:pt x="4793660" y="385999"/>
                  <a:pt x="4793660" y="385999"/>
                </a:cubicBezTo>
                <a:cubicBezTo>
                  <a:pt x="4791786" y="378950"/>
                  <a:pt x="4791786" y="378950"/>
                  <a:pt x="4791786" y="378950"/>
                </a:cubicBezTo>
                <a:cubicBezTo>
                  <a:pt x="4789891" y="371880"/>
                  <a:pt x="4789891" y="371880"/>
                  <a:pt x="4789891" y="371880"/>
                </a:cubicBezTo>
                <a:cubicBezTo>
                  <a:pt x="4788017" y="364342"/>
                  <a:pt x="4788017" y="364342"/>
                  <a:pt x="4788017" y="364342"/>
                </a:cubicBezTo>
                <a:cubicBezTo>
                  <a:pt x="4786143" y="357314"/>
                  <a:pt x="4786143" y="357314"/>
                  <a:pt x="4786143" y="357314"/>
                </a:cubicBezTo>
                <a:cubicBezTo>
                  <a:pt x="4784248" y="350265"/>
                  <a:pt x="4784248" y="350265"/>
                  <a:pt x="4784248" y="350265"/>
                </a:cubicBezTo>
                <a:cubicBezTo>
                  <a:pt x="4782374" y="342726"/>
                  <a:pt x="4782374" y="342726"/>
                  <a:pt x="4782374" y="342726"/>
                </a:cubicBezTo>
                <a:cubicBezTo>
                  <a:pt x="4780478" y="335656"/>
                  <a:pt x="4780478" y="335656"/>
                  <a:pt x="4780478" y="335656"/>
                </a:cubicBezTo>
                <a:cubicBezTo>
                  <a:pt x="4778604" y="328586"/>
                  <a:pt x="4778604" y="328586"/>
                  <a:pt x="4778604" y="328586"/>
                </a:cubicBezTo>
                <a:close/>
                <a:moveTo>
                  <a:pt x="4702342" y="328118"/>
                </a:moveTo>
                <a:cubicBezTo>
                  <a:pt x="4702811" y="328586"/>
                  <a:pt x="4702811" y="329076"/>
                  <a:pt x="4702811" y="329076"/>
                </a:cubicBezTo>
                <a:cubicBezTo>
                  <a:pt x="4702811" y="329544"/>
                  <a:pt x="4703280" y="329544"/>
                  <a:pt x="4703280" y="330013"/>
                </a:cubicBezTo>
                <a:cubicBezTo>
                  <a:pt x="4703280" y="330481"/>
                  <a:pt x="4703280" y="330481"/>
                  <a:pt x="4703748" y="330950"/>
                </a:cubicBezTo>
                <a:cubicBezTo>
                  <a:pt x="4703748" y="330950"/>
                  <a:pt x="4703748" y="331418"/>
                  <a:pt x="4704238" y="331418"/>
                </a:cubicBezTo>
                <a:cubicBezTo>
                  <a:pt x="4704238" y="331887"/>
                  <a:pt x="4704706" y="331887"/>
                  <a:pt x="4704706" y="332355"/>
                </a:cubicBezTo>
                <a:cubicBezTo>
                  <a:pt x="4705175" y="332355"/>
                  <a:pt x="4705175" y="332845"/>
                  <a:pt x="4705175" y="332845"/>
                </a:cubicBezTo>
                <a:cubicBezTo>
                  <a:pt x="4705643" y="333314"/>
                  <a:pt x="4705643" y="333314"/>
                  <a:pt x="4706112" y="333782"/>
                </a:cubicBezTo>
                <a:cubicBezTo>
                  <a:pt x="4706112" y="333782"/>
                  <a:pt x="4706580" y="333782"/>
                  <a:pt x="4706580" y="334251"/>
                </a:cubicBezTo>
                <a:cubicBezTo>
                  <a:pt x="4702811" y="343195"/>
                  <a:pt x="4702811" y="343195"/>
                  <a:pt x="4702811" y="343195"/>
                </a:cubicBezTo>
                <a:cubicBezTo>
                  <a:pt x="4698594" y="351671"/>
                  <a:pt x="4698594" y="351671"/>
                  <a:pt x="4698594" y="351671"/>
                </a:cubicBezTo>
                <a:cubicBezTo>
                  <a:pt x="4694335" y="360593"/>
                  <a:pt x="4694335" y="360593"/>
                  <a:pt x="4694335" y="360593"/>
                </a:cubicBezTo>
                <a:cubicBezTo>
                  <a:pt x="4690566" y="369538"/>
                  <a:pt x="4690566" y="369538"/>
                  <a:pt x="4690566" y="369538"/>
                </a:cubicBezTo>
                <a:cubicBezTo>
                  <a:pt x="4686349" y="378482"/>
                  <a:pt x="4686349" y="378482"/>
                  <a:pt x="4686349" y="378482"/>
                </a:cubicBezTo>
                <a:cubicBezTo>
                  <a:pt x="4682580" y="387426"/>
                  <a:pt x="4682580" y="387426"/>
                  <a:pt x="4682580" y="387426"/>
                </a:cubicBezTo>
                <a:cubicBezTo>
                  <a:pt x="4678342" y="396349"/>
                  <a:pt x="4678342" y="396349"/>
                  <a:pt x="4678342" y="396349"/>
                </a:cubicBezTo>
                <a:cubicBezTo>
                  <a:pt x="4674104" y="404846"/>
                  <a:pt x="4674104" y="404846"/>
                  <a:pt x="4674104" y="404846"/>
                </a:cubicBezTo>
                <a:lnTo>
                  <a:pt x="4668929" y="396839"/>
                </a:lnTo>
                <a:cubicBezTo>
                  <a:pt x="4663285" y="388832"/>
                  <a:pt x="4663285" y="388832"/>
                  <a:pt x="4663285" y="388832"/>
                </a:cubicBezTo>
                <a:cubicBezTo>
                  <a:pt x="4658089" y="380824"/>
                  <a:pt x="4658089" y="380824"/>
                  <a:pt x="4658089" y="380824"/>
                </a:cubicBezTo>
                <a:cubicBezTo>
                  <a:pt x="4652446" y="372370"/>
                  <a:pt x="4652446" y="372370"/>
                  <a:pt x="4652446" y="372370"/>
                </a:cubicBezTo>
                <a:cubicBezTo>
                  <a:pt x="4647271" y="364342"/>
                  <a:pt x="4647271" y="364342"/>
                  <a:pt x="4647271" y="364342"/>
                </a:cubicBezTo>
                <a:cubicBezTo>
                  <a:pt x="4642096" y="356377"/>
                  <a:pt x="4642096" y="356377"/>
                  <a:pt x="4642096" y="356377"/>
                </a:cubicBezTo>
                <a:cubicBezTo>
                  <a:pt x="4636452" y="347901"/>
                  <a:pt x="4636452" y="347901"/>
                  <a:pt x="4636452" y="347901"/>
                </a:cubicBezTo>
                <a:cubicBezTo>
                  <a:pt x="4631277" y="339894"/>
                  <a:pt x="4631277" y="339894"/>
                  <a:pt x="4631277" y="339894"/>
                </a:cubicBezTo>
                <a:cubicBezTo>
                  <a:pt x="4640222" y="338489"/>
                  <a:pt x="4640222" y="338489"/>
                  <a:pt x="4640222" y="338489"/>
                </a:cubicBezTo>
                <a:cubicBezTo>
                  <a:pt x="4649145" y="337083"/>
                  <a:pt x="4649145" y="337083"/>
                  <a:pt x="4649145" y="337083"/>
                </a:cubicBezTo>
                <a:cubicBezTo>
                  <a:pt x="4658089" y="335656"/>
                  <a:pt x="4658089" y="335656"/>
                  <a:pt x="4658089" y="335656"/>
                </a:cubicBezTo>
                <a:cubicBezTo>
                  <a:pt x="4667055" y="334251"/>
                  <a:pt x="4667055" y="334251"/>
                  <a:pt x="4667055" y="334251"/>
                </a:cubicBezTo>
                <a:cubicBezTo>
                  <a:pt x="4675509" y="332845"/>
                  <a:pt x="4675509" y="332845"/>
                  <a:pt x="4675509" y="332845"/>
                </a:cubicBezTo>
                <a:cubicBezTo>
                  <a:pt x="4684454" y="331418"/>
                  <a:pt x="4684454" y="331418"/>
                  <a:pt x="4684454" y="331418"/>
                </a:cubicBezTo>
                <a:cubicBezTo>
                  <a:pt x="4693398" y="329544"/>
                  <a:pt x="4693398" y="329544"/>
                  <a:pt x="4693398" y="329544"/>
                </a:cubicBezTo>
                <a:cubicBezTo>
                  <a:pt x="4702342" y="328118"/>
                  <a:pt x="4702342" y="328118"/>
                  <a:pt x="4702342" y="328118"/>
                </a:cubicBezTo>
                <a:close/>
                <a:moveTo>
                  <a:pt x="4723532" y="326712"/>
                </a:moveTo>
                <a:cubicBezTo>
                  <a:pt x="4730113" y="326712"/>
                  <a:pt x="4730113" y="326712"/>
                  <a:pt x="4730113" y="326712"/>
                </a:cubicBezTo>
                <a:cubicBezTo>
                  <a:pt x="4736246" y="326712"/>
                  <a:pt x="4736246" y="326712"/>
                  <a:pt x="4736246" y="326712"/>
                </a:cubicBezTo>
                <a:cubicBezTo>
                  <a:pt x="4742358" y="326712"/>
                  <a:pt x="4742358" y="326712"/>
                  <a:pt x="4742358" y="326712"/>
                </a:cubicBezTo>
                <a:cubicBezTo>
                  <a:pt x="4748938" y="326712"/>
                  <a:pt x="4748938" y="326712"/>
                  <a:pt x="4748938" y="326712"/>
                </a:cubicBezTo>
                <a:cubicBezTo>
                  <a:pt x="4755072" y="327202"/>
                  <a:pt x="4755072" y="327202"/>
                  <a:pt x="4755072" y="327202"/>
                </a:cubicBezTo>
                <a:cubicBezTo>
                  <a:pt x="4761652" y="327202"/>
                  <a:pt x="4761652" y="327202"/>
                  <a:pt x="4761652" y="327202"/>
                </a:cubicBezTo>
                <a:cubicBezTo>
                  <a:pt x="4767764" y="327202"/>
                  <a:pt x="4767764" y="327202"/>
                  <a:pt x="4767764" y="327202"/>
                </a:cubicBezTo>
                <a:cubicBezTo>
                  <a:pt x="4774366" y="327202"/>
                  <a:pt x="4774366" y="327202"/>
                  <a:pt x="4774366" y="327202"/>
                </a:cubicBezTo>
                <a:cubicBezTo>
                  <a:pt x="4772024" y="335188"/>
                  <a:pt x="4772024" y="335188"/>
                  <a:pt x="4772024" y="335188"/>
                </a:cubicBezTo>
                <a:cubicBezTo>
                  <a:pt x="4769660" y="342726"/>
                  <a:pt x="4769660" y="342726"/>
                  <a:pt x="4769660" y="342726"/>
                </a:cubicBezTo>
                <a:cubicBezTo>
                  <a:pt x="4767296" y="350712"/>
                  <a:pt x="4767296" y="350712"/>
                  <a:pt x="4767296" y="350712"/>
                </a:cubicBezTo>
                <a:cubicBezTo>
                  <a:pt x="4764953" y="358719"/>
                  <a:pt x="4764953" y="358719"/>
                  <a:pt x="4764953" y="358719"/>
                </a:cubicBezTo>
                <a:cubicBezTo>
                  <a:pt x="4762611" y="366705"/>
                  <a:pt x="4762611" y="366705"/>
                  <a:pt x="4762611" y="366705"/>
                </a:cubicBezTo>
                <a:cubicBezTo>
                  <a:pt x="4760247" y="374244"/>
                  <a:pt x="4760247" y="374244"/>
                  <a:pt x="4760247" y="374244"/>
                </a:cubicBezTo>
                <a:cubicBezTo>
                  <a:pt x="4757883" y="382251"/>
                  <a:pt x="4757883" y="382251"/>
                  <a:pt x="4757883" y="382251"/>
                </a:cubicBezTo>
                <a:cubicBezTo>
                  <a:pt x="4755540" y="390237"/>
                  <a:pt x="4755540" y="390237"/>
                  <a:pt x="4755540" y="390237"/>
                </a:cubicBezTo>
                <a:cubicBezTo>
                  <a:pt x="4755072" y="390237"/>
                  <a:pt x="4755072" y="390237"/>
                  <a:pt x="4755072" y="390237"/>
                </a:cubicBezTo>
                <a:lnTo>
                  <a:pt x="4754582" y="390237"/>
                </a:lnTo>
                <a:cubicBezTo>
                  <a:pt x="4754114" y="390237"/>
                  <a:pt x="4754114" y="390237"/>
                  <a:pt x="4754114" y="390237"/>
                </a:cubicBezTo>
                <a:lnTo>
                  <a:pt x="4753666" y="390237"/>
                </a:lnTo>
                <a:lnTo>
                  <a:pt x="4753198" y="390237"/>
                </a:lnTo>
                <a:lnTo>
                  <a:pt x="4752708" y="390237"/>
                </a:lnTo>
                <a:lnTo>
                  <a:pt x="4752239" y="390237"/>
                </a:lnTo>
                <a:lnTo>
                  <a:pt x="4751771" y="390237"/>
                </a:lnTo>
                <a:lnTo>
                  <a:pt x="4751302" y="390237"/>
                </a:lnTo>
                <a:cubicBezTo>
                  <a:pt x="4751302" y="390706"/>
                  <a:pt x="4750834" y="390706"/>
                  <a:pt x="4750834" y="390706"/>
                </a:cubicBezTo>
                <a:cubicBezTo>
                  <a:pt x="4750834" y="390706"/>
                  <a:pt x="4750834" y="390706"/>
                  <a:pt x="4750365" y="390706"/>
                </a:cubicBezTo>
                <a:lnTo>
                  <a:pt x="4746596" y="383657"/>
                </a:lnTo>
                <a:cubicBezTo>
                  <a:pt x="4742826" y="376587"/>
                  <a:pt x="4742826" y="376587"/>
                  <a:pt x="4742826" y="376587"/>
                </a:cubicBezTo>
                <a:cubicBezTo>
                  <a:pt x="4739057" y="369538"/>
                  <a:pt x="4739057" y="369538"/>
                  <a:pt x="4739057" y="369538"/>
                </a:cubicBezTo>
                <a:cubicBezTo>
                  <a:pt x="4734819" y="361999"/>
                  <a:pt x="4734819" y="361999"/>
                  <a:pt x="4734819" y="361999"/>
                </a:cubicBezTo>
                <a:cubicBezTo>
                  <a:pt x="4731071" y="354950"/>
                  <a:pt x="4731071" y="354950"/>
                  <a:pt x="4731071" y="354950"/>
                </a:cubicBezTo>
                <a:cubicBezTo>
                  <a:pt x="4727302" y="347901"/>
                  <a:pt x="4727302" y="347901"/>
                  <a:pt x="4727302" y="347901"/>
                </a:cubicBezTo>
                <a:cubicBezTo>
                  <a:pt x="4723532" y="340831"/>
                  <a:pt x="4723532" y="340831"/>
                  <a:pt x="4723532" y="340831"/>
                </a:cubicBezTo>
                <a:cubicBezTo>
                  <a:pt x="4719294" y="333782"/>
                  <a:pt x="4719294" y="333782"/>
                  <a:pt x="4719294" y="333782"/>
                </a:cubicBezTo>
                <a:cubicBezTo>
                  <a:pt x="4719763" y="333314"/>
                  <a:pt x="4719763" y="333314"/>
                  <a:pt x="4720231" y="332845"/>
                </a:cubicBezTo>
                <a:cubicBezTo>
                  <a:pt x="4720700" y="332845"/>
                  <a:pt x="4720700" y="332355"/>
                  <a:pt x="4721190" y="332355"/>
                </a:cubicBezTo>
                <a:cubicBezTo>
                  <a:pt x="4721190" y="331887"/>
                  <a:pt x="4721190" y="331887"/>
                  <a:pt x="4721658" y="331418"/>
                </a:cubicBezTo>
                <a:cubicBezTo>
                  <a:pt x="4721658" y="331418"/>
                  <a:pt x="4722105" y="330950"/>
                  <a:pt x="4722105" y="330481"/>
                </a:cubicBezTo>
                <a:cubicBezTo>
                  <a:pt x="4722105" y="330481"/>
                  <a:pt x="4722574" y="330013"/>
                  <a:pt x="4722574" y="329544"/>
                </a:cubicBezTo>
                <a:cubicBezTo>
                  <a:pt x="4722574" y="329544"/>
                  <a:pt x="4723064" y="329076"/>
                  <a:pt x="4723064" y="328586"/>
                </a:cubicBezTo>
                <a:cubicBezTo>
                  <a:pt x="4723064" y="328586"/>
                  <a:pt x="4723064" y="328118"/>
                  <a:pt x="4723532" y="327670"/>
                </a:cubicBezTo>
                <a:cubicBezTo>
                  <a:pt x="4723532" y="327202"/>
                  <a:pt x="4723532" y="327202"/>
                  <a:pt x="4723532" y="326712"/>
                </a:cubicBezTo>
                <a:close/>
                <a:moveTo>
                  <a:pt x="5399443" y="325367"/>
                </a:moveTo>
                <a:lnTo>
                  <a:pt x="5399443" y="343055"/>
                </a:lnTo>
                <a:lnTo>
                  <a:pt x="5399443" y="361154"/>
                </a:lnTo>
                <a:lnTo>
                  <a:pt x="5399443" y="379335"/>
                </a:lnTo>
                <a:lnTo>
                  <a:pt x="5399443" y="397022"/>
                </a:lnTo>
                <a:lnTo>
                  <a:pt x="5401831" y="397022"/>
                </a:lnTo>
                <a:lnTo>
                  <a:pt x="5404259" y="397022"/>
                </a:lnTo>
                <a:lnTo>
                  <a:pt x="5406647" y="397022"/>
                </a:lnTo>
                <a:lnTo>
                  <a:pt x="5409034" y="397022"/>
                </a:lnTo>
                <a:lnTo>
                  <a:pt x="5409034" y="383613"/>
                </a:lnTo>
                <a:lnTo>
                  <a:pt x="5409034" y="369792"/>
                </a:lnTo>
                <a:lnTo>
                  <a:pt x="5409034" y="356423"/>
                </a:lnTo>
                <a:lnTo>
                  <a:pt x="5409034" y="343055"/>
                </a:lnTo>
                <a:lnTo>
                  <a:pt x="5409487" y="343055"/>
                </a:lnTo>
                <a:lnTo>
                  <a:pt x="5418132" y="356423"/>
                </a:lnTo>
                <a:lnTo>
                  <a:pt x="5426694" y="369792"/>
                </a:lnTo>
                <a:lnTo>
                  <a:pt x="5435338" y="383613"/>
                </a:lnTo>
                <a:lnTo>
                  <a:pt x="5444436" y="397022"/>
                </a:lnTo>
                <a:lnTo>
                  <a:pt x="5446823" y="397022"/>
                </a:lnTo>
                <a:lnTo>
                  <a:pt x="5448717" y="397022"/>
                </a:lnTo>
                <a:lnTo>
                  <a:pt x="5451104" y="397022"/>
                </a:lnTo>
                <a:lnTo>
                  <a:pt x="5453492" y="397022"/>
                </a:lnTo>
                <a:lnTo>
                  <a:pt x="5453492" y="379335"/>
                </a:lnTo>
                <a:lnTo>
                  <a:pt x="5453492" y="361154"/>
                </a:lnTo>
                <a:lnTo>
                  <a:pt x="5453492" y="343055"/>
                </a:lnTo>
                <a:lnTo>
                  <a:pt x="5453492" y="325367"/>
                </a:lnTo>
                <a:lnTo>
                  <a:pt x="5451104" y="325367"/>
                </a:lnTo>
                <a:lnTo>
                  <a:pt x="5448717" y="325367"/>
                </a:lnTo>
                <a:lnTo>
                  <a:pt x="5446329" y="325367"/>
                </a:lnTo>
                <a:lnTo>
                  <a:pt x="5443942" y="325367"/>
                </a:lnTo>
                <a:lnTo>
                  <a:pt x="5443942" y="338777"/>
                </a:lnTo>
                <a:lnTo>
                  <a:pt x="5443942" y="352146"/>
                </a:lnTo>
                <a:lnTo>
                  <a:pt x="5443942" y="365966"/>
                </a:lnTo>
                <a:lnTo>
                  <a:pt x="5443942" y="379335"/>
                </a:lnTo>
                <a:lnTo>
                  <a:pt x="5443448" y="379335"/>
                </a:lnTo>
                <a:lnTo>
                  <a:pt x="5434844" y="365966"/>
                </a:lnTo>
                <a:lnTo>
                  <a:pt x="5426241" y="352146"/>
                </a:lnTo>
                <a:lnTo>
                  <a:pt x="5417144" y="338777"/>
                </a:lnTo>
                <a:lnTo>
                  <a:pt x="5408540" y="325367"/>
                </a:lnTo>
                <a:lnTo>
                  <a:pt x="5406153" y="325367"/>
                </a:lnTo>
                <a:lnTo>
                  <a:pt x="5404259" y="325367"/>
                </a:lnTo>
                <a:lnTo>
                  <a:pt x="5401831" y="325367"/>
                </a:lnTo>
                <a:close/>
                <a:moveTo>
                  <a:pt x="5063834" y="325367"/>
                </a:moveTo>
                <a:lnTo>
                  <a:pt x="5063834" y="343055"/>
                </a:lnTo>
                <a:lnTo>
                  <a:pt x="5063834" y="361154"/>
                </a:lnTo>
                <a:lnTo>
                  <a:pt x="5063834" y="379335"/>
                </a:lnTo>
                <a:lnTo>
                  <a:pt x="5063834" y="397022"/>
                </a:lnTo>
                <a:lnTo>
                  <a:pt x="5066219" y="397022"/>
                </a:lnTo>
                <a:lnTo>
                  <a:pt x="5068605" y="397022"/>
                </a:lnTo>
                <a:lnTo>
                  <a:pt x="5070990" y="397022"/>
                </a:lnTo>
                <a:lnTo>
                  <a:pt x="5073375" y="397022"/>
                </a:lnTo>
                <a:lnTo>
                  <a:pt x="5073375" y="383613"/>
                </a:lnTo>
                <a:lnTo>
                  <a:pt x="5073375" y="369792"/>
                </a:lnTo>
                <a:lnTo>
                  <a:pt x="5073375" y="356423"/>
                </a:lnTo>
                <a:lnTo>
                  <a:pt x="5073375" y="343055"/>
                </a:lnTo>
                <a:lnTo>
                  <a:pt x="5082464" y="356423"/>
                </a:lnTo>
                <a:lnTo>
                  <a:pt x="5091059" y="369792"/>
                </a:lnTo>
                <a:lnTo>
                  <a:pt x="5099654" y="383613"/>
                </a:lnTo>
                <a:lnTo>
                  <a:pt x="5108743" y="397022"/>
                </a:lnTo>
                <a:lnTo>
                  <a:pt x="5110634" y="397022"/>
                </a:lnTo>
                <a:lnTo>
                  <a:pt x="5113020" y="397022"/>
                </a:lnTo>
                <a:lnTo>
                  <a:pt x="5115405" y="397022"/>
                </a:lnTo>
                <a:lnTo>
                  <a:pt x="5117338" y="397022"/>
                </a:lnTo>
                <a:lnTo>
                  <a:pt x="5117338" y="379335"/>
                </a:lnTo>
                <a:lnTo>
                  <a:pt x="5117338" y="361154"/>
                </a:lnTo>
                <a:lnTo>
                  <a:pt x="5117338" y="343055"/>
                </a:lnTo>
                <a:lnTo>
                  <a:pt x="5117338" y="325367"/>
                </a:lnTo>
                <a:lnTo>
                  <a:pt x="5115405" y="325367"/>
                </a:lnTo>
                <a:lnTo>
                  <a:pt x="5113020" y="325367"/>
                </a:lnTo>
                <a:lnTo>
                  <a:pt x="5110634" y="325367"/>
                </a:lnTo>
                <a:lnTo>
                  <a:pt x="5108249" y="325367"/>
                </a:lnTo>
                <a:lnTo>
                  <a:pt x="5108249" y="338777"/>
                </a:lnTo>
                <a:lnTo>
                  <a:pt x="5108249" y="352145"/>
                </a:lnTo>
                <a:lnTo>
                  <a:pt x="5108249" y="365966"/>
                </a:lnTo>
                <a:lnTo>
                  <a:pt x="5108249" y="379335"/>
                </a:lnTo>
                <a:lnTo>
                  <a:pt x="5107797" y="379335"/>
                </a:lnTo>
                <a:lnTo>
                  <a:pt x="5099161" y="365966"/>
                </a:lnTo>
                <a:lnTo>
                  <a:pt x="5090072" y="352145"/>
                </a:lnTo>
                <a:lnTo>
                  <a:pt x="5081477" y="338777"/>
                </a:lnTo>
                <a:lnTo>
                  <a:pt x="5072882" y="325367"/>
                </a:lnTo>
                <a:lnTo>
                  <a:pt x="5070496" y="325367"/>
                </a:lnTo>
                <a:lnTo>
                  <a:pt x="5068111" y="325367"/>
                </a:lnTo>
                <a:lnTo>
                  <a:pt x="5066219" y="325367"/>
                </a:lnTo>
                <a:close/>
                <a:moveTo>
                  <a:pt x="5009744" y="323553"/>
                </a:moveTo>
                <a:lnTo>
                  <a:pt x="5009744" y="341716"/>
                </a:lnTo>
                <a:lnTo>
                  <a:pt x="5009744" y="359427"/>
                </a:lnTo>
                <a:lnTo>
                  <a:pt x="5009744" y="377590"/>
                </a:lnTo>
                <a:lnTo>
                  <a:pt x="5009744" y="395571"/>
                </a:lnTo>
                <a:lnTo>
                  <a:pt x="5009744" y="395572"/>
                </a:lnTo>
                <a:lnTo>
                  <a:pt x="5009744" y="395753"/>
                </a:lnTo>
                <a:lnTo>
                  <a:pt x="5019795" y="395753"/>
                </a:lnTo>
                <a:lnTo>
                  <a:pt x="5029846" y="395753"/>
                </a:lnTo>
                <a:lnTo>
                  <a:pt x="5039402" y="395753"/>
                </a:lnTo>
                <a:lnTo>
                  <a:pt x="5049453" y="395753"/>
                </a:lnTo>
                <a:lnTo>
                  <a:pt x="5049453" y="395572"/>
                </a:lnTo>
                <a:lnTo>
                  <a:pt x="5049453" y="395571"/>
                </a:lnTo>
                <a:lnTo>
                  <a:pt x="5049453" y="393364"/>
                </a:lnTo>
                <a:lnTo>
                  <a:pt x="5049453" y="393201"/>
                </a:lnTo>
                <a:lnTo>
                  <a:pt x="5049453" y="393201"/>
                </a:lnTo>
                <a:lnTo>
                  <a:pt x="5049453" y="390975"/>
                </a:lnTo>
                <a:lnTo>
                  <a:pt x="5049453" y="390830"/>
                </a:lnTo>
                <a:lnTo>
                  <a:pt x="5049453" y="390830"/>
                </a:lnTo>
                <a:lnTo>
                  <a:pt x="5049453" y="388587"/>
                </a:lnTo>
                <a:lnTo>
                  <a:pt x="5049453" y="388459"/>
                </a:lnTo>
                <a:lnTo>
                  <a:pt x="5049453" y="388459"/>
                </a:lnTo>
                <a:lnTo>
                  <a:pt x="5049453" y="386651"/>
                </a:lnTo>
                <a:lnTo>
                  <a:pt x="5049453" y="386537"/>
                </a:lnTo>
                <a:lnTo>
                  <a:pt x="5049453" y="386537"/>
                </a:lnTo>
                <a:lnTo>
                  <a:pt x="5041791" y="386537"/>
                </a:lnTo>
                <a:lnTo>
                  <a:pt x="5034624" y="386537"/>
                </a:lnTo>
                <a:lnTo>
                  <a:pt x="5026962" y="386537"/>
                </a:lnTo>
                <a:lnTo>
                  <a:pt x="5019300" y="386537"/>
                </a:lnTo>
                <a:lnTo>
                  <a:pt x="5019300" y="380926"/>
                </a:lnTo>
                <a:lnTo>
                  <a:pt x="5019300" y="375201"/>
                </a:lnTo>
                <a:lnTo>
                  <a:pt x="5019300" y="369435"/>
                </a:lnTo>
                <a:lnTo>
                  <a:pt x="5019300" y="364163"/>
                </a:lnTo>
                <a:lnTo>
                  <a:pt x="5026962" y="364163"/>
                </a:lnTo>
                <a:lnTo>
                  <a:pt x="5034129" y="364163"/>
                </a:lnTo>
                <a:lnTo>
                  <a:pt x="5041791" y="364163"/>
                </a:lnTo>
                <a:lnTo>
                  <a:pt x="5048959" y="364163"/>
                </a:lnTo>
                <a:lnTo>
                  <a:pt x="5048959" y="361774"/>
                </a:lnTo>
                <a:lnTo>
                  <a:pt x="5048959" y="359427"/>
                </a:lnTo>
                <a:lnTo>
                  <a:pt x="5048959" y="357491"/>
                </a:lnTo>
                <a:lnTo>
                  <a:pt x="5048959" y="355102"/>
                </a:lnTo>
                <a:lnTo>
                  <a:pt x="5041791" y="355102"/>
                </a:lnTo>
                <a:lnTo>
                  <a:pt x="5034129" y="355102"/>
                </a:lnTo>
                <a:lnTo>
                  <a:pt x="5026962" y="355102"/>
                </a:lnTo>
                <a:lnTo>
                  <a:pt x="5019300" y="355102"/>
                </a:lnTo>
                <a:lnTo>
                  <a:pt x="5019300" y="349377"/>
                </a:lnTo>
                <a:lnTo>
                  <a:pt x="5019300" y="343652"/>
                </a:lnTo>
                <a:lnTo>
                  <a:pt x="5019300" y="338380"/>
                </a:lnTo>
                <a:lnTo>
                  <a:pt x="5019300" y="332614"/>
                </a:lnTo>
                <a:lnTo>
                  <a:pt x="5026962" y="332614"/>
                </a:lnTo>
                <a:lnTo>
                  <a:pt x="5034129" y="332614"/>
                </a:lnTo>
                <a:lnTo>
                  <a:pt x="5041791" y="332614"/>
                </a:lnTo>
                <a:lnTo>
                  <a:pt x="5048959" y="332614"/>
                </a:lnTo>
                <a:lnTo>
                  <a:pt x="5048959" y="330225"/>
                </a:lnTo>
                <a:lnTo>
                  <a:pt x="5048959" y="327837"/>
                </a:lnTo>
                <a:lnTo>
                  <a:pt x="5048959" y="325942"/>
                </a:lnTo>
                <a:lnTo>
                  <a:pt x="5048959" y="323553"/>
                </a:lnTo>
                <a:lnTo>
                  <a:pt x="5039402" y="323553"/>
                </a:lnTo>
                <a:lnTo>
                  <a:pt x="5029351" y="323553"/>
                </a:lnTo>
                <a:lnTo>
                  <a:pt x="5019795" y="323553"/>
                </a:lnTo>
                <a:close/>
                <a:moveTo>
                  <a:pt x="5192886" y="323553"/>
                </a:moveTo>
                <a:lnTo>
                  <a:pt x="5192886" y="341716"/>
                </a:lnTo>
                <a:lnTo>
                  <a:pt x="5192886" y="359427"/>
                </a:lnTo>
                <a:lnTo>
                  <a:pt x="5192886" y="377590"/>
                </a:lnTo>
                <a:lnTo>
                  <a:pt x="5192886" y="395753"/>
                </a:lnTo>
                <a:lnTo>
                  <a:pt x="5202926" y="395753"/>
                </a:lnTo>
                <a:lnTo>
                  <a:pt x="5213008" y="395753"/>
                </a:lnTo>
                <a:lnTo>
                  <a:pt x="5222554" y="395753"/>
                </a:lnTo>
                <a:lnTo>
                  <a:pt x="5232595" y="395753"/>
                </a:lnTo>
                <a:lnTo>
                  <a:pt x="5232595" y="393364"/>
                </a:lnTo>
                <a:lnTo>
                  <a:pt x="5232595" y="390975"/>
                </a:lnTo>
                <a:lnTo>
                  <a:pt x="5232595" y="388587"/>
                </a:lnTo>
                <a:lnTo>
                  <a:pt x="5232595" y="386651"/>
                </a:lnTo>
                <a:lnTo>
                  <a:pt x="5224941" y="386651"/>
                </a:lnTo>
                <a:lnTo>
                  <a:pt x="5217781" y="386651"/>
                </a:lnTo>
                <a:lnTo>
                  <a:pt x="5210127" y="386651"/>
                </a:lnTo>
                <a:lnTo>
                  <a:pt x="5202474" y="386651"/>
                </a:lnTo>
                <a:lnTo>
                  <a:pt x="5202474" y="380926"/>
                </a:lnTo>
                <a:lnTo>
                  <a:pt x="5202474" y="375201"/>
                </a:lnTo>
                <a:lnTo>
                  <a:pt x="5202474" y="369435"/>
                </a:lnTo>
                <a:lnTo>
                  <a:pt x="5202474" y="364163"/>
                </a:lnTo>
                <a:lnTo>
                  <a:pt x="5210127" y="364163"/>
                </a:lnTo>
                <a:lnTo>
                  <a:pt x="5217287" y="364163"/>
                </a:lnTo>
                <a:lnTo>
                  <a:pt x="5224941" y="364163"/>
                </a:lnTo>
                <a:lnTo>
                  <a:pt x="5232101" y="364163"/>
                </a:lnTo>
                <a:lnTo>
                  <a:pt x="5232101" y="361774"/>
                </a:lnTo>
                <a:lnTo>
                  <a:pt x="5232101" y="359427"/>
                </a:lnTo>
                <a:lnTo>
                  <a:pt x="5232101" y="357491"/>
                </a:lnTo>
                <a:lnTo>
                  <a:pt x="5232101" y="355102"/>
                </a:lnTo>
                <a:lnTo>
                  <a:pt x="5224941" y="355102"/>
                </a:lnTo>
                <a:lnTo>
                  <a:pt x="5217287" y="355102"/>
                </a:lnTo>
                <a:lnTo>
                  <a:pt x="5210127" y="355102"/>
                </a:lnTo>
                <a:lnTo>
                  <a:pt x="5202474" y="355102"/>
                </a:lnTo>
                <a:lnTo>
                  <a:pt x="5202474" y="349377"/>
                </a:lnTo>
                <a:lnTo>
                  <a:pt x="5202474" y="343652"/>
                </a:lnTo>
                <a:lnTo>
                  <a:pt x="5202474" y="338380"/>
                </a:lnTo>
                <a:lnTo>
                  <a:pt x="5202474" y="332614"/>
                </a:lnTo>
                <a:lnTo>
                  <a:pt x="5210127" y="332614"/>
                </a:lnTo>
                <a:lnTo>
                  <a:pt x="5217287" y="332614"/>
                </a:lnTo>
                <a:lnTo>
                  <a:pt x="5224941" y="332614"/>
                </a:lnTo>
                <a:lnTo>
                  <a:pt x="5232101" y="332614"/>
                </a:lnTo>
                <a:lnTo>
                  <a:pt x="5232101" y="330225"/>
                </a:lnTo>
                <a:lnTo>
                  <a:pt x="5232101" y="327837"/>
                </a:lnTo>
                <a:lnTo>
                  <a:pt x="5232101" y="325942"/>
                </a:lnTo>
                <a:lnTo>
                  <a:pt x="5232101" y="323553"/>
                </a:lnTo>
                <a:lnTo>
                  <a:pt x="5222554" y="323553"/>
                </a:lnTo>
                <a:lnTo>
                  <a:pt x="5212514" y="323553"/>
                </a:lnTo>
                <a:lnTo>
                  <a:pt x="5202926" y="323553"/>
                </a:lnTo>
                <a:close/>
                <a:moveTo>
                  <a:pt x="4972917" y="323553"/>
                </a:moveTo>
                <a:cubicBezTo>
                  <a:pt x="4968631" y="323553"/>
                  <a:pt x="4964797" y="324500"/>
                  <a:pt x="4961418" y="325448"/>
                </a:cubicBezTo>
                <a:cubicBezTo>
                  <a:pt x="4958573" y="326395"/>
                  <a:pt x="4955688" y="328332"/>
                  <a:pt x="4953298" y="330721"/>
                </a:cubicBezTo>
                <a:cubicBezTo>
                  <a:pt x="4951360" y="332616"/>
                  <a:pt x="4949464" y="335500"/>
                  <a:pt x="4948475" y="338878"/>
                </a:cubicBezTo>
                <a:cubicBezTo>
                  <a:pt x="4947074" y="342215"/>
                  <a:pt x="4946579" y="346500"/>
                  <a:pt x="4946579" y="350826"/>
                </a:cubicBezTo>
                <a:cubicBezTo>
                  <a:pt x="4946579" y="350826"/>
                  <a:pt x="4946579" y="350826"/>
                  <a:pt x="4946579" y="356099"/>
                </a:cubicBezTo>
                <a:cubicBezTo>
                  <a:pt x="4946579" y="356099"/>
                  <a:pt x="4946579" y="356099"/>
                  <a:pt x="4946579" y="360837"/>
                </a:cubicBezTo>
                <a:cubicBezTo>
                  <a:pt x="4946579" y="360837"/>
                  <a:pt x="4946579" y="360837"/>
                  <a:pt x="4946579" y="366110"/>
                </a:cubicBezTo>
                <a:cubicBezTo>
                  <a:pt x="4946579" y="366110"/>
                  <a:pt x="4946579" y="366110"/>
                  <a:pt x="4946579" y="370889"/>
                </a:cubicBezTo>
                <a:cubicBezTo>
                  <a:pt x="4946579" y="375668"/>
                  <a:pt x="4947074" y="379499"/>
                  <a:pt x="4948475" y="382837"/>
                </a:cubicBezTo>
                <a:cubicBezTo>
                  <a:pt x="4949464" y="386668"/>
                  <a:pt x="4951360" y="389552"/>
                  <a:pt x="4953298" y="391941"/>
                </a:cubicBezTo>
                <a:cubicBezTo>
                  <a:pt x="4955688" y="394331"/>
                  <a:pt x="4958079" y="395773"/>
                  <a:pt x="4961418" y="397215"/>
                </a:cubicBezTo>
                <a:cubicBezTo>
                  <a:pt x="4964797" y="398162"/>
                  <a:pt x="4968136" y="398656"/>
                  <a:pt x="4972464" y="398656"/>
                </a:cubicBezTo>
                <a:cubicBezTo>
                  <a:pt x="4975803" y="398656"/>
                  <a:pt x="4979141" y="398162"/>
                  <a:pt x="4982027" y="397215"/>
                </a:cubicBezTo>
                <a:cubicBezTo>
                  <a:pt x="4984871" y="396267"/>
                  <a:pt x="4987303" y="394825"/>
                  <a:pt x="4989199" y="393383"/>
                </a:cubicBezTo>
                <a:cubicBezTo>
                  <a:pt x="4991589" y="391941"/>
                  <a:pt x="4993032" y="390005"/>
                  <a:pt x="4994475" y="387615"/>
                </a:cubicBezTo>
                <a:cubicBezTo>
                  <a:pt x="4995917" y="385720"/>
                  <a:pt x="4996865" y="383784"/>
                  <a:pt x="4997360" y="381395"/>
                </a:cubicBezTo>
                <a:cubicBezTo>
                  <a:pt x="4997360" y="381395"/>
                  <a:pt x="4997360" y="381395"/>
                  <a:pt x="4995423" y="380447"/>
                </a:cubicBezTo>
                <a:cubicBezTo>
                  <a:pt x="4995423" y="380447"/>
                  <a:pt x="4995423" y="380447"/>
                  <a:pt x="4993032" y="379499"/>
                </a:cubicBezTo>
                <a:cubicBezTo>
                  <a:pt x="4993032" y="379499"/>
                  <a:pt x="4993032" y="379499"/>
                  <a:pt x="4991136" y="379005"/>
                </a:cubicBezTo>
                <a:cubicBezTo>
                  <a:pt x="4991136" y="379005"/>
                  <a:pt x="4991136" y="379005"/>
                  <a:pt x="4988704" y="378057"/>
                </a:cubicBezTo>
                <a:cubicBezTo>
                  <a:pt x="4988251" y="379994"/>
                  <a:pt x="4987303" y="381889"/>
                  <a:pt x="4986313" y="383331"/>
                </a:cubicBezTo>
                <a:cubicBezTo>
                  <a:pt x="4985365" y="384773"/>
                  <a:pt x="4983923" y="386173"/>
                  <a:pt x="4982480" y="387162"/>
                </a:cubicBezTo>
                <a:cubicBezTo>
                  <a:pt x="4981532" y="388110"/>
                  <a:pt x="4979636" y="388604"/>
                  <a:pt x="4978193" y="389057"/>
                </a:cubicBezTo>
                <a:cubicBezTo>
                  <a:pt x="4976256" y="389552"/>
                  <a:pt x="4974360" y="390005"/>
                  <a:pt x="4972464" y="390005"/>
                </a:cubicBezTo>
                <a:cubicBezTo>
                  <a:pt x="4969579" y="390005"/>
                  <a:pt x="4967188" y="389552"/>
                  <a:pt x="4965251" y="388604"/>
                </a:cubicBezTo>
                <a:cubicBezTo>
                  <a:pt x="4963355" y="388110"/>
                  <a:pt x="4961418" y="386668"/>
                  <a:pt x="4960470" y="385226"/>
                </a:cubicBezTo>
                <a:cubicBezTo>
                  <a:pt x="4959027" y="383784"/>
                  <a:pt x="4958079" y="381889"/>
                  <a:pt x="4957131" y="379499"/>
                </a:cubicBezTo>
                <a:cubicBezTo>
                  <a:pt x="4956636" y="377110"/>
                  <a:pt x="4956142" y="374226"/>
                  <a:pt x="4956142" y="370889"/>
                </a:cubicBezTo>
                <a:cubicBezTo>
                  <a:pt x="4956142" y="370889"/>
                  <a:pt x="4956142" y="370889"/>
                  <a:pt x="4956142" y="366110"/>
                </a:cubicBezTo>
                <a:cubicBezTo>
                  <a:pt x="4956142" y="366110"/>
                  <a:pt x="4956142" y="366110"/>
                  <a:pt x="4956142" y="360837"/>
                </a:cubicBezTo>
                <a:cubicBezTo>
                  <a:pt x="4956142" y="360837"/>
                  <a:pt x="4956142" y="360837"/>
                  <a:pt x="4956142" y="356099"/>
                </a:cubicBezTo>
                <a:cubicBezTo>
                  <a:pt x="4956142" y="356099"/>
                  <a:pt x="4956142" y="356099"/>
                  <a:pt x="4956142" y="350826"/>
                </a:cubicBezTo>
                <a:cubicBezTo>
                  <a:pt x="4956142" y="347489"/>
                  <a:pt x="4956636" y="345099"/>
                  <a:pt x="4957131" y="342710"/>
                </a:cubicBezTo>
                <a:cubicBezTo>
                  <a:pt x="4958079" y="340279"/>
                  <a:pt x="4959027" y="338384"/>
                  <a:pt x="4960470" y="336942"/>
                </a:cubicBezTo>
                <a:cubicBezTo>
                  <a:pt x="4961418" y="335500"/>
                  <a:pt x="4963355" y="334058"/>
                  <a:pt x="4965251" y="333605"/>
                </a:cubicBezTo>
                <a:cubicBezTo>
                  <a:pt x="4967641" y="332616"/>
                  <a:pt x="4970073" y="332616"/>
                  <a:pt x="4972917" y="332616"/>
                </a:cubicBezTo>
                <a:cubicBezTo>
                  <a:pt x="4974855" y="332616"/>
                  <a:pt x="4976751" y="332616"/>
                  <a:pt x="4978647" y="333111"/>
                </a:cubicBezTo>
                <a:cubicBezTo>
                  <a:pt x="4980089" y="333605"/>
                  <a:pt x="4981532" y="334552"/>
                  <a:pt x="4982975" y="335500"/>
                </a:cubicBezTo>
                <a:cubicBezTo>
                  <a:pt x="4984417" y="336448"/>
                  <a:pt x="4985365" y="337436"/>
                  <a:pt x="4986313" y="338878"/>
                </a:cubicBezTo>
                <a:cubicBezTo>
                  <a:pt x="4987303" y="340279"/>
                  <a:pt x="4987756" y="341721"/>
                  <a:pt x="4988704" y="343657"/>
                </a:cubicBezTo>
                <a:cubicBezTo>
                  <a:pt x="4988704" y="343657"/>
                  <a:pt x="4988704" y="343657"/>
                  <a:pt x="4990641" y="342710"/>
                </a:cubicBezTo>
                <a:cubicBezTo>
                  <a:pt x="4990641" y="342710"/>
                  <a:pt x="4990641" y="342710"/>
                  <a:pt x="4993032" y="342215"/>
                </a:cubicBezTo>
                <a:cubicBezTo>
                  <a:pt x="4993032" y="342215"/>
                  <a:pt x="4993032" y="342215"/>
                  <a:pt x="4995423" y="341268"/>
                </a:cubicBezTo>
                <a:cubicBezTo>
                  <a:pt x="4995423" y="341268"/>
                  <a:pt x="4995423" y="341268"/>
                  <a:pt x="4997360" y="340279"/>
                </a:cubicBezTo>
                <a:cubicBezTo>
                  <a:pt x="4996371" y="337436"/>
                  <a:pt x="4994969" y="335047"/>
                  <a:pt x="4993526" y="332616"/>
                </a:cubicBezTo>
                <a:cubicBezTo>
                  <a:pt x="4992084" y="330721"/>
                  <a:pt x="4990147" y="329279"/>
                  <a:pt x="4988251" y="327837"/>
                </a:cubicBezTo>
                <a:cubicBezTo>
                  <a:pt x="4986313" y="326395"/>
                  <a:pt x="4983923" y="325448"/>
                  <a:pt x="4981532" y="324953"/>
                </a:cubicBezTo>
                <a:cubicBezTo>
                  <a:pt x="4978647" y="324006"/>
                  <a:pt x="4975803" y="323553"/>
                  <a:pt x="4972917" y="323553"/>
                </a:cubicBezTo>
                <a:close/>
                <a:moveTo>
                  <a:pt x="5357861" y="323553"/>
                </a:moveTo>
                <a:cubicBezTo>
                  <a:pt x="5353574" y="323553"/>
                  <a:pt x="5349740" y="324500"/>
                  <a:pt x="5346400" y="325448"/>
                </a:cubicBezTo>
                <a:cubicBezTo>
                  <a:pt x="5343061" y="326890"/>
                  <a:pt x="5340629" y="328332"/>
                  <a:pt x="5338238" y="330721"/>
                </a:cubicBezTo>
                <a:cubicBezTo>
                  <a:pt x="5335847" y="333110"/>
                  <a:pt x="5334404" y="335994"/>
                  <a:pt x="5332961" y="339331"/>
                </a:cubicBezTo>
                <a:cubicBezTo>
                  <a:pt x="5332012" y="342215"/>
                  <a:pt x="5331559" y="346047"/>
                  <a:pt x="5331559" y="350331"/>
                </a:cubicBezTo>
                <a:lnTo>
                  <a:pt x="5331559" y="355605"/>
                </a:lnTo>
                <a:cubicBezTo>
                  <a:pt x="5331559" y="355605"/>
                  <a:pt x="5331559" y="355605"/>
                  <a:pt x="5331559" y="360837"/>
                </a:cubicBezTo>
                <a:cubicBezTo>
                  <a:pt x="5331559" y="360837"/>
                  <a:pt x="5331559" y="360837"/>
                  <a:pt x="5331559" y="366110"/>
                </a:cubicBezTo>
                <a:cubicBezTo>
                  <a:pt x="5331559" y="366110"/>
                  <a:pt x="5331559" y="366110"/>
                  <a:pt x="5331559" y="371383"/>
                </a:cubicBezTo>
                <a:cubicBezTo>
                  <a:pt x="5331559" y="376615"/>
                  <a:pt x="5332507" y="381394"/>
                  <a:pt x="5333950" y="384773"/>
                </a:cubicBezTo>
                <a:cubicBezTo>
                  <a:pt x="5335393" y="388110"/>
                  <a:pt x="5337784" y="390994"/>
                  <a:pt x="5340175" y="393383"/>
                </a:cubicBezTo>
                <a:cubicBezTo>
                  <a:pt x="5342566" y="395278"/>
                  <a:pt x="5345452" y="396720"/>
                  <a:pt x="5348792" y="397668"/>
                </a:cubicBezTo>
                <a:cubicBezTo>
                  <a:pt x="5351677" y="398656"/>
                  <a:pt x="5355017" y="398656"/>
                  <a:pt x="5357861" y="398656"/>
                </a:cubicBezTo>
                <a:cubicBezTo>
                  <a:pt x="5361242" y="398656"/>
                  <a:pt x="5364581" y="398656"/>
                  <a:pt x="5367467" y="397668"/>
                </a:cubicBezTo>
                <a:cubicBezTo>
                  <a:pt x="5370806" y="396720"/>
                  <a:pt x="5373692" y="395278"/>
                  <a:pt x="5376083" y="393383"/>
                </a:cubicBezTo>
                <a:cubicBezTo>
                  <a:pt x="5378475" y="390994"/>
                  <a:pt x="5380866" y="388110"/>
                  <a:pt x="5382309" y="384773"/>
                </a:cubicBezTo>
                <a:cubicBezTo>
                  <a:pt x="5383752" y="381394"/>
                  <a:pt x="5384700" y="376615"/>
                  <a:pt x="5384700" y="371383"/>
                </a:cubicBezTo>
                <a:cubicBezTo>
                  <a:pt x="5384700" y="371383"/>
                  <a:pt x="5384700" y="371383"/>
                  <a:pt x="5384700" y="366110"/>
                </a:cubicBezTo>
                <a:cubicBezTo>
                  <a:pt x="5384700" y="366110"/>
                  <a:pt x="5384700" y="366110"/>
                  <a:pt x="5384700" y="360837"/>
                </a:cubicBezTo>
                <a:cubicBezTo>
                  <a:pt x="5384700" y="360837"/>
                  <a:pt x="5384700" y="360837"/>
                  <a:pt x="5384700" y="355605"/>
                </a:cubicBezTo>
                <a:cubicBezTo>
                  <a:pt x="5384700" y="355605"/>
                  <a:pt x="5384700" y="355605"/>
                  <a:pt x="5384700" y="350331"/>
                </a:cubicBezTo>
                <a:cubicBezTo>
                  <a:pt x="5384700" y="346047"/>
                  <a:pt x="5384246" y="342215"/>
                  <a:pt x="5382803" y="339331"/>
                </a:cubicBezTo>
                <a:cubicBezTo>
                  <a:pt x="5381855" y="335994"/>
                  <a:pt x="5379918" y="333110"/>
                  <a:pt x="5378021" y="330721"/>
                </a:cubicBezTo>
                <a:cubicBezTo>
                  <a:pt x="5375630" y="328332"/>
                  <a:pt x="5372744" y="326890"/>
                  <a:pt x="5369858" y="325448"/>
                </a:cubicBezTo>
                <a:cubicBezTo>
                  <a:pt x="5366519" y="324500"/>
                  <a:pt x="5362685" y="323553"/>
                  <a:pt x="5357861" y="323553"/>
                </a:cubicBezTo>
                <a:close/>
                <a:moveTo>
                  <a:pt x="5248247" y="323552"/>
                </a:moveTo>
                <a:cubicBezTo>
                  <a:pt x="5248247" y="341702"/>
                  <a:pt x="5248247" y="341702"/>
                  <a:pt x="5248247" y="341702"/>
                </a:cubicBezTo>
                <a:cubicBezTo>
                  <a:pt x="5248247" y="359400"/>
                  <a:pt x="5248247" y="359400"/>
                  <a:pt x="5248247" y="359400"/>
                </a:cubicBezTo>
                <a:cubicBezTo>
                  <a:pt x="5248247" y="377550"/>
                  <a:pt x="5248247" y="377550"/>
                  <a:pt x="5248247" y="377550"/>
                </a:cubicBezTo>
                <a:cubicBezTo>
                  <a:pt x="5248247" y="395207"/>
                  <a:pt x="5248247" y="395207"/>
                  <a:pt x="5248247" y="395207"/>
                </a:cubicBezTo>
                <a:cubicBezTo>
                  <a:pt x="5250633" y="395207"/>
                  <a:pt x="5250633" y="395207"/>
                  <a:pt x="5250633" y="395207"/>
                </a:cubicBezTo>
                <a:cubicBezTo>
                  <a:pt x="5253020" y="395207"/>
                  <a:pt x="5253020" y="395207"/>
                  <a:pt x="5253020" y="395207"/>
                </a:cubicBezTo>
                <a:cubicBezTo>
                  <a:pt x="5255406" y="395207"/>
                  <a:pt x="5255406" y="395207"/>
                  <a:pt x="5255406" y="395207"/>
                </a:cubicBezTo>
                <a:cubicBezTo>
                  <a:pt x="5257793" y="395207"/>
                  <a:pt x="5257793" y="395207"/>
                  <a:pt x="5257793" y="395207"/>
                </a:cubicBezTo>
                <a:cubicBezTo>
                  <a:pt x="5257793" y="387551"/>
                  <a:pt x="5257793" y="387551"/>
                  <a:pt x="5257793" y="387551"/>
                </a:cubicBezTo>
                <a:cubicBezTo>
                  <a:pt x="5257793" y="379444"/>
                  <a:pt x="5257793" y="379444"/>
                  <a:pt x="5257793" y="379444"/>
                </a:cubicBezTo>
                <a:cubicBezTo>
                  <a:pt x="5257793" y="371335"/>
                  <a:pt x="5257793" y="371335"/>
                  <a:pt x="5257793" y="371335"/>
                </a:cubicBezTo>
                <a:cubicBezTo>
                  <a:pt x="5257793" y="363680"/>
                  <a:pt x="5257793" y="363680"/>
                  <a:pt x="5257793" y="363680"/>
                </a:cubicBezTo>
                <a:cubicBezTo>
                  <a:pt x="5261167" y="363680"/>
                  <a:pt x="5261167" y="363680"/>
                  <a:pt x="5261167" y="363680"/>
                </a:cubicBezTo>
                <a:cubicBezTo>
                  <a:pt x="5264993" y="363680"/>
                  <a:pt x="5264993" y="363680"/>
                  <a:pt x="5264993" y="363680"/>
                </a:cubicBezTo>
                <a:cubicBezTo>
                  <a:pt x="5268326" y="363680"/>
                  <a:pt x="5268326" y="363680"/>
                  <a:pt x="5268326" y="363680"/>
                </a:cubicBezTo>
                <a:cubicBezTo>
                  <a:pt x="5271659" y="363680"/>
                  <a:pt x="5271659" y="363680"/>
                  <a:pt x="5271659" y="363680"/>
                </a:cubicBezTo>
                <a:cubicBezTo>
                  <a:pt x="5275979" y="371335"/>
                  <a:pt x="5275979" y="371335"/>
                  <a:pt x="5275979" y="371335"/>
                </a:cubicBezTo>
                <a:cubicBezTo>
                  <a:pt x="5280299" y="379444"/>
                  <a:pt x="5280299" y="379444"/>
                  <a:pt x="5280299" y="379444"/>
                </a:cubicBezTo>
                <a:cubicBezTo>
                  <a:pt x="5284126" y="387551"/>
                  <a:pt x="5284126" y="387551"/>
                  <a:pt x="5284126" y="387551"/>
                </a:cubicBezTo>
                <a:cubicBezTo>
                  <a:pt x="5288405" y="395207"/>
                  <a:pt x="5288405" y="395207"/>
                  <a:pt x="5288405" y="395207"/>
                </a:cubicBezTo>
                <a:cubicBezTo>
                  <a:pt x="5291285" y="395207"/>
                  <a:pt x="5291285" y="395207"/>
                  <a:pt x="5291285" y="395207"/>
                </a:cubicBezTo>
                <a:cubicBezTo>
                  <a:pt x="5293672" y="395207"/>
                  <a:pt x="5293672" y="395207"/>
                  <a:pt x="5293672" y="395207"/>
                </a:cubicBezTo>
                <a:cubicBezTo>
                  <a:pt x="5296511" y="395207"/>
                  <a:pt x="5296511" y="395207"/>
                  <a:pt x="5296511" y="395207"/>
                </a:cubicBezTo>
                <a:lnTo>
                  <a:pt x="5299391" y="395207"/>
                </a:lnTo>
                <a:cubicBezTo>
                  <a:pt x="5295112" y="387099"/>
                  <a:pt x="5295112" y="387099"/>
                  <a:pt x="5295112" y="387099"/>
                </a:cubicBezTo>
                <a:cubicBezTo>
                  <a:pt x="5290791" y="378950"/>
                  <a:pt x="5290791" y="378950"/>
                  <a:pt x="5290791" y="378950"/>
                </a:cubicBezTo>
                <a:cubicBezTo>
                  <a:pt x="5286512" y="370842"/>
                  <a:pt x="5286512" y="370842"/>
                  <a:pt x="5286512" y="370842"/>
                </a:cubicBezTo>
                <a:cubicBezTo>
                  <a:pt x="5282192" y="362692"/>
                  <a:pt x="5282192" y="362692"/>
                  <a:pt x="5282192" y="362692"/>
                </a:cubicBezTo>
                <a:cubicBezTo>
                  <a:pt x="5284578" y="361746"/>
                  <a:pt x="5286512" y="361252"/>
                  <a:pt x="5288405" y="359894"/>
                </a:cubicBezTo>
                <a:cubicBezTo>
                  <a:pt x="5290298" y="358906"/>
                  <a:pt x="5291738" y="357465"/>
                  <a:pt x="5293178" y="356066"/>
                </a:cubicBezTo>
                <a:cubicBezTo>
                  <a:pt x="5294124" y="354132"/>
                  <a:pt x="5295564" y="352691"/>
                  <a:pt x="5296058" y="350304"/>
                </a:cubicBezTo>
                <a:cubicBezTo>
                  <a:pt x="5296511" y="348411"/>
                  <a:pt x="5297004" y="346024"/>
                  <a:pt x="5297004" y="343143"/>
                </a:cubicBezTo>
                <a:cubicBezTo>
                  <a:pt x="5297004" y="340262"/>
                  <a:pt x="5296511" y="337422"/>
                  <a:pt x="5295564" y="335035"/>
                </a:cubicBezTo>
                <a:cubicBezTo>
                  <a:pt x="5294618" y="332607"/>
                  <a:pt x="5293178" y="330219"/>
                  <a:pt x="5291285" y="328779"/>
                </a:cubicBezTo>
                <a:cubicBezTo>
                  <a:pt x="5289351" y="326886"/>
                  <a:pt x="5286965" y="325939"/>
                  <a:pt x="5284126" y="324951"/>
                </a:cubicBezTo>
                <a:cubicBezTo>
                  <a:pt x="5281246" y="324005"/>
                  <a:pt x="5277913" y="323552"/>
                  <a:pt x="5274045" y="323552"/>
                </a:cubicBezTo>
                <a:cubicBezTo>
                  <a:pt x="5267380" y="323552"/>
                  <a:pt x="5267380" y="323552"/>
                  <a:pt x="5267380" y="323552"/>
                </a:cubicBezTo>
                <a:cubicBezTo>
                  <a:pt x="5261167" y="323552"/>
                  <a:pt x="5261167" y="323552"/>
                  <a:pt x="5261167" y="323552"/>
                </a:cubicBezTo>
                <a:cubicBezTo>
                  <a:pt x="5254460" y="323552"/>
                  <a:pt x="5254460" y="323552"/>
                  <a:pt x="5254460" y="323552"/>
                </a:cubicBezTo>
                <a:cubicBezTo>
                  <a:pt x="5248247" y="323552"/>
                  <a:pt x="5248247" y="323552"/>
                  <a:pt x="5248247" y="323552"/>
                </a:cubicBezTo>
                <a:close/>
                <a:moveTo>
                  <a:pt x="5128814" y="323551"/>
                </a:moveTo>
                <a:lnTo>
                  <a:pt x="5128814" y="325939"/>
                </a:lnTo>
                <a:lnTo>
                  <a:pt x="5128814" y="327832"/>
                </a:lnTo>
                <a:lnTo>
                  <a:pt x="5128814" y="330219"/>
                </a:lnTo>
                <a:lnTo>
                  <a:pt x="5128814" y="332606"/>
                </a:lnTo>
                <a:lnTo>
                  <a:pt x="5134034" y="332606"/>
                </a:lnTo>
                <a:lnTo>
                  <a:pt x="5139296" y="332606"/>
                </a:lnTo>
                <a:lnTo>
                  <a:pt x="5144557" y="332606"/>
                </a:lnTo>
                <a:lnTo>
                  <a:pt x="5149819" y="332606"/>
                </a:lnTo>
                <a:lnTo>
                  <a:pt x="5149819" y="348411"/>
                </a:lnTo>
                <a:lnTo>
                  <a:pt x="5149819" y="364133"/>
                </a:lnTo>
                <a:lnTo>
                  <a:pt x="5149819" y="379937"/>
                </a:lnTo>
                <a:lnTo>
                  <a:pt x="5149819" y="395206"/>
                </a:lnTo>
                <a:lnTo>
                  <a:pt x="5152203" y="395206"/>
                </a:lnTo>
                <a:lnTo>
                  <a:pt x="5154093" y="395206"/>
                </a:lnTo>
                <a:lnTo>
                  <a:pt x="5156477" y="395206"/>
                </a:lnTo>
                <a:lnTo>
                  <a:pt x="5158862" y="395206"/>
                </a:lnTo>
                <a:lnTo>
                  <a:pt x="5158862" y="379937"/>
                </a:lnTo>
                <a:lnTo>
                  <a:pt x="5158862" y="364133"/>
                </a:lnTo>
                <a:lnTo>
                  <a:pt x="5158862" y="348411"/>
                </a:lnTo>
                <a:lnTo>
                  <a:pt x="5158862" y="332606"/>
                </a:lnTo>
                <a:lnTo>
                  <a:pt x="5164123" y="332606"/>
                </a:lnTo>
                <a:lnTo>
                  <a:pt x="5169384" y="332606"/>
                </a:lnTo>
                <a:lnTo>
                  <a:pt x="5174152" y="332606"/>
                </a:lnTo>
                <a:lnTo>
                  <a:pt x="5179414" y="332606"/>
                </a:lnTo>
                <a:lnTo>
                  <a:pt x="5179414" y="330219"/>
                </a:lnTo>
                <a:lnTo>
                  <a:pt x="5179414" y="327832"/>
                </a:lnTo>
                <a:lnTo>
                  <a:pt x="5179414" y="325939"/>
                </a:lnTo>
                <a:lnTo>
                  <a:pt x="5179414" y="323551"/>
                </a:lnTo>
                <a:lnTo>
                  <a:pt x="5167000" y="323551"/>
                </a:lnTo>
                <a:lnTo>
                  <a:pt x="5154093" y="323551"/>
                </a:lnTo>
                <a:lnTo>
                  <a:pt x="5141680" y="323551"/>
                </a:lnTo>
                <a:close/>
                <a:moveTo>
                  <a:pt x="4480202" y="304607"/>
                </a:moveTo>
                <a:cubicBezTo>
                  <a:pt x="4488188" y="311656"/>
                  <a:pt x="4488188" y="311656"/>
                  <a:pt x="4488188" y="311656"/>
                </a:cubicBezTo>
                <a:cubicBezTo>
                  <a:pt x="4495727" y="318705"/>
                  <a:pt x="4495727" y="318705"/>
                  <a:pt x="4495727" y="318705"/>
                </a:cubicBezTo>
                <a:cubicBezTo>
                  <a:pt x="4503713" y="325775"/>
                  <a:pt x="4503713" y="325775"/>
                  <a:pt x="4503713" y="325775"/>
                </a:cubicBezTo>
                <a:cubicBezTo>
                  <a:pt x="4511720" y="332845"/>
                  <a:pt x="4511720" y="332845"/>
                  <a:pt x="4511720" y="332845"/>
                </a:cubicBezTo>
                <a:cubicBezTo>
                  <a:pt x="4519728" y="339894"/>
                  <a:pt x="4519728" y="339894"/>
                  <a:pt x="4519728" y="339894"/>
                </a:cubicBezTo>
                <a:cubicBezTo>
                  <a:pt x="4527735" y="346964"/>
                  <a:pt x="4527735" y="346964"/>
                  <a:pt x="4527735" y="346964"/>
                </a:cubicBezTo>
                <a:cubicBezTo>
                  <a:pt x="4535721" y="354013"/>
                  <a:pt x="4535721" y="354013"/>
                  <a:pt x="4535721" y="354013"/>
                </a:cubicBezTo>
                <a:cubicBezTo>
                  <a:pt x="4543729" y="361062"/>
                  <a:pt x="4543729" y="361062"/>
                  <a:pt x="4543729" y="361062"/>
                </a:cubicBezTo>
                <a:cubicBezTo>
                  <a:pt x="4534316" y="365300"/>
                  <a:pt x="4534316" y="365300"/>
                  <a:pt x="4534316" y="365300"/>
                </a:cubicBezTo>
                <a:cubicBezTo>
                  <a:pt x="4524903" y="369069"/>
                  <a:pt x="4524903" y="369069"/>
                  <a:pt x="4524903" y="369069"/>
                </a:cubicBezTo>
                <a:cubicBezTo>
                  <a:pt x="4515490" y="372839"/>
                  <a:pt x="4515490" y="372839"/>
                  <a:pt x="4515490" y="372839"/>
                </a:cubicBezTo>
                <a:cubicBezTo>
                  <a:pt x="4506077" y="376587"/>
                  <a:pt x="4506077" y="376587"/>
                  <a:pt x="4506077" y="376587"/>
                </a:cubicBezTo>
                <a:cubicBezTo>
                  <a:pt x="4496664" y="380824"/>
                  <a:pt x="4496664" y="380824"/>
                  <a:pt x="4496664" y="380824"/>
                </a:cubicBezTo>
                <a:cubicBezTo>
                  <a:pt x="4487251" y="384594"/>
                  <a:pt x="4487251" y="384594"/>
                  <a:pt x="4487251" y="384594"/>
                </a:cubicBezTo>
                <a:cubicBezTo>
                  <a:pt x="4478307" y="388363"/>
                  <a:pt x="4478307" y="388363"/>
                  <a:pt x="4478307" y="388363"/>
                </a:cubicBezTo>
                <a:cubicBezTo>
                  <a:pt x="4468894" y="392132"/>
                  <a:pt x="4468894" y="392132"/>
                  <a:pt x="4468894" y="392132"/>
                </a:cubicBezTo>
                <a:cubicBezTo>
                  <a:pt x="4470299" y="381293"/>
                  <a:pt x="4470299" y="381293"/>
                  <a:pt x="4470299" y="381293"/>
                </a:cubicBezTo>
                <a:cubicBezTo>
                  <a:pt x="4471705" y="370475"/>
                  <a:pt x="4471705" y="370475"/>
                  <a:pt x="4471705" y="370475"/>
                </a:cubicBezTo>
                <a:cubicBezTo>
                  <a:pt x="4473132" y="359209"/>
                  <a:pt x="4473132" y="359209"/>
                  <a:pt x="4473132" y="359209"/>
                </a:cubicBezTo>
                <a:cubicBezTo>
                  <a:pt x="4474537" y="348370"/>
                  <a:pt x="4474537" y="348370"/>
                  <a:pt x="4474537" y="348370"/>
                </a:cubicBezTo>
                <a:cubicBezTo>
                  <a:pt x="4475943" y="337552"/>
                  <a:pt x="4475943" y="337552"/>
                  <a:pt x="4475943" y="337552"/>
                </a:cubicBezTo>
                <a:cubicBezTo>
                  <a:pt x="4477370" y="326244"/>
                  <a:pt x="4477370" y="326244"/>
                  <a:pt x="4477370" y="326244"/>
                </a:cubicBezTo>
                <a:lnTo>
                  <a:pt x="4478775" y="315425"/>
                </a:lnTo>
                <a:cubicBezTo>
                  <a:pt x="4480202" y="304607"/>
                  <a:pt x="4480202" y="304607"/>
                  <a:pt x="4480202" y="304607"/>
                </a:cubicBezTo>
                <a:close/>
                <a:moveTo>
                  <a:pt x="4476901" y="304117"/>
                </a:moveTo>
                <a:cubicBezTo>
                  <a:pt x="4475474" y="314957"/>
                  <a:pt x="4475474" y="314957"/>
                  <a:pt x="4475474" y="314957"/>
                </a:cubicBezTo>
                <a:cubicBezTo>
                  <a:pt x="4474069" y="325775"/>
                  <a:pt x="4474069" y="325775"/>
                  <a:pt x="4474069" y="325775"/>
                </a:cubicBezTo>
                <a:cubicBezTo>
                  <a:pt x="4472663" y="336615"/>
                  <a:pt x="4472663" y="336615"/>
                  <a:pt x="4472663" y="336615"/>
                </a:cubicBezTo>
                <a:cubicBezTo>
                  <a:pt x="4471236" y="347433"/>
                  <a:pt x="4471236" y="347433"/>
                  <a:pt x="4471236" y="347433"/>
                </a:cubicBezTo>
                <a:cubicBezTo>
                  <a:pt x="4469831" y="358251"/>
                  <a:pt x="4469831" y="358251"/>
                  <a:pt x="4469831" y="358251"/>
                </a:cubicBezTo>
                <a:cubicBezTo>
                  <a:pt x="4468404" y="369069"/>
                  <a:pt x="4468404" y="369069"/>
                  <a:pt x="4468404" y="369069"/>
                </a:cubicBezTo>
                <a:lnTo>
                  <a:pt x="4467020" y="379887"/>
                </a:lnTo>
                <a:cubicBezTo>
                  <a:pt x="4465593" y="390706"/>
                  <a:pt x="4465593" y="390706"/>
                  <a:pt x="4465593" y="390706"/>
                </a:cubicBezTo>
                <a:cubicBezTo>
                  <a:pt x="4459481" y="383657"/>
                  <a:pt x="4459481" y="383657"/>
                  <a:pt x="4459481" y="383657"/>
                </a:cubicBezTo>
                <a:cubicBezTo>
                  <a:pt x="4453837" y="376587"/>
                  <a:pt x="4453837" y="376587"/>
                  <a:pt x="4453837" y="376587"/>
                </a:cubicBezTo>
                <a:cubicBezTo>
                  <a:pt x="4447704" y="369069"/>
                  <a:pt x="4447704" y="369069"/>
                  <a:pt x="4447704" y="369069"/>
                </a:cubicBezTo>
                <a:cubicBezTo>
                  <a:pt x="4442061" y="361999"/>
                  <a:pt x="4442061" y="361999"/>
                  <a:pt x="4442061" y="361999"/>
                </a:cubicBezTo>
                <a:cubicBezTo>
                  <a:pt x="4435949" y="354950"/>
                  <a:pt x="4435949" y="354950"/>
                  <a:pt x="4435949" y="354950"/>
                </a:cubicBezTo>
                <a:cubicBezTo>
                  <a:pt x="4430284" y="347433"/>
                  <a:pt x="4430284" y="347433"/>
                  <a:pt x="4430284" y="347433"/>
                </a:cubicBezTo>
                <a:cubicBezTo>
                  <a:pt x="4424172" y="340384"/>
                  <a:pt x="4424172" y="340384"/>
                  <a:pt x="4424172" y="340384"/>
                </a:cubicBezTo>
                <a:cubicBezTo>
                  <a:pt x="4418528" y="333314"/>
                  <a:pt x="4418528" y="333314"/>
                  <a:pt x="4418528" y="333314"/>
                </a:cubicBezTo>
                <a:cubicBezTo>
                  <a:pt x="4425599" y="329544"/>
                  <a:pt x="4425599" y="329544"/>
                  <a:pt x="4425599" y="329544"/>
                </a:cubicBezTo>
                <a:cubicBezTo>
                  <a:pt x="4433116" y="325775"/>
                  <a:pt x="4433116" y="325775"/>
                  <a:pt x="4433116" y="325775"/>
                </a:cubicBezTo>
                <a:cubicBezTo>
                  <a:pt x="4440165" y="322006"/>
                  <a:pt x="4440165" y="322006"/>
                  <a:pt x="4440165" y="322006"/>
                </a:cubicBezTo>
                <a:cubicBezTo>
                  <a:pt x="4447704" y="318705"/>
                  <a:pt x="4447704" y="318705"/>
                  <a:pt x="4447704" y="318705"/>
                </a:cubicBezTo>
                <a:cubicBezTo>
                  <a:pt x="4454774" y="314957"/>
                  <a:pt x="4454774" y="314957"/>
                  <a:pt x="4454774" y="314957"/>
                </a:cubicBezTo>
                <a:cubicBezTo>
                  <a:pt x="4462292" y="311187"/>
                  <a:pt x="4462292" y="311187"/>
                  <a:pt x="4462292" y="311187"/>
                </a:cubicBezTo>
                <a:cubicBezTo>
                  <a:pt x="4469362" y="307887"/>
                  <a:pt x="4469362" y="307887"/>
                  <a:pt x="4469362" y="307887"/>
                </a:cubicBezTo>
                <a:cubicBezTo>
                  <a:pt x="4476901" y="304117"/>
                  <a:pt x="4476901" y="304117"/>
                  <a:pt x="4476901" y="304117"/>
                </a:cubicBezTo>
                <a:close/>
                <a:moveTo>
                  <a:pt x="4395933" y="283886"/>
                </a:moveTo>
                <a:cubicBezTo>
                  <a:pt x="4393590" y="292831"/>
                  <a:pt x="4393590" y="292831"/>
                  <a:pt x="4393590" y="292831"/>
                </a:cubicBezTo>
                <a:cubicBezTo>
                  <a:pt x="4391227" y="301775"/>
                  <a:pt x="4391227" y="301775"/>
                  <a:pt x="4391227" y="301775"/>
                </a:cubicBezTo>
                <a:cubicBezTo>
                  <a:pt x="4388863" y="310250"/>
                  <a:pt x="4388863" y="310250"/>
                  <a:pt x="4388863" y="310250"/>
                </a:cubicBezTo>
                <a:cubicBezTo>
                  <a:pt x="4386520" y="319173"/>
                  <a:pt x="4386520" y="319173"/>
                  <a:pt x="4386520" y="319173"/>
                </a:cubicBezTo>
                <a:cubicBezTo>
                  <a:pt x="4384156" y="327670"/>
                  <a:pt x="4384156" y="327670"/>
                  <a:pt x="4384156" y="327670"/>
                </a:cubicBezTo>
                <a:cubicBezTo>
                  <a:pt x="4381792" y="336615"/>
                  <a:pt x="4381792" y="336615"/>
                  <a:pt x="4381792" y="336615"/>
                </a:cubicBezTo>
                <a:cubicBezTo>
                  <a:pt x="4379450" y="345069"/>
                  <a:pt x="4379450" y="345069"/>
                  <a:pt x="4379450" y="345069"/>
                </a:cubicBezTo>
                <a:cubicBezTo>
                  <a:pt x="4377107" y="354013"/>
                  <a:pt x="4377107" y="354013"/>
                  <a:pt x="4377107" y="354013"/>
                </a:cubicBezTo>
                <a:lnTo>
                  <a:pt x="4377107" y="348370"/>
                </a:lnTo>
                <a:cubicBezTo>
                  <a:pt x="4377107" y="342726"/>
                  <a:pt x="4377107" y="342726"/>
                  <a:pt x="4377107" y="342726"/>
                </a:cubicBezTo>
                <a:cubicBezTo>
                  <a:pt x="4377107" y="337083"/>
                  <a:pt x="4377107" y="337083"/>
                  <a:pt x="4377107" y="337083"/>
                </a:cubicBezTo>
                <a:cubicBezTo>
                  <a:pt x="4377107" y="331418"/>
                  <a:pt x="4377107" y="331418"/>
                  <a:pt x="4377107" y="331418"/>
                </a:cubicBezTo>
                <a:cubicBezTo>
                  <a:pt x="4377107" y="325775"/>
                  <a:pt x="4377107" y="325775"/>
                  <a:pt x="4377107" y="325775"/>
                </a:cubicBezTo>
                <a:cubicBezTo>
                  <a:pt x="4377107" y="320132"/>
                  <a:pt x="4377107" y="320132"/>
                  <a:pt x="4377107" y="320132"/>
                </a:cubicBezTo>
                <a:cubicBezTo>
                  <a:pt x="4377576" y="314488"/>
                  <a:pt x="4377576" y="314488"/>
                  <a:pt x="4377576" y="314488"/>
                </a:cubicBezTo>
                <a:cubicBezTo>
                  <a:pt x="4377576" y="308824"/>
                  <a:pt x="4377576" y="308824"/>
                  <a:pt x="4377576" y="308824"/>
                </a:cubicBezTo>
                <a:cubicBezTo>
                  <a:pt x="4379450" y="305991"/>
                  <a:pt x="4379450" y="305991"/>
                  <a:pt x="4379450" y="305991"/>
                </a:cubicBezTo>
                <a:cubicBezTo>
                  <a:pt x="4381792" y="302712"/>
                  <a:pt x="4381792" y="302712"/>
                  <a:pt x="4381792" y="302712"/>
                </a:cubicBezTo>
                <a:cubicBezTo>
                  <a:pt x="4384156" y="299411"/>
                  <a:pt x="4384156" y="299411"/>
                  <a:pt x="4384156" y="299411"/>
                </a:cubicBezTo>
                <a:cubicBezTo>
                  <a:pt x="4386520" y="296579"/>
                  <a:pt x="4386520" y="296579"/>
                  <a:pt x="4386520" y="296579"/>
                </a:cubicBezTo>
                <a:cubicBezTo>
                  <a:pt x="4388863" y="293299"/>
                  <a:pt x="4388863" y="293299"/>
                  <a:pt x="4388863" y="293299"/>
                </a:cubicBezTo>
                <a:cubicBezTo>
                  <a:pt x="4391227" y="290467"/>
                  <a:pt x="4391227" y="290467"/>
                  <a:pt x="4391227" y="290467"/>
                </a:cubicBezTo>
                <a:cubicBezTo>
                  <a:pt x="4393590" y="287166"/>
                  <a:pt x="4393590" y="287166"/>
                  <a:pt x="4393590" y="287166"/>
                </a:cubicBezTo>
                <a:cubicBezTo>
                  <a:pt x="4395933" y="283886"/>
                  <a:pt x="4395933" y="283886"/>
                  <a:pt x="4395933" y="283886"/>
                </a:cubicBezTo>
                <a:close/>
                <a:moveTo>
                  <a:pt x="4399702" y="282481"/>
                </a:moveTo>
                <a:cubicBezTo>
                  <a:pt x="4401577" y="288593"/>
                  <a:pt x="4401577" y="288593"/>
                  <a:pt x="4401577" y="288593"/>
                </a:cubicBezTo>
                <a:cubicBezTo>
                  <a:pt x="4403003" y="294705"/>
                  <a:pt x="4403003" y="294705"/>
                  <a:pt x="4403003" y="294705"/>
                </a:cubicBezTo>
                <a:cubicBezTo>
                  <a:pt x="4404877" y="300838"/>
                  <a:pt x="4404877" y="300838"/>
                  <a:pt x="4404877" y="300838"/>
                </a:cubicBezTo>
                <a:cubicBezTo>
                  <a:pt x="4406752" y="306950"/>
                  <a:pt x="4406752" y="306950"/>
                  <a:pt x="4406752" y="306950"/>
                </a:cubicBezTo>
                <a:cubicBezTo>
                  <a:pt x="4408647" y="313530"/>
                  <a:pt x="4408647" y="313530"/>
                  <a:pt x="4408647" y="313530"/>
                </a:cubicBezTo>
                <a:cubicBezTo>
                  <a:pt x="4410521" y="319663"/>
                  <a:pt x="4410521" y="319663"/>
                  <a:pt x="4410521" y="319663"/>
                </a:cubicBezTo>
                <a:cubicBezTo>
                  <a:pt x="4411926" y="325775"/>
                  <a:pt x="4411926" y="325775"/>
                  <a:pt x="4411926" y="325775"/>
                </a:cubicBezTo>
                <a:lnTo>
                  <a:pt x="4413801" y="331887"/>
                </a:lnTo>
                <a:cubicBezTo>
                  <a:pt x="4409584" y="335656"/>
                  <a:pt x="4409584" y="335656"/>
                  <a:pt x="4409584" y="335656"/>
                </a:cubicBezTo>
                <a:cubicBezTo>
                  <a:pt x="4404877" y="339426"/>
                  <a:pt x="4404877" y="339426"/>
                  <a:pt x="4404877" y="339426"/>
                </a:cubicBezTo>
                <a:cubicBezTo>
                  <a:pt x="4400640" y="343195"/>
                  <a:pt x="4400640" y="343195"/>
                  <a:pt x="4400640" y="343195"/>
                </a:cubicBezTo>
                <a:cubicBezTo>
                  <a:pt x="4395933" y="346964"/>
                  <a:pt x="4395933" y="346964"/>
                  <a:pt x="4395933" y="346964"/>
                </a:cubicBezTo>
                <a:cubicBezTo>
                  <a:pt x="4391695" y="350712"/>
                  <a:pt x="4391695" y="350712"/>
                  <a:pt x="4391695" y="350712"/>
                </a:cubicBezTo>
                <a:cubicBezTo>
                  <a:pt x="4386989" y="354482"/>
                  <a:pt x="4386989" y="354482"/>
                  <a:pt x="4386989" y="354482"/>
                </a:cubicBezTo>
                <a:cubicBezTo>
                  <a:pt x="4382751" y="358251"/>
                  <a:pt x="4382751" y="358251"/>
                  <a:pt x="4382751" y="358251"/>
                </a:cubicBezTo>
                <a:cubicBezTo>
                  <a:pt x="4378044" y="361999"/>
                  <a:pt x="4378044" y="361999"/>
                  <a:pt x="4378044" y="361999"/>
                </a:cubicBezTo>
                <a:cubicBezTo>
                  <a:pt x="4380877" y="352139"/>
                  <a:pt x="4380877" y="352139"/>
                  <a:pt x="4380877" y="352139"/>
                </a:cubicBezTo>
                <a:cubicBezTo>
                  <a:pt x="4383688" y="342258"/>
                  <a:pt x="4383688" y="342258"/>
                  <a:pt x="4383688" y="342258"/>
                </a:cubicBezTo>
                <a:cubicBezTo>
                  <a:pt x="4386052" y="331887"/>
                  <a:pt x="4386052" y="331887"/>
                  <a:pt x="4386052" y="331887"/>
                </a:cubicBezTo>
                <a:cubicBezTo>
                  <a:pt x="4388863" y="322006"/>
                  <a:pt x="4388863" y="322006"/>
                  <a:pt x="4388863" y="322006"/>
                </a:cubicBezTo>
                <a:cubicBezTo>
                  <a:pt x="4391695" y="312124"/>
                  <a:pt x="4391695" y="312124"/>
                  <a:pt x="4391695" y="312124"/>
                </a:cubicBezTo>
                <a:cubicBezTo>
                  <a:pt x="4394038" y="302243"/>
                  <a:pt x="4394038" y="302243"/>
                  <a:pt x="4394038" y="302243"/>
                </a:cubicBezTo>
                <a:cubicBezTo>
                  <a:pt x="4396870" y="292362"/>
                  <a:pt x="4396870" y="292362"/>
                  <a:pt x="4396870" y="292362"/>
                </a:cubicBezTo>
                <a:cubicBezTo>
                  <a:pt x="4399702" y="282481"/>
                  <a:pt x="4399702" y="282481"/>
                  <a:pt x="4399702" y="282481"/>
                </a:cubicBezTo>
                <a:close/>
                <a:moveTo>
                  <a:pt x="4566324" y="274474"/>
                </a:moveTo>
                <a:cubicBezTo>
                  <a:pt x="4573863" y="282481"/>
                  <a:pt x="4573863" y="282481"/>
                  <a:pt x="4573863" y="282481"/>
                </a:cubicBezTo>
                <a:cubicBezTo>
                  <a:pt x="4580912" y="290467"/>
                  <a:pt x="4580912" y="290467"/>
                  <a:pt x="4580912" y="290467"/>
                </a:cubicBezTo>
                <a:cubicBezTo>
                  <a:pt x="4588451" y="298474"/>
                  <a:pt x="4588451" y="298474"/>
                  <a:pt x="4588451" y="298474"/>
                </a:cubicBezTo>
                <a:cubicBezTo>
                  <a:pt x="4595968" y="306481"/>
                  <a:pt x="4595968" y="306481"/>
                  <a:pt x="4595968" y="306481"/>
                </a:cubicBezTo>
                <a:cubicBezTo>
                  <a:pt x="4603017" y="314020"/>
                  <a:pt x="4603017" y="314020"/>
                  <a:pt x="4603017" y="314020"/>
                </a:cubicBezTo>
                <a:cubicBezTo>
                  <a:pt x="4610556" y="322006"/>
                  <a:pt x="4610556" y="322006"/>
                  <a:pt x="4610556" y="322006"/>
                </a:cubicBezTo>
                <a:cubicBezTo>
                  <a:pt x="4618095" y="330013"/>
                  <a:pt x="4618095" y="330013"/>
                  <a:pt x="4618095" y="330013"/>
                </a:cubicBezTo>
                <a:cubicBezTo>
                  <a:pt x="4625144" y="338020"/>
                  <a:pt x="4625144" y="338020"/>
                  <a:pt x="4625144" y="338020"/>
                </a:cubicBezTo>
                <a:cubicBezTo>
                  <a:pt x="4615731" y="340384"/>
                  <a:pt x="4615731" y="340384"/>
                  <a:pt x="4615731" y="340384"/>
                </a:cubicBezTo>
                <a:cubicBezTo>
                  <a:pt x="4606318" y="343195"/>
                  <a:pt x="4606318" y="343195"/>
                  <a:pt x="4606318" y="343195"/>
                </a:cubicBezTo>
                <a:cubicBezTo>
                  <a:pt x="4596437" y="346027"/>
                  <a:pt x="4596437" y="346027"/>
                  <a:pt x="4596437" y="346027"/>
                </a:cubicBezTo>
                <a:cubicBezTo>
                  <a:pt x="4587045" y="348838"/>
                  <a:pt x="4587045" y="348838"/>
                  <a:pt x="4587045" y="348838"/>
                </a:cubicBezTo>
                <a:cubicBezTo>
                  <a:pt x="4577611" y="351181"/>
                  <a:pt x="4577611" y="351181"/>
                  <a:pt x="4577611" y="351181"/>
                </a:cubicBezTo>
                <a:cubicBezTo>
                  <a:pt x="4567729" y="354013"/>
                  <a:pt x="4567729" y="354013"/>
                  <a:pt x="4567729" y="354013"/>
                </a:cubicBezTo>
                <a:cubicBezTo>
                  <a:pt x="4558316" y="356845"/>
                  <a:pt x="4558316" y="356845"/>
                  <a:pt x="4558316" y="356845"/>
                </a:cubicBezTo>
                <a:cubicBezTo>
                  <a:pt x="4548904" y="359209"/>
                  <a:pt x="4548904" y="359209"/>
                  <a:pt x="4548904" y="359209"/>
                </a:cubicBezTo>
                <a:lnTo>
                  <a:pt x="4550799" y="348838"/>
                </a:lnTo>
                <a:cubicBezTo>
                  <a:pt x="4553141" y="338020"/>
                  <a:pt x="4553141" y="338020"/>
                  <a:pt x="4553141" y="338020"/>
                </a:cubicBezTo>
                <a:cubicBezTo>
                  <a:pt x="4555505" y="327670"/>
                  <a:pt x="4555505" y="327670"/>
                  <a:pt x="4555505" y="327670"/>
                </a:cubicBezTo>
                <a:cubicBezTo>
                  <a:pt x="4557401" y="316831"/>
                  <a:pt x="4557401" y="316831"/>
                  <a:pt x="4557401" y="316831"/>
                </a:cubicBezTo>
                <a:cubicBezTo>
                  <a:pt x="4559743" y="306481"/>
                  <a:pt x="4559743" y="306481"/>
                  <a:pt x="4559743" y="306481"/>
                </a:cubicBezTo>
                <a:cubicBezTo>
                  <a:pt x="4562086" y="295642"/>
                  <a:pt x="4562086" y="295642"/>
                  <a:pt x="4562086" y="295642"/>
                </a:cubicBezTo>
                <a:cubicBezTo>
                  <a:pt x="4563981" y="285292"/>
                  <a:pt x="4563981" y="285292"/>
                  <a:pt x="4563981" y="285292"/>
                </a:cubicBezTo>
                <a:cubicBezTo>
                  <a:pt x="4566324" y="274474"/>
                  <a:pt x="4566324" y="274474"/>
                  <a:pt x="4566324" y="274474"/>
                </a:cubicBezTo>
                <a:close/>
                <a:moveTo>
                  <a:pt x="4563044" y="273515"/>
                </a:moveTo>
                <a:cubicBezTo>
                  <a:pt x="4561149" y="284355"/>
                  <a:pt x="4561149" y="284355"/>
                  <a:pt x="4561149" y="284355"/>
                </a:cubicBezTo>
                <a:cubicBezTo>
                  <a:pt x="4558785" y="294705"/>
                  <a:pt x="4558785" y="294705"/>
                  <a:pt x="4558785" y="294705"/>
                </a:cubicBezTo>
                <a:cubicBezTo>
                  <a:pt x="4556442" y="305523"/>
                  <a:pt x="4556442" y="305523"/>
                  <a:pt x="4556442" y="305523"/>
                </a:cubicBezTo>
                <a:cubicBezTo>
                  <a:pt x="4554568" y="316362"/>
                  <a:pt x="4554568" y="316362"/>
                  <a:pt x="4554568" y="316362"/>
                </a:cubicBezTo>
                <a:cubicBezTo>
                  <a:pt x="4552204" y="326712"/>
                  <a:pt x="4552204" y="326712"/>
                  <a:pt x="4552204" y="326712"/>
                </a:cubicBezTo>
                <a:cubicBezTo>
                  <a:pt x="4549862" y="337552"/>
                  <a:pt x="4549862" y="337552"/>
                  <a:pt x="4549862" y="337552"/>
                </a:cubicBezTo>
                <a:cubicBezTo>
                  <a:pt x="4547988" y="347901"/>
                  <a:pt x="4547988" y="347901"/>
                  <a:pt x="4547988" y="347901"/>
                </a:cubicBezTo>
                <a:cubicBezTo>
                  <a:pt x="4545603" y="358719"/>
                  <a:pt x="4545603" y="358719"/>
                  <a:pt x="4545603" y="358719"/>
                </a:cubicBezTo>
                <a:cubicBezTo>
                  <a:pt x="4537617" y="351671"/>
                  <a:pt x="4537617" y="351671"/>
                  <a:pt x="4537617" y="351671"/>
                </a:cubicBezTo>
                <a:cubicBezTo>
                  <a:pt x="4529609" y="344600"/>
                  <a:pt x="4529609" y="344600"/>
                  <a:pt x="4529609" y="344600"/>
                </a:cubicBezTo>
                <a:cubicBezTo>
                  <a:pt x="4521623" y="337552"/>
                  <a:pt x="4521623" y="337552"/>
                  <a:pt x="4521623" y="337552"/>
                </a:cubicBezTo>
                <a:cubicBezTo>
                  <a:pt x="4513594" y="330013"/>
                  <a:pt x="4513594" y="330013"/>
                  <a:pt x="4513594" y="330013"/>
                </a:cubicBezTo>
                <a:cubicBezTo>
                  <a:pt x="4506077" y="322943"/>
                  <a:pt x="4506077" y="322943"/>
                  <a:pt x="4506077" y="322943"/>
                </a:cubicBezTo>
                <a:cubicBezTo>
                  <a:pt x="4498070" y="315894"/>
                  <a:pt x="4498070" y="315894"/>
                  <a:pt x="4498070" y="315894"/>
                </a:cubicBezTo>
                <a:cubicBezTo>
                  <a:pt x="4490083" y="308824"/>
                  <a:pt x="4490083" y="308824"/>
                  <a:pt x="4490083" y="308824"/>
                </a:cubicBezTo>
                <a:cubicBezTo>
                  <a:pt x="4482076" y="301775"/>
                  <a:pt x="4482076" y="301775"/>
                  <a:pt x="4482076" y="301775"/>
                </a:cubicBezTo>
                <a:lnTo>
                  <a:pt x="4491958" y="298474"/>
                </a:lnTo>
                <a:cubicBezTo>
                  <a:pt x="4502307" y="294705"/>
                  <a:pt x="4502307" y="294705"/>
                  <a:pt x="4502307" y="294705"/>
                </a:cubicBezTo>
                <a:cubicBezTo>
                  <a:pt x="4512679" y="291425"/>
                  <a:pt x="4512679" y="291425"/>
                  <a:pt x="4512679" y="291425"/>
                </a:cubicBezTo>
                <a:cubicBezTo>
                  <a:pt x="4522560" y="287656"/>
                  <a:pt x="4522560" y="287656"/>
                  <a:pt x="4522560" y="287656"/>
                </a:cubicBezTo>
                <a:cubicBezTo>
                  <a:pt x="4532910" y="284355"/>
                  <a:pt x="4532910" y="284355"/>
                  <a:pt x="4532910" y="284355"/>
                </a:cubicBezTo>
                <a:cubicBezTo>
                  <a:pt x="4542792" y="280586"/>
                  <a:pt x="4542792" y="280586"/>
                  <a:pt x="4542792" y="280586"/>
                </a:cubicBezTo>
                <a:cubicBezTo>
                  <a:pt x="4553141" y="277285"/>
                  <a:pt x="4553141" y="277285"/>
                  <a:pt x="4553141" y="277285"/>
                </a:cubicBezTo>
                <a:cubicBezTo>
                  <a:pt x="4563044" y="273515"/>
                  <a:pt x="4563044" y="273515"/>
                  <a:pt x="4563044" y="273515"/>
                </a:cubicBezTo>
                <a:close/>
                <a:moveTo>
                  <a:pt x="4442061" y="266467"/>
                </a:moveTo>
                <a:cubicBezTo>
                  <a:pt x="4446299" y="270704"/>
                  <a:pt x="4446299" y="270704"/>
                  <a:pt x="4446299" y="270704"/>
                </a:cubicBezTo>
                <a:cubicBezTo>
                  <a:pt x="4450536" y="274942"/>
                  <a:pt x="4450536" y="274942"/>
                  <a:pt x="4450536" y="274942"/>
                </a:cubicBezTo>
                <a:cubicBezTo>
                  <a:pt x="4454774" y="279180"/>
                  <a:pt x="4454774" y="279180"/>
                  <a:pt x="4454774" y="279180"/>
                </a:cubicBezTo>
                <a:cubicBezTo>
                  <a:pt x="4458991" y="283397"/>
                  <a:pt x="4458991" y="283397"/>
                  <a:pt x="4458991" y="283397"/>
                </a:cubicBezTo>
                <a:cubicBezTo>
                  <a:pt x="4463250" y="288124"/>
                  <a:pt x="4463250" y="288124"/>
                  <a:pt x="4463250" y="288124"/>
                </a:cubicBezTo>
                <a:cubicBezTo>
                  <a:pt x="4467488" y="292362"/>
                  <a:pt x="4467488" y="292362"/>
                  <a:pt x="4467488" y="292362"/>
                </a:cubicBezTo>
                <a:cubicBezTo>
                  <a:pt x="4471705" y="296579"/>
                  <a:pt x="4471705" y="296579"/>
                  <a:pt x="4471705" y="296579"/>
                </a:cubicBezTo>
                <a:cubicBezTo>
                  <a:pt x="4475943" y="300838"/>
                  <a:pt x="4475943" y="300838"/>
                  <a:pt x="4475943" y="300838"/>
                </a:cubicBezTo>
                <a:cubicBezTo>
                  <a:pt x="4468894" y="304117"/>
                  <a:pt x="4468894" y="304117"/>
                  <a:pt x="4468894" y="304117"/>
                </a:cubicBezTo>
                <a:cubicBezTo>
                  <a:pt x="4461823" y="307887"/>
                  <a:pt x="4461823" y="307887"/>
                  <a:pt x="4461823" y="307887"/>
                </a:cubicBezTo>
                <a:cubicBezTo>
                  <a:pt x="4454774" y="311656"/>
                  <a:pt x="4454774" y="311656"/>
                  <a:pt x="4454774" y="311656"/>
                </a:cubicBezTo>
                <a:cubicBezTo>
                  <a:pt x="4447236" y="314957"/>
                  <a:pt x="4447236" y="314957"/>
                  <a:pt x="4447236" y="314957"/>
                </a:cubicBezTo>
                <a:cubicBezTo>
                  <a:pt x="4440165" y="318705"/>
                  <a:pt x="4440165" y="318705"/>
                  <a:pt x="4440165" y="318705"/>
                </a:cubicBezTo>
                <a:cubicBezTo>
                  <a:pt x="4433116" y="322006"/>
                  <a:pt x="4433116" y="322006"/>
                  <a:pt x="4433116" y="322006"/>
                </a:cubicBezTo>
                <a:cubicBezTo>
                  <a:pt x="4426067" y="325775"/>
                  <a:pt x="4426067" y="325775"/>
                  <a:pt x="4426067" y="325775"/>
                </a:cubicBezTo>
                <a:cubicBezTo>
                  <a:pt x="4418997" y="329076"/>
                  <a:pt x="4418997" y="329076"/>
                  <a:pt x="4418997" y="329076"/>
                </a:cubicBezTo>
                <a:lnTo>
                  <a:pt x="4421829" y="321537"/>
                </a:lnTo>
                <a:cubicBezTo>
                  <a:pt x="4424640" y="313530"/>
                  <a:pt x="4424640" y="313530"/>
                  <a:pt x="4424640" y="313530"/>
                </a:cubicBezTo>
                <a:cubicBezTo>
                  <a:pt x="4427473" y="305523"/>
                  <a:pt x="4427473" y="305523"/>
                  <a:pt x="4427473" y="305523"/>
                </a:cubicBezTo>
                <a:cubicBezTo>
                  <a:pt x="4430284" y="298005"/>
                  <a:pt x="4430284" y="298005"/>
                  <a:pt x="4430284" y="298005"/>
                </a:cubicBezTo>
                <a:cubicBezTo>
                  <a:pt x="4433585" y="289998"/>
                  <a:pt x="4433585" y="289998"/>
                  <a:pt x="4433585" y="289998"/>
                </a:cubicBezTo>
                <a:cubicBezTo>
                  <a:pt x="4436396" y="282012"/>
                  <a:pt x="4436396" y="282012"/>
                  <a:pt x="4436396" y="282012"/>
                </a:cubicBezTo>
                <a:cubicBezTo>
                  <a:pt x="4439228" y="274474"/>
                  <a:pt x="4439228" y="274474"/>
                  <a:pt x="4439228" y="274474"/>
                </a:cubicBezTo>
                <a:cubicBezTo>
                  <a:pt x="4442061" y="266467"/>
                  <a:pt x="4442061" y="266467"/>
                  <a:pt x="4442061" y="266467"/>
                </a:cubicBezTo>
                <a:close/>
                <a:moveTo>
                  <a:pt x="4438760" y="265998"/>
                </a:moveTo>
                <a:cubicBezTo>
                  <a:pt x="4435949" y="273515"/>
                  <a:pt x="4435949" y="273515"/>
                  <a:pt x="4435949" y="273515"/>
                </a:cubicBezTo>
                <a:cubicBezTo>
                  <a:pt x="4433116" y="281523"/>
                  <a:pt x="4433116" y="281523"/>
                  <a:pt x="4433116" y="281523"/>
                </a:cubicBezTo>
                <a:cubicBezTo>
                  <a:pt x="4430284" y="289061"/>
                  <a:pt x="4430284" y="289061"/>
                  <a:pt x="4430284" y="289061"/>
                </a:cubicBezTo>
                <a:cubicBezTo>
                  <a:pt x="4427473" y="296579"/>
                  <a:pt x="4427473" y="296579"/>
                  <a:pt x="4427473" y="296579"/>
                </a:cubicBezTo>
                <a:cubicBezTo>
                  <a:pt x="4424640" y="304117"/>
                  <a:pt x="4424640" y="304117"/>
                  <a:pt x="4424640" y="304117"/>
                </a:cubicBezTo>
                <a:cubicBezTo>
                  <a:pt x="4421829" y="312124"/>
                  <a:pt x="4421829" y="312124"/>
                  <a:pt x="4421829" y="312124"/>
                </a:cubicBezTo>
                <a:cubicBezTo>
                  <a:pt x="4418997" y="319663"/>
                  <a:pt x="4418997" y="319663"/>
                  <a:pt x="4418997" y="319663"/>
                </a:cubicBezTo>
                <a:cubicBezTo>
                  <a:pt x="4416186" y="327202"/>
                  <a:pt x="4416186" y="327202"/>
                  <a:pt x="4416186" y="327202"/>
                </a:cubicBezTo>
                <a:cubicBezTo>
                  <a:pt x="4414290" y="321069"/>
                  <a:pt x="4414290" y="321069"/>
                  <a:pt x="4414290" y="321069"/>
                </a:cubicBezTo>
                <a:lnTo>
                  <a:pt x="4412416" y="314957"/>
                </a:lnTo>
                <a:cubicBezTo>
                  <a:pt x="4410521" y="308355"/>
                  <a:pt x="4410521" y="308355"/>
                  <a:pt x="4410521" y="308355"/>
                </a:cubicBezTo>
                <a:cubicBezTo>
                  <a:pt x="4408647" y="302243"/>
                  <a:pt x="4408647" y="302243"/>
                  <a:pt x="4408647" y="302243"/>
                </a:cubicBezTo>
                <a:cubicBezTo>
                  <a:pt x="4407220" y="296110"/>
                  <a:pt x="4407220" y="296110"/>
                  <a:pt x="4407220" y="296110"/>
                </a:cubicBezTo>
                <a:cubicBezTo>
                  <a:pt x="4405346" y="289998"/>
                  <a:pt x="4405346" y="289998"/>
                  <a:pt x="4405346" y="289998"/>
                </a:cubicBezTo>
                <a:cubicBezTo>
                  <a:pt x="4403472" y="283397"/>
                  <a:pt x="4403472" y="283397"/>
                  <a:pt x="4403472" y="283397"/>
                </a:cubicBezTo>
                <a:cubicBezTo>
                  <a:pt x="4401577" y="277285"/>
                  <a:pt x="4401577" y="277285"/>
                  <a:pt x="4401577" y="277285"/>
                </a:cubicBezTo>
                <a:cubicBezTo>
                  <a:pt x="4406283" y="275879"/>
                  <a:pt x="4406283" y="275879"/>
                  <a:pt x="4406283" y="275879"/>
                </a:cubicBezTo>
                <a:cubicBezTo>
                  <a:pt x="4410989" y="274474"/>
                  <a:pt x="4410989" y="274474"/>
                  <a:pt x="4410989" y="274474"/>
                </a:cubicBezTo>
                <a:cubicBezTo>
                  <a:pt x="4415696" y="273047"/>
                  <a:pt x="4415696" y="273047"/>
                  <a:pt x="4415696" y="273047"/>
                </a:cubicBezTo>
                <a:cubicBezTo>
                  <a:pt x="4420402" y="271641"/>
                  <a:pt x="4420402" y="271641"/>
                  <a:pt x="4420402" y="271641"/>
                </a:cubicBezTo>
                <a:cubicBezTo>
                  <a:pt x="4425109" y="270236"/>
                  <a:pt x="4425109" y="270236"/>
                  <a:pt x="4425109" y="270236"/>
                </a:cubicBezTo>
                <a:cubicBezTo>
                  <a:pt x="4429815" y="268830"/>
                  <a:pt x="4429815" y="268830"/>
                  <a:pt x="4429815" y="268830"/>
                </a:cubicBezTo>
                <a:cubicBezTo>
                  <a:pt x="4434053" y="267404"/>
                  <a:pt x="4434053" y="267404"/>
                  <a:pt x="4434053" y="267404"/>
                </a:cubicBezTo>
                <a:cubicBezTo>
                  <a:pt x="4438760" y="265998"/>
                  <a:pt x="4438760" y="265998"/>
                  <a:pt x="4438760" y="265998"/>
                </a:cubicBezTo>
                <a:close/>
                <a:moveTo>
                  <a:pt x="4786590" y="261292"/>
                </a:moveTo>
                <a:lnTo>
                  <a:pt x="4787548" y="262697"/>
                </a:lnTo>
                <a:cubicBezTo>
                  <a:pt x="4788486" y="263634"/>
                  <a:pt x="4788486" y="263634"/>
                  <a:pt x="4788486" y="263634"/>
                </a:cubicBezTo>
                <a:cubicBezTo>
                  <a:pt x="4788954" y="265061"/>
                  <a:pt x="4788954" y="265061"/>
                  <a:pt x="4788954" y="265061"/>
                </a:cubicBezTo>
                <a:cubicBezTo>
                  <a:pt x="4789891" y="266467"/>
                  <a:pt x="4789891" y="266467"/>
                  <a:pt x="4789891" y="266467"/>
                </a:cubicBezTo>
                <a:cubicBezTo>
                  <a:pt x="4790849" y="267404"/>
                  <a:pt x="4790849" y="267404"/>
                  <a:pt x="4790849" y="267404"/>
                </a:cubicBezTo>
                <a:cubicBezTo>
                  <a:pt x="4791786" y="268830"/>
                  <a:pt x="4791786" y="268830"/>
                  <a:pt x="4791786" y="268830"/>
                </a:cubicBezTo>
                <a:cubicBezTo>
                  <a:pt x="4792723" y="270236"/>
                  <a:pt x="4792723" y="270236"/>
                  <a:pt x="4792723" y="270236"/>
                </a:cubicBezTo>
                <a:cubicBezTo>
                  <a:pt x="4793660" y="271641"/>
                  <a:pt x="4793660" y="271641"/>
                  <a:pt x="4793660" y="271641"/>
                </a:cubicBezTo>
                <a:cubicBezTo>
                  <a:pt x="4794619" y="275879"/>
                  <a:pt x="4794619" y="275879"/>
                  <a:pt x="4794619" y="275879"/>
                </a:cubicBezTo>
                <a:cubicBezTo>
                  <a:pt x="4796024" y="280117"/>
                  <a:pt x="4796024" y="280117"/>
                  <a:pt x="4796024" y="280117"/>
                </a:cubicBezTo>
                <a:cubicBezTo>
                  <a:pt x="4796961" y="284823"/>
                  <a:pt x="4796961" y="284823"/>
                  <a:pt x="4796961" y="284823"/>
                </a:cubicBezTo>
                <a:cubicBezTo>
                  <a:pt x="4797898" y="289061"/>
                  <a:pt x="4797898" y="289061"/>
                  <a:pt x="4797898" y="289061"/>
                </a:cubicBezTo>
                <a:cubicBezTo>
                  <a:pt x="4799304" y="293299"/>
                  <a:pt x="4799304" y="293299"/>
                  <a:pt x="4799304" y="293299"/>
                </a:cubicBezTo>
                <a:cubicBezTo>
                  <a:pt x="4800262" y="298005"/>
                  <a:pt x="4800262" y="298005"/>
                  <a:pt x="4800262" y="298005"/>
                </a:cubicBezTo>
                <a:cubicBezTo>
                  <a:pt x="4801668" y="302243"/>
                  <a:pt x="4801668" y="302243"/>
                  <a:pt x="4801668" y="302243"/>
                </a:cubicBezTo>
                <a:cubicBezTo>
                  <a:pt x="4802605" y="306481"/>
                  <a:pt x="4802605" y="306481"/>
                  <a:pt x="4802605" y="306481"/>
                </a:cubicBezTo>
                <a:cubicBezTo>
                  <a:pt x="4800731" y="300838"/>
                  <a:pt x="4800731" y="300838"/>
                  <a:pt x="4800731" y="300838"/>
                </a:cubicBezTo>
                <a:cubicBezTo>
                  <a:pt x="4798388" y="295194"/>
                  <a:pt x="4798388" y="295194"/>
                  <a:pt x="4798388" y="295194"/>
                </a:cubicBezTo>
                <a:cubicBezTo>
                  <a:pt x="4796493" y="289530"/>
                  <a:pt x="4796493" y="289530"/>
                  <a:pt x="4796493" y="289530"/>
                </a:cubicBezTo>
                <a:cubicBezTo>
                  <a:pt x="4794619" y="283886"/>
                  <a:pt x="4794619" y="283886"/>
                  <a:pt x="4794619" y="283886"/>
                </a:cubicBezTo>
                <a:cubicBezTo>
                  <a:pt x="4792723" y="278243"/>
                  <a:pt x="4792723" y="278243"/>
                  <a:pt x="4792723" y="278243"/>
                </a:cubicBezTo>
                <a:cubicBezTo>
                  <a:pt x="4790360" y="272600"/>
                  <a:pt x="4790360" y="272600"/>
                  <a:pt x="4790360" y="272600"/>
                </a:cubicBezTo>
                <a:cubicBezTo>
                  <a:pt x="4788486" y="266935"/>
                  <a:pt x="4788486" y="266935"/>
                  <a:pt x="4788486" y="266935"/>
                </a:cubicBezTo>
                <a:cubicBezTo>
                  <a:pt x="4786590" y="261292"/>
                  <a:pt x="4786590" y="261292"/>
                  <a:pt x="4786590" y="261292"/>
                </a:cubicBezTo>
                <a:close/>
                <a:moveTo>
                  <a:pt x="4659516" y="260802"/>
                </a:moveTo>
                <a:cubicBezTo>
                  <a:pt x="4665159" y="267872"/>
                  <a:pt x="4665159" y="267872"/>
                  <a:pt x="4665159" y="267872"/>
                </a:cubicBezTo>
                <a:cubicBezTo>
                  <a:pt x="4670803" y="274942"/>
                  <a:pt x="4670803" y="274942"/>
                  <a:pt x="4670803" y="274942"/>
                </a:cubicBezTo>
                <a:cubicBezTo>
                  <a:pt x="4676468" y="282012"/>
                  <a:pt x="4676468" y="282012"/>
                  <a:pt x="4676468" y="282012"/>
                </a:cubicBezTo>
                <a:cubicBezTo>
                  <a:pt x="4682111" y="289061"/>
                  <a:pt x="4682111" y="289061"/>
                  <a:pt x="4682111" y="289061"/>
                </a:cubicBezTo>
                <a:cubicBezTo>
                  <a:pt x="4687755" y="296110"/>
                  <a:pt x="4687755" y="296110"/>
                  <a:pt x="4687755" y="296110"/>
                </a:cubicBezTo>
                <a:cubicBezTo>
                  <a:pt x="4693398" y="303180"/>
                  <a:pt x="4693398" y="303180"/>
                  <a:pt x="4693398" y="303180"/>
                </a:cubicBezTo>
                <a:cubicBezTo>
                  <a:pt x="4699063" y="310250"/>
                  <a:pt x="4699063" y="310250"/>
                  <a:pt x="4699063" y="310250"/>
                </a:cubicBezTo>
                <a:cubicBezTo>
                  <a:pt x="4704706" y="317299"/>
                  <a:pt x="4704706" y="317299"/>
                  <a:pt x="4704706" y="317299"/>
                </a:cubicBezTo>
                <a:cubicBezTo>
                  <a:pt x="4704706" y="317789"/>
                  <a:pt x="4704238" y="318236"/>
                  <a:pt x="4704238" y="318236"/>
                </a:cubicBezTo>
                <a:cubicBezTo>
                  <a:pt x="4703748" y="318705"/>
                  <a:pt x="4703748" y="318705"/>
                  <a:pt x="4703748" y="319173"/>
                </a:cubicBezTo>
                <a:cubicBezTo>
                  <a:pt x="4703280" y="319173"/>
                  <a:pt x="4703280" y="319663"/>
                  <a:pt x="4703280" y="320132"/>
                </a:cubicBezTo>
                <a:cubicBezTo>
                  <a:pt x="4702811" y="320132"/>
                  <a:pt x="4702811" y="320600"/>
                  <a:pt x="4702811" y="321069"/>
                </a:cubicBezTo>
                <a:cubicBezTo>
                  <a:pt x="4702342" y="321069"/>
                  <a:pt x="4702342" y="321537"/>
                  <a:pt x="4702342" y="322006"/>
                </a:cubicBezTo>
                <a:cubicBezTo>
                  <a:pt x="4702342" y="322006"/>
                  <a:pt x="4702342" y="322474"/>
                  <a:pt x="4702342" y="322943"/>
                </a:cubicBezTo>
                <a:cubicBezTo>
                  <a:pt x="4701874" y="322943"/>
                  <a:pt x="4701874" y="323433"/>
                  <a:pt x="4701874" y="323901"/>
                </a:cubicBezTo>
                <a:cubicBezTo>
                  <a:pt x="4701874" y="324370"/>
                  <a:pt x="4701874" y="324370"/>
                  <a:pt x="4701874" y="324838"/>
                </a:cubicBezTo>
                <a:cubicBezTo>
                  <a:pt x="4692930" y="326712"/>
                  <a:pt x="4692930" y="326712"/>
                  <a:pt x="4692930" y="326712"/>
                </a:cubicBezTo>
                <a:cubicBezTo>
                  <a:pt x="4683985" y="328118"/>
                  <a:pt x="4683985" y="328118"/>
                  <a:pt x="4683985" y="328118"/>
                </a:cubicBezTo>
                <a:cubicBezTo>
                  <a:pt x="4675041" y="329544"/>
                  <a:pt x="4675041" y="329544"/>
                  <a:pt x="4675041" y="329544"/>
                </a:cubicBezTo>
                <a:cubicBezTo>
                  <a:pt x="4666096" y="330950"/>
                  <a:pt x="4666096" y="330950"/>
                  <a:pt x="4666096" y="330950"/>
                </a:cubicBezTo>
                <a:cubicBezTo>
                  <a:pt x="4657620" y="332355"/>
                  <a:pt x="4657620" y="332355"/>
                  <a:pt x="4657620" y="332355"/>
                </a:cubicBezTo>
                <a:cubicBezTo>
                  <a:pt x="4648676" y="333782"/>
                  <a:pt x="4648676" y="333782"/>
                  <a:pt x="4648676" y="333782"/>
                </a:cubicBezTo>
                <a:cubicBezTo>
                  <a:pt x="4639732" y="335188"/>
                  <a:pt x="4639732" y="335188"/>
                  <a:pt x="4639732" y="335188"/>
                </a:cubicBezTo>
                <a:cubicBezTo>
                  <a:pt x="4630809" y="336615"/>
                  <a:pt x="4630809" y="336615"/>
                  <a:pt x="4630809" y="336615"/>
                </a:cubicBezTo>
                <a:cubicBezTo>
                  <a:pt x="4633620" y="327202"/>
                  <a:pt x="4633620" y="327202"/>
                  <a:pt x="4633620" y="327202"/>
                </a:cubicBezTo>
                <a:cubicBezTo>
                  <a:pt x="4635962" y="318236"/>
                  <a:pt x="4635962" y="318236"/>
                  <a:pt x="4635962" y="318236"/>
                </a:cubicBezTo>
                <a:cubicBezTo>
                  <a:pt x="4638795" y="308824"/>
                  <a:pt x="4638795" y="308824"/>
                  <a:pt x="4638795" y="308824"/>
                </a:cubicBezTo>
                <a:cubicBezTo>
                  <a:pt x="4641627" y="299411"/>
                  <a:pt x="4641627" y="299411"/>
                  <a:pt x="4641627" y="299411"/>
                </a:cubicBezTo>
                <a:cubicBezTo>
                  <a:pt x="4644459" y="289998"/>
                  <a:pt x="4644459" y="289998"/>
                  <a:pt x="4644459" y="289998"/>
                </a:cubicBezTo>
                <a:cubicBezTo>
                  <a:pt x="4647271" y="280586"/>
                  <a:pt x="4647271" y="280586"/>
                  <a:pt x="4647271" y="280586"/>
                </a:cubicBezTo>
                <a:cubicBezTo>
                  <a:pt x="4650103" y="271641"/>
                  <a:pt x="4650103" y="271641"/>
                  <a:pt x="4650103" y="271641"/>
                </a:cubicBezTo>
                <a:cubicBezTo>
                  <a:pt x="4652446" y="262229"/>
                  <a:pt x="4652446" y="262229"/>
                  <a:pt x="4652446" y="262229"/>
                </a:cubicBezTo>
                <a:lnTo>
                  <a:pt x="4652914" y="262229"/>
                </a:lnTo>
                <a:cubicBezTo>
                  <a:pt x="4652914" y="262229"/>
                  <a:pt x="4652914" y="262229"/>
                  <a:pt x="4653404" y="262229"/>
                </a:cubicBezTo>
                <a:lnTo>
                  <a:pt x="4653872" y="262229"/>
                </a:lnTo>
                <a:cubicBezTo>
                  <a:pt x="4653872" y="262229"/>
                  <a:pt x="4653872" y="262229"/>
                  <a:pt x="4654341" y="262229"/>
                </a:cubicBezTo>
                <a:lnTo>
                  <a:pt x="4654788" y="262229"/>
                </a:lnTo>
                <a:cubicBezTo>
                  <a:pt x="4655278" y="262229"/>
                  <a:pt x="4655278" y="262229"/>
                  <a:pt x="4655746" y="262229"/>
                </a:cubicBezTo>
                <a:lnTo>
                  <a:pt x="4656215" y="262229"/>
                </a:lnTo>
                <a:cubicBezTo>
                  <a:pt x="4656683" y="262229"/>
                  <a:pt x="4656683" y="262229"/>
                  <a:pt x="4657173" y="261760"/>
                </a:cubicBezTo>
                <a:lnTo>
                  <a:pt x="4657620" y="261760"/>
                </a:lnTo>
                <a:cubicBezTo>
                  <a:pt x="4658089" y="261760"/>
                  <a:pt x="4658089" y="261760"/>
                  <a:pt x="4658558" y="261292"/>
                </a:cubicBezTo>
                <a:cubicBezTo>
                  <a:pt x="4658558" y="261292"/>
                  <a:pt x="4658558" y="261292"/>
                  <a:pt x="4659047" y="261292"/>
                </a:cubicBezTo>
                <a:cubicBezTo>
                  <a:pt x="4659047" y="260802"/>
                  <a:pt x="4659516" y="260802"/>
                  <a:pt x="4659516" y="260802"/>
                </a:cubicBezTo>
                <a:close/>
                <a:moveTo>
                  <a:pt x="4781905" y="257991"/>
                </a:moveTo>
                <a:cubicBezTo>
                  <a:pt x="4785674" y="267872"/>
                  <a:pt x="4785674" y="267872"/>
                  <a:pt x="4785674" y="267872"/>
                </a:cubicBezTo>
                <a:cubicBezTo>
                  <a:pt x="4788954" y="278243"/>
                  <a:pt x="4788954" y="278243"/>
                  <a:pt x="4788954" y="278243"/>
                </a:cubicBezTo>
                <a:cubicBezTo>
                  <a:pt x="4792723" y="288124"/>
                  <a:pt x="4792723" y="288124"/>
                  <a:pt x="4792723" y="288124"/>
                </a:cubicBezTo>
                <a:cubicBezTo>
                  <a:pt x="4796493" y="298474"/>
                  <a:pt x="4796493" y="298474"/>
                  <a:pt x="4796493" y="298474"/>
                </a:cubicBezTo>
                <a:cubicBezTo>
                  <a:pt x="4799772" y="308355"/>
                  <a:pt x="4799772" y="308355"/>
                  <a:pt x="4799772" y="308355"/>
                </a:cubicBezTo>
                <a:cubicBezTo>
                  <a:pt x="4803542" y="318705"/>
                  <a:pt x="4803542" y="318705"/>
                  <a:pt x="4803542" y="318705"/>
                </a:cubicBezTo>
                <a:cubicBezTo>
                  <a:pt x="4806843" y="329076"/>
                  <a:pt x="4806843" y="329076"/>
                  <a:pt x="4806843" y="329076"/>
                </a:cubicBezTo>
                <a:cubicBezTo>
                  <a:pt x="4810612" y="338957"/>
                  <a:pt x="4810612" y="338957"/>
                  <a:pt x="4810612" y="338957"/>
                </a:cubicBezTo>
                <a:cubicBezTo>
                  <a:pt x="4806374" y="337083"/>
                  <a:pt x="4806374" y="337083"/>
                  <a:pt x="4806374" y="337083"/>
                </a:cubicBezTo>
                <a:cubicBezTo>
                  <a:pt x="4802605" y="335188"/>
                  <a:pt x="4802605" y="335188"/>
                  <a:pt x="4802605" y="335188"/>
                </a:cubicBezTo>
                <a:cubicBezTo>
                  <a:pt x="4798388" y="333314"/>
                  <a:pt x="4798388" y="333314"/>
                  <a:pt x="4798388" y="333314"/>
                </a:cubicBezTo>
                <a:cubicBezTo>
                  <a:pt x="4794129" y="331887"/>
                  <a:pt x="4794129" y="331887"/>
                  <a:pt x="4794129" y="331887"/>
                </a:cubicBezTo>
                <a:cubicBezTo>
                  <a:pt x="4790360" y="330013"/>
                  <a:pt x="4790360" y="330013"/>
                  <a:pt x="4790360" y="330013"/>
                </a:cubicBezTo>
                <a:cubicBezTo>
                  <a:pt x="4786143" y="328118"/>
                  <a:pt x="4786143" y="328118"/>
                  <a:pt x="4786143" y="328118"/>
                </a:cubicBezTo>
                <a:cubicBezTo>
                  <a:pt x="4782374" y="326244"/>
                  <a:pt x="4782374" y="326244"/>
                  <a:pt x="4782374" y="326244"/>
                </a:cubicBezTo>
                <a:cubicBezTo>
                  <a:pt x="4778136" y="324370"/>
                  <a:pt x="4778136" y="324370"/>
                  <a:pt x="4778136" y="324370"/>
                </a:cubicBezTo>
                <a:cubicBezTo>
                  <a:pt x="4778604" y="316362"/>
                  <a:pt x="4778604" y="316362"/>
                  <a:pt x="4778604" y="316362"/>
                </a:cubicBezTo>
                <a:cubicBezTo>
                  <a:pt x="4779073" y="307887"/>
                  <a:pt x="4779073" y="307887"/>
                  <a:pt x="4779073" y="307887"/>
                </a:cubicBezTo>
                <a:lnTo>
                  <a:pt x="4779541" y="299411"/>
                </a:lnTo>
                <a:cubicBezTo>
                  <a:pt x="4780010" y="291425"/>
                  <a:pt x="4780010" y="291425"/>
                  <a:pt x="4780010" y="291425"/>
                </a:cubicBezTo>
                <a:cubicBezTo>
                  <a:pt x="4780478" y="282928"/>
                  <a:pt x="4780478" y="282928"/>
                  <a:pt x="4780478" y="282928"/>
                </a:cubicBezTo>
                <a:cubicBezTo>
                  <a:pt x="4780947" y="274474"/>
                  <a:pt x="4780947" y="274474"/>
                  <a:pt x="4780947" y="274474"/>
                </a:cubicBezTo>
                <a:cubicBezTo>
                  <a:pt x="4781436" y="266467"/>
                  <a:pt x="4781436" y="266467"/>
                  <a:pt x="4781436" y="266467"/>
                </a:cubicBezTo>
                <a:cubicBezTo>
                  <a:pt x="4781905" y="257991"/>
                  <a:pt x="4781905" y="257991"/>
                  <a:pt x="4781905" y="257991"/>
                </a:cubicBezTo>
                <a:close/>
                <a:moveTo>
                  <a:pt x="4643991" y="255159"/>
                </a:moveTo>
                <a:cubicBezTo>
                  <a:pt x="4643991" y="255648"/>
                  <a:pt x="4644459" y="256117"/>
                  <a:pt x="4644459" y="256117"/>
                </a:cubicBezTo>
                <a:cubicBezTo>
                  <a:pt x="4644459" y="256585"/>
                  <a:pt x="4644907" y="257054"/>
                  <a:pt x="4644907" y="257054"/>
                </a:cubicBezTo>
                <a:cubicBezTo>
                  <a:pt x="4644907" y="257522"/>
                  <a:pt x="4645375" y="257522"/>
                  <a:pt x="4645375" y="257991"/>
                </a:cubicBezTo>
                <a:cubicBezTo>
                  <a:pt x="4645865" y="258459"/>
                  <a:pt x="4645865" y="258459"/>
                  <a:pt x="4646334" y="258928"/>
                </a:cubicBezTo>
                <a:lnTo>
                  <a:pt x="4646802" y="259418"/>
                </a:lnTo>
                <a:cubicBezTo>
                  <a:pt x="4647271" y="259886"/>
                  <a:pt x="4647271" y="259886"/>
                  <a:pt x="4647739" y="260333"/>
                </a:cubicBezTo>
                <a:cubicBezTo>
                  <a:pt x="4647739" y="260333"/>
                  <a:pt x="4648208" y="260802"/>
                  <a:pt x="4648676" y="260802"/>
                </a:cubicBezTo>
                <a:cubicBezTo>
                  <a:pt x="4648676" y="260802"/>
                  <a:pt x="4649145" y="261292"/>
                  <a:pt x="4649634" y="261292"/>
                </a:cubicBezTo>
                <a:cubicBezTo>
                  <a:pt x="4646802" y="270704"/>
                  <a:pt x="4646802" y="270704"/>
                  <a:pt x="4646802" y="270704"/>
                </a:cubicBezTo>
                <a:cubicBezTo>
                  <a:pt x="4643991" y="279649"/>
                  <a:pt x="4643991" y="279649"/>
                  <a:pt x="4643991" y="279649"/>
                </a:cubicBezTo>
                <a:cubicBezTo>
                  <a:pt x="4641159" y="289061"/>
                  <a:pt x="4641159" y="289061"/>
                  <a:pt x="4641159" y="289061"/>
                </a:cubicBezTo>
                <a:cubicBezTo>
                  <a:pt x="4638326" y="298474"/>
                  <a:pt x="4638326" y="298474"/>
                  <a:pt x="4638326" y="298474"/>
                </a:cubicBezTo>
                <a:cubicBezTo>
                  <a:pt x="4635962" y="307887"/>
                  <a:pt x="4635962" y="307887"/>
                  <a:pt x="4635962" y="307887"/>
                </a:cubicBezTo>
                <a:cubicBezTo>
                  <a:pt x="4633151" y="316831"/>
                  <a:pt x="4633151" y="316831"/>
                  <a:pt x="4633151" y="316831"/>
                </a:cubicBezTo>
                <a:lnTo>
                  <a:pt x="4630319" y="326244"/>
                </a:lnTo>
                <a:cubicBezTo>
                  <a:pt x="4627508" y="335656"/>
                  <a:pt x="4627508" y="335656"/>
                  <a:pt x="4627508" y="335656"/>
                </a:cubicBezTo>
                <a:cubicBezTo>
                  <a:pt x="4620437" y="327670"/>
                  <a:pt x="4620437" y="327670"/>
                  <a:pt x="4620437" y="327670"/>
                </a:cubicBezTo>
                <a:cubicBezTo>
                  <a:pt x="4612899" y="319663"/>
                  <a:pt x="4612899" y="319663"/>
                  <a:pt x="4612899" y="319663"/>
                </a:cubicBezTo>
                <a:cubicBezTo>
                  <a:pt x="4605381" y="311656"/>
                  <a:pt x="4605381" y="311656"/>
                  <a:pt x="4605381" y="311656"/>
                </a:cubicBezTo>
                <a:cubicBezTo>
                  <a:pt x="4597842" y="303649"/>
                  <a:pt x="4597842" y="303649"/>
                  <a:pt x="4597842" y="303649"/>
                </a:cubicBezTo>
                <a:cubicBezTo>
                  <a:pt x="4590793" y="296110"/>
                  <a:pt x="4590793" y="296110"/>
                  <a:pt x="4590793" y="296110"/>
                </a:cubicBezTo>
                <a:cubicBezTo>
                  <a:pt x="4583276" y="288124"/>
                  <a:pt x="4583276" y="288124"/>
                  <a:pt x="4583276" y="288124"/>
                </a:cubicBezTo>
                <a:cubicBezTo>
                  <a:pt x="4575737" y="280117"/>
                  <a:pt x="4575737" y="280117"/>
                  <a:pt x="4575737" y="280117"/>
                </a:cubicBezTo>
                <a:cubicBezTo>
                  <a:pt x="4568688" y="272110"/>
                  <a:pt x="4568688" y="272110"/>
                  <a:pt x="4568688" y="272110"/>
                </a:cubicBezTo>
                <a:cubicBezTo>
                  <a:pt x="4578101" y="270236"/>
                  <a:pt x="4578101" y="270236"/>
                  <a:pt x="4578101" y="270236"/>
                </a:cubicBezTo>
                <a:cubicBezTo>
                  <a:pt x="4587513" y="267872"/>
                  <a:pt x="4587513" y="267872"/>
                  <a:pt x="4587513" y="267872"/>
                </a:cubicBezTo>
                <a:cubicBezTo>
                  <a:pt x="4596905" y="265998"/>
                  <a:pt x="4596905" y="265998"/>
                  <a:pt x="4596905" y="265998"/>
                </a:cubicBezTo>
                <a:cubicBezTo>
                  <a:pt x="4606318" y="263634"/>
                  <a:pt x="4606318" y="263634"/>
                  <a:pt x="4606318" y="263634"/>
                </a:cubicBezTo>
                <a:cubicBezTo>
                  <a:pt x="4615731" y="261760"/>
                  <a:pt x="4615731" y="261760"/>
                  <a:pt x="4615731" y="261760"/>
                </a:cubicBezTo>
                <a:cubicBezTo>
                  <a:pt x="4625144" y="259418"/>
                  <a:pt x="4625144" y="259418"/>
                  <a:pt x="4625144" y="259418"/>
                </a:cubicBezTo>
                <a:cubicBezTo>
                  <a:pt x="4634578" y="257522"/>
                  <a:pt x="4634578" y="257522"/>
                  <a:pt x="4634578" y="257522"/>
                </a:cubicBezTo>
                <a:cubicBezTo>
                  <a:pt x="4643991" y="255159"/>
                  <a:pt x="4643991" y="255159"/>
                  <a:pt x="4643991" y="255159"/>
                </a:cubicBezTo>
                <a:close/>
                <a:moveTo>
                  <a:pt x="4724001" y="249515"/>
                </a:moveTo>
                <a:cubicBezTo>
                  <a:pt x="4730113" y="258928"/>
                  <a:pt x="4730113" y="258928"/>
                  <a:pt x="4730113" y="258928"/>
                </a:cubicBezTo>
                <a:cubicBezTo>
                  <a:pt x="4736246" y="267872"/>
                  <a:pt x="4736246" y="267872"/>
                  <a:pt x="4736246" y="267872"/>
                </a:cubicBezTo>
                <a:cubicBezTo>
                  <a:pt x="4742826" y="277285"/>
                  <a:pt x="4742826" y="277285"/>
                  <a:pt x="4742826" y="277285"/>
                </a:cubicBezTo>
                <a:cubicBezTo>
                  <a:pt x="4748938" y="286697"/>
                  <a:pt x="4748938" y="286697"/>
                  <a:pt x="4748938" y="286697"/>
                </a:cubicBezTo>
                <a:cubicBezTo>
                  <a:pt x="4755072" y="296110"/>
                  <a:pt x="4755072" y="296110"/>
                  <a:pt x="4755072" y="296110"/>
                </a:cubicBezTo>
                <a:cubicBezTo>
                  <a:pt x="4761184" y="305076"/>
                  <a:pt x="4761184" y="305076"/>
                  <a:pt x="4761184" y="305076"/>
                </a:cubicBezTo>
                <a:cubicBezTo>
                  <a:pt x="4767296" y="314488"/>
                  <a:pt x="4767296" y="314488"/>
                  <a:pt x="4767296" y="314488"/>
                </a:cubicBezTo>
                <a:cubicBezTo>
                  <a:pt x="4773429" y="323901"/>
                  <a:pt x="4773429" y="323901"/>
                  <a:pt x="4773429" y="323901"/>
                </a:cubicBezTo>
                <a:lnTo>
                  <a:pt x="4767296" y="323901"/>
                </a:lnTo>
                <a:cubicBezTo>
                  <a:pt x="4760715" y="323901"/>
                  <a:pt x="4760715" y="323901"/>
                  <a:pt x="4760715" y="323901"/>
                </a:cubicBezTo>
                <a:cubicBezTo>
                  <a:pt x="4754582" y="323433"/>
                  <a:pt x="4754582" y="323433"/>
                  <a:pt x="4754582" y="323433"/>
                </a:cubicBezTo>
                <a:cubicBezTo>
                  <a:pt x="4748470" y="323433"/>
                  <a:pt x="4748470" y="323433"/>
                  <a:pt x="4748470" y="323433"/>
                </a:cubicBezTo>
                <a:cubicBezTo>
                  <a:pt x="4742358" y="323433"/>
                  <a:pt x="4742358" y="323433"/>
                  <a:pt x="4742358" y="323433"/>
                </a:cubicBezTo>
                <a:cubicBezTo>
                  <a:pt x="4736246" y="323433"/>
                  <a:pt x="4736246" y="323433"/>
                  <a:pt x="4736246" y="323433"/>
                </a:cubicBezTo>
                <a:cubicBezTo>
                  <a:pt x="4729644" y="323433"/>
                  <a:pt x="4729644" y="323433"/>
                  <a:pt x="4729644" y="323433"/>
                </a:cubicBezTo>
                <a:cubicBezTo>
                  <a:pt x="4723532" y="323433"/>
                  <a:pt x="4723532" y="323433"/>
                  <a:pt x="4723532" y="323433"/>
                </a:cubicBezTo>
                <a:cubicBezTo>
                  <a:pt x="4723532" y="322943"/>
                  <a:pt x="4723532" y="322474"/>
                  <a:pt x="4723064" y="322006"/>
                </a:cubicBezTo>
                <a:cubicBezTo>
                  <a:pt x="4723064" y="321069"/>
                  <a:pt x="4723064" y="320600"/>
                  <a:pt x="4722574" y="320132"/>
                </a:cubicBezTo>
                <a:cubicBezTo>
                  <a:pt x="4722574" y="319663"/>
                  <a:pt x="4722105" y="319173"/>
                  <a:pt x="4722105" y="318705"/>
                </a:cubicBezTo>
                <a:cubicBezTo>
                  <a:pt x="4721658" y="318705"/>
                  <a:pt x="4721190" y="318236"/>
                  <a:pt x="4721190" y="317789"/>
                </a:cubicBezTo>
                <a:cubicBezTo>
                  <a:pt x="4720700" y="317299"/>
                  <a:pt x="4720231" y="316831"/>
                  <a:pt x="4719763" y="316831"/>
                </a:cubicBezTo>
                <a:cubicBezTo>
                  <a:pt x="4719763" y="316362"/>
                  <a:pt x="4719294" y="315894"/>
                  <a:pt x="4718826" y="315894"/>
                </a:cubicBezTo>
                <a:cubicBezTo>
                  <a:pt x="4718357" y="315425"/>
                  <a:pt x="4717889" y="314957"/>
                  <a:pt x="4717420" y="314957"/>
                </a:cubicBezTo>
                <a:cubicBezTo>
                  <a:pt x="4716930" y="314488"/>
                  <a:pt x="4716462" y="314488"/>
                  <a:pt x="4715993" y="314488"/>
                </a:cubicBezTo>
                <a:cubicBezTo>
                  <a:pt x="4716930" y="306481"/>
                  <a:pt x="4716930" y="306481"/>
                  <a:pt x="4716930" y="306481"/>
                </a:cubicBezTo>
                <a:cubicBezTo>
                  <a:pt x="4717889" y="298005"/>
                  <a:pt x="4717889" y="298005"/>
                  <a:pt x="4717889" y="298005"/>
                </a:cubicBezTo>
                <a:cubicBezTo>
                  <a:pt x="4718826" y="289998"/>
                  <a:pt x="4718826" y="289998"/>
                  <a:pt x="4718826" y="289998"/>
                </a:cubicBezTo>
                <a:cubicBezTo>
                  <a:pt x="4720231" y="282012"/>
                  <a:pt x="4720231" y="282012"/>
                  <a:pt x="4720231" y="282012"/>
                </a:cubicBezTo>
                <a:cubicBezTo>
                  <a:pt x="4721190" y="273984"/>
                  <a:pt x="4721190" y="273984"/>
                  <a:pt x="4721190" y="273984"/>
                </a:cubicBezTo>
                <a:cubicBezTo>
                  <a:pt x="4722105" y="265530"/>
                  <a:pt x="4722105" y="265530"/>
                  <a:pt x="4722105" y="265530"/>
                </a:cubicBezTo>
                <a:cubicBezTo>
                  <a:pt x="4723064" y="257522"/>
                  <a:pt x="4723064" y="257522"/>
                  <a:pt x="4723064" y="257522"/>
                </a:cubicBezTo>
                <a:cubicBezTo>
                  <a:pt x="4724001" y="249515"/>
                  <a:pt x="4724001" y="249515"/>
                  <a:pt x="4724001" y="249515"/>
                </a:cubicBezTo>
                <a:close/>
                <a:moveTo>
                  <a:pt x="4726343" y="247173"/>
                </a:moveTo>
                <a:cubicBezTo>
                  <a:pt x="4732945" y="247641"/>
                  <a:pt x="4732945" y="247641"/>
                  <a:pt x="4732945" y="247641"/>
                </a:cubicBezTo>
                <a:cubicBezTo>
                  <a:pt x="4739526" y="248110"/>
                  <a:pt x="4739526" y="248110"/>
                  <a:pt x="4739526" y="248110"/>
                </a:cubicBezTo>
                <a:cubicBezTo>
                  <a:pt x="4746127" y="248578"/>
                  <a:pt x="4746127" y="248578"/>
                  <a:pt x="4746127" y="248578"/>
                </a:cubicBezTo>
                <a:cubicBezTo>
                  <a:pt x="4752708" y="249047"/>
                  <a:pt x="4752708" y="249047"/>
                  <a:pt x="4752708" y="249047"/>
                </a:cubicBezTo>
                <a:cubicBezTo>
                  <a:pt x="4759310" y="249515"/>
                  <a:pt x="4759310" y="249515"/>
                  <a:pt x="4759310" y="249515"/>
                </a:cubicBezTo>
                <a:cubicBezTo>
                  <a:pt x="4765890" y="250005"/>
                  <a:pt x="4765890" y="250005"/>
                  <a:pt x="4765890" y="250005"/>
                </a:cubicBezTo>
                <a:cubicBezTo>
                  <a:pt x="4772492" y="250921"/>
                  <a:pt x="4772492" y="250921"/>
                  <a:pt x="4772492" y="250921"/>
                </a:cubicBezTo>
                <a:lnTo>
                  <a:pt x="4779073" y="251389"/>
                </a:lnTo>
                <a:cubicBezTo>
                  <a:pt x="4778604" y="259886"/>
                  <a:pt x="4778604" y="259886"/>
                  <a:pt x="4778604" y="259886"/>
                </a:cubicBezTo>
                <a:cubicBezTo>
                  <a:pt x="4778136" y="268341"/>
                  <a:pt x="4778136" y="268341"/>
                  <a:pt x="4778136" y="268341"/>
                </a:cubicBezTo>
                <a:cubicBezTo>
                  <a:pt x="4777667" y="277285"/>
                  <a:pt x="4777667" y="277285"/>
                  <a:pt x="4777667" y="277285"/>
                </a:cubicBezTo>
                <a:cubicBezTo>
                  <a:pt x="4777177" y="285760"/>
                  <a:pt x="4777177" y="285760"/>
                  <a:pt x="4777177" y="285760"/>
                </a:cubicBezTo>
                <a:cubicBezTo>
                  <a:pt x="4776709" y="294705"/>
                  <a:pt x="4776709" y="294705"/>
                  <a:pt x="4776709" y="294705"/>
                </a:cubicBezTo>
                <a:cubicBezTo>
                  <a:pt x="4776262" y="303180"/>
                  <a:pt x="4776262" y="303180"/>
                  <a:pt x="4776262" y="303180"/>
                </a:cubicBezTo>
                <a:cubicBezTo>
                  <a:pt x="4775303" y="311656"/>
                  <a:pt x="4775303" y="311656"/>
                  <a:pt x="4775303" y="311656"/>
                </a:cubicBezTo>
                <a:cubicBezTo>
                  <a:pt x="4774835" y="320600"/>
                  <a:pt x="4774835" y="320600"/>
                  <a:pt x="4774835" y="320600"/>
                </a:cubicBezTo>
                <a:cubicBezTo>
                  <a:pt x="4768723" y="311187"/>
                  <a:pt x="4768723" y="311187"/>
                  <a:pt x="4768723" y="311187"/>
                </a:cubicBezTo>
                <a:cubicBezTo>
                  <a:pt x="4763079" y="302243"/>
                  <a:pt x="4763079" y="302243"/>
                  <a:pt x="4763079" y="302243"/>
                </a:cubicBezTo>
                <a:cubicBezTo>
                  <a:pt x="4756946" y="292831"/>
                  <a:pt x="4756946" y="292831"/>
                  <a:pt x="4756946" y="292831"/>
                </a:cubicBezTo>
                <a:cubicBezTo>
                  <a:pt x="4750834" y="283886"/>
                  <a:pt x="4750834" y="283886"/>
                  <a:pt x="4750834" y="283886"/>
                </a:cubicBezTo>
                <a:cubicBezTo>
                  <a:pt x="4744701" y="274474"/>
                  <a:pt x="4744701" y="274474"/>
                  <a:pt x="4744701" y="274474"/>
                </a:cubicBezTo>
                <a:cubicBezTo>
                  <a:pt x="4738589" y="265530"/>
                  <a:pt x="4738589" y="265530"/>
                  <a:pt x="4738589" y="265530"/>
                </a:cubicBezTo>
                <a:cubicBezTo>
                  <a:pt x="4732477" y="256117"/>
                  <a:pt x="4732477" y="256117"/>
                  <a:pt x="4732477" y="256117"/>
                </a:cubicBezTo>
                <a:cubicBezTo>
                  <a:pt x="4726343" y="247173"/>
                  <a:pt x="4726343" y="247173"/>
                  <a:pt x="4726343" y="247173"/>
                </a:cubicBezTo>
                <a:close/>
                <a:moveTo>
                  <a:pt x="4721190" y="246704"/>
                </a:moveTo>
                <a:lnTo>
                  <a:pt x="4720231" y="255159"/>
                </a:lnTo>
                <a:cubicBezTo>
                  <a:pt x="4718826" y="263634"/>
                  <a:pt x="4718826" y="263634"/>
                  <a:pt x="4718826" y="263634"/>
                </a:cubicBezTo>
                <a:cubicBezTo>
                  <a:pt x="4717889" y="272110"/>
                  <a:pt x="4717889" y="272110"/>
                  <a:pt x="4717889" y="272110"/>
                </a:cubicBezTo>
                <a:cubicBezTo>
                  <a:pt x="4716930" y="280586"/>
                  <a:pt x="4716930" y="280586"/>
                  <a:pt x="4716930" y="280586"/>
                </a:cubicBezTo>
                <a:cubicBezTo>
                  <a:pt x="4715993" y="288593"/>
                  <a:pt x="4715993" y="288593"/>
                  <a:pt x="4715993" y="288593"/>
                </a:cubicBezTo>
                <a:cubicBezTo>
                  <a:pt x="4714588" y="297068"/>
                  <a:pt x="4714588" y="297068"/>
                  <a:pt x="4714588" y="297068"/>
                </a:cubicBezTo>
                <a:cubicBezTo>
                  <a:pt x="4713651" y="305523"/>
                  <a:pt x="4713651" y="305523"/>
                  <a:pt x="4713651" y="305523"/>
                </a:cubicBezTo>
                <a:cubicBezTo>
                  <a:pt x="4712692" y="314020"/>
                  <a:pt x="4712692" y="314020"/>
                  <a:pt x="4712692" y="314020"/>
                </a:cubicBezTo>
                <a:cubicBezTo>
                  <a:pt x="4712224" y="314020"/>
                  <a:pt x="4712224" y="314020"/>
                  <a:pt x="4711777" y="314020"/>
                </a:cubicBezTo>
                <a:lnTo>
                  <a:pt x="4711287" y="314020"/>
                </a:lnTo>
                <a:cubicBezTo>
                  <a:pt x="4710818" y="314020"/>
                  <a:pt x="4710818" y="314020"/>
                  <a:pt x="4710350" y="314020"/>
                </a:cubicBezTo>
                <a:lnTo>
                  <a:pt x="4709881" y="314488"/>
                </a:lnTo>
                <a:cubicBezTo>
                  <a:pt x="4709392" y="314488"/>
                  <a:pt x="4709392" y="314488"/>
                  <a:pt x="4709392" y="314488"/>
                </a:cubicBezTo>
                <a:cubicBezTo>
                  <a:pt x="4708944" y="314488"/>
                  <a:pt x="4708944" y="314957"/>
                  <a:pt x="4708476" y="314957"/>
                </a:cubicBezTo>
                <a:lnTo>
                  <a:pt x="4708007" y="314957"/>
                </a:lnTo>
                <a:cubicBezTo>
                  <a:pt x="4707517" y="315425"/>
                  <a:pt x="4707517" y="315425"/>
                  <a:pt x="4707517" y="315425"/>
                </a:cubicBezTo>
                <a:cubicBezTo>
                  <a:pt x="4701874" y="308355"/>
                  <a:pt x="4701874" y="308355"/>
                  <a:pt x="4701874" y="308355"/>
                </a:cubicBezTo>
                <a:cubicBezTo>
                  <a:pt x="4696230" y="301306"/>
                  <a:pt x="4696230" y="301306"/>
                  <a:pt x="4696230" y="301306"/>
                </a:cubicBezTo>
                <a:cubicBezTo>
                  <a:pt x="4690566" y="294236"/>
                  <a:pt x="4690566" y="294236"/>
                  <a:pt x="4690566" y="294236"/>
                </a:cubicBezTo>
                <a:cubicBezTo>
                  <a:pt x="4684922" y="287166"/>
                  <a:pt x="4684922" y="287166"/>
                  <a:pt x="4684922" y="287166"/>
                </a:cubicBezTo>
                <a:cubicBezTo>
                  <a:pt x="4679279" y="280117"/>
                  <a:pt x="4679279" y="280117"/>
                  <a:pt x="4679279" y="280117"/>
                </a:cubicBezTo>
                <a:cubicBezTo>
                  <a:pt x="4673635" y="273047"/>
                  <a:pt x="4673635" y="273047"/>
                  <a:pt x="4673635" y="273047"/>
                </a:cubicBezTo>
                <a:cubicBezTo>
                  <a:pt x="4667970" y="265998"/>
                  <a:pt x="4667970" y="265998"/>
                  <a:pt x="4667970" y="265998"/>
                </a:cubicBezTo>
                <a:cubicBezTo>
                  <a:pt x="4662327" y="258928"/>
                  <a:pt x="4662327" y="258928"/>
                  <a:pt x="4662327" y="258928"/>
                </a:cubicBezTo>
                <a:cubicBezTo>
                  <a:pt x="4662327" y="258459"/>
                  <a:pt x="4662327" y="258459"/>
                  <a:pt x="4662817" y="257991"/>
                </a:cubicBezTo>
                <a:cubicBezTo>
                  <a:pt x="4662817" y="257991"/>
                  <a:pt x="4663285" y="257522"/>
                  <a:pt x="4663285" y="257054"/>
                </a:cubicBezTo>
                <a:lnTo>
                  <a:pt x="4663754" y="256585"/>
                </a:lnTo>
                <a:cubicBezTo>
                  <a:pt x="4663754" y="256117"/>
                  <a:pt x="4664222" y="256117"/>
                  <a:pt x="4664222" y="255648"/>
                </a:cubicBezTo>
                <a:cubicBezTo>
                  <a:pt x="4664222" y="255159"/>
                  <a:pt x="4664222" y="255159"/>
                  <a:pt x="4664222" y="254690"/>
                </a:cubicBezTo>
                <a:cubicBezTo>
                  <a:pt x="4664691" y="254690"/>
                  <a:pt x="4664691" y="254222"/>
                  <a:pt x="4664691" y="253753"/>
                </a:cubicBezTo>
                <a:cubicBezTo>
                  <a:pt x="4664691" y="253753"/>
                  <a:pt x="4664691" y="253285"/>
                  <a:pt x="4664691" y="252816"/>
                </a:cubicBezTo>
                <a:cubicBezTo>
                  <a:pt x="4664691" y="252816"/>
                  <a:pt x="4665159" y="252347"/>
                  <a:pt x="4665159" y="251879"/>
                </a:cubicBezTo>
                <a:cubicBezTo>
                  <a:pt x="4672230" y="251389"/>
                  <a:pt x="4672230" y="251389"/>
                  <a:pt x="4672230" y="251389"/>
                </a:cubicBezTo>
                <a:cubicBezTo>
                  <a:pt x="4678810" y="250452"/>
                  <a:pt x="4678810" y="250452"/>
                  <a:pt x="4678810" y="250452"/>
                </a:cubicBezTo>
                <a:cubicBezTo>
                  <a:pt x="4685881" y="250005"/>
                  <a:pt x="4685881" y="250005"/>
                  <a:pt x="4685881" y="250005"/>
                </a:cubicBezTo>
                <a:cubicBezTo>
                  <a:pt x="4692930" y="249515"/>
                  <a:pt x="4692930" y="249515"/>
                  <a:pt x="4692930" y="249515"/>
                </a:cubicBezTo>
                <a:cubicBezTo>
                  <a:pt x="4699979" y="248578"/>
                  <a:pt x="4699979" y="248578"/>
                  <a:pt x="4699979" y="248578"/>
                </a:cubicBezTo>
                <a:cubicBezTo>
                  <a:pt x="4707049" y="248110"/>
                  <a:pt x="4707049" y="248110"/>
                  <a:pt x="4707049" y="248110"/>
                </a:cubicBezTo>
                <a:cubicBezTo>
                  <a:pt x="4714119" y="247641"/>
                  <a:pt x="4714119" y="247641"/>
                  <a:pt x="4714119" y="247641"/>
                </a:cubicBezTo>
                <a:cubicBezTo>
                  <a:pt x="4721190" y="246704"/>
                  <a:pt x="4721190" y="246704"/>
                  <a:pt x="4721190" y="246704"/>
                </a:cubicBezTo>
                <a:close/>
                <a:moveTo>
                  <a:pt x="4407220" y="244340"/>
                </a:moveTo>
                <a:cubicBezTo>
                  <a:pt x="4406283" y="248110"/>
                  <a:pt x="4406283" y="248110"/>
                  <a:pt x="4406283" y="248110"/>
                </a:cubicBezTo>
                <a:cubicBezTo>
                  <a:pt x="4404877" y="252347"/>
                  <a:pt x="4404877" y="252347"/>
                  <a:pt x="4404877" y="252347"/>
                </a:cubicBezTo>
                <a:cubicBezTo>
                  <a:pt x="4403919" y="256117"/>
                  <a:pt x="4403919" y="256117"/>
                  <a:pt x="4403919" y="256117"/>
                </a:cubicBezTo>
                <a:cubicBezTo>
                  <a:pt x="4402514" y="259886"/>
                  <a:pt x="4402514" y="259886"/>
                  <a:pt x="4402514" y="259886"/>
                </a:cubicBezTo>
                <a:cubicBezTo>
                  <a:pt x="4401577" y="263634"/>
                  <a:pt x="4401577" y="263634"/>
                  <a:pt x="4401577" y="263634"/>
                </a:cubicBezTo>
                <a:cubicBezTo>
                  <a:pt x="4400171" y="267872"/>
                  <a:pt x="4400171" y="267872"/>
                  <a:pt x="4400171" y="267872"/>
                </a:cubicBezTo>
                <a:cubicBezTo>
                  <a:pt x="4399234" y="271641"/>
                  <a:pt x="4399234" y="271641"/>
                  <a:pt x="4399234" y="271641"/>
                </a:cubicBezTo>
                <a:cubicBezTo>
                  <a:pt x="4398276" y="275411"/>
                  <a:pt x="4398276" y="275411"/>
                  <a:pt x="4398276" y="275411"/>
                </a:cubicBezTo>
                <a:cubicBezTo>
                  <a:pt x="4396402" y="277753"/>
                  <a:pt x="4396402" y="277753"/>
                  <a:pt x="4396402" y="277753"/>
                </a:cubicBezTo>
                <a:cubicBezTo>
                  <a:pt x="4394506" y="280117"/>
                  <a:pt x="4394506" y="280117"/>
                  <a:pt x="4394506" y="280117"/>
                </a:cubicBezTo>
                <a:cubicBezTo>
                  <a:pt x="4392632" y="282481"/>
                  <a:pt x="4392632" y="282481"/>
                  <a:pt x="4392632" y="282481"/>
                </a:cubicBezTo>
                <a:cubicBezTo>
                  <a:pt x="4391227" y="284823"/>
                  <a:pt x="4391227" y="284823"/>
                  <a:pt x="4391227" y="284823"/>
                </a:cubicBezTo>
                <a:cubicBezTo>
                  <a:pt x="4389331" y="287166"/>
                  <a:pt x="4389331" y="287166"/>
                  <a:pt x="4389331" y="287166"/>
                </a:cubicBezTo>
                <a:cubicBezTo>
                  <a:pt x="4387457" y="289530"/>
                  <a:pt x="4387457" y="289530"/>
                  <a:pt x="4387457" y="289530"/>
                </a:cubicBezTo>
                <a:cubicBezTo>
                  <a:pt x="4385562" y="291894"/>
                  <a:pt x="4385562" y="291894"/>
                  <a:pt x="4385562" y="291894"/>
                </a:cubicBezTo>
                <a:cubicBezTo>
                  <a:pt x="4384156" y="294236"/>
                  <a:pt x="4384156" y="294236"/>
                  <a:pt x="4384156" y="294236"/>
                </a:cubicBezTo>
                <a:lnTo>
                  <a:pt x="4386989" y="288124"/>
                </a:lnTo>
                <a:cubicBezTo>
                  <a:pt x="4389821" y="282012"/>
                  <a:pt x="4389821" y="282012"/>
                  <a:pt x="4389821" y="282012"/>
                </a:cubicBezTo>
                <a:cubicBezTo>
                  <a:pt x="4392632" y="275879"/>
                  <a:pt x="4392632" y="275879"/>
                  <a:pt x="4392632" y="275879"/>
                </a:cubicBezTo>
                <a:cubicBezTo>
                  <a:pt x="4395465" y="269299"/>
                  <a:pt x="4395465" y="269299"/>
                  <a:pt x="4395465" y="269299"/>
                </a:cubicBezTo>
                <a:cubicBezTo>
                  <a:pt x="4398744" y="263166"/>
                  <a:pt x="4398744" y="263166"/>
                  <a:pt x="4398744" y="263166"/>
                </a:cubicBezTo>
                <a:cubicBezTo>
                  <a:pt x="4401577" y="257054"/>
                  <a:pt x="4401577" y="257054"/>
                  <a:pt x="4401577" y="257054"/>
                </a:cubicBezTo>
                <a:cubicBezTo>
                  <a:pt x="4404388" y="250452"/>
                  <a:pt x="4404388" y="250452"/>
                  <a:pt x="4404388" y="250452"/>
                </a:cubicBezTo>
                <a:cubicBezTo>
                  <a:pt x="4407220" y="244340"/>
                  <a:pt x="4407220" y="244340"/>
                  <a:pt x="4407220" y="244340"/>
                </a:cubicBezTo>
                <a:close/>
                <a:moveTo>
                  <a:pt x="5136913" y="238850"/>
                </a:moveTo>
                <a:lnTo>
                  <a:pt x="5140742" y="238850"/>
                </a:lnTo>
                <a:cubicBezTo>
                  <a:pt x="5140742" y="238850"/>
                  <a:pt x="5140742" y="238850"/>
                  <a:pt x="5145065" y="238850"/>
                </a:cubicBezTo>
                <a:cubicBezTo>
                  <a:pt x="5145065" y="238850"/>
                  <a:pt x="5145065" y="238850"/>
                  <a:pt x="5149346" y="238850"/>
                </a:cubicBezTo>
                <a:cubicBezTo>
                  <a:pt x="5149346" y="238850"/>
                  <a:pt x="5149346" y="238850"/>
                  <a:pt x="5153669" y="238850"/>
                </a:cubicBezTo>
                <a:cubicBezTo>
                  <a:pt x="5155563" y="238850"/>
                  <a:pt x="5157497" y="239343"/>
                  <a:pt x="5158897" y="239837"/>
                </a:cubicBezTo>
                <a:cubicBezTo>
                  <a:pt x="5160832" y="240289"/>
                  <a:pt x="5161779" y="240782"/>
                  <a:pt x="5162726" y="241728"/>
                </a:cubicBezTo>
                <a:cubicBezTo>
                  <a:pt x="5164167" y="242673"/>
                  <a:pt x="5164661" y="244112"/>
                  <a:pt x="5165155" y="245551"/>
                </a:cubicBezTo>
                <a:cubicBezTo>
                  <a:pt x="5165608" y="246990"/>
                  <a:pt x="5166102" y="248429"/>
                  <a:pt x="5166102" y="249868"/>
                </a:cubicBezTo>
                <a:cubicBezTo>
                  <a:pt x="5166102" y="251759"/>
                  <a:pt x="5165608" y="253198"/>
                  <a:pt x="5165155" y="254636"/>
                </a:cubicBezTo>
                <a:cubicBezTo>
                  <a:pt x="5164661" y="256075"/>
                  <a:pt x="5163714" y="257514"/>
                  <a:pt x="5162726" y="258460"/>
                </a:cubicBezTo>
                <a:cubicBezTo>
                  <a:pt x="5161779" y="259405"/>
                  <a:pt x="5160338" y="260351"/>
                  <a:pt x="5158897" y="260844"/>
                </a:cubicBezTo>
                <a:cubicBezTo>
                  <a:pt x="5157497" y="261296"/>
                  <a:pt x="5155563" y="261790"/>
                  <a:pt x="5153669" y="261790"/>
                </a:cubicBezTo>
                <a:cubicBezTo>
                  <a:pt x="5153669" y="261790"/>
                  <a:pt x="5153669" y="261790"/>
                  <a:pt x="5149346" y="261790"/>
                </a:cubicBezTo>
                <a:cubicBezTo>
                  <a:pt x="5149346" y="261790"/>
                  <a:pt x="5149346" y="261790"/>
                  <a:pt x="5145065" y="261790"/>
                </a:cubicBezTo>
                <a:cubicBezTo>
                  <a:pt x="5145065" y="261790"/>
                  <a:pt x="5145065" y="261790"/>
                  <a:pt x="5140742" y="261790"/>
                </a:cubicBezTo>
                <a:cubicBezTo>
                  <a:pt x="5140742" y="261790"/>
                  <a:pt x="5140742" y="261790"/>
                  <a:pt x="5136913" y="261790"/>
                </a:cubicBezTo>
                <a:cubicBezTo>
                  <a:pt x="5136913" y="261790"/>
                  <a:pt x="5136913" y="261790"/>
                  <a:pt x="5136913" y="256075"/>
                </a:cubicBezTo>
                <a:cubicBezTo>
                  <a:pt x="5136913" y="256075"/>
                  <a:pt x="5136913" y="256075"/>
                  <a:pt x="5136913" y="250320"/>
                </a:cubicBezTo>
                <a:cubicBezTo>
                  <a:pt x="5136913" y="250320"/>
                  <a:pt x="5136913" y="250320"/>
                  <a:pt x="5136913" y="244606"/>
                </a:cubicBezTo>
                <a:cubicBezTo>
                  <a:pt x="5136913" y="244606"/>
                  <a:pt x="5136913" y="244606"/>
                  <a:pt x="5136913" y="238850"/>
                </a:cubicBezTo>
                <a:close/>
                <a:moveTo>
                  <a:pt x="4498538" y="229284"/>
                </a:moveTo>
                <a:cubicBezTo>
                  <a:pt x="4495727" y="237739"/>
                  <a:pt x="4495727" y="237739"/>
                  <a:pt x="4495727" y="237739"/>
                </a:cubicBezTo>
                <a:cubicBezTo>
                  <a:pt x="4493363" y="246236"/>
                  <a:pt x="4493363" y="246236"/>
                  <a:pt x="4493363" y="246236"/>
                </a:cubicBezTo>
                <a:cubicBezTo>
                  <a:pt x="4490999" y="255159"/>
                  <a:pt x="4490999" y="255159"/>
                  <a:pt x="4490999" y="255159"/>
                </a:cubicBezTo>
                <a:cubicBezTo>
                  <a:pt x="4488188" y="263634"/>
                  <a:pt x="4488188" y="263634"/>
                  <a:pt x="4488188" y="263634"/>
                </a:cubicBezTo>
                <a:cubicBezTo>
                  <a:pt x="4485846" y="272110"/>
                  <a:pt x="4485846" y="272110"/>
                  <a:pt x="4485846" y="272110"/>
                </a:cubicBezTo>
                <a:cubicBezTo>
                  <a:pt x="4483013" y="281054"/>
                  <a:pt x="4483013" y="281054"/>
                  <a:pt x="4483013" y="281054"/>
                </a:cubicBezTo>
                <a:cubicBezTo>
                  <a:pt x="4480671" y="289530"/>
                  <a:pt x="4480671" y="289530"/>
                  <a:pt x="4480671" y="289530"/>
                </a:cubicBezTo>
                <a:cubicBezTo>
                  <a:pt x="4478307" y="298005"/>
                  <a:pt x="4478307" y="298005"/>
                  <a:pt x="4478307" y="298005"/>
                </a:cubicBezTo>
                <a:lnTo>
                  <a:pt x="4474069" y="293768"/>
                </a:lnTo>
                <a:cubicBezTo>
                  <a:pt x="4469831" y="289530"/>
                  <a:pt x="4469831" y="289530"/>
                  <a:pt x="4469831" y="289530"/>
                </a:cubicBezTo>
                <a:cubicBezTo>
                  <a:pt x="4465593" y="285292"/>
                  <a:pt x="4465593" y="285292"/>
                  <a:pt x="4465593" y="285292"/>
                </a:cubicBezTo>
                <a:cubicBezTo>
                  <a:pt x="4461355" y="281054"/>
                  <a:pt x="4461355" y="281054"/>
                  <a:pt x="4461355" y="281054"/>
                </a:cubicBezTo>
                <a:cubicBezTo>
                  <a:pt x="4457117" y="276816"/>
                  <a:pt x="4457117" y="276816"/>
                  <a:pt x="4457117" y="276816"/>
                </a:cubicBezTo>
                <a:cubicBezTo>
                  <a:pt x="4452879" y="272600"/>
                  <a:pt x="4452879" y="272600"/>
                  <a:pt x="4452879" y="272600"/>
                </a:cubicBezTo>
                <a:cubicBezTo>
                  <a:pt x="4448641" y="267872"/>
                  <a:pt x="4448641" y="267872"/>
                  <a:pt x="4448641" y="267872"/>
                </a:cubicBezTo>
                <a:cubicBezTo>
                  <a:pt x="4444403" y="263634"/>
                  <a:pt x="4444403" y="263634"/>
                  <a:pt x="4444403" y="263634"/>
                </a:cubicBezTo>
                <a:cubicBezTo>
                  <a:pt x="4451005" y="259418"/>
                  <a:pt x="4451005" y="259418"/>
                  <a:pt x="4451005" y="259418"/>
                </a:cubicBezTo>
                <a:cubicBezTo>
                  <a:pt x="4457607" y="255159"/>
                  <a:pt x="4457607" y="255159"/>
                  <a:pt x="4457607" y="255159"/>
                </a:cubicBezTo>
                <a:cubicBezTo>
                  <a:pt x="4464656" y="250921"/>
                  <a:pt x="4464656" y="250921"/>
                  <a:pt x="4464656" y="250921"/>
                </a:cubicBezTo>
                <a:cubicBezTo>
                  <a:pt x="4471236" y="246704"/>
                  <a:pt x="4471236" y="246704"/>
                  <a:pt x="4471236" y="246704"/>
                </a:cubicBezTo>
                <a:cubicBezTo>
                  <a:pt x="4478307" y="241977"/>
                  <a:pt x="4478307" y="241977"/>
                  <a:pt x="4478307" y="241977"/>
                </a:cubicBezTo>
                <a:cubicBezTo>
                  <a:pt x="4484887" y="237739"/>
                  <a:pt x="4484887" y="237739"/>
                  <a:pt x="4484887" y="237739"/>
                </a:cubicBezTo>
                <a:cubicBezTo>
                  <a:pt x="4491489" y="233522"/>
                  <a:pt x="4491489" y="233522"/>
                  <a:pt x="4491489" y="233522"/>
                </a:cubicBezTo>
                <a:cubicBezTo>
                  <a:pt x="4498538" y="229284"/>
                  <a:pt x="4498538" y="229284"/>
                  <a:pt x="4498538" y="229284"/>
                </a:cubicBezTo>
                <a:close/>
                <a:moveTo>
                  <a:pt x="4502307" y="227857"/>
                </a:moveTo>
                <a:lnTo>
                  <a:pt x="4509846" y="233522"/>
                </a:lnTo>
                <a:cubicBezTo>
                  <a:pt x="4516895" y="238697"/>
                  <a:pt x="4516895" y="238697"/>
                  <a:pt x="4516895" y="238697"/>
                </a:cubicBezTo>
                <a:cubicBezTo>
                  <a:pt x="4524434" y="243872"/>
                  <a:pt x="4524434" y="243872"/>
                  <a:pt x="4524434" y="243872"/>
                </a:cubicBezTo>
                <a:cubicBezTo>
                  <a:pt x="4531973" y="249515"/>
                  <a:pt x="4531973" y="249515"/>
                  <a:pt x="4531973" y="249515"/>
                </a:cubicBezTo>
                <a:cubicBezTo>
                  <a:pt x="4539491" y="254690"/>
                  <a:pt x="4539491" y="254690"/>
                  <a:pt x="4539491" y="254690"/>
                </a:cubicBezTo>
                <a:cubicBezTo>
                  <a:pt x="4547029" y="259886"/>
                  <a:pt x="4547029" y="259886"/>
                  <a:pt x="4547029" y="259886"/>
                </a:cubicBezTo>
                <a:cubicBezTo>
                  <a:pt x="4554100" y="265530"/>
                  <a:pt x="4554100" y="265530"/>
                  <a:pt x="4554100" y="265530"/>
                </a:cubicBezTo>
                <a:cubicBezTo>
                  <a:pt x="4561617" y="270704"/>
                  <a:pt x="4561617" y="270704"/>
                  <a:pt x="4561617" y="270704"/>
                </a:cubicBezTo>
                <a:cubicBezTo>
                  <a:pt x="4551736" y="273984"/>
                  <a:pt x="4551736" y="273984"/>
                  <a:pt x="4551736" y="273984"/>
                </a:cubicBezTo>
                <a:cubicBezTo>
                  <a:pt x="4541854" y="277753"/>
                  <a:pt x="4541854" y="277753"/>
                  <a:pt x="4541854" y="277753"/>
                </a:cubicBezTo>
                <a:cubicBezTo>
                  <a:pt x="4531505" y="281054"/>
                  <a:pt x="4531505" y="281054"/>
                  <a:pt x="4531505" y="281054"/>
                </a:cubicBezTo>
                <a:cubicBezTo>
                  <a:pt x="4521623" y="284823"/>
                  <a:pt x="4521623" y="284823"/>
                  <a:pt x="4521623" y="284823"/>
                </a:cubicBezTo>
                <a:cubicBezTo>
                  <a:pt x="4511252" y="288124"/>
                  <a:pt x="4511252" y="288124"/>
                  <a:pt x="4511252" y="288124"/>
                </a:cubicBezTo>
                <a:cubicBezTo>
                  <a:pt x="4501370" y="291425"/>
                  <a:pt x="4501370" y="291425"/>
                  <a:pt x="4501370" y="291425"/>
                </a:cubicBezTo>
                <a:cubicBezTo>
                  <a:pt x="4491489" y="295194"/>
                  <a:pt x="4491489" y="295194"/>
                  <a:pt x="4491489" y="295194"/>
                </a:cubicBezTo>
                <a:cubicBezTo>
                  <a:pt x="4481118" y="298474"/>
                  <a:pt x="4481118" y="298474"/>
                  <a:pt x="4481118" y="298474"/>
                </a:cubicBezTo>
                <a:cubicBezTo>
                  <a:pt x="4483950" y="289998"/>
                  <a:pt x="4483950" y="289998"/>
                  <a:pt x="4483950" y="289998"/>
                </a:cubicBezTo>
                <a:cubicBezTo>
                  <a:pt x="4486314" y="281054"/>
                  <a:pt x="4486314" y="281054"/>
                  <a:pt x="4486314" y="281054"/>
                </a:cubicBezTo>
                <a:cubicBezTo>
                  <a:pt x="4489125" y="272110"/>
                  <a:pt x="4489125" y="272110"/>
                  <a:pt x="4489125" y="272110"/>
                </a:cubicBezTo>
                <a:cubicBezTo>
                  <a:pt x="4491958" y="263166"/>
                  <a:pt x="4491958" y="263166"/>
                  <a:pt x="4491958" y="263166"/>
                </a:cubicBezTo>
                <a:cubicBezTo>
                  <a:pt x="4494300" y="254690"/>
                  <a:pt x="4494300" y="254690"/>
                  <a:pt x="4494300" y="254690"/>
                </a:cubicBezTo>
                <a:cubicBezTo>
                  <a:pt x="4497132" y="245746"/>
                  <a:pt x="4497132" y="245746"/>
                  <a:pt x="4497132" y="245746"/>
                </a:cubicBezTo>
                <a:cubicBezTo>
                  <a:pt x="4499496" y="236823"/>
                  <a:pt x="4499496" y="236823"/>
                  <a:pt x="4499496" y="236823"/>
                </a:cubicBezTo>
                <a:cubicBezTo>
                  <a:pt x="4502307" y="227857"/>
                  <a:pt x="4502307" y="227857"/>
                  <a:pt x="4502307" y="227857"/>
                </a:cubicBezTo>
                <a:close/>
                <a:moveTo>
                  <a:pt x="4449578" y="216102"/>
                </a:moveTo>
                <a:lnTo>
                  <a:pt x="4448194" y="222214"/>
                </a:lnTo>
                <a:cubicBezTo>
                  <a:pt x="4447236" y="227857"/>
                  <a:pt x="4447236" y="227857"/>
                  <a:pt x="4447236" y="227857"/>
                </a:cubicBezTo>
                <a:cubicBezTo>
                  <a:pt x="4445830" y="233522"/>
                  <a:pt x="4445830" y="233522"/>
                  <a:pt x="4445830" y="233522"/>
                </a:cubicBezTo>
                <a:cubicBezTo>
                  <a:pt x="4444893" y="239166"/>
                  <a:pt x="4444893" y="239166"/>
                  <a:pt x="4444893" y="239166"/>
                </a:cubicBezTo>
                <a:cubicBezTo>
                  <a:pt x="4443466" y="244809"/>
                  <a:pt x="4443466" y="244809"/>
                  <a:pt x="4443466" y="244809"/>
                </a:cubicBezTo>
                <a:cubicBezTo>
                  <a:pt x="4442529" y="250921"/>
                  <a:pt x="4442529" y="250921"/>
                  <a:pt x="4442529" y="250921"/>
                </a:cubicBezTo>
                <a:cubicBezTo>
                  <a:pt x="4441592" y="256585"/>
                  <a:pt x="4441592" y="256585"/>
                  <a:pt x="4441592" y="256585"/>
                </a:cubicBezTo>
                <a:cubicBezTo>
                  <a:pt x="4440165" y="262229"/>
                  <a:pt x="4440165" y="262229"/>
                  <a:pt x="4440165" y="262229"/>
                </a:cubicBezTo>
                <a:cubicBezTo>
                  <a:pt x="4435949" y="263634"/>
                  <a:pt x="4435949" y="263634"/>
                  <a:pt x="4435949" y="263634"/>
                </a:cubicBezTo>
                <a:cubicBezTo>
                  <a:pt x="4431242" y="265061"/>
                  <a:pt x="4431242" y="265061"/>
                  <a:pt x="4431242" y="265061"/>
                </a:cubicBezTo>
                <a:cubicBezTo>
                  <a:pt x="4426514" y="266467"/>
                  <a:pt x="4426514" y="266467"/>
                  <a:pt x="4426514" y="266467"/>
                </a:cubicBezTo>
                <a:cubicBezTo>
                  <a:pt x="4422298" y="267404"/>
                  <a:pt x="4422298" y="267404"/>
                  <a:pt x="4422298" y="267404"/>
                </a:cubicBezTo>
                <a:cubicBezTo>
                  <a:pt x="4417570" y="268830"/>
                  <a:pt x="4417570" y="268830"/>
                  <a:pt x="4417570" y="268830"/>
                </a:cubicBezTo>
                <a:cubicBezTo>
                  <a:pt x="4413353" y="270236"/>
                  <a:pt x="4413353" y="270236"/>
                  <a:pt x="4413353" y="270236"/>
                </a:cubicBezTo>
                <a:cubicBezTo>
                  <a:pt x="4408647" y="271641"/>
                  <a:pt x="4408647" y="271641"/>
                  <a:pt x="4408647" y="271641"/>
                </a:cubicBezTo>
                <a:cubicBezTo>
                  <a:pt x="4403919" y="273047"/>
                  <a:pt x="4403919" y="273047"/>
                  <a:pt x="4403919" y="273047"/>
                </a:cubicBezTo>
                <a:cubicBezTo>
                  <a:pt x="4410052" y="265998"/>
                  <a:pt x="4410052" y="265998"/>
                  <a:pt x="4410052" y="265998"/>
                </a:cubicBezTo>
                <a:cubicBezTo>
                  <a:pt x="4415696" y="258928"/>
                  <a:pt x="4415696" y="258928"/>
                  <a:pt x="4415696" y="258928"/>
                </a:cubicBezTo>
                <a:cubicBezTo>
                  <a:pt x="4421339" y="251879"/>
                  <a:pt x="4421339" y="251879"/>
                  <a:pt x="4421339" y="251879"/>
                </a:cubicBezTo>
                <a:cubicBezTo>
                  <a:pt x="4426983" y="244809"/>
                  <a:pt x="4426983" y="244809"/>
                  <a:pt x="4426983" y="244809"/>
                </a:cubicBezTo>
                <a:cubicBezTo>
                  <a:pt x="4432648" y="237739"/>
                  <a:pt x="4432648" y="237739"/>
                  <a:pt x="4432648" y="237739"/>
                </a:cubicBezTo>
                <a:cubicBezTo>
                  <a:pt x="4438291" y="230690"/>
                  <a:pt x="4438291" y="230690"/>
                  <a:pt x="4438291" y="230690"/>
                </a:cubicBezTo>
                <a:cubicBezTo>
                  <a:pt x="4443935" y="223151"/>
                  <a:pt x="4443935" y="223151"/>
                  <a:pt x="4443935" y="223151"/>
                </a:cubicBezTo>
                <a:cubicBezTo>
                  <a:pt x="4449578" y="216102"/>
                  <a:pt x="4449578" y="216102"/>
                  <a:pt x="4449578" y="216102"/>
                </a:cubicBezTo>
                <a:close/>
                <a:moveTo>
                  <a:pt x="4447236" y="213738"/>
                </a:moveTo>
                <a:cubicBezTo>
                  <a:pt x="4442061" y="220340"/>
                  <a:pt x="4442061" y="220340"/>
                  <a:pt x="4442061" y="220340"/>
                </a:cubicBezTo>
                <a:cubicBezTo>
                  <a:pt x="4436396" y="227410"/>
                  <a:pt x="4436396" y="227410"/>
                  <a:pt x="4436396" y="227410"/>
                </a:cubicBezTo>
                <a:cubicBezTo>
                  <a:pt x="4430752" y="233991"/>
                  <a:pt x="4430752" y="233991"/>
                  <a:pt x="4430752" y="233991"/>
                </a:cubicBezTo>
                <a:cubicBezTo>
                  <a:pt x="4425599" y="241040"/>
                  <a:pt x="4425599" y="241040"/>
                  <a:pt x="4425599" y="241040"/>
                </a:cubicBezTo>
                <a:cubicBezTo>
                  <a:pt x="4419934" y="248110"/>
                  <a:pt x="4419934" y="248110"/>
                  <a:pt x="4419934" y="248110"/>
                </a:cubicBezTo>
                <a:cubicBezTo>
                  <a:pt x="4414290" y="254690"/>
                  <a:pt x="4414290" y="254690"/>
                  <a:pt x="4414290" y="254690"/>
                </a:cubicBezTo>
                <a:cubicBezTo>
                  <a:pt x="4409115" y="261760"/>
                  <a:pt x="4409115" y="261760"/>
                  <a:pt x="4409115" y="261760"/>
                </a:cubicBezTo>
                <a:cubicBezTo>
                  <a:pt x="4403472" y="268341"/>
                  <a:pt x="4403472" y="268341"/>
                  <a:pt x="4403472" y="268341"/>
                </a:cubicBezTo>
                <a:cubicBezTo>
                  <a:pt x="4405346" y="263166"/>
                  <a:pt x="4405346" y="263166"/>
                  <a:pt x="4405346" y="263166"/>
                </a:cubicBezTo>
                <a:cubicBezTo>
                  <a:pt x="4406752" y="257522"/>
                  <a:pt x="4406752" y="257522"/>
                  <a:pt x="4406752" y="257522"/>
                </a:cubicBezTo>
                <a:cubicBezTo>
                  <a:pt x="4408157" y="252347"/>
                  <a:pt x="4408157" y="252347"/>
                  <a:pt x="4408157" y="252347"/>
                </a:cubicBezTo>
                <a:lnTo>
                  <a:pt x="4410052" y="246704"/>
                </a:lnTo>
                <a:cubicBezTo>
                  <a:pt x="4411458" y="241040"/>
                  <a:pt x="4411458" y="241040"/>
                  <a:pt x="4411458" y="241040"/>
                </a:cubicBezTo>
                <a:cubicBezTo>
                  <a:pt x="4413353" y="235865"/>
                  <a:pt x="4413353" y="235865"/>
                  <a:pt x="4413353" y="235865"/>
                </a:cubicBezTo>
                <a:cubicBezTo>
                  <a:pt x="4414759" y="230221"/>
                  <a:pt x="4414759" y="230221"/>
                  <a:pt x="4414759" y="230221"/>
                </a:cubicBezTo>
                <a:cubicBezTo>
                  <a:pt x="4416186" y="225046"/>
                  <a:pt x="4416186" y="225046"/>
                  <a:pt x="4416186" y="225046"/>
                </a:cubicBezTo>
                <a:cubicBezTo>
                  <a:pt x="4420402" y="223641"/>
                  <a:pt x="4420402" y="223641"/>
                  <a:pt x="4420402" y="223641"/>
                </a:cubicBezTo>
                <a:cubicBezTo>
                  <a:pt x="4424172" y="222214"/>
                  <a:pt x="4424172" y="222214"/>
                  <a:pt x="4424172" y="222214"/>
                </a:cubicBezTo>
                <a:cubicBezTo>
                  <a:pt x="4427941" y="220809"/>
                  <a:pt x="4427941" y="220809"/>
                  <a:pt x="4427941" y="220809"/>
                </a:cubicBezTo>
                <a:cubicBezTo>
                  <a:pt x="4431711" y="219382"/>
                  <a:pt x="4431711" y="219382"/>
                  <a:pt x="4431711" y="219382"/>
                </a:cubicBezTo>
                <a:cubicBezTo>
                  <a:pt x="4435949" y="217976"/>
                  <a:pt x="4435949" y="217976"/>
                  <a:pt x="4435949" y="217976"/>
                </a:cubicBezTo>
                <a:cubicBezTo>
                  <a:pt x="4439697" y="216571"/>
                  <a:pt x="4439697" y="216571"/>
                  <a:pt x="4439697" y="216571"/>
                </a:cubicBezTo>
                <a:cubicBezTo>
                  <a:pt x="4443466" y="215144"/>
                  <a:pt x="4443466" y="215144"/>
                  <a:pt x="4443466" y="215144"/>
                </a:cubicBezTo>
                <a:cubicBezTo>
                  <a:pt x="4447236" y="213738"/>
                  <a:pt x="4447236" y="213738"/>
                  <a:pt x="4447236" y="213738"/>
                </a:cubicBezTo>
                <a:close/>
                <a:moveTo>
                  <a:pt x="4453348" y="212333"/>
                </a:moveTo>
                <a:lnTo>
                  <a:pt x="4458991" y="213738"/>
                </a:lnTo>
                <a:cubicBezTo>
                  <a:pt x="4464656" y="215612"/>
                  <a:pt x="4464656" y="215612"/>
                  <a:pt x="4464656" y="215612"/>
                </a:cubicBezTo>
                <a:cubicBezTo>
                  <a:pt x="4469831" y="217508"/>
                  <a:pt x="4469831" y="217508"/>
                  <a:pt x="4469831" y="217508"/>
                </a:cubicBezTo>
                <a:cubicBezTo>
                  <a:pt x="4475474" y="218913"/>
                  <a:pt x="4475474" y="218913"/>
                  <a:pt x="4475474" y="218913"/>
                </a:cubicBezTo>
                <a:cubicBezTo>
                  <a:pt x="4481118" y="220809"/>
                  <a:pt x="4481118" y="220809"/>
                  <a:pt x="4481118" y="220809"/>
                </a:cubicBezTo>
                <a:cubicBezTo>
                  <a:pt x="4486314" y="222683"/>
                  <a:pt x="4486314" y="222683"/>
                  <a:pt x="4486314" y="222683"/>
                </a:cubicBezTo>
                <a:cubicBezTo>
                  <a:pt x="4491958" y="224109"/>
                  <a:pt x="4491958" y="224109"/>
                  <a:pt x="4491958" y="224109"/>
                </a:cubicBezTo>
                <a:cubicBezTo>
                  <a:pt x="4497132" y="225983"/>
                  <a:pt x="4497132" y="225983"/>
                  <a:pt x="4497132" y="225983"/>
                </a:cubicBezTo>
                <a:cubicBezTo>
                  <a:pt x="4490552" y="230221"/>
                  <a:pt x="4490552" y="230221"/>
                  <a:pt x="4490552" y="230221"/>
                </a:cubicBezTo>
                <a:cubicBezTo>
                  <a:pt x="4483950" y="234459"/>
                  <a:pt x="4483950" y="234459"/>
                  <a:pt x="4483950" y="234459"/>
                </a:cubicBezTo>
                <a:cubicBezTo>
                  <a:pt x="4477370" y="238697"/>
                  <a:pt x="4477370" y="238697"/>
                  <a:pt x="4477370" y="238697"/>
                </a:cubicBezTo>
                <a:cubicBezTo>
                  <a:pt x="4470789" y="242935"/>
                  <a:pt x="4470789" y="242935"/>
                  <a:pt x="4470789" y="242935"/>
                </a:cubicBezTo>
                <a:cubicBezTo>
                  <a:pt x="4464187" y="247173"/>
                  <a:pt x="4464187" y="247173"/>
                  <a:pt x="4464187" y="247173"/>
                </a:cubicBezTo>
                <a:cubicBezTo>
                  <a:pt x="4457117" y="251389"/>
                  <a:pt x="4457117" y="251389"/>
                  <a:pt x="4457117" y="251389"/>
                </a:cubicBezTo>
                <a:cubicBezTo>
                  <a:pt x="4450536" y="255648"/>
                  <a:pt x="4450536" y="255648"/>
                  <a:pt x="4450536" y="255648"/>
                </a:cubicBezTo>
                <a:cubicBezTo>
                  <a:pt x="4443935" y="259886"/>
                  <a:pt x="4443935" y="259886"/>
                  <a:pt x="4443935" y="259886"/>
                </a:cubicBezTo>
                <a:cubicBezTo>
                  <a:pt x="4445361" y="254222"/>
                  <a:pt x="4445361" y="254222"/>
                  <a:pt x="4445361" y="254222"/>
                </a:cubicBezTo>
                <a:cubicBezTo>
                  <a:pt x="4446299" y="248110"/>
                  <a:pt x="4446299" y="248110"/>
                  <a:pt x="4446299" y="248110"/>
                </a:cubicBezTo>
                <a:cubicBezTo>
                  <a:pt x="4447704" y="241977"/>
                  <a:pt x="4447704" y="241977"/>
                  <a:pt x="4447704" y="241977"/>
                </a:cubicBezTo>
                <a:cubicBezTo>
                  <a:pt x="4448641" y="235865"/>
                  <a:pt x="4448641" y="235865"/>
                  <a:pt x="4448641" y="235865"/>
                </a:cubicBezTo>
                <a:cubicBezTo>
                  <a:pt x="4450068" y="230221"/>
                  <a:pt x="4450068" y="230221"/>
                  <a:pt x="4450068" y="230221"/>
                </a:cubicBezTo>
                <a:cubicBezTo>
                  <a:pt x="4451005" y="224109"/>
                  <a:pt x="4451005" y="224109"/>
                  <a:pt x="4451005" y="224109"/>
                </a:cubicBezTo>
                <a:cubicBezTo>
                  <a:pt x="4452411" y="217976"/>
                  <a:pt x="4452411" y="217976"/>
                  <a:pt x="4452411" y="217976"/>
                </a:cubicBezTo>
                <a:cubicBezTo>
                  <a:pt x="4453348" y="212333"/>
                  <a:pt x="4453348" y="212333"/>
                  <a:pt x="4453348" y="212333"/>
                </a:cubicBezTo>
                <a:close/>
                <a:moveTo>
                  <a:pt x="5212457" y="209744"/>
                </a:moveTo>
                <a:lnTo>
                  <a:pt x="5212950" y="209744"/>
                </a:lnTo>
                <a:lnTo>
                  <a:pt x="5213402" y="209744"/>
                </a:lnTo>
                <a:lnTo>
                  <a:pt x="5213895" y="209744"/>
                </a:lnTo>
                <a:lnTo>
                  <a:pt x="5214840" y="209744"/>
                </a:lnTo>
                <a:lnTo>
                  <a:pt x="5216731" y="216897"/>
                </a:lnTo>
                <a:lnTo>
                  <a:pt x="5219115" y="224050"/>
                </a:lnTo>
                <a:lnTo>
                  <a:pt x="5221498" y="231204"/>
                </a:lnTo>
                <a:lnTo>
                  <a:pt x="5223882" y="238398"/>
                </a:lnTo>
                <a:lnTo>
                  <a:pt x="5218662" y="238398"/>
                </a:lnTo>
                <a:lnTo>
                  <a:pt x="5213402" y="238398"/>
                </a:lnTo>
                <a:lnTo>
                  <a:pt x="5208634" y="238398"/>
                </a:lnTo>
                <a:lnTo>
                  <a:pt x="5203374" y="238398"/>
                </a:lnTo>
                <a:lnTo>
                  <a:pt x="5205758" y="231204"/>
                </a:lnTo>
                <a:lnTo>
                  <a:pt x="5208141" y="224050"/>
                </a:lnTo>
                <a:lnTo>
                  <a:pt x="5210525" y="216897"/>
                </a:lnTo>
                <a:close/>
                <a:moveTo>
                  <a:pt x="5136913" y="207812"/>
                </a:moveTo>
                <a:lnTo>
                  <a:pt x="5140289" y="207812"/>
                </a:lnTo>
                <a:cubicBezTo>
                  <a:pt x="5140289" y="207812"/>
                  <a:pt x="5140289" y="207812"/>
                  <a:pt x="5143624" y="207812"/>
                </a:cubicBezTo>
                <a:cubicBezTo>
                  <a:pt x="5143624" y="207812"/>
                  <a:pt x="5143624" y="207812"/>
                  <a:pt x="5147452" y="207812"/>
                </a:cubicBezTo>
                <a:cubicBezTo>
                  <a:pt x="5147452" y="207812"/>
                  <a:pt x="5147452" y="207812"/>
                  <a:pt x="5150787" y="207812"/>
                </a:cubicBezTo>
                <a:cubicBezTo>
                  <a:pt x="5153175" y="207812"/>
                  <a:pt x="5155068" y="208305"/>
                  <a:pt x="5156509" y="208799"/>
                </a:cubicBezTo>
                <a:cubicBezTo>
                  <a:pt x="5158444" y="209251"/>
                  <a:pt x="5159391" y="210196"/>
                  <a:pt x="5160338" y="211183"/>
                </a:cubicBezTo>
                <a:cubicBezTo>
                  <a:pt x="5161326" y="212129"/>
                  <a:pt x="5162273" y="213074"/>
                  <a:pt x="5162726" y="214513"/>
                </a:cubicBezTo>
                <a:cubicBezTo>
                  <a:pt x="5163220" y="215952"/>
                  <a:pt x="5163220" y="217391"/>
                  <a:pt x="5163220" y="218829"/>
                </a:cubicBezTo>
                <a:cubicBezTo>
                  <a:pt x="5163220" y="220268"/>
                  <a:pt x="5163220" y="221666"/>
                  <a:pt x="5162726" y="223105"/>
                </a:cubicBezTo>
                <a:cubicBezTo>
                  <a:pt x="5162273" y="224544"/>
                  <a:pt x="5161779" y="225489"/>
                  <a:pt x="5160832" y="226928"/>
                </a:cubicBezTo>
                <a:cubicBezTo>
                  <a:pt x="5159885" y="227874"/>
                  <a:pt x="5158444" y="228819"/>
                  <a:pt x="5157003" y="229313"/>
                </a:cubicBezTo>
                <a:cubicBezTo>
                  <a:pt x="5155563" y="229806"/>
                  <a:pt x="5153669" y="230258"/>
                  <a:pt x="5150787" y="230258"/>
                </a:cubicBezTo>
                <a:cubicBezTo>
                  <a:pt x="5150787" y="230258"/>
                  <a:pt x="5150787" y="230258"/>
                  <a:pt x="5147452" y="230258"/>
                </a:cubicBezTo>
                <a:cubicBezTo>
                  <a:pt x="5147452" y="230258"/>
                  <a:pt x="5147452" y="230258"/>
                  <a:pt x="5143624" y="230258"/>
                </a:cubicBezTo>
                <a:cubicBezTo>
                  <a:pt x="5143624" y="230258"/>
                  <a:pt x="5143624" y="230258"/>
                  <a:pt x="5140289" y="230258"/>
                </a:cubicBezTo>
                <a:cubicBezTo>
                  <a:pt x="5140289" y="230258"/>
                  <a:pt x="5140289" y="230258"/>
                  <a:pt x="5136913" y="230258"/>
                </a:cubicBezTo>
                <a:cubicBezTo>
                  <a:pt x="5136913" y="230258"/>
                  <a:pt x="5136913" y="230258"/>
                  <a:pt x="5136913" y="224544"/>
                </a:cubicBezTo>
                <a:cubicBezTo>
                  <a:pt x="5136913" y="224544"/>
                  <a:pt x="5136913" y="224544"/>
                  <a:pt x="5136913" y="219282"/>
                </a:cubicBezTo>
                <a:cubicBezTo>
                  <a:pt x="5136913" y="219282"/>
                  <a:pt x="5136913" y="219282"/>
                  <a:pt x="5136913" y="213567"/>
                </a:cubicBezTo>
                <a:cubicBezTo>
                  <a:pt x="5136913" y="213567"/>
                  <a:pt x="5136913" y="213567"/>
                  <a:pt x="5136913" y="207812"/>
                </a:cubicBezTo>
                <a:close/>
                <a:moveTo>
                  <a:pt x="4602080" y="207158"/>
                </a:moveTo>
                <a:lnTo>
                  <a:pt x="4607724" y="211864"/>
                </a:lnTo>
                <a:cubicBezTo>
                  <a:pt x="4612899" y="216571"/>
                  <a:pt x="4612899" y="216571"/>
                  <a:pt x="4612899" y="216571"/>
                </a:cubicBezTo>
                <a:cubicBezTo>
                  <a:pt x="4618095" y="221277"/>
                  <a:pt x="4618095" y="221277"/>
                  <a:pt x="4618095" y="221277"/>
                </a:cubicBezTo>
                <a:cubicBezTo>
                  <a:pt x="4623738" y="225983"/>
                  <a:pt x="4623738" y="225983"/>
                  <a:pt x="4623738" y="225983"/>
                </a:cubicBezTo>
                <a:cubicBezTo>
                  <a:pt x="4628913" y="231158"/>
                  <a:pt x="4628913" y="231158"/>
                  <a:pt x="4628913" y="231158"/>
                </a:cubicBezTo>
                <a:cubicBezTo>
                  <a:pt x="4634088" y="235865"/>
                  <a:pt x="4634088" y="235865"/>
                  <a:pt x="4634088" y="235865"/>
                </a:cubicBezTo>
                <a:cubicBezTo>
                  <a:pt x="4639732" y="240571"/>
                  <a:pt x="4639732" y="240571"/>
                  <a:pt x="4639732" y="240571"/>
                </a:cubicBezTo>
                <a:cubicBezTo>
                  <a:pt x="4644907" y="245277"/>
                  <a:pt x="4644907" y="245277"/>
                  <a:pt x="4644907" y="245277"/>
                </a:cubicBezTo>
                <a:cubicBezTo>
                  <a:pt x="4644907" y="245746"/>
                  <a:pt x="4644907" y="245746"/>
                  <a:pt x="4644459" y="245746"/>
                </a:cubicBezTo>
                <a:cubicBezTo>
                  <a:pt x="4644459" y="246236"/>
                  <a:pt x="4644459" y="246236"/>
                  <a:pt x="4644459" y="246704"/>
                </a:cubicBezTo>
                <a:cubicBezTo>
                  <a:pt x="4643991" y="246704"/>
                  <a:pt x="4643991" y="247173"/>
                  <a:pt x="4643991" y="247173"/>
                </a:cubicBezTo>
                <a:cubicBezTo>
                  <a:pt x="4643991" y="247641"/>
                  <a:pt x="4643991" y="247641"/>
                  <a:pt x="4643501" y="248110"/>
                </a:cubicBezTo>
                <a:cubicBezTo>
                  <a:pt x="4643501" y="248578"/>
                  <a:pt x="4643501" y="248578"/>
                  <a:pt x="4643501" y="249047"/>
                </a:cubicBezTo>
                <a:lnTo>
                  <a:pt x="4643501" y="249515"/>
                </a:lnTo>
                <a:cubicBezTo>
                  <a:pt x="4643501" y="250005"/>
                  <a:pt x="4643033" y="250005"/>
                  <a:pt x="4643033" y="250452"/>
                </a:cubicBezTo>
                <a:cubicBezTo>
                  <a:pt x="4643033" y="250921"/>
                  <a:pt x="4643033" y="250921"/>
                  <a:pt x="4643033" y="251389"/>
                </a:cubicBezTo>
                <a:cubicBezTo>
                  <a:pt x="4643033" y="251389"/>
                  <a:pt x="4643033" y="251389"/>
                  <a:pt x="4643033" y="251879"/>
                </a:cubicBezTo>
                <a:cubicBezTo>
                  <a:pt x="4643033" y="251879"/>
                  <a:pt x="4643033" y="251879"/>
                  <a:pt x="4643501" y="251879"/>
                </a:cubicBezTo>
                <a:cubicBezTo>
                  <a:pt x="4634088" y="254222"/>
                  <a:pt x="4634088" y="254222"/>
                  <a:pt x="4634088" y="254222"/>
                </a:cubicBezTo>
                <a:cubicBezTo>
                  <a:pt x="4624675" y="256117"/>
                  <a:pt x="4624675" y="256117"/>
                  <a:pt x="4624675" y="256117"/>
                </a:cubicBezTo>
                <a:cubicBezTo>
                  <a:pt x="4615262" y="258459"/>
                  <a:pt x="4615262" y="258459"/>
                  <a:pt x="4615262" y="258459"/>
                </a:cubicBezTo>
                <a:cubicBezTo>
                  <a:pt x="4605849" y="260333"/>
                  <a:pt x="4605849" y="260333"/>
                  <a:pt x="4605849" y="260333"/>
                </a:cubicBezTo>
                <a:cubicBezTo>
                  <a:pt x="4596437" y="262697"/>
                  <a:pt x="4596437" y="262697"/>
                  <a:pt x="4596437" y="262697"/>
                </a:cubicBezTo>
                <a:cubicBezTo>
                  <a:pt x="4587045" y="264571"/>
                  <a:pt x="4587045" y="264571"/>
                  <a:pt x="4587045" y="264571"/>
                </a:cubicBezTo>
                <a:cubicBezTo>
                  <a:pt x="4577611" y="266935"/>
                  <a:pt x="4577611" y="266935"/>
                  <a:pt x="4577611" y="266935"/>
                </a:cubicBezTo>
                <a:cubicBezTo>
                  <a:pt x="4568198" y="268830"/>
                  <a:pt x="4568198" y="268830"/>
                  <a:pt x="4568198" y="268830"/>
                </a:cubicBezTo>
                <a:cubicBezTo>
                  <a:pt x="4571030" y="261292"/>
                  <a:pt x="4571030" y="261292"/>
                  <a:pt x="4571030" y="261292"/>
                </a:cubicBezTo>
                <a:cubicBezTo>
                  <a:pt x="4574331" y="253753"/>
                  <a:pt x="4574331" y="253753"/>
                  <a:pt x="4574331" y="253753"/>
                </a:cubicBezTo>
                <a:cubicBezTo>
                  <a:pt x="4577164" y="246704"/>
                  <a:pt x="4577164" y="246704"/>
                  <a:pt x="4577164" y="246704"/>
                </a:cubicBezTo>
                <a:cubicBezTo>
                  <a:pt x="4580443" y="239166"/>
                  <a:pt x="4580443" y="239166"/>
                  <a:pt x="4580443" y="239166"/>
                </a:cubicBezTo>
                <a:cubicBezTo>
                  <a:pt x="4583276" y="231627"/>
                  <a:pt x="4583276" y="231627"/>
                  <a:pt x="4583276" y="231627"/>
                </a:cubicBezTo>
                <a:cubicBezTo>
                  <a:pt x="4586576" y="224109"/>
                  <a:pt x="4586576" y="224109"/>
                  <a:pt x="4586576" y="224109"/>
                </a:cubicBezTo>
                <a:cubicBezTo>
                  <a:pt x="4589409" y="216571"/>
                  <a:pt x="4589409" y="216571"/>
                  <a:pt x="4589409" y="216571"/>
                </a:cubicBezTo>
                <a:cubicBezTo>
                  <a:pt x="4592688" y="209032"/>
                  <a:pt x="4592688" y="209032"/>
                  <a:pt x="4592688" y="209032"/>
                </a:cubicBezTo>
                <a:cubicBezTo>
                  <a:pt x="4592688" y="209501"/>
                  <a:pt x="4592688" y="209501"/>
                  <a:pt x="4593157" y="209501"/>
                </a:cubicBezTo>
                <a:cubicBezTo>
                  <a:pt x="4593625" y="209501"/>
                  <a:pt x="4593625" y="209501"/>
                  <a:pt x="4593625" y="209501"/>
                </a:cubicBezTo>
                <a:lnTo>
                  <a:pt x="4594094" y="209501"/>
                </a:lnTo>
                <a:cubicBezTo>
                  <a:pt x="4594541" y="209501"/>
                  <a:pt x="4594541" y="209501"/>
                  <a:pt x="4594541" y="209501"/>
                </a:cubicBezTo>
                <a:lnTo>
                  <a:pt x="4595031" y="209501"/>
                </a:lnTo>
                <a:cubicBezTo>
                  <a:pt x="4595031" y="209501"/>
                  <a:pt x="4595031" y="209501"/>
                  <a:pt x="4595500" y="209501"/>
                </a:cubicBezTo>
                <a:cubicBezTo>
                  <a:pt x="4595500" y="209501"/>
                  <a:pt x="4595968" y="209501"/>
                  <a:pt x="4596437" y="209501"/>
                </a:cubicBezTo>
                <a:cubicBezTo>
                  <a:pt x="4596437" y="209501"/>
                  <a:pt x="4596905" y="209501"/>
                  <a:pt x="4597374" y="209501"/>
                </a:cubicBezTo>
                <a:cubicBezTo>
                  <a:pt x="4597374" y="209501"/>
                  <a:pt x="4597842" y="209501"/>
                  <a:pt x="4598311" y="209032"/>
                </a:cubicBezTo>
                <a:cubicBezTo>
                  <a:pt x="4598311" y="209032"/>
                  <a:pt x="4598800" y="209032"/>
                  <a:pt x="4599269" y="209032"/>
                </a:cubicBezTo>
                <a:lnTo>
                  <a:pt x="4599737" y="208564"/>
                </a:lnTo>
                <a:cubicBezTo>
                  <a:pt x="4600185" y="208564"/>
                  <a:pt x="4600675" y="208095"/>
                  <a:pt x="4600675" y="208095"/>
                </a:cubicBezTo>
                <a:cubicBezTo>
                  <a:pt x="4601143" y="208095"/>
                  <a:pt x="4601143" y="207627"/>
                  <a:pt x="4601612" y="207627"/>
                </a:cubicBezTo>
                <a:close/>
                <a:moveTo>
                  <a:pt x="5085776" y="205829"/>
                </a:moveTo>
                <a:cubicBezTo>
                  <a:pt x="5088657" y="205829"/>
                  <a:pt x="5091044" y="206282"/>
                  <a:pt x="5093431" y="207270"/>
                </a:cubicBezTo>
                <a:cubicBezTo>
                  <a:pt x="5095325" y="207723"/>
                  <a:pt x="5097259" y="209164"/>
                  <a:pt x="5098699" y="210605"/>
                </a:cubicBezTo>
                <a:cubicBezTo>
                  <a:pt x="5099646" y="212046"/>
                  <a:pt x="5101086" y="213940"/>
                  <a:pt x="5101539" y="215876"/>
                </a:cubicBezTo>
                <a:cubicBezTo>
                  <a:pt x="5102033" y="218264"/>
                  <a:pt x="5102527" y="221146"/>
                  <a:pt x="5102527" y="223987"/>
                </a:cubicBezTo>
                <a:cubicBezTo>
                  <a:pt x="5102527" y="223987"/>
                  <a:pt x="5102527" y="223987"/>
                  <a:pt x="5102527" y="229257"/>
                </a:cubicBezTo>
                <a:cubicBezTo>
                  <a:pt x="5102527" y="229257"/>
                  <a:pt x="5102527" y="229257"/>
                  <a:pt x="5102527" y="234528"/>
                </a:cubicBezTo>
                <a:cubicBezTo>
                  <a:pt x="5102527" y="234528"/>
                  <a:pt x="5102527" y="234528"/>
                  <a:pt x="5102527" y="239798"/>
                </a:cubicBezTo>
                <a:cubicBezTo>
                  <a:pt x="5102527" y="239798"/>
                  <a:pt x="5102527" y="239798"/>
                  <a:pt x="5102527" y="245069"/>
                </a:cubicBezTo>
                <a:cubicBezTo>
                  <a:pt x="5102527" y="248404"/>
                  <a:pt x="5102033" y="250792"/>
                  <a:pt x="5101539" y="253180"/>
                </a:cubicBezTo>
                <a:cubicBezTo>
                  <a:pt x="5100592" y="255569"/>
                  <a:pt x="5099646" y="257504"/>
                  <a:pt x="5098205" y="258904"/>
                </a:cubicBezTo>
                <a:cubicBezTo>
                  <a:pt x="5096765" y="260345"/>
                  <a:pt x="5095325" y="261786"/>
                  <a:pt x="5092937" y="262280"/>
                </a:cubicBezTo>
                <a:cubicBezTo>
                  <a:pt x="5091044" y="263227"/>
                  <a:pt x="5088657" y="263680"/>
                  <a:pt x="5085776" y="263680"/>
                </a:cubicBezTo>
                <a:cubicBezTo>
                  <a:pt x="5082896" y="263680"/>
                  <a:pt x="5080509" y="263227"/>
                  <a:pt x="5078615" y="262280"/>
                </a:cubicBezTo>
                <a:cubicBezTo>
                  <a:pt x="5076228" y="261786"/>
                  <a:pt x="5074788" y="260345"/>
                  <a:pt x="5073347" y="258904"/>
                </a:cubicBezTo>
                <a:cubicBezTo>
                  <a:pt x="5071907" y="257504"/>
                  <a:pt x="5070960" y="255569"/>
                  <a:pt x="5070014" y="253180"/>
                </a:cubicBezTo>
                <a:cubicBezTo>
                  <a:pt x="5069520" y="250792"/>
                  <a:pt x="5069026" y="248404"/>
                  <a:pt x="5069026" y="245069"/>
                </a:cubicBezTo>
                <a:lnTo>
                  <a:pt x="5069026" y="239798"/>
                </a:lnTo>
                <a:cubicBezTo>
                  <a:pt x="5069026" y="239798"/>
                  <a:pt x="5069026" y="239798"/>
                  <a:pt x="5069026" y="234528"/>
                </a:cubicBezTo>
                <a:cubicBezTo>
                  <a:pt x="5069026" y="234528"/>
                  <a:pt x="5069026" y="234528"/>
                  <a:pt x="5069026" y="229257"/>
                </a:cubicBezTo>
                <a:cubicBezTo>
                  <a:pt x="5069026" y="229257"/>
                  <a:pt x="5069026" y="229257"/>
                  <a:pt x="5069026" y="223987"/>
                </a:cubicBezTo>
                <a:cubicBezTo>
                  <a:pt x="5069026" y="221146"/>
                  <a:pt x="5069520" y="218264"/>
                  <a:pt x="5070014" y="215876"/>
                </a:cubicBezTo>
                <a:cubicBezTo>
                  <a:pt x="5070960" y="213940"/>
                  <a:pt x="5071907" y="212046"/>
                  <a:pt x="5073347" y="210605"/>
                </a:cubicBezTo>
                <a:cubicBezTo>
                  <a:pt x="5074788" y="209164"/>
                  <a:pt x="5076228" y="207723"/>
                  <a:pt x="5078615" y="207270"/>
                </a:cubicBezTo>
                <a:cubicBezTo>
                  <a:pt x="5080509" y="206282"/>
                  <a:pt x="5082896" y="205829"/>
                  <a:pt x="5085776" y="205829"/>
                </a:cubicBezTo>
                <a:close/>
                <a:moveTo>
                  <a:pt x="4666565" y="202920"/>
                </a:moveTo>
                <a:cubicBezTo>
                  <a:pt x="4673167" y="208095"/>
                  <a:pt x="4673167" y="208095"/>
                  <a:pt x="4673167" y="208095"/>
                </a:cubicBezTo>
                <a:cubicBezTo>
                  <a:pt x="4679747" y="212801"/>
                  <a:pt x="4679747" y="212801"/>
                  <a:pt x="4679747" y="212801"/>
                </a:cubicBezTo>
                <a:cubicBezTo>
                  <a:pt x="4686349" y="217976"/>
                  <a:pt x="4686349" y="217976"/>
                  <a:pt x="4686349" y="217976"/>
                </a:cubicBezTo>
                <a:cubicBezTo>
                  <a:pt x="4692930" y="223151"/>
                  <a:pt x="4692930" y="223151"/>
                  <a:pt x="4692930" y="223151"/>
                </a:cubicBezTo>
                <a:cubicBezTo>
                  <a:pt x="4699063" y="228326"/>
                  <a:pt x="4699063" y="228326"/>
                  <a:pt x="4699063" y="228326"/>
                </a:cubicBezTo>
                <a:cubicBezTo>
                  <a:pt x="4705643" y="233522"/>
                  <a:pt x="4705643" y="233522"/>
                  <a:pt x="4705643" y="233522"/>
                </a:cubicBezTo>
                <a:cubicBezTo>
                  <a:pt x="4712224" y="238697"/>
                  <a:pt x="4712224" y="238697"/>
                  <a:pt x="4712224" y="238697"/>
                </a:cubicBezTo>
                <a:cubicBezTo>
                  <a:pt x="4718826" y="243872"/>
                  <a:pt x="4718826" y="243872"/>
                  <a:pt x="4718826" y="243872"/>
                </a:cubicBezTo>
                <a:cubicBezTo>
                  <a:pt x="4712224" y="244340"/>
                  <a:pt x="4712224" y="244340"/>
                  <a:pt x="4712224" y="244340"/>
                </a:cubicBezTo>
                <a:cubicBezTo>
                  <a:pt x="4705175" y="244809"/>
                  <a:pt x="4705175" y="244809"/>
                  <a:pt x="4705175" y="244809"/>
                </a:cubicBezTo>
                <a:cubicBezTo>
                  <a:pt x="4698594" y="245746"/>
                  <a:pt x="4698594" y="245746"/>
                  <a:pt x="4698594" y="245746"/>
                </a:cubicBezTo>
                <a:cubicBezTo>
                  <a:pt x="4691993" y="246236"/>
                  <a:pt x="4691993" y="246236"/>
                  <a:pt x="4691993" y="246236"/>
                </a:cubicBezTo>
                <a:cubicBezTo>
                  <a:pt x="4684922" y="246704"/>
                  <a:pt x="4684922" y="246704"/>
                  <a:pt x="4684922" y="246704"/>
                </a:cubicBezTo>
                <a:cubicBezTo>
                  <a:pt x="4678342" y="247641"/>
                  <a:pt x="4678342" y="247641"/>
                  <a:pt x="4678342" y="247641"/>
                </a:cubicBezTo>
                <a:cubicBezTo>
                  <a:pt x="4671271" y="248110"/>
                  <a:pt x="4671271" y="248110"/>
                  <a:pt x="4671271" y="248110"/>
                </a:cubicBezTo>
                <a:cubicBezTo>
                  <a:pt x="4664691" y="248578"/>
                  <a:pt x="4664691" y="248578"/>
                  <a:pt x="4664691" y="248578"/>
                </a:cubicBezTo>
                <a:cubicBezTo>
                  <a:pt x="4664691" y="248110"/>
                  <a:pt x="4664222" y="247641"/>
                  <a:pt x="4664222" y="247173"/>
                </a:cubicBezTo>
                <a:cubicBezTo>
                  <a:pt x="4664222" y="247173"/>
                  <a:pt x="4663754" y="246704"/>
                  <a:pt x="4663754" y="246236"/>
                </a:cubicBezTo>
                <a:cubicBezTo>
                  <a:pt x="4663754" y="245746"/>
                  <a:pt x="4663285" y="245277"/>
                  <a:pt x="4663285" y="245277"/>
                </a:cubicBezTo>
                <a:cubicBezTo>
                  <a:pt x="4662817" y="244809"/>
                  <a:pt x="4662817" y="244340"/>
                  <a:pt x="4662327" y="243872"/>
                </a:cubicBezTo>
                <a:cubicBezTo>
                  <a:pt x="4661858" y="243872"/>
                  <a:pt x="4661858" y="243403"/>
                  <a:pt x="4661390" y="242935"/>
                </a:cubicBezTo>
                <a:cubicBezTo>
                  <a:pt x="4660921" y="242935"/>
                  <a:pt x="4660921" y="242466"/>
                  <a:pt x="4660453" y="242466"/>
                </a:cubicBezTo>
                <a:cubicBezTo>
                  <a:pt x="4659984" y="241977"/>
                  <a:pt x="4659516" y="241977"/>
                  <a:pt x="4659047" y="241508"/>
                </a:cubicBezTo>
                <a:cubicBezTo>
                  <a:pt x="4659047" y="241508"/>
                  <a:pt x="4658558" y="241040"/>
                  <a:pt x="4658089" y="241040"/>
                </a:cubicBezTo>
                <a:cubicBezTo>
                  <a:pt x="4659047" y="236333"/>
                  <a:pt x="4659047" y="236333"/>
                  <a:pt x="4659047" y="236333"/>
                </a:cubicBezTo>
                <a:cubicBezTo>
                  <a:pt x="4659984" y="231627"/>
                  <a:pt x="4659984" y="231627"/>
                  <a:pt x="4659984" y="231627"/>
                </a:cubicBezTo>
                <a:cubicBezTo>
                  <a:pt x="4661390" y="226452"/>
                  <a:pt x="4661390" y="226452"/>
                  <a:pt x="4661390" y="226452"/>
                </a:cubicBezTo>
                <a:cubicBezTo>
                  <a:pt x="4662327" y="221746"/>
                  <a:pt x="4662327" y="221746"/>
                  <a:pt x="4662327" y="221746"/>
                </a:cubicBezTo>
                <a:cubicBezTo>
                  <a:pt x="4663285" y="217039"/>
                  <a:pt x="4663285" y="217039"/>
                  <a:pt x="4663285" y="217039"/>
                </a:cubicBezTo>
                <a:cubicBezTo>
                  <a:pt x="4664222" y="212333"/>
                  <a:pt x="4664222" y="212333"/>
                  <a:pt x="4664222" y="212333"/>
                </a:cubicBezTo>
                <a:cubicBezTo>
                  <a:pt x="4665628" y="207627"/>
                  <a:pt x="4665628" y="207627"/>
                  <a:pt x="4665628" y="207627"/>
                </a:cubicBezTo>
                <a:cubicBezTo>
                  <a:pt x="4666565" y="202920"/>
                  <a:pt x="4666565" y="202920"/>
                  <a:pt x="4666565" y="202920"/>
                </a:cubicBezTo>
                <a:close/>
                <a:moveTo>
                  <a:pt x="4585639" y="202920"/>
                </a:moveTo>
                <a:cubicBezTo>
                  <a:pt x="4585639" y="203389"/>
                  <a:pt x="4585639" y="203389"/>
                  <a:pt x="4585639" y="203857"/>
                </a:cubicBezTo>
                <a:cubicBezTo>
                  <a:pt x="4586108" y="204326"/>
                  <a:pt x="4586108" y="204326"/>
                  <a:pt x="4586108" y="204816"/>
                </a:cubicBezTo>
                <a:cubicBezTo>
                  <a:pt x="4586108" y="204816"/>
                  <a:pt x="4586576" y="204816"/>
                  <a:pt x="4586576" y="205263"/>
                </a:cubicBezTo>
                <a:cubicBezTo>
                  <a:pt x="4587045" y="205263"/>
                  <a:pt x="4587045" y="205731"/>
                  <a:pt x="4587045" y="205731"/>
                </a:cubicBezTo>
                <a:cubicBezTo>
                  <a:pt x="4587513" y="206200"/>
                  <a:pt x="4587513" y="206200"/>
                  <a:pt x="4587513" y="206690"/>
                </a:cubicBezTo>
                <a:cubicBezTo>
                  <a:pt x="4587982" y="206690"/>
                  <a:pt x="4587982" y="206690"/>
                  <a:pt x="4588451" y="207158"/>
                </a:cubicBezTo>
                <a:cubicBezTo>
                  <a:pt x="4588451" y="207158"/>
                  <a:pt x="4588919" y="207158"/>
                  <a:pt x="4588919" y="207627"/>
                </a:cubicBezTo>
                <a:cubicBezTo>
                  <a:pt x="4589409" y="207627"/>
                  <a:pt x="4589409" y="207627"/>
                  <a:pt x="4589877" y="208095"/>
                </a:cubicBezTo>
                <a:lnTo>
                  <a:pt x="4586576" y="215612"/>
                </a:lnTo>
                <a:cubicBezTo>
                  <a:pt x="4583276" y="223151"/>
                  <a:pt x="4583276" y="223151"/>
                  <a:pt x="4583276" y="223151"/>
                </a:cubicBezTo>
                <a:cubicBezTo>
                  <a:pt x="4580443" y="230690"/>
                  <a:pt x="4580443" y="230690"/>
                  <a:pt x="4580443" y="230690"/>
                </a:cubicBezTo>
                <a:cubicBezTo>
                  <a:pt x="4577164" y="238207"/>
                  <a:pt x="4577164" y="238207"/>
                  <a:pt x="4577164" y="238207"/>
                </a:cubicBezTo>
                <a:cubicBezTo>
                  <a:pt x="4573863" y="245746"/>
                  <a:pt x="4573863" y="245746"/>
                  <a:pt x="4573863" y="245746"/>
                </a:cubicBezTo>
                <a:cubicBezTo>
                  <a:pt x="4571030" y="253285"/>
                  <a:pt x="4571030" y="253285"/>
                  <a:pt x="4571030" y="253285"/>
                </a:cubicBezTo>
                <a:cubicBezTo>
                  <a:pt x="4567729" y="261292"/>
                  <a:pt x="4567729" y="261292"/>
                  <a:pt x="4567729" y="261292"/>
                </a:cubicBezTo>
                <a:cubicBezTo>
                  <a:pt x="4564450" y="268830"/>
                  <a:pt x="4564450" y="268830"/>
                  <a:pt x="4564450" y="268830"/>
                </a:cubicBezTo>
                <a:cubicBezTo>
                  <a:pt x="4557401" y="263166"/>
                  <a:pt x="4557401" y="263166"/>
                  <a:pt x="4557401" y="263166"/>
                </a:cubicBezTo>
                <a:cubicBezTo>
                  <a:pt x="4549862" y="257991"/>
                  <a:pt x="4549862" y="257991"/>
                  <a:pt x="4549862" y="257991"/>
                </a:cubicBezTo>
                <a:cubicBezTo>
                  <a:pt x="4542323" y="252816"/>
                  <a:pt x="4542323" y="252816"/>
                  <a:pt x="4542323" y="252816"/>
                </a:cubicBezTo>
                <a:cubicBezTo>
                  <a:pt x="4534805" y="247173"/>
                  <a:pt x="4534805" y="247173"/>
                  <a:pt x="4534805" y="247173"/>
                </a:cubicBezTo>
                <a:cubicBezTo>
                  <a:pt x="4527267" y="241977"/>
                  <a:pt x="4527267" y="241977"/>
                  <a:pt x="4527267" y="241977"/>
                </a:cubicBezTo>
                <a:cubicBezTo>
                  <a:pt x="4519728" y="236823"/>
                  <a:pt x="4519728" y="236823"/>
                  <a:pt x="4519728" y="236823"/>
                </a:cubicBezTo>
                <a:cubicBezTo>
                  <a:pt x="4512679" y="231158"/>
                  <a:pt x="4512679" y="231158"/>
                  <a:pt x="4512679" y="231158"/>
                </a:cubicBezTo>
                <a:cubicBezTo>
                  <a:pt x="4505140" y="225983"/>
                  <a:pt x="4505140" y="225983"/>
                  <a:pt x="4505140" y="225983"/>
                </a:cubicBezTo>
                <a:cubicBezTo>
                  <a:pt x="4515021" y="223151"/>
                  <a:pt x="4515021" y="223151"/>
                  <a:pt x="4515021" y="223151"/>
                </a:cubicBezTo>
                <a:cubicBezTo>
                  <a:pt x="4524903" y="220340"/>
                  <a:pt x="4524903" y="220340"/>
                  <a:pt x="4524903" y="220340"/>
                </a:cubicBezTo>
                <a:cubicBezTo>
                  <a:pt x="4535274" y="217508"/>
                  <a:pt x="4535274" y="217508"/>
                  <a:pt x="4535274" y="217508"/>
                </a:cubicBezTo>
                <a:cubicBezTo>
                  <a:pt x="4545155" y="214697"/>
                  <a:pt x="4545155" y="214697"/>
                  <a:pt x="4545155" y="214697"/>
                </a:cubicBezTo>
                <a:cubicBezTo>
                  <a:pt x="4555037" y="211864"/>
                  <a:pt x="4555037" y="211864"/>
                  <a:pt x="4555037" y="211864"/>
                </a:cubicBezTo>
                <a:cubicBezTo>
                  <a:pt x="4565387" y="209032"/>
                  <a:pt x="4565387" y="209032"/>
                  <a:pt x="4565387" y="209032"/>
                </a:cubicBezTo>
                <a:cubicBezTo>
                  <a:pt x="4575268" y="206200"/>
                  <a:pt x="4575268" y="206200"/>
                  <a:pt x="4575268" y="206200"/>
                </a:cubicBezTo>
                <a:cubicBezTo>
                  <a:pt x="4585639" y="202920"/>
                  <a:pt x="4585639" y="202920"/>
                  <a:pt x="4585639" y="202920"/>
                </a:cubicBezTo>
                <a:close/>
                <a:moveTo>
                  <a:pt x="4605849" y="200556"/>
                </a:moveTo>
                <a:cubicBezTo>
                  <a:pt x="4613367" y="200556"/>
                  <a:pt x="4613367" y="200556"/>
                  <a:pt x="4613367" y="200556"/>
                </a:cubicBezTo>
                <a:cubicBezTo>
                  <a:pt x="4620437" y="200556"/>
                  <a:pt x="4620437" y="200556"/>
                  <a:pt x="4620437" y="200556"/>
                </a:cubicBezTo>
                <a:cubicBezTo>
                  <a:pt x="4627508" y="201046"/>
                  <a:pt x="4627508" y="201046"/>
                  <a:pt x="4627508" y="201046"/>
                </a:cubicBezTo>
                <a:cubicBezTo>
                  <a:pt x="4634578" y="201046"/>
                  <a:pt x="4634578" y="201046"/>
                  <a:pt x="4634578" y="201046"/>
                </a:cubicBezTo>
                <a:cubicBezTo>
                  <a:pt x="4642096" y="201046"/>
                  <a:pt x="4642096" y="201046"/>
                  <a:pt x="4642096" y="201046"/>
                </a:cubicBezTo>
                <a:cubicBezTo>
                  <a:pt x="4649145" y="201046"/>
                  <a:pt x="4649145" y="201046"/>
                  <a:pt x="4649145" y="201046"/>
                </a:cubicBezTo>
                <a:cubicBezTo>
                  <a:pt x="4656215" y="201515"/>
                  <a:pt x="4656215" y="201515"/>
                  <a:pt x="4656215" y="201515"/>
                </a:cubicBezTo>
                <a:cubicBezTo>
                  <a:pt x="4663285" y="201515"/>
                  <a:pt x="4663285" y="201515"/>
                  <a:pt x="4663285" y="201515"/>
                </a:cubicBezTo>
                <a:lnTo>
                  <a:pt x="4662327" y="206200"/>
                </a:lnTo>
                <a:cubicBezTo>
                  <a:pt x="4661390" y="211396"/>
                  <a:pt x="4661390" y="211396"/>
                  <a:pt x="4661390" y="211396"/>
                </a:cubicBezTo>
                <a:cubicBezTo>
                  <a:pt x="4660453" y="216102"/>
                  <a:pt x="4660453" y="216102"/>
                  <a:pt x="4660453" y="216102"/>
                </a:cubicBezTo>
                <a:cubicBezTo>
                  <a:pt x="4659047" y="220809"/>
                  <a:pt x="4659047" y="220809"/>
                  <a:pt x="4659047" y="220809"/>
                </a:cubicBezTo>
                <a:cubicBezTo>
                  <a:pt x="4658089" y="225983"/>
                  <a:pt x="4658089" y="225983"/>
                  <a:pt x="4658089" y="225983"/>
                </a:cubicBezTo>
                <a:cubicBezTo>
                  <a:pt x="4657173" y="230690"/>
                  <a:pt x="4657173" y="230690"/>
                  <a:pt x="4657173" y="230690"/>
                </a:cubicBezTo>
                <a:cubicBezTo>
                  <a:pt x="4655746" y="235396"/>
                  <a:pt x="4655746" y="235396"/>
                  <a:pt x="4655746" y="235396"/>
                </a:cubicBezTo>
                <a:cubicBezTo>
                  <a:pt x="4654788" y="240103"/>
                  <a:pt x="4654788" y="240103"/>
                  <a:pt x="4654788" y="240103"/>
                </a:cubicBezTo>
                <a:cubicBezTo>
                  <a:pt x="4654341" y="240103"/>
                  <a:pt x="4654341" y="240103"/>
                  <a:pt x="4654341" y="240103"/>
                </a:cubicBezTo>
                <a:cubicBezTo>
                  <a:pt x="4653872" y="240103"/>
                  <a:pt x="4653404" y="240103"/>
                  <a:pt x="4652914" y="240103"/>
                </a:cubicBezTo>
                <a:cubicBezTo>
                  <a:pt x="4652914" y="240103"/>
                  <a:pt x="4652446" y="240571"/>
                  <a:pt x="4651977" y="240571"/>
                </a:cubicBezTo>
                <a:cubicBezTo>
                  <a:pt x="4651977" y="240571"/>
                  <a:pt x="4651508" y="240571"/>
                  <a:pt x="4651040" y="240571"/>
                </a:cubicBezTo>
                <a:lnTo>
                  <a:pt x="4650571" y="241040"/>
                </a:lnTo>
                <a:cubicBezTo>
                  <a:pt x="4650103" y="241040"/>
                  <a:pt x="4649634" y="241040"/>
                  <a:pt x="4649634" y="241508"/>
                </a:cubicBezTo>
                <a:cubicBezTo>
                  <a:pt x="4649145" y="241508"/>
                  <a:pt x="4649145" y="241508"/>
                  <a:pt x="4648676" y="241977"/>
                </a:cubicBezTo>
                <a:cubicBezTo>
                  <a:pt x="4648208" y="241977"/>
                  <a:pt x="4648208" y="241977"/>
                  <a:pt x="4647739" y="242466"/>
                </a:cubicBezTo>
                <a:cubicBezTo>
                  <a:pt x="4647739" y="242466"/>
                  <a:pt x="4647271" y="242466"/>
                  <a:pt x="4647271" y="242935"/>
                </a:cubicBezTo>
                <a:cubicBezTo>
                  <a:pt x="4641627" y="238207"/>
                  <a:pt x="4641627" y="238207"/>
                  <a:pt x="4641627" y="238207"/>
                </a:cubicBezTo>
                <a:cubicBezTo>
                  <a:pt x="4636452" y="233054"/>
                  <a:pt x="4636452" y="233054"/>
                  <a:pt x="4636452" y="233054"/>
                </a:cubicBezTo>
                <a:cubicBezTo>
                  <a:pt x="4631277" y="228326"/>
                  <a:pt x="4631277" y="228326"/>
                  <a:pt x="4631277" y="228326"/>
                </a:cubicBezTo>
                <a:cubicBezTo>
                  <a:pt x="4625612" y="223641"/>
                  <a:pt x="4625612" y="223641"/>
                  <a:pt x="4625612" y="223641"/>
                </a:cubicBezTo>
                <a:cubicBezTo>
                  <a:pt x="4620437" y="218913"/>
                  <a:pt x="4620437" y="218913"/>
                  <a:pt x="4620437" y="218913"/>
                </a:cubicBezTo>
                <a:cubicBezTo>
                  <a:pt x="4615262" y="214228"/>
                  <a:pt x="4615262" y="214228"/>
                  <a:pt x="4615262" y="214228"/>
                </a:cubicBezTo>
                <a:cubicBezTo>
                  <a:pt x="4609619" y="209501"/>
                  <a:pt x="4609619" y="209501"/>
                  <a:pt x="4609619" y="209501"/>
                </a:cubicBezTo>
                <a:cubicBezTo>
                  <a:pt x="4604444" y="204816"/>
                  <a:pt x="4604444" y="204816"/>
                  <a:pt x="4604444" y="204816"/>
                </a:cubicBezTo>
                <a:cubicBezTo>
                  <a:pt x="4604444" y="204326"/>
                  <a:pt x="4604444" y="204326"/>
                  <a:pt x="4604912" y="204326"/>
                </a:cubicBezTo>
                <a:cubicBezTo>
                  <a:pt x="4604912" y="203857"/>
                  <a:pt x="4604912" y="203857"/>
                  <a:pt x="4604912" y="203389"/>
                </a:cubicBezTo>
                <a:cubicBezTo>
                  <a:pt x="4604912" y="203389"/>
                  <a:pt x="4605381" y="203389"/>
                  <a:pt x="4605381" y="202920"/>
                </a:cubicBezTo>
                <a:cubicBezTo>
                  <a:pt x="4605381" y="202920"/>
                  <a:pt x="4605381" y="202920"/>
                  <a:pt x="4605381" y="202452"/>
                </a:cubicBezTo>
                <a:cubicBezTo>
                  <a:pt x="4605381" y="202452"/>
                  <a:pt x="4605381" y="202452"/>
                  <a:pt x="4605849" y="201983"/>
                </a:cubicBezTo>
                <a:lnTo>
                  <a:pt x="4605849" y="201515"/>
                </a:lnTo>
                <a:lnTo>
                  <a:pt x="4605849" y="201046"/>
                </a:lnTo>
                <a:close/>
                <a:moveTo>
                  <a:pt x="5013919" y="199221"/>
                </a:moveTo>
                <a:lnTo>
                  <a:pt x="5013919" y="216898"/>
                </a:lnTo>
                <a:lnTo>
                  <a:pt x="5013919" y="235027"/>
                </a:lnTo>
                <a:lnTo>
                  <a:pt x="5013919" y="252746"/>
                </a:lnTo>
                <a:lnTo>
                  <a:pt x="5013919" y="270875"/>
                </a:lnTo>
                <a:lnTo>
                  <a:pt x="5023970" y="270875"/>
                </a:lnTo>
                <a:lnTo>
                  <a:pt x="5034021" y="270875"/>
                </a:lnTo>
                <a:lnTo>
                  <a:pt x="5043618" y="270875"/>
                </a:lnTo>
                <a:lnTo>
                  <a:pt x="5053628" y="270875"/>
                </a:lnTo>
                <a:lnTo>
                  <a:pt x="5053628" y="268491"/>
                </a:lnTo>
                <a:lnTo>
                  <a:pt x="5053628" y="266559"/>
                </a:lnTo>
                <a:lnTo>
                  <a:pt x="5053628" y="264174"/>
                </a:lnTo>
                <a:lnTo>
                  <a:pt x="5053628" y="261790"/>
                </a:lnTo>
                <a:lnTo>
                  <a:pt x="5046007" y="261790"/>
                </a:lnTo>
                <a:lnTo>
                  <a:pt x="5038840" y="261790"/>
                </a:lnTo>
                <a:lnTo>
                  <a:pt x="5031178" y="261790"/>
                </a:lnTo>
                <a:lnTo>
                  <a:pt x="5023517" y="261790"/>
                </a:lnTo>
                <a:lnTo>
                  <a:pt x="5023517" y="246045"/>
                </a:lnTo>
                <a:lnTo>
                  <a:pt x="5023517" y="230259"/>
                </a:lnTo>
                <a:lnTo>
                  <a:pt x="5023517" y="214514"/>
                </a:lnTo>
                <a:lnTo>
                  <a:pt x="5023517" y="199221"/>
                </a:lnTo>
                <a:lnTo>
                  <a:pt x="5021086" y="199221"/>
                </a:lnTo>
                <a:lnTo>
                  <a:pt x="5018697" y="199221"/>
                </a:lnTo>
                <a:lnTo>
                  <a:pt x="5016308" y="199221"/>
                </a:lnTo>
                <a:close/>
                <a:moveTo>
                  <a:pt x="5127362" y="199220"/>
                </a:moveTo>
                <a:cubicBezTo>
                  <a:pt x="5127362" y="199220"/>
                  <a:pt x="5127362" y="199220"/>
                  <a:pt x="5127362" y="216897"/>
                </a:cubicBezTo>
                <a:cubicBezTo>
                  <a:pt x="5127362" y="216897"/>
                  <a:pt x="5127362" y="216897"/>
                  <a:pt x="5127362" y="235027"/>
                </a:cubicBezTo>
                <a:cubicBezTo>
                  <a:pt x="5127362" y="235027"/>
                  <a:pt x="5127362" y="235027"/>
                  <a:pt x="5127362" y="252745"/>
                </a:cubicBezTo>
                <a:cubicBezTo>
                  <a:pt x="5127362" y="252745"/>
                  <a:pt x="5127362" y="252745"/>
                  <a:pt x="5127362" y="270875"/>
                </a:cubicBezTo>
                <a:lnTo>
                  <a:pt x="5134031" y="270875"/>
                </a:lnTo>
                <a:cubicBezTo>
                  <a:pt x="5134031" y="270875"/>
                  <a:pt x="5134031" y="270875"/>
                  <a:pt x="5140289" y="270875"/>
                </a:cubicBezTo>
                <a:cubicBezTo>
                  <a:pt x="5140289" y="270875"/>
                  <a:pt x="5140289" y="270875"/>
                  <a:pt x="5146958" y="270875"/>
                </a:cubicBezTo>
                <a:cubicBezTo>
                  <a:pt x="5146958" y="270875"/>
                  <a:pt x="5146958" y="270875"/>
                  <a:pt x="5153669" y="270875"/>
                </a:cubicBezTo>
                <a:cubicBezTo>
                  <a:pt x="5157003" y="270875"/>
                  <a:pt x="5160338" y="270382"/>
                  <a:pt x="5163220" y="269436"/>
                </a:cubicBezTo>
                <a:cubicBezTo>
                  <a:pt x="5165608" y="268490"/>
                  <a:pt x="5167995" y="267052"/>
                  <a:pt x="5169930" y="265119"/>
                </a:cubicBezTo>
                <a:cubicBezTo>
                  <a:pt x="5171824" y="263228"/>
                  <a:pt x="5173759" y="260844"/>
                  <a:pt x="5174706" y="258460"/>
                </a:cubicBezTo>
                <a:cubicBezTo>
                  <a:pt x="5175653" y="256075"/>
                  <a:pt x="5176147" y="252745"/>
                  <a:pt x="5176147" y="249374"/>
                </a:cubicBezTo>
                <a:cubicBezTo>
                  <a:pt x="5176147" y="247483"/>
                  <a:pt x="5175653" y="245551"/>
                  <a:pt x="5175653" y="244112"/>
                </a:cubicBezTo>
                <a:cubicBezTo>
                  <a:pt x="5175200" y="242221"/>
                  <a:pt x="5174212" y="240782"/>
                  <a:pt x="5173265" y="239343"/>
                </a:cubicBezTo>
                <a:cubicBezTo>
                  <a:pt x="5172812" y="238398"/>
                  <a:pt x="5171824" y="236959"/>
                  <a:pt x="5170383" y="236013"/>
                </a:cubicBezTo>
                <a:cubicBezTo>
                  <a:pt x="5168983" y="235027"/>
                  <a:pt x="5167543" y="234081"/>
                  <a:pt x="5166102" y="233136"/>
                </a:cubicBezTo>
                <a:cubicBezTo>
                  <a:pt x="5167049" y="232642"/>
                  <a:pt x="5168489" y="231697"/>
                  <a:pt x="5169436" y="230751"/>
                </a:cubicBezTo>
                <a:cubicBezTo>
                  <a:pt x="5169930" y="229806"/>
                  <a:pt x="5170877" y="228367"/>
                  <a:pt x="5171371" y="227421"/>
                </a:cubicBezTo>
                <a:cubicBezTo>
                  <a:pt x="5172318" y="225983"/>
                  <a:pt x="5172318" y="224544"/>
                  <a:pt x="5172812" y="223105"/>
                </a:cubicBezTo>
                <a:cubicBezTo>
                  <a:pt x="5173265" y="221666"/>
                  <a:pt x="5173265" y="220268"/>
                  <a:pt x="5173265" y="218336"/>
                </a:cubicBezTo>
                <a:cubicBezTo>
                  <a:pt x="5173265" y="215006"/>
                  <a:pt x="5172812" y="212129"/>
                  <a:pt x="5171824" y="209744"/>
                </a:cubicBezTo>
                <a:cubicBezTo>
                  <a:pt x="5170877" y="207360"/>
                  <a:pt x="5169436" y="205428"/>
                  <a:pt x="5167543" y="203989"/>
                </a:cubicBezTo>
                <a:cubicBezTo>
                  <a:pt x="5165608" y="202098"/>
                  <a:pt x="5163220" y="201152"/>
                  <a:pt x="5160338" y="200166"/>
                </a:cubicBezTo>
                <a:cubicBezTo>
                  <a:pt x="5157950" y="199220"/>
                  <a:pt x="5154616" y="199220"/>
                  <a:pt x="5150787" y="199220"/>
                </a:cubicBezTo>
                <a:cubicBezTo>
                  <a:pt x="5150787" y="199220"/>
                  <a:pt x="5150787" y="199220"/>
                  <a:pt x="5145065" y="199220"/>
                </a:cubicBezTo>
                <a:cubicBezTo>
                  <a:pt x="5145065" y="199220"/>
                  <a:pt x="5145065" y="199220"/>
                  <a:pt x="5139301" y="199220"/>
                </a:cubicBezTo>
                <a:cubicBezTo>
                  <a:pt x="5139301" y="199220"/>
                  <a:pt x="5139301" y="199220"/>
                  <a:pt x="5133084" y="199220"/>
                </a:cubicBezTo>
                <a:cubicBezTo>
                  <a:pt x="5133084" y="199220"/>
                  <a:pt x="5133084" y="199220"/>
                  <a:pt x="5127362" y="199220"/>
                </a:cubicBezTo>
                <a:close/>
                <a:moveTo>
                  <a:pt x="5206251" y="199220"/>
                </a:moveTo>
                <a:lnTo>
                  <a:pt x="5200497" y="216897"/>
                </a:lnTo>
                <a:lnTo>
                  <a:pt x="5195236" y="235027"/>
                </a:lnTo>
                <a:lnTo>
                  <a:pt x="5189524" y="252745"/>
                </a:lnTo>
                <a:lnTo>
                  <a:pt x="5183811" y="270875"/>
                </a:lnTo>
                <a:lnTo>
                  <a:pt x="5186195" y="270875"/>
                </a:lnTo>
                <a:lnTo>
                  <a:pt x="5188578" y="270875"/>
                </a:lnTo>
                <a:lnTo>
                  <a:pt x="5190962" y="270875"/>
                </a:lnTo>
                <a:lnTo>
                  <a:pt x="5193346" y="270875"/>
                </a:lnTo>
                <a:lnTo>
                  <a:pt x="5195236" y="265119"/>
                </a:lnTo>
                <a:lnTo>
                  <a:pt x="5197168" y="258912"/>
                </a:lnTo>
                <a:lnTo>
                  <a:pt x="5199059" y="253197"/>
                </a:lnTo>
                <a:lnTo>
                  <a:pt x="5200990" y="246990"/>
                </a:lnTo>
                <a:lnTo>
                  <a:pt x="5207196" y="246990"/>
                </a:lnTo>
                <a:lnTo>
                  <a:pt x="5213402" y="246990"/>
                </a:lnTo>
                <a:lnTo>
                  <a:pt x="5220101" y="246990"/>
                </a:lnTo>
                <a:lnTo>
                  <a:pt x="5226307" y="246990"/>
                </a:lnTo>
                <a:lnTo>
                  <a:pt x="5228197" y="253197"/>
                </a:lnTo>
                <a:lnTo>
                  <a:pt x="5230129" y="258912"/>
                </a:lnTo>
                <a:lnTo>
                  <a:pt x="5232019" y="265119"/>
                </a:lnTo>
                <a:lnTo>
                  <a:pt x="5233458" y="270875"/>
                </a:lnTo>
                <a:lnTo>
                  <a:pt x="5235842" y="270875"/>
                </a:lnTo>
                <a:lnTo>
                  <a:pt x="5238718" y="270875"/>
                </a:lnTo>
                <a:lnTo>
                  <a:pt x="5241102" y="270875"/>
                </a:lnTo>
                <a:lnTo>
                  <a:pt x="5243486" y="270875"/>
                </a:lnTo>
                <a:lnTo>
                  <a:pt x="5237732" y="252745"/>
                </a:lnTo>
                <a:lnTo>
                  <a:pt x="5232019" y="235027"/>
                </a:lnTo>
                <a:lnTo>
                  <a:pt x="5226307" y="216897"/>
                </a:lnTo>
                <a:lnTo>
                  <a:pt x="5221046" y="199220"/>
                </a:lnTo>
                <a:lnTo>
                  <a:pt x="5217224" y="199220"/>
                </a:lnTo>
                <a:lnTo>
                  <a:pt x="5213402" y="199220"/>
                </a:lnTo>
                <a:lnTo>
                  <a:pt x="5210073" y="199220"/>
                </a:lnTo>
                <a:close/>
                <a:moveTo>
                  <a:pt x="5255507" y="199220"/>
                </a:moveTo>
                <a:lnTo>
                  <a:pt x="5255507" y="216897"/>
                </a:lnTo>
                <a:lnTo>
                  <a:pt x="5255507" y="235027"/>
                </a:lnTo>
                <a:lnTo>
                  <a:pt x="5255507" y="252745"/>
                </a:lnTo>
                <a:lnTo>
                  <a:pt x="5255507" y="270875"/>
                </a:lnTo>
                <a:lnTo>
                  <a:pt x="5265082" y="270875"/>
                </a:lnTo>
                <a:lnTo>
                  <a:pt x="5275110" y="270875"/>
                </a:lnTo>
                <a:lnTo>
                  <a:pt x="5285138" y="270875"/>
                </a:lnTo>
                <a:lnTo>
                  <a:pt x="5294672" y="270875"/>
                </a:lnTo>
                <a:lnTo>
                  <a:pt x="5294672" y="268490"/>
                </a:lnTo>
                <a:lnTo>
                  <a:pt x="5294672" y="266558"/>
                </a:lnTo>
                <a:lnTo>
                  <a:pt x="5294672" y="264174"/>
                </a:lnTo>
                <a:lnTo>
                  <a:pt x="5294672" y="261789"/>
                </a:lnTo>
                <a:lnTo>
                  <a:pt x="5287521" y="261789"/>
                </a:lnTo>
                <a:lnTo>
                  <a:pt x="5279877" y="261789"/>
                </a:lnTo>
                <a:lnTo>
                  <a:pt x="5272233" y="261789"/>
                </a:lnTo>
                <a:lnTo>
                  <a:pt x="5264589" y="261789"/>
                </a:lnTo>
                <a:lnTo>
                  <a:pt x="5264589" y="246044"/>
                </a:lnTo>
                <a:lnTo>
                  <a:pt x="5264589" y="230258"/>
                </a:lnTo>
                <a:lnTo>
                  <a:pt x="5264589" y="214513"/>
                </a:lnTo>
                <a:lnTo>
                  <a:pt x="5264589" y="199220"/>
                </a:lnTo>
                <a:lnTo>
                  <a:pt x="5262206" y="199220"/>
                </a:lnTo>
                <a:lnTo>
                  <a:pt x="5260274" y="199220"/>
                </a:lnTo>
                <a:lnTo>
                  <a:pt x="5257891" y="199220"/>
                </a:lnTo>
                <a:close/>
                <a:moveTo>
                  <a:pt x="4973371" y="197768"/>
                </a:moveTo>
                <a:cubicBezTo>
                  <a:pt x="4969050" y="197768"/>
                  <a:pt x="4965222" y="198261"/>
                  <a:pt x="4961889" y="199207"/>
                </a:cubicBezTo>
                <a:cubicBezTo>
                  <a:pt x="4958555" y="200153"/>
                  <a:pt x="4955674" y="202086"/>
                  <a:pt x="4953287" y="204471"/>
                </a:cubicBezTo>
                <a:cubicBezTo>
                  <a:pt x="4951353" y="206363"/>
                  <a:pt x="4949460" y="209241"/>
                  <a:pt x="4948472" y="212614"/>
                </a:cubicBezTo>
                <a:cubicBezTo>
                  <a:pt x="4947073" y="215945"/>
                  <a:pt x="4946579" y="220263"/>
                  <a:pt x="4946579" y="224540"/>
                </a:cubicBezTo>
                <a:lnTo>
                  <a:pt x="4946579" y="229804"/>
                </a:lnTo>
                <a:cubicBezTo>
                  <a:pt x="4946579" y="229804"/>
                  <a:pt x="4946579" y="229804"/>
                  <a:pt x="4946579" y="234574"/>
                </a:cubicBezTo>
                <a:cubicBezTo>
                  <a:pt x="4946579" y="234574"/>
                  <a:pt x="4946579" y="234574"/>
                  <a:pt x="4946579" y="239838"/>
                </a:cubicBezTo>
                <a:cubicBezTo>
                  <a:pt x="4946579" y="239838"/>
                  <a:pt x="4946579" y="239838"/>
                  <a:pt x="4946579" y="245102"/>
                </a:cubicBezTo>
                <a:cubicBezTo>
                  <a:pt x="4946579" y="249379"/>
                  <a:pt x="4947073" y="253697"/>
                  <a:pt x="4948472" y="257028"/>
                </a:cubicBezTo>
                <a:cubicBezTo>
                  <a:pt x="4949460" y="260359"/>
                  <a:pt x="4950900" y="263238"/>
                  <a:pt x="4953287" y="265623"/>
                </a:cubicBezTo>
                <a:cubicBezTo>
                  <a:pt x="4955674" y="267515"/>
                  <a:pt x="4958061" y="269448"/>
                  <a:pt x="4961395" y="270887"/>
                </a:cubicBezTo>
                <a:cubicBezTo>
                  <a:pt x="4964770" y="271833"/>
                  <a:pt x="4968597" y="272327"/>
                  <a:pt x="4972877" y="272327"/>
                </a:cubicBezTo>
                <a:cubicBezTo>
                  <a:pt x="4977199" y="272327"/>
                  <a:pt x="4980985" y="271833"/>
                  <a:pt x="4984360" y="270887"/>
                </a:cubicBezTo>
                <a:cubicBezTo>
                  <a:pt x="4987693" y="269448"/>
                  <a:pt x="4990574" y="267515"/>
                  <a:pt x="4992467" y="265623"/>
                </a:cubicBezTo>
                <a:cubicBezTo>
                  <a:pt x="4994896" y="263238"/>
                  <a:pt x="4996295" y="260359"/>
                  <a:pt x="4997283" y="257028"/>
                </a:cubicBezTo>
                <a:cubicBezTo>
                  <a:pt x="4998723" y="253697"/>
                  <a:pt x="4999176" y="249379"/>
                  <a:pt x="4999176" y="245102"/>
                </a:cubicBezTo>
                <a:cubicBezTo>
                  <a:pt x="4999176" y="245102"/>
                  <a:pt x="4999176" y="245102"/>
                  <a:pt x="4999176" y="241278"/>
                </a:cubicBezTo>
                <a:cubicBezTo>
                  <a:pt x="4999176" y="241278"/>
                  <a:pt x="4999176" y="241278"/>
                  <a:pt x="4999176" y="237905"/>
                </a:cubicBezTo>
                <a:cubicBezTo>
                  <a:pt x="4999176" y="237905"/>
                  <a:pt x="4999176" y="237905"/>
                  <a:pt x="4999176" y="234081"/>
                </a:cubicBezTo>
                <a:cubicBezTo>
                  <a:pt x="4999176" y="234081"/>
                  <a:pt x="4999176" y="234081"/>
                  <a:pt x="4999176" y="230256"/>
                </a:cubicBezTo>
                <a:cubicBezTo>
                  <a:pt x="4999176" y="230256"/>
                  <a:pt x="4999176" y="230256"/>
                  <a:pt x="4992015" y="230256"/>
                </a:cubicBezTo>
                <a:cubicBezTo>
                  <a:pt x="4992015" y="230256"/>
                  <a:pt x="4992015" y="230256"/>
                  <a:pt x="4985306" y="230256"/>
                </a:cubicBezTo>
                <a:cubicBezTo>
                  <a:pt x="4985306" y="230256"/>
                  <a:pt x="4985306" y="230256"/>
                  <a:pt x="4978145" y="230256"/>
                </a:cubicBezTo>
                <a:cubicBezTo>
                  <a:pt x="4978145" y="230256"/>
                  <a:pt x="4978145" y="230256"/>
                  <a:pt x="4970984" y="230256"/>
                </a:cubicBezTo>
                <a:cubicBezTo>
                  <a:pt x="4970984" y="230256"/>
                  <a:pt x="4970984" y="230256"/>
                  <a:pt x="4970984" y="232641"/>
                </a:cubicBezTo>
                <a:cubicBezTo>
                  <a:pt x="4970984" y="232641"/>
                  <a:pt x="4970984" y="232641"/>
                  <a:pt x="4970984" y="234574"/>
                </a:cubicBezTo>
                <a:cubicBezTo>
                  <a:pt x="4970984" y="234574"/>
                  <a:pt x="4970984" y="234574"/>
                  <a:pt x="4970984" y="236959"/>
                </a:cubicBezTo>
                <a:cubicBezTo>
                  <a:pt x="4970984" y="236959"/>
                  <a:pt x="4970984" y="236959"/>
                  <a:pt x="4970984" y="238851"/>
                </a:cubicBezTo>
                <a:cubicBezTo>
                  <a:pt x="4970984" y="238851"/>
                  <a:pt x="4970984" y="238851"/>
                  <a:pt x="4975758" y="238851"/>
                </a:cubicBezTo>
                <a:cubicBezTo>
                  <a:pt x="4975758" y="238851"/>
                  <a:pt x="4975758" y="238851"/>
                  <a:pt x="4980038" y="238851"/>
                </a:cubicBezTo>
                <a:cubicBezTo>
                  <a:pt x="4980038" y="238851"/>
                  <a:pt x="4980038" y="238851"/>
                  <a:pt x="4984813" y="238851"/>
                </a:cubicBezTo>
                <a:cubicBezTo>
                  <a:pt x="4984813" y="238851"/>
                  <a:pt x="4984813" y="238851"/>
                  <a:pt x="4989134" y="238851"/>
                </a:cubicBezTo>
                <a:cubicBezTo>
                  <a:pt x="4989134" y="238851"/>
                  <a:pt x="4989134" y="238851"/>
                  <a:pt x="4989134" y="240291"/>
                </a:cubicBezTo>
                <a:cubicBezTo>
                  <a:pt x="4989134" y="240291"/>
                  <a:pt x="4989134" y="240291"/>
                  <a:pt x="4989134" y="242223"/>
                </a:cubicBezTo>
                <a:cubicBezTo>
                  <a:pt x="4989134" y="242223"/>
                  <a:pt x="4989134" y="242223"/>
                  <a:pt x="4989134" y="243663"/>
                </a:cubicBezTo>
                <a:cubicBezTo>
                  <a:pt x="4989134" y="243663"/>
                  <a:pt x="4989134" y="243663"/>
                  <a:pt x="4989134" y="245102"/>
                </a:cubicBezTo>
                <a:cubicBezTo>
                  <a:pt x="4989134" y="248433"/>
                  <a:pt x="4989134" y="250818"/>
                  <a:pt x="4988187" y="253204"/>
                </a:cubicBezTo>
                <a:cubicBezTo>
                  <a:pt x="4987693" y="255589"/>
                  <a:pt x="4986747" y="257522"/>
                  <a:pt x="4985306" y="258920"/>
                </a:cubicBezTo>
                <a:cubicBezTo>
                  <a:pt x="4984360" y="260853"/>
                  <a:pt x="4982426" y="261799"/>
                  <a:pt x="4980532" y="262292"/>
                </a:cubicBezTo>
                <a:cubicBezTo>
                  <a:pt x="4978145" y="263238"/>
                  <a:pt x="4975758" y="263690"/>
                  <a:pt x="4972877" y="263690"/>
                </a:cubicBezTo>
                <a:cubicBezTo>
                  <a:pt x="4970490" y="263690"/>
                  <a:pt x="4967610" y="263238"/>
                  <a:pt x="4965716" y="262292"/>
                </a:cubicBezTo>
                <a:cubicBezTo>
                  <a:pt x="4963782" y="261799"/>
                  <a:pt x="4961889" y="260853"/>
                  <a:pt x="4960448" y="258920"/>
                </a:cubicBezTo>
                <a:cubicBezTo>
                  <a:pt x="4959008" y="257522"/>
                  <a:pt x="4958061" y="255589"/>
                  <a:pt x="4957115" y="253204"/>
                </a:cubicBezTo>
                <a:cubicBezTo>
                  <a:pt x="4956621" y="250818"/>
                  <a:pt x="4956127" y="248433"/>
                  <a:pt x="4956127" y="245102"/>
                </a:cubicBezTo>
                <a:cubicBezTo>
                  <a:pt x="4956127" y="245102"/>
                  <a:pt x="4956127" y="245102"/>
                  <a:pt x="4956127" y="239838"/>
                </a:cubicBezTo>
                <a:cubicBezTo>
                  <a:pt x="4956127" y="239838"/>
                  <a:pt x="4956127" y="239838"/>
                  <a:pt x="4956127" y="234574"/>
                </a:cubicBezTo>
                <a:cubicBezTo>
                  <a:pt x="4956127" y="234574"/>
                  <a:pt x="4956127" y="234574"/>
                  <a:pt x="4956127" y="229804"/>
                </a:cubicBezTo>
                <a:cubicBezTo>
                  <a:pt x="4956127" y="229804"/>
                  <a:pt x="4956127" y="229804"/>
                  <a:pt x="4956127" y="224540"/>
                </a:cubicBezTo>
                <a:cubicBezTo>
                  <a:pt x="4956127" y="221209"/>
                  <a:pt x="4956621" y="218823"/>
                  <a:pt x="4957115" y="216438"/>
                </a:cubicBezTo>
                <a:cubicBezTo>
                  <a:pt x="4958061" y="214012"/>
                  <a:pt x="4959008" y="212120"/>
                  <a:pt x="4960448" y="210681"/>
                </a:cubicBezTo>
                <a:cubicBezTo>
                  <a:pt x="4961889" y="209241"/>
                  <a:pt x="4963782" y="207802"/>
                  <a:pt x="4965716" y="207350"/>
                </a:cubicBezTo>
                <a:cubicBezTo>
                  <a:pt x="4967610" y="206363"/>
                  <a:pt x="4970490" y="205910"/>
                  <a:pt x="4973371" y="205910"/>
                </a:cubicBezTo>
                <a:cubicBezTo>
                  <a:pt x="4975264" y="205910"/>
                  <a:pt x="4977651" y="206363"/>
                  <a:pt x="4979092" y="206856"/>
                </a:cubicBezTo>
                <a:cubicBezTo>
                  <a:pt x="4980985" y="207350"/>
                  <a:pt x="4982426" y="207802"/>
                  <a:pt x="4983866" y="208789"/>
                </a:cubicBezTo>
                <a:cubicBezTo>
                  <a:pt x="4985306" y="209735"/>
                  <a:pt x="4986253" y="211174"/>
                  <a:pt x="4987241" y="212614"/>
                </a:cubicBezTo>
                <a:cubicBezTo>
                  <a:pt x="4988187" y="214012"/>
                  <a:pt x="4989134" y="215451"/>
                  <a:pt x="4989628" y="217384"/>
                </a:cubicBezTo>
                <a:cubicBezTo>
                  <a:pt x="4989628" y="217384"/>
                  <a:pt x="4989628" y="217384"/>
                  <a:pt x="4991521" y="216438"/>
                </a:cubicBezTo>
                <a:cubicBezTo>
                  <a:pt x="4991521" y="216438"/>
                  <a:pt x="4991521" y="216438"/>
                  <a:pt x="4993908" y="215451"/>
                </a:cubicBezTo>
                <a:cubicBezTo>
                  <a:pt x="4993908" y="215451"/>
                  <a:pt x="4993908" y="215451"/>
                  <a:pt x="4996295" y="214999"/>
                </a:cubicBezTo>
                <a:cubicBezTo>
                  <a:pt x="4996295" y="214999"/>
                  <a:pt x="4996295" y="214999"/>
                  <a:pt x="4998229" y="214012"/>
                </a:cubicBezTo>
                <a:cubicBezTo>
                  <a:pt x="4997283" y="211174"/>
                  <a:pt x="4995842" y="208296"/>
                  <a:pt x="4994402" y="206363"/>
                </a:cubicBezTo>
                <a:cubicBezTo>
                  <a:pt x="4992961" y="204471"/>
                  <a:pt x="4991068" y="202538"/>
                  <a:pt x="4988640" y="201140"/>
                </a:cubicBezTo>
                <a:cubicBezTo>
                  <a:pt x="4986747" y="200153"/>
                  <a:pt x="4984360" y="199207"/>
                  <a:pt x="4981973" y="198261"/>
                </a:cubicBezTo>
                <a:cubicBezTo>
                  <a:pt x="4979092" y="197768"/>
                  <a:pt x="4976211" y="197768"/>
                  <a:pt x="4973371" y="197768"/>
                </a:cubicBezTo>
                <a:close/>
                <a:moveTo>
                  <a:pt x="5085776" y="197223"/>
                </a:moveTo>
                <a:cubicBezTo>
                  <a:pt x="5081455" y="197223"/>
                  <a:pt x="5077669" y="198170"/>
                  <a:pt x="5074294" y="199117"/>
                </a:cubicBezTo>
                <a:cubicBezTo>
                  <a:pt x="5070960" y="200558"/>
                  <a:pt x="5068080" y="201999"/>
                  <a:pt x="5066186" y="204388"/>
                </a:cubicBezTo>
                <a:cubicBezTo>
                  <a:pt x="5063799" y="206776"/>
                  <a:pt x="5061865" y="209658"/>
                  <a:pt x="5060918" y="212540"/>
                </a:cubicBezTo>
                <a:cubicBezTo>
                  <a:pt x="5059972" y="215876"/>
                  <a:pt x="5059478" y="219705"/>
                  <a:pt x="5059478" y="223987"/>
                </a:cubicBezTo>
                <a:lnTo>
                  <a:pt x="5059478" y="229257"/>
                </a:lnTo>
                <a:cubicBezTo>
                  <a:pt x="5059478" y="229257"/>
                  <a:pt x="5059478" y="229257"/>
                  <a:pt x="5059478" y="234528"/>
                </a:cubicBezTo>
                <a:cubicBezTo>
                  <a:pt x="5059478" y="234528"/>
                  <a:pt x="5059478" y="234528"/>
                  <a:pt x="5059478" y="239798"/>
                </a:cubicBezTo>
                <a:cubicBezTo>
                  <a:pt x="5059478" y="239798"/>
                  <a:pt x="5059478" y="239798"/>
                  <a:pt x="5059478" y="245069"/>
                </a:cubicBezTo>
                <a:cubicBezTo>
                  <a:pt x="5059478" y="250298"/>
                  <a:pt x="5060425" y="254621"/>
                  <a:pt x="5061865" y="258451"/>
                </a:cubicBezTo>
                <a:cubicBezTo>
                  <a:pt x="5063305" y="261786"/>
                  <a:pt x="5065199" y="264668"/>
                  <a:pt x="5067627" y="266562"/>
                </a:cubicBezTo>
                <a:cubicBezTo>
                  <a:pt x="5070467" y="268951"/>
                  <a:pt x="5073347" y="270392"/>
                  <a:pt x="5076228" y="271339"/>
                </a:cubicBezTo>
                <a:cubicBezTo>
                  <a:pt x="5079562" y="271833"/>
                  <a:pt x="5082896" y="272327"/>
                  <a:pt x="5085776" y="272327"/>
                </a:cubicBezTo>
                <a:cubicBezTo>
                  <a:pt x="5089110" y="272327"/>
                  <a:pt x="5092485" y="271833"/>
                  <a:pt x="5095325" y="271339"/>
                </a:cubicBezTo>
                <a:cubicBezTo>
                  <a:pt x="5098205" y="270392"/>
                  <a:pt x="5101086" y="268951"/>
                  <a:pt x="5103967" y="266562"/>
                </a:cubicBezTo>
                <a:cubicBezTo>
                  <a:pt x="5106354" y="264668"/>
                  <a:pt x="5108247" y="261786"/>
                  <a:pt x="5109688" y="258451"/>
                </a:cubicBezTo>
                <a:cubicBezTo>
                  <a:pt x="5111581" y="254621"/>
                  <a:pt x="5112075" y="250298"/>
                  <a:pt x="5112075" y="245069"/>
                </a:cubicBezTo>
                <a:cubicBezTo>
                  <a:pt x="5112075" y="245069"/>
                  <a:pt x="5112075" y="245069"/>
                  <a:pt x="5112075" y="239798"/>
                </a:cubicBezTo>
                <a:cubicBezTo>
                  <a:pt x="5112075" y="239798"/>
                  <a:pt x="5112075" y="239798"/>
                  <a:pt x="5112075" y="234528"/>
                </a:cubicBezTo>
                <a:cubicBezTo>
                  <a:pt x="5112075" y="234528"/>
                  <a:pt x="5112075" y="234528"/>
                  <a:pt x="5112075" y="229257"/>
                </a:cubicBezTo>
                <a:cubicBezTo>
                  <a:pt x="5112075" y="229257"/>
                  <a:pt x="5112075" y="229257"/>
                  <a:pt x="5112075" y="223987"/>
                </a:cubicBezTo>
                <a:cubicBezTo>
                  <a:pt x="5112075" y="219705"/>
                  <a:pt x="5111581" y="215876"/>
                  <a:pt x="5110634" y="212540"/>
                </a:cubicBezTo>
                <a:cubicBezTo>
                  <a:pt x="5109688" y="209658"/>
                  <a:pt x="5107795" y="206776"/>
                  <a:pt x="5105860" y="204388"/>
                </a:cubicBezTo>
                <a:cubicBezTo>
                  <a:pt x="5103473" y="201999"/>
                  <a:pt x="5100592" y="200558"/>
                  <a:pt x="5097259" y="199117"/>
                </a:cubicBezTo>
                <a:cubicBezTo>
                  <a:pt x="5093884" y="198170"/>
                  <a:pt x="5090057" y="197223"/>
                  <a:pt x="5085776" y="197223"/>
                </a:cubicBezTo>
                <a:close/>
                <a:moveTo>
                  <a:pt x="4709392" y="193508"/>
                </a:moveTo>
                <a:cubicBezTo>
                  <a:pt x="4717889" y="200088"/>
                  <a:pt x="4717889" y="200088"/>
                  <a:pt x="4717889" y="200088"/>
                </a:cubicBezTo>
                <a:cubicBezTo>
                  <a:pt x="4725875" y="207158"/>
                  <a:pt x="4725875" y="207158"/>
                  <a:pt x="4725875" y="207158"/>
                </a:cubicBezTo>
                <a:cubicBezTo>
                  <a:pt x="4734351" y="213738"/>
                  <a:pt x="4734351" y="213738"/>
                  <a:pt x="4734351" y="213738"/>
                </a:cubicBezTo>
                <a:cubicBezTo>
                  <a:pt x="4742358" y="220340"/>
                  <a:pt x="4742358" y="220340"/>
                  <a:pt x="4742358" y="220340"/>
                </a:cubicBezTo>
                <a:cubicBezTo>
                  <a:pt x="4750834" y="227410"/>
                  <a:pt x="4750834" y="227410"/>
                  <a:pt x="4750834" y="227410"/>
                </a:cubicBezTo>
                <a:cubicBezTo>
                  <a:pt x="4759310" y="233991"/>
                  <a:pt x="4759310" y="233991"/>
                  <a:pt x="4759310" y="233991"/>
                </a:cubicBezTo>
                <a:cubicBezTo>
                  <a:pt x="4767296" y="241040"/>
                  <a:pt x="4767296" y="241040"/>
                  <a:pt x="4767296" y="241040"/>
                </a:cubicBezTo>
                <a:lnTo>
                  <a:pt x="4775793" y="247641"/>
                </a:lnTo>
                <a:cubicBezTo>
                  <a:pt x="4769191" y="247173"/>
                  <a:pt x="4769191" y="247173"/>
                  <a:pt x="4769191" y="247173"/>
                </a:cubicBezTo>
                <a:cubicBezTo>
                  <a:pt x="4762611" y="246704"/>
                  <a:pt x="4762611" y="246704"/>
                  <a:pt x="4762611" y="246704"/>
                </a:cubicBezTo>
                <a:cubicBezTo>
                  <a:pt x="4756477" y="246236"/>
                  <a:pt x="4756477" y="246236"/>
                  <a:pt x="4756477" y="246236"/>
                </a:cubicBezTo>
                <a:cubicBezTo>
                  <a:pt x="4749897" y="245746"/>
                  <a:pt x="4749897" y="245746"/>
                  <a:pt x="4749897" y="245746"/>
                </a:cubicBezTo>
                <a:cubicBezTo>
                  <a:pt x="4743785" y="244809"/>
                  <a:pt x="4743785" y="244809"/>
                  <a:pt x="4743785" y="244809"/>
                </a:cubicBezTo>
                <a:cubicBezTo>
                  <a:pt x="4737183" y="244340"/>
                  <a:pt x="4737183" y="244340"/>
                  <a:pt x="4737183" y="244340"/>
                </a:cubicBezTo>
                <a:cubicBezTo>
                  <a:pt x="4731071" y="243872"/>
                  <a:pt x="4731071" y="243872"/>
                  <a:pt x="4731071" y="243872"/>
                </a:cubicBezTo>
                <a:cubicBezTo>
                  <a:pt x="4724469" y="243403"/>
                  <a:pt x="4724469" y="243403"/>
                  <a:pt x="4724469" y="243403"/>
                </a:cubicBezTo>
                <a:cubicBezTo>
                  <a:pt x="4722574" y="237292"/>
                  <a:pt x="4722574" y="237292"/>
                  <a:pt x="4722574" y="237292"/>
                </a:cubicBezTo>
                <a:cubicBezTo>
                  <a:pt x="4720700" y="231158"/>
                  <a:pt x="4720700" y="231158"/>
                  <a:pt x="4720700" y="231158"/>
                </a:cubicBezTo>
                <a:cubicBezTo>
                  <a:pt x="4718826" y="224578"/>
                  <a:pt x="4718826" y="224578"/>
                  <a:pt x="4718826" y="224578"/>
                </a:cubicBezTo>
                <a:cubicBezTo>
                  <a:pt x="4716930" y="218445"/>
                  <a:pt x="4716930" y="218445"/>
                  <a:pt x="4716930" y="218445"/>
                </a:cubicBezTo>
                <a:cubicBezTo>
                  <a:pt x="4715056" y="212333"/>
                  <a:pt x="4715056" y="212333"/>
                  <a:pt x="4715056" y="212333"/>
                </a:cubicBezTo>
                <a:cubicBezTo>
                  <a:pt x="4713161" y="205731"/>
                  <a:pt x="4713161" y="205731"/>
                  <a:pt x="4713161" y="205731"/>
                </a:cubicBezTo>
                <a:cubicBezTo>
                  <a:pt x="4711287" y="199619"/>
                  <a:pt x="4711287" y="199619"/>
                  <a:pt x="4711287" y="199619"/>
                </a:cubicBezTo>
                <a:cubicBezTo>
                  <a:pt x="4709392" y="193508"/>
                  <a:pt x="4709392" y="193508"/>
                  <a:pt x="4709392" y="193508"/>
                </a:cubicBezTo>
                <a:close/>
                <a:moveTo>
                  <a:pt x="4714119" y="192549"/>
                </a:moveTo>
                <a:cubicBezTo>
                  <a:pt x="4717889" y="193976"/>
                  <a:pt x="4717889" y="193976"/>
                  <a:pt x="4717889" y="193976"/>
                </a:cubicBezTo>
                <a:cubicBezTo>
                  <a:pt x="4722105" y="195382"/>
                  <a:pt x="4722105" y="195382"/>
                  <a:pt x="4722105" y="195382"/>
                </a:cubicBezTo>
                <a:cubicBezTo>
                  <a:pt x="4726343" y="196787"/>
                  <a:pt x="4726343" y="196787"/>
                  <a:pt x="4726343" y="196787"/>
                </a:cubicBezTo>
                <a:cubicBezTo>
                  <a:pt x="4730602" y="197745"/>
                  <a:pt x="4730602" y="197745"/>
                  <a:pt x="4730602" y="197745"/>
                </a:cubicBezTo>
                <a:cubicBezTo>
                  <a:pt x="4734351" y="199151"/>
                  <a:pt x="4734351" y="199151"/>
                  <a:pt x="4734351" y="199151"/>
                </a:cubicBezTo>
                <a:lnTo>
                  <a:pt x="4738589" y="200556"/>
                </a:lnTo>
                <a:cubicBezTo>
                  <a:pt x="4742826" y="201983"/>
                  <a:pt x="4742826" y="201983"/>
                  <a:pt x="4742826" y="201983"/>
                </a:cubicBezTo>
                <a:cubicBezTo>
                  <a:pt x="4747064" y="202920"/>
                  <a:pt x="4747064" y="202920"/>
                  <a:pt x="4747064" y="202920"/>
                </a:cubicBezTo>
                <a:cubicBezTo>
                  <a:pt x="4750365" y="207627"/>
                  <a:pt x="4750365" y="207627"/>
                  <a:pt x="4750365" y="207627"/>
                </a:cubicBezTo>
                <a:cubicBezTo>
                  <a:pt x="4753198" y="212801"/>
                  <a:pt x="4753198" y="212801"/>
                  <a:pt x="4753198" y="212801"/>
                </a:cubicBezTo>
                <a:cubicBezTo>
                  <a:pt x="4756477" y="217508"/>
                  <a:pt x="4756477" y="217508"/>
                  <a:pt x="4756477" y="217508"/>
                </a:cubicBezTo>
                <a:cubicBezTo>
                  <a:pt x="4759778" y="222214"/>
                  <a:pt x="4759778" y="222214"/>
                  <a:pt x="4759778" y="222214"/>
                </a:cubicBezTo>
                <a:cubicBezTo>
                  <a:pt x="4763079" y="226920"/>
                  <a:pt x="4763079" y="226920"/>
                  <a:pt x="4763079" y="226920"/>
                </a:cubicBezTo>
                <a:cubicBezTo>
                  <a:pt x="4766380" y="231627"/>
                  <a:pt x="4766380" y="231627"/>
                  <a:pt x="4766380" y="231627"/>
                </a:cubicBezTo>
                <a:cubicBezTo>
                  <a:pt x="4769660" y="236333"/>
                  <a:pt x="4769660" y="236333"/>
                  <a:pt x="4769660" y="236333"/>
                </a:cubicBezTo>
                <a:cubicBezTo>
                  <a:pt x="4772961" y="241040"/>
                  <a:pt x="4772961" y="241040"/>
                  <a:pt x="4772961" y="241040"/>
                </a:cubicBezTo>
                <a:cubicBezTo>
                  <a:pt x="4765422" y="234928"/>
                  <a:pt x="4765422" y="234928"/>
                  <a:pt x="4765422" y="234928"/>
                </a:cubicBezTo>
                <a:cubicBezTo>
                  <a:pt x="4758351" y="228795"/>
                  <a:pt x="4758351" y="228795"/>
                  <a:pt x="4758351" y="228795"/>
                </a:cubicBezTo>
                <a:cubicBezTo>
                  <a:pt x="4750834" y="223151"/>
                  <a:pt x="4750834" y="223151"/>
                  <a:pt x="4750834" y="223151"/>
                </a:cubicBezTo>
                <a:cubicBezTo>
                  <a:pt x="4743295" y="217039"/>
                  <a:pt x="4743295" y="217039"/>
                  <a:pt x="4743295" y="217039"/>
                </a:cubicBezTo>
                <a:cubicBezTo>
                  <a:pt x="4736246" y="210927"/>
                  <a:pt x="4736246" y="210927"/>
                  <a:pt x="4736246" y="210927"/>
                </a:cubicBezTo>
                <a:cubicBezTo>
                  <a:pt x="4728707" y="204816"/>
                  <a:pt x="4728707" y="204816"/>
                  <a:pt x="4728707" y="204816"/>
                </a:cubicBezTo>
                <a:cubicBezTo>
                  <a:pt x="4721190" y="198682"/>
                  <a:pt x="4721190" y="198682"/>
                  <a:pt x="4721190" y="198682"/>
                </a:cubicBezTo>
                <a:cubicBezTo>
                  <a:pt x="4714119" y="192549"/>
                  <a:pt x="4714119" y="192549"/>
                  <a:pt x="4714119" y="192549"/>
                </a:cubicBezTo>
                <a:close/>
                <a:moveTo>
                  <a:pt x="4705175" y="190675"/>
                </a:moveTo>
                <a:cubicBezTo>
                  <a:pt x="4707049" y="196787"/>
                  <a:pt x="4707049" y="196787"/>
                  <a:pt x="4707049" y="196787"/>
                </a:cubicBezTo>
                <a:cubicBezTo>
                  <a:pt x="4708944" y="202920"/>
                  <a:pt x="4708944" y="202920"/>
                  <a:pt x="4708944" y="202920"/>
                </a:cubicBezTo>
                <a:cubicBezTo>
                  <a:pt x="4710818" y="209501"/>
                  <a:pt x="4710818" y="209501"/>
                  <a:pt x="4710818" y="209501"/>
                </a:cubicBezTo>
                <a:cubicBezTo>
                  <a:pt x="4712692" y="215612"/>
                  <a:pt x="4712692" y="215612"/>
                  <a:pt x="4712692" y="215612"/>
                </a:cubicBezTo>
                <a:cubicBezTo>
                  <a:pt x="4714588" y="221746"/>
                  <a:pt x="4714588" y="221746"/>
                  <a:pt x="4714588" y="221746"/>
                </a:cubicBezTo>
                <a:cubicBezTo>
                  <a:pt x="4716462" y="227857"/>
                  <a:pt x="4716462" y="227857"/>
                  <a:pt x="4716462" y="227857"/>
                </a:cubicBezTo>
                <a:cubicBezTo>
                  <a:pt x="4718357" y="234459"/>
                  <a:pt x="4718357" y="234459"/>
                  <a:pt x="4718357" y="234459"/>
                </a:cubicBezTo>
                <a:cubicBezTo>
                  <a:pt x="4720231" y="240571"/>
                  <a:pt x="4720231" y="240571"/>
                  <a:pt x="4720231" y="240571"/>
                </a:cubicBezTo>
                <a:lnTo>
                  <a:pt x="4713651" y="235396"/>
                </a:lnTo>
                <a:cubicBezTo>
                  <a:pt x="4707517" y="230690"/>
                  <a:pt x="4707517" y="230690"/>
                  <a:pt x="4707517" y="230690"/>
                </a:cubicBezTo>
                <a:cubicBezTo>
                  <a:pt x="4700937" y="225515"/>
                  <a:pt x="4700937" y="225515"/>
                  <a:pt x="4700937" y="225515"/>
                </a:cubicBezTo>
                <a:cubicBezTo>
                  <a:pt x="4694825" y="220340"/>
                  <a:pt x="4694825" y="220340"/>
                  <a:pt x="4694825" y="220340"/>
                </a:cubicBezTo>
                <a:cubicBezTo>
                  <a:pt x="4688223" y="215612"/>
                  <a:pt x="4688223" y="215612"/>
                  <a:pt x="4688223" y="215612"/>
                </a:cubicBezTo>
                <a:cubicBezTo>
                  <a:pt x="4682111" y="210459"/>
                  <a:pt x="4682111" y="210459"/>
                  <a:pt x="4682111" y="210459"/>
                </a:cubicBezTo>
                <a:cubicBezTo>
                  <a:pt x="4675509" y="205731"/>
                  <a:pt x="4675509" y="205731"/>
                  <a:pt x="4675509" y="205731"/>
                </a:cubicBezTo>
                <a:cubicBezTo>
                  <a:pt x="4668929" y="200556"/>
                  <a:pt x="4668929" y="200556"/>
                  <a:pt x="4668929" y="200556"/>
                </a:cubicBezTo>
                <a:cubicBezTo>
                  <a:pt x="4673635" y="199151"/>
                  <a:pt x="4673635" y="199151"/>
                  <a:pt x="4673635" y="199151"/>
                </a:cubicBezTo>
                <a:cubicBezTo>
                  <a:pt x="4678342" y="198214"/>
                  <a:pt x="4678342" y="198214"/>
                  <a:pt x="4678342" y="198214"/>
                </a:cubicBezTo>
                <a:cubicBezTo>
                  <a:pt x="4682580" y="196787"/>
                  <a:pt x="4682580" y="196787"/>
                  <a:pt x="4682580" y="196787"/>
                </a:cubicBezTo>
                <a:cubicBezTo>
                  <a:pt x="4687286" y="195850"/>
                  <a:pt x="4687286" y="195850"/>
                  <a:pt x="4687286" y="195850"/>
                </a:cubicBezTo>
                <a:cubicBezTo>
                  <a:pt x="4691524" y="194445"/>
                  <a:pt x="4691524" y="194445"/>
                  <a:pt x="4691524" y="194445"/>
                </a:cubicBezTo>
                <a:cubicBezTo>
                  <a:pt x="4696230" y="193018"/>
                  <a:pt x="4696230" y="193018"/>
                  <a:pt x="4696230" y="193018"/>
                </a:cubicBezTo>
                <a:cubicBezTo>
                  <a:pt x="4700937" y="192102"/>
                  <a:pt x="4700937" y="192102"/>
                  <a:pt x="4700937" y="192102"/>
                </a:cubicBezTo>
                <a:cubicBezTo>
                  <a:pt x="4705175" y="190675"/>
                  <a:pt x="4705175" y="190675"/>
                  <a:pt x="4705175" y="190675"/>
                </a:cubicBezTo>
                <a:close/>
                <a:moveTo>
                  <a:pt x="4543260" y="172787"/>
                </a:moveTo>
                <a:lnTo>
                  <a:pt x="4548435" y="175619"/>
                </a:lnTo>
                <a:cubicBezTo>
                  <a:pt x="4553631" y="178452"/>
                  <a:pt x="4553631" y="178452"/>
                  <a:pt x="4553631" y="178452"/>
                </a:cubicBezTo>
                <a:cubicBezTo>
                  <a:pt x="4558785" y="181263"/>
                  <a:pt x="4558785" y="181263"/>
                  <a:pt x="4558785" y="181263"/>
                </a:cubicBezTo>
                <a:cubicBezTo>
                  <a:pt x="4563981" y="183605"/>
                  <a:pt x="4563981" y="183605"/>
                  <a:pt x="4563981" y="183605"/>
                </a:cubicBezTo>
                <a:cubicBezTo>
                  <a:pt x="4569625" y="186437"/>
                  <a:pt x="4569625" y="186437"/>
                  <a:pt x="4569625" y="186437"/>
                </a:cubicBezTo>
                <a:cubicBezTo>
                  <a:pt x="4574800" y="189270"/>
                  <a:pt x="4574800" y="189270"/>
                  <a:pt x="4574800" y="189270"/>
                </a:cubicBezTo>
                <a:cubicBezTo>
                  <a:pt x="4579996" y="192102"/>
                  <a:pt x="4579996" y="192102"/>
                  <a:pt x="4579996" y="192102"/>
                </a:cubicBezTo>
                <a:cubicBezTo>
                  <a:pt x="4585150" y="194913"/>
                  <a:pt x="4585150" y="194913"/>
                  <a:pt x="4585150" y="194913"/>
                </a:cubicBezTo>
                <a:cubicBezTo>
                  <a:pt x="4585150" y="194913"/>
                  <a:pt x="4585150" y="195382"/>
                  <a:pt x="4584681" y="195382"/>
                </a:cubicBezTo>
                <a:lnTo>
                  <a:pt x="4584681" y="195850"/>
                </a:lnTo>
                <a:lnTo>
                  <a:pt x="4584681" y="196319"/>
                </a:lnTo>
                <a:lnTo>
                  <a:pt x="4584681" y="196787"/>
                </a:lnTo>
                <a:cubicBezTo>
                  <a:pt x="4584681" y="196787"/>
                  <a:pt x="4584681" y="196787"/>
                  <a:pt x="4584681" y="197277"/>
                </a:cubicBezTo>
                <a:cubicBezTo>
                  <a:pt x="4584681" y="197277"/>
                  <a:pt x="4584681" y="197277"/>
                  <a:pt x="4584681" y="197745"/>
                </a:cubicBezTo>
                <a:cubicBezTo>
                  <a:pt x="4584213" y="197745"/>
                  <a:pt x="4584213" y="197745"/>
                  <a:pt x="4584213" y="198214"/>
                </a:cubicBezTo>
                <a:cubicBezTo>
                  <a:pt x="4584213" y="198214"/>
                  <a:pt x="4584213" y="198214"/>
                  <a:pt x="4584213" y="198682"/>
                </a:cubicBezTo>
                <a:cubicBezTo>
                  <a:pt x="4584213" y="198682"/>
                  <a:pt x="4584213" y="198682"/>
                  <a:pt x="4584213" y="199151"/>
                </a:cubicBezTo>
                <a:cubicBezTo>
                  <a:pt x="4584213" y="199151"/>
                  <a:pt x="4584213" y="199151"/>
                  <a:pt x="4584681" y="199151"/>
                </a:cubicBezTo>
                <a:cubicBezTo>
                  <a:pt x="4584681" y="199151"/>
                  <a:pt x="4584681" y="199151"/>
                  <a:pt x="4584681" y="199619"/>
                </a:cubicBezTo>
                <a:lnTo>
                  <a:pt x="4584681" y="200088"/>
                </a:lnTo>
                <a:cubicBezTo>
                  <a:pt x="4574331" y="202920"/>
                  <a:pt x="4574331" y="202920"/>
                  <a:pt x="4574331" y="202920"/>
                </a:cubicBezTo>
                <a:cubicBezTo>
                  <a:pt x="4564450" y="205731"/>
                  <a:pt x="4564450" y="205731"/>
                  <a:pt x="4564450" y="205731"/>
                </a:cubicBezTo>
                <a:cubicBezTo>
                  <a:pt x="4554568" y="208564"/>
                  <a:pt x="4554568" y="208564"/>
                  <a:pt x="4554568" y="208564"/>
                </a:cubicBezTo>
                <a:cubicBezTo>
                  <a:pt x="4544687" y="211396"/>
                  <a:pt x="4544687" y="211396"/>
                  <a:pt x="4544687" y="211396"/>
                </a:cubicBezTo>
                <a:cubicBezTo>
                  <a:pt x="4534805" y="214228"/>
                  <a:pt x="4534805" y="214228"/>
                  <a:pt x="4534805" y="214228"/>
                </a:cubicBezTo>
                <a:cubicBezTo>
                  <a:pt x="4524434" y="217039"/>
                  <a:pt x="4524434" y="217039"/>
                  <a:pt x="4524434" y="217039"/>
                </a:cubicBezTo>
                <a:cubicBezTo>
                  <a:pt x="4514553" y="219872"/>
                  <a:pt x="4514553" y="219872"/>
                  <a:pt x="4514553" y="219872"/>
                </a:cubicBezTo>
                <a:cubicBezTo>
                  <a:pt x="4504671" y="222683"/>
                  <a:pt x="4504671" y="222683"/>
                  <a:pt x="4504671" y="222683"/>
                </a:cubicBezTo>
                <a:cubicBezTo>
                  <a:pt x="4507951" y="217039"/>
                  <a:pt x="4507951" y="217039"/>
                  <a:pt x="4507951" y="217039"/>
                </a:cubicBezTo>
                <a:cubicBezTo>
                  <a:pt x="4511252" y="210927"/>
                  <a:pt x="4511252" y="210927"/>
                  <a:pt x="4511252" y="210927"/>
                </a:cubicBezTo>
                <a:cubicBezTo>
                  <a:pt x="4514553" y="205263"/>
                  <a:pt x="4514553" y="205263"/>
                  <a:pt x="4514553" y="205263"/>
                </a:cubicBezTo>
                <a:cubicBezTo>
                  <a:pt x="4517854" y="199619"/>
                  <a:pt x="4517854" y="199619"/>
                  <a:pt x="4517854" y="199619"/>
                </a:cubicBezTo>
                <a:cubicBezTo>
                  <a:pt x="4521133" y="193976"/>
                  <a:pt x="4521133" y="193976"/>
                  <a:pt x="4521133" y="193976"/>
                </a:cubicBezTo>
                <a:cubicBezTo>
                  <a:pt x="4523966" y="187864"/>
                  <a:pt x="4523966" y="187864"/>
                  <a:pt x="4523966" y="187864"/>
                </a:cubicBezTo>
                <a:cubicBezTo>
                  <a:pt x="4527267" y="182221"/>
                  <a:pt x="4527267" y="182221"/>
                  <a:pt x="4527267" y="182221"/>
                </a:cubicBezTo>
                <a:cubicBezTo>
                  <a:pt x="4530546" y="176556"/>
                  <a:pt x="4530546" y="176556"/>
                  <a:pt x="4530546" y="176556"/>
                </a:cubicBezTo>
                <a:cubicBezTo>
                  <a:pt x="4531036" y="176556"/>
                  <a:pt x="4531036" y="176556"/>
                  <a:pt x="4531036" y="176556"/>
                </a:cubicBezTo>
                <a:cubicBezTo>
                  <a:pt x="4531505" y="176556"/>
                  <a:pt x="4531505" y="176556"/>
                  <a:pt x="4531505" y="176556"/>
                </a:cubicBezTo>
                <a:cubicBezTo>
                  <a:pt x="4531973" y="176556"/>
                  <a:pt x="4531973" y="177025"/>
                  <a:pt x="4531973" y="177025"/>
                </a:cubicBezTo>
                <a:cubicBezTo>
                  <a:pt x="4532442" y="177025"/>
                  <a:pt x="4532442" y="177025"/>
                  <a:pt x="4532442" y="177025"/>
                </a:cubicBezTo>
                <a:cubicBezTo>
                  <a:pt x="4532910" y="177025"/>
                  <a:pt x="4532910" y="177025"/>
                  <a:pt x="4532910" y="177025"/>
                </a:cubicBezTo>
                <a:cubicBezTo>
                  <a:pt x="4533379" y="177025"/>
                  <a:pt x="4533379" y="177025"/>
                  <a:pt x="4533379" y="177025"/>
                </a:cubicBezTo>
                <a:cubicBezTo>
                  <a:pt x="4533847" y="177025"/>
                  <a:pt x="4533847" y="177025"/>
                  <a:pt x="4534316" y="177025"/>
                </a:cubicBezTo>
                <a:cubicBezTo>
                  <a:pt x="4534316" y="177025"/>
                  <a:pt x="4534316" y="177025"/>
                  <a:pt x="4534805" y="177025"/>
                </a:cubicBezTo>
                <a:cubicBezTo>
                  <a:pt x="4535274" y="177025"/>
                  <a:pt x="4535721" y="177025"/>
                  <a:pt x="4535721" y="177025"/>
                </a:cubicBezTo>
                <a:cubicBezTo>
                  <a:pt x="4536190" y="177025"/>
                  <a:pt x="4536680" y="177025"/>
                  <a:pt x="4537148" y="177025"/>
                </a:cubicBezTo>
                <a:cubicBezTo>
                  <a:pt x="4537617" y="176556"/>
                  <a:pt x="4538085" y="176556"/>
                  <a:pt x="4538554" y="176556"/>
                </a:cubicBezTo>
                <a:cubicBezTo>
                  <a:pt x="4539022" y="176088"/>
                  <a:pt x="4539022" y="176088"/>
                  <a:pt x="4539491" y="176088"/>
                </a:cubicBezTo>
                <a:cubicBezTo>
                  <a:pt x="4539959" y="175619"/>
                  <a:pt x="4540449" y="175619"/>
                  <a:pt x="4540449" y="175151"/>
                </a:cubicBezTo>
                <a:cubicBezTo>
                  <a:pt x="4540917" y="175151"/>
                  <a:pt x="4541386" y="174682"/>
                  <a:pt x="4541854" y="174682"/>
                </a:cubicBezTo>
                <a:cubicBezTo>
                  <a:pt x="4541854" y="174192"/>
                  <a:pt x="4542323" y="173724"/>
                  <a:pt x="4542792" y="173724"/>
                </a:cubicBezTo>
                <a:cubicBezTo>
                  <a:pt x="4542792" y="173255"/>
                  <a:pt x="4543260" y="172787"/>
                  <a:pt x="4543260" y="172787"/>
                </a:cubicBezTo>
                <a:close/>
                <a:moveTo>
                  <a:pt x="4525840" y="172787"/>
                </a:moveTo>
                <a:cubicBezTo>
                  <a:pt x="4526308" y="173255"/>
                  <a:pt x="4526308" y="173255"/>
                  <a:pt x="4526308" y="173255"/>
                </a:cubicBezTo>
                <a:cubicBezTo>
                  <a:pt x="4526308" y="173255"/>
                  <a:pt x="4526308" y="173255"/>
                  <a:pt x="4526308" y="173724"/>
                </a:cubicBezTo>
                <a:cubicBezTo>
                  <a:pt x="4526777" y="173724"/>
                  <a:pt x="4526777" y="173724"/>
                  <a:pt x="4526777" y="173724"/>
                </a:cubicBezTo>
                <a:cubicBezTo>
                  <a:pt x="4526777" y="173724"/>
                  <a:pt x="4526777" y="173724"/>
                  <a:pt x="4527267" y="174192"/>
                </a:cubicBezTo>
                <a:lnTo>
                  <a:pt x="4527735" y="174682"/>
                </a:lnTo>
                <a:lnTo>
                  <a:pt x="4524434" y="180794"/>
                </a:lnTo>
                <a:cubicBezTo>
                  <a:pt x="4521133" y="186906"/>
                  <a:pt x="4521133" y="186906"/>
                  <a:pt x="4521133" y="186906"/>
                </a:cubicBezTo>
                <a:cubicBezTo>
                  <a:pt x="4517364" y="193018"/>
                  <a:pt x="4517364" y="193018"/>
                  <a:pt x="4517364" y="193018"/>
                </a:cubicBezTo>
                <a:cubicBezTo>
                  <a:pt x="4514084" y="199151"/>
                  <a:pt x="4514084" y="199151"/>
                  <a:pt x="4514084" y="199151"/>
                </a:cubicBezTo>
                <a:cubicBezTo>
                  <a:pt x="4510783" y="205263"/>
                  <a:pt x="4510783" y="205263"/>
                  <a:pt x="4510783" y="205263"/>
                </a:cubicBezTo>
                <a:cubicBezTo>
                  <a:pt x="4507482" y="211396"/>
                  <a:pt x="4507482" y="211396"/>
                  <a:pt x="4507482" y="211396"/>
                </a:cubicBezTo>
                <a:cubicBezTo>
                  <a:pt x="4503713" y="217508"/>
                  <a:pt x="4503713" y="217508"/>
                  <a:pt x="4503713" y="217508"/>
                </a:cubicBezTo>
                <a:cubicBezTo>
                  <a:pt x="4500433" y="223641"/>
                  <a:pt x="4500433" y="223641"/>
                  <a:pt x="4500433" y="223641"/>
                </a:cubicBezTo>
                <a:cubicBezTo>
                  <a:pt x="4494769" y="221746"/>
                  <a:pt x="4494769" y="221746"/>
                  <a:pt x="4494769" y="221746"/>
                </a:cubicBezTo>
                <a:cubicBezTo>
                  <a:pt x="4489615" y="219872"/>
                  <a:pt x="4489615" y="219872"/>
                  <a:pt x="4489615" y="219872"/>
                </a:cubicBezTo>
                <a:cubicBezTo>
                  <a:pt x="4483950" y="218445"/>
                  <a:pt x="4483950" y="218445"/>
                  <a:pt x="4483950" y="218445"/>
                </a:cubicBezTo>
                <a:cubicBezTo>
                  <a:pt x="4478307" y="216571"/>
                  <a:pt x="4478307" y="216571"/>
                  <a:pt x="4478307" y="216571"/>
                </a:cubicBezTo>
                <a:cubicBezTo>
                  <a:pt x="4473132" y="214697"/>
                  <a:pt x="4473132" y="214697"/>
                  <a:pt x="4473132" y="214697"/>
                </a:cubicBezTo>
                <a:cubicBezTo>
                  <a:pt x="4467488" y="213270"/>
                  <a:pt x="4467488" y="213270"/>
                  <a:pt x="4467488" y="213270"/>
                </a:cubicBezTo>
                <a:cubicBezTo>
                  <a:pt x="4461823" y="211396"/>
                  <a:pt x="4461823" y="211396"/>
                  <a:pt x="4461823" y="211396"/>
                </a:cubicBezTo>
                <a:cubicBezTo>
                  <a:pt x="4456648" y="209501"/>
                  <a:pt x="4456648" y="209501"/>
                  <a:pt x="4456648" y="209501"/>
                </a:cubicBezTo>
                <a:cubicBezTo>
                  <a:pt x="4465124" y="204816"/>
                  <a:pt x="4465124" y="204816"/>
                  <a:pt x="4465124" y="204816"/>
                </a:cubicBezTo>
                <a:cubicBezTo>
                  <a:pt x="4474069" y="200556"/>
                  <a:pt x="4474069" y="200556"/>
                  <a:pt x="4474069" y="200556"/>
                </a:cubicBezTo>
                <a:cubicBezTo>
                  <a:pt x="4482545" y="195850"/>
                  <a:pt x="4482545" y="195850"/>
                  <a:pt x="4482545" y="195850"/>
                </a:cubicBezTo>
                <a:cubicBezTo>
                  <a:pt x="4490999" y="191144"/>
                  <a:pt x="4490999" y="191144"/>
                  <a:pt x="4490999" y="191144"/>
                </a:cubicBezTo>
                <a:cubicBezTo>
                  <a:pt x="4499965" y="186437"/>
                  <a:pt x="4499965" y="186437"/>
                  <a:pt x="4499965" y="186437"/>
                </a:cubicBezTo>
                <a:cubicBezTo>
                  <a:pt x="4508441" y="181731"/>
                  <a:pt x="4508441" y="181731"/>
                  <a:pt x="4508441" y="181731"/>
                </a:cubicBezTo>
                <a:cubicBezTo>
                  <a:pt x="4517364" y="177493"/>
                  <a:pt x="4517364" y="177493"/>
                  <a:pt x="4517364" y="177493"/>
                </a:cubicBezTo>
                <a:cubicBezTo>
                  <a:pt x="4525840" y="172787"/>
                  <a:pt x="4525840" y="172787"/>
                  <a:pt x="4525840" y="172787"/>
                </a:cubicBezTo>
                <a:close/>
                <a:moveTo>
                  <a:pt x="4478307" y="172318"/>
                </a:moveTo>
                <a:cubicBezTo>
                  <a:pt x="4475006" y="177025"/>
                  <a:pt x="4475006" y="177025"/>
                  <a:pt x="4475006" y="177025"/>
                </a:cubicBezTo>
                <a:cubicBezTo>
                  <a:pt x="4471705" y="181731"/>
                  <a:pt x="4471705" y="181731"/>
                  <a:pt x="4471705" y="181731"/>
                </a:cubicBezTo>
                <a:cubicBezTo>
                  <a:pt x="4468404" y="185969"/>
                  <a:pt x="4468404" y="185969"/>
                  <a:pt x="4468404" y="185969"/>
                </a:cubicBezTo>
                <a:cubicBezTo>
                  <a:pt x="4465124" y="190675"/>
                  <a:pt x="4465124" y="190675"/>
                  <a:pt x="4465124" y="190675"/>
                </a:cubicBezTo>
                <a:cubicBezTo>
                  <a:pt x="4461355" y="194913"/>
                  <a:pt x="4461355" y="194913"/>
                  <a:pt x="4461355" y="194913"/>
                </a:cubicBezTo>
                <a:cubicBezTo>
                  <a:pt x="4458075" y="199619"/>
                  <a:pt x="4458075" y="199619"/>
                  <a:pt x="4458075" y="199619"/>
                </a:cubicBezTo>
                <a:cubicBezTo>
                  <a:pt x="4454774" y="203857"/>
                  <a:pt x="4454774" y="203857"/>
                  <a:pt x="4454774" y="203857"/>
                </a:cubicBezTo>
                <a:cubicBezTo>
                  <a:pt x="4451473" y="208564"/>
                  <a:pt x="4451473" y="208564"/>
                  <a:pt x="4451473" y="208564"/>
                </a:cubicBezTo>
                <a:cubicBezTo>
                  <a:pt x="4447704" y="209969"/>
                  <a:pt x="4447704" y="209969"/>
                  <a:pt x="4447704" y="209969"/>
                </a:cubicBezTo>
                <a:cubicBezTo>
                  <a:pt x="4444403" y="210927"/>
                  <a:pt x="4444403" y="210927"/>
                  <a:pt x="4444403" y="210927"/>
                </a:cubicBezTo>
                <a:cubicBezTo>
                  <a:pt x="4440655" y="212333"/>
                  <a:pt x="4440655" y="212333"/>
                  <a:pt x="4440655" y="212333"/>
                </a:cubicBezTo>
                <a:cubicBezTo>
                  <a:pt x="4437354" y="213738"/>
                  <a:pt x="4437354" y="213738"/>
                  <a:pt x="4437354" y="213738"/>
                </a:cubicBezTo>
                <a:cubicBezTo>
                  <a:pt x="4433585" y="215144"/>
                  <a:pt x="4433585" y="215144"/>
                  <a:pt x="4433585" y="215144"/>
                </a:cubicBezTo>
                <a:cubicBezTo>
                  <a:pt x="4430284" y="216102"/>
                  <a:pt x="4430284" y="216102"/>
                  <a:pt x="4430284" y="216102"/>
                </a:cubicBezTo>
                <a:cubicBezTo>
                  <a:pt x="4426983" y="217508"/>
                  <a:pt x="4426983" y="217508"/>
                  <a:pt x="4426983" y="217508"/>
                </a:cubicBezTo>
                <a:cubicBezTo>
                  <a:pt x="4423235" y="218913"/>
                  <a:pt x="4423235" y="218913"/>
                  <a:pt x="4423235" y="218913"/>
                </a:cubicBezTo>
                <a:lnTo>
                  <a:pt x="4430284" y="213270"/>
                </a:lnTo>
                <a:cubicBezTo>
                  <a:pt x="4437354" y="207158"/>
                  <a:pt x="4437354" y="207158"/>
                  <a:pt x="4437354" y="207158"/>
                </a:cubicBezTo>
                <a:cubicBezTo>
                  <a:pt x="4443935" y="201515"/>
                  <a:pt x="4443935" y="201515"/>
                  <a:pt x="4443935" y="201515"/>
                </a:cubicBezTo>
                <a:cubicBezTo>
                  <a:pt x="4451005" y="195850"/>
                  <a:pt x="4451005" y="195850"/>
                  <a:pt x="4451005" y="195850"/>
                </a:cubicBezTo>
                <a:cubicBezTo>
                  <a:pt x="4457607" y="189738"/>
                  <a:pt x="4457607" y="189738"/>
                  <a:pt x="4457607" y="189738"/>
                </a:cubicBezTo>
                <a:cubicBezTo>
                  <a:pt x="4464656" y="184095"/>
                  <a:pt x="4464656" y="184095"/>
                  <a:pt x="4464656" y="184095"/>
                </a:cubicBezTo>
                <a:cubicBezTo>
                  <a:pt x="4471705" y="178452"/>
                  <a:pt x="4471705" y="178452"/>
                  <a:pt x="4471705" y="178452"/>
                </a:cubicBezTo>
                <a:cubicBezTo>
                  <a:pt x="4478307" y="172318"/>
                  <a:pt x="4478307" y="172318"/>
                  <a:pt x="4478307" y="172318"/>
                </a:cubicBezTo>
                <a:close/>
                <a:moveTo>
                  <a:pt x="4634088" y="164311"/>
                </a:moveTo>
                <a:cubicBezTo>
                  <a:pt x="4642096" y="167143"/>
                  <a:pt x="4642096" y="167143"/>
                  <a:pt x="4642096" y="167143"/>
                </a:cubicBezTo>
                <a:cubicBezTo>
                  <a:pt x="4650571" y="170423"/>
                  <a:pt x="4650571" y="170423"/>
                  <a:pt x="4650571" y="170423"/>
                </a:cubicBezTo>
                <a:cubicBezTo>
                  <a:pt x="4659047" y="173255"/>
                  <a:pt x="4659047" y="173255"/>
                  <a:pt x="4659047" y="173255"/>
                </a:cubicBezTo>
                <a:cubicBezTo>
                  <a:pt x="4667502" y="176556"/>
                  <a:pt x="4667502" y="176556"/>
                  <a:pt x="4667502" y="176556"/>
                </a:cubicBezTo>
                <a:cubicBezTo>
                  <a:pt x="4675999" y="179389"/>
                  <a:pt x="4675999" y="179389"/>
                  <a:pt x="4675999" y="179389"/>
                </a:cubicBezTo>
                <a:cubicBezTo>
                  <a:pt x="4683985" y="182221"/>
                  <a:pt x="4683985" y="182221"/>
                  <a:pt x="4683985" y="182221"/>
                </a:cubicBezTo>
                <a:cubicBezTo>
                  <a:pt x="4692461" y="185500"/>
                  <a:pt x="4692461" y="185500"/>
                  <a:pt x="4692461" y="185500"/>
                </a:cubicBezTo>
                <a:cubicBezTo>
                  <a:pt x="4700937" y="188333"/>
                  <a:pt x="4700937" y="188333"/>
                  <a:pt x="4700937" y="188333"/>
                </a:cubicBezTo>
                <a:lnTo>
                  <a:pt x="4696699" y="189738"/>
                </a:lnTo>
                <a:cubicBezTo>
                  <a:pt x="4691993" y="190675"/>
                  <a:pt x="4691993" y="190675"/>
                  <a:pt x="4691993" y="190675"/>
                </a:cubicBezTo>
                <a:cubicBezTo>
                  <a:pt x="4687755" y="192102"/>
                  <a:pt x="4687755" y="192102"/>
                  <a:pt x="4687755" y="192102"/>
                </a:cubicBezTo>
                <a:cubicBezTo>
                  <a:pt x="4683517" y="193018"/>
                  <a:pt x="4683517" y="193018"/>
                  <a:pt x="4683517" y="193018"/>
                </a:cubicBezTo>
                <a:cubicBezTo>
                  <a:pt x="4679279" y="194445"/>
                  <a:pt x="4679279" y="194445"/>
                  <a:pt x="4679279" y="194445"/>
                </a:cubicBezTo>
                <a:cubicBezTo>
                  <a:pt x="4674572" y="195382"/>
                  <a:pt x="4674572" y="195382"/>
                  <a:pt x="4674572" y="195382"/>
                </a:cubicBezTo>
                <a:cubicBezTo>
                  <a:pt x="4670334" y="196787"/>
                  <a:pt x="4670334" y="196787"/>
                  <a:pt x="4670334" y="196787"/>
                </a:cubicBezTo>
                <a:cubicBezTo>
                  <a:pt x="4666096" y="198214"/>
                  <a:pt x="4666096" y="198214"/>
                  <a:pt x="4666096" y="198214"/>
                </a:cubicBezTo>
                <a:cubicBezTo>
                  <a:pt x="4661858" y="193976"/>
                  <a:pt x="4661858" y="193976"/>
                  <a:pt x="4661858" y="193976"/>
                </a:cubicBezTo>
                <a:cubicBezTo>
                  <a:pt x="4658089" y="189738"/>
                  <a:pt x="4658089" y="189738"/>
                  <a:pt x="4658089" y="189738"/>
                </a:cubicBezTo>
                <a:cubicBezTo>
                  <a:pt x="4653872" y="185500"/>
                  <a:pt x="4653872" y="185500"/>
                  <a:pt x="4653872" y="185500"/>
                </a:cubicBezTo>
                <a:cubicBezTo>
                  <a:pt x="4650103" y="181263"/>
                  <a:pt x="4650103" y="181263"/>
                  <a:pt x="4650103" y="181263"/>
                </a:cubicBezTo>
                <a:cubicBezTo>
                  <a:pt x="4645865" y="177025"/>
                  <a:pt x="4645865" y="177025"/>
                  <a:pt x="4645865" y="177025"/>
                </a:cubicBezTo>
                <a:cubicBezTo>
                  <a:pt x="4642096" y="172787"/>
                  <a:pt x="4642096" y="172787"/>
                  <a:pt x="4642096" y="172787"/>
                </a:cubicBezTo>
                <a:cubicBezTo>
                  <a:pt x="4637858" y="168549"/>
                  <a:pt x="4637858" y="168549"/>
                  <a:pt x="4637858" y="168549"/>
                </a:cubicBezTo>
                <a:cubicBezTo>
                  <a:pt x="4634088" y="164311"/>
                  <a:pt x="4634088" y="164311"/>
                  <a:pt x="4634088" y="164311"/>
                </a:cubicBezTo>
                <a:close/>
                <a:moveTo>
                  <a:pt x="4489125" y="163843"/>
                </a:moveTo>
                <a:cubicBezTo>
                  <a:pt x="4493832" y="163843"/>
                  <a:pt x="4493832" y="163843"/>
                  <a:pt x="4493832" y="163843"/>
                </a:cubicBezTo>
                <a:cubicBezTo>
                  <a:pt x="4498070" y="164311"/>
                  <a:pt x="4498070" y="164311"/>
                  <a:pt x="4498070" y="164311"/>
                </a:cubicBezTo>
                <a:cubicBezTo>
                  <a:pt x="4502307" y="164780"/>
                  <a:pt x="4502307" y="164780"/>
                  <a:pt x="4502307" y="164780"/>
                </a:cubicBezTo>
                <a:cubicBezTo>
                  <a:pt x="4506545" y="165269"/>
                  <a:pt x="4506545" y="165269"/>
                  <a:pt x="4506545" y="165269"/>
                </a:cubicBezTo>
                <a:cubicBezTo>
                  <a:pt x="4510783" y="165738"/>
                  <a:pt x="4510783" y="165738"/>
                  <a:pt x="4510783" y="165738"/>
                </a:cubicBezTo>
                <a:cubicBezTo>
                  <a:pt x="4515021" y="166206"/>
                  <a:pt x="4515021" y="166206"/>
                  <a:pt x="4515021" y="166206"/>
                </a:cubicBezTo>
                <a:cubicBezTo>
                  <a:pt x="4519259" y="166206"/>
                  <a:pt x="4519259" y="166206"/>
                  <a:pt x="4519259" y="166206"/>
                </a:cubicBezTo>
                <a:cubicBezTo>
                  <a:pt x="4523966" y="166675"/>
                  <a:pt x="4523966" y="166675"/>
                  <a:pt x="4523966" y="166675"/>
                </a:cubicBezTo>
                <a:cubicBezTo>
                  <a:pt x="4523966" y="167143"/>
                  <a:pt x="4523966" y="167143"/>
                  <a:pt x="4523966" y="167143"/>
                </a:cubicBezTo>
                <a:lnTo>
                  <a:pt x="4523966" y="167612"/>
                </a:lnTo>
                <a:cubicBezTo>
                  <a:pt x="4523966" y="167612"/>
                  <a:pt x="4523966" y="167612"/>
                  <a:pt x="4523966" y="168080"/>
                </a:cubicBezTo>
                <a:cubicBezTo>
                  <a:pt x="4523966" y="168549"/>
                  <a:pt x="4523966" y="168549"/>
                  <a:pt x="4523966" y="168549"/>
                </a:cubicBezTo>
                <a:lnTo>
                  <a:pt x="4523966" y="169039"/>
                </a:lnTo>
                <a:cubicBezTo>
                  <a:pt x="4523966" y="169039"/>
                  <a:pt x="4523966" y="169039"/>
                  <a:pt x="4524434" y="169507"/>
                </a:cubicBezTo>
                <a:cubicBezTo>
                  <a:pt x="4515958" y="174192"/>
                  <a:pt x="4515958" y="174192"/>
                  <a:pt x="4515958" y="174192"/>
                </a:cubicBezTo>
                <a:cubicBezTo>
                  <a:pt x="4507951" y="178452"/>
                  <a:pt x="4507951" y="178452"/>
                  <a:pt x="4507951" y="178452"/>
                </a:cubicBezTo>
                <a:cubicBezTo>
                  <a:pt x="4499496" y="183137"/>
                  <a:pt x="4499496" y="183137"/>
                  <a:pt x="4499496" y="183137"/>
                </a:cubicBezTo>
                <a:cubicBezTo>
                  <a:pt x="4490999" y="187374"/>
                  <a:pt x="4490999" y="187374"/>
                  <a:pt x="4490999" y="187374"/>
                </a:cubicBezTo>
                <a:cubicBezTo>
                  <a:pt x="4483013" y="191634"/>
                  <a:pt x="4483013" y="191634"/>
                  <a:pt x="4483013" y="191634"/>
                </a:cubicBezTo>
                <a:cubicBezTo>
                  <a:pt x="4474537" y="196319"/>
                  <a:pt x="4474537" y="196319"/>
                  <a:pt x="4474537" y="196319"/>
                </a:cubicBezTo>
                <a:cubicBezTo>
                  <a:pt x="4466530" y="200556"/>
                  <a:pt x="4466530" y="200556"/>
                  <a:pt x="4466530" y="200556"/>
                </a:cubicBezTo>
                <a:cubicBezTo>
                  <a:pt x="4458075" y="204816"/>
                  <a:pt x="4458075" y="204816"/>
                  <a:pt x="4458075" y="204816"/>
                </a:cubicBezTo>
                <a:cubicBezTo>
                  <a:pt x="4461823" y="199619"/>
                  <a:pt x="4461823" y="199619"/>
                  <a:pt x="4461823" y="199619"/>
                </a:cubicBezTo>
                <a:cubicBezTo>
                  <a:pt x="4466061" y="194445"/>
                  <a:pt x="4466061" y="194445"/>
                  <a:pt x="4466061" y="194445"/>
                </a:cubicBezTo>
                <a:cubicBezTo>
                  <a:pt x="4469831" y="189270"/>
                  <a:pt x="4469831" y="189270"/>
                  <a:pt x="4469831" y="189270"/>
                </a:cubicBezTo>
                <a:cubicBezTo>
                  <a:pt x="4473600" y="184095"/>
                  <a:pt x="4473600" y="184095"/>
                  <a:pt x="4473600" y="184095"/>
                </a:cubicBezTo>
                <a:cubicBezTo>
                  <a:pt x="4477838" y="179389"/>
                  <a:pt x="4477838" y="179389"/>
                  <a:pt x="4477838" y="179389"/>
                </a:cubicBezTo>
                <a:cubicBezTo>
                  <a:pt x="4481586" y="174192"/>
                  <a:pt x="4481586" y="174192"/>
                  <a:pt x="4481586" y="174192"/>
                </a:cubicBezTo>
                <a:lnTo>
                  <a:pt x="4485356" y="169039"/>
                </a:lnTo>
                <a:cubicBezTo>
                  <a:pt x="4489125" y="163843"/>
                  <a:pt x="4489125" y="163843"/>
                  <a:pt x="4489125" y="163843"/>
                </a:cubicBezTo>
                <a:close/>
                <a:moveTo>
                  <a:pt x="4627976" y="162906"/>
                </a:moveTo>
                <a:cubicBezTo>
                  <a:pt x="4632193" y="167143"/>
                  <a:pt x="4632193" y="167143"/>
                  <a:pt x="4632193" y="167143"/>
                </a:cubicBezTo>
                <a:lnTo>
                  <a:pt x="4636452" y="171381"/>
                </a:lnTo>
                <a:cubicBezTo>
                  <a:pt x="4640690" y="176088"/>
                  <a:pt x="4640690" y="176088"/>
                  <a:pt x="4640690" y="176088"/>
                </a:cubicBezTo>
                <a:cubicBezTo>
                  <a:pt x="4644907" y="180326"/>
                  <a:pt x="4644907" y="180326"/>
                  <a:pt x="4644907" y="180326"/>
                </a:cubicBezTo>
                <a:cubicBezTo>
                  <a:pt x="4649145" y="185032"/>
                  <a:pt x="4649145" y="185032"/>
                  <a:pt x="4649145" y="185032"/>
                </a:cubicBezTo>
                <a:cubicBezTo>
                  <a:pt x="4653404" y="189270"/>
                  <a:pt x="4653404" y="189270"/>
                  <a:pt x="4653404" y="189270"/>
                </a:cubicBezTo>
                <a:cubicBezTo>
                  <a:pt x="4657620" y="193508"/>
                  <a:pt x="4657620" y="193508"/>
                  <a:pt x="4657620" y="193508"/>
                </a:cubicBezTo>
                <a:cubicBezTo>
                  <a:pt x="4661858" y="198214"/>
                  <a:pt x="4661858" y="198214"/>
                  <a:pt x="4661858" y="198214"/>
                </a:cubicBezTo>
                <a:cubicBezTo>
                  <a:pt x="4654788" y="198214"/>
                  <a:pt x="4654788" y="198214"/>
                  <a:pt x="4654788" y="198214"/>
                </a:cubicBezTo>
                <a:cubicBezTo>
                  <a:pt x="4647739" y="197745"/>
                  <a:pt x="4647739" y="197745"/>
                  <a:pt x="4647739" y="197745"/>
                </a:cubicBezTo>
                <a:cubicBezTo>
                  <a:pt x="4640690" y="197745"/>
                  <a:pt x="4640690" y="197745"/>
                  <a:pt x="4640690" y="197745"/>
                </a:cubicBezTo>
                <a:cubicBezTo>
                  <a:pt x="4634088" y="197745"/>
                  <a:pt x="4634088" y="197745"/>
                  <a:pt x="4634088" y="197745"/>
                </a:cubicBezTo>
                <a:cubicBezTo>
                  <a:pt x="4627039" y="197277"/>
                  <a:pt x="4627039" y="197277"/>
                  <a:pt x="4627039" y="197277"/>
                </a:cubicBezTo>
                <a:cubicBezTo>
                  <a:pt x="4619969" y="197277"/>
                  <a:pt x="4619969" y="197277"/>
                  <a:pt x="4619969" y="197277"/>
                </a:cubicBezTo>
                <a:cubicBezTo>
                  <a:pt x="4612899" y="197277"/>
                  <a:pt x="4612899" y="197277"/>
                  <a:pt x="4612899" y="197277"/>
                </a:cubicBezTo>
                <a:cubicBezTo>
                  <a:pt x="4605849" y="197277"/>
                  <a:pt x="4605849" y="197277"/>
                  <a:pt x="4605849" y="197277"/>
                </a:cubicBezTo>
                <a:cubicBezTo>
                  <a:pt x="4605849" y="196787"/>
                  <a:pt x="4605849" y="196787"/>
                  <a:pt x="4605849" y="196319"/>
                </a:cubicBezTo>
                <a:cubicBezTo>
                  <a:pt x="4605849" y="195850"/>
                  <a:pt x="4605849" y="195850"/>
                  <a:pt x="4605849" y="195382"/>
                </a:cubicBezTo>
                <a:lnTo>
                  <a:pt x="4605381" y="194913"/>
                </a:lnTo>
                <a:cubicBezTo>
                  <a:pt x="4605381" y="194445"/>
                  <a:pt x="4605381" y="194445"/>
                  <a:pt x="4605381" y="193976"/>
                </a:cubicBezTo>
                <a:cubicBezTo>
                  <a:pt x="4604912" y="193976"/>
                  <a:pt x="4604912" y="193508"/>
                  <a:pt x="4604912" y="193508"/>
                </a:cubicBezTo>
                <a:cubicBezTo>
                  <a:pt x="4604912" y="193018"/>
                  <a:pt x="4604444" y="193018"/>
                  <a:pt x="4604444" y="192549"/>
                </a:cubicBezTo>
                <a:lnTo>
                  <a:pt x="4603954" y="192102"/>
                </a:lnTo>
                <a:cubicBezTo>
                  <a:pt x="4603954" y="191634"/>
                  <a:pt x="4603486" y="191634"/>
                  <a:pt x="4603486" y="191634"/>
                </a:cubicBezTo>
                <a:cubicBezTo>
                  <a:pt x="4606787" y="187864"/>
                  <a:pt x="4606787" y="187864"/>
                  <a:pt x="4606787" y="187864"/>
                </a:cubicBezTo>
                <a:cubicBezTo>
                  <a:pt x="4609619" y="184095"/>
                  <a:pt x="4609619" y="184095"/>
                  <a:pt x="4609619" y="184095"/>
                </a:cubicBezTo>
                <a:cubicBezTo>
                  <a:pt x="4612899" y="180794"/>
                  <a:pt x="4612899" y="180794"/>
                  <a:pt x="4612899" y="180794"/>
                </a:cubicBezTo>
                <a:cubicBezTo>
                  <a:pt x="4615731" y="177025"/>
                  <a:pt x="4615731" y="177025"/>
                  <a:pt x="4615731" y="177025"/>
                </a:cubicBezTo>
                <a:cubicBezTo>
                  <a:pt x="4619032" y="173724"/>
                  <a:pt x="4619032" y="173724"/>
                  <a:pt x="4619032" y="173724"/>
                </a:cubicBezTo>
                <a:cubicBezTo>
                  <a:pt x="4621864" y="169955"/>
                  <a:pt x="4621864" y="169955"/>
                  <a:pt x="4621864" y="169955"/>
                </a:cubicBezTo>
                <a:cubicBezTo>
                  <a:pt x="4624675" y="166206"/>
                  <a:pt x="4624675" y="166206"/>
                  <a:pt x="4624675" y="166206"/>
                </a:cubicBezTo>
                <a:cubicBezTo>
                  <a:pt x="4627976" y="162906"/>
                  <a:pt x="4627976" y="162906"/>
                  <a:pt x="4627976" y="162906"/>
                </a:cubicBezTo>
                <a:close/>
                <a:moveTo>
                  <a:pt x="4624207" y="161969"/>
                </a:moveTo>
                <a:lnTo>
                  <a:pt x="4621396" y="165738"/>
                </a:lnTo>
                <a:cubicBezTo>
                  <a:pt x="4618563" y="169039"/>
                  <a:pt x="4618563" y="169039"/>
                  <a:pt x="4618563" y="169039"/>
                </a:cubicBezTo>
                <a:cubicBezTo>
                  <a:pt x="4615262" y="172318"/>
                  <a:pt x="4615262" y="172318"/>
                  <a:pt x="4615262" y="172318"/>
                </a:cubicBezTo>
                <a:cubicBezTo>
                  <a:pt x="4612451" y="175619"/>
                  <a:pt x="4612451" y="175619"/>
                  <a:pt x="4612451" y="175619"/>
                </a:cubicBezTo>
                <a:cubicBezTo>
                  <a:pt x="4609619" y="178920"/>
                  <a:pt x="4609619" y="178920"/>
                  <a:pt x="4609619" y="178920"/>
                </a:cubicBezTo>
                <a:cubicBezTo>
                  <a:pt x="4606787" y="182668"/>
                  <a:pt x="4606787" y="182668"/>
                  <a:pt x="4606787" y="182668"/>
                </a:cubicBezTo>
                <a:cubicBezTo>
                  <a:pt x="4603954" y="185969"/>
                  <a:pt x="4603954" y="185969"/>
                  <a:pt x="4603954" y="185969"/>
                </a:cubicBezTo>
                <a:cubicBezTo>
                  <a:pt x="4601143" y="189270"/>
                  <a:pt x="4601143" y="189270"/>
                  <a:pt x="4601143" y="189270"/>
                </a:cubicBezTo>
                <a:cubicBezTo>
                  <a:pt x="4600675" y="189270"/>
                  <a:pt x="4600675" y="188801"/>
                  <a:pt x="4600185" y="188801"/>
                </a:cubicBezTo>
                <a:cubicBezTo>
                  <a:pt x="4600185" y="188801"/>
                  <a:pt x="4600185" y="188801"/>
                  <a:pt x="4599737" y="188333"/>
                </a:cubicBezTo>
                <a:lnTo>
                  <a:pt x="4599269" y="188333"/>
                </a:lnTo>
                <a:cubicBezTo>
                  <a:pt x="4598800" y="188333"/>
                  <a:pt x="4598800" y="187864"/>
                  <a:pt x="4598311" y="187864"/>
                </a:cubicBezTo>
                <a:lnTo>
                  <a:pt x="4597842" y="187864"/>
                </a:lnTo>
                <a:cubicBezTo>
                  <a:pt x="4597374" y="187864"/>
                  <a:pt x="4596905" y="187864"/>
                  <a:pt x="4596905" y="187864"/>
                </a:cubicBezTo>
                <a:cubicBezTo>
                  <a:pt x="4596437" y="187864"/>
                  <a:pt x="4596437" y="187374"/>
                  <a:pt x="4595968" y="187374"/>
                </a:cubicBezTo>
                <a:lnTo>
                  <a:pt x="4595500" y="187374"/>
                </a:lnTo>
                <a:cubicBezTo>
                  <a:pt x="4595031" y="187374"/>
                  <a:pt x="4594541" y="187374"/>
                  <a:pt x="4594094" y="187864"/>
                </a:cubicBezTo>
                <a:cubicBezTo>
                  <a:pt x="4593625" y="187864"/>
                  <a:pt x="4593157" y="187864"/>
                  <a:pt x="4592688" y="187864"/>
                </a:cubicBezTo>
                <a:cubicBezTo>
                  <a:pt x="4592220" y="187864"/>
                  <a:pt x="4591751" y="188333"/>
                  <a:pt x="4591283" y="188333"/>
                </a:cubicBezTo>
                <a:cubicBezTo>
                  <a:pt x="4591283" y="188333"/>
                  <a:pt x="4590793" y="188801"/>
                  <a:pt x="4590325" y="188801"/>
                </a:cubicBezTo>
                <a:cubicBezTo>
                  <a:pt x="4589877" y="188801"/>
                  <a:pt x="4589409" y="189270"/>
                  <a:pt x="4589409" y="189270"/>
                </a:cubicBezTo>
                <a:cubicBezTo>
                  <a:pt x="4588919" y="189738"/>
                  <a:pt x="4588451" y="189738"/>
                  <a:pt x="4588451" y="190207"/>
                </a:cubicBezTo>
                <a:cubicBezTo>
                  <a:pt x="4587982" y="190675"/>
                  <a:pt x="4587513" y="190675"/>
                  <a:pt x="4587513" y="191144"/>
                </a:cubicBezTo>
                <a:cubicBezTo>
                  <a:pt x="4587045" y="191144"/>
                  <a:pt x="4587045" y="191634"/>
                  <a:pt x="4586576" y="192102"/>
                </a:cubicBezTo>
                <a:cubicBezTo>
                  <a:pt x="4581380" y="189270"/>
                  <a:pt x="4581380" y="189270"/>
                  <a:pt x="4581380" y="189270"/>
                </a:cubicBezTo>
                <a:cubicBezTo>
                  <a:pt x="4576226" y="186437"/>
                  <a:pt x="4576226" y="186437"/>
                  <a:pt x="4576226" y="186437"/>
                </a:cubicBezTo>
                <a:cubicBezTo>
                  <a:pt x="4571030" y="183605"/>
                  <a:pt x="4571030" y="183605"/>
                  <a:pt x="4571030" y="183605"/>
                </a:cubicBezTo>
                <a:cubicBezTo>
                  <a:pt x="4565855" y="180794"/>
                  <a:pt x="4565855" y="180794"/>
                  <a:pt x="4565855" y="180794"/>
                </a:cubicBezTo>
                <a:cubicBezTo>
                  <a:pt x="4560680" y="177962"/>
                  <a:pt x="4560680" y="177962"/>
                  <a:pt x="4560680" y="177962"/>
                </a:cubicBezTo>
                <a:cubicBezTo>
                  <a:pt x="4555505" y="175151"/>
                  <a:pt x="4555505" y="175151"/>
                  <a:pt x="4555505" y="175151"/>
                </a:cubicBezTo>
                <a:cubicBezTo>
                  <a:pt x="4550330" y="172318"/>
                  <a:pt x="4550330" y="172318"/>
                  <a:pt x="4550330" y="172318"/>
                </a:cubicBezTo>
                <a:cubicBezTo>
                  <a:pt x="4544687" y="169955"/>
                  <a:pt x="4544687" y="169955"/>
                  <a:pt x="4544687" y="169955"/>
                </a:cubicBezTo>
                <a:cubicBezTo>
                  <a:pt x="4545155" y="169507"/>
                  <a:pt x="4545155" y="169507"/>
                  <a:pt x="4545155" y="169507"/>
                </a:cubicBezTo>
                <a:lnTo>
                  <a:pt x="4545155" y="169039"/>
                </a:lnTo>
                <a:cubicBezTo>
                  <a:pt x="4545155" y="169039"/>
                  <a:pt x="4545155" y="169039"/>
                  <a:pt x="4545155" y="168549"/>
                </a:cubicBezTo>
                <a:lnTo>
                  <a:pt x="4545155" y="168080"/>
                </a:lnTo>
                <a:cubicBezTo>
                  <a:pt x="4545155" y="168080"/>
                  <a:pt x="4545155" y="168080"/>
                  <a:pt x="4545155" y="167612"/>
                </a:cubicBezTo>
                <a:cubicBezTo>
                  <a:pt x="4545155" y="167612"/>
                  <a:pt x="4545155" y="167612"/>
                  <a:pt x="4545603" y="167612"/>
                </a:cubicBezTo>
                <a:cubicBezTo>
                  <a:pt x="4545603" y="167143"/>
                  <a:pt x="4545603" y="167143"/>
                  <a:pt x="4545603" y="167143"/>
                </a:cubicBezTo>
                <a:cubicBezTo>
                  <a:pt x="4555505" y="166675"/>
                  <a:pt x="4555505" y="166675"/>
                  <a:pt x="4555505" y="166675"/>
                </a:cubicBezTo>
                <a:cubicBezTo>
                  <a:pt x="4564918" y="165738"/>
                  <a:pt x="4564918" y="165738"/>
                  <a:pt x="4564918" y="165738"/>
                </a:cubicBezTo>
                <a:cubicBezTo>
                  <a:pt x="4574800" y="165269"/>
                  <a:pt x="4574800" y="165269"/>
                  <a:pt x="4574800" y="165269"/>
                </a:cubicBezTo>
                <a:cubicBezTo>
                  <a:pt x="4584681" y="164780"/>
                  <a:pt x="4584681" y="164780"/>
                  <a:pt x="4584681" y="164780"/>
                </a:cubicBezTo>
                <a:cubicBezTo>
                  <a:pt x="4594541" y="163843"/>
                  <a:pt x="4594541" y="163843"/>
                  <a:pt x="4594541" y="163843"/>
                </a:cubicBezTo>
                <a:cubicBezTo>
                  <a:pt x="4604444" y="163374"/>
                  <a:pt x="4604444" y="163374"/>
                  <a:pt x="4604444" y="163374"/>
                </a:cubicBezTo>
                <a:cubicBezTo>
                  <a:pt x="4614325" y="162906"/>
                  <a:pt x="4614325" y="162906"/>
                  <a:pt x="4614325" y="162906"/>
                </a:cubicBezTo>
                <a:cubicBezTo>
                  <a:pt x="4624207" y="161969"/>
                  <a:pt x="4624207" y="161969"/>
                  <a:pt x="4624207" y="161969"/>
                </a:cubicBezTo>
                <a:close/>
                <a:moveTo>
                  <a:pt x="4678810" y="159626"/>
                </a:moveTo>
                <a:lnTo>
                  <a:pt x="4685881" y="164311"/>
                </a:lnTo>
                <a:cubicBezTo>
                  <a:pt x="4692930" y="169039"/>
                  <a:pt x="4692930" y="169039"/>
                  <a:pt x="4692930" y="169039"/>
                </a:cubicBezTo>
                <a:cubicBezTo>
                  <a:pt x="4700468" y="173255"/>
                  <a:pt x="4700468" y="173255"/>
                  <a:pt x="4700468" y="173255"/>
                </a:cubicBezTo>
                <a:cubicBezTo>
                  <a:pt x="4707517" y="177962"/>
                  <a:pt x="4707517" y="177962"/>
                  <a:pt x="4707517" y="177962"/>
                </a:cubicBezTo>
                <a:cubicBezTo>
                  <a:pt x="4714588" y="182668"/>
                  <a:pt x="4714588" y="182668"/>
                  <a:pt x="4714588" y="182668"/>
                </a:cubicBezTo>
                <a:cubicBezTo>
                  <a:pt x="4722105" y="187374"/>
                  <a:pt x="4722105" y="187374"/>
                  <a:pt x="4722105" y="187374"/>
                </a:cubicBezTo>
                <a:cubicBezTo>
                  <a:pt x="4729176" y="191634"/>
                  <a:pt x="4729176" y="191634"/>
                  <a:pt x="4729176" y="191634"/>
                </a:cubicBezTo>
                <a:cubicBezTo>
                  <a:pt x="4736246" y="196319"/>
                  <a:pt x="4736246" y="196319"/>
                  <a:pt x="4736246" y="196319"/>
                </a:cubicBezTo>
                <a:cubicBezTo>
                  <a:pt x="4732945" y="195382"/>
                  <a:pt x="4732945" y="195382"/>
                  <a:pt x="4732945" y="195382"/>
                </a:cubicBezTo>
                <a:cubicBezTo>
                  <a:pt x="4729176" y="193976"/>
                  <a:pt x="4729176" y="193976"/>
                  <a:pt x="4729176" y="193976"/>
                </a:cubicBezTo>
                <a:cubicBezTo>
                  <a:pt x="4725406" y="193018"/>
                  <a:pt x="4725406" y="193018"/>
                  <a:pt x="4725406" y="193018"/>
                </a:cubicBezTo>
                <a:cubicBezTo>
                  <a:pt x="4721658" y="191634"/>
                  <a:pt x="4721658" y="191634"/>
                  <a:pt x="4721658" y="191634"/>
                </a:cubicBezTo>
                <a:cubicBezTo>
                  <a:pt x="4718357" y="190675"/>
                  <a:pt x="4718357" y="190675"/>
                  <a:pt x="4718357" y="190675"/>
                </a:cubicBezTo>
                <a:cubicBezTo>
                  <a:pt x="4714588" y="189270"/>
                  <a:pt x="4714588" y="189270"/>
                  <a:pt x="4714588" y="189270"/>
                </a:cubicBezTo>
                <a:cubicBezTo>
                  <a:pt x="4710818" y="188333"/>
                  <a:pt x="4710818" y="188333"/>
                  <a:pt x="4710818" y="188333"/>
                </a:cubicBezTo>
                <a:cubicBezTo>
                  <a:pt x="4707049" y="187374"/>
                  <a:pt x="4707049" y="187374"/>
                  <a:pt x="4707049" y="187374"/>
                </a:cubicBezTo>
                <a:cubicBezTo>
                  <a:pt x="4703748" y="183605"/>
                  <a:pt x="4703748" y="183605"/>
                  <a:pt x="4703748" y="183605"/>
                </a:cubicBezTo>
                <a:cubicBezTo>
                  <a:pt x="4699979" y="180326"/>
                  <a:pt x="4699979" y="180326"/>
                  <a:pt x="4699979" y="180326"/>
                </a:cubicBezTo>
                <a:cubicBezTo>
                  <a:pt x="4696699" y="177025"/>
                  <a:pt x="4696699" y="177025"/>
                  <a:pt x="4696699" y="177025"/>
                </a:cubicBezTo>
                <a:cubicBezTo>
                  <a:pt x="4692930" y="173255"/>
                  <a:pt x="4692930" y="173255"/>
                  <a:pt x="4692930" y="173255"/>
                </a:cubicBezTo>
                <a:cubicBezTo>
                  <a:pt x="4689181" y="169955"/>
                  <a:pt x="4689181" y="169955"/>
                  <a:pt x="4689181" y="169955"/>
                </a:cubicBezTo>
                <a:cubicBezTo>
                  <a:pt x="4685881" y="166675"/>
                  <a:pt x="4685881" y="166675"/>
                  <a:pt x="4685881" y="166675"/>
                </a:cubicBezTo>
                <a:cubicBezTo>
                  <a:pt x="4682111" y="163374"/>
                  <a:pt x="4682111" y="163374"/>
                  <a:pt x="4682111" y="163374"/>
                </a:cubicBezTo>
                <a:cubicBezTo>
                  <a:pt x="4678810" y="159626"/>
                  <a:pt x="4678810" y="159626"/>
                  <a:pt x="4678810" y="159626"/>
                </a:cubicBezTo>
                <a:close/>
                <a:moveTo>
                  <a:pt x="4665159" y="151598"/>
                </a:moveTo>
                <a:cubicBezTo>
                  <a:pt x="4669397" y="155367"/>
                  <a:pt x="4669397" y="155367"/>
                  <a:pt x="4669397" y="155367"/>
                </a:cubicBezTo>
                <a:cubicBezTo>
                  <a:pt x="4673635" y="159626"/>
                  <a:pt x="4673635" y="159626"/>
                  <a:pt x="4673635" y="159626"/>
                </a:cubicBezTo>
                <a:cubicBezTo>
                  <a:pt x="4677852" y="163843"/>
                  <a:pt x="4677852" y="163843"/>
                  <a:pt x="4677852" y="163843"/>
                </a:cubicBezTo>
                <a:cubicBezTo>
                  <a:pt x="4682580" y="168080"/>
                  <a:pt x="4682580" y="168080"/>
                  <a:pt x="4682580" y="168080"/>
                </a:cubicBezTo>
                <a:cubicBezTo>
                  <a:pt x="4686818" y="171850"/>
                  <a:pt x="4686818" y="171850"/>
                  <a:pt x="4686818" y="171850"/>
                </a:cubicBezTo>
                <a:cubicBezTo>
                  <a:pt x="4691056" y="176088"/>
                  <a:pt x="4691056" y="176088"/>
                  <a:pt x="4691056" y="176088"/>
                </a:cubicBezTo>
                <a:cubicBezTo>
                  <a:pt x="4695293" y="180326"/>
                  <a:pt x="4695293" y="180326"/>
                  <a:pt x="4695293" y="180326"/>
                </a:cubicBezTo>
                <a:cubicBezTo>
                  <a:pt x="4699510" y="184563"/>
                  <a:pt x="4699510" y="184563"/>
                  <a:pt x="4699510" y="184563"/>
                </a:cubicBezTo>
                <a:cubicBezTo>
                  <a:pt x="4691524" y="181263"/>
                  <a:pt x="4691524" y="181263"/>
                  <a:pt x="4691524" y="181263"/>
                </a:cubicBezTo>
                <a:cubicBezTo>
                  <a:pt x="4683048" y="178452"/>
                  <a:pt x="4683048" y="178452"/>
                  <a:pt x="4683048" y="178452"/>
                </a:cubicBezTo>
                <a:cubicBezTo>
                  <a:pt x="4674572" y="175619"/>
                  <a:pt x="4674572" y="175619"/>
                  <a:pt x="4674572" y="175619"/>
                </a:cubicBezTo>
                <a:cubicBezTo>
                  <a:pt x="4666565" y="172318"/>
                  <a:pt x="4666565" y="172318"/>
                  <a:pt x="4666565" y="172318"/>
                </a:cubicBezTo>
                <a:cubicBezTo>
                  <a:pt x="4658089" y="169507"/>
                  <a:pt x="4658089" y="169507"/>
                  <a:pt x="4658089" y="169507"/>
                </a:cubicBezTo>
                <a:cubicBezTo>
                  <a:pt x="4650103" y="166675"/>
                  <a:pt x="4650103" y="166675"/>
                  <a:pt x="4650103" y="166675"/>
                </a:cubicBezTo>
                <a:cubicBezTo>
                  <a:pt x="4641627" y="163374"/>
                  <a:pt x="4641627" y="163374"/>
                  <a:pt x="4641627" y="163374"/>
                </a:cubicBezTo>
                <a:cubicBezTo>
                  <a:pt x="4633151" y="160542"/>
                  <a:pt x="4633151" y="160542"/>
                  <a:pt x="4633151" y="160542"/>
                </a:cubicBezTo>
                <a:cubicBezTo>
                  <a:pt x="4637389" y="159136"/>
                  <a:pt x="4637389" y="159136"/>
                  <a:pt x="4637389" y="159136"/>
                </a:cubicBezTo>
                <a:cubicBezTo>
                  <a:pt x="4641159" y="158199"/>
                  <a:pt x="4641159" y="158199"/>
                  <a:pt x="4641159" y="158199"/>
                </a:cubicBezTo>
                <a:cubicBezTo>
                  <a:pt x="4645375" y="157262"/>
                  <a:pt x="4645375" y="157262"/>
                  <a:pt x="4645375" y="157262"/>
                </a:cubicBezTo>
                <a:cubicBezTo>
                  <a:pt x="4649145" y="155857"/>
                  <a:pt x="4649145" y="155857"/>
                  <a:pt x="4649145" y="155857"/>
                </a:cubicBezTo>
                <a:cubicBezTo>
                  <a:pt x="4653404" y="154899"/>
                  <a:pt x="4653404" y="154899"/>
                  <a:pt x="4653404" y="154899"/>
                </a:cubicBezTo>
                <a:cubicBezTo>
                  <a:pt x="4657173" y="153493"/>
                  <a:pt x="4657173" y="153493"/>
                  <a:pt x="4657173" y="153493"/>
                </a:cubicBezTo>
                <a:cubicBezTo>
                  <a:pt x="4661390" y="152556"/>
                  <a:pt x="4661390" y="152556"/>
                  <a:pt x="4661390" y="152556"/>
                </a:cubicBezTo>
                <a:close/>
                <a:moveTo>
                  <a:pt x="4562086" y="141716"/>
                </a:moveTo>
                <a:cubicBezTo>
                  <a:pt x="4559275" y="143612"/>
                  <a:pt x="4559275" y="143612"/>
                  <a:pt x="4559275" y="143612"/>
                </a:cubicBezTo>
                <a:cubicBezTo>
                  <a:pt x="4556911" y="145954"/>
                  <a:pt x="4556911" y="145954"/>
                  <a:pt x="4556911" y="145954"/>
                </a:cubicBezTo>
                <a:cubicBezTo>
                  <a:pt x="4554568" y="147828"/>
                  <a:pt x="4554568" y="147828"/>
                  <a:pt x="4554568" y="147828"/>
                </a:cubicBezTo>
                <a:cubicBezTo>
                  <a:pt x="4551736" y="149724"/>
                  <a:pt x="4551736" y="149724"/>
                  <a:pt x="4551736" y="149724"/>
                </a:cubicBezTo>
                <a:cubicBezTo>
                  <a:pt x="4549372" y="152088"/>
                  <a:pt x="4549372" y="152088"/>
                  <a:pt x="4549372" y="152088"/>
                </a:cubicBezTo>
                <a:cubicBezTo>
                  <a:pt x="4547029" y="153962"/>
                  <a:pt x="4547029" y="153962"/>
                  <a:pt x="4547029" y="153962"/>
                </a:cubicBezTo>
                <a:cubicBezTo>
                  <a:pt x="4544687" y="155857"/>
                  <a:pt x="4544687" y="155857"/>
                  <a:pt x="4544687" y="155857"/>
                </a:cubicBezTo>
                <a:cubicBezTo>
                  <a:pt x="4541854" y="158199"/>
                  <a:pt x="4541854" y="158199"/>
                  <a:pt x="4541854" y="158199"/>
                </a:cubicBezTo>
                <a:cubicBezTo>
                  <a:pt x="4541854" y="157731"/>
                  <a:pt x="4541386" y="157731"/>
                  <a:pt x="4541386" y="157262"/>
                </a:cubicBezTo>
                <a:cubicBezTo>
                  <a:pt x="4540917" y="157262"/>
                  <a:pt x="4540449" y="156794"/>
                  <a:pt x="4540449" y="156794"/>
                </a:cubicBezTo>
                <a:cubicBezTo>
                  <a:pt x="4539959" y="156794"/>
                  <a:pt x="4539959" y="156325"/>
                  <a:pt x="4539491" y="156325"/>
                </a:cubicBezTo>
                <a:cubicBezTo>
                  <a:pt x="4539022" y="156325"/>
                  <a:pt x="4539022" y="155857"/>
                  <a:pt x="4538554" y="155857"/>
                </a:cubicBezTo>
                <a:cubicBezTo>
                  <a:pt x="4538085" y="155857"/>
                  <a:pt x="4538085" y="155857"/>
                  <a:pt x="4537617" y="155367"/>
                </a:cubicBezTo>
                <a:cubicBezTo>
                  <a:pt x="4537148" y="155367"/>
                  <a:pt x="4537148" y="155367"/>
                  <a:pt x="4536680" y="155367"/>
                </a:cubicBezTo>
                <a:cubicBezTo>
                  <a:pt x="4536190" y="155367"/>
                  <a:pt x="4536190" y="155367"/>
                  <a:pt x="4535721" y="154899"/>
                </a:cubicBezTo>
                <a:cubicBezTo>
                  <a:pt x="4535274" y="154899"/>
                  <a:pt x="4534805" y="154899"/>
                  <a:pt x="4534805" y="154899"/>
                </a:cubicBezTo>
                <a:cubicBezTo>
                  <a:pt x="4533847" y="154899"/>
                  <a:pt x="4533379" y="155367"/>
                  <a:pt x="4532910" y="155367"/>
                </a:cubicBezTo>
                <a:cubicBezTo>
                  <a:pt x="4531973" y="155367"/>
                  <a:pt x="4531505" y="155367"/>
                  <a:pt x="4531036" y="155857"/>
                </a:cubicBezTo>
                <a:cubicBezTo>
                  <a:pt x="4530546" y="155857"/>
                  <a:pt x="4529609" y="156325"/>
                  <a:pt x="4529141" y="156325"/>
                </a:cubicBezTo>
                <a:cubicBezTo>
                  <a:pt x="4528672" y="156794"/>
                  <a:pt x="4528204" y="157262"/>
                  <a:pt x="4527735" y="157262"/>
                </a:cubicBezTo>
                <a:cubicBezTo>
                  <a:pt x="4527267" y="157731"/>
                  <a:pt x="4526777" y="158199"/>
                  <a:pt x="4526308" y="158668"/>
                </a:cubicBezTo>
                <a:cubicBezTo>
                  <a:pt x="4526308" y="159136"/>
                  <a:pt x="4525840" y="159626"/>
                  <a:pt x="4525393" y="160073"/>
                </a:cubicBezTo>
                <a:cubicBezTo>
                  <a:pt x="4525393" y="160542"/>
                  <a:pt x="4524903" y="161010"/>
                  <a:pt x="4524434" y="161969"/>
                </a:cubicBezTo>
                <a:cubicBezTo>
                  <a:pt x="4524434" y="162437"/>
                  <a:pt x="4523966" y="162906"/>
                  <a:pt x="4523966" y="163374"/>
                </a:cubicBezTo>
                <a:cubicBezTo>
                  <a:pt x="4520665" y="163374"/>
                  <a:pt x="4520665" y="163374"/>
                  <a:pt x="4520665" y="163374"/>
                </a:cubicBezTo>
                <a:cubicBezTo>
                  <a:pt x="4517364" y="162906"/>
                  <a:pt x="4517364" y="162906"/>
                  <a:pt x="4517364" y="162906"/>
                </a:cubicBezTo>
                <a:cubicBezTo>
                  <a:pt x="4514084" y="162437"/>
                  <a:pt x="4514084" y="162437"/>
                  <a:pt x="4514084" y="162437"/>
                </a:cubicBezTo>
                <a:cubicBezTo>
                  <a:pt x="4510783" y="162437"/>
                  <a:pt x="4510783" y="162437"/>
                  <a:pt x="4510783" y="162437"/>
                </a:cubicBezTo>
                <a:cubicBezTo>
                  <a:pt x="4507482" y="161969"/>
                  <a:pt x="4507482" y="161969"/>
                  <a:pt x="4507482" y="161969"/>
                </a:cubicBezTo>
                <a:cubicBezTo>
                  <a:pt x="4503713" y="161500"/>
                  <a:pt x="4503713" y="161500"/>
                  <a:pt x="4503713" y="161500"/>
                </a:cubicBezTo>
                <a:cubicBezTo>
                  <a:pt x="4500433" y="161500"/>
                  <a:pt x="4500433" y="161500"/>
                  <a:pt x="4500433" y="161500"/>
                </a:cubicBezTo>
                <a:cubicBezTo>
                  <a:pt x="4497132" y="161010"/>
                  <a:pt x="4497132" y="161010"/>
                  <a:pt x="4497132" y="161010"/>
                </a:cubicBezTo>
                <a:lnTo>
                  <a:pt x="4505140" y="158668"/>
                </a:lnTo>
                <a:cubicBezTo>
                  <a:pt x="4513594" y="156325"/>
                  <a:pt x="4513594" y="156325"/>
                  <a:pt x="4513594" y="156325"/>
                </a:cubicBezTo>
                <a:cubicBezTo>
                  <a:pt x="4521623" y="153962"/>
                  <a:pt x="4521623" y="153962"/>
                  <a:pt x="4521623" y="153962"/>
                </a:cubicBezTo>
                <a:cubicBezTo>
                  <a:pt x="4529609" y="151129"/>
                  <a:pt x="4529609" y="151129"/>
                  <a:pt x="4529609" y="151129"/>
                </a:cubicBezTo>
                <a:cubicBezTo>
                  <a:pt x="4537617" y="148787"/>
                  <a:pt x="4537617" y="148787"/>
                  <a:pt x="4537617" y="148787"/>
                </a:cubicBezTo>
                <a:cubicBezTo>
                  <a:pt x="4545603" y="146444"/>
                  <a:pt x="4545603" y="146444"/>
                  <a:pt x="4545603" y="146444"/>
                </a:cubicBezTo>
                <a:cubicBezTo>
                  <a:pt x="4554100" y="144080"/>
                  <a:pt x="4554100" y="144080"/>
                  <a:pt x="4554100" y="144080"/>
                </a:cubicBezTo>
                <a:cubicBezTo>
                  <a:pt x="4562086" y="141716"/>
                  <a:pt x="4562086" y="141716"/>
                  <a:pt x="4562086" y="141716"/>
                </a:cubicBezTo>
                <a:close/>
                <a:moveTo>
                  <a:pt x="4582339" y="140779"/>
                </a:moveTo>
                <a:lnTo>
                  <a:pt x="4591751" y="142185"/>
                </a:lnTo>
                <a:cubicBezTo>
                  <a:pt x="4601143" y="143143"/>
                  <a:pt x="4601143" y="143143"/>
                  <a:pt x="4601143" y="143143"/>
                </a:cubicBezTo>
                <a:cubicBezTo>
                  <a:pt x="4610556" y="144549"/>
                  <a:pt x="4610556" y="144549"/>
                  <a:pt x="4610556" y="144549"/>
                </a:cubicBezTo>
                <a:cubicBezTo>
                  <a:pt x="4619969" y="145486"/>
                  <a:pt x="4619969" y="145486"/>
                  <a:pt x="4619969" y="145486"/>
                </a:cubicBezTo>
                <a:cubicBezTo>
                  <a:pt x="4629382" y="146913"/>
                  <a:pt x="4629382" y="146913"/>
                  <a:pt x="4629382" y="146913"/>
                </a:cubicBezTo>
                <a:cubicBezTo>
                  <a:pt x="4638795" y="147828"/>
                  <a:pt x="4638795" y="147828"/>
                  <a:pt x="4638795" y="147828"/>
                </a:cubicBezTo>
                <a:cubicBezTo>
                  <a:pt x="4647739" y="149255"/>
                  <a:pt x="4647739" y="149255"/>
                  <a:pt x="4647739" y="149255"/>
                </a:cubicBezTo>
                <a:cubicBezTo>
                  <a:pt x="4657173" y="150192"/>
                  <a:pt x="4657173" y="150192"/>
                  <a:pt x="4657173" y="150192"/>
                </a:cubicBezTo>
                <a:cubicBezTo>
                  <a:pt x="4653872" y="151129"/>
                  <a:pt x="4653872" y="151129"/>
                  <a:pt x="4653872" y="151129"/>
                </a:cubicBezTo>
                <a:cubicBezTo>
                  <a:pt x="4650103" y="152088"/>
                  <a:pt x="4650103" y="152088"/>
                  <a:pt x="4650103" y="152088"/>
                </a:cubicBezTo>
                <a:cubicBezTo>
                  <a:pt x="4646334" y="153493"/>
                  <a:pt x="4646334" y="153493"/>
                  <a:pt x="4646334" y="153493"/>
                </a:cubicBezTo>
                <a:cubicBezTo>
                  <a:pt x="4642564" y="154430"/>
                  <a:pt x="4642564" y="154430"/>
                  <a:pt x="4642564" y="154430"/>
                </a:cubicBezTo>
                <a:cubicBezTo>
                  <a:pt x="4638795" y="155367"/>
                  <a:pt x="4638795" y="155367"/>
                  <a:pt x="4638795" y="155367"/>
                </a:cubicBezTo>
                <a:cubicBezTo>
                  <a:pt x="4635494" y="156325"/>
                  <a:pt x="4635494" y="156325"/>
                  <a:pt x="4635494" y="156325"/>
                </a:cubicBezTo>
                <a:cubicBezTo>
                  <a:pt x="4631746" y="157731"/>
                  <a:pt x="4631746" y="157731"/>
                  <a:pt x="4631746" y="157731"/>
                </a:cubicBezTo>
                <a:cubicBezTo>
                  <a:pt x="4627976" y="158668"/>
                  <a:pt x="4627976" y="158668"/>
                  <a:pt x="4627976" y="158668"/>
                </a:cubicBezTo>
                <a:cubicBezTo>
                  <a:pt x="4622333" y="156325"/>
                  <a:pt x="4622333" y="156325"/>
                  <a:pt x="4622333" y="156325"/>
                </a:cubicBezTo>
                <a:cubicBezTo>
                  <a:pt x="4616668" y="153962"/>
                  <a:pt x="4616668" y="153962"/>
                  <a:pt x="4616668" y="153962"/>
                </a:cubicBezTo>
                <a:cubicBezTo>
                  <a:pt x="4611024" y="152088"/>
                  <a:pt x="4611024" y="152088"/>
                  <a:pt x="4611024" y="152088"/>
                </a:cubicBezTo>
                <a:cubicBezTo>
                  <a:pt x="4605381" y="149724"/>
                  <a:pt x="4605381" y="149724"/>
                  <a:pt x="4605381" y="149724"/>
                </a:cubicBezTo>
                <a:cubicBezTo>
                  <a:pt x="4599737" y="147360"/>
                  <a:pt x="4599737" y="147360"/>
                  <a:pt x="4599737" y="147360"/>
                </a:cubicBezTo>
                <a:cubicBezTo>
                  <a:pt x="4594094" y="145486"/>
                  <a:pt x="4594094" y="145486"/>
                  <a:pt x="4594094" y="145486"/>
                </a:cubicBezTo>
                <a:cubicBezTo>
                  <a:pt x="4587982" y="143143"/>
                  <a:pt x="4587982" y="143143"/>
                  <a:pt x="4587982" y="143143"/>
                </a:cubicBezTo>
                <a:cubicBezTo>
                  <a:pt x="4582339" y="140779"/>
                  <a:pt x="4582339" y="140779"/>
                  <a:pt x="4582339" y="140779"/>
                </a:cubicBezTo>
                <a:close/>
                <a:moveTo>
                  <a:pt x="4569625" y="139374"/>
                </a:moveTo>
                <a:cubicBezTo>
                  <a:pt x="4576226" y="142185"/>
                  <a:pt x="4576226" y="142185"/>
                  <a:pt x="4576226" y="142185"/>
                </a:cubicBezTo>
                <a:cubicBezTo>
                  <a:pt x="4582339" y="144549"/>
                  <a:pt x="4582339" y="144549"/>
                  <a:pt x="4582339" y="144549"/>
                </a:cubicBezTo>
                <a:cubicBezTo>
                  <a:pt x="4588451" y="146913"/>
                  <a:pt x="4588451" y="146913"/>
                  <a:pt x="4588451" y="146913"/>
                </a:cubicBezTo>
                <a:cubicBezTo>
                  <a:pt x="4595031" y="149255"/>
                  <a:pt x="4595031" y="149255"/>
                  <a:pt x="4595031" y="149255"/>
                </a:cubicBezTo>
                <a:cubicBezTo>
                  <a:pt x="4601143" y="151598"/>
                  <a:pt x="4601143" y="151598"/>
                  <a:pt x="4601143" y="151598"/>
                </a:cubicBezTo>
                <a:cubicBezTo>
                  <a:pt x="4607724" y="154430"/>
                  <a:pt x="4607724" y="154430"/>
                  <a:pt x="4607724" y="154430"/>
                </a:cubicBezTo>
                <a:cubicBezTo>
                  <a:pt x="4613857" y="156794"/>
                  <a:pt x="4613857" y="156794"/>
                  <a:pt x="4613857" y="156794"/>
                </a:cubicBezTo>
                <a:cubicBezTo>
                  <a:pt x="4620437" y="159136"/>
                  <a:pt x="4620437" y="159136"/>
                  <a:pt x="4620437" y="159136"/>
                </a:cubicBezTo>
                <a:cubicBezTo>
                  <a:pt x="4611024" y="159626"/>
                  <a:pt x="4611024" y="159626"/>
                  <a:pt x="4611024" y="159626"/>
                </a:cubicBezTo>
                <a:cubicBezTo>
                  <a:pt x="4601612" y="160073"/>
                  <a:pt x="4601612" y="160073"/>
                  <a:pt x="4601612" y="160073"/>
                </a:cubicBezTo>
                <a:cubicBezTo>
                  <a:pt x="4592220" y="161010"/>
                  <a:pt x="4592220" y="161010"/>
                  <a:pt x="4592220" y="161010"/>
                </a:cubicBezTo>
                <a:cubicBezTo>
                  <a:pt x="4582807" y="161500"/>
                  <a:pt x="4582807" y="161500"/>
                  <a:pt x="4582807" y="161500"/>
                </a:cubicBezTo>
                <a:cubicBezTo>
                  <a:pt x="4573394" y="161969"/>
                  <a:pt x="4573394" y="161969"/>
                  <a:pt x="4573394" y="161969"/>
                </a:cubicBezTo>
                <a:cubicBezTo>
                  <a:pt x="4563981" y="162437"/>
                  <a:pt x="4563981" y="162437"/>
                  <a:pt x="4563981" y="162437"/>
                </a:cubicBezTo>
                <a:cubicBezTo>
                  <a:pt x="4554568" y="163374"/>
                  <a:pt x="4554568" y="163374"/>
                  <a:pt x="4554568" y="163374"/>
                </a:cubicBezTo>
                <a:cubicBezTo>
                  <a:pt x="4545155" y="163843"/>
                  <a:pt x="4545155" y="163843"/>
                  <a:pt x="4545155" y="163843"/>
                </a:cubicBezTo>
                <a:lnTo>
                  <a:pt x="4545155" y="163374"/>
                </a:lnTo>
                <a:lnTo>
                  <a:pt x="4545155" y="162906"/>
                </a:lnTo>
                <a:cubicBezTo>
                  <a:pt x="4545155" y="162906"/>
                  <a:pt x="4545155" y="162906"/>
                  <a:pt x="4545155" y="162437"/>
                </a:cubicBezTo>
                <a:cubicBezTo>
                  <a:pt x="4544687" y="162437"/>
                  <a:pt x="4544687" y="162437"/>
                  <a:pt x="4544687" y="161969"/>
                </a:cubicBezTo>
                <a:cubicBezTo>
                  <a:pt x="4544687" y="161500"/>
                  <a:pt x="4544687" y="161500"/>
                  <a:pt x="4544218" y="161500"/>
                </a:cubicBezTo>
                <a:cubicBezTo>
                  <a:pt x="4544218" y="161010"/>
                  <a:pt x="4544218" y="161010"/>
                  <a:pt x="4544218" y="161010"/>
                </a:cubicBezTo>
                <a:lnTo>
                  <a:pt x="4544218" y="160542"/>
                </a:lnTo>
                <a:cubicBezTo>
                  <a:pt x="4547029" y="157731"/>
                  <a:pt x="4547029" y="157731"/>
                  <a:pt x="4547029" y="157731"/>
                </a:cubicBezTo>
                <a:cubicBezTo>
                  <a:pt x="4550330" y="155367"/>
                  <a:pt x="4550330" y="155367"/>
                  <a:pt x="4550330" y="155367"/>
                </a:cubicBezTo>
                <a:cubicBezTo>
                  <a:pt x="4553631" y="152556"/>
                  <a:pt x="4553631" y="152556"/>
                  <a:pt x="4553631" y="152556"/>
                </a:cubicBezTo>
                <a:cubicBezTo>
                  <a:pt x="4556911" y="150192"/>
                  <a:pt x="4556911" y="150192"/>
                  <a:pt x="4556911" y="150192"/>
                </a:cubicBezTo>
                <a:cubicBezTo>
                  <a:pt x="4560212" y="147360"/>
                  <a:pt x="4560212" y="147360"/>
                  <a:pt x="4560212" y="147360"/>
                </a:cubicBezTo>
                <a:cubicBezTo>
                  <a:pt x="4563513" y="145017"/>
                  <a:pt x="4563513" y="145017"/>
                  <a:pt x="4563513" y="145017"/>
                </a:cubicBezTo>
                <a:lnTo>
                  <a:pt x="4566324" y="142185"/>
                </a:lnTo>
                <a:cubicBezTo>
                  <a:pt x="4569625" y="139374"/>
                  <a:pt x="4569625" y="139374"/>
                  <a:pt x="4569625" y="139374"/>
                </a:cubicBezTo>
                <a:close/>
                <a:moveTo>
                  <a:pt x="4569156" y="136073"/>
                </a:moveTo>
                <a:cubicBezTo>
                  <a:pt x="4558785" y="138905"/>
                  <a:pt x="4558785" y="138905"/>
                  <a:pt x="4558785" y="138905"/>
                </a:cubicBezTo>
                <a:cubicBezTo>
                  <a:pt x="4548904" y="142185"/>
                  <a:pt x="4548904" y="142185"/>
                  <a:pt x="4548904" y="142185"/>
                </a:cubicBezTo>
                <a:cubicBezTo>
                  <a:pt x="4538554" y="145017"/>
                  <a:pt x="4538554" y="145017"/>
                  <a:pt x="4538554" y="145017"/>
                </a:cubicBezTo>
                <a:cubicBezTo>
                  <a:pt x="4528672" y="148318"/>
                  <a:pt x="4528672" y="148318"/>
                  <a:pt x="4528672" y="148318"/>
                </a:cubicBezTo>
                <a:cubicBezTo>
                  <a:pt x="4518322" y="151129"/>
                  <a:pt x="4518322" y="151129"/>
                  <a:pt x="4518322" y="151129"/>
                </a:cubicBezTo>
                <a:cubicBezTo>
                  <a:pt x="4508441" y="154430"/>
                  <a:pt x="4508441" y="154430"/>
                  <a:pt x="4508441" y="154430"/>
                </a:cubicBezTo>
                <a:cubicBezTo>
                  <a:pt x="4498070" y="157262"/>
                  <a:pt x="4498070" y="157262"/>
                  <a:pt x="4498070" y="157262"/>
                </a:cubicBezTo>
                <a:cubicBezTo>
                  <a:pt x="4488188" y="160073"/>
                  <a:pt x="4488188" y="160073"/>
                  <a:pt x="4488188" y="160073"/>
                </a:cubicBezTo>
                <a:cubicBezTo>
                  <a:pt x="4488188" y="160073"/>
                  <a:pt x="4488188" y="160073"/>
                  <a:pt x="4488188" y="160542"/>
                </a:cubicBezTo>
                <a:cubicBezTo>
                  <a:pt x="4488188" y="160542"/>
                  <a:pt x="4488188" y="160542"/>
                  <a:pt x="4487720" y="160542"/>
                </a:cubicBezTo>
                <a:cubicBezTo>
                  <a:pt x="4478307" y="168549"/>
                  <a:pt x="4478307" y="168549"/>
                  <a:pt x="4478307" y="168549"/>
                </a:cubicBezTo>
                <a:cubicBezTo>
                  <a:pt x="4469362" y="176088"/>
                  <a:pt x="4469362" y="176088"/>
                  <a:pt x="4469362" y="176088"/>
                </a:cubicBezTo>
                <a:cubicBezTo>
                  <a:pt x="4459949" y="183605"/>
                  <a:pt x="4459949" y="183605"/>
                  <a:pt x="4459949" y="183605"/>
                </a:cubicBezTo>
                <a:cubicBezTo>
                  <a:pt x="4450536" y="191634"/>
                  <a:pt x="4450536" y="191634"/>
                  <a:pt x="4450536" y="191634"/>
                </a:cubicBezTo>
                <a:cubicBezTo>
                  <a:pt x="4441592" y="199151"/>
                  <a:pt x="4441592" y="199151"/>
                  <a:pt x="4441592" y="199151"/>
                </a:cubicBezTo>
                <a:cubicBezTo>
                  <a:pt x="4432179" y="207158"/>
                  <a:pt x="4432179" y="207158"/>
                  <a:pt x="4432179" y="207158"/>
                </a:cubicBezTo>
                <a:cubicBezTo>
                  <a:pt x="4423235" y="214697"/>
                  <a:pt x="4423235" y="214697"/>
                  <a:pt x="4423235" y="214697"/>
                </a:cubicBezTo>
                <a:cubicBezTo>
                  <a:pt x="4413801" y="222214"/>
                  <a:pt x="4413801" y="222214"/>
                  <a:pt x="4413801" y="222214"/>
                </a:cubicBezTo>
                <a:cubicBezTo>
                  <a:pt x="4413801" y="222214"/>
                  <a:pt x="4413801" y="222214"/>
                  <a:pt x="4413801" y="222683"/>
                </a:cubicBezTo>
                <a:lnTo>
                  <a:pt x="4413353" y="223151"/>
                </a:lnTo>
                <a:cubicBezTo>
                  <a:pt x="4408647" y="233522"/>
                  <a:pt x="4408647" y="233522"/>
                  <a:pt x="4408647" y="233522"/>
                </a:cubicBezTo>
                <a:cubicBezTo>
                  <a:pt x="4403919" y="244340"/>
                  <a:pt x="4403919" y="244340"/>
                  <a:pt x="4403919" y="244340"/>
                </a:cubicBezTo>
                <a:cubicBezTo>
                  <a:pt x="4398744" y="254690"/>
                  <a:pt x="4398744" y="254690"/>
                  <a:pt x="4398744" y="254690"/>
                </a:cubicBezTo>
                <a:cubicBezTo>
                  <a:pt x="4394038" y="265530"/>
                  <a:pt x="4394038" y="265530"/>
                  <a:pt x="4394038" y="265530"/>
                </a:cubicBezTo>
                <a:cubicBezTo>
                  <a:pt x="4388863" y="275879"/>
                  <a:pt x="4388863" y="275879"/>
                  <a:pt x="4388863" y="275879"/>
                </a:cubicBezTo>
                <a:cubicBezTo>
                  <a:pt x="4384156" y="286697"/>
                  <a:pt x="4384156" y="286697"/>
                  <a:pt x="4384156" y="286697"/>
                </a:cubicBezTo>
                <a:cubicBezTo>
                  <a:pt x="4378981" y="297068"/>
                  <a:pt x="4378981" y="297068"/>
                  <a:pt x="4378981" y="297068"/>
                </a:cubicBezTo>
                <a:cubicBezTo>
                  <a:pt x="4374275" y="307418"/>
                  <a:pt x="4374275" y="307418"/>
                  <a:pt x="4374275" y="307418"/>
                </a:cubicBezTo>
                <a:cubicBezTo>
                  <a:pt x="4374275" y="307887"/>
                  <a:pt x="4374275" y="307887"/>
                  <a:pt x="4374275" y="307887"/>
                </a:cubicBezTo>
                <a:lnTo>
                  <a:pt x="4374275" y="308355"/>
                </a:lnTo>
                <a:cubicBezTo>
                  <a:pt x="4374275" y="312593"/>
                  <a:pt x="4374275" y="312593"/>
                  <a:pt x="4374275" y="312593"/>
                </a:cubicBezTo>
                <a:cubicBezTo>
                  <a:pt x="4373806" y="316831"/>
                  <a:pt x="4373806" y="316831"/>
                  <a:pt x="4373806" y="316831"/>
                </a:cubicBezTo>
                <a:cubicBezTo>
                  <a:pt x="4373806" y="321537"/>
                  <a:pt x="4373806" y="321537"/>
                  <a:pt x="4373806" y="321537"/>
                </a:cubicBezTo>
                <a:cubicBezTo>
                  <a:pt x="4373806" y="325775"/>
                  <a:pt x="4373806" y="325775"/>
                  <a:pt x="4373806" y="325775"/>
                </a:cubicBezTo>
                <a:cubicBezTo>
                  <a:pt x="4373806" y="330013"/>
                  <a:pt x="4373806" y="330013"/>
                  <a:pt x="4373806" y="330013"/>
                </a:cubicBezTo>
                <a:cubicBezTo>
                  <a:pt x="4373806" y="334719"/>
                  <a:pt x="4373806" y="334719"/>
                  <a:pt x="4373806" y="334719"/>
                </a:cubicBezTo>
                <a:cubicBezTo>
                  <a:pt x="4373806" y="338957"/>
                  <a:pt x="4373806" y="338957"/>
                  <a:pt x="4373806" y="338957"/>
                </a:cubicBezTo>
                <a:cubicBezTo>
                  <a:pt x="4373806" y="343195"/>
                  <a:pt x="4373806" y="343195"/>
                  <a:pt x="4373806" y="343195"/>
                </a:cubicBezTo>
                <a:lnTo>
                  <a:pt x="4373806" y="343663"/>
                </a:lnTo>
                <a:cubicBezTo>
                  <a:pt x="4372848" y="354950"/>
                  <a:pt x="4372848" y="366237"/>
                  <a:pt x="4373338" y="377524"/>
                </a:cubicBezTo>
                <a:cubicBezTo>
                  <a:pt x="4374275" y="388832"/>
                  <a:pt x="4375680" y="400118"/>
                  <a:pt x="4378513" y="410958"/>
                </a:cubicBezTo>
                <a:cubicBezTo>
                  <a:pt x="4380877" y="421776"/>
                  <a:pt x="4384156" y="432615"/>
                  <a:pt x="4387926" y="442965"/>
                </a:cubicBezTo>
                <a:cubicBezTo>
                  <a:pt x="4392164" y="453336"/>
                  <a:pt x="4396870" y="463217"/>
                  <a:pt x="4402514" y="473099"/>
                </a:cubicBezTo>
                <a:cubicBezTo>
                  <a:pt x="4407689" y="482511"/>
                  <a:pt x="4413801" y="491455"/>
                  <a:pt x="4420871" y="500400"/>
                </a:cubicBezTo>
                <a:cubicBezTo>
                  <a:pt x="4427941" y="508854"/>
                  <a:pt x="4435012" y="517351"/>
                  <a:pt x="4443466" y="524868"/>
                </a:cubicBezTo>
                <a:cubicBezTo>
                  <a:pt x="4451473" y="532407"/>
                  <a:pt x="4459949" y="539456"/>
                  <a:pt x="4469362" y="545589"/>
                </a:cubicBezTo>
                <a:cubicBezTo>
                  <a:pt x="4478775" y="552169"/>
                  <a:pt x="4488657" y="557813"/>
                  <a:pt x="4499028" y="562540"/>
                </a:cubicBezTo>
                <a:cubicBezTo>
                  <a:pt x="4502797" y="564414"/>
                  <a:pt x="4506077" y="565820"/>
                  <a:pt x="4509846" y="567226"/>
                </a:cubicBezTo>
                <a:cubicBezTo>
                  <a:pt x="4513594" y="569121"/>
                  <a:pt x="4517364" y="570526"/>
                  <a:pt x="4521133" y="571463"/>
                </a:cubicBezTo>
                <a:cubicBezTo>
                  <a:pt x="4524903" y="572890"/>
                  <a:pt x="4528672" y="574296"/>
                  <a:pt x="4532442" y="575233"/>
                </a:cubicBezTo>
                <a:cubicBezTo>
                  <a:pt x="4536190" y="576191"/>
                  <a:pt x="4540449" y="577107"/>
                  <a:pt x="4544218" y="578065"/>
                </a:cubicBezTo>
                <a:cubicBezTo>
                  <a:pt x="4547988" y="579002"/>
                  <a:pt x="4551736" y="579471"/>
                  <a:pt x="4555505" y="580408"/>
                </a:cubicBezTo>
                <a:cubicBezTo>
                  <a:pt x="4559743" y="580876"/>
                  <a:pt x="4563513" y="581345"/>
                  <a:pt x="4567282" y="581834"/>
                </a:cubicBezTo>
                <a:cubicBezTo>
                  <a:pt x="4571030" y="582303"/>
                  <a:pt x="4575268" y="582771"/>
                  <a:pt x="4579038" y="582771"/>
                </a:cubicBezTo>
                <a:cubicBezTo>
                  <a:pt x="4582807" y="583240"/>
                  <a:pt x="4587045" y="583240"/>
                  <a:pt x="4590793" y="583240"/>
                </a:cubicBezTo>
                <a:cubicBezTo>
                  <a:pt x="4594541" y="583240"/>
                  <a:pt x="4598800" y="583240"/>
                  <a:pt x="4602570" y="582771"/>
                </a:cubicBezTo>
                <a:cubicBezTo>
                  <a:pt x="4606318" y="582771"/>
                  <a:pt x="4610556" y="582303"/>
                  <a:pt x="4614325" y="581834"/>
                </a:cubicBezTo>
                <a:cubicBezTo>
                  <a:pt x="4618095" y="581345"/>
                  <a:pt x="4622333" y="580876"/>
                  <a:pt x="4626081" y="580408"/>
                </a:cubicBezTo>
                <a:cubicBezTo>
                  <a:pt x="4629850" y="579471"/>
                  <a:pt x="4633620" y="579002"/>
                  <a:pt x="4637858" y="578065"/>
                </a:cubicBezTo>
                <a:cubicBezTo>
                  <a:pt x="4641627" y="577107"/>
                  <a:pt x="4645375" y="576191"/>
                  <a:pt x="4649145" y="575233"/>
                </a:cubicBezTo>
                <a:cubicBezTo>
                  <a:pt x="4652914" y="574296"/>
                  <a:pt x="4656683" y="572890"/>
                  <a:pt x="4660453" y="571463"/>
                </a:cubicBezTo>
                <a:cubicBezTo>
                  <a:pt x="4664222" y="570526"/>
                  <a:pt x="4667970" y="569121"/>
                  <a:pt x="4671740" y="567694"/>
                </a:cubicBezTo>
                <a:cubicBezTo>
                  <a:pt x="4675509" y="566310"/>
                  <a:pt x="4678810" y="564414"/>
                  <a:pt x="4682580" y="563009"/>
                </a:cubicBezTo>
                <a:cubicBezTo>
                  <a:pt x="4682580" y="563009"/>
                  <a:pt x="4682580" y="562540"/>
                  <a:pt x="4683048" y="562540"/>
                </a:cubicBezTo>
                <a:cubicBezTo>
                  <a:pt x="4683517" y="562540"/>
                  <a:pt x="4683517" y="562540"/>
                  <a:pt x="4683517" y="562540"/>
                </a:cubicBezTo>
                <a:cubicBezTo>
                  <a:pt x="4683517" y="562051"/>
                  <a:pt x="4683985" y="562051"/>
                  <a:pt x="4683985" y="562051"/>
                </a:cubicBezTo>
                <a:cubicBezTo>
                  <a:pt x="4684454" y="562051"/>
                  <a:pt x="4684454" y="562051"/>
                  <a:pt x="4684454" y="562051"/>
                </a:cubicBezTo>
                <a:cubicBezTo>
                  <a:pt x="4684454" y="561582"/>
                  <a:pt x="4684922" y="561582"/>
                  <a:pt x="4684922" y="561582"/>
                </a:cubicBezTo>
                <a:cubicBezTo>
                  <a:pt x="4684922" y="561582"/>
                  <a:pt x="4684922" y="561582"/>
                  <a:pt x="4685412" y="561582"/>
                </a:cubicBezTo>
                <a:lnTo>
                  <a:pt x="4685881" y="561114"/>
                </a:lnTo>
                <a:cubicBezTo>
                  <a:pt x="4686349" y="561114"/>
                  <a:pt x="4686818" y="560645"/>
                  <a:pt x="4686818" y="560645"/>
                </a:cubicBezTo>
                <a:cubicBezTo>
                  <a:pt x="4687286" y="560645"/>
                  <a:pt x="4687286" y="560645"/>
                  <a:pt x="4687755" y="560177"/>
                </a:cubicBezTo>
                <a:cubicBezTo>
                  <a:pt x="4688223" y="560177"/>
                  <a:pt x="4688223" y="560177"/>
                  <a:pt x="4688692" y="559708"/>
                </a:cubicBezTo>
                <a:cubicBezTo>
                  <a:pt x="4688692" y="559708"/>
                  <a:pt x="4689181" y="559708"/>
                  <a:pt x="4689629" y="559240"/>
                </a:cubicBezTo>
                <a:cubicBezTo>
                  <a:pt x="4689629" y="559240"/>
                  <a:pt x="4690097" y="559240"/>
                  <a:pt x="4690566" y="559240"/>
                </a:cubicBezTo>
                <a:cubicBezTo>
                  <a:pt x="4690566" y="558771"/>
                  <a:pt x="4691056" y="558771"/>
                  <a:pt x="4691056" y="558771"/>
                </a:cubicBezTo>
                <a:cubicBezTo>
                  <a:pt x="4691524" y="558281"/>
                  <a:pt x="4691993" y="558281"/>
                  <a:pt x="4691993" y="558281"/>
                </a:cubicBezTo>
                <a:cubicBezTo>
                  <a:pt x="4692461" y="557813"/>
                  <a:pt x="4692461" y="557813"/>
                  <a:pt x="4692930" y="557813"/>
                </a:cubicBezTo>
                <a:lnTo>
                  <a:pt x="4693398" y="557344"/>
                </a:lnTo>
                <a:cubicBezTo>
                  <a:pt x="4693867" y="557344"/>
                  <a:pt x="4693867" y="557344"/>
                  <a:pt x="4694335" y="556876"/>
                </a:cubicBezTo>
                <a:cubicBezTo>
                  <a:pt x="4694335" y="556876"/>
                  <a:pt x="4694825" y="556876"/>
                  <a:pt x="4694825" y="556407"/>
                </a:cubicBezTo>
                <a:cubicBezTo>
                  <a:pt x="4695293" y="556407"/>
                  <a:pt x="4695293" y="556407"/>
                  <a:pt x="4695762" y="556407"/>
                </a:cubicBezTo>
                <a:cubicBezTo>
                  <a:pt x="4695762" y="555939"/>
                  <a:pt x="4696230" y="555939"/>
                  <a:pt x="4696230" y="555939"/>
                </a:cubicBezTo>
                <a:cubicBezTo>
                  <a:pt x="4696699" y="555470"/>
                  <a:pt x="4696699" y="555470"/>
                  <a:pt x="4697168" y="555470"/>
                </a:cubicBezTo>
                <a:lnTo>
                  <a:pt x="4697636" y="555002"/>
                </a:lnTo>
                <a:lnTo>
                  <a:pt x="4698105" y="555002"/>
                </a:lnTo>
                <a:cubicBezTo>
                  <a:pt x="4698105" y="554512"/>
                  <a:pt x="4698594" y="554512"/>
                  <a:pt x="4698594" y="554512"/>
                </a:cubicBezTo>
                <a:cubicBezTo>
                  <a:pt x="4698594" y="554512"/>
                  <a:pt x="4699063" y="554512"/>
                  <a:pt x="4699063" y="554043"/>
                </a:cubicBezTo>
                <a:lnTo>
                  <a:pt x="4699510" y="554043"/>
                </a:lnTo>
                <a:cubicBezTo>
                  <a:pt x="4699510" y="554043"/>
                  <a:pt x="4699979" y="554043"/>
                  <a:pt x="4699979" y="553596"/>
                </a:cubicBezTo>
                <a:lnTo>
                  <a:pt x="4700468" y="553596"/>
                </a:lnTo>
                <a:lnTo>
                  <a:pt x="4700937" y="553128"/>
                </a:lnTo>
                <a:lnTo>
                  <a:pt x="4701405" y="553128"/>
                </a:lnTo>
                <a:cubicBezTo>
                  <a:pt x="4701874" y="552638"/>
                  <a:pt x="4701874" y="552638"/>
                  <a:pt x="4702342" y="552169"/>
                </a:cubicBezTo>
                <a:cubicBezTo>
                  <a:pt x="4702811" y="552169"/>
                  <a:pt x="4702811" y="552169"/>
                  <a:pt x="4703280" y="551701"/>
                </a:cubicBezTo>
                <a:cubicBezTo>
                  <a:pt x="4703748" y="551701"/>
                  <a:pt x="4704238" y="551232"/>
                  <a:pt x="4704238" y="551232"/>
                </a:cubicBezTo>
                <a:cubicBezTo>
                  <a:pt x="4704706" y="550764"/>
                  <a:pt x="4705175" y="550764"/>
                  <a:pt x="4705175" y="550295"/>
                </a:cubicBezTo>
                <a:cubicBezTo>
                  <a:pt x="4705643" y="550295"/>
                  <a:pt x="4706112" y="550295"/>
                  <a:pt x="4706580" y="549827"/>
                </a:cubicBezTo>
                <a:cubicBezTo>
                  <a:pt x="4706580" y="549827"/>
                  <a:pt x="4707049" y="549358"/>
                  <a:pt x="4707517" y="549358"/>
                </a:cubicBezTo>
                <a:cubicBezTo>
                  <a:pt x="4707517" y="548869"/>
                  <a:pt x="4708007" y="548869"/>
                  <a:pt x="4708476" y="548400"/>
                </a:cubicBezTo>
                <a:cubicBezTo>
                  <a:pt x="4708944" y="548400"/>
                  <a:pt x="4708944" y="547932"/>
                  <a:pt x="4709392" y="547932"/>
                </a:cubicBezTo>
                <a:cubicBezTo>
                  <a:pt x="4709392" y="547932"/>
                  <a:pt x="4709392" y="547932"/>
                  <a:pt x="4709881" y="547932"/>
                </a:cubicBezTo>
                <a:cubicBezTo>
                  <a:pt x="4709881" y="547463"/>
                  <a:pt x="4709881" y="547463"/>
                  <a:pt x="4709881" y="547463"/>
                </a:cubicBezTo>
                <a:cubicBezTo>
                  <a:pt x="4709881" y="547463"/>
                  <a:pt x="4709881" y="547463"/>
                  <a:pt x="4710350" y="547463"/>
                </a:cubicBezTo>
                <a:cubicBezTo>
                  <a:pt x="4711777" y="546526"/>
                  <a:pt x="4713161" y="545589"/>
                  <a:pt x="4714588" y="544162"/>
                </a:cubicBezTo>
                <a:cubicBezTo>
                  <a:pt x="4716462" y="543225"/>
                  <a:pt x="4717889" y="542288"/>
                  <a:pt x="4719294" y="541330"/>
                </a:cubicBezTo>
                <a:cubicBezTo>
                  <a:pt x="4720700" y="540414"/>
                  <a:pt x="4722105" y="538987"/>
                  <a:pt x="4723532" y="538050"/>
                </a:cubicBezTo>
                <a:cubicBezTo>
                  <a:pt x="4724938" y="537113"/>
                  <a:pt x="4726343" y="535687"/>
                  <a:pt x="4727770" y="534750"/>
                </a:cubicBezTo>
                <a:cubicBezTo>
                  <a:pt x="4729176" y="533344"/>
                  <a:pt x="4730602" y="532407"/>
                  <a:pt x="4731987" y="531449"/>
                </a:cubicBezTo>
                <a:cubicBezTo>
                  <a:pt x="4733414" y="530043"/>
                  <a:pt x="4734819" y="528638"/>
                  <a:pt x="4735756" y="527701"/>
                </a:cubicBezTo>
                <a:cubicBezTo>
                  <a:pt x="4737183" y="526274"/>
                  <a:pt x="4738589" y="525337"/>
                  <a:pt x="4740015" y="523931"/>
                </a:cubicBezTo>
                <a:cubicBezTo>
                  <a:pt x="4741421" y="522505"/>
                  <a:pt x="4742358" y="521568"/>
                  <a:pt x="4743785" y="520162"/>
                </a:cubicBezTo>
                <a:cubicBezTo>
                  <a:pt x="4746127" y="518735"/>
                  <a:pt x="4746127" y="518735"/>
                  <a:pt x="4746127" y="518735"/>
                </a:cubicBezTo>
                <a:cubicBezTo>
                  <a:pt x="4748470" y="517351"/>
                  <a:pt x="4748470" y="517351"/>
                  <a:pt x="4748470" y="517351"/>
                </a:cubicBezTo>
                <a:cubicBezTo>
                  <a:pt x="4750834" y="515924"/>
                  <a:pt x="4750834" y="515924"/>
                  <a:pt x="4750834" y="515924"/>
                </a:cubicBezTo>
                <a:cubicBezTo>
                  <a:pt x="4753198" y="514987"/>
                  <a:pt x="4753198" y="514987"/>
                  <a:pt x="4753198" y="514987"/>
                </a:cubicBezTo>
                <a:cubicBezTo>
                  <a:pt x="4755540" y="513582"/>
                  <a:pt x="4755540" y="513582"/>
                  <a:pt x="4755540" y="513582"/>
                </a:cubicBezTo>
                <a:cubicBezTo>
                  <a:pt x="4757883" y="512155"/>
                  <a:pt x="4757883" y="512155"/>
                  <a:pt x="4757883" y="512155"/>
                </a:cubicBezTo>
                <a:cubicBezTo>
                  <a:pt x="4760247" y="510749"/>
                  <a:pt x="4760247" y="510749"/>
                  <a:pt x="4760247" y="510749"/>
                </a:cubicBezTo>
                <a:cubicBezTo>
                  <a:pt x="4762611" y="509323"/>
                  <a:pt x="4762611" y="509323"/>
                  <a:pt x="4762611" y="509323"/>
                </a:cubicBezTo>
                <a:cubicBezTo>
                  <a:pt x="4762611" y="509323"/>
                  <a:pt x="4762611" y="509323"/>
                  <a:pt x="4763079" y="509323"/>
                </a:cubicBezTo>
                <a:lnTo>
                  <a:pt x="4763079" y="508854"/>
                </a:lnTo>
                <a:lnTo>
                  <a:pt x="4763548" y="508854"/>
                </a:lnTo>
                <a:cubicBezTo>
                  <a:pt x="4768723" y="498526"/>
                  <a:pt x="4768723" y="498526"/>
                  <a:pt x="4768723" y="498526"/>
                </a:cubicBezTo>
                <a:cubicBezTo>
                  <a:pt x="4774366" y="488155"/>
                  <a:pt x="4774366" y="488155"/>
                  <a:pt x="4774366" y="488155"/>
                </a:cubicBezTo>
                <a:cubicBezTo>
                  <a:pt x="4780010" y="477315"/>
                  <a:pt x="4780010" y="477315"/>
                  <a:pt x="4780010" y="477315"/>
                </a:cubicBezTo>
                <a:cubicBezTo>
                  <a:pt x="4785206" y="466965"/>
                  <a:pt x="4785206" y="466965"/>
                  <a:pt x="4785206" y="466965"/>
                </a:cubicBezTo>
                <a:cubicBezTo>
                  <a:pt x="4790849" y="456616"/>
                  <a:pt x="4790849" y="456616"/>
                  <a:pt x="4790849" y="456616"/>
                </a:cubicBezTo>
                <a:cubicBezTo>
                  <a:pt x="4796024" y="446266"/>
                  <a:pt x="4796024" y="446266"/>
                  <a:pt x="4796024" y="446266"/>
                </a:cubicBezTo>
                <a:cubicBezTo>
                  <a:pt x="4801668" y="435895"/>
                  <a:pt x="4801668" y="435895"/>
                  <a:pt x="4801668" y="435895"/>
                </a:cubicBezTo>
                <a:cubicBezTo>
                  <a:pt x="4807311" y="425545"/>
                  <a:pt x="4807311" y="425545"/>
                  <a:pt x="4807311" y="425545"/>
                </a:cubicBezTo>
                <a:lnTo>
                  <a:pt x="4807311" y="425077"/>
                </a:lnTo>
                <a:cubicBezTo>
                  <a:pt x="4808270" y="414727"/>
                  <a:pt x="4808270" y="414727"/>
                  <a:pt x="4808270" y="414727"/>
                </a:cubicBezTo>
                <a:cubicBezTo>
                  <a:pt x="4809185" y="404377"/>
                  <a:pt x="4809185" y="404377"/>
                  <a:pt x="4809185" y="404377"/>
                </a:cubicBezTo>
                <a:cubicBezTo>
                  <a:pt x="4810144" y="394006"/>
                  <a:pt x="4810144" y="394006"/>
                  <a:pt x="4810144" y="394006"/>
                </a:cubicBezTo>
                <a:cubicBezTo>
                  <a:pt x="4811081" y="383657"/>
                  <a:pt x="4811081" y="383657"/>
                  <a:pt x="4811081" y="383657"/>
                </a:cubicBezTo>
                <a:cubicBezTo>
                  <a:pt x="4812018" y="373286"/>
                  <a:pt x="4812018" y="373286"/>
                  <a:pt x="4812018" y="373286"/>
                </a:cubicBezTo>
                <a:cubicBezTo>
                  <a:pt x="4812955" y="362957"/>
                  <a:pt x="4812955" y="362957"/>
                  <a:pt x="4812955" y="362957"/>
                </a:cubicBezTo>
                <a:cubicBezTo>
                  <a:pt x="4813913" y="352608"/>
                  <a:pt x="4813913" y="352608"/>
                  <a:pt x="4813913" y="352608"/>
                </a:cubicBezTo>
                <a:cubicBezTo>
                  <a:pt x="4814850" y="342258"/>
                  <a:pt x="4814850" y="342258"/>
                  <a:pt x="4814850" y="342258"/>
                </a:cubicBezTo>
                <a:cubicBezTo>
                  <a:pt x="4815319" y="342258"/>
                  <a:pt x="4815319" y="342258"/>
                  <a:pt x="4815319" y="342258"/>
                </a:cubicBezTo>
                <a:lnTo>
                  <a:pt x="4815319" y="341768"/>
                </a:lnTo>
                <a:lnTo>
                  <a:pt x="4814850" y="341768"/>
                </a:lnTo>
                <a:cubicBezTo>
                  <a:pt x="4812955" y="332845"/>
                  <a:pt x="4812955" y="332845"/>
                  <a:pt x="4812955" y="332845"/>
                </a:cubicBezTo>
                <a:cubicBezTo>
                  <a:pt x="4810612" y="323901"/>
                  <a:pt x="4810612" y="323901"/>
                  <a:pt x="4810612" y="323901"/>
                </a:cubicBezTo>
                <a:cubicBezTo>
                  <a:pt x="4808270" y="314957"/>
                  <a:pt x="4808270" y="314957"/>
                  <a:pt x="4808270" y="314957"/>
                </a:cubicBezTo>
                <a:cubicBezTo>
                  <a:pt x="4805906" y="305991"/>
                  <a:pt x="4805906" y="305991"/>
                  <a:pt x="4805906" y="305991"/>
                </a:cubicBezTo>
                <a:cubicBezTo>
                  <a:pt x="4803542" y="297068"/>
                  <a:pt x="4803542" y="297068"/>
                  <a:pt x="4803542" y="297068"/>
                </a:cubicBezTo>
                <a:cubicBezTo>
                  <a:pt x="4801199" y="288124"/>
                  <a:pt x="4801199" y="288124"/>
                  <a:pt x="4801199" y="288124"/>
                </a:cubicBezTo>
                <a:cubicBezTo>
                  <a:pt x="4798835" y="279180"/>
                  <a:pt x="4798835" y="279180"/>
                  <a:pt x="4798835" y="279180"/>
                </a:cubicBezTo>
                <a:cubicBezTo>
                  <a:pt x="4796493" y="270236"/>
                  <a:pt x="4796493" y="270236"/>
                  <a:pt x="4796493" y="270236"/>
                </a:cubicBezTo>
                <a:cubicBezTo>
                  <a:pt x="4796493" y="270236"/>
                  <a:pt x="4796493" y="270236"/>
                  <a:pt x="4796493" y="269767"/>
                </a:cubicBezTo>
                <a:cubicBezTo>
                  <a:pt x="4790360" y="261292"/>
                  <a:pt x="4790360" y="261292"/>
                  <a:pt x="4790360" y="261292"/>
                </a:cubicBezTo>
                <a:cubicBezTo>
                  <a:pt x="4784716" y="252816"/>
                  <a:pt x="4784716" y="252816"/>
                  <a:pt x="4784716" y="252816"/>
                </a:cubicBezTo>
                <a:cubicBezTo>
                  <a:pt x="4778604" y="243872"/>
                  <a:pt x="4778604" y="243872"/>
                  <a:pt x="4778604" y="243872"/>
                </a:cubicBezTo>
                <a:cubicBezTo>
                  <a:pt x="4772961" y="235396"/>
                  <a:pt x="4772961" y="235396"/>
                  <a:pt x="4772961" y="235396"/>
                </a:cubicBezTo>
                <a:cubicBezTo>
                  <a:pt x="4766827" y="226452"/>
                  <a:pt x="4766827" y="226452"/>
                  <a:pt x="4766827" y="226452"/>
                </a:cubicBezTo>
                <a:cubicBezTo>
                  <a:pt x="4761184" y="217976"/>
                  <a:pt x="4761184" y="217976"/>
                  <a:pt x="4761184" y="217976"/>
                </a:cubicBezTo>
                <a:cubicBezTo>
                  <a:pt x="4755072" y="209501"/>
                  <a:pt x="4755072" y="209501"/>
                  <a:pt x="4755072" y="209501"/>
                </a:cubicBezTo>
                <a:cubicBezTo>
                  <a:pt x="4749428" y="200556"/>
                  <a:pt x="4749428" y="200556"/>
                  <a:pt x="4749428" y="200556"/>
                </a:cubicBezTo>
                <a:cubicBezTo>
                  <a:pt x="4749428" y="200556"/>
                  <a:pt x="4749428" y="200556"/>
                  <a:pt x="4748938" y="200556"/>
                </a:cubicBezTo>
                <a:cubicBezTo>
                  <a:pt x="4748938" y="200556"/>
                  <a:pt x="4748938" y="200556"/>
                  <a:pt x="4748938" y="200088"/>
                </a:cubicBezTo>
                <a:cubicBezTo>
                  <a:pt x="4738589" y="193976"/>
                  <a:pt x="4738589" y="193976"/>
                  <a:pt x="4738589" y="193976"/>
                </a:cubicBezTo>
                <a:cubicBezTo>
                  <a:pt x="4728239" y="187374"/>
                  <a:pt x="4728239" y="187374"/>
                  <a:pt x="4728239" y="187374"/>
                </a:cubicBezTo>
                <a:cubicBezTo>
                  <a:pt x="4717889" y="180794"/>
                  <a:pt x="4717889" y="180794"/>
                  <a:pt x="4717889" y="180794"/>
                </a:cubicBezTo>
                <a:cubicBezTo>
                  <a:pt x="4707517" y="174192"/>
                  <a:pt x="4707517" y="174192"/>
                  <a:pt x="4707517" y="174192"/>
                </a:cubicBezTo>
                <a:cubicBezTo>
                  <a:pt x="4697168" y="167612"/>
                  <a:pt x="4697168" y="167612"/>
                  <a:pt x="4697168" y="167612"/>
                </a:cubicBezTo>
                <a:cubicBezTo>
                  <a:pt x="4687286" y="161010"/>
                  <a:pt x="4687286" y="161010"/>
                  <a:pt x="4687286" y="161010"/>
                </a:cubicBezTo>
                <a:cubicBezTo>
                  <a:pt x="4676936" y="154899"/>
                  <a:pt x="4676936" y="154899"/>
                  <a:pt x="4676936" y="154899"/>
                </a:cubicBezTo>
                <a:cubicBezTo>
                  <a:pt x="4666565" y="148318"/>
                  <a:pt x="4666565" y="148318"/>
                  <a:pt x="4666565" y="148318"/>
                </a:cubicBezTo>
                <a:cubicBezTo>
                  <a:pt x="4666096" y="148318"/>
                  <a:pt x="4666096" y="148318"/>
                  <a:pt x="4666096" y="148318"/>
                </a:cubicBezTo>
                <a:cubicBezTo>
                  <a:pt x="4666096" y="147828"/>
                  <a:pt x="4666096" y="147828"/>
                  <a:pt x="4666096" y="147828"/>
                </a:cubicBezTo>
                <a:cubicBezTo>
                  <a:pt x="4666096" y="147828"/>
                  <a:pt x="4666096" y="147828"/>
                  <a:pt x="4665628" y="147828"/>
                </a:cubicBezTo>
                <a:cubicBezTo>
                  <a:pt x="4653872" y="146444"/>
                  <a:pt x="4653872" y="146444"/>
                  <a:pt x="4653872" y="146444"/>
                </a:cubicBezTo>
                <a:cubicBezTo>
                  <a:pt x="4641627" y="145017"/>
                  <a:pt x="4641627" y="145017"/>
                  <a:pt x="4641627" y="145017"/>
                </a:cubicBezTo>
                <a:cubicBezTo>
                  <a:pt x="4629850" y="143612"/>
                  <a:pt x="4629850" y="143612"/>
                  <a:pt x="4629850" y="143612"/>
                </a:cubicBezTo>
                <a:cubicBezTo>
                  <a:pt x="4617626" y="142185"/>
                  <a:pt x="4617626" y="142185"/>
                  <a:pt x="4617626" y="142185"/>
                </a:cubicBezTo>
                <a:cubicBezTo>
                  <a:pt x="4605849" y="140311"/>
                  <a:pt x="4605849" y="140311"/>
                  <a:pt x="4605849" y="140311"/>
                </a:cubicBezTo>
                <a:cubicBezTo>
                  <a:pt x="4593625" y="138905"/>
                  <a:pt x="4593625" y="138905"/>
                  <a:pt x="4593625" y="138905"/>
                </a:cubicBezTo>
                <a:cubicBezTo>
                  <a:pt x="4581870" y="137479"/>
                  <a:pt x="4581870" y="137479"/>
                  <a:pt x="4581870" y="137479"/>
                </a:cubicBezTo>
                <a:cubicBezTo>
                  <a:pt x="4569625" y="136073"/>
                  <a:pt x="4569625" y="136073"/>
                  <a:pt x="4569625" y="136073"/>
                </a:cubicBezTo>
                <a:cubicBezTo>
                  <a:pt x="4569625" y="136073"/>
                  <a:pt x="4569625" y="136073"/>
                  <a:pt x="4569156" y="136073"/>
                </a:cubicBezTo>
                <a:close/>
                <a:moveTo>
                  <a:pt x="0" y="0"/>
                </a:moveTo>
                <a:lnTo>
                  <a:pt x="6096000" y="0"/>
                </a:lnTo>
                <a:lnTo>
                  <a:pt x="6096000" y="6857997"/>
                </a:lnTo>
                <a:lnTo>
                  <a:pt x="0" y="6857997"/>
                </a:lnTo>
                <a:close/>
              </a:path>
            </a:pathLst>
          </a:custGeom>
          <a:solidFill>
            <a:schemeClr val="accent5"/>
          </a:solidFill>
        </p:spPr>
        <p:txBody>
          <a:bodyPr wrap="square">
            <a:noAutofit/>
          </a:bodyPr>
          <a:lstStyle/>
          <a:p>
            <a:r>
              <a:rPr lang="en-US" dirty="0"/>
              <a:t>Click icon to add picture</a:t>
            </a:r>
          </a:p>
        </p:txBody>
      </p:sp>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596900" y="130175"/>
            <a:ext cx="5226384" cy="835239"/>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List and picture page header goes here</a:t>
            </a:r>
          </a:p>
        </p:txBody>
      </p:sp>
      <p:sp>
        <p:nvSpPr>
          <p:cNvPr id="9" name="Rectangle 8">
            <a:extLst>
              <a:ext uri="{FF2B5EF4-FFF2-40B4-BE49-F238E27FC236}">
                <a16:creationId xmlns:a16="http://schemas.microsoft.com/office/drawing/2014/main" id="{434544C5-7661-A940-9508-44C7E26FFA5C}"/>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Roboto" panose="02000000000000000000" pitchFamily="2" charset="0"/>
            </a:endParaRPr>
          </a:p>
        </p:txBody>
      </p:sp>
      <p:sp>
        <p:nvSpPr>
          <p:cNvPr id="10" name="Text Placeholder 3">
            <a:extLst>
              <a:ext uri="{FF2B5EF4-FFF2-40B4-BE49-F238E27FC236}">
                <a16:creationId xmlns:a16="http://schemas.microsoft.com/office/drawing/2014/main" id="{72E24A0D-600C-8B4B-83FB-D886F40CE23B}"/>
              </a:ext>
            </a:extLst>
          </p:cNvPr>
          <p:cNvSpPr>
            <a:spLocks noGrp="1"/>
          </p:cNvSpPr>
          <p:nvPr>
            <p:ph type="body" sz="quarter" idx="11"/>
          </p:nvPr>
        </p:nvSpPr>
        <p:spPr>
          <a:xfrm>
            <a:off x="596900" y="1525719"/>
            <a:ext cx="5226384" cy="4942458"/>
          </a:xfrm>
          <a:prstGeom prst="rect">
            <a:avLst/>
          </a:prstGeom>
        </p:spPr>
        <p:txBody>
          <a:bodyPr/>
          <a:lstStyle>
            <a:lvl1pPr marL="228600" indent="-228600">
              <a:buClr>
                <a:schemeClr val="accent1"/>
              </a:buClr>
              <a:buSzPct val="75000"/>
              <a:buFont typeface="Courier New" panose="02070309020205020404" pitchFamily="49" charset="0"/>
              <a:buChar char="o"/>
              <a:defRPr lang="en-GB" sz="24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chemeClr val="accent1"/>
              </a:buClr>
              <a:buSzPct val="75000"/>
              <a:buFont typeface="Wingdings" panose="05000000000000000000" pitchFamily="2" charset="2"/>
              <a:buChar char="§"/>
              <a:defRPr lang="en-GB" sz="18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chemeClr val="accent1"/>
              </a:buClr>
              <a:buSzPct val="75000"/>
              <a:buFont typeface="Arial" panose="020B0604020202020204" pitchFamily="34" charset="0"/>
              <a:buChar char="•"/>
              <a:defRPr lang="en-GB" sz="12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chemeClr val="accent1"/>
              </a:buClr>
              <a:buSzPct val="75000"/>
              <a:buFont typeface="Arial" panose="020B0604020202020204" pitchFamily="34" charset="0"/>
              <a:buChar char="•"/>
              <a:defRPr lang="en-GB" sz="12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chemeClr val="accent1"/>
              </a:buClr>
              <a:buSzPct val="75000"/>
              <a:buFont typeface="Arial" panose="020B0604020202020204" pitchFamily="34" charset="0"/>
              <a:buChar char="•"/>
              <a:defRPr lang="en-US" sz="1200" kern="1200" dirty="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6625807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Large CTA">
    <p:spTree>
      <p:nvGrpSpPr>
        <p:cNvPr id="1" name=""/>
        <p:cNvGrpSpPr/>
        <p:nvPr/>
      </p:nvGrpSpPr>
      <p:grpSpPr>
        <a:xfrm>
          <a:off x="0" y="0"/>
          <a:ext cx="0" cy="0"/>
          <a:chOff x="0" y="0"/>
          <a:chExt cx="0" cy="0"/>
        </a:xfrm>
      </p:grpSpPr>
      <p:sp>
        <p:nvSpPr>
          <p:cNvPr id="66" name="Picture Placeholder 65">
            <a:extLst>
              <a:ext uri="{FF2B5EF4-FFF2-40B4-BE49-F238E27FC236}">
                <a16:creationId xmlns:a16="http://schemas.microsoft.com/office/drawing/2014/main" id="{2811C47A-3287-6846-A92D-012BC2B62113}"/>
              </a:ext>
            </a:extLst>
          </p:cNvPr>
          <p:cNvSpPr>
            <a:spLocks noGrp="1"/>
          </p:cNvSpPr>
          <p:nvPr>
            <p:ph type="pic" sz="quarter" idx="10"/>
          </p:nvPr>
        </p:nvSpPr>
        <p:spPr>
          <a:xfrm>
            <a:off x="-3169" y="4"/>
            <a:ext cx="12191995" cy="6857997"/>
          </a:xfrm>
          <a:custGeom>
            <a:avLst/>
            <a:gdLst>
              <a:gd name="connsiteX0" fmla="*/ 10803408 w 12191995"/>
              <a:gd name="connsiteY0" fmla="*/ 485344 h 6857997"/>
              <a:gd name="connsiteX1" fmla="*/ 10803408 w 12191995"/>
              <a:gd name="connsiteY1" fmla="*/ 491924 h 6857997"/>
              <a:gd name="connsiteX2" fmla="*/ 10803876 w 12191995"/>
              <a:gd name="connsiteY2" fmla="*/ 498036 h 6857997"/>
              <a:gd name="connsiteX3" fmla="*/ 10804345 w 12191995"/>
              <a:gd name="connsiteY3" fmla="*/ 504637 h 6857997"/>
              <a:gd name="connsiteX4" fmla="*/ 10804813 w 12191995"/>
              <a:gd name="connsiteY4" fmla="*/ 510749 h 6857997"/>
              <a:gd name="connsiteX5" fmla="*/ 10805282 w 12191995"/>
              <a:gd name="connsiteY5" fmla="*/ 517351 h 6857997"/>
              <a:gd name="connsiteX6" fmla="*/ 10805750 w 12191995"/>
              <a:gd name="connsiteY6" fmla="*/ 523931 h 6857997"/>
              <a:gd name="connsiteX7" fmla="*/ 10806219 w 12191995"/>
              <a:gd name="connsiteY7" fmla="*/ 530043 h 6857997"/>
              <a:gd name="connsiteX8" fmla="*/ 10806687 w 12191995"/>
              <a:gd name="connsiteY8" fmla="*/ 536645 h 6857997"/>
              <a:gd name="connsiteX9" fmla="*/ 10798680 w 12191995"/>
              <a:gd name="connsiteY9" fmla="*/ 537113 h 6857997"/>
              <a:gd name="connsiteX10" fmla="*/ 10791163 w 12191995"/>
              <a:gd name="connsiteY10" fmla="*/ 538050 h 6857997"/>
              <a:gd name="connsiteX11" fmla="*/ 10783155 w 12191995"/>
              <a:gd name="connsiteY11" fmla="*/ 538519 h 6857997"/>
              <a:gd name="connsiteX12" fmla="*/ 10775169 w 12191995"/>
              <a:gd name="connsiteY12" fmla="*/ 539456 h 6857997"/>
              <a:gd name="connsiteX13" fmla="*/ 10767630 w 12191995"/>
              <a:gd name="connsiteY13" fmla="*/ 539946 h 6857997"/>
              <a:gd name="connsiteX14" fmla="*/ 10759623 w 12191995"/>
              <a:gd name="connsiteY14" fmla="*/ 540883 h 6857997"/>
              <a:gd name="connsiteX15" fmla="*/ 10751616 w 12191995"/>
              <a:gd name="connsiteY15" fmla="*/ 541330 h 6857997"/>
              <a:gd name="connsiteX16" fmla="*/ 10744077 w 12191995"/>
              <a:gd name="connsiteY16" fmla="*/ 542288 h 6857997"/>
              <a:gd name="connsiteX17" fmla="*/ 10751616 w 12191995"/>
              <a:gd name="connsiteY17" fmla="*/ 535218 h 6857997"/>
              <a:gd name="connsiteX18" fmla="*/ 10758686 w 12191995"/>
              <a:gd name="connsiteY18" fmla="*/ 527701 h 6857997"/>
              <a:gd name="connsiteX19" fmla="*/ 10766225 w 12191995"/>
              <a:gd name="connsiteY19" fmla="*/ 520631 h 6857997"/>
              <a:gd name="connsiteX20" fmla="*/ 10773742 w 12191995"/>
              <a:gd name="connsiteY20" fmla="*/ 513582 h 6857997"/>
              <a:gd name="connsiteX21" fmla="*/ 10780813 w 12191995"/>
              <a:gd name="connsiteY21" fmla="*/ 506511 h 6857997"/>
              <a:gd name="connsiteX22" fmla="*/ 10788351 w 12191995"/>
              <a:gd name="connsiteY22" fmla="*/ 499441 h 6857997"/>
              <a:gd name="connsiteX23" fmla="*/ 10795869 w 12191995"/>
              <a:gd name="connsiteY23" fmla="*/ 492392 h 6857997"/>
              <a:gd name="connsiteX24" fmla="*/ 10803408 w 12191995"/>
              <a:gd name="connsiteY24" fmla="*/ 485344 h 6857997"/>
              <a:gd name="connsiteX25" fmla="*/ 10720076 w 12191995"/>
              <a:gd name="connsiteY25" fmla="*/ 477315 h 6857997"/>
              <a:gd name="connsiteX26" fmla="*/ 10722440 w 12191995"/>
              <a:gd name="connsiteY26" fmla="*/ 485344 h 6857997"/>
              <a:gd name="connsiteX27" fmla="*/ 10724314 w 12191995"/>
              <a:gd name="connsiteY27" fmla="*/ 493329 h 6857997"/>
              <a:gd name="connsiteX28" fmla="*/ 10726678 w 12191995"/>
              <a:gd name="connsiteY28" fmla="*/ 501805 h 6857997"/>
              <a:gd name="connsiteX29" fmla="*/ 10728552 w 12191995"/>
              <a:gd name="connsiteY29" fmla="*/ 509812 h 6857997"/>
              <a:gd name="connsiteX30" fmla="*/ 10730916 w 12191995"/>
              <a:gd name="connsiteY30" fmla="*/ 517820 h 6857997"/>
              <a:gd name="connsiteX31" fmla="*/ 10732790 w 12191995"/>
              <a:gd name="connsiteY31" fmla="*/ 525805 h 6857997"/>
              <a:gd name="connsiteX32" fmla="*/ 10735132 w 12191995"/>
              <a:gd name="connsiteY32" fmla="*/ 533813 h 6857997"/>
              <a:gd name="connsiteX33" fmla="*/ 10737028 w 12191995"/>
              <a:gd name="connsiteY33" fmla="*/ 541820 h 6857997"/>
              <a:gd name="connsiteX34" fmla="*/ 10727146 w 12191995"/>
              <a:gd name="connsiteY34" fmla="*/ 539946 h 6857997"/>
              <a:gd name="connsiteX35" fmla="*/ 10716796 w 12191995"/>
              <a:gd name="connsiteY35" fmla="*/ 537582 h 6857997"/>
              <a:gd name="connsiteX36" fmla="*/ 10706894 w 12191995"/>
              <a:gd name="connsiteY36" fmla="*/ 535218 h 6857997"/>
              <a:gd name="connsiteX37" fmla="*/ 10696544 w 12191995"/>
              <a:gd name="connsiteY37" fmla="*/ 532876 h 6857997"/>
              <a:gd name="connsiteX38" fmla="*/ 10686683 w 12191995"/>
              <a:gd name="connsiteY38" fmla="*/ 531002 h 6857997"/>
              <a:gd name="connsiteX39" fmla="*/ 10676334 w 12191995"/>
              <a:gd name="connsiteY39" fmla="*/ 528638 h 6857997"/>
              <a:gd name="connsiteX40" fmla="*/ 10666452 w 12191995"/>
              <a:gd name="connsiteY40" fmla="*/ 526274 h 6857997"/>
              <a:gd name="connsiteX41" fmla="*/ 10656081 w 12191995"/>
              <a:gd name="connsiteY41" fmla="*/ 523931 h 6857997"/>
              <a:gd name="connsiteX42" fmla="*/ 10664088 w 12191995"/>
              <a:gd name="connsiteY42" fmla="*/ 518288 h 6857997"/>
              <a:gd name="connsiteX43" fmla="*/ 10672096 w 12191995"/>
              <a:gd name="connsiteY43" fmla="*/ 512623 h 6857997"/>
              <a:gd name="connsiteX44" fmla="*/ 10680082 w 12191995"/>
              <a:gd name="connsiteY44" fmla="*/ 506511 h 6857997"/>
              <a:gd name="connsiteX45" fmla="*/ 10688089 w 12191995"/>
              <a:gd name="connsiteY45" fmla="*/ 500868 h 6857997"/>
              <a:gd name="connsiteX46" fmla="*/ 10696075 w 12191995"/>
              <a:gd name="connsiteY46" fmla="*/ 494756 h 6857997"/>
              <a:gd name="connsiteX47" fmla="*/ 10704082 w 12191995"/>
              <a:gd name="connsiteY47" fmla="*/ 489092 h 6857997"/>
              <a:gd name="connsiteX48" fmla="*/ 10712069 w 12191995"/>
              <a:gd name="connsiteY48" fmla="*/ 483448 h 6857997"/>
              <a:gd name="connsiteX49" fmla="*/ 10720076 w 12191995"/>
              <a:gd name="connsiteY49" fmla="*/ 477315 h 6857997"/>
              <a:gd name="connsiteX50" fmla="*/ 10723377 w 12191995"/>
              <a:gd name="connsiteY50" fmla="*/ 476378 h 6857997"/>
              <a:gd name="connsiteX51" fmla="*/ 10732790 w 12191995"/>
              <a:gd name="connsiteY51" fmla="*/ 477315 h 6857997"/>
              <a:gd name="connsiteX52" fmla="*/ 10742671 w 12191995"/>
              <a:gd name="connsiteY52" fmla="*/ 478273 h 6857997"/>
              <a:gd name="connsiteX53" fmla="*/ 10752574 w 12191995"/>
              <a:gd name="connsiteY53" fmla="*/ 478742 h 6857997"/>
              <a:gd name="connsiteX54" fmla="*/ 10761987 w 12191995"/>
              <a:gd name="connsiteY54" fmla="*/ 479679 h 6857997"/>
              <a:gd name="connsiteX55" fmla="*/ 10771868 w 12191995"/>
              <a:gd name="connsiteY55" fmla="*/ 480616 h 6857997"/>
              <a:gd name="connsiteX56" fmla="*/ 10781281 w 12191995"/>
              <a:gd name="connsiteY56" fmla="*/ 481574 h 6857997"/>
              <a:gd name="connsiteX57" fmla="*/ 10791163 w 12191995"/>
              <a:gd name="connsiteY57" fmla="*/ 482043 h 6857997"/>
              <a:gd name="connsiteX58" fmla="*/ 10801044 w 12191995"/>
              <a:gd name="connsiteY58" fmla="*/ 482980 h 6857997"/>
              <a:gd name="connsiteX59" fmla="*/ 10793037 w 12191995"/>
              <a:gd name="connsiteY59" fmla="*/ 490497 h 6857997"/>
              <a:gd name="connsiteX60" fmla="*/ 10785519 w 12191995"/>
              <a:gd name="connsiteY60" fmla="*/ 497567 h 6857997"/>
              <a:gd name="connsiteX61" fmla="*/ 10777980 w 12191995"/>
              <a:gd name="connsiteY61" fmla="*/ 504637 h 6857997"/>
              <a:gd name="connsiteX62" fmla="*/ 10770441 w 12191995"/>
              <a:gd name="connsiteY62" fmla="*/ 512155 h 6857997"/>
              <a:gd name="connsiteX63" fmla="*/ 10762924 w 12191995"/>
              <a:gd name="connsiteY63" fmla="*/ 519225 h 6857997"/>
              <a:gd name="connsiteX64" fmla="*/ 10755385 w 12191995"/>
              <a:gd name="connsiteY64" fmla="*/ 526764 h 6857997"/>
              <a:gd name="connsiteX65" fmla="*/ 10747846 w 12191995"/>
              <a:gd name="connsiteY65" fmla="*/ 533813 h 6857997"/>
              <a:gd name="connsiteX66" fmla="*/ 10740329 w 12191995"/>
              <a:gd name="connsiteY66" fmla="*/ 540883 h 6857997"/>
              <a:gd name="connsiteX67" fmla="*/ 10737965 w 12191995"/>
              <a:gd name="connsiteY67" fmla="*/ 532876 h 6857997"/>
              <a:gd name="connsiteX68" fmla="*/ 10736091 w 12191995"/>
              <a:gd name="connsiteY68" fmla="*/ 524868 h 6857997"/>
              <a:gd name="connsiteX69" fmla="*/ 10733748 w 12191995"/>
              <a:gd name="connsiteY69" fmla="*/ 516861 h 6857997"/>
              <a:gd name="connsiteX70" fmla="*/ 10731853 w 12191995"/>
              <a:gd name="connsiteY70" fmla="*/ 508854 h 6857997"/>
              <a:gd name="connsiteX71" fmla="*/ 10729489 w 12191995"/>
              <a:gd name="connsiteY71" fmla="*/ 500868 h 6857997"/>
              <a:gd name="connsiteX72" fmla="*/ 10727615 w 12191995"/>
              <a:gd name="connsiteY72" fmla="*/ 492861 h 6857997"/>
              <a:gd name="connsiteX73" fmla="*/ 10725251 w 12191995"/>
              <a:gd name="connsiteY73" fmla="*/ 484385 h 6857997"/>
              <a:gd name="connsiteX74" fmla="*/ 10723377 w 12191995"/>
              <a:gd name="connsiteY74" fmla="*/ 476378 h 6857997"/>
              <a:gd name="connsiteX75" fmla="*/ 10863655 w 12191995"/>
              <a:gd name="connsiteY75" fmla="*/ 471203 h 6857997"/>
              <a:gd name="connsiteX76" fmla="*/ 10864123 w 12191995"/>
              <a:gd name="connsiteY76" fmla="*/ 471203 h 6857997"/>
              <a:gd name="connsiteX77" fmla="*/ 10864592 w 12191995"/>
              <a:gd name="connsiteY77" fmla="*/ 471672 h 6857997"/>
              <a:gd name="connsiteX78" fmla="*/ 10865060 w 12191995"/>
              <a:gd name="connsiteY78" fmla="*/ 471672 h 6857997"/>
              <a:gd name="connsiteX79" fmla="*/ 10865550 w 12191995"/>
              <a:gd name="connsiteY79" fmla="*/ 472162 h 6857997"/>
              <a:gd name="connsiteX80" fmla="*/ 10865060 w 12191995"/>
              <a:gd name="connsiteY80" fmla="*/ 476378 h 6857997"/>
              <a:gd name="connsiteX81" fmla="*/ 10864123 w 12191995"/>
              <a:gd name="connsiteY81" fmla="*/ 480616 h 6857997"/>
              <a:gd name="connsiteX82" fmla="*/ 10863165 w 12191995"/>
              <a:gd name="connsiteY82" fmla="*/ 485344 h 6857997"/>
              <a:gd name="connsiteX83" fmla="*/ 10862718 w 12191995"/>
              <a:gd name="connsiteY83" fmla="*/ 489560 h 6857997"/>
              <a:gd name="connsiteX84" fmla="*/ 10861781 w 12191995"/>
              <a:gd name="connsiteY84" fmla="*/ 493798 h 6857997"/>
              <a:gd name="connsiteX85" fmla="*/ 10861291 w 12191995"/>
              <a:gd name="connsiteY85" fmla="*/ 498036 h 6857997"/>
              <a:gd name="connsiteX86" fmla="*/ 10860354 w 12191995"/>
              <a:gd name="connsiteY86" fmla="*/ 502742 h 6857997"/>
              <a:gd name="connsiteX87" fmla="*/ 10859417 w 12191995"/>
              <a:gd name="connsiteY87" fmla="*/ 506980 h 6857997"/>
              <a:gd name="connsiteX88" fmla="*/ 10854242 w 12191995"/>
              <a:gd name="connsiteY88" fmla="*/ 510281 h 6857997"/>
              <a:gd name="connsiteX89" fmla="*/ 10848598 w 12191995"/>
              <a:gd name="connsiteY89" fmla="*/ 513092 h 6857997"/>
              <a:gd name="connsiteX90" fmla="*/ 10842955 w 12191995"/>
              <a:gd name="connsiteY90" fmla="*/ 516393 h 6857997"/>
              <a:gd name="connsiteX91" fmla="*/ 10837290 w 12191995"/>
              <a:gd name="connsiteY91" fmla="*/ 519694 h 6857997"/>
              <a:gd name="connsiteX92" fmla="*/ 10831647 w 12191995"/>
              <a:gd name="connsiteY92" fmla="*/ 522994 h 6857997"/>
              <a:gd name="connsiteX93" fmla="*/ 10826003 w 12191995"/>
              <a:gd name="connsiteY93" fmla="*/ 525805 h 6857997"/>
              <a:gd name="connsiteX94" fmla="*/ 10820360 w 12191995"/>
              <a:gd name="connsiteY94" fmla="*/ 529106 h 6857997"/>
              <a:gd name="connsiteX95" fmla="*/ 10815163 w 12191995"/>
              <a:gd name="connsiteY95" fmla="*/ 532407 h 6857997"/>
              <a:gd name="connsiteX96" fmla="*/ 10820828 w 12191995"/>
              <a:gd name="connsiteY96" fmla="*/ 524868 h 6857997"/>
              <a:gd name="connsiteX97" fmla="*/ 10826940 w 12191995"/>
              <a:gd name="connsiteY97" fmla="*/ 516861 h 6857997"/>
              <a:gd name="connsiteX98" fmla="*/ 10833052 w 12191995"/>
              <a:gd name="connsiteY98" fmla="*/ 509323 h 6857997"/>
              <a:gd name="connsiteX99" fmla="*/ 10839185 w 12191995"/>
              <a:gd name="connsiteY99" fmla="*/ 501805 h 6857997"/>
              <a:gd name="connsiteX100" fmla="*/ 10845297 w 12191995"/>
              <a:gd name="connsiteY100" fmla="*/ 494266 h 6857997"/>
              <a:gd name="connsiteX101" fmla="*/ 10851409 w 12191995"/>
              <a:gd name="connsiteY101" fmla="*/ 486259 h 6857997"/>
              <a:gd name="connsiteX102" fmla="*/ 10857521 w 12191995"/>
              <a:gd name="connsiteY102" fmla="*/ 478742 h 6857997"/>
              <a:gd name="connsiteX103" fmla="*/ 10863655 w 12191995"/>
              <a:gd name="connsiteY103" fmla="*/ 471203 h 6857997"/>
              <a:gd name="connsiteX104" fmla="*/ 10859417 w 12191995"/>
              <a:gd name="connsiteY104" fmla="*/ 466497 h 6857997"/>
              <a:gd name="connsiteX105" fmla="*/ 10859417 w 12191995"/>
              <a:gd name="connsiteY105" fmla="*/ 466965 h 6857997"/>
              <a:gd name="connsiteX106" fmla="*/ 10859885 w 12191995"/>
              <a:gd name="connsiteY106" fmla="*/ 466965 h 6857997"/>
              <a:gd name="connsiteX107" fmla="*/ 10859885 w 12191995"/>
              <a:gd name="connsiteY107" fmla="*/ 467434 h 6857997"/>
              <a:gd name="connsiteX108" fmla="*/ 10859885 w 12191995"/>
              <a:gd name="connsiteY108" fmla="*/ 467902 h 6857997"/>
              <a:gd name="connsiteX109" fmla="*/ 10860354 w 12191995"/>
              <a:gd name="connsiteY109" fmla="*/ 468392 h 6857997"/>
              <a:gd name="connsiteX110" fmla="*/ 10860822 w 12191995"/>
              <a:gd name="connsiteY110" fmla="*/ 468861 h 6857997"/>
              <a:gd name="connsiteX111" fmla="*/ 10861291 w 12191995"/>
              <a:gd name="connsiteY111" fmla="*/ 469329 h 6857997"/>
              <a:gd name="connsiteX112" fmla="*/ 10854710 w 12191995"/>
              <a:gd name="connsiteY112" fmla="*/ 477315 h 6857997"/>
              <a:gd name="connsiteX113" fmla="*/ 10848108 w 12191995"/>
              <a:gd name="connsiteY113" fmla="*/ 485344 h 6857997"/>
              <a:gd name="connsiteX114" fmla="*/ 10841996 w 12191995"/>
              <a:gd name="connsiteY114" fmla="*/ 493329 h 6857997"/>
              <a:gd name="connsiteX115" fmla="*/ 10835416 w 12191995"/>
              <a:gd name="connsiteY115" fmla="*/ 501337 h 6857997"/>
              <a:gd name="connsiteX116" fmla="*/ 10828814 w 12191995"/>
              <a:gd name="connsiteY116" fmla="*/ 509323 h 6857997"/>
              <a:gd name="connsiteX117" fmla="*/ 10822702 w 12191995"/>
              <a:gd name="connsiteY117" fmla="*/ 517351 h 6857997"/>
              <a:gd name="connsiteX118" fmla="*/ 10816100 w 12191995"/>
              <a:gd name="connsiteY118" fmla="*/ 525805 h 6857997"/>
              <a:gd name="connsiteX119" fmla="*/ 10809520 w 12191995"/>
              <a:gd name="connsiteY119" fmla="*/ 533813 h 6857997"/>
              <a:gd name="connsiteX120" fmla="*/ 10809051 w 12191995"/>
              <a:gd name="connsiteY120" fmla="*/ 527232 h 6857997"/>
              <a:gd name="connsiteX121" fmla="*/ 10809051 w 12191995"/>
              <a:gd name="connsiteY121" fmla="*/ 521120 h 6857997"/>
              <a:gd name="connsiteX122" fmla="*/ 10808562 w 12191995"/>
              <a:gd name="connsiteY122" fmla="*/ 514519 h 6857997"/>
              <a:gd name="connsiteX123" fmla="*/ 10808114 w 12191995"/>
              <a:gd name="connsiteY123" fmla="*/ 508407 h 6857997"/>
              <a:gd name="connsiteX124" fmla="*/ 10807646 w 12191995"/>
              <a:gd name="connsiteY124" fmla="*/ 501805 h 6857997"/>
              <a:gd name="connsiteX125" fmla="*/ 10807177 w 12191995"/>
              <a:gd name="connsiteY125" fmla="*/ 495693 h 6857997"/>
              <a:gd name="connsiteX126" fmla="*/ 10806687 w 12191995"/>
              <a:gd name="connsiteY126" fmla="*/ 489092 h 6857997"/>
              <a:gd name="connsiteX127" fmla="*/ 10806219 w 12191995"/>
              <a:gd name="connsiteY127" fmla="*/ 482980 h 6857997"/>
              <a:gd name="connsiteX128" fmla="*/ 10812821 w 12191995"/>
              <a:gd name="connsiteY128" fmla="*/ 480616 h 6857997"/>
              <a:gd name="connsiteX129" fmla="*/ 10819401 w 12191995"/>
              <a:gd name="connsiteY129" fmla="*/ 478742 h 6857997"/>
              <a:gd name="connsiteX130" fmla="*/ 10826003 w 12191995"/>
              <a:gd name="connsiteY130" fmla="*/ 476847 h 6857997"/>
              <a:gd name="connsiteX131" fmla="*/ 10832584 w 12191995"/>
              <a:gd name="connsiteY131" fmla="*/ 474504 h 6857997"/>
              <a:gd name="connsiteX132" fmla="*/ 10839654 w 12191995"/>
              <a:gd name="connsiteY132" fmla="*/ 472630 h 6857997"/>
              <a:gd name="connsiteX133" fmla="*/ 10846234 w 12191995"/>
              <a:gd name="connsiteY133" fmla="*/ 470735 h 6857997"/>
              <a:gd name="connsiteX134" fmla="*/ 10852836 w 12191995"/>
              <a:gd name="connsiteY134" fmla="*/ 468392 h 6857997"/>
              <a:gd name="connsiteX135" fmla="*/ 10859417 w 12191995"/>
              <a:gd name="connsiteY135" fmla="*/ 466497 h 6857997"/>
              <a:gd name="connsiteX136" fmla="*/ 11071575 w 12191995"/>
              <a:gd name="connsiteY136" fmla="*/ 462040 h 6857997"/>
              <a:gd name="connsiteX137" fmla="*/ 11072028 w 12191995"/>
              <a:gd name="connsiteY137" fmla="*/ 462040 h 6857997"/>
              <a:gd name="connsiteX138" fmla="*/ 11072522 w 12191995"/>
              <a:gd name="connsiteY138" fmla="*/ 462040 h 6857997"/>
              <a:gd name="connsiteX139" fmla="*/ 11073015 w 12191995"/>
              <a:gd name="connsiteY139" fmla="*/ 462040 h 6857997"/>
              <a:gd name="connsiteX140" fmla="*/ 11073468 w 12191995"/>
              <a:gd name="connsiteY140" fmla="*/ 462040 h 6857997"/>
              <a:gd name="connsiteX141" fmla="*/ 11075855 w 12191995"/>
              <a:gd name="connsiteY141" fmla="*/ 469194 h 6857997"/>
              <a:gd name="connsiteX142" fmla="*/ 11078243 w 12191995"/>
              <a:gd name="connsiteY142" fmla="*/ 476347 h 6857997"/>
              <a:gd name="connsiteX143" fmla="*/ 11080136 w 12191995"/>
              <a:gd name="connsiteY143" fmla="*/ 483993 h 6857997"/>
              <a:gd name="connsiteX144" fmla="*/ 11082565 w 12191995"/>
              <a:gd name="connsiteY144" fmla="*/ 491146 h 6857997"/>
              <a:gd name="connsiteX145" fmla="*/ 11077749 w 12191995"/>
              <a:gd name="connsiteY145" fmla="*/ 491146 h 6857997"/>
              <a:gd name="connsiteX146" fmla="*/ 11072522 w 12191995"/>
              <a:gd name="connsiteY146" fmla="*/ 491146 h 6857997"/>
              <a:gd name="connsiteX147" fmla="*/ 11067253 w 12191995"/>
              <a:gd name="connsiteY147" fmla="*/ 491146 h 6857997"/>
              <a:gd name="connsiteX148" fmla="*/ 11062478 w 12191995"/>
              <a:gd name="connsiteY148" fmla="*/ 491146 h 6857997"/>
              <a:gd name="connsiteX149" fmla="*/ 11064372 w 12191995"/>
              <a:gd name="connsiteY149" fmla="*/ 483993 h 6857997"/>
              <a:gd name="connsiteX150" fmla="*/ 11066759 w 12191995"/>
              <a:gd name="connsiteY150" fmla="*/ 476347 h 6857997"/>
              <a:gd name="connsiteX151" fmla="*/ 11069188 w 12191995"/>
              <a:gd name="connsiteY151" fmla="*/ 469194 h 6857997"/>
              <a:gd name="connsiteX152" fmla="*/ 11201088 w 12191995"/>
              <a:gd name="connsiteY152" fmla="*/ 462040 h 6857997"/>
              <a:gd name="connsiteX153" fmla="*/ 11201581 w 12191995"/>
              <a:gd name="connsiteY153" fmla="*/ 462040 h 6857997"/>
              <a:gd name="connsiteX154" fmla="*/ 11202033 w 12191995"/>
              <a:gd name="connsiteY154" fmla="*/ 462040 h 6857997"/>
              <a:gd name="connsiteX155" fmla="*/ 11202526 w 12191995"/>
              <a:gd name="connsiteY155" fmla="*/ 462040 h 6857997"/>
              <a:gd name="connsiteX156" fmla="*/ 11203019 w 12191995"/>
              <a:gd name="connsiteY156" fmla="*/ 462040 h 6857997"/>
              <a:gd name="connsiteX157" fmla="*/ 11205403 w 12191995"/>
              <a:gd name="connsiteY157" fmla="*/ 469193 h 6857997"/>
              <a:gd name="connsiteX158" fmla="*/ 11207787 w 12191995"/>
              <a:gd name="connsiteY158" fmla="*/ 476347 h 6857997"/>
              <a:gd name="connsiteX159" fmla="*/ 11210170 w 12191995"/>
              <a:gd name="connsiteY159" fmla="*/ 483993 h 6857997"/>
              <a:gd name="connsiteX160" fmla="*/ 11212554 w 12191995"/>
              <a:gd name="connsiteY160" fmla="*/ 491146 h 6857997"/>
              <a:gd name="connsiteX161" fmla="*/ 11207293 w 12191995"/>
              <a:gd name="connsiteY161" fmla="*/ 491146 h 6857997"/>
              <a:gd name="connsiteX162" fmla="*/ 11202033 w 12191995"/>
              <a:gd name="connsiteY162" fmla="*/ 491146 h 6857997"/>
              <a:gd name="connsiteX163" fmla="*/ 11197265 w 12191995"/>
              <a:gd name="connsiteY163" fmla="*/ 491146 h 6857997"/>
              <a:gd name="connsiteX164" fmla="*/ 11192005 w 12191995"/>
              <a:gd name="connsiteY164" fmla="*/ 491146 h 6857997"/>
              <a:gd name="connsiteX165" fmla="*/ 11194389 w 12191995"/>
              <a:gd name="connsiteY165" fmla="*/ 483993 h 6857997"/>
              <a:gd name="connsiteX166" fmla="*/ 11196772 w 12191995"/>
              <a:gd name="connsiteY166" fmla="*/ 476347 h 6857997"/>
              <a:gd name="connsiteX167" fmla="*/ 11198704 w 12191995"/>
              <a:gd name="connsiteY167" fmla="*/ 469193 h 6857997"/>
              <a:gd name="connsiteX168" fmla="*/ 11378647 w 12191995"/>
              <a:gd name="connsiteY168" fmla="*/ 462040 h 6857997"/>
              <a:gd name="connsiteX169" fmla="*/ 11379141 w 12191995"/>
              <a:gd name="connsiteY169" fmla="*/ 462040 h 6857997"/>
              <a:gd name="connsiteX170" fmla="*/ 11379634 w 12191995"/>
              <a:gd name="connsiteY170" fmla="*/ 462040 h 6857997"/>
              <a:gd name="connsiteX171" fmla="*/ 11380087 w 12191995"/>
              <a:gd name="connsiteY171" fmla="*/ 462040 h 6857997"/>
              <a:gd name="connsiteX172" fmla="*/ 11380581 w 12191995"/>
              <a:gd name="connsiteY172" fmla="*/ 462040 h 6857997"/>
              <a:gd name="connsiteX173" fmla="*/ 11382968 w 12191995"/>
              <a:gd name="connsiteY173" fmla="*/ 469193 h 6857997"/>
              <a:gd name="connsiteX174" fmla="*/ 11385356 w 12191995"/>
              <a:gd name="connsiteY174" fmla="*/ 476346 h 6857997"/>
              <a:gd name="connsiteX175" fmla="*/ 11387743 w 12191995"/>
              <a:gd name="connsiteY175" fmla="*/ 483993 h 6857997"/>
              <a:gd name="connsiteX176" fmla="*/ 11389636 w 12191995"/>
              <a:gd name="connsiteY176" fmla="*/ 491146 h 6857997"/>
              <a:gd name="connsiteX177" fmla="*/ 11384862 w 12191995"/>
              <a:gd name="connsiteY177" fmla="*/ 491146 h 6857997"/>
              <a:gd name="connsiteX178" fmla="*/ 11379634 w 12191995"/>
              <a:gd name="connsiteY178" fmla="*/ 491146 h 6857997"/>
              <a:gd name="connsiteX179" fmla="*/ 11374819 w 12191995"/>
              <a:gd name="connsiteY179" fmla="*/ 491146 h 6857997"/>
              <a:gd name="connsiteX180" fmla="*/ 11369591 w 12191995"/>
              <a:gd name="connsiteY180" fmla="*/ 491146 h 6857997"/>
              <a:gd name="connsiteX181" fmla="*/ 11371979 w 12191995"/>
              <a:gd name="connsiteY181" fmla="*/ 483993 h 6857997"/>
              <a:gd name="connsiteX182" fmla="*/ 11374366 w 12191995"/>
              <a:gd name="connsiteY182" fmla="*/ 476346 h 6857997"/>
              <a:gd name="connsiteX183" fmla="*/ 11376259 w 12191995"/>
              <a:gd name="connsiteY183" fmla="*/ 469193 h 6857997"/>
              <a:gd name="connsiteX184" fmla="*/ 11123757 w 12191995"/>
              <a:gd name="connsiteY184" fmla="*/ 460602 h 6857997"/>
              <a:gd name="connsiteX185" fmla="*/ 11127581 w 12191995"/>
              <a:gd name="connsiteY185" fmla="*/ 460602 h 6857997"/>
              <a:gd name="connsiteX186" fmla="*/ 11131404 w 12191995"/>
              <a:gd name="connsiteY186" fmla="*/ 460602 h 6857997"/>
              <a:gd name="connsiteX187" fmla="*/ 11135228 w 12191995"/>
              <a:gd name="connsiteY187" fmla="*/ 460602 h 6857997"/>
              <a:gd name="connsiteX188" fmla="*/ 11139051 w 12191995"/>
              <a:gd name="connsiteY188" fmla="*/ 460602 h 6857997"/>
              <a:gd name="connsiteX189" fmla="*/ 11146657 w 12191995"/>
              <a:gd name="connsiteY189" fmla="*/ 461547 h 6857997"/>
              <a:gd name="connsiteX190" fmla="*/ 11151919 w 12191995"/>
              <a:gd name="connsiteY190" fmla="*/ 464918 h 6857997"/>
              <a:gd name="connsiteX191" fmla="*/ 11154797 w 12191995"/>
              <a:gd name="connsiteY191" fmla="*/ 470632 h 6857997"/>
              <a:gd name="connsiteX192" fmla="*/ 11155743 w 12191995"/>
              <a:gd name="connsiteY192" fmla="*/ 478731 h 6857997"/>
              <a:gd name="connsiteX193" fmla="*/ 11155743 w 12191995"/>
              <a:gd name="connsiteY193" fmla="*/ 482554 h 6857997"/>
              <a:gd name="connsiteX194" fmla="*/ 11155743 w 12191995"/>
              <a:gd name="connsiteY194" fmla="*/ 486871 h 6857997"/>
              <a:gd name="connsiteX195" fmla="*/ 11155743 w 12191995"/>
              <a:gd name="connsiteY195" fmla="*/ 491146 h 6857997"/>
              <a:gd name="connsiteX196" fmla="*/ 11155743 w 12191995"/>
              <a:gd name="connsiteY196" fmla="*/ 495463 h 6857997"/>
              <a:gd name="connsiteX197" fmla="*/ 11154797 w 12191995"/>
              <a:gd name="connsiteY197" fmla="*/ 503603 h 6857997"/>
              <a:gd name="connsiteX198" fmla="*/ 11151919 w 12191995"/>
              <a:gd name="connsiteY198" fmla="*/ 509317 h 6857997"/>
              <a:gd name="connsiteX199" fmla="*/ 11146657 w 12191995"/>
              <a:gd name="connsiteY199" fmla="*/ 513140 h 6857997"/>
              <a:gd name="connsiteX200" fmla="*/ 11139051 w 12191995"/>
              <a:gd name="connsiteY200" fmla="*/ 514086 h 6857997"/>
              <a:gd name="connsiteX201" fmla="*/ 11135228 w 12191995"/>
              <a:gd name="connsiteY201" fmla="*/ 514086 h 6857997"/>
              <a:gd name="connsiteX202" fmla="*/ 11131404 w 12191995"/>
              <a:gd name="connsiteY202" fmla="*/ 514086 h 6857997"/>
              <a:gd name="connsiteX203" fmla="*/ 11127581 w 12191995"/>
              <a:gd name="connsiteY203" fmla="*/ 514086 h 6857997"/>
              <a:gd name="connsiteX204" fmla="*/ 11123757 w 12191995"/>
              <a:gd name="connsiteY204" fmla="*/ 514086 h 6857997"/>
              <a:gd name="connsiteX205" fmla="*/ 11123757 w 12191995"/>
              <a:gd name="connsiteY205" fmla="*/ 500725 h 6857997"/>
              <a:gd name="connsiteX206" fmla="*/ 11123757 w 12191995"/>
              <a:gd name="connsiteY206" fmla="*/ 487323 h 6857997"/>
              <a:gd name="connsiteX207" fmla="*/ 11123757 w 12191995"/>
              <a:gd name="connsiteY207" fmla="*/ 473962 h 6857997"/>
              <a:gd name="connsiteX208" fmla="*/ 11123757 w 12191995"/>
              <a:gd name="connsiteY208" fmla="*/ 460602 h 6857997"/>
              <a:gd name="connsiteX209" fmla="*/ 11253336 w 12191995"/>
              <a:gd name="connsiteY209" fmla="*/ 460601 h 6857997"/>
              <a:gd name="connsiteX210" fmla="*/ 11257663 w 12191995"/>
              <a:gd name="connsiteY210" fmla="*/ 460601 h 6857997"/>
              <a:gd name="connsiteX211" fmla="*/ 11261495 w 12191995"/>
              <a:gd name="connsiteY211" fmla="*/ 460601 h 6857997"/>
              <a:gd name="connsiteX212" fmla="*/ 11265781 w 12191995"/>
              <a:gd name="connsiteY212" fmla="*/ 460601 h 6857997"/>
              <a:gd name="connsiteX213" fmla="*/ 11269614 w 12191995"/>
              <a:gd name="connsiteY213" fmla="*/ 460601 h 6857997"/>
              <a:gd name="connsiteX214" fmla="*/ 11275383 w 12191995"/>
              <a:gd name="connsiteY214" fmla="*/ 461095 h 6857997"/>
              <a:gd name="connsiteX215" fmla="*/ 11279669 w 12191995"/>
              <a:gd name="connsiteY215" fmla="*/ 462986 h 6857997"/>
              <a:gd name="connsiteX216" fmla="*/ 11282059 w 12191995"/>
              <a:gd name="connsiteY216" fmla="*/ 466809 h 6857997"/>
              <a:gd name="connsiteX217" fmla="*/ 11283048 w 12191995"/>
              <a:gd name="connsiteY217" fmla="*/ 471578 h 6857997"/>
              <a:gd name="connsiteX218" fmla="*/ 11282059 w 12191995"/>
              <a:gd name="connsiteY218" fmla="*/ 476346 h 6857997"/>
              <a:gd name="connsiteX219" fmla="*/ 11279669 w 12191995"/>
              <a:gd name="connsiteY219" fmla="*/ 480170 h 6857997"/>
              <a:gd name="connsiteX220" fmla="*/ 11275878 w 12191995"/>
              <a:gd name="connsiteY220" fmla="*/ 482102 h 6857997"/>
              <a:gd name="connsiteX221" fmla="*/ 11269614 w 12191995"/>
              <a:gd name="connsiteY221" fmla="*/ 482554 h 6857997"/>
              <a:gd name="connsiteX222" fmla="*/ 11265781 w 12191995"/>
              <a:gd name="connsiteY222" fmla="*/ 482554 h 6857997"/>
              <a:gd name="connsiteX223" fmla="*/ 11261495 w 12191995"/>
              <a:gd name="connsiteY223" fmla="*/ 482554 h 6857997"/>
              <a:gd name="connsiteX224" fmla="*/ 11257663 w 12191995"/>
              <a:gd name="connsiteY224" fmla="*/ 482554 h 6857997"/>
              <a:gd name="connsiteX225" fmla="*/ 11253336 w 12191995"/>
              <a:gd name="connsiteY225" fmla="*/ 482554 h 6857997"/>
              <a:gd name="connsiteX226" fmla="*/ 11253336 w 12191995"/>
              <a:gd name="connsiteY226" fmla="*/ 477292 h 6857997"/>
              <a:gd name="connsiteX227" fmla="*/ 11253336 w 12191995"/>
              <a:gd name="connsiteY227" fmla="*/ 471578 h 6857997"/>
              <a:gd name="connsiteX228" fmla="*/ 11253336 w 12191995"/>
              <a:gd name="connsiteY228" fmla="*/ 465863 h 6857997"/>
              <a:gd name="connsiteX229" fmla="*/ 11253336 w 12191995"/>
              <a:gd name="connsiteY229" fmla="*/ 460601 h 6857997"/>
              <a:gd name="connsiteX230" fmla="*/ 11521488 w 12191995"/>
              <a:gd name="connsiteY230" fmla="*/ 458658 h 6857997"/>
              <a:gd name="connsiteX231" fmla="*/ 11529150 w 12191995"/>
              <a:gd name="connsiteY231" fmla="*/ 459645 h 6857997"/>
              <a:gd name="connsiteX232" fmla="*/ 11534423 w 12191995"/>
              <a:gd name="connsiteY232" fmla="*/ 462976 h 6857997"/>
              <a:gd name="connsiteX233" fmla="*/ 11537266 w 12191995"/>
              <a:gd name="connsiteY233" fmla="*/ 468734 h 6857997"/>
              <a:gd name="connsiteX234" fmla="*/ 11538254 w 12191995"/>
              <a:gd name="connsiteY234" fmla="*/ 476342 h 6857997"/>
              <a:gd name="connsiteX235" fmla="*/ 11538254 w 12191995"/>
              <a:gd name="connsiteY235" fmla="*/ 481606 h 6857997"/>
              <a:gd name="connsiteX236" fmla="*/ 11538254 w 12191995"/>
              <a:gd name="connsiteY236" fmla="*/ 486870 h 6857997"/>
              <a:gd name="connsiteX237" fmla="*/ 11538254 w 12191995"/>
              <a:gd name="connsiteY237" fmla="*/ 492134 h 6857997"/>
              <a:gd name="connsiteX238" fmla="*/ 11538254 w 12191995"/>
              <a:gd name="connsiteY238" fmla="*/ 497398 h 6857997"/>
              <a:gd name="connsiteX239" fmla="*/ 11537266 w 12191995"/>
              <a:gd name="connsiteY239" fmla="*/ 505499 h 6857997"/>
              <a:gd name="connsiteX240" fmla="*/ 11534423 w 12191995"/>
              <a:gd name="connsiteY240" fmla="*/ 511216 h 6857997"/>
              <a:gd name="connsiteX241" fmla="*/ 11529150 w 12191995"/>
              <a:gd name="connsiteY241" fmla="*/ 515040 h 6857997"/>
              <a:gd name="connsiteX242" fmla="*/ 11521488 w 12191995"/>
              <a:gd name="connsiteY242" fmla="*/ 515986 h 6857997"/>
              <a:gd name="connsiteX243" fmla="*/ 11514320 w 12191995"/>
              <a:gd name="connsiteY243" fmla="*/ 515040 h 6857997"/>
              <a:gd name="connsiteX244" fmla="*/ 11509048 w 12191995"/>
              <a:gd name="connsiteY244" fmla="*/ 511216 h 6857997"/>
              <a:gd name="connsiteX245" fmla="*/ 11505711 w 12191995"/>
              <a:gd name="connsiteY245" fmla="*/ 505499 h 6857997"/>
              <a:gd name="connsiteX246" fmla="*/ 11504722 w 12191995"/>
              <a:gd name="connsiteY246" fmla="*/ 497398 h 6857997"/>
              <a:gd name="connsiteX247" fmla="*/ 11504722 w 12191995"/>
              <a:gd name="connsiteY247" fmla="*/ 492134 h 6857997"/>
              <a:gd name="connsiteX248" fmla="*/ 11504722 w 12191995"/>
              <a:gd name="connsiteY248" fmla="*/ 486870 h 6857997"/>
              <a:gd name="connsiteX249" fmla="*/ 11504722 w 12191995"/>
              <a:gd name="connsiteY249" fmla="*/ 481606 h 6857997"/>
              <a:gd name="connsiteX250" fmla="*/ 11504722 w 12191995"/>
              <a:gd name="connsiteY250" fmla="*/ 476342 h 6857997"/>
              <a:gd name="connsiteX251" fmla="*/ 11505711 w 12191995"/>
              <a:gd name="connsiteY251" fmla="*/ 468734 h 6857997"/>
              <a:gd name="connsiteX252" fmla="*/ 11509048 w 12191995"/>
              <a:gd name="connsiteY252" fmla="*/ 462976 h 6857997"/>
              <a:gd name="connsiteX253" fmla="*/ 11514320 w 12191995"/>
              <a:gd name="connsiteY253" fmla="*/ 459645 h 6857997"/>
              <a:gd name="connsiteX254" fmla="*/ 11521488 w 12191995"/>
              <a:gd name="connsiteY254" fmla="*/ 458658 h 6857997"/>
              <a:gd name="connsiteX255" fmla="*/ 11065360 w 12191995"/>
              <a:gd name="connsiteY255" fmla="*/ 451516 h 6857997"/>
              <a:gd name="connsiteX256" fmla="*/ 11059597 w 12191995"/>
              <a:gd name="connsiteY256" fmla="*/ 469194 h 6857997"/>
              <a:gd name="connsiteX257" fmla="*/ 11053876 w 12191995"/>
              <a:gd name="connsiteY257" fmla="*/ 487323 h 6857997"/>
              <a:gd name="connsiteX258" fmla="*/ 11048607 w 12191995"/>
              <a:gd name="connsiteY258" fmla="*/ 505494 h 6857997"/>
              <a:gd name="connsiteX259" fmla="*/ 11042845 w 12191995"/>
              <a:gd name="connsiteY259" fmla="*/ 523171 h 6857997"/>
              <a:gd name="connsiteX260" fmla="*/ 11045232 w 12191995"/>
              <a:gd name="connsiteY260" fmla="*/ 523171 h 6857997"/>
              <a:gd name="connsiteX261" fmla="*/ 11047620 w 12191995"/>
              <a:gd name="connsiteY261" fmla="*/ 523171 h 6857997"/>
              <a:gd name="connsiteX262" fmla="*/ 11050048 w 12191995"/>
              <a:gd name="connsiteY262" fmla="*/ 523171 h 6857997"/>
              <a:gd name="connsiteX263" fmla="*/ 11052435 w 12191995"/>
              <a:gd name="connsiteY263" fmla="*/ 523171 h 6857997"/>
              <a:gd name="connsiteX264" fmla="*/ 11054329 w 12191995"/>
              <a:gd name="connsiteY264" fmla="*/ 517416 h 6857997"/>
              <a:gd name="connsiteX265" fmla="*/ 11056263 w 12191995"/>
              <a:gd name="connsiteY265" fmla="*/ 511208 h 6857997"/>
              <a:gd name="connsiteX266" fmla="*/ 11057704 w 12191995"/>
              <a:gd name="connsiteY266" fmla="*/ 505494 h 6857997"/>
              <a:gd name="connsiteX267" fmla="*/ 11059597 w 12191995"/>
              <a:gd name="connsiteY267" fmla="*/ 499286 h 6857997"/>
              <a:gd name="connsiteX268" fmla="*/ 11066306 w 12191995"/>
              <a:gd name="connsiteY268" fmla="*/ 499286 h 6857997"/>
              <a:gd name="connsiteX269" fmla="*/ 11072522 w 12191995"/>
              <a:gd name="connsiteY269" fmla="*/ 499286 h 6857997"/>
              <a:gd name="connsiteX270" fmla="*/ 11078737 w 12191995"/>
              <a:gd name="connsiteY270" fmla="*/ 499286 h 6857997"/>
              <a:gd name="connsiteX271" fmla="*/ 11085405 w 12191995"/>
              <a:gd name="connsiteY271" fmla="*/ 499286 h 6857997"/>
              <a:gd name="connsiteX272" fmla="*/ 11086845 w 12191995"/>
              <a:gd name="connsiteY272" fmla="*/ 505494 h 6857997"/>
              <a:gd name="connsiteX273" fmla="*/ 11088780 w 12191995"/>
              <a:gd name="connsiteY273" fmla="*/ 511208 h 6857997"/>
              <a:gd name="connsiteX274" fmla="*/ 11090673 w 12191995"/>
              <a:gd name="connsiteY274" fmla="*/ 517416 h 6857997"/>
              <a:gd name="connsiteX275" fmla="*/ 11092608 w 12191995"/>
              <a:gd name="connsiteY275" fmla="*/ 523171 h 6857997"/>
              <a:gd name="connsiteX276" fmla="*/ 11094995 w 12191995"/>
              <a:gd name="connsiteY276" fmla="*/ 523171 h 6857997"/>
              <a:gd name="connsiteX277" fmla="*/ 11097382 w 12191995"/>
              <a:gd name="connsiteY277" fmla="*/ 523171 h 6857997"/>
              <a:gd name="connsiteX278" fmla="*/ 11099770 w 12191995"/>
              <a:gd name="connsiteY278" fmla="*/ 523171 h 6857997"/>
              <a:gd name="connsiteX279" fmla="*/ 11102157 w 12191995"/>
              <a:gd name="connsiteY279" fmla="*/ 523171 h 6857997"/>
              <a:gd name="connsiteX280" fmla="*/ 11096436 w 12191995"/>
              <a:gd name="connsiteY280" fmla="*/ 505494 h 6857997"/>
              <a:gd name="connsiteX281" fmla="*/ 11091167 w 12191995"/>
              <a:gd name="connsiteY281" fmla="*/ 487323 h 6857997"/>
              <a:gd name="connsiteX282" fmla="*/ 11085405 w 12191995"/>
              <a:gd name="connsiteY282" fmla="*/ 469194 h 6857997"/>
              <a:gd name="connsiteX283" fmla="*/ 11079683 w 12191995"/>
              <a:gd name="connsiteY283" fmla="*/ 451516 h 6857997"/>
              <a:gd name="connsiteX284" fmla="*/ 11076349 w 12191995"/>
              <a:gd name="connsiteY284" fmla="*/ 451516 h 6857997"/>
              <a:gd name="connsiteX285" fmla="*/ 11072522 w 12191995"/>
              <a:gd name="connsiteY285" fmla="*/ 451516 h 6857997"/>
              <a:gd name="connsiteX286" fmla="*/ 11068694 w 12191995"/>
              <a:gd name="connsiteY286" fmla="*/ 451516 h 6857997"/>
              <a:gd name="connsiteX287" fmla="*/ 11114178 w 12191995"/>
              <a:gd name="connsiteY287" fmla="*/ 451516 h 6857997"/>
              <a:gd name="connsiteX288" fmla="*/ 11114178 w 12191995"/>
              <a:gd name="connsiteY288" fmla="*/ 469194 h 6857997"/>
              <a:gd name="connsiteX289" fmla="*/ 11114178 w 12191995"/>
              <a:gd name="connsiteY289" fmla="*/ 487323 h 6857997"/>
              <a:gd name="connsiteX290" fmla="*/ 11114178 w 12191995"/>
              <a:gd name="connsiteY290" fmla="*/ 505494 h 6857997"/>
              <a:gd name="connsiteX291" fmla="*/ 11114178 w 12191995"/>
              <a:gd name="connsiteY291" fmla="*/ 523171 h 6857997"/>
              <a:gd name="connsiteX292" fmla="*/ 11120386 w 12191995"/>
              <a:gd name="connsiteY292" fmla="*/ 523171 h 6857997"/>
              <a:gd name="connsiteX293" fmla="*/ 11126635 w 12191995"/>
              <a:gd name="connsiteY293" fmla="*/ 523171 h 6857997"/>
              <a:gd name="connsiteX294" fmla="*/ 11132843 w 12191995"/>
              <a:gd name="connsiteY294" fmla="*/ 523171 h 6857997"/>
              <a:gd name="connsiteX295" fmla="*/ 11139051 w 12191995"/>
              <a:gd name="connsiteY295" fmla="*/ 523171 h 6857997"/>
              <a:gd name="connsiteX296" fmla="*/ 11150480 w 12191995"/>
              <a:gd name="connsiteY296" fmla="*/ 521239 h 6857997"/>
              <a:gd name="connsiteX297" fmla="*/ 11158621 w 12191995"/>
              <a:gd name="connsiteY297" fmla="*/ 515977 h 6857997"/>
              <a:gd name="connsiteX298" fmla="*/ 11163883 w 12191995"/>
              <a:gd name="connsiteY298" fmla="*/ 507385 h 6857997"/>
              <a:gd name="connsiteX299" fmla="*/ 11165322 w 12191995"/>
              <a:gd name="connsiteY299" fmla="*/ 495463 h 6857997"/>
              <a:gd name="connsiteX300" fmla="*/ 11165322 w 12191995"/>
              <a:gd name="connsiteY300" fmla="*/ 491146 h 6857997"/>
              <a:gd name="connsiteX301" fmla="*/ 11165322 w 12191995"/>
              <a:gd name="connsiteY301" fmla="*/ 486871 h 6857997"/>
              <a:gd name="connsiteX302" fmla="*/ 11165322 w 12191995"/>
              <a:gd name="connsiteY302" fmla="*/ 482554 h 6857997"/>
              <a:gd name="connsiteX303" fmla="*/ 11165322 w 12191995"/>
              <a:gd name="connsiteY303" fmla="*/ 478731 h 6857997"/>
              <a:gd name="connsiteX304" fmla="*/ 11163883 w 12191995"/>
              <a:gd name="connsiteY304" fmla="*/ 466809 h 6857997"/>
              <a:gd name="connsiteX305" fmla="*/ 11158621 w 12191995"/>
              <a:gd name="connsiteY305" fmla="*/ 458217 h 6857997"/>
              <a:gd name="connsiteX306" fmla="*/ 11150480 w 12191995"/>
              <a:gd name="connsiteY306" fmla="*/ 452955 h 6857997"/>
              <a:gd name="connsiteX307" fmla="*/ 11139051 w 12191995"/>
              <a:gd name="connsiteY307" fmla="*/ 451516 h 6857997"/>
              <a:gd name="connsiteX308" fmla="*/ 11132843 w 12191995"/>
              <a:gd name="connsiteY308" fmla="*/ 451516 h 6857997"/>
              <a:gd name="connsiteX309" fmla="*/ 11126635 w 12191995"/>
              <a:gd name="connsiteY309" fmla="*/ 451516 h 6857997"/>
              <a:gd name="connsiteX310" fmla="*/ 11120386 w 12191995"/>
              <a:gd name="connsiteY310" fmla="*/ 451516 h 6857997"/>
              <a:gd name="connsiteX311" fmla="*/ 11114178 w 12191995"/>
              <a:gd name="connsiteY311" fmla="*/ 451516 h 6857997"/>
              <a:gd name="connsiteX312" fmla="*/ 11194882 w 12191995"/>
              <a:gd name="connsiteY312" fmla="*/ 451516 h 6857997"/>
              <a:gd name="connsiteX313" fmla="*/ 11189128 w 12191995"/>
              <a:gd name="connsiteY313" fmla="*/ 469193 h 6857997"/>
              <a:gd name="connsiteX314" fmla="*/ 11183908 w 12191995"/>
              <a:gd name="connsiteY314" fmla="*/ 487323 h 6857997"/>
              <a:gd name="connsiteX315" fmla="*/ 11178155 w 12191995"/>
              <a:gd name="connsiteY315" fmla="*/ 505494 h 6857997"/>
              <a:gd name="connsiteX316" fmla="*/ 11172442 w 12191995"/>
              <a:gd name="connsiteY316" fmla="*/ 523171 h 6857997"/>
              <a:gd name="connsiteX317" fmla="*/ 11174826 w 12191995"/>
              <a:gd name="connsiteY317" fmla="*/ 523171 h 6857997"/>
              <a:gd name="connsiteX318" fmla="*/ 11177209 w 12191995"/>
              <a:gd name="connsiteY318" fmla="*/ 523171 h 6857997"/>
              <a:gd name="connsiteX319" fmla="*/ 11179593 w 12191995"/>
              <a:gd name="connsiteY319" fmla="*/ 523171 h 6857997"/>
              <a:gd name="connsiteX320" fmla="*/ 11181977 w 12191995"/>
              <a:gd name="connsiteY320" fmla="*/ 523171 h 6857997"/>
              <a:gd name="connsiteX321" fmla="*/ 11183908 w 12191995"/>
              <a:gd name="connsiteY321" fmla="*/ 517416 h 6857997"/>
              <a:gd name="connsiteX322" fmla="*/ 11185799 w 12191995"/>
              <a:gd name="connsiteY322" fmla="*/ 511208 h 6857997"/>
              <a:gd name="connsiteX323" fmla="*/ 11187731 w 12191995"/>
              <a:gd name="connsiteY323" fmla="*/ 505494 h 6857997"/>
              <a:gd name="connsiteX324" fmla="*/ 11189621 w 12191995"/>
              <a:gd name="connsiteY324" fmla="*/ 499286 h 6857997"/>
              <a:gd name="connsiteX325" fmla="*/ 11195827 w 12191995"/>
              <a:gd name="connsiteY325" fmla="*/ 499286 h 6857997"/>
              <a:gd name="connsiteX326" fmla="*/ 11202033 w 12191995"/>
              <a:gd name="connsiteY326" fmla="*/ 499286 h 6857997"/>
              <a:gd name="connsiteX327" fmla="*/ 11208732 w 12191995"/>
              <a:gd name="connsiteY327" fmla="*/ 499286 h 6857997"/>
              <a:gd name="connsiteX328" fmla="*/ 11214938 w 12191995"/>
              <a:gd name="connsiteY328" fmla="*/ 499286 h 6857997"/>
              <a:gd name="connsiteX329" fmla="*/ 11216828 w 12191995"/>
              <a:gd name="connsiteY329" fmla="*/ 505494 h 6857997"/>
              <a:gd name="connsiteX330" fmla="*/ 11218760 w 12191995"/>
              <a:gd name="connsiteY330" fmla="*/ 511208 h 6857997"/>
              <a:gd name="connsiteX331" fmla="*/ 11220198 w 12191995"/>
              <a:gd name="connsiteY331" fmla="*/ 517416 h 6857997"/>
              <a:gd name="connsiteX332" fmla="*/ 11222089 w 12191995"/>
              <a:gd name="connsiteY332" fmla="*/ 523171 h 6857997"/>
              <a:gd name="connsiteX333" fmla="*/ 11224473 w 12191995"/>
              <a:gd name="connsiteY333" fmla="*/ 523171 h 6857997"/>
              <a:gd name="connsiteX334" fmla="*/ 11226856 w 12191995"/>
              <a:gd name="connsiteY334" fmla="*/ 523171 h 6857997"/>
              <a:gd name="connsiteX335" fmla="*/ 11229240 w 12191995"/>
              <a:gd name="connsiteY335" fmla="*/ 523171 h 6857997"/>
              <a:gd name="connsiteX336" fmla="*/ 11232117 w 12191995"/>
              <a:gd name="connsiteY336" fmla="*/ 523171 h 6857997"/>
              <a:gd name="connsiteX337" fmla="*/ 11226404 w 12191995"/>
              <a:gd name="connsiteY337" fmla="*/ 505494 h 6857997"/>
              <a:gd name="connsiteX338" fmla="*/ 11220650 w 12191995"/>
              <a:gd name="connsiteY338" fmla="*/ 487323 h 6857997"/>
              <a:gd name="connsiteX339" fmla="*/ 11214938 w 12191995"/>
              <a:gd name="connsiteY339" fmla="*/ 469193 h 6857997"/>
              <a:gd name="connsiteX340" fmla="*/ 11209677 w 12191995"/>
              <a:gd name="connsiteY340" fmla="*/ 451516 h 6857997"/>
              <a:gd name="connsiteX341" fmla="*/ 11205855 w 12191995"/>
              <a:gd name="connsiteY341" fmla="*/ 451516 h 6857997"/>
              <a:gd name="connsiteX342" fmla="*/ 11202033 w 12191995"/>
              <a:gd name="connsiteY342" fmla="*/ 451516 h 6857997"/>
              <a:gd name="connsiteX343" fmla="*/ 11198704 w 12191995"/>
              <a:gd name="connsiteY343" fmla="*/ 451516 h 6857997"/>
              <a:gd name="connsiteX344" fmla="*/ 11243775 w 12191995"/>
              <a:gd name="connsiteY344" fmla="*/ 451516 h 6857997"/>
              <a:gd name="connsiteX345" fmla="*/ 11243775 w 12191995"/>
              <a:gd name="connsiteY345" fmla="*/ 469193 h 6857997"/>
              <a:gd name="connsiteX346" fmla="*/ 11243775 w 12191995"/>
              <a:gd name="connsiteY346" fmla="*/ 487323 h 6857997"/>
              <a:gd name="connsiteX347" fmla="*/ 11243775 w 12191995"/>
              <a:gd name="connsiteY347" fmla="*/ 505494 h 6857997"/>
              <a:gd name="connsiteX348" fmla="*/ 11243775 w 12191995"/>
              <a:gd name="connsiteY348" fmla="*/ 523171 h 6857997"/>
              <a:gd name="connsiteX349" fmla="*/ 11246165 w 12191995"/>
              <a:gd name="connsiteY349" fmla="*/ 523171 h 6857997"/>
              <a:gd name="connsiteX350" fmla="*/ 11248555 w 12191995"/>
              <a:gd name="connsiteY350" fmla="*/ 523171 h 6857997"/>
              <a:gd name="connsiteX351" fmla="*/ 11250946 w 12191995"/>
              <a:gd name="connsiteY351" fmla="*/ 523171 h 6857997"/>
              <a:gd name="connsiteX352" fmla="*/ 11253336 w 12191995"/>
              <a:gd name="connsiteY352" fmla="*/ 523171 h 6857997"/>
              <a:gd name="connsiteX353" fmla="*/ 11253336 w 12191995"/>
              <a:gd name="connsiteY353" fmla="*/ 515031 h 6857997"/>
              <a:gd name="connsiteX354" fmla="*/ 11253336 w 12191995"/>
              <a:gd name="connsiteY354" fmla="*/ 507385 h 6857997"/>
              <a:gd name="connsiteX355" fmla="*/ 11253336 w 12191995"/>
              <a:gd name="connsiteY355" fmla="*/ 499286 h 6857997"/>
              <a:gd name="connsiteX356" fmla="*/ 11253336 w 12191995"/>
              <a:gd name="connsiteY356" fmla="*/ 491146 h 6857997"/>
              <a:gd name="connsiteX357" fmla="*/ 11257663 w 12191995"/>
              <a:gd name="connsiteY357" fmla="*/ 491146 h 6857997"/>
              <a:gd name="connsiteX358" fmla="*/ 11261495 w 12191995"/>
              <a:gd name="connsiteY358" fmla="*/ 491146 h 6857997"/>
              <a:gd name="connsiteX359" fmla="*/ 11265781 w 12191995"/>
              <a:gd name="connsiteY359" fmla="*/ 491146 h 6857997"/>
              <a:gd name="connsiteX360" fmla="*/ 11269614 w 12191995"/>
              <a:gd name="connsiteY360" fmla="*/ 491146 h 6857997"/>
              <a:gd name="connsiteX361" fmla="*/ 11279669 w 12191995"/>
              <a:gd name="connsiteY361" fmla="*/ 490201 h 6857997"/>
              <a:gd name="connsiteX362" fmla="*/ 11286840 w 12191995"/>
              <a:gd name="connsiteY362" fmla="*/ 485925 h 6857997"/>
              <a:gd name="connsiteX363" fmla="*/ 11291167 w 12191995"/>
              <a:gd name="connsiteY363" fmla="*/ 479676 h 6857997"/>
              <a:gd name="connsiteX364" fmla="*/ 11293104 w 12191995"/>
              <a:gd name="connsiteY364" fmla="*/ 471125 h 6857997"/>
              <a:gd name="connsiteX365" fmla="*/ 11291661 w 12191995"/>
              <a:gd name="connsiteY365" fmla="*/ 462492 h 6857997"/>
              <a:gd name="connsiteX366" fmla="*/ 11287334 w 12191995"/>
              <a:gd name="connsiteY366" fmla="*/ 456285 h 6857997"/>
              <a:gd name="connsiteX367" fmla="*/ 11279669 w 12191995"/>
              <a:gd name="connsiteY367" fmla="*/ 452462 h 6857997"/>
              <a:gd name="connsiteX368" fmla="*/ 11269614 w 12191995"/>
              <a:gd name="connsiteY368" fmla="*/ 451516 h 6857997"/>
              <a:gd name="connsiteX369" fmla="*/ 11263391 w 12191995"/>
              <a:gd name="connsiteY369" fmla="*/ 451516 h 6857997"/>
              <a:gd name="connsiteX370" fmla="*/ 11256715 w 12191995"/>
              <a:gd name="connsiteY370" fmla="*/ 451516 h 6857997"/>
              <a:gd name="connsiteX371" fmla="*/ 11250492 w 12191995"/>
              <a:gd name="connsiteY371" fmla="*/ 451516 h 6857997"/>
              <a:gd name="connsiteX372" fmla="*/ 11243775 w 12191995"/>
              <a:gd name="connsiteY372" fmla="*/ 451516 h 6857997"/>
              <a:gd name="connsiteX373" fmla="*/ 11300587 w 12191995"/>
              <a:gd name="connsiteY373" fmla="*/ 451516 h 6857997"/>
              <a:gd name="connsiteX374" fmla="*/ 11300587 w 12191995"/>
              <a:gd name="connsiteY374" fmla="*/ 453448 h 6857997"/>
              <a:gd name="connsiteX375" fmla="*/ 11300587 w 12191995"/>
              <a:gd name="connsiteY375" fmla="*/ 455832 h 6857997"/>
              <a:gd name="connsiteX376" fmla="*/ 11300587 w 12191995"/>
              <a:gd name="connsiteY376" fmla="*/ 458217 h 6857997"/>
              <a:gd name="connsiteX377" fmla="*/ 11300587 w 12191995"/>
              <a:gd name="connsiteY377" fmla="*/ 460601 h 6857997"/>
              <a:gd name="connsiteX378" fmla="*/ 11305821 w 12191995"/>
              <a:gd name="connsiteY378" fmla="*/ 460601 h 6857997"/>
              <a:gd name="connsiteX379" fmla="*/ 11310643 w 12191995"/>
              <a:gd name="connsiteY379" fmla="*/ 460601 h 6857997"/>
              <a:gd name="connsiteX380" fmla="*/ 11315876 w 12191995"/>
              <a:gd name="connsiteY380" fmla="*/ 460601 h 6857997"/>
              <a:gd name="connsiteX381" fmla="*/ 11321152 w 12191995"/>
              <a:gd name="connsiteY381" fmla="*/ 460601 h 6857997"/>
              <a:gd name="connsiteX382" fmla="*/ 11321152 w 12191995"/>
              <a:gd name="connsiteY382" fmla="*/ 476346 h 6857997"/>
              <a:gd name="connsiteX383" fmla="*/ 11321152 w 12191995"/>
              <a:gd name="connsiteY383" fmla="*/ 491639 h 6857997"/>
              <a:gd name="connsiteX384" fmla="*/ 11321152 w 12191995"/>
              <a:gd name="connsiteY384" fmla="*/ 507384 h 6857997"/>
              <a:gd name="connsiteX385" fmla="*/ 11321152 w 12191995"/>
              <a:gd name="connsiteY385" fmla="*/ 523171 h 6857997"/>
              <a:gd name="connsiteX386" fmla="*/ 11323542 w 12191995"/>
              <a:gd name="connsiteY386" fmla="*/ 523171 h 6857997"/>
              <a:gd name="connsiteX387" fmla="*/ 11325932 w 12191995"/>
              <a:gd name="connsiteY387" fmla="*/ 523171 h 6857997"/>
              <a:gd name="connsiteX388" fmla="*/ 11328322 w 12191995"/>
              <a:gd name="connsiteY388" fmla="*/ 523171 h 6857997"/>
              <a:gd name="connsiteX389" fmla="*/ 11330713 w 12191995"/>
              <a:gd name="connsiteY389" fmla="*/ 523171 h 6857997"/>
              <a:gd name="connsiteX390" fmla="*/ 11330713 w 12191995"/>
              <a:gd name="connsiteY390" fmla="*/ 507384 h 6857997"/>
              <a:gd name="connsiteX391" fmla="*/ 11330713 w 12191995"/>
              <a:gd name="connsiteY391" fmla="*/ 491639 h 6857997"/>
              <a:gd name="connsiteX392" fmla="*/ 11330713 w 12191995"/>
              <a:gd name="connsiteY392" fmla="*/ 476346 h 6857997"/>
              <a:gd name="connsiteX393" fmla="*/ 11330713 w 12191995"/>
              <a:gd name="connsiteY393" fmla="*/ 460601 h 6857997"/>
              <a:gd name="connsiteX394" fmla="*/ 11335534 w 12191995"/>
              <a:gd name="connsiteY394" fmla="*/ 460601 h 6857997"/>
              <a:gd name="connsiteX395" fmla="*/ 11340809 w 12191995"/>
              <a:gd name="connsiteY395" fmla="*/ 460601 h 6857997"/>
              <a:gd name="connsiteX396" fmla="*/ 11346043 w 12191995"/>
              <a:gd name="connsiteY396" fmla="*/ 460601 h 6857997"/>
              <a:gd name="connsiteX397" fmla="*/ 11350824 w 12191995"/>
              <a:gd name="connsiteY397" fmla="*/ 460601 h 6857997"/>
              <a:gd name="connsiteX398" fmla="*/ 11350824 w 12191995"/>
              <a:gd name="connsiteY398" fmla="*/ 458217 h 6857997"/>
              <a:gd name="connsiteX399" fmla="*/ 11350824 w 12191995"/>
              <a:gd name="connsiteY399" fmla="*/ 455832 h 6857997"/>
              <a:gd name="connsiteX400" fmla="*/ 11350824 w 12191995"/>
              <a:gd name="connsiteY400" fmla="*/ 453448 h 6857997"/>
              <a:gd name="connsiteX401" fmla="*/ 11350824 w 12191995"/>
              <a:gd name="connsiteY401" fmla="*/ 451516 h 6857997"/>
              <a:gd name="connsiteX402" fmla="*/ 11338378 w 12191995"/>
              <a:gd name="connsiteY402" fmla="*/ 451516 h 6857997"/>
              <a:gd name="connsiteX403" fmla="*/ 11325932 w 12191995"/>
              <a:gd name="connsiteY403" fmla="*/ 451516 h 6857997"/>
              <a:gd name="connsiteX404" fmla="*/ 11313033 w 12191995"/>
              <a:gd name="connsiteY404" fmla="*/ 451516 h 6857997"/>
              <a:gd name="connsiteX405" fmla="*/ 11408222 w 12191995"/>
              <a:gd name="connsiteY405" fmla="*/ 451516 h 6857997"/>
              <a:gd name="connsiteX406" fmla="*/ 11408222 w 12191995"/>
              <a:gd name="connsiteY406" fmla="*/ 453448 h 6857997"/>
              <a:gd name="connsiteX407" fmla="*/ 11408222 w 12191995"/>
              <a:gd name="connsiteY407" fmla="*/ 455832 h 6857997"/>
              <a:gd name="connsiteX408" fmla="*/ 11408222 w 12191995"/>
              <a:gd name="connsiteY408" fmla="*/ 458216 h 6857997"/>
              <a:gd name="connsiteX409" fmla="*/ 11408222 w 12191995"/>
              <a:gd name="connsiteY409" fmla="*/ 460601 h 6857997"/>
              <a:gd name="connsiteX410" fmla="*/ 11413483 w 12191995"/>
              <a:gd name="connsiteY410" fmla="*/ 460601 h 6857997"/>
              <a:gd name="connsiteX411" fmla="*/ 11418252 w 12191995"/>
              <a:gd name="connsiteY411" fmla="*/ 460601 h 6857997"/>
              <a:gd name="connsiteX412" fmla="*/ 11423472 w 12191995"/>
              <a:gd name="connsiteY412" fmla="*/ 460601 h 6857997"/>
              <a:gd name="connsiteX413" fmla="*/ 11428733 w 12191995"/>
              <a:gd name="connsiteY413" fmla="*/ 460601 h 6857997"/>
              <a:gd name="connsiteX414" fmla="*/ 11428733 w 12191995"/>
              <a:gd name="connsiteY414" fmla="*/ 476346 h 6857997"/>
              <a:gd name="connsiteX415" fmla="*/ 11428733 w 12191995"/>
              <a:gd name="connsiteY415" fmla="*/ 491639 h 6857997"/>
              <a:gd name="connsiteX416" fmla="*/ 11428733 w 12191995"/>
              <a:gd name="connsiteY416" fmla="*/ 507384 h 6857997"/>
              <a:gd name="connsiteX417" fmla="*/ 11428733 w 12191995"/>
              <a:gd name="connsiteY417" fmla="*/ 523171 h 6857997"/>
              <a:gd name="connsiteX418" fmla="*/ 11431117 w 12191995"/>
              <a:gd name="connsiteY418" fmla="*/ 523171 h 6857997"/>
              <a:gd name="connsiteX419" fmla="*/ 11433501 w 12191995"/>
              <a:gd name="connsiteY419" fmla="*/ 523171 h 6857997"/>
              <a:gd name="connsiteX420" fmla="*/ 11435885 w 12191995"/>
              <a:gd name="connsiteY420" fmla="*/ 523171 h 6857997"/>
              <a:gd name="connsiteX421" fmla="*/ 11438311 w 12191995"/>
              <a:gd name="connsiteY421" fmla="*/ 523171 h 6857997"/>
              <a:gd name="connsiteX422" fmla="*/ 11438311 w 12191995"/>
              <a:gd name="connsiteY422" fmla="*/ 507384 h 6857997"/>
              <a:gd name="connsiteX423" fmla="*/ 11438311 w 12191995"/>
              <a:gd name="connsiteY423" fmla="*/ 491639 h 6857997"/>
              <a:gd name="connsiteX424" fmla="*/ 11438311 w 12191995"/>
              <a:gd name="connsiteY424" fmla="*/ 476346 h 6857997"/>
              <a:gd name="connsiteX425" fmla="*/ 11438311 w 12191995"/>
              <a:gd name="connsiteY425" fmla="*/ 460601 h 6857997"/>
              <a:gd name="connsiteX426" fmla="*/ 11443079 w 12191995"/>
              <a:gd name="connsiteY426" fmla="*/ 460601 h 6857997"/>
              <a:gd name="connsiteX427" fmla="*/ 11448340 w 12191995"/>
              <a:gd name="connsiteY427" fmla="*/ 460601 h 6857997"/>
              <a:gd name="connsiteX428" fmla="*/ 11453560 w 12191995"/>
              <a:gd name="connsiteY428" fmla="*/ 460601 h 6857997"/>
              <a:gd name="connsiteX429" fmla="*/ 11458822 w 12191995"/>
              <a:gd name="connsiteY429" fmla="*/ 460601 h 6857997"/>
              <a:gd name="connsiteX430" fmla="*/ 11458822 w 12191995"/>
              <a:gd name="connsiteY430" fmla="*/ 458216 h 6857997"/>
              <a:gd name="connsiteX431" fmla="*/ 11458822 w 12191995"/>
              <a:gd name="connsiteY431" fmla="*/ 455832 h 6857997"/>
              <a:gd name="connsiteX432" fmla="*/ 11458822 w 12191995"/>
              <a:gd name="connsiteY432" fmla="*/ 453448 h 6857997"/>
              <a:gd name="connsiteX433" fmla="*/ 11458822 w 12191995"/>
              <a:gd name="connsiteY433" fmla="*/ 451516 h 6857997"/>
              <a:gd name="connsiteX434" fmla="*/ 11445915 w 12191995"/>
              <a:gd name="connsiteY434" fmla="*/ 451516 h 6857997"/>
              <a:gd name="connsiteX435" fmla="*/ 11433501 w 12191995"/>
              <a:gd name="connsiteY435" fmla="*/ 451516 h 6857997"/>
              <a:gd name="connsiteX436" fmla="*/ 11420636 w 12191995"/>
              <a:gd name="connsiteY436" fmla="*/ 451516 h 6857997"/>
              <a:gd name="connsiteX437" fmla="*/ 11372431 w 12191995"/>
              <a:gd name="connsiteY437" fmla="*/ 451516 h 6857997"/>
              <a:gd name="connsiteX438" fmla="*/ 11366710 w 12191995"/>
              <a:gd name="connsiteY438" fmla="*/ 469193 h 6857997"/>
              <a:gd name="connsiteX439" fmla="*/ 11361442 w 12191995"/>
              <a:gd name="connsiteY439" fmla="*/ 487323 h 6857997"/>
              <a:gd name="connsiteX440" fmla="*/ 11355679 w 12191995"/>
              <a:gd name="connsiteY440" fmla="*/ 505493 h 6857997"/>
              <a:gd name="connsiteX441" fmla="*/ 11349958 w 12191995"/>
              <a:gd name="connsiteY441" fmla="*/ 523171 h 6857997"/>
              <a:gd name="connsiteX442" fmla="*/ 11352345 w 12191995"/>
              <a:gd name="connsiteY442" fmla="*/ 523171 h 6857997"/>
              <a:gd name="connsiteX443" fmla="*/ 11354733 w 12191995"/>
              <a:gd name="connsiteY443" fmla="*/ 523171 h 6857997"/>
              <a:gd name="connsiteX444" fmla="*/ 11357120 w 12191995"/>
              <a:gd name="connsiteY444" fmla="*/ 523171 h 6857997"/>
              <a:gd name="connsiteX445" fmla="*/ 11359507 w 12191995"/>
              <a:gd name="connsiteY445" fmla="*/ 523171 h 6857997"/>
              <a:gd name="connsiteX446" fmla="*/ 11361442 w 12191995"/>
              <a:gd name="connsiteY446" fmla="*/ 517415 h 6857997"/>
              <a:gd name="connsiteX447" fmla="*/ 11363335 w 12191995"/>
              <a:gd name="connsiteY447" fmla="*/ 511207 h 6857997"/>
              <a:gd name="connsiteX448" fmla="*/ 11365270 w 12191995"/>
              <a:gd name="connsiteY448" fmla="*/ 505493 h 6857997"/>
              <a:gd name="connsiteX449" fmla="*/ 11367163 w 12191995"/>
              <a:gd name="connsiteY449" fmla="*/ 499286 h 6857997"/>
              <a:gd name="connsiteX450" fmla="*/ 11373378 w 12191995"/>
              <a:gd name="connsiteY450" fmla="*/ 499286 h 6857997"/>
              <a:gd name="connsiteX451" fmla="*/ 11379634 w 12191995"/>
              <a:gd name="connsiteY451" fmla="*/ 499286 h 6857997"/>
              <a:gd name="connsiteX452" fmla="*/ 11386302 w 12191995"/>
              <a:gd name="connsiteY452" fmla="*/ 499286 h 6857997"/>
              <a:gd name="connsiteX453" fmla="*/ 11392518 w 12191995"/>
              <a:gd name="connsiteY453" fmla="*/ 499286 h 6857997"/>
              <a:gd name="connsiteX454" fmla="*/ 11394452 w 12191995"/>
              <a:gd name="connsiteY454" fmla="*/ 505493 h 6857997"/>
              <a:gd name="connsiteX455" fmla="*/ 11396346 w 12191995"/>
              <a:gd name="connsiteY455" fmla="*/ 511207 h 6857997"/>
              <a:gd name="connsiteX456" fmla="*/ 11397786 w 12191995"/>
              <a:gd name="connsiteY456" fmla="*/ 517415 h 6857997"/>
              <a:gd name="connsiteX457" fmla="*/ 11399680 w 12191995"/>
              <a:gd name="connsiteY457" fmla="*/ 523171 h 6857997"/>
              <a:gd name="connsiteX458" fmla="*/ 11402108 w 12191995"/>
              <a:gd name="connsiteY458" fmla="*/ 523171 h 6857997"/>
              <a:gd name="connsiteX459" fmla="*/ 11404495 w 12191995"/>
              <a:gd name="connsiteY459" fmla="*/ 523171 h 6857997"/>
              <a:gd name="connsiteX460" fmla="*/ 11406883 w 12191995"/>
              <a:gd name="connsiteY460" fmla="*/ 523171 h 6857997"/>
              <a:gd name="connsiteX461" fmla="*/ 11409270 w 12191995"/>
              <a:gd name="connsiteY461" fmla="*/ 523171 h 6857997"/>
              <a:gd name="connsiteX462" fmla="*/ 11404001 w 12191995"/>
              <a:gd name="connsiteY462" fmla="*/ 505493 h 6857997"/>
              <a:gd name="connsiteX463" fmla="*/ 11398280 w 12191995"/>
              <a:gd name="connsiteY463" fmla="*/ 487323 h 6857997"/>
              <a:gd name="connsiteX464" fmla="*/ 11392518 w 12191995"/>
              <a:gd name="connsiteY464" fmla="*/ 469193 h 6857997"/>
              <a:gd name="connsiteX465" fmla="*/ 11386796 w 12191995"/>
              <a:gd name="connsiteY465" fmla="*/ 451516 h 6857997"/>
              <a:gd name="connsiteX466" fmla="*/ 11383462 w 12191995"/>
              <a:gd name="connsiteY466" fmla="*/ 451516 h 6857997"/>
              <a:gd name="connsiteX467" fmla="*/ 11379634 w 12191995"/>
              <a:gd name="connsiteY467" fmla="*/ 451516 h 6857997"/>
              <a:gd name="connsiteX468" fmla="*/ 11376259 w 12191995"/>
              <a:gd name="connsiteY468" fmla="*/ 451516 h 6857997"/>
              <a:gd name="connsiteX469" fmla="*/ 11470842 w 12191995"/>
              <a:gd name="connsiteY469" fmla="*/ 451515 h 6857997"/>
              <a:gd name="connsiteX470" fmla="*/ 11470842 w 12191995"/>
              <a:gd name="connsiteY470" fmla="*/ 469193 h 6857997"/>
              <a:gd name="connsiteX471" fmla="*/ 11470842 w 12191995"/>
              <a:gd name="connsiteY471" fmla="*/ 487322 h 6857997"/>
              <a:gd name="connsiteX472" fmla="*/ 11470842 w 12191995"/>
              <a:gd name="connsiteY472" fmla="*/ 505493 h 6857997"/>
              <a:gd name="connsiteX473" fmla="*/ 11470842 w 12191995"/>
              <a:gd name="connsiteY473" fmla="*/ 523170 h 6857997"/>
              <a:gd name="connsiteX474" fmla="*/ 11473237 w 12191995"/>
              <a:gd name="connsiteY474" fmla="*/ 523170 h 6857997"/>
              <a:gd name="connsiteX475" fmla="*/ 11475631 w 12191995"/>
              <a:gd name="connsiteY475" fmla="*/ 523170 h 6857997"/>
              <a:gd name="connsiteX476" fmla="*/ 11478026 w 12191995"/>
              <a:gd name="connsiteY476" fmla="*/ 523170 h 6857997"/>
              <a:gd name="connsiteX477" fmla="*/ 11480421 w 12191995"/>
              <a:gd name="connsiteY477" fmla="*/ 523170 h 6857997"/>
              <a:gd name="connsiteX478" fmla="*/ 11480421 w 12191995"/>
              <a:gd name="connsiteY478" fmla="*/ 505493 h 6857997"/>
              <a:gd name="connsiteX479" fmla="*/ 11480421 w 12191995"/>
              <a:gd name="connsiteY479" fmla="*/ 487322 h 6857997"/>
              <a:gd name="connsiteX480" fmla="*/ 11480421 w 12191995"/>
              <a:gd name="connsiteY480" fmla="*/ 469193 h 6857997"/>
              <a:gd name="connsiteX481" fmla="*/ 11480421 w 12191995"/>
              <a:gd name="connsiteY481" fmla="*/ 451515 h 6857997"/>
              <a:gd name="connsiteX482" fmla="*/ 11478026 w 12191995"/>
              <a:gd name="connsiteY482" fmla="*/ 451515 h 6857997"/>
              <a:gd name="connsiteX483" fmla="*/ 11475631 w 12191995"/>
              <a:gd name="connsiteY483" fmla="*/ 451515 h 6857997"/>
              <a:gd name="connsiteX484" fmla="*/ 11473237 w 12191995"/>
              <a:gd name="connsiteY484" fmla="*/ 451515 h 6857997"/>
              <a:gd name="connsiteX485" fmla="*/ 11563230 w 12191995"/>
              <a:gd name="connsiteY485" fmla="*/ 451515 h 6857997"/>
              <a:gd name="connsiteX486" fmla="*/ 11563230 w 12191995"/>
              <a:gd name="connsiteY486" fmla="*/ 469193 h 6857997"/>
              <a:gd name="connsiteX487" fmla="*/ 11563230 w 12191995"/>
              <a:gd name="connsiteY487" fmla="*/ 487322 h 6857997"/>
              <a:gd name="connsiteX488" fmla="*/ 11563230 w 12191995"/>
              <a:gd name="connsiteY488" fmla="*/ 505493 h 6857997"/>
              <a:gd name="connsiteX489" fmla="*/ 11563230 w 12191995"/>
              <a:gd name="connsiteY489" fmla="*/ 523170 h 6857997"/>
              <a:gd name="connsiteX490" fmla="*/ 11565618 w 12191995"/>
              <a:gd name="connsiteY490" fmla="*/ 523170 h 6857997"/>
              <a:gd name="connsiteX491" fmla="*/ 11568005 w 12191995"/>
              <a:gd name="connsiteY491" fmla="*/ 523170 h 6857997"/>
              <a:gd name="connsiteX492" fmla="*/ 11570393 w 12191995"/>
              <a:gd name="connsiteY492" fmla="*/ 523170 h 6857997"/>
              <a:gd name="connsiteX493" fmla="*/ 11572780 w 12191995"/>
              <a:gd name="connsiteY493" fmla="*/ 523170 h 6857997"/>
              <a:gd name="connsiteX494" fmla="*/ 11572780 w 12191995"/>
              <a:gd name="connsiteY494" fmla="*/ 509768 h 6857997"/>
              <a:gd name="connsiteX495" fmla="*/ 11572780 w 12191995"/>
              <a:gd name="connsiteY495" fmla="*/ 496407 h 6857997"/>
              <a:gd name="connsiteX496" fmla="*/ 11572780 w 12191995"/>
              <a:gd name="connsiteY496" fmla="*/ 482553 h 6857997"/>
              <a:gd name="connsiteX497" fmla="*/ 11572780 w 12191995"/>
              <a:gd name="connsiteY497" fmla="*/ 469193 h 6857997"/>
              <a:gd name="connsiteX498" fmla="*/ 11581877 w 12191995"/>
              <a:gd name="connsiteY498" fmla="*/ 482553 h 6857997"/>
              <a:gd name="connsiteX499" fmla="*/ 11590481 w 12191995"/>
              <a:gd name="connsiteY499" fmla="*/ 496407 h 6857997"/>
              <a:gd name="connsiteX500" fmla="*/ 11599084 w 12191995"/>
              <a:gd name="connsiteY500" fmla="*/ 509768 h 6857997"/>
              <a:gd name="connsiteX501" fmla="*/ 11608182 w 12191995"/>
              <a:gd name="connsiteY501" fmla="*/ 523170 h 6857997"/>
              <a:gd name="connsiteX502" fmla="*/ 11610075 w 12191995"/>
              <a:gd name="connsiteY502" fmla="*/ 523170 h 6857997"/>
              <a:gd name="connsiteX503" fmla="*/ 11612504 w 12191995"/>
              <a:gd name="connsiteY503" fmla="*/ 523170 h 6857997"/>
              <a:gd name="connsiteX504" fmla="*/ 11614891 w 12191995"/>
              <a:gd name="connsiteY504" fmla="*/ 523170 h 6857997"/>
              <a:gd name="connsiteX505" fmla="*/ 11617279 w 12191995"/>
              <a:gd name="connsiteY505" fmla="*/ 523170 h 6857997"/>
              <a:gd name="connsiteX506" fmla="*/ 11617279 w 12191995"/>
              <a:gd name="connsiteY506" fmla="*/ 505493 h 6857997"/>
              <a:gd name="connsiteX507" fmla="*/ 11617279 w 12191995"/>
              <a:gd name="connsiteY507" fmla="*/ 487322 h 6857997"/>
              <a:gd name="connsiteX508" fmla="*/ 11617279 w 12191995"/>
              <a:gd name="connsiteY508" fmla="*/ 469193 h 6857997"/>
              <a:gd name="connsiteX509" fmla="*/ 11617279 w 12191995"/>
              <a:gd name="connsiteY509" fmla="*/ 451515 h 6857997"/>
              <a:gd name="connsiteX510" fmla="*/ 11614891 w 12191995"/>
              <a:gd name="connsiteY510" fmla="*/ 451515 h 6857997"/>
              <a:gd name="connsiteX511" fmla="*/ 11612504 w 12191995"/>
              <a:gd name="connsiteY511" fmla="*/ 451515 h 6857997"/>
              <a:gd name="connsiteX512" fmla="*/ 11610075 w 12191995"/>
              <a:gd name="connsiteY512" fmla="*/ 451515 h 6857997"/>
              <a:gd name="connsiteX513" fmla="*/ 11607688 w 12191995"/>
              <a:gd name="connsiteY513" fmla="*/ 451515 h 6857997"/>
              <a:gd name="connsiteX514" fmla="*/ 11607688 w 12191995"/>
              <a:gd name="connsiteY514" fmla="*/ 464917 h 6857997"/>
              <a:gd name="connsiteX515" fmla="*/ 11607688 w 12191995"/>
              <a:gd name="connsiteY515" fmla="*/ 478278 h 6857997"/>
              <a:gd name="connsiteX516" fmla="*/ 11607688 w 12191995"/>
              <a:gd name="connsiteY516" fmla="*/ 492132 h 6857997"/>
              <a:gd name="connsiteX517" fmla="*/ 11607688 w 12191995"/>
              <a:gd name="connsiteY517" fmla="*/ 505493 h 6857997"/>
              <a:gd name="connsiteX518" fmla="*/ 11607235 w 12191995"/>
              <a:gd name="connsiteY518" fmla="*/ 505493 h 6857997"/>
              <a:gd name="connsiteX519" fmla="*/ 11598590 w 12191995"/>
              <a:gd name="connsiteY519" fmla="*/ 492132 h 6857997"/>
              <a:gd name="connsiteX520" fmla="*/ 11589534 w 12191995"/>
              <a:gd name="connsiteY520" fmla="*/ 478278 h 6857997"/>
              <a:gd name="connsiteX521" fmla="*/ 11580931 w 12191995"/>
              <a:gd name="connsiteY521" fmla="*/ 464917 h 6857997"/>
              <a:gd name="connsiteX522" fmla="*/ 11572327 w 12191995"/>
              <a:gd name="connsiteY522" fmla="*/ 451515 h 6857997"/>
              <a:gd name="connsiteX523" fmla="*/ 11569899 w 12191995"/>
              <a:gd name="connsiteY523" fmla="*/ 451515 h 6857997"/>
              <a:gd name="connsiteX524" fmla="*/ 11567511 w 12191995"/>
              <a:gd name="connsiteY524" fmla="*/ 451515 h 6857997"/>
              <a:gd name="connsiteX525" fmla="*/ 11565618 w 12191995"/>
              <a:gd name="connsiteY525" fmla="*/ 451515 h 6857997"/>
              <a:gd name="connsiteX526" fmla="*/ 11521488 w 12191995"/>
              <a:gd name="connsiteY526" fmla="*/ 450063 h 6857997"/>
              <a:gd name="connsiteX527" fmla="*/ 11509995 w 12191995"/>
              <a:gd name="connsiteY527" fmla="*/ 451503 h 6857997"/>
              <a:gd name="connsiteX528" fmla="*/ 11501880 w 12191995"/>
              <a:gd name="connsiteY528" fmla="*/ 456767 h 6857997"/>
              <a:gd name="connsiteX529" fmla="*/ 11496607 w 12191995"/>
              <a:gd name="connsiteY529" fmla="*/ 465362 h 6857997"/>
              <a:gd name="connsiteX530" fmla="*/ 11495165 w 12191995"/>
              <a:gd name="connsiteY530" fmla="*/ 476342 h 6857997"/>
              <a:gd name="connsiteX531" fmla="*/ 11495165 w 12191995"/>
              <a:gd name="connsiteY531" fmla="*/ 481606 h 6857997"/>
              <a:gd name="connsiteX532" fmla="*/ 11495165 w 12191995"/>
              <a:gd name="connsiteY532" fmla="*/ 486870 h 6857997"/>
              <a:gd name="connsiteX533" fmla="*/ 11495165 w 12191995"/>
              <a:gd name="connsiteY533" fmla="*/ 492134 h 6857997"/>
              <a:gd name="connsiteX534" fmla="*/ 11495165 w 12191995"/>
              <a:gd name="connsiteY534" fmla="*/ 497398 h 6857997"/>
              <a:gd name="connsiteX535" fmla="*/ 11497554 w 12191995"/>
              <a:gd name="connsiteY535" fmla="*/ 510763 h 6857997"/>
              <a:gd name="connsiteX536" fmla="*/ 11503775 w 12191995"/>
              <a:gd name="connsiteY536" fmla="*/ 519358 h 6857997"/>
              <a:gd name="connsiteX537" fmla="*/ 11512384 w 12191995"/>
              <a:gd name="connsiteY537" fmla="*/ 523635 h 6857997"/>
              <a:gd name="connsiteX538" fmla="*/ 11521488 w 12191995"/>
              <a:gd name="connsiteY538" fmla="*/ 524622 h 6857997"/>
              <a:gd name="connsiteX539" fmla="*/ 11531045 w 12191995"/>
              <a:gd name="connsiteY539" fmla="*/ 523635 h 6857997"/>
              <a:gd name="connsiteX540" fmla="*/ 11539696 w 12191995"/>
              <a:gd name="connsiteY540" fmla="*/ 519358 h 6857997"/>
              <a:gd name="connsiteX541" fmla="*/ 11545917 w 12191995"/>
              <a:gd name="connsiteY541" fmla="*/ 510763 h 6857997"/>
              <a:gd name="connsiteX542" fmla="*/ 11548306 w 12191995"/>
              <a:gd name="connsiteY542" fmla="*/ 497398 h 6857997"/>
              <a:gd name="connsiteX543" fmla="*/ 11548306 w 12191995"/>
              <a:gd name="connsiteY543" fmla="*/ 492134 h 6857997"/>
              <a:gd name="connsiteX544" fmla="*/ 11548306 w 12191995"/>
              <a:gd name="connsiteY544" fmla="*/ 486870 h 6857997"/>
              <a:gd name="connsiteX545" fmla="*/ 11548306 w 12191995"/>
              <a:gd name="connsiteY545" fmla="*/ 481606 h 6857997"/>
              <a:gd name="connsiteX546" fmla="*/ 11548306 w 12191995"/>
              <a:gd name="connsiteY546" fmla="*/ 476342 h 6857997"/>
              <a:gd name="connsiteX547" fmla="*/ 11546370 w 12191995"/>
              <a:gd name="connsiteY547" fmla="*/ 465362 h 6857997"/>
              <a:gd name="connsiteX548" fmla="*/ 11541591 w 12191995"/>
              <a:gd name="connsiteY548" fmla="*/ 456767 h 6857997"/>
              <a:gd name="connsiteX549" fmla="*/ 11532981 w 12191995"/>
              <a:gd name="connsiteY549" fmla="*/ 451503 h 6857997"/>
              <a:gd name="connsiteX550" fmla="*/ 11521488 w 12191995"/>
              <a:gd name="connsiteY550" fmla="*/ 450063 h 6857997"/>
              <a:gd name="connsiteX551" fmla="*/ 10643857 w 12191995"/>
              <a:gd name="connsiteY551" fmla="*/ 448608 h 6857997"/>
              <a:gd name="connsiteX552" fmla="*/ 10653270 w 12191995"/>
              <a:gd name="connsiteY552" fmla="*/ 451909 h 6857997"/>
              <a:gd name="connsiteX553" fmla="*/ 10662214 w 12191995"/>
              <a:gd name="connsiteY553" fmla="*/ 455210 h 6857997"/>
              <a:gd name="connsiteX554" fmla="*/ 10671627 w 12191995"/>
              <a:gd name="connsiteY554" fmla="*/ 458490 h 6857997"/>
              <a:gd name="connsiteX555" fmla="*/ 10680550 w 12191995"/>
              <a:gd name="connsiteY555" fmla="*/ 461791 h 6857997"/>
              <a:gd name="connsiteX556" fmla="*/ 10689963 w 12191995"/>
              <a:gd name="connsiteY556" fmla="*/ 465091 h 6857997"/>
              <a:gd name="connsiteX557" fmla="*/ 10699355 w 12191995"/>
              <a:gd name="connsiteY557" fmla="*/ 468392 h 6857997"/>
              <a:gd name="connsiteX558" fmla="*/ 10708320 w 12191995"/>
              <a:gd name="connsiteY558" fmla="*/ 471672 h 6857997"/>
              <a:gd name="connsiteX559" fmla="*/ 10717733 w 12191995"/>
              <a:gd name="connsiteY559" fmla="*/ 474973 h 6857997"/>
              <a:gd name="connsiteX560" fmla="*/ 10709726 w 12191995"/>
              <a:gd name="connsiteY560" fmla="*/ 481084 h 6857997"/>
              <a:gd name="connsiteX561" fmla="*/ 10701740 w 12191995"/>
              <a:gd name="connsiteY561" fmla="*/ 486728 h 6857997"/>
              <a:gd name="connsiteX562" fmla="*/ 10693711 w 12191995"/>
              <a:gd name="connsiteY562" fmla="*/ 492861 h 6857997"/>
              <a:gd name="connsiteX563" fmla="*/ 10685746 w 12191995"/>
              <a:gd name="connsiteY563" fmla="*/ 498526 h 6857997"/>
              <a:gd name="connsiteX564" fmla="*/ 10677739 w 12191995"/>
              <a:gd name="connsiteY564" fmla="*/ 504637 h 6857997"/>
              <a:gd name="connsiteX565" fmla="*/ 10669732 w 12191995"/>
              <a:gd name="connsiteY565" fmla="*/ 510281 h 6857997"/>
              <a:gd name="connsiteX566" fmla="*/ 10661724 w 12191995"/>
              <a:gd name="connsiteY566" fmla="*/ 515924 h 6857997"/>
              <a:gd name="connsiteX567" fmla="*/ 10653738 w 12191995"/>
              <a:gd name="connsiteY567" fmla="*/ 522036 h 6857997"/>
              <a:gd name="connsiteX568" fmla="*/ 10652311 w 12191995"/>
              <a:gd name="connsiteY568" fmla="*/ 512623 h 6857997"/>
              <a:gd name="connsiteX569" fmla="*/ 10651374 w 12191995"/>
              <a:gd name="connsiteY569" fmla="*/ 503679 h 6857997"/>
              <a:gd name="connsiteX570" fmla="*/ 10649969 w 12191995"/>
              <a:gd name="connsiteY570" fmla="*/ 494266 h 6857997"/>
              <a:gd name="connsiteX571" fmla="*/ 10648542 w 12191995"/>
              <a:gd name="connsiteY571" fmla="*/ 485344 h 6857997"/>
              <a:gd name="connsiteX572" fmla="*/ 10647605 w 12191995"/>
              <a:gd name="connsiteY572" fmla="*/ 475931 h 6857997"/>
              <a:gd name="connsiteX573" fmla="*/ 10646199 w 12191995"/>
              <a:gd name="connsiteY573" fmla="*/ 466965 h 6857997"/>
              <a:gd name="connsiteX574" fmla="*/ 10645262 w 12191995"/>
              <a:gd name="connsiteY574" fmla="*/ 457553 h 6857997"/>
              <a:gd name="connsiteX575" fmla="*/ 10643857 w 12191995"/>
              <a:gd name="connsiteY575" fmla="*/ 448608 h 6857997"/>
              <a:gd name="connsiteX576" fmla="*/ 10640556 w 12191995"/>
              <a:gd name="connsiteY576" fmla="*/ 448608 h 6857997"/>
              <a:gd name="connsiteX577" fmla="*/ 10641962 w 12191995"/>
              <a:gd name="connsiteY577" fmla="*/ 457553 h 6857997"/>
              <a:gd name="connsiteX578" fmla="*/ 10642899 w 12191995"/>
              <a:gd name="connsiteY578" fmla="*/ 466965 h 6857997"/>
              <a:gd name="connsiteX579" fmla="*/ 10644325 w 12191995"/>
              <a:gd name="connsiteY579" fmla="*/ 475931 h 6857997"/>
              <a:gd name="connsiteX580" fmla="*/ 10645262 w 12191995"/>
              <a:gd name="connsiteY580" fmla="*/ 485344 h 6857997"/>
              <a:gd name="connsiteX581" fmla="*/ 10646668 w 12191995"/>
              <a:gd name="connsiteY581" fmla="*/ 494266 h 6857997"/>
              <a:gd name="connsiteX582" fmla="*/ 10648074 w 12191995"/>
              <a:gd name="connsiteY582" fmla="*/ 503679 h 6857997"/>
              <a:gd name="connsiteX583" fmla="*/ 10649032 w 12191995"/>
              <a:gd name="connsiteY583" fmla="*/ 513092 h 6857997"/>
              <a:gd name="connsiteX584" fmla="*/ 10650437 w 12191995"/>
              <a:gd name="connsiteY584" fmla="*/ 522036 h 6857997"/>
              <a:gd name="connsiteX585" fmla="*/ 10640556 w 12191995"/>
              <a:gd name="connsiteY585" fmla="*/ 516861 h 6857997"/>
              <a:gd name="connsiteX586" fmla="*/ 10630675 w 12191995"/>
              <a:gd name="connsiteY586" fmla="*/ 512155 h 6857997"/>
              <a:gd name="connsiteX587" fmla="*/ 10621262 w 12191995"/>
              <a:gd name="connsiteY587" fmla="*/ 506980 h 6857997"/>
              <a:gd name="connsiteX588" fmla="*/ 10611380 w 12191995"/>
              <a:gd name="connsiteY588" fmla="*/ 502274 h 6857997"/>
              <a:gd name="connsiteX589" fmla="*/ 10601967 w 12191995"/>
              <a:gd name="connsiteY589" fmla="*/ 497099 h 6857997"/>
              <a:gd name="connsiteX590" fmla="*/ 10592065 w 12191995"/>
              <a:gd name="connsiteY590" fmla="*/ 491924 h 6857997"/>
              <a:gd name="connsiteX591" fmla="*/ 10582183 w 12191995"/>
              <a:gd name="connsiteY591" fmla="*/ 487218 h 6857997"/>
              <a:gd name="connsiteX592" fmla="*/ 10572770 w 12191995"/>
              <a:gd name="connsiteY592" fmla="*/ 482043 h 6857997"/>
              <a:gd name="connsiteX593" fmla="*/ 10581246 w 12191995"/>
              <a:gd name="connsiteY593" fmla="*/ 477805 h 6857997"/>
              <a:gd name="connsiteX594" fmla="*/ 10589722 w 12191995"/>
              <a:gd name="connsiteY594" fmla="*/ 473546 h 6857997"/>
              <a:gd name="connsiteX595" fmla="*/ 10598198 w 12191995"/>
              <a:gd name="connsiteY595" fmla="*/ 469329 h 6857997"/>
              <a:gd name="connsiteX596" fmla="*/ 10606652 w 12191995"/>
              <a:gd name="connsiteY596" fmla="*/ 465091 h 6857997"/>
              <a:gd name="connsiteX597" fmla="*/ 10615128 w 12191995"/>
              <a:gd name="connsiteY597" fmla="*/ 461322 h 6857997"/>
              <a:gd name="connsiteX598" fmla="*/ 10623604 w 12191995"/>
              <a:gd name="connsiteY598" fmla="*/ 457084 h 6857997"/>
              <a:gd name="connsiteX599" fmla="*/ 10632080 w 12191995"/>
              <a:gd name="connsiteY599" fmla="*/ 452846 h 6857997"/>
              <a:gd name="connsiteX600" fmla="*/ 10640556 w 12191995"/>
              <a:gd name="connsiteY600" fmla="*/ 448608 h 6857997"/>
              <a:gd name="connsiteX601" fmla="*/ 10898005 w 12191995"/>
              <a:gd name="connsiteY601" fmla="*/ 434021 h 6857997"/>
              <a:gd name="connsiteX602" fmla="*/ 10893789 w 12191995"/>
              <a:gd name="connsiteY602" fmla="*/ 442028 h 6857997"/>
              <a:gd name="connsiteX603" fmla="*/ 10889530 w 12191995"/>
              <a:gd name="connsiteY603" fmla="*/ 450035 h 6857997"/>
              <a:gd name="connsiteX604" fmla="*/ 10885313 w 12191995"/>
              <a:gd name="connsiteY604" fmla="*/ 458021 h 6857997"/>
              <a:gd name="connsiteX605" fmla="*/ 10881075 w 12191995"/>
              <a:gd name="connsiteY605" fmla="*/ 466028 h 6857997"/>
              <a:gd name="connsiteX606" fmla="*/ 10877306 w 12191995"/>
              <a:gd name="connsiteY606" fmla="*/ 474036 h 6857997"/>
              <a:gd name="connsiteX607" fmla="*/ 10873068 w 12191995"/>
              <a:gd name="connsiteY607" fmla="*/ 482043 h 6857997"/>
              <a:gd name="connsiteX608" fmla="*/ 10868830 w 12191995"/>
              <a:gd name="connsiteY608" fmla="*/ 490029 h 6857997"/>
              <a:gd name="connsiteX609" fmla="*/ 10864592 w 12191995"/>
              <a:gd name="connsiteY609" fmla="*/ 498036 h 6857997"/>
              <a:gd name="connsiteX610" fmla="*/ 10865060 w 12191995"/>
              <a:gd name="connsiteY610" fmla="*/ 494756 h 6857997"/>
              <a:gd name="connsiteX611" fmla="*/ 10865550 w 12191995"/>
              <a:gd name="connsiteY611" fmla="*/ 491924 h 6857997"/>
              <a:gd name="connsiteX612" fmla="*/ 10865997 w 12191995"/>
              <a:gd name="connsiteY612" fmla="*/ 488623 h 6857997"/>
              <a:gd name="connsiteX613" fmla="*/ 10866466 w 12191995"/>
              <a:gd name="connsiteY613" fmla="*/ 485344 h 6857997"/>
              <a:gd name="connsiteX614" fmla="*/ 10867424 w 12191995"/>
              <a:gd name="connsiteY614" fmla="*/ 482043 h 6857997"/>
              <a:gd name="connsiteX615" fmla="*/ 10867893 w 12191995"/>
              <a:gd name="connsiteY615" fmla="*/ 479210 h 6857997"/>
              <a:gd name="connsiteX616" fmla="*/ 10868361 w 12191995"/>
              <a:gd name="connsiteY616" fmla="*/ 475931 h 6857997"/>
              <a:gd name="connsiteX617" fmla="*/ 10868830 w 12191995"/>
              <a:gd name="connsiteY617" fmla="*/ 472630 h 6857997"/>
              <a:gd name="connsiteX618" fmla="*/ 10869298 w 12191995"/>
              <a:gd name="connsiteY618" fmla="*/ 472630 h 6857997"/>
              <a:gd name="connsiteX619" fmla="*/ 10871194 w 12191995"/>
              <a:gd name="connsiteY619" fmla="*/ 472630 h 6857997"/>
              <a:gd name="connsiteX620" fmla="*/ 10873536 w 12191995"/>
              <a:gd name="connsiteY620" fmla="*/ 471672 h 6857997"/>
              <a:gd name="connsiteX621" fmla="*/ 10875432 w 12191995"/>
              <a:gd name="connsiteY621" fmla="*/ 470735 h 6857997"/>
              <a:gd name="connsiteX622" fmla="*/ 10876837 w 12191995"/>
              <a:gd name="connsiteY622" fmla="*/ 469329 h 6857997"/>
              <a:gd name="connsiteX623" fmla="*/ 10878243 w 12191995"/>
              <a:gd name="connsiteY623" fmla="*/ 467902 h 6857997"/>
              <a:gd name="connsiteX624" fmla="*/ 10879180 w 12191995"/>
              <a:gd name="connsiteY624" fmla="*/ 466028 h 6857997"/>
              <a:gd name="connsiteX625" fmla="*/ 10879648 w 12191995"/>
              <a:gd name="connsiteY625" fmla="*/ 463665 h 6857997"/>
              <a:gd name="connsiteX626" fmla="*/ 10880117 w 12191995"/>
              <a:gd name="connsiteY626" fmla="*/ 461791 h 6857997"/>
              <a:gd name="connsiteX627" fmla="*/ 10880117 w 12191995"/>
              <a:gd name="connsiteY627" fmla="*/ 460854 h 6857997"/>
              <a:gd name="connsiteX628" fmla="*/ 10879648 w 12191995"/>
              <a:gd name="connsiteY628" fmla="*/ 459917 h 6857997"/>
              <a:gd name="connsiteX629" fmla="*/ 10879648 w 12191995"/>
              <a:gd name="connsiteY629" fmla="*/ 458980 h 6857997"/>
              <a:gd name="connsiteX630" fmla="*/ 10879648 w 12191995"/>
              <a:gd name="connsiteY630" fmla="*/ 458021 h 6857997"/>
              <a:gd name="connsiteX631" fmla="*/ 10879180 w 12191995"/>
              <a:gd name="connsiteY631" fmla="*/ 457084 h 6857997"/>
              <a:gd name="connsiteX632" fmla="*/ 10878711 w 12191995"/>
              <a:gd name="connsiteY632" fmla="*/ 456616 h 6857997"/>
              <a:gd name="connsiteX633" fmla="*/ 10878243 w 12191995"/>
              <a:gd name="connsiteY633" fmla="*/ 455679 h 6857997"/>
              <a:gd name="connsiteX634" fmla="*/ 10877774 w 12191995"/>
              <a:gd name="connsiteY634" fmla="*/ 455210 h 6857997"/>
              <a:gd name="connsiteX635" fmla="*/ 10880117 w 12191995"/>
              <a:gd name="connsiteY635" fmla="*/ 452378 h 6857997"/>
              <a:gd name="connsiteX636" fmla="*/ 10882949 w 12191995"/>
              <a:gd name="connsiteY636" fmla="*/ 450035 h 6857997"/>
              <a:gd name="connsiteX637" fmla="*/ 10885313 w 12191995"/>
              <a:gd name="connsiteY637" fmla="*/ 447203 h 6857997"/>
              <a:gd name="connsiteX638" fmla="*/ 10888124 w 12191995"/>
              <a:gd name="connsiteY638" fmla="*/ 444371 h 6857997"/>
              <a:gd name="connsiteX639" fmla="*/ 10890488 w 12191995"/>
              <a:gd name="connsiteY639" fmla="*/ 442028 h 6857997"/>
              <a:gd name="connsiteX640" fmla="*/ 10892830 w 12191995"/>
              <a:gd name="connsiteY640" fmla="*/ 439196 h 6857997"/>
              <a:gd name="connsiteX641" fmla="*/ 10895663 w 12191995"/>
              <a:gd name="connsiteY641" fmla="*/ 436853 h 6857997"/>
              <a:gd name="connsiteX642" fmla="*/ 10898005 w 12191995"/>
              <a:gd name="connsiteY642" fmla="*/ 434021 h 6857997"/>
              <a:gd name="connsiteX643" fmla="*/ 10849067 w 12191995"/>
              <a:gd name="connsiteY643" fmla="*/ 411426 h 6857997"/>
              <a:gd name="connsiteX644" fmla="*/ 10849535 w 12191995"/>
              <a:gd name="connsiteY644" fmla="*/ 411426 h 6857997"/>
              <a:gd name="connsiteX645" fmla="*/ 10850004 w 12191995"/>
              <a:gd name="connsiteY645" fmla="*/ 411426 h 6857997"/>
              <a:gd name="connsiteX646" fmla="*/ 10850472 w 12191995"/>
              <a:gd name="connsiteY646" fmla="*/ 411895 h 6857997"/>
              <a:gd name="connsiteX647" fmla="*/ 10850941 w 12191995"/>
              <a:gd name="connsiteY647" fmla="*/ 411895 h 6857997"/>
              <a:gd name="connsiteX648" fmla="*/ 10851878 w 12191995"/>
              <a:gd name="connsiteY648" fmla="*/ 411895 h 6857997"/>
              <a:gd name="connsiteX649" fmla="*/ 10852368 w 12191995"/>
              <a:gd name="connsiteY649" fmla="*/ 411895 h 6857997"/>
              <a:gd name="connsiteX650" fmla="*/ 10852836 w 12191995"/>
              <a:gd name="connsiteY650" fmla="*/ 412363 h 6857997"/>
              <a:gd name="connsiteX651" fmla="*/ 10853284 w 12191995"/>
              <a:gd name="connsiteY651" fmla="*/ 412363 h 6857997"/>
              <a:gd name="connsiteX652" fmla="*/ 10853752 w 12191995"/>
              <a:gd name="connsiteY652" fmla="*/ 412363 h 6857997"/>
              <a:gd name="connsiteX653" fmla="*/ 10853752 w 12191995"/>
              <a:gd name="connsiteY653" fmla="*/ 411895 h 6857997"/>
              <a:gd name="connsiteX654" fmla="*/ 10854242 w 12191995"/>
              <a:gd name="connsiteY654" fmla="*/ 411895 h 6857997"/>
              <a:gd name="connsiteX655" fmla="*/ 10854710 w 12191995"/>
              <a:gd name="connsiteY655" fmla="*/ 411895 h 6857997"/>
              <a:gd name="connsiteX656" fmla="*/ 10855647 w 12191995"/>
              <a:gd name="connsiteY656" fmla="*/ 417070 h 6857997"/>
              <a:gd name="connsiteX657" fmla="*/ 10857053 w 12191995"/>
              <a:gd name="connsiteY657" fmla="*/ 421776 h 6857997"/>
              <a:gd name="connsiteX658" fmla="*/ 10858480 w 12191995"/>
              <a:gd name="connsiteY658" fmla="*/ 426972 h 6857997"/>
              <a:gd name="connsiteX659" fmla="*/ 10859885 w 12191995"/>
              <a:gd name="connsiteY659" fmla="*/ 431657 h 6857997"/>
              <a:gd name="connsiteX660" fmla="*/ 10860822 w 12191995"/>
              <a:gd name="connsiteY660" fmla="*/ 436853 h 6857997"/>
              <a:gd name="connsiteX661" fmla="*/ 10862249 w 12191995"/>
              <a:gd name="connsiteY661" fmla="*/ 441538 h 6857997"/>
              <a:gd name="connsiteX662" fmla="*/ 10863655 w 12191995"/>
              <a:gd name="connsiteY662" fmla="*/ 446734 h 6857997"/>
              <a:gd name="connsiteX663" fmla="*/ 10864592 w 12191995"/>
              <a:gd name="connsiteY663" fmla="*/ 451441 h 6857997"/>
              <a:gd name="connsiteX664" fmla="*/ 10863165 w 12191995"/>
              <a:gd name="connsiteY664" fmla="*/ 452378 h 6857997"/>
              <a:gd name="connsiteX665" fmla="*/ 10862249 w 12191995"/>
              <a:gd name="connsiteY665" fmla="*/ 453336 h 6857997"/>
              <a:gd name="connsiteX666" fmla="*/ 10860822 w 12191995"/>
              <a:gd name="connsiteY666" fmla="*/ 454252 h 6857997"/>
              <a:gd name="connsiteX667" fmla="*/ 10859885 w 12191995"/>
              <a:gd name="connsiteY667" fmla="*/ 455679 h 6857997"/>
              <a:gd name="connsiteX668" fmla="*/ 10859417 w 12191995"/>
              <a:gd name="connsiteY668" fmla="*/ 457084 h 6857997"/>
              <a:gd name="connsiteX669" fmla="*/ 10858480 w 12191995"/>
              <a:gd name="connsiteY669" fmla="*/ 458490 h 6857997"/>
              <a:gd name="connsiteX670" fmla="*/ 10858480 w 12191995"/>
              <a:gd name="connsiteY670" fmla="*/ 459917 h 6857997"/>
              <a:gd name="connsiteX671" fmla="*/ 10858011 w 12191995"/>
              <a:gd name="connsiteY671" fmla="*/ 461791 h 6857997"/>
              <a:gd name="connsiteX672" fmla="*/ 10858011 w 12191995"/>
              <a:gd name="connsiteY672" fmla="*/ 462259 h 6857997"/>
              <a:gd name="connsiteX673" fmla="*/ 10858480 w 12191995"/>
              <a:gd name="connsiteY673" fmla="*/ 462259 h 6857997"/>
              <a:gd name="connsiteX674" fmla="*/ 10858480 w 12191995"/>
              <a:gd name="connsiteY674" fmla="*/ 462749 h 6857997"/>
              <a:gd name="connsiteX675" fmla="*/ 10858480 w 12191995"/>
              <a:gd name="connsiteY675" fmla="*/ 463217 h 6857997"/>
              <a:gd name="connsiteX676" fmla="*/ 10851878 w 12191995"/>
              <a:gd name="connsiteY676" fmla="*/ 465091 h 6857997"/>
              <a:gd name="connsiteX677" fmla="*/ 10845766 w 12191995"/>
              <a:gd name="connsiteY677" fmla="*/ 466965 h 6857997"/>
              <a:gd name="connsiteX678" fmla="*/ 10839654 w 12191995"/>
              <a:gd name="connsiteY678" fmla="*/ 469329 h 6857997"/>
              <a:gd name="connsiteX679" fmla="*/ 10833521 w 12191995"/>
              <a:gd name="connsiteY679" fmla="*/ 471203 h 6857997"/>
              <a:gd name="connsiteX680" fmla="*/ 10826940 w 12191995"/>
              <a:gd name="connsiteY680" fmla="*/ 473099 h 6857997"/>
              <a:gd name="connsiteX681" fmla="*/ 10820828 w 12191995"/>
              <a:gd name="connsiteY681" fmla="*/ 474973 h 6857997"/>
              <a:gd name="connsiteX682" fmla="*/ 10814695 w 12191995"/>
              <a:gd name="connsiteY682" fmla="*/ 476847 h 6857997"/>
              <a:gd name="connsiteX683" fmla="*/ 10808114 w 12191995"/>
              <a:gd name="connsiteY683" fmla="*/ 478742 h 6857997"/>
              <a:gd name="connsiteX684" fmla="*/ 10813289 w 12191995"/>
              <a:gd name="connsiteY684" fmla="*/ 470266 h 6857997"/>
              <a:gd name="connsiteX685" fmla="*/ 10818464 w 12191995"/>
              <a:gd name="connsiteY685" fmla="*/ 461791 h 6857997"/>
              <a:gd name="connsiteX686" fmla="*/ 10823639 w 12191995"/>
              <a:gd name="connsiteY686" fmla="*/ 453336 h 6857997"/>
              <a:gd name="connsiteX687" fmla="*/ 10828814 w 12191995"/>
              <a:gd name="connsiteY687" fmla="*/ 444839 h 6857997"/>
              <a:gd name="connsiteX688" fmla="*/ 10833989 w 12191995"/>
              <a:gd name="connsiteY688" fmla="*/ 436385 h 6857997"/>
              <a:gd name="connsiteX689" fmla="*/ 10838696 w 12191995"/>
              <a:gd name="connsiteY689" fmla="*/ 428356 h 6857997"/>
              <a:gd name="connsiteX690" fmla="*/ 10843871 w 12191995"/>
              <a:gd name="connsiteY690" fmla="*/ 419902 h 6857997"/>
              <a:gd name="connsiteX691" fmla="*/ 10849067 w 12191995"/>
              <a:gd name="connsiteY691" fmla="*/ 411426 h 6857997"/>
              <a:gd name="connsiteX692" fmla="*/ 10773274 w 12191995"/>
              <a:gd name="connsiteY692" fmla="*/ 411426 h 6857997"/>
              <a:gd name="connsiteX693" fmla="*/ 10776553 w 12191995"/>
              <a:gd name="connsiteY693" fmla="*/ 419902 h 6857997"/>
              <a:gd name="connsiteX694" fmla="*/ 10780323 w 12191995"/>
              <a:gd name="connsiteY694" fmla="*/ 428846 h 6857997"/>
              <a:gd name="connsiteX695" fmla="*/ 10784092 w 12191995"/>
              <a:gd name="connsiteY695" fmla="*/ 437322 h 6857997"/>
              <a:gd name="connsiteX696" fmla="*/ 10787393 w 12191995"/>
              <a:gd name="connsiteY696" fmla="*/ 445797 h 6857997"/>
              <a:gd name="connsiteX697" fmla="*/ 10791163 w 12191995"/>
              <a:gd name="connsiteY697" fmla="*/ 454252 h 6857997"/>
              <a:gd name="connsiteX698" fmla="*/ 10794932 w 12191995"/>
              <a:gd name="connsiteY698" fmla="*/ 462749 h 6857997"/>
              <a:gd name="connsiteX699" fmla="*/ 10798233 w 12191995"/>
              <a:gd name="connsiteY699" fmla="*/ 471203 h 6857997"/>
              <a:gd name="connsiteX700" fmla="*/ 10801981 w 12191995"/>
              <a:gd name="connsiteY700" fmla="*/ 479679 h 6857997"/>
              <a:gd name="connsiteX701" fmla="*/ 10792100 w 12191995"/>
              <a:gd name="connsiteY701" fmla="*/ 479210 h 6857997"/>
              <a:gd name="connsiteX702" fmla="*/ 10782687 w 12191995"/>
              <a:gd name="connsiteY702" fmla="*/ 478273 h 6857997"/>
              <a:gd name="connsiteX703" fmla="*/ 10772805 w 12191995"/>
              <a:gd name="connsiteY703" fmla="*/ 477315 h 6857997"/>
              <a:gd name="connsiteX704" fmla="*/ 10762924 w 12191995"/>
              <a:gd name="connsiteY704" fmla="*/ 476378 h 6857997"/>
              <a:gd name="connsiteX705" fmla="*/ 10753511 w 12191995"/>
              <a:gd name="connsiteY705" fmla="*/ 475931 h 6857997"/>
              <a:gd name="connsiteX706" fmla="*/ 10743629 w 12191995"/>
              <a:gd name="connsiteY706" fmla="*/ 474973 h 6857997"/>
              <a:gd name="connsiteX707" fmla="*/ 10734195 w 12191995"/>
              <a:gd name="connsiteY707" fmla="*/ 474036 h 6857997"/>
              <a:gd name="connsiteX708" fmla="*/ 10724314 w 12191995"/>
              <a:gd name="connsiteY708" fmla="*/ 473099 h 6857997"/>
              <a:gd name="connsiteX709" fmla="*/ 10730447 w 12191995"/>
              <a:gd name="connsiteY709" fmla="*/ 465560 h 6857997"/>
              <a:gd name="connsiteX710" fmla="*/ 10736559 w 12191995"/>
              <a:gd name="connsiteY710" fmla="*/ 458021 h 6857997"/>
              <a:gd name="connsiteX711" fmla="*/ 10742671 w 12191995"/>
              <a:gd name="connsiteY711" fmla="*/ 450035 h 6857997"/>
              <a:gd name="connsiteX712" fmla="*/ 10748804 w 12191995"/>
              <a:gd name="connsiteY712" fmla="*/ 442497 h 6857997"/>
              <a:gd name="connsiteX713" fmla="*/ 10754916 w 12191995"/>
              <a:gd name="connsiteY713" fmla="*/ 434490 h 6857997"/>
              <a:gd name="connsiteX714" fmla="*/ 10761028 w 12191995"/>
              <a:gd name="connsiteY714" fmla="*/ 426972 h 6857997"/>
              <a:gd name="connsiteX715" fmla="*/ 10767140 w 12191995"/>
              <a:gd name="connsiteY715" fmla="*/ 419433 h 6857997"/>
              <a:gd name="connsiteX716" fmla="*/ 10773274 w 12191995"/>
              <a:gd name="connsiteY716" fmla="*/ 411426 h 6857997"/>
              <a:gd name="connsiteX717" fmla="*/ 10702187 w 12191995"/>
              <a:gd name="connsiteY717" fmla="*/ 410489 h 6857997"/>
              <a:gd name="connsiteX718" fmla="*/ 10704082 w 12191995"/>
              <a:gd name="connsiteY718" fmla="*/ 418475 h 6857997"/>
              <a:gd name="connsiteX719" fmla="*/ 10705957 w 12191995"/>
              <a:gd name="connsiteY719" fmla="*/ 426014 h 6857997"/>
              <a:gd name="connsiteX720" fmla="*/ 10708320 w 12191995"/>
              <a:gd name="connsiteY720" fmla="*/ 433553 h 6857997"/>
              <a:gd name="connsiteX721" fmla="*/ 10710194 w 12191995"/>
              <a:gd name="connsiteY721" fmla="*/ 441538 h 6857997"/>
              <a:gd name="connsiteX722" fmla="*/ 10712537 w 12191995"/>
              <a:gd name="connsiteY722" fmla="*/ 449077 h 6857997"/>
              <a:gd name="connsiteX723" fmla="*/ 10714432 w 12191995"/>
              <a:gd name="connsiteY723" fmla="*/ 456616 h 6857997"/>
              <a:gd name="connsiteX724" fmla="*/ 10716796 w 12191995"/>
              <a:gd name="connsiteY724" fmla="*/ 464133 h 6857997"/>
              <a:gd name="connsiteX725" fmla="*/ 10718670 w 12191995"/>
              <a:gd name="connsiteY725" fmla="*/ 472162 h 6857997"/>
              <a:gd name="connsiteX726" fmla="*/ 10709726 w 12191995"/>
              <a:gd name="connsiteY726" fmla="*/ 468861 h 6857997"/>
              <a:gd name="connsiteX727" fmla="*/ 10700313 w 12191995"/>
              <a:gd name="connsiteY727" fmla="*/ 465560 h 6857997"/>
              <a:gd name="connsiteX728" fmla="*/ 10691390 w 12191995"/>
              <a:gd name="connsiteY728" fmla="*/ 462259 h 6857997"/>
              <a:gd name="connsiteX729" fmla="*/ 10681977 w 12191995"/>
              <a:gd name="connsiteY729" fmla="*/ 458980 h 6857997"/>
              <a:gd name="connsiteX730" fmla="*/ 10673033 w 12191995"/>
              <a:gd name="connsiteY730" fmla="*/ 455679 h 6857997"/>
              <a:gd name="connsiteX731" fmla="*/ 10664088 w 12191995"/>
              <a:gd name="connsiteY731" fmla="*/ 452378 h 6857997"/>
              <a:gd name="connsiteX732" fmla="*/ 10654675 w 12191995"/>
              <a:gd name="connsiteY732" fmla="*/ 449077 h 6857997"/>
              <a:gd name="connsiteX733" fmla="*/ 10645731 w 12191995"/>
              <a:gd name="connsiteY733" fmla="*/ 445797 h 6857997"/>
              <a:gd name="connsiteX734" fmla="*/ 10652801 w 12191995"/>
              <a:gd name="connsiteY734" fmla="*/ 441070 h 6857997"/>
              <a:gd name="connsiteX735" fmla="*/ 10659850 w 12191995"/>
              <a:gd name="connsiteY735" fmla="*/ 436853 h 6857997"/>
              <a:gd name="connsiteX736" fmla="*/ 10666899 w 12191995"/>
              <a:gd name="connsiteY736" fmla="*/ 432615 h 6857997"/>
              <a:gd name="connsiteX737" fmla="*/ 10673970 w 12191995"/>
              <a:gd name="connsiteY737" fmla="*/ 428356 h 6857997"/>
              <a:gd name="connsiteX738" fmla="*/ 10681040 w 12191995"/>
              <a:gd name="connsiteY738" fmla="*/ 423671 h 6857997"/>
              <a:gd name="connsiteX739" fmla="*/ 10688089 w 12191995"/>
              <a:gd name="connsiteY739" fmla="*/ 419433 h 6857997"/>
              <a:gd name="connsiteX740" fmla="*/ 10695138 w 12191995"/>
              <a:gd name="connsiteY740" fmla="*/ 415196 h 6857997"/>
              <a:gd name="connsiteX741" fmla="*/ 10702187 w 12191995"/>
              <a:gd name="connsiteY741" fmla="*/ 410489 h 6857997"/>
              <a:gd name="connsiteX742" fmla="*/ 10705019 w 12191995"/>
              <a:gd name="connsiteY742" fmla="*/ 410021 h 6857997"/>
              <a:gd name="connsiteX743" fmla="*/ 10713495 w 12191995"/>
              <a:gd name="connsiteY743" fmla="*/ 410021 h 6857997"/>
              <a:gd name="connsiteX744" fmla="*/ 10721503 w 12191995"/>
              <a:gd name="connsiteY744" fmla="*/ 410021 h 6857997"/>
              <a:gd name="connsiteX745" fmla="*/ 10729489 w 12191995"/>
              <a:gd name="connsiteY745" fmla="*/ 410021 h 6857997"/>
              <a:gd name="connsiteX746" fmla="*/ 10737496 w 12191995"/>
              <a:gd name="connsiteY746" fmla="*/ 410021 h 6857997"/>
              <a:gd name="connsiteX747" fmla="*/ 10745972 w 12191995"/>
              <a:gd name="connsiteY747" fmla="*/ 410021 h 6857997"/>
              <a:gd name="connsiteX748" fmla="*/ 10753958 w 12191995"/>
              <a:gd name="connsiteY748" fmla="*/ 410021 h 6857997"/>
              <a:gd name="connsiteX749" fmla="*/ 10761987 w 12191995"/>
              <a:gd name="connsiteY749" fmla="*/ 410021 h 6857997"/>
              <a:gd name="connsiteX750" fmla="*/ 10770441 w 12191995"/>
              <a:gd name="connsiteY750" fmla="*/ 410021 h 6857997"/>
              <a:gd name="connsiteX751" fmla="*/ 10764329 w 12191995"/>
              <a:gd name="connsiteY751" fmla="*/ 417559 h 6857997"/>
              <a:gd name="connsiteX752" fmla="*/ 10758217 w 12191995"/>
              <a:gd name="connsiteY752" fmla="*/ 425545 h 6857997"/>
              <a:gd name="connsiteX753" fmla="*/ 10752084 w 12191995"/>
              <a:gd name="connsiteY753" fmla="*/ 433084 h 6857997"/>
              <a:gd name="connsiteX754" fmla="*/ 10745972 w 12191995"/>
              <a:gd name="connsiteY754" fmla="*/ 440623 h 6857997"/>
              <a:gd name="connsiteX755" fmla="*/ 10739860 w 12191995"/>
              <a:gd name="connsiteY755" fmla="*/ 448140 h 6857997"/>
              <a:gd name="connsiteX756" fmla="*/ 10733748 w 12191995"/>
              <a:gd name="connsiteY756" fmla="*/ 455679 h 6857997"/>
              <a:gd name="connsiteX757" fmla="*/ 10727615 w 12191995"/>
              <a:gd name="connsiteY757" fmla="*/ 463665 h 6857997"/>
              <a:gd name="connsiteX758" fmla="*/ 10721950 w 12191995"/>
              <a:gd name="connsiteY758" fmla="*/ 471203 h 6857997"/>
              <a:gd name="connsiteX759" fmla="*/ 10719607 w 12191995"/>
              <a:gd name="connsiteY759" fmla="*/ 463217 h 6857997"/>
              <a:gd name="connsiteX760" fmla="*/ 10717733 w 12191995"/>
              <a:gd name="connsiteY760" fmla="*/ 455679 h 6857997"/>
              <a:gd name="connsiteX761" fmla="*/ 10715369 w 12191995"/>
              <a:gd name="connsiteY761" fmla="*/ 448140 h 6857997"/>
              <a:gd name="connsiteX762" fmla="*/ 10713495 w 12191995"/>
              <a:gd name="connsiteY762" fmla="*/ 440623 h 6857997"/>
              <a:gd name="connsiteX763" fmla="*/ 10711621 w 12191995"/>
              <a:gd name="connsiteY763" fmla="*/ 432615 h 6857997"/>
              <a:gd name="connsiteX764" fmla="*/ 10709257 w 12191995"/>
              <a:gd name="connsiteY764" fmla="*/ 425077 h 6857997"/>
              <a:gd name="connsiteX765" fmla="*/ 10707383 w 12191995"/>
              <a:gd name="connsiteY765" fmla="*/ 417559 h 6857997"/>
              <a:gd name="connsiteX766" fmla="*/ 10705019 w 12191995"/>
              <a:gd name="connsiteY766" fmla="*/ 410021 h 6857997"/>
              <a:gd name="connsiteX767" fmla="*/ 10842955 w 12191995"/>
              <a:gd name="connsiteY767" fmla="*/ 403888 h 6857997"/>
              <a:gd name="connsiteX768" fmla="*/ 10842955 w 12191995"/>
              <a:gd name="connsiteY768" fmla="*/ 404377 h 6857997"/>
              <a:gd name="connsiteX769" fmla="*/ 10843402 w 12191995"/>
              <a:gd name="connsiteY769" fmla="*/ 405314 h 6857997"/>
              <a:gd name="connsiteX770" fmla="*/ 10843871 w 12191995"/>
              <a:gd name="connsiteY770" fmla="*/ 406251 h 6857997"/>
              <a:gd name="connsiteX771" fmla="*/ 10844339 w 12191995"/>
              <a:gd name="connsiteY771" fmla="*/ 406720 h 6857997"/>
              <a:gd name="connsiteX772" fmla="*/ 10844829 w 12191995"/>
              <a:gd name="connsiteY772" fmla="*/ 407657 h 6857997"/>
              <a:gd name="connsiteX773" fmla="*/ 10845297 w 12191995"/>
              <a:gd name="connsiteY773" fmla="*/ 408147 h 6857997"/>
              <a:gd name="connsiteX774" fmla="*/ 10845766 w 12191995"/>
              <a:gd name="connsiteY774" fmla="*/ 409062 h 6857997"/>
              <a:gd name="connsiteX775" fmla="*/ 10846234 w 12191995"/>
              <a:gd name="connsiteY775" fmla="*/ 409531 h 6857997"/>
              <a:gd name="connsiteX776" fmla="*/ 10841059 w 12191995"/>
              <a:gd name="connsiteY776" fmla="*/ 418028 h 6857997"/>
              <a:gd name="connsiteX777" fmla="*/ 10835884 w 12191995"/>
              <a:gd name="connsiteY777" fmla="*/ 426482 h 6857997"/>
              <a:gd name="connsiteX778" fmla="*/ 10830710 w 12191995"/>
              <a:gd name="connsiteY778" fmla="*/ 435427 h 6857997"/>
              <a:gd name="connsiteX779" fmla="*/ 10825513 w 12191995"/>
              <a:gd name="connsiteY779" fmla="*/ 443902 h 6857997"/>
              <a:gd name="connsiteX780" fmla="*/ 10820360 w 12191995"/>
              <a:gd name="connsiteY780" fmla="*/ 452378 h 6857997"/>
              <a:gd name="connsiteX781" fmla="*/ 10815163 w 12191995"/>
              <a:gd name="connsiteY781" fmla="*/ 460854 h 6857997"/>
              <a:gd name="connsiteX782" fmla="*/ 10809988 w 12191995"/>
              <a:gd name="connsiteY782" fmla="*/ 469329 h 6857997"/>
              <a:gd name="connsiteX783" fmla="*/ 10804813 w 12191995"/>
              <a:gd name="connsiteY783" fmla="*/ 478273 h 6857997"/>
              <a:gd name="connsiteX784" fmla="*/ 10801044 w 12191995"/>
              <a:gd name="connsiteY784" fmla="*/ 469329 h 6857997"/>
              <a:gd name="connsiteX785" fmla="*/ 10797764 w 12191995"/>
              <a:gd name="connsiteY785" fmla="*/ 460854 h 6857997"/>
              <a:gd name="connsiteX786" fmla="*/ 10793995 w 12191995"/>
              <a:gd name="connsiteY786" fmla="*/ 452378 h 6857997"/>
              <a:gd name="connsiteX787" fmla="*/ 10790226 w 12191995"/>
              <a:gd name="connsiteY787" fmla="*/ 443902 h 6857997"/>
              <a:gd name="connsiteX788" fmla="*/ 10786925 w 12191995"/>
              <a:gd name="connsiteY788" fmla="*/ 435427 h 6857997"/>
              <a:gd name="connsiteX789" fmla="*/ 10783155 w 12191995"/>
              <a:gd name="connsiteY789" fmla="*/ 426972 h 6857997"/>
              <a:gd name="connsiteX790" fmla="*/ 10779386 w 12191995"/>
              <a:gd name="connsiteY790" fmla="*/ 418475 h 6857997"/>
              <a:gd name="connsiteX791" fmla="*/ 10776106 w 12191995"/>
              <a:gd name="connsiteY791" fmla="*/ 410021 h 6857997"/>
              <a:gd name="connsiteX792" fmla="*/ 10784582 w 12191995"/>
              <a:gd name="connsiteY792" fmla="*/ 409062 h 6857997"/>
              <a:gd name="connsiteX793" fmla="*/ 10792568 w 12191995"/>
              <a:gd name="connsiteY793" fmla="*/ 408147 h 6857997"/>
              <a:gd name="connsiteX794" fmla="*/ 10801044 w 12191995"/>
              <a:gd name="connsiteY794" fmla="*/ 407657 h 6857997"/>
              <a:gd name="connsiteX795" fmla="*/ 10809520 w 12191995"/>
              <a:gd name="connsiteY795" fmla="*/ 406720 h 6857997"/>
              <a:gd name="connsiteX796" fmla="*/ 10817527 w 12191995"/>
              <a:gd name="connsiteY796" fmla="*/ 406251 h 6857997"/>
              <a:gd name="connsiteX797" fmla="*/ 10826003 w 12191995"/>
              <a:gd name="connsiteY797" fmla="*/ 405314 h 6857997"/>
              <a:gd name="connsiteX798" fmla="*/ 10834458 w 12191995"/>
              <a:gd name="connsiteY798" fmla="*/ 404377 h 6857997"/>
              <a:gd name="connsiteX799" fmla="*/ 10842955 w 12191995"/>
              <a:gd name="connsiteY799" fmla="*/ 403888 h 6857997"/>
              <a:gd name="connsiteX800" fmla="*/ 10567574 w 12191995"/>
              <a:gd name="connsiteY800" fmla="*/ 398244 h 6857997"/>
              <a:gd name="connsiteX801" fmla="*/ 10576540 w 12191995"/>
              <a:gd name="connsiteY801" fmla="*/ 403888 h 6857997"/>
              <a:gd name="connsiteX802" fmla="*/ 10585484 w 12191995"/>
              <a:gd name="connsiteY802" fmla="*/ 410021 h 6857997"/>
              <a:gd name="connsiteX803" fmla="*/ 10594428 w 12191995"/>
              <a:gd name="connsiteY803" fmla="*/ 416133 h 6857997"/>
              <a:gd name="connsiteX804" fmla="*/ 10603352 w 12191995"/>
              <a:gd name="connsiteY804" fmla="*/ 421776 h 6857997"/>
              <a:gd name="connsiteX805" fmla="*/ 10611849 w 12191995"/>
              <a:gd name="connsiteY805" fmla="*/ 427909 h 6857997"/>
              <a:gd name="connsiteX806" fmla="*/ 10620793 w 12191995"/>
              <a:gd name="connsiteY806" fmla="*/ 434021 h 6857997"/>
              <a:gd name="connsiteX807" fmla="*/ 10629716 w 12191995"/>
              <a:gd name="connsiteY807" fmla="*/ 439664 h 6857997"/>
              <a:gd name="connsiteX808" fmla="*/ 10638661 w 12191995"/>
              <a:gd name="connsiteY808" fmla="*/ 445797 h 6857997"/>
              <a:gd name="connsiteX809" fmla="*/ 10630206 w 12191995"/>
              <a:gd name="connsiteY809" fmla="*/ 450035 h 6857997"/>
              <a:gd name="connsiteX810" fmla="*/ 10621730 w 12191995"/>
              <a:gd name="connsiteY810" fmla="*/ 454252 h 6857997"/>
              <a:gd name="connsiteX811" fmla="*/ 10613254 w 12191995"/>
              <a:gd name="connsiteY811" fmla="*/ 458490 h 6857997"/>
              <a:gd name="connsiteX812" fmla="*/ 10604778 w 12191995"/>
              <a:gd name="connsiteY812" fmla="*/ 462749 h 6857997"/>
              <a:gd name="connsiteX813" fmla="*/ 10596302 w 12191995"/>
              <a:gd name="connsiteY813" fmla="*/ 466965 h 6857997"/>
              <a:gd name="connsiteX814" fmla="*/ 10587358 w 12191995"/>
              <a:gd name="connsiteY814" fmla="*/ 471203 h 6857997"/>
              <a:gd name="connsiteX815" fmla="*/ 10578882 w 12191995"/>
              <a:gd name="connsiteY815" fmla="*/ 475441 h 6857997"/>
              <a:gd name="connsiteX816" fmla="*/ 10570406 w 12191995"/>
              <a:gd name="connsiteY816" fmla="*/ 479679 h 6857997"/>
              <a:gd name="connsiteX817" fmla="*/ 10570406 w 12191995"/>
              <a:gd name="connsiteY817" fmla="*/ 469329 h 6857997"/>
              <a:gd name="connsiteX818" fmla="*/ 10569959 w 12191995"/>
              <a:gd name="connsiteY818" fmla="*/ 458980 h 6857997"/>
              <a:gd name="connsiteX819" fmla="*/ 10569469 w 12191995"/>
              <a:gd name="connsiteY819" fmla="*/ 449077 h 6857997"/>
              <a:gd name="connsiteX820" fmla="*/ 10569001 w 12191995"/>
              <a:gd name="connsiteY820" fmla="*/ 438727 h 6857997"/>
              <a:gd name="connsiteX821" fmla="*/ 10568532 w 12191995"/>
              <a:gd name="connsiteY821" fmla="*/ 428356 h 6857997"/>
              <a:gd name="connsiteX822" fmla="*/ 10568532 w 12191995"/>
              <a:gd name="connsiteY822" fmla="*/ 418475 h 6857997"/>
              <a:gd name="connsiteX823" fmla="*/ 10568064 w 12191995"/>
              <a:gd name="connsiteY823" fmla="*/ 408147 h 6857997"/>
              <a:gd name="connsiteX824" fmla="*/ 10567574 w 12191995"/>
              <a:gd name="connsiteY824" fmla="*/ 398244 h 6857997"/>
              <a:gd name="connsiteX825" fmla="*/ 10564294 w 12191995"/>
              <a:gd name="connsiteY825" fmla="*/ 397776 h 6857997"/>
              <a:gd name="connsiteX826" fmla="*/ 10564763 w 12191995"/>
              <a:gd name="connsiteY826" fmla="*/ 407657 h 6857997"/>
              <a:gd name="connsiteX827" fmla="*/ 10565231 w 12191995"/>
              <a:gd name="connsiteY827" fmla="*/ 418028 h 6857997"/>
              <a:gd name="connsiteX828" fmla="*/ 10565231 w 12191995"/>
              <a:gd name="connsiteY828" fmla="*/ 427909 h 6857997"/>
              <a:gd name="connsiteX829" fmla="*/ 10565700 w 12191995"/>
              <a:gd name="connsiteY829" fmla="*/ 437790 h 6857997"/>
              <a:gd name="connsiteX830" fmla="*/ 10566190 w 12191995"/>
              <a:gd name="connsiteY830" fmla="*/ 448140 h 6857997"/>
              <a:gd name="connsiteX831" fmla="*/ 10566658 w 12191995"/>
              <a:gd name="connsiteY831" fmla="*/ 458021 h 6857997"/>
              <a:gd name="connsiteX832" fmla="*/ 10567127 w 12191995"/>
              <a:gd name="connsiteY832" fmla="*/ 468392 h 6857997"/>
              <a:gd name="connsiteX833" fmla="*/ 10567127 w 12191995"/>
              <a:gd name="connsiteY833" fmla="*/ 478273 h 6857997"/>
              <a:gd name="connsiteX834" fmla="*/ 10560525 w 12191995"/>
              <a:gd name="connsiteY834" fmla="*/ 472162 h 6857997"/>
              <a:gd name="connsiteX835" fmla="*/ 10553476 w 12191995"/>
              <a:gd name="connsiteY835" fmla="*/ 466028 h 6857997"/>
              <a:gd name="connsiteX836" fmla="*/ 10546874 w 12191995"/>
              <a:gd name="connsiteY836" fmla="*/ 459917 h 6857997"/>
              <a:gd name="connsiteX837" fmla="*/ 10539825 w 12191995"/>
              <a:gd name="connsiteY837" fmla="*/ 453783 h 6857997"/>
              <a:gd name="connsiteX838" fmla="*/ 10533223 w 12191995"/>
              <a:gd name="connsiteY838" fmla="*/ 447671 h 6857997"/>
              <a:gd name="connsiteX839" fmla="*/ 10526643 w 12191995"/>
              <a:gd name="connsiteY839" fmla="*/ 441538 h 6857997"/>
              <a:gd name="connsiteX840" fmla="*/ 10519572 w 12191995"/>
              <a:gd name="connsiteY840" fmla="*/ 435427 h 6857997"/>
              <a:gd name="connsiteX841" fmla="*/ 10512971 w 12191995"/>
              <a:gd name="connsiteY841" fmla="*/ 429315 h 6857997"/>
              <a:gd name="connsiteX842" fmla="*/ 10519104 w 12191995"/>
              <a:gd name="connsiteY842" fmla="*/ 425545 h 6857997"/>
              <a:gd name="connsiteX843" fmla="*/ 10525684 w 12191995"/>
              <a:gd name="connsiteY843" fmla="*/ 421776 h 6857997"/>
              <a:gd name="connsiteX844" fmla="*/ 10532286 w 12191995"/>
              <a:gd name="connsiteY844" fmla="*/ 417559 h 6857997"/>
              <a:gd name="connsiteX845" fmla="*/ 10538398 w 12191995"/>
              <a:gd name="connsiteY845" fmla="*/ 413790 h 6857997"/>
              <a:gd name="connsiteX846" fmla="*/ 10545000 w 12191995"/>
              <a:gd name="connsiteY846" fmla="*/ 409531 h 6857997"/>
              <a:gd name="connsiteX847" fmla="*/ 10551581 w 12191995"/>
              <a:gd name="connsiteY847" fmla="*/ 405762 h 6857997"/>
              <a:gd name="connsiteX848" fmla="*/ 10558161 w 12191995"/>
              <a:gd name="connsiteY848" fmla="*/ 401545 h 6857997"/>
              <a:gd name="connsiteX849" fmla="*/ 10564294 w 12191995"/>
              <a:gd name="connsiteY849" fmla="*/ 397776 h 6857997"/>
              <a:gd name="connsiteX850" fmla="*/ 10892362 w 12191995"/>
              <a:gd name="connsiteY850" fmla="*/ 396349 h 6857997"/>
              <a:gd name="connsiteX851" fmla="*/ 10893789 w 12191995"/>
              <a:gd name="connsiteY851" fmla="*/ 399650 h 6857997"/>
              <a:gd name="connsiteX852" fmla="*/ 10895194 w 12191995"/>
              <a:gd name="connsiteY852" fmla="*/ 403419 h 6857997"/>
              <a:gd name="connsiteX853" fmla="*/ 10896131 w 12191995"/>
              <a:gd name="connsiteY853" fmla="*/ 406720 h 6857997"/>
              <a:gd name="connsiteX854" fmla="*/ 10897558 w 12191995"/>
              <a:gd name="connsiteY854" fmla="*/ 410489 h 6857997"/>
              <a:gd name="connsiteX855" fmla="*/ 10898942 w 12191995"/>
              <a:gd name="connsiteY855" fmla="*/ 413790 h 6857997"/>
              <a:gd name="connsiteX856" fmla="*/ 10900369 w 12191995"/>
              <a:gd name="connsiteY856" fmla="*/ 417559 h 6857997"/>
              <a:gd name="connsiteX857" fmla="*/ 10901775 w 12191995"/>
              <a:gd name="connsiteY857" fmla="*/ 420839 h 6857997"/>
              <a:gd name="connsiteX858" fmla="*/ 10903202 w 12191995"/>
              <a:gd name="connsiteY858" fmla="*/ 424140 h 6857997"/>
              <a:gd name="connsiteX859" fmla="*/ 10899432 w 12191995"/>
              <a:gd name="connsiteY859" fmla="*/ 427909 h 6857997"/>
              <a:gd name="connsiteX860" fmla="*/ 10896131 w 12191995"/>
              <a:gd name="connsiteY860" fmla="*/ 431189 h 6857997"/>
              <a:gd name="connsiteX861" fmla="*/ 10892830 w 12191995"/>
              <a:gd name="connsiteY861" fmla="*/ 434958 h 6857997"/>
              <a:gd name="connsiteX862" fmla="*/ 10889061 w 12191995"/>
              <a:gd name="connsiteY862" fmla="*/ 438727 h 6857997"/>
              <a:gd name="connsiteX863" fmla="*/ 10885760 w 12191995"/>
              <a:gd name="connsiteY863" fmla="*/ 442028 h 6857997"/>
              <a:gd name="connsiteX864" fmla="*/ 10882481 w 12191995"/>
              <a:gd name="connsiteY864" fmla="*/ 445797 h 6857997"/>
              <a:gd name="connsiteX865" fmla="*/ 10878711 w 12191995"/>
              <a:gd name="connsiteY865" fmla="*/ 449077 h 6857997"/>
              <a:gd name="connsiteX866" fmla="*/ 10875432 w 12191995"/>
              <a:gd name="connsiteY866" fmla="*/ 452846 h 6857997"/>
              <a:gd name="connsiteX867" fmla="*/ 10875432 w 12191995"/>
              <a:gd name="connsiteY867" fmla="*/ 452378 h 6857997"/>
              <a:gd name="connsiteX868" fmla="*/ 10874963 w 12191995"/>
              <a:gd name="connsiteY868" fmla="*/ 452378 h 6857997"/>
              <a:gd name="connsiteX869" fmla="*/ 10874473 w 12191995"/>
              <a:gd name="connsiteY869" fmla="*/ 452378 h 6857997"/>
              <a:gd name="connsiteX870" fmla="*/ 10874473 w 12191995"/>
              <a:gd name="connsiteY870" fmla="*/ 451909 h 6857997"/>
              <a:gd name="connsiteX871" fmla="*/ 10874005 w 12191995"/>
              <a:gd name="connsiteY871" fmla="*/ 451909 h 6857997"/>
              <a:gd name="connsiteX872" fmla="*/ 10876347 w 12191995"/>
              <a:gd name="connsiteY872" fmla="*/ 444839 h 6857997"/>
              <a:gd name="connsiteX873" fmla="*/ 10878711 w 12191995"/>
              <a:gd name="connsiteY873" fmla="*/ 437790 h 6857997"/>
              <a:gd name="connsiteX874" fmla="*/ 10881075 w 12191995"/>
              <a:gd name="connsiteY874" fmla="*/ 431189 h 6857997"/>
              <a:gd name="connsiteX875" fmla="*/ 10883418 w 12191995"/>
              <a:gd name="connsiteY875" fmla="*/ 424140 h 6857997"/>
              <a:gd name="connsiteX876" fmla="*/ 10885313 w 12191995"/>
              <a:gd name="connsiteY876" fmla="*/ 417070 h 6857997"/>
              <a:gd name="connsiteX877" fmla="*/ 10887656 w 12191995"/>
              <a:gd name="connsiteY877" fmla="*/ 410021 h 6857997"/>
              <a:gd name="connsiteX878" fmla="*/ 10890019 w 12191995"/>
              <a:gd name="connsiteY878" fmla="*/ 403419 h 6857997"/>
              <a:gd name="connsiteX879" fmla="*/ 10892362 w 12191995"/>
              <a:gd name="connsiteY879" fmla="*/ 396349 h 6857997"/>
              <a:gd name="connsiteX880" fmla="*/ 10889530 w 12191995"/>
              <a:gd name="connsiteY880" fmla="*/ 393538 h 6857997"/>
              <a:gd name="connsiteX881" fmla="*/ 10887187 w 12191995"/>
              <a:gd name="connsiteY881" fmla="*/ 401077 h 6857997"/>
              <a:gd name="connsiteX882" fmla="*/ 10885313 w 12191995"/>
              <a:gd name="connsiteY882" fmla="*/ 408147 h 6857997"/>
              <a:gd name="connsiteX883" fmla="*/ 10882949 w 12191995"/>
              <a:gd name="connsiteY883" fmla="*/ 415196 h 6857997"/>
              <a:gd name="connsiteX884" fmla="*/ 10880606 w 12191995"/>
              <a:gd name="connsiteY884" fmla="*/ 422244 h 6857997"/>
              <a:gd name="connsiteX885" fmla="*/ 10878243 w 12191995"/>
              <a:gd name="connsiteY885" fmla="*/ 429315 h 6857997"/>
              <a:gd name="connsiteX886" fmla="*/ 10875879 w 12191995"/>
              <a:gd name="connsiteY886" fmla="*/ 436385 h 6857997"/>
              <a:gd name="connsiteX887" fmla="*/ 10873536 w 12191995"/>
              <a:gd name="connsiteY887" fmla="*/ 443902 h 6857997"/>
              <a:gd name="connsiteX888" fmla="*/ 10871194 w 12191995"/>
              <a:gd name="connsiteY888" fmla="*/ 450951 h 6857997"/>
              <a:gd name="connsiteX889" fmla="*/ 10870704 w 12191995"/>
              <a:gd name="connsiteY889" fmla="*/ 450951 h 6857997"/>
              <a:gd name="connsiteX890" fmla="*/ 10870704 w 12191995"/>
              <a:gd name="connsiteY890" fmla="*/ 450504 h 6857997"/>
              <a:gd name="connsiteX891" fmla="*/ 10870235 w 12191995"/>
              <a:gd name="connsiteY891" fmla="*/ 450504 h 6857997"/>
              <a:gd name="connsiteX892" fmla="*/ 10869767 w 12191995"/>
              <a:gd name="connsiteY892" fmla="*/ 450504 h 6857997"/>
              <a:gd name="connsiteX893" fmla="*/ 10869298 w 12191995"/>
              <a:gd name="connsiteY893" fmla="*/ 450504 h 6857997"/>
              <a:gd name="connsiteX894" fmla="*/ 10868830 w 12191995"/>
              <a:gd name="connsiteY894" fmla="*/ 450504 h 6857997"/>
              <a:gd name="connsiteX895" fmla="*/ 10868361 w 12191995"/>
              <a:gd name="connsiteY895" fmla="*/ 450504 h 6857997"/>
              <a:gd name="connsiteX896" fmla="*/ 10867893 w 12191995"/>
              <a:gd name="connsiteY896" fmla="*/ 450504 h 6857997"/>
              <a:gd name="connsiteX897" fmla="*/ 10866466 w 12191995"/>
              <a:gd name="connsiteY897" fmla="*/ 445797 h 6857997"/>
              <a:gd name="connsiteX898" fmla="*/ 10865550 w 12191995"/>
              <a:gd name="connsiteY898" fmla="*/ 441070 h 6857997"/>
              <a:gd name="connsiteX899" fmla="*/ 10864123 w 12191995"/>
              <a:gd name="connsiteY899" fmla="*/ 435895 h 6857997"/>
              <a:gd name="connsiteX900" fmla="*/ 10862718 w 12191995"/>
              <a:gd name="connsiteY900" fmla="*/ 431189 h 6857997"/>
              <a:gd name="connsiteX901" fmla="*/ 10861781 w 12191995"/>
              <a:gd name="connsiteY901" fmla="*/ 426014 h 6857997"/>
              <a:gd name="connsiteX902" fmla="*/ 10860354 w 12191995"/>
              <a:gd name="connsiteY902" fmla="*/ 421307 h 6857997"/>
              <a:gd name="connsiteX903" fmla="*/ 10858948 w 12191995"/>
              <a:gd name="connsiteY903" fmla="*/ 416133 h 6857997"/>
              <a:gd name="connsiteX904" fmla="*/ 10857521 w 12191995"/>
              <a:gd name="connsiteY904" fmla="*/ 411426 h 6857997"/>
              <a:gd name="connsiteX905" fmla="*/ 10858948 w 12191995"/>
              <a:gd name="connsiteY905" fmla="*/ 410489 h 6857997"/>
              <a:gd name="connsiteX906" fmla="*/ 10860354 w 12191995"/>
              <a:gd name="connsiteY906" fmla="*/ 409531 h 6857997"/>
              <a:gd name="connsiteX907" fmla="*/ 10861291 w 12191995"/>
              <a:gd name="connsiteY907" fmla="*/ 408594 h 6857997"/>
              <a:gd name="connsiteX908" fmla="*/ 10862249 w 12191995"/>
              <a:gd name="connsiteY908" fmla="*/ 407188 h 6857997"/>
              <a:gd name="connsiteX909" fmla="*/ 10863165 w 12191995"/>
              <a:gd name="connsiteY909" fmla="*/ 405762 h 6857997"/>
              <a:gd name="connsiteX910" fmla="*/ 10863655 w 12191995"/>
              <a:gd name="connsiteY910" fmla="*/ 404377 h 6857997"/>
              <a:gd name="connsiteX911" fmla="*/ 10864123 w 12191995"/>
              <a:gd name="connsiteY911" fmla="*/ 402951 h 6857997"/>
              <a:gd name="connsiteX912" fmla="*/ 10864123 w 12191995"/>
              <a:gd name="connsiteY912" fmla="*/ 401077 h 6857997"/>
              <a:gd name="connsiteX913" fmla="*/ 10864123 w 12191995"/>
              <a:gd name="connsiteY913" fmla="*/ 400608 h 6857997"/>
              <a:gd name="connsiteX914" fmla="*/ 10864123 w 12191995"/>
              <a:gd name="connsiteY914" fmla="*/ 400118 h 6857997"/>
              <a:gd name="connsiteX915" fmla="*/ 10867424 w 12191995"/>
              <a:gd name="connsiteY915" fmla="*/ 399181 h 6857997"/>
              <a:gd name="connsiteX916" fmla="*/ 10870704 w 12191995"/>
              <a:gd name="connsiteY916" fmla="*/ 398713 h 6857997"/>
              <a:gd name="connsiteX917" fmla="*/ 10874005 w 12191995"/>
              <a:gd name="connsiteY917" fmla="*/ 397776 h 6857997"/>
              <a:gd name="connsiteX918" fmla="*/ 10876837 w 12191995"/>
              <a:gd name="connsiteY918" fmla="*/ 396839 h 6857997"/>
              <a:gd name="connsiteX919" fmla="*/ 10880117 w 12191995"/>
              <a:gd name="connsiteY919" fmla="*/ 396349 h 6857997"/>
              <a:gd name="connsiteX920" fmla="*/ 10883418 w 12191995"/>
              <a:gd name="connsiteY920" fmla="*/ 395433 h 6857997"/>
              <a:gd name="connsiteX921" fmla="*/ 10886718 w 12191995"/>
              <a:gd name="connsiteY921" fmla="*/ 394475 h 6857997"/>
              <a:gd name="connsiteX922" fmla="*/ 10889530 w 12191995"/>
              <a:gd name="connsiteY922" fmla="*/ 393538 h 6857997"/>
              <a:gd name="connsiteX923" fmla="*/ 10647158 w 12191995"/>
              <a:gd name="connsiteY923" fmla="*/ 364810 h 6857997"/>
              <a:gd name="connsiteX924" fmla="*/ 10653738 w 12191995"/>
              <a:gd name="connsiteY924" fmla="*/ 370475 h 6857997"/>
              <a:gd name="connsiteX925" fmla="*/ 10660319 w 12191995"/>
              <a:gd name="connsiteY925" fmla="*/ 375650 h 6857997"/>
              <a:gd name="connsiteX926" fmla="*/ 10666899 w 12191995"/>
              <a:gd name="connsiteY926" fmla="*/ 381293 h 6857997"/>
              <a:gd name="connsiteX927" fmla="*/ 10673970 w 12191995"/>
              <a:gd name="connsiteY927" fmla="*/ 386468 h 6857997"/>
              <a:gd name="connsiteX928" fmla="*/ 10680550 w 12191995"/>
              <a:gd name="connsiteY928" fmla="*/ 391664 h 6857997"/>
              <a:gd name="connsiteX929" fmla="*/ 10687152 w 12191995"/>
              <a:gd name="connsiteY929" fmla="*/ 397307 h 6857997"/>
              <a:gd name="connsiteX930" fmla="*/ 10693711 w 12191995"/>
              <a:gd name="connsiteY930" fmla="*/ 402482 h 6857997"/>
              <a:gd name="connsiteX931" fmla="*/ 10700313 w 12191995"/>
              <a:gd name="connsiteY931" fmla="*/ 408147 h 6857997"/>
              <a:gd name="connsiteX932" fmla="*/ 10693264 w 12191995"/>
              <a:gd name="connsiteY932" fmla="*/ 412363 h 6857997"/>
              <a:gd name="connsiteX933" fmla="*/ 10686215 w 12191995"/>
              <a:gd name="connsiteY933" fmla="*/ 416601 h 6857997"/>
              <a:gd name="connsiteX934" fmla="*/ 10679166 w 12191995"/>
              <a:gd name="connsiteY934" fmla="*/ 420839 h 6857997"/>
              <a:gd name="connsiteX935" fmla="*/ 10672096 w 12191995"/>
              <a:gd name="connsiteY935" fmla="*/ 425545 h 6857997"/>
              <a:gd name="connsiteX936" fmla="*/ 10665025 w 12191995"/>
              <a:gd name="connsiteY936" fmla="*/ 429783 h 6857997"/>
              <a:gd name="connsiteX937" fmla="*/ 10657955 w 12191995"/>
              <a:gd name="connsiteY937" fmla="*/ 434021 h 6857997"/>
              <a:gd name="connsiteX938" fmla="*/ 10650906 w 12191995"/>
              <a:gd name="connsiteY938" fmla="*/ 438727 h 6857997"/>
              <a:gd name="connsiteX939" fmla="*/ 10643857 w 12191995"/>
              <a:gd name="connsiteY939" fmla="*/ 442965 h 6857997"/>
              <a:gd name="connsiteX940" fmla="*/ 10644325 w 12191995"/>
              <a:gd name="connsiteY940" fmla="*/ 433084 h 6857997"/>
              <a:gd name="connsiteX941" fmla="*/ 10644773 w 12191995"/>
              <a:gd name="connsiteY941" fmla="*/ 423671 h 6857997"/>
              <a:gd name="connsiteX942" fmla="*/ 10645262 w 12191995"/>
              <a:gd name="connsiteY942" fmla="*/ 413790 h 6857997"/>
              <a:gd name="connsiteX943" fmla="*/ 10645731 w 12191995"/>
              <a:gd name="connsiteY943" fmla="*/ 403888 h 6857997"/>
              <a:gd name="connsiteX944" fmla="*/ 10646199 w 12191995"/>
              <a:gd name="connsiteY944" fmla="*/ 394475 h 6857997"/>
              <a:gd name="connsiteX945" fmla="*/ 10646199 w 12191995"/>
              <a:gd name="connsiteY945" fmla="*/ 384594 h 6857997"/>
              <a:gd name="connsiteX946" fmla="*/ 10646668 w 12191995"/>
              <a:gd name="connsiteY946" fmla="*/ 374713 h 6857997"/>
              <a:gd name="connsiteX947" fmla="*/ 10647158 w 12191995"/>
              <a:gd name="connsiteY947" fmla="*/ 364810 h 6857997"/>
              <a:gd name="connsiteX948" fmla="*/ 10643857 w 12191995"/>
              <a:gd name="connsiteY948" fmla="*/ 364342 h 6857997"/>
              <a:gd name="connsiteX949" fmla="*/ 10643857 w 12191995"/>
              <a:gd name="connsiteY949" fmla="*/ 374244 h 6857997"/>
              <a:gd name="connsiteX950" fmla="*/ 10643388 w 12191995"/>
              <a:gd name="connsiteY950" fmla="*/ 384125 h 6857997"/>
              <a:gd name="connsiteX951" fmla="*/ 10642899 w 12191995"/>
              <a:gd name="connsiteY951" fmla="*/ 394006 h 6857997"/>
              <a:gd name="connsiteX952" fmla="*/ 10642430 w 12191995"/>
              <a:gd name="connsiteY952" fmla="*/ 403419 h 6857997"/>
              <a:gd name="connsiteX953" fmla="*/ 10641962 w 12191995"/>
              <a:gd name="connsiteY953" fmla="*/ 413300 h 6857997"/>
              <a:gd name="connsiteX954" fmla="*/ 10641493 w 12191995"/>
              <a:gd name="connsiteY954" fmla="*/ 423203 h 6857997"/>
              <a:gd name="connsiteX955" fmla="*/ 10641024 w 12191995"/>
              <a:gd name="connsiteY955" fmla="*/ 433084 h 6857997"/>
              <a:gd name="connsiteX956" fmla="*/ 10640556 w 12191995"/>
              <a:gd name="connsiteY956" fmla="*/ 442965 h 6857997"/>
              <a:gd name="connsiteX957" fmla="*/ 10631612 w 12191995"/>
              <a:gd name="connsiteY957" fmla="*/ 436853 h 6857997"/>
              <a:gd name="connsiteX958" fmla="*/ 10622667 w 12191995"/>
              <a:gd name="connsiteY958" fmla="*/ 431189 h 6857997"/>
              <a:gd name="connsiteX959" fmla="*/ 10613723 w 12191995"/>
              <a:gd name="connsiteY959" fmla="*/ 425077 h 6857997"/>
              <a:gd name="connsiteX960" fmla="*/ 10604778 w 12191995"/>
              <a:gd name="connsiteY960" fmla="*/ 418944 h 6857997"/>
              <a:gd name="connsiteX961" fmla="*/ 10595834 w 12191995"/>
              <a:gd name="connsiteY961" fmla="*/ 413300 h 6857997"/>
              <a:gd name="connsiteX962" fmla="*/ 10587358 w 12191995"/>
              <a:gd name="connsiteY962" fmla="*/ 407188 h 6857997"/>
              <a:gd name="connsiteX963" fmla="*/ 10578414 w 12191995"/>
              <a:gd name="connsiteY963" fmla="*/ 401077 h 6857997"/>
              <a:gd name="connsiteX964" fmla="*/ 10569469 w 12191995"/>
              <a:gd name="connsiteY964" fmla="*/ 395433 h 6857997"/>
              <a:gd name="connsiteX965" fmla="*/ 10578882 w 12191995"/>
              <a:gd name="connsiteY965" fmla="*/ 391195 h 6857997"/>
              <a:gd name="connsiteX966" fmla="*/ 10587827 w 12191995"/>
              <a:gd name="connsiteY966" fmla="*/ 387426 h 6857997"/>
              <a:gd name="connsiteX967" fmla="*/ 10597240 w 12191995"/>
              <a:gd name="connsiteY967" fmla="*/ 383657 h 6857997"/>
              <a:gd name="connsiteX968" fmla="*/ 10606652 w 12191995"/>
              <a:gd name="connsiteY968" fmla="*/ 379887 h 6857997"/>
              <a:gd name="connsiteX969" fmla="*/ 10616065 w 12191995"/>
              <a:gd name="connsiteY969" fmla="*/ 375650 h 6857997"/>
              <a:gd name="connsiteX970" fmla="*/ 10625478 w 12191995"/>
              <a:gd name="connsiteY970" fmla="*/ 371880 h 6857997"/>
              <a:gd name="connsiteX971" fmla="*/ 10634891 w 12191995"/>
              <a:gd name="connsiteY971" fmla="*/ 368111 h 6857997"/>
              <a:gd name="connsiteX972" fmla="*/ 10643857 w 12191995"/>
              <a:gd name="connsiteY972" fmla="*/ 364342 h 6857997"/>
              <a:gd name="connsiteX973" fmla="*/ 10909782 w 12191995"/>
              <a:gd name="connsiteY973" fmla="*/ 352608 h 6857997"/>
              <a:gd name="connsiteX974" fmla="*/ 10909314 w 12191995"/>
              <a:gd name="connsiteY974" fmla="*/ 361062 h 6857997"/>
              <a:gd name="connsiteX975" fmla="*/ 10908355 w 12191995"/>
              <a:gd name="connsiteY975" fmla="*/ 369069 h 6857997"/>
              <a:gd name="connsiteX976" fmla="*/ 10907887 w 12191995"/>
              <a:gd name="connsiteY976" fmla="*/ 377055 h 6857997"/>
              <a:gd name="connsiteX977" fmla="*/ 10906971 w 12191995"/>
              <a:gd name="connsiteY977" fmla="*/ 385062 h 6857997"/>
              <a:gd name="connsiteX978" fmla="*/ 10906013 w 12191995"/>
              <a:gd name="connsiteY978" fmla="*/ 393069 h 6857997"/>
              <a:gd name="connsiteX979" fmla="*/ 10905544 w 12191995"/>
              <a:gd name="connsiteY979" fmla="*/ 401545 h 6857997"/>
              <a:gd name="connsiteX980" fmla="*/ 10904607 w 12191995"/>
              <a:gd name="connsiteY980" fmla="*/ 409531 h 6857997"/>
              <a:gd name="connsiteX981" fmla="*/ 10904139 w 12191995"/>
              <a:gd name="connsiteY981" fmla="*/ 417559 h 6857997"/>
              <a:gd name="connsiteX982" fmla="*/ 10902712 w 12191995"/>
              <a:gd name="connsiteY982" fmla="*/ 414259 h 6857997"/>
              <a:gd name="connsiteX983" fmla="*/ 10901306 w 12191995"/>
              <a:gd name="connsiteY983" fmla="*/ 410958 h 6857997"/>
              <a:gd name="connsiteX984" fmla="*/ 10900369 w 12191995"/>
              <a:gd name="connsiteY984" fmla="*/ 407657 h 6857997"/>
              <a:gd name="connsiteX985" fmla="*/ 10898942 w 12191995"/>
              <a:gd name="connsiteY985" fmla="*/ 404377 h 6857997"/>
              <a:gd name="connsiteX986" fmla="*/ 10897558 w 12191995"/>
              <a:gd name="connsiteY986" fmla="*/ 401077 h 6857997"/>
              <a:gd name="connsiteX987" fmla="*/ 10896600 w 12191995"/>
              <a:gd name="connsiteY987" fmla="*/ 397776 h 6857997"/>
              <a:gd name="connsiteX988" fmla="*/ 10895194 w 12191995"/>
              <a:gd name="connsiteY988" fmla="*/ 394965 h 6857997"/>
              <a:gd name="connsiteX989" fmla="*/ 10894257 w 12191995"/>
              <a:gd name="connsiteY989" fmla="*/ 391664 h 6857997"/>
              <a:gd name="connsiteX990" fmla="*/ 10896131 w 12191995"/>
              <a:gd name="connsiteY990" fmla="*/ 386468 h 6857997"/>
              <a:gd name="connsiteX991" fmla="*/ 10898005 w 12191995"/>
              <a:gd name="connsiteY991" fmla="*/ 381783 h 6857997"/>
              <a:gd name="connsiteX992" fmla="*/ 10899901 w 12191995"/>
              <a:gd name="connsiteY992" fmla="*/ 377055 h 6857997"/>
              <a:gd name="connsiteX993" fmla="*/ 10901775 w 12191995"/>
              <a:gd name="connsiteY993" fmla="*/ 371880 h 6857997"/>
              <a:gd name="connsiteX994" fmla="*/ 10904139 w 12191995"/>
              <a:gd name="connsiteY994" fmla="*/ 367174 h 6857997"/>
              <a:gd name="connsiteX995" fmla="*/ 10906013 w 12191995"/>
              <a:gd name="connsiteY995" fmla="*/ 362467 h 6857997"/>
              <a:gd name="connsiteX996" fmla="*/ 10907887 w 12191995"/>
              <a:gd name="connsiteY996" fmla="*/ 357782 h 6857997"/>
              <a:gd name="connsiteX997" fmla="*/ 10909782 w 12191995"/>
              <a:gd name="connsiteY997" fmla="*/ 352608 h 6857997"/>
              <a:gd name="connsiteX998" fmla="*/ 10728083 w 12191995"/>
              <a:gd name="connsiteY998" fmla="*/ 342258 h 6857997"/>
              <a:gd name="connsiteX999" fmla="*/ 10733258 w 12191995"/>
              <a:gd name="connsiteY999" fmla="*/ 350265 h 6857997"/>
              <a:gd name="connsiteX1000" fmla="*/ 10738433 w 12191995"/>
              <a:gd name="connsiteY1000" fmla="*/ 358719 h 6857997"/>
              <a:gd name="connsiteX1001" fmla="*/ 10744077 w 12191995"/>
              <a:gd name="connsiteY1001" fmla="*/ 366705 h 6857997"/>
              <a:gd name="connsiteX1002" fmla="*/ 10749273 w 12191995"/>
              <a:gd name="connsiteY1002" fmla="*/ 374713 h 6857997"/>
              <a:gd name="connsiteX1003" fmla="*/ 10754448 w 12191995"/>
              <a:gd name="connsiteY1003" fmla="*/ 382720 h 6857997"/>
              <a:gd name="connsiteX1004" fmla="*/ 10760091 w 12191995"/>
              <a:gd name="connsiteY1004" fmla="*/ 390706 h 6857997"/>
              <a:gd name="connsiteX1005" fmla="*/ 10765266 w 12191995"/>
              <a:gd name="connsiteY1005" fmla="*/ 398713 h 6857997"/>
              <a:gd name="connsiteX1006" fmla="*/ 10770441 w 12191995"/>
              <a:gd name="connsiteY1006" fmla="*/ 406720 h 6857997"/>
              <a:gd name="connsiteX1007" fmla="*/ 10762455 w 12191995"/>
              <a:gd name="connsiteY1007" fmla="*/ 406720 h 6857997"/>
              <a:gd name="connsiteX1008" fmla="*/ 10754448 w 12191995"/>
              <a:gd name="connsiteY1008" fmla="*/ 406720 h 6857997"/>
              <a:gd name="connsiteX1009" fmla="*/ 10745972 w 12191995"/>
              <a:gd name="connsiteY1009" fmla="*/ 406720 h 6857997"/>
              <a:gd name="connsiteX1010" fmla="*/ 10737965 w 12191995"/>
              <a:gd name="connsiteY1010" fmla="*/ 406720 h 6857997"/>
              <a:gd name="connsiteX1011" fmla="*/ 10729979 w 12191995"/>
              <a:gd name="connsiteY1011" fmla="*/ 406720 h 6857997"/>
              <a:gd name="connsiteX1012" fmla="*/ 10721503 w 12191995"/>
              <a:gd name="connsiteY1012" fmla="*/ 406720 h 6857997"/>
              <a:gd name="connsiteX1013" fmla="*/ 10713495 w 12191995"/>
              <a:gd name="connsiteY1013" fmla="*/ 406720 h 6857997"/>
              <a:gd name="connsiteX1014" fmla="*/ 10705488 w 12191995"/>
              <a:gd name="connsiteY1014" fmla="*/ 406251 h 6857997"/>
              <a:gd name="connsiteX1015" fmla="*/ 10708320 w 12191995"/>
              <a:gd name="connsiteY1015" fmla="*/ 398244 h 6857997"/>
              <a:gd name="connsiteX1016" fmla="*/ 10711153 w 12191995"/>
              <a:gd name="connsiteY1016" fmla="*/ 390237 h 6857997"/>
              <a:gd name="connsiteX1017" fmla="*/ 10713964 w 12191995"/>
              <a:gd name="connsiteY1017" fmla="*/ 382251 h 6857997"/>
              <a:gd name="connsiteX1018" fmla="*/ 10716796 w 12191995"/>
              <a:gd name="connsiteY1018" fmla="*/ 374244 h 6857997"/>
              <a:gd name="connsiteX1019" fmla="*/ 10719607 w 12191995"/>
              <a:gd name="connsiteY1019" fmla="*/ 366237 h 6857997"/>
              <a:gd name="connsiteX1020" fmla="*/ 10722440 w 12191995"/>
              <a:gd name="connsiteY1020" fmla="*/ 358251 h 6857997"/>
              <a:gd name="connsiteX1021" fmla="*/ 10725251 w 12191995"/>
              <a:gd name="connsiteY1021" fmla="*/ 350265 h 6857997"/>
              <a:gd name="connsiteX1022" fmla="*/ 10728083 w 12191995"/>
              <a:gd name="connsiteY1022" fmla="*/ 342258 h 6857997"/>
              <a:gd name="connsiteX1023" fmla="*/ 10724782 w 12191995"/>
              <a:gd name="connsiteY1023" fmla="*/ 341300 h 6857997"/>
              <a:gd name="connsiteX1024" fmla="*/ 10721950 w 12191995"/>
              <a:gd name="connsiteY1024" fmla="*/ 349307 h 6857997"/>
              <a:gd name="connsiteX1025" fmla="*/ 10719139 w 12191995"/>
              <a:gd name="connsiteY1025" fmla="*/ 357314 h 6857997"/>
              <a:gd name="connsiteX1026" fmla="*/ 10716306 w 12191995"/>
              <a:gd name="connsiteY1026" fmla="*/ 365300 h 6857997"/>
              <a:gd name="connsiteX1027" fmla="*/ 10713495 w 12191995"/>
              <a:gd name="connsiteY1027" fmla="*/ 373286 h 6857997"/>
              <a:gd name="connsiteX1028" fmla="*/ 10710663 w 12191995"/>
              <a:gd name="connsiteY1028" fmla="*/ 381293 h 6857997"/>
              <a:gd name="connsiteX1029" fmla="*/ 10707852 w 12191995"/>
              <a:gd name="connsiteY1029" fmla="*/ 389300 h 6857997"/>
              <a:gd name="connsiteX1030" fmla="*/ 10705019 w 12191995"/>
              <a:gd name="connsiteY1030" fmla="*/ 397307 h 6857997"/>
              <a:gd name="connsiteX1031" fmla="*/ 10702187 w 12191995"/>
              <a:gd name="connsiteY1031" fmla="*/ 405314 h 6857997"/>
              <a:gd name="connsiteX1032" fmla="*/ 10695607 w 12191995"/>
              <a:gd name="connsiteY1032" fmla="*/ 400118 h 6857997"/>
              <a:gd name="connsiteX1033" fmla="*/ 10689047 w 12191995"/>
              <a:gd name="connsiteY1033" fmla="*/ 394475 h 6857997"/>
              <a:gd name="connsiteX1034" fmla="*/ 10682446 w 12191995"/>
              <a:gd name="connsiteY1034" fmla="*/ 389300 h 6857997"/>
              <a:gd name="connsiteX1035" fmla="*/ 10675865 w 12191995"/>
              <a:gd name="connsiteY1035" fmla="*/ 384125 h 6857997"/>
              <a:gd name="connsiteX1036" fmla="*/ 10669263 w 12191995"/>
              <a:gd name="connsiteY1036" fmla="*/ 378482 h 6857997"/>
              <a:gd name="connsiteX1037" fmla="*/ 10662683 w 12191995"/>
              <a:gd name="connsiteY1037" fmla="*/ 373286 h 6857997"/>
              <a:gd name="connsiteX1038" fmla="*/ 10656081 w 12191995"/>
              <a:gd name="connsiteY1038" fmla="*/ 367642 h 6857997"/>
              <a:gd name="connsiteX1039" fmla="*/ 10649500 w 12191995"/>
              <a:gd name="connsiteY1039" fmla="*/ 362467 h 6857997"/>
              <a:gd name="connsiteX1040" fmla="*/ 10658913 w 12191995"/>
              <a:gd name="connsiteY1040" fmla="*/ 359678 h 6857997"/>
              <a:gd name="connsiteX1041" fmla="*/ 10668326 w 12191995"/>
              <a:gd name="connsiteY1041" fmla="*/ 357314 h 6857997"/>
              <a:gd name="connsiteX1042" fmla="*/ 10677739 w 12191995"/>
              <a:gd name="connsiteY1042" fmla="*/ 354482 h 6857997"/>
              <a:gd name="connsiteX1043" fmla="*/ 10687152 w 12191995"/>
              <a:gd name="connsiteY1043" fmla="*/ 351671 h 6857997"/>
              <a:gd name="connsiteX1044" fmla="*/ 10696544 w 12191995"/>
              <a:gd name="connsiteY1044" fmla="*/ 349307 h 6857997"/>
              <a:gd name="connsiteX1045" fmla="*/ 10705957 w 12191995"/>
              <a:gd name="connsiteY1045" fmla="*/ 346496 h 6857997"/>
              <a:gd name="connsiteX1046" fmla="*/ 10715369 w 12191995"/>
              <a:gd name="connsiteY1046" fmla="*/ 343663 h 6857997"/>
              <a:gd name="connsiteX1047" fmla="*/ 10724782 w 12191995"/>
              <a:gd name="connsiteY1047" fmla="*/ 341300 h 6857997"/>
              <a:gd name="connsiteX1048" fmla="*/ 10516271 w 12191995"/>
              <a:gd name="connsiteY1048" fmla="*/ 337083 h 6857997"/>
              <a:gd name="connsiteX1049" fmla="*/ 10522405 w 12191995"/>
              <a:gd name="connsiteY1049" fmla="*/ 344132 h 6857997"/>
              <a:gd name="connsiteX1050" fmla="*/ 10528048 w 12191995"/>
              <a:gd name="connsiteY1050" fmla="*/ 351181 h 6857997"/>
              <a:gd name="connsiteX1051" fmla="*/ 10534182 w 12191995"/>
              <a:gd name="connsiteY1051" fmla="*/ 358251 h 6857997"/>
              <a:gd name="connsiteX1052" fmla="*/ 10539825 w 12191995"/>
              <a:gd name="connsiteY1052" fmla="*/ 365768 h 6857997"/>
              <a:gd name="connsiteX1053" fmla="*/ 10545937 w 12191995"/>
              <a:gd name="connsiteY1053" fmla="*/ 372839 h 6857997"/>
              <a:gd name="connsiteX1054" fmla="*/ 10551581 w 12191995"/>
              <a:gd name="connsiteY1054" fmla="*/ 379887 h 6857997"/>
              <a:gd name="connsiteX1055" fmla="*/ 10557693 w 12191995"/>
              <a:gd name="connsiteY1055" fmla="*/ 387426 h 6857997"/>
              <a:gd name="connsiteX1056" fmla="*/ 10563357 w 12191995"/>
              <a:gd name="connsiteY1056" fmla="*/ 394475 h 6857997"/>
              <a:gd name="connsiteX1057" fmla="*/ 10557245 w 12191995"/>
              <a:gd name="connsiteY1057" fmla="*/ 398244 h 6857997"/>
              <a:gd name="connsiteX1058" fmla="*/ 10550643 w 12191995"/>
              <a:gd name="connsiteY1058" fmla="*/ 402482 h 6857997"/>
              <a:gd name="connsiteX1059" fmla="*/ 10544063 w 12191995"/>
              <a:gd name="connsiteY1059" fmla="*/ 406251 h 6857997"/>
              <a:gd name="connsiteX1060" fmla="*/ 10537461 w 12191995"/>
              <a:gd name="connsiteY1060" fmla="*/ 410489 h 6857997"/>
              <a:gd name="connsiteX1061" fmla="*/ 10531349 w 12191995"/>
              <a:gd name="connsiteY1061" fmla="*/ 414259 h 6857997"/>
              <a:gd name="connsiteX1062" fmla="*/ 10524769 w 12191995"/>
              <a:gd name="connsiteY1062" fmla="*/ 418475 h 6857997"/>
              <a:gd name="connsiteX1063" fmla="*/ 10518167 w 12191995"/>
              <a:gd name="connsiteY1063" fmla="*/ 422244 h 6857997"/>
              <a:gd name="connsiteX1064" fmla="*/ 10512055 w 12191995"/>
              <a:gd name="connsiteY1064" fmla="*/ 426014 h 6857997"/>
              <a:gd name="connsiteX1065" fmla="*/ 10512523 w 12191995"/>
              <a:gd name="connsiteY1065" fmla="*/ 415196 h 6857997"/>
              <a:gd name="connsiteX1066" fmla="*/ 10512971 w 12191995"/>
              <a:gd name="connsiteY1066" fmla="*/ 403888 h 6857997"/>
              <a:gd name="connsiteX1067" fmla="*/ 10513460 w 12191995"/>
              <a:gd name="connsiteY1067" fmla="*/ 392601 h 6857997"/>
              <a:gd name="connsiteX1068" fmla="*/ 10513929 w 12191995"/>
              <a:gd name="connsiteY1068" fmla="*/ 381293 h 6857997"/>
              <a:gd name="connsiteX1069" fmla="*/ 10514866 w 12191995"/>
              <a:gd name="connsiteY1069" fmla="*/ 370475 h 6857997"/>
              <a:gd name="connsiteX1070" fmla="*/ 10515356 w 12191995"/>
              <a:gd name="connsiteY1070" fmla="*/ 359209 h 6857997"/>
              <a:gd name="connsiteX1071" fmla="*/ 10515803 w 12191995"/>
              <a:gd name="connsiteY1071" fmla="*/ 347901 h 6857997"/>
              <a:gd name="connsiteX1072" fmla="*/ 10516271 w 12191995"/>
              <a:gd name="connsiteY1072" fmla="*/ 337083 h 6857997"/>
              <a:gd name="connsiteX1073" fmla="*/ 10512971 w 12191995"/>
              <a:gd name="connsiteY1073" fmla="*/ 336125 h 6857997"/>
              <a:gd name="connsiteX1074" fmla="*/ 10512523 w 12191995"/>
              <a:gd name="connsiteY1074" fmla="*/ 346964 h 6857997"/>
              <a:gd name="connsiteX1075" fmla="*/ 10512055 w 12191995"/>
              <a:gd name="connsiteY1075" fmla="*/ 358251 h 6857997"/>
              <a:gd name="connsiteX1076" fmla="*/ 10511586 w 12191995"/>
              <a:gd name="connsiteY1076" fmla="*/ 369069 h 6857997"/>
              <a:gd name="connsiteX1077" fmla="*/ 10511096 w 12191995"/>
              <a:gd name="connsiteY1077" fmla="*/ 379887 h 6857997"/>
              <a:gd name="connsiteX1078" fmla="*/ 10510159 w 12191995"/>
              <a:gd name="connsiteY1078" fmla="*/ 390706 h 6857997"/>
              <a:gd name="connsiteX1079" fmla="*/ 10509691 w 12191995"/>
              <a:gd name="connsiteY1079" fmla="*/ 401545 h 6857997"/>
              <a:gd name="connsiteX1080" fmla="*/ 10509222 w 12191995"/>
              <a:gd name="connsiteY1080" fmla="*/ 412832 h 6857997"/>
              <a:gd name="connsiteX1081" fmla="*/ 10508754 w 12191995"/>
              <a:gd name="connsiteY1081" fmla="*/ 423671 h 6857997"/>
              <a:gd name="connsiteX1082" fmla="*/ 10504516 w 12191995"/>
              <a:gd name="connsiteY1082" fmla="*/ 416601 h 6857997"/>
              <a:gd name="connsiteX1083" fmla="*/ 10500747 w 12191995"/>
              <a:gd name="connsiteY1083" fmla="*/ 409531 h 6857997"/>
              <a:gd name="connsiteX1084" fmla="*/ 10496509 w 12191995"/>
              <a:gd name="connsiteY1084" fmla="*/ 402482 h 6857997"/>
              <a:gd name="connsiteX1085" fmla="*/ 10492760 w 12191995"/>
              <a:gd name="connsiteY1085" fmla="*/ 395433 h 6857997"/>
              <a:gd name="connsiteX1086" fmla="*/ 10488501 w 12191995"/>
              <a:gd name="connsiteY1086" fmla="*/ 388363 h 6857997"/>
              <a:gd name="connsiteX1087" fmla="*/ 10484732 w 12191995"/>
              <a:gd name="connsiteY1087" fmla="*/ 381293 h 6857997"/>
              <a:gd name="connsiteX1088" fmla="*/ 10480515 w 12191995"/>
              <a:gd name="connsiteY1088" fmla="*/ 374244 h 6857997"/>
              <a:gd name="connsiteX1089" fmla="*/ 10476277 w 12191995"/>
              <a:gd name="connsiteY1089" fmla="*/ 367174 h 6857997"/>
              <a:gd name="connsiteX1090" fmla="*/ 10480962 w 12191995"/>
              <a:gd name="connsiteY1090" fmla="*/ 362957 h 6857997"/>
              <a:gd name="connsiteX1091" fmla="*/ 10485690 w 12191995"/>
              <a:gd name="connsiteY1091" fmla="*/ 359209 h 6857997"/>
              <a:gd name="connsiteX1092" fmla="*/ 10490397 w 12191995"/>
              <a:gd name="connsiteY1092" fmla="*/ 355440 h 6857997"/>
              <a:gd name="connsiteX1093" fmla="*/ 10494635 w 12191995"/>
              <a:gd name="connsiteY1093" fmla="*/ 351671 h 6857997"/>
              <a:gd name="connsiteX1094" fmla="*/ 10499341 w 12191995"/>
              <a:gd name="connsiteY1094" fmla="*/ 347901 h 6857997"/>
              <a:gd name="connsiteX1095" fmla="*/ 10504047 w 12191995"/>
              <a:gd name="connsiteY1095" fmla="*/ 344132 h 6857997"/>
              <a:gd name="connsiteX1096" fmla="*/ 10508754 w 12191995"/>
              <a:gd name="connsiteY1096" fmla="*/ 339894 h 6857997"/>
              <a:gd name="connsiteX1097" fmla="*/ 10512971 w 12191995"/>
              <a:gd name="connsiteY1097" fmla="*/ 336125 h 6857997"/>
              <a:gd name="connsiteX1098" fmla="*/ 10815632 w 12191995"/>
              <a:gd name="connsiteY1098" fmla="*/ 335188 h 6857997"/>
              <a:gd name="connsiteX1099" fmla="*/ 10819401 w 12191995"/>
              <a:gd name="connsiteY1099" fmla="*/ 342258 h 6857997"/>
              <a:gd name="connsiteX1100" fmla="*/ 10823639 w 12191995"/>
              <a:gd name="connsiteY1100" fmla="*/ 349797 h 6857997"/>
              <a:gd name="connsiteX1101" fmla="*/ 10827409 w 12191995"/>
              <a:gd name="connsiteY1101" fmla="*/ 356845 h 6857997"/>
              <a:gd name="connsiteX1102" fmla="*/ 10831157 w 12191995"/>
              <a:gd name="connsiteY1102" fmla="*/ 363873 h 6857997"/>
              <a:gd name="connsiteX1103" fmla="*/ 10834926 w 12191995"/>
              <a:gd name="connsiteY1103" fmla="*/ 370943 h 6857997"/>
              <a:gd name="connsiteX1104" fmla="*/ 10839185 w 12191995"/>
              <a:gd name="connsiteY1104" fmla="*/ 378013 h 6857997"/>
              <a:gd name="connsiteX1105" fmla="*/ 10842955 w 12191995"/>
              <a:gd name="connsiteY1105" fmla="*/ 385062 h 6857997"/>
              <a:gd name="connsiteX1106" fmla="*/ 10846703 w 12191995"/>
              <a:gd name="connsiteY1106" fmla="*/ 392601 h 6857997"/>
              <a:gd name="connsiteX1107" fmla="*/ 10845766 w 12191995"/>
              <a:gd name="connsiteY1107" fmla="*/ 393069 h 6857997"/>
              <a:gd name="connsiteX1108" fmla="*/ 10845297 w 12191995"/>
              <a:gd name="connsiteY1108" fmla="*/ 394006 h 6857997"/>
              <a:gd name="connsiteX1109" fmla="*/ 10844339 w 12191995"/>
              <a:gd name="connsiteY1109" fmla="*/ 394965 h 6857997"/>
              <a:gd name="connsiteX1110" fmla="*/ 10843871 w 12191995"/>
              <a:gd name="connsiteY1110" fmla="*/ 395880 h 6857997"/>
              <a:gd name="connsiteX1111" fmla="*/ 10843402 w 12191995"/>
              <a:gd name="connsiteY1111" fmla="*/ 396839 h 6857997"/>
              <a:gd name="connsiteX1112" fmla="*/ 10842955 w 12191995"/>
              <a:gd name="connsiteY1112" fmla="*/ 398244 h 6857997"/>
              <a:gd name="connsiteX1113" fmla="*/ 10842465 w 12191995"/>
              <a:gd name="connsiteY1113" fmla="*/ 399181 h 6857997"/>
              <a:gd name="connsiteX1114" fmla="*/ 10842465 w 12191995"/>
              <a:gd name="connsiteY1114" fmla="*/ 400608 h 6857997"/>
              <a:gd name="connsiteX1115" fmla="*/ 10834458 w 12191995"/>
              <a:gd name="connsiteY1115" fmla="*/ 401077 h 6857997"/>
              <a:gd name="connsiteX1116" fmla="*/ 10826003 w 12191995"/>
              <a:gd name="connsiteY1116" fmla="*/ 402014 h 6857997"/>
              <a:gd name="connsiteX1117" fmla="*/ 10817527 w 12191995"/>
              <a:gd name="connsiteY1117" fmla="*/ 402482 h 6857997"/>
              <a:gd name="connsiteX1118" fmla="*/ 10809520 w 12191995"/>
              <a:gd name="connsiteY1118" fmla="*/ 403419 h 6857997"/>
              <a:gd name="connsiteX1119" fmla="*/ 10801044 w 12191995"/>
              <a:gd name="connsiteY1119" fmla="*/ 404377 h 6857997"/>
              <a:gd name="connsiteX1120" fmla="*/ 10793037 w 12191995"/>
              <a:gd name="connsiteY1120" fmla="*/ 404846 h 6857997"/>
              <a:gd name="connsiteX1121" fmla="*/ 10784582 w 12191995"/>
              <a:gd name="connsiteY1121" fmla="*/ 405762 h 6857997"/>
              <a:gd name="connsiteX1122" fmla="*/ 10776106 w 12191995"/>
              <a:gd name="connsiteY1122" fmla="*/ 406720 h 6857997"/>
              <a:gd name="connsiteX1123" fmla="*/ 10780323 w 12191995"/>
              <a:gd name="connsiteY1123" fmla="*/ 397776 h 6857997"/>
              <a:gd name="connsiteX1124" fmla="*/ 10784582 w 12191995"/>
              <a:gd name="connsiteY1124" fmla="*/ 388832 h 6857997"/>
              <a:gd name="connsiteX1125" fmla="*/ 10788351 w 12191995"/>
              <a:gd name="connsiteY1125" fmla="*/ 379887 h 6857997"/>
              <a:gd name="connsiteX1126" fmla="*/ 10792568 w 12191995"/>
              <a:gd name="connsiteY1126" fmla="*/ 370943 h 6857997"/>
              <a:gd name="connsiteX1127" fmla="*/ 10796806 w 12191995"/>
              <a:gd name="connsiteY1127" fmla="*/ 361999 h 6857997"/>
              <a:gd name="connsiteX1128" fmla="*/ 10800575 w 12191995"/>
              <a:gd name="connsiteY1128" fmla="*/ 353076 h 6857997"/>
              <a:gd name="connsiteX1129" fmla="*/ 10804813 w 12191995"/>
              <a:gd name="connsiteY1129" fmla="*/ 344600 h 6857997"/>
              <a:gd name="connsiteX1130" fmla="*/ 10809051 w 12191995"/>
              <a:gd name="connsiteY1130" fmla="*/ 335656 h 6857997"/>
              <a:gd name="connsiteX1131" fmla="*/ 10809520 w 12191995"/>
              <a:gd name="connsiteY1131" fmla="*/ 335656 h 6857997"/>
              <a:gd name="connsiteX1132" fmla="*/ 10809988 w 12191995"/>
              <a:gd name="connsiteY1132" fmla="*/ 335656 h 6857997"/>
              <a:gd name="connsiteX1133" fmla="*/ 10810457 w 12191995"/>
              <a:gd name="connsiteY1133" fmla="*/ 335656 h 6857997"/>
              <a:gd name="connsiteX1134" fmla="*/ 10810947 w 12191995"/>
              <a:gd name="connsiteY1134" fmla="*/ 336125 h 6857997"/>
              <a:gd name="connsiteX1135" fmla="*/ 10811394 w 12191995"/>
              <a:gd name="connsiteY1135" fmla="*/ 336125 h 6857997"/>
              <a:gd name="connsiteX1136" fmla="*/ 10811862 w 12191995"/>
              <a:gd name="connsiteY1136" fmla="*/ 336125 h 6857997"/>
              <a:gd name="connsiteX1137" fmla="*/ 10812331 w 12191995"/>
              <a:gd name="connsiteY1137" fmla="*/ 336125 h 6857997"/>
              <a:gd name="connsiteX1138" fmla="*/ 10812821 w 12191995"/>
              <a:gd name="connsiteY1138" fmla="*/ 336125 h 6857997"/>
              <a:gd name="connsiteX1139" fmla="*/ 10813289 w 12191995"/>
              <a:gd name="connsiteY1139" fmla="*/ 335656 h 6857997"/>
              <a:gd name="connsiteX1140" fmla="*/ 10813758 w 12191995"/>
              <a:gd name="connsiteY1140" fmla="*/ 335656 h 6857997"/>
              <a:gd name="connsiteX1141" fmla="*/ 10814226 w 12191995"/>
              <a:gd name="connsiteY1141" fmla="*/ 335656 h 6857997"/>
              <a:gd name="connsiteX1142" fmla="*/ 10814695 w 12191995"/>
              <a:gd name="connsiteY1142" fmla="*/ 335656 h 6857997"/>
              <a:gd name="connsiteX1143" fmla="*/ 10815163 w 12191995"/>
              <a:gd name="connsiteY1143" fmla="*/ 335656 h 6857997"/>
              <a:gd name="connsiteX1144" fmla="*/ 10815632 w 12191995"/>
              <a:gd name="connsiteY1144" fmla="*/ 335188 h 6857997"/>
              <a:gd name="connsiteX1145" fmla="*/ 11457031 w 12191995"/>
              <a:gd name="connsiteY1145" fmla="*/ 332616 h 6857997"/>
              <a:gd name="connsiteX1146" fmla="*/ 11464700 w 12191995"/>
              <a:gd name="connsiteY1146" fmla="*/ 333605 h 6857997"/>
              <a:gd name="connsiteX1147" fmla="*/ 11469976 w 12191995"/>
              <a:gd name="connsiteY1147" fmla="*/ 336942 h 6857997"/>
              <a:gd name="connsiteX1148" fmla="*/ 11472862 w 12191995"/>
              <a:gd name="connsiteY1148" fmla="*/ 342215 h 6857997"/>
              <a:gd name="connsiteX1149" fmla="*/ 11473811 w 12191995"/>
              <a:gd name="connsiteY1149" fmla="*/ 350331 h 6857997"/>
              <a:gd name="connsiteX1150" fmla="*/ 11473811 w 12191995"/>
              <a:gd name="connsiteY1150" fmla="*/ 355605 h 6857997"/>
              <a:gd name="connsiteX1151" fmla="*/ 11473811 w 12191995"/>
              <a:gd name="connsiteY1151" fmla="*/ 360837 h 6857997"/>
              <a:gd name="connsiteX1152" fmla="*/ 11473811 w 12191995"/>
              <a:gd name="connsiteY1152" fmla="*/ 366110 h 6857997"/>
              <a:gd name="connsiteX1153" fmla="*/ 11473811 w 12191995"/>
              <a:gd name="connsiteY1153" fmla="*/ 371383 h 6857997"/>
              <a:gd name="connsiteX1154" fmla="*/ 11472862 w 12191995"/>
              <a:gd name="connsiteY1154" fmla="*/ 379499 h 6857997"/>
              <a:gd name="connsiteX1155" fmla="*/ 11469976 w 12191995"/>
              <a:gd name="connsiteY1155" fmla="*/ 385226 h 6857997"/>
              <a:gd name="connsiteX1156" fmla="*/ 11464700 w 12191995"/>
              <a:gd name="connsiteY1156" fmla="*/ 388604 h 6857997"/>
              <a:gd name="connsiteX1157" fmla="*/ 11457031 w 12191995"/>
              <a:gd name="connsiteY1157" fmla="*/ 390005 h 6857997"/>
              <a:gd name="connsiteX1158" fmla="*/ 11449899 w 12191995"/>
              <a:gd name="connsiteY1158" fmla="*/ 388604 h 6857997"/>
              <a:gd name="connsiteX1159" fmla="*/ 11444622 w 12191995"/>
              <a:gd name="connsiteY1159" fmla="*/ 385226 h 6857997"/>
              <a:gd name="connsiteX1160" fmla="*/ 11441736 w 12191995"/>
              <a:gd name="connsiteY1160" fmla="*/ 379499 h 6857997"/>
              <a:gd name="connsiteX1161" fmla="*/ 11440294 w 12191995"/>
              <a:gd name="connsiteY1161" fmla="*/ 371383 h 6857997"/>
              <a:gd name="connsiteX1162" fmla="*/ 11440294 w 12191995"/>
              <a:gd name="connsiteY1162" fmla="*/ 366110 h 6857997"/>
              <a:gd name="connsiteX1163" fmla="*/ 11440294 w 12191995"/>
              <a:gd name="connsiteY1163" fmla="*/ 360837 h 6857997"/>
              <a:gd name="connsiteX1164" fmla="*/ 11440294 w 12191995"/>
              <a:gd name="connsiteY1164" fmla="*/ 355605 h 6857997"/>
              <a:gd name="connsiteX1165" fmla="*/ 11440294 w 12191995"/>
              <a:gd name="connsiteY1165" fmla="*/ 350331 h 6857997"/>
              <a:gd name="connsiteX1166" fmla="*/ 11441242 w 12191995"/>
              <a:gd name="connsiteY1166" fmla="*/ 342215 h 6857997"/>
              <a:gd name="connsiteX1167" fmla="*/ 11444622 w 12191995"/>
              <a:gd name="connsiteY1167" fmla="*/ 336942 h 6857997"/>
              <a:gd name="connsiteX1168" fmla="*/ 11449899 w 12191995"/>
              <a:gd name="connsiteY1168" fmla="*/ 333605 h 6857997"/>
              <a:gd name="connsiteX1169" fmla="*/ 11457031 w 12191995"/>
              <a:gd name="connsiteY1169" fmla="*/ 332616 h 6857997"/>
              <a:gd name="connsiteX1170" fmla="*/ 11356963 w 12191995"/>
              <a:gd name="connsiteY1170" fmla="*/ 332607 h 6857997"/>
              <a:gd name="connsiteX1171" fmla="*/ 11360789 w 12191995"/>
              <a:gd name="connsiteY1171" fmla="*/ 332607 h 6857997"/>
              <a:gd name="connsiteX1172" fmla="*/ 11365110 w 12191995"/>
              <a:gd name="connsiteY1172" fmla="*/ 332607 h 6857997"/>
              <a:gd name="connsiteX1173" fmla="*/ 11368936 w 12191995"/>
              <a:gd name="connsiteY1173" fmla="*/ 332607 h 6857997"/>
              <a:gd name="connsiteX1174" fmla="*/ 11373215 w 12191995"/>
              <a:gd name="connsiteY1174" fmla="*/ 332607 h 6857997"/>
              <a:gd name="connsiteX1175" fmla="*/ 11378976 w 12191995"/>
              <a:gd name="connsiteY1175" fmla="*/ 333100 h 6857997"/>
              <a:gd name="connsiteX1176" fmla="*/ 11382802 w 12191995"/>
              <a:gd name="connsiteY1176" fmla="*/ 335488 h 6857997"/>
              <a:gd name="connsiteX1177" fmla="*/ 11385189 w 12191995"/>
              <a:gd name="connsiteY1177" fmla="*/ 338862 h 6857997"/>
              <a:gd name="connsiteX1178" fmla="*/ 11386135 w 12191995"/>
              <a:gd name="connsiteY1178" fmla="*/ 343637 h 6857997"/>
              <a:gd name="connsiteX1179" fmla="*/ 11385189 w 12191995"/>
              <a:gd name="connsiteY1179" fmla="*/ 348864 h 6857997"/>
              <a:gd name="connsiteX1180" fmla="*/ 11382802 w 12191995"/>
              <a:gd name="connsiteY1180" fmla="*/ 352239 h 6857997"/>
              <a:gd name="connsiteX1181" fmla="*/ 11378976 w 12191995"/>
              <a:gd name="connsiteY1181" fmla="*/ 354132 h 6857997"/>
              <a:gd name="connsiteX1182" fmla="*/ 11373215 w 12191995"/>
              <a:gd name="connsiteY1182" fmla="*/ 355078 h 6857997"/>
              <a:gd name="connsiteX1183" fmla="*/ 11368936 w 12191995"/>
              <a:gd name="connsiteY1183" fmla="*/ 355078 h 6857997"/>
              <a:gd name="connsiteX1184" fmla="*/ 11365110 w 12191995"/>
              <a:gd name="connsiteY1184" fmla="*/ 355078 h 6857997"/>
              <a:gd name="connsiteX1185" fmla="*/ 11360789 w 12191995"/>
              <a:gd name="connsiteY1185" fmla="*/ 355078 h 6857997"/>
              <a:gd name="connsiteX1186" fmla="*/ 11356963 w 12191995"/>
              <a:gd name="connsiteY1186" fmla="*/ 355078 h 6857997"/>
              <a:gd name="connsiteX1187" fmla="*/ 11356963 w 12191995"/>
              <a:gd name="connsiteY1187" fmla="*/ 349358 h 6857997"/>
              <a:gd name="connsiteX1188" fmla="*/ 11356963 w 12191995"/>
              <a:gd name="connsiteY1188" fmla="*/ 343637 h 6857997"/>
              <a:gd name="connsiteX1189" fmla="*/ 11356963 w 12191995"/>
              <a:gd name="connsiteY1189" fmla="*/ 338369 h 6857997"/>
              <a:gd name="connsiteX1190" fmla="*/ 10875432 w 12191995"/>
              <a:gd name="connsiteY1190" fmla="*/ 331887 h 6857997"/>
              <a:gd name="connsiteX1191" fmla="*/ 10877306 w 12191995"/>
              <a:gd name="connsiteY1191" fmla="*/ 338957 h 6857997"/>
              <a:gd name="connsiteX1192" fmla="*/ 10879180 w 12191995"/>
              <a:gd name="connsiteY1192" fmla="*/ 346496 h 6857997"/>
              <a:gd name="connsiteX1193" fmla="*/ 10881075 w 12191995"/>
              <a:gd name="connsiteY1193" fmla="*/ 353545 h 6857997"/>
              <a:gd name="connsiteX1194" fmla="*/ 10882949 w 12191995"/>
              <a:gd name="connsiteY1194" fmla="*/ 361062 h 6857997"/>
              <a:gd name="connsiteX1195" fmla="*/ 10884844 w 12191995"/>
              <a:gd name="connsiteY1195" fmla="*/ 368111 h 6857997"/>
              <a:gd name="connsiteX1196" fmla="*/ 10886718 w 12191995"/>
              <a:gd name="connsiteY1196" fmla="*/ 375650 h 6857997"/>
              <a:gd name="connsiteX1197" fmla="*/ 10888593 w 12191995"/>
              <a:gd name="connsiteY1197" fmla="*/ 382720 h 6857997"/>
              <a:gd name="connsiteX1198" fmla="*/ 10890488 w 12191995"/>
              <a:gd name="connsiteY1198" fmla="*/ 390237 h 6857997"/>
              <a:gd name="connsiteX1199" fmla="*/ 10886718 w 12191995"/>
              <a:gd name="connsiteY1199" fmla="*/ 391195 h 6857997"/>
              <a:gd name="connsiteX1200" fmla="*/ 10883418 w 12191995"/>
              <a:gd name="connsiteY1200" fmla="*/ 392132 h 6857997"/>
              <a:gd name="connsiteX1201" fmla="*/ 10880117 w 12191995"/>
              <a:gd name="connsiteY1201" fmla="*/ 392601 h 6857997"/>
              <a:gd name="connsiteX1202" fmla="*/ 10876837 w 12191995"/>
              <a:gd name="connsiteY1202" fmla="*/ 393538 h 6857997"/>
              <a:gd name="connsiteX1203" fmla="*/ 10873536 w 12191995"/>
              <a:gd name="connsiteY1203" fmla="*/ 394475 h 6857997"/>
              <a:gd name="connsiteX1204" fmla="*/ 10870235 w 12191995"/>
              <a:gd name="connsiteY1204" fmla="*/ 395433 h 6857997"/>
              <a:gd name="connsiteX1205" fmla="*/ 10866934 w 12191995"/>
              <a:gd name="connsiteY1205" fmla="*/ 395880 h 6857997"/>
              <a:gd name="connsiteX1206" fmla="*/ 10863655 w 12191995"/>
              <a:gd name="connsiteY1206" fmla="*/ 396839 h 6857997"/>
              <a:gd name="connsiteX1207" fmla="*/ 10863165 w 12191995"/>
              <a:gd name="connsiteY1207" fmla="*/ 395880 h 6857997"/>
              <a:gd name="connsiteX1208" fmla="*/ 10862718 w 12191995"/>
              <a:gd name="connsiteY1208" fmla="*/ 394965 h 6857997"/>
              <a:gd name="connsiteX1209" fmla="*/ 10861781 w 12191995"/>
              <a:gd name="connsiteY1209" fmla="*/ 394475 h 6857997"/>
              <a:gd name="connsiteX1210" fmla="*/ 10861291 w 12191995"/>
              <a:gd name="connsiteY1210" fmla="*/ 393538 h 6857997"/>
              <a:gd name="connsiteX1211" fmla="*/ 10860354 w 12191995"/>
              <a:gd name="connsiteY1211" fmla="*/ 392601 h 6857997"/>
              <a:gd name="connsiteX1212" fmla="*/ 10859885 w 12191995"/>
              <a:gd name="connsiteY1212" fmla="*/ 392132 h 6857997"/>
              <a:gd name="connsiteX1213" fmla="*/ 10858948 w 12191995"/>
              <a:gd name="connsiteY1213" fmla="*/ 391664 h 6857997"/>
              <a:gd name="connsiteX1214" fmla="*/ 10858011 w 12191995"/>
              <a:gd name="connsiteY1214" fmla="*/ 391195 h 6857997"/>
              <a:gd name="connsiteX1215" fmla="*/ 10860354 w 12191995"/>
              <a:gd name="connsiteY1215" fmla="*/ 383657 h 6857997"/>
              <a:gd name="connsiteX1216" fmla="*/ 10862249 w 12191995"/>
              <a:gd name="connsiteY1216" fmla="*/ 376118 h 6857997"/>
              <a:gd name="connsiteX1217" fmla="*/ 10864592 w 12191995"/>
              <a:gd name="connsiteY1217" fmla="*/ 369069 h 6857997"/>
              <a:gd name="connsiteX1218" fmla="*/ 10866934 w 12191995"/>
              <a:gd name="connsiteY1218" fmla="*/ 361530 h 6857997"/>
              <a:gd name="connsiteX1219" fmla="*/ 10868830 w 12191995"/>
              <a:gd name="connsiteY1219" fmla="*/ 354013 h 6857997"/>
              <a:gd name="connsiteX1220" fmla="*/ 10871194 w 12191995"/>
              <a:gd name="connsiteY1220" fmla="*/ 346496 h 6857997"/>
              <a:gd name="connsiteX1221" fmla="*/ 10873068 w 12191995"/>
              <a:gd name="connsiteY1221" fmla="*/ 338957 h 6857997"/>
              <a:gd name="connsiteX1222" fmla="*/ 10875432 w 12191995"/>
              <a:gd name="connsiteY1222" fmla="*/ 331887 h 6857997"/>
              <a:gd name="connsiteX1223" fmla="*/ 10877774 w 12191995"/>
              <a:gd name="connsiteY1223" fmla="*/ 328586 h 6857997"/>
              <a:gd name="connsiteX1224" fmla="*/ 10882012 w 12191995"/>
              <a:gd name="connsiteY1224" fmla="*/ 330013 h 6857997"/>
              <a:gd name="connsiteX1225" fmla="*/ 10886250 w 12191995"/>
              <a:gd name="connsiteY1225" fmla="*/ 331887 h 6857997"/>
              <a:gd name="connsiteX1226" fmla="*/ 10890019 w 12191995"/>
              <a:gd name="connsiteY1226" fmla="*/ 333782 h 6857997"/>
              <a:gd name="connsiteX1227" fmla="*/ 10894257 w 12191995"/>
              <a:gd name="connsiteY1227" fmla="*/ 335656 h 6857997"/>
              <a:gd name="connsiteX1228" fmla="*/ 10898474 w 12191995"/>
              <a:gd name="connsiteY1228" fmla="*/ 337552 h 6857997"/>
              <a:gd name="connsiteX1229" fmla="*/ 10902243 w 12191995"/>
              <a:gd name="connsiteY1229" fmla="*/ 339426 h 6857997"/>
              <a:gd name="connsiteX1230" fmla="*/ 10906481 w 12191995"/>
              <a:gd name="connsiteY1230" fmla="*/ 341300 h 6857997"/>
              <a:gd name="connsiteX1231" fmla="*/ 10910251 w 12191995"/>
              <a:gd name="connsiteY1231" fmla="*/ 342726 h 6857997"/>
              <a:gd name="connsiteX1232" fmla="*/ 10908355 w 12191995"/>
              <a:gd name="connsiteY1232" fmla="*/ 348370 h 6857997"/>
              <a:gd name="connsiteX1233" fmla="*/ 10906013 w 12191995"/>
              <a:gd name="connsiteY1233" fmla="*/ 353545 h 6857997"/>
              <a:gd name="connsiteX1234" fmla="*/ 10903670 w 12191995"/>
              <a:gd name="connsiteY1234" fmla="*/ 359209 h 6857997"/>
              <a:gd name="connsiteX1235" fmla="*/ 10901775 w 12191995"/>
              <a:gd name="connsiteY1235" fmla="*/ 364342 h 6857997"/>
              <a:gd name="connsiteX1236" fmla="*/ 10899432 w 12191995"/>
              <a:gd name="connsiteY1236" fmla="*/ 370006 h 6857997"/>
              <a:gd name="connsiteX1237" fmla="*/ 10897068 w 12191995"/>
              <a:gd name="connsiteY1237" fmla="*/ 375181 h 6857997"/>
              <a:gd name="connsiteX1238" fmla="*/ 10894726 w 12191995"/>
              <a:gd name="connsiteY1238" fmla="*/ 380824 h 6857997"/>
              <a:gd name="connsiteX1239" fmla="*/ 10892830 w 12191995"/>
              <a:gd name="connsiteY1239" fmla="*/ 385999 h 6857997"/>
              <a:gd name="connsiteX1240" fmla="*/ 10890956 w 12191995"/>
              <a:gd name="connsiteY1240" fmla="*/ 378950 h 6857997"/>
              <a:gd name="connsiteX1241" fmla="*/ 10889061 w 12191995"/>
              <a:gd name="connsiteY1241" fmla="*/ 371880 h 6857997"/>
              <a:gd name="connsiteX1242" fmla="*/ 10887187 w 12191995"/>
              <a:gd name="connsiteY1242" fmla="*/ 364342 h 6857997"/>
              <a:gd name="connsiteX1243" fmla="*/ 10885313 w 12191995"/>
              <a:gd name="connsiteY1243" fmla="*/ 357314 h 6857997"/>
              <a:gd name="connsiteX1244" fmla="*/ 10883418 w 12191995"/>
              <a:gd name="connsiteY1244" fmla="*/ 350265 h 6857997"/>
              <a:gd name="connsiteX1245" fmla="*/ 10881544 w 12191995"/>
              <a:gd name="connsiteY1245" fmla="*/ 342726 h 6857997"/>
              <a:gd name="connsiteX1246" fmla="*/ 10879648 w 12191995"/>
              <a:gd name="connsiteY1246" fmla="*/ 335656 h 6857997"/>
              <a:gd name="connsiteX1247" fmla="*/ 10877774 w 12191995"/>
              <a:gd name="connsiteY1247" fmla="*/ 328586 h 6857997"/>
              <a:gd name="connsiteX1248" fmla="*/ 10801512 w 12191995"/>
              <a:gd name="connsiteY1248" fmla="*/ 328118 h 6857997"/>
              <a:gd name="connsiteX1249" fmla="*/ 10801981 w 12191995"/>
              <a:gd name="connsiteY1249" fmla="*/ 329076 h 6857997"/>
              <a:gd name="connsiteX1250" fmla="*/ 10802450 w 12191995"/>
              <a:gd name="connsiteY1250" fmla="*/ 330013 h 6857997"/>
              <a:gd name="connsiteX1251" fmla="*/ 10802918 w 12191995"/>
              <a:gd name="connsiteY1251" fmla="*/ 330950 h 6857997"/>
              <a:gd name="connsiteX1252" fmla="*/ 10803408 w 12191995"/>
              <a:gd name="connsiteY1252" fmla="*/ 331418 h 6857997"/>
              <a:gd name="connsiteX1253" fmla="*/ 10803876 w 12191995"/>
              <a:gd name="connsiteY1253" fmla="*/ 332355 h 6857997"/>
              <a:gd name="connsiteX1254" fmla="*/ 10804345 w 12191995"/>
              <a:gd name="connsiteY1254" fmla="*/ 332845 h 6857997"/>
              <a:gd name="connsiteX1255" fmla="*/ 10805282 w 12191995"/>
              <a:gd name="connsiteY1255" fmla="*/ 333782 h 6857997"/>
              <a:gd name="connsiteX1256" fmla="*/ 10805750 w 12191995"/>
              <a:gd name="connsiteY1256" fmla="*/ 334251 h 6857997"/>
              <a:gd name="connsiteX1257" fmla="*/ 10801981 w 12191995"/>
              <a:gd name="connsiteY1257" fmla="*/ 343195 h 6857997"/>
              <a:gd name="connsiteX1258" fmla="*/ 10797764 w 12191995"/>
              <a:gd name="connsiteY1258" fmla="*/ 351671 h 6857997"/>
              <a:gd name="connsiteX1259" fmla="*/ 10793505 w 12191995"/>
              <a:gd name="connsiteY1259" fmla="*/ 360593 h 6857997"/>
              <a:gd name="connsiteX1260" fmla="*/ 10789736 w 12191995"/>
              <a:gd name="connsiteY1260" fmla="*/ 369538 h 6857997"/>
              <a:gd name="connsiteX1261" fmla="*/ 10785519 w 12191995"/>
              <a:gd name="connsiteY1261" fmla="*/ 378482 h 6857997"/>
              <a:gd name="connsiteX1262" fmla="*/ 10781750 w 12191995"/>
              <a:gd name="connsiteY1262" fmla="*/ 387426 h 6857997"/>
              <a:gd name="connsiteX1263" fmla="*/ 10777512 w 12191995"/>
              <a:gd name="connsiteY1263" fmla="*/ 396349 h 6857997"/>
              <a:gd name="connsiteX1264" fmla="*/ 10773274 w 12191995"/>
              <a:gd name="connsiteY1264" fmla="*/ 404846 h 6857997"/>
              <a:gd name="connsiteX1265" fmla="*/ 10768099 w 12191995"/>
              <a:gd name="connsiteY1265" fmla="*/ 396839 h 6857997"/>
              <a:gd name="connsiteX1266" fmla="*/ 10762455 w 12191995"/>
              <a:gd name="connsiteY1266" fmla="*/ 388832 h 6857997"/>
              <a:gd name="connsiteX1267" fmla="*/ 10757259 w 12191995"/>
              <a:gd name="connsiteY1267" fmla="*/ 380824 h 6857997"/>
              <a:gd name="connsiteX1268" fmla="*/ 10751616 w 12191995"/>
              <a:gd name="connsiteY1268" fmla="*/ 372370 h 6857997"/>
              <a:gd name="connsiteX1269" fmla="*/ 10746441 w 12191995"/>
              <a:gd name="connsiteY1269" fmla="*/ 364342 h 6857997"/>
              <a:gd name="connsiteX1270" fmla="*/ 10741266 w 12191995"/>
              <a:gd name="connsiteY1270" fmla="*/ 356377 h 6857997"/>
              <a:gd name="connsiteX1271" fmla="*/ 10735622 w 12191995"/>
              <a:gd name="connsiteY1271" fmla="*/ 347901 h 6857997"/>
              <a:gd name="connsiteX1272" fmla="*/ 10730447 w 12191995"/>
              <a:gd name="connsiteY1272" fmla="*/ 339894 h 6857997"/>
              <a:gd name="connsiteX1273" fmla="*/ 10739392 w 12191995"/>
              <a:gd name="connsiteY1273" fmla="*/ 338489 h 6857997"/>
              <a:gd name="connsiteX1274" fmla="*/ 10748315 w 12191995"/>
              <a:gd name="connsiteY1274" fmla="*/ 337083 h 6857997"/>
              <a:gd name="connsiteX1275" fmla="*/ 10757259 w 12191995"/>
              <a:gd name="connsiteY1275" fmla="*/ 335656 h 6857997"/>
              <a:gd name="connsiteX1276" fmla="*/ 10766225 w 12191995"/>
              <a:gd name="connsiteY1276" fmla="*/ 334251 h 6857997"/>
              <a:gd name="connsiteX1277" fmla="*/ 10774679 w 12191995"/>
              <a:gd name="connsiteY1277" fmla="*/ 332845 h 6857997"/>
              <a:gd name="connsiteX1278" fmla="*/ 10783624 w 12191995"/>
              <a:gd name="connsiteY1278" fmla="*/ 331418 h 6857997"/>
              <a:gd name="connsiteX1279" fmla="*/ 10792568 w 12191995"/>
              <a:gd name="connsiteY1279" fmla="*/ 329544 h 6857997"/>
              <a:gd name="connsiteX1280" fmla="*/ 10801512 w 12191995"/>
              <a:gd name="connsiteY1280" fmla="*/ 328118 h 6857997"/>
              <a:gd name="connsiteX1281" fmla="*/ 10822702 w 12191995"/>
              <a:gd name="connsiteY1281" fmla="*/ 326712 h 6857997"/>
              <a:gd name="connsiteX1282" fmla="*/ 10829283 w 12191995"/>
              <a:gd name="connsiteY1282" fmla="*/ 326712 h 6857997"/>
              <a:gd name="connsiteX1283" fmla="*/ 10835416 w 12191995"/>
              <a:gd name="connsiteY1283" fmla="*/ 326712 h 6857997"/>
              <a:gd name="connsiteX1284" fmla="*/ 10841528 w 12191995"/>
              <a:gd name="connsiteY1284" fmla="*/ 326712 h 6857997"/>
              <a:gd name="connsiteX1285" fmla="*/ 10848108 w 12191995"/>
              <a:gd name="connsiteY1285" fmla="*/ 326712 h 6857997"/>
              <a:gd name="connsiteX1286" fmla="*/ 10854242 w 12191995"/>
              <a:gd name="connsiteY1286" fmla="*/ 327202 h 6857997"/>
              <a:gd name="connsiteX1287" fmla="*/ 10860822 w 12191995"/>
              <a:gd name="connsiteY1287" fmla="*/ 327202 h 6857997"/>
              <a:gd name="connsiteX1288" fmla="*/ 10866934 w 12191995"/>
              <a:gd name="connsiteY1288" fmla="*/ 327202 h 6857997"/>
              <a:gd name="connsiteX1289" fmla="*/ 10873536 w 12191995"/>
              <a:gd name="connsiteY1289" fmla="*/ 327202 h 6857997"/>
              <a:gd name="connsiteX1290" fmla="*/ 10871194 w 12191995"/>
              <a:gd name="connsiteY1290" fmla="*/ 335188 h 6857997"/>
              <a:gd name="connsiteX1291" fmla="*/ 10868830 w 12191995"/>
              <a:gd name="connsiteY1291" fmla="*/ 342726 h 6857997"/>
              <a:gd name="connsiteX1292" fmla="*/ 10866466 w 12191995"/>
              <a:gd name="connsiteY1292" fmla="*/ 350712 h 6857997"/>
              <a:gd name="connsiteX1293" fmla="*/ 10864123 w 12191995"/>
              <a:gd name="connsiteY1293" fmla="*/ 358719 h 6857997"/>
              <a:gd name="connsiteX1294" fmla="*/ 10861781 w 12191995"/>
              <a:gd name="connsiteY1294" fmla="*/ 366705 h 6857997"/>
              <a:gd name="connsiteX1295" fmla="*/ 10859417 w 12191995"/>
              <a:gd name="connsiteY1295" fmla="*/ 374244 h 6857997"/>
              <a:gd name="connsiteX1296" fmla="*/ 10857053 w 12191995"/>
              <a:gd name="connsiteY1296" fmla="*/ 382251 h 6857997"/>
              <a:gd name="connsiteX1297" fmla="*/ 10854710 w 12191995"/>
              <a:gd name="connsiteY1297" fmla="*/ 390237 h 6857997"/>
              <a:gd name="connsiteX1298" fmla="*/ 10854242 w 12191995"/>
              <a:gd name="connsiteY1298" fmla="*/ 390237 h 6857997"/>
              <a:gd name="connsiteX1299" fmla="*/ 10853752 w 12191995"/>
              <a:gd name="connsiteY1299" fmla="*/ 390237 h 6857997"/>
              <a:gd name="connsiteX1300" fmla="*/ 10853284 w 12191995"/>
              <a:gd name="connsiteY1300" fmla="*/ 390237 h 6857997"/>
              <a:gd name="connsiteX1301" fmla="*/ 10852836 w 12191995"/>
              <a:gd name="connsiteY1301" fmla="*/ 390237 h 6857997"/>
              <a:gd name="connsiteX1302" fmla="*/ 10852368 w 12191995"/>
              <a:gd name="connsiteY1302" fmla="*/ 390237 h 6857997"/>
              <a:gd name="connsiteX1303" fmla="*/ 10851878 w 12191995"/>
              <a:gd name="connsiteY1303" fmla="*/ 390237 h 6857997"/>
              <a:gd name="connsiteX1304" fmla="*/ 10851409 w 12191995"/>
              <a:gd name="connsiteY1304" fmla="*/ 390237 h 6857997"/>
              <a:gd name="connsiteX1305" fmla="*/ 10850941 w 12191995"/>
              <a:gd name="connsiteY1305" fmla="*/ 390237 h 6857997"/>
              <a:gd name="connsiteX1306" fmla="*/ 10850472 w 12191995"/>
              <a:gd name="connsiteY1306" fmla="*/ 390237 h 6857997"/>
              <a:gd name="connsiteX1307" fmla="*/ 10850004 w 12191995"/>
              <a:gd name="connsiteY1307" fmla="*/ 390706 h 6857997"/>
              <a:gd name="connsiteX1308" fmla="*/ 10849535 w 12191995"/>
              <a:gd name="connsiteY1308" fmla="*/ 390706 h 6857997"/>
              <a:gd name="connsiteX1309" fmla="*/ 10845766 w 12191995"/>
              <a:gd name="connsiteY1309" fmla="*/ 383657 h 6857997"/>
              <a:gd name="connsiteX1310" fmla="*/ 10841996 w 12191995"/>
              <a:gd name="connsiteY1310" fmla="*/ 376587 h 6857997"/>
              <a:gd name="connsiteX1311" fmla="*/ 10838227 w 12191995"/>
              <a:gd name="connsiteY1311" fmla="*/ 369538 h 6857997"/>
              <a:gd name="connsiteX1312" fmla="*/ 10833989 w 12191995"/>
              <a:gd name="connsiteY1312" fmla="*/ 361999 h 6857997"/>
              <a:gd name="connsiteX1313" fmla="*/ 10830241 w 12191995"/>
              <a:gd name="connsiteY1313" fmla="*/ 354950 h 6857997"/>
              <a:gd name="connsiteX1314" fmla="*/ 10826472 w 12191995"/>
              <a:gd name="connsiteY1314" fmla="*/ 347901 h 6857997"/>
              <a:gd name="connsiteX1315" fmla="*/ 10822702 w 12191995"/>
              <a:gd name="connsiteY1315" fmla="*/ 340831 h 6857997"/>
              <a:gd name="connsiteX1316" fmla="*/ 10818464 w 12191995"/>
              <a:gd name="connsiteY1316" fmla="*/ 333782 h 6857997"/>
              <a:gd name="connsiteX1317" fmla="*/ 10819401 w 12191995"/>
              <a:gd name="connsiteY1317" fmla="*/ 332845 h 6857997"/>
              <a:gd name="connsiteX1318" fmla="*/ 10820360 w 12191995"/>
              <a:gd name="connsiteY1318" fmla="*/ 332355 h 6857997"/>
              <a:gd name="connsiteX1319" fmla="*/ 10820828 w 12191995"/>
              <a:gd name="connsiteY1319" fmla="*/ 331418 h 6857997"/>
              <a:gd name="connsiteX1320" fmla="*/ 10821275 w 12191995"/>
              <a:gd name="connsiteY1320" fmla="*/ 330481 h 6857997"/>
              <a:gd name="connsiteX1321" fmla="*/ 10821744 w 12191995"/>
              <a:gd name="connsiteY1321" fmla="*/ 329544 h 6857997"/>
              <a:gd name="connsiteX1322" fmla="*/ 10822234 w 12191995"/>
              <a:gd name="connsiteY1322" fmla="*/ 328586 h 6857997"/>
              <a:gd name="connsiteX1323" fmla="*/ 10822702 w 12191995"/>
              <a:gd name="connsiteY1323" fmla="*/ 327670 h 6857997"/>
              <a:gd name="connsiteX1324" fmla="*/ 10822702 w 12191995"/>
              <a:gd name="connsiteY1324" fmla="*/ 326712 h 6857997"/>
              <a:gd name="connsiteX1325" fmla="*/ 11498613 w 12191995"/>
              <a:gd name="connsiteY1325" fmla="*/ 325367 h 6857997"/>
              <a:gd name="connsiteX1326" fmla="*/ 11498613 w 12191995"/>
              <a:gd name="connsiteY1326" fmla="*/ 343055 h 6857997"/>
              <a:gd name="connsiteX1327" fmla="*/ 11498613 w 12191995"/>
              <a:gd name="connsiteY1327" fmla="*/ 361154 h 6857997"/>
              <a:gd name="connsiteX1328" fmla="*/ 11498613 w 12191995"/>
              <a:gd name="connsiteY1328" fmla="*/ 379335 h 6857997"/>
              <a:gd name="connsiteX1329" fmla="*/ 11498613 w 12191995"/>
              <a:gd name="connsiteY1329" fmla="*/ 397022 h 6857997"/>
              <a:gd name="connsiteX1330" fmla="*/ 11501001 w 12191995"/>
              <a:gd name="connsiteY1330" fmla="*/ 397022 h 6857997"/>
              <a:gd name="connsiteX1331" fmla="*/ 11503429 w 12191995"/>
              <a:gd name="connsiteY1331" fmla="*/ 397022 h 6857997"/>
              <a:gd name="connsiteX1332" fmla="*/ 11505817 w 12191995"/>
              <a:gd name="connsiteY1332" fmla="*/ 397022 h 6857997"/>
              <a:gd name="connsiteX1333" fmla="*/ 11508204 w 12191995"/>
              <a:gd name="connsiteY1333" fmla="*/ 397022 h 6857997"/>
              <a:gd name="connsiteX1334" fmla="*/ 11508204 w 12191995"/>
              <a:gd name="connsiteY1334" fmla="*/ 383613 h 6857997"/>
              <a:gd name="connsiteX1335" fmla="*/ 11508204 w 12191995"/>
              <a:gd name="connsiteY1335" fmla="*/ 369792 h 6857997"/>
              <a:gd name="connsiteX1336" fmla="*/ 11508204 w 12191995"/>
              <a:gd name="connsiteY1336" fmla="*/ 356423 h 6857997"/>
              <a:gd name="connsiteX1337" fmla="*/ 11508204 w 12191995"/>
              <a:gd name="connsiteY1337" fmla="*/ 343055 h 6857997"/>
              <a:gd name="connsiteX1338" fmla="*/ 11508657 w 12191995"/>
              <a:gd name="connsiteY1338" fmla="*/ 343055 h 6857997"/>
              <a:gd name="connsiteX1339" fmla="*/ 11517302 w 12191995"/>
              <a:gd name="connsiteY1339" fmla="*/ 356423 h 6857997"/>
              <a:gd name="connsiteX1340" fmla="*/ 11525864 w 12191995"/>
              <a:gd name="connsiteY1340" fmla="*/ 369792 h 6857997"/>
              <a:gd name="connsiteX1341" fmla="*/ 11534508 w 12191995"/>
              <a:gd name="connsiteY1341" fmla="*/ 383613 h 6857997"/>
              <a:gd name="connsiteX1342" fmla="*/ 11543606 w 12191995"/>
              <a:gd name="connsiteY1342" fmla="*/ 397022 h 6857997"/>
              <a:gd name="connsiteX1343" fmla="*/ 11545993 w 12191995"/>
              <a:gd name="connsiteY1343" fmla="*/ 397022 h 6857997"/>
              <a:gd name="connsiteX1344" fmla="*/ 11547887 w 12191995"/>
              <a:gd name="connsiteY1344" fmla="*/ 397022 h 6857997"/>
              <a:gd name="connsiteX1345" fmla="*/ 11550274 w 12191995"/>
              <a:gd name="connsiteY1345" fmla="*/ 397022 h 6857997"/>
              <a:gd name="connsiteX1346" fmla="*/ 11552662 w 12191995"/>
              <a:gd name="connsiteY1346" fmla="*/ 397022 h 6857997"/>
              <a:gd name="connsiteX1347" fmla="*/ 11552662 w 12191995"/>
              <a:gd name="connsiteY1347" fmla="*/ 379335 h 6857997"/>
              <a:gd name="connsiteX1348" fmla="*/ 11552662 w 12191995"/>
              <a:gd name="connsiteY1348" fmla="*/ 361154 h 6857997"/>
              <a:gd name="connsiteX1349" fmla="*/ 11552662 w 12191995"/>
              <a:gd name="connsiteY1349" fmla="*/ 343055 h 6857997"/>
              <a:gd name="connsiteX1350" fmla="*/ 11552662 w 12191995"/>
              <a:gd name="connsiteY1350" fmla="*/ 325367 h 6857997"/>
              <a:gd name="connsiteX1351" fmla="*/ 11550274 w 12191995"/>
              <a:gd name="connsiteY1351" fmla="*/ 325367 h 6857997"/>
              <a:gd name="connsiteX1352" fmla="*/ 11547887 w 12191995"/>
              <a:gd name="connsiteY1352" fmla="*/ 325367 h 6857997"/>
              <a:gd name="connsiteX1353" fmla="*/ 11545499 w 12191995"/>
              <a:gd name="connsiteY1353" fmla="*/ 325367 h 6857997"/>
              <a:gd name="connsiteX1354" fmla="*/ 11543112 w 12191995"/>
              <a:gd name="connsiteY1354" fmla="*/ 325367 h 6857997"/>
              <a:gd name="connsiteX1355" fmla="*/ 11543112 w 12191995"/>
              <a:gd name="connsiteY1355" fmla="*/ 338777 h 6857997"/>
              <a:gd name="connsiteX1356" fmla="*/ 11543112 w 12191995"/>
              <a:gd name="connsiteY1356" fmla="*/ 352146 h 6857997"/>
              <a:gd name="connsiteX1357" fmla="*/ 11543112 w 12191995"/>
              <a:gd name="connsiteY1357" fmla="*/ 365966 h 6857997"/>
              <a:gd name="connsiteX1358" fmla="*/ 11543112 w 12191995"/>
              <a:gd name="connsiteY1358" fmla="*/ 379335 h 6857997"/>
              <a:gd name="connsiteX1359" fmla="*/ 11542618 w 12191995"/>
              <a:gd name="connsiteY1359" fmla="*/ 379335 h 6857997"/>
              <a:gd name="connsiteX1360" fmla="*/ 11534014 w 12191995"/>
              <a:gd name="connsiteY1360" fmla="*/ 365966 h 6857997"/>
              <a:gd name="connsiteX1361" fmla="*/ 11525411 w 12191995"/>
              <a:gd name="connsiteY1361" fmla="*/ 352146 h 6857997"/>
              <a:gd name="connsiteX1362" fmla="*/ 11516314 w 12191995"/>
              <a:gd name="connsiteY1362" fmla="*/ 338777 h 6857997"/>
              <a:gd name="connsiteX1363" fmla="*/ 11507710 w 12191995"/>
              <a:gd name="connsiteY1363" fmla="*/ 325367 h 6857997"/>
              <a:gd name="connsiteX1364" fmla="*/ 11505323 w 12191995"/>
              <a:gd name="connsiteY1364" fmla="*/ 325367 h 6857997"/>
              <a:gd name="connsiteX1365" fmla="*/ 11503429 w 12191995"/>
              <a:gd name="connsiteY1365" fmla="*/ 325367 h 6857997"/>
              <a:gd name="connsiteX1366" fmla="*/ 11501001 w 12191995"/>
              <a:gd name="connsiteY1366" fmla="*/ 325367 h 6857997"/>
              <a:gd name="connsiteX1367" fmla="*/ 11163004 w 12191995"/>
              <a:gd name="connsiteY1367" fmla="*/ 325367 h 6857997"/>
              <a:gd name="connsiteX1368" fmla="*/ 11163004 w 12191995"/>
              <a:gd name="connsiteY1368" fmla="*/ 343055 h 6857997"/>
              <a:gd name="connsiteX1369" fmla="*/ 11163004 w 12191995"/>
              <a:gd name="connsiteY1369" fmla="*/ 361154 h 6857997"/>
              <a:gd name="connsiteX1370" fmla="*/ 11163004 w 12191995"/>
              <a:gd name="connsiteY1370" fmla="*/ 379335 h 6857997"/>
              <a:gd name="connsiteX1371" fmla="*/ 11163004 w 12191995"/>
              <a:gd name="connsiteY1371" fmla="*/ 397022 h 6857997"/>
              <a:gd name="connsiteX1372" fmla="*/ 11165389 w 12191995"/>
              <a:gd name="connsiteY1372" fmla="*/ 397022 h 6857997"/>
              <a:gd name="connsiteX1373" fmla="*/ 11167775 w 12191995"/>
              <a:gd name="connsiteY1373" fmla="*/ 397022 h 6857997"/>
              <a:gd name="connsiteX1374" fmla="*/ 11170160 w 12191995"/>
              <a:gd name="connsiteY1374" fmla="*/ 397022 h 6857997"/>
              <a:gd name="connsiteX1375" fmla="*/ 11172545 w 12191995"/>
              <a:gd name="connsiteY1375" fmla="*/ 397022 h 6857997"/>
              <a:gd name="connsiteX1376" fmla="*/ 11172545 w 12191995"/>
              <a:gd name="connsiteY1376" fmla="*/ 383613 h 6857997"/>
              <a:gd name="connsiteX1377" fmla="*/ 11172545 w 12191995"/>
              <a:gd name="connsiteY1377" fmla="*/ 369792 h 6857997"/>
              <a:gd name="connsiteX1378" fmla="*/ 11172545 w 12191995"/>
              <a:gd name="connsiteY1378" fmla="*/ 356423 h 6857997"/>
              <a:gd name="connsiteX1379" fmla="*/ 11172545 w 12191995"/>
              <a:gd name="connsiteY1379" fmla="*/ 343055 h 6857997"/>
              <a:gd name="connsiteX1380" fmla="*/ 11181634 w 12191995"/>
              <a:gd name="connsiteY1380" fmla="*/ 356423 h 6857997"/>
              <a:gd name="connsiteX1381" fmla="*/ 11190229 w 12191995"/>
              <a:gd name="connsiteY1381" fmla="*/ 369792 h 6857997"/>
              <a:gd name="connsiteX1382" fmla="*/ 11198824 w 12191995"/>
              <a:gd name="connsiteY1382" fmla="*/ 383613 h 6857997"/>
              <a:gd name="connsiteX1383" fmla="*/ 11207913 w 12191995"/>
              <a:gd name="connsiteY1383" fmla="*/ 397022 h 6857997"/>
              <a:gd name="connsiteX1384" fmla="*/ 11209804 w 12191995"/>
              <a:gd name="connsiteY1384" fmla="*/ 397022 h 6857997"/>
              <a:gd name="connsiteX1385" fmla="*/ 11212190 w 12191995"/>
              <a:gd name="connsiteY1385" fmla="*/ 397022 h 6857997"/>
              <a:gd name="connsiteX1386" fmla="*/ 11214575 w 12191995"/>
              <a:gd name="connsiteY1386" fmla="*/ 397022 h 6857997"/>
              <a:gd name="connsiteX1387" fmla="*/ 11216508 w 12191995"/>
              <a:gd name="connsiteY1387" fmla="*/ 397022 h 6857997"/>
              <a:gd name="connsiteX1388" fmla="*/ 11216508 w 12191995"/>
              <a:gd name="connsiteY1388" fmla="*/ 379335 h 6857997"/>
              <a:gd name="connsiteX1389" fmla="*/ 11216508 w 12191995"/>
              <a:gd name="connsiteY1389" fmla="*/ 361154 h 6857997"/>
              <a:gd name="connsiteX1390" fmla="*/ 11216508 w 12191995"/>
              <a:gd name="connsiteY1390" fmla="*/ 343055 h 6857997"/>
              <a:gd name="connsiteX1391" fmla="*/ 11216508 w 12191995"/>
              <a:gd name="connsiteY1391" fmla="*/ 325367 h 6857997"/>
              <a:gd name="connsiteX1392" fmla="*/ 11214575 w 12191995"/>
              <a:gd name="connsiteY1392" fmla="*/ 325367 h 6857997"/>
              <a:gd name="connsiteX1393" fmla="*/ 11212190 w 12191995"/>
              <a:gd name="connsiteY1393" fmla="*/ 325367 h 6857997"/>
              <a:gd name="connsiteX1394" fmla="*/ 11209804 w 12191995"/>
              <a:gd name="connsiteY1394" fmla="*/ 325367 h 6857997"/>
              <a:gd name="connsiteX1395" fmla="*/ 11207419 w 12191995"/>
              <a:gd name="connsiteY1395" fmla="*/ 325367 h 6857997"/>
              <a:gd name="connsiteX1396" fmla="*/ 11207419 w 12191995"/>
              <a:gd name="connsiteY1396" fmla="*/ 338777 h 6857997"/>
              <a:gd name="connsiteX1397" fmla="*/ 11207419 w 12191995"/>
              <a:gd name="connsiteY1397" fmla="*/ 352145 h 6857997"/>
              <a:gd name="connsiteX1398" fmla="*/ 11207419 w 12191995"/>
              <a:gd name="connsiteY1398" fmla="*/ 365966 h 6857997"/>
              <a:gd name="connsiteX1399" fmla="*/ 11207419 w 12191995"/>
              <a:gd name="connsiteY1399" fmla="*/ 379335 h 6857997"/>
              <a:gd name="connsiteX1400" fmla="*/ 11206967 w 12191995"/>
              <a:gd name="connsiteY1400" fmla="*/ 379335 h 6857997"/>
              <a:gd name="connsiteX1401" fmla="*/ 11198331 w 12191995"/>
              <a:gd name="connsiteY1401" fmla="*/ 365966 h 6857997"/>
              <a:gd name="connsiteX1402" fmla="*/ 11189242 w 12191995"/>
              <a:gd name="connsiteY1402" fmla="*/ 352145 h 6857997"/>
              <a:gd name="connsiteX1403" fmla="*/ 11180647 w 12191995"/>
              <a:gd name="connsiteY1403" fmla="*/ 338777 h 6857997"/>
              <a:gd name="connsiteX1404" fmla="*/ 11172052 w 12191995"/>
              <a:gd name="connsiteY1404" fmla="*/ 325367 h 6857997"/>
              <a:gd name="connsiteX1405" fmla="*/ 11169666 w 12191995"/>
              <a:gd name="connsiteY1405" fmla="*/ 325367 h 6857997"/>
              <a:gd name="connsiteX1406" fmla="*/ 11167281 w 12191995"/>
              <a:gd name="connsiteY1406" fmla="*/ 325367 h 6857997"/>
              <a:gd name="connsiteX1407" fmla="*/ 11165389 w 12191995"/>
              <a:gd name="connsiteY1407" fmla="*/ 325367 h 6857997"/>
              <a:gd name="connsiteX1408" fmla="*/ 11108914 w 12191995"/>
              <a:gd name="connsiteY1408" fmla="*/ 323553 h 6857997"/>
              <a:gd name="connsiteX1409" fmla="*/ 11108914 w 12191995"/>
              <a:gd name="connsiteY1409" fmla="*/ 341716 h 6857997"/>
              <a:gd name="connsiteX1410" fmla="*/ 11108914 w 12191995"/>
              <a:gd name="connsiteY1410" fmla="*/ 359427 h 6857997"/>
              <a:gd name="connsiteX1411" fmla="*/ 11108914 w 12191995"/>
              <a:gd name="connsiteY1411" fmla="*/ 377590 h 6857997"/>
              <a:gd name="connsiteX1412" fmla="*/ 11108914 w 12191995"/>
              <a:gd name="connsiteY1412" fmla="*/ 395571 h 6857997"/>
              <a:gd name="connsiteX1413" fmla="*/ 11108914 w 12191995"/>
              <a:gd name="connsiteY1413" fmla="*/ 395572 h 6857997"/>
              <a:gd name="connsiteX1414" fmla="*/ 11108914 w 12191995"/>
              <a:gd name="connsiteY1414" fmla="*/ 395753 h 6857997"/>
              <a:gd name="connsiteX1415" fmla="*/ 11118965 w 12191995"/>
              <a:gd name="connsiteY1415" fmla="*/ 395753 h 6857997"/>
              <a:gd name="connsiteX1416" fmla="*/ 11129016 w 12191995"/>
              <a:gd name="connsiteY1416" fmla="*/ 395753 h 6857997"/>
              <a:gd name="connsiteX1417" fmla="*/ 11138572 w 12191995"/>
              <a:gd name="connsiteY1417" fmla="*/ 395753 h 6857997"/>
              <a:gd name="connsiteX1418" fmla="*/ 11148623 w 12191995"/>
              <a:gd name="connsiteY1418" fmla="*/ 395753 h 6857997"/>
              <a:gd name="connsiteX1419" fmla="*/ 11148623 w 12191995"/>
              <a:gd name="connsiteY1419" fmla="*/ 395572 h 6857997"/>
              <a:gd name="connsiteX1420" fmla="*/ 11148623 w 12191995"/>
              <a:gd name="connsiteY1420" fmla="*/ 395571 h 6857997"/>
              <a:gd name="connsiteX1421" fmla="*/ 11148623 w 12191995"/>
              <a:gd name="connsiteY1421" fmla="*/ 393364 h 6857997"/>
              <a:gd name="connsiteX1422" fmla="*/ 11148623 w 12191995"/>
              <a:gd name="connsiteY1422" fmla="*/ 393201 h 6857997"/>
              <a:gd name="connsiteX1423" fmla="*/ 11148623 w 12191995"/>
              <a:gd name="connsiteY1423" fmla="*/ 393201 h 6857997"/>
              <a:gd name="connsiteX1424" fmla="*/ 11148623 w 12191995"/>
              <a:gd name="connsiteY1424" fmla="*/ 390975 h 6857997"/>
              <a:gd name="connsiteX1425" fmla="*/ 11148623 w 12191995"/>
              <a:gd name="connsiteY1425" fmla="*/ 390830 h 6857997"/>
              <a:gd name="connsiteX1426" fmla="*/ 11148623 w 12191995"/>
              <a:gd name="connsiteY1426" fmla="*/ 390830 h 6857997"/>
              <a:gd name="connsiteX1427" fmla="*/ 11148623 w 12191995"/>
              <a:gd name="connsiteY1427" fmla="*/ 388587 h 6857997"/>
              <a:gd name="connsiteX1428" fmla="*/ 11148623 w 12191995"/>
              <a:gd name="connsiteY1428" fmla="*/ 388459 h 6857997"/>
              <a:gd name="connsiteX1429" fmla="*/ 11148623 w 12191995"/>
              <a:gd name="connsiteY1429" fmla="*/ 388459 h 6857997"/>
              <a:gd name="connsiteX1430" fmla="*/ 11148623 w 12191995"/>
              <a:gd name="connsiteY1430" fmla="*/ 386651 h 6857997"/>
              <a:gd name="connsiteX1431" fmla="*/ 11148623 w 12191995"/>
              <a:gd name="connsiteY1431" fmla="*/ 386537 h 6857997"/>
              <a:gd name="connsiteX1432" fmla="*/ 11148623 w 12191995"/>
              <a:gd name="connsiteY1432" fmla="*/ 386537 h 6857997"/>
              <a:gd name="connsiteX1433" fmla="*/ 11140961 w 12191995"/>
              <a:gd name="connsiteY1433" fmla="*/ 386537 h 6857997"/>
              <a:gd name="connsiteX1434" fmla="*/ 11133794 w 12191995"/>
              <a:gd name="connsiteY1434" fmla="*/ 386537 h 6857997"/>
              <a:gd name="connsiteX1435" fmla="*/ 11126132 w 12191995"/>
              <a:gd name="connsiteY1435" fmla="*/ 386537 h 6857997"/>
              <a:gd name="connsiteX1436" fmla="*/ 11118470 w 12191995"/>
              <a:gd name="connsiteY1436" fmla="*/ 386537 h 6857997"/>
              <a:gd name="connsiteX1437" fmla="*/ 11118470 w 12191995"/>
              <a:gd name="connsiteY1437" fmla="*/ 380926 h 6857997"/>
              <a:gd name="connsiteX1438" fmla="*/ 11118470 w 12191995"/>
              <a:gd name="connsiteY1438" fmla="*/ 375201 h 6857997"/>
              <a:gd name="connsiteX1439" fmla="*/ 11118470 w 12191995"/>
              <a:gd name="connsiteY1439" fmla="*/ 369435 h 6857997"/>
              <a:gd name="connsiteX1440" fmla="*/ 11118470 w 12191995"/>
              <a:gd name="connsiteY1440" fmla="*/ 364163 h 6857997"/>
              <a:gd name="connsiteX1441" fmla="*/ 11126132 w 12191995"/>
              <a:gd name="connsiteY1441" fmla="*/ 364163 h 6857997"/>
              <a:gd name="connsiteX1442" fmla="*/ 11133299 w 12191995"/>
              <a:gd name="connsiteY1442" fmla="*/ 364163 h 6857997"/>
              <a:gd name="connsiteX1443" fmla="*/ 11140961 w 12191995"/>
              <a:gd name="connsiteY1443" fmla="*/ 364163 h 6857997"/>
              <a:gd name="connsiteX1444" fmla="*/ 11148129 w 12191995"/>
              <a:gd name="connsiteY1444" fmla="*/ 364163 h 6857997"/>
              <a:gd name="connsiteX1445" fmla="*/ 11148129 w 12191995"/>
              <a:gd name="connsiteY1445" fmla="*/ 361774 h 6857997"/>
              <a:gd name="connsiteX1446" fmla="*/ 11148129 w 12191995"/>
              <a:gd name="connsiteY1446" fmla="*/ 359427 h 6857997"/>
              <a:gd name="connsiteX1447" fmla="*/ 11148129 w 12191995"/>
              <a:gd name="connsiteY1447" fmla="*/ 357491 h 6857997"/>
              <a:gd name="connsiteX1448" fmla="*/ 11148129 w 12191995"/>
              <a:gd name="connsiteY1448" fmla="*/ 355102 h 6857997"/>
              <a:gd name="connsiteX1449" fmla="*/ 11140961 w 12191995"/>
              <a:gd name="connsiteY1449" fmla="*/ 355102 h 6857997"/>
              <a:gd name="connsiteX1450" fmla="*/ 11133299 w 12191995"/>
              <a:gd name="connsiteY1450" fmla="*/ 355102 h 6857997"/>
              <a:gd name="connsiteX1451" fmla="*/ 11126132 w 12191995"/>
              <a:gd name="connsiteY1451" fmla="*/ 355102 h 6857997"/>
              <a:gd name="connsiteX1452" fmla="*/ 11118470 w 12191995"/>
              <a:gd name="connsiteY1452" fmla="*/ 355102 h 6857997"/>
              <a:gd name="connsiteX1453" fmla="*/ 11118470 w 12191995"/>
              <a:gd name="connsiteY1453" fmla="*/ 349377 h 6857997"/>
              <a:gd name="connsiteX1454" fmla="*/ 11118470 w 12191995"/>
              <a:gd name="connsiteY1454" fmla="*/ 343652 h 6857997"/>
              <a:gd name="connsiteX1455" fmla="*/ 11118470 w 12191995"/>
              <a:gd name="connsiteY1455" fmla="*/ 338380 h 6857997"/>
              <a:gd name="connsiteX1456" fmla="*/ 11118470 w 12191995"/>
              <a:gd name="connsiteY1456" fmla="*/ 332614 h 6857997"/>
              <a:gd name="connsiteX1457" fmla="*/ 11126132 w 12191995"/>
              <a:gd name="connsiteY1457" fmla="*/ 332614 h 6857997"/>
              <a:gd name="connsiteX1458" fmla="*/ 11133299 w 12191995"/>
              <a:gd name="connsiteY1458" fmla="*/ 332614 h 6857997"/>
              <a:gd name="connsiteX1459" fmla="*/ 11140961 w 12191995"/>
              <a:gd name="connsiteY1459" fmla="*/ 332614 h 6857997"/>
              <a:gd name="connsiteX1460" fmla="*/ 11148129 w 12191995"/>
              <a:gd name="connsiteY1460" fmla="*/ 332614 h 6857997"/>
              <a:gd name="connsiteX1461" fmla="*/ 11148129 w 12191995"/>
              <a:gd name="connsiteY1461" fmla="*/ 330225 h 6857997"/>
              <a:gd name="connsiteX1462" fmla="*/ 11148129 w 12191995"/>
              <a:gd name="connsiteY1462" fmla="*/ 327837 h 6857997"/>
              <a:gd name="connsiteX1463" fmla="*/ 11148129 w 12191995"/>
              <a:gd name="connsiteY1463" fmla="*/ 325942 h 6857997"/>
              <a:gd name="connsiteX1464" fmla="*/ 11148129 w 12191995"/>
              <a:gd name="connsiteY1464" fmla="*/ 323553 h 6857997"/>
              <a:gd name="connsiteX1465" fmla="*/ 11138572 w 12191995"/>
              <a:gd name="connsiteY1465" fmla="*/ 323553 h 6857997"/>
              <a:gd name="connsiteX1466" fmla="*/ 11128521 w 12191995"/>
              <a:gd name="connsiteY1466" fmla="*/ 323553 h 6857997"/>
              <a:gd name="connsiteX1467" fmla="*/ 11118965 w 12191995"/>
              <a:gd name="connsiteY1467" fmla="*/ 323553 h 6857997"/>
              <a:gd name="connsiteX1468" fmla="*/ 11292056 w 12191995"/>
              <a:gd name="connsiteY1468" fmla="*/ 323553 h 6857997"/>
              <a:gd name="connsiteX1469" fmla="*/ 11292056 w 12191995"/>
              <a:gd name="connsiteY1469" fmla="*/ 341716 h 6857997"/>
              <a:gd name="connsiteX1470" fmla="*/ 11292056 w 12191995"/>
              <a:gd name="connsiteY1470" fmla="*/ 359427 h 6857997"/>
              <a:gd name="connsiteX1471" fmla="*/ 11292056 w 12191995"/>
              <a:gd name="connsiteY1471" fmla="*/ 377590 h 6857997"/>
              <a:gd name="connsiteX1472" fmla="*/ 11292056 w 12191995"/>
              <a:gd name="connsiteY1472" fmla="*/ 395753 h 6857997"/>
              <a:gd name="connsiteX1473" fmla="*/ 11302096 w 12191995"/>
              <a:gd name="connsiteY1473" fmla="*/ 395753 h 6857997"/>
              <a:gd name="connsiteX1474" fmla="*/ 11312178 w 12191995"/>
              <a:gd name="connsiteY1474" fmla="*/ 395753 h 6857997"/>
              <a:gd name="connsiteX1475" fmla="*/ 11321724 w 12191995"/>
              <a:gd name="connsiteY1475" fmla="*/ 395753 h 6857997"/>
              <a:gd name="connsiteX1476" fmla="*/ 11331765 w 12191995"/>
              <a:gd name="connsiteY1476" fmla="*/ 395753 h 6857997"/>
              <a:gd name="connsiteX1477" fmla="*/ 11331765 w 12191995"/>
              <a:gd name="connsiteY1477" fmla="*/ 393364 h 6857997"/>
              <a:gd name="connsiteX1478" fmla="*/ 11331765 w 12191995"/>
              <a:gd name="connsiteY1478" fmla="*/ 390975 h 6857997"/>
              <a:gd name="connsiteX1479" fmla="*/ 11331765 w 12191995"/>
              <a:gd name="connsiteY1479" fmla="*/ 388587 h 6857997"/>
              <a:gd name="connsiteX1480" fmla="*/ 11331765 w 12191995"/>
              <a:gd name="connsiteY1480" fmla="*/ 386651 h 6857997"/>
              <a:gd name="connsiteX1481" fmla="*/ 11324111 w 12191995"/>
              <a:gd name="connsiteY1481" fmla="*/ 386651 h 6857997"/>
              <a:gd name="connsiteX1482" fmla="*/ 11316951 w 12191995"/>
              <a:gd name="connsiteY1482" fmla="*/ 386651 h 6857997"/>
              <a:gd name="connsiteX1483" fmla="*/ 11309297 w 12191995"/>
              <a:gd name="connsiteY1483" fmla="*/ 386651 h 6857997"/>
              <a:gd name="connsiteX1484" fmla="*/ 11301644 w 12191995"/>
              <a:gd name="connsiteY1484" fmla="*/ 386651 h 6857997"/>
              <a:gd name="connsiteX1485" fmla="*/ 11301644 w 12191995"/>
              <a:gd name="connsiteY1485" fmla="*/ 380926 h 6857997"/>
              <a:gd name="connsiteX1486" fmla="*/ 11301644 w 12191995"/>
              <a:gd name="connsiteY1486" fmla="*/ 375201 h 6857997"/>
              <a:gd name="connsiteX1487" fmla="*/ 11301644 w 12191995"/>
              <a:gd name="connsiteY1487" fmla="*/ 369435 h 6857997"/>
              <a:gd name="connsiteX1488" fmla="*/ 11301644 w 12191995"/>
              <a:gd name="connsiteY1488" fmla="*/ 364163 h 6857997"/>
              <a:gd name="connsiteX1489" fmla="*/ 11309297 w 12191995"/>
              <a:gd name="connsiteY1489" fmla="*/ 364163 h 6857997"/>
              <a:gd name="connsiteX1490" fmla="*/ 11316457 w 12191995"/>
              <a:gd name="connsiteY1490" fmla="*/ 364163 h 6857997"/>
              <a:gd name="connsiteX1491" fmla="*/ 11324111 w 12191995"/>
              <a:gd name="connsiteY1491" fmla="*/ 364163 h 6857997"/>
              <a:gd name="connsiteX1492" fmla="*/ 11331271 w 12191995"/>
              <a:gd name="connsiteY1492" fmla="*/ 364163 h 6857997"/>
              <a:gd name="connsiteX1493" fmla="*/ 11331271 w 12191995"/>
              <a:gd name="connsiteY1493" fmla="*/ 361774 h 6857997"/>
              <a:gd name="connsiteX1494" fmla="*/ 11331271 w 12191995"/>
              <a:gd name="connsiteY1494" fmla="*/ 359427 h 6857997"/>
              <a:gd name="connsiteX1495" fmla="*/ 11331271 w 12191995"/>
              <a:gd name="connsiteY1495" fmla="*/ 357491 h 6857997"/>
              <a:gd name="connsiteX1496" fmla="*/ 11331271 w 12191995"/>
              <a:gd name="connsiteY1496" fmla="*/ 355102 h 6857997"/>
              <a:gd name="connsiteX1497" fmla="*/ 11324111 w 12191995"/>
              <a:gd name="connsiteY1497" fmla="*/ 355102 h 6857997"/>
              <a:gd name="connsiteX1498" fmla="*/ 11316457 w 12191995"/>
              <a:gd name="connsiteY1498" fmla="*/ 355102 h 6857997"/>
              <a:gd name="connsiteX1499" fmla="*/ 11309297 w 12191995"/>
              <a:gd name="connsiteY1499" fmla="*/ 355102 h 6857997"/>
              <a:gd name="connsiteX1500" fmla="*/ 11301644 w 12191995"/>
              <a:gd name="connsiteY1500" fmla="*/ 355102 h 6857997"/>
              <a:gd name="connsiteX1501" fmla="*/ 11301644 w 12191995"/>
              <a:gd name="connsiteY1501" fmla="*/ 349377 h 6857997"/>
              <a:gd name="connsiteX1502" fmla="*/ 11301644 w 12191995"/>
              <a:gd name="connsiteY1502" fmla="*/ 343652 h 6857997"/>
              <a:gd name="connsiteX1503" fmla="*/ 11301644 w 12191995"/>
              <a:gd name="connsiteY1503" fmla="*/ 338380 h 6857997"/>
              <a:gd name="connsiteX1504" fmla="*/ 11301644 w 12191995"/>
              <a:gd name="connsiteY1504" fmla="*/ 332614 h 6857997"/>
              <a:gd name="connsiteX1505" fmla="*/ 11309297 w 12191995"/>
              <a:gd name="connsiteY1505" fmla="*/ 332614 h 6857997"/>
              <a:gd name="connsiteX1506" fmla="*/ 11316457 w 12191995"/>
              <a:gd name="connsiteY1506" fmla="*/ 332614 h 6857997"/>
              <a:gd name="connsiteX1507" fmla="*/ 11324111 w 12191995"/>
              <a:gd name="connsiteY1507" fmla="*/ 332614 h 6857997"/>
              <a:gd name="connsiteX1508" fmla="*/ 11331271 w 12191995"/>
              <a:gd name="connsiteY1508" fmla="*/ 332614 h 6857997"/>
              <a:gd name="connsiteX1509" fmla="*/ 11331271 w 12191995"/>
              <a:gd name="connsiteY1509" fmla="*/ 330225 h 6857997"/>
              <a:gd name="connsiteX1510" fmla="*/ 11331271 w 12191995"/>
              <a:gd name="connsiteY1510" fmla="*/ 327837 h 6857997"/>
              <a:gd name="connsiteX1511" fmla="*/ 11331271 w 12191995"/>
              <a:gd name="connsiteY1511" fmla="*/ 325942 h 6857997"/>
              <a:gd name="connsiteX1512" fmla="*/ 11331271 w 12191995"/>
              <a:gd name="connsiteY1512" fmla="*/ 323553 h 6857997"/>
              <a:gd name="connsiteX1513" fmla="*/ 11321724 w 12191995"/>
              <a:gd name="connsiteY1513" fmla="*/ 323553 h 6857997"/>
              <a:gd name="connsiteX1514" fmla="*/ 11311684 w 12191995"/>
              <a:gd name="connsiteY1514" fmla="*/ 323553 h 6857997"/>
              <a:gd name="connsiteX1515" fmla="*/ 11302096 w 12191995"/>
              <a:gd name="connsiteY1515" fmla="*/ 323553 h 6857997"/>
              <a:gd name="connsiteX1516" fmla="*/ 11072087 w 12191995"/>
              <a:gd name="connsiteY1516" fmla="*/ 323553 h 6857997"/>
              <a:gd name="connsiteX1517" fmla="*/ 11060588 w 12191995"/>
              <a:gd name="connsiteY1517" fmla="*/ 325448 h 6857997"/>
              <a:gd name="connsiteX1518" fmla="*/ 11052468 w 12191995"/>
              <a:gd name="connsiteY1518" fmla="*/ 330721 h 6857997"/>
              <a:gd name="connsiteX1519" fmla="*/ 11047645 w 12191995"/>
              <a:gd name="connsiteY1519" fmla="*/ 338878 h 6857997"/>
              <a:gd name="connsiteX1520" fmla="*/ 11045749 w 12191995"/>
              <a:gd name="connsiteY1520" fmla="*/ 350826 h 6857997"/>
              <a:gd name="connsiteX1521" fmla="*/ 11045749 w 12191995"/>
              <a:gd name="connsiteY1521" fmla="*/ 356099 h 6857997"/>
              <a:gd name="connsiteX1522" fmla="*/ 11045749 w 12191995"/>
              <a:gd name="connsiteY1522" fmla="*/ 360837 h 6857997"/>
              <a:gd name="connsiteX1523" fmla="*/ 11045749 w 12191995"/>
              <a:gd name="connsiteY1523" fmla="*/ 366110 h 6857997"/>
              <a:gd name="connsiteX1524" fmla="*/ 11045749 w 12191995"/>
              <a:gd name="connsiteY1524" fmla="*/ 370889 h 6857997"/>
              <a:gd name="connsiteX1525" fmla="*/ 11047645 w 12191995"/>
              <a:gd name="connsiteY1525" fmla="*/ 382837 h 6857997"/>
              <a:gd name="connsiteX1526" fmla="*/ 11052468 w 12191995"/>
              <a:gd name="connsiteY1526" fmla="*/ 391941 h 6857997"/>
              <a:gd name="connsiteX1527" fmla="*/ 11060588 w 12191995"/>
              <a:gd name="connsiteY1527" fmla="*/ 397215 h 6857997"/>
              <a:gd name="connsiteX1528" fmla="*/ 11071634 w 12191995"/>
              <a:gd name="connsiteY1528" fmla="*/ 398656 h 6857997"/>
              <a:gd name="connsiteX1529" fmla="*/ 11081197 w 12191995"/>
              <a:gd name="connsiteY1529" fmla="*/ 397215 h 6857997"/>
              <a:gd name="connsiteX1530" fmla="*/ 11088369 w 12191995"/>
              <a:gd name="connsiteY1530" fmla="*/ 393383 h 6857997"/>
              <a:gd name="connsiteX1531" fmla="*/ 11093645 w 12191995"/>
              <a:gd name="connsiteY1531" fmla="*/ 387615 h 6857997"/>
              <a:gd name="connsiteX1532" fmla="*/ 11096530 w 12191995"/>
              <a:gd name="connsiteY1532" fmla="*/ 381395 h 6857997"/>
              <a:gd name="connsiteX1533" fmla="*/ 11094593 w 12191995"/>
              <a:gd name="connsiteY1533" fmla="*/ 380447 h 6857997"/>
              <a:gd name="connsiteX1534" fmla="*/ 11092202 w 12191995"/>
              <a:gd name="connsiteY1534" fmla="*/ 379499 h 6857997"/>
              <a:gd name="connsiteX1535" fmla="*/ 11090306 w 12191995"/>
              <a:gd name="connsiteY1535" fmla="*/ 379005 h 6857997"/>
              <a:gd name="connsiteX1536" fmla="*/ 11087874 w 12191995"/>
              <a:gd name="connsiteY1536" fmla="*/ 378057 h 6857997"/>
              <a:gd name="connsiteX1537" fmla="*/ 11085483 w 12191995"/>
              <a:gd name="connsiteY1537" fmla="*/ 383331 h 6857997"/>
              <a:gd name="connsiteX1538" fmla="*/ 11081650 w 12191995"/>
              <a:gd name="connsiteY1538" fmla="*/ 387162 h 6857997"/>
              <a:gd name="connsiteX1539" fmla="*/ 11077363 w 12191995"/>
              <a:gd name="connsiteY1539" fmla="*/ 389057 h 6857997"/>
              <a:gd name="connsiteX1540" fmla="*/ 11071634 w 12191995"/>
              <a:gd name="connsiteY1540" fmla="*/ 390005 h 6857997"/>
              <a:gd name="connsiteX1541" fmla="*/ 11064421 w 12191995"/>
              <a:gd name="connsiteY1541" fmla="*/ 388604 h 6857997"/>
              <a:gd name="connsiteX1542" fmla="*/ 11059640 w 12191995"/>
              <a:gd name="connsiteY1542" fmla="*/ 385226 h 6857997"/>
              <a:gd name="connsiteX1543" fmla="*/ 11056301 w 12191995"/>
              <a:gd name="connsiteY1543" fmla="*/ 379499 h 6857997"/>
              <a:gd name="connsiteX1544" fmla="*/ 11055312 w 12191995"/>
              <a:gd name="connsiteY1544" fmla="*/ 370889 h 6857997"/>
              <a:gd name="connsiteX1545" fmla="*/ 11055312 w 12191995"/>
              <a:gd name="connsiteY1545" fmla="*/ 366110 h 6857997"/>
              <a:gd name="connsiteX1546" fmla="*/ 11055312 w 12191995"/>
              <a:gd name="connsiteY1546" fmla="*/ 360837 h 6857997"/>
              <a:gd name="connsiteX1547" fmla="*/ 11055312 w 12191995"/>
              <a:gd name="connsiteY1547" fmla="*/ 356099 h 6857997"/>
              <a:gd name="connsiteX1548" fmla="*/ 11055312 w 12191995"/>
              <a:gd name="connsiteY1548" fmla="*/ 350826 h 6857997"/>
              <a:gd name="connsiteX1549" fmla="*/ 11056301 w 12191995"/>
              <a:gd name="connsiteY1549" fmla="*/ 342710 h 6857997"/>
              <a:gd name="connsiteX1550" fmla="*/ 11059640 w 12191995"/>
              <a:gd name="connsiteY1550" fmla="*/ 336942 h 6857997"/>
              <a:gd name="connsiteX1551" fmla="*/ 11064421 w 12191995"/>
              <a:gd name="connsiteY1551" fmla="*/ 333605 h 6857997"/>
              <a:gd name="connsiteX1552" fmla="*/ 11072087 w 12191995"/>
              <a:gd name="connsiteY1552" fmla="*/ 332616 h 6857997"/>
              <a:gd name="connsiteX1553" fmla="*/ 11077817 w 12191995"/>
              <a:gd name="connsiteY1553" fmla="*/ 333111 h 6857997"/>
              <a:gd name="connsiteX1554" fmla="*/ 11082145 w 12191995"/>
              <a:gd name="connsiteY1554" fmla="*/ 335500 h 6857997"/>
              <a:gd name="connsiteX1555" fmla="*/ 11085483 w 12191995"/>
              <a:gd name="connsiteY1555" fmla="*/ 338878 h 6857997"/>
              <a:gd name="connsiteX1556" fmla="*/ 11087874 w 12191995"/>
              <a:gd name="connsiteY1556" fmla="*/ 343657 h 6857997"/>
              <a:gd name="connsiteX1557" fmla="*/ 11089811 w 12191995"/>
              <a:gd name="connsiteY1557" fmla="*/ 342710 h 6857997"/>
              <a:gd name="connsiteX1558" fmla="*/ 11092202 w 12191995"/>
              <a:gd name="connsiteY1558" fmla="*/ 342215 h 6857997"/>
              <a:gd name="connsiteX1559" fmla="*/ 11094593 w 12191995"/>
              <a:gd name="connsiteY1559" fmla="*/ 341268 h 6857997"/>
              <a:gd name="connsiteX1560" fmla="*/ 11096530 w 12191995"/>
              <a:gd name="connsiteY1560" fmla="*/ 340279 h 6857997"/>
              <a:gd name="connsiteX1561" fmla="*/ 11092696 w 12191995"/>
              <a:gd name="connsiteY1561" fmla="*/ 332616 h 6857997"/>
              <a:gd name="connsiteX1562" fmla="*/ 11087421 w 12191995"/>
              <a:gd name="connsiteY1562" fmla="*/ 327837 h 6857997"/>
              <a:gd name="connsiteX1563" fmla="*/ 11080702 w 12191995"/>
              <a:gd name="connsiteY1563" fmla="*/ 324953 h 6857997"/>
              <a:gd name="connsiteX1564" fmla="*/ 11072087 w 12191995"/>
              <a:gd name="connsiteY1564" fmla="*/ 323553 h 6857997"/>
              <a:gd name="connsiteX1565" fmla="*/ 11457031 w 12191995"/>
              <a:gd name="connsiteY1565" fmla="*/ 323553 h 6857997"/>
              <a:gd name="connsiteX1566" fmla="*/ 11445570 w 12191995"/>
              <a:gd name="connsiteY1566" fmla="*/ 325448 h 6857997"/>
              <a:gd name="connsiteX1567" fmla="*/ 11437408 w 12191995"/>
              <a:gd name="connsiteY1567" fmla="*/ 330721 h 6857997"/>
              <a:gd name="connsiteX1568" fmla="*/ 11432131 w 12191995"/>
              <a:gd name="connsiteY1568" fmla="*/ 339331 h 6857997"/>
              <a:gd name="connsiteX1569" fmla="*/ 11430729 w 12191995"/>
              <a:gd name="connsiteY1569" fmla="*/ 350331 h 6857997"/>
              <a:gd name="connsiteX1570" fmla="*/ 11430729 w 12191995"/>
              <a:gd name="connsiteY1570" fmla="*/ 355605 h 6857997"/>
              <a:gd name="connsiteX1571" fmla="*/ 11430729 w 12191995"/>
              <a:gd name="connsiteY1571" fmla="*/ 360837 h 6857997"/>
              <a:gd name="connsiteX1572" fmla="*/ 11430729 w 12191995"/>
              <a:gd name="connsiteY1572" fmla="*/ 366110 h 6857997"/>
              <a:gd name="connsiteX1573" fmla="*/ 11430729 w 12191995"/>
              <a:gd name="connsiteY1573" fmla="*/ 371383 h 6857997"/>
              <a:gd name="connsiteX1574" fmla="*/ 11433120 w 12191995"/>
              <a:gd name="connsiteY1574" fmla="*/ 384773 h 6857997"/>
              <a:gd name="connsiteX1575" fmla="*/ 11439345 w 12191995"/>
              <a:gd name="connsiteY1575" fmla="*/ 393383 h 6857997"/>
              <a:gd name="connsiteX1576" fmla="*/ 11447962 w 12191995"/>
              <a:gd name="connsiteY1576" fmla="*/ 397668 h 6857997"/>
              <a:gd name="connsiteX1577" fmla="*/ 11457031 w 12191995"/>
              <a:gd name="connsiteY1577" fmla="*/ 398656 h 6857997"/>
              <a:gd name="connsiteX1578" fmla="*/ 11466637 w 12191995"/>
              <a:gd name="connsiteY1578" fmla="*/ 397668 h 6857997"/>
              <a:gd name="connsiteX1579" fmla="*/ 11475253 w 12191995"/>
              <a:gd name="connsiteY1579" fmla="*/ 393383 h 6857997"/>
              <a:gd name="connsiteX1580" fmla="*/ 11481479 w 12191995"/>
              <a:gd name="connsiteY1580" fmla="*/ 384773 h 6857997"/>
              <a:gd name="connsiteX1581" fmla="*/ 11483870 w 12191995"/>
              <a:gd name="connsiteY1581" fmla="*/ 371383 h 6857997"/>
              <a:gd name="connsiteX1582" fmla="*/ 11483870 w 12191995"/>
              <a:gd name="connsiteY1582" fmla="*/ 366110 h 6857997"/>
              <a:gd name="connsiteX1583" fmla="*/ 11483870 w 12191995"/>
              <a:gd name="connsiteY1583" fmla="*/ 360837 h 6857997"/>
              <a:gd name="connsiteX1584" fmla="*/ 11483870 w 12191995"/>
              <a:gd name="connsiteY1584" fmla="*/ 355605 h 6857997"/>
              <a:gd name="connsiteX1585" fmla="*/ 11483870 w 12191995"/>
              <a:gd name="connsiteY1585" fmla="*/ 350331 h 6857997"/>
              <a:gd name="connsiteX1586" fmla="*/ 11481973 w 12191995"/>
              <a:gd name="connsiteY1586" fmla="*/ 339331 h 6857997"/>
              <a:gd name="connsiteX1587" fmla="*/ 11477191 w 12191995"/>
              <a:gd name="connsiteY1587" fmla="*/ 330721 h 6857997"/>
              <a:gd name="connsiteX1588" fmla="*/ 11469028 w 12191995"/>
              <a:gd name="connsiteY1588" fmla="*/ 325448 h 6857997"/>
              <a:gd name="connsiteX1589" fmla="*/ 11457031 w 12191995"/>
              <a:gd name="connsiteY1589" fmla="*/ 323553 h 6857997"/>
              <a:gd name="connsiteX1590" fmla="*/ 11347417 w 12191995"/>
              <a:gd name="connsiteY1590" fmla="*/ 323552 h 6857997"/>
              <a:gd name="connsiteX1591" fmla="*/ 11347417 w 12191995"/>
              <a:gd name="connsiteY1591" fmla="*/ 341702 h 6857997"/>
              <a:gd name="connsiteX1592" fmla="*/ 11347417 w 12191995"/>
              <a:gd name="connsiteY1592" fmla="*/ 359400 h 6857997"/>
              <a:gd name="connsiteX1593" fmla="*/ 11347417 w 12191995"/>
              <a:gd name="connsiteY1593" fmla="*/ 377550 h 6857997"/>
              <a:gd name="connsiteX1594" fmla="*/ 11347417 w 12191995"/>
              <a:gd name="connsiteY1594" fmla="*/ 395207 h 6857997"/>
              <a:gd name="connsiteX1595" fmla="*/ 11349803 w 12191995"/>
              <a:gd name="connsiteY1595" fmla="*/ 395207 h 6857997"/>
              <a:gd name="connsiteX1596" fmla="*/ 11352190 w 12191995"/>
              <a:gd name="connsiteY1596" fmla="*/ 395207 h 6857997"/>
              <a:gd name="connsiteX1597" fmla="*/ 11354576 w 12191995"/>
              <a:gd name="connsiteY1597" fmla="*/ 395207 h 6857997"/>
              <a:gd name="connsiteX1598" fmla="*/ 11356963 w 12191995"/>
              <a:gd name="connsiteY1598" fmla="*/ 395207 h 6857997"/>
              <a:gd name="connsiteX1599" fmla="*/ 11356963 w 12191995"/>
              <a:gd name="connsiteY1599" fmla="*/ 387551 h 6857997"/>
              <a:gd name="connsiteX1600" fmla="*/ 11356963 w 12191995"/>
              <a:gd name="connsiteY1600" fmla="*/ 379444 h 6857997"/>
              <a:gd name="connsiteX1601" fmla="*/ 11356963 w 12191995"/>
              <a:gd name="connsiteY1601" fmla="*/ 371335 h 6857997"/>
              <a:gd name="connsiteX1602" fmla="*/ 11356963 w 12191995"/>
              <a:gd name="connsiteY1602" fmla="*/ 363680 h 6857997"/>
              <a:gd name="connsiteX1603" fmla="*/ 11360337 w 12191995"/>
              <a:gd name="connsiteY1603" fmla="*/ 363680 h 6857997"/>
              <a:gd name="connsiteX1604" fmla="*/ 11364163 w 12191995"/>
              <a:gd name="connsiteY1604" fmla="*/ 363680 h 6857997"/>
              <a:gd name="connsiteX1605" fmla="*/ 11367496 w 12191995"/>
              <a:gd name="connsiteY1605" fmla="*/ 363680 h 6857997"/>
              <a:gd name="connsiteX1606" fmla="*/ 11370829 w 12191995"/>
              <a:gd name="connsiteY1606" fmla="*/ 363680 h 6857997"/>
              <a:gd name="connsiteX1607" fmla="*/ 11375149 w 12191995"/>
              <a:gd name="connsiteY1607" fmla="*/ 371335 h 6857997"/>
              <a:gd name="connsiteX1608" fmla="*/ 11379469 w 12191995"/>
              <a:gd name="connsiteY1608" fmla="*/ 379444 h 6857997"/>
              <a:gd name="connsiteX1609" fmla="*/ 11383296 w 12191995"/>
              <a:gd name="connsiteY1609" fmla="*/ 387551 h 6857997"/>
              <a:gd name="connsiteX1610" fmla="*/ 11387575 w 12191995"/>
              <a:gd name="connsiteY1610" fmla="*/ 395207 h 6857997"/>
              <a:gd name="connsiteX1611" fmla="*/ 11390455 w 12191995"/>
              <a:gd name="connsiteY1611" fmla="*/ 395207 h 6857997"/>
              <a:gd name="connsiteX1612" fmla="*/ 11392842 w 12191995"/>
              <a:gd name="connsiteY1612" fmla="*/ 395207 h 6857997"/>
              <a:gd name="connsiteX1613" fmla="*/ 11395681 w 12191995"/>
              <a:gd name="connsiteY1613" fmla="*/ 395207 h 6857997"/>
              <a:gd name="connsiteX1614" fmla="*/ 11398561 w 12191995"/>
              <a:gd name="connsiteY1614" fmla="*/ 395207 h 6857997"/>
              <a:gd name="connsiteX1615" fmla="*/ 11394282 w 12191995"/>
              <a:gd name="connsiteY1615" fmla="*/ 387099 h 6857997"/>
              <a:gd name="connsiteX1616" fmla="*/ 11389961 w 12191995"/>
              <a:gd name="connsiteY1616" fmla="*/ 378950 h 6857997"/>
              <a:gd name="connsiteX1617" fmla="*/ 11385682 w 12191995"/>
              <a:gd name="connsiteY1617" fmla="*/ 370842 h 6857997"/>
              <a:gd name="connsiteX1618" fmla="*/ 11381362 w 12191995"/>
              <a:gd name="connsiteY1618" fmla="*/ 362692 h 6857997"/>
              <a:gd name="connsiteX1619" fmla="*/ 11387575 w 12191995"/>
              <a:gd name="connsiteY1619" fmla="*/ 359894 h 6857997"/>
              <a:gd name="connsiteX1620" fmla="*/ 11392348 w 12191995"/>
              <a:gd name="connsiteY1620" fmla="*/ 356066 h 6857997"/>
              <a:gd name="connsiteX1621" fmla="*/ 11395228 w 12191995"/>
              <a:gd name="connsiteY1621" fmla="*/ 350304 h 6857997"/>
              <a:gd name="connsiteX1622" fmla="*/ 11396174 w 12191995"/>
              <a:gd name="connsiteY1622" fmla="*/ 343143 h 6857997"/>
              <a:gd name="connsiteX1623" fmla="*/ 11394734 w 12191995"/>
              <a:gd name="connsiteY1623" fmla="*/ 335035 h 6857997"/>
              <a:gd name="connsiteX1624" fmla="*/ 11390455 w 12191995"/>
              <a:gd name="connsiteY1624" fmla="*/ 328779 h 6857997"/>
              <a:gd name="connsiteX1625" fmla="*/ 11383296 w 12191995"/>
              <a:gd name="connsiteY1625" fmla="*/ 324951 h 6857997"/>
              <a:gd name="connsiteX1626" fmla="*/ 11373215 w 12191995"/>
              <a:gd name="connsiteY1626" fmla="*/ 323552 h 6857997"/>
              <a:gd name="connsiteX1627" fmla="*/ 11366550 w 12191995"/>
              <a:gd name="connsiteY1627" fmla="*/ 323552 h 6857997"/>
              <a:gd name="connsiteX1628" fmla="*/ 11360337 w 12191995"/>
              <a:gd name="connsiteY1628" fmla="*/ 323552 h 6857997"/>
              <a:gd name="connsiteX1629" fmla="*/ 11353630 w 12191995"/>
              <a:gd name="connsiteY1629" fmla="*/ 323552 h 6857997"/>
              <a:gd name="connsiteX1630" fmla="*/ 11347417 w 12191995"/>
              <a:gd name="connsiteY1630" fmla="*/ 323552 h 6857997"/>
              <a:gd name="connsiteX1631" fmla="*/ 11227984 w 12191995"/>
              <a:gd name="connsiteY1631" fmla="*/ 323551 h 6857997"/>
              <a:gd name="connsiteX1632" fmla="*/ 11227984 w 12191995"/>
              <a:gd name="connsiteY1632" fmla="*/ 325939 h 6857997"/>
              <a:gd name="connsiteX1633" fmla="*/ 11227984 w 12191995"/>
              <a:gd name="connsiteY1633" fmla="*/ 327832 h 6857997"/>
              <a:gd name="connsiteX1634" fmla="*/ 11227984 w 12191995"/>
              <a:gd name="connsiteY1634" fmla="*/ 330219 h 6857997"/>
              <a:gd name="connsiteX1635" fmla="*/ 11227984 w 12191995"/>
              <a:gd name="connsiteY1635" fmla="*/ 332606 h 6857997"/>
              <a:gd name="connsiteX1636" fmla="*/ 11233204 w 12191995"/>
              <a:gd name="connsiteY1636" fmla="*/ 332606 h 6857997"/>
              <a:gd name="connsiteX1637" fmla="*/ 11238466 w 12191995"/>
              <a:gd name="connsiteY1637" fmla="*/ 332606 h 6857997"/>
              <a:gd name="connsiteX1638" fmla="*/ 11243727 w 12191995"/>
              <a:gd name="connsiteY1638" fmla="*/ 332606 h 6857997"/>
              <a:gd name="connsiteX1639" fmla="*/ 11248989 w 12191995"/>
              <a:gd name="connsiteY1639" fmla="*/ 332606 h 6857997"/>
              <a:gd name="connsiteX1640" fmla="*/ 11248989 w 12191995"/>
              <a:gd name="connsiteY1640" fmla="*/ 348411 h 6857997"/>
              <a:gd name="connsiteX1641" fmla="*/ 11248989 w 12191995"/>
              <a:gd name="connsiteY1641" fmla="*/ 364133 h 6857997"/>
              <a:gd name="connsiteX1642" fmla="*/ 11248989 w 12191995"/>
              <a:gd name="connsiteY1642" fmla="*/ 379937 h 6857997"/>
              <a:gd name="connsiteX1643" fmla="*/ 11248989 w 12191995"/>
              <a:gd name="connsiteY1643" fmla="*/ 395206 h 6857997"/>
              <a:gd name="connsiteX1644" fmla="*/ 11251373 w 12191995"/>
              <a:gd name="connsiteY1644" fmla="*/ 395206 h 6857997"/>
              <a:gd name="connsiteX1645" fmla="*/ 11253263 w 12191995"/>
              <a:gd name="connsiteY1645" fmla="*/ 395206 h 6857997"/>
              <a:gd name="connsiteX1646" fmla="*/ 11255647 w 12191995"/>
              <a:gd name="connsiteY1646" fmla="*/ 395206 h 6857997"/>
              <a:gd name="connsiteX1647" fmla="*/ 11258032 w 12191995"/>
              <a:gd name="connsiteY1647" fmla="*/ 395206 h 6857997"/>
              <a:gd name="connsiteX1648" fmla="*/ 11258032 w 12191995"/>
              <a:gd name="connsiteY1648" fmla="*/ 379937 h 6857997"/>
              <a:gd name="connsiteX1649" fmla="*/ 11258032 w 12191995"/>
              <a:gd name="connsiteY1649" fmla="*/ 364133 h 6857997"/>
              <a:gd name="connsiteX1650" fmla="*/ 11258032 w 12191995"/>
              <a:gd name="connsiteY1650" fmla="*/ 348411 h 6857997"/>
              <a:gd name="connsiteX1651" fmla="*/ 11258032 w 12191995"/>
              <a:gd name="connsiteY1651" fmla="*/ 332606 h 6857997"/>
              <a:gd name="connsiteX1652" fmla="*/ 11263293 w 12191995"/>
              <a:gd name="connsiteY1652" fmla="*/ 332606 h 6857997"/>
              <a:gd name="connsiteX1653" fmla="*/ 11268554 w 12191995"/>
              <a:gd name="connsiteY1653" fmla="*/ 332606 h 6857997"/>
              <a:gd name="connsiteX1654" fmla="*/ 11273322 w 12191995"/>
              <a:gd name="connsiteY1654" fmla="*/ 332606 h 6857997"/>
              <a:gd name="connsiteX1655" fmla="*/ 11278584 w 12191995"/>
              <a:gd name="connsiteY1655" fmla="*/ 332606 h 6857997"/>
              <a:gd name="connsiteX1656" fmla="*/ 11278584 w 12191995"/>
              <a:gd name="connsiteY1656" fmla="*/ 330219 h 6857997"/>
              <a:gd name="connsiteX1657" fmla="*/ 11278584 w 12191995"/>
              <a:gd name="connsiteY1657" fmla="*/ 327832 h 6857997"/>
              <a:gd name="connsiteX1658" fmla="*/ 11278584 w 12191995"/>
              <a:gd name="connsiteY1658" fmla="*/ 325939 h 6857997"/>
              <a:gd name="connsiteX1659" fmla="*/ 11278584 w 12191995"/>
              <a:gd name="connsiteY1659" fmla="*/ 323551 h 6857997"/>
              <a:gd name="connsiteX1660" fmla="*/ 11266170 w 12191995"/>
              <a:gd name="connsiteY1660" fmla="*/ 323551 h 6857997"/>
              <a:gd name="connsiteX1661" fmla="*/ 11253263 w 12191995"/>
              <a:gd name="connsiteY1661" fmla="*/ 323551 h 6857997"/>
              <a:gd name="connsiteX1662" fmla="*/ 11240850 w 12191995"/>
              <a:gd name="connsiteY1662" fmla="*/ 323551 h 6857997"/>
              <a:gd name="connsiteX1663" fmla="*/ 10579372 w 12191995"/>
              <a:gd name="connsiteY1663" fmla="*/ 304607 h 6857997"/>
              <a:gd name="connsiteX1664" fmla="*/ 10587358 w 12191995"/>
              <a:gd name="connsiteY1664" fmla="*/ 311656 h 6857997"/>
              <a:gd name="connsiteX1665" fmla="*/ 10594897 w 12191995"/>
              <a:gd name="connsiteY1665" fmla="*/ 318705 h 6857997"/>
              <a:gd name="connsiteX1666" fmla="*/ 10602883 w 12191995"/>
              <a:gd name="connsiteY1666" fmla="*/ 325775 h 6857997"/>
              <a:gd name="connsiteX1667" fmla="*/ 10610890 w 12191995"/>
              <a:gd name="connsiteY1667" fmla="*/ 332845 h 6857997"/>
              <a:gd name="connsiteX1668" fmla="*/ 10618898 w 12191995"/>
              <a:gd name="connsiteY1668" fmla="*/ 339894 h 6857997"/>
              <a:gd name="connsiteX1669" fmla="*/ 10626905 w 12191995"/>
              <a:gd name="connsiteY1669" fmla="*/ 346964 h 6857997"/>
              <a:gd name="connsiteX1670" fmla="*/ 10634891 w 12191995"/>
              <a:gd name="connsiteY1670" fmla="*/ 354013 h 6857997"/>
              <a:gd name="connsiteX1671" fmla="*/ 10642899 w 12191995"/>
              <a:gd name="connsiteY1671" fmla="*/ 361062 h 6857997"/>
              <a:gd name="connsiteX1672" fmla="*/ 10633486 w 12191995"/>
              <a:gd name="connsiteY1672" fmla="*/ 365300 h 6857997"/>
              <a:gd name="connsiteX1673" fmla="*/ 10624073 w 12191995"/>
              <a:gd name="connsiteY1673" fmla="*/ 369069 h 6857997"/>
              <a:gd name="connsiteX1674" fmla="*/ 10614660 w 12191995"/>
              <a:gd name="connsiteY1674" fmla="*/ 372839 h 6857997"/>
              <a:gd name="connsiteX1675" fmla="*/ 10605247 w 12191995"/>
              <a:gd name="connsiteY1675" fmla="*/ 376587 h 6857997"/>
              <a:gd name="connsiteX1676" fmla="*/ 10595834 w 12191995"/>
              <a:gd name="connsiteY1676" fmla="*/ 380824 h 6857997"/>
              <a:gd name="connsiteX1677" fmla="*/ 10586421 w 12191995"/>
              <a:gd name="connsiteY1677" fmla="*/ 384594 h 6857997"/>
              <a:gd name="connsiteX1678" fmla="*/ 10577477 w 12191995"/>
              <a:gd name="connsiteY1678" fmla="*/ 388363 h 6857997"/>
              <a:gd name="connsiteX1679" fmla="*/ 10568064 w 12191995"/>
              <a:gd name="connsiteY1679" fmla="*/ 392132 h 6857997"/>
              <a:gd name="connsiteX1680" fmla="*/ 10569469 w 12191995"/>
              <a:gd name="connsiteY1680" fmla="*/ 381293 h 6857997"/>
              <a:gd name="connsiteX1681" fmla="*/ 10570875 w 12191995"/>
              <a:gd name="connsiteY1681" fmla="*/ 370475 h 6857997"/>
              <a:gd name="connsiteX1682" fmla="*/ 10572302 w 12191995"/>
              <a:gd name="connsiteY1682" fmla="*/ 359209 h 6857997"/>
              <a:gd name="connsiteX1683" fmla="*/ 10573707 w 12191995"/>
              <a:gd name="connsiteY1683" fmla="*/ 348370 h 6857997"/>
              <a:gd name="connsiteX1684" fmla="*/ 10575113 w 12191995"/>
              <a:gd name="connsiteY1684" fmla="*/ 337552 h 6857997"/>
              <a:gd name="connsiteX1685" fmla="*/ 10576540 w 12191995"/>
              <a:gd name="connsiteY1685" fmla="*/ 326244 h 6857997"/>
              <a:gd name="connsiteX1686" fmla="*/ 10577945 w 12191995"/>
              <a:gd name="connsiteY1686" fmla="*/ 315425 h 6857997"/>
              <a:gd name="connsiteX1687" fmla="*/ 10579372 w 12191995"/>
              <a:gd name="connsiteY1687" fmla="*/ 304607 h 6857997"/>
              <a:gd name="connsiteX1688" fmla="*/ 10576071 w 12191995"/>
              <a:gd name="connsiteY1688" fmla="*/ 304117 h 6857997"/>
              <a:gd name="connsiteX1689" fmla="*/ 10574644 w 12191995"/>
              <a:gd name="connsiteY1689" fmla="*/ 314957 h 6857997"/>
              <a:gd name="connsiteX1690" fmla="*/ 10573239 w 12191995"/>
              <a:gd name="connsiteY1690" fmla="*/ 325775 h 6857997"/>
              <a:gd name="connsiteX1691" fmla="*/ 10571833 w 12191995"/>
              <a:gd name="connsiteY1691" fmla="*/ 336615 h 6857997"/>
              <a:gd name="connsiteX1692" fmla="*/ 10570406 w 12191995"/>
              <a:gd name="connsiteY1692" fmla="*/ 347433 h 6857997"/>
              <a:gd name="connsiteX1693" fmla="*/ 10569001 w 12191995"/>
              <a:gd name="connsiteY1693" fmla="*/ 358251 h 6857997"/>
              <a:gd name="connsiteX1694" fmla="*/ 10567574 w 12191995"/>
              <a:gd name="connsiteY1694" fmla="*/ 369069 h 6857997"/>
              <a:gd name="connsiteX1695" fmla="*/ 10566190 w 12191995"/>
              <a:gd name="connsiteY1695" fmla="*/ 379887 h 6857997"/>
              <a:gd name="connsiteX1696" fmla="*/ 10564763 w 12191995"/>
              <a:gd name="connsiteY1696" fmla="*/ 390706 h 6857997"/>
              <a:gd name="connsiteX1697" fmla="*/ 10558651 w 12191995"/>
              <a:gd name="connsiteY1697" fmla="*/ 383657 h 6857997"/>
              <a:gd name="connsiteX1698" fmla="*/ 10553007 w 12191995"/>
              <a:gd name="connsiteY1698" fmla="*/ 376587 h 6857997"/>
              <a:gd name="connsiteX1699" fmla="*/ 10546874 w 12191995"/>
              <a:gd name="connsiteY1699" fmla="*/ 369069 h 6857997"/>
              <a:gd name="connsiteX1700" fmla="*/ 10541231 w 12191995"/>
              <a:gd name="connsiteY1700" fmla="*/ 361999 h 6857997"/>
              <a:gd name="connsiteX1701" fmla="*/ 10535119 w 12191995"/>
              <a:gd name="connsiteY1701" fmla="*/ 354950 h 6857997"/>
              <a:gd name="connsiteX1702" fmla="*/ 10529454 w 12191995"/>
              <a:gd name="connsiteY1702" fmla="*/ 347433 h 6857997"/>
              <a:gd name="connsiteX1703" fmla="*/ 10523342 w 12191995"/>
              <a:gd name="connsiteY1703" fmla="*/ 340384 h 6857997"/>
              <a:gd name="connsiteX1704" fmla="*/ 10517698 w 12191995"/>
              <a:gd name="connsiteY1704" fmla="*/ 333314 h 6857997"/>
              <a:gd name="connsiteX1705" fmla="*/ 10524769 w 12191995"/>
              <a:gd name="connsiteY1705" fmla="*/ 329544 h 6857997"/>
              <a:gd name="connsiteX1706" fmla="*/ 10532286 w 12191995"/>
              <a:gd name="connsiteY1706" fmla="*/ 325775 h 6857997"/>
              <a:gd name="connsiteX1707" fmla="*/ 10539335 w 12191995"/>
              <a:gd name="connsiteY1707" fmla="*/ 322006 h 6857997"/>
              <a:gd name="connsiteX1708" fmla="*/ 10546874 w 12191995"/>
              <a:gd name="connsiteY1708" fmla="*/ 318705 h 6857997"/>
              <a:gd name="connsiteX1709" fmla="*/ 10553944 w 12191995"/>
              <a:gd name="connsiteY1709" fmla="*/ 314957 h 6857997"/>
              <a:gd name="connsiteX1710" fmla="*/ 10561462 w 12191995"/>
              <a:gd name="connsiteY1710" fmla="*/ 311187 h 6857997"/>
              <a:gd name="connsiteX1711" fmla="*/ 10568532 w 12191995"/>
              <a:gd name="connsiteY1711" fmla="*/ 307887 h 6857997"/>
              <a:gd name="connsiteX1712" fmla="*/ 10576071 w 12191995"/>
              <a:gd name="connsiteY1712" fmla="*/ 304117 h 6857997"/>
              <a:gd name="connsiteX1713" fmla="*/ 10495103 w 12191995"/>
              <a:gd name="connsiteY1713" fmla="*/ 283886 h 6857997"/>
              <a:gd name="connsiteX1714" fmla="*/ 10492760 w 12191995"/>
              <a:gd name="connsiteY1714" fmla="*/ 292831 h 6857997"/>
              <a:gd name="connsiteX1715" fmla="*/ 10490397 w 12191995"/>
              <a:gd name="connsiteY1715" fmla="*/ 301775 h 6857997"/>
              <a:gd name="connsiteX1716" fmla="*/ 10488033 w 12191995"/>
              <a:gd name="connsiteY1716" fmla="*/ 310250 h 6857997"/>
              <a:gd name="connsiteX1717" fmla="*/ 10485690 w 12191995"/>
              <a:gd name="connsiteY1717" fmla="*/ 319173 h 6857997"/>
              <a:gd name="connsiteX1718" fmla="*/ 10483326 w 12191995"/>
              <a:gd name="connsiteY1718" fmla="*/ 327670 h 6857997"/>
              <a:gd name="connsiteX1719" fmla="*/ 10480962 w 12191995"/>
              <a:gd name="connsiteY1719" fmla="*/ 336615 h 6857997"/>
              <a:gd name="connsiteX1720" fmla="*/ 10478620 w 12191995"/>
              <a:gd name="connsiteY1720" fmla="*/ 345069 h 6857997"/>
              <a:gd name="connsiteX1721" fmla="*/ 10476277 w 12191995"/>
              <a:gd name="connsiteY1721" fmla="*/ 354013 h 6857997"/>
              <a:gd name="connsiteX1722" fmla="*/ 10476277 w 12191995"/>
              <a:gd name="connsiteY1722" fmla="*/ 348370 h 6857997"/>
              <a:gd name="connsiteX1723" fmla="*/ 10476277 w 12191995"/>
              <a:gd name="connsiteY1723" fmla="*/ 342726 h 6857997"/>
              <a:gd name="connsiteX1724" fmla="*/ 10476277 w 12191995"/>
              <a:gd name="connsiteY1724" fmla="*/ 337083 h 6857997"/>
              <a:gd name="connsiteX1725" fmla="*/ 10476277 w 12191995"/>
              <a:gd name="connsiteY1725" fmla="*/ 331418 h 6857997"/>
              <a:gd name="connsiteX1726" fmla="*/ 10476277 w 12191995"/>
              <a:gd name="connsiteY1726" fmla="*/ 325775 h 6857997"/>
              <a:gd name="connsiteX1727" fmla="*/ 10476277 w 12191995"/>
              <a:gd name="connsiteY1727" fmla="*/ 320132 h 6857997"/>
              <a:gd name="connsiteX1728" fmla="*/ 10476746 w 12191995"/>
              <a:gd name="connsiteY1728" fmla="*/ 314488 h 6857997"/>
              <a:gd name="connsiteX1729" fmla="*/ 10476746 w 12191995"/>
              <a:gd name="connsiteY1729" fmla="*/ 308824 h 6857997"/>
              <a:gd name="connsiteX1730" fmla="*/ 10478620 w 12191995"/>
              <a:gd name="connsiteY1730" fmla="*/ 305991 h 6857997"/>
              <a:gd name="connsiteX1731" fmla="*/ 10480962 w 12191995"/>
              <a:gd name="connsiteY1731" fmla="*/ 302712 h 6857997"/>
              <a:gd name="connsiteX1732" fmla="*/ 10483326 w 12191995"/>
              <a:gd name="connsiteY1732" fmla="*/ 299411 h 6857997"/>
              <a:gd name="connsiteX1733" fmla="*/ 10485690 w 12191995"/>
              <a:gd name="connsiteY1733" fmla="*/ 296579 h 6857997"/>
              <a:gd name="connsiteX1734" fmla="*/ 10488033 w 12191995"/>
              <a:gd name="connsiteY1734" fmla="*/ 293299 h 6857997"/>
              <a:gd name="connsiteX1735" fmla="*/ 10490397 w 12191995"/>
              <a:gd name="connsiteY1735" fmla="*/ 290467 h 6857997"/>
              <a:gd name="connsiteX1736" fmla="*/ 10492760 w 12191995"/>
              <a:gd name="connsiteY1736" fmla="*/ 287166 h 6857997"/>
              <a:gd name="connsiteX1737" fmla="*/ 10495103 w 12191995"/>
              <a:gd name="connsiteY1737" fmla="*/ 283886 h 6857997"/>
              <a:gd name="connsiteX1738" fmla="*/ 10498872 w 12191995"/>
              <a:gd name="connsiteY1738" fmla="*/ 282481 h 6857997"/>
              <a:gd name="connsiteX1739" fmla="*/ 10500747 w 12191995"/>
              <a:gd name="connsiteY1739" fmla="*/ 288593 h 6857997"/>
              <a:gd name="connsiteX1740" fmla="*/ 10502173 w 12191995"/>
              <a:gd name="connsiteY1740" fmla="*/ 294705 h 6857997"/>
              <a:gd name="connsiteX1741" fmla="*/ 10504047 w 12191995"/>
              <a:gd name="connsiteY1741" fmla="*/ 300838 h 6857997"/>
              <a:gd name="connsiteX1742" fmla="*/ 10505922 w 12191995"/>
              <a:gd name="connsiteY1742" fmla="*/ 306950 h 6857997"/>
              <a:gd name="connsiteX1743" fmla="*/ 10507817 w 12191995"/>
              <a:gd name="connsiteY1743" fmla="*/ 313530 h 6857997"/>
              <a:gd name="connsiteX1744" fmla="*/ 10509691 w 12191995"/>
              <a:gd name="connsiteY1744" fmla="*/ 319663 h 6857997"/>
              <a:gd name="connsiteX1745" fmla="*/ 10511096 w 12191995"/>
              <a:gd name="connsiteY1745" fmla="*/ 325775 h 6857997"/>
              <a:gd name="connsiteX1746" fmla="*/ 10512971 w 12191995"/>
              <a:gd name="connsiteY1746" fmla="*/ 331887 h 6857997"/>
              <a:gd name="connsiteX1747" fmla="*/ 10508754 w 12191995"/>
              <a:gd name="connsiteY1747" fmla="*/ 335656 h 6857997"/>
              <a:gd name="connsiteX1748" fmla="*/ 10504047 w 12191995"/>
              <a:gd name="connsiteY1748" fmla="*/ 339426 h 6857997"/>
              <a:gd name="connsiteX1749" fmla="*/ 10499810 w 12191995"/>
              <a:gd name="connsiteY1749" fmla="*/ 343195 h 6857997"/>
              <a:gd name="connsiteX1750" fmla="*/ 10495103 w 12191995"/>
              <a:gd name="connsiteY1750" fmla="*/ 346964 h 6857997"/>
              <a:gd name="connsiteX1751" fmla="*/ 10490865 w 12191995"/>
              <a:gd name="connsiteY1751" fmla="*/ 350712 h 6857997"/>
              <a:gd name="connsiteX1752" fmla="*/ 10486159 w 12191995"/>
              <a:gd name="connsiteY1752" fmla="*/ 354482 h 6857997"/>
              <a:gd name="connsiteX1753" fmla="*/ 10481921 w 12191995"/>
              <a:gd name="connsiteY1753" fmla="*/ 358251 h 6857997"/>
              <a:gd name="connsiteX1754" fmla="*/ 10477214 w 12191995"/>
              <a:gd name="connsiteY1754" fmla="*/ 361999 h 6857997"/>
              <a:gd name="connsiteX1755" fmla="*/ 10480047 w 12191995"/>
              <a:gd name="connsiteY1755" fmla="*/ 352139 h 6857997"/>
              <a:gd name="connsiteX1756" fmla="*/ 10482858 w 12191995"/>
              <a:gd name="connsiteY1756" fmla="*/ 342258 h 6857997"/>
              <a:gd name="connsiteX1757" fmla="*/ 10485222 w 12191995"/>
              <a:gd name="connsiteY1757" fmla="*/ 331887 h 6857997"/>
              <a:gd name="connsiteX1758" fmla="*/ 10488033 w 12191995"/>
              <a:gd name="connsiteY1758" fmla="*/ 322006 h 6857997"/>
              <a:gd name="connsiteX1759" fmla="*/ 10490865 w 12191995"/>
              <a:gd name="connsiteY1759" fmla="*/ 312124 h 6857997"/>
              <a:gd name="connsiteX1760" fmla="*/ 10493208 w 12191995"/>
              <a:gd name="connsiteY1760" fmla="*/ 302243 h 6857997"/>
              <a:gd name="connsiteX1761" fmla="*/ 10496040 w 12191995"/>
              <a:gd name="connsiteY1761" fmla="*/ 292362 h 6857997"/>
              <a:gd name="connsiteX1762" fmla="*/ 10498872 w 12191995"/>
              <a:gd name="connsiteY1762" fmla="*/ 282481 h 6857997"/>
              <a:gd name="connsiteX1763" fmla="*/ 10665494 w 12191995"/>
              <a:gd name="connsiteY1763" fmla="*/ 274474 h 6857997"/>
              <a:gd name="connsiteX1764" fmla="*/ 10673033 w 12191995"/>
              <a:gd name="connsiteY1764" fmla="*/ 282481 h 6857997"/>
              <a:gd name="connsiteX1765" fmla="*/ 10680082 w 12191995"/>
              <a:gd name="connsiteY1765" fmla="*/ 290467 h 6857997"/>
              <a:gd name="connsiteX1766" fmla="*/ 10687621 w 12191995"/>
              <a:gd name="connsiteY1766" fmla="*/ 298474 h 6857997"/>
              <a:gd name="connsiteX1767" fmla="*/ 10695138 w 12191995"/>
              <a:gd name="connsiteY1767" fmla="*/ 306481 h 6857997"/>
              <a:gd name="connsiteX1768" fmla="*/ 10702187 w 12191995"/>
              <a:gd name="connsiteY1768" fmla="*/ 314020 h 6857997"/>
              <a:gd name="connsiteX1769" fmla="*/ 10709726 w 12191995"/>
              <a:gd name="connsiteY1769" fmla="*/ 322006 h 6857997"/>
              <a:gd name="connsiteX1770" fmla="*/ 10717265 w 12191995"/>
              <a:gd name="connsiteY1770" fmla="*/ 330013 h 6857997"/>
              <a:gd name="connsiteX1771" fmla="*/ 10724314 w 12191995"/>
              <a:gd name="connsiteY1771" fmla="*/ 338020 h 6857997"/>
              <a:gd name="connsiteX1772" fmla="*/ 10714901 w 12191995"/>
              <a:gd name="connsiteY1772" fmla="*/ 340384 h 6857997"/>
              <a:gd name="connsiteX1773" fmla="*/ 10705488 w 12191995"/>
              <a:gd name="connsiteY1773" fmla="*/ 343195 h 6857997"/>
              <a:gd name="connsiteX1774" fmla="*/ 10695607 w 12191995"/>
              <a:gd name="connsiteY1774" fmla="*/ 346027 h 6857997"/>
              <a:gd name="connsiteX1775" fmla="*/ 10686215 w 12191995"/>
              <a:gd name="connsiteY1775" fmla="*/ 348838 h 6857997"/>
              <a:gd name="connsiteX1776" fmla="*/ 10676781 w 12191995"/>
              <a:gd name="connsiteY1776" fmla="*/ 351181 h 6857997"/>
              <a:gd name="connsiteX1777" fmla="*/ 10666899 w 12191995"/>
              <a:gd name="connsiteY1777" fmla="*/ 354013 h 6857997"/>
              <a:gd name="connsiteX1778" fmla="*/ 10657486 w 12191995"/>
              <a:gd name="connsiteY1778" fmla="*/ 356845 h 6857997"/>
              <a:gd name="connsiteX1779" fmla="*/ 10648074 w 12191995"/>
              <a:gd name="connsiteY1779" fmla="*/ 359209 h 6857997"/>
              <a:gd name="connsiteX1780" fmla="*/ 10649969 w 12191995"/>
              <a:gd name="connsiteY1780" fmla="*/ 348838 h 6857997"/>
              <a:gd name="connsiteX1781" fmla="*/ 10652311 w 12191995"/>
              <a:gd name="connsiteY1781" fmla="*/ 338020 h 6857997"/>
              <a:gd name="connsiteX1782" fmla="*/ 10654675 w 12191995"/>
              <a:gd name="connsiteY1782" fmla="*/ 327670 h 6857997"/>
              <a:gd name="connsiteX1783" fmla="*/ 10656571 w 12191995"/>
              <a:gd name="connsiteY1783" fmla="*/ 316831 h 6857997"/>
              <a:gd name="connsiteX1784" fmla="*/ 10658913 w 12191995"/>
              <a:gd name="connsiteY1784" fmla="*/ 306481 h 6857997"/>
              <a:gd name="connsiteX1785" fmla="*/ 10661256 w 12191995"/>
              <a:gd name="connsiteY1785" fmla="*/ 295642 h 6857997"/>
              <a:gd name="connsiteX1786" fmla="*/ 10663151 w 12191995"/>
              <a:gd name="connsiteY1786" fmla="*/ 285292 h 6857997"/>
              <a:gd name="connsiteX1787" fmla="*/ 10665494 w 12191995"/>
              <a:gd name="connsiteY1787" fmla="*/ 274474 h 6857997"/>
              <a:gd name="connsiteX1788" fmla="*/ 10662214 w 12191995"/>
              <a:gd name="connsiteY1788" fmla="*/ 273515 h 6857997"/>
              <a:gd name="connsiteX1789" fmla="*/ 10660319 w 12191995"/>
              <a:gd name="connsiteY1789" fmla="*/ 284355 h 6857997"/>
              <a:gd name="connsiteX1790" fmla="*/ 10657955 w 12191995"/>
              <a:gd name="connsiteY1790" fmla="*/ 294705 h 6857997"/>
              <a:gd name="connsiteX1791" fmla="*/ 10655612 w 12191995"/>
              <a:gd name="connsiteY1791" fmla="*/ 305523 h 6857997"/>
              <a:gd name="connsiteX1792" fmla="*/ 10653738 w 12191995"/>
              <a:gd name="connsiteY1792" fmla="*/ 316362 h 6857997"/>
              <a:gd name="connsiteX1793" fmla="*/ 10651374 w 12191995"/>
              <a:gd name="connsiteY1793" fmla="*/ 326712 h 6857997"/>
              <a:gd name="connsiteX1794" fmla="*/ 10649032 w 12191995"/>
              <a:gd name="connsiteY1794" fmla="*/ 337552 h 6857997"/>
              <a:gd name="connsiteX1795" fmla="*/ 10647158 w 12191995"/>
              <a:gd name="connsiteY1795" fmla="*/ 347901 h 6857997"/>
              <a:gd name="connsiteX1796" fmla="*/ 10644773 w 12191995"/>
              <a:gd name="connsiteY1796" fmla="*/ 358719 h 6857997"/>
              <a:gd name="connsiteX1797" fmla="*/ 10636787 w 12191995"/>
              <a:gd name="connsiteY1797" fmla="*/ 351671 h 6857997"/>
              <a:gd name="connsiteX1798" fmla="*/ 10628779 w 12191995"/>
              <a:gd name="connsiteY1798" fmla="*/ 344600 h 6857997"/>
              <a:gd name="connsiteX1799" fmla="*/ 10620793 w 12191995"/>
              <a:gd name="connsiteY1799" fmla="*/ 337552 h 6857997"/>
              <a:gd name="connsiteX1800" fmla="*/ 10612764 w 12191995"/>
              <a:gd name="connsiteY1800" fmla="*/ 330013 h 6857997"/>
              <a:gd name="connsiteX1801" fmla="*/ 10605247 w 12191995"/>
              <a:gd name="connsiteY1801" fmla="*/ 322943 h 6857997"/>
              <a:gd name="connsiteX1802" fmla="*/ 10597240 w 12191995"/>
              <a:gd name="connsiteY1802" fmla="*/ 315894 h 6857997"/>
              <a:gd name="connsiteX1803" fmla="*/ 10589253 w 12191995"/>
              <a:gd name="connsiteY1803" fmla="*/ 308824 h 6857997"/>
              <a:gd name="connsiteX1804" fmla="*/ 10581246 w 12191995"/>
              <a:gd name="connsiteY1804" fmla="*/ 301775 h 6857997"/>
              <a:gd name="connsiteX1805" fmla="*/ 10591128 w 12191995"/>
              <a:gd name="connsiteY1805" fmla="*/ 298474 h 6857997"/>
              <a:gd name="connsiteX1806" fmla="*/ 10601477 w 12191995"/>
              <a:gd name="connsiteY1806" fmla="*/ 294705 h 6857997"/>
              <a:gd name="connsiteX1807" fmla="*/ 10611849 w 12191995"/>
              <a:gd name="connsiteY1807" fmla="*/ 291425 h 6857997"/>
              <a:gd name="connsiteX1808" fmla="*/ 10621730 w 12191995"/>
              <a:gd name="connsiteY1808" fmla="*/ 287656 h 6857997"/>
              <a:gd name="connsiteX1809" fmla="*/ 10632080 w 12191995"/>
              <a:gd name="connsiteY1809" fmla="*/ 284355 h 6857997"/>
              <a:gd name="connsiteX1810" fmla="*/ 10641962 w 12191995"/>
              <a:gd name="connsiteY1810" fmla="*/ 280586 h 6857997"/>
              <a:gd name="connsiteX1811" fmla="*/ 10652311 w 12191995"/>
              <a:gd name="connsiteY1811" fmla="*/ 277285 h 6857997"/>
              <a:gd name="connsiteX1812" fmla="*/ 10662214 w 12191995"/>
              <a:gd name="connsiteY1812" fmla="*/ 273515 h 6857997"/>
              <a:gd name="connsiteX1813" fmla="*/ 10541231 w 12191995"/>
              <a:gd name="connsiteY1813" fmla="*/ 266467 h 6857997"/>
              <a:gd name="connsiteX1814" fmla="*/ 10545469 w 12191995"/>
              <a:gd name="connsiteY1814" fmla="*/ 270704 h 6857997"/>
              <a:gd name="connsiteX1815" fmla="*/ 10549706 w 12191995"/>
              <a:gd name="connsiteY1815" fmla="*/ 274942 h 6857997"/>
              <a:gd name="connsiteX1816" fmla="*/ 10553944 w 12191995"/>
              <a:gd name="connsiteY1816" fmla="*/ 279180 h 6857997"/>
              <a:gd name="connsiteX1817" fmla="*/ 10558161 w 12191995"/>
              <a:gd name="connsiteY1817" fmla="*/ 283397 h 6857997"/>
              <a:gd name="connsiteX1818" fmla="*/ 10562420 w 12191995"/>
              <a:gd name="connsiteY1818" fmla="*/ 288124 h 6857997"/>
              <a:gd name="connsiteX1819" fmla="*/ 10566658 w 12191995"/>
              <a:gd name="connsiteY1819" fmla="*/ 292362 h 6857997"/>
              <a:gd name="connsiteX1820" fmla="*/ 10570875 w 12191995"/>
              <a:gd name="connsiteY1820" fmla="*/ 296579 h 6857997"/>
              <a:gd name="connsiteX1821" fmla="*/ 10575113 w 12191995"/>
              <a:gd name="connsiteY1821" fmla="*/ 300838 h 6857997"/>
              <a:gd name="connsiteX1822" fmla="*/ 10568064 w 12191995"/>
              <a:gd name="connsiteY1822" fmla="*/ 304117 h 6857997"/>
              <a:gd name="connsiteX1823" fmla="*/ 10560993 w 12191995"/>
              <a:gd name="connsiteY1823" fmla="*/ 307887 h 6857997"/>
              <a:gd name="connsiteX1824" fmla="*/ 10553944 w 12191995"/>
              <a:gd name="connsiteY1824" fmla="*/ 311656 h 6857997"/>
              <a:gd name="connsiteX1825" fmla="*/ 10546406 w 12191995"/>
              <a:gd name="connsiteY1825" fmla="*/ 314957 h 6857997"/>
              <a:gd name="connsiteX1826" fmla="*/ 10539335 w 12191995"/>
              <a:gd name="connsiteY1826" fmla="*/ 318705 h 6857997"/>
              <a:gd name="connsiteX1827" fmla="*/ 10532286 w 12191995"/>
              <a:gd name="connsiteY1827" fmla="*/ 322006 h 6857997"/>
              <a:gd name="connsiteX1828" fmla="*/ 10525237 w 12191995"/>
              <a:gd name="connsiteY1828" fmla="*/ 325775 h 6857997"/>
              <a:gd name="connsiteX1829" fmla="*/ 10518167 w 12191995"/>
              <a:gd name="connsiteY1829" fmla="*/ 329076 h 6857997"/>
              <a:gd name="connsiteX1830" fmla="*/ 10520999 w 12191995"/>
              <a:gd name="connsiteY1830" fmla="*/ 321537 h 6857997"/>
              <a:gd name="connsiteX1831" fmla="*/ 10523810 w 12191995"/>
              <a:gd name="connsiteY1831" fmla="*/ 313530 h 6857997"/>
              <a:gd name="connsiteX1832" fmla="*/ 10526643 w 12191995"/>
              <a:gd name="connsiteY1832" fmla="*/ 305523 h 6857997"/>
              <a:gd name="connsiteX1833" fmla="*/ 10529454 w 12191995"/>
              <a:gd name="connsiteY1833" fmla="*/ 298005 h 6857997"/>
              <a:gd name="connsiteX1834" fmla="*/ 10532755 w 12191995"/>
              <a:gd name="connsiteY1834" fmla="*/ 289998 h 6857997"/>
              <a:gd name="connsiteX1835" fmla="*/ 10535566 w 12191995"/>
              <a:gd name="connsiteY1835" fmla="*/ 282012 h 6857997"/>
              <a:gd name="connsiteX1836" fmla="*/ 10538398 w 12191995"/>
              <a:gd name="connsiteY1836" fmla="*/ 274474 h 6857997"/>
              <a:gd name="connsiteX1837" fmla="*/ 10541231 w 12191995"/>
              <a:gd name="connsiteY1837" fmla="*/ 266467 h 6857997"/>
              <a:gd name="connsiteX1838" fmla="*/ 10537930 w 12191995"/>
              <a:gd name="connsiteY1838" fmla="*/ 265998 h 6857997"/>
              <a:gd name="connsiteX1839" fmla="*/ 10535119 w 12191995"/>
              <a:gd name="connsiteY1839" fmla="*/ 273515 h 6857997"/>
              <a:gd name="connsiteX1840" fmla="*/ 10532286 w 12191995"/>
              <a:gd name="connsiteY1840" fmla="*/ 281523 h 6857997"/>
              <a:gd name="connsiteX1841" fmla="*/ 10529454 w 12191995"/>
              <a:gd name="connsiteY1841" fmla="*/ 289061 h 6857997"/>
              <a:gd name="connsiteX1842" fmla="*/ 10526643 w 12191995"/>
              <a:gd name="connsiteY1842" fmla="*/ 296579 h 6857997"/>
              <a:gd name="connsiteX1843" fmla="*/ 10523810 w 12191995"/>
              <a:gd name="connsiteY1843" fmla="*/ 304117 h 6857997"/>
              <a:gd name="connsiteX1844" fmla="*/ 10520999 w 12191995"/>
              <a:gd name="connsiteY1844" fmla="*/ 312124 h 6857997"/>
              <a:gd name="connsiteX1845" fmla="*/ 10518167 w 12191995"/>
              <a:gd name="connsiteY1845" fmla="*/ 319663 h 6857997"/>
              <a:gd name="connsiteX1846" fmla="*/ 10515356 w 12191995"/>
              <a:gd name="connsiteY1846" fmla="*/ 327202 h 6857997"/>
              <a:gd name="connsiteX1847" fmla="*/ 10513460 w 12191995"/>
              <a:gd name="connsiteY1847" fmla="*/ 321069 h 6857997"/>
              <a:gd name="connsiteX1848" fmla="*/ 10511586 w 12191995"/>
              <a:gd name="connsiteY1848" fmla="*/ 314957 h 6857997"/>
              <a:gd name="connsiteX1849" fmla="*/ 10509691 w 12191995"/>
              <a:gd name="connsiteY1849" fmla="*/ 308355 h 6857997"/>
              <a:gd name="connsiteX1850" fmla="*/ 10507817 w 12191995"/>
              <a:gd name="connsiteY1850" fmla="*/ 302243 h 6857997"/>
              <a:gd name="connsiteX1851" fmla="*/ 10506390 w 12191995"/>
              <a:gd name="connsiteY1851" fmla="*/ 296110 h 6857997"/>
              <a:gd name="connsiteX1852" fmla="*/ 10504516 w 12191995"/>
              <a:gd name="connsiteY1852" fmla="*/ 289998 h 6857997"/>
              <a:gd name="connsiteX1853" fmla="*/ 10502642 w 12191995"/>
              <a:gd name="connsiteY1853" fmla="*/ 283397 h 6857997"/>
              <a:gd name="connsiteX1854" fmla="*/ 10500747 w 12191995"/>
              <a:gd name="connsiteY1854" fmla="*/ 277285 h 6857997"/>
              <a:gd name="connsiteX1855" fmla="*/ 10505453 w 12191995"/>
              <a:gd name="connsiteY1855" fmla="*/ 275879 h 6857997"/>
              <a:gd name="connsiteX1856" fmla="*/ 10510159 w 12191995"/>
              <a:gd name="connsiteY1856" fmla="*/ 274474 h 6857997"/>
              <a:gd name="connsiteX1857" fmla="*/ 10514866 w 12191995"/>
              <a:gd name="connsiteY1857" fmla="*/ 273047 h 6857997"/>
              <a:gd name="connsiteX1858" fmla="*/ 10519572 w 12191995"/>
              <a:gd name="connsiteY1858" fmla="*/ 271641 h 6857997"/>
              <a:gd name="connsiteX1859" fmla="*/ 10524279 w 12191995"/>
              <a:gd name="connsiteY1859" fmla="*/ 270236 h 6857997"/>
              <a:gd name="connsiteX1860" fmla="*/ 10528985 w 12191995"/>
              <a:gd name="connsiteY1860" fmla="*/ 268830 h 6857997"/>
              <a:gd name="connsiteX1861" fmla="*/ 10533223 w 12191995"/>
              <a:gd name="connsiteY1861" fmla="*/ 267404 h 6857997"/>
              <a:gd name="connsiteX1862" fmla="*/ 10537930 w 12191995"/>
              <a:gd name="connsiteY1862" fmla="*/ 265998 h 6857997"/>
              <a:gd name="connsiteX1863" fmla="*/ 10885760 w 12191995"/>
              <a:gd name="connsiteY1863" fmla="*/ 261292 h 6857997"/>
              <a:gd name="connsiteX1864" fmla="*/ 10886718 w 12191995"/>
              <a:gd name="connsiteY1864" fmla="*/ 262697 h 6857997"/>
              <a:gd name="connsiteX1865" fmla="*/ 10887656 w 12191995"/>
              <a:gd name="connsiteY1865" fmla="*/ 263634 h 6857997"/>
              <a:gd name="connsiteX1866" fmla="*/ 10888124 w 12191995"/>
              <a:gd name="connsiteY1866" fmla="*/ 265061 h 6857997"/>
              <a:gd name="connsiteX1867" fmla="*/ 10889061 w 12191995"/>
              <a:gd name="connsiteY1867" fmla="*/ 266467 h 6857997"/>
              <a:gd name="connsiteX1868" fmla="*/ 10890019 w 12191995"/>
              <a:gd name="connsiteY1868" fmla="*/ 267404 h 6857997"/>
              <a:gd name="connsiteX1869" fmla="*/ 10890956 w 12191995"/>
              <a:gd name="connsiteY1869" fmla="*/ 268830 h 6857997"/>
              <a:gd name="connsiteX1870" fmla="*/ 10891893 w 12191995"/>
              <a:gd name="connsiteY1870" fmla="*/ 270236 h 6857997"/>
              <a:gd name="connsiteX1871" fmla="*/ 10892830 w 12191995"/>
              <a:gd name="connsiteY1871" fmla="*/ 271641 h 6857997"/>
              <a:gd name="connsiteX1872" fmla="*/ 10893789 w 12191995"/>
              <a:gd name="connsiteY1872" fmla="*/ 275879 h 6857997"/>
              <a:gd name="connsiteX1873" fmla="*/ 10895194 w 12191995"/>
              <a:gd name="connsiteY1873" fmla="*/ 280117 h 6857997"/>
              <a:gd name="connsiteX1874" fmla="*/ 10896131 w 12191995"/>
              <a:gd name="connsiteY1874" fmla="*/ 284823 h 6857997"/>
              <a:gd name="connsiteX1875" fmla="*/ 10897068 w 12191995"/>
              <a:gd name="connsiteY1875" fmla="*/ 289061 h 6857997"/>
              <a:gd name="connsiteX1876" fmla="*/ 10898474 w 12191995"/>
              <a:gd name="connsiteY1876" fmla="*/ 293299 h 6857997"/>
              <a:gd name="connsiteX1877" fmla="*/ 10899432 w 12191995"/>
              <a:gd name="connsiteY1877" fmla="*/ 298005 h 6857997"/>
              <a:gd name="connsiteX1878" fmla="*/ 10900838 w 12191995"/>
              <a:gd name="connsiteY1878" fmla="*/ 302243 h 6857997"/>
              <a:gd name="connsiteX1879" fmla="*/ 10901775 w 12191995"/>
              <a:gd name="connsiteY1879" fmla="*/ 306481 h 6857997"/>
              <a:gd name="connsiteX1880" fmla="*/ 10899901 w 12191995"/>
              <a:gd name="connsiteY1880" fmla="*/ 300838 h 6857997"/>
              <a:gd name="connsiteX1881" fmla="*/ 10897558 w 12191995"/>
              <a:gd name="connsiteY1881" fmla="*/ 295194 h 6857997"/>
              <a:gd name="connsiteX1882" fmla="*/ 10895663 w 12191995"/>
              <a:gd name="connsiteY1882" fmla="*/ 289530 h 6857997"/>
              <a:gd name="connsiteX1883" fmla="*/ 10893789 w 12191995"/>
              <a:gd name="connsiteY1883" fmla="*/ 283886 h 6857997"/>
              <a:gd name="connsiteX1884" fmla="*/ 10891893 w 12191995"/>
              <a:gd name="connsiteY1884" fmla="*/ 278243 h 6857997"/>
              <a:gd name="connsiteX1885" fmla="*/ 10889530 w 12191995"/>
              <a:gd name="connsiteY1885" fmla="*/ 272600 h 6857997"/>
              <a:gd name="connsiteX1886" fmla="*/ 10887656 w 12191995"/>
              <a:gd name="connsiteY1886" fmla="*/ 266935 h 6857997"/>
              <a:gd name="connsiteX1887" fmla="*/ 10885760 w 12191995"/>
              <a:gd name="connsiteY1887" fmla="*/ 261292 h 6857997"/>
              <a:gd name="connsiteX1888" fmla="*/ 10758686 w 12191995"/>
              <a:gd name="connsiteY1888" fmla="*/ 260802 h 6857997"/>
              <a:gd name="connsiteX1889" fmla="*/ 10764329 w 12191995"/>
              <a:gd name="connsiteY1889" fmla="*/ 267872 h 6857997"/>
              <a:gd name="connsiteX1890" fmla="*/ 10769973 w 12191995"/>
              <a:gd name="connsiteY1890" fmla="*/ 274942 h 6857997"/>
              <a:gd name="connsiteX1891" fmla="*/ 10775638 w 12191995"/>
              <a:gd name="connsiteY1891" fmla="*/ 282012 h 6857997"/>
              <a:gd name="connsiteX1892" fmla="*/ 10781281 w 12191995"/>
              <a:gd name="connsiteY1892" fmla="*/ 289061 h 6857997"/>
              <a:gd name="connsiteX1893" fmla="*/ 10786925 w 12191995"/>
              <a:gd name="connsiteY1893" fmla="*/ 296110 h 6857997"/>
              <a:gd name="connsiteX1894" fmla="*/ 10792568 w 12191995"/>
              <a:gd name="connsiteY1894" fmla="*/ 303180 h 6857997"/>
              <a:gd name="connsiteX1895" fmla="*/ 10798233 w 12191995"/>
              <a:gd name="connsiteY1895" fmla="*/ 310250 h 6857997"/>
              <a:gd name="connsiteX1896" fmla="*/ 10803876 w 12191995"/>
              <a:gd name="connsiteY1896" fmla="*/ 317299 h 6857997"/>
              <a:gd name="connsiteX1897" fmla="*/ 10803408 w 12191995"/>
              <a:gd name="connsiteY1897" fmla="*/ 318236 h 6857997"/>
              <a:gd name="connsiteX1898" fmla="*/ 10802918 w 12191995"/>
              <a:gd name="connsiteY1898" fmla="*/ 319173 h 6857997"/>
              <a:gd name="connsiteX1899" fmla="*/ 10802450 w 12191995"/>
              <a:gd name="connsiteY1899" fmla="*/ 320132 h 6857997"/>
              <a:gd name="connsiteX1900" fmla="*/ 10801981 w 12191995"/>
              <a:gd name="connsiteY1900" fmla="*/ 321069 h 6857997"/>
              <a:gd name="connsiteX1901" fmla="*/ 10801512 w 12191995"/>
              <a:gd name="connsiteY1901" fmla="*/ 322006 h 6857997"/>
              <a:gd name="connsiteX1902" fmla="*/ 10801512 w 12191995"/>
              <a:gd name="connsiteY1902" fmla="*/ 322943 h 6857997"/>
              <a:gd name="connsiteX1903" fmla="*/ 10801044 w 12191995"/>
              <a:gd name="connsiteY1903" fmla="*/ 323901 h 6857997"/>
              <a:gd name="connsiteX1904" fmla="*/ 10801044 w 12191995"/>
              <a:gd name="connsiteY1904" fmla="*/ 324838 h 6857997"/>
              <a:gd name="connsiteX1905" fmla="*/ 10792100 w 12191995"/>
              <a:gd name="connsiteY1905" fmla="*/ 326712 h 6857997"/>
              <a:gd name="connsiteX1906" fmla="*/ 10783155 w 12191995"/>
              <a:gd name="connsiteY1906" fmla="*/ 328118 h 6857997"/>
              <a:gd name="connsiteX1907" fmla="*/ 10774211 w 12191995"/>
              <a:gd name="connsiteY1907" fmla="*/ 329544 h 6857997"/>
              <a:gd name="connsiteX1908" fmla="*/ 10765266 w 12191995"/>
              <a:gd name="connsiteY1908" fmla="*/ 330950 h 6857997"/>
              <a:gd name="connsiteX1909" fmla="*/ 10756790 w 12191995"/>
              <a:gd name="connsiteY1909" fmla="*/ 332355 h 6857997"/>
              <a:gd name="connsiteX1910" fmla="*/ 10747846 w 12191995"/>
              <a:gd name="connsiteY1910" fmla="*/ 333782 h 6857997"/>
              <a:gd name="connsiteX1911" fmla="*/ 10738902 w 12191995"/>
              <a:gd name="connsiteY1911" fmla="*/ 335188 h 6857997"/>
              <a:gd name="connsiteX1912" fmla="*/ 10729979 w 12191995"/>
              <a:gd name="connsiteY1912" fmla="*/ 336615 h 6857997"/>
              <a:gd name="connsiteX1913" fmla="*/ 10732790 w 12191995"/>
              <a:gd name="connsiteY1913" fmla="*/ 327202 h 6857997"/>
              <a:gd name="connsiteX1914" fmla="*/ 10735132 w 12191995"/>
              <a:gd name="connsiteY1914" fmla="*/ 318236 h 6857997"/>
              <a:gd name="connsiteX1915" fmla="*/ 10737965 w 12191995"/>
              <a:gd name="connsiteY1915" fmla="*/ 308824 h 6857997"/>
              <a:gd name="connsiteX1916" fmla="*/ 10740797 w 12191995"/>
              <a:gd name="connsiteY1916" fmla="*/ 299411 h 6857997"/>
              <a:gd name="connsiteX1917" fmla="*/ 10743629 w 12191995"/>
              <a:gd name="connsiteY1917" fmla="*/ 289998 h 6857997"/>
              <a:gd name="connsiteX1918" fmla="*/ 10746441 w 12191995"/>
              <a:gd name="connsiteY1918" fmla="*/ 280586 h 6857997"/>
              <a:gd name="connsiteX1919" fmla="*/ 10749273 w 12191995"/>
              <a:gd name="connsiteY1919" fmla="*/ 271641 h 6857997"/>
              <a:gd name="connsiteX1920" fmla="*/ 10751616 w 12191995"/>
              <a:gd name="connsiteY1920" fmla="*/ 262229 h 6857997"/>
              <a:gd name="connsiteX1921" fmla="*/ 10752084 w 12191995"/>
              <a:gd name="connsiteY1921" fmla="*/ 262229 h 6857997"/>
              <a:gd name="connsiteX1922" fmla="*/ 10752574 w 12191995"/>
              <a:gd name="connsiteY1922" fmla="*/ 262229 h 6857997"/>
              <a:gd name="connsiteX1923" fmla="*/ 10753042 w 12191995"/>
              <a:gd name="connsiteY1923" fmla="*/ 262229 h 6857997"/>
              <a:gd name="connsiteX1924" fmla="*/ 10753511 w 12191995"/>
              <a:gd name="connsiteY1924" fmla="*/ 262229 h 6857997"/>
              <a:gd name="connsiteX1925" fmla="*/ 10753958 w 12191995"/>
              <a:gd name="connsiteY1925" fmla="*/ 262229 h 6857997"/>
              <a:gd name="connsiteX1926" fmla="*/ 10754916 w 12191995"/>
              <a:gd name="connsiteY1926" fmla="*/ 262229 h 6857997"/>
              <a:gd name="connsiteX1927" fmla="*/ 10755385 w 12191995"/>
              <a:gd name="connsiteY1927" fmla="*/ 262229 h 6857997"/>
              <a:gd name="connsiteX1928" fmla="*/ 10756343 w 12191995"/>
              <a:gd name="connsiteY1928" fmla="*/ 261760 h 6857997"/>
              <a:gd name="connsiteX1929" fmla="*/ 10756790 w 12191995"/>
              <a:gd name="connsiteY1929" fmla="*/ 261760 h 6857997"/>
              <a:gd name="connsiteX1930" fmla="*/ 10757728 w 12191995"/>
              <a:gd name="connsiteY1930" fmla="*/ 261292 h 6857997"/>
              <a:gd name="connsiteX1931" fmla="*/ 10758217 w 12191995"/>
              <a:gd name="connsiteY1931" fmla="*/ 261292 h 6857997"/>
              <a:gd name="connsiteX1932" fmla="*/ 10758686 w 12191995"/>
              <a:gd name="connsiteY1932" fmla="*/ 260802 h 6857997"/>
              <a:gd name="connsiteX1933" fmla="*/ 10881075 w 12191995"/>
              <a:gd name="connsiteY1933" fmla="*/ 257991 h 6857997"/>
              <a:gd name="connsiteX1934" fmla="*/ 10884844 w 12191995"/>
              <a:gd name="connsiteY1934" fmla="*/ 267872 h 6857997"/>
              <a:gd name="connsiteX1935" fmla="*/ 10888124 w 12191995"/>
              <a:gd name="connsiteY1935" fmla="*/ 278243 h 6857997"/>
              <a:gd name="connsiteX1936" fmla="*/ 10891893 w 12191995"/>
              <a:gd name="connsiteY1936" fmla="*/ 288124 h 6857997"/>
              <a:gd name="connsiteX1937" fmla="*/ 10895663 w 12191995"/>
              <a:gd name="connsiteY1937" fmla="*/ 298474 h 6857997"/>
              <a:gd name="connsiteX1938" fmla="*/ 10898942 w 12191995"/>
              <a:gd name="connsiteY1938" fmla="*/ 308355 h 6857997"/>
              <a:gd name="connsiteX1939" fmla="*/ 10902712 w 12191995"/>
              <a:gd name="connsiteY1939" fmla="*/ 318705 h 6857997"/>
              <a:gd name="connsiteX1940" fmla="*/ 10906013 w 12191995"/>
              <a:gd name="connsiteY1940" fmla="*/ 329076 h 6857997"/>
              <a:gd name="connsiteX1941" fmla="*/ 10909782 w 12191995"/>
              <a:gd name="connsiteY1941" fmla="*/ 338957 h 6857997"/>
              <a:gd name="connsiteX1942" fmla="*/ 10905544 w 12191995"/>
              <a:gd name="connsiteY1942" fmla="*/ 337083 h 6857997"/>
              <a:gd name="connsiteX1943" fmla="*/ 10901775 w 12191995"/>
              <a:gd name="connsiteY1943" fmla="*/ 335188 h 6857997"/>
              <a:gd name="connsiteX1944" fmla="*/ 10897558 w 12191995"/>
              <a:gd name="connsiteY1944" fmla="*/ 333314 h 6857997"/>
              <a:gd name="connsiteX1945" fmla="*/ 10893299 w 12191995"/>
              <a:gd name="connsiteY1945" fmla="*/ 331887 h 6857997"/>
              <a:gd name="connsiteX1946" fmla="*/ 10889530 w 12191995"/>
              <a:gd name="connsiteY1946" fmla="*/ 330013 h 6857997"/>
              <a:gd name="connsiteX1947" fmla="*/ 10885313 w 12191995"/>
              <a:gd name="connsiteY1947" fmla="*/ 328118 h 6857997"/>
              <a:gd name="connsiteX1948" fmla="*/ 10881544 w 12191995"/>
              <a:gd name="connsiteY1948" fmla="*/ 326244 h 6857997"/>
              <a:gd name="connsiteX1949" fmla="*/ 10877306 w 12191995"/>
              <a:gd name="connsiteY1949" fmla="*/ 324370 h 6857997"/>
              <a:gd name="connsiteX1950" fmla="*/ 10877774 w 12191995"/>
              <a:gd name="connsiteY1950" fmla="*/ 316362 h 6857997"/>
              <a:gd name="connsiteX1951" fmla="*/ 10878243 w 12191995"/>
              <a:gd name="connsiteY1951" fmla="*/ 307887 h 6857997"/>
              <a:gd name="connsiteX1952" fmla="*/ 10878711 w 12191995"/>
              <a:gd name="connsiteY1952" fmla="*/ 299411 h 6857997"/>
              <a:gd name="connsiteX1953" fmla="*/ 10879180 w 12191995"/>
              <a:gd name="connsiteY1953" fmla="*/ 291425 h 6857997"/>
              <a:gd name="connsiteX1954" fmla="*/ 10879648 w 12191995"/>
              <a:gd name="connsiteY1954" fmla="*/ 282928 h 6857997"/>
              <a:gd name="connsiteX1955" fmla="*/ 10880117 w 12191995"/>
              <a:gd name="connsiteY1955" fmla="*/ 274474 h 6857997"/>
              <a:gd name="connsiteX1956" fmla="*/ 10880606 w 12191995"/>
              <a:gd name="connsiteY1956" fmla="*/ 266467 h 6857997"/>
              <a:gd name="connsiteX1957" fmla="*/ 10881075 w 12191995"/>
              <a:gd name="connsiteY1957" fmla="*/ 257991 h 6857997"/>
              <a:gd name="connsiteX1958" fmla="*/ 10743161 w 12191995"/>
              <a:gd name="connsiteY1958" fmla="*/ 255159 h 6857997"/>
              <a:gd name="connsiteX1959" fmla="*/ 10743629 w 12191995"/>
              <a:gd name="connsiteY1959" fmla="*/ 256117 h 6857997"/>
              <a:gd name="connsiteX1960" fmla="*/ 10744077 w 12191995"/>
              <a:gd name="connsiteY1960" fmla="*/ 257054 h 6857997"/>
              <a:gd name="connsiteX1961" fmla="*/ 10744545 w 12191995"/>
              <a:gd name="connsiteY1961" fmla="*/ 257991 h 6857997"/>
              <a:gd name="connsiteX1962" fmla="*/ 10745504 w 12191995"/>
              <a:gd name="connsiteY1962" fmla="*/ 258928 h 6857997"/>
              <a:gd name="connsiteX1963" fmla="*/ 10745972 w 12191995"/>
              <a:gd name="connsiteY1963" fmla="*/ 259418 h 6857997"/>
              <a:gd name="connsiteX1964" fmla="*/ 10746909 w 12191995"/>
              <a:gd name="connsiteY1964" fmla="*/ 260333 h 6857997"/>
              <a:gd name="connsiteX1965" fmla="*/ 10747846 w 12191995"/>
              <a:gd name="connsiteY1965" fmla="*/ 260802 h 6857997"/>
              <a:gd name="connsiteX1966" fmla="*/ 10748804 w 12191995"/>
              <a:gd name="connsiteY1966" fmla="*/ 261292 h 6857997"/>
              <a:gd name="connsiteX1967" fmla="*/ 10745972 w 12191995"/>
              <a:gd name="connsiteY1967" fmla="*/ 270704 h 6857997"/>
              <a:gd name="connsiteX1968" fmla="*/ 10743161 w 12191995"/>
              <a:gd name="connsiteY1968" fmla="*/ 279649 h 6857997"/>
              <a:gd name="connsiteX1969" fmla="*/ 10740329 w 12191995"/>
              <a:gd name="connsiteY1969" fmla="*/ 289061 h 6857997"/>
              <a:gd name="connsiteX1970" fmla="*/ 10737496 w 12191995"/>
              <a:gd name="connsiteY1970" fmla="*/ 298474 h 6857997"/>
              <a:gd name="connsiteX1971" fmla="*/ 10735132 w 12191995"/>
              <a:gd name="connsiteY1971" fmla="*/ 307887 h 6857997"/>
              <a:gd name="connsiteX1972" fmla="*/ 10732321 w 12191995"/>
              <a:gd name="connsiteY1972" fmla="*/ 316831 h 6857997"/>
              <a:gd name="connsiteX1973" fmla="*/ 10729489 w 12191995"/>
              <a:gd name="connsiteY1973" fmla="*/ 326244 h 6857997"/>
              <a:gd name="connsiteX1974" fmla="*/ 10726678 w 12191995"/>
              <a:gd name="connsiteY1974" fmla="*/ 335656 h 6857997"/>
              <a:gd name="connsiteX1975" fmla="*/ 10719607 w 12191995"/>
              <a:gd name="connsiteY1975" fmla="*/ 327670 h 6857997"/>
              <a:gd name="connsiteX1976" fmla="*/ 10712069 w 12191995"/>
              <a:gd name="connsiteY1976" fmla="*/ 319663 h 6857997"/>
              <a:gd name="connsiteX1977" fmla="*/ 10704551 w 12191995"/>
              <a:gd name="connsiteY1977" fmla="*/ 311656 h 6857997"/>
              <a:gd name="connsiteX1978" fmla="*/ 10697012 w 12191995"/>
              <a:gd name="connsiteY1978" fmla="*/ 303649 h 6857997"/>
              <a:gd name="connsiteX1979" fmla="*/ 10689963 w 12191995"/>
              <a:gd name="connsiteY1979" fmla="*/ 296110 h 6857997"/>
              <a:gd name="connsiteX1980" fmla="*/ 10682446 w 12191995"/>
              <a:gd name="connsiteY1980" fmla="*/ 288124 h 6857997"/>
              <a:gd name="connsiteX1981" fmla="*/ 10674907 w 12191995"/>
              <a:gd name="connsiteY1981" fmla="*/ 280117 h 6857997"/>
              <a:gd name="connsiteX1982" fmla="*/ 10667858 w 12191995"/>
              <a:gd name="connsiteY1982" fmla="*/ 272110 h 6857997"/>
              <a:gd name="connsiteX1983" fmla="*/ 10677271 w 12191995"/>
              <a:gd name="connsiteY1983" fmla="*/ 270236 h 6857997"/>
              <a:gd name="connsiteX1984" fmla="*/ 10686683 w 12191995"/>
              <a:gd name="connsiteY1984" fmla="*/ 267872 h 6857997"/>
              <a:gd name="connsiteX1985" fmla="*/ 10696075 w 12191995"/>
              <a:gd name="connsiteY1985" fmla="*/ 265998 h 6857997"/>
              <a:gd name="connsiteX1986" fmla="*/ 10705488 w 12191995"/>
              <a:gd name="connsiteY1986" fmla="*/ 263634 h 6857997"/>
              <a:gd name="connsiteX1987" fmla="*/ 10714901 w 12191995"/>
              <a:gd name="connsiteY1987" fmla="*/ 261760 h 6857997"/>
              <a:gd name="connsiteX1988" fmla="*/ 10724314 w 12191995"/>
              <a:gd name="connsiteY1988" fmla="*/ 259418 h 6857997"/>
              <a:gd name="connsiteX1989" fmla="*/ 10733748 w 12191995"/>
              <a:gd name="connsiteY1989" fmla="*/ 257522 h 6857997"/>
              <a:gd name="connsiteX1990" fmla="*/ 10743161 w 12191995"/>
              <a:gd name="connsiteY1990" fmla="*/ 255159 h 6857997"/>
              <a:gd name="connsiteX1991" fmla="*/ 10823171 w 12191995"/>
              <a:gd name="connsiteY1991" fmla="*/ 249515 h 6857997"/>
              <a:gd name="connsiteX1992" fmla="*/ 10829283 w 12191995"/>
              <a:gd name="connsiteY1992" fmla="*/ 258928 h 6857997"/>
              <a:gd name="connsiteX1993" fmla="*/ 10835416 w 12191995"/>
              <a:gd name="connsiteY1993" fmla="*/ 267872 h 6857997"/>
              <a:gd name="connsiteX1994" fmla="*/ 10841996 w 12191995"/>
              <a:gd name="connsiteY1994" fmla="*/ 277285 h 6857997"/>
              <a:gd name="connsiteX1995" fmla="*/ 10848108 w 12191995"/>
              <a:gd name="connsiteY1995" fmla="*/ 286697 h 6857997"/>
              <a:gd name="connsiteX1996" fmla="*/ 10854242 w 12191995"/>
              <a:gd name="connsiteY1996" fmla="*/ 296110 h 6857997"/>
              <a:gd name="connsiteX1997" fmla="*/ 10860354 w 12191995"/>
              <a:gd name="connsiteY1997" fmla="*/ 305076 h 6857997"/>
              <a:gd name="connsiteX1998" fmla="*/ 10866466 w 12191995"/>
              <a:gd name="connsiteY1998" fmla="*/ 314488 h 6857997"/>
              <a:gd name="connsiteX1999" fmla="*/ 10872599 w 12191995"/>
              <a:gd name="connsiteY1999" fmla="*/ 323901 h 6857997"/>
              <a:gd name="connsiteX2000" fmla="*/ 10866466 w 12191995"/>
              <a:gd name="connsiteY2000" fmla="*/ 323901 h 6857997"/>
              <a:gd name="connsiteX2001" fmla="*/ 10859885 w 12191995"/>
              <a:gd name="connsiteY2001" fmla="*/ 323901 h 6857997"/>
              <a:gd name="connsiteX2002" fmla="*/ 10853752 w 12191995"/>
              <a:gd name="connsiteY2002" fmla="*/ 323433 h 6857997"/>
              <a:gd name="connsiteX2003" fmla="*/ 10847640 w 12191995"/>
              <a:gd name="connsiteY2003" fmla="*/ 323433 h 6857997"/>
              <a:gd name="connsiteX2004" fmla="*/ 10841528 w 12191995"/>
              <a:gd name="connsiteY2004" fmla="*/ 323433 h 6857997"/>
              <a:gd name="connsiteX2005" fmla="*/ 10835416 w 12191995"/>
              <a:gd name="connsiteY2005" fmla="*/ 323433 h 6857997"/>
              <a:gd name="connsiteX2006" fmla="*/ 10828814 w 12191995"/>
              <a:gd name="connsiteY2006" fmla="*/ 323433 h 6857997"/>
              <a:gd name="connsiteX2007" fmla="*/ 10822702 w 12191995"/>
              <a:gd name="connsiteY2007" fmla="*/ 323433 h 6857997"/>
              <a:gd name="connsiteX2008" fmla="*/ 10822234 w 12191995"/>
              <a:gd name="connsiteY2008" fmla="*/ 322006 h 6857997"/>
              <a:gd name="connsiteX2009" fmla="*/ 10821744 w 12191995"/>
              <a:gd name="connsiteY2009" fmla="*/ 320132 h 6857997"/>
              <a:gd name="connsiteX2010" fmla="*/ 10821275 w 12191995"/>
              <a:gd name="connsiteY2010" fmla="*/ 318705 h 6857997"/>
              <a:gd name="connsiteX2011" fmla="*/ 10820360 w 12191995"/>
              <a:gd name="connsiteY2011" fmla="*/ 317789 h 6857997"/>
              <a:gd name="connsiteX2012" fmla="*/ 10818933 w 12191995"/>
              <a:gd name="connsiteY2012" fmla="*/ 316831 h 6857997"/>
              <a:gd name="connsiteX2013" fmla="*/ 10817996 w 12191995"/>
              <a:gd name="connsiteY2013" fmla="*/ 315894 h 6857997"/>
              <a:gd name="connsiteX2014" fmla="*/ 10816590 w 12191995"/>
              <a:gd name="connsiteY2014" fmla="*/ 314957 h 6857997"/>
              <a:gd name="connsiteX2015" fmla="*/ 10815163 w 12191995"/>
              <a:gd name="connsiteY2015" fmla="*/ 314488 h 6857997"/>
              <a:gd name="connsiteX2016" fmla="*/ 10816100 w 12191995"/>
              <a:gd name="connsiteY2016" fmla="*/ 306481 h 6857997"/>
              <a:gd name="connsiteX2017" fmla="*/ 10817059 w 12191995"/>
              <a:gd name="connsiteY2017" fmla="*/ 298005 h 6857997"/>
              <a:gd name="connsiteX2018" fmla="*/ 10817996 w 12191995"/>
              <a:gd name="connsiteY2018" fmla="*/ 289998 h 6857997"/>
              <a:gd name="connsiteX2019" fmla="*/ 10819401 w 12191995"/>
              <a:gd name="connsiteY2019" fmla="*/ 282012 h 6857997"/>
              <a:gd name="connsiteX2020" fmla="*/ 10820360 w 12191995"/>
              <a:gd name="connsiteY2020" fmla="*/ 273984 h 6857997"/>
              <a:gd name="connsiteX2021" fmla="*/ 10821275 w 12191995"/>
              <a:gd name="connsiteY2021" fmla="*/ 265530 h 6857997"/>
              <a:gd name="connsiteX2022" fmla="*/ 10822234 w 12191995"/>
              <a:gd name="connsiteY2022" fmla="*/ 257522 h 6857997"/>
              <a:gd name="connsiteX2023" fmla="*/ 10823171 w 12191995"/>
              <a:gd name="connsiteY2023" fmla="*/ 249515 h 6857997"/>
              <a:gd name="connsiteX2024" fmla="*/ 10825513 w 12191995"/>
              <a:gd name="connsiteY2024" fmla="*/ 247173 h 6857997"/>
              <a:gd name="connsiteX2025" fmla="*/ 10832115 w 12191995"/>
              <a:gd name="connsiteY2025" fmla="*/ 247641 h 6857997"/>
              <a:gd name="connsiteX2026" fmla="*/ 10838696 w 12191995"/>
              <a:gd name="connsiteY2026" fmla="*/ 248110 h 6857997"/>
              <a:gd name="connsiteX2027" fmla="*/ 10845297 w 12191995"/>
              <a:gd name="connsiteY2027" fmla="*/ 248578 h 6857997"/>
              <a:gd name="connsiteX2028" fmla="*/ 10851878 w 12191995"/>
              <a:gd name="connsiteY2028" fmla="*/ 249047 h 6857997"/>
              <a:gd name="connsiteX2029" fmla="*/ 10858480 w 12191995"/>
              <a:gd name="connsiteY2029" fmla="*/ 249515 h 6857997"/>
              <a:gd name="connsiteX2030" fmla="*/ 10865060 w 12191995"/>
              <a:gd name="connsiteY2030" fmla="*/ 250005 h 6857997"/>
              <a:gd name="connsiteX2031" fmla="*/ 10871662 w 12191995"/>
              <a:gd name="connsiteY2031" fmla="*/ 250921 h 6857997"/>
              <a:gd name="connsiteX2032" fmla="*/ 10878243 w 12191995"/>
              <a:gd name="connsiteY2032" fmla="*/ 251389 h 6857997"/>
              <a:gd name="connsiteX2033" fmla="*/ 10877774 w 12191995"/>
              <a:gd name="connsiteY2033" fmla="*/ 259886 h 6857997"/>
              <a:gd name="connsiteX2034" fmla="*/ 10877306 w 12191995"/>
              <a:gd name="connsiteY2034" fmla="*/ 268341 h 6857997"/>
              <a:gd name="connsiteX2035" fmla="*/ 10876837 w 12191995"/>
              <a:gd name="connsiteY2035" fmla="*/ 277285 h 6857997"/>
              <a:gd name="connsiteX2036" fmla="*/ 10876347 w 12191995"/>
              <a:gd name="connsiteY2036" fmla="*/ 285760 h 6857997"/>
              <a:gd name="connsiteX2037" fmla="*/ 10875879 w 12191995"/>
              <a:gd name="connsiteY2037" fmla="*/ 294705 h 6857997"/>
              <a:gd name="connsiteX2038" fmla="*/ 10875432 w 12191995"/>
              <a:gd name="connsiteY2038" fmla="*/ 303180 h 6857997"/>
              <a:gd name="connsiteX2039" fmla="*/ 10874473 w 12191995"/>
              <a:gd name="connsiteY2039" fmla="*/ 311656 h 6857997"/>
              <a:gd name="connsiteX2040" fmla="*/ 10874005 w 12191995"/>
              <a:gd name="connsiteY2040" fmla="*/ 320600 h 6857997"/>
              <a:gd name="connsiteX2041" fmla="*/ 10867893 w 12191995"/>
              <a:gd name="connsiteY2041" fmla="*/ 311187 h 6857997"/>
              <a:gd name="connsiteX2042" fmla="*/ 10862249 w 12191995"/>
              <a:gd name="connsiteY2042" fmla="*/ 302243 h 6857997"/>
              <a:gd name="connsiteX2043" fmla="*/ 10856116 w 12191995"/>
              <a:gd name="connsiteY2043" fmla="*/ 292831 h 6857997"/>
              <a:gd name="connsiteX2044" fmla="*/ 10850004 w 12191995"/>
              <a:gd name="connsiteY2044" fmla="*/ 283886 h 6857997"/>
              <a:gd name="connsiteX2045" fmla="*/ 10843871 w 12191995"/>
              <a:gd name="connsiteY2045" fmla="*/ 274474 h 6857997"/>
              <a:gd name="connsiteX2046" fmla="*/ 10837759 w 12191995"/>
              <a:gd name="connsiteY2046" fmla="*/ 265530 h 6857997"/>
              <a:gd name="connsiteX2047" fmla="*/ 10831647 w 12191995"/>
              <a:gd name="connsiteY2047" fmla="*/ 256117 h 6857997"/>
              <a:gd name="connsiteX2048" fmla="*/ 10825513 w 12191995"/>
              <a:gd name="connsiteY2048" fmla="*/ 247173 h 6857997"/>
              <a:gd name="connsiteX2049" fmla="*/ 10820360 w 12191995"/>
              <a:gd name="connsiteY2049" fmla="*/ 246704 h 6857997"/>
              <a:gd name="connsiteX2050" fmla="*/ 10819401 w 12191995"/>
              <a:gd name="connsiteY2050" fmla="*/ 255159 h 6857997"/>
              <a:gd name="connsiteX2051" fmla="*/ 10817996 w 12191995"/>
              <a:gd name="connsiteY2051" fmla="*/ 263634 h 6857997"/>
              <a:gd name="connsiteX2052" fmla="*/ 10817059 w 12191995"/>
              <a:gd name="connsiteY2052" fmla="*/ 272110 h 6857997"/>
              <a:gd name="connsiteX2053" fmla="*/ 10816100 w 12191995"/>
              <a:gd name="connsiteY2053" fmla="*/ 280586 h 6857997"/>
              <a:gd name="connsiteX2054" fmla="*/ 10815163 w 12191995"/>
              <a:gd name="connsiteY2054" fmla="*/ 288593 h 6857997"/>
              <a:gd name="connsiteX2055" fmla="*/ 10813758 w 12191995"/>
              <a:gd name="connsiteY2055" fmla="*/ 297068 h 6857997"/>
              <a:gd name="connsiteX2056" fmla="*/ 10812821 w 12191995"/>
              <a:gd name="connsiteY2056" fmla="*/ 305523 h 6857997"/>
              <a:gd name="connsiteX2057" fmla="*/ 10811862 w 12191995"/>
              <a:gd name="connsiteY2057" fmla="*/ 314020 h 6857997"/>
              <a:gd name="connsiteX2058" fmla="*/ 10810947 w 12191995"/>
              <a:gd name="connsiteY2058" fmla="*/ 314020 h 6857997"/>
              <a:gd name="connsiteX2059" fmla="*/ 10810457 w 12191995"/>
              <a:gd name="connsiteY2059" fmla="*/ 314020 h 6857997"/>
              <a:gd name="connsiteX2060" fmla="*/ 10809520 w 12191995"/>
              <a:gd name="connsiteY2060" fmla="*/ 314020 h 6857997"/>
              <a:gd name="connsiteX2061" fmla="*/ 10809051 w 12191995"/>
              <a:gd name="connsiteY2061" fmla="*/ 314488 h 6857997"/>
              <a:gd name="connsiteX2062" fmla="*/ 10808562 w 12191995"/>
              <a:gd name="connsiteY2062" fmla="*/ 314488 h 6857997"/>
              <a:gd name="connsiteX2063" fmla="*/ 10807646 w 12191995"/>
              <a:gd name="connsiteY2063" fmla="*/ 314957 h 6857997"/>
              <a:gd name="connsiteX2064" fmla="*/ 10807177 w 12191995"/>
              <a:gd name="connsiteY2064" fmla="*/ 314957 h 6857997"/>
              <a:gd name="connsiteX2065" fmla="*/ 10806687 w 12191995"/>
              <a:gd name="connsiteY2065" fmla="*/ 315425 h 6857997"/>
              <a:gd name="connsiteX2066" fmla="*/ 10801044 w 12191995"/>
              <a:gd name="connsiteY2066" fmla="*/ 308355 h 6857997"/>
              <a:gd name="connsiteX2067" fmla="*/ 10795400 w 12191995"/>
              <a:gd name="connsiteY2067" fmla="*/ 301306 h 6857997"/>
              <a:gd name="connsiteX2068" fmla="*/ 10789736 w 12191995"/>
              <a:gd name="connsiteY2068" fmla="*/ 294236 h 6857997"/>
              <a:gd name="connsiteX2069" fmla="*/ 10784092 w 12191995"/>
              <a:gd name="connsiteY2069" fmla="*/ 287166 h 6857997"/>
              <a:gd name="connsiteX2070" fmla="*/ 10778449 w 12191995"/>
              <a:gd name="connsiteY2070" fmla="*/ 280117 h 6857997"/>
              <a:gd name="connsiteX2071" fmla="*/ 10772805 w 12191995"/>
              <a:gd name="connsiteY2071" fmla="*/ 273047 h 6857997"/>
              <a:gd name="connsiteX2072" fmla="*/ 10767140 w 12191995"/>
              <a:gd name="connsiteY2072" fmla="*/ 265998 h 6857997"/>
              <a:gd name="connsiteX2073" fmla="*/ 10761497 w 12191995"/>
              <a:gd name="connsiteY2073" fmla="*/ 258928 h 6857997"/>
              <a:gd name="connsiteX2074" fmla="*/ 10761987 w 12191995"/>
              <a:gd name="connsiteY2074" fmla="*/ 257991 h 6857997"/>
              <a:gd name="connsiteX2075" fmla="*/ 10762455 w 12191995"/>
              <a:gd name="connsiteY2075" fmla="*/ 257054 h 6857997"/>
              <a:gd name="connsiteX2076" fmla="*/ 10762924 w 12191995"/>
              <a:gd name="connsiteY2076" fmla="*/ 256585 h 6857997"/>
              <a:gd name="connsiteX2077" fmla="*/ 10763392 w 12191995"/>
              <a:gd name="connsiteY2077" fmla="*/ 255648 h 6857997"/>
              <a:gd name="connsiteX2078" fmla="*/ 10763392 w 12191995"/>
              <a:gd name="connsiteY2078" fmla="*/ 254690 h 6857997"/>
              <a:gd name="connsiteX2079" fmla="*/ 10763861 w 12191995"/>
              <a:gd name="connsiteY2079" fmla="*/ 253753 h 6857997"/>
              <a:gd name="connsiteX2080" fmla="*/ 10763861 w 12191995"/>
              <a:gd name="connsiteY2080" fmla="*/ 252816 h 6857997"/>
              <a:gd name="connsiteX2081" fmla="*/ 10764329 w 12191995"/>
              <a:gd name="connsiteY2081" fmla="*/ 251879 h 6857997"/>
              <a:gd name="connsiteX2082" fmla="*/ 10771400 w 12191995"/>
              <a:gd name="connsiteY2082" fmla="*/ 251389 h 6857997"/>
              <a:gd name="connsiteX2083" fmla="*/ 10777980 w 12191995"/>
              <a:gd name="connsiteY2083" fmla="*/ 250452 h 6857997"/>
              <a:gd name="connsiteX2084" fmla="*/ 10785051 w 12191995"/>
              <a:gd name="connsiteY2084" fmla="*/ 250005 h 6857997"/>
              <a:gd name="connsiteX2085" fmla="*/ 10792100 w 12191995"/>
              <a:gd name="connsiteY2085" fmla="*/ 249515 h 6857997"/>
              <a:gd name="connsiteX2086" fmla="*/ 10799149 w 12191995"/>
              <a:gd name="connsiteY2086" fmla="*/ 248578 h 6857997"/>
              <a:gd name="connsiteX2087" fmla="*/ 10806219 w 12191995"/>
              <a:gd name="connsiteY2087" fmla="*/ 248110 h 6857997"/>
              <a:gd name="connsiteX2088" fmla="*/ 10813289 w 12191995"/>
              <a:gd name="connsiteY2088" fmla="*/ 247641 h 6857997"/>
              <a:gd name="connsiteX2089" fmla="*/ 10820360 w 12191995"/>
              <a:gd name="connsiteY2089" fmla="*/ 246704 h 6857997"/>
              <a:gd name="connsiteX2090" fmla="*/ 10506390 w 12191995"/>
              <a:gd name="connsiteY2090" fmla="*/ 244340 h 6857997"/>
              <a:gd name="connsiteX2091" fmla="*/ 10505453 w 12191995"/>
              <a:gd name="connsiteY2091" fmla="*/ 248110 h 6857997"/>
              <a:gd name="connsiteX2092" fmla="*/ 10504047 w 12191995"/>
              <a:gd name="connsiteY2092" fmla="*/ 252347 h 6857997"/>
              <a:gd name="connsiteX2093" fmla="*/ 10503089 w 12191995"/>
              <a:gd name="connsiteY2093" fmla="*/ 256117 h 6857997"/>
              <a:gd name="connsiteX2094" fmla="*/ 10501684 w 12191995"/>
              <a:gd name="connsiteY2094" fmla="*/ 259886 h 6857997"/>
              <a:gd name="connsiteX2095" fmla="*/ 10500747 w 12191995"/>
              <a:gd name="connsiteY2095" fmla="*/ 263634 h 6857997"/>
              <a:gd name="connsiteX2096" fmla="*/ 10499341 w 12191995"/>
              <a:gd name="connsiteY2096" fmla="*/ 267872 h 6857997"/>
              <a:gd name="connsiteX2097" fmla="*/ 10498404 w 12191995"/>
              <a:gd name="connsiteY2097" fmla="*/ 271641 h 6857997"/>
              <a:gd name="connsiteX2098" fmla="*/ 10497446 w 12191995"/>
              <a:gd name="connsiteY2098" fmla="*/ 275411 h 6857997"/>
              <a:gd name="connsiteX2099" fmla="*/ 10495572 w 12191995"/>
              <a:gd name="connsiteY2099" fmla="*/ 277753 h 6857997"/>
              <a:gd name="connsiteX2100" fmla="*/ 10493676 w 12191995"/>
              <a:gd name="connsiteY2100" fmla="*/ 280117 h 6857997"/>
              <a:gd name="connsiteX2101" fmla="*/ 10491802 w 12191995"/>
              <a:gd name="connsiteY2101" fmla="*/ 282481 h 6857997"/>
              <a:gd name="connsiteX2102" fmla="*/ 10490397 w 12191995"/>
              <a:gd name="connsiteY2102" fmla="*/ 284823 h 6857997"/>
              <a:gd name="connsiteX2103" fmla="*/ 10488501 w 12191995"/>
              <a:gd name="connsiteY2103" fmla="*/ 287166 h 6857997"/>
              <a:gd name="connsiteX2104" fmla="*/ 10486627 w 12191995"/>
              <a:gd name="connsiteY2104" fmla="*/ 289530 h 6857997"/>
              <a:gd name="connsiteX2105" fmla="*/ 10484732 w 12191995"/>
              <a:gd name="connsiteY2105" fmla="*/ 291894 h 6857997"/>
              <a:gd name="connsiteX2106" fmla="*/ 10483326 w 12191995"/>
              <a:gd name="connsiteY2106" fmla="*/ 294236 h 6857997"/>
              <a:gd name="connsiteX2107" fmla="*/ 10486159 w 12191995"/>
              <a:gd name="connsiteY2107" fmla="*/ 288124 h 6857997"/>
              <a:gd name="connsiteX2108" fmla="*/ 10488991 w 12191995"/>
              <a:gd name="connsiteY2108" fmla="*/ 282012 h 6857997"/>
              <a:gd name="connsiteX2109" fmla="*/ 10491802 w 12191995"/>
              <a:gd name="connsiteY2109" fmla="*/ 275879 h 6857997"/>
              <a:gd name="connsiteX2110" fmla="*/ 10494635 w 12191995"/>
              <a:gd name="connsiteY2110" fmla="*/ 269299 h 6857997"/>
              <a:gd name="connsiteX2111" fmla="*/ 10497914 w 12191995"/>
              <a:gd name="connsiteY2111" fmla="*/ 263166 h 6857997"/>
              <a:gd name="connsiteX2112" fmla="*/ 10500747 w 12191995"/>
              <a:gd name="connsiteY2112" fmla="*/ 257054 h 6857997"/>
              <a:gd name="connsiteX2113" fmla="*/ 10503558 w 12191995"/>
              <a:gd name="connsiteY2113" fmla="*/ 250452 h 6857997"/>
              <a:gd name="connsiteX2114" fmla="*/ 10506390 w 12191995"/>
              <a:gd name="connsiteY2114" fmla="*/ 244340 h 6857997"/>
              <a:gd name="connsiteX2115" fmla="*/ 11236083 w 12191995"/>
              <a:gd name="connsiteY2115" fmla="*/ 238850 h 6857997"/>
              <a:gd name="connsiteX2116" fmla="*/ 11239912 w 12191995"/>
              <a:gd name="connsiteY2116" fmla="*/ 238850 h 6857997"/>
              <a:gd name="connsiteX2117" fmla="*/ 11244235 w 12191995"/>
              <a:gd name="connsiteY2117" fmla="*/ 238850 h 6857997"/>
              <a:gd name="connsiteX2118" fmla="*/ 11248516 w 12191995"/>
              <a:gd name="connsiteY2118" fmla="*/ 238850 h 6857997"/>
              <a:gd name="connsiteX2119" fmla="*/ 11252839 w 12191995"/>
              <a:gd name="connsiteY2119" fmla="*/ 238850 h 6857997"/>
              <a:gd name="connsiteX2120" fmla="*/ 11258067 w 12191995"/>
              <a:gd name="connsiteY2120" fmla="*/ 239837 h 6857997"/>
              <a:gd name="connsiteX2121" fmla="*/ 11261896 w 12191995"/>
              <a:gd name="connsiteY2121" fmla="*/ 241728 h 6857997"/>
              <a:gd name="connsiteX2122" fmla="*/ 11264325 w 12191995"/>
              <a:gd name="connsiteY2122" fmla="*/ 245551 h 6857997"/>
              <a:gd name="connsiteX2123" fmla="*/ 11265272 w 12191995"/>
              <a:gd name="connsiteY2123" fmla="*/ 249868 h 6857997"/>
              <a:gd name="connsiteX2124" fmla="*/ 11264325 w 12191995"/>
              <a:gd name="connsiteY2124" fmla="*/ 254636 h 6857997"/>
              <a:gd name="connsiteX2125" fmla="*/ 11261896 w 12191995"/>
              <a:gd name="connsiteY2125" fmla="*/ 258460 h 6857997"/>
              <a:gd name="connsiteX2126" fmla="*/ 11258067 w 12191995"/>
              <a:gd name="connsiteY2126" fmla="*/ 260844 h 6857997"/>
              <a:gd name="connsiteX2127" fmla="*/ 11252839 w 12191995"/>
              <a:gd name="connsiteY2127" fmla="*/ 261790 h 6857997"/>
              <a:gd name="connsiteX2128" fmla="*/ 11248516 w 12191995"/>
              <a:gd name="connsiteY2128" fmla="*/ 261790 h 6857997"/>
              <a:gd name="connsiteX2129" fmla="*/ 11244235 w 12191995"/>
              <a:gd name="connsiteY2129" fmla="*/ 261790 h 6857997"/>
              <a:gd name="connsiteX2130" fmla="*/ 11239912 w 12191995"/>
              <a:gd name="connsiteY2130" fmla="*/ 261790 h 6857997"/>
              <a:gd name="connsiteX2131" fmla="*/ 11236083 w 12191995"/>
              <a:gd name="connsiteY2131" fmla="*/ 261790 h 6857997"/>
              <a:gd name="connsiteX2132" fmla="*/ 11236083 w 12191995"/>
              <a:gd name="connsiteY2132" fmla="*/ 256075 h 6857997"/>
              <a:gd name="connsiteX2133" fmla="*/ 11236083 w 12191995"/>
              <a:gd name="connsiteY2133" fmla="*/ 250320 h 6857997"/>
              <a:gd name="connsiteX2134" fmla="*/ 11236083 w 12191995"/>
              <a:gd name="connsiteY2134" fmla="*/ 244606 h 6857997"/>
              <a:gd name="connsiteX2135" fmla="*/ 11236083 w 12191995"/>
              <a:gd name="connsiteY2135" fmla="*/ 238850 h 6857997"/>
              <a:gd name="connsiteX2136" fmla="*/ 10597708 w 12191995"/>
              <a:gd name="connsiteY2136" fmla="*/ 229284 h 6857997"/>
              <a:gd name="connsiteX2137" fmla="*/ 10594897 w 12191995"/>
              <a:gd name="connsiteY2137" fmla="*/ 237739 h 6857997"/>
              <a:gd name="connsiteX2138" fmla="*/ 10592533 w 12191995"/>
              <a:gd name="connsiteY2138" fmla="*/ 246236 h 6857997"/>
              <a:gd name="connsiteX2139" fmla="*/ 10590169 w 12191995"/>
              <a:gd name="connsiteY2139" fmla="*/ 255159 h 6857997"/>
              <a:gd name="connsiteX2140" fmla="*/ 10587358 w 12191995"/>
              <a:gd name="connsiteY2140" fmla="*/ 263634 h 6857997"/>
              <a:gd name="connsiteX2141" fmla="*/ 10585016 w 12191995"/>
              <a:gd name="connsiteY2141" fmla="*/ 272110 h 6857997"/>
              <a:gd name="connsiteX2142" fmla="*/ 10582183 w 12191995"/>
              <a:gd name="connsiteY2142" fmla="*/ 281054 h 6857997"/>
              <a:gd name="connsiteX2143" fmla="*/ 10579841 w 12191995"/>
              <a:gd name="connsiteY2143" fmla="*/ 289530 h 6857997"/>
              <a:gd name="connsiteX2144" fmla="*/ 10577477 w 12191995"/>
              <a:gd name="connsiteY2144" fmla="*/ 298005 h 6857997"/>
              <a:gd name="connsiteX2145" fmla="*/ 10573239 w 12191995"/>
              <a:gd name="connsiteY2145" fmla="*/ 293768 h 6857997"/>
              <a:gd name="connsiteX2146" fmla="*/ 10569001 w 12191995"/>
              <a:gd name="connsiteY2146" fmla="*/ 289530 h 6857997"/>
              <a:gd name="connsiteX2147" fmla="*/ 10564763 w 12191995"/>
              <a:gd name="connsiteY2147" fmla="*/ 285292 h 6857997"/>
              <a:gd name="connsiteX2148" fmla="*/ 10560525 w 12191995"/>
              <a:gd name="connsiteY2148" fmla="*/ 281054 h 6857997"/>
              <a:gd name="connsiteX2149" fmla="*/ 10556287 w 12191995"/>
              <a:gd name="connsiteY2149" fmla="*/ 276816 h 6857997"/>
              <a:gd name="connsiteX2150" fmla="*/ 10552049 w 12191995"/>
              <a:gd name="connsiteY2150" fmla="*/ 272600 h 6857997"/>
              <a:gd name="connsiteX2151" fmla="*/ 10547811 w 12191995"/>
              <a:gd name="connsiteY2151" fmla="*/ 267872 h 6857997"/>
              <a:gd name="connsiteX2152" fmla="*/ 10543573 w 12191995"/>
              <a:gd name="connsiteY2152" fmla="*/ 263634 h 6857997"/>
              <a:gd name="connsiteX2153" fmla="*/ 10550175 w 12191995"/>
              <a:gd name="connsiteY2153" fmla="*/ 259418 h 6857997"/>
              <a:gd name="connsiteX2154" fmla="*/ 10556777 w 12191995"/>
              <a:gd name="connsiteY2154" fmla="*/ 255159 h 6857997"/>
              <a:gd name="connsiteX2155" fmla="*/ 10563826 w 12191995"/>
              <a:gd name="connsiteY2155" fmla="*/ 250921 h 6857997"/>
              <a:gd name="connsiteX2156" fmla="*/ 10570406 w 12191995"/>
              <a:gd name="connsiteY2156" fmla="*/ 246704 h 6857997"/>
              <a:gd name="connsiteX2157" fmla="*/ 10577477 w 12191995"/>
              <a:gd name="connsiteY2157" fmla="*/ 241977 h 6857997"/>
              <a:gd name="connsiteX2158" fmla="*/ 10584057 w 12191995"/>
              <a:gd name="connsiteY2158" fmla="*/ 237739 h 6857997"/>
              <a:gd name="connsiteX2159" fmla="*/ 10590659 w 12191995"/>
              <a:gd name="connsiteY2159" fmla="*/ 233522 h 6857997"/>
              <a:gd name="connsiteX2160" fmla="*/ 10597708 w 12191995"/>
              <a:gd name="connsiteY2160" fmla="*/ 229284 h 6857997"/>
              <a:gd name="connsiteX2161" fmla="*/ 10601477 w 12191995"/>
              <a:gd name="connsiteY2161" fmla="*/ 227857 h 6857997"/>
              <a:gd name="connsiteX2162" fmla="*/ 10609016 w 12191995"/>
              <a:gd name="connsiteY2162" fmla="*/ 233522 h 6857997"/>
              <a:gd name="connsiteX2163" fmla="*/ 10616065 w 12191995"/>
              <a:gd name="connsiteY2163" fmla="*/ 238697 h 6857997"/>
              <a:gd name="connsiteX2164" fmla="*/ 10623604 w 12191995"/>
              <a:gd name="connsiteY2164" fmla="*/ 243872 h 6857997"/>
              <a:gd name="connsiteX2165" fmla="*/ 10631143 w 12191995"/>
              <a:gd name="connsiteY2165" fmla="*/ 249515 h 6857997"/>
              <a:gd name="connsiteX2166" fmla="*/ 10638661 w 12191995"/>
              <a:gd name="connsiteY2166" fmla="*/ 254690 h 6857997"/>
              <a:gd name="connsiteX2167" fmla="*/ 10646199 w 12191995"/>
              <a:gd name="connsiteY2167" fmla="*/ 259886 h 6857997"/>
              <a:gd name="connsiteX2168" fmla="*/ 10653270 w 12191995"/>
              <a:gd name="connsiteY2168" fmla="*/ 265530 h 6857997"/>
              <a:gd name="connsiteX2169" fmla="*/ 10660787 w 12191995"/>
              <a:gd name="connsiteY2169" fmla="*/ 270704 h 6857997"/>
              <a:gd name="connsiteX2170" fmla="*/ 10650906 w 12191995"/>
              <a:gd name="connsiteY2170" fmla="*/ 273984 h 6857997"/>
              <a:gd name="connsiteX2171" fmla="*/ 10641024 w 12191995"/>
              <a:gd name="connsiteY2171" fmla="*/ 277753 h 6857997"/>
              <a:gd name="connsiteX2172" fmla="*/ 10630675 w 12191995"/>
              <a:gd name="connsiteY2172" fmla="*/ 281054 h 6857997"/>
              <a:gd name="connsiteX2173" fmla="*/ 10620793 w 12191995"/>
              <a:gd name="connsiteY2173" fmla="*/ 284823 h 6857997"/>
              <a:gd name="connsiteX2174" fmla="*/ 10610422 w 12191995"/>
              <a:gd name="connsiteY2174" fmla="*/ 288124 h 6857997"/>
              <a:gd name="connsiteX2175" fmla="*/ 10600540 w 12191995"/>
              <a:gd name="connsiteY2175" fmla="*/ 291425 h 6857997"/>
              <a:gd name="connsiteX2176" fmla="*/ 10590659 w 12191995"/>
              <a:gd name="connsiteY2176" fmla="*/ 295194 h 6857997"/>
              <a:gd name="connsiteX2177" fmla="*/ 10580288 w 12191995"/>
              <a:gd name="connsiteY2177" fmla="*/ 298474 h 6857997"/>
              <a:gd name="connsiteX2178" fmla="*/ 10583120 w 12191995"/>
              <a:gd name="connsiteY2178" fmla="*/ 289998 h 6857997"/>
              <a:gd name="connsiteX2179" fmla="*/ 10585484 w 12191995"/>
              <a:gd name="connsiteY2179" fmla="*/ 281054 h 6857997"/>
              <a:gd name="connsiteX2180" fmla="*/ 10588295 w 12191995"/>
              <a:gd name="connsiteY2180" fmla="*/ 272110 h 6857997"/>
              <a:gd name="connsiteX2181" fmla="*/ 10591128 w 12191995"/>
              <a:gd name="connsiteY2181" fmla="*/ 263166 h 6857997"/>
              <a:gd name="connsiteX2182" fmla="*/ 10593470 w 12191995"/>
              <a:gd name="connsiteY2182" fmla="*/ 254690 h 6857997"/>
              <a:gd name="connsiteX2183" fmla="*/ 10596302 w 12191995"/>
              <a:gd name="connsiteY2183" fmla="*/ 245746 h 6857997"/>
              <a:gd name="connsiteX2184" fmla="*/ 10598666 w 12191995"/>
              <a:gd name="connsiteY2184" fmla="*/ 236823 h 6857997"/>
              <a:gd name="connsiteX2185" fmla="*/ 10601477 w 12191995"/>
              <a:gd name="connsiteY2185" fmla="*/ 227857 h 6857997"/>
              <a:gd name="connsiteX2186" fmla="*/ 10548748 w 12191995"/>
              <a:gd name="connsiteY2186" fmla="*/ 216102 h 6857997"/>
              <a:gd name="connsiteX2187" fmla="*/ 10547364 w 12191995"/>
              <a:gd name="connsiteY2187" fmla="*/ 222214 h 6857997"/>
              <a:gd name="connsiteX2188" fmla="*/ 10546406 w 12191995"/>
              <a:gd name="connsiteY2188" fmla="*/ 227857 h 6857997"/>
              <a:gd name="connsiteX2189" fmla="*/ 10545000 w 12191995"/>
              <a:gd name="connsiteY2189" fmla="*/ 233522 h 6857997"/>
              <a:gd name="connsiteX2190" fmla="*/ 10544063 w 12191995"/>
              <a:gd name="connsiteY2190" fmla="*/ 239166 h 6857997"/>
              <a:gd name="connsiteX2191" fmla="*/ 10542636 w 12191995"/>
              <a:gd name="connsiteY2191" fmla="*/ 244809 h 6857997"/>
              <a:gd name="connsiteX2192" fmla="*/ 10541699 w 12191995"/>
              <a:gd name="connsiteY2192" fmla="*/ 250921 h 6857997"/>
              <a:gd name="connsiteX2193" fmla="*/ 10540762 w 12191995"/>
              <a:gd name="connsiteY2193" fmla="*/ 256585 h 6857997"/>
              <a:gd name="connsiteX2194" fmla="*/ 10539335 w 12191995"/>
              <a:gd name="connsiteY2194" fmla="*/ 262229 h 6857997"/>
              <a:gd name="connsiteX2195" fmla="*/ 10535119 w 12191995"/>
              <a:gd name="connsiteY2195" fmla="*/ 263634 h 6857997"/>
              <a:gd name="connsiteX2196" fmla="*/ 10530412 w 12191995"/>
              <a:gd name="connsiteY2196" fmla="*/ 265061 h 6857997"/>
              <a:gd name="connsiteX2197" fmla="*/ 10525684 w 12191995"/>
              <a:gd name="connsiteY2197" fmla="*/ 266467 h 6857997"/>
              <a:gd name="connsiteX2198" fmla="*/ 10521468 w 12191995"/>
              <a:gd name="connsiteY2198" fmla="*/ 267404 h 6857997"/>
              <a:gd name="connsiteX2199" fmla="*/ 10516740 w 12191995"/>
              <a:gd name="connsiteY2199" fmla="*/ 268830 h 6857997"/>
              <a:gd name="connsiteX2200" fmla="*/ 10512523 w 12191995"/>
              <a:gd name="connsiteY2200" fmla="*/ 270236 h 6857997"/>
              <a:gd name="connsiteX2201" fmla="*/ 10507817 w 12191995"/>
              <a:gd name="connsiteY2201" fmla="*/ 271641 h 6857997"/>
              <a:gd name="connsiteX2202" fmla="*/ 10503089 w 12191995"/>
              <a:gd name="connsiteY2202" fmla="*/ 273047 h 6857997"/>
              <a:gd name="connsiteX2203" fmla="*/ 10509222 w 12191995"/>
              <a:gd name="connsiteY2203" fmla="*/ 265998 h 6857997"/>
              <a:gd name="connsiteX2204" fmla="*/ 10514866 w 12191995"/>
              <a:gd name="connsiteY2204" fmla="*/ 258928 h 6857997"/>
              <a:gd name="connsiteX2205" fmla="*/ 10520509 w 12191995"/>
              <a:gd name="connsiteY2205" fmla="*/ 251879 h 6857997"/>
              <a:gd name="connsiteX2206" fmla="*/ 10526153 w 12191995"/>
              <a:gd name="connsiteY2206" fmla="*/ 244809 h 6857997"/>
              <a:gd name="connsiteX2207" fmla="*/ 10531818 w 12191995"/>
              <a:gd name="connsiteY2207" fmla="*/ 237739 h 6857997"/>
              <a:gd name="connsiteX2208" fmla="*/ 10537461 w 12191995"/>
              <a:gd name="connsiteY2208" fmla="*/ 230690 h 6857997"/>
              <a:gd name="connsiteX2209" fmla="*/ 10543105 w 12191995"/>
              <a:gd name="connsiteY2209" fmla="*/ 223151 h 6857997"/>
              <a:gd name="connsiteX2210" fmla="*/ 10548748 w 12191995"/>
              <a:gd name="connsiteY2210" fmla="*/ 216102 h 6857997"/>
              <a:gd name="connsiteX2211" fmla="*/ 10546406 w 12191995"/>
              <a:gd name="connsiteY2211" fmla="*/ 213738 h 6857997"/>
              <a:gd name="connsiteX2212" fmla="*/ 10541231 w 12191995"/>
              <a:gd name="connsiteY2212" fmla="*/ 220340 h 6857997"/>
              <a:gd name="connsiteX2213" fmla="*/ 10535566 w 12191995"/>
              <a:gd name="connsiteY2213" fmla="*/ 227410 h 6857997"/>
              <a:gd name="connsiteX2214" fmla="*/ 10529922 w 12191995"/>
              <a:gd name="connsiteY2214" fmla="*/ 233991 h 6857997"/>
              <a:gd name="connsiteX2215" fmla="*/ 10524769 w 12191995"/>
              <a:gd name="connsiteY2215" fmla="*/ 241040 h 6857997"/>
              <a:gd name="connsiteX2216" fmla="*/ 10519104 w 12191995"/>
              <a:gd name="connsiteY2216" fmla="*/ 248110 h 6857997"/>
              <a:gd name="connsiteX2217" fmla="*/ 10513460 w 12191995"/>
              <a:gd name="connsiteY2217" fmla="*/ 254690 h 6857997"/>
              <a:gd name="connsiteX2218" fmla="*/ 10508285 w 12191995"/>
              <a:gd name="connsiteY2218" fmla="*/ 261760 h 6857997"/>
              <a:gd name="connsiteX2219" fmla="*/ 10502642 w 12191995"/>
              <a:gd name="connsiteY2219" fmla="*/ 268341 h 6857997"/>
              <a:gd name="connsiteX2220" fmla="*/ 10504516 w 12191995"/>
              <a:gd name="connsiteY2220" fmla="*/ 263166 h 6857997"/>
              <a:gd name="connsiteX2221" fmla="*/ 10505922 w 12191995"/>
              <a:gd name="connsiteY2221" fmla="*/ 257522 h 6857997"/>
              <a:gd name="connsiteX2222" fmla="*/ 10507327 w 12191995"/>
              <a:gd name="connsiteY2222" fmla="*/ 252347 h 6857997"/>
              <a:gd name="connsiteX2223" fmla="*/ 10509222 w 12191995"/>
              <a:gd name="connsiteY2223" fmla="*/ 246704 h 6857997"/>
              <a:gd name="connsiteX2224" fmla="*/ 10510628 w 12191995"/>
              <a:gd name="connsiteY2224" fmla="*/ 241040 h 6857997"/>
              <a:gd name="connsiteX2225" fmla="*/ 10512523 w 12191995"/>
              <a:gd name="connsiteY2225" fmla="*/ 235865 h 6857997"/>
              <a:gd name="connsiteX2226" fmla="*/ 10513929 w 12191995"/>
              <a:gd name="connsiteY2226" fmla="*/ 230221 h 6857997"/>
              <a:gd name="connsiteX2227" fmla="*/ 10515356 w 12191995"/>
              <a:gd name="connsiteY2227" fmla="*/ 225046 h 6857997"/>
              <a:gd name="connsiteX2228" fmla="*/ 10519572 w 12191995"/>
              <a:gd name="connsiteY2228" fmla="*/ 223641 h 6857997"/>
              <a:gd name="connsiteX2229" fmla="*/ 10523342 w 12191995"/>
              <a:gd name="connsiteY2229" fmla="*/ 222214 h 6857997"/>
              <a:gd name="connsiteX2230" fmla="*/ 10527111 w 12191995"/>
              <a:gd name="connsiteY2230" fmla="*/ 220809 h 6857997"/>
              <a:gd name="connsiteX2231" fmla="*/ 10530881 w 12191995"/>
              <a:gd name="connsiteY2231" fmla="*/ 219382 h 6857997"/>
              <a:gd name="connsiteX2232" fmla="*/ 10535119 w 12191995"/>
              <a:gd name="connsiteY2232" fmla="*/ 217976 h 6857997"/>
              <a:gd name="connsiteX2233" fmla="*/ 10538867 w 12191995"/>
              <a:gd name="connsiteY2233" fmla="*/ 216571 h 6857997"/>
              <a:gd name="connsiteX2234" fmla="*/ 10542636 w 12191995"/>
              <a:gd name="connsiteY2234" fmla="*/ 215144 h 6857997"/>
              <a:gd name="connsiteX2235" fmla="*/ 10546406 w 12191995"/>
              <a:gd name="connsiteY2235" fmla="*/ 213738 h 6857997"/>
              <a:gd name="connsiteX2236" fmla="*/ 10552518 w 12191995"/>
              <a:gd name="connsiteY2236" fmla="*/ 212333 h 6857997"/>
              <a:gd name="connsiteX2237" fmla="*/ 10558161 w 12191995"/>
              <a:gd name="connsiteY2237" fmla="*/ 213738 h 6857997"/>
              <a:gd name="connsiteX2238" fmla="*/ 10563826 w 12191995"/>
              <a:gd name="connsiteY2238" fmla="*/ 215612 h 6857997"/>
              <a:gd name="connsiteX2239" fmla="*/ 10569001 w 12191995"/>
              <a:gd name="connsiteY2239" fmla="*/ 217508 h 6857997"/>
              <a:gd name="connsiteX2240" fmla="*/ 10574644 w 12191995"/>
              <a:gd name="connsiteY2240" fmla="*/ 218913 h 6857997"/>
              <a:gd name="connsiteX2241" fmla="*/ 10580288 w 12191995"/>
              <a:gd name="connsiteY2241" fmla="*/ 220809 h 6857997"/>
              <a:gd name="connsiteX2242" fmla="*/ 10585484 w 12191995"/>
              <a:gd name="connsiteY2242" fmla="*/ 222683 h 6857997"/>
              <a:gd name="connsiteX2243" fmla="*/ 10591128 w 12191995"/>
              <a:gd name="connsiteY2243" fmla="*/ 224109 h 6857997"/>
              <a:gd name="connsiteX2244" fmla="*/ 10596302 w 12191995"/>
              <a:gd name="connsiteY2244" fmla="*/ 225983 h 6857997"/>
              <a:gd name="connsiteX2245" fmla="*/ 10589722 w 12191995"/>
              <a:gd name="connsiteY2245" fmla="*/ 230221 h 6857997"/>
              <a:gd name="connsiteX2246" fmla="*/ 10583120 w 12191995"/>
              <a:gd name="connsiteY2246" fmla="*/ 234459 h 6857997"/>
              <a:gd name="connsiteX2247" fmla="*/ 10576540 w 12191995"/>
              <a:gd name="connsiteY2247" fmla="*/ 238697 h 6857997"/>
              <a:gd name="connsiteX2248" fmla="*/ 10569959 w 12191995"/>
              <a:gd name="connsiteY2248" fmla="*/ 242935 h 6857997"/>
              <a:gd name="connsiteX2249" fmla="*/ 10563357 w 12191995"/>
              <a:gd name="connsiteY2249" fmla="*/ 247173 h 6857997"/>
              <a:gd name="connsiteX2250" fmla="*/ 10556287 w 12191995"/>
              <a:gd name="connsiteY2250" fmla="*/ 251389 h 6857997"/>
              <a:gd name="connsiteX2251" fmla="*/ 10549706 w 12191995"/>
              <a:gd name="connsiteY2251" fmla="*/ 255648 h 6857997"/>
              <a:gd name="connsiteX2252" fmla="*/ 10543105 w 12191995"/>
              <a:gd name="connsiteY2252" fmla="*/ 259886 h 6857997"/>
              <a:gd name="connsiteX2253" fmla="*/ 10544531 w 12191995"/>
              <a:gd name="connsiteY2253" fmla="*/ 254222 h 6857997"/>
              <a:gd name="connsiteX2254" fmla="*/ 10545469 w 12191995"/>
              <a:gd name="connsiteY2254" fmla="*/ 248110 h 6857997"/>
              <a:gd name="connsiteX2255" fmla="*/ 10546874 w 12191995"/>
              <a:gd name="connsiteY2255" fmla="*/ 241977 h 6857997"/>
              <a:gd name="connsiteX2256" fmla="*/ 10547811 w 12191995"/>
              <a:gd name="connsiteY2256" fmla="*/ 235865 h 6857997"/>
              <a:gd name="connsiteX2257" fmla="*/ 10549238 w 12191995"/>
              <a:gd name="connsiteY2257" fmla="*/ 230221 h 6857997"/>
              <a:gd name="connsiteX2258" fmla="*/ 10550175 w 12191995"/>
              <a:gd name="connsiteY2258" fmla="*/ 224109 h 6857997"/>
              <a:gd name="connsiteX2259" fmla="*/ 10551581 w 12191995"/>
              <a:gd name="connsiteY2259" fmla="*/ 217976 h 6857997"/>
              <a:gd name="connsiteX2260" fmla="*/ 10552518 w 12191995"/>
              <a:gd name="connsiteY2260" fmla="*/ 212333 h 6857997"/>
              <a:gd name="connsiteX2261" fmla="*/ 11311627 w 12191995"/>
              <a:gd name="connsiteY2261" fmla="*/ 209744 h 6857997"/>
              <a:gd name="connsiteX2262" fmla="*/ 11312120 w 12191995"/>
              <a:gd name="connsiteY2262" fmla="*/ 209744 h 6857997"/>
              <a:gd name="connsiteX2263" fmla="*/ 11312572 w 12191995"/>
              <a:gd name="connsiteY2263" fmla="*/ 209744 h 6857997"/>
              <a:gd name="connsiteX2264" fmla="*/ 11313065 w 12191995"/>
              <a:gd name="connsiteY2264" fmla="*/ 209744 h 6857997"/>
              <a:gd name="connsiteX2265" fmla="*/ 11314010 w 12191995"/>
              <a:gd name="connsiteY2265" fmla="*/ 209744 h 6857997"/>
              <a:gd name="connsiteX2266" fmla="*/ 11315901 w 12191995"/>
              <a:gd name="connsiteY2266" fmla="*/ 216897 h 6857997"/>
              <a:gd name="connsiteX2267" fmla="*/ 11318285 w 12191995"/>
              <a:gd name="connsiteY2267" fmla="*/ 224050 h 6857997"/>
              <a:gd name="connsiteX2268" fmla="*/ 11320668 w 12191995"/>
              <a:gd name="connsiteY2268" fmla="*/ 231204 h 6857997"/>
              <a:gd name="connsiteX2269" fmla="*/ 11323052 w 12191995"/>
              <a:gd name="connsiteY2269" fmla="*/ 238398 h 6857997"/>
              <a:gd name="connsiteX2270" fmla="*/ 11317832 w 12191995"/>
              <a:gd name="connsiteY2270" fmla="*/ 238398 h 6857997"/>
              <a:gd name="connsiteX2271" fmla="*/ 11312572 w 12191995"/>
              <a:gd name="connsiteY2271" fmla="*/ 238398 h 6857997"/>
              <a:gd name="connsiteX2272" fmla="*/ 11307804 w 12191995"/>
              <a:gd name="connsiteY2272" fmla="*/ 238398 h 6857997"/>
              <a:gd name="connsiteX2273" fmla="*/ 11302544 w 12191995"/>
              <a:gd name="connsiteY2273" fmla="*/ 238398 h 6857997"/>
              <a:gd name="connsiteX2274" fmla="*/ 11304928 w 12191995"/>
              <a:gd name="connsiteY2274" fmla="*/ 231204 h 6857997"/>
              <a:gd name="connsiteX2275" fmla="*/ 11307311 w 12191995"/>
              <a:gd name="connsiteY2275" fmla="*/ 224050 h 6857997"/>
              <a:gd name="connsiteX2276" fmla="*/ 11309695 w 12191995"/>
              <a:gd name="connsiteY2276" fmla="*/ 216897 h 6857997"/>
              <a:gd name="connsiteX2277" fmla="*/ 11236083 w 12191995"/>
              <a:gd name="connsiteY2277" fmla="*/ 207812 h 6857997"/>
              <a:gd name="connsiteX2278" fmla="*/ 11239459 w 12191995"/>
              <a:gd name="connsiteY2278" fmla="*/ 207812 h 6857997"/>
              <a:gd name="connsiteX2279" fmla="*/ 11242794 w 12191995"/>
              <a:gd name="connsiteY2279" fmla="*/ 207812 h 6857997"/>
              <a:gd name="connsiteX2280" fmla="*/ 11246622 w 12191995"/>
              <a:gd name="connsiteY2280" fmla="*/ 207812 h 6857997"/>
              <a:gd name="connsiteX2281" fmla="*/ 11249957 w 12191995"/>
              <a:gd name="connsiteY2281" fmla="*/ 207812 h 6857997"/>
              <a:gd name="connsiteX2282" fmla="*/ 11255679 w 12191995"/>
              <a:gd name="connsiteY2282" fmla="*/ 208799 h 6857997"/>
              <a:gd name="connsiteX2283" fmla="*/ 11259508 w 12191995"/>
              <a:gd name="connsiteY2283" fmla="*/ 211183 h 6857997"/>
              <a:gd name="connsiteX2284" fmla="*/ 11261896 w 12191995"/>
              <a:gd name="connsiteY2284" fmla="*/ 214513 h 6857997"/>
              <a:gd name="connsiteX2285" fmla="*/ 11262390 w 12191995"/>
              <a:gd name="connsiteY2285" fmla="*/ 218829 h 6857997"/>
              <a:gd name="connsiteX2286" fmla="*/ 11261896 w 12191995"/>
              <a:gd name="connsiteY2286" fmla="*/ 223105 h 6857997"/>
              <a:gd name="connsiteX2287" fmla="*/ 11260002 w 12191995"/>
              <a:gd name="connsiteY2287" fmla="*/ 226928 h 6857997"/>
              <a:gd name="connsiteX2288" fmla="*/ 11256173 w 12191995"/>
              <a:gd name="connsiteY2288" fmla="*/ 229313 h 6857997"/>
              <a:gd name="connsiteX2289" fmla="*/ 11249957 w 12191995"/>
              <a:gd name="connsiteY2289" fmla="*/ 230258 h 6857997"/>
              <a:gd name="connsiteX2290" fmla="*/ 11246622 w 12191995"/>
              <a:gd name="connsiteY2290" fmla="*/ 230258 h 6857997"/>
              <a:gd name="connsiteX2291" fmla="*/ 11242794 w 12191995"/>
              <a:gd name="connsiteY2291" fmla="*/ 230258 h 6857997"/>
              <a:gd name="connsiteX2292" fmla="*/ 11239459 w 12191995"/>
              <a:gd name="connsiteY2292" fmla="*/ 230258 h 6857997"/>
              <a:gd name="connsiteX2293" fmla="*/ 11236083 w 12191995"/>
              <a:gd name="connsiteY2293" fmla="*/ 230258 h 6857997"/>
              <a:gd name="connsiteX2294" fmla="*/ 11236083 w 12191995"/>
              <a:gd name="connsiteY2294" fmla="*/ 224544 h 6857997"/>
              <a:gd name="connsiteX2295" fmla="*/ 11236083 w 12191995"/>
              <a:gd name="connsiteY2295" fmla="*/ 219282 h 6857997"/>
              <a:gd name="connsiteX2296" fmla="*/ 11236083 w 12191995"/>
              <a:gd name="connsiteY2296" fmla="*/ 213567 h 6857997"/>
              <a:gd name="connsiteX2297" fmla="*/ 11236083 w 12191995"/>
              <a:gd name="connsiteY2297" fmla="*/ 207812 h 6857997"/>
              <a:gd name="connsiteX2298" fmla="*/ 10701250 w 12191995"/>
              <a:gd name="connsiteY2298" fmla="*/ 207158 h 6857997"/>
              <a:gd name="connsiteX2299" fmla="*/ 10706894 w 12191995"/>
              <a:gd name="connsiteY2299" fmla="*/ 211864 h 6857997"/>
              <a:gd name="connsiteX2300" fmla="*/ 10712069 w 12191995"/>
              <a:gd name="connsiteY2300" fmla="*/ 216571 h 6857997"/>
              <a:gd name="connsiteX2301" fmla="*/ 10717265 w 12191995"/>
              <a:gd name="connsiteY2301" fmla="*/ 221277 h 6857997"/>
              <a:gd name="connsiteX2302" fmla="*/ 10722908 w 12191995"/>
              <a:gd name="connsiteY2302" fmla="*/ 225983 h 6857997"/>
              <a:gd name="connsiteX2303" fmla="*/ 10728083 w 12191995"/>
              <a:gd name="connsiteY2303" fmla="*/ 231158 h 6857997"/>
              <a:gd name="connsiteX2304" fmla="*/ 10733258 w 12191995"/>
              <a:gd name="connsiteY2304" fmla="*/ 235865 h 6857997"/>
              <a:gd name="connsiteX2305" fmla="*/ 10738902 w 12191995"/>
              <a:gd name="connsiteY2305" fmla="*/ 240571 h 6857997"/>
              <a:gd name="connsiteX2306" fmla="*/ 10744077 w 12191995"/>
              <a:gd name="connsiteY2306" fmla="*/ 245277 h 6857997"/>
              <a:gd name="connsiteX2307" fmla="*/ 10743629 w 12191995"/>
              <a:gd name="connsiteY2307" fmla="*/ 245746 h 6857997"/>
              <a:gd name="connsiteX2308" fmla="*/ 10743629 w 12191995"/>
              <a:gd name="connsiteY2308" fmla="*/ 246704 h 6857997"/>
              <a:gd name="connsiteX2309" fmla="*/ 10743161 w 12191995"/>
              <a:gd name="connsiteY2309" fmla="*/ 247173 h 6857997"/>
              <a:gd name="connsiteX2310" fmla="*/ 10742671 w 12191995"/>
              <a:gd name="connsiteY2310" fmla="*/ 248110 h 6857997"/>
              <a:gd name="connsiteX2311" fmla="*/ 10742671 w 12191995"/>
              <a:gd name="connsiteY2311" fmla="*/ 249047 h 6857997"/>
              <a:gd name="connsiteX2312" fmla="*/ 10742671 w 12191995"/>
              <a:gd name="connsiteY2312" fmla="*/ 249515 h 6857997"/>
              <a:gd name="connsiteX2313" fmla="*/ 10742203 w 12191995"/>
              <a:gd name="connsiteY2313" fmla="*/ 250452 h 6857997"/>
              <a:gd name="connsiteX2314" fmla="*/ 10742203 w 12191995"/>
              <a:gd name="connsiteY2314" fmla="*/ 251389 h 6857997"/>
              <a:gd name="connsiteX2315" fmla="*/ 10742203 w 12191995"/>
              <a:gd name="connsiteY2315" fmla="*/ 251879 h 6857997"/>
              <a:gd name="connsiteX2316" fmla="*/ 10742671 w 12191995"/>
              <a:gd name="connsiteY2316" fmla="*/ 251879 h 6857997"/>
              <a:gd name="connsiteX2317" fmla="*/ 10733258 w 12191995"/>
              <a:gd name="connsiteY2317" fmla="*/ 254222 h 6857997"/>
              <a:gd name="connsiteX2318" fmla="*/ 10723845 w 12191995"/>
              <a:gd name="connsiteY2318" fmla="*/ 256117 h 6857997"/>
              <a:gd name="connsiteX2319" fmla="*/ 10714432 w 12191995"/>
              <a:gd name="connsiteY2319" fmla="*/ 258459 h 6857997"/>
              <a:gd name="connsiteX2320" fmla="*/ 10705019 w 12191995"/>
              <a:gd name="connsiteY2320" fmla="*/ 260333 h 6857997"/>
              <a:gd name="connsiteX2321" fmla="*/ 10695607 w 12191995"/>
              <a:gd name="connsiteY2321" fmla="*/ 262697 h 6857997"/>
              <a:gd name="connsiteX2322" fmla="*/ 10686215 w 12191995"/>
              <a:gd name="connsiteY2322" fmla="*/ 264571 h 6857997"/>
              <a:gd name="connsiteX2323" fmla="*/ 10676781 w 12191995"/>
              <a:gd name="connsiteY2323" fmla="*/ 266935 h 6857997"/>
              <a:gd name="connsiteX2324" fmla="*/ 10667368 w 12191995"/>
              <a:gd name="connsiteY2324" fmla="*/ 268830 h 6857997"/>
              <a:gd name="connsiteX2325" fmla="*/ 10670200 w 12191995"/>
              <a:gd name="connsiteY2325" fmla="*/ 261292 h 6857997"/>
              <a:gd name="connsiteX2326" fmla="*/ 10673501 w 12191995"/>
              <a:gd name="connsiteY2326" fmla="*/ 253753 h 6857997"/>
              <a:gd name="connsiteX2327" fmla="*/ 10676334 w 12191995"/>
              <a:gd name="connsiteY2327" fmla="*/ 246704 h 6857997"/>
              <a:gd name="connsiteX2328" fmla="*/ 10679613 w 12191995"/>
              <a:gd name="connsiteY2328" fmla="*/ 239166 h 6857997"/>
              <a:gd name="connsiteX2329" fmla="*/ 10682446 w 12191995"/>
              <a:gd name="connsiteY2329" fmla="*/ 231627 h 6857997"/>
              <a:gd name="connsiteX2330" fmla="*/ 10685746 w 12191995"/>
              <a:gd name="connsiteY2330" fmla="*/ 224109 h 6857997"/>
              <a:gd name="connsiteX2331" fmla="*/ 10688579 w 12191995"/>
              <a:gd name="connsiteY2331" fmla="*/ 216571 h 6857997"/>
              <a:gd name="connsiteX2332" fmla="*/ 10691858 w 12191995"/>
              <a:gd name="connsiteY2332" fmla="*/ 209032 h 6857997"/>
              <a:gd name="connsiteX2333" fmla="*/ 10692327 w 12191995"/>
              <a:gd name="connsiteY2333" fmla="*/ 209501 h 6857997"/>
              <a:gd name="connsiteX2334" fmla="*/ 10692795 w 12191995"/>
              <a:gd name="connsiteY2334" fmla="*/ 209501 h 6857997"/>
              <a:gd name="connsiteX2335" fmla="*/ 10693264 w 12191995"/>
              <a:gd name="connsiteY2335" fmla="*/ 209501 h 6857997"/>
              <a:gd name="connsiteX2336" fmla="*/ 10693711 w 12191995"/>
              <a:gd name="connsiteY2336" fmla="*/ 209501 h 6857997"/>
              <a:gd name="connsiteX2337" fmla="*/ 10694201 w 12191995"/>
              <a:gd name="connsiteY2337" fmla="*/ 209501 h 6857997"/>
              <a:gd name="connsiteX2338" fmla="*/ 10694670 w 12191995"/>
              <a:gd name="connsiteY2338" fmla="*/ 209501 h 6857997"/>
              <a:gd name="connsiteX2339" fmla="*/ 10695607 w 12191995"/>
              <a:gd name="connsiteY2339" fmla="*/ 209501 h 6857997"/>
              <a:gd name="connsiteX2340" fmla="*/ 10696544 w 12191995"/>
              <a:gd name="connsiteY2340" fmla="*/ 209501 h 6857997"/>
              <a:gd name="connsiteX2341" fmla="*/ 10697481 w 12191995"/>
              <a:gd name="connsiteY2341" fmla="*/ 209032 h 6857997"/>
              <a:gd name="connsiteX2342" fmla="*/ 10698439 w 12191995"/>
              <a:gd name="connsiteY2342" fmla="*/ 209032 h 6857997"/>
              <a:gd name="connsiteX2343" fmla="*/ 10698907 w 12191995"/>
              <a:gd name="connsiteY2343" fmla="*/ 208564 h 6857997"/>
              <a:gd name="connsiteX2344" fmla="*/ 10699845 w 12191995"/>
              <a:gd name="connsiteY2344" fmla="*/ 208095 h 6857997"/>
              <a:gd name="connsiteX2345" fmla="*/ 10700782 w 12191995"/>
              <a:gd name="connsiteY2345" fmla="*/ 207627 h 6857997"/>
              <a:gd name="connsiteX2346" fmla="*/ 11184946 w 12191995"/>
              <a:gd name="connsiteY2346" fmla="*/ 205829 h 6857997"/>
              <a:gd name="connsiteX2347" fmla="*/ 11192601 w 12191995"/>
              <a:gd name="connsiteY2347" fmla="*/ 207270 h 6857997"/>
              <a:gd name="connsiteX2348" fmla="*/ 11197869 w 12191995"/>
              <a:gd name="connsiteY2348" fmla="*/ 210605 h 6857997"/>
              <a:gd name="connsiteX2349" fmla="*/ 11200709 w 12191995"/>
              <a:gd name="connsiteY2349" fmla="*/ 215876 h 6857997"/>
              <a:gd name="connsiteX2350" fmla="*/ 11201697 w 12191995"/>
              <a:gd name="connsiteY2350" fmla="*/ 223987 h 6857997"/>
              <a:gd name="connsiteX2351" fmla="*/ 11201697 w 12191995"/>
              <a:gd name="connsiteY2351" fmla="*/ 229257 h 6857997"/>
              <a:gd name="connsiteX2352" fmla="*/ 11201697 w 12191995"/>
              <a:gd name="connsiteY2352" fmla="*/ 234528 h 6857997"/>
              <a:gd name="connsiteX2353" fmla="*/ 11201697 w 12191995"/>
              <a:gd name="connsiteY2353" fmla="*/ 239798 h 6857997"/>
              <a:gd name="connsiteX2354" fmla="*/ 11201697 w 12191995"/>
              <a:gd name="connsiteY2354" fmla="*/ 245069 h 6857997"/>
              <a:gd name="connsiteX2355" fmla="*/ 11200709 w 12191995"/>
              <a:gd name="connsiteY2355" fmla="*/ 253180 h 6857997"/>
              <a:gd name="connsiteX2356" fmla="*/ 11197375 w 12191995"/>
              <a:gd name="connsiteY2356" fmla="*/ 258904 h 6857997"/>
              <a:gd name="connsiteX2357" fmla="*/ 11192107 w 12191995"/>
              <a:gd name="connsiteY2357" fmla="*/ 262280 h 6857997"/>
              <a:gd name="connsiteX2358" fmla="*/ 11184946 w 12191995"/>
              <a:gd name="connsiteY2358" fmla="*/ 263680 h 6857997"/>
              <a:gd name="connsiteX2359" fmla="*/ 11177785 w 12191995"/>
              <a:gd name="connsiteY2359" fmla="*/ 262280 h 6857997"/>
              <a:gd name="connsiteX2360" fmla="*/ 11172517 w 12191995"/>
              <a:gd name="connsiteY2360" fmla="*/ 258904 h 6857997"/>
              <a:gd name="connsiteX2361" fmla="*/ 11169184 w 12191995"/>
              <a:gd name="connsiteY2361" fmla="*/ 253180 h 6857997"/>
              <a:gd name="connsiteX2362" fmla="*/ 11168196 w 12191995"/>
              <a:gd name="connsiteY2362" fmla="*/ 245069 h 6857997"/>
              <a:gd name="connsiteX2363" fmla="*/ 11168196 w 12191995"/>
              <a:gd name="connsiteY2363" fmla="*/ 239798 h 6857997"/>
              <a:gd name="connsiteX2364" fmla="*/ 11168196 w 12191995"/>
              <a:gd name="connsiteY2364" fmla="*/ 234528 h 6857997"/>
              <a:gd name="connsiteX2365" fmla="*/ 11168196 w 12191995"/>
              <a:gd name="connsiteY2365" fmla="*/ 229257 h 6857997"/>
              <a:gd name="connsiteX2366" fmla="*/ 11168196 w 12191995"/>
              <a:gd name="connsiteY2366" fmla="*/ 223987 h 6857997"/>
              <a:gd name="connsiteX2367" fmla="*/ 11169184 w 12191995"/>
              <a:gd name="connsiteY2367" fmla="*/ 215876 h 6857997"/>
              <a:gd name="connsiteX2368" fmla="*/ 11172517 w 12191995"/>
              <a:gd name="connsiteY2368" fmla="*/ 210605 h 6857997"/>
              <a:gd name="connsiteX2369" fmla="*/ 11177785 w 12191995"/>
              <a:gd name="connsiteY2369" fmla="*/ 207270 h 6857997"/>
              <a:gd name="connsiteX2370" fmla="*/ 11184946 w 12191995"/>
              <a:gd name="connsiteY2370" fmla="*/ 205829 h 6857997"/>
              <a:gd name="connsiteX2371" fmla="*/ 10765735 w 12191995"/>
              <a:gd name="connsiteY2371" fmla="*/ 202920 h 6857997"/>
              <a:gd name="connsiteX2372" fmla="*/ 10772337 w 12191995"/>
              <a:gd name="connsiteY2372" fmla="*/ 208095 h 6857997"/>
              <a:gd name="connsiteX2373" fmla="*/ 10778917 w 12191995"/>
              <a:gd name="connsiteY2373" fmla="*/ 212801 h 6857997"/>
              <a:gd name="connsiteX2374" fmla="*/ 10785519 w 12191995"/>
              <a:gd name="connsiteY2374" fmla="*/ 217976 h 6857997"/>
              <a:gd name="connsiteX2375" fmla="*/ 10792100 w 12191995"/>
              <a:gd name="connsiteY2375" fmla="*/ 223151 h 6857997"/>
              <a:gd name="connsiteX2376" fmla="*/ 10798233 w 12191995"/>
              <a:gd name="connsiteY2376" fmla="*/ 228326 h 6857997"/>
              <a:gd name="connsiteX2377" fmla="*/ 10804813 w 12191995"/>
              <a:gd name="connsiteY2377" fmla="*/ 233522 h 6857997"/>
              <a:gd name="connsiteX2378" fmla="*/ 10811394 w 12191995"/>
              <a:gd name="connsiteY2378" fmla="*/ 238697 h 6857997"/>
              <a:gd name="connsiteX2379" fmla="*/ 10817996 w 12191995"/>
              <a:gd name="connsiteY2379" fmla="*/ 243872 h 6857997"/>
              <a:gd name="connsiteX2380" fmla="*/ 10811394 w 12191995"/>
              <a:gd name="connsiteY2380" fmla="*/ 244340 h 6857997"/>
              <a:gd name="connsiteX2381" fmla="*/ 10804345 w 12191995"/>
              <a:gd name="connsiteY2381" fmla="*/ 244809 h 6857997"/>
              <a:gd name="connsiteX2382" fmla="*/ 10797764 w 12191995"/>
              <a:gd name="connsiteY2382" fmla="*/ 245746 h 6857997"/>
              <a:gd name="connsiteX2383" fmla="*/ 10791163 w 12191995"/>
              <a:gd name="connsiteY2383" fmla="*/ 246236 h 6857997"/>
              <a:gd name="connsiteX2384" fmla="*/ 10784092 w 12191995"/>
              <a:gd name="connsiteY2384" fmla="*/ 246704 h 6857997"/>
              <a:gd name="connsiteX2385" fmla="*/ 10777512 w 12191995"/>
              <a:gd name="connsiteY2385" fmla="*/ 247641 h 6857997"/>
              <a:gd name="connsiteX2386" fmla="*/ 10770441 w 12191995"/>
              <a:gd name="connsiteY2386" fmla="*/ 248110 h 6857997"/>
              <a:gd name="connsiteX2387" fmla="*/ 10763861 w 12191995"/>
              <a:gd name="connsiteY2387" fmla="*/ 248578 h 6857997"/>
              <a:gd name="connsiteX2388" fmla="*/ 10763392 w 12191995"/>
              <a:gd name="connsiteY2388" fmla="*/ 247173 h 6857997"/>
              <a:gd name="connsiteX2389" fmla="*/ 10762924 w 12191995"/>
              <a:gd name="connsiteY2389" fmla="*/ 246236 h 6857997"/>
              <a:gd name="connsiteX2390" fmla="*/ 10762455 w 12191995"/>
              <a:gd name="connsiteY2390" fmla="*/ 245277 h 6857997"/>
              <a:gd name="connsiteX2391" fmla="*/ 10761497 w 12191995"/>
              <a:gd name="connsiteY2391" fmla="*/ 243872 h 6857997"/>
              <a:gd name="connsiteX2392" fmla="*/ 10760560 w 12191995"/>
              <a:gd name="connsiteY2392" fmla="*/ 242935 h 6857997"/>
              <a:gd name="connsiteX2393" fmla="*/ 10759623 w 12191995"/>
              <a:gd name="connsiteY2393" fmla="*/ 242466 h 6857997"/>
              <a:gd name="connsiteX2394" fmla="*/ 10758217 w 12191995"/>
              <a:gd name="connsiteY2394" fmla="*/ 241508 h 6857997"/>
              <a:gd name="connsiteX2395" fmla="*/ 10757259 w 12191995"/>
              <a:gd name="connsiteY2395" fmla="*/ 241040 h 6857997"/>
              <a:gd name="connsiteX2396" fmla="*/ 10758217 w 12191995"/>
              <a:gd name="connsiteY2396" fmla="*/ 236333 h 6857997"/>
              <a:gd name="connsiteX2397" fmla="*/ 10759154 w 12191995"/>
              <a:gd name="connsiteY2397" fmla="*/ 231627 h 6857997"/>
              <a:gd name="connsiteX2398" fmla="*/ 10760560 w 12191995"/>
              <a:gd name="connsiteY2398" fmla="*/ 226452 h 6857997"/>
              <a:gd name="connsiteX2399" fmla="*/ 10761497 w 12191995"/>
              <a:gd name="connsiteY2399" fmla="*/ 221746 h 6857997"/>
              <a:gd name="connsiteX2400" fmla="*/ 10762455 w 12191995"/>
              <a:gd name="connsiteY2400" fmla="*/ 217039 h 6857997"/>
              <a:gd name="connsiteX2401" fmla="*/ 10763392 w 12191995"/>
              <a:gd name="connsiteY2401" fmla="*/ 212333 h 6857997"/>
              <a:gd name="connsiteX2402" fmla="*/ 10764798 w 12191995"/>
              <a:gd name="connsiteY2402" fmla="*/ 207627 h 6857997"/>
              <a:gd name="connsiteX2403" fmla="*/ 10765735 w 12191995"/>
              <a:gd name="connsiteY2403" fmla="*/ 202920 h 6857997"/>
              <a:gd name="connsiteX2404" fmla="*/ 10684809 w 12191995"/>
              <a:gd name="connsiteY2404" fmla="*/ 202920 h 6857997"/>
              <a:gd name="connsiteX2405" fmla="*/ 10684809 w 12191995"/>
              <a:gd name="connsiteY2405" fmla="*/ 203857 h 6857997"/>
              <a:gd name="connsiteX2406" fmla="*/ 10685278 w 12191995"/>
              <a:gd name="connsiteY2406" fmla="*/ 204816 h 6857997"/>
              <a:gd name="connsiteX2407" fmla="*/ 10685746 w 12191995"/>
              <a:gd name="connsiteY2407" fmla="*/ 205263 h 6857997"/>
              <a:gd name="connsiteX2408" fmla="*/ 10686215 w 12191995"/>
              <a:gd name="connsiteY2408" fmla="*/ 205731 h 6857997"/>
              <a:gd name="connsiteX2409" fmla="*/ 10686683 w 12191995"/>
              <a:gd name="connsiteY2409" fmla="*/ 206690 h 6857997"/>
              <a:gd name="connsiteX2410" fmla="*/ 10687621 w 12191995"/>
              <a:gd name="connsiteY2410" fmla="*/ 207158 h 6857997"/>
              <a:gd name="connsiteX2411" fmla="*/ 10688089 w 12191995"/>
              <a:gd name="connsiteY2411" fmla="*/ 207627 h 6857997"/>
              <a:gd name="connsiteX2412" fmla="*/ 10689047 w 12191995"/>
              <a:gd name="connsiteY2412" fmla="*/ 208095 h 6857997"/>
              <a:gd name="connsiteX2413" fmla="*/ 10685746 w 12191995"/>
              <a:gd name="connsiteY2413" fmla="*/ 215612 h 6857997"/>
              <a:gd name="connsiteX2414" fmla="*/ 10682446 w 12191995"/>
              <a:gd name="connsiteY2414" fmla="*/ 223151 h 6857997"/>
              <a:gd name="connsiteX2415" fmla="*/ 10679613 w 12191995"/>
              <a:gd name="connsiteY2415" fmla="*/ 230690 h 6857997"/>
              <a:gd name="connsiteX2416" fmla="*/ 10676334 w 12191995"/>
              <a:gd name="connsiteY2416" fmla="*/ 238207 h 6857997"/>
              <a:gd name="connsiteX2417" fmla="*/ 10673033 w 12191995"/>
              <a:gd name="connsiteY2417" fmla="*/ 245746 h 6857997"/>
              <a:gd name="connsiteX2418" fmla="*/ 10670200 w 12191995"/>
              <a:gd name="connsiteY2418" fmla="*/ 253285 h 6857997"/>
              <a:gd name="connsiteX2419" fmla="*/ 10666899 w 12191995"/>
              <a:gd name="connsiteY2419" fmla="*/ 261292 h 6857997"/>
              <a:gd name="connsiteX2420" fmla="*/ 10663620 w 12191995"/>
              <a:gd name="connsiteY2420" fmla="*/ 268830 h 6857997"/>
              <a:gd name="connsiteX2421" fmla="*/ 10656571 w 12191995"/>
              <a:gd name="connsiteY2421" fmla="*/ 263166 h 6857997"/>
              <a:gd name="connsiteX2422" fmla="*/ 10649032 w 12191995"/>
              <a:gd name="connsiteY2422" fmla="*/ 257991 h 6857997"/>
              <a:gd name="connsiteX2423" fmla="*/ 10641493 w 12191995"/>
              <a:gd name="connsiteY2423" fmla="*/ 252816 h 6857997"/>
              <a:gd name="connsiteX2424" fmla="*/ 10633975 w 12191995"/>
              <a:gd name="connsiteY2424" fmla="*/ 247173 h 6857997"/>
              <a:gd name="connsiteX2425" fmla="*/ 10626437 w 12191995"/>
              <a:gd name="connsiteY2425" fmla="*/ 241977 h 6857997"/>
              <a:gd name="connsiteX2426" fmla="*/ 10618898 w 12191995"/>
              <a:gd name="connsiteY2426" fmla="*/ 236823 h 6857997"/>
              <a:gd name="connsiteX2427" fmla="*/ 10611849 w 12191995"/>
              <a:gd name="connsiteY2427" fmla="*/ 231158 h 6857997"/>
              <a:gd name="connsiteX2428" fmla="*/ 10604310 w 12191995"/>
              <a:gd name="connsiteY2428" fmla="*/ 225983 h 6857997"/>
              <a:gd name="connsiteX2429" fmla="*/ 10614191 w 12191995"/>
              <a:gd name="connsiteY2429" fmla="*/ 223151 h 6857997"/>
              <a:gd name="connsiteX2430" fmla="*/ 10624073 w 12191995"/>
              <a:gd name="connsiteY2430" fmla="*/ 220340 h 6857997"/>
              <a:gd name="connsiteX2431" fmla="*/ 10634444 w 12191995"/>
              <a:gd name="connsiteY2431" fmla="*/ 217508 h 6857997"/>
              <a:gd name="connsiteX2432" fmla="*/ 10644325 w 12191995"/>
              <a:gd name="connsiteY2432" fmla="*/ 214697 h 6857997"/>
              <a:gd name="connsiteX2433" fmla="*/ 10654207 w 12191995"/>
              <a:gd name="connsiteY2433" fmla="*/ 211864 h 6857997"/>
              <a:gd name="connsiteX2434" fmla="*/ 10664557 w 12191995"/>
              <a:gd name="connsiteY2434" fmla="*/ 209032 h 6857997"/>
              <a:gd name="connsiteX2435" fmla="*/ 10674438 w 12191995"/>
              <a:gd name="connsiteY2435" fmla="*/ 206200 h 6857997"/>
              <a:gd name="connsiteX2436" fmla="*/ 10684809 w 12191995"/>
              <a:gd name="connsiteY2436" fmla="*/ 202920 h 6857997"/>
              <a:gd name="connsiteX2437" fmla="*/ 10705019 w 12191995"/>
              <a:gd name="connsiteY2437" fmla="*/ 200556 h 6857997"/>
              <a:gd name="connsiteX2438" fmla="*/ 10712537 w 12191995"/>
              <a:gd name="connsiteY2438" fmla="*/ 200556 h 6857997"/>
              <a:gd name="connsiteX2439" fmla="*/ 10719607 w 12191995"/>
              <a:gd name="connsiteY2439" fmla="*/ 200556 h 6857997"/>
              <a:gd name="connsiteX2440" fmla="*/ 10726678 w 12191995"/>
              <a:gd name="connsiteY2440" fmla="*/ 201046 h 6857997"/>
              <a:gd name="connsiteX2441" fmla="*/ 10733748 w 12191995"/>
              <a:gd name="connsiteY2441" fmla="*/ 201046 h 6857997"/>
              <a:gd name="connsiteX2442" fmla="*/ 10741266 w 12191995"/>
              <a:gd name="connsiteY2442" fmla="*/ 201046 h 6857997"/>
              <a:gd name="connsiteX2443" fmla="*/ 10748315 w 12191995"/>
              <a:gd name="connsiteY2443" fmla="*/ 201046 h 6857997"/>
              <a:gd name="connsiteX2444" fmla="*/ 10755385 w 12191995"/>
              <a:gd name="connsiteY2444" fmla="*/ 201515 h 6857997"/>
              <a:gd name="connsiteX2445" fmla="*/ 10762455 w 12191995"/>
              <a:gd name="connsiteY2445" fmla="*/ 201515 h 6857997"/>
              <a:gd name="connsiteX2446" fmla="*/ 10761497 w 12191995"/>
              <a:gd name="connsiteY2446" fmla="*/ 206200 h 6857997"/>
              <a:gd name="connsiteX2447" fmla="*/ 10760560 w 12191995"/>
              <a:gd name="connsiteY2447" fmla="*/ 211396 h 6857997"/>
              <a:gd name="connsiteX2448" fmla="*/ 10759623 w 12191995"/>
              <a:gd name="connsiteY2448" fmla="*/ 216102 h 6857997"/>
              <a:gd name="connsiteX2449" fmla="*/ 10758217 w 12191995"/>
              <a:gd name="connsiteY2449" fmla="*/ 220809 h 6857997"/>
              <a:gd name="connsiteX2450" fmla="*/ 10757259 w 12191995"/>
              <a:gd name="connsiteY2450" fmla="*/ 225983 h 6857997"/>
              <a:gd name="connsiteX2451" fmla="*/ 10756343 w 12191995"/>
              <a:gd name="connsiteY2451" fmla="*/ 230690 h 6857997"/>
              <a:gd name="connsiteX2452" fmla="*/ 10754916 w 12191995"/>
              <a:gd name="connsiteY2452" fmla="*/ 235396 h 6857997"/>
              <a:gd name="connsiteX2453" fmla="*/ 10753958 w 12191995"/>
              <a:gd name="connsiteY2453" fmla="*/ 240103 h 6857997"/>
              <a:gd name="connsiteX2454" fmla="*/ 10753511 w 12191995"/>
              <a:gd name="connsiteY2454" fmla="*/ 240103 h 6857997"/>
              <a:gd name="connsiteX2455" fmla="*/ 10752084 w 12191995"/>
              <a:gd name="connsiteY2455" fmla="*/ 240103 h 6857997"/>
              <a:gd name="connsiteX2456" fmla="*/ 10751147 w 12191995"/>
              <a:gd name="connsiteY2456" fmla="*/ 240571 h 6857997"/>
              <a:gd name="connsiteX2457" fmla="*/ 10750210 w 12191995"/>
              <a:gd name="connsiteY2457" fmla="*/ 240571 h 6857997"/>
              <a:gd name="connsiteX2458" fmla="*/ 10749741 w 12191995"/>
              <a:gd name="connsiteY2458" fmla="*/ 241040 h 6857997"/>
              <a:gd name="connsiteX2459" fmla="*/ 10748804 w 12191995"/>
              <a:gd name="connsiteY2459" fmla="*/ 241508 h 6857997"/>
              <a:gd name="connsiteX2460" fmla="*/ 10747846 w 12191995"/>
              <a:gd name="connsiteY2460" fmla="*/ 241977 h 6857997"/>
              <a:gd name="connsiteX2461" fmla="*/ 10746909 w 12191995"/>
              <a:gd name="connsiteY2461" fmla="*/ 242466 h 6857997"/>
              <a:gd name="connsiteX2462" fmla="*/ 10746441 w 12191995"/>
              <a:gd name="connsiteY2462" fmla="*/ 242935 h 6857997"/>
              <a:gd name="connsiteX2463" fmla="*/ 10740797 w 12191995"/>
              <a:gd name="connsiteY2463" fmla="*/ 238207 h 6857997"/>
              <a:gd name="connsiteX2464" fmla="*/ 10735622 w 12191995"/>
              <a:gd name="connsiteY2464" fmla="*/ 233054 h 6857997"/>
              <a:gd name="connsiteX2465" fmla="*/ 10730447 w 12191995"/>
              <a:gd name="connsiteY2465" fmla="*/ 228326 h 6857997"/>
              <a:gd name="connsiteX2466" fmla="*/ 10724782 w 12191995"/>
              <a:gd name="connsiteY2466" fmla="*/ 223641 h 6857997"/>
              <a:gd name="connsiteX2467" fmla="*/ 10719607 w 12191995"/>
              <a:gd name="connsiteY2467" fmla="*/ 218913 h 6857997"/>
              <a:gd name="connsiteX2468" fmla="*/ 10714432 w 12191995"/>
              <a:gd name="connsiteY2468" fmla="*/ 214228 h 6857997"/>
              <a:gd name="connsiteX2469" fmla="*/ 10708789 w 12191995"/>
              <a:gd name="connsiteY2469" fmla="*/ 209501 h 6857997"/>
              <a:gd name="connsiteX2470" fmla="*/ 10703614 w 12191995"/>
              <a:gd name="connsiteY2470" fmla="*/ 204816 h 6857997"/>
              <a:gd name="connsiteX2471" fmla="*/ 10704082 w 12191995"/>
              <a:gd name="connsiteY2471" fmla="*/ 204326 h 6857997"/>
              <a:gd name="connsiteX2472" fmla="*/ 10704082 w 12191995"/>
              <a:gd name="connsiteY2472" fmla="*/ 203389 h 6857997"/>
              <a:gd name="connsiteX2473" fmla="*/ 10704551 w 12191995"/>
              <a:gd name="connsiteY2473" fmla="*/ 202920 h 6857997"/>
              <a:gd name="connsiteX2474" fmla="*/ 10704551 w 12191995"/>
              <a:gd name="connsiteY2474" fmla="*/ 202452 h 6857997"/>
              <a:gd name="connsiteX2475" fmla="*/ 10705019 w 12191995"/>
              <a:gd name="connsiteY2475" fmla="*/ 201983 h 6857997"/>
              <a:gd name="connsiteX2476" fmla="*/ 10705019 w 12191995"/>
              <a:gd name="connsiteY2476" fmla="*/ 201515 h 6857997"/>
              <a:gd name="connsiteX2477" fmla="*/ 10705019 w 12191995"/>
              <a:gd name="connsiteY2477" fmla="*/ 201046 h 6857997"/>
              <a:gd name="connsiteX2478" fmla="*/ 11113089 w 12191995"/>
              <a:gd name="connsiteY2478" fmla="*/ 199221 h 6857997"/>
              <a:gd name="connsiteX2479" fmla="*/ 11113089 w 12191995"/>
              <a:gd name="connsiteY2479" fmla="*/ 216898 h 6857997"/>
              <a:gd name="connsiteX2480" fmla="*/ 11113089 w 12191995"/>
              <a:gd name="connsiteY2480" fmla="*/ 235027 h 6857997"/>
              <a:gd name="connsiteX2481" fmla="*/ 11113089 w 12191995"/>
              <a:gd name="connsiteY2481" fmla="*/ 252746 h 6857997"/>
              <a:gd name="connsiteX2482" fmla="*/ 11113089 w 12191995"/>
              <a:gd name="connsiteY2482" fmla="*/ 270875 h 6857997"/>
              <a:gd name="connsiteX2483" fmla="*/ 11123140 w 12191995"/>
              <a:gd name="connsiteY2483" fmla="*/ 270875 h 6857997"/>
              <a:gd name="connsiteX2484" fmla="*/ 11133191 w 12191995"/>
              <a:gd name="connsiteY2484" fmla="*/ 270875 h 6857997"/>
              <a:gd name="connsiteX2485" fmla="*/ 11142788 w 12191995"/>
              <a:gd name="connsiteY2485" fmla="*/ 270875 h 6857997"/>
              <a:gd name="connsiteX2486" fmla="*/ 11152798 w 12191995"/>
              <a:gd name="connsiteY2486" fmla="*/ 270875 h 6857997"/>
              <a:gd name="connsiteX2487" fmla="*/ 11152798 w 12191995"/>
              <a:gd name="connsiteY2487" fmla="*/ 268491 h 6857997"/>
              <a:gd name="connsiteX2488" fmla="*/ 11152798 w 12191995"/>
              <a:gd name="connsiteY2488" fmla="*/ 266559 h 6857997"/>
              <a:gd name="connsiteX2489" fmla="*/ 11152798 w 12191995"/>
              <a:gd name="connsiteY2489" fmla="*/ 264174 h 6857997"/>
              <a:gd name="connsiteX2490" fmla="*/ 11152798 w 12191995"/>
              <a:gd name="connsiteY2490" fmla="*/ 261790 h 6857997"/>
              <a:gd name="connsiteX2491" fmla="*/ 11145177 w 12191995"/>
              <a:gd name="connsiteY2491" fmla="*/ 261790 h 6857997"/>
              <a:gd name="connsiteX2492" fmla="*/ 11138010 w 12191995"/>
              <a:gd name="connsiteY2492" fmla="*/ 261790 h 6857997"/>
              <a:gd name="connsiteX2493" fmla="*/ 11130348 w 12191995"/>
              <a:gd name="connsiteY2493" fmla="*/ 261790 h 6857997"/>
              <a:gd name="connsiteX2494" fmla="*/ 11122687 w 12191995"/>
              <a:gd name="connsiteY2494" fmla="*/ 261790 h 6857997"/>
              <a:gd name="connsiteX2495" fmla="*/ 11122687 w 12191995"/>
              <a:gd name="connsiteY2495" fmla="*/ 246045 h 6857997"/>
              <a:gd name="connsiteX2496" fmla="*/ 11122687 w 12191995"/>
              <a:gd name="connsiteY2496" fmla="*/ 230259 h 6857997"/>
              <a:gd name="connsiteX2497" fmla="*/ 11122687 w 12191995"/>
              <a:gd name="connsiteY2497" fmla="*/ 214514 h 6857997"/>
              <a:gd name="connsiteX2498" fmla="*/ 11122687 w 12191995"/>
              <a:gd name="connsiteY2498" fmla="*/ 199221 h 6857997"/>
              <a:gd name="connsiteX2499" fmla="*/ 11120256 w 12191995"/>
              <a:gd name="connsiteY2499" fmla="*/ 199221 h 6857997"/>
              <a:gd name="connsiteX2500" fmla="*/ 11117867 w 12191995"/>
              <a:gd name="connsiteY2500" fmla="*/ 199221 h 6857997"/>
              <a:gd name="connsiteX2501" fmla="*/ 11115478 w 12191995"/>
              <a:gd name="connsiteY2501" fmla="*/ 199221 h 6857997"/>
              <a:gd name="connsiteX2502" fmla="*/ 11226532 w 12191995"/>
              <a:gd name="connsiteY2502" fmla="*/ 199220 h 6857997"/>
              <a:gd name="connsiteX2503" fmla="*/ 11226532 w 12191995"/>
              <a:gd name="connsiteY2503" fmla="*/ 216897 h 6857997"/>
              <a:gd name="connsiteX2504" fmla="*/ 11226532 w 12191995"/>
              <a:gd name="connsiteY2504" fmla="*/ 235027 h 6857997"/>
              <a:gd name="connsiteX2505" fmla="*/ 11226532 w 12191995"/>
              <a:gd name="connsiteY2505" fmla="*/ 252745 h 6857997"/>
              <a:gd name="connsiteX2506" fmla="*/ 11226532 w 12191995"/>
              <a:gd name="connsiteY2506" fmla="*/ 270875 h 6857997"/>
              <a:gd name="connsiteX2507" fmla="*/ 11233201 w 12191995"/>
              <a:gd name="connsiteY2507" fmla="*/ 270875 h 6857997"/>
              <a:gd name="connsiteX2508" fmla="*/ 11239459 w 12191995"/>
              <a:gd name="connsiteY2508" fmla="*/ 270875 h 6857997"/>
              <a:gd name="connsiteX2509" fmla="*/ 11246128 w 12191995"/>
              <a:gd name="connsiteY2509" fmla="*/ 270875 h 6857997"/>
              <a:gd name="connsiteX2510" fmla="*/ 11252839 w 12191995"/>
              <a:gd name="connsiteY2510" fmla="*/ 270875 h 6857997"/>
              <a:gd name="connsiteX2511" fmla="*/ 11262390 w 12191995"/>
              <a:gd name="connsiteY2511" fmla="*/ 269436 h 6857997"/>
              <a:gd name="connsiteX2512" fmla="*/ 11269100 w 12191995"/>
              <a:gd name="connsiteY2512" fmla="*/ 265119 h 6857997"/>
              <a:gd name="connsiteX2513" fmla="*/ 11273876 w 12191995"/>
              <a:gd name="connsiteY2513" fmla="*/ 258460 h 6857997"/>
              <a:gd name="connsiteX2514" fmla="*/ 11275317 w 12191995"/>
              <a:gd name="connsiteY2514" fmla="*/ 249374 h 6857997"/>
              <a:gd name="connsiteX2515" fmla="*/ 11274823 w 12191995"/>
              <a:gd name="connsiteY2515" fmla="*/ 244112 h 6857997"/>
              <a:gd name="connsiteX2516" fmla="*/ 11272435 w 12191995"/>
              <a:gd name="connsiteY2516" fmla="*/ 239343 h 6857997"/>
              <a:gd name="connsiteX2517" fmla="*/ 11269553 w 12191995"/>
              <a:gd name="connsiteY2517" fmla="*/ 236013 h 6857997"/>
              <a:gd name="connsiteX2518" fmla="*/ 11265272 w 12191995"/>
              <a:gd name="connsiteY2518" fmla="*/ 233136 h 6857997"/>
              <a:gd name="connsiteX2519" fmla="*/ 11268606 w 12191995"/>
              <a:gd name="connsiteY2519" fmla="*/ 230751 h 6857997"/>
              <a:gd name="connsiteX2520" fmla="*/ 11270541 w 12191995"/>
              <a:gd name="connsiteY2520" fmla="*/ 227421 h 6857997"/>
              <a:gd name="connsiteX2521" fmla="*/ 11271982 w 12191995"/>
              <a:gd name="connsiteY2521" fmla="*/ 223105 h 6857997"/>
              <a:gd name="connsiteX2522" fmla="*/ 11272435 w 12191995"/>
              <a:gd name="connsiteY2522" fmla="*/ 218336 h 6857997"/>
              <a:gd name="connsiteX2523" fmla="*/ 11270994 w 12191995"/>
              <a:gd name="connsiteY2523" fmla="*/ 209744 h 6857997"/>
              <a:gd name="connsiteX2524" fmla="*/ 11266713 w 12191995"/>
              <a:gd name="connsiteY2524" fmla="*/ 203989 h 6857997"/>
              <a:gd name="connsiteX2525" fmla="*/ 11259508 w 12191995"/>
              <a:gd name="connsiteY2525" fmla="*/ 200166 h 6857997"/>
              <a:gd name="connsiteX2526" fmla="*/ 11249957 w 12191995"/>
              <a:gd name="connsiteY2526" fmla="*/ 199220 h 6857997"/>
              <a:gd name="connsiteX2527" fmla="*/ 11244235 w 12191995"/>
              <a:gd name="connsiteY2527" fmla="*/ 199220 h 6857997"/>
              <a:gd name="connsiteX2528" fmla="*/ 11238471 w 12191995"/>
              <a:gd name="connsiteY2528" fmla="*/ 199220 h 6857997"/>
              <a:gd name="connsiteX2529" fmla="*/ 11232254 w 12191995"/>
              <a:gd name="connsiteY2529" fmla="*/ 199220 h 6857997"/>
              <a:gd name="connsiteX2530" fmla="*/ 11226532 w 12191995"/>
              <a:gd name="connsiteY2530" fmla="*/ 199220 h 6857997"/>
              <a:gd name="connsiteX2531" fmla="*/ 11305421 w 12191995"/>
              <a:gd name="connsiteY2531" fmla="*/ 199220 h 6857997"/>
              <a:gd name="connsiteX2532" fmla="*/ 11299667 w 12191995"/>
              <a:gd name="connsiteY2532" fmla="*/ 216897 h 6857997"/>
              <a:gd name="connsiteX2533" fmla="*/ 11294406 w 12191995"/>
              <a:gd name="connsiteY2533" fmla="*/ 235027 h 6857997"/>
              <a:gd name="connsiteX2534" fmla="*/ 11288694 w 12191995"/>
              <a:gd name="connsiteY2534" fmla="*/ 252745 h 6857997"/>
              <a:gd name="connsiteX2535" fmla="*/ 11282981 w 12191995"/>
              <a:gd name="connsiteY2535" fmla="*/ 270875 h 6857997"/>
              <a:gd name="connsiteX2536" fmla="*/ 11285365 w 12191995"/>
              <a:gd name="connsiteY2536" fmla="*/ 270875 h 6857997"/>
              <a:gd name="connsiteX2537" fmla="*/ 11287748 w 12191995"/>
              <a:gd name="connsiteY2537" fmla="*/ 270875 h 6857997"/>
              <a:gd name="connsiteX2538" fmla="*/ 11290132 w 12191995"/>
              <a:gd name="connsiteY2538" fmla="*/ 270875 h 6857997"/>
              <a:gd name="connsiteX2539" fmla="*/ 11292516 w 12191995"/>
              <a:gd name="connsiteY2539" fmla="*/ 270875 h 6857997"/>
              <a:gd name="connsiteX2540" fmla="*/ 11294406 w 12191995"/>
              <a:gd name="connsiteY2540" fmla="*/ 265119 h 6857997"/>
              <a:gd name="connsiteX2541" fmla="*/ 11296338 w 12191995"/>
              <a:gd name="connsiteY2541" fmla="*/ 258912 h 6857997"/>
              <a:gd name="connsiteX2542" fmla="*/ 11298229 w 12191995"/>
              <a:gd name="connsiteY2542" fmla="*/ 253197 h 6857997"/>
              <a:gd name="connsiteX2543" fmla="*/ 11300160 w 12191995"/>
              <a:gd name="connsiteY2543" fmla="*/ 246990 h 6857997"/>
              <a:gd name="connsiteX2544" fmla="*/ 11306366 w 12191995"/>
              <a:gd name="connsiteY2544" fmla="*/ 246990 h 6857997"/>
              <a:gd name="connsiteX2545" fmla="*/ 11312572 w 12191995"/>
              <a:gd name="connsiteY2545" fmla="*/ 246990 h 6857997"/>
              <a:gd name="connsiteX2546" fmla="*/ 11319271 w 12191995"/>
              <a:gd name="connsiteY2546" fmla="*/ 246990 h 6857997"/>
              <a:gd name="connsiteX2547" fmla="*/ 11325477 w 12191995"/>
              <a:gd name="connsiteY2547" fmla="*/ 246990 h 6857997"/>
              <a:gd name="connsiteX2548" fmla="*/ 11327367 w 12191995"/>
              <a:gd name="connsiteY2548" fmla="*/ 253197 h 6857997"/>
              <a:gd name="connsiteX2549" fmla="*/ 11329299 w 12191995"/>
              <a:gd name="connsiteY2549" fmla="*/ 258912 h 6857997"/>
              <a:gd name="connsiteX2550" fmla="*/ 11331189 w 12191995"/>
              <a:gd name="connsiteY2550" fmla="*/ 265119 h 6857997"/>
              <a:gd name="connsiteX2551" fmla="*/ 11332628 w 12191995"/>
              <a:gd name="connsiteY2551" fmla="*/ 270875 h 6857997"/>
              <a:gd name="connsiteX2552" fmla="*/ 11335012 w 12191995"/>
              <a:gd name="connsiteY2552" fmla="*/ 270875 h 6857997"/>
              <a:gd name="connsiteX2553" fmla="*/ 11337888 w 12191995"/>
              <a:gd name="connsiteY2553" fmla="*/ 270875 h 6857997"/>
              <a:gd name="connsiteX2554" fmla="*/ 11340272 w 12191995"/>
              <a:gd name="connsiteY2554" fmla="*/ 270875 h 6857997"/>
              <a:gd name="connsiteX2555" fmla="*/ 11342656 w 12191995"/>
              <a:gd name="connsiteY2555" fmla="*/ 270875 h 6857997"/>
              <a:gd name="connsiteX2556" fmla="*/ 11336902 w 12191995"/>
              <a:gd name="connsiteY2556" fmla="*/ 252745 h 6857997"/>
              <a:gd name="connsiteX2557" fmla="*/ 11331189 w 12191995"/>
              <a:gd name="connsiteY2557" fmla="*/ 235027 h 6857997"/>
              <a:gd name="connsiteX2558" fmla="*/ 11325477 w 12191995"/>
              <a:gd name="connsiteY2558" fmla="*/ 216897 h 6857997"/>
              <a:gd name="connsiteX2559" fmla="*/ 11320216 w 12191995"/>
              <a:gd name="connsiteY2559" fmla="*/ 199220 h 6857997"/>
              <a:gd name="connsiteX2560" fmla="*/ 11316394 w 12191995"/>
              <a:gd name="connsiteY2560" fmla="*/ 199220 h 6857997"/>
              <a:gd name="connsiteX2561" fmla="*/ 11312572 w 12191995"/>
              <a:gd name="connsiteY2561" fmla="*/ 199220 h 6857997"/>
              <a:gd name="connsiteX2562" fmla="*/ 11309243 w 12191995"/>
              <a:gd name="connsiteY2562" fmla="*/ 199220 h 6857997"/>
              <a:gd name="connsiteX2563" fmla="*/ 11354677 w 12191995"/>
              <a:gd name="connsiteY2563" fmla="*/ 199220 h 6857997"/>
              <a:gd name="connsiteX2564" fmla="*/ 11354677 w 12191995"/>
              <a:gd name="connsiteY2564" fmla="*/ 216897 h 6857997"/>
              <a:gd name="connsiteX2565" fmla="*/ 11354677 w 12191995"/>
              <a:gd name="connsiteY2565" fmla="*/ 235027 h 6857997"/>
              <a:gd name="connsiteX2566" fmla="*/ 11354677 w 12191995"/>
              <a:gd name="connsiteY2566" fmla="*/ 252745 h 6857997"/>
              <a:gd name="connsiteX2567" fmla="*/ 11354677 w 12191995"/>
              <a:gd name="connsiteY2567" fmla="*/ 270875 h 6857997"/>
              <a:gd name="connsiteX2568" fmla="*/ 11364252 w 12191995"/>
              <a:gd name="connsiteY2568" fmla="*/ 270875 h 6857997"/>
              <a:gd name="connsiteX2569" fmla="*/ 11374280 w 12191995"/>
              <a:gd name="connsiteY2569" fmla="*/ 270875 h 6857997"/>
              <a:gd name="connsiteX2570" fmla="*/ 11384308 w 12191995"/>
              <a:gd name="connsiteY2570" fmla="*/ 270875 h 6857997"/>
              <a:gd name="connsiteX2571" fmla="*/ 11393842 w 12191995"/>
              <a:gd name="connsiteY2571" fmla="*/ 270875 h 6857997"/>
              <a:gd name="connsiteX2572" fmla="*/ 11393842 w 12191995"/>
              <a:gd name="connsiteY2572" fmla="*/ 268490 h 6857997"/>
              <a:gd name="connsiteX2573" fmla="*/ 11393842 w 12191995"/>
              <a:gd name="connsiteY2573" fmla="*/ 266558 h 6857997"/>
              <a:gd name="connsiteX2574" fmla="*/ 11393842 w 12191995"/>
              <a:gd name="connsiteY2574" fmla="*/ 264174 h 6857997"/>
              <a:gd name="connsiteX2575" fmla="*/ 11393842 w 12191995"/>
              <a:gd name="connsiteY2575" fmla="*/ 261789 h 6857997"/>
              <a:gd name="connsiteX2576" fmla="*/ 11386691 w 12191995"/>
              <a:gd name="connsiteY2576" fmla="*/ 261789 h 6857997"/>
              <a:gd name="connsiteX2577" fmla="*/ 11379047 w 12191995"/>
              <a:gd name="connsiteY2577" fmla="*/ 261789 h 6857997"/>
              <a:gd name="connsiteX2578" fmla="*/ 11371403 w 12191995"/>
              <a:gd name="connsiteY2578" fmla="*/ 261789 h 6857997"/>
              <a:gd name="connsiteX2579" fmla="*/ 11363759 w 12191995"/>
              <a:gd name="connsiteY2579" fmla="*/ 261789 h 6857997"/>
              <a:gd name="connsiteX2580" fmla="*/ 11363759 w 12191995"/>
              <a:gd name="connsiteY2580" fmla="*/ 246044 h 6857997"/>
              <a:gd name="connsiteX2581" fmla="*/ 11363759 w 12191995"/>
              <a:gd name="connsiteY2581" fmla="*/ 230258 h 6857997"/>
              <a:gd name="connsiteX2582" fmla="*/ 11363759 w 12191995"/>
              <a:gd name="connsiteY2582" fmla="*/ 214513 h 6857997"/>
              <a:gd name="connsiteX2583" fmla="*/ 11363759 w 12191995"/>
              <a:gd name="connsiteY2583" fmla="*/ 199220 h 6857997"/>
              <a:gd name="connsiteX2584" fmla="*/ 11361376 w 12191995"/>
              <a:gd name="connsiteY2584" fmla="*/ 199220 h 6857997"/>
              <a:gd name="connsiteX2585" fmla="*/ 11359444 w 12191995"/>
              <a:gd name="connsiteY2585" fmla="*/ 199220 h 6857997"/>
              <a:gd name="connsiteX2586" fmla="*/ 11357061 w 12191995"/>
              <a:gd name="connsiteY2586" fmla="*/ 199220 h 6857997"/>
              <a:gd name="connsiteX2587" fmla="*/ 11072541 w 12191995"/>
              <a:gd name="connsiteY2587" fmla="*/ 197768 h 6857997"/>
              <a:gd name="connsiteX2588" fmla="*/ 11061059 w 12191995"/>
              <a:gd name="connsiteY2588" fmla="*/ 199207 h 6857997"/>
              <a:gd name="connsiteX2589" fmla="*/ 11052457 w 12191995"/>
              <a:gd name="connsiteY2589" fmla="*/ 204471 h 6857997"/>
              <a:gd name="connsiteX2590" fmla="*/ 11047642 w 12191995"/>
              <a:gd name="connsiteY2590" fmla="*/ 212614 h 6857997"/>
              <a:gd name="connsiteX2591" fmla="*/ 11045749 w 12191995"/>
              <a:gd name="connsiteY2591" fmla="*/ 224540 h 6857997"/>
              <a:gd name="connsiteX2592" fmla="*/ 11045749 w 12191995"/>
              <a:gd name="connsiteY2592" fmla="*/ 229804 h 6857997"/>
              <a:gd name="connsiteX2593" fmla="*/ 11045749 w 12191995"/>
              <a:gd name="connsiteY2593" fmla="*/ 234574 h 6857997"/>
              <a:gd name="connsiteX2594" fmla="*/ 11045749 w 12191995"/>
              <a:gd name="connsiteY2594" fmla="*/ 239838 h 6857997"/>
              <a:gd name="connsiteX2595" fmla="*/ 11045749 w 12191995"/>
              <a:gd name="connsiteY2595" fmla="*/ 245102 h 6857997"/>
              <a:gd name="connsiteX2596" fmla="*/ 11047642 w 12191995"/>
              <a:gd name="connsiteY2596" fmla="*/ 257028 h 6857997"/>
              <a:gd name="connsiteX2597" fmla="*/ 11052457 w 12191995"/>
              <a:gd name="connsiteY2597" fmla="*/ 265623 h 6857997"/>
              <a:gd name="connsiteX2598" fmla="*/ 11060565 w 12191995"/>
              <a:gd name="connsiteY2598" fmla="*/ 270887 h 6857997"/>
              <a:gd name="connsiteX2599" fmla="*/ 11072047 w 12191995"/>
              <a:gd name="connsiteY2599" fmla="*/ 272327 h 6857997"/>
              <a:gd name="connsiteX2600" fmla="*/ 11083530 w 12191995"/>
              <a:gd name="connsiteY2600" fmla="*/ 270887 h 6857997"/>
              <a:gd name="connsiteX2601" fmla="*/ 11091637 w 12191995"/>
              <a:gd name="connsiteY2601" fmla="*/ 265623 h 6857997"/>
              <a:gd name="connsiteX2602" fmla="*/ 11096453 w 12191995"/>
              <a:gd name="connsiteY2602" fmla="*/ 257028 h 6857997"/>
              <a:gd name="connsiteX2603" fmla="*/ 11098346 w 12191995"/>
              <a:gd name="connsiteY2603" fmla="*/ 245102 h 6857997"/>
              <a:gd name="connsiteX2604" fmla="*/ 11098346 w 12191995"/>
              <a:gd name="connsiteY2604" fmla="*/ 241278 h 6857997"/>
              <a:gd name="connsiteX2605" fmla="*/ 11098346 w 12191995"/>
              <a:gd name="connsiteY2605" fmla="*/ 237905 h 6857997"/>
              <a:gd name="connsiteX2606" fmla="*/ 11098346 w 12191995"/>
              <a:gd name="connsiteY2606" fmla="*/ 234081 h 6857997"/>
              <a:gd name="connsiteX2607" fmla="*/ 11098346 w 12191995"/>
              <a:gd name="connsiteY2607" fmla="*/ 230256 h 6857997"/>
              <a:gd name="connsiteX2608" fmla="*/ 11091185 w 12191995"/>
              <a:gd name="connsiteY2608" fmla="*/ 230256 h 6857997"/>
              <a:gd name="connsiteX2609" fmla="*/ 11084476 w 12191995"/>
              <a:gd name="connsiteY2609" fmla="*/ 230256 h 6857997"/>
              <a:gd name="connsiteX2610" fmla="*/ 11077315 w 12191995"/>
              <a:gd name="connsiteY2610" fmla="*/ 230256 h 6857997"/>
              <a:gd name="connsiteX2611" fmla="*/ 11070154 w 12191995"/>
              <a:gd name="connsiteY2611" fmla="*/ 230256 h 6857997"/>
              <a:gd name="connsiteX2612" fmla="*/ 11070154 w 12191995"/>
              <a:gd name="connsiteY2612" fmla="*/ 232641 h 6857997"/>
              <a:gd name="connsiteX2613" fmla="*/ 11070154 w 12191995"/>
              <a:gd name="connsiteY2613" fmla="*/ 234574 h 6857997"/>
              <a:gd name="connsiteX2614" fmla="*/ 11070154 w 12191995"/>
              <a:gd name="connsiteY2614" fmla="*/ 236959 h 6857997"/>
              <a:gd name="connsiteX2615" fmla="*/ 11070154 w 12191995"/>
              <a:gd name="connsiteY2615" fmla="*/ 238851 h 6857997"/>
              <a:gd name="connsiteX2616" fmla="*/ 11074928 w 12191995"/>
              <a:gd name="connsiteY2616" fmla="*/ 238851 h 6857997"/>
              <a:gd name="connsiteX2617" fmla="*/ 11079208 w 12191995"/>
              <a:gd name="connsiteY2617" fmla="*/ 238851 h 6857997"/>
              <a:gd name="connsiteX2618" fmla="*/ 11083983 w 12191995"/>
              <a:gd name="connsiteY2618" fmla="*/ 238851 h 6857997"/>
              <a:gd name="connsiteX2619" fmla="*/ 11088304 w 12191995"/>
              <a:gd name="connsiteY2619" fmla="*/ 238851 h 6857997"/>
              <a:gd name="connsiteX2620" fmla="*/ 11088304 w 12191995"/>
              <a:gd name="connsiteY2620" fmla="*/ 240291 h 6857997"/>
              <a:gd name="connsiteX2621" fmla="*/ 11088304 w 12191995"/>
              <a:gd name="connsiteY2621" fmla="*/ 242223 h 6857997"/>
              <a:gd name="connsiteX2622" fmla="*/ 11088304 w 12191995"/>
              <a:gd name="connsiteY2622" fmla="*/ 243663 h 6857997"/>
              <a:gd name="connsiteX2623" fmla="*/ 11088304 w 12191995"/>
              <a:gd name="connsiteY2623" fmla="*/ 245102 h 6857997"/>
              <a:gd name="connsiteX2624" fmla="*/ 11087357 w 12191995"/>
              <a:gd name="connsiteY2624" fmla="*/ 253204 h 6857997"/>
              <a:gd name="connsiteX2625" fmla="*/ 11084476 w 12191995"/>
              <a:gd name="connsiteY2625" fmla="*/ 258920 h 6857997"/>
              <a:gd name="connsiteX2626" fmla="*/ 11079702 w 12191995"/>
              <a:gd name="connsiteY2626" fmla="*/ 262292 h 6857997"/>
              <a:gd name="connsiteX2627" fmla="*/ 11072047 w 12191995"/>
              <a:gd name="connsiteY2627" fmla="*/ 263690 h 6857997"/>
              <a:gd name="connsiteX2628" fmla="*/ 11064886 w 12191995"/>
              <a:gd name="connsiteY2628" fmla="*/ 262292 h 6857997"/>
              <a:gd name="connsiteX2629" fmla="*/ 11059618 w 12191995"/>
              <a:gd name="connsiteY2629" fmla="*/ 258920 h 6857997"/>
              <a:gd name="connsiteX2630" fmla="*/ 11056285 w 12191995"/>
              <a:gd name="connsiteY2630" fmla="*/ 253204 h 6857997"/>
              <a:gd name="connsiteX2631" fmla="*/ 11055297 w 12191995"/>
              <a:gd name="connsiteY2631" fmla="*/ 245102 h 6857997"/>
              <a:gd name="connsiteX2632" fmla="*/ 11055297 w 12191995"/>
              <a:gd name="connsiteY2632" fmla="*/ 239838 h 6857997"/>
              <a:gd name="connsiteX2633" fmla="*/ 11055297 w 12191995"/>
              <a:gd name="connsiteY2633" fmla="*/ 234574 h 6857997"/>
              <a:gd name="connsiteX2634" fmla="*/ 11055297 w 12191995"/>
              <a:gd name="connsiteY2634" fmla="*/ 229804 h 6857997"/>
              <a:gd name="connsiteX2635" fmla="*/ 11055297 w 12191995"/>
              <a:gd name="connsiteY2635" fmla="*/ 224540 h 6857997"/>
              <a:gd name="connsiteX2636" fmla="*/ 11056285 w 12191995"/>
              <a:gd name="connsiteY2636" fmla="*/ 216438 h 6857997"/>
              <a:gd name="connsiteX2637" fmla="*/ 11059618 w 12191995"/>
              <a:gd name="connsiteY2637" fmla="*/ 210681 h 6857997"/>
              <a:gd name="connsiteX2638" fmla="*/ 11064886 w 12191995"/>
              <a:gd name="connsiteY2638" fmla="*/ 207350 h 6857997"/>
              <a:gd name="connsiteX2639" fmla="*/ 11072541 w 12191995"/>
              <a:gd name="connsiteY2639" fmla="*/ 205910 h 6857997"/>
              <a:gd name="connsiteX2640" fmla="*/ 11078262 w 12191995"/>
              <a:gd name="connsiteY2640" fmla="*/ 206856 h 6857997"/>
              <a:gd name="connsiteX2641" fmla="*/ 11083036 w 12191995"/>
              <a:gd name="connsiteY2641" fmla="*/ 208789 h 6857997"/>
              <a:gd name="connsiteX2642" fmla="*/ 11086411 w 12191995"/>
              <a:gd name="connsiteY2642" fmla="*/ 212614 h 6857997"/>
              <a:gd name="connsiteX2643" fmla="*/ 11088798 w 12191995"/>
              <a:gd name="connsiteY2643" fmla="*/ 217384 h 6857997"/>
              <a:gd name="connsiteX2644" fmla="*/ 11090691 w 12191995"/>
              <a:gd name="connsiteY2644" fmla="*/ 216438 h 6857997"/>
              <a:gd name="connsiteX2645" fmla="*/ 11093078 w 12191995"/>
              <a:gd name="connsiteY2645" fmla="*/ 215451 h 6857997"/>
              <a:gd name="connsiteX2646" fmla="*/ 11095465 w 12191995"/>
              <a:gd name="connsiteY2646" fmla="*/ 214999 h 6857997"/>
              <a:gd name="connsiteX2647" fmla="*/ 11097399 w 12191995"/>
              <a:gd name="connsiteY2647" fmla="*/ 214012 h 6857997"/>
              <a:gd name="connsiteX2648" fmla="*/ 11093572 w 12191995"/>
              <a:gd name="connsiteY2648" fmla="*/ 206363 h 6857997"/>
              <a:gd name="connsiteX2649" fmla="*/ 11087810 w 12191995"/>
              <a:gd name="connsiteY2649" fmla="*/ 201140 h 6857997"/>
              <a:gd name="connsiteX2650" fmla="*/ 11081143 w 12191995"/>
              <a:gd name="connsiteY2650" fmla="*/ 198261 h 6857997"/>
              <a:gd name="connsiteX2651" fmla="*/ 11072541 w 12191995"/>
              <a:gd name="connsiteY2651" fmla="*/ 197768 h 6857997"/>
              <a:gd name="connsiteX2652" fmla="*/ 11184946 w 12191995"/>
              <a:gd name="connsiteY2652" fmla="*/ 197223 h 6857997"/>
              <a:gd name="connsiteX2653" fmla="*/ 11173464 w 12191995"/>
              <a:gd name="connsiteY2653" fmla="*/ 199117 h 6857997"/>
              <a:gd name="connsiteX2654" fmla="*/ 11165356 w 12191995"/>
              <a:gd name="connsiteY2654" fmla="*/ 204388 h 6857997"/>
              <a:gd name="connsiteX2655" fmla="*/ 11160088 w 12191995"/>
              <a:gd name="connsiteY2655" fmla="*/ 212540 h 6857997"/>
              <a:gd name="connsiteX2656" fmla="*/ 11158648 w 12191995"/>
              <a:gd name="connsiteY2656" fmla="*/ 223987 h 6857997"/>
              <a:gd name="connsiteX2657" fmla="*/ 11158648 w 12191995"/>
              <a:gd name="connsiteY2657" fmla="*/ 229257 h 6857997"/>
              <a:gd name="connsiteX2658" fmla="*/ 11158648 w 12191995"/>
              <a:gd name="connsiteY2658" fmla="*/ 234528 h 6857997"/>
              <a:gd name="connsiteX2659" fmla="*/ 11158648 w 12191995"/>
              <a:gd name="connsiteY2659" fmla="*/ 239798 h 6857997"/>
              <a:gd name="connsiteX2660" fmla="*/ 11158648 w 12191995"/>
              <a:gd name="connsiteY2660" fmla="*/ 245069 h 6857997"/>
              <a:gd name="connsiteX2661" fmla="*/ 11161035 w 12191995"/>
              <a:gd name="connsiteY2661" fmla="*/ 258451 h 6857997"/>
              <a:gd name="connsiteX2662" fmla="*/ 11166797 w 12191995"/>
              <a:gd name="connsiteY2662" fmla="*/ 266562 h 6857997"/>
              <a:gd name="connsiteX2663" fmla="*/ 11175398 w 12191995"/>
              <a:gd name="connsiteY2663" fmla="*/ 271339 h 6857997"/>
              <a:gd name="connsiteX2664" fmla="*/ 11184946 w 12191995"/>
              <a:gd name="connsiteY2664" fmla="*/ 272327 h 6857997"/>
              <a:gd name="connsiteX2665" fmla="*/ 11194495 w 12191995"/>
              <a:gd name="connsiteY2665" fmla="*/ 271339 h 6857997"/>
              <a:gd name="connsiteX2666" fmla="*/ 11203137 w 12191995"/>
              <a:gd name="connsiteY2666" fmla="*/ 266562 h 6857997"/>
              <a:gd name="connsiteX2667" fmla="*/ 11208858 w 12191995"/>
              <a:gd name="connsiteY2667" fmla="*/ 258451 h 6857997"/>
              <a:gd name="connsiteX2668" fmla="*/ 11211245 w 12191995"/>
              <a:gd name="connsiteY2668" fmla="*/ 245069 h 6857997"/>
              <a:gd name="connsiteX2669" fmla="*/ 11211245 w 12191995"/>
              <a:gd name="connsiteY2669" fmla="*/ 239798 h 6857997"/>
              <a:gd name="connsiteX2670" fmla="*/ 11211245 w 12191995"/>
              <a:gd name="connsiteY2670" fmla="*/ 234528 h 6857997"/>
              <a:gd name="connsiteX2671" fmla="*/ 11211245 w 12191995"/>
              <a:gd name="connsiteY2671" fmla="*/ 229257 h 6857997"/>
              <a:gd name="connsiteX2672" fmla="*/ 11211245 w 12191995"/>
              <a:gd name="connsiteY2672" fmla="*/ 223987 h 6857997"/>
              <a:gd name="connsiteX2673" fmla="*/ 11209804 w 12191995"/>
              <a:gd name="connsiteY2673" fmla="*/ 212540 h 6857997"/>
              <a:gd name="connsiteX2674" fmla="*/ 11205030 w 12191995"/>
              <a:gd name="connsiteY2674" fmla="*/ 204388 h 6857997"/>
              <a:gd name="connsiteX2675" fmla="*/ 11196429 w 12191995"/>
              <a:gd name="connsiteY2675" fmla="*/ 199117 h 6857997"/>
              <a:gd name="connsiteX2676" fmla="*/ 11184946 w 12191995"/>
              <a:gd name="connsiteY2676" fmla="*/ 197223 h 6857997"/>
              <a:gd name="connsiteX2677" fmla="*/ 10808562 w 12191995"/>
              <a:gd name="connsiteY2677" fmla="*/ 193508 h 6857997"/>
              <a:gd name="connsiteX2678" fmla="*/ 10817059 w 12191995"/>
              <a:gd name="connsiteY2678" fmla="*/ 200088 h 6857997"/>
              <a:gd name="connsiteX2679" fmla="*/ 10825045 w 12191995"/>
              <a:gd name="connsiteY2679" fmla="*/ 207158 h 6857997"/>
              <a:gd name="connsiteX2680" fmla="*/ 10833521 w 12191995"/>
              <a:gd name="connsiteY2680" fmla="*/ 213738 h 6857997"/>
              <a:gd name="connsiteX2681" fmla="*/ 10841528 w 12191995"/>
              <a:gd name="connsiteY2681" fmla="*/ 220340 h 6857997"/>
              <a:gd name="connsiteX2682" fmla="*/ 10850004 w 12191995"/>
              <a:gd name="connsiteY2682" fmla="*/ 227410 h 6857997"/>
              <a:gd name="connsiteX2683" fmla="*/ 10858480 w 12191995"/>
              <a:gd name="connsiteY2683" fmla="*/ 233991 h 6857997"/>
              <a:gd name="connsiteX2684" fmla="*/ 10866466 w 12191995"/>
              <a:gd name="connsiteY2684" fmla="*/ 241040 h 6857997"/>
              <a:gd name="connsiteX2685" fmla="*/ 10874963 w 12191995"/>
              <a:gd name="connsiteY2685" fmla="*/ 247641 h 6857997"/>
              <a:gd name="connsiteX2686" fmla="*/ 10868361 w 12191995"/>
              <a:gd name="connsiteY2686" fmla="*/ 247173 h 6857997"/>
              <a:gd name="connsiteX2687" fmla="*/ 10861781 w 12191995"/>
              <a:gd name="connsiteY2687" fmla="*/ 246704 h 6857997"/>
              <a:gd name="connsiteX2688" fmla="*/ 10855647 w 12191995"/>
              <a:gd name="connsiteY2688" fmla="*/ 246236 h 6857997"/>
              <a:gd name="connsiteX2689" fmla="*/ 10849067 w 12191995"/>
              <a:gd name="connsiteY2689" fmla="*/ 245746 h 6857997"/>
              <a:gd name="connsiteX2690" fmla="*/ 10842955 w 12191995"/>
              <a:gd name="connsiteY2690" fmla="*/ 244809 h 6857997"/>
              <a:gd name="connsiteX2691" fmla="*/ 10836353 w 12191995"/>
              <a:gd name="connsiteY2691" fmla="*/ 244340 h 6857997"/>
              <a:gd name="connsiteX2692" fmla="*/ 10830241 w 12191995"/>
              <a:gd name="connsiteY2692" fmla="*/ 243872 h 6857997"/>
              <a:gd name="connsiteX2693" fmla="*/ 10823639 w 12191995"/>
              <a:gd name="connsiteY2693" fmla="*/ 243403 h 6857997"/>
              <a:gd name="connsiteX2694" fmla="*/ 10821744 w 12191995"/>
              <a:gd name="connsiteY2694" fmla="*/ 237292 h 6857997"/>
              <a:gd name="connsiteX2695" fmla="*/ 10819870 w 12191995"/>
              <a:gd name="connsiteY2695" fmla="*/ 231158 h 6857997"/>
              <a:gd name="connsiteX2696" fmla="*/ 10817996 w 12191995"/>
              <a:gd name="connsiteY2696" fmla="*/ 224578 h 6857997"/>
              <a:gd name="connsiteX2697" fmla="*/ 10816100 w 12191995"/>
              <a:gd name="connsiteY2697" fmla="*/ 218445 h 6857997"/>
              <a:gd name="connsiteX2698" fmla="*/ 10814226 w 12191995"/>
              <a:gd name="connsiteY2698" fmla="*/ 212333 h 6857997"/>
              <a:gd name="connsiteX2699" fmla="*/ 10812331 w 12191995"/>
              <a:gd name="connsiteY2699" fmla="*/ 205731 h 6857997"/>
              <a:gd name="connsiteX2700" fmla="*/ 10810457 w 12191995"/>
              <a:gd name="connsiteY2700" fmla="*/ 199619 h 6857997"/>
              <a:gd name="connsiteX2701" fmla="*/ 10808562 w 12191995"/>
              <a:gd name="connsiteY2701" fmla="*/ 193508 h 6857997"/>
              <a:gd name="connsiteX2702" fmla="*/ 10813289 w 12191995"/>
              <a:gd name="connsiteY2702" fmla="*/ 192549 h 6857997"/>
              <a:gd name="connsiteX2703" fmla="*/ 10817059 w 12191995"/>
              <a:gd name="connsiteY2703" fmla="*/ 193976 h 6857997"/>
              <a:gd name="connsiteX2704" fmla="*/ 10821275 w 12191995"/>
              <a:gd name="connsiteY2704" fmla="*/ 195382 h 6857997"/>
              <a:gd name="connsiteX2705" fmla="*/ 10825513 w 12191995"/>
              <a:gd name="connsiteY2705" fmla="*/ 196787 h 6857997"/>
              <a:gd name="connsiteX2706" fmla="*/ 10829772 w 12191995"/>
              <a:gd name="connsiteY2706" fmla="*/ 197745 h 6857997"/>
              <a:gd name="connsiteX2707" fmla="*/ 10833521 w 12191995"/>
              <a:gd name="connsiteY2707" fmla="*/ 199151 h 6857997"/>
              <a:gd name="connsiteX2708" fmla="*/ 10837759 w 12191995"/>
              <a:gd name="connsiteY2708" fmla="*/ 200556 h 6857997"/>
              <a:gd name="connsiteX2709" fmla="*/ 10841996 w 12191995"/>
              <a:gd name="connsiteY2709" fmla="*/ 201983 h 6857997"/>
              <a:gd name="connsiteX2710" fmla="*/ 10846234 w 12191995"/>
              <a:gd name="connsiteY2710" fmla="*/ 202920 h 6857997"/>
              <a:gd name="connsiteX2711" fmla="*/ 10849535 w 12191995"/>
              <a:gd name="connsiteY2711" fmla="*/ 207627 h 6857997"/>
              <a:gd name="connsiteX2712" fmla="*/ 10852368 w 12191995"/>
              <a:gd name="connsiteY2712" fmla="*/ 212801 h 6857997"/>
              <a:gd name="connsiteX2713" fmla="*/ 10855647 w 12191995"/>
              <a:gd name="connsiteY2713" fmla="*/ 217508 h 6857997"/>
              <a:gd name="connsiteX2714" fmla="*/ 10858948 w 12191995"/>
              <a:gd name="connsiteY2714" fmla="*/ 222214 h 6857997"/>
              <a:gd name="connsiteX2715" fmla="*/ 10862249 w 12191995"/>
              <a:gd name="connsiteY2715" fmla="*/ 226920 h 6857997"/>
              <a:gd name="connsiteX2716" fmla="*/ 10865550 w 12191995"/>
              <a:gd name="connsiteY2716" fmla="*/ 231627 h 6857997"/>
              <a:gd name="connsiteX2717" fmla="*/ 10868830 w 12191995"/>
              <a:gd name="connsiteY2717" fmla="*/ 236333 h 6857997"/>
              <a:gd name="connsiteX2718" fmla="*/ 10872131 w 12191995"/>
              <a:gd name="connsiteY2718" fmla="*/ 241040 h 6857997"/>
              <a:gd name="connsiteX2719" fmla="*/ 10864592 w 12191995"/>
              <a:gd name="connsiteY2719" fmla="*/ 234928 h 6857997"/>
              <a:gd name="connsiteX2720" fmla="*/ 10857521 w 12191995"/>
              <a:gd name="connsiteY2720" fmla="*/ 228795 h 6857997"/>
              <a:gd name="connsiteX2721" fmla="*/ 10850004 w 12191995"/>
              <a:gd name="connsiteY2721" fmla="*/ 223151 h 6857997"/>
              <a:gd name="connsiteX2722" fmla="*/ 10842465 w 12191995"/>
              <a:gd name="connsiteY2722" fmla="*/ 217039 h 6857997"/>
              <a:gd name="connsiteX2723" fmla="*/ 10835416 w 12191995"/>
              <a:gd name="connsiteY2723" fmla="*/ 210927 h 6857997"/>
              <a:gd name="connsiteX2724" fmla="*/ 10827877 w 12191995"/>
              <a:gd name="connsiteY2724" fmla="*/ 204816 h 6857997"/>
              <a:gd name="connsiteX2725" fmla="*/ 10820360 w 12191995"/>
              <a:gd name="connsiteY2725" fmla="*/ 198682 h 6857997"/>
              <a:gd name="connsiteX2726" fmla="*/ 10813289 w 12191995"/>
              <a:gd name="connsiteY2726" fmla="*/ 192549 h 6857997"/>
              <a:gd name="connsiteX2727" fmla="*/ 10804345 w 12191995"/>
              <a:gd name="connsiteY2727" fmla="*/ 190675 h 6857997"/>
              <a:gd name="connsiteX2728" fmla="*/ 10806219 w 12191995"/>
              <a:gd name="connsiteY2728" fmla="*/ 196787 h 6857997"/>
              <a:gd name="connsiteX2729" fmla="*/ 10808114 w 12191995"/>
              <a:gd name="connsiteY2729" fmla="*/ 202920 h 6857997"/>
              <a:gd name="connsiteX2730" fmla="*/ 10809988 w 12191995"/>
              <a:gd name="connsiteY2730" fmla="*/ 209501 h 6857997"/>
              <a:gd name="connsiteX2731" fmla="*/ 10811862 w 12191995"/>
              <a:gd name="connsiteY2731" fmla="*/ 215612 h 6857997"/>
              <a:gd name="connsiteX2732" fmla="*/ 10813758 w 12191995"/>
              <a:gd name="connsiteY2732" fmla="*/ 221746 h 6857997"/>
              <a:gd name="connsiteX2733" fmla="*/ 10815632 w 12191995"/>
              <a:gd name="connsiteY2733" fmla="*/ 227857 h 6857997"/>
              <a:gd name="connsiteX2734" fmla="*/ 10817527 w 12191995"/>
              <a:gd name="connsiteY2734" fmla="*/ 234459 h 6857997"/>
              <a:gd name="connsiteX2735" fmla="*/ 10819401 w 12191995"/>
              <a:gd name="connsiteY2735" fmla="*/ 240571 h 6857997"/>
              <a:gd name="connsiteX2736" fmla="*/ 10812821 w 12191995"/>
              <a:gd name="connsiteY2736" fmla="*/ 235396 h 6857997"/>
              <a:gd name="connsiteX2737" fmla="*/ 10806687 w 12191995"/>
              <a:gd name="connsiteY2737" fmla="*/ 230690 h 6857997"/>
              <a:gd name="connsiteX2738" fmla="*/ 10800107 w 12191995"/>
              <a:gd name="connsiteY2738" fmla="*/ 225515 h 6857997"/>
              <a:gd name="connsiteX2739" fmla="*/ 10793995 w 12191995"/>
              <a:gd name="connsiteY2739" fmla="*/ 220340 h 6857997"/>
              <a:gd name="connsiteX2740" fmla="*/ 10787393 w 12191995"/>
              <a:gd name="connsiteY2740" fmla="*/ 215612 h 6857997"/>
              <a:gd name="connsiteX2741" fmla="*/ 10781281 w 12191995"/>
              <a:gd name="connsiteY2741" fmla="*/ 210459 h 6857997"/>
              <a:gd name="connsiteX2742" fmla="*/ 10774679 w 12191995"/>
              <a:gd name="connsiteY2742" fmla="*/ 205731 h 6857997"/>
              <a:gd name="connsiteX2743" fmla="*/ 10768099 w 12191995"/>
              <a:gd name="connsiteY2743" fmla="*/ 200556 h 6857997"/>
              <a:gd name="connsiteX2744" fmla="*/ 10772805 w 12191995"/>
              <a:gd name="connsiteY2744" fmla="*/ 199151 h 6857997"/>
              <a:gd name="connsiteX2745" fmla="*/ 10777512 w 12191995"/>
              <a:gd name="connsiteY2745" fmla="*/ 198214 h 6857997"/>
              <a:gd name="connsiteX2746" fmla="*/ 10781750 w 12191995"/>
              <a:gd name="connsiteY2746" fmla="*/ 196787 h 6857997"/>
              <a:gd name="connsiteX2747" fmla="*/ 10786456 w 12191995"/>
              <a:gd name="connsiteY2747" fmla="*/ 195850 h 6857997"/>
              <a:gd name="connsiteX2748" fmla="*/ 10790694 w 12191995"/>
              <a:gd name="connsiteY2748" fmla="*/ 194445 h 6857997"/>
              <a:gd name="connsiteX2749" fmla="*/ 10795400 w 12191995"/>
              <a:gd name="connsiteY2749" fmla="*/ 193018 h 6857997"/>
              <a:gd name="connsiteX2750" fmla="*/ 10800107 w 12191995"/>
              <a:gd name="connsiteY2750" fmla="*/ 192102 h 6857997"/>
              <a:gd name="connsiteX2751" fmla="*/ 10804345 w 12191995"/>
              <a:gd name="connsiteY2751" fmla="*/ 190675 h 6857997"/>
              <a:gd name="connsiteX2752" fmla="*/ 10642430 w 12191995"/>
              <a:gd name="connsiteY2752" fmla="*/ 172787 h 6857997"/>
              <a:gd name="connsiteX2753" fmla="*/ 10647605 w 12191995"/>
              <a:gd name="connsiteY2753" fmla="*/ 175619 h 6857997"/>
              <a:gd name="connsiteX2754" fmla="*/ 10652801 w 12191995"/>
              <a:gd name="connsiteY2754" fmla="*/ 178452 h 6857997"/>
              <a:gd name="connsiteX2755" fmla="*/ 10657955 w 12191995"/>
              <a:gd name="connsiteY2755" fmla="*/ 181263 h 6857997"/>
              <a:gd name="connsiteX2756" fmla="*/ 10663151 w 12191995"/>
              <a:gd name="connsiteY2756" fmla="*/ 183605 h 6857997"/>
              <a:gd name="connsiteX2757" fmla="*/ 10668795 w 12191995"/>
              <a:gd name="connsiteY2757" fmla="*/ 186437 h 6857997"/>
              <a:gd name="connsiteX2758" fmla="*/ 10673970 w 12191995"/>
              <a:gd name="connsiteY2758" fmla="*/ 189270 h 6857997"/>
              <a:gd name="connsiteX2759" fmla="*/ 10679166 w 12191995"/>
              <a:gd name="connsiteY2759" fmla="*/ 192102 h 6857997"/>
              <a:gd name="connsiteX2760" fmla="*/ 10684320 w 12191995"/>
              <a:gd name="connsiteY2760" fmla="*/ 194913 h 6857997"/>
              <a:gd name="connsiteX2761" fmla="*/ 10683851 w 12191995"/>
              <a:gd name="connsiteY2761" fmla="*/ 195382 h 6857997"/>
              <a:gd name="connsiteX2762" fmla="*/ 10683851 w 12191995"/>
              <a:gd name="connsiteY2762" fmla="*/ 195850 h 6857997"/>
              <a:gd name="connsiteX2763" fmla="*/ 10683851 w 12191995"/>
              <a:gd name="connsiteY2763" fmla="*/ 196319 h 6857997"/>
              <a:gd name="connsiteX2764" fmla="*/ 10683851 w 12191995"/>
              <a:gd name="connsiteY2764" fmla="*/ 196787 h 6857997"/>
              <a:gd name="connsiteX2765" fmla="*/ 10683851 w 12191995"/>
              <a:gd name="connsiteY2765" fmla="*/ 197277 h 6857997"/>
              <a:gd name="connsiteX2766" fmla="*/ 10683851 w 12191995"/>
              <a:gd name="connsiteY2766" fmla="*/ 197745 h 6857997"/>
              <a:gd name="connsiteX2767" fmla="*/ 10683383 w 12191995"/>
              <a:gd name="connsiteY2767" fmla="*/ 198214 h 6857997"/>
              <a:gd name="connsiteX2768" fmla="*/ 10683383 w 12191995"/>
              <a:gd name="connsiteY2768" fmla="*/ 198682 h 6857997"/>
              <a:gd name="connsiteX2769" fmla="*/ 10683383 w 12191995"/>
              <a:gd name="connsiteY2769" fmla="*/ 199151 h 6857997"/>
              <a:gd name="connsiteX2770" fmla="*/ 10683851 w 12191995"/>
              <a:gd name="connsiteY2770" fmla="*/ 199151 h 6857997"/>
              <a:gd name="connsiteX2771" fmla="*/ 10683851 w 12191995"/>
              <a:gd name="connsiteY2771" fmla="*/ 199619 h 6857997"/>
              <a:gd name="connsiteX2772" fmla="*/ 10683851 w 12191995"/>
              <a:gd name="connsiteY2772" fmla="*/ 200088 h 6857997"/>
              <a:gd name="connsiteX2773" fmla="*/ 10673501 w 12191995"/>
              <a:gd name="connsiteY2773" fmla="*/ 202920 h 6857997"/>
              <a:gd name="connsiteX2774" fmla="*/ 10663620 w 12191995"/>
              <a:gd name="connsiteY2774" fmla="*/ 205731 h 6857997"/>
              <a:gd name="connsiteX2775" fmla="*/ 10653738 w 12191995"/>
              <a:gd name="connsiteY2775" fmla="*/ 208564 h 6857997"/>
              <a:gd name="connsiteX2776" fmla="*/ 10643857 w 12191995"/>
              <a:gd name="connsiteY2776" fmla="*/ 211396 h 6857997"/>
              <a:gd name="connsiteX2777" fmla="*/ 10633975 w 12191995"/>
              <a:gd name="connsiteY2777" fmla="*/ 214228 h 6857997"/>
              <a:gd name="connsiteX2778" fmla="*/ 10623604 w 12191995"/>
              <a:gd name="connsiteY2778" fmla="*/ 217039 h 6857997"/>
              <a:gd name="connsiteX2779" fmla="*/ 10613723 w 12191995"/>
              <a:gd name="connsiteY2779" fmla="*/ 219872 h 6857997"/>
              <a:gd name="connsiteX2780" fmla="*/ 10603841 w 12191995"/>
              <a:gd name="connsiteY2780" fmla="*/ 222683 h 6857997"/>
              <a:gd name="connsiteX2781" fmla="*/ 10607121 w 12191995"/>
              <a:gd name="connsiteY2781" fmla="*/ 217039 h 6857997"/>
              <a:gd name="connsiteX2782" fmla="*/ 10610422 w 12191995"/>
              <a:gd name="connsiteY2782" fmla="*/ 210927 h 6857997"/>
              <a:gd name="connsiteX2783" fmla="*/ 10613723 w 12191995"/>
              <a:gd name="connsiteY2783" fmla="*/ 205263 h 6857997"/>
              <a:gd name="connsiteX2784" fmla="*/ 10617024 w 12191995"/>
              <a:gd name="connsiteY2784" fmla="*/ 199619 h 6857997"/>
              <a:gd name="connsiteX2785" fmla="*/ 10620303 w 12191995"/>
              <a:gd name="connsiteY2785" fmla="*/ 193976 h 6857997"/>
              <a:gd name="connsiteX2786" fmla="*/ 10623136 w 12191995"/>
              <a:gd name="connsiteY2786" fmla="*/ 187864 h 6857997"/>
              <a:gd name="connsiteX2787" fmla="*/ 10626437 w 12191995"/>
              <a:gd name="connsiteY2787" fmla="*/ 182221 h 6857997"/>
              <a:gd name="connsiteX2788" fmla="*/ 10629716 w 12191995"/>
              <a:gd name="connsiteY2788" fmla="*/ 176556 h 6857997"/>
              <a:gd name="connsiteX2789" fmla="*/ 10630206 w 12191995"/>
              <a:gd name="connsiteY2789" fmla="*/ 176556 h 6857997"/>
              <a:gd name="connsiteX2790" fmla="*/ 10630675 w 12191995"/>
              <a:gd name="connsiteY2790" fmla="*/ 176556 h 6857997"/>
              <a:gd name="connsiteX2791" fmla="*/ 10631143 w 12191995"/>
              <a:gd name="connsiteY2791" fmla="*/ 177025 h 6857997"/>
              <a:gd name="connsiteX2792" fmla="*/ 10631612 w 12191995"/>
              <a:gd name="connsiteY2792" fmla="*/ 177025 h 6857997"/>
              <a:gd name="connsiteX2793" fmla="*/ 10632080 w 12191995"/>
              <a:gd name="connsiteY2793" fmla="*/ 177025 h 6857997"/>
              <a:gd name="connsiteX2794" fmla="*/ 10632549 w 12191995"/>
              <a:gd name="connsiteY2794" fmla="*/ 177025 h 6857997"/>
              <a:gd name="connsiteX2795" fmla="*/ 10633486 w 12191995"/>
              <a:gd name="connsiteY2795" fmla="*/ 177025 h 6857997"/>
              <a:gd name="connsiteX2796" fmla="*/ 10633975 w 12191995"/>
              <a:gd name="connsiteY2796" fmla="*/ 177025 h 6857997"/>
              <a:gd name="connsiteX2797" fmla="*/ 10634891 w 12191995"/>
              <a:gd name="connsiteY2797" fmla="*/ 177025 h 6857997"/>
              <a:gd name="connsiteX2798" fmla="*/ 10636318 w 12191995"/>
              <a:gd name="connsiteY2798" fmla="*/ 177025 h 6857997"/>
              <a:gd name="connsiteX2799" fmla="*/ 10637724 w 12191995"/>
              <a:gd name="connsiteY2799" fmla="*/ 176556 h 6857997"/>
              <a:gd name="connsiteX2800" fmla="*/ 10638661 w 12191995"/>
              <a:gd name="connsiteY2800" fmla="*/ 176088 h 6857997"/>
              <a:gd name="connsiteX2801" fmla="*/ 10639619 w 12191995"/>
              <a:gd name="connsiteY2801" fmla="*/ 175151 h 6857997"/>
              <a:gd name="connsiteX2802" fmla="*/ 10641024 w 12191995"/>
              <a:gd name="connsiteY2802" fmla="*/ 174682 h 6857997"/>
              <a:gd name="connsiteX2803" fmla="*/ 10641962 w 12191995"/>
              <a:gd name="connsiteY2803" fmla="*/ 173724 h 6857997"/>
              <a:gd name="connsiteX2804" fmla="*/ 10642430 w 12191995"/>
              <a:gd name="connsiteY2804" fmla="*/ 172787 h 6857997"/>
              <a:gd name="connsiteX2805" fmla="*/ 10625010 w 12191995"/>
              <a:gd name="connsiteY2805" fmla="*/ 172787 h 6857997"/>
              <a:gd name="connsiteX2806" fmla="*/ 10625478 w 12191995"/>
              <a:gd name="connsiteY2806" fmla="*/ 173255 h 6857997"/>
              <a:gd name="connsiteX2807" fmla="*/ 10625478 w 12191995"/>
              <a:gd name="connsiteY2807" fmla="*/ 173724 h 6857997"/>
              <a:gd name="connsiteX2808" fmla="*/ 10625947 w 12191995"/>
              <a:gd name="connsiteY2808" fmla="*/ 173724 h 6857997"/>
              <a:gd name="connsiteX2809" fmla="*/ 10626437 w 12191995"/>
              <a:gd name="connsiteY2809" fmla="*/ 174192 h 6857997"/>
              <a:gd name="connsiteX2810" fmla="*/ 10626905 w 12191995"/>
              <a:gd name="connsiteY2810" fmla="*/ 174682 h 6857997"/>
              <a:gd name="connsiteX2811" fmla="*/ 10623604 w 12191995"/>
              <a:gd name="connsiteY2811" fmla="*/ 180794 h 6857997"/>
              <a:gd name="connsiteX2812" fmla="*/ 10620303 w 12191995"/>
              <a:gd name="connsiteY2812" fmla="*/ 186906 h 6857997"/>
              <a:gd name="connsiteX2813" fmla="*/ 10616534 w 12191995"/>
              <a:gd name="connsiteY2813" fmla="*/ 193018 h 6857997"/>
              <a:gd name="connsiteX2814" fmla="*/ 10613254 w 12191995"/>
              <a:gd name="connsiteY2814" fmla="*/ 199151 h 6857997"/>
              <a:gd name="connsiteX2815" fmla="*/ 10609953 w 12191995"/>
              <a:gd name="connsiteY2815" fmla="*/ 205263 h 6857997"/>
              <a:gd name="connsiteX2816" fmla="*/ 10606652 w 12191995"/>
              <a:gd name="connsiteY2816" fmla="*/ 211396 h 6857997"/>
              <a:gd name="connsiteX2817" fmla="*/ 10602883 w 12191995"/>
              <a:gd name="connsiteY2817" fmla="*/ 217508 h 6857997"/>
              <a:gd name="connsiteX2818" fmla="*/ 10599603 w 12191995"/>
              <a:gd name="connsiteY2818" fmla="*/ 223641 h 6857997"/>
              <a:gd name="connsiteX2819" fmla="*/ 10593939 w 12191995"/>
              <a:gd name="connsiteY2819" fmla="*/ 221746 h 6857997"/>
              <a:gd name="connsiteX2820" fmla="*/ 10588785 w 12191995"/>
              <a:gd name="connsiteY2820" fmla="*/ 219872 h 6857997"/>
              <a:gd name="connsiteX2821" fmla="*/ 10583120 w 12191995"/>
              <a:gd name="connsiteY2821" fmla="*/ 218445 h 6857997"/>
              <a:gd name="connsiteX2822" fmla="*/ 10577477 w 12191995"/>
              <a:gd name="connsiteY2822" fmla="*/ 216571 h 6857997"/>
              <a:gd name="connsiteX2823" fmla="*/ 10572302 w 12191995"/>
              <a:gd name="connsiteY2823" fmla="*/ 214697 h 6857997"/>
              <a:gd name="connsiteX2824" fmla="*/ 10566658 w 12191995"/>
              <a:gd name="connsiteY2824" fmla="*/ 213270 h 6857997"/>
              <a:gd name="connsiteX2825" fmla="*/ 10560993 w 12191995"/>
              <a:gd name="connsiteY2825" fmla="*/ 211396 h 6857997"/>
              <a:gd name="connsiteX2826" fmla="*/ 10555818 w 12191995"/>
              <a:gd name="connsiteY2826" fmla="*/ 209501 h 6857997"/>
              <a:gd name="connsiteX2827" fmla="*/ 10564294 w 12191995"/>
              <a:gd name="connsiteY2827" fmla="*/ 204816 h 6857997"/>
              <a:gd name="connsiteX2828" fmla="*/ 10573239 w 12191995"/>
              <a:gd name="connsiteY2828" fmla="*/ 200556 h 6857997"/>
              <a:gd name="connsiteX2829" fmla="*/ 10581715 w 12191995"/>
              <a:gd name="connsiteY2829" fmla="*/ 195850 h 6857997"/>
              <a:gd name="connsiteX2830" fmla="*/ 10590169 w 12191995"/>
              <a:gd name="connsiteY2830" fmla="*/ 191144 h 6857997"/>
              <a:gd name="connsiteX2831" fmla="*/ 10599135 w 12191995"/>
              <a:gd name="connsiteY2831" fmla="*/ 186437 h 6857997"/>
              <a:gd name="connsiteX2832" fmla="*/ 10607611 w 12191995"/>
              <a:gd name="connsiteY2832" fmla="*/ 181731 h 6857997"/>
              <a:gd name="connsiteX2833" fmla="*/ 10616534 w 12191995"/>
              <a:gd name="connsiteY2833" fmla="*/ 177493 h 6857997"/>
              <a:gd name="connsiteX2834" fmla="*/ 10625010 w 12191995"/>
              <a:gd name="connsiteY2834" fmla="*/ 172787 h 6857997"/>
              <a:gd name="connsiteX2835" fmla="*/ 10577477 w 12191995"/>
              <a:gd name="connsiteY2835" fmla="*/ 172318 h 6857997"/>
              <a:gd name="connsiteX2836" fmla="*/ 10574176 w 12191995"/>
              <a:gd name="connsiteY2836" fmla="*/ 177025 h 6857997"/>
              <a:gd name="connsiteX2837" fmla="*/ 10570875 w 12191995"/>
              <a:gd name="connsiteY2837" fmla="*/ 181731 h 6857997"/>
              <a:gd name="connsiteX2838" fmla="*/ 10567574 w 12191995"/>
              <a:gd name="connsiteY2838" fmla="*/ 185969 h 6857997"/>
              <a:gd name="connsiteX2839" fmla="*/ 10564294 w 12191995"/>
              <a:gd name="connsiteY2839" fmla="*/ 190675 h 6857997"/>
              <a:gd name="connsiteX2840" fmla="*/ 10560525 w 12191995"/>
              <a:gd name="connsiteY2840" fmla="*/ 194913 h 6857997"/>
              <a:gd name="connsiteX2841" fmla="*/ 10557245 w 12191995"/>
              <a:gd name="connsiteY2841" fmla="*/ 199619 h 6857997"/>
              <a:gd name="connsiteX2842" fmla="*/ 10553944 w 12191995"/>
              <a:gd name="connsiteY2842" fmla="*/ 203857 h 6857997"/>
              <a:gd name="connsiteX2843" fmla="*/ 10550643 w 12191995"/>
              <a:gd name="connsiteY2843" fmla="*/ 208564 h 6857997"/>
              <a:gd name="connsiteX2844" fmla="*/ 10546874 w 12191995"/>
              <a:gd name="connsiteY2844" fmla="*/ 209969 h 6857997"/>
              <a:gd name="connsiteX2845" fmla="*/ 10543573 w 12191995"/>
              <a:gd name="connsiteY2845" fmla="*/ 210927 h 6857997"/>
              <a:gd name="connsiteX2846" fmla="*/ 10539825 w 12191995"/>
              <a:gd name="connsiteY2846" fmla="*/ 212333 h 6857997"/>
              <a:gd name="connsiteX2847" fmla="*/ 10536524 w 12191995"/>
              <a:gd name="connsiteY2847" fmla="*/ 213738 h 6857997"/>
              <a:gd name="connsiteX2848" fmla="*/ 10532755 w 12191995"/>
              <a:gd name="connsiteY2848" fmla="*/ 215144 h 6857997"/>
              <a:gd name="connsiteX2849" fmla="*/ 10529454 w 12191995"/>
              <a:gd name="connsiteY2849" fmla="*/ 216102 h 6857997"/>
              <a:gd name="connsiteX2850" fmla="*/ 10526153 w 12191995"/>
              <a:gd name="connsiteY2850" fmla="*/ 217508 h 6857997"/>
              <a:gd name="connsiteX2851" fmla="*/ 10522405 w 12191995"/>
              <a:gd name="connsiteY2851" fmla="*/ 218913 h 6857997"/>
              <a:gd name="connsiteX2852" fmla="*/ 10529454 w 12191995"/>
              <a:gd name="connsiteY2852" fmla="*/ 213270 h 6857997"/>
              <a:gd name="connsiteX2853" fmla="*/ 10536524 w 12191995"/>
              <a:gd name="connsiteY2853" fmla="*/ 207158 h 6857997"/>
              <a:gd name="connsiteX2854" fmla="*/ 10543105 w 12191995"/>
              <a:gd name="connsiteY2854" fmla="*/ 201515 h 6857997"/>
              <a:gd name="connsiteX2855" fmla="*/ 10550175 w 12191995"/>
              <a:gd name="connsiteY2855" fmla="*/ 195850 h 6857997"/>
              <a:gd name="connsiteX2856" fmla="*/ 10556777 w 12191995"/>
              <a:gd name="connsiteY2856" fmla="*/ 189738 h 6857997"/>
              <a:gd name="connsiteX2857" fmla="*/ 10563826 w 12191995"/>
              <a:gd name="connsiteY2857" fmla="*/ 184095 h 6857997"/>
              <a:gd name="connsiteX2858" fmla="*/ 10570875 w 12191995"/>
              <a:gd name="connsiteY2858" fmla="*/ 178452 h 6857997"/>
              <a:gd name="connsiteX2859" fmla="*/ 10577477 w 12191995"/>
              <a:gd name="connsiteY2859" fmla="*/ 172318 h 6857997"/>
              <a:gd name="connsiteX2860" fmla="*/ 10733258 w 12191995"/>
              <a:gd name="connsiteY2860" fmla="*/ 164311 h 6857997"/>
              <a:gd name="connsiteX2861" fmla="*/ 10741266 w 12191995"/>
              <a:gd name="connsiteY2861" fmla="*/ 167143 h 6857997"/>
              <a:gd name="connsiteX2862" fmla="*/ 10749741 w 12191995"/>
              <a:gd name="connsiteY2862" fmla="*/ 170423 h 6857997"/>
              <a:gd name="connsiteX2863" fmla="*/ 10758217 w 12191995"/>
              <a:gd name="connsiteY2863" fmla="*/ 173255 h 6857997"/>
              <a:gd name="connsiteX2864" fmla="*/ 10766672 w 12191995"/>
              <a:gd name="connsiteY2864" fmla="*/ 176556 h 6857997"/>
              <a:gd name="connsiteX2865" fmla="*/ 10775169 w 12191995"/>
              <a:gd name="connsiteY2865" fmla="*/ 179389 h 6857997"/>
              <a:gd name="connsiteX2866" fmla="*/ 10783155 w 12191995"/>
              <a:gd name="connsiteY2866" fmla="*/ 182221 h 6857997"/>
              <a:gd name="connsiteX2867" fmla="*/ 10791631 w 12191995"/>
              <a:gd name="connsiteY2867" fmla="*/ 185500 h 6857997"/>
              <a:gd name="connsiteX2868" fmla="*/ 10800107 w 12191995"/>
              <a:gd name="connsiteY2868" fmla="*/ 188333 h 6857997"/>
              <a:gd name="connsiteX2869" fmla="*/ 10795869 w 12191995"/>
              <a:gd name="connsiteY2869" fmla="*/ 189738 h 6857997"/>
              <a:gd name="connsiteX2870" fmla="*/ 10791163 w 12191995"/>
              <a:gd name="connsiteY2870" fmla="*/ 190675 h 6857997"/>
              <a:gd name="connsiteX2871" fmla="*/ 10786925 w 12191995"/>
              <a:gd name="connsiteY2871" fmla="*/ 192102 h 6857997"/>
              <a:gd name="connsiteX2872" fmla="*/ 10782687 w 12191995"/>
              <a:gd name="connsiteY2872" fmla="*/ 193018 h 6857997"/>
              <a:gd name="connsiteX2873" fmla="*/ 10778449 w 12191995"/>
              <a:gd name="connsiteY2873" fmla="*/ 194445 h 6857997"/>
              <a:gd name="connsiteX2874" fmla="*/ 10773742 w 12191995"/>
              <a:gd name="connsiteY2874" fmla="*/ 195382 h 6857997"/>
              <a:gd name="connsiteX2875" fmla="*/ 10769504 w 12191995"/>
              <a:gd name="connsiteY2875" fmla="*/ 196787 h 6857997"/>
              <a:gd name="connsiteX2876" fmla="*/ 10765266 w 12191995"/>
              <a:gd name="connsiteY2876" fmla="*/ 198214 h 6857997"/>
              <a:gd name="connsiteX2877" fmla="*/ 10761028 w 12191995"/>
              <a:gd name="connsiteY2877" fmla="*/ 193976 h 6857997"/>
              <a:gd name="connsiteX2878" fmla="*/ 10757259 w 12191995"/>
              <a:gd name="connsiteY2878" fmla="*/ 189738 h 6857997"/>
              <a:gd name="connsiteX2879" fmla="*/ 10753042 w 12191995"/>
              <a:gd name="connsiteY2879" fmla="*/ 185500 h 6857997"/>
              <a:gd name="connsiteX2880" fmla="*/ 10749273 w 12191995"/>
              <a:gd name="connsiteY2880" fmla="*/ 181263 h 6857997"/>
              <a:gd name="connsiteX2881" fmla="*/ 10745035 w 12191995"/>
              <a:gd name="connsiteY2881" fmla="*/ 177025 h 6857997"/>
              <a:gd name="connsiteX2882" fmla="*/ 10741266 w 12191995"/>
              <a:gd name="connsiteY2882" fmla="*/ 172787 h 6857997"/>
              <a:gd name="connsiteX2883" fmla="*/ 10737028 w 12191995"/>
              <a:gd name="connsiteY2883" fmla="*/ 168549 h 6857997"/>
              <a:gd name="connsiteX2884" fmla="*/ 10733258 w 12191995"/>
              <a:gd name="connsiteY2884" fmla="*/ 164311 h 6857997"/>
              <a:gd name="connsiteX2885" fmla="*/ 10588295 w 12191995"/>
              <a:gd name="connsiteY2885" fmla="*/ 163843 h 6857997"/>
              <a:gd name="connsiteX2886" fmla="*/ 10593002 w 12191995"/>
              <a:gd name="connsiteY2886" fmla="*/ 163843 h 6857997"/>
              <a:gd name="connsiteX2887" fmla="*/ 10597240 w 12191995"/>
              <a:gd name="connsiteY2887" fmla="*/ 164311 h 6857997"/>
              <a:gd name="connsiteX2888" fmla="*/ 10601477 w 12191995"/>
              <a:gd name="connsiteY2888" fmla="*/ 164780 h 6857997"/>
              <a:gd name="connsiteX2889" fmla="*/ 10605715 w 12191995"/>
              <a:gd name="connsiteY2889" fmla="*/ 165269 h 6857997"/>
              <a:gd name="connsiteX2890" fmla="*/ 10609953 w 12191995"/>
              <a:gd name="connsiteY2890" fmla="*/ 165738 h 6857997"/>
              <a:gd name="connsiteX2891" fmla="*/ 10614191 w 12191995"/>
              <a:gd name="connsiteY2891" fmla="*/ 166206 h 6857997"/>
              <a:gd name="connsiteX2892" fmla="*/ 10618429 w 12191995"/>
              <a:gd name="connsiteY2892" fmla="*/ 166206 h 6857997"/>
              <a:gd name="connsiteX2893" fmla="*/ 10623136 w 12191995"/>
              <a:gd name="connsiteY2893" fmla="*/ 166675 h 6857997"/>
              <a:gd name="connsiteX2894" fmla="*/ 10623136 w 12191995"/>
              <a:gd name="connsiteY2894" fmla="*/ 167143 h 6857997"/>
              <a:gd name="connsiteX2895" fmla="*/ 10623136 w 12191995"/>
              <a:gd name="connsiteY2895" fmla="*/ 167612 h 6857997"/>
              <a:gd name="connsiteX2896" fmla="*/ 10623136 w 12191995"/>
              <a:gd name="connsiteY2896" fmla="*/ 168080 h 6857997"/>
              <a:gd name="connsiteX2897" fmla="*/ 10623136 w 12191995"/>
              <a:gd name="connsiteY2897" fmla="*/ 168549 h 6857997"/>
              <a:gd name="connsiteX2898" fmla="*/ 10623136 w 12191995"/>
              <a:gd name="connsiteY2898" fmla="*/ 169039 h 6857997"/>
              <a:gd name="connsiteX2899" fmla="*/ 10623604 w 12191995"/>
              <a:gd name="connsiteY2899" fmla="*/ 169507 h 6857997"/>
              <a:gd name="connsiteX2900" fmla="*/ 10615128 w 12191995"/>
              <a:gd name="connsiteY2900" fmla="*/ 174192 h 6857997"/>
              <a:gd name="connsiteX2901" fmla="*/ 10607121 w 12191995"/>
              <a:gd name="connsiteY2901" fmla="*/ 178452 h 6857997"/>
              <a:gd name="connsiteX2902" fmla="*/ 10598666 w 12191995"/>
              <a:gd name="connsiteY2902" fmla="*/ 183137 h 6857997"/>
              <a:gd name="connsiteX2903" fmla="*/ 10590169 w 12191995"/>
              <a:gd name="connsiteY2903" fmla="*/ 187374 h 6857997"/>
              <a:gd name="connsiteX2904" fmla="*/ 10582183 w 12191995"/>
              <a:gd name="connsiteY2904" fmla="*/ 191634 h 6857997"/>
              <a:gd name="connsiteX2905" fmla="*/ 10573707 w 12191995"/>
              <a:gd name="connsiteY2905" fmla="*/ 196319 h 6857997"/>
              <a:gd name="connsiteX2906" fmla="*/ 10565700 w 12191995"/>
              <a:gd name="connsiteY2906" fmla="*/ 200556 h 6857997"/>
              <a:gd name="connsiteX2907" fmla="*/ 10557245 w 12191995"/>
              <a:gd name="connsiteY2907" fmla="*/ 204816 h 6857997"/>
              <a:gd name="connsiteX2908" fmla="*/ 10560993 w 12191995"/>
              <a:gd name="connsiteY2908" fmla="*/ 199619 h 6857997"/>
              <a:gd name="connsiteX2909" fmla="*/ 10565231 w 12191995"/>
              <a:gd name="connsiteY2909" fmla="*/ 194445 h 6857997"/>
              <a:gd name="connsiteX2910" fmla="*/ 10569001 w 12191995"/>
              <a:gd name="connsiteY2910" fmla="*/ 189270 h 6857997"/>
              <a:gd name="connsiteX2911" fmla="*/ 10572770 w 12191995"/>
              <a:gd name="connsiteY2911" fmla="*/ 184095 h 6857997"/>
              <a:gd name="connsiteX2912" fmla="*/ 10577008 w 12191995"/>
              <a:gd name="connsiteY2912" fmla="*/ 179389 h 6857997"/>
              <a:gd name="connsiteX2913" fmla="*/ 10580756 w 12191995"/>
              <a:gd name="connsiteY2913" fmla="*/ 174192 h 6857997"/>
              <a:gd name="connsiteX2914" fmla="*/ 10584526 w 12191995"/>
              <a:gd name="connsiteY2914" fmla="*/ 169039 h 6857997"/>
              <a:gd name="connsiteX2915" fmla="*/ 10588295 w 12191995"/>
              <a:gd name="connsiteY2915" fmla="*/ 163843 h 6857997"/>
              <a:gd name="connsiteX2916" fmla="*/ 10727146 w 12191995"/>
              <a:gd name="connsiteY2916" fmla="*/ 162906 h 6857997"/>
              <a:gd name="connsiteX2917" fmla="*/ 10731363 w 12191995"/>
              <a:gd name="connsiteY2917" fmla="*/ 167143 h 6857997"/>
              <a:gd name="connsiteX2918" fmla="*/ 10735622 w 12191995"/>
              <a:gd name="connsiteY2918" fmla="*/ 171381 h 6857997"/>
              <a:gd name="connsiteX2919" fmla="*/ 10739860 w 12191995"/>
              <a:gd name="connsiteY2919" fmla="*/ 176088 h 6857997"/>
              <a:gd name="connsiteX2920" fmla="*/ 10744077 w 12191995"/>
              <a:gd name="connsiteY2920" fmla="*/ 180326 h 6857997"/>
              <a:gd name="connsiteX2921" fmla="*/ 10748315 w 12191995"/>
              <a:gd name="connsiteY2921" fmla="*/ 185032 h 6857997"/>
              <a:gd name="connsiteX2922" fmla="*/ 10752574 w 12191995"/>
              <a:gd name="connsiteY2922" fmla="*/ 189270 h 6857997"/>
              <a:gd name="connsiteX2923" fmla="*/ 10756790 w 12191995"/>
              <a:gd name="connsiteY2923" fmla="*/ 193508 h 6857997"/>
              <a:gd name="connsiteX2924" fmla="*/ 10761028 w 12191995"/>
              <a:gd name="connsiteY2924" fmla="*/ 198214 h 6857997"/>
              <a:gd name="connsiteX2925" fmla="*/ 10753958 w 12191995"/>
              <a:gd name="connsiteY2925" fmla="*/ 198214 h 6857997"/>
              <a:gd name="connsiteX2926" fmla="*/ 10746909 w 12191995"/>
              <a:gd name="connsiteY2926" fmla="*/ 197745 h 6857997"/>
              <a:gd name="connsiteX2927" fmla="*/ 10739860 w 12191995"/>
              <a:gd name="connsiteY2927" fmla="*/ 197745 h 6857997"/>
              <a:gd name="connsiteX2928" fmla="*/ 10733258 w 12191995"/>
              <a:gd name="connsiteY2928" fmla="*/ 197745 h 6857997"/>
              <a:gd name="connsiteX2929" fmla="*/ 10726209 w 12191995"/>
              <a:gd name="connsiteY2929" fmla="*/ 197277 h 6857997"/>
              <a:gd name="connsiteX2930" fmla="*/ 10719139 w 12191995"/>
              <a:gd name="connsiteY2930" fmla="*/ 197277 h 6857997"/>
              <a:gd name="connsiteX2931" fmla="*/ 10712069 w 12191995"/>
              <a:gd name="connsiteY2931" fmla="*/ 197277 h 6857997"/>
              <a:gd name="connsiteX2932" fmla="*/ 10705019 w 12191995"/>
              <a:gd name="connsiteY2932" fmla="*/ 197277 h 6857997"/>
              <a:gd name="connsiteX2933" fmla="*/ 10705019 w 12191995"/>
              <a:gd name="connsiteY2933" fmla="*/ 196319 h 6857997"/>
              <a:gd name="connsiteX2934" fmla="*/ 10705019 w 12191995"/>
              <a:gd name="connsiteY2934" fmla="*/ 195382 h 6857997"/>
              <a:gd name="connsiteX2935" fmla="*/ 10704551 w 12191995"/>
              <a:gd name="connsiteY2935" fmla="*/ 194913 h 6857997"/>
              <a:gd name="connsiteX2936" fmla="*/ 10704551 w 12191995"/>
              <a:gd name="connsiteY2936" fmla="*/ 193976 h 6857997"/>
              <a:gd name="connsiteX2937" fmla="*/ 10704082 w 12191995"/>
              <a:gd name="connsiteY2937" fmla="*/ 193508 h 6857997"/>
              <a:gd name="connsiteX2938" fmla="*/ 10703614 w 12191995"/>
              <a:gd name="connsiteY2938" fmla="*/ 192549 h 6857997"/>
              <a:gd name="connsiteX2939" fmla="*/ 10703124 w 12191995"/>
              <a:gd name="connsiteY2939" fmla="*/ 192102 h 6857997"/>
              <a:gd name="connsiteX2940" fmla="*/ 10702656 w 12191995"/>
              <a:gd name="connsiteY2940" fmla="*/ 191634 h 6857997"/>
              <a:gd name="connsiteX2941" fmla="*/ 10705957 w 12191995"/>
              <a:gd name="connsiteY2941" fmla="*/ 187864 h 6857997"/>
              <a:gd name="connsiteX2942" fmla="*/ 10708789 w 12191995"/>
              <a:gd name="connsiteY2942" fmla="*/ 184095 h 6857997"/>
              <a:gd name="connsiteX2943" fmla="*/ 10712069 w 12191995"/>
              <a:gd name="connsiteY2943" fmla="*/ 180794 h 6857997"/>
              <a:gd name="connsiteX2944" fmla="*/ 10714901 w 12191995"/>
              <a:gd name="connsiteY2944" fmla="*/ 177025 h 6857997"/>
              <a:gd name="connsiteX2945" fmla="*/ 10718202 w 12191995"/>
              <a:gd name="connsiteY2945" fmla="*/ 173724 h 6857997"/>
              <a:gd name="connsiteX2946" fmla="*/ 10721034 w 12191995"/>
              <a:gd name="connsiteY2946" fmla="*/ 169955 h 6857997"/>
              <a:gd name="connsiteX2947" fmla="*/ 10723845 w 12191995"/>
              <a:gd name="connsiteY2947" fmla="*/ 166206 h 6857997"/>
              <a:gd name="connsiteX2948" fmla="*/ 10727146 w 12191995"/>
              <a:gd name="connsiteY2948" fmla="*/ 162906 h 6857997"/>
              <a:gd name="connsiteX2949" fmla="*/ 10723377 w 12191995"/>
              <a:gd name="connsiteY2949" fmla="*/ 161969 h 6857997"/>
              <a:gd name="connsiteX2950" fmla="*/ 10720566 w 12191995"/>
              <a:gd name="connsiteY2950" fmla="*/ 165738 h 6857997"/>
              <a:gd name="connsiteX2951" fmla="*/ 10717733 w 12191995"/>
              <a:gd name="connsiteY2951" fmla="*/ 169039 h 6857997"/>
              <a:gd name="connsiteX2952" fmla="*/ 10714432 w 12191995"/>
              <a:gd name="connsiteY2952" fmla="*/ 172318 h 6857997"/>
              <a:gd name="connsiteX2953" fmla="*/ 10711621 w 12191995"/>
              <a:gd name="connsiteY2953" fmla="*/ 175619 h 6857997"/>
              <a:gd name="connsiteX2954" fmla="*/ 10708789 w 12191995"/>
              <a:gd name="connsiteY2954" fmla="*/ 178920 h 6857997"/>
              <a:gd name="connsiteX2955" fmla="*/ 10705957 w 12191995"/>
              <a:gd name="connsiteY2955" fmla="*/ 182668 h 6857997"/>
              <a:gd name="connsiteX2956" fmla="*/ 10703124 w 12191995"/>
              <a:gd name="connsiteY2956" fmla="*/ 185969 h 6857997"/>
              <a:gd name="connsiteX2957" fmla="*/ 10700313 w 12191995"/>
              <a:gd name="connsiteY2957" fmla="*/ 189270 h 6857997"/>
              <a:gd name="connsiteX2958" fmla="*/ 10699355 w 12191995"/>
              <a:gd name="connsiteY2958" fmla="*/ 188801 h 6857997"/>
              <a:gd name="connsiteX2959" fmla="*/ 10698907 w 12191995"/>
              <a:gd name="connsiteY2959" fmla="*/ 188333 h 6857997"/>
              <a:gd name="connsiteX2960" fmla="*/ 10698439 w 12191995"/>
              <a:gd name="connsiteY2960" fmla="*/ 188333 h 6857997"/>
              <a:gd name="connsiteX2961" fmla="*/ 10697481 w 12191995"/>
              <a:gd name="connsiteY2961" fmla="*/ 187864 h 6857997"/>
              <a:gd name="connsiteX2962" fmla="*/ 10697012 w 12191995"/>
              <a:gd name="connsiteY2962" fmla="*/ 187864 h 6857997"/>
              <a:gd name="connsiteX2963" fmla="*/ 10696075 w 12191995"/>
              <a:gd name="connsiteY2963" fmla="*/ 187864 h 6857997"/>
              <a:gd name="connsiteX2964" fmla="*/ 10695138 w 12191995"/>
              <a:gd name="connsiteY2964" fmla="*/ 187374 h 6857997"/>
              <a:gd name="connsiteX2965" fmla="*/ 10694670 w 12191995"/>
              <a:gd name="connsiteY2965" fmla="*/ 187374 h 6857997"/>
              <a:gd name="connsiteX2966" fmla="*/ 10693264 w 12191995"/>
              <a:gd name="connsiteY2966" fmla="*/ 187864 h 6857997"/>
              <a:gd name="connsiteX2967" fmla="*/ 10691858 w 12191995"/>
              <a:gd name="connsiteY2967" fmla="*/ 187864 h 6857997"/>
              <a:gd name="connsiteX2968" fmla="*/ 10690453 w 12191995"/>
              <a:gd name="connsiteY2968" fmla="*/ 188333 h 6857997"/>
              <a:gd name="connsiteX2969" fmla="*/ 10689495 w 12191995"/>
              <a:gd name="connsiteY2969" fmla="*/ 188801 h 6857997"/>
              <a:gd name="connsiteX2970" fmla="*/ 10688579 w 12191995"/>
              <a:gd name="connsiteY2970" fmla="*/ 189270 h 6857997"/>
              <a:gd name="connsiteX2971" fmla="*/ 10687621 w 12191995"/>
              <a:gd name="connsiteY2971" fmla="*/ 190207 h 6857997"/>
              <a:gd name="connsiteX2972" fmla="*/ 10686683 w 12191995"/>
              <a:gd name="connsiteY2972" fmla="*/ 191144 h 6857997"/>
              <a:gd name="connsiteX2973" fmla="*/ 10685746 w 12191995"/>
              <a:gd name="connsiteY2973" fmla="*/ 192102 h 6857997"/>
              <a:gd name="connsiteX2974" fmla="*/ 10680550 w 12191995"/>
              <a:gd name="connsiteY2974" fmla="*/ 189270 h 6857997"/>
              <a:gd name="connsiteX2975" fmla="*/ 10675396 w 12191995"/>
              <a:gd name="connsiteY2975" fmla="*/ 186437 h 6857997"/>
              <a:gd name="connsiteX2976" fmla="*/ 10670200 w 12191995"/>
              <a:gd name="connsiteY2976" fmla="*/ 183605 h 6857997"/>
              <a:gd name="connsiteX2977" fmla="*/ 10665025 w 12191995"/>
              <a:gd name="connsiteY2977" fmla="*/ 180794 h 6857997"/>
              <a:gd name="connsiteX2978" fmla="*/ 10659850 w 12191995"/>
              <a:gd name="connsiteY2978" fmla="*/ 177962 h 6857997"/>
              <a:gd name="connsiteX2979" fmla="*/ 10654675 w 12191995"/>
              <a:gd name="connsiteY2979" fmla="*/ 175151 h 6857997"/>
              <a:gd name="connsiteX2980" fmla="*/ 10649500 w 12191995"/>
              <a:gd name="connsiteY2980" fmla="*/ 172318 h 6857997"/>
              <a:gd name="connsiteX2981" fmla="*/ 10643857 w 12191995"/>
              <a:gd name="connsiteY2981" fmla="*/ 169955 h 6857997"/>
              <a:gd name="connsiteX2982" fmla="*/ 10644325 w 12191995"/>
              <a:gd name="connsiteY2982" fmla="*/ 169507 h 6857997"/>
              <a:gd name="connsiteX2983" fmla="*/ 10644325 w 12191995"/>
              <a:gd name="connsiteY2983" fmla="*/ 169039 h 6857997"/>
              <a:gd name="connsiteX2984" fmla="*/ 10644325 w 12191995"/>
              <a:gd name="connsiteY2984" fmla="*/ 168549 h 6857997"/>
              <a:gd name="connsiteX2985" fmla="*/ 10644325 w 12191995"/>
              <a:gd name="connsiteY2985" fmla="*/ 168080 h 6857997"/>
              <a:gd name="connsiteX2986" fmla="*/ 10644325 w 12191995"/>
              <a:gd name="connsiteY2986" fmla="*/ 167612 h 6857997"/>
              <a:gd name="connsiteX2987" fmla="*/ 10644773 w 12191995"/>
              <a:gd name="connsiteY2987" fmla="*/ 167612 h 6857997"/>
              <a:gd name="connsiteX2988" fmla="*/ 10644773 w 12191995"/>
              <a:gd name="connsiteY2988" fmla="*/ 167143 h 6857997"/>
              <a:gd name="connsiteX2989" fmla="*/ 10654675 w 12191995"/>
              <a:gd name="connsiteY2989" fmla="*/ 166675 h 6857997"/>
              <a:gd name="connsiteX2990" fmla="*/ 10664088 w 12191995"/>
              <a:gd name="connsiteY2990" fmla="*/ 165738 h 6857997"/>
              <a:gd name="connsiteX2991" fmla="*/ 10673970 w 12191995"/>
              <a:gd name="connsiteY2991" fmla="*/ 165269 h 6857997"/>
              <a:gd name="connsiteX2992" fmla="*/ 10683851 w 12191995"/>
              <a:gd name="connsiteY2992" fmla="*/ 164780 h 6857997"/>
              <a:gd name="connsiteX2993" fmla="*/ 10693711 w 12191995"/>
              <a:gd name="connsiteY2993" fmla="*/ 163843 h 6857997"/>
              <a:gd name="connsiteX2994" fmla="*/ 10703614 w 12191995"/>
              <a:gd name="connsiteY2994" fmla="*/ 163374 h 6857997"/>
              <a:gd name="connsiteX2995" fmla="*/ 10713495 w 12191995"/>
              <a:gd name="connsiteY2995" fmla="*/ 162906 h 6857997"/>
              <a:gd name="connsiteX2996" fmla="*/ 10723377 w 12191995"/>
              <a:gd name="connsiteY2996" fmla="*/ 161969 h 6857997"/>
              <a:gd name="connsiteX2997" fmla="*/ 10777980 w 12191995"/>
              <a:gd name="connsiteY2997" fmla="*/ 159626 h 6857997"/>
              <a:gd name="connsiteX2998" fmla="*/ 10785051 w 12191995"/>
              <a:gd name="connsiteY2998" fmla="*/ 164311 h 6857997"/>
              <a:gd name="connsiteX2999" fmla="*/ 10792100 w 12191995"/>
              <a:gd name="connsiteY2999" fmla="*/ 169039 h 6857997"/>
              <a:gd name="connsiteX3000" fmla="*/ 10799638 w 12191995"/>
              <a:gd name="connsiteY3000" fmla="*/ 173255 h 6857997"/>
              <a:gd name="connsiteX3001" fmla="*/ 10806687 w 12191995"/>
              <a:gd name="connsiteY3001" fmla="*/ 177962 h 6857997"/>
              <a:gd name="connsiteX3002" fmla="*/ 10813758 w 12191995"/>
              <a:gd name="connsiteY3002" fmla="*/ 182668 h 6857997"/>
              <a:gd name="connsiteX3003" fmla="*/ 10821275 w 12191995"/>
              <a:gd name="connsiteY3003" fmla="*/ 187374 h 6857997"/>
              <a:gd name="connsiteX3004" fmla="*/ 10828346 w 12191995"/>
              <a:gd name="connsiteY3004" fmla="*/ 191634 h 6857997"/>
              <a:gd name="connsiteX3005" fmla="*/ 10835416 w 12191995"/>
              <a:gd name="connsiteY3005" fmla="*/ 196319 h 6857997"/>
              <a:gd name="connsiteX3006" fmla="*/ 10832115 w 12191995"/>
              <a:gd name="connsiteY3006" fmla="*/ 195382 h 6857997"/>
              <a:gd name="connsiteX3007" fmla="*/ 10828346 w 12191995"/>
              <a:gd name="connsiteY3007" fmla="*/ 193976 h 6857997"/>
              <a:gd name="connsiteX3008" fmla="*/ 10824576 w 12191995"/>
              <a:gd name="connsiteY3008" fmla="*/ 193018 h 6857997"/>
              <a:gd name="connsiteX3009" fmla="*/ 10820828 w 12191995"/>
              <a:gd name="connsiteY3009" fmla="*/ 191634 h 6857997"/>
              <a:gd name="connsiteX3010" fmla="*/ 10817527 w 12191995"/>
              <a:gd name="connsiteY3010" fmla="*/ 190675 h 6857997"/>
              <a:gd name="connsiteX3011" fmla="*/ 10813758 w 12191995"/>
              <a:gd name="connsiteY3011" fmla="*/ 189270 h 6857997"/>
              <a:gd name="connsiteX3012" fmla="*/ 10809988 w 12191995"/>
              <a:gd name="connsiteY3012" fmla="*/ 188333 h 6857997"/>
              <a:gd name="connsiteX3013" fmla="*/ 10806219 w 12191995"/>
              <a:gd name="connsiteY3013" fmla="*/ 187374 h 6857997"/>
              <a:gd name="connsiteX3014" fmla="*/ 10802918 w 12191995"/>
              <a:gd name="connsiteY3014" fmla="*/ 183605 h 6857997"/>
              <a:gd name="connsiteX3015" fmla="*/ 10799149 w 12191995"/>
              <a:gd name="connsiteY3015" fmla="*/ 180326 h 6857997"/>
              <a:gd name="connsiteX3016" fmla="*/ 10795869 w 12191995"/>
              <a:gd name="connsiteY3016" fmla="*/ 177025 h 6857997"/>
              <a:gd name="connsiteX3017" fmla="*/ 10792100 w 12191995"/>
              <a:gd name="connsiteY3017" fmla="*/ 173255 h 6857997"/>
              <a:gd name="connsiteX3018" fmla="*/ 10788351 w 12191995"/>
              <a:gd name="connsiteY3018" fmla="*/ 169955 h 6857997"/>
              <a:gd name="connsiteX3019" fmla="*/ 10785051 w 12191995"/>
              <a:gd name="connsiteY3019" fmla="*/ 166675 h 6857997"/>
              <a:gd name="connsiteX3020" fmla="*/ 10781281 w 12191995"/>
              <a:gd name="connsiteY3020" fmla="*/ 163374 h 6857997"/>
              <a:gd name="connsiteX3021" fmla="*/ 10777980 w 12191995"/>
              <a:gd name="connsiteY3021" fmla="*/ 159626 h 6857997"/>
              <a:gd name="connsiteX3022" fmla="*/ 10764329 w 12191995"/>
              <a:gd name="connsiteY3022" fmla="*/ 151598 h 6857997"/>
              <a:gd name="connsiteX3023" fmla="*/ 10768567 w 12191995"/>
              <a:gd name="connsiteY3023" fmla="*/ 155367 h 6857997"/>
              <a:gd name="connsiteX3024" fmla="*/ 10772805 w 12191995"/>
              <a:gd name="connsiteY3024" fmla="*/ 159626 h 6857997"/>
              <a:gd name="connsiteX3025" fmla="*/ 10777022 w 12191995"/>
              <a:gd name="connsiteY3025" fmla="*/ 163843 h 6857997"/>
              <a:gd name="connsiteX3026" fmla="*/ 10781750 w 12191995"/>
              <a:gd name="connsiteY3026" fmla="*/ 168080 h 6857997"/>
              <a:gd name="connsiteX3027" fmla="*/ 10785988 w 12191995"/>
              <a:gd name="connsiteY3027" fmla="*/ 171850 h 6857997"/>
              <a:gd name="connsiteX3028" fmla="*/ 10790226 w 12191995"/>
              <a:gd name="connsiteY3028" fmla="*/ 176088 h 6857997"/>
              <a:gd name="connsiteX3029" fmla="*/ 10794463 w 12191995"/>
              <a:gd name="connsiteY3029" fmla="*/ 180326 h 6857997"/>
              <a:gd name="connsiteX3030" fmla="*/ 10798680 w 12191995"/>
              <a:gd name="connsiteY3030" fmla="*/ 184563 h 6857997"/>
              <a:gd name="connsiteX3031" fmla="*/ 10790694 w 12191995"/>
              <a:gd name="connsiteY3031" fmla="*/ 181263 h 6857997"/>
              <a:gd name="connsiteX3032" fmla="*/ 10782218 w 12191995"/>
              <a:gd name="connsiteY3032" fmla="*/ 178452 h 6857997"/>
              <a:gd name="connsiteX3033" fmla="*/ 10773742 w 12191995"/>
              <a:gd name="connsiteY3033" fmla="*/ 175619 h 6857997"/>
              <a:gd name="connsiteX3034" fmla="*/ 10765735 w 12191995"/>
              <a:gd name="connsiteY3034" fmla="*/ 172318 h 6857997"/>
              <a:gd name="connsiteX3035" fmla="*/ 10757259 w 12191995"/>
              <a:gd name="connsiteY3035" fmla="*/ 169507 h 6857997"/>
              <a:gd name="connsiteX3036" fmla="*/ 10749273 w 12191995"/>
              <a:gd name="connsiteY3036" fmla="*/ 166675 h 6857997"/>
              <a:gd name="connsiteX3037" fmla="*/ 10740797 w 12191995"/>
              <a:gd name="connsiteY3037" fmla="*/ 163374 h 6857997"/>
              <a:gd name="connsiteX3038" fmla="*/ 10732321 w 12191995"/>
              <a:gd name="connsiteY3038" fmla="*/ 160542 h 6857997"/>
              <a:gd name="connsiteX3039" fmla="*/ 10736559 w 12191995"/>
              <a:gd name="connsiteY3039" fmla="*/ 159136 h 6857997"/>
              <a:gd name="connsiteX3040" fmla="*/ 10740329 w 12191995"/>
              <a:gd name="connsiteY3040" fmla="*/ 158199 h 6857997"/>
              <a:gd name="connsiteX3041" fmla="*/ 10744545 w 12191995"/>
              <a:gd name="connsiteY3041" fmla="*/ 157262 h 6857997"/>
              <a:gd name="connsiteX3042" fmla="*/ 10748315 w 12191995"/>
              <a:gd name="connsiteY3042" fmla="*/ 155857 h 6857997"/>
              <a:gd name="connsiteX3043" fmla="*/ 10752574 w 12191995"/>
              <a:gd name="connsiteY3043" fmla="*/ 154899 h 6857997"/>
              <a:gd name="connsiteX3044" fmla="*/ 10756343 w 12191995"/>
              <a:gd name="connsiteY3044" fmla="*/ 153493 h 6857997"/>
              <a:gd name="connsiteX3045" fmla="*/ 10760560 w 12191995"/>
              <a:gd name="connsiteY3045" fmla="*/ 152556 h 6857997"/>
              <a:gd name="connsiteX3046" fmla="*/ 10661256 w 12191995"/>
              <a:gd name="connsiteY3046" fmla="*/ 141716 h 6857997"/>
              <a:gd name="connsiteX3047" fmla="*/ 10658445 w 12191995"/>
              <a:gd name="connsiteY3047" fmla="*/ 143612 h 6857997"/>
              <a:gd name="connsiteX3048" fmla="*/ 10656081 w 12191995"/>
              <a:gd name="connsiteY3048" fmla="*/ 145954 h 6857997"/>
              <a:gd name="connsiteX3049" fmla="*/ 10653738 w 12191995"/>
              <a:gd name="connsiteY3049" fmla="*/ 147828 h 6857997"/>
              <a:gd name="connsiteX3050" fmla="*/ 10650906 w 12191995"/>
              <a:gd name="connsiteY3050" fmla="*/ 149724 h 6857997"/>
              <a:gd name="connsiteX3051" fmla="*/ 10648542 w 12191995"/>
              <a:gd name="connsiteY3051" fmla="*/ 152088 h 6857997"/>
              <a:gd name="connsiteX3052" fmla="*/ 10646199 w 12191995"/>
              <a:gd name="connsiteY3052" fmla="*/ 153962 h 6857997"/>
              <a:gd name="connsiteX3053" fmla="*/ 10643857 w 12191995"/>
              <a:gd name="connsiteY3053" fmla="*/ 155857 h 6857997"/>
              <a:gd name="connsiteX3054" fmla="*/ 10641024 w 12191995"/>
              <a:gd name="connsiteY3054" fmla="*/ 158199 h 6857997"/>
              <a:gd name="connsiteX3055" fmla="*/ 10640556 w 12191995"/>
              <a:gd name="connsiteY3055" fmla="*/ 157262 h 6857997"/>
              <a:gd name="connsiteX3056" fmla="*/ 10639619 w 12191995"/>
              <a:gd name="connsiteY3056" fmla="*/ 156794 h 6857997"/>
              <a:gd name="connsiteX3057" fmla="*/ 10638661 w 12191995"/>
              <a:gd name="connsiteY3057" fmla="*/ 156325 h 6857997"/>
              <a:gd name="connsiteX3058" fmla="*/ 10637724 w 12191995"/>
              <a:gd name="connsiteY3058" fmla="*/ 155857 h 6857997"/>
              <a:gd name="connsiteX3059" fmla="*/ 10636787 w 12191995"/>
              <a:gd name="connsiteY3059" fmla="*/ 155367 h 6857997"/>
              <a:gd name="connsiteX3060" fmla="*/ 10635850 w 12191995"/>
              <a:gd name="connsiteY3060" fmla="*/ 155367 h 6857997"/>
              <a:gd name="connsiteX3061" fmla="*/ 10634891 w 12191995"/>
              <a:gd name="connsiteY3061" fmla="*/ 154899 h 6857997"/>
              <a:gd name="connsiteX3062" fmla="*/ 10633975 w 12191995"/>
              <a:gd name="connsiteY3062" fmla="*/ 154899 h 6857997"/>
              <a:gd name="connsiteX3063" fmla="*/ 10632080 w 12191995"/>
              <a:gd name="connsiteY3063" fmla="*/ 155367 h 6857997"/>
              <a:gd name="connsiteX3064" fmla="*/ 10630206 w 12191995"/>
              <a:gd name="connsiteY3064" fmla="*/ 155857 h 6857997"/>
              <a:gd name="connsiteX3065" fmla="*/ 10628311 w 12191995"/>
              <a:gd name="connsiteY3065" fmla="*/ 156325 h 6857997"/>
              <a:gd name="connsiteX3066" fmla="*/ 10626905 w 12191995"/>
              <a:gd name="connsiteY3066" fmla="*/ 157262 h 6857997"/>
              <a:gd name="connsiteX3067" fmla="*/ 10625478 w 12191995"/>
              <a:gd name="connsiteY3067" fmla="*/ 158668 h 6857997"/>
              <a:gd name="connsiteX3068" fmla="*/ 10624563 w 12191995"/>
              <a:gd name="connsiteY3068" fmla="*/ 160073 h 6857997"/>
              <a:gd name="connsiteX3069" fmla="*/ 10623604 w 12191995"/>
              <a:gd name="connsiteY3069" fmla="*/ 161969 h 6857997"/>
              <a:gd name="connsiteX3070" fmla="*/ 10623136 w 12191995"/>
              <a:gd name="connsiteY3070" fmla="*/ 163374 h 6857997"/>
              <a:gd name="connsiteX3071" fmla="*/ 10619835 w 12191995"/>
              <a:gd name="connsiteY3071" fmla="*/ 163374 h 6857997"/>
              <a:gd name="connsiteX3072" fmla="*/ 10616534 w 12191995"/>
              <a:gd name="connsiteY3072" fmla="*/ 162906 h 6857997"/>
              <a:gd name="connsiteX3073" fmla="*/ 10613254 w 12191995"/>
              <a:gd name="connsiteY3073" fmla="*/ 162437 h 6857997"/>
              <a:gd name="connsiteX3074" fmla="*/ 10609953 w 12191995"/>
              <a:gd name="connsiteY3074" fmla="*/ 162437 h 6857997"/>
              <a:gd name="connsiteX3075" fmla="*/ 10606652 w 12191995"/>
              <a:gd name="connsiteY3075" fmla="*/ 161969 h 6857997"/>
              <a:gd name="connsiteX3076" fmla="*/ 10602883 w 12191995"/>
              <a:gd name="connsiteY3076" fmla="*/ 161500 h 6857997"/>
              <a:gd name="connsiteX3077" fmla="*/ 10599603 w 12191995"/>
              <a:gd name="connsiteY3077" fmla="*/ 161500 h 6857997"/>
              <a:gd name="connsiteX3078" fmla="*/ 10596302 w 12191995"/>
              <a:gd name="connsiteY3078" fmla="*/ 161010 h 6857997"/>
              <a:gd name="connsiteX3079" fmla="*/ 10604310 w 12191995"/>
              <a:gd name="connsiteY3079" fmla="*/ 158668 h 6857997"/>
              <a:gd name="connsiteX3080" fmla="*/ 10612764 w 12191995"/>
              <a:gd name="connsiteY3080" fmla="*/ 156325 h 6857997"/>
              <a:gd name="connsiteX3081" fmla="*/ 10620793 w 12191995"/>
              <a:gd name="connsiteY3081" fmla="*/ 153962 h 6857997"/>
              <a:gd name="connsiteX3082" fmla="*/ 10628779 w 12191995"/>
              <a:gd name="connsiteY3082" fmla="*/ 151129 h 6857997"/>
              <a:gd name="connsiteX3083" fmla="*/ 10636787 w 12191995"/>
              <a:gd name="connsiteY3083" fmla="*/ 148787 h 6857997"/>
              <a:gd name="connsiteX3084" fmla="*/ 10644773 w 12191995"/>
              <a:gd name="connsiteY3084" fmla="*/ 146444 h 6857997"/>
              <a:gd name="connsiteX3085" fmla="*/ 10653270 w 12191995"/>
              <a:gd name="connsiteY3085" fmla="*/ 144080 h 6857997"/>
              <a:gd name="connsiteX3086" fmla="*/ 10661256 w 12191995"/>
              <a:gd name="connsiteY3086" fmla="*/ 141716 h 6857997"/>
              <a:gd name="connsiteX3087" fmla="*/ 10681509 w 12191995"/>
              <a:gd name="connsiteY3087" fmla="*/ 140779 h 6857997"/>
              <a:gd name="connsiteX3088" fmla="*/ 10690921 w 12191995"/>
              <a:gd name="connsiteY3088" fmla="*/ 142185 h 6857997"/>
              <a:gd name="connsiteX3089" fmla="*/ 10700313 w 12191995"/>
              <a:gd name="connsiteY3089" fmla="*/ 143143 h 6857997"/>
              <a:gd name="connsiteX3090" fmla="*/ 10709726 w 12191995"/>
              <a:gd name="connsiteY3090" fmla="*/ 144549 h 6857997"/>
              <a:gd name="connsiteX3091" fmla="*/ 10719139 w 12191995"/>
              <a:gd name="connsiteY3091" fmla="*/ 145486 h 6857997"/>
              <a:gd name="connsiteX3092" fmla="*/ 10728552 w 12191995"/>
              <a:gd name="connsiteY3092" fmla="*/ 146913 h 6857997"/>
              <a:gd name="connsiteX3093" fmla="*/ 10737965 w 12191995"/>
              <a:gd name="connsiteY3093" fmla="*/ 147828 h 6857997"/>
              <a:gd name="connsiteX3094" fmla="*/ 10746909 w 12191995"/>
              <a:gd name="connsiteY3094" fmla="*/ 149255 h 6857997"/>
              <a:gd name="connsiteX3095" fmla="*/ 10756343 w 12191995"/>
              <a:gd name="connsiteY3095" fmla="*/ 150192 h 6857997"/>
              <a:gd name="connsiteX3096" fmla="*/ 10753042 w 12191995"/>
              <a:gd name="connsiteY3096" fmla="*/ 151129 h 6857997"/>
              <a:gd name="connsiteX3097" fmla="*/ 10749273 w 12191995"/>
              <a:gd name="connsiteY3097" fmla="*/ 152088 h 6857997"/>
              <a:gd name="connsiteX3098" fmla="*/ 10745504 w 12191995"/>
              <a:gd name="connsiteY3098" fmla="*/ 153493 h 6857997"/>
              <a:gd name="connsiteX3099" fmla="*/ 10741734 w 12191995"/>
              <a:gd name="connsiteY3099" fmla="*/ 154430 h 6857997"/>
              <a:gd name="connsiteX3100" fmla="*/ 10737965 w 12191995"/>
              <a:gd name="connsiteY3100" fmla="*/ 155367 h 6857997"/>
              <a:gd name="connsiteX3101" fmla="*/ 10734664 w 12191995"/>
              <a:gd name="connsiteY3101" fmla="*/ 156325 h 6857997"/>
              <a:gd name="connsiteX3102" fmla="*/ 10730916 w 12191995"/>
              <a:gd name="connsiteY3102" fmla="*/ 157731 h 6857997"/>
              <a:gd name="connsiteX3103" fmla="*/ 10727146 w 12191995"/>
              <a:gd name="connsiteY3103" fmla="*/ 158668 h 6857997"/>
              <a:gd name="connsiteX3104" fmla="*/ 10721503 w 12191995"/>
              <a:gd name="connsiteY3104" fmla="*/ 156325 h 6857997"/>
              <a:gd name="connsiteX3105" fmla="*/ 10715838 w 12191995"/>
              <a:gd name="connsiteY3105" fmla="*/ 153962 h 6857997"/>
              <a:gd name="connsiteX3106" fmla="*/ 10710194 w 12191995"/>
              <a:gd name="connsiteY3106" fmla="*/ 152088 h 6857997"/>
              <a:gd name="connsiteX3107" fmla="*/ 10704551 w 12191995"/>
              <a:gd name="connsiteY3107" fmla="*/ 149724 h 6857997"/>
              <a:gd name="connsiteX3108" fmla="*/ 10698907 w 12191995"/>
              <a:gd name="connsiteY3108" fmla="*/ 147360 h 6857997"/>
              <a:gd name="connsiteX3109" fmla="*/ 10693264 w 12191995"/>
              <a:gd name="connsiteY3109" fmla="*/ 145486 h 6857997"/>
              <a:gd name="connsiteX3110" fmla="*/ 10687152 w 12191995"/>
              <a:gd name="connsiteY3110" fmla="*/ 143143 h 6857997"/>
              <a:gd name="connsiteX3111" fmla="*/ 10681509 w 12191995"/>
              <a:gd name="connsiteY3111" fmla="*/ 140779 h 6857997"/>
              <a:gd name="connsiteX3112" fmla="*/ 10668795 w 12191995"/>
              <a:gd name="connsiteY3112" fmla="*/ 139374 h 6857997"/>
              <a:gd name="connsiteX3113" fmla="*/ 10675396 w 12191995"/>
              <a:gd name="connsiteY3113" fmla="*/ 142185 h 6857997"/>
              <a:gd name="connsiteX3114" fmla="*/ 10681509 w 12191995"/>
              <a:gd name="connsiteY3114" fmla="*/ 144549 h 6857997"/>
              <a:gd name="connsiteX3115" fmla="*/ 10687621 w 12191995"/>
              <a:gd name="connsiteY3115" fmla="*/ 146913 h 6857997"/>
              <a:gd name="connsiteX3116" fmla="*/ 10694201 w 12191995"/>
              <a:gd name="connsiteY3116" fmla="*/ 149255 h 6857997"/>
              <a:gd name="connsiteX3117" fmla="*/ 10700313 w 12191995"/>
              <a:gd name="connsiteY3117" fmla="*/ 151598 h 6857997"/>
              <a:gd name="connsiteX3118" fmla="*/ 10706894 w 12191995"/>
              <a:gd name="connsiteY3118" fmla="*/ 154430 h 6857997"/>
              <a:gd name="connsiteX3119" fmla="*/ 10713027 w 12191995"/>
              <a:gd name="connsiteY3119" fmla="*/ 156794 h 6857997"/>
              <a:gd name="connsiteX3120" fmla="*/ 10719607 w 12191995"/>
              <a:gd name="connsiteY3120" fmla="*/ 159136 h 6857997"/>
              <a:gd name="connsiteX3121" fmla="*/ 10710194 w 12191995"/>
              <a:gd name="connsiteY3121" fmla="*/ 159626 h 6857997"/>
              <a:gd name="connsiteX3122" fmla="*/ 10700782 w 12191995"/>
              <a:gd name="connsiteY3122" fmla="*/ 160073 h 6857997"/>
              <a:gd name="connsiteX3123" fmla="*/ 10691390 w 12191995"/>
              <a:gd name="connsiteY3123" fmla="*/ 161010 h 6857997"/>
              <a:gd name="connsiteX3124" fmla="*/ 10681977 w 12191995"/>
              <a:gd name="connsiteY3124" fmla="*/ 161500 h 6857997"/>
              <a:gd name="connsiteX3125" fmla="*/ 10672564 w 12191995"/>
              <a:gd name="connsiteY3125" fmla="*/ 161969 h 6857997"/>
              <a:gd name="connsiteX3126" fmla="*/ 10663151 w 12191995"/>
              <a:gd name="connsiteY3126" fmla="*/ 162437 h 6857997"/>
              <a:gd name="connsiteX3127" fmla="*/ 10653738 w 12191995"/>
              <a:gd name="connsiteY3127" fmla="*/ 163374 h 6857997"/>
              <a:gd name="connsiteX3128" fmla="*/ 10644325 w 12191995"/>
              <a:gd name="connsiteY3128" fmla="*/ 163843 h 6857997"/>
              <a:gd name="connsiteX3129" fmla="*/ 10644325 w 12191995"/>
              <a:gd name="connsiteY3129" fmla="*/ 163374 h 6857997"/>
              <a:gd name="connsiteX3130" fmla="*/ 10644325 w 12191995"/>
              <a:gd name="connsiteY3130" fmla="*/ 162906 h 6857997"/>
              <a:gd name="connsiteX3131" fmla="*/ 10644325 w 12191995"/>
              <a:gd name="connsiteY3131" fmla="*/ 162437 h 6857997"/>
              <a:gd name="connsiteX3132" fmla="*/ 10643857 w 12191995"/>
              <a:gd name="connsiteY3132" fmla="*/ 161969 h 6857997"/>
              <a:gd name="connsiteX3133" fmla="*/ 10643388 w 12191995"/>
              <a:gd name="connsiteY3133" fmla="*/ 161500 h 6857997"/>
              <a:gd name="connsiteX3134" fmla="*/ 10643388 w 12191995"/>
              <a:gd name="connsiteY3134" fmla="*/ 161010 h 6857997"/>
              <a:gd name="connsiteX3135" fmla="*/ 10643388 w 12191995"/>
              <a:gd name="connsiteY3135" fmla="*/ 160542 h 6857997"/>
              <a:gd name="connsiteX3136" fmla="*/ 10646199 w 12191995"/>
              <a:gd name="connsiteY3136" fmla="*/ 157731 h 6857997"/>
              <a:gd name="connsiteX3137" fmla="*/ 10649500 w 12191995"/>
              <a:gd name="connsiteY3137" fmla="*/ 155367 h 6857997"/>
              <a:gd name="connsiteX3138" fmla="*/ 10652801 w 12191995"/>
              <a:gd name="connsiteY3138" fmla="*/ 152556 h 6857997"/>
              <a:gd name="connsiteX3139" fmla="*/ 10656081 w 12191995"/>
              <a:gd name="connsiteY3139" fmla="*/ 150192 h 6857997"/>
              <a:gd name="connsiteX3140" fmla="*/ 10659382 w 12191995"/>
              <a:gd name="connsiteY3140" fmla="*/ 147360 h 6857997"/>
              <a:gd name="connsiteX3141" fmla="*/ 10662683 w 12191995"/>
              <a:gd name="connsiteY3141" fmla="*/ 145017 h 6857997"/>
              <a:gd name="connsiteX3142" fmla="*/ 10665494 w 12191995"/>
              <a:gd name="connsiteY3142" fmla="*/ 142185 h 6857997"/>
              <a:gd name="connsiteX3143" fmla="*/ 10668795 w 12191995"/>
              <a:gd name="connsiteY3143" fmla="*/ 139374 h 6857997"/>
              <a:gd name="connsiteX3144" fmla="*/ 10668326 w 12191995"/>
              <a:gd name="connsiteY3144" fmla="*/ 136073 h 6857997"/>
              <a:gd name="connsiteX3145" fmla="*/ 10657955 w 12191995"/>
              <a:gd name="connsiteY3145" fmla="*/ 138905 h 6857997"/>
              <a:gd name="connsiteX3146" fmla="*/ 10648074 w 12191995"/>
              <a:gd name="connsiteY3146" fmla="*/ 142185 h 6857997"/>
              <a:gd name="connsiteX3147" fmla="*/ 10637724 w 12191995"/>
              <a:gd name="connsiteY3147" fmla="*/ 145017 h 6857997"/>
              <a:gd name="connsiteX3148" fmla="*/ 10627842 w 12191995"/>
              <a:gd name="connsiteY3148" fmla="*/ 148318 h 6857997"/>
              <a:gd name="connsiteX3149" fmla="*/ 10617492 w 12191995"/>
              <a:gd name="connsiteY3149" fmla="*/ 151129 h 6857997"/>
              <a:gd name="connsiteX3150" fmla="*/ 10607611 w 12191995"/>
              <a:gd name="connsiteY3150" fmla="*/ 154430 h 6857997"/>
              <a:gd name="connsiteX3151" fmla="*/ 10597240 w 12191995"/>
              <a:gd name="connsiteY3151" fmla="*/ 157262 h 6857997"/>
              <a:gd name="connsiteX3152" fmla="*/ 10587358 w 12191995"/>
              <a:gd name="connsiteY3152" fmla="*/ 160073 h 6857997"/>
              <a:gd name="connsiteX3153" fmla="*/ 10587358 w 12191995"/>
              <a:gd name="connsiteY3153" fmla="*/ 160542 h 6857997"/>
              <a:gd name="connsiteX3154" fmla="*/ 10586890 w 12191995"/>
              <a:gd name="connsiteY3154" fmla="*/ 160542 h 6857997"/>
              <a:gd name="connsiteX3155" fmla="*/ 10577477 w 12191995"/>
              <a:gd name="connsiteY3155" fmla="*/ 168549 h 6857997"/>
              <a:gd name="connsiteX3156" fmla="*/ 10568532 w 12191995"/>
              <a:gd name="connsiteY3156" fmla="*/ 176088 h 6857997"/>
              <a:gd name="connsiteX3157" fmla="*/ 10559119 w 12191995"/>
              <a:gd name="connsiteY3157" fmla="*/ 183605 h 6857997"/>
              <a:gd name="connsiteX3158" fmla="*/ 10549706 w 12191995"/>
              <a:gd name="connsiteY3158" fmla="*/ 191634 h 6857997"/>
              <a:gd name="connsiteX3159" fmla="*/ 10540762 w 12191995"/>
              <a:gd name="connsiteY3159" fmla="*/ 199151 h 6857997"/>
              <a:gd name="connsiteX3160" fmla="*/ 10531349 w 12191995"/>
              <a:gd name="connsiteY3160" fmla="*/ 207158 h 6857997"/>
              <a:gd name="connsiteX3161" fmla="*/ 10522405 w 12191995"/>
              <a:gd name="connsiteY3161" fmla="*/ 214697 h 6857997"/>
              <a:gd name="connsiteX3162" fmla="*/ 10512971 w 12191995"/>
              <a:gd name="connsiteY3162" fmla="*/ 222214 h 6857997"/>
              <a:gd name="connsiteX3163" fmla="*/ 10512971 w 12191995"/>
              <a:gd name="connsiteY3163" fmla="*/ 222683 h 6857997"/>
              <a:gd name="connsiteX3164" fmla="*/ 10512523 w 12191995"/>
              <a:gd name="connsiteY3164" fmla="*/ 223151 h 6857997"/>
              <a:gd name="connsiteX3165" fmla="*/ 10507817 w 12191995"/>
              <a:gd name="connsiteY3165" fmla="*/ 233522 h 6857997"/>
              <a:gd name="connsiteX3166" fmla="*/ 10503089 w 12191995"/>
              <a:gd name="connsiteY3166" fmla="*/ 244340 h 6857997"/>
              <a:gd name="connsiteX3167" fmla="*/ 10497914 w 12191995"/>
              <a:gd name="connsiteY3167" fmla="*/ 254690 h 6857997"/>
              <a:gd name="connsiteX3168" fmla="*/ 10493208 w 12191995"/>
              <a:gd name="connsiteY3168" fmla="*/ 265530 h 6857997"/>
              <a:gd name="connsiteX3169" fmla="*/ 10488033 w 12191995"/>
              <a:gd name="connsiteY3169" fmla="*/ 275879 h 6857997"/>
              <a:gd name="connsiteX3170" fmla="*/ 10483326 w 12191995"/>
              <a:gd name="connsiteY3170" fmla="*/ 286697 h 6857997"/>
              <a:gd name="connsiteX3171" fmla="*/ 10478151 w 12191995"/>
              <a:gd name="connsiteY3171" fmla="*/ 297068 h 6857997"/>
              <a:gd name="connsiteX3172" fmla="*/ 10473445 w 12191995"/>
              <a:gd name="connsiteY3172" fmla="*/ 307418 h 6857997"/>
              <a:gd name="connsiteX3173" fmla="*/ 10473445 w 12191995"/>
              <a:gd name="connsiteY3173" fmla="*/ 307887 h 6857997"/>
              <a:gd name="connsiteX3174" fmla="*/ 10473445 w 12191995"/>
              <a:gd name="connsiteY3174" fmla="*/ 308355 h 6857997"/>
              <a:gd name="connsiteX3175" fmla="*/ 10473445 w 12191995"/>
              <a:gd name="connsiteY3175" fmla="*/ 312593 h 6857997"/>
              <a:gd name="connsiteX3176" fmla="*/ 10472976 w 12191995"/>
              <a:gd name="connsiteY3176" fmla="*/ 316831 h 6857997"/>
              <a:gd name="connsiteX3177" fmla="*/ 10472976 w 12191995"/>
              <a:gd name="connsiteY3177" fmla="*/ 321537 h 6857997"/>
              <a:gd name="connsiteX3178" fmla="*/ 10472976 w 12191995"/>
              <a:gd name="connsiteY3178" fmla="*/ 325775 h 6857997"/>
              <a:gd name="connsiteX3179" fmla="*/ 10472976 w 12191995"/>
              <a:gd name="connsiteY3179" fmla="*/ 330013 h 6857997"/>
              <a:gd name="connsiteX3180" fmla="*/ 10472976 w 12191995"/>
              <a:gd name="connsiteY3180" fmla="*/ 334719 h 6857997"/>
              <a:gd name="connsiteX3181" fmla="*/ 10472976 w 12191995"/>
              <a:gd name="connsiteY3181" fmla="*/ 338957 h 6857997"/>
              <a:gd name="connsiteX3182" fmla="*/ 10472976 w 12191995"/>
              <a:gd name="connsiteY3182" fmla="*/ 343195 h 6857997"/>
              <a:gd name="connsiteX3183" fmla="*/ 10472976 w 12191995"/>
              <a:gd name="connsiteY3183" fmla="*/ 343663 h 6857997"/>
              <a:gd name="connsiteX3184" fmla="*/ 10472508 w 12191995"/>
              <a:gd name="connsiteY3184" fmla="*/ 377524 h 6857997"/>
              <a:gd name="connsiteX3185" fmla="*/ 10477683 w 12191995"/>
              <a:gd name="connsiteY3185" fmla="*/ 410958 h 6857997"/>
              <a:gd name="connsiteX3186" fmla="*/ 10487096 w 12191995"/>
              <a:gd name="connsiteY3186" fmla="*/ 442965 h 6857997"/>
              <a:gd name="connsiteX3187" fmla="*/ 10501684 w 12191995"/>
              <a:gd name="connsiteY3187" fmla="*/ 473099 h 6857997"/>
              <a:gd name="connsiteX3188" fmla="*/ 10520041 w 12191995"/>
              <a:gd name="connsiteY3188" fmla="*/ 500400 h 6857997"/>
              <a:gd name="connsiteX3189" fmla="*/ 10542636 w 12191995"/>
              <a:gd name="connsiteY3189" fmla="*/ 524868 h 6857997"/>
              <a:gd name="connsiteX3190" fmla="*/ 10568532 w 12191995"/>
              <a:gd name="connsiteY3190" fmla="*/ 545589 h 6857997"/>
              <a:gd name="connsiteX3191" fmla="*/ 10598198 w 12191995"/>
              <a:gd name="connsiteY3191" fmla="*/ 562540 h 6857997"/>
              <a:gd name="connsiteX3192" fmla="*/ 10609016 w 12191995"/>
              <a:gd name="connsiteY3192" fmla="*/ 567226 h 6857997"/>
              <a:gd name="connsiteX3193" fmla="*/ 10620303 w 12191995"/>
              <a:gd name="connsiteY3193" fmla="*/ 571463 h 6857997"/>
              <a:gd name="connsiteX3194" fmla="*/ 10631612 w 12191995"/>
              <a:gd name="connsiteY3194" fmla="*/ 575233 h 6857997"/>
              <a:gd name="connsiteX3195" fmla="*/ 10643388 w 12191995"/>
              <a:gd name="connsiteY3195" fmla="*/ 578065 h 6857997"/>
              <a:gd name="connsiteX3196" fmla="*/ 10654675 w 12191995"/>
              <a:gd name="connsiteY3196" fmla="*/ 580408 h 6857997"/>
              <a:gd name="connsiteX3197" fmla="*/ 10666452 w 12191995"/>
              <a:gd name="connsiteY3197" fmla="*/ 581834 h 6857997"/>
              <a:gd name="connsiteX3198" fmla="*/ 10678208 w 12191995"/>
              <a:gd name="connsiteY3198" fmla="*/ 582771 h 6857997"/>
              <a:gd name="connsiteX3199" fmla="*/ 10689963 w 12191995"/>
              <a:gd name="connsiteY3199" fmla="*/ 583240 h 6857997"/>
              <a:gd name="connsiteX3200" fmla="*/ 10701740 w 12191995"/>
              <a:gd name="connsiteY3200" fmla="*/ 582771 h 6857997"/>
              <a:gd name="connsiteX3201" fmla="*/ 10713495 w 12191995"/>
              <a:gd name="connsiteY3201" fmla="*/ 581834 h 6857997"/>
              <a:gd name="connsiteX3202" fmla="*/ 10725251 w 12191995"/>
              <a:gd name="connsiteY3202" fmla="*/ 580408 h 6857997"/>
              <a:gd name="connsiteX3203" fmla="*/ 10737028 w 12191995"/>
              <a:gd name="connsiteY3203" fmla="*/ 578065 h 6857997"/>
              <a:gd name="connsiteX3204" fmla="*/ 10748315 w 12191995"/>
              <a:gd name="connsiteY3204" fmla="*/ 575233 h 6857997"/>
              <a:gd name="connsiteX3205" fmla="*/ 10759623 w 12191995"/>
              <a:gd name="connsiteY3205" fmla="*/ 571463 h 6857997"/>
              <a:gd name="connsiteX3206" fmla="*/ 10770910 w 12191995"/>
              <a:gd name="connsiteY3206" fmla="*/ 567694 h 6857997"/>
              <a:gd name="connsiteX3207" fmla="*/ 10781750 w 12191995"/>
              <a:gd name="connsiteY3207" fmla="*/ 563009 h 6857997"/>
              <a:gd name="connsiteX3208" fmla="*/ 10782218 w 12191995"/>
              <a:gd name="connsiteY3208" fmla="*/ 562540 h 6857997"/>
              <a:gd name="connsiteX3209" fmla="*/ 10782687 w 12191995"/>
              <a:gd name="connsiteY3209" fmla="*/ 562540 h 6857997"/>
              <a:gd name="connsiteX3210" fmla="*/ 10783155 w 12191995"/>
              <a:gd name="connsiteY3210" fmla="*/ 562051 h 6857997"/>
              <a:gd name="connsiteX3211" fmla="*/ 10783624 w 12191995"/>
              <a:gd name="connsiteY3211" fmla="*/ 562051 h 6857997"/>
              <a:gd name="connsiteX3212" fmla="*/ 10784092 w 12191995"/>
              <a:gd name="connsiteY3212" fmla="*/ 561582 h 6857997"/>
              <a:gd name="connsiteX3213" fmla="*/ 10784582 w 12191995"/>
              <a:gd name="connsiteY3213" fmla="*/ 561582 h 6857997"/>
              <a:gd name="connsiteX3214" fmla="*/ 10785051 w 12191995"/>
              <a:gd name="connsiteY3214" fmla="*/ 561114 h 6857997"/>
              <a:gd name="connsiteX3215" fmla="*/ 10785988 w 12191995"/>
              <a:gd name="connsiteY3215" fmla="*/ 560645 h 6857997"/>
              <a:gd name="connsiteX3216" fmla="*/ 10786925 w 12191995"/>
              <a:gd name="connsiteY3216" fmla="*/ 560177 h 6857997"/>
              <a:gd name="connsiteX3217" fmla="*/ 10787862 w 12191995"/>
              <a:gd name="connsiteY3217" fmla="*/ 559708 h 6857997"/>
              <a:gd name="connsiteX3218" fmla="*/ 10788799 w 12191995"/>
              <a:gd name="connsiteY3218" fmla="*/ 559240 h 6857997"/>
              <a:gd name="connsiteX3219" fmla="*/ 10789736 w 12191995"/>
              <a:gd name="connsiteY3219" fmla="*/ 559240 h 6857997"/>
              <a:gd name="connsiteX3220" fmla="*/ 10790226 w 12191995"/>
              <a:gd name="connsiteY3220" fmla="*/ 558771 h 6857997"/>
              <a:gd name="connsiteX3221" fmla="*/ 10791163 w 12191995"/>
              <a:gd name="connsiteY3221" fmla="*/ 558281 h 6857997"/>
              <a:gd name="connsiteX3222" fmla="*/ 10792100 w 12191995"/>
              <a:gd name="connsiteY3222" fmla="*/ 557813 h 6857997"/>
              <a:gd name="connsiteX3223" fmla="*/ 10792568 w 12191995"/>
              <a:gd name="connsiteY3223" fmla="*/ 557344 h 6857997"/>
              <a:gd name="connsiteX3224" fmla="*/ 10793505 w 12191995"/>
              <a:gd name="connsiteY3224" fmla="*/ 556876 h 6857997"/>
              <a:gd name="connsiteX3225" fmla="*/ 10793995 w 12191995"/>
              <a:gd name="connsiteY3225" fmla="*/ 556407 h 6857997"/>
              <a:gd name="connsiteX3226" fmla="*/ 10794932 w 12191995"/>
              <a:gd name="connsiteY3226" fmla="*/ 556407 h 6857997"/>
              <a:gd name="connsiteX3227" fmla="*/ 10795400 w 12191995"/>
              <a:gd name="connsiteY3227" fmla="*/ 555939 h 6857997"/>
              <a:gd name="connsiteX3228" fmla="*/ 10796338 w 12191995"/>
              <a:gd name="connsiteY3228" fmla="*/ 555470 h 6857997"/>
              <a:gd name="connsiteX3229" fmla="*/ 10796806 w 12191995"/>
              <a:gd name="connsiteY3229" fmla="*/ 555002 h 6857997"/>
              <a:gd name="connsiteX3230" fmla="*/ 10797275 w 12191995"/>
              <a:gd name="connsiteY3230" fmla="*/ 555002 h 6857997"/>
              <a:gd name="connsiteX3231" fmla="*/ 10797764 w 12191995"/>
              <a:gd name="connsiteY3231" fmla="*/ 554512 h 6857997"/>
              <a:gd name="connsiteX3232" fmla="*/ 10798233 w 12191995"/>
              <a:gd name="connsiteY3232" fmla="*/ 554043 h 6857997"/>
              <a:gd name="connsiteX3233" fmla="*/ 10798680 w 12191995"/>
              <a:gd name="connsiteY3233" fmla="*/ 554043 h 6857997"/>
              <a:gd name="connsiteX3234" fmla="*/ 10799149 w 12191995"/>
              <a:gd name="connsiteY3234" fmla="*/ 553596 h 6857997"/>
              <a:gd name="connsiteX3235" fmla="*/ 10799638 w 12191995"/>
              <a:gd name="connsiteY3235" fmla="*/ 553596 h 6857997"/>
              <a:gd name="connsiteX3236" fmla="*/ 10800107 w 12191995"/>
              <a:gd name="connsiteY3236" fmla="*/ 553128 h 6857997"/>
              <a:gd name="connsiteX3237" fmla="*/ 10800575 w 12191995"/>
              <a:gd name="connsiteY3237" fmla="*/ 553128 h 6857997"/>
              <a:gd name="connsiteX3238" fmla="*/ 10801512 w 12191995"/>
              <a:gd name="connsiteY3238" fmla="*/ 552169 h 6857997"/>
              <a:gd name="connsiteX3239" fmla="*/ 10802450 w 12191995"/>
              <a:gd name="connsiteY3239" fmla="*/ 551701 h 6857997"/>
              <a:gd name="connsiteX3240" fmla="*/ 10803408 w 12191995"/>
              <a:gd name="connsiteY3240" fmla="*/ 551232 h 6857997"/>
              <a:gd name="connsiteX3241" fmla="*/ 10804345 w 12191995"/>
              <a:gd name="connsiteY3241" fmla="*/ 550295 h 6857997"/>
              <a:gd name="connsiteX3242" fmla="*/ 10805750 w 12191995"/>
              <a:gd name="connsiteY3242" fmla="*/ 549827 h 6857997"/>
              <a:gd name="connsiteX3243" fmla="*/ 10806687 w 12191995"/>
              <a:gd name="connsiteY3243" fmla="*/ 549358 h 6857997"/>
              <a:gd name="connsiteX3244" fmla="*/ 10807646 w 12191995"/>
              <a:gd name="connsiteY3244" fmla="*/ 548400 h 6857997"/>
              <a:gd name="connsiteX3245" fmla="*/ 10808562 w 12191995"/>
              <a:gd name="connsiteY3245" fmla="*/ 547932 h 6857997"/>
              <a:gd name="connsiteX3246" fmla="*/ 10809051 w 12191995"/>
              <a:gd name="connsiteY3246" fmla="*/ 547932 h 6857997"/>
              <a:gd name="connsiteX3247" fmla="*/ 10809051 w 12191995"/>
              <a:gd name="connsiteY3247" fmla="*/ 547463 h 6857997"/>
              <a:gd name="connsiteX3248" fmla="*/ 10809520 w 12191995"/>
              <a:gd name="connsiteY3248" fmla="*/ 547463 h 6857997"/>
              <a:gd name="connsiteX3249" fmla="*/ 10813758 w 12191995"/>
              <a:gd name="connsiteY3249" fmla="*/ 544162 h 6857997"/>
              <a:gd name="connsiteX3250" fmla="*/ 10818464 w 12191995"/>
              <a:gd name="connsiteY3250" fmla="*/ 541330 h 6857997"/>
              <a:gd name="connsiteX3251" fmla="*/ 10822702 w 12191995"/>
              <a:gd name="connsiteY3251" fmla="*/ 538050 h 6857997"/>
              <a:gd name="connsiteX3252" fmla="*/ 10826940 w 12191995"/>
              <a:gd name="connsiteY3252" fmla="*/ 534750 h 6857997"/>
              <a:gd name="connsiteX3253" fmla="*/ 10831157 w 12191995"/>
              <a:gd name="connsiteY3253" fmla="*/ 531449 h 6857997"/>
              <a:gd name="connsiteX3254" fmla="*/ 10834926 w 12191995"/>
              <a:gd name="connsiteY3254" fmla="*/ 527701 h 6857997"/>
              <a:gd name="connsiteX3255" fmla="*/ 10839185 w 12191995"/>
              <a:gd name="connsiteY3255" fmla="*/ 523931 h 6857997"/>
              <a:gd name="connsiteX3256" fmla="*/ 10842955 w 12191995"/>
              <a:gd name="connsiteY3256" fmla="*/ 520162 h 6857997"/>
              <a:gd name="connsiteX3257" fmla="*/ 10845297 w 12191995"/>
              <a:gd name="connsiteY3257" fmla="*/ 518735 h 6857997"/>
              <a:gd name="connsiteX3258" fmla="*/ 10847640 w 12191995"/>
              <a:gd name="connsiteY3258" fmla="*/ 517351 h 6857997"/>
              <a:gd name="connsiteX3259" fmla="*/ 10850004 w 12191995"/>
              <a:gd name="connsiteY3259" fmla="*/ 515924 h 6857997"/>
              <a:gd name="connsiteX3260" fmla="*/ 10852368 w 12191995"/>
              <a:gd name="connsiteY3260" fmla="*/ 514987 h 6857997"/>
              <a:gd name="connsiteX3261" fmla="*/ 10854710 w 12191995"/>
              <a:gd name="connsiteY3261" fmla="*/ 513582 h 6857997"/>
              <a:gd name="connsiteX3262" fmla="*/ 10857053 w 12191995"/>
              <a:gd name="connsiteY3262" fmla="*/ 512155 h 6857997"/>
              <a:gd name="connsiteX3263" fmla="*/ 10859417 w 12191995"/>
              <a:gd name="connsiteY3263" fmla="*/ 510749 h 6857997"/>
              <a:gd name="connsiteX3264" fmla="*/ 10861781 w 12191995"/>
              <a:gd name="connsiteY3264" fmla="*/ 509323 h 6857997"/>
              <a:gd name="connsiteX3265" fmla="*/ 10862249 w 12191995"/>
              <a:gd name="connsiteY3265" fmla="*/ 509323 h 6857997"/>
              <a:gd name="connsiteX3266" fmla="*/ 10862249 w 12191995"/>
              <a:gd name="connsiteY3266" fmla="*/ 508854 h 6857997"/>
              <a:gd name="connsiteX3267" fmla="*/ 10862718 w 12191995"/>
              <a:gd name="connsiteY3267" fmla="*/ 508854 h 6857997"/>
              <a:gd name="connsiteX3268" fmla="*/ 10867893 w 12191995"/>
              <a:gd name="connsiteY3268" fmla="*/ 498526 h 6857997"/>
              <a:gd name="connsiteX3269" fmla="*/ 10873536 w 12191995"/>
              <a:gd name="connsiteY3269" fmla="*/ 488155 h 6857997"/>
              <a:gd name="connsiteX3270" fmla="*/ 10879180 w 12191995"/>
              <a:gd name="connsiteY3270" fmla="*/ 477315 h 6857997"/>
              <a:gd name="connsiteX3271" fmla="*/ 10884376 w 12191995"/>
              <a:gd name="connsiteY3271" fmla="*/ 466965 h 6857997"/>
              <a:gd name="connsiteX3272" fmla="*/ 10890019 w 12191995"/>
              <a:gd name="connsiteY3272" fmla="*/ 456616 h 6857997"/>
              <a:gd name="connsiteX3273" fmla="*/ 10895194 w 12191995"/>
              <a:gd name="connsiteY3273" fmla="*/ 446266 h 6857997"/>
              <a:gd name="connsiteX3274" fmla="*/ 10900838 w 12191995"/>
              <a:gd name="connsiteY3274" fmla="*/ 435895 h 6857997"/>
              <a:gd name="connsiteX3275" fmla="*/ 10906481 w 12191995"/>
              <a:gd name="connsiteY3275" fmla="*/ 425545 h 6857997"/>
              <a:gd name="connsiteX3276" fmla="*/ 10906481 w 12191995"/>
              <a:gd name="connsiteY3276" fmla="*/ 425077 h 6857997"/>
              <a:gd name="connsiteX3277" fmla="*/ 10907440 w 12191995"/>
              <a:gd name="connsiteY3277" fmla="*/ 414727 h 6857997"/>
              <a:gd name="connsiteX3278" fmla="*/ 10908355 w 12191995"/>
              <a:gd name="connsiteY3278" fmla="*/ 404377 h 6857997"/>
              <a:gd name="connsiteX3279" fmla="*/ 10909314 w 12191995"/>
              <a:gd name="connsiteY3279" fmla="*/ 394006 h 6857997"/>
              <a:gd name="connsiteX3280" fmla="*/ 10910251 w 12191995"/>
              <a:gd name="connsiteY3280" fmla="*/ 383657 h 6857997"/>
              <a:gd name="connsiteX3281" fmla="*/ 10911188 w 12191995"/>
              <a:gd name="connsiteY3281" fmla="*/ 373286 h 6857997"/>
              <a:gd name="connsiteX3282" fmla="*/ 10912125 w 12191995"/>
              <a:gd name="connsiteY3282" fmla="*/ 362957 h 6857997"/>
              <a:gd name="connsiteX3283" fmla="*/ 10913083 w 12191995"/>
              <a:gd name="connsiteY3283" fmla="*/ 352608 h 6857997"/>
              <a:gd name="connsiteX3284" fmla="*/ 10914020 w 12191995"/>
              <a:gd name="connsiteY3284" fmla="*/ 342258 h 6857997"/>
              <a:gd name="connsiteX3285" fmla="*/ 10914489 w 12191995"/>
              <a:gd name="connsiteY3285" fmla="*/ 342258 h 6857997"/>
              <a:gd name="connsiteX3286" fmla="*/ 10914489 w 12191995"/>
              <a:gd name="connsiteY3286" fmla="*/ 341768 h 6857997"/>
              <a:gd name="connsiteX3287" fmla="*/ 10914020 w 12191995"/>
              <a:gd name="connsiteY3287" fmla="*/ 341768 h 6857997"/>
              <a:gd name="connsiteX3288" fmla="*/ 10912125 w 12191995"/>
              <a:gd name="connsiteY3288" fmla="*/ 332845 h 6857997"/>
              <a:gd name="connsiteX3289" fmla="*/ 10909782 w 12191995"/>
              <a:gd name="connsiteY3289" fmla="*/ 323901 h 6857997"/>
              <a:gd name="connsiteX3290" fmla="*/ 10907440 w 12191995"/>
              <a:gd name="connsiteY3290" fmla="*/ 314957 h 6857997"/>
              <a:gd name="connsiteX3291" fmla="*/ 10905076 w 12191995"/>
              <a:gd name="connsiteY3291" fmla="*/ 305991 h 6857997"/>
              <a:gd name="connsiteX3292" fmla="*/ 10902712 w 12191995"/>
              <a:gd name="connsiteY3292" fmla="*/ 297068 h 6857997"/>
              <a:gd name="connsiteX3293" fmla="*/ 10900369 w 12191995"/>
              <a:gd name="connsiteY3293" fmla="*/ 288124 h 6857997"/>
              <a:gd name="connsiteX3294" fmla="*/ 10898005 w 12191995"/>
              <a:gd name="connsiteY3294" fmla="*/ 279180 h 6857997"/>
              <a:gd name="connsiteX3295" fmla="*/ 10895663 w 12191995"/>
              <a:gd name="connsiteY3295" fmla="*/ 270236 h 6857997"/>
              <a:gd name="connsiteX3296" fmla="*/ 10895663 w 12191995"/>
              <a:gd name="connsiteY3296" fmla="*/ 269767 h 6857997"/>
              <a:gd name="connsiteX3297" fmla="*/ 10889530 w 12191995"/>
              <a:gd name="connsiteY3297" fmla="*/ 261292 h 6857997"/>
              <a:gd name="connsiteX3298" fmla="*/ 10883886 w 12191995"/>
              <a:gd name="connsiteY3298" fmla="*/ 252816 h 6857997"/>
              <a:gd name="connsiteX3299" fmla="*/ 10877774 w 12191995"/>
              <a:gd name="connsiteY3299" fmla="*/ 243872 h 6857997"/>
              <a:gd name="connsiteX3300" fmla="*/ 10872131 w 12191995"/>
              <a:gd name="connsiteY3300" fmla="*/ 235396 h 6857997"/>
              <a:gd name="connsiteX3301" fmla="*/ 10865997 w 12191995"/>
              <a:gd name="connsiteY3301" fmla="*/ 226452 h 6857997"/>
              <a:gd name="connsiteX3302" fmla="*/ 10860354 w 12191995"/>
              <a:gd name="connsiteY3302" fmla="*/ 217976 h 6857997"/>
              <a:gd name="connsiteX3303" fmla="*/ 10854242 w 12191995"/>
              <a:gd name="connsiteY3303" fmla="*/ 209501 h 6857997"/>
              <a:gd name="connsiteX3304" fmla="*/ 10848598 w 12191995"/>
              <a:gd name="connsiteY3304" fmla="*/ 200556 h 6857997"/>
              <a:gd name="connsiteX3305" fmla="*/ 10848108 w 12191995"/>
              <a:gd name="connsiteY3305" fmla="*/ 200556 h 6857997"/>
              <a:gd name="connsiteX3306" fmla="*/ 10848108 w 12191995"/>
              <a:gd name="connsiteY3306" fmla="*/ 200088 h 6857997"/>
              <a:gd name="connsiteX3307" fmla="*/ 10837759 w 12191995"/>
              <a:gd name="connsiteY3307" fmla="*/ 193976 h 6857997"/>
              <a:gd name="connsiteX3308" fmla="*/ 10827409 w 12191995"/>
              <a:gd name="connsiteY3308" fmla="*/ 187374 h 6857997"/>
              <a:gd name="connsiteX3309" fmla="*/ 10817059 w 12191995"/>
              <a:gd name="connsiteY3309" fmla="*/ 180794 h 6857997"/>
              <a:gd name="connsiteX3310" fmla="*/ 10806687 w 12191995"/>
              <a:gd name="connsiteY3310" fmla="*/ 174192 h 6857997"/>
              <a:gd name="connsiteX3311" fmla="*/ 10796338 w 12191995"/>
              <a:gd name="connsiteY3311" fmla="*/ 167612 h 6857997"/>
              <a:gd name="connsiteX3312" fmla="*/ 10786456 w 12191995"/>
              <a:gd name="connsiteY3312" fmla="*/ 161010 h 6857997"/>
              <a:gd name="connsiteX3313" fmla="*/ 10776106 w 12191995"/>
              <a:gd name="connsiteY3313" fmla="*/ 154899 h 6857997"/>
              <a:gd name="connsiteX3314" fmla="*/ 10765735 w 12191995"/>
              <a:gd name="connsiteY3314" fmla="*/ 148318 h 6857997"/>
              <a:gd name="connsiteX3315" fmla="*/ 10765266 w 12191995"/>
              <a:gd name="connsiteY3315" fmla="*/ 148318 h 6857997"/>
              <a:gd name="connsiteX3316" fmla="*/ 10765266 w 12191995"/>
              <a:gd name="connsiteY3316" fmla="*/ 147828 h 6857997"/>
              <a:gd name="connsiteX3317" fmla="*/ 10764798 w 12191995"/>
              <a:gd name="connsiteY3317" fmla="*/ 147828 h 6857997"/>
              <a:gd name="connsiteX3318" fmla="*/ 10753042 w 12191995"/>
              <a:gd name="connsiteY3318" fmla="*/ 146444 h 6857997"/>
              <a:gd name="connsiteX3319" fmla="*/ 10740797 w 12191995"/>
              <a:gd name="connsiteY3319" fmla="*/ 145017 h 6857997"/>
              <a:gd name="connsiteX3320" fmla="*/ 10729020 w 12191995"/>
              <a:gd name="connsiteY3320" fmla="*/ 143612 h 6857997"/>
              <a:gd name="connsiteX3321" fmla="*/ 10716796 w 12191995"/>
              <a:gd name="connsiteY3321" fmla="*/ 142185 h 6857997"/>
              <a:gd name="connsiteX3322" fmla="*/ 10705019 w 12191995"/>
              <a:gd name="connsiteY3322" fmla="*/ 140311 h 6857997"/>
              <a:gd name="connsiteX3323" fmla="*/ 10692795 w 12191995"/>
              <a:gd name="connsiteY3323" fmla="*/ 138905 h 6857997"/>
              <a:gd name="connsiteX3324" fmla="*/ 10681040 w 12191995"/>
              <a:gd name="connsiteY3324" fmla="*/ 137479 h 6857997"/>
              <a:gd name="connsiteX3325" fmla="*/ 10668795 w 12191995"/>
              <a:gd name="connsiteY3325" fmla="*/ 136073 h 6857997"/>
              <a:gd name="connsiteX3326" fmla="*/ 10668326 w 12191995"/>
              <a:gd name="connsiteY3326" fmla="*/ 136073 h 6857997"/>
              <a:gd name="connsiteX3327" fmla="*/ 0 w 12191995"/>
              <a:gd name="connsiteY3327" fmla="*/ 0 h 6857997"/>
              <a:gd name="connsiteX3328" fmla="*/ 12191995 w 12191995"/>
              <a:gd name="connsiteY3328" fmla="*/ 0 h 6857997"/>
              <a:gd name="connsiteX3329" fmla="*/ 12191995 w 12191995"/>
              <a:gd name="connsiteY3329" fmla="*/ 6857997 h 6857997"/>
              <a:gd name="connsiteX3330" fmla="*/ 0 w 12191995"/>
              <a:gd name="connsiteY3330" fmla="*/ 6857997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Lst>
            <a:rect l="l" t="t" r="r" b="b"/>
            <a:pathLst>
              <a:path w="12191995" h="6857997">
                <a:moveTo>
                  <a:pt x="10803408" y="485344"/>
                </a:moveTo>
                <a:cubicBezTo>
                  <a:pt x="10803408" y="491924"/>
                  <a:pt x="10803408" y="491924"/>
                  <a:pt x="10803408" y="491924"/>
                </a:cubicBezTo>
                <a:cubicBezTo>
                  <a:pt x="10803876" y="498036"/>
                  <a:pt x="10803876" y="498036"/>
                  <a:pt x="10803876" y="498036"/>
                </a:cubicBezTo>
                <a:cubicBezTo>
                  <a:pt x="10804345" y="504637"/>
                  <a:pt x="10804345" y="504637"/>
                  <a:pt x="10804345" y="504637"/>
                </a:cubicBezTo>
                <a:cubicBezTo>
                  <a:pt x="10804813" y="510749"/>
                  <a:pt x="10804813" y="510749"/>
                  <a:pt x="10804813" y="510749"/>
                </a:cubicBezTo>
                <a:cubicBezTo>
                  <a:pt x="10805282" y="517351"/>
                  <a:pt x="10805282" y="517351"/>
                  <a:pt x="10805282" y="517351"/>
                </a:cubicBezTo>
                <a:cubicBezTo>
                  <a:pt x="10805750" y="523931"/>
                  <a:pt x="10805750" y="523931"/>
                  <a:pt x="10805750" y="523931"/>
                </a:cubicBezTo>
                <a:cubicBezTo>
                  <a:pt x="10806219" y="530043"/>
                  <a:pt x="10806219" y="530043"/>
                  <a:pt x="10806219" y="530043"/>
                </a:cubicBezTo>
                <a:cubicBezTo>
                  <a:pt x="10806687" y="536645"/>
                  <a:pt x="10806687" y="536645"/>
                  <a:pt x="10806687" y="536645"/>
                </a:cubicBezTo>
                <a:lnTo>
                  <a:pt x="10798680" y="537113"/>
                </a:lnTo>
                <a:cubicBezTo>
                  <a:pt x="10791163" y="538050"/>
                  <a:pt x="10791163" y="538050"/>
                  <a:pt x="10791163" y="538050"/>
                </a:cubicBezTo>
                <a:cubicBezTo>
                  <a:pt x="10783155" y="538519"/>
                  <a:pt x="10783155" y="538519"/>
                  <a:pt x="10783155" y="538519"/>
                </a:cubicBezTo>
                <a:cubicBezTo>
                  <a:pt x="10775169" y="539456"/>
                  <a:pt x="10775169" y="539456"/>
                  <a:pt x="10775169" y="539456"/>
                </a:cubicBezTo>
                <a:cubicBezTo>
                  <a:pt x="10767630" y="539946"/>
                  <a:pt x="10767630" y="539946"/>
                  <a:pt x="10767630" y="539946"/>
                </a:cubicBezTo>
                <a:cubicBezTo>
                  <a:pt x="10759623" y="540883"/>
                  <a:pt x="10759623" y="540883"/>
                  <a:pt x="10759623" y="540883"/>
                </a:cubicBezTo>
                <a:cubicBezTo>
                  <a:pt x="10751616" y="541330"/>
                  <a:pt x="10751616" y="541330"/>
                  <a:pt x="10751616" y="541330"/>
                </a:cubicBezTo>
                <a:cubicBezTo>
                  <a:pt x="10744077" y="542288"/>
                  <a:pt x="10744077" y="542288"/>
                  <a:pt x="10744077" y="542288"/>
                </a:cubicBezTo>
                <a:cubicBezTo>
                  <a:pt x="10751616" y="535218"/>
                  <a:pt x="10751616" y="535218"/>
                  <a:pt x="10751616" y="535218"/>
                </a:cubicBezTo>
                <a:cubicBezTo>
                  <a:pt x="10758686" y="527701"/>
                  <a:pt x="10758686" y="527701"/>
                  <a:pt x="10758686" y="527701"/>
                </a:cubicBezTo>
                <a:cubicBezTo>
                  <a:pt x="10766225" y="520631"/>
                  <a:pt x="10766225" y="520631"/>
                  <a:pt x="10766225" y="520631"/>
                </a:cubicBezTo>
                <a:cubicBezTo>
                  <a:pt x="10773742" y="513582"/>
                  <a:pt x="10773742" y="513582"/>
                  <a:pt x="10773742" y="513582"/>
                </a:cubicBezTo>
                <a:cubicBezTo>
                  <a:pt x="10780813" y="506511"/>
                  <a:pt x="10780813" y="506511"/>
                  <a:pt x="10780813" y="506511"/>
                </a:cubicBezTo>
                <a:cubicBezTo>
                  <a:pt x="10788351" y="499441"/>
                  <a:pt x="10788351" y="499441"/>
                  <a:pt x="10788351" y="499441"/>
                </a:cubicBezTo>
                <a:cubicBezTo>
                  <a:pt x="10795869" y="492392"/>
                  <a:pt x="10795869" y="492392"/>
                  <a:pt x="10795869" y="492392"/>
                </a:cubicBezTo>
                <a:cubicBezTo>
                  <a:pt x="10803408" y="485344"/>
                  <a:pt x="10803408" y="485344"/>
                  <a:pt x="10803408" y="485344"/>
                </a:cubicBezTo>
                <a:close/>
                <a:moveTo>
                  <a:pt x="10720076" y="477315"/>
                </a:moveTo>
                <a:cubicBezTo>
                  <a:pt x="10722440" y="485344"/>
                  <a:pt x="10722440" y="485344"/>
                  <a:pt x="10722440" y="485344"/>
                </a:cubicBezTo>
                <a:cubicBezTo>
                  <a:pt x="10724314" y="493329"/>
                  <a:pt x="10724314" y="493329"/>
                  <a:pt x="10724314" y="493329"/>
                </a:cubicBezTo>
                <a:cubicBezTo>
                  <a:pt x="10726678" y="501805"/>
                  <a:pt x="10726678" y="501805"/>
                  <a:pt x="10726678" y="501805"/>
                </a:cubicBezTo>
                <a:cubicBezTo>
                  <a:pt x="10728552" y="509812"/>
                  <a:pt x="10728552" y="509812"/>
                  <a:pt x="10728552" y="509812"/>
                </a:cubicBezTo>
                <a:cubicBezTo>
                  <a:pt x="10730916" y="517820"/>
                  <a:pt x="10730916" y="517820"/>
                  <a:pt x="10730916" y="517820"/>
                </a:cubicBezTo>
                <a:cubicBezTo>
                  <a:pt x="10732790" y="525805"/>
                  <a:pt x="10732790" y="525805"/>
                  <a:pt x="10732790" y="525805"/>
                </a:cubicBezTo>
                <a:cubicBezTo>
                  <a:pt x="10735132" y="533813"/>
                  <a:pt x="10735132" y="533813"/>
                  <a:pt x="10735132" y="533813"/>
                </a:cubicBezTo>
                <a:cubicBezTo>
                  <a:pt x="10737028" y="541820"/>
                  <a:pt x="10737028" y="541820"/>
                  <a:pt x="10737028" y="541820"/>
                </a:cubicBezTo>
                <a:lnTo>
                  <a:pt x="10727146" y="539946"/>
                </a:lnTo>
                <a:cubicBezTo>
                  <a:pt x="10716796" y="537582"/>
                  <a:pt x="10716796" y="537582"/>
                  <a:pt x="10716796" y="537582"/>
                </a:cubicBezTo>
                <a:cubicBezTo>
                  <a:pt x="10706894" y="535218"/>
                  <a:pt x="10706894" y="535218"/>
                  <a:pt x="10706894" y="535218"/>
                </a:cubicBezTo>
                <a:cubicBezTo>
                  <a:pt x="10696544" y="532876"/>
                  <a:pt x="10696544" y="532876"/>
                  <a:pt x="10696544" y="532876"/>
                </a:cubicBezTo>
                <a:cubicBezTo>
                  <a:pt x="10686683" y="531002"/>
                  <a:pt x="10686683" y="531002"/>
                  <a:pt x="10686683" y="531002"/>
                </a:cubicBezTo>
                <a:cubicBezTo>
                  <a:pt x="10676334" y="528638"/>
                  <a:pt x="10676334" y="528638"/>
                  <a:pt x="10676334" y="528638"/>
                </a:cubicBezTo>
                <a:cubicBezTo>
                  <a:pt x="10666452" y="526274"/>
                  <a:pt x="10666452" y="526274"/>
                  <a:pt x="10666452" y="526274"/>
                </a:cubicBezTo>
                <a:cubicBezTo>
                  <a:pt x="10656081" y="523931"/>
                  <a:pt x="10656081" y="523931"/>
                  <a:pt x="10656081" y="523931"/>
                </a:cubicBezTo>
                <a:cubicBezTo>
                  <a:pt x="10664088" y="518288"/>
                  <a:pt x="10664088" y="518288"/>
                  <a:pt x="10664088" y="518288"/>
                </a:cubicBezTo>
                <a:cubicBezTo>
                  <a:pt x="10672096" y="512623"/>
                  <a:pt x="10672096" y="512623"/>
                  <a:pt x="10672096" y="512623"/>
                </a:cubicBezTo>
                <a:cubicBezTo>
                  <a:pt x="10680082" y="506511"/>
                  <a:pt x="10680082" y="506511"/>
                  <a:pt x="10680082" y="506511"/>
                </a:cubicBezTo>
                <a:cubicBezTo>
                  <a:pt x="10688089" y="500868"/>
                  <a:pt x="10688089" y="500868"/>
                  <a:pt x="10688089" y="500868"/>
                </a:cubicBezTo>
                <a:cubicBezTo>
                  <a:pt x="10696075" y="494756"/>
                  <a:pt x="10696075" y="494756"/>
                  <a:pt x="10696075" y="494756"/>
                </a:cubicBezTo>
                <a:cubicBezTo>
                  <a:pt x="10704082" y="489092"/>
                  <a:pt x="10704082" y="489092"/>
                  <a:pt x="10704082" y="489092"/>
                </a:cubicBezTo>
                <a:cubicBezTo>
                  <a:pt x="10712069" y="483448"/>
                  <a:pt x="10712069" y="483448"/>
                  <a:pt x="10712069" y="483448"/>
                </a:cubicBezTo>
                <a:cubicBezTo>
                  <a:pt x="10720076" y="477315"/>
                  <a:pt x="10720076" y="477315"/>
                  <a:pt x="10720076" y="477315"/>
                </a:cubicBezTo>
                <a:close/>
                <a:moveTo>
                  <a:pt x="10723377" y="476378"/>
                </a:moveTo>
                <a:cubicBezTo>
                  <a:pt x="10732790" y="477315"/>
                  <a:pt x="10732790" y="477315"/>
                  <a:pt x="10732790" y="477315"/>
                </a:cubicBezTo>
                <a:cubicBezTo>
                  <a:pt x="10742671" y="478273"/>
                  <a:pt x="10742671" y="478273"/>
                  <a:pt x="10742671" y="478273"/>
                </a:cubicBezTo>
                <a:cubicBezTo>
                  <a:pt x="10752574" y="478742"/>
                  <a:pt x="10752574" y="478742"/>
                  <a:pt x="10752574" y="478742"/>
                </a:cubicBezTo>
                <a:cubicBezTo>
                  <a:pt x="10761987" y="479679"/>
                  <a:pt x="10761987" y="479679"/>
                  <a:pt x="10761987" y="479679"/>
                </a:cubicBezTo>
                <a:cubicBezTo>
                  <a:pt x="10771868" y="480616"/>
                  <a:pt x="10771868" y="480616"/>
                  <a:pt x="10771868" y="480616"/>
                </a:cubicBezTo>
                <a:cubicBezTo>
                  <a:pt x="10781281" y="481574"/>
                  <a:pt x="10781281" y="481574"/>
                  <a:pt x="10781281" y="481574"/>
                </a:cubicBezTo>
                <a:cubicBezTo>
                  <a:pt x="10791163" y="482043"/>
                  <a:pt x="10791163" y="482043"/>
                  <a:pt x="10791163" y="482043"/>
                </a:cubicBezTo>
                <a:cubicBezTo>
                  <a:pt x="10801044" y="482980"/>
                  <a:pt x="10801044" y="482980"/>
                  <a:pt x="10801044" y="482980"/>
                </a:cubicBezTo>
                <a:cubicBezTo>
                  <a:pt x="10793037" y="490497"/>
                  <a:pt x="10793037" y="490497"/>
                  <a:pt x="10793037" y="490497"/>
                </a:cubicBezTo>
                <a:cubicBezTo>
                  <a:pt x="10785519" y="497567"/>
                  <a:pt x="10785519" y="497567"/>
                  <a:pt x="10785519" y="497567"/>
                </a:cubicBezTo>
                <a:cubicBezTo>
                  <a:pt x="10777980" y="504637"/>
                  <a:pt x="10777980" y="504637"/>
                  <a:pt x="10777980" y="504637"/>
                </a:cubicBezTo>
                <a:cubicBezTo>
                  <a:pt x="10770441" y="512155"/>
                  <a:pt x="10770441" y="512155"/>
                  <a:pt x="10770441" y="512155"/>
                </a:cubicBezTo>
                <a:cubicBezTo>
                  <a:pt x="10762924" y="519225"/>
                  <a:pt x="10762924" y="519225"/>
                  <a:pt x="10762924" y="519225"/>
                </a:cubicBezTo>
                <a:cubicBezTo>
                  <a:pt x="10755385" y="526764"/>
                  <a:pt x="10755385" y="526764"/>
                  <a:pt x="10755385" y="526764"/>
                </a:cubicBezTo>
                <a:cubicBezTo>
                  <a:pt x="10747846" y="533813"/>
                  <a:pt x="10747846" y="533813"/>
                  <a:pt x="10747846" y="533813"/>
                </a:cubicBezTo>
                <a:cubicBezTo>
                  <a:pt x="10740329" y="540883"/>
                  <a:pt x="10740329" y="540883"/>
                  <a:pt x="10740329" y="540883"/>
                </a:cubicBezTo>
                <a:lnTo>
                  <a:pt x="10737965" y="532876"/>
                </a:lnTo>
                <a:cubicBezTo>
                  <a:pt x="10736091" y="524868"/>
                  <a:pt x="10736091" y="524868"/>
                  <a:pt x="10736091" y="524868"/>
                </a:cubicBezTo>
                <a:cubicBezTo>
                  <a:pt x="10733748" y="516861"/>
                  <a:pt x="10733748" y="516861"/>
                  <a:pt x="10733748" y="516861"/>
                </a:cubicBezTo>
                <a:cubicBezTo>
                  <a:pt x="10731853" y="508854"/>
                  <a:pt x="10731853" y="508854"/>
                  <a:pt x="10731853" y="508854"/>
                </a:cubicBezTo>
                <a:cubicBezTo>
                  <a:pt x="10729489" y="500868"/>
                  <a:pt x="10729489" y="500868"/>
                  <a:pt x="10729489" y="500868"/>
                </a:cubicBezTo>
                <a:cubicBezTo>
                  <a:pt x="10727615" y="492861"/>
                  <a:pt x="10727615" y="492861"/>
                  <a:pt x="10727615" y="492861"/>
                </a:cubicBezTo>
                <a:cubicBezTo>
                  <a:pt x="10725251" y="484385"/>
                  <a:pt x="10725251" y="484385"/>
                  <a:pt x="10725251" y="484385"/>
                </a:cubicBezTo>
                <a:cubicBezTo>
                  <a:pt x="10723377" y="476378"/>
                  <a:pt x="10723377" y="476378"/>
                  <a:pt x="10723377" y="476378"/>
                </a:cubicBezTo>
                <a:close/>
                <a:moveTo>
                  <a:pt x="10863655" y="471203"/>
                </a:moveTo>
                <a:cubicBezTo>
                  <a:pt x="10864123" y="471203"/>
                  <a:pt x="10864123" y="471203"/>
                  <a:pt x="10864123" y="471203"/>
                </a:cubicBezTo>
                <a:cubicBezTo>
                  <a:pt x="10864123" y="471672"/>
                  <a:pt x="10864123" y="471672"/>
                  <a:pt x="10864592" y="471672"/>
                </a:cubicBezTo>
                <a:cubicBezTo>
                  <a:pt x="10864592" y="471672"/>
                  <a:pt x="10864592" y="471672"/>
                  <a:pt x="10865060" y="471672"/>
                </a:cubicBezTo>
                <a:cubicBezTo>
                  <a:pt x="10865060" y="472162"/>
                  <a:pt x="10865060" y="472162"/>
                  <a:pt x="10865550" y="472162"/>
                </a:cubicBezTo>
                <a:cubicBezTo>
                  <a:pt x="10865060" y="476378"/>
                  <a:pt x="10865060" y="476378"/>
                  <a:pt x="10865060" y="476378"/>
                </a:cubicBezTo>
                <a:cubicBezTo>
                  <a:pt x="10864123" y="480616"/>
                  <a:pt x="10864123" y="480616"/>
                  <a:pt x="10864123" y="480616"/>
                </a:cubicBezTo>
                <a:lnTo>
                  <a:pt x="10863165" y="485344"/>
                </a:lnTo>
                <a:cubicBezTo>
                  <a:pt x="10862718" y="489560"/>
                  <a:pt x="10862718" y="489560"/>
                  <a:pt x="10862718" y="489560"/>
                </a:cubicBezTo>
                <a:cubicBezTo>
                  <a:pt x="10861781" y="493798"/>
                  <a:pt x="10861781" y="493798"/>
                  <a:pt x="10861781" y="493798"/>
                </a:cubicBezTo>
                <a:cubicBezTo>
                  <a:pt x="10861291" y="498036"/>
                  <a:pt x="10861291" y="498036"/>
                  <a:pt x="10861291" y="498036"/>
                </a:cubicBezTo>
                <a:cubicBezTo>
                  <a:pt x="10860354" y="502742"/>
                  <a:pt x="10860354" y="502742"/>
                  <a:pt x="10860354" y="502742"/>
                </a:cubicBezTo>
                <a:cubicBezTo>
                  <a:pt x="10859417" y="506980"/>
                  <a:pt x="10859417" y="506980"/>
                  <a:pt x="10859417" y="506980"/>
                </a:cubicBezTo>
                <a:cubicBezTo>
                  <a:pt x="10854242" y="510281"/>
                  <a:pt x="10854242" y="510281"/>
                  <a:pt x="10854242" y="510281"/>
                </a:cubicBezTo>
                <a:cubicBezTo>
                  <a:pt x="10848598" y="513092"/>
                  <a:pt x="10848598" y="513092"/>
                  <a:pt x="10848598" y="513092"/>
                </a:cubicBezTo>
                <a:cubicBezTo>
                  <a:pt x="10842955" y="516393"/>
                  <a:pt x="10842955" y="516393"/>
                  <a:pt x="10842955" y="516393"/>
                </a:cubicBezTo>
                <a:cubicBezTo>
                  <a:pt x="10837290" y="519694"/>
                  <a:pt x="10837290" y="519694"/>
                  <a:pt x="10837290" y="519694"/>
                </a:cubicBezTo>
                <a:cubicBezTo>
                  <a:pt x="10831647" y="522994"/>
                  <a:pt x="10831647" y="522994"/>
                  <a:pt x="10831647" y="522994"/>
                </a:cubicBezTo>
                <a:cubicBezTo>
                  <a:pt x="10826003" y="525805"/>
                  <a:pt x="10826003" y="525805"/>
                  <a:pt x="10826003" y="525805"/>
                </a:cubicBezTo>
                <a:cubicBezTo>
                  <a:pt x="10820360" y="529106"/>
                  <a:pt x="10820360" y="529106"/>
                  <a:pt x="10820360" y="529106"/>
                </a:cubicBezTo>
                <a:cubicBezTo>
                  <a:pt x="10815163" y="532407"/>
                  <a:pt x="10815163" y="532407"/>
                  <a:pt x="10815163" y="532407"/>
                </a:cubicBezTo>
                <a:cubicBezTo>
                  <a:pt x="10820828" y="524868"/>
                  <a:pt x="10820828" y="524868"/>
                  <a:pt x="10820828" y="524868"/>
                </a:cubicBezTo>
                <a:cubicBezTo>
                  <a:pt x="10826940" y="516861"/>
                  <a:pt x="10826940" y="516861"/>
                  <a:pt x="10826940" y="516861"/>
                </a:cubicBezTo>
                <a:cubicBezTo>
                  <a:pt x="10833052" y="509323"/>
                  <a:pt x="10833052" y="509323"/>
                  <a:pt x="10833052" y="509323"/>
                </a:cubicBezTo>
                <a:cubicBezTo>
                  <a:pt x="10839185" y="501805"/>
                  <a:pt x="10839185" y="501805"/>
                  <a:pt x="10839185" y="501805"/>
                </a:cubicBezTo>
                <a:cubicBezTo>
                  <a:pt x="10845297" y="494266"/>
                  <a:pt x="10845297" y="494266"/>
                  <a:pt x="10845297" y="494266"/>
                </a:cubicBezTo>
                <a:cubicBezTo>
                  <a:pt x="10851409" y="486259"/>
                  <a:pt x="10851409" y="486259"/>
                  <a:pt x="10851409" y="486259"/>
                </a:cubicBezTo>
                <a:cubicBezTo>
                  <a:pt x="10857521" y="478742"/>
                  <a:pt x="10857521" y="478742"/>
                  <a:pt x="10857521" y="478742"/>
                </a:cubicBezTo>
                <a:cubicBezTo>
                  <a:pt x="10863655" y="471203"/>
                  <a:pt x="10863655" y="471203"/>
                  <a:pt x="10863655" y="471203"/>
                </a:cubicBezTo>
                <a:close/>
                <a:moveTo>
                  <a:pt x="10859417" y="466497"/>
                </a:moveTo>
                <a:cubicBezTo>
                  <a:pt x="10859417" y="466497"/>
                  <a:pt x="10859417" y="466497"/>
                  <a:pt x="10859417" y="466965"/>
                </a:cubicBezTo>
                <a:cubicBezTo>
                  <a:pt x="10859417" y="466965"/>
                  <a:pt x="10859417" y="466965"/>
                  <a:pt x="10859885" y="466965"/>
                </a:cubicBezTo>
                <a:cubicBezTo>
                  <a:pt x="10859885" y="467434"/>
                  <a:pt x="10859885" y="467434"/>
                  <a:pt x="10859885" y="467434"/>
                </a:cubicBezTo>
                <a:lnTo>
                  <a:pt x="10859885" y="467902"/>
                </a:lnTo>
                <a:cubicBezTo>
                  <a:pt x="10860354" y="467902"/>
                  <a:pt x="10860354" y="467902"/>
                  <a:pt x="10860354" y="468392"/>
                </a:cubicBezTo>
                <a:cubicBezTo>
                  <a:pt x="10860822" y="468392"/>
                  <a:pt x="10860822" y="468861"/>
                  <a:pt x="10860822" y="468861"/>
                </a:cubicBezTo>
                <a:cubicBezTo>
                  <a:pt x="10860822" y="468861"/>
                  <a:pt x="10860822" y="468861"/>
                  <a:pt x="10861291" y="469329"/>
                </a:cubicBezTo>
                <a:cubicBezTo>
                  <a:pt x="10854710" y="477315"/>
                  <a:pt x="10854710" y="477315"/>
                  <a:pt x="10854710" y="477315"/>
                </a:cubicBezTo>
                <a:cubicBezTo>
                  <a:pt x="10848108" y="485344"/>
                  <a:pt x="10848108" y="485344"/>
                  <a:pt x="10848108" y="485344"/>
                </a:cubicBezTo>
                <a:cubicBezTo>
                  <a:pt x="10841996" y="493329"/>
                  <a:pt x="10841996" y="493329"/>
                  <a:pt x="10841996" y="493329"/>
                </a:cubicBezTo>
                <a:cubicBezTo>
                  <a:pt x="10835416" y="501337"/>
                  <a:pt x="10835416" y="501337"/>
                  <a:pt x="10835416" y="501337"/>
                </a:cubicBezTo>
                <a:cubicBezTo>
                  <a:pt x="10828814" y="509323"/>
                  <a:pt x="10828814" y="509323"/>
                  <a:pt x="10828814" y="509323"/>
                </a:cubicBezTo>
                <a:cubicBezTo>
                  <a:pt x="10822702" y="517351"/>
                  <a:pt x="10822702" y="517351"/>
                  <a:pt x="10822702" y="517351"/>
                </a:cubicBezTo>
                <a:cubicBezTo>
                  <a:pt x="10816100" y="525805"/>
                  <a:pt x="10816100" y="525805"/>
                  <a:pt x="10816100" y="525805"/>
                </a:cubicBezTo>
                <a:lnTo>
                  <a:pt x="10809520" y="533813"/>
                </a:lnTo>
                <a:cubicBezTo>
                  <a:pt x="10809051" y="527232"/>
                  <a:pt x="10809051" y="527232"/>
                  <a:pt x="10809051" y="527232"/>
                </a:cubicBezTo>
                <a:cubicBezTo>
                  <a:pt x="10809051" y="521120"/>
                  <a:pt x="10809051" y="521120"/>
                  <a:pt x="10809051" y="521120"/>
                </a:cubicBezTo>
                <a:cubicBezTo>
                  <a:pt x="10808562" y="514519"/>
                  <a:pt x="10808562" y="514519"/>
                  <a:pt x="10808562" y="514519"/>
                </a:cubicBezTo>
                <a:cubicBezTo>
                  <a:pt x="10808114" y="508407"/>
                  <a:pt x="10808114" y="508407"/>
                  <a:pt x="10808114" y="508407"/>
                </a:cubicBezTo>
                <a:cubicBezTo>
                  <a:pt x="10807646" y="501805"/>
                  <a:pt x="10807646" y="501805"/>
                  <a:pt x="10807646" y="501805"/>
                </a:cubicBezTo>
                <a:cubicBezTo>
                  <a:pt x="10807177" y="495693"/>
                  <a:pt x="10807177" y="495693"/>
                  <a:pt x="10807177" y="495693"/>
                </a:cubicBezTo>
                <a:cubicBezTo>
                  <a:pt x="10806687" y="489092"/>
                  <a:pt x="10806687" y="489092"/>
                  <a:pt x="10806687" y="489092"/>
                </a:cubicBezTo>
                <a:cubicBezTo>
                  <a:pt x="10806219" y="482980"/>
                  <a:pt x="10806219" y="482980"/>
                  <a:pt x="10806219" y="482980"/>
                </a:cubicBezTo>
                <a:cubicBezTo>
                  <a:pt x="10812821" y="480616"/>
                  <a:pt x="10812821" y="480616"/>
                  <a:pt x="10812821" y="480616"/>
                </a:cubicBezTo>
                <a:cubicBezTo>
                  <a:pt x="10819401" y="478742"/>
                  <a:pt x="10819401" y="478742"/>
                  <a:pt x="10819401" y="478742"/>
                </a:cubicBezTo>
                <a:cubicBezTo>
                  <a:pt x="10826003" y="476847"/>
                  <a:pt x="10826003" y="476847"/>
                  <a:pt x="10826003" y="476847"/>
                </a:cubicBezTo>
                <a:cubicBezTo>
                  <a:pt x="10832584" y="474504"/>
                  <a:pt x="10832584" y="474504"/>
                  <a:pt x="10832584" y="474504"/>
                </a:cubicBezTo>
                <a:cubicBezTo>
                  <a:pt x="10839654" y="472630"/>
                  <a:pt x="10839654" y="472630"/>
                  <a:pt x="10839654" y="472630"/>
                </a:cubicBezTo>
                <a:cubicBezTo>
                  <a:pt x="10846234" y="470735"/>
                  <a:pt x="10846234" y="470735"/>
                  <a:pt x="10846234" y="470735"/>
                </a:cubicBezTo>
                <a:cubicBezTo>
                  <a:pt x="10852836" y="468392"/>
                  <a:pt x="10852836" y="468392"/>
                  <a:pt x="10852836" y="468392"/>
                </a:cubicBezTo>
                <a:cubicBezTo>
                  <a:pt x="10859417" y="466497"/>
                  <a:pt x="10859417" y="466497"/>
                  <a:pt x="10859417" y="466497"/>
                </a:cubicBezTo>
                <a:close/>
                <a:moveTo>
                  <a:pt x="11071575" y="462040"/>
                </a:moveTo>
                <a:lnTo>
                  <a:pt x="11072028" y="462040"/>
                </a:lnTo>
                <a:lnTo>
                  <a:pt x="11072522" y="462040"/>
                </a:lnTo>
                <a:lnTo>
                  <a:pt x="11073015" y="462040"/>
                </a:lnTo>
                <a:lnTo>
                  <a:pt x="11073468" y="462040"/>
                </a:lnTo>
                <a:lnTo>
                  <a:pt x="11075855" y="469194"/>
                </a:lnTo>
                <a:lnTo>
                  <a:pt x="11078243" y="476347"/>
                </a:lnTo>
                <a:lnTo>
                  <a:pt x="11080136" y="483993"/>
                </a:lnTo>
                <a:lnTo>
                  <a:pt x="11082565" y="491146"/>
                </a:lnTo>
                <a:lnTo>
                  <a:pt x="11077749" y="491146"/>
                </a:lnTo>
                <a:lnTo>
                  <a:pt x="11072522" y="491146"/>
                </a:lnTo>
                <a:lnTo>
                  <a:pt x="11067253" y="491146"/>
                </a:lnTo>
                <a:lnTo>
                  <a:pt x="11062478" y="491146"/>
                </a:lnTo>
                <a:lnTo>
                  <a:pt x="11064372" y="483993"/>
                </a:lnTo>
                <a:lnTo>
                  <a:pt x="11066759" y="476347"/>
                </a:lnTo>
                <a:lnTo>
                  <a:pt x="11069188" y="469194"/>
                </a:lnTo>
                <a:close/>
                <a:moveTo>
                  <a:pt x="11201088" y="462040"/>
                </a:moveTo>
                <a:lnTo>
                  <a:pt x="11201581" y="462040"/>
                </a:lnTo>
                <a:lnTo>
                  <a:pt x="11202033" y="462040"/>
                </a:lnTo>
                <a:lnTo>
                  <a:pt x="11202526" y="462040"/>
                </a:lnTo>
                <a:lnTo>
                  <a:pt x="11203019" y="462040"/>
                </a:lnTo>
                <a:lnTo>
                  <a:pt x="11205403" y="469193"/>
                </a:lnTo>
                <a:lnTo>
                  <a:pt x="11207787" y="476347"/>
                </a:lnTo>
                <a:lnTo>
                  <a:pt x="11210170" y="483993"/>
                </a:lnTo>
                <a:lnTo>
                  <a:pt x="11212554" y="491146"/>
                </a:lnTo>
                <a:lnTo>
                  <a:pt x="11207293" y="491146"/>
                </a:lnTo>
                <a:lnTo>
                  <a:pt x="11202033" y="491146"/>
                </a:lnTo>
                <a:lnTo>
                  <a:pt x="11197265" y="491146"/>
                </a:lnTo>
                <a:lnTo>
                  <a:pt x="11192005" y="491146"/>
                </a:lnTo>
                <a:lnTo>
                  <a:pt x="11194389" y="483993"/>
                </a:lnTo>
                <a:lnTo>
                  <a:pt x="11196772" y="476347"/>
                </a:lnTo>
                <a:lnTo>
                  <a:pt x="11198704" y="469193"/>
                </a:lnTo>
                <a:close/>
                <a:moveTo>
                  <a:pt x="11378647" y="462040"/>
                </a:moveTo>
                <a:lnTo>
                  <a:pt x="11379141" y="462040"/>
                </a:lnTo>
                <a:lnTo>
                  <a:pt x="11379634" y="462040"/>
                </a:lnTo>
                <a:lnTo>
                  <a:pt x="11380087" y="462040"/>
                </a:lnTo>
                <a:lnTo>
                  <a:pt x="11380581" y="462040"/>
                </a:lnTo>
                <a:lnTo>
                  <a:pt x="11382968" y="469193"/>
                </a:lnTo>
                <a:lnTo>
                  <a:pt x="11385356" y="476346"/>
                </a:lnTo>
                <a:lnTo>
                  <a:pt x="11387743" y="483993"/>
                </a:lnTo>
                <a:lnTo>
                  <a:pt x="11389636" y="491146"/>
                </a:lnTo>
                <a:lnTo>
                  <a:pt x="11384862" y="491146"/>
                </a:lnTo>
                <a:lnTo>
                  <a:pt x="11379634" y="491146"/>
                </a:lnTo>
                <a:lnTo>
                  <a:pt x="11374819" y="491146"/>
                </a:lnTo>
                <a:lnTo>
                  <a:pt x="11369591" y="491146"/>
                </a:lnTo>
                <a:lnTo>
                  <a:pt x="11371979" y="483993"/>
                </a:lnTo>
                <a:lnTo>
                  <a:pt x="11374366" y="476346"/>
                </a:lnTo>
                <a:lnTo>
                  <a:pt x="11376259" y="469193"/>
                </a:lnTo>
                <a:close/>
                <a:moveTo>
                  <a:pt x="11123757" y="460602"/>
                </a:moveTo>
                <a:cubicBezTo>
                  <a:pt x="11123757" y="460602"/>
                  <a:pt x="11123757" y="460602"/>
                  <a:pt x="11127581" y="460602"/>
                </a:cubicBezTo>
                <a:cubicBezTo>
                  <a:pt x="11127581" y="460602"/>
                  <a:pt x="11127581" y="460602"/>
                  <a:pt x="11131404" y="460602"/>
                </a:cubicBezTo>
                <a:cubicBezTo>
                  <a:pt x="11131404" y="460602"/>
                  <a:pt x="11131404" y="460602"/>
                  <a:pt x="11135228" y="460602"/>
                </a:cubicBezTo>
                <a:cubicBezTo>
                  <a:pt x="11135228" y="460602"/>
                  <a:pt x="11135228" y="460602"/>
                  <a:pt x="11139051" y="460602"/>
                </a:cubicBezTo>
                <a:cubicBezTo>
                  <a:pt x="11141888" y="460602"/>
                  <a:pt x="11144766" y="460602"/>
                  <a:pt x="11146657" y="461547"/>
                </a:cubicBezTo>
                <a:cubicBezTo>
                  <a:pt x="11148589" y="462493"/>
                  <a:pt x="11150480" y="463479"/>
                  <a:pt x="11151919" y="464918"/>
                </a:cubicBezTo>
                <a:cubicBezTo>
                  <a:pt x="11153358" y="466316"/>
                  <a:pt x="11154304" y="468248"/>
                  <a:pt x="11154797" y="470632"/>
                </a:cubicBezTo>
                <a:cubicBezTo>
                  <a:pt x="11155290" y="473017"/>
                  <a:pt x="11155743" y="475401"/>
                  <a:pt x="11155743" y="478731"/>
                </a:cubicBezTo>
                <a:cubicBezTo>
                  <a:pt x="11155743" y="478731"/>
                  <a:pt x="11155743" y="478731"/>
                  <a:pt x="11155743" y="482554"/>
                </a:cubicBezTo>
                <a:cubicBezTo>
                  <a:pt x="11155743" y="482554"/>
                  <a:pt x="11155743" y="482554"/>
                  <a:pt x="11155743" y="486871"/>
                </a:cubicBezTo>
                <a:cubicBezTo>
                  <a:pt x="11155743" y="486871"/>
                  <a:pt x="11155743" y="486871"/>
                  <a:pt x="11155743" y="491146"/>
                </a:cubicBezTo>
                <a:cubicBezTo>
                  <a:pt x="11155743" y="491146"/>
                  <a:pt x="11155743" y="491146"/>
                  <a:pt x="11155743" y="495463"/>
                </a:cubicBezTo>
                <a:cubicBezTo>
                  <a:pt x="11155743" y="498793"/>
                  <a:pt x="11155290" y="501218"/>
                  <a:pt x="11154797" y="503603"/>
                </a:cubicBezTo>
                <a:cubicBezTo>
                  <a:pt x="11154304" y="505987"/>
                  <a:pt x="11153358" y="507878"/>
                  <a:pt x="11151919" y="509317"/>
                </a:cubicBezTo>
                <a:cubicBezTo>
                  <a:pt x="11150480" y="511208"/>
                  <a:pt x="11148589" y="512153"/>
                  <a:pt x="11146657" y="513140"/>
                </a:cubicBezTo>
                <a:cubicBezTo>
                  <a:pt x="11144272" y="513592"/>
                  <a:pt x="11141888" y="514086"/>
                  <a:pt x="11139051" y="514086"/>
                </a:cubicBezTo>
                <a:lnTo>
                  <a:pt x="11135228" y="514086"/>
                </a:lnTo>
                <a:cubicBezTo>
                  <a:pt x="11135228" y="514086"/>
                  <a:pt x="11135228" y="514086"/>
                  <a:pt x="11131404" y="514086"/>
                </a:cubicBezTo>
                <a:cubicBezTo>
                  <a:pt x="11131404" y="514086"/>
                  <a:pt x="11131404" y="514086"/>
                  <a:pt x="11127581" y="514086"/>
                </a:cubicBezTo>
                <a:cubicBezTo>
                  <a:pt x="11127581" y="514086"/>
                  <a:pt x="11127581" y="514086"/>
                  <a:pt x="11123757" y="514086"/>
                </a:cubicBezTo>
                <a:cubicBezTo>
                  <a:pt x="11123757" y="514086"/>
                  <a:pt x="11123757" y="514086"/>
                  <a:pt x="11123757" y="500725"/>
                </a:cubicBezTo>
                <a:cubicBezTo>
                  <a:pt x="11123757" y="500725"/>
                  <a:pt x="11123757" y="500725"/>
                  <a:pt x="11123757" y="487323"/>
                </a:cubicBezTo>
                <a:cubicBezTo>
                  <a:pt x="11123757" y="487323"/>
                  <a:pt x="11123757" y="487323"/>
                  <a:pt x="11123757" y="473962"/>
                </a:cubicBezTo>
                <a:cubicBezTo>
                  <a:pt x="11123757" y="473962"/>
                  <a:pt x="11123757" y="473962"/>
                  <a:pt x="11123757" y="460602"/>
                </a:cubicBezTo>
                <a:close/>
                <a:moveTo>
                  <a:pt x="11253336" y="460601"/>
                </a:moveTo>
                <a:cubicBezTo>
                  <a:pt x="11253336" y="460601"/>
                  <a:pt x="11253336" y="460601"/>
                  <a:pt x="11257663" y="460601"/>
                </a:cubicBezTo>
                <a:cubicBezTo>
                  <a:pt x="11257663" y="460601"/>
                  <a:pt x="11257663" y="460601"/>
                  <a:pt x="11261495" y="460601"/>
                </a:cubicBezTo>
                <a:cubicBezTo>
                  <a:pt x="11261495" y="460601"/>
                  <a:pt x="11261495" y="460601"/>
                  <a:pt x="11265781" y="460601"/>
                </a:cubicBezTo>
                <a:cubicBezTo>
                  <a:pt x="11265781" y="460601"/>
                  <a:pt x="11265781" y="460601"/>
                  <a:pt x="11269614" y="460601"/>
                </a:cubicBezTo>
                <a:cubicBezTo>
                  <a:pt x="11272045" y="460601"/>
                  <a:pt x="11273941" y="460601"/>
                  <a:pt x="11275383" y="461095"/>
                </a:cubicBezTo>
                <a:cubicBezTo>
                  <a:pt x="11277279" y="461547"/>
                  <a:pt x="11278721" y="462040"/>
                  <a:pt x="11279669" y="462986"/>
                </a:cubicBezTo>
                <a:cubicBezTo>
                  <a:pt x="11280658" y="463931"/>
                  <a:pt x="11281606" y="465370"/>
                  <a:pt x="11282059" y="466809"/>
                </a:cubicBezTo>
                <a:cubicBezTo>
                  <a:pt x="11282554" y="468248"/>
                  <a:pt x="11283048" y="469687"/>
                  <a:pt x="11283048" y="471578"/>
                </a:cubicBezTo>
                <a:cubicBezTo>
                  <a:pt x="11283048" y="473510"/>
                  <a:pt x="11282554" y="474908"/>
                  <a:pt x="11282059" y="476346"/>
                </a:cubicBezTo>
                <a:cubicBezTo>
                  <a:pt x="11281606" y="477785"/>
                  <a:pt x="11280658" y="479224"/>
                  <a:pt x="11279669" y="480170"/>
                </a:cubicBezTo>
                <a:cubicBezTo>
                  <a:pt x="11278721" y="481115"/>
                  <a:pt x="11277279" y="481609"/>
                  <a:pt x="11275878" y="482102"/>
                </a:cubicBezTo>
                <a:cubicBezTo>
                  <a:pt x="11273941" y="482554"/>
                  <a:pt x="11272045" y="482554"/>
                  <a:pt x="11269614" y="482554"/>
                </a:cubicBezTo>
                <a:cubicBezTo>
                  <a:pt x="11269614" y="482554"/>
                  <a:pt x="11269614" y="482554"/>
                  <a:pt x="11265781" y="482554"/>
                </a:cubicBezTo>
                <a:cubicBezTo>
                  <a:pt x="11265781" y="482554"/>
                  <a:pt x="11265781" y="482554"/>
                  <a:pt x="11261495" y="482554"/>
                </a:cubicBezTo>
                <a:cubicBezTo>
                  <a:pt x="11261495" y="482554"/>
                  <a:pt x="11261495" y="482554"/>
                  <a:pt x="11257663" y="482554"/>
                </a:cubicBezTo>
                <a:cubicBezTo>
                  <a:pt x="11257663" y="482554"/>
                  <a:pt x="11257663" y="482554"/>
                  <a:pt x="11253336" y="482554"/>
                </a:cubicBezTo>
                <a:lnTo>
                  <a:pt x="11253336" y="477292"/>
                </a:lnTo>
                <a:cubicBezTo>
                  <a:pt x="11253336" y="477292"/>
                  <a:pt x="11253336" y="477292"/>
                  <a:pt x="11253336" y="471578"/>
                </a:cubicBezTo>
                <a:cubicBezTo>
                  <a:pt x="11253336" y="471578"/>
                  <a:pt x="11253336" y="471578"/>
                  <a:pt x="11253336" y="465863"/>
                </a:cubicBezTo>
                <a:cubicBezTo>
                  <a:pt x="11253336" y="465863"/>
                  <a:pt x="11253336" y="465863"/>
                  <a:pt x="11253336" y="460601"/>
                </a:cubicBezTo>
                <a:close/>
                <a:moveTo>
                  <a:pt x="11521488" y="458658"/>
                </a:moveTo>
                <a:cubicBezTo>
                  <a:pt x="11524372" y="458658"/>
                  <a:pt x="11526761" y="458658"/>
                  <a:pt x="11529150" y="459645"/>
                </a:cubicBezTo>
                <a:cubicBezTo>
                  <a:pt x="11531045" y="460098"/>
                  <a:pt x="11532981" y="461537"/>
                  <a:pt x="11534423" y="462976"/>
                </a:cubicBezTo>
                <a:cubicBezTo>
                  <a:pt x="11535865" y="464416"/>
                  <a:pt x="11536813" y="466308"/>
                  <a:pt x="11537266" y="468734"/>
                </a:cubicBezTo>
                <a:cubicBezTo>
                  <a:pt x="11538254" y="470626"/>
                  <a:pt x="11538254" y="473504"/>
                  <a:pt x="11538254" y="476342"/>
                </a:cubicBezTo>
                <a:cubicBezTo>
                  <a:pt x="11538254" y="476342"/>
                  <a:pt x="11538254" y="476342"/>
                  <a:pt x="11538254" y="481606"/>
                </a:cubicBezTo>
                <a:cubicBezTo>
                  <a:pt x="11538254" y="481606"/>
                  <a:pt x="11538254" y="481606"/>
                  <a:pt x="11538254" y="486870"/>
                </a:cubicBezTo>
                <a:cubicBezTo>
                  <a:pt x="11538254" y="486870"/>
                  <a:pt x="11538254" y="486870"/>
                  <a:pt x="11538254" y="492134"/>
                </a:cubicBezTo>
                <a:cubicBezTo>
                  <a:pt x="11538254" y="492134"/>
                  <a:pt x="11538254" y="492134"/>
                  <a:pt x="11538254" y="497398"/>
                </a:cubicBezTo>
                <a:cubicBezTo>
                  <a:pt x="11538254" y="500729"/>
                  <a:pt x="11538254" y="503608"/>
                  <a:pt x="11537266" y="505499"/>
                </a:cubicBezTo>
                <a:cubicBezTo>
                  <a:pt x="11536813" y="507885"/>
                  <a:pt x="11535371" y="509776"/>
                  <a:pt x="11534423" y="511216"/>
                </a:cubicBezTo>
                <a:cubicBezTo>
                  <a:pt x="11532981" y="513148"/>
                  <a:pt x="11531045" y="514094"/>
                  <a:pt x="11529150" y="515040"/>
                </a:cubicBezTo>
                <a:cubicBezTo>
                  <a:pt x="11526761" y="515534"/>
                  <a:pt x="11524372" y="515986"/>
                  <a:pt x="11521488" y="515986"/>
                </a:cubicBezTo>
                <a:cubicBezTo>
                  <a:pt x="11518646" y="515986"/>
                  <a:pt x="11516215" y="515534"/>
                  <a:pt x="11514320" y="515040"/>
                </a:cubicBezTo>
                <a:cubicBezTo>
                  <a:pt x="11512384" y="514094"/>
                  <a:pt x="11510489" y="513148"/>
                  <a:pt x="11509048" y="511216"/>
                </a:cubicBezTo>
                <a:cubicBezTo>
                  <a:pt x="11507606" y="509776"/>
                  <a:pt x="11506658" y="507885"/>
                  <a:pt x="11505711" y="505499"/>
                </a:cubicBezTo>
                <a:cubicBezTo>
                  <a:pt x="11505216" y="503608"/>
                  <a:pt x="11504722" y="500729"/>
                  <a:pt x="11504722" y="497398"/>
                </a:cubicBezTo>
                <a:lnTo>
                  <a:pt x="11504722" y="492134"/>
                </a:lnTo>
                <a:cubicBezTo>
                  <a:pt x="11504722" y="492134"/>
                  <a:pt x="11504722" y="492134"/>
                  <a:pt x="11504722" y="486870"/>
                </a:cubicBezTo>
                <a:cubicBezTo>
                  <a:pt x="11504722" y="486870"/>
                  <a:pt x="11504722" y="486870"/>
                  <a:pt x="11504722" y="481606"/>
                </a:cubicBezTo>
                <a:cubicBezTo>
                  <a:pt x="11504722" y="481606"/>
                  <a:pt x="11504722" y="481606"/>
                  <a:pt x="11504722" y="476342"/>
                </a:cubicBezTo>
                <a:cubicBezTo>
                  <a:pt x="11504722" y="473504"/>
                  <a:pt x="11505216" y="470626"/>
                  <a:pt x="11505711" y="468734"/>
                </a:cubicBezTo>
                <a:cubicBezTo>
                  <a:pt x="11506658" y="466308"/>
                  <a:pt x="11507606" y="464416"/>
                  <a:pt x="11509048" y="462976"/>
                </a:cubicBezTo>
                <a:cubicBezTo>
                  <a:pt x="11510489" y="461537"/>
                  <a:pt x="11511931" y="460098"/>
                  <a:pt x="11514320" y="459645"/>
                </a:cubicBezTo>
                <a:cubicBezTo>
                  <a:pt x="11516215" y="458658"/>
                  <a:pt x="11518646" y="458658"/>
                  <a:pt x="11521488" y="458658"/>
                </a:cubicBezTo>
                <a:close/>
                <a:moveTo>
                  <a:pt x="11065360" y="451516"/>
                </a:moveTo>
                <a:lnTo>
                  <a:pt x="11059597" y="469194"/>
                </a:lnTo>
                <a:lnTo>
                  <a:pt x="11053876" y="487323"/>
                </a:lnTo>
                <a:lnTo>
                  <a:pt x="11048607" y="505494"/>
                </a:lnTo>
                <a:lnTo>
                  <a:pt x="11042845" y="523171"/>
                </a:lnTo>
                <a:lnTo>
                  <a:pt x="11045232" y="523171"/>
                </a:lnTo>
                <a:lnTo>
                  <a:pt x="11047620" y="523171"/>
                </a:lnTo>
                <a:lnTo>
                  <a:pt x="11050048" y="523171"/>
                </a:lnTo>
                <a:lnTo>
                  <a:pt x="11052435" y="523171"/>
                </a:lnTo>
                <a:lnTo>
                  <a:pt x="11054329" y="517416"/>
                </a:lnTo>
                <a:lnTo>
                  <a:pt x="11056263" y="511208"/>
                </a:lnTo>
                <a:lnTo>
                  <a:pt x="11057704" y="505494"/>
                </a:lnTo>
                <a:lnTo>
                  <a:pt x="11059597" y="499286"/>
                </a:lnTo>
                <a:lnTo>
                  <a:pt x="11066306" y="499286"/>
                </a:lnTo>
                <a:lnTo>
                  <a:pt x="11072522" y="499286"/>
                </a:lnTo>
                <a:lnTo>
                  <a:pt x="11078737" y="499286"/>
                </a:lnTo>
                <a:lnTo>
                  <a:pt x="11085405" y="499286"/>
                </a:lnTo>
                <a:lnTo>
                  <a:pt x="11086845" y="505494"/>
                </a:lnTo>
                <a:lnTo>
                  <a:pt x="11088780" y="511208"/>
                </a:lnTo>
                <a:lnTo>
                  <a:pt x="11090673" y="517416"/>
                </a:lnTo>
                <a:lnTo>
                  <a:pt x="11092608" y="523171"/>
                </a:lnTo>
                <a:lnTo>
                  <a:pt x="11094995" y="523171"/>
                </a:lnTo>
                <a:lnTo>
                  <a:pt x="11097382" y="523171"/>
                </a:lnTo>
                <a:lnTo>
                  <a:pt x="11099770" y="523171"/>
                </a:lnTo>
                <a:lnTo>
                  <a:pt x="11102157" y="523171"/>
                </a:lnTo>
                <a:lnTo>
                  <a:pt x="11096436" y="505494"/>
                </a:lnTo>
                <a:lnTo>
                  <a:pt x="11091167" y="487323"/>
                </a:lnTo>
                <a:lnTo>
                  <a:pt x="11085405" y="469194"/>
                </a:lnTo>
                <a:lnTo>
                  <a:pt x="11079683" y="451516"/>
                </a:lnTo>
                <a:lnTo>
                  <a:pt x="11076349" y="451516"/>
                </a:lnTo>
                <a:lnTo>
                  <a:pt x="11072522" y="451516"/>
                </a:lnTo>
                <a:lnTo>
                  <a:pt x="11068694" y="451516"/>
                </a:lnTo>
                <a:close/>
                <a:moveTo>
                  <a:pt x="11114178" y="451516"/>
                </a:moveTo>
                <a:lnTo>
                  <a:pt x="11114178" y="469194"/>
                </a:lnTo>
                <a:cubicBezTo>
                  <a:pt x="11114178" y="469194"/>
                  <a:pt x="11114178" y="469194"/>
                  <a:pt x="11114178" y="487323"/>
                </a:cubicBezTo>
                <a:cubicBezTo>
                  <a:pt x="11114178" y="487323"/>
                  <a:pt x="11114178" y="487323"/>
                  <a:pt x="11114178" y="505494"/>
                </a:cubicBezTo>
                <a:cubicBezTo>
                  <a:pt x="11114178" y="505494"/>
                  <a:pt x="11114178" y="505494"/>
                  <a:pt x="11114178" y="523171"/>
                </a:cubicBezTo>
                <a:cubicBezTo>
                  <a:pt x="11114178" y="523171"/>
                  <a:pt x="11114178" y="523171"/>
                  <a:pt x="11120386" y="523171"/>
                </a:cubicBezTo>
                <a:cubicBezTo>
                  <a:pt x="11120386" y="523171"/>
                  <a:pt x="11120386" y="523171"/>
                  <a:pt x="11126635" y="523171"/>
                </a:cubicBezTo>
                <a:cubicBezTo>
                  <a:pt x="11126635" y="523171"/>
                  <a:pt x="11126635" y="523171"/>
                  <a:pt x="11132843" y="523171"/>
                </a:cubicBezTo>
                <a:cubicBezTo>
                  <a:pt x="11132843" y="523171"/>
                  <a:pt x="11132843" y="523171"/>
                  <a:pt x="11139051" y="523171"/>
                </a:cubicBezTo>
                <a:cubicBezTo>
                  <a:pt x="11143327" y="523171"/>
                  <a:pt x="11147150" y="522678"/>
                  <a:pt x="11150480" y="521239"/>
                </a:cubicBezTo>
                <a:cubicBezTo>
                  <a:pt x="11153852" y="520293"/>
                  <a:pt x="11156236" y="518402"/>
                  <a:pt x="11158621" y="515977"/>
                </a:cubicBezTo>
                <a:cubicBezTo>
                  <a:pt x="11161005" y="513592"/>
                  <a:pt x="11162444" y="510756"/>
                  <a:pt x="11163883" y="507385"/>
                </a:cubicBezTo>
                <a:cubicBezTo>
                  <a:pt x="11164829" y="504055"/>
                  <a:pt x="11165322" y="500232"/>
                  <a:pt x="11165322" y="495463"/>
                </a:cubicBezTo>
                <a:cubicBezTo>
                  <a:pt x="11165322" y="495463"/>
                  <a:pt x="11165322" y="495463"/>
                  <a:pt x="11165322" y="491146"/>
                </a:cubicBezTo>
                <a:cubicBezTo>
                  <a:pt x="11165322" y="491146"/>
                  <a:pt x="11165322" y="491146"/>
                  <a:pt x="11165322" y="486871"/>
                </a:cubicBezTo>
                <a:cubicBezTo>
                  <a:pt x="11165322" y="486871"/>
                  <a:pt x="11165322" y="486871"/>
                  <a:pt x="11165322" y="482554"/>
                </a:cubicBezTo>
                <a:cubicBezTo>
                  <a:pt x="11165322" y="482554"/>
                  <a:pt x="11165322" y="482554"/>
                  <a:pt x="11165322" y="478731"/>
                </a:cubicBezTo>
                <a:cubicBezTo>
                  <a:pt x="11165322" y="473962"/>
                  <a:pt x="11164829" y="470139"/>
                  <a:pt x="11163883" y="466809"/>
                </a:cubicBezTo>
                <a:cubicBezTo>
                  <a:pt x="11162444" y="463479"/>
                  <a:pt x="11161005" y="460602"/>
                  <a:pt x="11158621" y="458217"/>
                </a:cubicBezTo>
                <a:cubicBezTo>
                  <a:pt x="11156688" y="455833"/>
                  <a:pt x="11153852" y="454394"/>
                  <a:pt x="11150480" y="452955"/>
                </a:cubicBezTo>
                <a:cubicBezTo>
                  <a:pt x="11147150" y="452009"/>
                  <a:pt x="11143327" y="451516"/>
                  <a:pt x="11139051" y="451516"/>
                </a:cubicBezTo>
                <a:cubicBezTo>
                  <a:pt x="11139051" y="451516"/>
                  <a:pt x="11139051" y="451516"/>
                  <a:pt x="11132843" y="451516"/>
                </a:cubicBezTo>
                <a:cubicBezTo>
                  <a:pt x="11132843" y="451516"/>
                  <a:pt x="11132843" y="451516"/>
                  <a:pt x="11126635" y="451516"/>
                </a:cubicBezTo>
                <a:cubicBezTo>
                  <a:pt x="11126635" y="451516"/>
                  <a:pt x="11126635" y="451516"/>
                  <a:pt x="11120386" y="451516"/>
                </a:cubicBezTo>
                <a:cubicBezTo>
                  <a:pt x="11120386" y="451516"/>
                  <a:pt x="11120386" y="451516"/>
                  <a:pt x="11114178" y="451516"/>
                </a:cubicBezTo>
                <a:close/>
                <a:moveTo>
                  <a:pt x="11194882" y="451516"/>
                </a:moveTo>
                <a:lnTo>
                  <a:pt x="11189128" y="469193"/>
                </a:lnTo>
                <a:lnTo>
                  <a:pt x="11183908" y="487323"/>
                </a:lnTo>
                <a:lnTo>
                  <a:pt x="11178155" y="505494"/>
                </a:lnTo>
                <a:lnTo>
                  <a:pt x="11172442" y="523171"/>
                </a:lnTo>
                <a:lnTo>
                  <a:pt x="11174826" y="523171"/>
                </a:lnTo>
                <a:lnTo>
                  <a:pt x="11177209" y="523171"/>
                </a:lnTo>
                <a:lnTo>
                  <a:pt x="11179593" y="523171"/>
                </a:lnTo>
                <a:lnTo>
                  <a:pt x="11181977" y="523171"/>
                </a:lnTo>
                <a:lnTo>
                  <a:pt x="11183908" y="517416"/>
                </a:lnTo>
                <a:lnTo>
                  <a:pt x="11185799" y="511208"/>
                </a:lnTo>
                <a:lnTo>
                  <a:pt x="11187731" y="505494"/>
                </a:lnTo>
                <a:lnTo>
                  <a:pt x="11189621" y="499286"/>
                </a:lnTo>
                <a:lnTo>
                  <a:pt x="11195827" y="499286"/>
                </a:lnTo>
                <a:lnTo>
                  <a:pt x="11202033" y="499286"/>
                </a:lnTo>
                <a:lnTo>
                  <a:pt x="11208732" y="499286"/>
                </a:lnTo>
                <a:lnTo>
                  <a:pt x="11214938" y="499286"/>
                </a:lnTo>
                <a:lnTo>
                  <a:pt x="11216828" y="505494"/>
                </a:lnTo>
                <a:lnTo>
                  <a:pt x="11218760" y="511208"/>
                </a:lnTo>
                <a:lnTo>
                  <a:pt x="11220198" y="517416"/>
                </a:lnTo>
                <a:lnTo>
                  <a:pt x="11222089" y="523171"/>
                </a:lnTo>
                <a:lnTo>
                  <a:pt x="11224473" y="523171"/>
                </a:lnTo>
                <a:lnTo>
                  <a:pt x="11226856" y="523171"/>
                </a:lnTo>
                <a:lnTo>
                  <a:pt x="11229240" y="523171"/>
                </a:lnTo>
                <a:lnTo>
                  <a:pt x="11232117" y="523171"/>
                </a:lnTo>
                <a:lnTo>
                  <a:pt x="11226404" y="505494"/>
                </a:lnTo>
                <a:lnTo>
                  <a:pt x="11220650" y="487323"/>
                </a:lnTo>
                <a:lnTo>
                  <a:pt x="11214938" y="469193"/>
                </a:lnTo>
                <a:lnTo>
                  <a:pt x="11209677" y="451516"/>
                </a:lnTo>
                <a:lnTo>
                  <a:pt x="11205855" y="451516"/>
                </a:lnTo>
                <a:lnTo>
                  <a:pt x="11202033" y="451516"/>
                </a:lnTo>
                <a:lnTo>
                  <a:pt x="11198704" y="451516"/>
                </a:lnTo>
                <a:close/>
                <a:moveTo>
                  <a:pt x="11243775" y="451516"/>
                </a:moveTo>
                <a:cubicBezTo>
                  <a:pt x="11243775" y="451516"/>
                  <a:pt x="11243775" y="451516"/>
                  <a:pt x="11243775" y="469193"/>
                </a:cubicBezTo>
                <a:cubicBezTo>
                  <a:pt x="11243775" y="469193"/>
                  <a:pt x="11243775" y="469193"/>
                  <a:pt x="11243775" y="487323"/>
                </a:cubicBezTo>
                <a:cubicBezTo>
                  <a:pt x="11243775" y="487323"/>
                  <a:pt x="11243775" y="487323"/>
                  <a:pt x="11243775" y="505494"/>
                </a:cubicBezTo>
                <a:cubicBezTo>
                  <a:pt x="11243775" y="505494"/>
                  <a:pt x="11243775" y="505494"/>
                  <a:pt x="11243775" y="523171"/>
                </a:cubicBezTo>
                <a:cubicBezTo>
                  <a:pt x="11243775" y="523171"/>
                  <a:pt x="11243775" y="523171"/>
                  <a:pt x="11246165" y="523171"/>
                </a:cubicBezTo>
                <a:cubicBezTo>
                  <a:pt x="11246165" y="523171"/>
                  <a:pt x="11246165" y="523171"/>
                  <a:pt x="11248555" y="523171"/>
                </a:cubicBezTo>
                <a:cubicBezTo>
                  <a:pt x="11248555" y="523171"/>
                  <a:pt x="11248555" y="523171"/>
                  <a:pt x="11250946" y="523171"/>
                </a:cubicBezTo>
                <a:cubicBezTo>
                  <a:pt x="11250946" y="523171"/>
                  <a:pt x="11250946" y="523171"/>
                  <a:pt x="11253336" y="523171"/>
                </a:cubicBezTo>
                <a:cubicBezTo>
                  <a:pt x="11253336" y="523171"/>
                  <a:pt x="11253336" y="523171"/>
                  <a:pt x="11253336" y="515031"/>
                </a:cubicBezTo>
                <a:cubicBezTo>
                  <a:pt x="11253336" y="515031"/>
                  <a:pt x="11253336" y="515031"/>
                  <a:pt x="11253336" y="507385"/>
                </a:cubicBezTo>
                <a:cubicBezTo>
                  <a:pt x="11253336" y="507385"/>
                  <a:pt x="11253336" y="507385"/>
                  <a:pt x="11253336" y="499286"/>
                </a:cubicBezTo>
                <a:cubicBezTo>
                  <a:pt x="11253336" y="499286"/>
                  <a:pt x="11253336" y="499286"/>
                  <a:pt x="11253336" y="491146"/>
                </a:cubicBezTo>
                <a:cubicBezTo>
                  <a:pt x="11253336" y="491146"/>
                  <a:pt x="11253336" y="491146"/>
                  <a:pt x="11257663" y="491146"/>
                </a:cubicBezTo>
                <a:cubicBezTo>
                  <a:pt x="11257663" y="491146"/>
                  <a:pt x="11257663" y="491146"/>
                  <a:pt x="11261495" y="491146"/>
                </a:cubicBezTo>
                <a:cubicBezTo>
                  <a:pt x="11261495" y="491146"/>
                  <a:pt x="11261495" y="491146"/>
                  <a:pt x="11265781" y="491146"/>
                </a:cubicBezTo>
                <a:cubicBezTo>
                  <a:pt x="11265781" y="491146"/>
                  <a:pt x="11265781" y="491146"/>
                  <a:pt x="11269614" y="491146"/>
                </a:cubicBezTo>
                <a:cubicBezTo>
                  <a:pt x="11273446" y="491146"/>
                  <a:pt x="11276826" y="490694"/>
                  <a:pt x="11279669" y="490201"/>
                </a:cubicBezTo>
                <a:cubicBezTo>
                  <a:pt x="11282554" y="489255"/>
                  <a:pt x="11284944" y="487816"/>
                  <a:pt x="11286840" y="485925"/>
                </a:cubicBezTo>
                <a:cubicBezTo>
                  <a:pt x="11288777" y="484486"/>
                  <a:pt x="11290219" y="482102"/>
                  <a:pt x="11291167" y="479676"/>
                </a:cubicBezTo>
                <a:cubicBezTo>
                  <a:pt x="11292609" y="477292"/>
                  <a:pt x="11293104" y="474455"/>
                  <a:pt x="11293104" y="471125"/>
                </a:cubicBezTo>
                <a:cubicBezTo>
                  <a:pt x="11293104" y="468248"/>
                  <a:pt x="11292609" y="465370"/>
                  <a:pt x="11291661" y="462492"/>
                </a:cubicBezTo>
                <a:cubicBezTo>
                  <a:pt x="11290672" y="460108"/>
                  <a:pt x="11289271" y="458217"/>
                  <a:pt x="11287334" y="456285"/>
                </a:cubicBezTo>
                <a:cubicBezTo>
                  <a:pt x="11284944" y="454846"/>
                  <a:pt x="11282554" y="453448"/>
                  <a:pt x="11279669" y="452462"/>
                </a:cubicBezTo>
                <a:cubicBezTo>
                  <a:pt x="11276826" y="452009"/>
                  <a:pt x="11273446" y="451516"/>
                  <a:pt x="11269614" y="451516"/>
                </a:cubicBezTo>
                <a:lnTo>
                  <a:pt x="11263391" y="451516"/>
                </a:lnTo>
                <a:cubicBezTo>
                  <a:pt x="11263391" y="451516"/>
                  <a:pt x="11263391" y="451516"/>
                  <a:pt x="11256715" y="451516"/>
                </a:cubicBezTo>
                <a:cubicBezTo>
                  <a:pt x="11256715" y="451516"/>
                  <a:pt x="11256715" y="451516"/>
                  <a:pt x="11250492" y="451516"/>
                </a:cubicBezTo>
                <a:cubicBezTo>
                  <a:pt x="11250492" y="451516"/>
                  <a:pt x="11250492" y="451516"/>
                  <a:pt x="11243775" y="451516"/>
                </a:cubicBezTo>
                <a:close/>
                <a:moveTo>
                  <a:pt x="11300587" y="451516"/>
                </a:moveTo>
                <a:lnTo>
                  <a:pt x="11300587" y="453448"/>
                </a:lnTo>
                <a:lnTo>
                  <a:pt x="11300587" y="455832"/>
                </a:lnTo>
                <a:lnTo>
                  <a:pt x="11300587" y="458217"/>
                </a:lnTo>
                <a:lnTo>
                  <a:pt x="11300587" y="460601"/>
                </a:lnTo>
                <a:lnTo>
                  <a:pt x="11305821" y="460601"/>
                </a:lnTo>
                <a:lnTo>
                  <a:pt x="11310643" y="460601"/>
                </a:lnTo>
                <a:lnTo>
                  <a:pt x="11315876" y="460601"/>
                </a:lnTo>
                <a:lnTo>
                  <a:pt x="11321152" y="460601"/>
                </a:lnTo>
                <a:lnTo>
                  <a:pt x="11321152" y="476346"/>
                </a:lnTo>
                <a:lnTo>
                  <a:pt x="11321152" y="491639"/>
                </a:lnTo>
                <a:lnTo>
                  <a:pt x="11321152" y="507384"/>
                </a:lnTo>
                <a:lnTo>
                  <a:pt x="11321152" y="523171"/>
                </a:lnTo>
                <a:lnTo>
                  <a:pt x="11323542" y="523171"/>
                </a:lnTo>
                <a:lnTo>
                  <a:pt x="11325932" y="523171"/>
                </a:lnTo>
                <a:lnTo>
                  <a:pt x="11328322" y="523171"/>
                </a:lnTo>
                <a:lnTo>
                  <a:pt x="11330713" y="523171"/>
                </a:lnTo>
                <a:lnTo>
                  <a:pt x="11330713" y="507384"/>
                </a:lnTo>
                <a:lnTo>
                  <a:pt x="11330713" y="491639"/>
                </a:lnTo>
                <a:lnTo>
                  <a:pt x="11330713" y="476346"/>
                </a:lnTo>
                <a:lnTo>
                  <a:pt x="11330713" y="460601"/>
                </a:lnTo>
                <a:lnTo>
                  <a:pt x="11335534" y="460601"/>
                </a:lnTo>
                <a:lnTo>
                  <a:pt x="11340809" y="460601"/>
                </a:lnTo>
                <a:lnTo>
                  <a:pt x="11346043" y="460601"/>
                </a:lnTo>
                <a:lnTo>
                  <a:pt x="11350824" y="460601"/>
                </a:lnTo>
                <a:lnTo>
                  <a:pt x="11350824" y="458217"/>
                </a:lnTo>
                <a:lnTo>
                  <a:pt x="11350824" y="455832"/>
                </a:lnTo>
                <a:lnTo>
                  <a:pt x="11350824" y="453448"/>
                </a:lnTo>
                <a:lnTo>
                  <a:pt x="11350824" y="451516"/>
                </a:lnTo>
                <a:lnTo>
                  <a:pt x="11338378" y="451516"/>
                </a:lnTo>
                <a:lnTo>
                  <a:pt x="11325932" y="451516"/>
                </a:lnTo>
                <a:lnTo>
                  <a:pt x="11313033" y="451516"/>
                </a:lnTo>
                <a:close/>
                <a:moveTo>
                  <a:pt x="11408222" y="451516"/>
                </a:moveTo>
                <a:lnTo>
                  <a:pt x="11408222" y="453448"/>
                </a:lnTo>
                <a:lnTo>
                  <a:pt x="11408222" y="455832"/>
                </a:lnTo>
                <a:lnTo>
                  <a:pt x="11408222" y="458216"/>
                </a:lnTo>
                <a:lnTo>
                  <a:pt x="11408222" y="460601"/>
                </a:lnTo>
                <a:lnTo>
                  <a:pt x="11413483" y="460601"/>
                </a:lnTo>
                <a:lnTo>
                  <a:pt x="11418252" y="460601"/>
                </a:lnTo>
                <a:lnTo>
                  <a:pt x="11423472" y="460601"/>
                </a:lnTo>
                <a:lnTo>
                  <a:pt x="11428733" y="460601"/>
                </a:lnTo>
                <a:lnTo>
                  <a:pt x="11428733" y="476346"/>
                </a:lnTo>
                <a:lnTo>
                  <a:pt x="11428733" y="491639"/>
                </a:lnTo>
                <a:lnTo>
                  <a:pt x="11428733" y="507384"/>
                </a:lnTo>
                <a:lnTo>
                  <a:pt x="11428733" y="523171"/>
                </a:lnTo>
                <a:lnTo>
                  <a:pt x="11431117" y="523171"/>
                </a:lnTo>
                <a:lnTo>
                  <a:pt x="11433501" y="523171"/>
                </a:lnTo>
                <a:lnTo>
                  <a:pt x="11435885" y="523171"/>
                </a:lnTo>
                <a:lnTo>
                  <a:pt x="11438311" y="523171"/>
                </a:lnTo>
                <a:lnTo>
                  <a:pt x="11438311" y="507384"/>
                </a:lnTo>
                <a:lnTo>
                  <a:pt x="11438311" y="491639"/>
                </a:lnTo>
                <a:lnTo>
                  <a:pt x="11438311" y="476346"/>
                </a:lnTo>
                <a:lnTo>
                  <a:pt x="11438311" y="460601"/>
                </a:lnTo>
                <a:lnTo>
                  <a:pt x="11443079" y="460601"/>
                </a:lnTo>
                <a:lnTo>
                  <a:pt x="11448340" y="460601"/>
                </a:lnTo>
                <a:lnTo>
                  <a:pt x="11453560" y="460601"/>
                </a:lnTo>
                <a:lnTo>
                  <a:pt x="11458822" y="460601"/>
                </a:lnTo>
                <a:lnTo>
                  <a:pt x="11458822" y="458216"/>
                </a:lnTo>
                <a:lnTo>
                  <a:pt x="11458822" y="455832"/>
                </a:lnTo>
                <a:lnTo>
                  <a:pt x="11458822" y="453448"/>
                </a:lnTo>
                <a:lnTo>
                  <a:pt x="11458822" y="451516"/>
                </a:lnTo>
                <a:lnTo>
                  <a:pt x="11445915" y="451516"/>
                </a:lnTo>
                <a:lnTo>
                  <a:pt x="11433501" y="451516"/>
                </a:lnTo>
                <a:lnTo>
                  <a:pt x="11420636" y="451516"/>
                </a:lnTo>
                <a:close/>
                <a:moveTo>
                  <a:pt x="11372431" y="451516"/>
                </a:moveTo>
                <a:lnTo>
                  <a:pt x="11366710" y="469193"/>
                </a:lnTo>
                <a:lnTo>
                  <a:pt x="11361442" y="487323"/>
                </a:lnTo>
                <a:lnTo>
                  <a:pt x="11355679" y="505493"/>
                </a:lnTo>
                <a:lnTo>
                  <a:pt x="11349958" y="523171"/>
                </a:lnTo>
                <a:lnTo>
                  <a:pt x="11352345" y="523171"/>
                </a:lnTo>
                <a:lnTo>
                  <a:pt x="11354733" y="523171"/>
                </a:lnTo>
                <a:lnTo>
                  <a:pt x="11357120" y="523171"/>
                </a:lnTo>
                <a:lnTo>
                  <a:pt x="11359507" y="523171"/>
                </a:lnTo>
                <a:lnTo>
                  <a:pt x="11361442" y="517415"/>
                </a:lnTo>
                <a:lnTo>
                  <a:pt x="11363335" y="511207"/>
                </a:lnTo>
                <a:lnTo>
                  <a:pt x="11365270" y="505493"/>
                </a:lnTo>
                <a:lnTo>
                  <a:pt x="11367163" y="499286"/>
                </a:lnTo>
                <a:lnTo>
                  <a:pt x="11373378" y="499286"/>
                </a:lnTo>
                <a:lnTo>
                  <a:pt x="11379634" y="499286"/>
                </a:lnTo>
                <a:lnTo>
                  <a:pt x="11386302" y="499286"/>
                </a:lnTo>
                <a:lnTo>
                  <a:pt x="11392518" y="499286"/>
                </a:lnTo>
                <a:lnTo>
                  <a:pt x="11394452" y="505493"/>
                </a:lnTo>
                <a:lnTo>
                  <a:pt x="11396346" y="511207"/>
                </a:lnTo>
                <a:lnTo>
                  <a:pt x="11397786" y="517415"/>
                </a:lnTo>
                <a:lnTo>
                  <a:pt x="11399680" y="523171"/>
                </a:lnTo>
                <a:lnTo>
                  <a:pt x="11402108" y="523171"/>
                </a:lnTo>
                <a:lnTo>
                  <a:pt x="11404495" y="523171"/>
                </a:lnTo>
                <a:lnTo>
                  <a:pt x="11406883" y="523171"/>
                </a:lnTo>
                <a:lnTo>
                  <a:pt x="11409270" y="523171"/>
                </a:lnTo>
                <a:lnTo>
                  <a:pt x="11404001" y="505493"/>
                </a:lnTo>
                <a:lnTo>
                  <a:pt x="11398280" y="487323"/>
                </a:lnTo>
                <a:lnTo>
                  <a:pt x="11392518" y="469193"/>
                </a:lnTo>
                <a:lnTo>
                  <a:pt x="11386796" y="451516"/>
                </a:lnTo>
                <a:lnTo>
                  <a:pt x="11383462" y="451516"/>
                </a:lnTo>
                <a:lnTo>
                  <a:pt x="11379634" y="451516"/>
                </a:lnTo>
                <a:lnTo>
                  <a:pt x="11376259" y="451516"/>
                </a:lnTo>
                <a:close/>
                <a:moveTo>
                  <a:pt x="11470842" y="451515"/>
                </a:moveTo>
                <a:lnTo>
                  <a:pt x="11470842" y="469193"/>
                </a:lnTo>
                <a:lnTo>
                  <a:pt x="11470842" y="487322"/>
                </a:lnTo>
                <a:lnTo>
                  <a:pt x="11470842" y="505493"/>
                </a:lnTo>
                <a:lnTo>
                  <a:pt x="11470842" y="523170"/>
                </a:lnTo>
                <a:lnTo>
                  <a:pt x="11473237" y="523170"/>
                </a:lnTo>
                <a:lnTo>
                  <a:pt x="11475631" y="523170"/>
                </a:lnTo>
                <a:lnTo>
                  <a:pt x="11478026" y="523170"/>
                </a:lnTo>
                <a:lnTo>
                  <a:pt x="11480421" y="523170"/>
                </a:lnTo>
                <a:lnTo>
                  <a:pt x="11480421" y="505493"/>
                </a:lnTo>
                <a:lnTo>
                  <a:pt x="11480421" y="487322"/>
                </a:lnTo>
                <a:lnTo>
                  <a:pt x="11480421" y="469193"/>
                </a:lnTo>
                <a:lnTo>
                  <a:pt x="11480421" y="451515"/>
                </a:lnTo>
                <a:lnTo>
                  <a:pt x="11478026" y="451515"/>
                </a:lnTo>
                <a:lnTo>
                  <a:pt x="11475631" y="451515"/>
                </a:lnTo>
                <a:lnTo>
                  <a:pt x="11473237" y="451515"/>
                </a:lnTo>
                <a:close/>
                <a:moveTo>
                  <a:pt x="11563230" y="451515"/>
                </a:moveTo>
                <a:lnTo>
                  <a:pt x="11563230" y="469193"/>
                </a:lnTo>
                <a:lnTo>
                  <a:pt x="11563230" y="487322"/>
                </a:lnTo>
                <a:lnTo>
                  <a:pt x="11563230" y="505493"/>
                </a:lnTo>
                <a:lnTo>
                  <a:pt x="11563230" y="523170"/>
                </a:lnTo>
                <a:lnTo>
                  <a:pt x="11565618" y="523170"/>
                </a:lnTo>
                <a:lnTo>
                  <a:pt x="11568005" y="523170"/>
                </a:lnTo>
                <a:lnTo>
                  <a:pt x="11570393" y="523170"/>
                </a:lnTo>
                <a:lnTo>
                  <a:pt x="11572780" y="523170"/>
                </a:lnTo>
                <a:lnTo>
                  <a:pt x="11572780" y="509768"/>
                </a:lnTo>
                <a:lnTo>
                  <a:pt x="11572780" y="496407"/>
                </a:lnTo>
                <a:lnTo>
                  <a:pt x="11572780" y="482553"/>
                </a:lnTo>
                <a:lnTo>
                  <a:pt x="11572780" y="469193"/>
                </a:lnTo>
                <a:lnTo>
                  <a:pt x="11581877" y="482553"/>
                </a:lnTo>
                <a:lnTo>
                  <a:pt x="11590481" y="496407"/>
                </a:lnTo>
                <a:lnTo>
                  <a:pt x="11599084" y="509768"/>
                </a:lnTo>
                <a:lnTo>
                  <a:pt x="11608182" y="523170"/>
                </a:lnTo>
                <a:lnTo>
                  <a:pt x="11610075" y="523170"/>
                </a:lnTo>
                <a:lnTo>
                  <a:pt x="11612504" y="523170"/>
                </a:lnTo>
                <a:lnTo>
                  <a:pt x="11614891" y="523170"/>
                </a:lnTo>
                <a:lnTo>
                  <a:pt x="11617279" y="523170"/>
                </a:lnTo>
                <a:lnTo>
                  <a:pt x="11617279" y="505493"/>
                </a:lnTo>
                <a:lnTo>
                  <a:pt x="11617279" y="487322"/>
                </a:lnTo>
                <a:lnTo>
                  <a:pt x="11617279" y="469193"/>
                </a:lnTo>
                <a:lnTo>
                  <a:pt x="11617279" y="451515"/>
                </a:lnTo>
                <a:lnTo>
                  <a:pt x="11614891" y="451515"/>
                </a:lnTo>
                <a:lnTo>
                  <a:pt x="11612504" y="451515"/>
                </a:lnTo>
                <a:lnTo>
                  <a:pt x="11610075" y="451515"/>
                </a:lnTo>
                <a:lnTo>
                  <a:pt x="11607688" y="451515"/>
                </a:lnTo>
                <a:lnTo>
                  <a:pt x="11607688" y="464917"/>
                </a:lnTo>
                <a:lnTo>
                  <a:pt x="11607688" y="478278"/>
                </a:lnTo>
                <a:lnTo>
                  <a:pt x="11607688" y="492132"/>
                </a:lnTo>
                <a:lnTo>
                  <a:pt x="11607688" y="505493"/>
                </a:lnTo>
                <a:lnTo>
                  <a:pt x="11607235" y="505493"/>
                </a:lnTo>
                <a:lnTo>
                  <a:pt x="11598590" y="492132"/>
                </a:lnTo>
                <a:lnTo>
                  <a:pt x="11589534" y="478278"/>
                </a:lnTo>
                <a:lnTo>
                  <a:pt x="11580931" y="464917"/>
                </a:lnTo>
                <a:lnTo>
                  <a:pt x="11572327" y="451515"/>
                </a:lnTo>
                <a:lnTo>
                  <a:pt x="11569899" y="451515"/>
                </a:lnTo>
                <a:lnTo>
                  <a:pt x="11567511" y="451515"/>
                </a:lnTo>
                <a:lnTo>
                  <a:pt x="11565618" y="451515"/>
                </a:lnTo>
                <a:close/>
                <a:moveTo>
                  <a:pt x="11521488" y="450063"/>
                </a:moveTo>
                <a:cubicBezTo>
                  <a:pt x="11517204" y="450063"/>
                  <a:pt x="11513373" y="450557"/>
                  <a:pt x="11509995" y="451503"/>
                </a:cubicBezTo>
                <a:cubicBezTo>
                  <a:pt x="11506658" y="452942"/>
                  <a:pt x="11503775" y="454381"/>
                  <a:pt x="11501880" y="456767"/>
                </a:cubicBezTo>
                <a:cubicBezTo>
                  <a:pt x="11499490" y="459152"/>
                  <a:pt x="11498049" y="462031"/>
                  <a:pt x="11496607" y="465362"/>
                </a:cubicBezTo>
                <a:cubicBezTo>
                  <a:pt x="11495659" y="468240"/>
                  <a:pt x="11495165" y="472065"/>
                  <a:pt x="11495165" y="476342"/>
                </a:cubicBezTo>
                <a:lnTo>
                  <a:pt x="11495165" y="481606"/>
                </a:lnTo>
                <a:cubicBezTo>
                  <a:pt x="11495165" y="481606"/>
                  <a:pt x="11495165" y="481606"/>
                  <a:pt x="11495165" y="486870"/>
                </a:cubicBezTo>
                <a:cubicBezTo>
                  <a:pt x="11495165" y="486870"/>
                  <a:pt x="11495165" y="486870"/>
                  <a:pt x="11495165" y="492134"/>
                </a:cubicBezTo>
                <a:cubicBezTo>
                  <a:pt x="11495165" y="492134"/>
                  <a:pt x="11495165" y="492134"/>
                  <a:pt x="11495165" y="497398"/>
                </a:cubicBezTo>
                <a:cubicBezTo>
                  <a:pt x="11495165" y="502620"/>
                  <a:pt x="11496112" y="507391"/>
                  <a:pt x="11497554" y="510763"/>
                </a:cubicBezTo>
                <a:cubicBezTo>
                  <a:pt x="11498996" y="514588"/>
                  <a:pt x="11500891" y="516973"/>
                  <a:pt x="11503775" y="519358"/>
                </a:cubicBezTo>
                <a:cubicBezTo>
                  <a:pt x="11506164" y="521250"/>
                  <a:pt x="11509048" y="522689"/>
                  <a:pt x="11512384" y="523635"/>
                </a:cubicBezTo>
                <a:cubicBezTo>
                  <a:pt x="11515268" y="524622"/>
                  <a:pt x="11518646" y="524622"/>
                  <a:pt x="11521488" y="524622"/>
                </a:cubicBezTo>
                <a:cubicBezTo>
                  <a:pt x="11524825" y="524622"/>
                  <a:pt x="11528203" y="524622"/>
                  <a:pt x="11531045" y="523635"/>
                </a:cubicBezTo>
                <a:cubicBezTo>
                  <a:pt x="11534423" y="522689"/>
                  <a:pt x="11537266" y="521250"/>
                  <a:pt x="11539696" y="519358"/>
                </a:cubicBezTo>
                <a:cubicBezTo>
                  <a:pt x="11542085" y="516973"/>
                  <a:pt x="11544475" y="514588"/>
                  <a:pt x="11545917" y="510763"/>
                </a:cubicBezTo>
                <a:cubicBezTo>
                  <a:pt x="11547358" y="507391"/>
                  <a:pt x="11548306" y="502620"/>
                  <a:pt x="11548306" y="497398"/>
                </a:cubicBezTo>
                <a:cubicBezTo>
                  <a:pt x="11548306" y="497398"/>
                  <a:pt x="11548306" y="497398"/>
                  <a:pt x="11548306" y="492134"/>
                </a:cubicBezTo>
                <a:cubicBezTo>
                  <a:pt x="11548306" y="492134"/>
                  <a:pt x="11548306" y="492134"/>
                  <a:pt x="11548306" y="486870"/>
                </a:cubicBezTo>
                <a:cubicBezTo>
                  <a:pt x="11548306" y="486870"/>
                  <a:pt x="11548306" y="486870"/>
                  <a:pt x="11548306" y="481606"/>
                </a:cubicBezTo>
                <a:cubicBezTo>
                  <a:pt x="11548306" y="481606"/>
                  <a:pt x="11548306" y="481606"/>
                  <a:pt x="11548306" y="476342"/>
                </a:cubicBezTo>
                <a:cubicBezTo>
                  <a:pt x="11548306" y="472065"/>
                  <a:pt x="11547358" y="468240"/>
                  <a:pt x="11546370" y="465362"/>
                </a:cubicBezTo>
                <a:cubicBezTo>
                  <a:pt x="11545422" y="462031"/>
                  <a:pt x="11543527" y="459152"/>
                  <a:pt x="11541591" y="456767"/>
                </a:cubicBezTo>
                <a:cubicBezTo>
                  <a:pt x="11539202" y="454381"/>
                  <a:pt x="11536318" y="452942"/>
                  <a:pt x="11532981" y="451503"/>
                </a:cubicBezTo>
                <a:cubicBezTo>
                  <a:pt x="11530098" y="450557"/>
                  <a:pt x="11526267" y="450063"/>
                  <a:pt x="11521488" y="450063"/>
                </a:cubicBezTo>
                <a:close/>
                <a:moveTo>
                  <a:pt x="10643857" y="448608"/>
                </a:moveTo>
                <a:cubicBezTo>
                  <a:pt x="10653270" y="451909"/>
                  <a:pt x="10653270" y="451909"/>
                  <a:pt x="10653270" y="451909"/>
                </a:cubicBezTo>
                <a:cubicBezTo>
                  <a:pt x="10662214" y="455210"/>
                  <a:pt x="10662214" y="455210"/>
                  <a:pt x="10662214" y="455210"/>
                </a:cubicBezTo>
                <a:cubicBezTo>
                  <a:pt x="10671627" y="458490"/>
                  <a:pt x="10671627" y="458490"/>
                  <a:pt x="10671627" y="458490"/>
                </a:cubicBezTo>
                <a:cubicBezTo>
                  <a:pt x="10680550" y="461791"/>
                  <a:pt x="10680550" y="461791"/>
                  <a:pt x="10680550" y="461791"/>
                </a:cubicBezTo>
                <a:cubicBezTo>
                  <a:pt x="10689963" y="465091"/>
                  <a:pt x="10689963" y="465091"/>
                  <a:pt x="10689963" y="465091"/>
                </a:cubicBezTo>
                <a:cubicBezTo>
                  <a:pt x="10699355" y="468392"/>
                  <a:pt x="10699355" y="468392"/>
                  <a:pt x="10699355" y="468392"/>
                </a:cubicBezTo>
                <a:cubicBezTo>
                  <a:pt x="10708320" y="471672"/>
                  <a:pt x="10708320" y="471672"/>
                  <a:pt x="10708320" y="471672"/>
                </a:cubicBezTo>
                <a:cubicBezTo>
                  <a:pt x="10717733" y="474973"/>
                  <a:pt x="10717733" y="474973"/>
                  <a:pt x="10717733" y="474973"/>
                </a:cubicBezTo>
                <a:cubicBezTo>
                  <a:pt x="10709726" y="481084"/>
                  <a:pt x="10709726" y="481084"/>
                  <a:pt x="10709726" y="481084"/>
                </a:cubicBezTo>
                <a:cubicBezTo>
                  <a:pt x="10701740" y="486728"/>
                  <a:pt x="10701740" y="486728"/>
                  <a:pt x="10701740" y="486728"/>
                </a:cubicBezTo>
                <a:cubicBezTo>
                  <a:pt x="10693711" y="492861"/>
                  <a:pt x="10693711" y="492861"/>
                  <a:pt x="10693711" y="492861"/>
                </a:cubicBezTo>
                <a:cubicBezTo>
                  <a:pt x="10685746" y="498526"/>
                  <a:pt x="10685746" y="498526"/>
                  <a:pt x="10685746" y="498526"/>
                </a:cubicBezTo>
                <a:cubicBezTo>
                  <a:pt x="10677739" y="504637"/>
                  <a:pt x="10677739" y="504637"/>
                  <a:pt x="10677739" y="504637"/>
                </a:cubicBezTo>
                <a:cubicBezTo>
                  <a:pt x="10669732" y="510281"/>
                  <a:pt x="10669732" y="510281"/>
                  <a:pt x="10669732" y="510281"/>
                </a:cubicBezTo>
                <a:cubicBezTo>
                  <a:pt x="10661724" y="515924"/>
                  <a:pt x="10661724" y="515924"/>
                  <a:pt x="10661724" y="515924"/>
                </a:cubicBezTo>
                <a:lnTo>
                  <a:pt x="10653738" y="522036"/>
                </a:lnTo>
                <a:cubicBezTo>
                  <a:pt x="10652311" y="512623"/>
                  <a:pt x="10652311" y="512623"/>
                  <a:pt x="10652311" y="512623"/>
                </a:cubicBezTo>
                <a:cubicBezTo>
                  <a:pt x="10651374" y="503679"/>
                  <a:pt x="10651374" y="503679"/>
                  <a:pt x="10651374" y="503679"/>
                </a:cubicBezTo>
                <a:cubicBezTo>
                  <a:pt x="10649969" y="494266"/>
                  <a:pt x="10649969" y="494266"/>
                  <a:pt x="10649969" y="494266"/>
                </a:cubicBezTo>
                <a:cubicBezTo>
                  <a:pt x="10648542" y="485344"/>
                  <a:pt x="10648542" y="485344"/>
                  <a:pt x="10648542" y="485344"/>
                </a:cubicBezTo>
                <a:cubicBezTo>
                  <a:pt x="10647605" y="475931"/>
                  <a:pt x="10647605" y="475931"/>
                  <a:pt x="10647605" y="475931"/>
                </a:cubicBezTo>
                <a:cubicBezTo>
                  <a:pt x="10646199" y="466965"/>
                  <a:pt x="10646199" y="466965"/>
                  <a:pt x="10646199" y="466965"/>
                </a:cubicBezTo>
                <a:cubicBezTo>
                  <a:pt x="10645262" y="457553"/>
                  <a:pt x="10645262" y="457553"/>
                  <a:pt x="10645262" y="457553"/>
                </a:cubicBezTo>
                <a:cubicBezTo>
                  <a:pt x="10643857" y="448608"/>
                  <a:pt x="10643857" y="448608"/>
                  <a:pt x="10643857" y="448608"/>
                </a:cubicBezTo>
                <a:close/>
                <a:moveTo>
                  <a:pt x="10640556" y="448608"/>
                </a:moveTo>
                <a:cubicBezTo>
                  <a:pt x="10641962" y="457553"/>
                  <a:pt x="10641962" y="457553"/>
                  <a:pt x="10641962" y="457553"/>
                </a:cubicBezTo>
                <a:cubicBezTo>
                  <a:pt x="10642899" y="466965"/>
                  <a:pt x="10642899" y="466965"/>
                  <a:pt x="10642899" y="466965"/>
                </a:cubicBezTo>
                <a:cubicBezTo>
                  <a:pt x="10644325" y="475931"/>
                  <a:pt x="10644325" y="475931"/>
                  <a:pt x="10644325" y="475931"/>
                </a:cubicBezTo>
                <a:cubicBezTo>
                  <a:pt x="10645262" y="485344"/>
                  <a:pt x="10645262" y="485344"/>
                  <a:pt x="10645262" y="485344"/>
                </a:cubicBezTo>
                <a:cubicBezTo>
                  <a:pt x="10646668" y="494266"/>
                  <a:pt x="10646668" y="494266"/>
                  <a:pt x="10646668" y="494266"/>
                </a:cubicBezTo>
                <a:cubicBezTo>
                  <a:pt x="10648074" y="503679"/>
                  <a:pt x="10648074" y="503679"/>
                  <a:pt x="10648074" y="503679"/>
                </a:cubicBezTo>
                <a:cubicBezTo>
                  <a:pt x="10649032" y="513092"/>
                  <a:pt x="10649032" y="513092"/>
                  <a:pt x="10649032" y="513092"/>
                </a:cubicBezTo>
                <a:cubicBezTo>
                  <a:pt x="10650437" y="522036"/>
                  <a:pt x="10650437" y="522036"/>
                  <a:pt x="10650437" y="522036"/>
                </a:cubicBezTo>
                <a:lnTo>
                  <a:pt x="10640556" y="516861"/>
                </a:lnTo>
                <a:cubicBezTo>
                  <a:pt x="10630675" y="512155"/>
                  <a:pt x="10630675" y="512155"/>
                  <a:pt x="10630675" y="512155"/>
                </a:cubicBezTo>
                <a:cubicBezTo>
                  <a:pt x="10621262" y="506980"/>
                  <a:pt x="10621262" y="506980"/>
                  <a:pt x="10621262" y="506980"/>
                </a:cubicBezTo>
                <a:cubicBezTo>
                  <a:pt x="10611380" y="502274"/>
                  <a:pt x="10611380" y="502274"/>
                  <a:pt x="10611380" y="502274"/>
                </a:cubicBezTo>
                <a:cubicBezTo>
                  <a:pt x="10601967" y="497099"/>
                  <a:pt x="10601967" y="497099"/>
                  <a:pt x="10601967" y="497099"/>
                </a:cubicBezTo>
                <a:cubicBezTo>
                  <a:pt x="10592065" y="491924"/>
                  <a:pt x="10592065" y="491924"/>
                  <a:pt x="10592065" y="491924"/>
                </a:cubicBezTo>
                <a:cubicBezTo>
                  <a:pt x="10582183" y="487218"/>
                  <a:pt x="10582183" y="487218"/>
                  <a:pt x="10582183" y="487218"/>
                </a:cubicBezTo>
                <a:cubicBezTo>
                  <a:pt x="10572770" y="482043"/>
                  <a:pt x="10572770" y="482043"/>
                  <a:pt x="10572770" y="482043"/>
                </a:cubicBezTo>
                <a:cubicBezTo>
                  <a:pt x="10581246" y="477805"/>
                  <a:pt x="10581246" y="477805"/>
                  <a:pt x="10581246" y="477805"/>
                </a:cubicBezTo>
                <a:cubicBezTo>
                  <a:pt x="10589722" y="473546"/>
                  <a:pt x="10589722" y="473546"/>
                  <a:pt x="10589722" y="473546"/>
                </a:cubicBezTo>
                <a:cubicBezTo>
                  <a:pt x="10598198" y="469329"/>
                  <a:pt x="10598198" y="469329"/>
                  <a:pt x="10598198" y="469329"/>
                </a:cubicBezTo>
                <a:cubicBezTo>
                  <a:pt x="10606652" y="465091"/>
                  <a:pt x="10606652" y="465091"/>
                  <a:pt x="10606652" y="465091"/>
                </a:cubicBezTo>
                <a:cubicBezTo>
                  <a:pt x="10615128" y="461322"/>
                  <a:pt x="10615128" y="461322"/>
                  <a:pt x="10615128" y="461322"/>
                </a:cubicBezTo>
                <a:cubicBezTo>
                  <a:pt x="10623604" y="457084"/>
                  <a:pt x="10623604" y="457084"/>
                  <a:pt x="10623604" y="457084"/>
                </a:cubicBezTo>
                <a:cubicBezTo>
                  <a:pt x="10632080" y="452846"/>
                  <a:pt x="10632080" y="452846"/>
                  <a:pt x="10632080" y="452846"/>
                </a:cubicBezTo>
                <a:cubicBezTo>
                  <a:pt x="10640556" y="448608"/>
                  <a:pt x="10640556" y="448608"/>
                  <a:pt x="10640556" y="448608"/>
                </a:cubicBezTo>
                <a:close/>
                <a:moveTo>
                  <a:pt x="10898005" y="434021"/>
                </a:moveTo>
                <a:lnTo>
                  <a:pt x="10893789" y="442028"/>
                </a:lnTo>
                <a:cubicBezTo>
                  <a:pt x="10889530" y="450035"/>
                  <a:pt x="10889530" y="450035"/>
                  <a:pt x="10889530" y="450035"/>
                </a:cubicBezTo>
                <a:cubicBezTo>
                  <a:pt x="10885313" y="458021"/>
                  <a:pt x="10885313" y="458021"/>
                  <a:pt x="10885313" y="458021"/>
                </a:cubicBezTo>
                <a:cubicBezTo>
                  <a:pt x="10881075" y="466028"/>
                  <a:pt x="10881075" y="466028"/>
                  <a:pt x="10881075" y="466028"/>
                </a:cubicBezTo>
                <a:cubicBezTo>
                  <a:pt x="10877306" y="474036"/>
                  <a:pt x="10877306" y="474036"/>
                  <a:pt x="10877306" y="474036"/>
                </a:cubicBezTo>
                <a:cubicBezTo>
                  <a:pt x="10873068" y="482043"/>
                  <a:pt x="10873068" y="482043"/>
                  <a:pt x="10873068" y="482043"/>
                </a:cubicBezTo>
                <a:cubicBezTo>
                  <a:pt x="10868830" y="490029"/>
                  <a:pt x="10868830" y="490029"/>
                  <a:pt x="10868830" y="490029"/>
                </a:cubicBezTo>
                <a:cubicBezTo>
                  <a:pt x="10864592" y="498036"/>
                  <a:pt x="10864592" y="498036"/>
                  <a:pt x="10864592" y="498036"/>
                </a:cubicBezTo>
                <a:cubicBezTo>
                  <a:pt x="10865060" y="494756"/>
                  <a:pt x="10865060" y="494756"/>
                  <a:pt x="10865060" y="494756"/>
                </a:cubicBezTo>
                <a:cubicBezTo>
                  <a:pt x="10865550" y="491924"/>
                  <a:pt x="10865550" y="491924"/>
                  <a:pt x="10865550" y="491924"/>
                </a:cubicBezTo>
                <a:cubicBezTo>
                  <a:pt x="10865997" y="488623"/>
                  <a:pt x="10865997" y="488623"/>
                  <a:pt x="10865997" y="488623"/>
                </a:cubicBezTo>
                <a:cubicBezTo>
                  <a:pt x="10866466" y="485344"/>
                  <a:pt x="10866466" y="485344"/>
                  <a:pt x="10866466" y="485344"/>
                </a:cubicBezTo>
                <a:cubicBezTo>
                  <a:pt x="10867424" y="482043"/>
                  <a:pt x="10867424" y="482043"/>
                  <a:pt x="10867424" y="482043"/>
                </a:cubicBezTo>
                <a:cubicBezTo>
                  <a:pt x="10867893" y="479210"/>
                  <a:pt x="10867893" y="479210"/>
                  <a:pt x="10867893" y="479210"/>
                </a:cubicBezTo>
                <a:cubicBezTo>
                  <a:pt x="10868361" y="475931"/>
                  <a:pt x="10868361" y="475931"/>
                  <a:pt x="10868361" y="475931"/>
                </a:cubicBezTo>
                <a:cubicBezTo>
                  <a:pt x="10868830" y="472630"/>
                  <a:pt x="10868830" y="472630"/>
                  <a:pt x="10868830" y="472630"/>
                </a:cubicBezTo>
                <a:cubicBezTo>
                  <a:pt x="10869298" y="472630"/>
                  <a:pt x="10869298" y="472630"/>
                  <a:pt x="10869298" y="472630"/>
                </a:cubicBezTo>
                <a:cubicBezTo>
                  <a:pt x="10869767" y="472630"/>
                  <a:pt x="10870704" y="472630"/>
                  <a:pt x="10871194" y="472630"/>
                </a:cubicBezTo>
                <a:cubicBezTo>
                  <a:pt x="10872131" y="472162"/>
                  <a:pt x="10872599" y="472162"/>
                  <a:pt x="10873536" y="471672"/>
                </a:cubicBezTo>
                <a:cubicBezTo>
                  <a:pt x="10874005" y="471672"/>
                  <a:pt x="10874473" y="471203"/>
                  <a:pt x="10875432" y="470735"/>
                </a:cubicBezTo>
                <a:cubicBezTo>
                  <a:pt x="10875879" y="470266"/>
                  <a:pt x="10876347" y="469798"/>
                  <a:pt x="10876837" y="469329"/>
                </a:cubicBezTo>
                <a:cubicBezTo>
                  <a:pt x="10877306" y="468861"/>
                  <a:pt x="10877774" y="468392"/>
                  <a:pt x="10878243" y="467902"/>
                </a:cubicBezTo>
                <a:cubicBezTo>
                  <a:pt x="10878711" y="467434"/>
                  <a:pt x="10878711" y="466497"/>
                  <a:pt x="10879180" y="466028"/>
                </a:cubicBezTo>
                <a:cubicBezTo>
                  <a:pt x="10879648" y="465091"/>
                  <a:pt x="10879648" y="464623"/>
                  <a:pt x="10879648" y="463665"/>
                </a:cubicBezTo>
                <a:cubicBezTo>
                  <a:pt x="10880117" y="463217"/>
                  <a:pt x="10880117" y="462259"/>
                  <a:pt x="10880117" y="461791"/>
                </a:cubicBezTo>
                <a:cubicBezTo>
                  <a:pt x="10880117" y="461322"/>
                  <a:pt x="10880117" y="460854"/>
                  <a:pt x="10880117" y="460854"/>
                </a:cubicBezTo>
                <a:cubicBezTo>
                  <a:pt x="10880117" y="460385"/>
                  <a:pt x="10880117" y="459917"/>
                  <a:pt x="10879648" y="459917"/>
                </a:cubicBezTo>
                <a:cubicBezTo>
                  <a:pt x="10879648" y="459448"/>
                  <a:pt x="10879648" y="459448"/>
                  <a:pt x="10879648" y="458980"/>
                </a:cubicBezTo>
                <a:cubicBezTo>
                  <a:pt x="10879648" y="458490"/>
                  <a:pt x="10879648" y="458490"/>
                  <a:pt x="10879648" y="458021"/>
                </a:cubicBezTo>
                <a:cubicBezTo>
                  <a:pt x="10879180" y="458021"/>
                  <a:pt x="10879180" y="457553"/>
                  <a:pt x="10879180" y="457084"/>
                </a:cubicBezTo>
                <a:lnTo>
                  <a:pt x="10878711" y="456616"/>
                </a:lnTo>
                <a:cubicBezTo>
                  <a:pt x="10878711" y="456147"/>
                  <a:pt x="10878243" y="456147"/>
                  <a:pt x="10878243" y="455679"/>
                </a:cubicBezTo>
                <a:lnTo>
                  <a:pt x="10877774" y="455210"/>
                </a:lnTo>
                <a:cubicBezTo>
                  <a:pt x="10880117" y="452378"/>
                  <a:pt x="10880117" y="452378"/>
                  <a:pt x="10880117" y="452378"/>
                </a:cubicBezTo>
                <a:cubicBezTo>
                  <a:pt x="10882949" y="450035"/>
                  <a:pt x="10882949" y="450035"/>
                  <a:pt x="10882949" y="450035"/>
                </a:cubicBezTo>
                <a:cubicBezTo>
                  <a:pt x="10885313" y="447203"/>
                  <a:pt x="10885313" y="447203"/>
                  <a:pt x="10885313" y="447203"/>
                </a:cubicBezTo>
                <a:cubicBezTo>
                  <a:pt x="10888124" y="444371"/>
                  <a:pt x="10888124" y="444371"/>
                  <a:pt x="10888124" y="444371"/>
                </a:cubicBezTo>
                <a:cubicBezTo>
                  <a:pt x="10890488" y="442028"/>
                  <a:pt x="10890488" y="442028"/>
                  <a:pt x="10890488" y="442028"/>
                </a:cubicBezTo>
                <a:cubicBezTo>
                  <a:pt x="10892830" y="439196"/>
                  <a:pt x="10892830" y="439196"/>
                  <a:pt x="10892830" y="439196"/>
                </a:cubicBezTo>
                <a:cubicBezTo>
                  <a:pt x="10895663" y="436853"/>
                  <a:pt x="10895663" y="436853"/>
                  <a:pt x="10895663" y="436853"/>
                </a:cubicBezTo>
                <a:cubicBezTo>
                  <a:pt x="10898005" y="434021"/>
                  <a:pt x="10898005" y="434021"/>
                  <a:pt x="10898005" y="434021"/>
                </a:cubicBezTo>
                <a:close/>
                <a:moveTo>
                  <a:pt x="10849067" y="411426"/>
                </a:moveTo>
                <a:lnTo>
                  <a:pt x="10849535" y="411426"/>
                </a:lnTo>
                <a:cubicBezTo>
                  <a:pt x="10850004" y="411426"/>
                  <a:pt x="10850004" y="411426"/>
                  <a:pt x="10850004" y="411426"/>
                </a:cubicBezTo>
                <a:cubicBezTo>
                  <a:pt x="10850472" y="411895"/>
                  <a:pt x="10850472" y="411895"/>
                  <a:pt x="10850472" y="411895"/>
                </a:cubicBezTo>
                <a:cubicBezTo>
                  <a:pt x="10850941" y="411895"/>
                  <a:pt x="10850941" y="411895"/>
                  <a:pt x="10850941" y="411895"/>
                </a:cubicBezTo>
                <a:cubicBezTo>
                  <a:pt x="10851409" y="411895"/>
                  <a:pt x="10851409" y="411895"/>
                  <a:pt x="10851878" y="411895"/>
                </a:cubicBezTo>
                <a:cubicBezTo>
                  <a:pt x="10851878" y="411895"/>
                  <a:pt x="10851878" y="411895"/>
                  <a:pt x="10852368" y="411895"/>
                </a:cubicBezTo>
                <a:lnTo>
                  <a:pt x="10852836" y="412363"/>
                </a:lnTo>
                <a:lnTo>
                  <a:pt x="10853284" y="412363"/>
                </a:lnTo>
                <a:cubicBezTo>
                  <a:pt x="10853752" y="412363"/>
                  <a:pt x="10853752" y="412363"/>
                  <a:pt x="10853752" y="412363"/>
                </a:cubicBezTo>
                <a:cubicBezTo>
                  <a:pt x="10853752" y="411895"/>
                  <a:pt x="10853752" y="411895"/>
                  <a:pt x="10853752" y="411895"/>
                </a:cubicBezTo>
                <a:lnTo>
                  <a:pt x="10854242" y="411895"/>
                </a:lnTo>
                <a:lnTo>
                  <a:pt x="10854710" y="411895"/>
                </a:lnTo>
                <a:cubicBezTo>
                  <a:pt x="10855647" y="417070"/>
                  <a:pt x="10855647" y="417070"/>
                  <a:pt x="10855647" y="417070"/>
                </a:cubicBezTo>
                <a:cubicBezTo>
                  <a:pt x="10857053" y="421776"/>
                  <a:pt x="10857053" y="421776"/>
                  <a:pt x="10857053" y="421776"/>
                </a:cubicBezTo>
                <a:cubicBezTo>
                  <a:pt x="10858480" y="426972"/>
                  <a:pt x="10858480" y="426972"/>
                  <a:pt x="10858480" y="426972"/>
                </a:cubicBezTo>
                <a:cubicBezTo>
                  <a:pt x="10859885" y="431657"/>
                  <a:pt x="10859885" y="431657"/>
                  <a:pt x="10859885" y="431657"/>
                </a:cubicBezTo>
                <a:cubicBezTo>
                  <a:pt x="10860822" y="436853"/>
                  <a:pt x="10860822" y="436853"/>
                  <a:pt x="10860822" y="436853"/>
                </a:cubicBezTo>
                <a:cubicBezTo>
                  <a:pt x="10862249" y="441538"/>
                  <a:pt x="10862249" y="441538"/>
                  <a:pt x="10862249" y="441538"/>
                </a:cubicBezTo>
                <a:cubicBezTo>
                  <a:pt x="10863655" y="446734"/>
                  <a:pt x="10863655" y="446734"/>
                  <a:pt x="10863655" y="446734"/>
                </a:cubicBezTo>
                <a:cubicBezTo>
                  <a:pt x="10864592" y="451441"/>
                  <a:pt x="10864592" y="451441"/>
                  <a:pt x="10864592" y="451441"/>
                </a:cubicBezTo>
                <a:cubicBezTo>
                  <a:pt x="10864123" y="451909"/>
                  <a:pt x="10863655" y="451909"/>
                  <a:pt x="10863165" y="452378"/>
                </a:cubicBezTo>
                <a:cubicBezTo>
                  <a:pt x="10863165" y="452378"/>
                  <a:pt x="10862718" y="452846"/>
                  <a:pt x="10862249" y="453336"/>
                </a:cubicBezTo>
                <a:cubicBezTo>
                  <a:pt x="10861781" y="453336"/>
                  <a:pt x="10861291" y="453783"/>
                  <a:pt x="10860822" y="454252"/>
                </a:cubicBezTo>
                <a:cubicBezTo>
                  <a:pt x="10860822" y="454720"/>
                  <a:pt x="10860354" y="455210"/>
                  <a:pt x="10859885" y="455679"/>
                </a:cubicBezTo>
                <a:cubicBezTo>
                  <a:pt x="10859885" y="456147"/>
                  <a:pt x="10859417" y="456616"/>
                  <a:pt x="10859417" y="457084"/>
                </a:cubicBezTo>
                <a:cubicBezTo>
                  <a:pt x="10858948" y="457553"/>
                  <a:pt x="10858948" y="458021"/>
                  <a:pt x="10858480" y="458490"/>
                </a:cubicBezTo>
                <a:cubicBezTo>
                  <a:pt x="10858480" y="458980"/>
                  <a:pt x="10858480" y="459448"/>
                  <a:pt x="10858480" y="459917"/>
                </a:cubicBezTo>
                <a:cubicBezTo>
                  <a:pt x="10858480" y="460385"/>
                  <a:pt x="10858011" y="460854"/>
                  <a:pt x="10858011" y="461791"/>
                </a:cubicBezTo>
                <a:cubicBezTo>
                  <a:pt x="10858011" y="461791"/>
                  <a:pt x="10858011" y="461791"/>
                  <a:pt x="10858011" y="462259"/>
                </a:cubicBezTo>
                <a:cubicBezTo>
                  <a:pt x="10858480" y="462259"/>
                  <a:pt x="10858480" y="462259"/>
                  <a:pt x="10858480" y="462259"/>
                </a:cubicBezTo>
                <a:cubicBezTo>
                  <a:pt x="10858480" y="462749"/>
                  <a:pt x="10858480" y="462749"/>
                  <a:pt x="10858480" y="462749"/>
                </a:cubicBezTo>
                <a:lnTo>
                  <a:pt x="10858480" y="463217"/>
                </a:lnTo>
                <a:cubicBezTo>
                  <a:pt x="10851878" y="465091"/>
                  <a:pt x="10851878" y="465091"/>
                  <a:pt x="10851878" y="465091"/>
                </a:cubicBezTo>
                <a:cubicBezTo>
                  <a:pt x="10845766" y="466965"/>
                  <a:pt x="10845766" y="466965"/>
                  <a:pt x="10845766" y="466965"/>
                </a:cubicBezTo>
                <a:cubicBezTo>
                  <a:pt x="10839654" y="469329"/>
                  <a:pt x="10839654" y="469329"/>
                  <a:pt x="10839654" y="469329"/>
                </a:cubicBezTo>
                <a:cubicBezTo>
                  <a:pt x="10833521" y="471203"/>
                  <a:pt x="10833521" y="471203"/>
                  <a:pt x="10833521" y="471203"/>
                </a:cubicBezTo>
                <a:cubicBezTo>
                  <a:pt x="10826940" y="473099"/>
                  <a:pt x="10826940" y="473099"/>
                  <a:pt x="10826940" y="473099"/>
                </a:cubicBezTo>
                <a:cubicBezTo>
                  <a:pt x="10820828" y="474973"/>
                  <a:pt x="10820828" y="474973"/>
                  <a:pt x="10820828" y="474973"/>
                </a:cubicBezTo>
                <a:cubicBezTo>
                  <a:pt x="10814695" y="476847"/>
                  <a:pt x="10814695" y="476847"/>
                  <a:pt x="10814695" y="476847"/>
                </a:cubicBezTo>
                <a:cubicBezTo>
                  <a:pt x="10808114" y="478742"/>
                  <a:pt x="10808114" y="478742"/>
                  <a:pt x="10808114" y="478742"/>
                </a:cubicBezTo>
                <a:cubicBezTo>
                  <a:pt x="10813289" y="470266"/>
                  <a:pt x="10813289" y="470266"/>
                  <a:pt x="10813289" y="470266"/>
                </a:cubicBezTo>
                <a:cubicBezTo>
                  <a:pt x="10818464" y="461791"/>
                  <a:pt x="10818464" y="461791"/>
                  <a:pt x="10818464" y="461791"/>
                </a:cubicBezTo>
                <a:cubicBezTo>
                  <a:pt x="10823639" y="453336"/>
                  <a:pt x="10823639" y="453336"/>
                  <a:pt x="10823639" y="453336"/>
                </a:cubicBezTo>
                <a:cubicBezTo>
                  <a:pt x="10828814" y="444839"/>
                  <a:pt x="10828814" y="444839"/>
                  <a:pt x="10828814" y="444839"/>
                </a:cubicBezTo>
                <a:cubicBezTo>
                  <a:pt x="10833989" y="436385"/>
                  <a:pt x="10833989" y="436385"/>
                  <a:pt x="10833989" y="436385"/>
                </a:cubicBezTo>
                <a:cubicBezTo>
                  <a:pt x="10838696" y="428356"/>
                  <a:pt x="10838696" y="428356"/>
                  <a:pt x="10838696" y="428356"/>
                </a:cubicBezTo>
                <a:cubicBezTo>
                  <a:pt x="10843871" y="419902"/>
                  <a:pt x="10843871" y="419902"/>
                  <a:pt x="10843871" y="419902"/>
                </a:cubicBezTo>
                <a:cubicBezTo>
                  <a:pt x="10849067" y="411426"/>
                  <a:pt x="10849067" y="411426"/>
                  <a:pt x="10849067" y="411426"/>
                </a:cubicBezTo>
                <a:close/>
                <a:moveTo>
                  <a:pt x="10773274" y="411426"/>
                </a:moveTo>
                <a:cubicBezTo>
                  <a:pt x="10776553" y="419902"/>
                  <a:pt x="10776553" y="419902"/>
                  <a:pt x="10776553" y="419902"/>
                </a:cubicBezTo>
                <a:cubicBezTo>
                  <a:pt x="10780323" y="428846"/>
                  <a:pt x="10780323" y="428846"/>
                  <a:pt x="10780323" y="428846"/>
                </a:cubicBezTo>
                <a:cubicBezTo>
                  <a:pt x="10784092" y="437322"/>
                  <a:pt x="10784092" y="437322"/>
                  <a:pt x="10784092" y="437322"/>
                </a:cubicBezTo>
                <a:cubicBezTo>
                  <a:pt x="10787393" y="445797"/>
                  <a:pt x="10787393" y="445797"/>
                  <a:pt x="10787393" y="445797"/>
                </a:cubicBezTo>
                <a:cubicBezTo>
                  <a:pt x="10791163" y="454252"/>
                  <a:pt x="10791163" y="454252"/>
                  <a:pt x="10791163" y="454252"/>
                </a:cubicBezTo>
                <a:cubicBezTo>
                  <a:pt x="10794932" y="462749"/>
                  <a:pt x="10794932" y="462749"/>
                  <a:pt x="10794932" y="462749"/>
                </a:cubicBezTo>
                <a:cubicBezTo>
                  <a:pt x="10798233" y="471203"/>
                  <a:pt x="10798233" y="471203"/>
                  <a:pt x="10798233" y="471203"/>
                </a:cubicBezTo>
                <a:cubicBezTo>
                  <a:pt x="10801981" y="479679"/>
                  <a:pt x="10801981" y="479679"/>
                  <a:pt x="10801981" y="479679"/>
                </a:cubicBezTo>
                <a:cubicBezTo>
                  <a:pt x="10792100" y="479210"/>
                  <a:pt x="10792100" y="479210"/>
                  <a:pt x="10792100" y="479210"/>
                </a:cubicBezTo>
                <a:cubicBezTo>
                  <a:pt x="10782687" y="478273"/>
                  <a:pt x="10782687" y="478273"/>
                  <a:pt x="10782687" y="478273"/>
                </a:cubicBezTo>
                <a:cubicBezTo>
                  <a:pt x="10772805" y="477315"/>
                  <a:pt x="10772805" y="477315"/>
                  <a:pt x="10772805" y="477315"/>
                </a:cubicBezTo>
                <a:cubicBezTo>
                  <a:pt x="10762924" y="476378"/>
                  <a:pt x="10762924" y="476378"/>
                  <a:pt x="10762924" y="476378"/>
                </a:cubicBezTo>
                <a:cubicBezTo>
                  <a:pt x="10753511" y="475931"/>
                  <a:pt x="10753511" y="475931"/>
                  <a:pt x="10753511" y="475931"/>
                </a:cubicBezTo>
                <a:cubicBezTo>
                  <a:pt x="10743629" y="474973"/>
                  <a:pt x="10743629" y="474973"/>
                  <a:pt x="10743629" y="474973"/>
                </a:cubicBezTo>
                <a:cubicBezTo>
                  <a:pt x="10734195" y="474036"/>
                  <a:pt x="10734195" y="474036"/>
                  <a:pt x="10734195" y="474036"/>
                </a:cubicBezTo>
                <a:cubicBezTo>
                  <a:pt x="10724314" y="473099"/>
                  <a:pt x="10724314" y="473099"/>
                  <a:pt x="10724314" y="473099"/>
                </a:cubicBezTo>
                <a:lnTo>
                  <a:pt x="10730447" y="465560"/>
                </a:lnTo>
                <a:cubicBezTo>
                  <a:pt x="10736559" y="458021"/>
                  <a:pt x="10736559" y="458021"/>
                  <a:pt x="10736559" y="458021"/>
                </a:cubicBezTo>
                <a:cubicBezTo>
                  <a:pt x="10742671" y="450035"/>
                  <a:pt x="10742671" y="450035"/>
                  <a:pt x="10742671" y="450035"/>
                </a:cubicBezTo>
                <a:cubicBezTo>
                  <a:pt x="10748804" y="442497"/>
                  <a:pt x="10748804" y="442497"/>
                  <a:pt x="10748804" y="442497"/>
                </a:cubicBezTo>
                <a:cubicBezTo>
                  <a:pt x="10754916" y="434490"/>
                  <a:pt x="10754916" y="434490"/>
                  <a:pt x="10754916" y="434490"/>
                </a:cubicBezTo>
                <a:cubicBezTo>
                  <a:pt x="10761028" y="426972"/>
                  <a:pt x="10761028" y="426972"/>
                  <a:pt x="10761028" y="426972"/>
                </a:cubicBezTo>
                <a:cubicBezTo>
                  <a:pt x="10767140" y="419433"/>
                  <a:pt x="10767140" y="419433"/>
                  <a:pt x="10767140" y="419433"/>
                </a:cubicBezTo>
                <a:cubicBezTo>
                  <a:pt x="10773274" y="411426"/>
                  <a:pt x="10773274" y="411426"/>
                  <a:pt x="10773274" y="411426"/>
                </a:cubicBezTo>
                <a:close/>
                <a:moveTo>
                  <a:pt x="10702187" y="410489"/>
                </a:moveTo>
                <a:cubicBezTo>
                  <a:pt x="10704082" y="418475"/>
                  <a:pt x="10704082" y="418475"/>
                  <a:pt x="10704082" y="418475"/>
                </a:cubicBezTo>
                <a:cubicBezTo>
                  <a:pt x="10705957" y="426014"/>
                  <a:pt x="10705957" y="426014"/>
                  <a:pt x="10705957" y="426014"/>
                </a:cubicBezTo>
                <a:cubicBezTo>
                  <a:pt x="10708320" y="433553"/>
                  <a:pt x="10708320" y="433553"/>
                  <a:pt x="10708320" y="433553"/>
                </a:cubicBezTo>
                <a:cubicBezTo>
                  <a:pt x="10710194" y="441538"/>
                  <a:pt x="10710194" y="441538"/>
                  <a:pt x="10710194" y="441538"/>
                </a:cubicBezTo>
                <a:cubicBezTo>
                  <a:pt x="10712537" y="449077"/>
                  <a:pt x="10712537" y="449077"/>
                  <a:pt x="10712537" y="449077"/>
                </a:cubicBezTo>
                <a:cubicBezTo>
                  <a:pt x="10714432" y="456616"/>
                  <a:pt x="10714432" y="456616"/>
                  <a:pt x="10714432" y="456616"/>
                </a:cubicBezTo>
                <a:cubicBezTo>
                  <a:pt x="10716796" y="464133"/>
                  <a:pt x="10716796" y="464133"/>
                  <a:pt x="10716796" y="464133"/>
                </a:cubicBezTo>
                <a:cubicBezTo>
                  <a:pt x="10718670" y="472162"/>
                  <a:pt x="10718670" y="472162"/>
                  <a:pt x="10718670" y="472162"/>
                </a:cubicBezTo>
                <a:cubicBezTo>
                  <a:pt x="10709726" y="468861"/>
                  <a:pt x="10709726" y="468861"/>
                  <a:pt x="10709726" y="468861"/>
                </a:cubicBezTo>
                <a:cubicBezTo>
                  <a:pt x="10700313" y="465560"/>
                  <a:pt x="10700313" y="465560"/>
                  <a:pt x="10700313" y="465560"/>
                </a:cubicBezTo>
                <a:cubicBezTo>
                  <a:pt x="10691390" y="462259"/>
                  <a:pt x="10691390" y="462259"/>
                  <a:pt x="10691390" y="462259"/>
                </a:cubicBezTo>
                <a:cubicBezTo>
                  <a:pt x="10681977" y="458980"/>
                  <a:pt x="10681977" y="458980"/>
                  <a:pt x="10681977" y="458980"/>
                </a:cubicBezTo>
                <a:cubicBezTo>
                  <a:pt x="10673033" y="455679"/>
                  <a:pt x="10673033" y="455679"/>
                  <a:pt x="10673033" y="455679"/>
                </a:cubicBezTo>
                <a:cubicBezTo>
                  <a:pt x="10664088" y="452378"/>
                  <a:pt x="10664088" y="452378"/>
                  <a:pt x="10664088" y="452378"/>
                </a:cubicBezTo>
                <a:cubicBezTo>
                  <a:pt x="10654675" y="449077"/>
                  <a:pt x="10654675" y="449077"/>
                  <a:pt x="10654675" y="449077"/>
                </a:cubicBezTo>
                <a:cubicBezTo>
                  <a:pt x="10645731" y="445797"/>
                  <a:pt x="10645731" y="445797"/>
                  <a:pt x="10645731" y="445797"/>
                </a:cubicBezTo>
                <a:lnTo>
                  <a:pt x="10652801" y="441070"/>
                </a:lnTo>
                <a:cubicBezTo>
                  <a:pt x="10659850" y="436853"/>
                  <a:pt x="10659850" y="436853"/>
                  <a:pt x="10659850" y="436853"/>
                </a:cubicBezTo>
                <a:cubicBezTo>
                  <a:pt x="10666899" y="432615"/>
                  <a:pt x="10666899" y="432615"/>
                  <a:pt x="10666899" y="432615"/>
                </a:cubicBezTo>
                <a:cubicBezTo>
                  <a:pt x="10673970" y="428356"/>
                  <a:pt x="10673970" y="428356"/>
                  <a:pt x="10673970" y="428356"/>
                </a:cubicBezTo>
                <a:cubicBezTo>
                  <a:pt x="10681040" y="423671"/>
                  <a:pt x="10681040" y="423671"/>
                  <a:pt x="10681040" y="423671"/>
                </a:cubicBezTo>
                <a:cubicBezTo>
                  <a:pt x="10688089" y="419433"/>
                  <a:pt x="10688089" y="419433"/>
                  <a:pt x="10688089" y="419433"/>
                </a:cubicBezTo>
                <a:cubicBezTo>
                  <a:pt x="10695138" y="415196"/>
                  <a:pt x="10695138" y="415196"/>
                  <a:pt x="10695138" y="415196"/>
                </a:cubicBezTo>
                <a:cubicBezTo>
                  <a:pt x="10702187" y="410489"/>
                  <a:pt x="10702187" y="410489"/>
                  <a:pt x="10702187" y="410489"/>
                </a:cubicBezTo>
                <a:close/>
                <a:moveTo>
                  <a:pt x="10705019" y="410021"/>
                </a:moveTo>
                <a:cubicBezTo>
                  <a:pt x="10713495" y="410021"/>
                  <a:pt x="10713495" y="410021"/>
                  <a:pt x="10713495" y="410021"/>
                </a:cubicBezTo>
                <a:cubicBezTo>
                  <a:pt x="10721503" y="410021"/>
                  <a:pt x="10721503" y="410021"/>
                  <a:pt x="10721503" y="410021"/>
                </a:cubicBezTo>
                <a:cubicBezTo>
                  <a:pt x="10729489" y="410021"/>
                  <a:pt x="10729489" y="410021"/>
                  <a:pt x="10729489" y="410021"/>
                </a:cubicBezTo>
                <a:cubicBezTo>
                  <a:pt x="10737496" y="410021"/>
                  <a:pt x="10737496" y="410021"/>
                  <a:pt x="10737496" y="410021"/>
                </a:cubicBezTo>
                <a:cubicBezTo>
                  <a:pt x="10745972" y="410021"/>
                  <a:pt x="10745972" y="410021"/>
                  <a:pt x="10745972" y="410021"/>
                </a:cubicBezTo>
                <a:cubicBezTo>
                  <a:pt x="10753958" y="410021"/>
                  <a:pt x="10753958" y="410021"/>
                  <a:pt x="10753958" y="410021"/>
                </a:cubicBezTo>
                <a:cubicBezTo>
                  <a:pt x="10761987" y="410021"/>
                  <a:pt x="10761987" y="410021"/>
                  <a:pt x="10761987" y="410021"/>
                </a:cubicBezTo>
                <a:cubicBezTo>
                  <a:pt x="10770441" y="410021"/>
                  <a:pt x="10770441" y="410021"/>
                  <a:pt x="10770441" y="410021"/>
                </a:cubicBezTo>
                <a:cubicBezTo>
                  <a:pt x="10764329" y="417559"/>
                  <a:pt x="10764329" y="417559"/>
                  <a:pt x="10764329" y="417559"/>
                </a:cubicBezTo>
                <a:cubicBezTo>
                  <a:pt x="10758217" y="425545"/>
                  <a:pt x="10758217" y="425545"/>
                  <a:pt x="10758217" y="425545"/>
                </a:cubicBezTo>
                <a:cubicBezTo>
                  <a:pt x="10752084" y="433084"/>
                  <a:pt x="10752084" y="433084"/>
                  <a:pt x="10752084" y="433084"/>
                </a:cubicBezTo>
                <a:cubicBezTo>
                  <a:pt x="10745972" y="440623"/>
                  <a:pt x="10745972" y="440623"/>
                  <a:pt x="10745972" y="440623"/>
                </a:cubicBezTo>
                <a:cubicBezTo>
                  <a:pt x="10739860" y="448140"/>
                  <a:pt x="10739860" y="448140"/>
                  <a:pt x="10739860" y="448140"/>
                </a:cubicBezTo>
                <a:cubicBezTo>
                  <a:pt x="10733748" y="455679"/>
                  <a:pt x="10733748" y="455679"/>
                  <a:pt x="10733748" y="455679"/>
                </a:cubicBezTo>
                <a:cubicBezTo>
                  <a:pt x="10727615" y="463665"/>
                  <a:pt x="10727615" y="463665"/>
                  <a:pt x="10727615" y="463665"/>
                </a:cubicBezTo>
                <a:cubicBezTo>
                  <a:pt x="10721950" y="471203"/>
                  <a:pt x="10721950" y="471203"/>
                  <a:pt x="10721950" y="471203"/>
                </a:cubicBezTo>
                <a:cubicBezTo>
                  <a:pt x="10719607" y="463217"/>
                  <a:pt x="10719607" y="463217"/>
                  <a:pt x="10719607" y="463217"/>
                </a:cubicBezTo>
                <a:lnTo>
                  <a:pt x="10717733" y="455679"/>
                </a:lnTo>
                <a:cubicBezTo>
                  <a:pt x="10715369" y="448140"/>
                  <a:pt x="10715369" y="448140"/>
                  <a:pt x="10715369" y="448140"/>
                </a:cubicBezTo>
                <a:cubicBezTo>
                  <a:pt x="10713495" y="440623"/>
                  <a:pt x="10713495" y="440623"/>
                  <a:pt x="10713495" y="440623"/>
                </a:cubicBezTo>
                <a:cubicBezTo>
                  <a:pt x="10711621" y="432615"/>
                  <a:pt x="10711621" y="432615"/>
                  <a:pt x="10711621" y="432615"/>
                </a:cubicBezTo>
                <a:cubicBezTo>
                  <a:pt x="10709257" y="425077"/>
                  <a:pt x="10709257" y="425077"/>
                  <a:pt x="10709257" y="425077"/>
                </a:cubicBezTo>
                <a:cubicBezTo>
                  <a:pt x="10707383" y="417559"/>
                  <a:pt x="10707383" y="417559"/>
                  <a:pt x="10707383" y="417559"/>
                </a:cubicBezTo>
                <a:cubicBezTo>
                  <a:pt x="10705019" y="410021"/>
                  <a:pt x="10705019" y="410021"/>
                  <a:pt x="10705019" y="410021"/>
                </a:cubicBezTo>
                <a:close/>
                <a:moveTo>
                  <a:pt x="10842955" y="403888"/>
                </a:moveTo>
                <a:lnTo>
                  <a:pt x="10842955" y="404377"/>
                </a:lnTo>
                <a:cubicBezTo>
                  <a:pt x="10842955" y="404846"/>
                  <a:pt x="10843402" y="405314"/>
                  <a:pt x="10843402" y="405314"/>
                </a:cubicBezTo>
                <a:cubicBezTo>
                  <a:pt x="10843402" y="405762"/>
                  <a:pt x="10843402" y="405762"/>
                  <a:pt x="10843871" y="406251"/>
                </a:cubicBezTo>
                <a:cubicBezTo>
                  <a:pt x="10843871" y="406251"/>
                  <a:pt x="10843871" y="406720"/>
                  <a:pt x="10844339" y="406720"/>
                </a:cubicBezTo>
                <a:cubicBezTo>
                  <a:pt x="10844339" y="407188"/>
                  <a:pt x="10844339" y="407188"/>
                  <a:pt x="10844829" y="407657"/>
                </a:cubicBezTo>
                <a:cubicBezTo>
                  <a:pt x="10844829" y="407657"/>
                  <a:pt x="10844829" y="408147"/>
                  <a:pt x="10845297" y="408147"/>
                </a:cubicBezTo>
                <a:cubicBezTo>
                  <a:pt x="10845297" y="408594"/>
                  <a:pt x="10845766" y="408594"/>
                  <a:pt x="10845766" y="409062"/>
                </a:cubicBezTo>
                <a:lnTo>
                  <a:pt x="10846234" y="409531"/>
                </a:lnTo>
                <a:cubicBezTo>
                  <a:pt x="10841059" y="418028"/>
                  <a:pt x="10841059" y="418028"/>
                  <a:pt x="10841059" y="418028"/>
                </a:cubicBezTo>
                <a:cubicBezTo>
                  <a:pt x="10835884" y="426482"/>
                  <a:pt x="10835884" y="426482"/>
                  <a:pt x="10835884" y="426482"/>
                </a:cubicBezTo>
                <a:cubicBezTo>
                  <a:pt x="10830710" y="435427"/>
                  <a:pt x="10830710" y="435427"/>
                  <a:pt x="10830710" y="435427"/>
                </a:cubicBezTo>
                <a:cubicBezTo>
                  <a:pt x="10825513" y="443902"/>
                  <a:pt x="10825513" y="443902"/>
                  <a:pt x="10825513" y="443902"/>
                </a:cubicBezTo>
                <a:cubicBezTo>
                  <a:pt x="10820360" y="452378"/>
                  <a:pt x="10820360" y="452378"/>
                  <a:pt x="10820360" y="452378"/>
                </a:cubicBezTo>
                <a:cubicBezTo>
                  <a:pt x="10815163" y="460854"/>
                  <a:pt x="10815163" y="460854"/>
                  <a:pt x="10815163" y="460854"/>
                </a:cubicBezTo>
                <a:cubicBezTo>
                  <a:pt x="10809988" y="469329"/>
                  <a:pt x="10809988" y="469329"/>
                  <a:pt x="10809988" y="469329"/>
                </a:cubicBezTo>
                <a:cubicBezTo>
                  <a:pt x="10804813" y="478273"/>
                  <a:pt x="10804813" y="478273"/>
                  <a:pt x="10804813" y="478273"/>
                </a:cubicBezTo>
                <a:lnTo>
                  <a:pt x="10801044" y="469329"/>
                </a:lnTo>
                <a:cubicBezTo>
                  <a:pt x="10797764" y="460854"/>
                  <a:pt x="10797764" y="460854"/>
                  <a:pt x="10797764" y="460854"/>
                </a:cubicBezTo>
                <a:cubicBezTo>
                  <a:pt x="10793995" y="452378"/>
                  <a:pt x="10793995" y="452378"/>
                  <a:pt x="10793995" y="452378"/>
                </a:cubicBezTo>
                <a:cubicBezTo>
                  <a:pt x="10790226" y="443902"/>
                  <a:pt x="10790226" y="443902"/>
                  <a:pt x="10790226" y="443902"/>
                </a:cubicBezTo>
                <a:cubicBezTo>
                  <a:pt x="10786925" y="435427"/>
                  <a:pt x="10786925" y="435427"/>
                  <a:pt x="10786925" y="435427"/>
                </a:cubicBezTo>
                <a:cubicBezTo>
                  <a:pt x="10783155" y="426972"/>
                  <a:pt x="10783155" y="426972"/>
                  <a:pt x="10783155" y="426972"/>
                </a:cubicBezTo>
                <a:cubicBezTo>
                  <a:pt x="10779386" y="418475"/>
                  <a:pt x="10779386" y="418475"/>
                  <a:pt x="10779386" y="418475"/>
                </a:cubicBezTo>
                <a:cubicBezTo>
                  <a:pt x="10776106" y="410021"/>
                  <a:pt x="10776106" y="410021"/>
                  <a:pt x="10776106" y="410021"/>
                </a:cubicBezTo>
                <a:cubicBezTo>
                  <a:pt x="10784582" y="409062"/>
                  <a:pt x="10784582" y="409062"/>
                  <a:pt x="10784582" y="409062"/>
                </a:cubicBezTo>
                <a:cubicBezTo>
                  <a:pt x="10792568" y="408147"/>
                  <a:pt x="10792568" y="408147"/>
                  <a:pt x="10792568" y="408147"/>
                </a:cubicBezTo>
                <a:cubicBezTo>
                  <a:pt x="10801044" y="407657"/>
                  <a:pt x="10801044" y="407657"/>
                  <a:pt x="10801044" y="407657"/>
                </a:cubicBezTo>
                <a:cubicBezTo>
                  <a:pt x="10809520" y="406720"/>
                  <a:pt x="10809520" y="406720"/>
                  <a:pt x="10809520" y="406720"/>
                </a:cubicBezTo>
                <a:cubicBezTo>
                  <a:pt x="10817527" y="406251"/>
                  <a:pt x="10817527" y="406251"/>
                  <a:pt x="10817527" y="406251"/>
                </a:cubicBezTo>
                <a:cubicBezTo>
                  <a:pt x="10826003" y="405314"/>
                  <a:pt x="10826003" y="405314"/>
                  <a:pt x="10826003" y="405314"/>
                </a:cubicBezTo>
                <a:cubicBezTo>
                  <a:pt x="10834458" y="404377"/>
                  <a:pt x="10834458" y="404377"/>
                  <a:pt x="10834458" y="404377"/>
                </a:cubicBezTo>
                <a:cubicBezTo>
                  <a:pt x="10842955" y="403888"/>
                  <a:pt x="10842955" y="403888"/>
                  <a:pt x="10842955" y="403888"/>
                </a:cubicBezTo>
                <a:close/>
                <a:moveTo>
                  <a:pt x="10567574" y="398244"/>
                </a:moveTo>
                <a:cubicBezTo>
                  <a:pt x="10576540" y="403888"/>
                  <a:pt x="10576540" y="403888"/>
                  <a:pt x="10576540" y="403888"/>
                </a:cubicBezTo>
                <a:cubicBezTo>
                  <a:pt x="10585484" y="410021"/>
                  <a:pt x="10585484" y="410021"/>
                  <a:pt x="10585484" y="410021"/>
                </a:cubicBezTo>
                <a:cubicBezTo>
                  <a:pt x="10594428" y="416133"/>
                  <a:pt x="10594428" y="416133"/>
                  <a:pt x="10594428" y="416133"/>
                </a:cubicBezTo>
                <a:cubicBezTo>
                  <a:pt x="10603352" y="421776"/>
                  <a:pt x="10603352" y="421776"/>
                  <a:pt x="10603352" y="421776"/>
                </a:cubicBezTo>
                <a:cubicBezTo>
                  <a:pt x="10611849" y="427909"/>
                  <a:pt x="10611849" y="427909"/>
                  <a:pt x="10611849" y="427909"/>
                </a:cubicBezTo>
                <a:cubicBezTo>
                  <a:pt x="10620793" y="434021"/>
                  <a:pt x="10620793" y="434021"/>
                  <a:pt x="10620793" y="434021"/>
                </a:cubicBezTo>
                <a:cubicBezTo>
                  <a:pt x="10629716" y="439664"/>
                  <a:pt x="10629716" y="439664"/>
                  <a:pt x="10629716" y="439664"/>
                </a:cubicBezTo>
                <a:cubicBezTo>
                  <a:pt x="10638661" y="445797"/>
                  <a:pt x="10638661" y="445797"/>
                  <a:pt x="10638661" y="445797"/>
                </a:cubicBezTo>
                <a:cubicBezTo>
                  <a:pt x="10630206" y="450035"/>
                  <a:pt x="10630206" y="450035"/>
                  <a:pt x="10630206" y="450035"/>
                </a:cubicBezTo>
                <a:cubicBezTo>
                  <a:pt x="10621730" y="454252"/>
                  <a:pt x="10621730" y="454252"/>
                  <a:pt x="10621730" y="454252"/>
                </a:cubicBezTo>
                <a:cubicBezTo>
                  <a:pt x="10613254" y="458490"/>
                  <a:pt x="10613254" y="458490"/>
                  <a:pt x="10613254" y="458490"/>
                </a:cubicBezTo>
                <a:cubicBezTo>
                  <a:pt x="10604778" y="462749"/>
                  <a:pt x="10604778" y="462749"/>
                  <a:pt x="10604778" y="462749"/>
                </a:cubicBezTo>
                <a:cubicBezTo>
                  <a:pt x="10596302" y="466965"/>
                  <a:pt x="10596302" y="466965"/>
                  <a:pt x="10596302" y="466965"/>
                </a:cubicBezTo>
                <a:cubicBezTo>
                  <a:pt x="10587358" y="471203"/>
                  <a:pt x="10587358" y="471203"/>
                  <a:pt x="10587358" y="471203"/>
                </a:cubicBezTo>
                <a:cubicBezTo>
                  <a:pt x="10578882" y="475441"/>
                  <a:pt x="10578882" y="475441"/>
                  <a:pt x="10578882" y="475441"/>
                </a:cubicBezTo>
                <a:cubicBezTo>
                  <a:pt x="10570406" y="479679"/>
                  <a:pt x="10570406" y="479679"/>
                  <a:pt x="10570406" y="479679"/>
                </a:cubicBezTo>
                <a:lnTo>
                  <a:pt x="10570406" y="469329"/>
                </a:lnTo>
                <a:cubicBezTo>
                  <a:pt x="10569959" y="458980"/>
                  <a:pt x="10569959" y="458980"/>
                  <a:pt x="10569959" y="458980"/>
                </a:cubicBezTo>
                <a:cubicBezTo>
                  <a:pt x="10569469" y="449077"/>
                  <a:pt x="10569469" y="449077"/>
                  <a:pt x="10569469" y="449077"/>
                </a:cubicBezTo>
                <a:cubicBezTo>
                  <a:pt x="10569001" y="438727"/>
                  <a:pt x="10569001" y="438727"/>
                  <a:pt x="10569001" y="438727"/>
                </a:cubicBezTo>
                <a:cubicBezTo>
                  <a:pt x="10568532" y="428356"/>
                  <a:pt x="10568532" y="428356"/>
                  <a:pt x="10568532" y="428356"/>
                </a:cubicBezTo>
                <a:cubicBezTo>
                  <a:pt x="10568532" y="418475"/>
                  <a:pt x="10568532" y="418475"/>
                  <a:pt x="10568532" y="418475"/>
                </a:cubicBezTo>
                <a:cubicBezTo>
                  <a:pt x="10568064" y="408147"/>
                  <a:pt x="10568064" y="408147"/>
                  <a:pt x="10568064" y="408147"/>
                </a:cubicBezTo>
                <a:cubicBezTo>
                  <a:pt x="10567574" y="398244"/>
                  <a:pt x="10567574" y="398244"/>
                  <a:pt x="10567574" y="398244"/>
                </a:cubicBezTo>
                <a:close/>
                <a:moveTo>
                  <a:pt x="10564294" y="397776"/>
                </a:moveTo>
                <a:cubicBezTo>
                  <a:pt x="10564763" y="407657"/>
                  <a:pt x="10564763" y="407657"/>
                  <a:pt x="10564763" y="407657"/>
                </a:cubicBezTo>
                <a:cubicBezTo>
                  <a:pt x="10565231" y="418028"/>
                  <a:pt x="10565231" y="418028"/>
                  <a:pt x="10565231" y="418028"/>
                </a:cubicBezTo>
                <a:cubicBezTo>
                  <a:pt x="10565231" y="427909"/>
                  <a:pt x="10565231" y="427909"/>
                  <a:pt x="10565231" y="427909"/>
                </a:cubicBezTo>
                <a:cubicBezTo>
                  <a:pt x="10565700" y="437790"/>
                  <a:pt x="10565700" y="437790"/>
                  <a:pt x="10565700" y="437790"/>
                </a:cubicBezTo>
                <a:cubicBezTo>
                  <a:pt x="10566190" y="448140"/>
                  <a:pt x="10566190" y="448140"/>
                  <a:pt x="10566190" y="448140"/>
                </a:cubicBezTo>
                <a:cubicBezTo>
                  <a:pt x="10566658" y="458021"/>
                  <a:pt x="10566658" y="458021"/>
                  <a:pt x="10566658" y="458021"/>
                </a:cubicBezTo>
                <a:cubicBezTo>
                  <a:pt x="10567127" y="468392"/>
                  <a:pt x="10567127" y="468392"/>
                  <a:pt x="10567127" y="468392"/>
                </a:cubicBezTo>
                <a:cubicBezTo>
                  <a:pt x="10567127" y="478273"/>
                  <a:pt x="10567127" y="478273"/>
                  <a:pt x="10567127" y="478273"/>
                </a:cubicBezTo>
                <a:lnTo>
                  <a:pt x="10560525" y="472162"/>
                </a:lnTo>
                <a:cubicBezTo>
                  <a:pt x="10553476" y="466028"/>
                  <a:pt x="10553476" y="466028"/>
                  <a:pt x="10553476" y="466028"/>
                </a:cubicBezTo>
                <a:cubicBezTo>
                  <a:pt x="10546874" y="459917"/>
                  <a:pt x="10546874" y="459917"/>
                  <a:pt x="10546874" y="459917"/>
                </a:cubicBezTo>
                <a:cubicBezTo>
                  <a:pt x="10539825" y="453783"/>
                  <a:pt x="10539825" y="453783"/>
                  <a:pt x="10539825" y="453783"/>
                </a:cubicBezTo>
                <a:cubicBezTo>
                  <a:pt x="10533223" y="447671"/>
                  <a:pt x="10533223" y="447671"/>
                  <a:pt x="10533223" y="447671"/>
                </a:cubicBezTo>
                <a:cubicBezTo>
                  <a:pt x="10526643" y="441538"/>
                  <a:pt x="10526643" y="441538"/>
                  <a:pt x="10526643" y="441538"/>
                </a:cubicBezTo>
                <a:cubicBezTo>
                  <a:pt x="10519572" y="435427"/>
                  <a:pt x="10519572" y="435427"/>
                  <a:pt x="10519572" y="435427"/>
                </a:cubicBezTo>
                <a:cubicBezTo>
                  <a:pt x="10512971" y="429315"/>
                  <a:pt x="10512971" y="429315"/>
                  <a:pt x="10512971" y="429315"/>
                </a:cubicBezTo>
                <a:cubicBezTo>
                  <a:pt x="10519104" y="425545"/>
                  <a:pt x="10519104" y="425545"/>
                  <a:pt x="10519104" y="425545"/>
                </a:cubicBezTo>
                <a:cubicBezTo>
                  <a:pt x="10525684" y="421776"/>
                  <a:pt x="10525684" y="421776"/>
                  <a:pt x="10525684" y="421776"/>
                </a:cubicBezTo>
                <a:cubicBezTo>
                  <a:pt x="10532286" y="417559"/>
                  <a:pt x="10532286" y="417559"/>
                  <a:pt x="10532286" y="417559"/>
                </a:cubicBezTo>
                <a:cubicBezTo>
                  <a:pt x="10538398" y="413790"/>
                  <a:pt x="10538398" y="413790"/>
                  <a:pt x="10538398" y="413790"/>
                </a:cubicBezTo>
                <a:cubicBezTo>
                  <a:pt x="10545000" y="409531"/>
                  <a:pt x="10545000" y="409531"/>
                  <a:pt x="10545000" y="409531"/>
                </a:cubicBezTo>
                <a:cubicBezTo>
                  <a:pt x="10551581" y="405762"/>
                  <a:pt x="10551581" y="405762"/>
                  <a:pt x="10551581" y="405762"/>
                </a:cubicBezTo>
                <a:cubicBezTo>
                  <a:pt x="10558161" y="401545"/>
                  <a:pt x="10558161" y="401545"/>
                  <a:pt x="10558161" y="401545"/>
                </a:cubicBezTo>
                <a:cubicBezTo>
                  <a:pt x="10564294" y="397776"/>
                  <a:pt x="10564294" y="397776"/>
                  <a:pt x="10564294" y="397776"/>
                </a:cubicBezTo>
                <a:close/>
                <a:moveTo>
                  <a:pt x="10892362" y="396349"/>
                </a:moveTo>
                <a:cubicBezTo>
                  <a:pt x="10893789" y="399650"/>
                  <a:pt x="10893789" y="399650"/>
                  <a:pt x="10893789" y="399650"/>
                </a:cubicBezTo>
                <a:cubicBezTo>
                  <a:pt x="10895194" y="403419"/>
                  <a:pt x="10895194" y="403419"/>
                  <a:pt x="10895194" y="403419"/>
                </a:cubicBezTo>
                <a:cubicBezTo>
                  <a:pt x="10896131" y="406720"/>
                  <a:pt x="10896131" y="406720"/>
                  <a:pt x="10896131" y="406720"/>
                </a:cubicBezTo>
                <a:cubicBezTo>
                  <a:pt x="10897558" y="410489"/>
                  <a:pt x="10897558" y="410489"/>
                  <a:pt x="10897558" y="410489"/>
                </a:cubicBezTo>
                <a:cubicBezTo>
                  <a:pt x="10898942" y="413790"/>
                  <a:pt x="10898942" y="413790"/>
                  <a:pt x="10898942" y="413790"/>
                </a:cubicBezTo>
                <a:cubicBezTo>
                  <a:pt x="10900369" y="417559"/>
                  <a:pt x="10900369" y="417559"/>
                  <a:pt x="10900369" y="417559"/>
                </a:cubicBezTo>
                <a:cubicBezTo>
                  <a:pt x="10901775" y="420839"/>
                  <a:pt x="10901775" y="420839"/>
                  <a:pt x="10901775" y="420839"/>
                </a:cubicBezTo>
                <a:cubicBezTo>
                  <a:pt x="10903202" y="424140"/>
                  <a:pt x="10903202" y="424140"/>
                  <a:pt x="10903202" y="424140"/>
                </a:cubicBezTo>
                <a:lnTo>
                  <a:pt x="10899432" y="427909"/>
                </a:lnTo>
                <a:cubicBezTo>
                  <a:pt x="10896131" y="431189"/>
                  <a:pt x="10896131" y="431189"/>
                  <a:pt x="10896131" y="431189"/>
                </a:cubicBezTo>
                <a:cubicBezTo>
                  <a:pt x="10892830" y="434958"/>
                  <a:pt x="10892830" y="434958"/>
                  <a:pt x="10892830" y="434958"/>
                </a:cubicBezTo>
                <a:cubicBezTo>
                  <a:pt x="10889061" y="438727"/>
                  <a:pt x="10889061" y="438727"/>
                  <a:pt x="10889061" y="438727"/>
                </a:cubicBezTo>
                <a:cubicBezTo>
                  <a:pt x="10885760" y="442028"/>
                  <a:pt x="10885760" y="442028"/>
                  <a:pt x="10885760" y="442028"/>
                </a:cubicBezTo>
                <a:cubicBezTo>
                  <a:pt x="10882481" y="445797"/>
                  <a:pt x="10882481" y="445797"/>
                  <a:pt x="10882481" y="445797"/>
                </a:cubicBezTo>
                <a:cubicBezTo>
                  <a:pt x="10878711" y="449077"/>
                  <a:pt x="10878711" y="449077"/>
                  <a:pt x="10878711" y="449077"/>
                </a:cubicBezTo>
                <a:cubicBezTo>
                  <a:pt x="10875432" y="452846"/>
                  <a:pt x="10875432" y="452846"/>
                  <a:pt x="10875432" y="452846"/>
                </a:cubicBezTo>
                <a:cubicBezTo>
                  <a:pt x="10875432" y="452846"/>
                  <a:pt x="10875432" y="452846"/>
                  <a:pt x="10875432" y="452378"/>
                </a:cubicBezTo>
                <a:cubicBezTo>
                  <a:pt x="10875432" y="452378"/>
                  <a:pt x="10875432" y="452378"/>
                  <a:pt x="10874963" y="452378"/>
                </a:cubicBezTo>
                <a:lnTo>
                  <a:pt x="10874473" y="452378"/>
                </a:lnTo>
                <a:cubicBezTo>
                  <a:pt x="10874473" y="451909"/>
                  <a:pt x="10874473" y="451909"/>
                  <a:pt x="10874473" y="451909"/>
                </a:cubicBezTo>
                <a:cubicBezTo>
                  <a:pt x="10874005" y="451909"/>
                  <a:pt x="10874005" y="451909"/>
                  <a:pt x="10874005" y="451909"/>
                </a:cubicBezTo>
                <a:cubicBezTo>
                  <a:pt x="10876347" y="444839"/>
                  <a:pt x="10876347" y="444839"/>
                  <a:pt x="10876347" y="444839"/>
                </a:cubicBezTo>
                <a:cubicBezTo>
                  <a:pt x="10878711" y="437790"/>
                  <a:pt x="10878711" y="437790"/>
                  <a:pt x="10878711" y="437790"/>
                </a:cubicBezTo>
                <a:cubicBezTo>
                  <a:pt x="10881075" y="431189"/>
                  <a:pt x="10881075" y="431189"/>
                  <a:pt x="10881075" y="431189"/>
                </a:cubicBezTo>
                <a:cubicBezTo>
                  <a:pt x="10883418" y="424140"/>
                  <a:pt x="10883418" y="424140"/>
                  <a:pt x="10883418" y="424140"/>
                </a:cubicBezTo>
                <a:cubicBezTo>
                  <a:pt x="10885313" y="417070"/>
                  <a:pt x="10885313" y="417070"/>
                  <a:pt x="10885313" y="417070"/>
                </a:cubicBezTo>
                <a:cubicBezTo>
                  <a:pt x="10887656" y="410021"/>
                  <a:pt x="10887656" y="410021"/>
                  <a:pt x="10887656" y="410021"/>
                </a:cubicBezTo>
                <a:cubicBezTo>
                  <a:pt x="10890019" y="403419"/>
                  <a:pt x="10890019" y="403419"/>
                  <a:pt x="10890019" y="403419"/>
                </a:cubicBezTo>
                <a:cubicBezTo>
                  <a:pt x="10892362" y="396349"/>
                  <a:pt x="10892362" y="396349"/>
                  <a:pt x="10892362" y="396349"/>
                </a:cubicBezTo>
                <a:close/>
                <a:moveTo>
                  <a:pt x="10889530" y="393538"/>
                </a:moveTo>
                <a:cubicBezTo>
                  <a:pt x="10887187" y="401077"/>
                  <a:pt x="10887187" y="401077"/>
                  <a:pt x="10887187" y="401077"/>
                </a:cubicBezTo>
                <a:cubicBezTo>
                  <a:pt x="10885313" y="408147"/>
                  <a:pt x="10885313" y="408147"/>
                  <a:pt x="10885313" y="408147"/>
                </a:cubicBezTo>
                <a:cubicBezTo>
                  <a:pt x="10882949" y="415196"/>
                  <a:pt x="10882949" y="415196"/>
                  <a:pt x="10882949" y="415196"/>
                </a:cubicBezTo>
                <a:cubicBezTo>
                  <a:pt x="10880606" y="422244"/>
                  <a:pt x="10880606" y="422244"/>
                  <a:pt x="10880606" y="422244"/>
                </a:cubicBezTo>
                <a:cubicBezTo>
                  <a:pt x="10878243" y="429315"/>
                  <a:pt x="10878243" y="429315"/>
                  <a:pt x="10878243" y="429315"/>
                </a:cubicBezTo>
                <a:cubicBezTo>
                  <a:pt x="10875879" y="436385"/>
                  <a:pt x="10875879" y="436385"/>
                  <a:pt x="10875879" y="436385"/>
                </a:cubicBezTo>
                <a:cubicBezTo>
                  <a:pt x="10873536" y="443902"/>
                  <a:pt x="10873536" y="443902"/>
                  <a:pt x="10873536" y="443902"/>
                </a:cubicBezTo>
                <a:cubicBezTo>
                  <a:pt x="10871194" y="450951"/>
                  <a:pt x="10871194" y="450951"/>
                  <a:pt x="10871194" y="450951"/>
                </a:cubicBezTo>
                <a:cubicBezTo>
                  <a:pt x="10870704" y="450951"/>
                  <a:pt x="10870704" y="450951"/>
                  <a:pt x="10870704" y="450951"/>
                </a:cubicBezTo>
                <a:cubicBezTo>
                  <a:pt x="10870704" y="450951"/>
                  <a:pt x="10870704" y="450951"/>
                  <a:pt x="10870704" y="450504"/>
                </a:cubicBezTo>
                <a:cubicBezTo>
                  <a:pt x="10870235" y="450504"/>
                  <a:pt x="10870235" y="450504"/>
                  <a:pt x="10870235" y="450504"/>
                </a:cubicBezTo>
                <a:cubicBezTo>
                  <a:pt x="10869767" y="450504"/>
                  <a:pt x="10869767" y="450504"/>
                  <a:pt x="10869767" y="450504"/>
                </a:cubicBezTo>
                <a:cubicBezTo>
                  <a:pt x="10869298" y="450504"/>
                  <a:pt x="10869298" y="450504"/>
                  <a:pt x="10869298" y="450504"/>
                </a:cubicBezTo>
                <a:lnTo>
                  <a:pt x="10868830" y="450504"/>
                </a:lnTo>
                <a:lnTo>
                  <a:pt x="10868361" y="450504"/>
                </a:lnTo>
                <a:cubicBezTo>
                  <a:pt x="10868361" y="450504"/>
                  <a:pt x="10868361" y="450504"/>
                  <a:pt x="10867893" y="450504"/>
                </a:cubicBezTo>
                <a:cubicBezTo>
                  <a:pt x="10866466" y="445797"/>
                  <a:pt x="10866466" y="445797"/>
                  <a:pt x="10866466" y="445797"/>
                </a:cubicBezTo>
                <a:cubicBezTo>
                  <a:pt x="10865550" y="441070"/>
                  <a:pt x="10865550" y="441070"/>
                  <a:pt x="10865550" y="441070"/>
                </a:cubicBezTo>
                <a:lnTo>
                  <a:pt x="10864123" y="435895"/>
                </a:lnTo>
                <a:cubicBezTo>
                  <a:pt x="10862718" y="431189"/>
                  <a:pt x="10862718" y="431189"/>
                  <a:pt x="10862718" y="431189"/>
                </a:cubicBezTo>
                <a:cubicBezTo>
                  <a:pt x="10861781" y="426014"/>
                  <a:pt x="10861781" y="426014"/>
                  <a:pt x="10861781" y="426014"/>
                </a:cubicBezTo>
                <a:cubicBezTo>
                  <a:pt x="10860354" y="421307"/>
                  <a:pt x="10860354" y="421307"/>
                  <a:pt x="10860354" y="421307"/>
                </a:cubicBezTo>
                <a:cubicBezTo>
                  <a:pt x="10858948" y="416133"/>
                  <a:pt x="10858948" y="416133"/>
                  <a:pt x="10858948" y="416133"/>
                </a:cubicBezTo>
                <a:cubicBezTo>
                  <a:pt x="10857521" y="411426"/>
                  <a:pt x="10857521" y="411426"/>
                  <a:pt x="10857521" y="411426"/>
                </a:cubicBezTo>
                <a:cubicBezTo>
                  <a:pt x="10858011" y="410958"/>
                  <a:pt x="10858480" y="410958"/>
                  <a:pt x="10858948" y="410489"/>
                </a:cubicBezTo>
                <a:cubicBezTo>
                  <a:pt x="10859417" y="410021"/>
                  <a:pt x="10859885" y="410021"/>
                  <a:pt x="10860354" y="409531"/>
                </a:cubicBezTo>
                <a:cubicBezTo>
                  <a:pt x="10860822" y="409062"/>
                  <a:pt x="10861291" y="409062"/>
                  <a:pt x="10861291" y="408594"/>
                </a:cubicBezTo>
                <a:cubicBezTo>
                  <a:pt x="10861781" y="408147"/>
                  <a:pt x="10862249" y="407657"/>
                  <a:pt x="10862249" y="407188"/>
                </a:cubicBezTo>
                <a:cubicBezTo>
                  <a:pt x="10862718" y="406720"/>
                  <a:pt x="10863165" y="406251"/>
                  <a:pt x="10863165" y="405762"/>
                </a:cubicBezTo>
                <a:cubicBezTo>
                  <a:pt x="10863655" y="405314"/>
                  <a:pt x="10863655" y="404846"/>
                  <a:pt x="10863655" y="404377"/>
                </a:cubicBezTo>
                <a:cubicBezTo>
                  <a:pt x="10864123" y="403888"/>
                  <a:pt x="10864123" y="403419"/>
                  <a:pt x="10864123" y="402951"/>
                </a:cubicBezTo>
                <a:cubicBezTo>
                  <a:pt x="10864123" y="402014"/>
                  <a:pt x="10864123" y="401545"/>
                  <a:pt x="10864123" y="401077"/>
                </a:cubicBezTo>
                <a:cubicBezTo>
                  <a:pt x="10864123" y="400608"/>
                  <a:pt x="10864123" y="400608"/>
                  <a:pt x="10864123" y="400608"/>
                </a:cubicBezTo>
                <a:cubicBezTo>
                  <a:pt x="10864123" y="400608"/>
                  <a:pt x="10864123" y="400608"/>
                  <a:pt x="10864123" y="400118"/>
                </a:cubicBezTo>
                <a:cubicBezTo>
                  <a:pt x="10867424" y="399181"/>
                  <a:pt x="10867424" y="399181"/>
                  <a:pt x="10867424" y="399181"/>
                </a:cubicBezTo>
                <a:cubicBezTo>
                  <a:pt x="10870704" y="398713"/>
                  <a:pt x="10870704" y="398713"/>
                  <a:pt x="10870704" y="398713"/>
                </a:cubicBezTo>
                <a:cubicBezTo>
                  <a:pt x="10874005" y="397776"/>
                  <a:pt x="10874005" y="397776"/>
                  <a:pt x="10874005" y="397776"/>
                </a:cubicBezTo>
                <a:cubicBezTo>
                  <a:pt x="10876837" y="396839"/>
                  <a:pt x="10876837" y="396839"/>
                  <a:pt x="10876837" y="396839"/>
                </a:cubicBezTo>
                <a:cubicBezTo>
                  <a:pt x="10880117" y="396349"/>
                  <a:pt x="10880117" y="396349"/>
                  <a:pt x="10880117" y="396349"/>
                </a:cubicBezTo>
                <a:cubicBezTo>
                  <a:pt x="10883418" y="395433"/>
                  <a:pt x="10883418" y="395433"/>
                  <a:pt x="10883418" y="395433"/>
                </a:cubicBezTo>
                <a:cubicBezTo>
                  <a:pt x="10886718" y="394475"/>
                  <a:pt x="10886718" y="394475"/>
                  <a:pt x="10886718" y="394475"/>
                </a:cubicBezTo>
                <a:cubicBezTo>
                  <a:pt x="10889530" y="393538"/>
                  <a:pt x="10889530" y="393538"/>
                  <a:pt x="10889530" y="393538"/>
                </a:cubicBezTo>
                <a:close/>
                <a:moveTo>
                  <a:pt x="10647158" y="364810"/>
                </a:moveTo>
                <a:cubicBezTo>
                  <a:pt x="10653738" y="370475"/>
                  <a:pt x="10653738" y="370475"/>
                  <a:pt x="10653738" y="370475"/>
                </a:cubicBezTo>
                <a:cubicBezTo>
                  <a:pt x="10660319" y="375650"/>
                  <a:pt x="10660319" y="375650"/>
                  <a:pt x="10660319" y="375650"/>
                </a:cubicBezTo>
                <a:cubicBezTo>
                  <a:pt x="10666899" y="381293"/>
                  <a:pt x="10666899" y="381293"/>
                  <a:pt x="10666899" y="381293"/>
                </a:cubicBezTo>
                <a:cubicBezTo>
                  <a:pt x="10673970" y="386468"/>
                  <a:pt x="10673970" y="386468"/>
                  <a:pt x="10673970" y="386468"/>
                </a:cubicBezTo>
                <a:cubicBezTo>
                  <a:pt x="10680550" y="391664"/>
                  <a:pt x="10680550" y="391664"/>
                  <a:pt x="10680550" y="391664"/>
                </a:cubicBezTo>
                <a:cubicBezTo>
                  <a:pt x="10687152" y="397307"/>
                  <a:pt x="10687152" y="397307"/>
                  <a:pt x="10687152" y="397307"/>
                </a:cubicBezTo>
                <a:cubicBezTo>
                  <a:pt x="10693711" y="402482"/>
                  <a:pt x="10693711" y="402482"/>
                  <a:pt x="10693711" y="402482"/>
                </a:cubicBezTo>
                <a:cubicBezTo>
                  <a:pt x="10700313" y="408147"/>
                  <a:pt x="10700313" y="408147"/>
                  <a:pt x="10700313" y="408147"/>
                </a:cubicBezTo>
                <a:cubicBezTo>
                  <a:pt x="10693264" y="412363"/>
                  <a:pt x="10693264" y="412363"/>
                  <a:pt x="10693264" y="412363"/>
                </a:cubicBezTo>
                <a:cubicBezTo>
                  <a:pt x="10686215" y="416601"/>
                  <a:pt x="10686215" y="416601"/>
                  <a:pt x="10686215" y="416601"/>
                </a:cubicBezTo>
                <a:cubicBezTo>
                  <a:pt x="10679166" y="420839"/>
                  <a:pt x="10679166" y="420839"/>
                  <a:pt x="10679166" y="420839"/>
                </a:cubicBezTo>
                <a:cubicBezTo>
                  <a:pt x="10672096" y="425545"/>
                  <a:pt x="10672096" y="425545"/>
                  <a:pt x="10672096" y="425545"/>
                </a:cubicBezTo>
                <a:cubicBezTo>
                  <a:pt x="10665025" y="429783"/>
                  <a:pt x="10665025" y="429783"/>
                  <a:pt x="10665025" y="429783"/>
                </a:cubicBezTo>
                <a:cubicBezTo>
                  <a:pt x="10657955" y="434021"/>
                  <a:pt x="10657955" y="434021"/>
                  <a:pt x="10657955" y="434021"/>
                </a:cubicBezTo>
                <a:cubicBezTo>
                  <a:pt x="10650906" y="438727"/>
                  <a:pt x="10650906" y="438727"/>
                  <a:pt x="10650906" y="438727"/>
                </a:cubicBezTo>
                <a:cubicBezTo>
                  <a:pt x="10643857" y="442965"/>
                  <a:pt x="10643857" y="442965"/>
                  <a:pt x="10643857" y="442965"/>
                </a:cubicBezTo>
                <a:lnTo>
                  <a:pt x="10644325" y="433084"/>
                </a:lnTo>
                <a:cubicBezTo>
                  <a:pt x="10644773" y="423671"/>
                  <a:pt x="10644773" y="423671"/>
                  <a:pt x="10644773" y="423671"/>
                </a:cubicBezTo>
                <a:cubicBezTo>
                  <a:pt x="10645262" y="413790"/>
                  <a:pt x="10645262" y="413790"/>
                  <a:pt x="10645262" y="413790"/>
                </a:cubicBezTo>
                <a:cubicBezTo>
                  <a:pt x="10645731" y="403888"/>
                  <a:pt x="10645731" y="403888"/>
                  <a:pt x="10645731" y="403888"/>
                </a:cubicBezTo>
                <a:cubicBezTo>
                  <a:pt x="10646199" y="394475"/>
                  <a:pt x="10646199" y="394475"/>
                  <a:pt x="10646199" y="394475"/>
                </a:cubicBezTo>
                <a:cubicBezTo>
                  <a:pt x="10646199" y="384594"/>
                  <a:pt x="10646199" y="384594"/>
                  <a:pt x="10646199" y="384594"/>
                </a:cubicBezTo>
                <a:cubicBezTo>
                  <a:pt x="10646668" y="374713"/>
                  <a:pt x="10646668" y="374713"/>
                  <a:pt x="10646668" y="374713"/>
                </a:cubicBezTo>
                <a:cubicBezTo>
                  <a:pt x="10647158" y="364810"/>
                  <a:pt x="10647158" y="364810"/>
                  <a:pt x="10647158" y="364810"/>
                </a:cubicBezTo>
                <a:close/>
                <a:moveTo>
                  <a:pt x="10643857" y="364342"/>
                </a:moveTo>
                <a:cubicBezTo>
                  <a:pt x="10643857" y="374244"/>
                  <a:pt x="10643857" y="374244"/>
                  <a:pt x="10643857" y="374244"/>
                </a:cubicBezTo>
                <a:cubicBezTo>
                  <a:pt x="10643388" y="384125"/>
                  <a:pt x="10643388" y="384125"/>
                  <a:pt x="10643388" y="384125"/>
                </a:cubicBezTo>
                <a:cubicBezTo>
                  <a:pt x="10642899" y="394006"/>
                  <a:pt x="10642899" y="394006"/>
                  <a:pt x="10642899" y="394006"/>
                </a:cubicBezTo>
                <a:cubicBezTo>
                  <a:pt x="10642430" y="403419"/>
                  <a:pt x="10642430" y="403419"/>
                  <a:pt x="10642430" y="403419"/>
                </a:cubicBezTo>
                <a:cubicBezTo>
                  <a:pt x="10641962" y="413300"/>
                  <a:pt x="10641962" y="413300"/>
                  <a:pt x="10641962" y="413300"/>
                </a:cubicBezTo>
                <a:cubicBezTo>
                  <a:pt x="10641493" y="423203"/>
                  <a:pt x="10641493" y="423203"/>
                  <a:pt x="10641493" y="423203"/>
                </a:cubicBezTo>
                <a:cubicBezTo>
                  <a:pt x="10641024" y="433084"/>
                  <a:pt x="10641024" y="433084"/>
                  <a:pt x="10641024" y="433084"/>
                </a:cubicBezTo>
                <a:cubicBezTo>
                  <a:pt x="10640556" y="442965"/>
                  <a:pt x="10640556" y="442965"/>
                  <a:pt x="10640556" y="442965"/>
                </a:cubicBezTo>
                <a:cubicBezTo>
                  <a:pt x="10631612" y="436853"/>
                  <a:pt x="10631612" y="436853"/>
                  <a:pt x="10631612" y="436853"/>
                </a:cubicBezTo>
                <a:cubicBezTo>
                  <a:pt x="10622667" y="431189"/>
                  <a:pt x="10622667" y="431189"/>
                  <a:pt x="10622667" y="431189"/>
                </a:cubicBezTo>
                <a:cubicBezTo>
                  <a:pt x="10613723" y="425077"/>
                  <a:pt x="10613723" y="425077"/>
                  <a:pt x="10613723" y="425077"/>
                </a:cubicBezTo>
                <a:cubicBezTo>
                  <a:pt x="10604778" y="418944"/>
                  <a:pt x="10604778" y="418944"/>
                  <a:pt x="10604778" y="418944"/>
                </a:cubicBezTo>
                <a:cubicBezTo>
                  <a:pt x="10595834" y="413300"/>
                  <a:pt x="10595834" y="413300"/>
                  <a:pt x="10595834" y="413300"/>
                </a:cubicBezTo>
                <a:cubicBezTo>
                  <a:pt x="10587358" y="407188"/>
                  <a:pt x="10587358" y="407188"/>
                  <a:pt x="10587358" y="407188"/>
                </a:cubicBezTo>
                <a:cubicBezTo>
                  <a:pt x="10578414" y="401077"/>
                  <a:pt x="10578414" y="401077"/>
                  <a:pt x="10578414" y="401077"/>
                </a:cubicBezTo>
                <a:cubicBezTo>
                  <a:pt x="10569469" y="395433"/>
                  <a:pt x="10569469" y="395433"/>
                  <a:pt x="10569469" y="395433"/>
                </a:cubicBezTo>
                <a:lnTo>
                  <a:pt x="10578882" y="391195"/>
                </a:lnTo>
                <a:cubicBezTo>
                  <a:pt x="10587827" y="387426"/>
                  <a:pt x="10587827" y="387426"/>
                  <a:pt x="10587827" y="387426"/>
                </a:cubicBezTo>
                <a:cubicBezTo>
                  <a:pt x="10597240" y="383657"/>
                  <a:pt x="10597240" y="383657"/>
                  <a:pt x="10597240" y="383657"/>
                </a:cubicBezTo>
                <a:cubicBezTo>
                  <a:pt x="10606652" y="379887"/>
                  <a:pt x="10606652" y="379887"/>
                  <a:pt x="10606652" y="379887"/>
                </a:cubicBezTo>
                <a:cubicBezTo>
                  <a:pt x="10616065" y="375650"/>
                  <a:pt x="10616065" y="375650"/>
                  <a:pt x="10616065" y="375650"/>
                </a:cubicBezTo>
                <a:cubicBezTo>
                  <a:pt x="10625478" y="371880"/>
                  <a:pt x="10625478" y="371880"/>
                  <a:pt x="10625478" y="371880"/>
                </a:cubicBezTo>
                <a:cubicBezTo>
                  <a:pt x="10634891" y="368111"/>
                  <a:pt x="10634891" y="368111"/>
                  <a:pt x="10634891" y="368111"/>
                </a:cubicBezTo>
                <a:cubicBezTo>
                  <a:pt x="10643857" y="364342"/>
                  <a:pt x="10643857" y="364342"/>
                  <a:pt x="10643857" y="364342"/>
                </a:cubicBezTo>
                <a:close/>
                <a:moveTo>
                  <a:pt x="10909782" y="352608"/>
                </a:moveTo>
                <a:lnTo>
                  <a:pt x="10909314" y="361062"/>
                </a:lnTo>
                <a:cubicBezTo>
                  <a:pt x="10908355" y="369069"/>
                  <a:pt x="10908355" y="369069"/>
                  <a:pt x="10908355" y="369069"/>
                </a:cubicBezTo>
                <a:cubicBezTo>
                  <a:pt x="10907887" y="377055"/>
                  <a:pt x="10907887" y="377055"/>
                  <a:pt x="10907887" y="377055"/>
                </a:cubicBezTo>
                <a:cubicBezTo>
                  <a:pt x="10906971" y="385062"/>
                  <a:pt x="10906971" y="385062"/>
                  <a:pt x="10906971" y="385062"/>
                </a:cubicBezTo>
                <a:cubicBezTo>
                  <a:pt x="10906013" y="393069"/>
                  <a:pt x="10906013" y="393069"/>
                  <a:pt x="10906013" y="393069"/>
                </a:cubicBezTo>
                <a:cubicBezTo>
                  <a:pt x="10905544" y="401545"/>
                  <a:pt x="10905544" y="401545"/>
                  <a:pt x="10905544" y="401545"/>
                </a:cubicBezTo>
                <a:cubicBezTo>
                  <a:pt x="10904607" y="409531"/>
                  <a:pt x="10904607" y="409531"/>
                  <a:pt x="10904607" y="409531"/>
                </a:cubicBezTo>
                <a:cubicBezTo>
                  <a:pt x="10904139" y="417559"/>
                  <a:pt x="10904139" y="417559"/>
                  <a:pt x="10904139" y="417559"/>
                </a:cubicBezTo>
                <a:cubicBezTo>
                  <a:pt x="10902712" y="414259"/>
                  <a:pt x="10902712" y="414259"/>
                  <a:pt x="10902712" y="414259"/>
                </a:cubicBezTo>
                <a:cubicBezTo>
                  <a:pt x="10901306" y="410958"/>
                  <a:pt x="10901306" y="410958"/>
                  <a:pt x="10901306" y="410958"/>
                </a:cubicBezTo>
                <a:cubicBezTo>
                  <a:pt x="10900369" y="407657"/>
                  <a:pt x="10900369" y="407657"/>
                  <a:pt x="10900369" y="407657"/>
                </a:cubicBezTo>
                <a:cubicBezTo>
                  <a:pt x="10898942" y="404377"/>
                  <a:pt x="10898942" y="404377"/>
                  <a:pt x="10898942" y="404377"/>
                </a:cubicBezTo>
                <a:cubicBezTo>
                  <a:pt x="10897558" y="401077"/>
                  <a:pt x="10897558" y="401077"/>
                  <a:pt x="10897558" y="401077"/>
                </a:cubicBezTo>
                <a:cubicBezTo>
                  <a:pt x="10896600" y="397776"/>
                  <a:pt x="10896600" y="397776"/>
                  <a:pt x="10896600" y="397776"/>
                </a:cubicBezTo>
                <a:cubicBezTo>
                  <a:pt x="10895194" y="394965"/>
                  <a:pt x="10895194" y="394965"/>
                  <a:pt x="10895194" y="394965"/>
                </a:cubicBezTo>
                <a:cubicBezTo>
                  <a:pt x="10894257" y="391664"/>
                  <a:pt x="10894257" y="391664"/>
                  <a:pt x="10894257" y="391664"/>
                </a:cubicBezTo>
                <a:cubicBezTo>
                  <a:pt x="10896131" y="386468"/>
                  <a:pt x="10896131" y="386468"/>
                  <a:pt x="10896131" y="386468"/>
                </a:cubicBezTo>
                <a:cubicBezTo>
                  <a:pt x="10898005" y="381783"/>
                  <a:pt x="10898005" y="381783"/>
                  <a:pt x="10898005" y="381783"/>
                </a:cubicBezTo>
                <a:cubicBezTo>
                  <a:pt x="10899901" y="377055"/>
                  <a:pt x="10899901" y="377055"/>
                  <a:pt x="10899901" y="377055"/>
                </a:cubicBezTo>
                <a:cubicBezTo>
                  <a:pt x="10901775" y="371880"/>
                  <a:pt x="10901775" y="371880"/>
                  <a:pt x="10901775" y="371880"/>
                </a:cubicBezTo>
                <a:cubicBezTo>
                  <a:pt x="10904139" y="367174"/>
                  <a:pt x="10904139" y="367174"/>
                  <a:pt x="10904139" y="367174"/>
                </a:cubicBezTo>
                <a:cubicBezTo>
                  <a:pt x="10906013" y="362467"/>
                  <a:pt x="10906013" y="362467"/>
                  <a:pt x="10906013" y="362467"/>
                </a:cubicBezTo>
                <a:cubicBezTo>
                  <a:pt x="10907887" y="357782"/>
                  <a:pt x="10907887" y="357782"/>
                  <a:pt x="10907887" y="357782"/>
                </a:cubicBezTo>
                <a:cubicBezTo>
                  <a:pt x="10909782" y="352608"/>
                  <a:pt x="10909782" y="352608"/>
                  <a:pt x="10909782" y="352608"/>
                </a:cubicBezTo>
                <a:close/>
                <a:moveTo>
                  <a:pt x="10728083" y="342258"/>
                </a:moveTo>
                <a:cubicBezTo>
                  <a:pt x="10733258" y="350265"/>
                  <a:pt x="10733258" y="350265"/>
                  <a:pt x="10733258" y="350265"/>
                </a:cubicBezTo>
                <a:cubicBezTo>
                  <a:pt x="10738433" y="358719"/>
                  <a:pt x="10738433" y="358719"/>
                  <a:pt x="10738433" y="358719"/>
                </a:cubicBezTo>
                <a:cubicBezTo>
                  <a:pt x="10744077" y="366705"/>
                  <a:pt x="10744077" y="366705"/>
                  <a:pt x="10744077" y="366705"/>
                </a:cubicBezTo>
                <a:cubicBezTo>
                  <a:pt x="10749273" y="374713"/>
                  <a:pt x="10749273" y="374713"/>
                  <a:pt x="10749273" y="374713"/>
                </a:cubicBezTo>
                <a:cubicBezTo>
                  <a:pt x="10754448" y="382720"/>
                  <a:pt x="10754448" y="382720"/>
                  <a:pt x="10754448" y="382720"/>
                </a:cubicBezTo>
                <a:cubicBezTo>
                  <a:pt x="10760091" y="390706"/>
                  <a:pt x="10760091" y="390706"/>
                  <a:pt x="10760091" y="390706"/>
                </a:cubicBezTo>
                <a:cubicBezTo>
                  <a:pt x="10765266" y="398713"/>
                  <a:pt x="10765266" y="398713"/>
                  <a:pt x="10765266" y="398713"/>
                </a:cubicBezTo>
                <a:cubicBezTo>
                  <a:pt x="10770441" y="406720"/>
                  <a:pt x="10770441" y="406720"/>
                  <a:pt x="10770441" y="406720"/>
                </a:cubicBezTo>
                <a:cubicBezTo>
                  <a:pt x="10762455" y="406720"/>
                  <a:pt x="10762455" y="406720"/>
                  <a:pt x="10762455" y="406720"/>
                </a:cubicBezTo>
                <a:cubicBezTo>
                  <a:pt x="10754448" y="406720"/>
                  <a:pt x="10754448" y="406720"/>
                  <a:pt x="10754448" y="406720"/>
                </a:cubicBezTo>
                <a:cubicBezTo>
                  <a:pt x="10745972" y="406720"/>
                  <a:pt x="10745972" y="406720"/>
                  <a:pt x="10745972" y="406720"/>
                </a:cubicBezTo>
                <a:cubicBezTo>
                  <a:pt x="10737965" y="406720"/>
                  <a:pt x="10737965" y="406720"/>
                  <a:pt x="10737965" y="406720"/>
                </a:cubicBezTo>
                <a:cubicBezTo>
                  <a:pt x="10729979" y="406720"/>
                  <a:pt x="10729979" y="406720"/>
                  <a:pt x="10729979" y="406720"/>
                </a:cubicBezTo>
                <a:cubicBezTo>
                  <a:pt x="10721503" y="406720"/>
                  <a:pt x="10721503" y="406720"/>
                  <a:pt x="10721503" y="406720"/>
                </a:cubicBezTo>
                <a:cubicBezTo>
                  <a:pt x="10713495" y="406720"/>
                  <a:pt x="10713495" y="406720"/>
                  <a:pt x="10713495" y="406720"/>
                </a:cubicBezTo>
                <a:cubicBezTo>
                  <a:pt x="10705488" y="406251"/>
                  <a:pt x="10705488" y="406251"/>
                  <a:pt x="10705488" y="406251"/>
                </a:cubicBezTo>
                <a:lnTo>
                  <a:pt x="10708320" y="398244"/>
                </a:lnTo>
                <a:cubicBezTo>
                  <a:pt x="10711153" y="390237"/>
                  <a:pt x="10711153" y="390237"/>
                  <a:pt x="10711153" y="390237"/>
                </a:cubicBezTo>
                <a:cubicBezTo>
                  <a:pt x="10713964" y="382251"/>
                  <a:pt x="10713964" y="382251"/>
                  <a:pt x="10713964" y="382251"/>
                </a:cubicBezTo>
                <a:cubicBezTo>
                  <a:pt x="10716796" y="374244"/>
                  <a:pt x="10716796" y="374244"/>
                  <a:pt x="10716796" y="374244"/>
                </a:cubicBezTo>
                <a:cubicBezTo>
                  <a:pt x="10719607" y="366237"/>
                  <a:pt x="10719607" y="366237"/>
                  <a:pt x="10719607" y="366237"/>
                </a:cubicBezTo>
                <a:cubicBezTo>
                  <a:pt x="10722440" y="358251"/>
                  <a:pt x="10722440" y="358251"/>
                  <a:pt x="10722440" y="358251"/>
                </a:cubicBezTo>
                <a:cubicBezTo>
                  <a:pt x="10725251" y="350265"/>
                  <a:pt x="10725251" y="350265"/>
                  <a:pt x="10725251" y="350265"/>
                </a:cubicBezTo>
                <a:cubicBezTo>
                  <a:pt x="10728083" y="342258"/>
                  <a:pt x="10728083" y="342258"/>
                  <a:pt x="10728083" y="342258"/>
                </a:cubicBezTo>
                <a:close/>
                <a:moveTo>
                  <a:pt x="10724782" y="341300"/>
                </a:moveTo>
                <a:cubicBezTo>
                  <a:pt x="10721950" y="349307"/>
                  <a:pt x="10721950" y="349307"/>
                  <a:pt x="10721950" y="349307"/>
                </a:cubicBezTo>
                <a:cubicBezTo>
                  <a:pt x="10719139" y="357314"/>
                  <a:pt x="10719139" y="357314"/>
                  <a:pt x="10719139" y="357314"/>
                </a:cubicBezTo>
                <a:cubicBezTo>
                  <a:pt x="10716306" y="365300"/>
                  <a:pt x="10716306" y="365300"/>
                  <a:pt x="10716306" y="365300"/>
                </a:cubicBezTo>
                <a:cubicBezTo>
                  <a:pt x="10713495" y="373286"/>
                  <a:pt x="10713495" y="373286"/>
                  <a:pt x="10713495" y="373286"/>
                </a:cubicBezTo>
                <a:cubicBezTo>
                  <a:pt x="10710663" y="381293"/>
                  <a:pt x="10710663" y="381293"/>
                  <a:pt x="10710663" y="381293"/>
                </a:cubicBezTo>
                <a:cubicBezTo>
                  <a:pt x="10707852" y="389300"/>
                  <a:pt x="10707852" y="389300"/>
                  <a:pt x="10707852" y="389300"/>
                </a:cubicBezTo>
                <a:cubicBezTo>
                  <a:pt x="10705019" y="397307"/>
                  <a:pt x="10705019" y="397307"/>
                  <a:pt x="10705019" y="397307"/>
                </a:cubicBezTo>
                <a:cubicBezTo>
                  <a:pt x="10702187" y="405314"/>
                  <a:pt x="10702187" y="405314"/>
                  <a:pt x="10702187" y="405314"/>
                </a:cubicBezTo>
                <a:cubicBezTo>
                  <a:pt x="10695607" y="400118"/>
                  <a:pt x="10695607" y="400118"/>
                  <a:pt x="10695607" y="400118"/>
                </a:cubicBezTo>
                <a:cubicBezTo>
                  <a:pt x="10689047" y="394475"/>
                  <a:pt x="10689047" y="394475"/>
                  <a:pt x="10689047" y="394475"/>
                </a:cubicBezTo>
                <a:cubicBezTo>
                  <a:pt x="10682446" y="389300"/>
                  <a:pt x="10682446" y="389300"/>
                  <a:pt x="10682446" y="389300"/>
                </a:cubicBezTo>
                <a:cubicBezTo>
                  <a:pt x="10675865" y="384125"/>
                  <a:pt x="10675865" y="384125"/>
                  <a:pt x="10675865" y="384125"/>
                </a:cubicBezTo>
                <a:cubicBezTo>
                  <a:pt x="10669263" y="378482"/>
                  <a:pt x="10669263" y="378482"/>
                  <a:pt x="10669263" y="378482"/>
                </a:cubicBezTo>
                <a:cubicBezTo>
                  <a:pt x="10662683" y="373286"/>
                  <a:pt x="10662683" y="373286"/>
                  <a:pt x="10662683" y="373286"/>
                </a:cubicBezTo>
                <a:cubicBezTo>
                  <a:pt x="10656081" y="367642"/>
                  <a:pt x="10656081" y="367642"/>
                  <a:pt x="10656081" y="367642"/>
                </a:cubicBezTo>
                <a:cubicBezTo>
                  <a:pt x="10649500" y="362467"/>
                  <a:pt x="10649500" y="362467"/>
                  <a:pt x="10649500" y="362467"/>
                </a:cubicBezTo>
                <a:lnTo>
                  <a:pt x="10658913" y="359678"/>
                </a:lnTo>
                <a:cubicBezTo>
                  <a:pt x="10668326" y="357314"/>
                  <a:pt x="10668326" y="357314"/>
                  <a:pt x="10668326" y="357314"/>
                </a:cubicBezTo>
                <a:cubicBezTo>
                  <a:pt x="10677739" y="354482"/>
                  <a:pt x="10677739" y="354482"/>
                  <a:pt x="10677739" y="354482"/>
                </a:cubicBezTo>
                <a:cubicBezTo>
                  <a:pt x="10687152" y="351671"/>
                  <a:pt x="10687152" y="351671"/>
                  <a:pt x="10687152" y="351671"/>
                </a:cubicBezTo>
                <a:cubicBezTo>
                  <a:pt x="10696544" y="349307"/>
                  <a:pt x="10696544" y="349307"/>
                  <a:pt x="10696544" y="349307"/>
                </a:cubicBezTo>
                <a:cubicBezTo>
                  <a:pt x="10705957" y="346496"/>
                  <a:pt x="10705957" y="346496"/>
                  <a:pt x="10705957" y="346496"/>
                </a:cubicBezTo>
                <a:cubicBezTo>
                  <a:pt x="10715369" y="343663"/>
                  <a:pt x="10715369" y="343663"/>
                  <a:pt x="10715369" y="343663"/>
                </a:cubicBezTo>
                <a:cubicBezTo>
                  <a:pt x="10724782" y="341300"/>
                  <a:pt x="10724782" y="341300"/>
                  <a:pt x="10724782" y="341300"/>
                </a:cubicBezTo>
                <a:close/>
                <a:moveTo>
                  <a:pt x="10516271" y="337083"/>
                </a:moveTo>
                <a:cubicBezTo>
                  <a:pt x="10522405" y="344132"/>
                  <a:pt x="10522405" y="344132"/>
                  <a:pt x="10522405" y="344132"/>
                </a:cubicBezTo>
                <a:cubicBezTo>
                  <a:pt x="10528048" y="351181"/>
                  <a:pt x="10528048" y="351181"/>
                  <a:pt x="10528048" y="351181"/>
                </a:cubicBezTo>
                <a:cubicBezTo>
                  <a:pt x="10534182" y="358251"/>
                  <a:pt x="10534182" y="358251"/>
                  <a:pt x="10534182" y="358251"/>
                </a:cubicBezTo>
                <a:cubicBezTo>
                  <a:pt x="10539825" y="365768"/>
                  <a:pt x="10539825" y="365768"/>
                  <a:pt x="10539825" y="365768"/>
                </a:cubicBezTo>
                <a:cubicBezTo>
                  <a:pt x="10545937" y="372839"/>
                  <a:pt x="10545937" y="372839"/>
                  <a:pt x="10545937" y="372839"/>
                </a:cubicBezTo>
                <a:cubicBezTo>
                  <a:pt x="10551581" y="379887"/>
                  <a:pt x="10551581" y="379887"/>
                  <a:pt x="10551581" y="379887"/>
                </a:cubicBezTo>
                <a:cubicBezTo>
                  <a:pt x="10557693" y="387426"/>
                  <a:pt x="10557693" y="387426"/>
                  <a:pt x="10557693" y="387426"/>
                </a:cubicBezTo>
                <a:cubicBezTo>
                  <a:pt x="10563357" y="394475"/>
                  <a:pt x="10563357" y="394475"/>
                  <a:pt x="10563357" y="394475"/>
                </a:cubicBezTo>
                <a:cubicBezTo>
                  <a:pt x="10557245" y="398244"/>
                  <a:pt x="10557245" y="398244"/>
                  <a:pt x="10557245" y="398244"/>
                </a:cubicBezTo>
                <a:cubicBezTo>
                  <a:pt x="10550643" y="402482"/>
                  <a:pt x="10550643" y="402482"/>
                  <a:pt x="10550643" y="402482"/>
                </a:cubicBezTo>
                <a:cubicBezTo>
                  <a:pt x="10544063" y="406251"/>
                  <a:pt x="10544063" y="406251"/>
                  <a:pt x="10544063" y="406251"/>
                </a:cubicBezTo>
                <a:cubicBezTo>
                  <a:pt x="10537461" y="410489"/>
                  <a:pt x="10537461" y="410489"/>
                  <a:pt x="10537461" y="410489"/>
                </a:cubicBezTo>
                <a:cubicBezTo>
                  <a:pt x="10531349" y="414259"/>
                  <a:pt x="10531349" y="414259"/>
                  <a:pt x="10531349" y="414259"/>
                </a:cubicBezTo>
                <a:cubicBezTo>
                  <a:pt x="10524769" y="418475"/>
                  <a:pt x="10524769" y="418475"/>
                  <a:pt x="10524769" y="418475"/>
                </a:cubicBezTo>
                <a:cubicBezTo>
                  <a:pt x="10518167" y="422244"/>
                  <a:pt x="10518167" y="422244"/>
                  <a:pt x="10518167" y="422244"/>
                </a:cubicBezTo>
                <a:cubicBezTo>
                  <a:pt x="10512055" y="426014"/>
                  <a:pt x="10512055" y="426014"/>
                  <a:pt x="10512055" y="426014"/>
                </a:cubicBezTo>
                <a:lnTo>
                  <a:pt x="10512523" y="415196"/>
                </a:lnTo>
                <a:cubicBezTo>
                  <a:pt x="10512971" y="403888"/>
                  <a:pt x="10512971" y="403888"/>
                  <a:pt x="10512971" y="403888"/>
                </a:cubicBezTo>
                <a:cubicBezTo>
                  <a:pt x="10513460" y="392601"/>
                  <a:pt x="10513460" y="392601"/>
                  <a:pt x="10513460" y="392601"/>
                </a:cubicBezTo>
                <a:cubicBezTo>
                  <a:pt x="10513929" y="381293"/>
                  <a:pt x="10513929" y="381293"/>
                  <a:pt x="10513929" y="381293"/>
                </a:cubicBezTo>
                <a:cubicBezTo>
                  <a:pt x="10514866" y="370475"/>
                  <a:pt x="10514866" y="370475"/>
                  <a:pt x="10514866" y="370475"/>
                </a:cubicBezTo>
                <a:cubicBezTo>
                  <a:pt x="10515356" y="359209"/>
                  <a:pt x="10515356" y="359209"/>
                  <a:pt x="10515356" y="359209"/>
                </a:cubicBezTo>
                <a:cubicBezTo>
                  <a:pt x="10515803" y="347901"/>
                  <a:pt x="10515803" y="347901"/>
                  <a:pt x="10515803" y="347901"/>
                </a:cubicBezTo>
                <a:cubicBezTo>
                  <a:pt x="10516271" y="337083"/>
                  <a:pt x="10516271" y="337083"/>
                  <a:pt x="10516271" y="337083"/>
                </a:cubicBezTo>
                <a:close/>
                <a:moveTo>
                  <a:pt x="10512971" y="336125"/>
                </a:moveTo>
                <a:cubicBezTo>
                  <a:pt x="10512523" y="346964"/>
                  <a:pt x="10512523" y="346964"/>
                  <a:pt x="10512523" y="346964"/>
                </a:cubicBezTo>
                <a:cubicBezTo>
                  <a:pt x="10512055" y="358251"/>
                  <a:pt x="10512055" y="358251"/>
                  <a:pt x="10512055" y="358251"/>
                </a:cubicBezTo>
                <a:cubicBezTo>
                  <a:pt x="10511586" y="369069"/>
                  <a:pt x="10511586" y="369069"/>
                  <a:pt x="10511586" y="369069"/>
                </a:cubicBezTo>
                <a:lnTo>
                  <a:pt x="10511096" y="379887"/>
                </a:lnTo>
                <a:cubicBezTo>
                  <a:pt x="10510159" y="390706"/>
                  <a:pt x="10510159" y="390706"/>
                  <a:pt x="10510159" y="390706"/>
                </a:cubicBezTo>
                <a:cubicBezTo>
                  <a:pt x="10509691" y="401545"/>
                  <a:pt x="10509691" y="401545"/>
                  <a:pt x="10509691" y="401545"/>
                </a:cubicBezTo>
                <a:cubicBezTo>
                  <a:pt x="10509222" y="412832"/>
                  <a:pt x="10509222" y="412832"/>
                  <a:pt x="10509222" y="412832"/>
                </a:cubicBezTo>
                <a:cubicBezTo>
                  <a:pt x="10508754" y="423671"/>
                  <a:pt x="10508754" y="423671"/>
                  <a:pt x="10508754" y="423671"/>
                </a:cubicBezTo>
                <a:cubicBezTo>
                  <a:pt x="10504516" y="416601"/>
                  <a:pt x="10504516" y="416601"/>
                  <a:pt x="10504516" y="416601"/>
                </a:cubicBezTo>
                <a:cubicBezTo>
                  <a:pt x="10500747" y="409531"/>
                  <a:pt x="10500747" y="409531"/>
                  <a:pt x="10500747" y="409531"/>
                </a:cubicBezTo>
                <a:cubicBezTo>
                  <a:pt x="10496509" y="402482"/>
                  <a:pt x="10496509" y="402482"/>
                  <a:pt x="10496509" y="402482"/>
                </a:cubicBezTo>
                <a:cubicBezTo>
                  <a:pt x="10492760" y="395433"/>
                  <a:pt x="10492760" y="395433"/>
                  <a:pt x="10492760" y="395433"/>
                </a:cubicBezTo>
                <a:cubicBezTo>
                  <a:pt x="10488501" y="388363"/>
                  <a:pt x="10488501" y="388363"/>
                  <a:pt x="10488501" y="388363"/>
                </a:cubicBezTo>
                <a:cubicBezTo>
                  <a:pt x="10484732" y="381293"/>
                  <a:pt x="10484732" y="381293"/>
                  <a:pt x="10484732" y="381293"/>
                </a:cubicBezTo>
                <a:cubicBezTo>
                  <a:pt x="10480515" y="374244"/>
                  <a:pt x="10480515" y="374244"/>
                  <a:pt x="10480515" y="374244"/>
                </a:cubicBezTo>
                <a:cubicBezTo>
                  <a:pt x="10476277" y="367174"/>
                  <a:pt x="10476277" y="367174"/>
                  <a:pt x="10476277" y="367174"/>
                </a:cubicBezTo>
                <a:cubicBezTo>
                  <a:pt x="10480962" y="362957"/>
                  <a:pt x="10480962" y="362957"/>
                  <a:pt x="10480962" y="362957"/>
                </a:cubicBezTo>
                <a:cubicBezTo>
                  <a:pt x="10485690" y="359209"/>
                  <a:pt x="10485690" y="359209"/>
                  <a:pt x="10485690" y="359209"/>
                </a:cubicBezTo>
                <a:cubicBezTo>
                  <a:pt x="10490397" y="355440"/>
                  <a:pt x="10490397" y="355440"/>
                  <a:pt x="10490397" y="355440"/>
                </a:cubicBezTo>
                <a:cubicBezTo>
                  <a:pt x="10494635" y="351671"/>
                  <a:pt x="10494635" y="351671"/>
                  <a:pt x="10494635" y="351671"/>
                </a:cubicBezTo>
                <a:cubicBezTo>
                  <a:pt x="10499341" y="347901"/>
                  <a:pt x="10499341" y="347901"/>
                  <a:pt x="10499341" y="347901"/>
                </a:cubicBezTo>
                <a:cubicBezTo>
                  <a:pt x="10504047" y="344132"/>
                  <a:pt x="10504047" y="344132"/>
                  <a:pt x="10504047" y="344132"/>
                </a:cubicBezTo>
                <a:cubicBezTo>
                  <a:pt x="10508754" y="339894"/>
                  <a:pt x="10508754" y="339894"/>
                  <a:pt x="10508754" y="339894"/>
                </a:cubicBezTo>
                <a:cubicBezTo>
                  <a:pt x="10512971" y="336125"/>
                  <a:pt x="10512971" y="336125"/>
                  <a:pt x="10512971" y="336125"/>
                </a:cubicBezTo>
                <a:close/>
                <a:moveTo>
                  <a:pt x="10815632" y="335188"/>
                </a:moveTo>
                <a:cubicBezTo>
                  <a:pt x="10819401" y="342258"/>
                  <a:pt x="10819401" y="342258"/>
                  <a:pt x="10819401" y="342258"/>
                </a:cubicBezTo>
                <a:cubicBezTo>
                  <a:pt x="10823639" y="349797"/>
                  <a:pt x="10823639" y="349797"/>
                  <a:pt x="10823639" y="349797"/>
                </a:cubicBezTo>
                <a:cubicBezTo>
                  <a:pt x="10827409" y="356845"/>
                  <a:pt x="10827409" y="356845"/>
                  <a:pt x="10827409" y="356845"/>
                </a:cubicBezTo>
                <a:cubicBezTo>
                  <a:pt x="10831157" y="363873"/>
                  <a:pt x="10831157" y="363873"/>
                  <a:pt x="10831157" y="363873"/>
                </a:cubicBezTo>
                <a:cubicBezTo>
                  <a:pt x="10834926" y="370943"/>
                  <a:pt x="10834926" y="370943"/>
                  <a:pt x="10834926" y="370943"/>
                </a:cubicBezTo>
                <a:cubicBezTo>
                  <a:pt x="10839185" y="378013"/>
                  <a:pt x="10839185" y="378013"/>
                  <a:pt x="10839185" y="378013"/>
                </a:cubicBezTo>
                <a:cubicBezTo>
                  <a:pt x="10842955" y="385062"/>
                  <a:pt x="10842955" y="385062"/>
                  <a:pt x="10842955" y="385062"/>
                </a:cubicBezTo>
                <a:cubicBezTo>
                  <a:pt x="10846703" y="392601"/>
                  <a:pt x="10846703" y="392601"/>
                  <a:pt x="10846703" y="392601"/>
                </a:cubicBezTo>
                <a:cubicBezTo>
                  <a:pt x="10846234" y="392601"/>
                  <a:pt x="10846234" y="393069"/>
                  <a:pt x="10845766" y="393069"/>
                </a:cubicBezTo>
                <a:cubicBezTo>
                  <a:pt x="10845766" y="393538"/>
                  <a:pt x="10845297" y="393538"/>
                  <a:pt x="10845297" y="394006"/>
                </a:cubicBezTo>
                <a:cubicBezTo>
                  <a:pt x="10844829" y="394475"/>
                  <a:pt x="10844829" y="394475"/>
                  <a:pt x="10844339" y="394965"/>
                </a:cubicBezTo>
                <a:cubicBezTo>
                  <a:pt x="10844339" y="395433"/>
                  <a:pt x="10843871" y="395433"/>
                  <a:pt x="10843871" y="395880"/>
                </a:cubicBezTo>
                <a:cubicBezTo>
                  <a:pt x="10843402" y="396349"/>
                  <a:pt x="10843402" y="396349"/>
                  <a:pt x="10843402" y="396839"/>
                </a:cubicBezTo>
                <a:cubicBezTo>
                  <a:pt x="10842955" y="397307"/>
                  <a:pt x="10842955" y="397776"/>
                  <a:pt x="10842955" y="398244"/>
                </a:cubicBezTo>
                <a:cubicBezTo>
                  <a:pt x="10842955" y="398244"/>
                  <a:pt x="10842955" y="398713"/>
                  <a:pt x="10842465" y="399181"/>
                </a:cubicBezTo>
                <a:cubicBezTo>
                  <a:pt x="10842465" y="399650"/>
                  <a:pt x="10842465" y="400118"/>
                  <a:pt x="10842465" y="400608"/>
                </a:cubicBezTo>
                <a:cubicBezTo>
                  <a:pt x="10834458" y="401077"/>
                  <a:pt x="10834458" y="401077"/>
                  <a:pt x="10834458" y="401077"/>
                </a:cubicBezTo>
                <a:cubicBezTo>
                  <a:pt x="10826003" y="402014"/>
                  <a:pt x="10826003" y="402014"/>
                  <a:pt x="10826003" y="402014"/>
                </a:cubicBezTo>
                <a:cubicBezTo>
                  <a:pt x="10817527" y="402482"/>
                  <a:pt x="10817527" y="402482"/>
                  <a:pt x="10817527" y="402482"/>
                </a:cubicBezTo>
                <a:cubicBezTo>
                  <a:pt x="10809520" y="403419"/>
                  <a:pt x="10809520" y="403419"/>
                  <a:pt x="10809520" y="403419"/>
                </a:cubicBezTo>
                <a:cubicBezTo>
                  <a:pt x="10801044" y="404377"/>
                  <a:pt x="10801044" y="404377"/>
                  <a:pt x="10801044" y="404377"/>
                </a:cubicBezTo>
                <a:cubicBezTo>
                  <a:pt x="10793037" y="404846"/>
                  <a:pt x="10793037" y="404846"/>
                  <a:pt x="10793037" y="404846"/>
                </a:cubicBezTo>
                <a:cubicBezTo>
                  <a:pt x="10784582" y="405762"/>
                  <a:pt x="10784582" y="405762"/>
                  <a:pt x="10784582" y="405762"/>
                </a:cubicBezTo>
                <a:cubicBezTo>
                  <a:pt x="10776106" y="406720"/>
                  <a:pt x="10776106" y="406720"/>
                  <a:pt x="10776106" y="406720"/>
                </a:cubicBezTo>
                <a:lnTo>
                  <a:pt x="10780323" y="397776"/>
                </a:lnTo>
                <a:cubicBezTo>
                  <a:pt x="10784582" y="388832"/>
                  <a:pt x="10784582" y="388832"/>
                  <a:pt x="10784582" y="388832"/>
                </a:cubicBezTo>
                <a:cubicBezTo>
                  <a:pt x="10788351" y="379887"/>
                  <a:pt x="10788351" y="379887"/>
                  <a:pt x="10788351" y="379887"/>
                </a:cubicBezTo>
                <a:cubicBezTo>
                  <a:pt x="10792568" y="370943"/>
                  <a:pt x="10792568" y="370943"/>
                  <a:pt x="10792568" y="370943"/>
                </a:cubicBezTo>
                <a:cubicBezTo>
                  <a:pt x="10796806" y="361999"/>
                  <a:pt x="10796806" y="361999"/>
                  <a:pt x="10796806" y="361999"/>
                </a:cubicBezTo>
                <a:cubicBezTo>
                  <a:pt x="10800575" y="353076"/>
                  <a:pt x="10800575" y="353076"/>
                  <a:pt x="10800575" y="353076"/>
                </a:cubicBezTo>
                <a:cubicBezTo>
                  <a:pt x="10804813" y="344600"/>
                  <a:pt x="10804813" y="344600"/>
                  <a:pt x="10804813" y="344600"/>
                </a:cubicBezTo>
                <a:cubicBezTo>
                  <a:pt x="10809051" y="335656"/>
                  <a:pt x="10809051" y="335656"/>
                  <a:pt x="10809051" y="335656"/>
                </a:cubicBezTo>
                <a:cubicBezTo>
                  <a:pt x="10809051" y="335656"/>
                  <a:pt x="10809051" y="335656"/>
                  <a:pt x="10809520" y="335656"/>
                </a:cubicBezTo>
                <a:cubicBezTo>
                  <a:pt x="10809988" y="335656"/>
                  <a:pt x="10809988" y="335656"/>
                  <a:pt x="10809988" y="335656"/>
                </a:cubicBezTo>
                <a:lnTo>
                  <a:pt x="10810457" y="335656"/>
                </a:lnTo>
                <a:cubicBezTo>
                  <a:pt x="10810457" y="335656"/>
                  <a:pt x="10810947" y="335656"/>
                  <a:pt x="10810947" y="336125"/>
                </a:cubicBezTo>
                <a:cubicBezTo>
                  <a:pt x="10810947" y="336125"/>
                  <a:pt x="10810947" y="336125"/>
                  <a:pt x="10811394" y="336125"/>
                </a:cubicBezTo>
                <a:cubicBezTo>
                  <a:pt x="10811862" y="336125"/>
                  <a:pt x="10811862" y="336125"/>
                  <a:pt x="10811862" y="336125"/>
                </a:cubicBezTo>
                <a:cubicBezTo>
                  <a:pt x="10812331" y="336125"/>
                  <a:pt x="10812331" y="336125"/>
                  <a:pt x="10812331" y="336125"/>
                </a:cubicBezTo>
                <a:cubicBezTo>
                  <a:pt x="10812821" y="336125"/>
                  <a:pt x="10812821" y="336125"/>
                  <a:pt x="10812821" y="336125"/>
                </a:cubicBezTo>
                <a:cubicBezTo>
                  <a:pt x="10813289" y="336125"/>
                  <a:pt x="10813289" y="336125"/>
                  <a:pt x="10813289" y="335656"/>
                </a:cubicBezTo>
                <a:cubicBezTo>
                  <a:pt x="10813758" y="335656"/>
                  <a:pt x="10813758" y="335656"/>
                  <a:pt x="10813758" y="335656"/>
                </a:cubicBezTo>
                <a:cubicBezTo>
                  <a:pt x="10814226" y="335656"/>
                  <a:pt x="10814226" y="335656"/>
                  <a:pt x="10814226" y="335656"/>
                </a:cubicBezTo>
                <a:cubicBezTo>
                  <a:pt x="10814695" y="335656"/>
                  <a:pt x="10814695" y="335656"/>
                  <a:pt x="10814695" y="335656"/>
                </a:cubicBezTo>
                <a:cubicBezTo>
                  <a:pt x="10815163" y="335656"/>
                  <a:pt x="10815163" y="335656"/>
                  <a:pt x="10815163" y="335656"/>
                </a:cubicBezTo>
                <a:cubicBezTo>
                  <a:pt x="10815632" y="335188"/>
                  <a:pt x="10815632" y="335188"/>
                  <a:pt x="10815632" y="335188"/>
                </a:cubicBezTo>
                <a:close/>
                <a:moveTo>
                  <a:pt x="11457031" y="332616"/>
                </a:moveTo>
                <a:cubicBezTo>
                  <a:pt x="11459917" y="332616"/>
                  <a:pt x="11462803" y="332616"/>
                  <a:pt x="11464700" y="333605"/>
                </a:cubicBezTo>
                <a:cubicBezTo>
                  <a:pt x="11466637" y="334058"/>
                  <a:pt x="11468534" y="335500"/>
                  <a:pt x="11469976" y="336942"/>
                </a:cubicBezTo>
                <a:cubicBezTo>
                  <a:pt x="11471419" y="338384"/>
                  <a:pt x="11472368" y="340279"/>
                  <a:pt x="11472862" y="342215"/>
                </a:cubicBezTo>
                <a:cubicBezTo>
                  <a:pt x="11473811" y="344605"/>
                  <a:pt x="11473811" y="347489"/>
                  <a:pt x="11473811" y="350331"/>
                </a:cubicBezTo>
                <a:cubicBezTo>
                  <a:pt x="11473811" y="350331"/>
                  <a:pt x="11473811" y="350331"/>
                  <a:pt x="11473811" y="355605"/>
                </a:cubicBezTo>
                <a:cubicBezTo>
                  <a:pt x="11473811" y="355605"/>
                  <a:pt x="11473811" y="355605"/>
                  <a:pt x="11473811" y="360837"/>
                </a:cubicBezTo>
                <a:cubicBezTo>
                  <a:pt x="11473811" y="360837"/>
                  <a:pt x="11473811" y="360837"/>
                  <a:pt x="11473811" y="366110"/>
                </a:cubicBezTo>
                <a:cubicBezTo>
                  <a:pt x="11473811" y="366110"/>
                  <a:pt x="11473811" y="366110"/>
                  <a:pt x="11473811" y="371383"/>
                </a:cubicBezTo>
                <a:cubicBezTo>
                  <a:pt x="11473811" y="374720"/>
                  <a:pt x="11473811" y="377110"/>
                  <a:pt x="11472862" y="379499"/>
                </a:cubicBezTo>
                <a:cubicBezTo>
                  <a:pt x="11472368" y="381889"/>
                  <a:pt x="11471419" y="383784"/>
                  <a:pt x="11469976" y="385226"/>
                </a:cubicBezTo>
                <a:cubicBezTo>
                  <a:pt x="11468534" y="387162"/>
                  <a:pt x="11466637" y="388110"/>
                  <a:pt x="11464700" y="388604"/>
                </a:cubicBezTo>
                <a:cubicBezTo>
                  <a:pt x="11462308" y="389552"/>
                  <a:pt x="11459917" y="390005"/>
                  <a:pt x="11457031" y="390005"/>
                </a:cubicBezTo>
                <a:cubicBezTo>
                  <a:pt x="11454640" y="390005"/>
                  <a:pt x="11452290" y="389552"/>
                  <a:pt x="11449899" y="388604"/>
                </a:cubicBezTo>
                <a:cubicBezTo>
                  <a:pt x="11447962" y="388110"/>
                  <a:pt x="11446024" y="387162"/>
                  <a:pt x="11444622" y="385226"/>
                </a:cubicBezTo>
                <a:cubicBezTo>
                  <a:pt x="11443179" y="383784"/>
                  <a:pt x="11442231" y="381889"/>
                  <a:pt x="11441736" y="379499"/>
                </a:cubicBezTo>
                <a:cubicBezTo>
                  <a:pt x="11440788" y="377110"/>
                  <a:pt x="11440294" y="374720"/>
                  <a:pt x="11440294" y="371383"/>
                </a:cubicBezTo>
                <a:lnTo>
                  <a:pt x="11440294" y="366110"/>
                </a:lnTo>
                <a:cubicBezTo>
                  <a:pt x="11440294" y="366110"/>
                  <a:pt x="11440294" y="366110"/>
                  <a:pt x="11440294" y="360837"/>
                </a:cubicBezTo>
                <a:cubicBezTo>
                  <a:pt x="11440294" y="360837"/>
                  <a:pt x="11440294" y="360837"/>
                  <a:pt x="11440294" y="355605"/>
                </a:cubicBezTo>
                <a:cubicBezTo>
                  <a:pt x="11440294" y="355605"/>
                  <a:pt x="11440294" y="355605"/>
                  <a:pt x="11440294" y="350331"/>
                </a:cubicBezTo>
                <a:cubicBezTo>
                  <a:pt x="11440294" y="347489"/>
                  <a:pt x="11440788" y="344605"/>
                  <a:pt x="11441242" y="342215"/>
                </a:cubicBezTo>
                <a:cubicBezTo>
                  <a:pt x="11442231" y="340279"/>
                  <a:pt x="11443179" y="338384"/>
                  <a:pt x="11444622" y="336942"/>
                </a:cubicBezTo>
                <a:cubicBezTo>
                  <a:pt x="11446024" y="335500"/>
                  <a:pt x="11447962" y="334058"/>
                  <a:pt x="11449899" y="333605"/>
                </a:cubicBezTo>
                <a:cubicBezTo>
                  <a:pt x="11451796" y="332616"/>
                  <a:pt x="11454640" y="332616"/>
                  <a:pt x="11457031" y="332616"/>
                </a:cubicBezTo>
                <a:close/>
                <a:moveTo>
                  <a:pt x="11356963" y="332607"/>
                </a:moveTo>
                <a:cubicBezTo>
                  <a:pt x="11360789" y="332607"/>
                  <a:pt x="11360789" y="332607"/>
                  <a:pt x="11360789" y="332607"/>
                </a:cubicBezTo>
                <a:cubicBezTo>
                  <a:pt x="11365110" y="332607"/>
                  <a:pt x="11365110" y="332607"/>
                  <a:pt x="11365110" y="332607"/>
                </a:cubicBezTo>
                <a:cubicBezTo>
                  <a:pt x="11368936" y="332607"/>
                  <a:pt x="11368936" y="332607"/>
                  <a:pt x="11368936" y="332607"/>
                </a:cubicBezTo>
                <a:cubicBezTo>
                  <a:pt x="11373215" y="332607"/>
                  <a:pt x="11373215" y="332607"/>
                  <a:pt x="11373215" y="332607"/>
                </a:cubicBezTo>
                <a:cubicBezTo>
                  <a:pt x="11375149" y="332607"/>
                  <a:pt x="11377083" y="332607"/>
                  <a:pt x="11378976" y="333100"/>
                </a:cubicBezTo>
                <a:cubicBezTo>
                  <a:pt x="11380416" y="333594"/>
                  <a:pt x="11381856" y="334541"/>
                  <a:pt x="11382802" y="335488"/>
                </a:cubicBezTo>
                <a:cubicBezTo>
                  <a:pt x="11383748" y="335981"/>
                  <a:pt x="11384695" y="337422"/>
                  <a:pt x="11385189" y="338862"/>
                </a:cubicBezTo>
                <a:cubicBezTo>
                  <a:pt x="11386135" y="340262"/>
                  <a:pt x="11386135" y="341702"/>
                  <a:pt x="11386135" y="343637"/>
                </a:cubicBezTo>
                <a:cubicBezTo>
                  <a:pt x="11386135" y="345530"/>
                  <a:pt x="11386135" y="347464"/>
                  <a:pt x="11385189" y="348864"/>
                </a:cubicBezTo>
                <a:cubicBezTo>
                  <a:pt x="11384695" y="350304"/>
                  <a:pt x="11384242" y="351251"/>
                  <a:pt x="11382802" y="352239"/>
                </a:cubicBezTo>
                <a:cubicBezTo>
                  <a:pt x="11381856" y="353185"/>
                  <a:pt x="11380416" y="353638"/>
                  <a:pt x="11378976" y="354132"/>
                </a:cubicBezTo>
                <a:cubicBezTo>
                  <a:pt x="11377083" y="354626"/>
                  <a:pt x="11375149" y="355078"/>
                  <a:pt x="11373215" y="355078"/>
                </a:cubicBezTo>
                <a:cubicBezTo>
                  <a:pt x="11368936" y="355078"/>
                  <a:pt x="11368936" y="355078"/>
                  <a:pt x="11368936" y="355078"/>
                </a:cubicBezTo>
                <a:cubicBezTo>
                  <a:pt x="11365110" y="355078"/>
                  <a:pt x="11365110" y="355078"/>
                  <a:pt x="11365110" y="355078"/>
                </a:cubicBezTo>
                <a:cubicBezTo>
                  <a:pt x="11360789" y="355078"/>
                  <a:pt x="11360789" y="355078"/>
                  <a:pt x="11360789" y="355078"/>
                </a:cubicBezTo>
                <a:cubicBezTo>
                  <a:pt x="11356963" y="355078"/>
                  <a:pt x="11356963" y="355078"/>
                  <a:pt x="11356963" y="355078"/>
                </a:cubicBezTo>
                <a:cubicBezTo>
                  <a:pt x="11356963" y="349358"/>
                  <a:pt x="11356963" y="349358"/>
                  <a:pt x="11356963" y="349358"/>
                </a:cubicBezTo>
                <a:cubicBezTo>
                  <a:pt x="11356963" y="343637"/>
                  <a:pt x="11356963" y="343637"/>
                  <a:pt x="11356963" y="343637"/>
                </a:cubicBezTo>
                <a:cubicBezTo>
                  <a:pt x="11356963" y="338369"/>
                  <a:pt x="11356963" y="338369"/>
                  <a:pt x="11356963" y="338369"/>
                </a:cubicBezTo>
                <a:close/>
                <a:moveTo>
                  <a:pt x="10875432" y="331887"/>
                </a:moveTo>
                <a:cubicBezTo>
                  <a:pt x="10877306" y="338957"/>
                  <a:pt x="10877306" y="338957"/>
                  <a:pt x="10877306" y="338957"/>
                </a:cubicBezTo>
                <a:cubicBezTo>
                  <a:pt x="10879180" y="346496"/>
                  <a:pt x="10879180" y="346496"/>
                  <a:pt x="10879180" y="346496"/>
                </a:cubicBezTo>
                <a:cubicBezTo>
                  <a:pt x="10881075" y="353545"/>
                  <a:pt x="10881075" y="353545"/>
                  <a:pt x="10881075" y="353545"/>
                </a:cubicBezTo>
                <a:cubicBezTo>
                  <a:pt x="10882949" y="361062"/>
                  <a:pt x="10882949" y="361062"/>
                  <a:pt x="10882949" y="361062"/>
                </a:cubicBezTo>
                <a:cubicBezTo>
                  <a:pt x="10884844" y="368111"/>
                  <a:pt x="10884844" y="368111"/>
                  <a:pt x="10884844" y="368111"/>
                </a:cubicBezTo>
                <a:cubicBezTo>
                  <a:pt x="10886718" y="375650"/>
                  <a:pt x="10886718" y="375650"/>
                  <a:pt x="10886718" y="375650"/>
                </a:cubicBezTo>
                <a:cubicBezTo>
                  <a:pt x="10888593" y="382720"/>
                  <a:pt x="10888593" y="382720"/>
                  <a:pt x="10888593" y="382720"/>
                </a:cubicBezTo>
                <a:cubicBezTo>
                  <a:pt x="10890488" y="390237"/>
                  <a:pt x="10890488" y="390237"/>
                  <a:pt x="10890488" y="390237"/>
                </a:cubicBezTo>
                <a:lnTo>
                  <a:pt x="10886718" y="391195"/>
                </a:lnTo>
                <a:cubicBezTo>
                  <a:pt x="10883418" y="392132"/>
                  <a:pt x="10883418" y="392132"/>
                  <a:pt x="10883418" y="392132"/>
                </a:cubicBezTo>
                <a:cubicBezTo>
                  <a:pt x="10880117" y="392601"/>
                  <a:pt x="10880117" y="392601"/>
                  <a:pt x="10880117" y="392601"/>
                </a:cubicBezTo>
                <a:cubicBezTo>
                  <a:pt x="10876837" y="393538"/>
                  <a:pt x="10876837" y="393538"/>
                  <a:pt x="10876837" y="393538"/>
                </a:cubicBezTo>
                <a:cubicBezTo>
                  <a:pt x="10873536" y="394475"/>
                  <a:pt x="10873536" y="394475"/>
                  <a:pt x="10873536" y="394475"/>
                </a:cubicBezTo>
                <a:cubicBezTo>
                  <a:pt x="10870235" y="395433"/>
                  <a:pt x="10870235" y="395433"/>
                  <a:pt x="10870235" y="395433"/>
                </a:cubicBezTo>
                <a:cubicBezTo>
                  <a:pt x="10866934" y="395880"/>
                  <a:pt x="10866934" y="395880"/>
                  <a:pt x="10866934" y="395880"/>
                </a:cubicBezTo>
                <a:cubicBezTo>
                  <a:pt x="10863655" y="396839"/>
                  <a:pt x="10863655" y="396839"/>
                  <a:pt x="10863655" y="396839"/>
                </a:cubicBezTo>
                <a:cubicBezTo>
                  <a:pt x="10863165" y="396349"/>
                  <a:pt x="10863165" y="396349"/>
                  <a:pt x="10863165" y="395880"/>
                </a:cubicBezTo>
                <a:cubicBezTo>
                  <a:pt x="10862718" y="395433"/>
                  <a:pt x="10862718" y="395433"/>
                  <a:pt x="10862718" y="394965"/>
                </a:cubicBezTo>
                <a:cubicBezTo>
                  <a:pt x="10862249" y="394965"/>
                  <a:pt x="10862249" y="394475"/>
                  <a:pt x="10861781" y="394475"/>
                </a:cubicBezTo>
                <a:cubicBezTo>
                  <a:pt x="10861781" y="394006"/>
                  <a:pt x="10861291" y="393538"/>
                  <a:pt x="10861291" y="393538"/>
                </a:cubicBezTo>
                <a:cubicBezTo>
                  <a:pt x="10860822" y="393069"/>
                  <a:pt x="10860822" y="393069"/>
                  <a:pt x="10860354" y="392601"/>
                </a:cubicBezTo>
                <a:cubicBezTo>
                  <a:pt x="10860354" y="392601"/>
                  <a:pt x="10859885" y="392601"/>
                  <a:pt x="10859885" y="392132"/>
                </a:cubicBezTo>
                <a:cubicBezTo>
                  <a:pt x="10859417" y="392132"/>
                  <a:pt x="10859417" y="391664"/>
                  <a:pt x="10858948" y="391664"/>
                </a:cubicBezTo>
                <a:cubicBezTo>
                  <a:pt x="10858480" y="391664"/>
                  <a:pt x="10858480" y="391195"/>
                  <a:pt x="10858011" y="391195"/>
                </a:cubicBezTo>
                <a:cubicBezTo>
                  <a:pt x="10860354" y="383657"/>
                  <a:pt x="10860354" y="383657"/>
                  <a:pt x="10860354" y="383657"/>
                </a:cubicBezTo>
                <a:cubicBezTo>
                  <a:pt x="10862249" y="376118"/>
                  <a:pt x="10862249" y="376118"/>
                  <a:pt x="10862249" y="376118"/>
                </a:cubicBezTo>
                <a:cubicBezTo>
                  <a:pt x="10864592" y="369069"/>
                  <a:pt x="10864592" y="369069"/>
                  <a:pt x="10864592" y="369069"/>
                </a:cubicBezTo>
                <a:cubicBezTo>
                  <a:pt x="10866934" y="361530"/>
                  <a:pt x="10866934" y="361530"/>
                  <a:pt x="10866934" y="361530"/>
                </a:cubicBezTo>
                <a:cubicBezTo>
                  <a:pt x="10868830" y="354013"/>
                  <a:pt x="10868830" y="354013"/>
                  <a:pt x="10868830" y="354013"/>
                </a:cubicBezTo>
                <a:cubicBezTo>
                  <a:pt x="10871194" y="346496"/>
                  <a:pt x="10871194" y="346496"/>
                  <a:pt x="10871194" y="346496"/>
                </a:cubicBezTo>
                <a:cubicBezTo>
                  <a:pt x="10873068" y="338957"/>
                  <a:pt x="10873068" y="338957"/>
                  <a:pt x="10873068" y="338957"/>
                </a:cubicBezTo>
                <a:cubicBezTo>
                  <a:pt x="10875432" y="331887"/>
                  <a:pt x="10875432" y="331887"/>
                  <a:pt x="10875432" y="331887"/>
                </a:cubicBezTo>
                <a:close/>
                <a:moveTo>
                  <a:pt x="10877774" y="328586"/>
                </a:moveTo>
                <a:cubicBezTo>
                  <a:pt x="10882012" y="330013"/>
                  <a:pt x="10882012" y="330013"/>
                  <a:pt x="10882012" y="330013"/>
                </a:cubicBezTo>
                <a:cubicBezTo>
                  <a:pt x="10886250" y="331887"/>
                  <a:pt x="10886250" y="331887"/>
                  <a:pt x="10886250" y="331887"/>
                </a:cubicBezTo>
                <a:cubicBezTo>
                  <a:pt x="10890019" y="333782"/>
                  <a:pt x="10890019" y="333782"/>
                  <a:pt x="10890019" y="333782"/>
                </a:cubicBezTo>
                <a:cubicBezTo>
                  <a:pt x="10894257" y="335656"/>
                  <a:pt x="10894257" y="335656"/>
                  <a:pt x="10894257" y="335656"/>
                </a:cubicBezTo>
                <a:cubicBezTo>
                  <a:pt x="10898474" y="337552"/>
                  <a:pt x="10898474" y="337552"/>
                  <a:pt x="10898474" y="337552"/>
                </a:cubicBezTo>
                <a:cubicBezTo>
                  <a:pt x="10902243" y="339426"/>
                  <a:pt x="10902243" y="339426"/>
                  <a:pt x="10902243" y="339426"/>
                </a:cubicBezTo>
                <a:cubicBezTo>
                  <a:pt x="10906481" y="341300"/>
                  <a:pt x="10906481" y="341300"/>
                  <a:pt x="10906481" y="341300"/>
                </a:cubicBezTo>
                <a:cubicBezTo>
                  <a:pt x="10910251" y="342726"/>
                  <a:pt x="10910251" y="342726"/>
                  <a:pt x="10910251" y="342726"/>
                </a:cubicBezTo>
                <a:lnTo>
                  <a:pt x="10908355" y="348370"/>
                </a:lnTo>
                <a:cubicBezTo>
                  <a:pt x="10906013" y="353545"/>
                  <a:pt x="10906013" y="353545"/>
                  <a:pt x="10906013" y="353545"/>
                </a:cubicBezTo>
                <a:cubicBezTo>
                  <a:pt x="10903670" y="359209"/>
                  <a:pt x="10903670" y="359209"/>
                  <a:pt x="10903670" y="359209"/>
                </a:cubicBezTo>
                <a:cubicBezTo>
                  <a:pt x="10901775" y="364342"/>
                  <a:pt x="10901775" y="364342"/>
                  <a:pt x="10901775" y="364342"/>
                </a:cubicBezTo>
                <a:cubicBezTo>
                  <a:pt x="10899432" y="370006"/>
                  <a:pt x="10899432" y="370006"/>
                  <a:pt x="10899432" y="370006"/>
                </a:cubicBezTo>
                <a:cubicBezTo>
                  <a:pt x="10897068" y="375181"/>
                  <a:pt x="10897068" y="375181"/>
                  <a:pt x="10897068" y="375181"/>
                </a:cubicBezTo>
                <a:cubicBezTo>
                  <a:pt x="10894726" y="380824"/>
                  <a:pt x="10894726" y="380824"/>
                  <a:pt x="10894726" y="380824"/>
                </a:cubicBezTo>
                <a:cubicBezTo>
                  <a:pt x="10892830" y="385999"/>
                  <a:pt x="10892830" y="385999"/>
                  <a:pt x="10892830" y="385999"/>
                </a:cubicBezTo>
                <a:cubicBezTo>
                  <a:pt x="10890956" y="378950"/>
                  <a:pt x="10890956" y="378950"/>
                  <a:pt x="10890956" y="378950"/>
                </a:cubicBezTo>
                <a:cubicBezTo>
                  <a:pt x="10889061" y="371880"/>
                  <a:pt x="10889061" y="371880"/>
                  <a:pt x="10889061" y="371880"/>
                </a:cubicBezTo>
                <a:cubicBezTo>
                  <a:pt x="10887187" y="364342"/>
                  <a:pt x="10887187" y="364342"/>
                  <a:pt x="10887187" y="364342"/>
                </a:cubicBezTo>
                <a:cubicBezTo>
                  <a:pt x="10885313" y="357314"/>
                  <a:pt x="10885313" y="357314"/>
                  <a:pt x="10885313" y="357314"/>
                </a:cubicBezTo>
                <a:cubicBezTo>
                  <a:pt x="10883418" y="350265"/>
                  <a:pt x="10883418" y="350265"/>
                  <a:pt x="10883418" y="350265"/>
                </a:cubicBezTo>
                <a:cubicBezTo>
                  <a:pt x="10881544" y="342726"/>
                  <a:pt x="10881544" y="342726"/>
                  <a:pt x="10881544" y="342726"/>
                </a:cubicBezTo>
                <a:cubicBezTo>
                  <a:pt x="10879648" y="335656"/>
                  <a:pt x="10879648" y="335656"/>
                  <a:pt x="10879648" y="335656"/>
                </a:cubicBezTo>
                <a:cubicBezTo>
                  <a:pt x="10877774" y="328586"/>
                  <a:pt x="10877774" y="328586"/>
                  <a:pt x="10877774" y="328586"/>
                </a:cubicBezTo>
                <a:close/>
                <a:moveTo>
                  <a:pt x="10801512" y="328118"/>
                </a:moveTo>
                <a:cubicBezTo>
                  <a:pt x="10801981" y="328586"/>
                  <a:pt x="10801981" y="329076"/>
                  <a:pt x="10801981" y="329076"/>
                </a:cubicBezTo>
                <a:cubicBezTo>
                  <a:pt x="10801981" y="329544"/>
                  <a:pt x="10802450" y="329544"/>
                  <a:pt x="10802450" y="330013"/>
                </a:cubicBezTo>
                <a:cubicBezTo>
                  <a:pt x="10802450" y="330481"/>
                  <a:pt x="10802450" y="330481"/>
                  <a:pt x="10802918" y="330950"/>
                </a:cubicBezTo>
                <a:cubicBezTo>
                  <a:pt x="10802918" y="330950"/>
                  <a:pt x="10802918" y="331418"/>
                  <a:pt x="10803408" y="331418"/>
                </a:cubicBezTo>
                <a:cubicBezTo>
                  <a:pt x="10803408" y="331887"/>
                  <a:pt x="10803876" y="331887"/>
                  <a:pt x="10803876" y="332355"/>
                </a:cubicBezTo>
                <a:cubicBezTo>
                  <a:pt x="10804345" y="332355"/>
                  <a:pt x="10804345" y="332845"/>
                  <a:pt x="10804345" y="332845"/>
                </a:cubicBezTo>
                <a:cubicBezTo>
                  <a:pt x="10804813" y="333314"/>
                  <a:pt x="10804813" y="333314"/>
                  <a:pt x="10805282" y="333782"/>
                </a:cubicBezTo>
                <a:cubicBezTo>
                  <a:pt x="10805282" y="333782"/>
                  <a:pt x="10805750" y="333782"/>
                  <a:pt x="10805750" y="334251"/>
                </a:cubicBezTo>
                <a:cubicBezTo>
                  <a:pt x="10801981" y="343195"/>
                  <a:pt x="10801981" y="343195"/>
                  <a:pt x="10801981" y="343195"/>
                </a:cubicBezTo>
                <a:cubicBezTo>
                  <a:pt x="10797764" y="351671"/>
                  <a:pt x="10797764" y="351671"/>
                  <a:pt x="10797764" y="351671"/>
                </a:cubicBezTo>
                <a:cubicBezTo>
                  <a:pt x="10793505" y="360593"/>
                  <a:pt x="10793505" y="360593"/>
                  <a:pt x="10793505" y="360593"/>
                </a:cubicBezTo>
                <a:cubicBezTo>
                  <a:pt x="10789736" y="369538"/>
                  <a:pt x="10789736" y="369538"/>
                  <a:pt x="10789736" y="369538"/>
                </a:cubicBezTo>
                <a:cubicBezTo>
                  <a:pt x="10785519" y="378482"/>
                  <a:pt x="10785519" y="378482"/>
                  <a:pt x="10785519" y="378482"/>
                </a:cubicBezTo>
                <a:cubicBezTo>
                  <a:pt x="10781750" y="387426"/>
                  <a:pt x="10781750" y="387426"/>
                  <a:pt x="10781750" y="387426"/>
                </a:cubicBezTo>
                <a:cubicBezTo>
                  <a:pt x="10777512" y="396349"/>
                  <a:pt x="10777512" y="396349"/>
                  <a:pt x="10777512" y="396349"/>
                </a:cubicBezTo>
                <a:cubicBezTo>
                  <a:pt x="10773274" y="404846"/>
                  <a:pt x="10773274" y="404846"/>
                  <a:pt x="10773274" y="404846"/>
                </a:cubicBezTo>
                <a:lnTo>
                  <a:pt x="10768099" y="396839"/>
                </a:lnTo>
                <a:cubicBezTo>
                  <a:pt x="10762455" y="388832"/>
                  <a:pt x="10762455" y="388832"/>
                  <a:pt x="10762455" y="388832"/>
                </a:cubicBezTo>
                <a:cubicBezTo>
                  <a:pt x="10757259" y="380824"/>
                  <a:pt x="10757259" y="380824"/>
                  <a:pt x="10757259" y="380824"/>
                </a:cubicBezTo>
                <a:cubicBezTo>
                  <a:pt x="10751616" y="372370"/>
                  <a:pt x="10751616" y="372370"/>
                  <a:pt x="10751616" y="372370"/>
                </a:cubicBezTo>
                <a:cubicBezTo>
                  <a:pt x="10746441" y="364342"/>
                  <a:pt x="10746441" y="364342"/>
                  <a:pt x="10746441" y="364342"/>
                </a:cubicBezTo>
                <a:cubicBezTo>
                  <a:pt x="10741266" y="356377"/>
                  <a:pt x="10741266" y="356377"/>
                  <a:pt x="10741266" y="356377"/>
                </a:cubicBezTo>
                <a:cubicBezTo>
                  <a:pt x="10735622" y="347901"/>
                  <a:pt x="10735622" y="347901"/>
                  <a:pt x="10735622" y="347901"/>
                </a:cubicBezTo>
                <a:cubicBezTo>
                  <a:pt x="10730447" y="339894"/>
                  <a:pt x="10730447" y="339894"/>
                  <a:pt x="10730447" y="339894"/>
                </a:cubicBezTo>
                <a:cubicBezTo>
                  <a:pt x="10739392" y="338489"/>
                  <a:pt x="10739392" y="338489"/>
                  <a:pt x="10739392" y="338489"/>
                </a:cubicBezTo>
                <a:cubicBezTo>
                  <a:pt x="10748315" y="337083"/>
                  <a:pt x="10748315" y="337083"/>
                  <a:pt x="10748315" y="337083"/>
                </a:cubicBezTo>
                <a:cubicBezTo>
                  <a:pt x="10757259" y="335656"/>
                  <a:pt x="10757259" y="335656"/>
                  <a:pt x="10757259" y="335656"/>
                </a:cubicBezTo>
                <a:cubicBezTo>
                  <a:pt x="10766225" y="334251"/>
                  <a:pt x="10766225" y="334251"/>
                  <a:pt x="10766225" y="334251"/>
                </a:cubicBezTo>
                <a:cubicBezTo>
                  <a:pt x="10774679" y="332845"/>
                  <a:pt x="10774679" y="332845"/>
                  <a:pt x="10774679" y="332845"/>
                </a:cubicBezTo>
                <a:cubicBezTo>
                  <a:pt x="10783624" y="331418"/>
                  <a:pt x="10783624" y="331418"/>
                  <a:pt x="10783624" y="331418"/>
                </a:cubicBezTo>
                <a:cubicBezTo>
                  <a:pt x="10792568" y="329544"/>
                  <a:pt x="10792568" y="329544"/>
                  <a:pt x="10792568" y="329544"/>
                </a:cubicBezTo>
                <a:cubicBezTo>
                  <a:pt x="10801512" y="328118"/>
                  <a:pt x="10801512" y="328118"/>
                  <a:pt x="10801512" y="328118"/>
                </a:cubicBezTo>
                <a:close/>
                <a:moveTo>
                  <a:pt x="10822702" y="326712"/>
                </a:moveTo>
                <a:cubicBezTo>
                  <a:pt x="10829283" y="326712"/>
                  <a:pt x="10829283" y="326712"/>
                  <a:pt x="10829283" y="326712"/>
                </a:cubicBezTo>
                <a:cubicBezTo>
                  <a:pt x="10835416" y="326712"/>
                  <a:pt x="10835416" y="326712"/>
                  <a:pt x="10835416" y="326712"/>
                </a:cubicBezTo>
                <a:cubicBezTo>
                  <a:pt x="10841528" y="326712"/>
                  <a:pt x="10841528" y="326712"/>
                  <a:pt x="10841528" y="326712"/>
                </a:cubicBezTo>
                <a:cubicBezTo>
                  <a:pt x="10848108" y="326712"/>
                  <a:pt x="10848108" y="326712"/>
                  <a:pt x="10848108" y="326712"/>
                </a:cubicBezTo>
                <a:cubicBezTo>
                  <a:pt x="10854242" y="327202"/>
                  <a:pt x="10854242" y="327202"/>
                  <a:pt x="10854242" y="327202"/>
                </a:cubicBezTo>
                <a:cubicBezTo>
                  <a:pt x="10860822" y="327202"/>
                  <a:pt x="10860822" y="327202"/>
                  <a:pt x="10860822" y="327202"/>
                </a:cubicBezTo>
                <a:cubicBezTo>
                  <a:pt x="10866934" y="327202"/>
                  <a:pt x="10866934" y="327202"/>
                  <a:pt x="10866934" y="327202"/>
                </a:cubicBezTo>
                <a:cubicBezTo>
                  <a:pt x="10873536" y="327202"/>
                  <a:pt x="10873536" y="327202"/>
                  <a:pt x="10873536" y="327202"/>
                </a:cubicBezTo>
                <a:cubicBezTo>
                  <a:pt x="10871194" y="335188"/>
                  <a:pt x="10871194" y="335188"/>
                  <a:pt x="10871194" y="335188"/>
                </a:cubicBezTo>
                <a:cubicBezTo>
                  <a:pt x="10868830" y="342726"/>
                  <a:pt x="10868830" y="342726"/>
                  <a:pt x="10868830" y="342726"/>
                </a:cubicBezTo>
                <a:cubicBezTo>
                  <a:pt x="10866466" y="350712"/>
                  <a:pt x="10866466" y="350712"/>
                  <a:pt x="10866466" y="350712"/>
                </a:cubicBezTo>
                <a:cubicBezTo>
                  <a:pt x="10864123" y="358719"/>
                  <a:pt x="10864123" y="358719"/>
                  <a:pt x="10864123" y="358719"/>
                </a:cubicBezTo>
                <a:cubicBezTo>
                  <a:pt x="10861781" y="366705"/>
                  <a:pt x="10861781" y="366705"/>
                  <a:pt x="10861781" y="366705"/>
                </a:cubicBezTo>
                <a:cubicBezTo>
                  <a:pt x="10859417" y="374244"/>
                  <a:pt x="10859417" y="374244"/>
                  <a:pt x="10859417" y="374244"/>
                </a:cubicBezTo>
                <a:cubicBezTo>
                  <a:pt x="10857053" y="382251"/>
                  <a:pt x="10857053" y="382251"/>
                  <a:pt x="10857053" y="382251"/>
                </a:cubicBezTo>
                <a:cubicBezTo>
                  <a:pt x="10854710" y="390237"/>
                  <a:pt x="10854710" y="390237"/>
                  <a:pt x="10854710" y="390237"/>
                </a:cubicBezTo>
                <a:cubicBezTo>
                  <a:pt x="10854242" y="390237"/>
                  <a:pt x="10854242" y="390237"/>
                  <a:pt x="10854242" y="390237"/>
                </a:cubicBezTo>
                <a:lnTo>
                  <a:pt x="10853752" y="390237"/>
                </a:lnTo>
                <a:cubicBezTo>
                  <a:pt x="10853284" y="390237"/>
                  <a:pt x="10853284" y="390237"/>
                  <a:pt x="10853284" y="390237"/>
                </a:cubicBezTo>
                <a:lnTo>
                  <a:pt x="10852836" y="390237"/>
                </a:lnTo>
                <a:lnTo>
                  <a:pt x="10852368" y="390237"/>
                </a:lnTo>
                <a:lnTo>
                  <a:pt x="10851878" y="390237"/>
                </a:lnTo>
                <a:lnTo>
                  <a:pt x="10851409" y="390237"/>
                </a:lnTo>
                <a:lnTo>
                  <a:pt x="10850941" y="390237"/>
                </a:lnTo>
                <a:lnTo>
                  <a:pt x="10850472" y="390237"/>
                </a:lnTo>
                <a:cubicBezTo>
                  <a:pt x="10850472" y="390706"/>
                  <a:pt x="10850004" y="390706"/>
                  <a:pt x="10850004" y="390706"/>
                </a:cubicBezTo>
                <a:cubicBezTo>
                  <a:pt x="10850004" y="390706"/>
                  <a:pt x="10850004" y="390706"/>
                  <a:pt x="10849535" y="390706"/>
                </a:cubicBezTo>
                <a:lnTo>
                  <a:pt x="10845766" y="383657"/>
                </a:lnTo>
                <a:cubicBezTo>
                  <a:pt x="10841996" y="376587"/>
                  <a:pt x="10841996" y="376587"/>
                  <a:pt x="10841996" y="376587"/>
                </a:cubicBezTo>
                <a:cubicBezTo>
                  <a:pt x="10838227" y="369538"/>
                  <a:pt x="10838227" y="369538"/>
                  <a:pt x="10838227" y="369538"/>
                </a:cubicBezTo>
                <a:cubicBezTo>
                  <a:pt x="10833989" y="361999"/>
                  <a:pt x="10833989" y="361999"/>
                  <a:pt x="10833989" y="361999"/>
                </a:cubicBezTo>
                <a:cubicBezTo>
                  <a:pt x="10830241" y="354950"/>
                  <a:pt x="10830241" y="354950"/>
                  <a:pt x="10830241" y="354950"/>
                </a:cubicBezTo>
                <a:cubicBezTo>
                  <a:pt x="10826472" y="347901"/>
                  <a:pt x="10826472" y="347901"/>
                  <a:pt x="10826472" y="347901"/>
                </a:cubicBezTo>
                <a:cubicBezTo>
                  <a:pt x="10822702" y="340831"/>
                  <a:pt x="10822702" y="340831"/>
                  <a:pt x="10822702" y="340831"/>
                </a:cubicBezTo>
                <a:cubicBezTo>
                  <a:pt x="10818464" y="333782"/>
                  <a:pt x="10818464" y="333782"/>
                  <a:pt x="10818464" y="333782"/>
                </a:cubicBezTo>
                <a:cubicBezTo>
                  <a:pt x="10818933" y="333314"/>
                  <a:pt x="10818933" y="333314"/>
                  <a:pt x="10819401" y="332845"/>
                </a:cubicBezTo>
                <a:cubicBezTo>
                  <a:pt x="10819870" y="332845"/>
                  <a:pt x="10819870" y="332355"/>
                  <a:pt x="10820360" y="332355"/>
                </a:cubicBezTo>
                <a:cubicBezTo>
                  <a:pt x="10820360" y="331887"/>
                  <a:pt x="10820360" y="331887"/>
                  <a:pt x="10820828" y="331418"/>
                </a:cubicBezTo>
                <a:cubicBezTo>
                  <a:pt x="10820828" y="331418"/>
                  <a:pt x="10821275" y="330950"/>
                  <a:pt x="10821275" y="330481"/>
                </a:cubicBezTo>
                <a:cubicBezTo>
                  <a:pt x="10821275" y="330481"/>
                  <a:pt x="10821744" y="330013"/>
                  <a:pt x="10821744" y="329544"/>
                </a:cubicBezTo>
                <a:cubicBezTo>
                  <a:pt x="10821744" y="329544"/>
                  <a:pt x="10822234" y="329076"/>
                  <a:pt x="10822234" y="328586"/>
                </a:cubicBezTo>
                <a:cubicBezTo>
                  <a:pt x="10822234" y="328586"/>
                  <a:pt x="10822234" y="328118"/>
                  <a:pt x="10822702" y="327670"/>
                </a:cubicBezTo>
                <a:cubicBezTo>
                  <a:pt x="10822702" y="327202"/>
                  <a:pt x="10822702" y="327202"/>
                  <a:pt x="10822702" y="326712"/>
                </a:cubicBezTo>
                <a:close/>
                <a:moveTo>
                  <a:pt x="11498613" y="325367"/>
                </a:moveTo>
                <a:lnTo>
                  <a:pt x="11498613" y="343055"/>
                </a:lnTo>
                <a:lnTo>
                  <a:pt x="11498613" y="361154"/>
                </a:lnTo>
                <a:lnTo>
                  <a:pt x="11498613" y="379335"/>
                </a:lnTo>
                <a:lnTo>
                  <a:pt x="11498613" y="397022"/>
                </a:lnTo>
                <a:lnTo>
                  <a:pt x="11501001" y="397022"/>
                </a:lnTo>
                <a:lnTo>
                  <a:pt x="11503429" y="397022"/>
                </a:lnTo>
                <a:lnTo>
                  <a:pt x="11505817" y="397022"/>
                </a:lnTo>
                <a:lnTo>
                  <a:pt x="11508204" y="397022"/>
                </a:lnTo>
                <a:lnTo>
                  <a:pt x="11508204" y="383613"/>
                </a:lnTo>
                <a:lnTo>
                  <a:pt x="11508204" y="369792"/>
                </a:lnTo>
                <a:lnTo>
                  <a:pt x="11508204" y="356423"/>
                </a:lnTo>
                <a:lnTo>
                  <a:pt x="11508204" y="343055"/>
                </a:lnTo>
                <a:lnTo>
                  <a:pt x="11508657" y="343055"/>
                </a:lnTo>
                <a:lnTo>
                  <a:pt x="11517302" y="356423"/>
                </a:lnTo>
                <a:lnTo>
                  <a:pt x="11525864" y="369792"/>
                </a:lnTo>
                <a:lnTo>
                  <a:pt x="11534508" y="383613"/>
                </a:lnTo>
                <a:lnTo>
                  <a:pt x="11543606" y="397022"/>
                </a:lnTo>
                <a:lnTo>
                  <a:pt x="11545993" y="397022"/>
                </a:lnTo>
                <a:lnTo>
                  <a:pt x="11547887" y="397022"/>
                </a:lnTo>
                <a:lnTo>
                  <a:pt x="11550274" y="397022"/>
                </a:lnTo>
                <a:lnTo>
                  <a:pt x="11552662" y="397022"/>
                </a:lnTo>
                <a:lnTo>
                  <a:pt x="11552662" y="379335"/>
                </a:lnTo>
                <a:lnTo>
                  <a:pt x="11552662" y="361154"/>
                </a:lnTo>
                <a:lnTo>
                  <a:pt x="11552662" y="343055"/>
                </a:lnTo>
                <a:lnTo>
                  <a:pt x="11552662" y="325367"/>
                </a:lnTo>
                <a:lnTo>
                  <a:pt x="11550274" y="325367"/>
                </a:lnTo>
                <a:lnTo>
                  <a:pt x="11547887" y="325367"/>
                </a:lnTo>
                <a:lnTo>
                  <a:pt x="11545499" y="325367"/>
                </a:lnTo>
                <a:lnTo>
                  <a:pt x="11543112" y="325367"/>
                </a:lnTo>
                <a:lnTo>
                  <a:pt x="11543112" y="338777"/>
                </a:lnTo>
                <a:lnTo>
                  <a:pt x="11543112" y="352146"/>
                </a:lnTo>
                <a:lnTo>
                  <a:pt x="11543112" y="365966"/>
                </a:lnTo>
                <a:lnTo>
                  <a:pt x="11543112" y="379335"/>
                </a:lnTo>
                <a:lnTo>
                  <a:pt x="11542618" y="379335"/>
                </a:lnTo>
                <a:lnTo>
                  <a:pt x="11534014" y="365966"/>
                </a:lnTo>
                <a:lnTo>
                  <a:pt x="11525411" y="352146"/>
                </a:lnTo>
                <a:lnTo>
                  <a:pt x="11516314" y="338777"/>
                </a:lnTo>
                <a:lnTo>
                  <a:pt x="11507710" y="325367"/>
                </a:lnTo>
                <a:lnTo>
                  <a:pt x="11505323" y="325367"/>
                </a:lnTo>
                <a:lnTo>
                  <a:pt x="11503429" y="325367"/>
                </a:lnTo>
                <a:lnTo>
                  <a:pt x="11501001" y="325367"/>
                </a:lnTo>
                <a:close/>
                <a:moveTo>
                  <a:pt x="11163004" y="325367"/>
                </a:moveTo>
                <a:lnTo>
                  <a:pt x="11163004" y="343055"/>
                </a:lnTo>
                <a:lnTo>
                  <a:pt x="11163004" y="361154"/>
                </a:lnTo>
                <a:lnTo>
                  <a:pt x="11163004" y="379335"/>
                </a:lnTo>
                <a:lnTo>
                  <a:pt x="11163004" y="397022"/>
                </a:lnTo>
                <a:lnTo>
                  <a:pt x="11165389" y="397022"/>
                </a:lnTo>
                <a:lnTo>
                  <a:pt x="11167775" y="397022"/>
                </a:lnTo>
                <a:lnTo>
                  <a:pt x="11170160" y="397022"/>
                </a:lnTo>
                <a:lnTo>
                  <a:pt x="11172545" y="397022"/>
                </a:lnTo>
                <a:lnTo>
                  <a:pt x="11172545" y="383613"/>
                </a:lnTo>
                <a:lnTo>
                  <a:pt x="11172545" y="369792"/>
                </a:lnTo>
                <a:lnTo>
                  <a:pt x="11172545" y="356423"/>
                </a:lnTo>
                <a:lnTo>
                  <a:pt x="11172545" y="343055"/>
                </a:lnTo>
                <a:lnTo>
                  <a:pt x="11181634" y="356423"/>
                </a:lnTo>
                <a:lnTo>
                  <a:pt x="11190229" y="369792"/>
                </a:lnTo>
                <a:lnTo>
                  <a:pt x="11198824" y="383613"/>
                </a:lnTo>
                <a:lnTo>
                  <a:pt x="11207913" y="397022"/>
                </a:lnTo>
                <a:lnTo>
                  <a:pt x="11209804" y="397022"/>
                </a:lnTo>
                <a:lnTo>
                  <a:pt x="11212190" y="397022"/>
                </a:lnTo>
                <a:lnTo>
                  <a:pt x="11214575" y="397022"/>
                </a:lnTo>
                <a:lnTo>
                  <a:pt x="11216508" y="397022"/>
                </a:lnTo>
                <a:lnTo>
                  <a:pt x="11216508" y="379335"/>
                </a:lnTo>
                <a:lnTo>
                  <a:pt x="11216508" y="361154"/>
                </a:lnTo>
                <a:lnTo>
                  <a:pt x="11216508" y="343055"/>
                </a:lnTo>
                <a:lnTo>
                  <a:pt x="11216508" y="325367"/>
                </a:lnTo>
                <a:lnTo>
                  <a:pt x="11214575" y="325367"/>
                </a:lnTo>
                <a:lnTo>
                  <a:pt x="11212190" y="325367"/>
                </a:lnTo>
                <a:lnTo>
                  <a:pt x="11209804" y="325367"/>
                </a:lnTo>
                <a:lnTo>
                  <a:pt x="11207419" y="325367"/>
                </a:lnTo>
                <a:lnTo>
                  <a:pt x="11207419" y="338777"/>
                </a:lnTo>
                <a:lnTo>
                  <a:pt x="11207419" y="352145"/>
                </a:lnTo>
                <a:lnTo>
                  <a:pt x="11207419" y="365966"/>
                </a:lnTo>
                <a:lnTo>
                  <a:pt x="11207419" y="379335"/>
                </a:lnTo>
                <a:lnTo>
                  <a:pt x="11206967" y="379335"/>
                </a:lnTo>
                <a:lnTo>
                  <a:pt x="11198331" y="365966"/>
                </a:lnTo>
                <a:lnTo>
                  <a:pt x="11189242" y="352145"/>
                </a:lnTo>
                <a:lnTo>
                  <a:pt x="11180647" y="338777"/>
                </a:lnTo>
                <a:lnTo>
                  <a:pt x="11172052" y="325367"/>
                </a:lnTo>
                <a:lnTo>
                  <a:pt x="11169666" y="325367"/>
                </a:lnTo>
                <a:lnTo>
                  <a:pt x="11167281" y="325367"/>
                </a:lnTo>
                <a:lnTo>
                  <a:pt x="11165389" y="325367"/>
                </a:lnTo>
                <a:close/>
                <a:moveTo>
                  <a:pt x="11108914" y="323553"/>
                </a:moveTo>
                <a:lnTo>
                  <a:pt x="11108914" y="341716"/>
                </a:lnTo>
                <a:lnTo>
                  <a:pt x="11108914" y="359427"/>
                </a:lnTo>
                <a:lnTo>
                  <a:pt x="11108914" y="377590"/>
                </a:lnTo>
                <a:lnTo>
                  <a:pt x="11108914" y="395571"/>
                </a:lnTo>
                <a:lnTo>
                  <a:pt x="11108914" y="395572"/>
                </a:lnTo>
                <a:lnTo>
                  <a:pt x="11108914" y="395753"/>
                </a:lnTo>
                <a:lnTo>
                  <a:pt x="11118965" y="395753"/>
                </a:lnTo>
                <a:lnTo>
                  <a:pt x="11129016" y="395753"/>
                </a:lnTo>
                <a:lnTo>
                  <a:pt x="11138572" y="395753"/>
                </a:lnTo>
                <a:lnTo>
                  <a:pt x="11148623" y="395753"/>
                </a:lnTo>
                <a:lnTo>
                  <a:pt x="11148623" y="395572"/>
                </a:lnTo>
                <a:lnTo>
                  <a:pt x="11148623" y="395571"/>
                </a:lnTo>
                <a:lnTo>
                  <a:pt x="11148623" y="393364"/>
                </a:lnTo>
                <a:lnTo>
                  <a:pt x="11148623" y="393201"/>
                </a:lnTo>
                <a:lnTo>
                  <a:pt x="11148623" y="393201"/>
                </a:lnTo>
                <a:lnTo>
                  <a:pt x="11148623" y="390975"/>
                </a:lnTo>
                <a:lnTo>
                  <a:pt x="11148623" y="390830"/>
                </a:lnTo>
                <a:lnTo>
                  <a:pt x="11148623" y="390830"/>
                </a:lnTo>
                <a:lnTo>
                  <a:pt x="11148623" y="388587"/>
                </a:lnTo>
                <a:lnTo>
                  <a:pt x="11148623" y="388459"/>
                </a:lnTo>
                <a:lnTo>
                  <a:pt x="11148623" y="388459"/>
                </a:lnTo>
                <a:lnTo>
                  <a:pt x="11148623" y="386651"/>
                </a:lnTo>
                <a:lnTo>
                  <a:pt x="11148623" y="386537"/>
                </a:lnTo>
                <a:lnTo>
                  <a:pt x="11148623" y="386537"/>
                </a:lnTo>
                <a:lnTo>
                  <a:pt x="11140961" y="386537"/>
                </a:lnTo>
                <a:lnTo>
                  <a:pt x="11133794" y="386537"/>
                </a:lnTo>
                <a:lnTo>
                  <a:pt x="11126132" y="386537"/>
                </a:lnTo>
                <a:lnTo>
                  <a:pt x="11118470" y="386537"/>
                </a:lnTo>
                <a:lnTo>
                  <a:pt x="11118470" y="380926"/>
                </a:lnTo>
                <a:lnTo>
                  <a:pt x="11118470" y="375201"/>
                </a:lnTo>
                <a:lnTo>
                  <a:pt x="11118470" y="369435"/>
                </a:lnTo>
                <a:lnTo>
                  <a:pt x="11118470" y="364163"/>
                </a:lnTo>
                <a:lnTo>
                  <a:pt x="11126132" y="364163"/>
                </a:lnTo>
                <a:lnTo>
                  <a:pt x="11133299" y="364163"/>
                </a:lnTo>
                <a:lnTo>
                  <a:pt x="11140961" y="364163"/>
                </a:lnTo>
                <a:lnTo>
                  <a:pt x="11148129" y="364163"/>
                </a:lnTo>
                <a:lnTo>
                  <a:pt x="11148129" y="361774"/>
                </a:lnTo>
                <a:lnTo>
                  <a:pt x="11148129" y="359427"/>
                </a:lnTo>
                <a:lnTo>
                  <a:pt x="11148129" y="357491"/>
                </a:lnTo>
                <a:lnTo>
                  <a:pt x="11148129" y="355102"/>
                </a:lnTo>
                <a:lnTo>
                  <a:pt x="11140961" y="355102"/>
                </a:lnTo>
                <a:lnTo>
                  <a:pt x="11133299" y="355102"/>
                </a:lnTo>
                <a:lnTo>
                  <a:pt x="11126132" y="355102"/>
                </a:lnTo>
                <a:lnTo>
                  <a:pt x="11118470" y="355102"/>
                </a:lnTo>
                <a:lnTo>
                  <a:pt x="11118470" y="349377"/>
                </a:lnTo>
                <a:lnTo>
                  <a:pt x="11118470" y="343652"/>
                </a:lnTo>
                <a:lnTo>
                  <a:pt x="11118470" y="338380"/>
                </a:lnTo>
                <a:lnTo>
                  <a:pt x="11118470" y="332614"/>
                </a:lnTo>
                <a:lnTo>
                  <a:pt x="11126132" y="332614"/>
                </a:lnTo>
                <a:lnTo>
                  <a:pt x="11133299" y="332614"/>
                </a:lnTo>
                <a:lnTo>
                  <a:pt x="11140961" y="332614"/>
                </a:lnTo>
                <a:lnTo>
                  <a:pt x="11148129" y="332614"/>
                </a:lnTo>
                <a:lnTo>
                  <a:pt x="11148129" y="330225"/>
                </a:lnTo>
                <a:lnTo>
                  <a:pt x="11148129" y="327837"/>
                </a:lnTo>
                <a:lnTo>
                  <a:pt x="11148129" y="325942"/>
                </a:lnTo>
                <a:lnTo>
                  <a:pt x="11148129" y="323553"/>
                </a:lnTo>
                <a:lnTo>
                  <a:pt x="11138572" y="323553"/>
                </a:lnTo>
                <a:lnTo>
                  <a:pt x="11128521" y="323553"/>
                </a:lnTo>
                <a:lnTo>
                  <a:pt x="11118965" y="323553"/>
                </a:lnTo>
                <a:close/>
                <a:moveTo>
                  <a:pt x="11292056" y="323553"/>
                </a:moveTo>
                <a:lnTo>
                  <a:pt x="11292056" y="341716"/>
                </a:lnTo>
                <a:lnTo>
                  <a:pt x="11292056" y="359427"/>
                </a:lnTo>
                <a:lnTo>
                  <a:pt x="11292056" y="377590"/>
                </a:lnTo>
                <a:lnTo>
                  <a:pt x="11292056" y="395753"/>
                </a:lnTo>
                <a:lnTo>
                  <a:pt x="11302096" y="395753"/>
                </a:lnTo>
                <a:lnTo>
                  <a:pt x="11312178" y="395753"/>
                </a:lnTo>
                <a:lnTo>
                  <a:pt x="11321724" y="395753"/>
                </a:lnTo>
                <a:lnTo>
                  <a:pt x="11331765" y="395753"/>
                </a:lnTo>
                <a:lnTo>
                  <a:pt x="11331765" y="393364"/>
                </a:lnTo>
                <a:lnTo>
                  <a:pt x="11331765" y="390975"/>
                </a:lnTo>
                <a:lnTo>
                  <a:pt x="11331765" y="388587"/>
                </a:lnTo>
                <a:lnTo>
                  <a:pt x="11331765" y="386651"/>
                </a:lnTo>
                <a:lnTo>
                  <a:pt x="11324111" y="386651"/>
                </a:lnTo>
                <a:lnTo>
                  <a:pt x="11316951" y="386651"/>
                </a:lnTo>
                <a:lnTo>
                  <a:pt x="11309297" y="386651"/>
                </a:lnTo>
                <a:lnTo>
                  <a:pt x="11301644" y="386651"/>
                </a:lnTo>
                <a:lnTo>
                  <a:pt x="11301644" y="380926"/>
                </a:lnTo>
                <a:lnTo>
                  <a:pt x="11301644" y="375201"/>
                </a:lnTo>
                <a:lnTo>
                  <a:pt x="11301644" y="369435"/>
                </a:lnTo>
                <a:lnTo>
                  <a:pt x="11301644" y="364163"/>
                </a:lnTo>
                <a:lnTo>
                  <a:pt x="11309297" y="364163"/>
                </a:lnTo>
                <a:lnTo>
                  <a:pt x="11316457" y="364163"/>
                </a:lnTo>
                <a:lnTo>
                  <a:pt x="11324111" y="364163"/>
                </a:lnTo>
                <a:lnTo>
                  <a:pt x="11331271" y="364163"/>
                </a:lnTo>
                <a:lnTo>
                  <a:pt x="11331271" y="361774"/>
                </a:lnTo>
                <a:lnTo>
                  <a:pt x="11331271" y="359427"/>
                </a:lnTo>
                <a:lnTo>
                  <a:pt x="11331271" y="357491"/>
                </a:lnTo>
                <a:lnTo>
                  <a:pt x="11331271" y="355102"/>
                </a:lnTo>
                <a:lnTo>
                  <a:pt x="11324111" y="355102"/>
                </a:lnTo>
                <a:lnTo>
                  <a:pt x="11316457" y="355102"/>
                </a:lnTo>
                <a:lnTo>
                  <a:pt x="11309297" y="355102"/>
                </a:lnTo>
                <a:lnTo>
                  <a:pt x="11301644" y="355102"/>
                </a:lnTo>
                <a:lnTo>
                  <a:pt x="11301644" y="349377"/>
                </a:lnTo>
                <a:lnTo>
                  <a:pt x="11301644" y="343652"/>
                </a:lnTo>
                <a:lnTo>
                  <a:pt x="11301644" y="338380"/>
                </a:lnTo>
                <a:lnTo>
                  <a:pt x="11301644" y="332614"/>
                </a:lnTo>
                <a:lnTo>
                  <a:pt x="11309297" y="332614"/>
                </a:lnTo>
                <a:lnTo>
                  <a:pt x="11316457" y="332614"/>
                </a:lnTo>
                <a:lnTo>
                  <a:pt x="11324111" y="332614"/>
                </a:lnTo>
                <a:lnTo>
                  <a:pt x="11331271" y="332614"/>
                </a:lnTo>
                <a:lnTo>
                  <a:pt x="11331271" y="330225"/>
                </a:lnTo>
                <a:lnTo>
                  <a:pt x="11331271" y="327837"/>
                </a:lnTo>
                <a:lnTo>
                  <a:pt x="11331271" y="325942"/>
                </a:lnTo>
                <a:lnTo>
                  <a:pt x="11331271" y="323553"/>
                </a:lnTo>
                <a:lnTo>
                  <a:pt x="11321724" y="323553"/>
                </a:lnTo>
                <a:lnTo>
                  <a:pt x="11311684" y="323553"/>
                </a:lnTo>
                <a:lnTo>
                  <a:pt x="11302096" y="323553"/>
                </a:lnTo>
                <a:close/>
                <a:moveTo>
                  <a:pt x="11072087" y="323553"/>
                </a:moveTo>
                <a:cubicBezTo>
                  <a:pt x="11067801" y="323553"/>
                  <a:pt x="11063967" y="324500"/>
                  <a:pt x="11060588" y="325448"/>
                </a:cubicBezTo>
                <a:cubicBezTo>
                  <a:pt x="11057743" y="326395"/>
                  <a:pt x="11054858" y="328332"/>
                  <a:pt x="11052468" y="330721"/>
                </a:cubicBezTo>
                <a:cubicBezTo>
                  <a:pt x="11050530" y="332616"/>
                  <a:pt x="11048634" y="335500"/>
                  <a:pt x="11047645" y="338878"/>
                </a:cubicBezTo>
                <a:cubicBezTo>
                  <a:pt x="11046244" y="342215"/>
                  <a:pt x="11045749" y="346500"/>
                  <a:pt x="11045749" y="350826"/>
                </a:cubicBezTo>
                <a:cubicBezTo>
                  <a:pt x="11045749" y="350826"/>
                  <a:pt x="11045749" y="350826"/>
                  <a:pt x="11045749" y="356099"/>
                </a:cubicBezTo>
                <a:cubicBezTo>
                  <a:pt x="11045749" y="356099"/>
                  <a:pt x="11045749" y="356099"/>
                  <a:pt x="11045749" y="360837"/>
                </a:cubicBezTo>
                <a:cubicBezTo>
                  <a:pt x="11045749" y="360837"/>
                  <a:pt x="11045749" y="360837"/>
                  <a:pt x="11045749" y="366110"/>
                </a:cubicBezTo>
                <a:cubicBezTo>
                  <a:pt x="11045749" y="366110"/>
                  <a:pt x="11045749" y="366110"/>
                  <a:pt x="11045749" y="370889"/>
                </a:cubicBezTo>
                <a:cubicBezTo>
                  <a:pt x="11045749" y="375668"/>
                  <a:pt x="11046244" y="379499"/>
                  <a:pt x="11047645" y="382837"/>
                </a:cubicBezTo>
                <a:cubicBezTo>
                  <a:pt x="11048634" y="386668"/>
                  <a:pt x="11050530" y="389552"/>
                  <a:pt x="11052468" y="391941"/>
                </a:cubicBezTo>
                <a:cubicBezTo>
                  <a:pt x="11054858" y="394331"/>
                  <a:pt x="11057249" y="395773"/>
                  <a:pt x="11060588" y="397215"/>
                </a:cubicBezTo>
                <a:cubicBezTo>
                  <a:pt x="11063967" y="398162"/>
                  <a:pt x="11067306" y="398656"/>
                  <a:pt x="11071634" y="398656"/>
                </a:cubicBezTo>
                <a:cubicBezTo>
                  <a:pt x="11074973" y="398656"/>
                  <a:pt x="11078311" y="398162"/>
                  <a:pt x="11081197" y="397215"/>
                </a:cubicBezTo>
                <a:cubicBezTo>
                  <a:pt x="11084041" y="396267"/>
                  <a:pt x="11086473" y="394825"/>
                  <a:pt x="11088369" y="393383"/>
                </a:cubicBezTo>
                <a:cubicBezTo>
                  <a:pt x="11090759" y="391941"/>
                  <a:pt x="11092202" y="390005"/>
                  <a:pt x="11093645" y="387615"/>
                </a:cubicBezTo>
                <a:cubicBezTo>
                  <a:pt x="11095087" y="385720"/>
                  <a:pt x="11096035" y="383784"/>
                  <a:pt x="11096530" y="381395"/>
                </a:cubicBezTo>
                <a:cubicBezTo>
                  <a:pt x="11096530" y="381395"/>
                  <a:pt x="11096530" y="381395"/>
                  <a:pt x="11094593" y="380447"/>
                </a:cubicBezTo>
                <a:cubicBezTo>
                  <a:pt x="11094593" y="380447"/>
                  <a:pt x="11094593" y="380447"/>
                  <a:pt x="11092202" y="379499"/>
                </a:cubicBezTo>
                <a:cubicBezTo>
                  <a:pt x="11092202" y="379499"/>
                  <a:pt x="11092202" y="379499"/>
                  <a:pt x="11090306" y="379005"/>
                </a:cubicBezTo>
                <a:cubicBezTo>
                  <a:pt x="11090306" y="379005"/>
                  <a:pt x="11090306" y="379005"/>
                  <a:pt x="11087874" y="378057"/>
                </a:cubicBezTo>
                <a:cubicBezTo>
                  <a:pt x="11087421" y="379994"/>
                  <a:pt x="11086473" y="381889"/>
                  <a:pt x="11085483" y="383331"/>
                </a:cubicBezTo>
                <a:cubicBezTo>
                  <a:pt x="11084535" y="384773"/>
                  <a:pt x="11083093" y="386173"/>
                  <a:pt x="11081650" y="387162"/>
                </a:cubicBezTo>
                <a:cubicBezTo>
                  <a:pt x="11080702" y="388110"/>
                  <a:pt x="11078806" y="388604"/>
                  <a:pt x="11077363" y="389057"/>
                </a:cubicBezTo>
                <a:cubicBezTo>
                  <a:pt x="11075426" y="389552"/>
                  <a:pt x="11073530" y="390005"/>
                  <a:pt x="11071634" y="390005"/>
                </a:cubicBezTo>
                <a:cubicBezTo>
                  <a:pt x="11068749" y="390005"/>
                  <a:pt x="11066358" y="389552"/>
                  <a:pt x="11064421" y="388604"/>
                </a:cubicBezTo>
                <a:cubicBezTo>
                  <a:pt x="11062525" y="388110"/>
                  <a:pt x="11060588" y="386668"/>
                  <a:pt x="11059640" y="385226"/>
                </a:cubicBezTo>
                <a:cubicBezTo>
                  <a:pt x="11058197" y="383784"/>
                  <a:pt x="11057249" y="381889"/>
                  <a:pt x="11056301" y="379499"/>
                </a:cubicBezTo>
                <a:cubicBezTo>
                  <a:pt x="11055806" y="377110"/>
                  <a:pt x="11055312" y="374226"/>
                  <a:pt x="11055312" y="370889"/>
                </a:cubicBezTo>
                <a:cubicBezTo>
                  <a:pt x="11055312" y="370889"/>
                  <a:pt x="11055312" y="370889"/>
                  <a:pt x="11055312" y="366110"/>
                </a:cubicBezTo>
                <a:cubicBezTo>
                  <a:pt x="11055312" y="366110"/>
                  <a:pt x="11055312" y="366110"/>
                  <a:pt x="11055312" y="360837"/>
                </a:cubicBezTo>
                <a:cubicBezTo>
                  <a:pt x="11055312" y="360837"/>
                  <a:pt x="11055312" y="360837"/>
                  <a:pt x="11055312" y="356099"/>
                </a:cubicBezTo>
                <a:cubicBezTo>
                  <a:pt x="11055312" y="356099"/>
                  <a:pt x="11055312" y="356099"/>
                  <a:pt x="11055312" y="350826"/>
                </a:cubicBezTo>
                <a:cubicBezTo>
                  <a:pt x="11055312" y="347489"/>
                  <a:pt x="11055806" y="345099"/>
                  <a:pt x="11056301" y="342710"/>
                </a:cubicBezTo>
                <a:cubicBezTo>
                  <a:pt x="11057249" y="340279"/>
                  <a:pt x="11058197" y="338384"/>
                  <a:pt x="11059640" y="336942"/>
                </a:cubicBezTo>
                <a:cubicBezTo>
                  <a:pt x="11060588" y="335500"/>
                  <a:pt x="11062525" y="334058"/>
                  <a:pt x="11064421" y="333605"/>
                </a:cubicBezTo>
                <a:cubicBezTo>
                  <a:pt x="11066811" y="332616"/>
                  <a:pt x="11069243" y="332616"/>
                  <a:pt x="11072087" y="332616"/>
                </a:cubicBezTo>
                <a:cubicBezTo>
                  <a:pt x="11074025" y="332616"/>
                  <a:pt x="11075921" y="332616"/>
                  <a:pt x="11077817" y="333111"/>
                </a:cubicBezTo>
                <a:cubicBezTo>
                  <a:pt x="11079259" y="333605"/>
                  <a:pt x="11080702" y="334552"/>
                  <a:pt x="11082145" y="335500"/>
                </a:cubicBezTo>
                <a:cubicBezTo>
                  <a:pt x="11083587" y="336448"/>
                  <a:pt x="11084535" y="337436"/>
                  <a:pt x="11085483" y="338878"/>
                </a:cubicBezTo>
                <a:cubicBezTo>
                  <a:pt x="11086473" y="340279"/>
                  <a:pt x="11086926" y="341721"/>
                  <a:pt x="11087874" y="343657"/>
                </a:cubicBezTo>
                <a:cubicBezTo>
                  <a:pt x="11087874" y="343657"/>
                  <a:pt x="11087874" y="343657"/>
                  <a:pt x="11089811" y="342710"/>
                </a:cubicBezTo>
                <a:cubicBezTo>
                  <a:pt x="11089811" y="342710"/>
                  <a:pt x="11089811" y="342710"/>
                  <a:pt x="11092202" y="342215"/>
                </a:cubicBezTo>
                <a:cubicBezTo>
                  <a:pt x="11092202" y="342215"/>
                  <a:pt x="11092202" y="342215"/>
                  <a:pt x="11094593" y="341268"/>
                </a:cubicBezTo>
                <a:cubicBezTo>
                  <a:pt x="11094593" y="341268"/>
                  <a:pt x="11094593" y="341268"/>
                  <a:pt x="11096530" y="340279"/>
                </a:cubicBezTo>
                <a:cubicBezTo>
                  <a:pt x="11095541" y="337436"/>
                  <a:pt x="11094139" y="335047"/>
                  <a:pt x="11092696" y="332616"/>
                </a:cubicBezTo>
                <a:cubicBezTo>
                  <a:pt x="11091254" y="330721"/>
                  <a:pt x="11089317" y="329279"/>
                  <a:pt x="11087421" y="327837"/>
                </a:cubicBezTo>
                <a:cubicBezTo>
                  <a:pt x="11085483" y="326395"/>
                  <a:pt x="11083093" y="325448"/>
                  <a:pt x="11080702" y="324953"/>
                </a:cubicBezTo>
                <a:cubicBezTo>
                  <a:pt x="11077817" y="324006"/>
                  <a:pt x="11074973" y="323553"/>
                  <a:pt x="11072087" y="323553"/>
                </a:cubicBezTo>
                <a:close/>
                <a:moveTo>
                  <a:pt x="11457031" y="323553"/>
                </a:moveTo>
                <a:cubicBezTo>
                  <a:pt x="11452744" y="323553"/>
                  <a:pt x="11448910" y="324500"/>
                  <a:pt x="11445570" y="325448"/>
                </a:cubicBezTo>
                <a:cubicBezTo>
                  <a:pt x="11442231" y="326890"/>
                  <a:pt x="11439799" y="328332"/>
                  <a:pt x="11437408" y="330721"/>
                </a:cubicBezTo>
                <a:cubicBezTo>
                  <a:pt x="11435017" y="333110"/>
                  <a:pt x="11433574" y="335994"/>
                  <a:pt x="11432131" y="339331"/>
                </a:cubicBezTo>
                <a:cubicBezTo>
                  <a:pt x="11431182" y="342215"/>
                  <a:pt x="11430729" y="346047"/>
                  <a:pt x="11430729" y="350331"/>
                </a:cubicBezTo>
                <a:lnTo>
                  <a:pt x="11430729" y="355605"/>
                </a:lnTo>
                <a:cubicBezTo>
                  <a:pt x="11430729" y="355605"/>
                  <a:pt x="11430729" y="355605"/>
                  <a:pt x="11430729" y="360837"/>
                </a:cubicBezTo>
                <a:cubicBezTo>
                  <a:pt x="11430729" y="360837"/>
                  <a:pt x="11430729" y="360837"/>
                  <a:pt x="11430729" y="366110"/>
                </a:cubicBezTo>
                <a:cubicBezTo>
                  <a:pt x="11430729" y="366110"/>
                  <a:pt x="11430729" y="366110"/>
                  <a:pt x="11430729" y="371383"/>
                </a:cubicBezTo>
                <a:cubicBezTo>
                  <a:pt x="11430729" y="376615"/>
                  <a:pt x="11431677" y="381394"/>
                  <a:pt x="11433120" y="384773"/>
                </a:cubicBezTo>
                <a:cubicBezTo>
                  <a:pt x="11434563" y="388110"/>
                  <a:pt x="11436954" y="390994"/>
                  <a:pt x="11439345" y="393383"/>
                </a:cubicBezTo>
                <a:cubicBezTo>
                  <a:pt x="11441736" y="395278"/>
                  <a:pt x="11444622" y="396720"/>
                  <a:pt x="11447962" y="397668"/>
                </a:cubicBezTo>
                <a:cubicBezTo>
                  <a:pt x="11450847" y="398656"/>
                  <a:pt x="11454187" y="398656"/>
                  <a:pt x="11457031" y="398656"/>
                </a:cubicBezTo>
                <a:cubicBezTo>
                  <a:pt x="11460412" y="398656"/>
                  <a:pt x="11463751" y="398656"/>
                  <a:pt x="11466637" y="397668"/>
                </a:cubicBezTo>
                <a:cubicBezTo>
                  <a:pt x="11469976" y="396720"/>
                  <a:pt x="11472862" y="395278"/>
                  <a:pt x="11475253" y="393383"/>
                </a:cubicBezTo>
                <a:cubicBezTo>
                  <a:pt x="11477645" y="390994"/>
                  <a:pt x="11480036" y="388110"/>
                  <a:pt x="11481479" y="384773"/>
                </a:cubicBezTo>
                <a:cubicBezTo>
                  <a:pt x="11482922" y="381394"/>
                  <a:pt x="11483870" y="376615"/>
                  <a:pt x="11483870" y="371383"/>
                </a:cubicBezTo>
                <a:cubicBezTo>
                  <a:pt x="11483870" y="371383"/>
                  <a:pt x="11483870" y="371383"/>
                  <a:pt x="11483870" y="366110"/>
                </a:cubicBezTo>
                <a:cubicBezTo>
                  <a:pt x="11483870" y="366110"/>
                  <a:pt x="11483870" y="366110"/>
                  <a:pt x="11483870" y="360837"/>
                </a:cubicBezTo>
                <a:cubicBezTo>
                  <a:pt x="11483870" y="360837"/>
                  <a:pt x="11483870" y="360837"/>
                  <a:pt x="11483870" y="355605"/>
                </a:cubicBezTo>
                <a:cubicBezTo>
                  <a:pt x="11483870" y="355605"/>
                  <a:pt x="11483870" y="355605"/>
                  <a:pt x="11483870" y="350331"/>
                </a:cubicBezTo>
                <a:cubicBezTo>
                  <a:pt x="11483870" y="346047"/>
                  <a:pt x="11483416" y="342215"/>
                  <a:pt x="11481973" y="339331"/>
                </a:cubicBezTo>
                <a:cubicBezTo>
                  <a:pt x="11481025" y="335994"/>
                  <a:pt x="11479088" y="333110"/>
                  <a:pt x="11477191" y="330721"/>
                </a:cubicBezTo>
                <a:cubicBezTo>
                  <a:pt x="11474800" y="328332"/>
                  <a:pt x="11471914" y="326890"/>
                  <a:pt x="11469028" y="325448"/>
                </a:cubicBezTo>
                <a:cubicBezTo>
                  <a:pt x="11465689" y="324500"/>
                  <a:pt x="11461855" y="323553"/>
                  <a:pt x="11457031" y="323553"/>
                </a:cubicBezTo>
                <a:close/>
                <a:moveTo>
                  <a:pt x="11347417" y="323552"/>
                </a:moveTo>
                <a:cubicBezTo>
                  <a:pt x="11347417" y="341702"/>
                  <a:pt x="11347417" y="341702"/>
                  <a:pt x="11347417" y="341702"/>
                </a:cubicBezTo>
                <a:cubicBezTo>
                  <a:pt x="11347417" y="359400"/>
                  <a:pt x="11347417" y="359400"/>
                  <a:pt x="11347417" y="359400"/>
                </a:cubicBezTo>
                <a:cubicBezTo>
                  <a:pt x="11347417" y="377550"/>
                  <a:pt x="11347417" y="377550"/>
                  <a:pt x="11347417" y="377550"/>
                </a:cubicBezTo>
                <a:cubicBezTo>
                  <a:pt x="11347417" y="395207"/>
                  <a:pt x="11347417" y="395207"/>
                  <a:pt x="11347417" y="395207"/>
                </a:cubicBezTo>
                <a:cubicBezTo>
                  <a:pt x="11349803" y="395207"/>
                  <a:pt x="11349803" y="395207"/>
                  <a:pt x="11349803" y="395207"/>
                </a:cubicBezTo>
                <a:cubicBezTo>
                  <a:pt x="11352190" y="395207"/>
                  <a:pt x="11352190" y="395207"/>
                  <a:pt x="11352190" y="395207"/>
                </a:cubicBezTo>
                <a:cubicBezTo>
                  <a:pt x="11354576" y="395207"/>
                  <a:pt x="11354576" y="395207"/>
                  <a:pt x="11354576" y="395207"/>
                </a:cubicBezTo>
                <a:cubicBezTo>
                  <a:pt x="11356963" y="395207"/>
                  <a:pt x="11356963" y="395207"/>
                  <a:pt x="11356963" y="395207"/>
                </a:cubicBezTo>
                <a:cubicBezTo>
                  <a:pt x="11356963" y="387551"/>
                  <a:pt x="11356963" y="387551"/>
                  <a:pt x="11356963" y="387551"/>
                </a:cubicBezTo>
                <a:cubicBezTo>
                  <a:pt x="11356963" y="379444"/>
                  <a:pt x="11356963" y="379444"/>
                  <a:pt x="11356963" y="379444"/>
                </a:cubicBezTo>
                <a:cubicBezTo>
                  <a:pt x="11356963" y="371335"/>
                  <a:pt x="11356963" y="371335"/>
                  <a:pt x="11356963" y="371335"/>
                </a:cubicBezTo>
                <a:cubicBezTo>
                  <a:pt x="11356963" y="363680"/>
                  <a:pt x="11356963" y="363680"/>
                  <a:pt x="11356963" y="363680"/>
                </a:cubicBezTo>
                <a:cubicBezTo>
                  <a:pt x="11360337" y="363680"/>
                  <a:pt x="11360337" y="363680"/>
                  <a:pt x="11360337" y="363680"/>
                </a:cubicBezTo>
                <a:cubicBezTo>
                  <a:pt x="11364163" y="363680"/>
                  <a:pt x="11364163" y="363680"/>
                  <a:pt x="11364163" y="363680"/>
                </a:cubicBezTo>
                <a:cubicBezTo>
                  <a:pt x="11367496" y="363680"/>
                  <a:pt x="11367496" y="363680"/>
                  <a:pt x="11367496" y="363680"/>
                </a:cubicBezTo>
                <a:cubicBezTo>
                  <a:pt x="11370829" y="363680"/>
                  <a:pt x="11370829" y="363680"/>
                  <a:pt x="11370829" y="363680"/>
                </a:cubicBezTo>
                <a:cubicBezTo>
                  <a:pt x="11375149" y="371335"/>
                  <a:pt x="11375149" y="371335"/>
                  <a:pt x="11375149" y="371335"/>
                </a:cubicBezTo>
                <a:cubicBezTo>
                  <a:pt x="11379469" y="379444"/>
                  <a:pt x="11379469" y="379444"/>
                  <a:pt x="11379469" y="379444"/>
                </a:cubicBezTo>
                <a:cubicBezTo>
                  <a:pt x="11383296" y="387551"/>
                  <a:pt x="11383296" y="387551"/>
                  <a:pt x="11383296" y="387551"/>
                </a:cubicBezTo>
                <a:cubicBezTo>
                  <a:pt x="11387575" y="395207"/>
                  <a:pt x="11387575" y="395207"/>
                  <a:pt x="11387575" y="395207"/>
                </a:cubicBezTo>
                <a:cubicBezTo>
                  <a:pt x="11390455" y="395207"/>
                  <a:pt x="11390455" y="395207"/>
                  <a:pt x="11390455" y="395207"/>
                </a:cubicBezTo>
                <a:cubicBezTo>
                  <a:pt x="11392842" y="395207"/>
                  <a:pt x="11392842" y="395207"/>
                  <a:pt x="11392842" y="395207"/>
                </a:cubicBezTo>
                <a:cubicBezTo>
                  <a:pt x="11395681" y="395207"/>
                  <a:pt x="11395681" y="395207"/>
                  <a:pt x="11395681" y="395207"/>
                </a:cubicBezTo>
                <a:lnTo>
                  <a:pt x="11398561" y="395207"/>
                </a:lnTo>
                <a:cubicBezTo>
                  <a:pt x="11394282" y="387099"/>
                  <a:pt x="11394282" y="387099"/>
                  <a:pt x="11394282" y="387099"/>
                </a:cubicBezTo>
                <a:cubicBezTo>
                  <a:pt x="11389961" y="378950"/>
                  <a:pt x="11389961" y="378950"/>
                  <a:pt x="11389961" y="378950"/>
                </a:cubicBezTo>
                <a:cubicBezTo>
                  <a:pt x="11385682" y="370842"/>
                  <a:pt x="11385682" y="370842"/>
                  <a:pt x="11385682" y="370842"/>
                </a:cubicBezTo>
                <a:cubicBezTo>
                  <a:pt x="11381362" y="362692"/>
                  <a:pt x="11381362" y="362692"/>
                  <a:pt x="11381362" y="362692"/>
                </a:cubicBezTo>
                <a:cubicBezTo>
                  <a:pt x="11383748" y="361746"/>
                  <a:pt x="11385682" y="361252"/>
                  <a:pt x="11387575" y="359894"/>
                </a:cubicBezTo>
                <a:cubicBezTo>
                  <a:pt x="11389468" y="358906"/>
                  <a:pt x="11390908" y="357465"/>
                  <a:pt x="11392348" y="356066"/>
                </a:cubicBezTo>
                <a:cubicBezTo>
                  <a:pt x="11393294" y="354132"/>
                  <a:pt x="11394734" y="352691"/>
                  <a:pt x="11395228" y="350304"/>
                </a:cubicBezTo>
                <a:cubicBezTo>
                  <a:pt x="11395681" y="348411"/>
                  <a:pt x="11396174" y="346024"/>
                  <a:pt x="11396174" y="343143"/>
                </a:cubicBezTo>
                <a:cubicBezTo>
                  <a:pt x="11396174" y="340262"/>
                  <a:pt x="11395681" y="337422"/>
                  <a:pt x="11394734" y="335035"/>
                </a:cubicBezTo>
                <a:cubicBezTo>
                  <a:pt x="11393788" y="332607"/>
                  <a:pt x="11392348" y="330219"/>
                  <a:pt x="11390455" y="328779"/>
                </a:cubicBezTo>
                <a:cubicBezTo>
                  <a:pt x="11388521" y="326886"/>
                  <a:pt x="11386135" y="325939"/>
                  <a:pt x="11383296" y="324951"/>
                </a:cubicBezTo>
                <a:cubicBezTo>
                  <a:pt x="11380416" y="324005"/>
                  <a:pt x="11377083" y="323552"/>
                  <a:pt x="11373215" y="323552"/>
                </a:cubicBezTo>
                <a:cubicBezTo>
                  <a:pt x="11366550" y="323552"/>
                  <a:pt x="11366550" y="323552"/>
                  <a:pt x="11366550" y="323552"/>
                </a:cubicBezTo>
                <a:cubicBezTo>
                  <a:pt x="11360337" y="323552"/>
                  <a:pt x="11360337" y="323552"/>
                  <a:pt x="11360337" y="323552"/>
                </a:cubicBezTo>
                <a:cubicBezTo>
                  <a:pt x="11353630" y="323552"/>
                  <a:pt x="11353630" y="323552"/>
                  <a:pt x="11353630" y="323552"/>
                </a:cubicBezTo>
                <a:cubicBezTo>
                  <a:pt x="11347417" y="323552"/>
                  <a:pt x="11347417" y="323552"/>
                  <a:pt x="11347417" y="323552"/>
                </a:cubicBezTo>
                <a:close/>
                <a:moveTo>
                  <a:pt x="11227984" y="323551"/>
                </a:moveTo>
                <a:lnTo>
                  <a:pt x="11227984" y="325939"/>
                </a:lnTo>
                <a:lnTo>
                  <a:pt x="11227984" y="327832"/>
                </a:lnTo>
                <a:lnTo>
                  <a:pt x="11227984" y="330219"/>
                </a:lnTo>
                <a:lnTo>
                  <a:pt x="11227984" y="332606"/>
                </a:lnTo>
                <a:lnTo>
                  <a:pt x="11233204" y="332606"/>
                </a:lnTo>
                <a:lnTo>
                  <a:pt x="11238466" y="332606"/>
                </a:lnTo>
                <a:lnTo>
                  <a:pt x="11243727" y="332606"/>
                </a:lnTo>
                <a:lnTo>
                  <a:pt x="11248989" y="332606"/>
                </a:lnTo>
                <a:lnTo>
                  <a:pt x="11248989" y="348411"/>
                </a:lnTo>
                <a:lnTo>
                  <a:pt x="11248989" y="364133"/>
                </a:lnTo>
                <a:lnTo>
                  <a:pt x="11248989" y="379937"/>
                </a:lnTo>
                <a:lnTo>
                  <a:pt x="11248989" y="395206"/>
                </a:lnTo>
                <a:lnTo>
                  <a:pt x="11251373" y="395206"/>
                </a:lnTo>
                <a:lnTo>
                  <a:pt x="11253263" y="395206"/>
                </a:lnTo>
                <a:lnTo>
                  <a:pt x="11255647" y="395206"/>
                </a:lnTo>
                <a:lnTo>
                  <a:pt x="11258032" y="395206"/>
                </a:lnTo>
                <a:lnTo>
                  <a:pt x="11258032" y="379937"/>
                </a:lnTo>
                <a:lnTo>
                  <a:pt x="11258032" y="364133"/>
                </a:lnTo>
                <a:lnTo>
                  <a:pt x="11258032" y="348411"/>
                </a:lnTo>
                <a:lnTo>
                  <a:pt x="11258032" y="332606"/>
                </a:lnTo>
                <a:lnTo>
                  <a:pt x="11263293" y="332606"/>
                </a:lnTo>
                <a:lnTo>
                  <a:pt x="11268554" y="332606"/>
                </a:lnTo>
                <a:lnTo>
                  <a:pt x="11273322" y="332606"/>
                </a:lnTo>
                <a:lnTo>
                  <a:pt x="11278584" y="332606"/>
                </a:lnTo>
                <a:lnTo>
                  <a:pt x="11278584" y="330219"/>
                </a:lnTo>
                <a:lnTo>
                  <a:pt x="11278584" y="327832"/>
                </a:lnTo>
                <a:lnTo>
                  <a:pt x="11278584" y="325939"/>
                </a:lnTo>
                <a:lnTo>
                  <a:pt x="11278584" y="323551"/>
                </a:lnTo>
                <a:lnTo>
                  <a:pt x="11266170" y="323551"/>
                </a:lnTo>
                <a:lnTo>
                  <a:pt x="11253263" y="323551"/>
                </a:lnTo>
                <a:lnTo>
                  <a:pt x="11240850" y="323551"/>
                </a:lnTo>
                <a:close/>
                <a:moveTo>
                  <a:pt x="10579372" y="304607"/>
                </a:moveTo>
                <a:cubicBezTo>
                  <a:pt x="10587358" y="311656"/>
                  <a:pt x="10587358" y="311656"/>
                  <a:pt x="10587358" y="311656"/>
                </a:cubicBezTo>
                <a:cubicBezTo>
                  <a:pt x="10594897" y="318705"/>
                  <a:pt x="10594897" y="318705"/>
                  <a:pt x="10594897" y="318705"/>
                </a:cubicBezTo>
                <a:cubicBezTo>
                  <a:pt x="10602883" y="325775"/>
                  <a:pt x="10602883" y="325775"/>
                  <a:pt x="10602883" y="325775"/>
                </a:cubicBezTo>
                <a:cubicBezTo>
                  <a:pt x="10610890" y="332845"/>
                  <a:pt x="10610890" y="332845"/>
                  <a:pt x="10610890" y="332845"/>
                </a:cubicBezTo>
                <a:cubicBezTo>
                  <a:pt x="10618898" y="339894"/>
                  <a:pt x="10618898" y="339894"/>
                  <a:pt x="10618898" y="339894"/>
                </a:cubicBezTo>
                <a:cubicBezTo>
                  <a:pt x="10626905" y="346964"/>
                  <a:pt x="10626905" y="346964"/>
                  <a:pt x="10626905" y="346964"/>
                </a:cubicBezTo>
                <a:cubicBezTo>
                  <a:pt x="10634891" y="354013"/>
                  <a:pt x="10634891" y="354013"/>
                  <a:pt x="10634891" y="354013"/>
                </a:cubicBezTo>
                <a:cubicBezTo>
                  <a:pt x="10642899" y="361062"/>
                  <a:pt x="10642899" y="361062"/>
                  <a:pt x="10642899" y="361062"/>
                </a:cubicBezTo>
                <a:cubicBezTo>
                  <a:pt x="10633486" y="365300"/>
                  <a:pt x="10633486" y="365300"/>
                  <a:pt x="10633486" y="365300"/>
                </a:cubicBezTo>
                <a:cubicBezTo>
                  <a:pt x="10624073" y="369069"/>
                  <a:pt x="10624073" y="369069"/>
                  <a:pt x="10624073" y="369069"/>
                </a:cubicBezTo>
                <a:cubicBezTo>
                  <a:pt x="10614660" y="372839"/>
                  <a:pt x="10614660" y="372839"/>
                  <a:pt x="10614660" y="372839"/>
                </a:cubicBezTo>
                <a:cubicBezTo>
                  <a:pt x="10605247" y="376587"/>
                  <a:pt x="10605247" y="376587"/>
                  <a:pt x="10605247" y="376587"/>
                </a:cubicBezTo>
                <a:cubicBezTo>
                  <a:pt x="10595834" y="380824"/>
                  <a:pt x="10595834" y="380824"/>
                  <a:pt x="10595834" y="380824"/>
                </a:cubicBezTo>
                <a:cubicBezTo>
                  <a:pt x="10586421" y="384594"/>
                  <a:pt x="10586421" y="384594"/>
                  <a:pt x="10586421" y="384594"/>
                </a:cubicBezTo>
                <a:cubicBezTo>
                  <a:pt x="10577477" y="388363"/>
                  <a:pt x="10577477" y="388363"/>
                  <a:pt x="10577477" y="388363"/>
                </a:cubicBezTo>
                <a:cubicBezTo>
                  <a:pt x="10568064" y="392132"/>
                  <a:pt x="10568064" y="392132"/>
                  <a:pt x="10568064" y="392132"/>
                </a:cubicBezTo>
                <a:cubicBezTo>
                  <a:pt x="10569469" y="381293"/>
                  <a:pt x="10569469" y="381293"/>
                  <a:pt x="10569469" y="381293"/>
                </a:cubicBezTo>
                <a:cubicBezTo>
                  <a:pt x="10570875" y="370475"/>
                  <a:pt x="10570875" y="370475"/>
                  <a:pt x="10570875" y="370475"/>
                </a:cubicBezTo>
                <a:cubicBezTo>
                  <a:pt x="10572302" y="359209"/>
                  <a:pt x="10572302" y="359209"/>
                  <a:pt x="10572302" y="359209"/>
                </a:cubicBezTo>
                <a:cubicBezTo>
                  <a:pt x="10573707" y="348370"/>
                  <a:pt x="10573707" y="348370"/>
                  <a:pt x="10573707" y="348370"/>
                </a:cubicBezTo>
                <a:cubicBezTo>
                  <a:pt x="10575113" y="337552"/>
                  <a:pt x="10575113" y="337552"/>
                  <a:pt x="10575113" y="337552"/>
                </a:cubicBezTo>
                <a:cubicBezTo>
                  <a:pt x="10576540" y="326244"/>
                  <a:pt x="10576540" y="326244"/>
                  <a:pt x="10576540" y="326244"/>
                </a:cubicBezTo>
                <a:lnTo>
                  <a:pt x="10577945" y="315425"/>
                </a:lnTo>
                <a:cubicBezTo>
                  <a:pt x="10579372" y="304607"/>
                  <a:pt x="10579372" y="304607"/>
                  <a:pt x="10579372" y="304607"/>
                </a:cubicBezTo>
                <a:close/>
                <a:moveTo>
                  <a:pt x="10576071" y="304117"/>
                </a:moveTo>
                <a:cubicBezTo>
                  <a:pt x="10574644" y="314957"/>
                  <a:pt x="10574644" y="314957"/>
                  <a:pt x="10574644" y="314957"/>
                </a:cubicBezTo>
                <a:cubicBezTo>
                  <a:pt x="10573239" y="325775"/>
                  <a:pt x="10573239" y="325775"/>
                  <a:pt x="10573239" y="325775"/>
                </a:cubicBezTo>
                <a:cubicBezTo>
                  <a:pt x="10571833" y="336615"/>
                  <a:pt x="10571833" y="336615"/>
                  <a:pt x="10571833" y="336615"/>
                </a:cubicBezTo>
                <a:cubicBezTo>
                  <a:pt x="10570406" y="347433"/>
                  <a:pt x="10570406" y="347433"/>
                  <a:pt x="10570406" y="347433"/>
                </a:cubicBezTo>
                <a:cubicBezTo>
                  <a:pt x="10569001" y="358251"/>
                  <a:pt x="10569001" y="358251"/>
                  <a:pt x="10569001" y="358251"/>
                </a:cubicBezTo>
                <a:cubicBezTo>
                  <a:pt x="10567574" y="369069"/>
                  <a:pt x="10567574" y="369069"/>
                  <a:pt x="10567574" y="369069"/>
                </a:cubicBezTo>
                <a:lnTo>
                  <a:pt x="10566190" y="379887"/>
                </a:lnTo>
                <a:cubicBezTo>
                  <a:pt x="10564763" y="390706"/>
                  <a:pt x="10564763" y="390706"/>
                  <a:pt x="10564763" y="390706"/>
                </a:cubicBezTo>
                <a:cubicBezTo>
                  <a:pt x="10558651" y="383657"/>
                  <a:pt x="10558651" y="383657"/>
                  <a:pt x="10558651" y="383657"/>
                </a:cubicBezTo>
                <a:cubicBezTo>
                  <a:pt x="10553007" y="376587"/>
                  <a:pt x="10553007" y="376587"/>
                  <a:pt x="10553007" y="376587"/>
                </a:cubicBezTo>
                <a:cubicBezTo>
                  <a:pt x="10546874" y="369069"/>
                  <a:pt x="10546874" y="369069"/>
                  <a:pt x="10546874" y="369069"/>
                </a:cubicBezTo>
                <a:cubicBezTo>
                  <a:pt x="10541231" y="361999"/>
                  <a:pt x="10541231" y="361999"/>
                  <a:pt x="10541231" y="361999"/>
                </a:cubicBezTo>
                <a:cubicBezTo>
                  <a:pt x="10535119" y="354950"/>
                  <a:pt x="10535119" y="354950"/>
                  <a:pt x="10535119" y="354950"/>
                </a:cubicBezTo>
                <a:cubicBezTo>
                  <a:pt x="10529454" y="347433"/>
                  <a:pt x="10529454" y="347433"/>
                  <a:pt x="10529454" y="347433"/>
                </a:cubicBezTo>
                <a:cubicBezTo>
                  <a:pt x="10523342" y="340384"/>
                  <a:pt x="10523342" y="340384"/>
                  <a:pt x="10523342" y="340384"/>
                </a:cubicBezTo>
                <a:cubicBezTo>
                  <a:pt x="10517698" y="333314"/>
                  <a:pt x="10517698" y="333314"/>
                  <a:pt x="10517698" y="333314"/>
                </a:cubicBezTo>
                <a:cubicBezTo>
                  <a:pt x="10524769" y="329544"/>
                  <a:pt x="10524769" y="329544"/>
                  <a:pt x="10524769" y="329544"/>
                </a:cubicBezTo>
                <a:cubicBezTo>
                  <a:pt x="10532286" y="325775"/>
                  <a:pt x="10532286" y="325775"/>
                  <a:pt x="10532286" y="325775"/>
                </a:cubicBezTo>
                <a:cubicBezTo>
                  <a:pt x="10539335" y="322006"/>
                  <a:pt x="10539335" y="322006"/>
                  <a:pt x="10539335" y="322006"/>
                </a:cubicBezTo>
                <a:cubicBezTo>
                  <a:pt x="10546874" y="318705"/>
                  <a:pt x="10546874" y="318705"/>
                  <a:pt x="10546874" y="318705"/>
                </a:cubicBezTo>
                <a:cubicBezTo>
                  <a:pt x="10553944" y="314957"/>
                  <a:pt x="10553944" y="314957"/>
                  <a:pt x="10553944" y="314957"/>
                </a:cubicBezTo>
                <a:cubicBezTo>
                  <a:pt x="10561462" y="311187"/>
                  <a:pt x="10561462" y="311187"/>
                  <a:pt x="10561462" y="311187"/>
                </a:cubicBezTo>
                <a:cubicBezTo>
                  <a:pt x="10568532" y="307887"/>
                  <a:pt x="10568532" y="307887"/>
                  <a:pt x="10568532" y="307887"/>
                </a:cubicBezTo>
                <a:cubicBezTo>
                  <a:pt x="10576071" y="304117"/>
                  <a:pt x="10576071" y="304117"/>
                  <a:pt x="10576071" y="304117"/>
                </a:cubicBezTo>
                <a:close/>
                <a:moveTo>
                  <a:pt x="10495103" y="283886"/>
                </a:moveTo>
                <a:cubicBezTo>
                  <a:pt x="10492760" y="292831"/>
                  <a:pt x="10492760" y="292831"/>
                  <a:pt x="10492760" y="292831"/>
                </a:cubicBezTo>
                <a:cubicBezTo>
                  <a:pt x="10490397" y="301775"/>
                  <a:pt x="10490397" y="301775"/>
                  <a:pt x="10490397" y="301775"/>
                </a:cubicBezTo>
                <a:cubicBezTo>
                  <a:pt x="10488033" y="310250"/>
                  <a:pt x="10488033" y="310250"/>
                  <a:pt x="10488033" y="310250"/>
                </a:cubicBezTo>
                <a:cubicBezTo>
                  <a:pt x="10485690" y="319173"/>
                  <a:pt x="10485690" y="319173"/>
                  <a:pt x="10485690" y="319173"/>
                </a:cubicBezTo>
                <a:cubicBezTo>
                  <a:pt x="10483326" y="327670"/>
                  <a:pt x="10483326" y="327670"/>
                  <a:pt x="10483326" y="327670"/>
                </a:cubicBezTo>
                <a:cubicBezTo>
                  <a:pt x="10480962" y="336615"/>
                  <a:pt x="10480962" y="336615"/>
                  <a:pt x="10480962" y="336615"/>
                </a:cubicBezTo>
                <a:cubicBezTo>
                  <a:pt x="10478620" y="345069"/>
                  <a:pt x="10478620" y="345069"/>
                  <a:pt x="10478620" y="345069"/>
                </a:cubicBezTo>
                <a:cubicBezTo>
                  <a:pt x="10476277" y="354013"/>
                  <a:pt x="10476277" y="354013"/>
                  <a:pt x="10476277" y="354013"/>
                </a:cubicBezTo>
                <a:lnTo>
                  <a:pt x="10476277" y="348370"/>
                </a:lnTo>
                <a:cubicBezTo>
                  <a:pt x="10476277" y="342726"/>
                  <a:pt x="10476277" y="342726"/>
                  <a:pt x="10476277" y="342726"/>
                </a:cubicBezTo>
                <a:cubicBezTo>
                  <a:pt x="10476277" y="337083"/>
                  <a:pt x="10476277" y="337083"/>
                  <a:pt x="10476277" y="337083"/>
                </a:cubicBezTo>
                <a:cubicBezTo>
                  <a:pt x="10476277" y="331418"/>
                  <a:pt x="10476277" y="331418"/>
                  <a:pt x="10476277" y="331418"/>
                </a:cubicBezTo>
                <a:cubicBezTo>
                  <a:pt x="10476277" y="325775"/>
                  <a:pt x="10476277" y="325775"/>
                  <a:pt x="10476277" y="325775"/>
                </a:cubicBezTo>
                <a:cubicBezTo>
                  <a:pt x="10476277" y="320132"/>
                  <a:pt x="10476277" y="320132"/>
                  <a:pt x="10476277" y="320132"/>
                </a:cubicBezTo>
                <a:cubicBezTo>
                  <a:pt x="10476746" y="314488"/>
                  <a:pt x="10476746" y="314488"/>
                  <a:pt x="10476746" y="314488"/>
                </a:cubicBezTo>
                <a:cubicBezTo>
                  <a:pt x="10476746" y="308824"/>
                  <a:pt x="10476746" y="308824"/>
                  <a:pt x="10476746" y="308824"/>
                </a:cubicBezTo>
                <a:cubicBezTo>
                  <a:pt x="10478620" y="305991"/>
                  <a:pt x="10478620" y="305991"/>
                  <a:pt x="10478620" y="305991"/>
                </a:cubicBezTo>
                <a:cubicBezTo>
                  <a:pt x="10480962" y="302712"/>
                  <a:pt x="10480962" y="302712"/>
                  <a:pt x="10480962" y="302712"/>
                </a:cubicBezTo>
                <a:cubicBezTo>
                  <a:pt x="10483326" y="299411"/>
                  <a:pt x="10483326" y="299411"/>
                  <a:pt x="10483326" y="299411"/>
                </a:cubicBezTo>
                <a:cubicBezTo>
                  <a:pt x="10485690" y="296579"/>
                  <a:pt x="10485690" y="296579"/>
                  <a:pt x="10485690" y="296579"/>
                </a:cubicBezTo>
                <a:cubicBezTo>
                  <a:pt x="10488033" y="293299"/>
                  <a:pt x="10488033" y="293299"/>
                  <a:pt x="10488033" y="293299"/>
                </a:cubicBezTo>
                <a:cubicBezTo>
                  <a:pt x="10490397" y="290467"/>
                  <a:pt x="10490397" y="290467"/>
                  <a:pt x="10490397" y="290467"/>
                </a:cubicBezTo>
                <a:cubicBezTo>
                  <a:pt x="10492760" y="287166"/>
                  <a:pt x="10492760" y="287166"/>
                  <a:pt x="10492760" y="287166"/>
                </a:cubicBezTo>
                <a:cubicBezTo>
                  <a:pt x="10495103" y="283886"/>
                  <a:pt x="10495103" y="283886"/>
                  <a:pt x="10495103" y="283886"/>
                </a:cubicBezTo>
                <a:close/>
                <a:moveTo>
                  <a:pt x="10498872" y="282481"/>
                </a:moveTo>
                <a:cubicBezTo>
                  <a:pt x="10500747" y="288593"/>
                  <a:pt x="10500747" y="288593"/>
                  <a:pt x="10500747" y="288593"/>
                </a:cubicBezTo>
                <a:cubicBezTo>
                  <a:pt x="10502173" y="294705"/>
                  <a:pt x="10502173" y="294705"/>
                  <a:pt x="10502173" y="294705"/>
                </a:cubicBezTo>
                <a:cubicBezTo>
                  <a:pt x="10504047" y="300838"/>
                  <a:pt x="10504047" y="300838"/>
                  <a:pt x="10504047" y="300838"/>
                </a:cubicBezTo>
                <a:cubicBezTo>
                  <a:pt x="10505922" y="306950"/>
                  <a:pt x="10505922" y="306950"/>
                  <a:pt x="10505922" y="306950"/>
                </a:cubicBezTo>
                <a:cubicBezTo>
                  <a:pt x="10507817" y="313530"/>
                  <a:pt x="10507817" y="313530"/>
                  <a:pt x="10507817" y="313530"/>
                </a:cubicBezTo>
                <a:cubicBezTo>
                  <a:pt x="10509691" y="319663"/>
                  <a:pt x="10509691" y="319663"/>
                  <a:pt x="10509691" y="319663"/>
                </a:cubicBezTo>
                <a:cubicBezTo>
                  <a:pt x="10511096" y="325775"/>
                  <a:pt x="10511096" y="325775"/>
                  <a:pt x="10511096" y="325775"/>
                </a:cubicBezTo>
                <a:lnTo>
                  <a:pt x="10512971" y="331887"/>
                </a:lnTo>
                <a:cubicBezTo>
                  <a:pt x="10508754" y="335656"/>
                  <a:pt x="10508754" y="335656"/>
                  <a:pt x="10508754" y="335656"/>
                </a:cubicBezTo>
                <a:cubicBezTo>
                  <a:pt x="10504047" y="339426"/>
                  <a:pt x="10504047" y="339426"/>
                  <a:pt x="10504047" y="339426"/>
                </a:cubicBezTo>
                <a:cubicBezTo>
                  <a:pt x="10499810" y="343195"/>
                  <a:pt x="10499810" y="343195"/>
                  <a:pt x="10499810" y="343195"/>
                </a:cubicBezTo>
                <a:cubicBezTo>
                  <a:pt x="10495103" y="346964"/>
                  <a:pt x="10495103" y="346964"/>
                  <a:pt x="10495103" y="346964"/>
                </a:cubicBezTo>
                <a:cubicBezTo>
                  <a:pt x="10490865" y="350712"/>
                  <a:pt x="10490865" y="350712"/>
                  <a:pt x="10490865" y="350712"/>
                </a:cubicBezTo>
                <a:cubicBezTo>
                  <a:pt x="10486159" y="354482"/>
                  <a:pt x="10486159" y="354482"/>
                  <a:pt x="10486159" y="354482"/>
                </a:cubicBezTo>
                <a:cubicBezTo>
                  <a:pt x="10481921" y="358251"/>
                  <a:pt x="10481921" y="358251"/>
                  <a:pt x="10481921" y="358251"/>
                </a:cubicBezTo>
                <a:cubicBezTo>
                  <a:pt x="10477214" y="361999"/>
                  <a:pt x="10477214" y="361999"/>
                  <a:pt x="10477214" y="361999"/>
                </a:cubicBezTo>
                <a:cubicBezTo>
                  <a:pt x="10480047" y="352139"/>
                  <a:pt x="10480047" y="352139"/>
                  <a:pt x="10480047" y="352139"/>
                </a:cubicBezTo>
                <a:cubicBezTo>
                  <a:pt x="10482858" y="342258"/>
                  <a:pt x="10482858" y="342258"/>
                  <a:pt x="10482858" y="342258"/>
                </a:cubicBezTo>
                <a:cubicBezTo>
                  <a:pt x="10485222" y="331887"/>
                  <a:pt x="10485222" y="331887"/>
                  <a:pt x="10485222" y="331887"/>
                </a:cubicBezTo>
                <a:cubicBezTo>
                  <a:pt x="10488033" y="322006"/>
                  <a:pt x="10488033" y="322006"/>
                  <a:pt x="10488033" y="322006"/>
                </a:cubicBezTo>
                <a:cubicBezTo>
                  <a:pt x="10490865" y="312124"/>
                  <a:pt x="10490865" y="312124"/>
                  <a:pt x="10490865" y="312124"/>
                </a:cubicBezTo>
                <a:cubicBezTo>
                  <a:pt x="10493208" y="302243"/>
                  <a:pt x="10493208" y="302243"/>
                  <a:pt x="10493208" y="302243"/>
                </a:cubicBezTo>
                <a:cubicBezTo>
                  <a:pt x="10496040" y="292362"/>
                  <a:pt x="10496040" y="292362"/>
                  <a:pt x="10496040" y="292362"/>
                </a:cubicBezTo>
                <a:cubicBezTo>
                  <a:pt x="10498872" y="282481"/>
                  <a:pt x="10498872" y="282481"/>
                  <a:pt x="10498872" y="282481"/>
                </a:cubicBezTo>
                <a:close/>
                <a:moveTo>
                  <a:pt x="10665494" y="274474"/>
                </a:moveTo>
                <a:cubicBezTo>
                  <a:pt x="10673033" y="282481"/>
                  <a:pt x="10673033" y="282481"/>
                  <a:pt x="10673033" y="282481"/>
                </a:cubicBezTo>
                <a:cubicBezTo>
                  <a:pt x="10680082" y="290467"/>
                  <a:pt x="10680082" y="290467"/>
                  <a:pt x="10680082" y="290467"/>
                </a:cubicBezTo>
                <a:cubicBezTo>
                  <a:pt x="10687621" y="298474"/>
                  <a:pt x="10687621" y="298474"/>
                  <a:pt x="10687621" y="298474"/>
                </a:cubicBezTo>
                <a:cubicBezTo>
                  <a:pt x="10695138" y="306481"/>
                  <a:pt x="10695138" y="306481"/>
                  <a:pt x="10695138" y="306481"/>
                </a:cubicBezTo>
                <a:cubicBezTo>
                  <a:pt x="10702187" y="314020"/>
                  <a:pt x="10702187" y="314020"/>
                  <a:pt x="10702187" y="314020"/>
                </a:cubicBezTo>
                <a:cubicBezTo>
                  <a:pt x="10709726" y="322006"/>
                  <a:pt x="10709726" y="322006"/>
                  <a:pt x="10709726" y="322006"/>
                </a:cubicBezTo>
                <a:cubicBezTo>
                  <a:pt x="10717265" y="330013"/>
                  <a:pt x="10717265" y="330013"/>
                  <a:pt x="10717265" y="330013"/>
                </a:cubicBezTo>
                <a:cubicBezTo>
                  <a:pt x="10724314" y="338020"/>
                  <a:pt x="10724314" y="338020"/>
                  <a:pt x="10724314" y="338020"/>
                </a:cubicBezTo>
                <a:cubicBezTo>
                  <a:pt x="10714901" y="340384"/>
                  <a:pt x="10714901" y="340384"/>
                  <a:pt x="10714901" y="340384"/>
                </a:cubicBezTo>
                <a:cubicBezTo>
                  <a:pt x="10705488" y="343195"/>
                  <a:pt x="10705488" y="343195"/>
                  <a:pt x="10705488" y="343195"/>
                </a:cubicBezTo>
                <a:cubicBezTo>
                  <a:pt x="10695607" y="346027"/>
                  <a:pt x="10695607" y="346027"/>
                  <a:pt x="10695607" y="346027"/>
                </a:cubicBezTo>
                <a:cubicBezTo>
                  <a:pt x="10686215" y="348838"/>
                  <a:pt x="10686215" y="348838"/>
                  <a:pt x="10686215" y="348838"/>
                </a:cubicBezTo>
                <a:cubicBezTo>
                  <a:pt x="10676781" y="351181"/>
                  <a:pt x="10676781" y="351181"/>
                  <a:pt x="10676781" y="351181"/>
                </a:cubicBezTo>
                <a:cubicBezTo>
                  <a:pt x="10666899" y="354013"/>
                  <a:pt x="10666899" y="354013"/>
                  <a:pt x="10666899" y="354013"/>
                </a:cubicBezTo>
                <a:cubicBezTo>
                  <a:pt x="10657486" y="356845"/>
                  <a:pt x="10657486" y="356845"/>
                  <a:pt x="10657486" y="356845"/>
                </a:cubicBezTo>
                <a:cubicBezTo>
                  <a:pt x="10648074" y="359209"/>
                  <a:pt x="10648074" y="359209"/>
                  <a:pt x="10648074" y="359209"/>
                </a:cubicBezTo>
                <a:lnTo>
                  <a:pt x="10649969" y="348838"/>
                </a:lnTo>
                <a:cubicBezTo>
                  <a:pt x="10652311" y="338020"/>
                  <a:pt x="10652311" y="338020"/>
                  <a:pt x="10652311" y="338020"/>
                </a:cubicBezTo>
                <a:cubicBezTo>
                  <a:pt x="10654675" y="327670"/>
                  <a:pt x="10654675" y="327670"/>
                  <a:pt x="10654675" y="327670"/>
                </a:cubicBezTo>
                <a:cubicBezTo>
                  <a:pt x="10656571" y="316831"/>
                  <a:pt x="10656571" y="316831"/>
                  <a:pt x="10656571" y="316831"/>
                </a:cubicBezTo>
                <a:cubicBezTo>
                  <a:pt x="10658913" y="306481"/>
                  <a:pt x="10658913" y="306481"/>
                  <a:pt x="10658913" y="306481"/>
                </a:cubicBezTo>
                <a:cubicBezTo>
                  <a:pt x="10661256" y="295642"/>
                  <a:pt x="10661256" y="295642"/>
                  <a:pt x="10661256" y="295642"/>
                </a:cubicBezTo>
                <a:cubicBezTo>
                  <a:pt x="10663151" y="285292"/>
                  <a:pt x="10663151" y="285292"/>
                  <a:pt x="10663151" y="285292"/>
                </a:cubicBezTo>
                <a:cubicBezTo>
                  <a:pt x="10665494" y="274474"/>
                  <a:pt x="10665494" y="274474"/>
                  <a:pt x="10665494" y="274474"/>
                </a:cubicBezTo>
                <a:close/>
                <a:moveTo>
                  <a:pt x="10662214" y="273515"/>
                </a:moveTo>
                <a:cubicBezTo>
                  <a:pt x="10660319" y="284355"/>
                  <a:pt x="10660319" y="284355"/>
                  <a:pt x="10660319" y="284355"/>
                </a:cubicBezTo>
                <a:cubicBezTo>
                  <a:pt x="10657955" y="294705"/>
                  <a:pt x="10657955" y="294705"/>
                  <a:pt x="10657955" y="294705"/>
                </a:cubicBezTo>
                <a:cubicBezTo>
                  <a:pt x="10655612" y="305523"/>
                  <a:pt x="10655612" y="305523"/>
                  <a:pt x="10655612" y="305523"/>
                </a:cubicBezTo>
                <a:cubicBezTo>
                  <a:pt x="10653738" y="316362"/>
                  <a:pt x="10653738" y="316362"/>
                  <a:pt x="10653738" y="316362"/>
                </a:cubicBezTo>
                <a:cubicBezTo>
                  <a:pt x="10651374" y="326712"/>
                  <a:pt x="10651374" y="326712"/>
                  <a:pt x="10651374" y="326712"/>
                </a:cubicBezTo>
                <a:cubicBezTo>
                  <a:pt x="10649032" y="337552"/>
                  <a:pt x="10649032" y="337552"/>
                  <a:pt x="10649032" y="337552"/>
                </a:cubicBezTo>
                <a:cubicBezTo>
                  <a:pt x="10647158" y="347901"/>
                  <a:pt x="10647158" y="347901"/>
                  <a:pt x="10647158" y="347901"/>
                </a:cubicBezTo>
                <a:cubicBezTo>
                  <a:pt x="10644773" y="358719"/>
                  <a:pt x="10644773" y="358719"/>
                  <a:pt x="10644773" y="358719"/>
                </a:cubicBezTo>
                <a:cubicBezTo>
                  <a:pt x="10636787" y="351671"/>
                  <a:pt x="10636787" y="351671"/>
                  <a:pt x="10636787" y="351671"/>
                </a:cubicBezTo>
                <a:cubicBezTo>
                  <a:pt x="10628779" y="344600"/>
                  <a:pt x="10628779" y="344600"/>
                  <a:pt x="10628779" y="344600"/>
                </a:cubicBezTo>
                <a:cubicBezTo>
                  <a:pt x="10620793" y="337552"/>
                  <a:pt x="10620793" y="337552"/>
                  <a:pt x="10620793" y="337552"/>
                </a:cubicBezTo>
                <a:cubicBezTo>
                  <a:pt x="10612764" y="330013"/>
                  <a:pt x="10612764" y="330013"/>
                  <a:pt x="10612764" y="330013"/>
                </a:cubicBezTo>
                <a:cubicBezTo>
                  <a:pt x="10605247" y="322943"/>
                  <a:pt x="10605247" y="322943"/>
                  <a:pt x="10605247" y="322943"/>
                </a:cubicBezTo>
                <a:cubicBezTo>
                  <a:pt x="10597240" y="315894"/>
                  <a:pt x="10597240" y="315894"/>
                  <a:pt x="10597240" y="315894"/>
                </a:cubicBezTo>
                <a:cubicBezTo>
                  <a:pt x="10589253" y="308824"/>
                  <a:pt x="10589253" y="308824"/>
                  <a:pt x="10589253" y="308824"/>
                </a:cubicBezTo>
                <a:cubicBezTo>
                  <a:pt x="10581246" y="301775"/>
                  <a:pt x="10581246" y="301775"/>
                  <a:pt x="10581246" y="301775"/>
                </a:cubicBezTo>
                <a:lnTo>
                  <a:pt x="10591128" y="298474"/>
                </a:lnTo>
                <a:cubicBezTo>
                  <a:pt x="10601477" y="294705"/>
                  <a:pt x="10601477" y="294705"/>
                  <a:pt x="10601477" y="294705"/>
                </a:cubicBezTo>
                <a:cubicBezTo>
                  <a:pt x="10611849" y="291425"/>
                  <a:pt x="10611849" y="291425"/>
                  <a:pt x="10611849" y="291425"/>
                </a:cubicBezTo>
                <a:cubicBezTo>
                  <a:pt x="10621730" y="287656"/>
                  <a:pt x="10621730" y="287656"/>
                  <a:pt x="10621730" y="287656"/>
                </a:cubicBezTo>
                <a:cubicBezTo>
                  <a:pt x="10632080" y="284355"/>
                  <a:pt x="10632080" y="284355"/>
                  <a:pt x="10632080" y="284355"/>
                </a:cubicBezTo>
                <a:cubicBezTo>
                  <a:pt x="10641962" y="280586"/>
                  <a:pt x="10641962" y="280586"/>
                  <a:pt x="10641962" y="280586"/>
                </a:cubicBezTo>
                <a:cubicBezTo>
                  <a:pt x="10652311" y="277285"/>
                  <a:pt x="10652311" y="277285"/>
                  <a:pt x="10652311" y="277285"/>
                </a:cubicBezTo>
                <a:cubicBezTo>
                  <a:pt x="10662214" y="273515"/>
                  <a:pt x="10662214" y="273515"/>
                  <a:pt x="10662214" y="273515"/>
                </a:cubicBezTo>
                <a:close/>
                <a:moveTo>
                  <a:pt x="10541231" y="266467"/>
                </a:moveTo>
                <a:cubicBezTo>
                  <a:pt x="10545469" y="270704"/>
                  <a:pt x="10545469" y="270704"/>
                  <a:pt x="10545469" y="270704"/>
                </a:cubicBezTo>
                <a:cubicBezTo>
                  <a:pt x="10549706" y="274942"/>
                  <a:pt x="10549706" y="274942"/>
                  <a:pt x="10549706" y="274942"/>
                </a:cubicBezTo>
                <a:cubicBezTo>
                  <a:pt x="10553944" y="279180"/>
                  <a:pt x="10553944" y="279180"/>
                  <a:pt x="10553944" y="279180"/>
                </a:cubicBezTo>
                <a:cubicBezTo>
                  <a:pt x="10558161" y="283397"/>
                  <a:pt x="10558161" y="283397"/>
                  <a:pt x="10558161" y="283397"/>
                </a:cubicBezTo>
                <a:cubicBezTo>
                  <a:pt x="10562420" y="288124"/>
                  <a:pt x="10562420" y="288124"/>
                  <a:pt x="10562420" y="288124"/>
                </a:cubicBezTo>
                <a:cubicBezTo>
                  <a:pt x="10566658" y="292362"/>
                  <a:pt x="10566658" y="292362"/>
                  <a:pt x="10566658" y="292362"/>
                </a:cubicBezTo>
                <a:cubicBezTo>
                  <a:pt x="10570875" y="296579"/>
                  <a:pt x="10570875" y="296579"/>
                  <a:pt x="10570875" y="296579"/>
                </a:cubicBezTo>
                <a:cubicBezTo>
                  <a:pt x="10575113" y="300838"/>
                  <a:pt x="10575113" y="300838"/>
                  <a:pt x="10575113" y="300838"/>
                </a:cubicBezTo>
                <a:cubicBezTo>
                  <a:pt x="10568064" y="304117"/>
                  <a:pt x="10568064" y="304117"/>
                  <a:pt x="10568064" y="304117"/>
                </a:cubicBezTo>
                <a:cubicBezTo>
                  <a:pt x="10560993" y="307887"/>
                  <a:pt x="10560993" y="307887"/>
                  <a:pt x="10560993" y="307887"/>
                </a:cubicBezTo>
                <a:cubicBezTo>
                  <a:pt x="10553944" y="311656"/>
                  <a:pt x="10553944" y="311656"/>
                  <a:pt x="10553944" y="311656"/>
                </a:cubicBezTo>
                <a:cubicBezTo>
                  <a:pt x="10546406" y="314957"/>
                  <a:pt x="10546406" y="314957"/>
                  <a:pt x="10546406" y="314957"/>
                </a:cubicBezTo>
                <a:cubicBezTo>
                  <a:pt x="10539335" y="318705"/>
                  <a:pt x="10539335" y="318705"/>
                  <a:pt x="10539335" y="318705"/>
                </a:cubicBezTo>
                <a:cubicBezTo>
                  <a:pt x="10532286" y="322006"/>
                  <a:pt x="10532286" y="322006"/>
                  <a:pt x="10532286" y="322006"/>
                </a:cubicBezTo>
                <a:cubicBezTo>
                  <a:pt x="10525237" y="325775"/>
                  <a:pt x="10525237" y="325775"/>
                  <a:pt x="10525237" y="325775"/>
                </a:cubicBezTo>
                <a:cubicBezTo>
                  <a:pt x="10518167" y="329076"/>
                  <a:pt x="10518167" y="329076"/>
                  <a:pt x="10518167" y="329076"/>
                </a:cubicBezTo>
                <a:lnTo>
                  <a:pt x="10520999" y="321537"/>
                </a:lnTo>
                <a:cubicBezTo>
                  <a:pt x="10523810" y="313530"/>
                  <a:pt x="10523810" y="313530"/>
                  <a:pt x="10523810" y="313530"/>
                </a:cubicBezTo>
                <a:cubicBezTo>
                  <a:pt x="10526643" y="305523"/>
                  <a:pt x="10526643" y="305523"/>
                  <a:pt x="10526643" y="305523"/>
                </a:cubicBezTo>
                <a:cubicBezTo>
                  <a:pt x="10529454" y="298005"/>
                  <a:pt x="10529454" y="298005"/>
                  <a:pt x="10529454" y="298005"/>
                </a:cubicBezTo>
                <a:cubicBezTo>
                  <a:pt x="10532755" y="289998"/>
                  <a:pt x="10532755" y="289998"/>
                  <a:pt x="10532755" y="289998"/>
                </a:cubicBezTo>
                <a:cubicBezTo>
                  <a:pt x="10535566" y="282012"/>
                  <a:pt x="10535566" y="282012"/>
                  <a:pt x="10535566" y="282012"/>
                </a:cubicBezTo>
                <a:cubicBezTo>
                  <a:pt x="10538398" y="274474"/>
                  <a:pt x="10538398" y="274474"/>
                  <a:pt x="10538398" y="274474"/>
                </a:cubicBezTo>
                <a:cubicBezTo>
                  <a:pt x="10541231" y="266467"/>
                  <a:pt x="10541231" y="266467"/>
                  <a:pt x="10541231" y="266467"/>
                </a:cubicBezTo>
                <a:close/>
                <a:moveTo>
                  <a:pt x="10537930" y="265998"/>
                </a:moveTo>
                <a:cubicBezTo>
                  <a:pt x="10535119" y="273515"/>
                  <a:pt x="10535119" y="273515"/>
                  <a:pt x="10535119" y="273515"/>
                </a:cubicBezTo>
                <a:cubicBezTo>
                  <a:pt x="10532286" y="281523"/>
                  <a:pt x="10532286" y="281523"/>
                  <a:pt x="10532286" y="281523"/>
                </a:cubicBezTo>
                <a:cubicBezTo>
                  <a:pt x="10529454" y="289061"/>
                  <a:pt x="10529454" y="289061"/>
                  <a:pt x="10529454" y="289061"/>
                </a:cubicBezTo>
                <a:cubicBezTo>
                  <a:pt x="10526643" y="296579"/>
                  <a:pt x="10526643" y="296579"/>
                  <a:pt x="10526643" y="296579"/>
                </a:cubicBezTo>
                <a:cubicBezTo>
                  <a:pt x="10523810" y="304117"/>
                  <a:pt x="10523810" y="304117"/>
                  <a:pt x="10523810" y="304117"/>
                </a:cubicBezTo>
                <a:cubicBezTo>
                  <a:pt x="10520999" y="312124"/>
                  <a:pt x="10520999" y="312124"/>
                  <a:pt x="10520999" y="312124"/>
                </a:cubicBezTo>
                <a:cubicBezTo>
                  <a:pt x="10518167" y="319663"/>
                  <a:pt x="10518167" y="319663"/>
                  <a:pt x="10518167" y="319663"/>
                </a:cubicBezTo>
                <a:cubicBezTo>
                  <a:pt x="10515356" y="327202"/>
                  <a:pt x="10515356" y="327202"/>
                  <a:pt x="10515356" y="327202"/>
                </a:cubicBezTo>
                <a:cubicBezTo>
                  <a:pt x="10513460" y="321069"/>
                  <a:pt x="10513460" y="321069"/>
                  <a:pt x="10513460" y="321069"/>
                </a:cubicBezTo>
                <a:lnTo>
                  <a:pt x="10511586" y="314957"/>
                </a:lnTo>
                <a:cubicBezTo>
                  <a:pt x="10509691" y="308355"/>
                  <a:pt x="10509691" y="308355"/>
                  <a:pt x="10509691" y="308355"/>
                </a:cubicBezTo>
                <a:cubicBezTo>
                  <a:pt x="10507817" y="302243"/>
                  <a:pt x="10507817" y="302243"/>
                  <a:pt x="10507817" y="302243"/>
                </a:cubicBezTo>
                <a:cubicBezTo>
                  <a:pt x="10506390" y="296110"/>
                  <a:pt x="10506390" y="296110"/>
                  <a:pt x="10506390" y="296110"/>
                </a:cubicBezTo>
                <a:cubicBezTo>
                  <a:pt x="10504516" y="289998"/>
                  <a:pt x="10504516" y="289998"/>
                  <a:pt x="10504516" y="289998"/>
                </a:cubicBezTo>
                <a:cubicBezTo>
                  <a:pt x="10502642" y="283397"/>
                  <a:pt x="10502642" y="283397"/>
                  <a:pt x="10502642" y="283397"/>
                </a:cubicBezTo>
                <a:cubicBezTo>
                  <a:pt x="10500747" y="277285"/>
                  <a:pt x="10500747" y="277285"/>
                  <a:pt x="10500747" y="277285"/>
                </a:cubicBezTo>
                <a:cubicBezTo>
                  <a:pt x="10505453" y="275879"/>
                  <a:pt x="10505453" y="275879"/>
                  <a:pt x="10505453" y="275879"/>
                </a:cubicBezTo>
                <a:cubicBezTo>
                  <a:pt x="10510159" y="274474"/>
                  <a:pt x="10510159" y="274474"/>
                  <a:pt x="10510159" y="274474"/>
                </a:cubicBezTo>
                <a:cubicBezTo>
                  <a:pt x="10514866" y="273047"/>
                  <a:pt x="10514866" y="273047"/>
                  <a:pt x="10514866" y="273047"/>
                </a:cubicBezTo>
                <a:cubicBezTo>
                  <a:pt x="10519572" y="271641"/>
                  <a:pt x="10519572" y="271641"/>
                  <a:pt x="10519572" y="271641"/>
                </a:cubicBezTo>
                <a:cubicBezTo>
                  <a:pt x="10524279" y="270236"/>
                  <a:pt x="10524279" y="270236"/>
                  <a:pt x="10524279" y="270236"/>
                </a:cubicBezTo>
                <a:cubicBezTo>
                  <a:pt x="10528985" y="268830"/>
                  <a:pt x="10528985" y="268830"/>
                  <a:pt x="10528985" y="268830"/>
                </a:cubicBezTo>
                <a:cubicBezTo>
                  <a:pt x="10533223" y="267404"/>
                  <a:pt x="10533223" y="267404"/>
                  <a:pt x="10533223" y="267404"/>
                </a:cubicBezTo>
                <a:cubicBezTo>
                  <a:pt x="10537930" y="265998"/>
                  <a:pt x="10537930" y="265998"/>
                  <a:pt x="10537930" y="265998"/>
                </a:cubicBezTo>
                <a:close/>
                <a:moveTo>
                  <a:pt x="10885760" y="261292"/>
                </a:moveTo>
                <a:lnTo>
                  <a:pt x="10886718" y="262697"/>
                </a:lnTo>
                <a:cubicBezTo>
                  <a:pt x="10887656" y="263634"/>
                  <a:pt x="10887656" y="263634"/>
                  <a:pt x="10887656" y="263634"/>
                </a:cubicBezTo>
                <a:cubicBezTo>
                  <a:pt x="10888124" y="265061"/>
                  <a:pt x="10888124" y="265061"/>
                  <a:pt x="10888124" y="265061"/>
                </a:cubicBezTo>
                <a:cubicBezTo>
                  <a:pt x="10889061" y="266467"/>
                  <a:pt x="10889061" y="266467"/>
                  <a:pt x="10889061" y="266467"/>
                </a:cubicBezTo>
                <a:cubicBezTo>
                  <a:pt x="10890019" y="267404"/>
                  <a:pt x="10890019" y="267404"/>
                  <a:pt x="10890019" y="267404"/>
                </a:cubicBezTo>
                <a:cubicBezTo>
                  <a:pt x="10890956" y="268830"/>
                  <a:pt x="10890956" y="268830"/>
                  <a:pt x="10890956" y="268830"/>
                </a:cubicBezTo>
                <a:cubicBezTo>
                  <a:pt x="10891893" y="270236"/>
                  <a:pt x="10891893" y="270236"/>
                  <a:pt x="10891893" y="270236"/>
                </a:cubicBezTo>
                <a:cubicBezTo>
                  <a:pt x="10892830" y="271641"/>
                  <a:pt x="10892830" y="271641"/>
                  <a:pt x="10892830" y="271641"/>
                </a:cubicBezTo>
                <a:cubicBezTo>
                  <a:pt x="10893789" y="275879"/>
                  <a:pt x="10893789" y="275879"/>
                  <a:pt x="10893789" y="275879"/>
                </a:cubicBezTo>
                <a:cubicBezTo>
                  <a:pt x="10895194" y="280117"/>
                  <a:pt x="10895194" y="280117"/>
                  <a:pt x="10895194" y="280117"/>
                </a:cubicBezTo>
                <a:cubicBezTo>
                  <a:pt x="10896131" y="284823"/>
                  <a:pt x="10896131" y="284823"/>
                  <a:pt x="10896131" y="284823"/>
                </a:cubicBezTo>
                <a:cubicBezTo>
                  <a:pt x="10897068" y="289061"/>
                  <a:pt x="10897068" y="289061"/>
                  <a:pt x="10897068" y="289061"/>
                </a:cubicBezTo>
                <a:cubicBezTo>
                  <a:pt x="10898474" y="293299"/>
                  <a:pt x="10898474" y="293299"/>
                  <a:pt x="10898474" y="293299"/>
                </a:cubicBezTo>
                <a:cubicBezTo>
                  <a:pt x="10899432" y="298005"/>
                  <a:pt x="10899432" y="298005"/>
                  <a:pt x="10899432" y="298005"/>
                </a:cubicBezTo>
                <a:cubicBezTo>
                  <a:pt x="10900838" y="302243"/>
                  <a:pt x="10900838" y="302243"/>
                  <a:pt x="10900838" y="302243"/>
                </a:cubicBezTo>
                <a:cubicBezTo>
                  <a:pt x="10901775" y="306481"/>
                  <a:pt x="10901775" y="306481"/>
                  <a:pt x="10901775" y="306481"/>
                </a:cubicBezTo>
                <a:cubicBezTo>
                  <a:pt x="10899901" y="300838"/>
                  <a:pt x="10899901" y="300838"/>
                  <a:pt x="10899901" y="300838"/>
                </a:cubicBezTo>
                <a:cubicBezTo>
                  <a:pt x="10897558" y="295194"/>
                  <a:pt x="10897558" y="295194"/>
                  <a:pt x="10897558" y="295194"/>
                </a:cubicBezTo>
                <a:cubicBezTo>
                  <a:pt x="10895663" y="289530"/>
                  <a:pt x="10895663" y="289530"/>
                  <a:pt x="10895663" y="289530"/>
                </a:cubicBezTo>
                <a:cubicBezTo>
                  <a:pt x="10893789" y="283886"/>
                  <a:pt x="10893789" y="283886"/>
                  <a:pt x="10893789" y="283886"/>
                </a:cubicBezTo>
                <a:cubicBezTo>
                  <a:pt x="10891893" y="278243"/>
                  <a:pt x="10891893" y="278243"/>
                  <a:pt x="10891893" y="278243"/>
                </a:cubicBezTo>
                <a:cubicBezTo>
                  <a:pt x="10889530" y="272600"/>
                  <a:pt x="10889530" y="272600"/>
                  <a:pt x="10889530" y="272600"/>
                </a:cubicBezTo>
                <a:cubicBezTo>
                  <a:pt x="10887656" y="266935"/>
                  <a:pt x="10887656" y="266935"/>
                  <a:pt x="10887656" y="266935"/>
                </a:cubicBezTo>
                <a:cubicBezTo>
                  <a:pt x="10885760" y="261292"/>
                  <a:pt x="10885760" y="261292"/>
                  <a:pt x="10885760" y="261292"/>
                </a:cubicBezTo>
                <a:close/>
                <a:moveTo>
                  <a:pt x="10758686" y="260802"/>
                </a:moveTo>
                <a:cubicBezTo>
                  <a:pt x="10764329" y="267872"/>
                  <a:pt x="10764329" y="267872"/>
                  <a:pt x="10764329" y="267872"/>
                </a:cubicBezTo>
                <a:cubicBezTo>
                  <a:pt x="10769973" y="274942"/>
                  <a:pt x="10769973" y="274942"/>
                  <a:pt x="10769973" y="274942"/>
                </a:cubicBezTo>
                <a:cubicBezTo>
                  <a:pt x="10775638" y="282012"/>
                  <a:pt x="10775638" y="282012"/>
                  <a:pt x="10775638" y="282012"/>
                </a:cubicBezTo>
                <a:cubicBezTo>
                  <a:pt x="10781281" y="289061"/>
                  <a:pt x="10781281" y="289061"/>
                  <a:pt x="10781281" y="289061"/>
                </a:cubicBezTo>
                <a:cubicBezTo>
                  <a:pt x="10786925" y="296110"/>
                  <a:pt x="10786925" y="296110"/>
                  <a:pt x="10786925" y="296110"/>
                </a:cubicBezTo>
                <a:cubicBezTo>
                  <a:pt x="10792568" y="303180"/>
                  <a:pt x="10792568" y="303180"/>
                  <a:pt x="10792568" y="303180"/>
                </a:cubicBezTo>
                <a:cubicBezTo>
                  <a:pt x="10798233" y="310250"/>
                  <a:pt x="10798233" y="310250"/>
                  <a:pt x="10798233" y="310250"/>
                </a:cubicBezTo>
                <a:cubicBezTo>
                  <a:pt x="10803876" y="317299"/>
                  <a:pt x="10803876" y="317299"/>
                  <a:pt x="10803876" y="317299"/>
                </a:cubicBezTo>
                <a:cubicBezTo>
                  <a:pt x="10803876" y="317789"/>
                  <a:pt x="10803408" y="318236"/>
                  <a:pt x="10803408" y="318236"/>
                </a:cubicBezTo>
                <a:cubicBezTo>
                  <a:pt x="10802918" y="318705"/>
                  <a:pt x="10802918" y="318705"/>
                  <a:pt x="10802918" y="319173"/>
                </a:cubicBezTo>
                <a:cubicBezTo>
                  <a:pt x="10802450" y="319173"/>
                  <a:pt x="10802450" y="319663"/>
                  <a:pt x="10802450" y="320132"/>
                </a:cubicBezTo>
                <a:cubicBezTo>
                  <a:pt x="10801981" y="320132"/>
                  <a:pt x="10801981" y="320600"/>
                  <a:pt x="10801981" y="321069"/>
                </a:cubicBezTo>
                <a:cubicBezTo>
                  <a:pt x="10801512" y="321069"/>
                  <a:pt x="10801512" y="321537"/>
                  <a:pt x="10801512" y="322006"/>
                </a:cubicBezTo>
                <a:cubicBezTo>
                  <a:pt x="10801512" y="322006"/>
                  <a:pt x="10801512" y="322474"/>
                  <a:pt x="10801512" y="322943"/>
                </a:cubicBezTo>
                <a:cubicBezTo>
                  <a:pt x="10801044" y="322943"/>
                  <a:pt x="10801044" y="323433"/>
                  <a:pt x="10801044" y="323901"/>
                </a:cubicBezTo>
                <a:cubicBezTo>
                  <a:pt x="10801044" y="324370"/>
                  <a:pt x="10801044" y="324370"/>
                  <a:pt x="10801044" y="324838"/>
                </a:cubicBezTo>
                <a:cubicBezTo>
                  <a:pt x="10792100" y="326712"/>
                  <a:pt x="10792100" y="326712"/>
                  <a:pt x="10792100" y="326712"/>
                </a:cubicBezTo>
                <a:cubicBezTo>
                  <a:pt x="10783155" y="328118"/>
                  <a:pt x="10783155" y="328118"/>
                  <a:pt x="10783155" y="328118"/>
                </a:cubicBezTo>
                <a:cubicBezTo>
                  <a:pt x="10774211" y="329544"/>
                  <a:pt x="10774211" y="329544"/>
                  <a:pt x="10774211" y="329544"/>
                </a:cubicBezTo>
                <a:cubicBezTo>
                  <a:pt x="10765266" y="330950"/>
                  <a:pt x="10765266" y="330950"/>
                  <a:pt x="10765266" y="330950"/>
                </a:cubicBezTo>
                <a:cubicBezTo>
                  <a:pt x="10756790" y="332355"/>
                  <a:pt x="10756790" y="332355"/>
                  <a:pt x="10756790" y="332355"/>
                </a:cubicBezTo>
                <a:cubicBezTo>
                  <a:pt x="10747846" y="333782"/>
                  <a:pt x="10747846" y="333782"/>
                  <a:pt x="10747846" y="333782"/>
                </a:cubicBezTo>
                <a:cubicBezTo>
                  <a:pt x="10738902" y="335188"/>
                  <a:pt x="10738902" y="335188"/>
                  <a:pt x="10738902" y="335188"/>
                </a:cubicBezTo>
                <a:cubicBezTo>
                  <a:pt x="10729979" y="336615"/>
                  <a:pt x="10729979" y="336615"/>
                  <a:pt x="10729979" y="336615"/>
                </a:cubicBezTo>
                <a:cubicBezTo>
                  <a:pt x="10732790" y="327202"/>
                  <a:pt x="10732790" y="327202"/>
                  <a:pt x="10732790" y="327202"/>
                </a:cubicBezTo>
                <a:cubicBezTo>
                  <a:pt x="10735132" y="318236"/>
                  <a:pt x="10735132" y="318236"/>
                  <a:pt x="10735132" y="318236"/>
                </a:cubicBezTo>
                <a:cubicBezTo>
                  <a:pt x="10737965" y="308824"/>
                  <a:pt x="10737965" y="308824"/>
                  <a:pt x="10737965" y="308824"/>
                </a:cubicBezTo>
                <a:cubicBezTo>
                  <a:pt x="10740797" y="299411"/>
                  <a:pt x="10740797" y="299411"/>
                  <a:pt x="10740797" y="299411"/>
                </a:cubicBezTo>
                <a:cubicBezTo>
                  <a:pt x="10743629" y="289998"/>
                  <a:pt x="10743629" y="289998"/>
                  <a:pt x="10743629" y="289998"/>
                </a:cubicBezTo>
                <a:cubicBezTo>
                  <a:pt x="10746441" y="280586"/>
                  <a:pt x="10746441" y="280586"/>
                  <a:pt x="10746441" y="280586"/>
                </a:cubicBezTo>
                <a:cubicBezTo>
                  <a:pt x="10749273" y="271641"/>
                  <a:pt x="10749273" y="271641"/>
                  <a:pt x="10749273" y="271641"/>
                </a:cubicBezTo>
                <a:cubicBezTo>
                  <a:pt x="10751616" y="262229"/>
                  <a:pt x="10751616" y="262229"/>
                  <a:pt x="10751616" y="262229"/>
                </a:cubicBezTo>
                <a:lnTo>
                  <a:pt x="10752084" y="262229"/>
                </a:lnTo>
                <a:cubicBezTo>
                  <a:pt x="10752084" y="262229"/>
                  <a:pt x="10752084" y="262229"/>
                  <a:pt x="10752574" y="262229"/>
                </a:cubicBezTo>
                <a:lnTo>
                  <a:pt x="10753042" y="262229"/>
                </a:lnTo>
                <a:cubicBezTo>
                  <a:pt x="10753042" y="262229"/>
                  <a:pt x="10753042" y="262229"/>
                  <a:pt x="10753511" y="262229"/>
                </a:cubicBezTo>
                <a:lnTo>
                  <a:pt x="10753958" y="262229"/>
                </a:lnTo>
                <a:cubicBezTo>
                  <a:pt x="10754448" y="262229"/>
                  <a:pt x="10754448" y="262229"/>
                  <a:pt x="10754916" y="262229"/>
                </a:cubicBezTo>
                <a:lnTo>
                  <a:pt x="10755385" y="262229"/>
                </a:lnTo>
                <a:cubicBezTo>
                  <a:pt x="10755853" y="262229"/>
                  <a:pt x="10755853" y="262229"/>
                  <a:pt x="10756343" y="261760"/>
                </a:cubicBezTo>
                <a:lnTo>
                  <a:pt x="10756790" y="261760"/>
                </a:lnTo>
                <a:cubicBezTo>
                  <a:pt x="10757259" y="261760"/>
                  <a:pt x="10757259" y="261760"/>
                  <a:pt x="10757728" y="261292"/>
                </a:cubicBezTo>
                <a:cubicBezTo>
                  <a:pt x="10757728" y="261292"/>
                  <a:pt x="10757728" y="261292"/>
                  <a:pt x="10758217" y="261292"/>
                </a:cubicBezTo>
                <a:cubicBezTo>
                  <a:pt x="10758217" y="260802"/>
                  <a:pt x="10758686" y="260802"/>
                  <a:pt x="10758686" y="260802"/>
                </a:cubicBezTo>
                <a:close/>
                <a:moveTo>
                  <a:pt x="10881075" y="257991"/>
                </a:moveTo>
                <a:cubicBezTo>
                  <a:pt x="10884844" y="267872"/>
                  <a:pt x="10884844" y="267872"/>
                  <a:pt x="10884844" y="267872"/>
                </a:cubicBezTo>
                <a:cubicBezTo>
                  <a:pt x="10888124" y="278243"/>
                  <a:pt x="10888124" y="278243"/>
                  <a:pt x="10888124" y="278243"/>
                </a:cubicBezTo>
                <a:cubicBezTo>
                  <a:pt x="10891893" y="288124"/>
                  <a:pt x="10891893" y="288124"/>
                  <a:pt x="10891893" y="288124"/>
                </a:cubicBezTo>
                <a:cubicBezTo>
                  <a:pt x="10895663" y="298474"/>
                  <a:pt x="10895663" y="298474"/>
                  <a:pt x="10895663" y="298474"/>
                </a:cubicBezTo>
                <a:cubicBezTo>
                  <a:pt x="10898942" y="308355"/>
                  <a:pt x="10898942" y="308355"/>
                  <a:pt x="10898942" y="308355"/>
                </a:cubicBezTo>
                <a:cubicBezTo>
                  <a:pt x="10902712" y="318705"/>
                  <a:pt x="10902712" y="318705"/>
                  <a:pt x="10902712" y="318705"/>
                </a:cubicBezTo>
                <a:cubicBezTo>
                  <a:pt x="10906013" y="329076"/>
                  <a:pt x="10906013" y="329076"/>
                  <a:pt x="10906013" y="329076"/>
                </a:cubicBezTo>
                <a:cubicBezTo>
                  <a:pt x="10909782" y="338957"/>
                  <a:pt x="10909782" y="338957"/>
                  <a:pt x="10909782" y="338957"/>
                </a:cubicBezTo>
                <a:cubicBezTo>
                  <a:pt x="10905544" y="337083"/>
                  <a:pt x="10905544" y="337083"/>
                  <a:pt x="10905544" y="337083"/>
                </a:cubicBezTo>
                <a:cubicBezTo>
                  <a:pt x="10901775" y="335188"/>
                  <a:pt x="10901775" y="335188"/>
                  <a:pt x="10901775" y="335188"/>
                </a:cubicBezTo>
                <a:cubicBezTo>
                  <a:pt x="10897558" y="333314"/>
                  <a:pt x="10897558" y="333314"/>
                  <a:pt x="10897558" y="333314"/>
                </a:cubicBezTo>
                <a:cubicBezTo>
                  <a:pt x="10893299" y="331887"/>
                  <a:pt x="10893299" y="331887"/>
                  <a:pt x="10893299" y="331887"/>
                </a:cubicBezTo>
                <a:cubicBezTo>
                  <a:pt x="10889530" y="330013"/>
                  <a:pt x="10889530" y="330013"/>
                  <a:pt x="10889530" y="330013"/>
                </a:cubicBezTo>
                <a:cubicBezTo>
                  <a:pt x="10885313" y="328118"/>
                  <a:pt x="10885313" y="328118"/>
                  <a:pt x="10885313" y="328118"/>
                </a:cubicBezTo>
                <a:cubicBezTo>
                  <a:pt x="10881544" y="326244"/>
                  <a:pt x="10881544" y="326244"/>
                  <a:pt x="10881544" y="326244"/>
                </a:cubicBezTo>
                <a:cubicBezTo>
                  <a:pt x="10877306" y="324370"/>
                  <a:pt x="10877306" y="324370"/>
                  <a:pt x="10877306" y="324370"/>
                </a:cubicBezTo>
                <a:cubicBezTo>
                  <a:pt x="10877774" y="316362"/>
                  <a:pt x="10877774" y="316362"/>
                  <a:pt x="10877774" y="316362"/>
                </a:cubicBezTo>
                <a:cubicBezTo>
                  <a:pt x="10878243" y="307887"/>
                  <a:pt x="10878243" y="307887"/>
                  <a:pt x="10878243" y="307887"/>
                </a:cubicBezTo>
                <a:lnTo>
                  <a:pt x="10878711" y="299411"/>
                </a:lnTo>
                <a:cubicBezTo>
                  <a:pt x="10879180" y="291425"/>
                  <a:pt x="10879180" y="291425"/>
                  <a:pt x="10879180" y="291425"/>
                </a:cubicBezTo>
                <a:cubicBezTo>
                  <a:pt x="10879648" y="282928"/>
                  <a:pt x="10879648" y="282928"/>
                  <a:pt x="10879648" y="282928"/>
                </a:cubicBezTo>
                <a:cubicBezTo>
                  <a:pt x="10880117" y="274474"/>
                  <a:pt x="10880117" y="274474"/>
                  <a:pt x="10880117" y="274474"/>
                </a:cubicBezTo>
                <a:cubicBezTo>
                  <a:pt x="10880606" y="266467"/>
                  <a:pt x="10880606" y="266467"/>
                  <a:pt x="10880606" y="266467"/>
                </a:cubicBezTo>
                <a:cubicBezTo>
                  <a:pt x="10881075" y="257991"/>
                  <a:pt x="10881075" y="257991"/>
                  <a:pt x="10881075" y="257991"/>
                </a:cubicBezTo>
                <a:close/>
                <a:moveTo>
                  <a:pt x="10743161" y="255159"/>
                </a:moveTo>
                <a:cubicBezTo>
                  <a:pt x="10743161" y="255648"/>
                  <a:pt x="10743629" y="256117"/>
                  <a:pt x="10743629" y="256117"/>
                </a:cubicBezTo>
                <a:cubicBezTo>
                  <a:pt x="10743629" y="256585"/>
                  <a:pt x="10744077" y="257054"/>
                  <a:pt x="10744077" y="257054"/>
                </a:cubicBezTo>
                <a:cubicBezTo>
                  <a:pt x="10744077" y="257522"/>
                  <a:pt x="10744545" y="257522"/>
                  <a:pt x="10744545" y="257991"/>
                </a:cubicBezTo>
                <a:cubicBezTo>
                  <a:pt x="10745035" y="258459"/>
                  <a:pt x="10745035" y="258459"/>
                  <a:pt x="10745504" y="258928"/>
                </a:cubicBezTo>
                <a:lnTo>
                  <a:pt x="10745972" y="259418"/>
                </a:lnTo>
                <a:cubicBezTo>
                  <a:pt x="10746441" y="259886"/>
                  <a:pt x="10746441" y="259886"/>
                  <a:pt x="10746909" y="260333"/>
                </a:cubicBezTo>
                <a:cubicBezTo>
                  <a:pt x="10746909" y="260333"/>
                  <a:pt x="10747378" y="260802"/>
                  <a:pt x="10747846" y="260802"/>
                </a:cubicBezTo>
                <a:cubicBezTo>
                  <a:pt x="10747846" y="260802"/>
                  <a:pt x="10748315" y="261292"/>
                  <a:pt x="10748804" y="261292"/>
                </a:cubicBezTo>
                <a:cubicBezTo>
                  <a:pt x="10745972" y="270704"/>
                  <a:pt x="10745972" y="270704"/>
                  <a:pt x="10745972" y="270704"/>
                </a:cubicBezTo>
                <a:cubicBezTo>
                  <a:pt x="10743161" y="279649"/>
                  <a:pt x="10743161" y="279649"/>
                  <a:pt x="10743161" y="279649"/>
                </a:cubicBezTo>
                <a:cubicBezTo>
                  <a:pt x="10740329" y="289061"/>
                  <a:pt x="10740329" y="289061"/>
                  <a:pt x="10740329" y="289061"/>
                </a:cubicBezTo>
                <a:cubicBezTo>
                  <a:pt x="10737496" y="298474"/>
                  <a:pt x="10737496" y="298474"/>
                  <a:pt x="10737496" y="298474"/>
                </a:cubicBezTo>
                <a:cubicBezTo>
                  <a:pt x="10735132" y="307887"/>
                  <a:pt x="10735132" y="307887"/>
                  <a:pt x="10735132" y="307887"/>
                </a:cubicBezTo>
                <a:cubicBezTo>
                  <a:pt x="10732321" y="316831"/>
                  <a:pt x="10732321" y="316831"/>
                  <a:pt x="10732321" y="316831"/>
                </a:cubicBezTo>
                <a:lnTo>
                  <a:pt x="10729489" y="326244"/>
                </a:lnTo>
                <a:cubicBezTo>
                  <a:pt x="10726678" y="335656"/>
                  <a:pt x="10726678" y="335656"/>
                  <a:pt x="10726678" y="335656"/>
                </a:cubicBezTo>
                <a:cubicBezTo>
                  <a:pt x="10719607" y="327670"/>
                  <a:pt x="10719607" y="327670"/>
                  <a:pt x="10719607" y="327670"/>
                </a:cubicBezTo>
                <a:cubicBezTo>
                  <a:pt x="10712069" y="319663"/>
                  <a:pt x="10712069" y="319663"/>
                  <a:pt x="10712069" y="319663"/>
                </a:cubicBezTo>
                <a:cubicBezTo>
                  <a:pt x="10704551" y="311656"/>
                  <a:pt x="10704551" y="311656"/>
                  <a:pt x="10704551" y="311656"/>
                </a:cubicBezTo>
                <a:cubicBezTo>
                  <a:pt x="10697012" y="303649"/>
                  <a:pt x="10697012" y="303649"/>
                  <a:pt x="10697012" y="303649"/>
                </a:cubicBezTo>
                <a:cubicBezTo>
                  <a:pt x="10689963" y="296110"/>
                  <a:pt x="10689963" y="296110"/>
                  <a:pt x="10689963" y="296110"/>
                </a:cubicBezTo>
                <a:cubicBezTo>
                  <a:pt x="10682446" y="288124"/>
                  <a:pt x="10682446" y="288124"/>
                  <a:pt x="10682446" y="288124"/>
                </a:cubicBezTo>
                <a:cubicBezTo>
                  <a:pt x="10674907" y="280117"/>
                  <a:pt x="10674907" y="280117"/>
                  <a:pt x="10674907" y="280117"/>
                </a:cubicBezTo>
                <a:cubicBezTo>
                  <a:pt x="10667858" y="272110"/>
                  <a:pt x="10667858" y="272110"/>
                  <a:pt x="10667858" y="272110"/>
                </a:cubicBezTo>
                <a:cubicBezTo>
                  <a:pt x="10677271" y="270236"/>
                  <a:pt x="10677271" y="270236"/>
                  <a:pt x="10677271" y="270236"/>
                </a:cubicBezTo>
                <a:cubicBezTo>
                  <a:pt x="10686683" y="267872"/>
                  <a:pt x="10686683" y="267872"/>
                  <a:pt x="10686683" y="267872"/>
                </a:cubicBezTo>
                <a:cubicBezTo>
                  <a:pt x="10696075" y="265998"/>
                  <a:pt x="10696075" y="265998"/>
                  <a:pt x="10696075" y="265998"/>
                </a:cubicBezTo>
                <a:cubicBezTo>
                  <a:pt x="10705488" y="263634"/>
                  <a:pt x="10705488" y="263634"/>
                  <a:pt x="10705488" y="263634"/>
                </a:cubicBezTo>
                <a:cubicBezTo>
                  <a:pt x="10714901" y="261760"/>
                  <a:pt x="10714901" y="261760"/>
                  <a:pt x="10714901" y="261760"/>
                </a:cubicBezTo>
                <a:cubicBezTo>
                  <a:pt x="10724314" y="259418"/>
                  <a:pt x="10724314" y="259418"/>
                  <a:pt x="10724314" y="259418"/>
                </a:cubicBezTo>
                <a:cubicBezTo>
                  <a:pt x="10733748" y="257522"/>
                  <a:pt x="10733748" y="257522"/>
                  <a:pt x="10733748" y="257522"/>
                </a:cubicBezTo>
                <a:cubicBezTo>
                  <a:pt x="10743161" y="255159"/>
                  <a:pt x="10743161" y="255159"/>
                  <a:pt x="10743161" y="255159"/>
                </a:cubicBezTo>
                <a:close/>
                <a:moveTo>
                  <a:pt x="10823171" y="249515"/>
                </a:moveTo>
                <a:cubicBezTo>
                  <a:pt x="10829283" y="258928"/>
                  <a:pt x="10829283" y="258928"/>
                  <a:pt x="10829283" y="258928"/>
                </a:cubicBezTo>
                <a:cubicBezTo>
                  <a:pt x="10835416" y="267872"/>
                  <a:pt x="10835416" y="267872"/>
                  <a:pt x="10835416" y="267872"/>
                </a:cubicBezTo>
                <a:cubicBezTo>
                  <a:pt x="10841996" y="277285"/>
                  <a:pt x="10841996" y="277285"/>
                  <a:pt x="10841996" y="277285"/>
                </a:cubicBezTo>
                <a:cubicBezTo>
                  <a:pt x="10848108" y="286697"/>
                  <a:pt x="10848108" y="286697"/>
                  <a:pt x="10848108" y="286697"/>
                </a:cubicBezTo>
                <a:cubicBezTo>
                  <a:pt x="10854242" y="296110"/>
                  <a:pt x="10854242" y="296110"/>
                  <a:pt x="10854242" y="296110"/>
                </a:cubicBezTo>
                <a:cubicBezTo>
                  <a:pt x="10860354" y="305076"/>
                  <a:pt x="10860354" y="305076"/>
                  <a:pt x="10860354" y="305076"/>
                </a:cubicBezTo>
                <a:cubicBezTo>
                  <a:pt x="10866466" y="314488"/>
                  <a:pt x="10866466" y="314488"/>
                  <a:pt x="10866466" y="314488"/>
                </a:cubicBezTo>
                <a:cubicBezTo>
                  <a:pt x="10872599" y="323901"/>
                  <a:pt x="10872599" y="323901"/>
                  <a:pt x="10872599" y="323901"/>
                </a:cubicBezTo>
                <a:lnTo>
                  <a:pt x="10866466" y="323901"/>
                </a:lnTo>
                <a:cubicBezTo>
                  <a:pt x="10859885" y="323901"/>
                  <a:pt x="10859885" y="323901"/>
                  <a:pt x="10859885" y="323901"/>
                </a:cubicBezTo>
                <a:cubicBezTo>
                  <a:pt x="10853752" y="323433"/>
                  <a:pt x="10853752" y="323433"/>
                  <a:pt x="10853752" y="323433"/>
                </a:cubicBezTo>
                <a:cubicBezTo>
                  <a:pt x="10847640" y="323433"/>
                  <a:pt x="10847640" y="323433"/>
                  <a:pt x="10847640" y="323433"/>
                </a:cubicBezTo>
                <a:cubicBezTo>
                  <a:pt x="10841528" y="323433"/>
                  <a:pt x="10841528" y="323433"/>
                  <a:pt x="10841528" y="323433"/>
                </a:cubicBezTo>
                <a:cubicBezTo>
                  <a:pt x="10835416" y="323433"/>
                  <a:pt x="10835416" y="323433"/>
                  <a:pt x="10835416" y="323433"/>
                </a:cubicBezTo>
                <a:cubicBezTo>
                  <a:pt x="10828814" y="323433"/>
                  <a:pt x="10828814" y="323433"/>
                  <a:pt x="10828814" y="323433"/>
                </a:cubicBezTo>
                <a:cubicBezTo>
                  <a:pt x="10822702" y="323433"/>
                  <a:pt x="10822702" y="323433"/>
                  <a:pt x="10822702" y="323433"/>
                </a:cubicBezTo>
                <a:cubicBezTo>
                  <a:pt x="10822702" y="322943"/>
                  <a:pt x="10822702" y="322474"/>
                  <a:pt x="10822234" y="322006"/>
                </a:cubicBezTo>
                <a:cubicBezTo>
                  <a:pt x="10822234" y="321069"/>
                  <a:pt x="10822234" y="320600"/>
                  <a:pt x="10821744" y="320132"/>
                </a:cubicBezTo>
                <a:cubicBezTo>
                  <a:pt x="10821744" y="319663"/>
                  <a:pt x="10821275" y="319173"/>
                  <a:pt x="10821275" y="318705"/>
                </a:cubicBezTo>
                <a:cubicBezTo>
                  <a:pt x="10820828" y="318705"/>
                  <a:pt x="10820360" y="318236"/>
                  <a:pt x="10820360" y="317789"/>
                </a:cubicBezTo>
                <a:cubicBezTo>
                  <a:pt x="10819870" y="317299"/>
                  <a:pt x="10819401" y="316831"/>
                  <a:pt x="10818933" y="316831"/>
                </a:cubicBezTo>
                <a:cubicBezTo>
                  <a:pt x="10818933" y="316362"/>
                  <a:pt x="10818464" y="315894"/>
                  <a:pt x="10817996" y="315894"/>
                </a:cubicBezTo>
                <a:cubicBezTo>
                  <a:pt x="10817527" y="315425"/>
                  <a:pt x="10817059" y="314957"/>
                  <a:pt x="10816590" y="314957"/>
                </a:cubicBezTo>
                <a:cubicBezTo>
                  <a:pt x="10816100" y="314488"/>
                  <a:pt x="10815632" y="314488"/>
                  <a:pt x="10815163" y="314488"/>
                </a:cubicBezTo>
                <a:cubicBezTo>
                  <a:pt x="10816100" y="306481"/>
                  <a:pt x="10816100" y="306481"/>
                  <a:pt x="10816100" y="306481"/>
                </a:cubicBezTo>
                <a:cubicBezTo>
                  <a:pt x="10817059" y="298005"/>
                  <a:pt x="10817059" y="298005"/>
                  <a:pt x="10817059" y="298005"/>
                </a:cubicBezTo>
                <a:cubicBezTo>
                  <a:pt x="10817996" y="289998"/>
                  <a:pt x="10817996" y="289998"/>
                  <a:pt x="10817996" y="289998"/>
                </a:cubicBezTo>
                <a:cubicBezTo>
                  <a:pt x="10819401" y="282012"/>
                  <a:pt x="10819401" y="282012"/>
                  <a:pt x="10819401" y="282012"/>
                </a:cubicBezTo>
                <a:cubicBezTo>
                  <a:pt x="10820360" y="273984"/>
                  <a:pt x="10820360" y="273984"/>
                  <a:pt x="10820360" y="273984"/>
                </a:cubicBezTo>
                <a:cubicBezTo>
                  <a:pt x="10821275" y="265530"/>
                  <a:pt x="10821275" y="265530"/>
                  <a:pt x="10821275" y="265530"/>
                </a:cubicBezTo>
                <a:cubicBezTo>
                  <a:pt x="10822234" y="257522"/>
                  <a:pt x="10822234" y="257522"/>
                  <a:pt x="10822234" y="257522"/>
                </a:cubicBezTo>
                <a:cubicBezTo>
                  <a:pt x="10823171" y="249515"/>
                  <a:pt x="10823171" y="249515"/>
                  <a:pt x="10823171" y="249515"/>
                </a:cubicBezTo>
                <a:close/>
                <a:moveTo>
                  <a:pt x="10825513" y="247173"/>
                </a:moveTo>
                <a:cubicBezTo>
                  <a:pt x="10832115" y="247641"/>
                  <a:pt x="10832115" y="247641"/>
                  <a:pt x="10832115" y="247641"/>
                </a:cubicBezTo>
                <a:cubicBezTo>
                  <a:pt x="10838696" y="248110"/>
                  <a:pt x="10838696" y="248110"/>
                  <a:pt x="10838696" y="248110"/>
                </a:cubicBezTo>
                <a:cubicBezTo>
                  <a:pt x="10845297" y="248578"/>
                  <a:pt x="10845297" y="248578"/>
                  <a:pt x="10845297" y="248578"/>
                </a:cubicBezTo>
                <a:cubicBezTo>
                  <a:pt x="10851878" y="249047"/>
                  <a:pt x="10851878" y="249047"/>
                  <a:pt x="10851878" y="249047"/>
                </a:cubicBezTo>
                <a:cubicBezTo>
                  <a:pt x="10858480" y="249515"/>
                  <a:pt x="10858480" y="249515"/>
                  <a:pt x="10858480" y="249515"/>
                </a:cubicBezTo>
                <a:cubicBezTo>
                  <a:pt x="10865060" y="250005"/>
                  <a:pt x="10865060" y="250005"/>
                  <a:pt x="10865060" y="250005"/>
                </a:cubicBezTo>
                <a:cubicBezTo>
                  <a:pt x="10871662" y="250921"/>
                  <a:pt x="10871662" y="250921"/>
                  <a:pt x="10871662" y="250921"/>
                </a:cubicBezTo>
                <a:lnTo>
                  <a:pt x="10878243" y="251389"/>
                </a:lnTo>
                <a:cubicBezTo>
                  <a:pt x="10877774" y="259886"/>
                  <a:pt x="10877774" y="259886"/>
                  <a:pt x="10877774" y="259886"/>
                </a:cubicBezTo>
                <a:cubicBezTo>
                  <a:pt x="10877306" y="268341"/>
                  <a:pt x="10877306" y="268341"/>
                  <a:pt x="10877306" y="268341"/>
                </a:cubicBezTo>
                <a:cubicBezTo>
                  <a:pt x="10876837" y="277285"/>
                  <a:pt x="10876837" y="277285"/>
                  <a:pt x="10876837" y="277285"/>
                </a:cubicBezTo>
                <a:cubicBezTo>
                  <a:pt x="10876347" y="285760"/>
                  <a:pt x="10876347" y="285760"/>
                  <a:pt x="10876347" y="285760"/>
                </a:cubicBezTo>
                <a:cubicBezTo>
                  <a:pt x="10875879" y="294705"/>
                  <a:pt x="10875879" y="294705"/>
                  <a:pt x="10875879" y="294705"/>
                </a:cubicBezTo>
                <a:cubicBezTo>
                  <a:pt x="10875432" y="303180"/>
                  <a:pt x="10875432" y="303180"/>
                  <a:pt x="10875432" y="303180"/>
                </a:cubicBezTo>
                <a:cubicBezTo>
                  <a:pt x="10874473" y="311656"/>
                  <a:pt x="10874473" y="311656"/>
                  <a:pt x="10874473" y="311656"/>
                </a:cubicBezTo>
                <a:cubicBezTo>
                  <a:pt x="10874005" y="320600"/>
                  <a:pt x="10874005" y="320600"/>
                  <a:pt x="10874005" y="320600"/>
                </a:cubicBezTo>
                <a:cubicBezTo>
                  <a:pt x="10867893" y="311187"/>
                  <a:pt x="10867893" y="311187"/>
                  <a:pt x="10867893" y="311187"/>
                </a:cubicBezTo>
                <a:cubicBezTo>
                  <a:pt x="10862249" y="302243"/>
                  <a:pt x="10862249" y="302243"/>
                  <a:pt x="10862249" y="302243"/>
                </a:cubicBezTo>
                <a:cubicBezTo>
                  <a:pt x="10856116" y="292831"/>
                  <a:pt x="10856116" y="292831"/>
                  <a:pt x="10856116" y="292831"/>
                </a:cubicBezTo>
                <a:cubicBezTo>
                  <a:pt x="10850004" y="283886"/>
                  <a:pt x="10850004" y="283886"/>
                  <a:pt x="10850004" y="283886"/>
                </a:cubicBezTo>
                <a:cubicBezTo>
                  <a:pt x="10843871" y="274474"/>
                  <a:pt x="10843871" y="274474"/>
                  <a:pt x="10843871" y="274474"/>
                </a:cubicBezTo>
                <a:cubicBezTo>
                  <a:pt x="10837759" y="265530"/>
                  <a:pt x="10837759" y="265530"/>
                  <a:pt x="10837759" y="265530"/>
                </a:cubicBezTo>
                <a:cubicBezTo>
                  <a:pt x="10831647" y="256117"/>
                  <a:pt x="10831647" y="256117"/>
                  <a:pt x="10831647" y="256117"/>
                </a:cubicBezTo>
                <a:cubicBezTo>
                  <a:pt x="10825513" y="247173"/>
                  <a:pt x="10825513" y="247173"/>
                  <a:pt x="10825513" y="247173"/>
                </a:cubicBezTo>
                <a:close/>
                <a:moveTo>
                  <a:pt x="10820360" y="246704"/>
                </a:moveTo>
                <a:lnTo>
                  <a:pt x="10819401" y="255159"/>
                </a:lnTo>
                <a:cubicBezTo>
                  <a:pt x="10817996" y="263634"/>
                  <a:pt x="10817996" y="263634"/>
                  <a:pt x="10817996" y="263634"/>
                </a:cubicBezTo>
                <a:cubicBezTo>
                  <a:pt x="10817059" y="272110"/>
                  <a:pt x="10817059" y="272110"/>
                  <a:pt x="10817059" y="272110"/>
                </a:cubicBezTo>
                <a:cubicBezTo>
                  <a:pt x="10816100" y="280586"/>
                  <a:pt x="10816100" y="280586"/>
                  <a:pt x="10816100" y="280586"/>
                </a:cubicBezTo>
                <a:cubicBezTo>
                  <a:pt x="10815163" y="288593"/>
                  <a:pt x="10815163" y="288593"/>
                  <a:pt x="10815163" y="288593"/>
                </a:cubicBezTo>
                <a:cubicBezTo>
                  <a:pt x="10813758" y="297068"/>
                  <a:pt x="10813758" y="297068"/>
                  <a:pt x="10813758" y="297068"/>
                </a:cubicBezTo>
                <a:cubicBezTo>
                  <a:pt x="10812821" y="305523"/>
                  <a:pt x="10812821" y="305523"/>
                  <a:pt x="10812821" y="305523"/>
                </a:cubicBezTo>
                <a:cubicBezTo>
                  <a:pt x="10811862" y="314020"/>
                  <a:pt x="10811862" y="314020"/>
                  <a:pt x="10811862" y="314020"/>
                </a:cubicBezTo>
                <a:cubicBezTo>
                  <a:pt x="10811394" y="314020"/>
                  <a:pt x="10811394" y="314020"/>
                  <a:pt x="10810947" y="314020"/>
                </a:cubicBezTo>
                <a:lnTo>
                  <a:pt x="10810457" y="314020"/>
                </a:lnTo>
                <a:cubicBezTo>
                  <a:pt x="10809988" y="314020"/>
                  <a:pt x="10809988" y="314020"/>
                  <a:pt x="10809520" y="314020"/>
                </a:cubicBezTo>
                <a:lnTo>
                  <a:pt x="10809051" y="314488"/>
                </a:lnTo>
                <a:cubicBezTo>
                  <a:pt x="10808562" y="314488"/>
                  <a:pt x="10808562" y="314488"/>
                  <a:pt x="10808562" y="314488"/>
                </a:cubicBezTo>
                <a:cubicBezTo>
                  <a:pt x="10808114" y="314488"/>
                  <a:pt x="10808114" y="314957"/>
                  <a:pt x="10807646" y="314957"/>
                </a:cubicBezTo>
                <a:lnTo>
                  <a:pt x="10807177" y="314957"/>
                </a:lnTo>
                <a:cubicBezTo>
                  <a:pt x="10806687" y="315425"/>
                  <a:pt x="10806687" y="315425"/>
                  <a:pt x="10806687" y="315425"/>
                </a:cubicBezTo>
                <a:cubicBezTo>
                  <a:pt x="10801044" y="308355"/>
                  <a:pt x="10801044" y="308355"/>
                  <a:pt x="10801044" y="308355"/>
                </a:cubicBezTo>
                <a:cubicBezTo>
                  <a:pt x="10795400" y="301306"/>
                  <a:pt x="10795400" y="301306"/>
                  <a:pt x="10795400" y="301306"/>
                </a:cubicBezTo>
                <a:cubicBezTo>
                  <a:pt x="10789736" y="294236"/>
                  <a:pt x="10789736" y="294236"/>
                  <a:pt x="10789736" y="294236"/>
                </a:cubicBezTo>
                <a:cubicBezTo>
                  <a:pt x="10784092" y="287166"/>
                  <a:pt x="10784092" y="287166"/>
                  <a:pt x="10784092" y="287166"/>
                </a:cubicBezTo>
                <a:cubicBezTo>
                  <a:pt x="10778449" y="280117"/>
                  <a:pt x="10778449" y="280117"/>
                  <a:pt x="10778449" y="280117"/>
                </a:cubicBezTo>
                <a:cubicBezTo>
                  <a:pt x="10772805" y="273047"/>
                  <a:pt x="10772805" y="273047"/>
                  <a:pt x="10772805" y="273047"/>
                </a:cubicBezTo>
                <a:cubicBezTo>
                  <a:pt x="10767140" y="265998"/>
                  <a:pt x="10767140" y="265998"/>
                  <a:pt x="10767140" y="265998"/>
                </a:cubicBezTo>
                <a:cubicBezTo>
                  <a:pt x="10761497" y="258928"/>
                  <a:pt x="10761497" y="258928"/>
                  <a:pt x="10761497" y="258928"/>
                </a:cubicBezTo>
                <a:cubicBezTo>
                  <a:pt x="10761497" y="258459"/>
                  <a:pt x="10761497" y="258459"/>
                  <a:pt x="10761987" y="257991"/>
                </a:cubicBezTo>
                <a:cubicBezTo>
                  <a:pt x="10761987" y="257991"/>
                  <a:pt x="10762455" y="257522"/>
                  <a:pt x="10762455" y="257054"/>
                </a:cubicBezTo>
                <a:lnTo>
                  <a:pt x="10762924" y="256585"/>
                </a:lnTo>
                <a:cubicBezTo>
                  <a:pt x="10762924" y="256117"/>
                  <a:pt x="10763392" y="256117"/>
                  <a:pt x="10763392" y="255648"/>
                </a:cubicBezTo>
                <a:cubicBezTo>
                  <a:pt x="10763392" y="255159"/>
                  <a:pt x="10763392" y="255159"/>
                  <a:pt x="10763392" y="254690"/>
                </a:cubicBezTo>
                <a:cubicBezTo>
                  <a:pt x="10763861" y="254690"/>
                  <a:pt x="10763861" y="254222"/>
                  <a:pt x="10763861" y="253753"/>
                </a:cubicBezTo>
                <a:cubicBezTo>
                  <a:pt x="10763861" y="253753"/>
                  <a:pt x="10763861" y="253285"/>
                  <a:pt x="10763861" y="252816"/>
                </a:cubicBezTo>
                <a:cubicBezTo>
                  <a:pt x="10763861" y="252816"/>
                  <a:pt x="10764329" y="252347"/>
                  <a:pt x="10764329" y="251879"/>
                </a:cubicBezTo>
                <a:cubicBezTo>
                  <a:pt x="10771400" y="251389"/>
                  <a:pt x="10771400" y="251389"/>
                  <a:pt x="10771400" y="251389"/>
                </a:cubicBezTo>
                <a:cubicBezTo>
                  <a:pt x="10777980" y="250452"/>
                  <a:pt x="10777980" y="250452"/>
                  <a:pt x="10777980" y="250452"/>
                </a:cubicBezTo>
                <a:cubicBezTo>
                  <a:pt x="10785051" y="250005"/>
                  <a:pt x="10785051" y="250005"/>
                  <a:pt x="10785051" y="250005"/>
                </a:cubicBezTo>
                <a:cubicBezTo>
                  <a:pt x="10792100" y="249515"/>
                  <a:pt x="10792100" y="249515"/>
                  <a:pt x="10792100" y="249515"/>
                </a:cubicBezTo>
                <a:cubicBezTo>
                  <a:pt x="10799149" y="248578"/>
                  <a:pt x="10799149" y="248578"/>
                  <a:pt x="10799149" y="248578"/>
                </a:cubicBezTo>
                <a:cubicBezTo>
                  <a:pt x="10806219" y="248110"/>
                  <a:pt x="10806219" y="248110"/>
                  <a:pt x="10806219" y="248110"/>
                </a:cubicBezTo>
                <a:cubicBezTo>
                  <a:pt x="10813289" y="247641"/>
                  <a:pt x="10813289" y="247641"/>
                  <a:pt x="10813289" y="247641"/>
                </a:cubicBezTo>
                <a:cubicBezTo>
                  <a:pt x="10820360" y="246704"/>
                  <a:pt x="10820360" y="246704"/>
                  <a:pt x="10820360" y="246704"/>
                </a:cubicBezTo>
                <a:close/>
                <a:moveTo>
                  <a:pt x="10506390" y="244340"/>
                </a:moveTo>
                <a:cubicBezTo>
                  <a:pt x="10505453" y="248110"/>
                  <a:pt x="10505453" y="248110"/>
                  <a:pt x="10505453" y="248110"/>
                </a:cubicBezTo>
                <a:cubicBezTo>
                  <a:pt x="10504047" y="252347"/>
                  <a:pt x="10504047" y="252347"/>
                  <a:pt x="10504047" y="252347"/>
                </a:cubicBezTo>
                <a:cubicBezTo>
                  <a:pt x="10503089" y="256117"/>
                  <a:pt x="10503089" y="256117"/>
                  <a:pt x="10503089" y="256117"/>
                </a:cubicBezTo>
                <a:cubicBezTo>
                  <a:pt x="10501684" y="259886"/>
                  <a:pt x="10501684" y="259886"/>
                  <a:pt x="10501684" y="259886"/>
                </a:cubicBezTo>
                <a:cubicBezTo>
                  <a:pt x="10500747" y="263634"/>
                  <a:pt x="10500747" y="263634"/>
                  <a:pt x="10500747" y="263634"/>
                </a:cubicBezTo>
                <a:cubicBezTo>
                  <a:pt x="10499341" y="267872"/>
                  <a:pt x="10499341" y="267872"/>
                  <a:pt x="10499341" y="267872"/>
                </a:cubicBezTo>
                <a:cubicBezTo>
                  <a:pt x="10498404" y="271641"/>
                  <a:pt x="10498404" y="271641"/>
                  <a:pt x="10498404" y="271641"/>
                </a:cubicBezTo>
                <a:cubicBezTo>
                  <a:pt x="10497446" y="275411"/>
                  <a:pt x="10497446" y="275411"/>
                  <a:pt x="10497446" y="275411"/>
                </a:cubicBezTo>
                <a:cubicBezTo>
                  <a:pt x="10495572" y="277753"/>
                  <a:pt x="10495572" y="277753"/>
                  <a:pt x="10495572" y="277753"/>
                </a:cubicBezTo>
                <a:cubicBezTo>
                  <a:pt x="10493676" y="280117"/>
                  <a:pt x="10493676" y="280117"/>
                  <a:pt x="10493676" y="280117"/>
                </a:cubicBezTo>
                <a:cubicBezTo>
                  <a:pt x="10491802" y="282481"/>
                  <a:pt x="10491802" y="282481"/>
                  <a:pt x="10491802" y="282481"/>
                </a:cubicBezTo>
                <a:cubicBezTo>
                  <a:pt x="10490397" y="284823"/>
                  <a:pt x="10490397" y="284823"/>
                  <a:pt x="10490397" y="284823"/>
                </a:cubicBezTo>
                <a:cubicBezTo>
                  <a:pt x="10488501" y="287166"/>
                  <a:pt x="10488501" y="287166"/>
                  <a:pt x="10488501" y="287166"/>
                </a:cubicBezTo>
                <a:cubicBezTo>
                  <a:pt x="10486627" y="289530"/>
                  <a:pt x="10486627" y="289530"/>
                  <a:pt x="10486627" y="289530"/>
                </a:cubicBezTo>
                <a:cubicBezTo>
                  <a:pt x="10484732" y="291894"/>
                  <a:pt x="10484732" y="291894"/>
                  <a:pt x="10484732" y="291894"/>
                </a:cubicBezTo>
                <a:cubicBezTo>
                  <a:pt x="10483326" y="294236"/>
                  <a:pt x="10483326" y="294236"/>
                  <a:pt x="10483326" y="294236"/>
                </a:cubicBezTo>
                <a:lnTo>
                  <a:pt x="10486159" y="288124"/>
                </a:lnTo>
                <a:cubicBezTo>
                  <a:pt x="10488991" y="282012"/>
                  <a:pt x="10488991" y="282012"/>
                  <a:pt x="10488991" y="282012"/>
                </a:cubicBezTo>
                <a:cubicBezTo>
                  <a:pt x="10491802" y="275879"/>
                  <a:pt x="10491802" y="275879"/>
                  <a:pt x="10491802" y="275879"/>
                </a:cubicBezTo>
                <a:cubicBezTo>
                  <a:pt x="10494635" y="269299"/>
                  <a:pt x="10494635" y="269299"/>
                  <a:pt x="10494635" y="269299"/>
                </a:cubicBezTo>
                <a:cubicBezTo>
                  <a:pt x="10497914" y="263166"/>
                  <a:pt x="10497914" y="263166"/>
                  <a:pt x="10497914" y="263166"/>
                </a:cubicBezTo>
                <a:cubicBezTo>
                  <a:pt x="10500747" y="257054"/>
                  <a:pt x="10500747" y="257054"/>
                  <a:pt x="10500747" y="257054"/>
                </a:cubicBezTo>
                <a:cubicBezTo>
                  <a:pt x="10503558" y="250452"/>
                  <a:pt x="10503558" y="250452"/>
                  <a:pt x="10503558" y="250452"/>
                </a:cubicBezTo>
                <a:cubicBezTo>
                  <a:pt x="10506390" y="244340"/>
                  <a:pt x="10506390" y="244340"/>
                  <a:pt x="10506390" y="244340"/>
                </a:cubicBezTo>
                <a:close/>
                <a:moveTo>
                  <a:pt x="11236083" y="238850"/>
                </a:moveTo>
                <a:lnTo>
                  <a:pt x="11239912" y="238850"/>
                </a:lnTo>
                <a:cubicBezTo>
                  <a:pt x="11239912" y="238850"/>
                  <a:pt x="11239912" y="238850"/>
                  <a:pt x="11244235" y="238850"/>
                </a:cubicBezTo>
                <a:cubicBezTo>
                  <a:pt x="11244235" y="238850"/>
                  <a:pt x="11244235" y="238850"/>
                  <a:pt x="11248516" y="238850"/>
                </a:cubicBezTo>
                <a:cubicBezTo>
                  <a:pt x="11248516" y="238850"/>
                  <a:pt x="11248516" y="238850"/>
                  <a:pt x="11252839" y="238850"/>
                </a:cubicBezTo>
                <a:cubicBezTo>
                  <a:pt x="11254733" y="238850"/>
                  <a:pt x="11256667" y="239343"/>
                  <a:pt x="11258067" y="239837"/>
                </a:cubicBezTo>
                <a:cubicBezTo>
                  <a:pt x="11260002" y="240289"/>
                  <a:pt x="11260949" y="240782"/>
                  <a:pt x="11261896" y="241728"/>
                </a:cubicBezTo>
                <a:cubicBezTo>
                  <a:pt x="11263337" y="242673"/>
                  <a:pt x="11263831" y="244112"/>
                  <a:pt x="11264325" y="245551"/>
                </a:cubicBezTo>
                <a:cubicBezTo>
                  <a:pt x="11264778" y="246990"/>
                  <a:pt x="11265272" y="248429"/>
                  <a:pt x="11265272" y="249868"/>
                </a:cubicBezTo>
                <a:cubicBezTo>
                  <a:pt x="11265272" y="251759"/>
                  <a:pt x="11264778" y="253198"/>
                  <a:pt x="11264325" y="254636"/>
                </a:cubicBezTo>
                <a:cubicBezTo>
                  <a:pt x="11263831" y="256075"/>
                  <a:pt x="11262884" y="257514"/>
                  <a:pt x="11261896" y="258460"/>
                </a:cubicBezTo>
                <a:cubicBezTo>
                  <a:pt x="11260949" y="259405"/>
                  <a:pt x="11259508" y="260351"/>
                  <a:pt x="11258067" y="260844"/>
                </a:cubicBezTo>
                <a:cubicBezTo>
                  <a:pt x="11256667" y="261296"/>
                  <a:pt x="11254733" y="261790"/>
                  <a:pt x="11252839" y="261790"/>
                </a:cubicBezTo>
                <a:cubicBezTo>
                  <a:pt x="11252839" y="261790"/>
                  <a:pt x="11252839" y="261790"/>
                  <a:pt x="11248516" y="261790"/>
                </a:cubicBezTo>
                <a:cubicBezTo>
                  <a:pt x="11248516" y="261790"/>
                  <a:pt x="11248516" y="261790"/>
                  <a:pt x="11244235" y="261790"/>
                </a:cubicBezTo>
                <a:cubicBezTo>
                  <a:pt x="11244235" y="261790"/>
                  <a:pt x="11244235" y="261790"/>
                  <a:pt x="11239912" y="261790"/>
                </a:cubicBezTo>
                <a:cubicBezTo>
                  <a:pt x="11239912" y="261790"/>
                  <a:pt x="11239912" y="261790"/>
                  <a:pt x="11236083" y="261790"/>
                </a:cubicBezTo>
                <a:cubicBezTo>
                  <a:pt x="11236083" y="261790"/>
                  <a:pt x="11236083" y="261790"/>
                  <a:pt x="11236083" y="256075"/>
                </a:cubicBezTo>
                <a:cubicBezTo>
                  <a:pt x="11236083" y="256075"/>
                  <a:pt x="11236083" y="256075"/>
                  <a:pt x="11236083" y="250320"/>
                </a:cubicBezTo>
                <a:cubicBezTo>
                  <a:pt x="11236083" y="250320"/>
                  <a:pt x="11236083" y="250320"/>
                  <a:pt x="11236083" y="244606"/>
                </a:cubicBezTo>
                <a:cubicBezTo>
                  <a:pt x="11236083" y="244606"/>
                  <a:pt x="11236083" y="244606"/>
                  <a:pt x="11236083" y="238850"/>
                </a:cubicBezTo>
                <a:close/>
                <a:moveTo>
                  <a:pt x="10597708" y="229284"/>
                </a:moveTo>
                <a:cubicBezTo>
                  <a:pt x="10594897" y="237739"/>
                  <a:pt x="10594897" y="237739"/>
                  <a:pt x="10594897" y="237739"/>
                </a:cubicBezTo>
                <a:cubicBezTo>
                  <a:pt x="10592533" y="246236"/>
                  <a:pt x="10592533" y="246236"/>
                  <a:pt x="10592533" y="246236"/>
                </a:cubicBezTo>
                <a:cubicBezTo>
                  <a:pt x="10590169" y="255159"/>
                  <a:pt x="10590169" y="255159"/>
                  <a:pt x="10590169" y="255159"/>
                </a:cubicBezTo>
                <a:cubicBezTo>
                  <a:pt x="10587358" y="263634"/>
                  <a:pt x="10587358" y="263634"/>
                  <a:pt x="10587358" y="263634"/>
                </a:cubicBezTo>
                <a:cubicBezTo>
                  <a:pt x="10585016" y="272110"/>
                  <a:pt x="10585016" y="272110"/>
                  <a:pt x="10585016" y="272110"/>
                </a:cubicBezTo>
                <a:cubicBezTo>
                  <a:pt x="10582183" y="281054"/>
                  <a:pt x="10582183" y="281054"/>
                  <a:pt x="10582183" y="281054"/>
                </a:cubicBezTo>
                <a:cubicBezTo>
                  <a:pt x="10579841" y="289530"/>
                  <a:pt x="10579841" y="289530"/>
                  <a:pt x="10579841" y="289530"/>
                </a:cubicBezTo>
                <a:cubicBezTo>
                  <a:pt x="10577477" y="298005"/>
                  <a:pt x="10577477" y="298005"/>
                  <a:pt x="10577477" y="298005"/>
                </a:cubicBezTo>
                <a:lnTo>
                  <a:pt x="10573239" y="293768"/>
                </a:lnTo>
                <a:cubicBezTo>
                  <a:pt x="10569001" y="289530"/>
                  <a:pt x="10569001" y="289530"/>
                  <a:pt x="10569001" y="289530"/>
                </a:cubicBezTo>
                <a:cubicBezTo>
                  <a:pt x="10564763" y="285292"/>
                  <a:pt x="10564763" y="285292"/>
                  <a:pt x="10564763" y="285292"/>
                </a:cubicBezTo>
                <a:cubicBezTo>
                  <a:pt x="10560525" y="281054"/>
                  <a:pt x="10560525" y="281054"/>
                  <a:pt x="10560525" y="281054"/>
                </a:cubicBezTo>
                <a:cubicBezTo>
                  <a:pt x="10556287" y="276816"/>
                  <a:pt x="10556287" y="276816"/>
                  <a:pt x="10556287" y="276816"/>
                </a:cubicBezTo>
                <a:cubicBezTo>
                  <a:pt x="10552049" y="272600"/>
                  <a:pt x="10552049" y="272600"/>
                  <a:pt x="10552049" y="272600"/>
                </a:cubicBezTo>
                <a:cubicBezTo>
                  <a:pt x="10547811" y="267872"/>
                  <a:pt x="10547811" y="267872"/>
                  <a:pt x="10547811" y="267872"/>
                </a:cubicBezTo>
                <a:cubicBezTo>
                  <a:pt x="10543573" y="263634"/>
                  <a:pt x="10543573" y="263634"/>
                  <a:pt x="10543573" y="263634"/>
                </a:cubicBezTo>
                <a:cubicBezTo>
                  <a:pt x="10550175" y="259418"/>
                  <a:pt x="10550175" y="259418"/>
                  <a:pt x="10550175" y="259418"/>
                </a:cubicBezTo>
                <a:cubicBezTo>
                  <a:pt x="10556777" y="255159"/>
                  <a:pt x="10556777" y="255159"/>
                  <a:pt x="10556777" y="255159"/>
                </a:cubicBezTo>
                <a:cubicBezTo>
                  <a:pt x="10563826" y="250921"/>
                  <a:pt x="10563826" y="250921"/>
                  <a:pt x="10563826" y="250921"/>
                </a:cubicBezTo>
                <a:cubicBezTo>
                  <a:pt x="10570406" y="246704"/>
                  <a:pt x="10570406" y="246704"/>
                  <a:pt x="10570406" y="246704"/>
                </a:cubicBezTo>
                <a:cubicBezTo>
                  <a:pt x="10577477" y="241977"/>
                  <a:pt x="10577477" y="241977"/>
                  <a:pt x="10577477" y="241977"/>
                </a:cubicBezTo>
                <a:cubicBezTo>
                  <a:pt x="10584057" y="237739"/>
                  <a:pt x="10584057" y="237739"/>
                  <a:pt x="10584057" y="237739"/>
                </a:cubicBezTo>
                <a:cubicBezTo>
                  <a:pt x="10590659" y="233522"/>
                  <a:pt x="10590659" y="233522"/>
                  <a:pt x="10590659" y="233522"/>
                </a:cubicBezTo>
                <a:cubicBezTo>
                  <a:pt x="10597708" y="229284"/>
                  <a:pt x="10597708" y="229284"/>
                  <a:pt x="10597708" y="229284"/>
                </a:cubicBezTo>
                <a:close/>
                <a:moveTo>
                  <a:pt x="10601477" y="227857"/>
                </a:moveTo>
                <a:lnTo>
                  <a:pt x="10609016" y="233522"/>
                </a:lnTo>
                <a:cubicBezTo>
                  <a:pt x="10616065" y="238697"/>
                  <a:pt x="10616065" y="238697"/>
                  <a:pt x="10616065" y="238697"/>
                </a:cubicBezTo>
                <a:cubicBezTo>
                  <a:pt x="10623604" y="243872"/>
                  <a:pt x="10623604" y="243872"/>
                  <a:pt x="10623604" y="243872"/>
                </a:cubicBezTo>
                <a:cubicBezTo>
                  <a:pt x="10631143" y="249515"/>
                  <a:pt x="10631143" y="249515"/>
                  <a:pt x="10631143" y="249515"/>
                </a:cubicBezTo>
                <a:cubicBezTo>
                  <a:pt x="10638661" y="254690"/>
                  <a:pt x="10638661" y="254690"/>
                  <a:pt x="10638661" y="254690"/>
                </a:cubicBezTo>
                <a:cubicBezTo>
                  <a:pt x="10646199" y="259886"/>
                  <a:pt x="10646199" y="259886"/>
                  <a:pt x="10646199" y="259886"/>
                </a:cubicBezTo>
                <a:cubicBezTo>
                  <a:pt x="10653270" y="265530"/>
                  <a:pt x="10653270" y="265530"/>
                  <a:pt x="10653270" y="265530"/>
                </a:cubicBezTo>
                <a:cubicBezTo>
                  <a:pt x="10660787" y="270704"/>
                  <a:pt x="10660787" y="270704"/>
                  <a:pt x="10660787" y="270704"/>
                </a:cubicBezTo>
                <a:cubicBezTo>
                  <a:pt x="10650906" y="273984"/>
                  <a:pt x="10650906" y="273984"/>
                  <a:pt x="10650906" y="273984"/>
                </a:cubicBezTo>
                <a:cubicBezTo>
                  <a:pt x="10641024" y="277753"/>
                  <a:pt x="10641024" y="277753"/>
                  <a:pt x="10641024" y="277753"/>
                </a:cubicBezTo>
                <a:cubicBezTo>
                  <a:pt x="10630675" y="281054"/>
                  <a:pt x="10630675" y="281054"/>
                  <a:pt x="10630675" y="281054"/>
                </a:cubicBezTo>
                <a:cubicBezTo>
                  <a:pt x="10620793" y="284823"/>
                  <a:pt x="10620793" y="284823"/>
                  <a:pt x="10620793" y="284823"/>
                </a:cubicBezTo>
                <a:cubicBezTo>
                  <a:pt x="10610422" y="288124"/>
                  <a:pt x="10610422" y="288124"/>
                  <a:pt x="10610422" y="288124"/>
                </a:cubicBezTo>
                <a:cubicBezTo>
                  <a:pt x="10600540" y="291425"/>
                  <a:pt x="10600540" y="291425"/>
                  <a:pt x="10600540" y="291425"/>
                </a:cubicBezTo>
                <a:cubicBezTo>
                  <a:pt x="10590659" y="295194"/>
                  <a:pt x="10590659" y="295194"/>
                  <a:pt x="10590659" y="295194"/>
                </a:cubicBezTo>
                <a:cubicBezTo>
                  <a:pt x="10580288" y="298474"/>
                  <a:pt x="10580288" y="298474"/>
                  <a:pt x="10580288" y="298474"/>
                </a:cubicBezTo>
                <a:cubicBezTo>
                  <a:pt x="10583120" y="289998"/>
                  <a:pt x="10583120" y="289998"/>
                  <a:pt x="10583120" y="289998"/>
                </a:cubicBezTo>
                <a:cubicBezTo>
                  <a:pt x="10585484" y="281054"/>
                  <a:pt x="10585484" y="281054"/>
                  <a:pt x="10585484" y="281054"/>
                </a:cubicBezTo>
                <a:cubicBezTo>
                  <a:pt x="10588295" y="272110"/>
                  <a:pt x="10588295" y="272110"/>
                  <a:pt x="10588295" y="272110"/>
                </a:cubicBezTo>
                <a:cubicBezTo>
                  <a:pt x="10591128" y="263166"/>
                  <a:pt x="10591128" y="263166"/>
                  <a:pt x="10591128" y="263166"/>
                </a:cubicBezTo>
                <a:cubicBezTo>
                  <a:pt x="10593470" y="254690"/>
                  <a:pt x="10593470" y="254690"/>
                  <a:pt x="10593470" y="254690"/>
                </a:cubicBezTo>
                <a:cubicBezTo>
                  <a:pt x="10596302" y="245746"/>
                  <a:pt x="10596302" y="245746"/>
                  <a:pt x="10596302" y="245746"/>
                </a:cubicBezTo>
                <a:cubicBezTo>
                  <a:pt x="10598666" y="236823"/>
                  <a:pt x="10598666" y="236823"/>
                  <a:pt x="10598666" y="236823"/>
                </a:cubicBezTo>
                <a:cubicBezTo>
                  <a:pt x="10601477" y="227857"/>
                  <a:pt x="10601477" y="227857"/>
                  <a:pt x="10601477" y="227857"/>
                </a:cubicBezTo>
                <a:close/>
                <a:moveTo>
                  <a:pt x="10548748" y="216102"/>
                </a:moveTo>
                <a:lnTo>
                  <a:pt x="10547364" y="222214"/>
                </a:lnTo>
                <a:cubicBezTo>
                  <a:pt x="10546406" y="227857"/>
                  <a:pt x="10546406" y="227857"/>
                  <a:pt x="10546406" y="227857"/>
                </a:cubicBezTo>
                <a:cubicBezTo>
                  <a:pt x="10545000" y="233522"/>
                  <a:pt x="10545000" y="233522"/>
                  <a:pt x="10545000" y="233522"/>
                </a:cubicBezTo>
                <a:cubicBezTo>
                  <a:pt x="10544063" y="239166"/>
                  <a:pt x="10544063" y="239166"/>
                  <a:pt x="10544063" y="239166"/>
                </a:cubicBezTo>
                <a:cubicBezTo>
                  <a:pt x="10542636" y="244809"/>
                  <a:pt x="10542636" y="244809"/>
                  <a:pt x="10542636" y="244809"/>
                </a:cubicBezTo>
                <a:cubicBezTo>
                  <a:pt x="10541699" y="250921"/>
                  <a:pt x="10541699" y="250921"/>
                  <a:pt x="10541699" y="250921"/>
                </a:cubicBezTo>
                <a:cubicBezTo>
                  <a:pt x="10540762" y="256585"/>
                  <a:pt x="10540762" y="256585"/>
                  <a:pt x="10540762" y="256585"/>
                </a:cubicBezTo>
                <a:cubicBezTo>
                  <a:pt x="10539335" y="262229"/>
                  <a:pt x="10539335" y="262229"/>
                  <a:pt x="10539335" y="262229"/>
                </a:cubicBezTo>
                <a:cubicBezTo>
                  <a:pt x="10535119" y="263634"/>
                  <a:pt x="10535119" y="263634"/>
                  <a:pt x="10535119" y="263634"/>
                </a:cubicBezTo>
                <a:cubicBezTo>
                  <a:pt x="10530412" y="265061"/>
                  <a:pt x="10530412" y="265061"/>
                  <a:pt x="10530412" y="265061"/>
                </a:cubicBezTo>
                <a:cubicBezTo>
                  <a:pt x="10525684" y="266467"/>
                  <a:pt x="10525684" y="266467"/>
                  <a:pt x="10525684" y="266467"/>
                </a:cubicBezTo>
                <a:cubicBezTo>
                  <a:pt x="10521468" y="267404"/>
                  <a:pt x="10521468" y="267404"/>
                  <a:pt x="10521468" y="267404"/>
                </a:cubicBezTo>
                <a:cubicBezTo>
                  <a:pt x="10516740" y="268830"/>
                  <a:pt x="10516740" y="268830"/>
                  <a:pt x="10516740" y="268830"/>
                </a:cubicBezTo>
                <a:cubicBezTo>
                  <a:pt x="10512523" y="270236"/>
                  <a:pt x="10512523" y="270236"/>
                  <a:pt x="10512523" y="270236"/>
                </a:cubicBezTo>
                <a:cubicBezTo>
                  <a:pt x="10507817" y="271641"/>
                  <a:pt x="10507817" y="271641"/>
                  <a:pt x="10507817" y="271641"/>
                </a:cubicBezTo>
                <a:cubicBezTo>
                  <a:pt x="10503089" y="273047"/>
                  <a:pt x="10503089" y="273047"/>
                  <a:pt x="10503089" y="273047"/>
                </a:cubicBezTo>
                <a:cubicBezTo>
                  <a:pt x="10509222" y="265998"/>
                  <a:pt x="10509222" y="265998"/>
                  <a:pt x="10509222" y="265998"/>
                </a:cubicBezTo>
                <a:cubicBezTo>
                  <a:pt x="10514866" y="258928"/>
                  <a:pt x="10514866" y="258928"/>
                  <a:pt x="10514866" y="258928"/>
                </a:cubicBezTo>
                <a:cubicBezTo>
                  <a:pt x="10520509" y="251879"/>
                  <a:pt x="10520509" y="251879"/>
                  <a:pt x="10520509" y="251879"/>
                </a:cubicBezTo>
                <a:cubicBezTo>
                  <a:pt x="10526153" y="244809"/>
                  <a:pt x="10526153" y="244809"/>
                  <a:pt x="10526153" y="244809"/>
                </a:cubicBezTo>
                <a:cubicBezTo>
                  <a:pt x="10531818" y="237739"/>
                  <a:pt x="10531818" y="237739"/>
                  <a:pt x="10531818" y="237739"/>
                </a:cubicBezTo>
                <a:cubicBezTo>
                  <a:pt x="10537461" y="230690"/>
                  <a:pt x="10537461" y="230690"/>
                  <a:pt x="10537461" y="230690"/>
                </a:cubicBezTo>
                <a:cubicBezTo>
                  <a:pt x="10543105" y="223151"/>
                  <a:pt x="10543105" y="223151"/>
                  <a:pt x="10543105" y="223151"/>
                </a:cubicBezTo>
                <a:cubicBezTo>
                  <a:pt x="10548748" y="216102"/>
                  <a:pt x="10548748" y="216102"/>
                  <a:pt x="10548748" y="216102"/>
                </a:cubicBezTo>
                <a:close/>
                <a:moveTo>
                  <a:pt x="10546406" y="213738"/>
                </a:moveTo>
                <a:cubicBezTo>
                  <a:pt x="10541231" y="220340"/>
                  <a:pt x="10541231" y="220340"/>
                  <a:pt x="10541231" y="220340"/>
                </a:cubicBezTo>
                <a:cubicBezTo>
                  <a:pt x="10535566" y="227410"/>
                  <a:pt x="10535566" y="227410"/>
                  <a:pt x="10535566" y="227410"/>
                </a:cubicBezTo>
                <a:cubicBezTo>
                  <a:pt x="10529922" y="233991"/>
                  <a:pt x="10529922" y="233991"/>
                  <a:pt x="10529922" y="233991"/>
                </a:cubicBezTo>
                <a:cubicBezTo>
                  <a:pt x="10524769" y="241040"/>
                  <a:pt x="10524769" y="241040"/>
                  <a:pt x="10524769" y="241040"/>
                </a:cubicBezTo>
                <a:cubicBezTo>
                  <a:pt x="10519104" y="248110"/>
                  <a:pt x="10519104" y="248110"/>
                  <a:pt x="10519104" y="248110"/>
                </a:cubicBezTo>
                <a:cubicBezTo>
                  <a:pt x="10513460" y="254690"/>
                  <a:pt x="10513460" y="254690"/>
                  <a:pt x="10513460" y="254690"/>
                </a:cubicBezTo>
                <a:cubicBezTo>
                  <a:pt x="10508285" y="261760"/>
                  <a:pt x="10508285" y="261760"/>
                  <a:pt x="10508285" y="261760"/>
                </a:cubicBezTo>
                <a:cubicBezTo>
                  <a:pt x="10502642" y="268341"/>
                  <a:pt x="10502642" y="268341"/>
                  <a:pt x="10502642" y="268341"/>
                </a:cubicBezTo>
                <a:cubicBezTo>
                  <a:pt x="10504516" y="263166"/>
                  <a:pt x="10504516" y="263166"/>
                  <a:pt x="10504516" y="263166"/>
                </a:cubicBezTo>
                <a:cubicBezTo>
                  <a:pt x="10505922" y="257522"/>
                  <a:pt x="10505922" y="257522"/>
                  <a:pt x="10505922" y="257522"/>
                </a:cubicBezTo>
                <a:cubicBezTo>
                  <a:pt x="10507327" y="252347"/>
                  <a:pt x="10507327" y="252347"/>
                  <a:pt x="10507327" y="252347"/>
                </a:cubicBezTo>
                <a:lnTo>
                  <a:pt x="10509222" y="246704"/>
                </a:lnTo>
                <a:cubicBezTo>
                  <a:pt x="10510628" y="241040"/>
                  <a:pt x="10510628" y="241040"/>
                  <a:pt x="10510628" y="241040"/>
                </a:cubicBezTo>
                <a:cubicBezTo>
                  <a:pt x="10512523" y="235865"/>
                  <a:pt x="10512523" y="235865"/>
                  <a:pt x="10512523" y="235865"/>
                </a:cubicBezTo>
                <a:cubicBezTo>
                  <a:pt x="10513929" y="230221"/>
                  <a:pt x="10513929" y="230221"/>
                  <a:pt x="10513929" y="230221"/>
                </a:cubicBezTo>
                <a:cubicBezTo>
                  <a:pt x="10515356" y="225046"/>
                  <a:pt x="10515356" y="225046"/>
                  <a:pt x="10515356" y="225046"/>
                </a:cubicBezTo>
                <a:cubicBezTo>
                  <a:pt x="10519572" y="223641"/>
                  <a:pt x="10519572" y="223641"/>
                  <a:pt x="10519572" y="223641"/>
                </a:cubicBezTo>
                <a:cubicBezTo>
                  <a:pt x="10523342" y="222214"/>
                  <a:pt x="10523342" y="222214"/>
                  <a:pt x="10523342" y="222214"/>
                </a:cubicBezTo>
                <a:cubicBezTo>
                  <a:pt x="10527111" y="220809"/>
                  <a:pt x="10527111" y="220809"/>
                  <a:pt x="10527111" y="220809"/>
                </a:cubicBezTo>
                <a:cubicBezTo>
                  <a:pt x="10530881" y="219382"/>
                  <a:pt x="10530881" y="219382"/>
                  <a:pt x="10530881" y="219382"/>
                </a:cubicBezTo>
                <a:cubicBezTo>
                  <a:pt x="10535119" y="217976"/>
                  <a:pt x="10535119" y="217976"/>
                  <a:pt x="10535119" y="217976"/>
                </a:cubicBezTo>
                <a:cubicBezTo>
                  <a:pt x="10538867" y="216571"/>
                  <a:pt x="10538867" y="216571"/>
                  <a:pt x="10538867" y="216571"/>
                </a:cubicBezTo>
                <a:cubicBezTo>
                  <a:pt x="10542636" y="215144"/>
                  <a:pt x="10542636" y="215144"/>
                  <a:pt x="10542636" y="215144"/>
                </a:cubicBezTo>
                <a:cubicBezTo>
                  <a:pt x="10546406" y="213738"/>
                  <a:pt x="10546406" y="213738"/>
                  <a:pt x="10546406" y="213738"/>
                </a:cubicBezTo>
                <a:close/>
                <a:moveTo>
                  <a:pt x="10552518" y="212333"/>
                </a:moveTo>
                <a:lnTo>
                  <a:pt x="10558161" y="213738"/>
                </a:lnTo>
                <a:cubicBezTo>
                  <a:pt x="10563826" y="215612"/>
                  <a:pt x="10563826" y="215612"/>
                  <a:pt x="10563826" y="215612"/>
                </a:cubicBezTo>
                <a:cubicBezTo>
                  <a:pt x="10569001" y="217508"/>
                  <a:pt x="10569001" y="217508"/>
                  <a:pt x="10569001" y="217508"/>
                </a:cubicBezTo>
                <a:cubicBezTo>
                  <a:pt x="10574644" y="218913"/>
                  <a:pt x="10574644" y="218913"/>
                  <a:pt x="10574644" y="218913"/>
                </a:cubicBezTo>
                <a:cubicBezTo>
                  <a:pt x="10580288" y="220809"/>
                  <a:pt x="10580288" y="220809"/>
                  <a:pt x="10580288" y="220809"/>
                </a:cubicBezTo>
                <a:cubicBezTo>
                  <a:pt x="10585484" y="222683"/>
                  <a:pt x="10585484" y="222683"/>
                  <a:pt x="10585484" y="222683"/>
                </a:cubicBezTo>
                <a:cubicBezTo>
                  <a:pt x="10591128" y="224109"/>
                  <a:pt x="10591128" y="224109"/>
                  <a:pt x="10591128" y="224109"/>
                </a:cubicBezTo>
                <a:cubicBezTo>
                  <a:pt x="10596302" y="225983"/>
                  <a:pt x="10596302" y="225983"/>
                  <a:pt x="10596302" y="225983"/>
                </a:cubicBezTo>
                <a:cubicBezTo>
                  <a:pt x="10589722" y="230221"/>
                  <a:pt x="10589722" y="230221"/>
                  <a:pt x="10589722" y="230221"/>
                </a:cubicBezTo>
                <a:cubicBezTo>
                  <a:pt x="10583120" y="234459"/>
                  <a:pt x="10583120" y="234459"/>
                  <a:pt x="10583120" y="234459"/>
                </a:cubicBezTo>
                <a:cubicBezTo>
                  <a:pt x="10576540" y="238697"/>
                  <a:pt x="10576540" y="238697"/>
                  <a:pt x="10576540" y="238697"/>
                </a:cubicBezTo>
                <a:cubicBezTo>
                  <a:pt x="10569959" y="242935"/>
                  <a:pt x="10569959" y="242935"/>
                  <a:pt x="10569959" y="242935"/>
                </a:cubicBezTo>
                <a:cubicBezTo>
                  <a:pt x="10563357" y="247173"/>
                  <a:pt x="10563357" y="247173"/>
                  <a:pt x="10563357" y="247173"/>
                </a:cubicBezTo>
                <a:cubicBezTo>
                  <a:pt x="10556287" y="251389"/>
                  <a:pt x="10556287" y="251389"/>
                  <a:pt x="10556287" y="251389"/>
                </a:cubicBezTo>
                <a:cubicBezTo>
                  <a:pt x="10549706" y="255648"/>
                  <a:pt x="10549706" y="255648"/>
                  <a:pt x="10549706" y="255648"/>
                </a:cubicBezTo>
                <a:cubicBezTo>
                  <a:pt x="10543105" y="259886"/>
                  <a:pt x="10543105" y="259886"/>
                  <a:pt x="10543105" y="259886"/>
                </a:cubicBezTo>
                <a:cubicBezTo>
                  <a:pt x="10544531" y="254222"/>
                  <a:pt x="10544531" y="254222"/>
                  <a:pt x="10544531" y="254222"/>
                </a:cubicBezTo>
                <a:cubicBezTo>
                  <a:pt x="10545469" y="248110"/>
                  <a:pt x="10545469" y="248110"/>
                  <a:pt x="10545469" y="248110"/>
                </a:cubicBezTo>
                <a:cubicBezTo>
                  <a:pt x="10546874" y="241977"/>
                  <a:pt x="10546874" y="241977"/>
                  <a:pt x="10546874" y="241977"/>
                </a:cubicBezTo>
                <a:cubicBezTo>
                  <a:pt x="10547811" y="235865"/>
                  <a:pt x="10547811" y="235865"/>
                  <a:pt x="10547811" y="235865"/>
                </a:cubicBezTo>
                <a:cubicBezTo>
                  <a:pt x="10549238" y="230221"/>
                  <a:pt x="10549238" y="230221"/>
                  <a:pt x="10549238" y="230221"/>
                </a:cubicBezTo>
                <a:cubicBezTo>
                  <a:pt x="10550175" y="224109"/>
                  <a:pt x="10550175" y="224109"/>
                  <a:pt x="10550175" y="224109"/>
                </a:cubicBezTo>
                <a:cubicBezTo>
                  <a:pt x="10551581" y="217976"/>
                  <a:pt x="10551581" y="217976"/>
                  <a:pt x="10551581" y="217976"/>
                </a:cubicBezTo>
                <a:cubicBezTo>
                  <a:pt x="10552518" y="212333"/>
                  <a:pt x="10552518" y="212333"/>
                  <a:pt x="10552518" y="212333"/>
                </a:cubicBezTo>
                <a:close/>
                <a:moveTo>
                  <a:pt x="11311627" y="209744"/>
                </a:moveTo>
                <a:lnTo>
                  <a:pt x="11312120" y="209744"/>
                </a:lnTo>
                <a:lnTo>
                  <a:pt x="11312572" y="209744"/>
                </a:lnTo>
                <a:lnTo>
                  <a:pt x="11313065" y="209744"/>
                </a:lnTo>
                <a:lnTo>
                  <a:pt x="11314010" y="209744"/>
                </a:lnTo>
                <a:lnTo>
                  <a:pt x="11315901" y="216897"/>
                </a:lnTo>
                <a:lnTo>
                  <a:pt x="11318285" y="224050"/>
                </a:lnTo>
                <a:lnTo>
                  <a:pt x="11320668" y="231204"/>
                </a:lnTo>
                <a:lnTo>
                  <a:pt x="11323052" y="238398"/>
                </a:lnTo>
                <a:lnTo>
                  <a:pt x="11317832" y="238398"/>
                </a:lnTo>
                <a:lnTo>
                  <a:pt x="11312572" y="238398"/>
                </a:lnTo>
                <a:lnTo>
                  <a:pt x="11307804" y="238398"/>
                </a:lnTo>
                <a:lnTo>
                  <a:pt x="11302544" y="238398"/>
                </a:lnTo>
                <a:lnTo>
                  <a:pt x="11304928" y="231204"/>
                </a:lnTo>
                <a:lnTo>
                  <a:pt x="11307311" y="224050"/>
                </a:lnTo>
                <a:lnTo>
                  <a:pt x="11309695" y="216897"/>
                </a:lnTo>
                <a:close/>
                <a:moveTo>
                  <a:pt x="11236083" y="207812"/>
                </a:moveTo>
                <a:lnTo>
                  <a:pt x="11239459" y="207812"/>
                </a:lnTo>
                <a:cubicBezTo>
                  <a:pt x="11239459" y="207812"/>
                  <a:pt x="11239459" y="207812"/>
                  <a:pt x="11242794" y="207812"/>
                </a:cubicBezTo>
                <a:cubicBezTo>
                  <a:pt x="11242794" y="207812"/>
                  <a:pt x="11242794" y="207812"/>
                  <a:pt x="11246622" y="207812"/>
                </a:cubicBezTo>
                <a:cubicBezTo>
                  <a:pt x="11246622" y="207812"/>
                  <a:pt x="11246622" y="207812"/>
                  <a:pt x="11249957" y="207812"/>
                </a:cubicBezTo>
                <a:cubicBezTo>
                  <a:pt x="11252345" y="207812"/>
                  <a:pt x="11254238" y="208305"/>
                  <a:pt x="11255679" y="208799"/>
                </a:cubicBezTo>
                <a:cubicBezTo>
                  <a:pt x="11257614" y="209251"/>
                  <a:pt x="11258561" y="210196"/>
                  <a:pt x="11259508" y="211183"/>
                </a:cubicBezTo>
                <a:cubicBezTo>
                  <a:pt x="11260496" y="212129"/>
                  <a:pt x="11261443" y="213074"/>
                  <a:pt x="11261896" y="214513"/>
                </a:cubicBezTo>
                <a:cubicBezTo>
                  <a:pt x="11262390" y="215952"/>
                  <a:pt x="11262390" y="217391"/>
                  <a:pt x="11262390" y="218829"/>
                </a:cubicBezTo>
                <a:cubicBezTo>
                  <a:pt x="11262390" y="220268"/>
                  <a:pt x="11262390" y="221666"/>
                  <a:pt x="11261896" y="223105"/>
                </a:cubicBezTo>
                <a:cubicBezTo>
                  <a:pt x="11261443" y="224544"/>
                  <a:pt x="11260949" y="225489"/>
                  <a:pt x="11260002" y="226928"/>
                </a:cubicBezTo>
                <a:cubicBezTo>
                  <a:pt x="11259055" y="227874"/>
                  <a:pt x="11257614" y="228819"/>
                  <a:pt x="11256173" y="229313"/>
                </a:cubicBezTo>
                <a:cubicBezTo>
                  <a:pt x="11254733" y="229806"/>
                  <a:pt x="11252839" y="230258"/>
                  <a:pt x="11249957" y="230258"/>
                </a:cubicBezTo>
                <a:cubicBezTo>
                  <a:pt x="11249957" y="230258"/>
                  <a:pt x="11249957" y="230258"/>
                  <a:pt x="11246622" y="230258"/>
                </a:cubicBezTo>
                <a:cubicBezTo>
                  <a:pt x="11246622" y="230258"/>
                  <a:pt x="11246622" y="230258"/>
                  <a:pt x="11242794" y="230258"/>
                </a:cubicBezTo>
                <a:cubicBezTo>
                  <a:pt x="11242794" y="230258"/>
                  <a:pt x="11242794" y="230258"/>
                  <a:pt x="11239459" y="230258"/>
                </a:cubicBezTo>
                <a:cubicBezTo>
                  <a:pt x="11239459" y="230258"/>
                  <a:pt x="11239459" y="230258"/>
                  <a:pt x="11236083" y="230258"/>
                </a:cubicBezTo>
                <a:cubicBezTo>
                  <a:pt x="11236083" y="230258"/>
                  <a:pt x="11236083" y="230258"/>
                  <a:pt x="11236083" y="224544"/>
                </a:cubicBezTo>
                <a:cubicBezTo>
                  <a:pt x="11236083" y="224544"/>
                  <a:pt x="11236083" y="224544"/>
                  <a:pt x="11236083" y="219282"/>
                </a:cubicBezTo>
                <a:cubicBezTo>
                  <a:pt x="11236083" y="219282"/>
                  <a:pt x="11236083" y="219282"/>
                  <a:pt x="11236083" y="213567"/>
                </a:cubicBezTo>
                <a:cubicBezTo>
                  <a:pt x="11236083" y="213567"/>
                  <a:pt x="11236083" y="213567"/>
                  <a:pt x="11236083" y="207812"/>
                </a:cubicBezTo>
                <a:close/>
                <a:moveTo>
                  <a:pt x="10701250" y="207158"/>
                </a:moveTo>
                <a:lnTo>
                  <a:pt x="10706894" y="211864"/>
                </a:lnTo>
                <a:cubicBezTo>
                  <a:pt x="10712069" y="216571"/>
                  <a:pt x="10712069" y="216571"/>
                  <a:pt x="10712069" y="216571"/>
                </a:cubicBezTo>
                <a:cubicBezTo>
                  <a:pt x="10717265" y="221277"/>
                  <a:pt x="10717265" y="221277"/>
                  <a:pt x="10717265" y="221277"/>
                </a:cubicBezTo>
                <a:cubicBezTo>
                  <a:pt x="10722908" y="225983"/>
                  <a:pt x="10722908" y="225983"/>
                  <a:pt x="10722908" y="225983"/>
                </a:cubicBezTo>
                <a:cubicBezTo>
                  <a:pt x="10728083" y="231158"/>
                  <a:pt x="10728083" y="231158"/>
                  <a:pt x="10728083" y="231158"/>
                </a:cubicBezTo>
                <a:cubicBezTo>
                  <a:pt x="10733258" y="235865"/>
                  <a:pt x="10733258" y="235865"/>
                  <a:pt x="10733258" y="235865"/>
                </a:cubicBezTo>
                <a:cubicBezTo>
                  <a:pt x="10738902" y="240571"/>
                  <a:pt x="10738902" y="240571"/>
                  <a:pt x="10738902" y="240571"/>
                </a:cubicBezTo>
                <a:cubicBezTo>
                  <a:pt x="10744077" y="245277"/>
                  <a:pt x="10744077" y="245277"/>
                  <a:pt x="10744077" y="245277"/>
                </a:cubicBezTo>
                <a:cubicBezTo>
                  <a:pt x="10744077" y="245746"/>
                  <a:pt x="10744077" y="245746"/>
                  <a:pt x="10743629" y="245746"/>
                </a:cubicBezTo>
                <a:cubicBezTo>
                  <a:pt x="10743629" y="246236"/>
                  <a:pt x="10743629" y="246236"/>
                  <a:pt x="10743629" y="246704"/>
                </a:cubicBezTo>
                <a:cubicBezTo>
                  <a:pt x="10743161" y="246704"/>
                  <a:pt x="10743161" y="247173"/>
                  <a:pt x="10743161" y="247173"/>
                </a:cubicBezTo>
                <a:cubicBezTo>
                  <a:pt x="10743161" y="247641"/>
                  <a:pt x="10743161" y="247641"/>
                  <a:pt x="10742671" y="248110"/>
                </a:cubicBezTo>
                <a:cubicBezTo>
                  <a:pt x="10742671" y="248578"/>
                  <a:pt x="10742671" y="248578"/>
                  <a:pt x="10742671" y="249047"/>
                </a:cubicBezTo>
                <a:lnTo>
                  <a:pt x="10742671" y="249515"/>
                </a:lnTo>
                <a:cubicBezTo>
                  <a:pt x="10742671" y="250005"/>
                  <a:pt x="10742203" y="250005"/>
                  <a:pt x="10742203" y="250452"/>
                </a:cubicBezTo>
                <a:cubicBezTo>
                  <a:pt x="10742203" y="250921"/>
                  <a:pt x="10742203" y="250921"/>
                  <a:pt x="10742203" y="251389"/>
                </a:cubicBezTo>
                <a:cubicBezTo>
                  <a:pt x="10742203" y="251389"/>
                  <a:pt x="10742203" y="251389"/>
                  <a:pt x="10742203" y="251879"/>
                </a:cubicBezTo>
                <a:cubicBezTo>
                  <a:pt x="10742203" y="251879"/>
                  <a:pt x="10742203" y="251879"/>
                  <a:pt x="10742671" y="251879"/>
                </a:cubicBezTo>
                <a:cubicBezTo>
                  <a:pt x="10733258" y="254222"/>
                  <a:pt x="10733258" y="254222"/>
                  <a:pt x="10733258" y="254222"/>
                </a:cubicBezTo>
                <a:cubicBezTo>
                  <a:pt x="10723845" y="256117"/>
                  <a:pt x="10723845" y="256117"/>
                  <a:pt x="10723845" y="256117"/>
                </a:cubicBezTo>
                <a:cubicBezTo>
                  <a:pt x="10714432" y="258459"/>
                  <a:pt x="10714432" y="258459"/>
                  <a:pt x="10714432" y="258459"/>
                </a:cubicBezTo>
                <a:cubicBezTo>
                  <a:pt x="10705019" y="260333"/>
                  <a:pt x="10705019" y="260333"/>
                  <a:pt x="10705019" y="260333"/>
                </a:cubicBezTo>
                <a:cubicBezTo>
                  <a:pt x="10695607" y="262697"/>
                  <a:pt x="10695607" y="262697"/>
                  <a:pt x="10695607" y="262697"/>
                </a:cubicBezTo>
                <a:cubicBezTo>
                  <a:pt x="10686215" y="264571"/>
                  <a:pt x="10686215" y="264571"/>
                  <a:pt x="10686215" y="264571"/>
                </a:cubicBezTo>
                <a:cubicBezTo>
                  <a:pt x="10676781" y="266935"/>
                  <a:pt x="10676781" y="266935"/>
                  <a:pt x="10676781" y="266935"/>
                </a:cubicBezTo>
                <a:cubicBezTo>
                  <a:pt x="10667368" y="268830"/>
                  <a:pt x="10667368" y="268830"/>
                  <a:pt x="10667368" y="268830"/>
                </a:cubicBezTo>
                <a:cubicBezTo>
                  <a:pt x="10670200" y="261292"/>
                  <a:pt x="10670200" y="261292"/>
                  <a:pt x="10670200" y="261292"/>
                </a:cubicBezTo>
                <a:cubicBezTo>
                  <a:pt x="10673501" y="253753"/>
                  <a:pt x="10673501" y="253753"/>
                  <a:pt x="10673501" y="253753"/>
                </a:cubicBezTo>
                <a:cubicBezTo>
                  <a:pt x="10676334" y="246704"/>
                  <a:pt x="10676334" y="246704"/>
                  <a:pt x="10676334" y="246704"/>
                </a:cubicBezTo>
                <a:cubicBezTo>
                  <a:pt x="10679613" y="239166"/>
                  <a:pt x="10679613" y="239166"/>
                  <a:pt x="10679613" y="239166"/>
                </a:cubicBezTo>
                <a:cubicBezTo>
                  <a:pt x="10682446" y="231627"/>
                  <a:pt x="10682446" y="231627"/>
                  <a:pt x="10682446" y="231627"/>
                </a:cubicBezTo>
                <a:cubicBezTo>
                  <a:pt x="10685746" y="224109"/>
                  <a:pt x="10685746" y="224109"/>
                  <a:pt x="10685746" y="224109"/>
                </a:cubicBezTo>
                <a:cubicBezTo>
                  <a:pt x="10688579" y="216571"/>
                  <a:pt x="10688579" y="216571"/>
                  <a:pt x="10688579" y="216571"/>
                </a:cubicBezTo>
                <a:cubicBezTo>
                  <a:pt x="10691858" y="209032"/>
                  <a:pt x="10691858" y="209032"/>
                  <a:pt x="10691858" y="209032"/>
                </a:cubicBezTo>
                <a:cubicBezTo>
                  <a:pt x="10691858" y="209501"/>
                  <a:pt x="10691858" y="209501"/>
                  <a:pt x="10692327" y="209501"/>
                </a:cubicBezTo>
                <a:cubicBezTo>
                  <a:pt x="10692795" y="209501"/>
                  <a:pt x="10692795" y="209501"/>
                  <a:pt x="10692795" y="209501"/>
                </a:cubicBezTo>
                <a:lnTo>
                  <a:pt x="10693264" y="209501"/>
                </a:lnTo>
                <a:cubicBezTo>
                  <a:pt x="10693711" y="209501"/>
                  <a:pt x="10693711" y="209501"/>
                  <a:pt x="10693711" y="209501"/>
                </a:cubicBezTo>
                <a:lnTo>
                  <a:pt x="10694201" y="209501"/>
                </a:lnTo>
                <a:cubicBezTo>
                  <a:pt x="10694201" y="209501"/>
                  <a:pt x="10694201" y="209501"/>
                  <a:pt x="10694670" y="209501"/>
                </a:cubicBezTo>
                <a:cubicBezTo>
                  <a:pt x="10694670" y="209501"/>
                  <a:pt x="10695138" y="209501"/>
                  <a:pt x="10695607" y="209501"/>
                </a:cubicBezTo>
                <a:cubicBezTo>
                  <a:pt x="10695607" y="209501"/>
                  <a:pt x="10696075" y="209501"/>
                  <a:pt x="10696544" y="209501"/>
                </a:cubicBezTo>
                <a:cubicBezTo>
                  <a:pt x="10696544" y="209501"/>
                  <a:pt x="10697012" y="209501"/>
                  <a:pt x="10697481" y="209032"/>
                </a:cubicBezTo>
                <a:cubicBezTo>
                  <a:pt x="10697481" y="209032"/>
                  <a:pt x="10697970" y="209032"/>
                  <a:pt x="10698439" y="209032"/>
                </a:cubicBezTo>
                <a:lnTo>
                  <a:pt x="10698907" y="208564"/>
                </a:lnTo>
                <a:cubicBezTo>
                  <a:pt x="10699355" y="208564"/>
                  <a:pt x="10699845" y="208095"/>
                  <a:pt x="10699845" y="208095"/>
                </a:cubicBezTo>
                <a:cubicBezTo>
                  <a:pt x="10700313" y="208095"/>
                  <a:pt x="10700313" y="207627"/>
                  <a:pt x="10700782" y="207627"/>
                </a:cubicBezTo>
                <a:close/>
                <a:moveTo>
                  <a:pt x="11184946" y="205829"/>
                </a:moveTo>
                <a:cubicBezTo>
                  <a:pt x="11187827" y="205829"/>
                  <a:pt x="11190214" y="206282"/>
                  <a:pt x="11192601" y="207270"/>
                </a:cubicBezTo>
                <a:cubicBezTo>
                  <a:pt x="11194495" y="207723"/>
                  <a:pt x="11196429" y="209164"/>
                  <a:pt x="11197869" y="210605"/>
                </a:cubicBezTo>
                <a:cubicBezTo>
                  <a:pt x="11198816" y="212046"/>
                  <a:pt x="11200256" y="213940"/>
                  <a:pt x="11200709" y="215876"/>
                </a:cubicBezTo>
                <a:cubicBezTo>
                  <a:pt x="11201203" y="218264"/>
                  <a:pt x="11201697" y="221146"/>
                  <a:pt x="11201697" y="223987"/>
                </a:cubicBezTo>
                <a:cubicBezTo>
                  <a:pt x="11201697" y="223987"/>
                  <a:pt x="11201697" y="223987"/>
                  <a:pt x="11201697" y="229257"/>
                </a:cubicBezTo>
                <a:cubicBezTo>
                  <a:pt x="11201697" y="229257"/>
                  <a:pt x="11201697" y="229257"/>
                  <a:pt x="11201697" y="234528"/>
                </a:cubicBezTo>
                <a:cubicBezTo>
                  <a:pt x="11201697" y="234528"/>
                  <a:pt x="11201697" y="234528"/>
                  <a:pt x="11201697" y="239798"/>
                </a:cubicBezTo>
                <a:cubicBezTo>
                  <a:pt x="11201697" y="239798"/>
                  <a:pt x="11201697" y="239798"/>
                  <a:pt x="11201697" y="245069"/>
                </a:cubicBezTo>
                <a:cubicBezTo>
                  <a:pt x="11201697" y="248404"/>
                  <a:pt x="11201203" y="250792"/>
                  <a:pt x="11200709" y="253180"/>
                </a:cubicBezTo>
                <a:cubicBezTo>
                  <a:pt x="11199762" y="255569"/>
                  <a:pt x="11198816" y="257504"/>
                  <a:pt x="11197375" y="258904"/>
                </a:cubicBezTo>
                <a:cubicBezTo>
                  <a:pt x="11195935" y="260345"/>
                  <a:pt x="11194495" y="261786"/>
                  <a:pt x="11192107" y="262280"/>
                </a:cubicBezTo>
                <a:cubicBezTo>
                  <a:pt x="11190214" y="263227"/>
                  <a:pt x="11187827" y="263680"/>
                  <a:pt x="11184946" y="263680"/>
                </a:cubicBezTo>
                <a:cubicBezTo>
                  <a:pt x="11182066" y="263680"/>
                  <a:pt x="11179679" y="263227"/>
                  <a:pt x="11177785" y="262280"/>
                </a:cubicBezTo>
                <a:cubicBezTo>
                  <a:pt x="11175398" y="261786"/>
                  <a:pt x="11173958" y="260345"/>
                  <a:pt x="11172517" y="258904"/>
                </a:cubicBezTo>
                <a:cubicBezTo>
                  <a:pt x="11171077" y="257504"/>
                  <a:pt x="11170130" y="255569"/>
                  <a:pt x="11169184" y="253180"/>
                </a:cubicBezTo>
                <a:cubicBezTo>
                  <a:pt x="11168690" y="250792"/>
                  <a:pt x="11168196" y="248404"/>
                  <a:pt x="11168196" y="245069"/>
                </a:cubicBezTo>
                <a:lnTo>
                  <a:pt x="11168196" y="239798"/>
                </a:lnTo>
                <a:cubicBezTo>
                  <a:pt x="11168196" y="239798"/>
                  <a:pt x="11168196" y="239798"/>
                  <a:pt x="11168196" y="234528"/>
                </a:cubicBezTo>
                <a:cubicBezTo>
                  <a:pt x="11168196" y="234528"/>
                  <a:pt x="11168196" y="234528"/>
                  <a:pt x="11168196" y="229257"/>
                </a:cubicBezTo>
                <a:cubicBezTo>
                  <a:pt x="11168196" y="229257"/>
                  <a:pt x="11168196" y="229257"/>
                  <a:pt x="11168196" y="223987"/>
                </a:cubicBezTo>
                <a:cubicBezTo>
                  <a:pt x="11168196" y="221146"/>
                  <a:pt x="11168690" y="218264"/>
                  <a:pt x="11169184" y="215876"/>
                </a:cubicBezTo>
                <a:cubicBezTo>
                  <a:pt x="11170130" y="213940"/>
                  <a:pt x="11171077" y="212046"/>
                  <a:pt x="11172517" y="210605"/>
                </a:cubicBezTo>
                <a:cubicBezTo>
                  <a:pt x="11173958" y="209164"/>
                  <a:pt x="11175398" y="207723"/>
                  <a:pt x="11177785" y="207270"/>
                </a:cubicBezTo>
                <a:cubicBezTo>
                  <a:pt x="11179679" y="206282"/>
                  <a:pt x="11182066" y="205829"/>
                  <a:pt x="11184946" y="205829"/>
                </a:cubicBezTo>
                <a:close/>
                <a:moveTo>
                  <a:pt x="10765735" y="202920"/>
                </a:moveTo>
                <a:cubicBezTo>
                  <a:pt x="10772337" y="208095"/>
                  <a:pt x="10772337" y="208095"/>
                  <a:pt x="10772337" y="208095"/>
                </a:cubicBezTo>
                <a:cubicBezTo>
                  <a:pt x="10778917" y="212801"/>
                  <a:pt x="10778917" y="212801"/>
                  <a:pt x="10778917" y="212801"/>
                </a:cubicBezTo>
                <a:cubicBezTo>
                  <a:pt x="10785519" y="217976"/>
                  <a:pt x="10785519" y="217976"/>
                  <a:pt x="10785519" y="217976"/>
                </a:cubicBezTo>
                <a:cubicBezTo>
                  <a:pt x="10792100" y="223151"/>
                  <a:pt x="10792100" y="223151"/>
                  <a:pt x="10792100" y="223151"/>
                </a:cubicBezTo>
                <a:cubicBezTo>
                  <a:pt x="10798233" y="228326"/>
                  <a:pt x="10798233" y="228326"/>
                  <a:pt x="10798233" y="228326"/>
                </a:cubicBezTo>
                <a:cubicBezTo>
                  <a:pt x="10804813" y="233522"/>
                  <a:pt x="10804813" y="233522"/>
                  <a:pt x="10804813" y="233522"/>
                </a:cubicBezTo>
                <a:cubicBezTo>
                  <a:pt x="10811394" y="238697"/>
                  <a:pt x="10811394" y="238697"/>
                  <a:pt x="10811394" y="238697"/>
                </a:cubicBezTo>
                <a:cubicBezTo>
                  <a:pt x="10817996" y="243872"/>
                  <a:pt x="10817996" y="243872"/>
                  <a:pt x="10817996" y="243872"/>
                </a:cubicBezTo>
                <a:cubicBezTo>
                  <a:pt x="10811394" y="244340"/>
                  <a:pt x="10811394" y="244340"/>
                  <a:pt x="10811394" y="244340"/>
                </a:cubicBezTo>
                <a:cubicBezTo>
                  <a:pt x="10804345" y="244809"/>
                  <a:pt x="10804345" y="244809"/>
                  <a:pt x="10804345" y="244809"/>
                </a:cubicBezTo>
                <a:cubicBezTo>
                  <a:pt x="10797764" y="245746"/>
                  <a:pt x="10797764" y="245746"/>
                  <a:pt x="10797764" y="245746"/>
                </a:cubicBezTo>
                <a:cubicBezTo>
                  <a:pt x="10791163" y="246236"/>
                  <a:pt x="10791163" y="246236"/>
                  <a:pt x="10791163" y="246236"/>
                </a:cubicBezTo>
                <a:cubicBezTo>
                  <a:pt x="10784092" y="246704"/>
                  <a:pt x="10784092" y="246704"/>
                  <a:pt x="10784092" y="246704"/>
                </a:cubicBezTo>
                <a:cubicBezTo>
                  <a:pt x="10777512" y="247641"/>
                  <a:pt x="10777512" y="247641"/>
                  <a:pt x="10777512" y="247641"/>
                </a:cubicBezTo>
                <a:cubicBezTo>
                  <a:pt x="10770441" y="248110"/>
                  <a:pt x="10770441" y="248110"/>
                  <a:pt x="10770441" y="248110"/>
                </a:cubicBezTo>
                <a:cubicBezTo>
                  <a:pt x="10763861" y="248578"/>
                  <a:pt x="10763861" y="248578"/>
                  <a:pt x="10763861" y="248578"/>
                </a:cubicBezTo>
                <a:cubicBezTo>
                  <a:pt x="10763861" y="248110"/>
                  <a:pt x="10763392" y="247641"/>
                  <a:pt x="10763392" y="247173"/>
                </a:cubicBezTo>
                <a:cubicBezTo>
                  <a:pt x="10763392" y="247173"/>
                  <a:pt x="10762924" y="246704"/>
                  <a:pt x="10762924" y="246236"/>
                </a:cubicBezTo>
                <a:cubicBezTo>
                  <a:pt x="10762924" y="245746"/>
                  <a:pt x="10762455" y="245277"/>
                  <a:pt x="10762455" y="245277"/>
                </a:cubicBezTo>
                <a:cubicBezTo>
                  <a:pt x="10761987" y="244809"/>
                  <a:pt x="10761987" y="244340"/>
                  <a:pt x="10761497" y="243872"/>
                </a:cubicBezTo>
                <a:cubicBezTo>
                  <a:pt x="10761028" y="243872"/>
                  <a:pt x="10761028" y="243403"/>
                  <a:pt x="10760560" y="242935"/>
                </a:cubicBezTo>
                <a:cubicBezTo>
                  <a:pt x="10760091" y="242935"/>
                  <a:pt x="10760091" y="242466"/>
                  <a:pt x="10759623" y="242466"/>
                </a:cubicBezTo>
                <a:cubicBezTo>
                  <a:pt x="10759154" y="241977"/>
                  <a:pt x="10758686" y="241977"/>
                  <a:pt x="10758217" y="241508"/>
                </a:cubicBezTo>
                <a:cubicBezTo>
                  <a:pt x="10758217" y="241508"/>
                  <a:pt x="10757728" y="241040"/>
                  <a:pt x="10757259" y="241040"/>
                </a:cubicBezTo>
                <a:cubicBezTo>
                  <a:pt x="10758217" y="236333"/>
                  <a:pt x="10758217" y="236333"/>
                  <a:pt x="10758217" y="236333"/>
                </a:cubicBezTo>
                <a:cubicBezTo>
                  <a:pt x="10759154" y="231627"/>
                  <a:pt x="10759154" y="231627"/>
                  <a:pt x="10759154" y="231627"/>
                </a:cubicBezTo>
                <a:cubicBezTo>
                  <a:pt x="10760560" y="226452"/>
                  <a:pt x="10760560" y="226452"/>
                  <a:pt x="10760560" y="226452"/>
                </a:cubicBezTo>
                <a:cubicBezTo>
                  <a:pt x="10761497" y="221746"/>
                  <a:pt x="10761497" y="221746"/>
                  <a:pt x="10761497" y="221746"/>
                </a:cubicBezTo>
                <a:cubicBezTo>
                  <a:pt x="10762455" y="217039"/>
                  <a:pt x="10762455" y="217039"/>
                  <a:pt x="10762455" y="217039"/>
                </a:cubicBezTo>
                <a:cubicBezTo>
                  <a:pt x="10763392" y="212333"/>
                  <a:pt x="10763392" y="212333"/>
                  <a:pt x="10763392" y="212333"/>
                </a:cubicBezTo>
                <a:cubicBezTo>
                  <a:pt x="10764798" y="207627"/>
                  <a:pt x="10764798" y="207627"/>
                  <a:pt x="10764798" y="207627"/>
                </a:cubicBezTo>
                <a:cubicBezTo>
                  <a:pt x="10765735" y="202920"/>
                  <a:pt x="10765735" y="202920"/>
                  <a:pt x="10765735" y="202920"/>
                </a:cubicBezTo>
                <a:close/>
                <a:moveTo>
                  <a:pt x="10684809" y="202920"/>
                </a:moveTo>
                <a:cubicBezTo>
                  <a:pt x="10684809" y="203389"/>
                  <a:pt x="10684809" y="203389"/>
                  <a:pt x="10684809" y="203857"/>
                </a:cubicBezTo>
                <a:cubicBezTo>
                  <a:pt x="10685278" y="204326"/>
                  <a:pt x="10685278" y="204326"/>
                  <a:pt x="10685278" y="204816"/>
                </a:cubicBezTo>
                <a:cubicBezTo>
                  <a:pt x="10685278" y="204816"/>
                  <a:pt x="10685746" y="204816"/>
                  <a:pt x="10685746" y="205263"/>
                </a:cubicBezTo>
                <a:cubicBezTo>
                  <a:pt x="10686215" y="205263"/>
                  <a:pt x="10686215" y="205731"/>
                  <a:pt x="10686215" y="205731"/>
                </a:cubicBezTo>
                <a:cubicBezTo>
                  <a:pt x="10686683" y="206200"/>
                  <a:pt x="10686683" y="206200"/>
                  <a:pt x="10686683" y="206690"/>
                </a:cubicBezTo>
                <a:cubicBezTo>
                  <a:pt x="10687152" y="206690"/>
                  <a:pt x="10687152" y="206690"/>
                  <a:pt x="10687621" y="207158"/>
                </a:cubicBezTo>
                <a:cubicBezTo>
                  <a:pt x="10687621" y="207158"/>
                  <a:pt x="10688089" y="207158"/>
                  <a:pt x="10688089" y="207627"/>
                </a:cubicBezTo>
                <a:cubicBezTo>
                  <a:pt x="10688579" y="207627"/>
                  <a:pt x="10688579" y="207627"/>
                  <a:pt x="10689047" y="208095"/>
                </a:cubicBezTo>
                <a:lnTo>
                  <a:pt x="10685746" y="215612"/>
                </a:lnTo>
                <a:cubicBezTo>
                  <a:pt x="10682446" y="223151"/>
                  <a:pt x="10682446" y="223151"/>
                  <a:pt x="10682446" y="223151"/>
                </a:cubicBezTo>
                <a:cubicBezTo>
                  <a:pt x="10679613" y="230690"/>
                  <a:pt x="10679613" y="230690"/>
                  <a:pt x="10679613" y="230690"/>
                </a:cubicBezTo>
                <a:cubicBezTo>
                  <a:pt x="10676334" y="238207"/>
                  <a:pt x="10676334" y="238207"/>
                  <a:pt x="10676334" y="238207"/>
                </a:cubicBezTo>
                <a:cubicBezTo>
                  <a:pt x="10673033" y="245746"/>
                  <a:pt x="10673033" y="245746"/>
                  <a:pt x="10673033" y="245746"/>
                </a:cubicBezTo>
                <a:cubicBezTo>
                  <a:pt x="10670200" y="253285"/>
                  <a:pt x="10670200" y="253285"/>
                  <a:pt x="10670200" y="253285"/>
                </a:cubicBezTo>
                <a:cubicBezTo>
                  <a:pt x="10666899" y="261292"/>
                  <a:pt x="10666899" y="261292"/>
                  <a:pt x="10666899" y="261292"/>
                </a:cubicBezTo>
                <a:cubicBezTo>
                  <a:pt x="10663620" y="268830"/>
                  <a:pt x="10663620" y="268830"/>
                  <a:pt x="10663620" y="268830"/>
                </a:cubicBezTo>
                <a:cubicBezTo>
                  <a:pt x="10656571" y="263166"/>
                  <a:pt x="10656571" y="263166"/>
                  <a:pt x="10656571" y="263166"/>
                </a:cubicBezTo>
                <a:cubicBezTo>
                  <a:pt x="10649032" y="257991"/>
                  <a:pt x="10649032" y="257991"/>
                  <a:pt x="10649032" y="257991"/>
                </a:cubicBezTo>
                <a:cubicBezTo>
                  <a:pt x="10641493" y="252816"/>
                  <a:pt x="10641493" y="252816"/>
                  <a:pt x="10641493" y="252816"/>
                </a:cubicBezTo>
                <a:cubicBezTo>
                  <a:pt x="10633975" y="247173"/>
                  <a:pt x="10633975" y="247173"/>
                  <a:pt x="10633975" y="247173"/>
                </a:cubicBezTo>
                <a:cubicBezTo>
                  <a:pt x="10626437" y="241977"/>
                  <a:pt x="10626437" y="241977"/>
                  <a:pt x="10626437" y="241977"/>
                </a:cubicBezTo>
                <a:cubicBezTo>
                  <a:pt x="10618898" y="236823"/>
                  <a:pt x="10618898" y="236823"/>
                  <a:pt x="10618898" y="236823"/>
                </a:cubicBezTo>
                <a:cubicBezTo>
                  <a:pt x="10611849" y="231158"/>
                  <a:pt x="10611849" y="231158"/>
                  <a:pt x="10611849" y="231158"/>
                </a:cubicBezTo>
                <a:cubicBezTo>
                  <a:pt x="10604310" y="225983"/>
                  <a:pt x="10604310" y="225983"/>
                  <a:pt x="10604310" y="225983"/>
                </a:cubicBezTo>
                <a:cubicBezTo>
                  <a:pt x="10614191" y="223151"/>
                  <a:pt x="10614191" y="223151"/>
                  <a:pt x="10614191" y="223151"/>
                </a:cubicBezTo>
                <a:cubicBezTo>
                  <a:pt x="10624073" y="220340"/>
                  <a:pt x="10624073" y="220340"/>
                  <a:pt x="10624073" y="220340"/>
                </a:cubicBezTo>
                <a:cubicBezTo>
                  <a:pt x="10634444" y="217508"/>
                  <a:pt x="10634444" y="217508"/>
                  <a:pt x="10634444" y="217508"/>
                </a:cubicBezTo>
                <a:cubicBezTo>
                  <a:pt x="10644325" y="214697"/>
                  <a:pt x="10644325" y="214697"/>
                  <a:pt x="10644325" y="214697"/>
                </a:cubicBezTo>
                <a:cubicBezTo>
                  <a:pt x="10654207" y="211864"/>
                  <a:pt x="10654207" y="211864"/>
                  <a:pt x="10654207" y="211864"/>
                </a:cubicBezTo>
                <a:cubicBezTo>
                  <a:pt x="10664557" y="209032"/>
                  <a:pt x="10664557" y="209032"/>
                  <a:pt x="10664557" y="209032"/>
                </a:cubicBezTo>
                <a:cubicBezTo>
                  <a:pt x="10674438" y="206200"/>
                  <a:pt x="10674438" y="206200"/>
                  <a:pt x="10674438" y="206200"/>
                </a:cubicBezTo>
                <a:cubicBezTo>
                  <a:pt x="10684809" y="202920"/>
                  <a:pt x="10684809" y="202920"/>
                  <a:pt x="10684809" y="202920"/>
                </a:cubicBezTo>
                <a:close/>
                <a:moveTo>
                  <a:pt x="10705019" y="200556"/>
                </a:moveTo>
                <a:cubicBezTo>
                  <a:pt x="10712537" y="200556"/>
                  <a:pt x="10712537" y="200556"/>
                  <a:pt x="10712537" y="200556"/>
                </a:cubicBezTo>
                <a:cubicBezTo>
                  <a:pt x="10719607" y="200556"/>
                  <a:pt x="10719607" y="200556"/>
                  <a:pt x="10719607" y="200556"/>
                </a:cubicBezTo>
                <a:cubicBezTo>
                  <a:pt x="10726678" y="201046"/>
                  <a:pt x="10726678" y="201046"/>
                  <a:pt x="10726678" y="201046"/>
                </a:cubicBezTo>
                <a:cubicBezTo>
                  <a:pt x="10733748" y="201046"/>
                  <a:pt x="10733748" y="201046"/>
                  <a:pt x="10733748" y="201046"/>
                </a:cubicBezTo>
                <a:cubicBezTo>
                  <a:pt x="10741266" y="201046"/>
                  <a:pt x="10741266" y="201046"/>
                  <a:pt x="10741266" y="201046"/>
                </a:cubicBezTo>
                <a:cubicBezTo>
                  <a:pt x="10748315" y="201046"/>
                  <a:pt x="10748315" y="201046"/>
                  <a:pt x="10748315" y="201046"/>
                </a:cubicBezTo>
                <a:cubicBezTo>
                  <a:pt x="10755385" y="201515"/>
                  <a:pt x="10755385" y="201515"/>
                  <a:pt x="10755385" y="201515"/>
                </a:cubicBezTo>
                <a:cubicBezTo>
                  <a:pt x="10762455" y="201515"/>
                  <a:pt x="10762455" y="201515"/>
                  <a:pt x="10762455" y="201515"/>
                </a:cubicBezTo>
                <a:lnTo>
                  <a:pt x="10761497" y="206200"/>
                </a:lnTo>
                <a:cubicBezTo>
                  <a:pt x="10760560" y="211396"/>
                  <a:pt x="10760560" y="211396"/>
                  <a:pt x="10760560" y="211396"/>
                </a:cubicBezTo>
                <a:cubicBezTo>
                  <a:pt x="10759623" y="216102"/>
                  <a:pt x="10759623" y="216102"/>
                  <a:pt x="10759623" y="216102"/>
                </a:cubicBezTo>
                <a:cubicBezTo>
                  <a:pt x="10758217" y="220809"/>
                  <a:pt x="10758217" y="220809"/>
                  <a:pt x="10758217" y="220809"/>
                </a:cubicBezTo>
                <a:cubicBezTo>
                  <a:pt x="10757259" y="225983"/>
                  <a:pt x="10757259" y="225983"/>
                  <a:pt x="10757259" y="225983"/>
                </a:cubicBezTo>
                <a:cubicBezTo>
                  <a:pt x="10756343" y="230690"/>
                  <a:pt x="10756343" y="230690"/>
                  <a:pt x="10756343" y="230690"/>
                </a:cubicBezTo>
                <a:cubicBezTo>
                  <a:pt x="10754916" y="235396"/>
                  <a:pt x="10754916" y="235396"/>
                  <a:pt x="10754916" y="235396"/>
                </a:cubicBezTo>
                <a:cubicBezTo>
                  <a:pt x="10753958" y="240103"/>
                  <a:pt x="10753958" y="240103"/>
                  <a:pt x="10753958" y="240103"/>
                </a:cubicBezTo>
                <a:cubicBezTo>
                  <a:pt x="10753511" y="240103"/>
                  <a:pt x="10753511" y="240103"/>
                  <a:pt x="10753511" y="240103"/>
                </a:cubicBezTo>
                <a:cubicBezTo>
                  <a:pt x="10753042" y="240103"/>
                  <a:pt x="10752574" y="240103"/>
                  <a:pt x="10752084" y="240103"/>
                </a:cubicBezTo>
                <a:cubicBezTo>
                  <a:pt x="10752084" y="240103"/>
                  <a:pt x="10751616" y="240571"/>
                  <a:pt x="10751147" y="240571"/>
                </a:cubicBezTo>
                <a:cubicBezTo>
                  <a:pt x="10751147" y="240571"/>
                  <a:pt x="10750678" y="240571"/>
                  <a:pt x="10750210" y="240571"/>
                </a:cubicBezTo>
                <a:lnTo>
                  <a:pt x="10749741" y="241040"/>
                </a:lnTo>
                <a:cubicBezTo>
                  <a:pt x="10749273" y="241040"/>
                  <a:pt x="10748804" y="241040"/>
                  <a:pt x="10748804" y="241508"/>
                </a:cubicBezTo>
                <a:cubicBezTo>
                  <a:pt x="10748315" y="241508"/>
                  <a:pt x="10748315" y="241508"/>
                  <a:pt x="10747846" y="241977"/>
                </a:cubicBezTo>
                <a:cubicBezTo>
                  <a:pt x="10747378" y="241977"/>
                  <a:pt x="10747378" y="241977"/>
                  <a:pt x="10746909" y="242466"/>
                </a:cubicBezTo>
                <a:cubicBezTo>
                  <a:pt x="10746909" y="242466"/>
                  <a:pt x="10746441" y="242466"/>
                  <a:pt x="10746441" y="242935"/>
                </a:cubicBezTo>
                <a:cubicBezTo>
                  <a:pt x="10740797" y="238207"/>
                  <a:pt x="10740797" y="238207"/>
                  <a:pt x="10740797" y="238207"/>
                </a:cubicBezTo>
                <a:cubicBezTo>
                  <a:pt x="10735622" y="233054"/>
                  <a:pt x="10735622" y="233054"/>
                  <a:pt x="10735622" y="233054"/>
                </a:cubicBezTo>
                <a:cubicBezTo>
                  <a:pt x="10730447" y="228326"/>
                  <a:pt x="10730447" y="228326"/>
                  <a:pt x="10730447" y="228326"/>
                </a:cubicBezTo>
                <a:cubicBezTo>
                  <a:pt x="10724782" y="223641"/>
                  <a:pt x="10724782" y="223641"/>
                  <a:pt x="10724782" y="223641"/>
                </a:cubicBezTo>
                <a:cubicBezTo>
                  <a:pt x="10719607" y="218913"/>
                  <a:pt x="10719607" y="218913"/>
                  <a:pt x="10719607" y="218913"/>
                </a:cubicBezTo>
                <a:cubicBezTo>
                  <a:pt x="10714432" y="214228"/>
                  <a:pt x="10714432" y="214228"/>
                  <a:pt x="10714432" y="214228"/>
                </a:cubicBezTo>
                <a:cubicBezTo>
                  <a:pt x="10708789" y="209501"/>
                  <a:pt x="10708789" y="209501"/>
                  <a:pt x="10708789" y="209501"/>
                </a:cubicBezTo>
                <a:cubicBezTo>
                  <a:pt x="10703614" y="204816"/>
                  <a:pt x="10703614" y="204816"/>
                  <a:pt x="10703614" y="204816"/>
                </a:cubicBezTo>
                <a:cubicBezTo>
                  <a:pt x="10703614" y="204326"/>
                  <a:pt x="10703614" y="204326"/>
                  <a:pt x="10704082" y="204326"/>
                </a:cubicBezTo>
                <a:cubicBezTo>
                  <a:pt x="10704082" y="203857"/>
                  <a:pt x="10704082" y="203857"/>
                  <a:pt x="10704082" y="203389"/>
                </a:cubicBezTo>
                <a:cubicBezTo>
                  <a:pt x="10704082" y="203389"/>
                  <a:pt x="10704551" y="203389"/>
                  <a:pt x="10704551" y="202920"/>
                </a:cubicBezTo>
                <a:cubicBezTo>
                  <a:pt x="10704551" y="202920"/>
                  <a:pt x="10704551" y="202920"/>
                  <a:pt x="10704551" y="202452"/>
                </a:cubicBezTo>
                <a:cubicBezTo>
                  <a:pt x="10704551" y="202452"/>
                  <a:pt x="10704551" y="202452"/>
                  <a:pt x="10705019" y="201983"/>
                </a:cubicBezTo>
                <a:lnTo>
                  <a:pt x="10705019" y="201515"/>
                </a:lnTo>
                <a:lnTo>
                  <a:pt x="10705019" y="201046"/>
                </a:lnTo>
                <a:close/>
                <a:moveTo>
                  <a:pt x="11113089" y="199221"/>
                </a:moveTo>
                <a:lnTo>
                  <a:pt x="11113089" y="216898"/>
                </a:lnTo>
                <a:lnTo>
                  <a:pt x="11113089" y="235027"/>
                </a:lnTo>
                <a:lnTo>
                  <a:pt x="11113089" y="252746"/>
                </a:lnTo>
                <a:lnTo>
                  <a:pt x="11113089" y="270875"/>
                </a:lnTo>
                <a:lnTo>
                  <a:pt x="11123140" y="270875"/>
                </a:lnTo>
                <a:lnTo>
                  <a:pt x="11133191" y="270875"/>
                </a:lnTo>
                <a:lnTo>
                  <a:pt x="11142788" y="270875"/>
                </a:lnTo>
                <a:lnTo>
                  <a:pt x="11152798" y="270875"/>
                </a:lnTo>
                <a:lnTo>
                  <a:pt x="11152798" y="268491"/>
                </a:lnTo>
                <a:lnTo>
                  <a:pt x="11152798" y="266559"/>
                </a:lnTo>
                <a:lnTo>
                  <a:pt x="11152798" y="264174"/>
                </a:lnTo>
                <a:lnTo>
                  <a:pt x="11152798" y="261790"/>
                </a:lnTo>
                <a:lnTo>
                  <a:pt x="11145177" y="261790"/>
                </a:lnTo>
                <a:lnTo>
                  <a:pt x="11138010" y="261790"/>
                </a:lnTo>
                <a:lnTo>
                  <a:pt x="11130348" y="261790"/>
                </a:lnTo>
                <a:lnTo>
                  <a:pt x="11122687" y="261790"/>
                </a:lnTo>
                <a:lnTo>
                  <a:pt x="11122687" y="246045"/>
                </a:lnTo>
                <a:lnTo>
                  <a:pt x="11122687" y="230259"/>
                </a:lnTo>
                <a:lnTo>
                  <a:pt x="11122687" y="214514"/>
                </a:lnTo>
                <a:lnTo>
                  <a:pt x="11122687" y="199221"/>
                </a:lnTo>
                <a:lnTo>
                  <a:pt x="11120256" y="199221"/>
                </a:lnTo>
                <a:lnTo>
                  <a:pt x="11117867" y="199221"/>
                </a:lnTo>
                <a:lnTo>
                  <a:pt x="11115478" y="199221"/>
                </a:lnTo>
                <a:close/>
                <a:moveTo>
                  <a:pt x="11226532" y="199220"/>
                </a:moveTo>
                <a:cubicBezTo>
                  <a:pt x="11226532" y="199220"/>
                  <a:pt x="11226532" y="199220"/>
                  <a:pt x="11226532" y="216897"/>
                </a:cubicBezTo>
                <a:cubicBezTo>
                  <a:pt x="11226532" y="216897"/>
                  <a:pt x="11226532" y="216897"/>
                  <a:pt x="11226532" y="235027"/>
                </a:cubicBezTo>
                <a:cubicBezTo>
                  <a:pt x="11226532" y="235027"/>
                  <a:pt x="11226532" y="235027"/>
                  <a:pt x="11226532" y="252745"/>
                </a:cubicBezTo>
                <a:cubicBezTo>
                  <a:pt x="11226532" y="252745"/>
                  <a:pt x="11226532" y="252745"/>
                  <a:pt x="11226532" y="270875"/>
                </a:cubicBezTo>
                <a:lnTo>
                  <a:pt x="11233201" y="270875"/>
                </a:lnTo>
                <a:cubicBezTo>
                  <a:pt x="11233201" y="270875"/>
                  <a:pt x="11233201" y="270875"/>
                  <a:pt x="11239459" y="270875"/>
                </a:cubicBezTo>
                <a:cubicBezTo>
                  <a:pt x="11239459" y="270875"/>
                  <a:pt x="11239459" y="270875"/>
                  <a:pt x="11246128" y="270875"/>
                </a:cubicBezTo>
                <a:cubicBezTo>
                  <a:pt x="11246128" y="270875"/>
                  <a:pt x="11246128" y="270875"/>
                  <a:pt x="11252839" y="270875"/>
                </a:cubicBezTo>
                <a:cubicBezTo>
                  <a:pt x="11256173" y="270875"/>
                  <a:pt x="11259508" y="270382"/>
                  <a:pt x="11262390" y="269436"/>
                </a:cubicBezTo>
                <a:cubicBezTo>
                  <a:pt x="11264778" y="268490"/>
                  <a:pt x="11267165" y="267052"/>
                  <a:pt x="11269100" y="265119"/>
                </a:cubicBezTo>
                <a:cubicBezTo>
                  <a:pt x="11270994" y="263228"/>
                  <a:pt x="11272929" y="260844"/>
                  <a:pt x="11273876" y="258460"/>
                </a:cubicBezTo>
                <a:cubicBezTo>
                  <a:pt x="11274823" y="256075"/>
                  <a:pt x="11275317" y="252745"/>
                  <a:pt x="11275317" y="249374"/>
                </a:cubicBezTo>
                <a:cubicBezTo>
                  <a:pt x="11275317" y="247483"/>
                  <a:pt x="11274823" y="245551"/>
                  <a:pt x="11274823" y="244112"/>
                </a:cubicBezTo>
                <a:cubicBezTo>
                  <a:pt x="11274370" y="242221"/>
                  <a:pt x="11273382" y="240782"/>
                  <a:pt x="11272435" y="239343"/>
                </a:cubicBezTo>
                <a:cubicBezTo>
                  <a:pt x="11271982" y="238398"/>
                  <a:pt x="11270994" y="236959"/>
                  <a:pt x="11269553" y="236013"/>
                </a:cubicBezTo>
                <a:cubicBezTo>
                  <a:pt x="11268153" y="235027"/>
                  <a:pt x="11266713" y="234081"/>
                  <a:pt x="11265272" y="233136"/>
                </a:cubicBezTo>
                <a:cubicBezTo>
                  <a:pt x="11266219" y="232642"/>
                  <a:pt x="11267659" y="231697"/>
                  <a:pt x="11268606" y="230751"/>
                </a:cubicBezTo>
                <a:cubicBezTo>
                  <a:pt x="11269100" y="229806"/>
                  <a:pt x="11270047" y="228367"/>
                  <a:pt x="11270541" y="227421"/>
                </a:cubicBezTo>
                <a:cubicBezTo>
                  <a:pt x="11271488" y="225983"/>
                  <a:pt x="11271488" y="224544"/>
                  <a:pt x="11271982" y="223105"/>
                </a:cubicBezTo>
                <a:cubicBezTo>
                  <a:pt x="11272435" y="221666"/>
                  <a:pt x="11272435" y="220268"/>
                  <a:pt x="11272435" y="218336"/>
                </a:cubicBezTo>
                <a:cubicBezTo>
                  <a:pt x="11272435" y="215006"/>
                  <a:pt x="11271982" y="212129"/>
                  <a:pt x="11270994" y="209744"/>
                </a:cubicBezTo>
                <a:cubicBezTo>
                  <a:pt x="11270047" y="207360"/>
                  <a:pt x="11268606" y="205428"/>
                  <a:pt x="11266713" y="203989"/>
                </a:cubicBezTo>
                <a:cubicBezTo>
                  <a:pt x="11264778" y="202098"/>
                  <a:pt x="11262390" y="201152"/>
                  <a:pt x="11259508" y="200166"/>
                </a:cubicBezTo>
                <a:cubicBezTo>
                  <a:pt x="11257120" y="199220"/>
                  <a:pt x="11253786" y="199220"/>
                  <a:pt x="11249957" y="199220"/>
                </a:cubicBezTo>
                <a:cubicBezTo>
                  <a:pt x="11249957" y="199220"/>
                  <a:pt x="11249957" y="199220"/>
                  <a:pt x="11244235" y="199220"/>
                </a:cubicBezTo>
                <a:cubicBezTo>
                  <a:pt x="11244235" y="199220"/>
                  <a:pt x="11244235" y="199220"/>
                  <a:pt x="11238471" y="199220"/>
                </a:cubicBezTo>
                <a:cubicBezTo>
                  <a:pt x="11238471" y="199220"/>
                  <a:pt x="11238471" y="199220"/>
                  <a:pt x="11232254" y="199220"/>
                </a:cubicBezTo>
                <a:cubicBezTo>
                  <a:pt x="11232254" y="199220"/>
                  <a:pt x="11232254" y="199220"/>
                  <a:pt x="11226532" y="199220"/>
                </a:cubicBezTo>
                <a:close/>
                <a:moveTo>
                  <a:pt x="11305421" y="199220"/>
                </a:moveTo>
                <a:lnTo>
                  <a:pt x="11299667" y="216897"/>
                </a:lnTo>
                <a:lnTo>
                  <a:pt x="11294406" y="235027"/>
                </a:lnTo>
                <a:lnTo>
                  <a:pt x="11288694" y="252745"/>
                </a:lnTo>
                <a:lnTo>
                  <a:pt x="11282981" y="270875"/>
                </a:lnTo>
                <a:lnTo>
                  <a:pt x="11285365" y="270875"/>
                </a:lnTo>
                <a:lnTo>
                  <a:pt x="11287748" y="270875"/>
                </a:lnTo>
                <a:lnTo>
                  <a:pt x="11290132" y="270875"/>
                </a:lnTo>
                <a:lnTo>
                  <a:pt x="11292516" y="270875"/>
                </a:lnTo>
                <a:lnTo>
                  <a:pt x="11294406" y="265119"/>
                </a:lnTo>
                <a:lnTo>
                  <a:pt x="11296338" y="258912"/>
                </a:lnTo>
                <a:lnTo>
                  <a:pt x="11298229" y="253197"/>
                </a:lnTo>
                <a:lnTo>
                  <a:pt x="11300160" y="246990"/>
                </a:lnTo>
                <a:lnTo>
                  <a:pt x="11306366" y="246990"/>
                </a:lnTo>
                <a:lnTo>
                  <a:pt x="11312572" y="246990"/>
                </a:lnTo>
                <a:lnTo>
                  <a:pt x="11319271" y="246990"/>
                </a:lnTo>
                <a:lnTo>
                  <a:pt x="11325477" y="246990"/>
                </a:lnTo>
                <a:lnTo>
                  <a:pt x="11327367" y="253197"/>
                </a:lnTo>
                <a:lnTo>
                  <a:pt x="11329299" y="258912"/>
                </a:lnTo>
                <a:lnTo>
                  <a:pt x="11331189" y="265119"/>
                </a:lnTo>
                <a:lnTo>
                  <a:pt x="11332628" y="270875"/>
                </a:lnTo>
                <a:lnTo>
                  <a:pt x="11335012" y="270875"/>
                </a:lnTo>
                <a:lnTo>
                  <a:pt x="11337888" y="270875"/>
                </a:lnTo>
                <a:lnTo>
                  <a:pt x="11340272" y="270875"/>
                </a:lnTo>
                <a:lnTo>
                  <a:pt x="11342656" y="270875"/>
                </a:lnTo>
                <a:lnTo>
                  <a:pt x="11336902" y="252745"/>
                </a:lnTo>
                <a:lnTo>
                  <a:pt x="11331189" y="235027"/>
                </a:lnTo>
                <a:lnTo>
                  <a:pt x="11325477" y="216897"/>
                </a:lnTo>
                <a:lnTo>
                  <a:pt x="11320216" y="199220"/>
                </a:lnTo>
                <a:lnTo>
                  <a:pt x="11316394" y="199220"/>
                </a:lnTo>
                <a:lnTo>
                  <a:pt x="11312572" y="199220"/>
                </a:lnTo>
                <a:lnTo>
                  <a:pt x="11309243" y="199220"/>
                </a:lnTo>
                <a:close/>
                <a:moveTo>
                  <a:pt x="11354677" y="199220"/>
                </a:moveTo>
                <a:lnTo>
                  <a:pt x="11354677" y="216897"/>
                </a:lnTo>
                <a:lnTo>
                  <a:pt x="11354677" y="235027"/>
                </a:lnTo>
                <a:lnTo>
                  <a:pt x="11354677" y="252745"/>
                </a:lnTo>
                <a:lnTo>
                  <a:pt x="11354677" y="270875"/>
                </a:lnTo>
                <a:lnTo>
                  <a:pt x="11364252" y="270875"/>
                </a:lnTo>
                <a:lnTo>
                  <a:pt x="11374280" y="270875"/>
                </a:lnTo>
                <a:lnTo>
                  <a:pt x="11384308" y="270875"/>
                </a:lnTo>
                <a:lnTo>
                  <a:pt x="11393842" y="270875"/>
                </a:lnTo>
                <a:lnTo>
                  <a:pt x="11393842" y="268490"/>
                </a:lnTo>
                <a:lnTo>
                  <a:pt x="11393842" y="266558"/>
                </a:lnTo>
                <a:lnTo>
                  <a:pt x="11393842" y="264174"/>
                </a:lnTo>
                <a:lnTo>
                  <a:pt x="11393842" y="261789"/>
                </a:lnTo>
                <a:lnTo>
                  <a:pt x="11386691" y="261789"/>
                </a:lnTo>
                <a:lnTo>
                  <a:pt x="11379047" y="261789"/>
                </a:lnTo>
                <a:lnTo>
                  <a:pt x="11371403" y="261789"/>
                </a:lnTo>
                <a:lnTo>
                  <a:pt x="11363759" y="261789"/>
                </a:lnTo>
                <a:lnTo>
                  <a:pt x="11363759" y="246044"/>
                </a:lnTo>
                <a:lnTo>
                  <a:pt x="11363759" y="230258"/>
                </a:lnTo>
                <a:lnTo>
                  <a:pt x="11363759" y="214513"/>
                </a:lnTo>
                <a:lnTo>
                  <a:pt x="11363759" y="199220"/>
                </a:lnTo>
                <a:lnTo>
                  <a:pt x="11361376" y="199220"/>
                </a:lnTo>
                <a:lnTo>
                  <a:pt x="11359444" y="199220"/>
                </a:lnTo>
                <a:lnTo>
                  <a:pt x="11357061" y="199220"/>
                </a:lnTo>
                <a:close/>
                <a:moveTo>
                  <a:pt x="11072541" y="197768"/>
                </a:moveTo>
                <a:cubicBezTo>
                  <a:pt x="11068220" y="197768"/>
                  <a:pt x="11064392" y="198261"/>
                  <a:pt x="11061059" y="199207"/>
                </a:cubicBezTo>
                <a:cubicBezTo>
                  <a:pt x="11057725" y="200153"/>
                  <a:pt x="11054844" y="202086"/>
                  <a:pt x="11052457" y="204471"/>
                </a:cubicBezTo>
                <a:cubicBezTo>
                  <a:pt x="11050523" y="206363"/>
                  <a:pt x="11048630" y="209241"/>
                  <a:pt x="11047642" y="212614"/>
                </a:cubicBezTo>
                <a:cubicBezTo>
                  <a:pt x="11046243" y="215945"/>
                  <a:pt x="11045749" y="220263"/>
                  <a:pt x="11045749" y="224540"/>
                </a:cubicBezTo>
                <a:lnTo>
                  <a:pt x="11045749" y="229804"/>
                </a:lnTo>
                <a:cubicBezTo>
                  <a:pt x="11045749" y="229804"/>
                  <a:pt x="11045749" y="229804"/>
                  <a:pt x="11045749" y="234574"/>
                </a:cubicBezTo>
                <a:cubicBezTo>
                  <a:pt x="11045749" y="234574"/>
                  <a:pt x="11045749" y="234574"/>
                  <a:pt x="11045749" y="239838"/>
                </a:cubicBezTo>
                <a:cubicBezTo>
                  <a:pt x="11045749" y="239838"/>
                  <a:pt x="11045749" y="239838"/>
                  <a:pt x="11045749" y="245102"/>
                </a:cubicBezTo>
                <a:cubicBezTo>
                  <a:pt x="11045749" y="249379"/>
                  <a:pt x="11046243" y="253697"/>
                  <a:pt x="11047642" y="257028"/>
                </a:cubicBezTo>
                <a:cubicBezTo>
                  <a:pt x="11048630" y="260359"/>
                  <a:pt x="11050070" y="263238"/>
                  <a:pt x="11052457" y="265623"/>
                </a:cubicBezTo>
                <a:cubicBezTo>
                  <a:pt x="11054844" y="267515"/>
                  <a:pt x="11057231" y="269448"/>
                  <a:pt x="11060565" y="270887"/>
                </a:cubicBezTo>
                <a:cubicBezTo>
                  <a:pt x="11063940" y="271833"/>
                  <a:pt x="11067767" y="272327"/>
                  <a:pt x="11072047" y="272327"/>
                </a:cubicBezTo>
                <a:cubicBezTo>
                  <a:pt x="11076369" y="272327"/>
                  <a:pt x="11080155" y="271833"/>
                  <a:pt x="11083530" y="270887"/>
                </a:cubicBezTo>
                <a:cubicBezTo>
                  <a:pt x="11086863" y="269448"/>
                  <a:pt x="11089744" y="267515"/>
                  <a:pt x="11091637" y="265623"/>
                </a:cubicBezTo>
                <a:cubicBezTo>
                  <a:pt x="11094066" y="263238"/>
                  <a:pt x="11095465" y="260359"/>
                  <a:pt x="11096453" y="257028"/>
                </a:cubicBezTo>
                <a:cubicBezTo>
                  <a:pt x="11097893" y="253697"/>
                  <a:pt x="11098346" y="249379"/>
                  <a:pt x="11098346" y="245102"/>
                </a:cubicBezTo>
                <a:cubicBezTo>
                  <a:pt x="11098346" y="245102"/>
                  <a:pt x="11098346" y="245102"/>
                  <a:pt x="11098346" y="241278"/>
                </a:cubicBezTo>
                <a:cubicBezTo>
                  <a:pt x="11098346" y="241278"/>
                  <a:pt x="11098346" y="241278"/>
                  <a:pt x="11098346" y="237905"/>
                </a:cubicBezTo>
                <a:cubicBezTo>
                  <a:pt x="11098346" y="237905"/>
                  <a:pt x="11098346" y="237905"/>
                  <a:pt x="11098346" y="234081"/>
                </a:cubicBezTo>
                <a:cubicBezTo>
                  <a:pt x="11098346" y="234081"/>
                  <a:pt x="11098346" y="234081"/>
                  <a:pt x="11098346" y="230256"/>
                </a:cubicBezTo>
                <a:cubicBezTo>
                  <a:pt x="11098346" y="230256"/>
                  <a:pt x="11098346" y="230256"/>
                  <a:pt x="11091185" y="230256"/>
                </a:cubicBezTo>
                <a:cubicBezTo>
                  <a:pt x="11091185" y="230256"/>
                  <a:pt x="11091185" y="230256"/>
                  <a:pt x="11084476" y="230256"/>
                </a:cubicBezTo>
                <a:cubicBezTo>
                  <a:pt x="11084476" y="230256"/>
                  <a:pt x="11084476" y="230256"/>
                  <a:pt x="11077315" y="230256"/>
                </a:cubicBezTo>
                <a:cubicBezTo>
                  <a:pt x="11077315" y="230256"/>
                  <a:pt x="11077315" y="230256"/>
                  <a:pt x="11070154" y="230256"/>
                </a:cubicBezTo>
                <a:cubicBezTo>
                  <a:pt x="11070154" y="230256"/>
                  <a:pt x="11070154" y="230256"/>
                  <a:pt x="11070154" y="232641"/>
                </a:cubicBezTo>
                <a:cubicBezTo>
                  <a:pt x="11070154" y="232641"/>
                  <a:pt x="11070154" y="232641"/>
                  <a:pt x="11070154" y="234574"/>
                </a:cubicBezTo>
                <a:cubicBezTo>
                  <a:pt x="11070154" y="234574"/>
                  <a:pt x="11070154" y="234574"/>
                  <a:pt x="11070154" y="236959"/>
                </a:cubicBezTo>
                <a:cubicBezTo>
                  <a:pt x="11070154" y="236959"/>
                  <a:pt x="11070154" y="236959"/>
                  <a:pt x="11070154" y="238851"/>
                </a:cubicBezTo>
                <a:cubicBezTo>
                  <a:pt x="11070154" y="238851"/>
                  <a:pt x="11070154" y="238851"/>
                  <a:pt x="11074928" y="238851"/>
                </a:cubicBezTo>
                <a:cubicBezTo>
                  <a:pt x="11074928" y="238851"/>
                  <a:pt x="11074928" y="238851"/>
                  <a:pt x="11079208" y="238851"/>
                </a:cubicBezTo>
                <a:cubicBezTo>
                  <a:pt x="11079208" y="238851"/>
                  <a:pt x="11079208" y="238851"/>
                  <a:pt x="11083983" y="238851"/>
                </a:cubicBezTo>
                <a:cubicBezTo>
                  <a:pt x="11083983" y="238851"/>
                  <a:pt x="11083983" y="238851"/>
                  <a:pt x="11088304" y="238851"/>
                </a:cubicBezTo>
                <a:cubicBezTo>
                  <a:pt x="11088304" y="238851"/>
                  <a:pt x="11088304" y="238851"/>
                  <a:pt x="11088304" y="240291"/>
                </a:cubicBezTo>
                <a:cubicBezTo>
                  <a:pt x="11088304" y="240291"/>
                  <a:pt x="11088304" y="240291"/>
                  <a:pt x="11088304" y="242223"/>
                </a:cubicBezTo>
                <a:cubicBezTo>
                  <a:pt x="11088304" y="242223"/>
                  <a:pt x="11088304" y="242223"/>
                  <a:pt x="11088304" y="243663"/>
                </a:cubicBezTo>
                <a:cubicBezTo>
                  <a:pt x="11088304" y="243663"/>
                  <a:pt x="11088304" y="243663"/>
                  <a:pt x="11088304" y="245102"/>
                </a:cubicBezTo>
                <a:cubicBezTo>
                  <a:pt x="11088304" y="248433"/>
                  <a:pt x="11088304" y="250818"/>
                  <a:pt x="11087357" y="253204"/>
                </a:cubicBezTo>
                <a:cubicBezTo>
                  <a:pt x="11086863" y="255589"/>
                  <a:pt x="11085917" y="257522"/>
                  <a:pt x="11084476" y="258920"/>
                </a:cubicBezTo>
                <a:cubicBezTo>
                  <a:pt x="11083530" y="260853"/>
                  <a:pt x="11081596" y="261799"/>
                  <a:pt x="11079702" y="262292"/>
                </a:cubicBezTo>
                <a:cubicBezTo>
                  <a:pt x="11077315" y="263238"/>
                  <a:pt x="11074928" y="263690"/>
                  <a:pt x="11072047" y="263690"/>
                </a:cubicBezTo>
                <a:cubicBezTo>
                  <a:pt x="11069660" y="263690"/>
                  <a:pt x="11066780" y="263238"/>
                  <a:pt x="11064886" y="262292"/>
                </a:cubicBezTo>
                <a:cubicBezTo>
                  <a:pt x="11062952" y="261799"/>
                  <a:pt x="11061059" y="260853"/>
                  <a:pt x="11059618" y="258920"/>
                </a:cubicBezTo>
                <a:cubicBezTo>
                  <a:pt x="11058178" y="257522"/>
                  <a:pt x="11057231" y="255589"/>
                  <a:pt x="11056285" y="253204"/>
                </a:cubicBezTo>
                <a:cubicBezTo>
                  <a:pt x="11055791" y="250818"/>
                  <a:pt x="11055297" y="248433"/>
                  <a:pt x="11055297" y="245102"/>
                </a:cubicBezTo>
                <a:cubicBezTo>
                  <a:pt x="11055297" y="245102"/>
                  <a:pt x="11055297" y="245102"/>
                  <a:pt x="11055297" y="239838"/>
                </a:cubicBezTo>
                <a:cubicBezTo>
                  <a:pt x="11055297" y="239838"/>
                  <a:pt x="11055297" y="239838"/>
                  <a:pt x="11055297" y="234574"/>
                </a:cubicBezTo>
                <a:cubicBezTo>
                  <a:pt x="11055297" y="234574"/>
                  <a:pt x="11055297" y="234574"/>
                  <a:pt x="11055297" y="229804"/>
                </a:cubicBezTo>
                <a:cubicBezTo>
                  <a:pt x="11055297" y="229804"/>
                  <a:pt x="11055297" y="229804"/>
                  <a:pt x="11055297" y="224540"/>
                </a:cubicBezTo>
                <a:cubicBezTo>
                  <a:pt x="11055297" y="221209"/>
                  <a:pt x="11055791" y="218823"/>
                  <a:pt x="11056285" y="216438"/>
                </a:cubicBezTo>
                <a:cubicBezTo>
                  <a:pt x="11057231" y="214012"/>
                  <a:pt x="11058178" y="212120"/>
                  <a:pt x="11059618" y="210681"/>
                </a:cubicBezTo>
                <a:cubicBezTo>
                  <a:pt x="11061059" y="209241"/>
                  <a:pt x="11062952" y="207802"/>
                  <a:pt x="11064886" y="207350"/>
                </a:cubicBezTo>
                <a:cubicBezTo>
                  <a:pt x="11066780" y="206363"/>
                  <a:pt x="11069660" y="205910"/>
                  <a:pt x="11072541" y="205910"/>
                </a:cubicBezTo>
                <a:cubicBezTo>
                  <a:pt x="11074434" y="205910"/>
                  <a:pt x="11076821" y="206363"/>
                  <a:pt x="11078262" y="206856"/>
                </a:cubicBezTo>
                <a:cubicBezTo>
                  <a:pt x="11080155" y="207350"/>
                  <a:pt x="11081596" y="207802"/>
                  <a:pt x="11083036" y="208789"/>
                </a:cubicBezTo>
                <a:cubicBezTo>
                  <a:pt x="11084476" y="209735"/>
                  <a:pt x="11085423" y="211174"/>
                  <a:pt x="11086411" y="212614"/>
                </a:cubicBezTo>
                <a:cubicBezTo>
                  <a:pt x="11087357" y="214012"/>
                  <a:pt x="11088304" y="215451"/>
                  <a:pt x="11088798" y="217384"/>
                </a:cubicBezTo>
                <a:cubicBezTo>
                  <a:pt x="11088798" y="217384"/>
                  <a:pt x="11088798" y="217384"/>
                  <a:pt x="11090691" y="216438"/>
                </a:cubicBezTo>
                <a:cubicBezTo>
                  <a:pt x="11090691" y="216438"/>
                  <a:pt x="11090691" y="216438"/>
                  <a:pt x="11093078" y="215451"/>
                </a:cubicBezTo>
                <a:cubicBezTo>
                  <a:pt x="11093078" y="215451"/>
                  <a:pt x="11093078" y="215451"/>
                  <a:pt x="11095465" y="214999"/>
                </a:cubicBezTo>
                <a:cubicBezTo>
                  <a:pt x="11095465" y="214999"/>
                  <a:pt x="11095465" y="214999"/>
                  <a:pt x="11097399" y="214012"/>
                </a:cubicBezTo>
                <a:cubicBezTo>
                  <a:pt x="11096453" y="211174"/>
                  <a:pt x="11095012" y="208296"/>
                  <a:pt x="11093572" y="206363"/>
                </a:cubicBezTo>
                <a:cubicBezTo>
                  <a:pt x="11092131" y="204471"/>
                  <a:pt x="11090238" y="202538"/>
                  <a:pt x="11087810" y="201140"/>
                </a:cubicBezTo>
                <a:cubicBezTo>
                  <a:pt x="11085917" y="200153"/>
                  <a:pt x="11083530" y="199207"/>
                  <a:pt x="11081143" y="198261"/>
                </a:cubicBezTo>
                <a:cubicBezTo>
                  <a:pt x="11078262" y="197768"/>
                  <a:pt x="11075381" y="197768"/>
                  <a:pt x="11072541" y="197768"/>
                </a:cubicBezTo>
                <a:close/>
                <a:moveTo>
                  <a:pt x="11184946" y="197223"/>
                </a:moveTo>
                <a:cubicBezTo>
                  <a:pt x="11180625" y="197223"/>
                  <a:pt x="11176839" y="198170"/>
                  <a:pt x="11173464" y="199117"/>
                </a:cubicBezTo>
                <a:cubicBezTo>
                  <a:pt x="11170130" y="200558"/>
                  <a:pt x="11167250" y="201999"/>
                  <a:pt x="11165356" y="204388"/>
                </a:cubicBezTo>
                <a:cubicBezTo>
                  <a:pt x="11162969" y="206776"/>
                  <a:pt x="11161035" y="209658"/>
                  <a:pt x="11160088" y="212540"/>
                </a:cubicBezTo>
                <a:cubicBezTo>
                  <a:pt x="11159142" y="215876"/>
                  <a:pt x="11158648" y="219705"/>
                  <a:pt x="11158648" y="223987"/>
                </a:cubicBezTo>
                <a:lnTo>
                  <a:pt x="11158648" y="229257"/>
                </a:lnTo>
                <a:cubicBezTo>
                  <a:pt x="11158648" y="229257"/>
                  <a:pt x="11158648" y="229257"/>
                  <a:pt x="11158648" y="234528"/>
                </a:cubicBezTo>
                <a:cubicBezTo>
                  <a:pt x="11158648" y="234528"/>
                  <a:pt x="11158648" y="234528"/>
                  <a:pt x="11158648" y="239798"/>
                </a:cubicBezTo>
                <a:cubicBezTo>
                  <a:pt x="11158648" y="239798"/>
                  <a:pt x="11158648" y="239798"/>
                  <a:pt x="11158648" y="245069"/>
                </a:cubicBezTo>
                <a:cubicBezTo>
                  <a:pt x="11158648" y="250298"/>
                  <a:pt x="11159595" y="254621"/>
                  <a:pt x="11161035" y="258451"/>
                </a:cubicBezTo>
                <a:cubicBezTo>
                  <a:pt x="11162475" y="261786"/>
                  <a:pt x="11164369" y="264668"/>
                  <a:pt x="11166797" y="266562"/>
                </a:cubicBezTo>
                <a:cubicBezTo>
                  <a:pt x="11169637" y="268951"/>
                  <a:pt x="11172517" y="270392"/>
                  <a:pt x="11175398" y="271339"/>
                </a:cubicBezTo>
                <a:cubicBezTo>
                  <a:pt x="11178732" y="271833"/>
                  <a:pt x="11182066" y="272327"/>
                  <a:pt x="11184946" y="272327"/>
                </a:cubicBezTo>
                <a:cubicBezTo>
                  <a:pt x="11188280" y="272327"/>
                  <a:pt x="11191655" y="271833"/>
                  <a:pt x="11194495" y="271339"/>
                </a:cubicBezTo>
                <a:cubicBezTo>
                  <a:pt x="11197375" y="270392"/>
                  <a:pt x="11200256" y="268951"/>
                  <a:pt x="11203137" y="266562"/>
                </a:cubicBezTo>
                <a:cubicBezTo>
                  <a:pt x="11205524" y="264668"/>
                  <a:pt x="11207417" y="261786"/>
                  <a:pt x="11208858" y="258451"/>
                </a:cubicBezTo>
                <a:cubicBezTo>
                  <a:pt x="11210751" y="254621"/>
                  <a:pt x="11211245" y="250298"/>
                  <a:pt x="11211245" y="245069"/>
                </a:cubicBezTo>
                <a:cubicBezTo>
                  <a:pt x="11211245" y="245069"/>
                  <a:pt x="11211245" y="245069"/>
                  <a:pt x="11211245" y="239798"/>
                </a:cubicBezTo>
                <a:cubicBezTo>
                  <a:pt x="11211245" y="239798"/>
                  <a:pt x="11211245" y="239798"/>
                  <a:pt x="11211245" y="234528"/>
                </a:cubicBezTo>
                <a:cubicBezTo>
                  <a:pt x="11211245" y="234528"/>
                  <a:pt x="11211245" y="234528"/>
                  <a:pt x="11211245" y="229257"/>
                </a:cubicBezTo>
                <a:cubicBezTo>
                  <a:pt x="11211245" y="229257"/>
                  <a:pt x="11211245" y="229257"/>
                  <a:pt x="11211245" y="223987"/>
                </a:cubicBezTo>
                <a:cubicBezTo>
                  <a:pt x="11211245" y="219705"/>
                  <a:pt x="11210751" y="215876"/>
                  <a:pt x="11209804" y="212540"/>
                </a:cubicBezTo>
                <a:cubicBezTo>
                  <a:pt x="11208858" y="209658"/>
                  <a:pt x="11206965" y="206776"/>
                  <a:pt x="11205030" y="204388"/>
                </a:cubicBezTo>
                <a:cubicBezTo>
                  <a:pt x="11202643" y="201999"/>
                  <a:pt x="11199762" y="200558"/>
                  <a:pt x="11196429" y="199117"/>
                </a:cubicBezTo>
                <a:cubicBezTo>
                  <a:pt x="11193054" y="198170"/>
                  <a:pt x="11189227" y="197223"/>
                  <a:pt x="11184946" y="197223"/>
                </a:cubicBezTo>
                <a:close/>
                <a:moveTo>
                  <a:pt x="10808562" y="193508"/>
                </a:moveTo>
                <a:cubicBezTo>
                  <a:pt x="10817059" y="200088"/>
                  <a:pt x="10817059" y="200088"/>
                  <a:pt x="10817059" y="200088"/>
                </a:cubicBezTo>
                <a:cubicBezTo>
                  <a:pt x="10825045" y="207158"/>
                  <a:pt x="10825045" y="207158"/>
                  <a:pt x="10825045" y="207158"/>
                </a:cubicBezTo>
                <a:cubicBezTo>
                  <a:pt x="10833521" y="213738"/>
                  <a:pt x="10833521" y="213738"/>
                  <a:pt x="10833521" y="213738"/>
                </a:cubicBezTo>
                <a:cubicBezTo>
                  <a:pt x="10841528" y="220340"/>
                  <a:pt x="10841528" y="220340"/>
                  <a:pt x="10841528" y="220340"/>
                </a:cubicBezTo>
                <a:cubicBezTo>
                  <a:pt x="10850004" y="227410"/>
                  <a:pt x="10850004" y="227410"/>
                  <a:pt x="10850004" y="227410"/>
                </a:cubicBezTo>
                <a:cubicBezTo>
                  <a:pt x="10858480" y="233991"/>
                  <a:pt x="10858480" y="233991"/>
                  <a:pt x="10858480" y="233991"/>
                </a:cubicBezTo>
                <a:cubicBezTo>
                  <a:pt x="10866466" y="241040"/>
                  <a:pt x="10866466" y="241040"/>
                  <a:pt x="10866466" y="241040"/>
                </a:cubicBezTo>
                <a:lnTo>
                  <a:pt x="10874963" y="247641"/>
                </a:lnTo>
                <a:cubicBezTo>
                  <a:pt x="10868361" y="247173"/>
                  <a:pt x="10868361" y="247173"/>
                  <a:pt x="10868361" y="247173"/>
                </a:cubicBezTo>
                <a:cubicBezTo>
                  <a:pt x="10861781" y="246704"/>
                  <a:pt x="10861781" y="246704"/>
                  <a:pt x="10861781" y="246704"/>
                </a:cubicBezTo>
                <a:cubicBezTo>
                  <a:pt x="10855647" y="246236"/>
                  <a:pt x="10855647" y="246236"/>
                  <a:pt x="10855647" y="246236"/>
                </a:cubicBezTo>
                <a:cubicBezTo>
                  <a:pt x="10849067" y="245746"/>
                  <a:pt x="10849067" y="245746"/>
                  <a:pt x="10849067" y="245746"/>
                </a:cubicBezTo>
                <a:cubicBezTo>
                  <a:pt x="10842955" y="244809"/>
                  <a:pt x="10842955" y="244809"/>
                  <a:pt x="10842955" y="244809"/>
                </a:cubicBezTo>
                <a:cubicBezTo>
                  <a:pt x="10836353" y="244340"/>
                  <a:pt x="10836353" y="244340"/>
                  <a:pt x="10836353" y="244340"/>
                </a:cubicBezTo>
                <a:cubicBezTo>
                  <a:pt x="10830241" y="243872"/>
                  <a:pt x="10830241" y="243872"/>
                  <a:pt x="10830241" y="243872"/>
                </a:cubicBezTo>
                <a:cubicBezTo>
                  <a:pt x="10823639" y="243403"/>
                  <a:pt x="10823639" y="243403"/>
                  <a:pt x="10823639" y="243403"/>
                </a:cubicBezTo>
                <a:cubicBezTo>
                  <a:pt x="10821744" y="237292"/>
                  <a:pt x="10821744" y="237292"/>
                  <a:pt x="10821744" y="237292"/>
                </a:cubicBezTo>
                <a:cubicBezTo>
                  <a:pt x="10819870" y="231158"/>
                  <a:pt x="10819870" y="231158"/>
                  <a:pt x="10819870" y="231158"/>
                </a:cubicBezTo>
                <a:cubicBezTo>
                  <a:pt x="10817996" y="224578"/>
                  <a:pt x="10817996" y="224578"/>
                  <a:pt x="10817996" y="224578"/>
                </a:cubicBezTo>
                <a:cubicBezTo>
                  <a:pt x="10816100" y="218445"/>
                  <a:pt x="10816100" y="218445"/>
                  <a:pt x="10816100" y="218445"/>
                </a:cubicBezTo>
                <a:cubicBezTo>
                  <a:pt x="10814226" y="212333"/>
                  <a:pt x="10814226" y="212333"/>
                  <a:pt x="10814226" y="212333"/>
                </a:cubicBezTo>
                <a:cubicBezTo>
                  <a:pt x="10812331" y="205731"/>
                  <a:pt x="10812331" y="205731"/>
                  <a:pt x="10812331" y="205731"/>
                </a:cubicBezTo>
                <a:cubicBezTo>
                  <a:pt x="10810457" y="199619"/>
                  <a:pt x="10810457" y="199619"/>
                  <a:pt x="10810457" y="199619"/>
                </a:cubicBezTo>
                <a:cubicBezTo>
                  <a:pt x="10808562" y="193508"/>
                  <a:pt x="10808562" y="193508"/>
                  <a:pt x="10808562" y="193508"/>
                </a:cubicBezTo>
                <a:close/>
                <a:moveTo>
                  <a:pt x="10813289" y="192549"/>
                </a:moveTo>
                <a:cubicBezTo>
                  <a:pt x="10817059" y="193976"/>
                  <a:pt x="10817059" y="193976"/>
                  <a:pt x="10817059" y="193976"/>
                </a:cubicBezTo>
                <a:cubicBezTo>
                  <a:pt x="10821275" y="195382"/>
                  <a:pt x="10821275" y="195382"/>
                  <a:pt x="10821275" y="195382"/>
                </a:cubicBezTo>
                <a:cubicBezTo>
                  <a:pt x="10825513" y="196787"/>
                  <a:pt x="10825513" y="196787"/>
                  <a:pt x="10825513" y="196787"/>
                </a:cubicBezTo>
                <a:cubicBezTo>
                  <a:pt x="10829772" y="197745"/>
                  <a:pt x="10829772" y="197745"/>
                  <a:pt x="10829772" y="197745"/>
                </a:cubicBezTo>
                <a:cubicBezTo>
                  <a:pt x="10833521" y="199151"/>
                  <a:pt x="10833521" y="199151"/>
                  <a:pt x="10833521" y="199151"/>
                </a:cubicBezTo>
                <a:lnTo>
                  <a:pt x="10837759" y="200556"/>
                </a:lnTo>
                <a:cubicBezTo>
                  <a:pt x="10841996" y="201983"/>
                  <a:pt x="10841996" y="201983"/>
                  <a:pt x="10841996" y="201983"/>
                </a:cubicBezTo>
                <a:cubicBezTo>
                  <a:pt x="10846234" y="202920"/>
                  <a:pt x="10846234" y="202920"/>
                  <a:pt x="10846234" y="202920"/>
                </a:cubicBezTo>
                <a:cubicBezTo>
                  <a:pt x="10849535" y="207627"/>
                  <a:pt x="10849535" y="207627"/>
                  <a:pt x="10849535" y="207627"/>
                </a:cubicBezTo>
                <a:cubicBezTo>
                  <a:pt x="10852368" y="212801"/>
                  <a:pt x="10852368" y="212801"/>
                  <a:pt x="10852368" y="212801"/>
                </a:cubicBezTo>
                <a:cubicBezTo>
                  <a:pt x="10855647" y="217508"/>
                  <a:pt x="10855647" y="217508"/>
                  <a:pt x="10855647" y="217508"/>
                </a:cubicBezTo>
                <a:cubicBezTo>
                  <a:pt x="10858948" y="222214"/>
                  <a:pt x="10858948" y="222214"/>
                  <a:pt x="10858948" y="222214"/>
                </a:cubicBezTo>
                <a:cubicBezTo>
                  <a:pt x="10862249" y="226920"/>
                  <a:pt x="10862249" y="226920"/>
                  <a:pt x="10862249" y="226920"/>
                </a:cubicBezTo>
                <a:cubicBezTo>
                  <a:pt x="10865550" y="231627"/>
                  <a:pt x="10865550" y="231627"/>
                  <a:pt x="10865550" y="231627"/>
                </a:cubicBezTo>
                <a:cubicBezTo>
                  <a:pt x="10868830" y="236333"/>
                  <a:pt x="10868830" y="236333"/>
                  <a:pt x="10868830" y="236333"/>
                </a:cubicBezTo>
                <a:cubicBezTo>
                  <a:pt x="10872131" y="241040"/>
                  <a:pt x="10872131" y="241040"/>
                  <a:pt x="10872131" y="241040"/>
                </a:cubicBezTo>
                <a:cubicBezTo>
                  <a:pt x="10864592" y="234928"/>
                  <a:pt x="10864592" y="234928"/>
                  <a:pt x="10864592" y="234928"/>
                </a:cubicBezTo>
                <a:cubicBezTo>
                  <a:pt x="10857521" y="228795"/>
                  <a:pt x="10857521" y="228795"/>
                  <a:pt x="10857521" y="228795"/>
                </a:cubicBezTo>
                <a:cubicBezTo>
                  <a:pt x="10850004" y="223151"/>
                  <a:pt x="10850004" y="223151"/>
                  <a:pt x="10850004" y="223151"/>
                </a:cubicBezTo>
                <a:cubicBezTo>
                  <a:pt x="10842465" y="217039"/>
                  <a:pt x="10842465" y="217039"/>
                  <a:pt x="10842465" y="217039"/>
                </a:cubicBezTo>
                <a:cubicBezTo>
                  <a:pt x="10835416" y="210927"/>
                  <a:pt x="10835416" y="210927"/>
                  <a:pt x="10835416" y="210927"/>
                </a:cubicBezTo>
                <a:cubicBezTo>
                  <a:pt x="10827877" y="204816"/>
                  <a:pt x="10827877" y="204816"/>
                  <a:pt x="10827877" y="204816"/>
                </a:cubicBezTo>
                <a:cubicBezTo>
                  <a:pt x="10820360" y="198682"/>
                  <a:pt x="10820360" y="198682"/>
                  <a:pt x="10820360" y="198682"/>
                </a:cubicBezTo>
                <a:cubicBezTo>
                  <a:pt x="10813289" y="192549"/>
                  <a:pt x="10813289" y="192549"/>
                  <a:pt x="10813289" y="192549"/>
                </a:cubicBezTo>
                <a:close/>
                <a:moveTo>
                  <a:pt x="10804345" y="190675"/>
                </a:moveTo>
                <a:cubicBezTo>
                  <a:pt x="10806219" y="196787"/>
                  <a:pt x="10806219" y="196787"/>
                  <a:pt x="10806219" y="196787"/>
                </a:cubicBezTo>
                <a:cubicBezTo>
                  <a:pt x="10808114" y="202920"/>
                  <a:pt x="10808114" y="202920"/>
                  <a:pt x="10808114" y="202920"/>
                </a:cubicBezTo>
                <a:cubicBezTo>
                  <a:pt x="10809988" y="209501"/>
                  <a:pt x="10809988" y="209501"/>
                  <a:pt x="10809988" y="209501"/>
                </a:cubicBezTo>
                <a:cubicBezTo>
                  <a:pt x="10811862" y="215612"/>
                  <a:pt x="10811862" y="215612"/>
                  <a:pt x="10811862" y="215612"/>
                </a:cubicBezTo>
                <a:cubicBezTo>
                  <a:pt x="10813758" y="221746"/>
                  <a:pt x="10813758" y="221746"/>
                  <a:pt x="10813758" y="221746"/>
                </a:cubicBezTo>
                <a:cubicBezTo>
                  <a:pt x="10815632" y="227857"/>
                  <a:pt x="10815632" y="227857"/>
                  <a:pt x="10815632" y="227857"/>
                </a:cubicBezTo>
                <a:cubicBezTo>
                  <a:pt x="10817527" y="234459"/>
                  <a:pt x="10817527" y="234459"/>
                  <a:pt x="10817527" y="234459"/>
                </a:cubicBezTo>
                <a:cubicBezTo>
                  <a:pt x="10819401" y="240571"/>
                  <a:pt x="10819401" y="240571"/>
                  <a:pt x="10819401" y="240571"/>
                </a:cubicBezTo>
                <a:lnTo>
                  <a:pt x="10812821" y="235396"/>
                </a:lnTo>
                <a:cubicBezTo>
                  <a:pt x="10806687" y="230690"/>
                  <a:pt x="10806687" y="230690"/>
                  <a:pt x="10806687" y="230690"/>
                </a:cubicBezTo>
                <a:cubicBezTo>
                  <a:pt x="10800107" y="225515"/>
                  <a:pt x="10800107" y="225515"/>
                  <a:pt x="10800107" y="225515"/>
                </a:cubicBezTo>
                <a:cubicBezTo>
                  <a:pt x="10793995" y="220340"/>
                  <a:pt x="10793995" y="220340"/>
                  <a:pt x="10793995" y="220340"/>
                </a:cubicBezTo>
                <a:cubicBezTo>
                  <a:pt x="10787393" y="215612"/>
                  <a:pt x="10787393" y="215612"/>
                  <a:pt x="10787393" y="215612"/>
                </a:cubicBezTo>
                <a:cubicBezTo>
                  <a:pt x="10781281" y="210459"/>
                  <a:pt x="10781281" y="210459"/>
                  <a:pt x="10781281" y="210459"/>
                </a:cubicBezTo>
                <a:cubicBezTo>
                  <a:pt x="10774679" y="205731"/>
                  <a:pt x="10774679" y="205731"/>
                  <a:pt x="10774679" y="205731"/>
                </a:cubicBezTo>
                <a:cubicBezTo>
                  <a:pt x="10768099" y="200556"/>
                  <a:pt x="10768099" y="200556"/>
                  <a:pt x="10768099" y="200556"/>
                </a:cubicBezTo>
                <a:cubicBezTo>
                  <a:pt x="10772805" y="199151"/>
                  <a:pt x="10772805" y="199151"/>
                  <a:pt x="10772805" y="199151"/>
                </a:cubicBezTo>
                <a:cubicBezTo>
                  <a:pt x="10777512" y="198214"/>
                  <a:pt x="10777512" y="198214"/>
                  <a:pt x="10777512" y="198214"/>
                </a:cubicBezTo>
                <a:cubicBezTo>
                  <a:pt x="10781750" y="196787"/>
                  <a:pt x="10781750" y="196787"/>
                  <a:pt x="10781750" y="196787"/>
                </a:cubicBezTo>
                <a:cubicBezTo>
                  <a:pt x="10786456" y="195850"/>
                  <a:pt x="10786456" y="195850"/>
                  <a:pt x="10786456" y="195850"/>
                </a:cubicBezTo>
                <a:cubicBezTo>
                  <a:pt x="10790694" y="194445"/>
                  <a:pt x="10790694" y="194445"/>
                  <a:pt x="10790694" y="194445"/>
                </a:cubicBezTo>
                <a:cubicBezTo>
                  <a:pt x="10795400" y="193018"/>
                  <a:pt x="10795400" y="193018"/>
                  <a:pt x="10795400" y="193018"/>
                </a:cubicBezTo>
                <a:cubicBezTo>
                  <a:pt x="10800107" y="192102"/>
                  <a:pt x="10800107" y="192102"/>
                  <a:pt x="10800107" y="192102"/>
                </a:cubicBezTo>
                <a:cubicBezTo>
                  <a:pt x="10804345" y="190675"/>
                  <a:pt x="10804345" y="190675"/>
                  <a:pt x="10804345" y="190675"/>
                </a:cubicBezTo>
                <a:close/>
                <a:moveTo>
                  <a:pt x="10642430" y="172787"/>
                </a:moveTo>
                <a:lnTo>
                  <a:pt x="10647605" y="175619"/>
                </a:lnTo>
                <a:cubicBezTo>
                  <a:pt x="10652801" y="178452"/>
                  <a:pt x="10652801" y="178452"/>
                  <a:pt x="10652801" y="178452"/>
                </a:cubicBezTo>
                <a:cubicBezTo>
                  <a:pt x="10657955" y="181263"/>
                  <a:pt x="10657955" y="181263"/>
                  <a:pt x="10657955" y="181263"/>
                </a:cubicBezTo>
                <a:cubicBezTo>
                  <a:pt x="10663151" y="183605"/>
                  <a:pt x="10663151" y="183605"/>
                  <a:pt x="10663151" y="183605"/>
                </a:cubicBezTo>
                <a:cubicBezTo>
                  <a:pt x="10668795" y="186437"/>
                  <a:pt x="10668795" y="186437"/>
                  <a:pt x="10668795" y="186437"/>
                </a:cubicBezTo>
                <a:cubicBezTo>
                  <a:pt x="10673970" y="189270"/>
                  <a:pt x="10673970" y="189270"/>
                  <a:pt x="10673970" y="189270"/>
                </a:cubicBezTo>
                <a:cubicBezTo>
                  <a:pt x="10679166" y="192102"/>
                  <a:pt x="10679166" y="192102"/>
                  <a:pt x="10679166" y="192102"/>
                </a:cubicBezTo>
                <a:cubicBezTo>
                  <a:pt x="10684320" y="194913"/>
                  <a:pt x="10684320" y="194913"/>
                  <a:pt x="10684320" y="194913"/>
                </a:cubicBezTo>
                <a:cubicBezTo>
                  <a:pt x="10684320" y="194913"/>
                  <a:pt x="10684320" y="195382"/>
                  <a:pt x="10683851" y="195382"/>
                </a:cubicBezTo>
                <a:lnTo>
                  <a:pt x="10683851" y="195850"/>
                </a:lnTo>
                <a:lnTo>
                  <a:pt x="10683851" y="196319"/>
                </a:lnTo>
                <a:lnTo>
                  <a:pt x="10683851" y="196787"/>
                </a:lnTo>
                <a:cubicBezTo>
                  <a:pt x="10683851" y="196787"/>
                  <a:pt x="10683851" y="196787"/>
                  <a:pt x="10683851" y="197277"/>
                </a:cubicBezTo>
                <a:cubicBezTo>
                  <a:pt x="10683851" y="197277"/>
                  <a:pt x="10683851" y="197277"/>
                  <a:pt x="10683851" y="197745"/>
                </a:cubicBezTo>
                <a:cubicBezTo>
                  <a:pt x="10683383" y="197745"/>
                  <a:pt x="10683383" y="197745"/>
                  <a:pt x="10683383" y="198214"/>
                </a:cubicBezTo>
                <a:cubicBezTo>
                  <a:pt x="10683383" y="198214"/>
                  <a:pt x="10683383" y="198214"/>
                  <a:pt x="10683383" y="198682"/>
                </a:cubicBezTo>
                <a:cubicBezTo>
                  <a:pt x="10683383" y="198682"/>
                  <a:pt x="10683383" y="198682"/>
                  <a:pt x="10683383" y="199151"/>
                </a:cubicBezTo>
                <a:cubicBezTo>
                  <a:pt x="10683383" y="199151"/>
                  <a:pt x="10683383" y="199151"/>
                  <a:pt x="10683851" y="199151"/>
                </a:cubicBezTo>
                <a:cubicBezTo>
                  <a:pt x="10683851" y="199151"/>
                  <a:pt x="10683851" y="199151"/>
                  <a:pt x="10683851" y="199619"/>
                </a:cubicBezTo>
                <a:lnTo>
                  <a:pt x="10683851" y="200088"/>
                </a:lnTo>
                <a:cubicBezTo>
                  <a:pt x="10673501" y="202920"/>
                  <a:pt x="10673501" y="202920"/>
                  <a:pt x="10673501" y="202920"/>
                </a:cubicBezTo>
                <a:cubicBezTo>
                  <a:pt x="10663620" y="205731"/>
                  <a:pt x="10663620" y="205731"/>
                  <a:pt x="10663620" y="205731"/>
                </a:cubicBezTo>
                <a:cubicBezTo>
                  <a:pt x="10653738" y="208564"/>
                  <a:pt x="10653738" y="208564"/>
                  <a:pt x="10653738" y="208564"/>
                </a:cubicBezTo>
                <a:cubicBezTo>
                  <a:pt x="10643857" y="211396"/>
                  <a:pt x="10643857" y="211396"/>
                  <a:pt x="10643857" y="211396"/>
                </a:cubicBezTo>
                <a:cubicBezTo>
                  <a:pt x="10633975" y="214228"/>
                  <a:pt x="10633975" y="214228"/>
                  <a:pt x="10633975" y="214228"/>
                </a:cubicBezTo>
                <a:cubicBezTo>
                  <a:pt x="10623604" y="217039"/>
                  <a:pt x="10623604" y="217039"/>
                  <a:pt x="10623604" y="217039"/>
                </a:cubicBezTo>
                <a:cubicBezTo>
                  <a:pt x="10613723" y="219872"/>
                  <a:pt x="10613723" y="219872"/>
                  <a:pt x="10613723" y="219872"/>
                </a:cubicBezTo>
                <a:cubicBezTo>
                  <a:pt x="10603841" y="222683"/>
                  <a:pt x="10603841" y="222683"/>
                  <a:pt x="10603841" y="222683"/>
                </a:cubicBezTo>
                <a:cubicBezTo>
                  <a:pt x="10607121" y="217039"/>
                  <a:pt x="10607121" y="217039"/>
                  <a:pt x="10607121" y="217039"/>
                </a:cubicBezTo>
                <a:cubicBezTo>
                  <a:pt x="10610422" y="210927"/>
                  <a:pt x="10610422" y="210927"/>
                  <a:pt x="10610422" y="210927"/>
                </a:cubicBezTo>
                <a:cubicBezTo>
                  <a:pt x="10613723" y="205263"/>
                  <a:pt x="10613723" y="205263"/>
                  <a:pt x="10613723" y="205263"/>
                </a:cubicBezTo>
                <a:cubicBezTo>
                  <a:pt x="10617024" y="199619"/>
                  <a:pt x="10617024" y="199619"/>
                  <a:pt x="10617024" y="199619"/>
                </a:cubicBezTo>
                <a:cubicBezTo>
                  <a:pt x="10620303" y="193976"/>
                  <a:pt x="10620303" y="193976"/>
                  <a:pt x="10620303" y="193976"/>
                </a:cubicBezTo>
                <a:cubicBezTo>
                  <a:pt x="10623136" y="187864"/>
                  <a:pt x="10623136" y="187864"/>
                  <a:pt x="10623136" y="187864"/>
                </a:cubicBezTo>
                <a:cubicBezTo>
                  <a:pt x="10626437" y="182221"/>
                  <a:pt x="10626437" y="182221"/>
                  <a:pt x="10626437" y="182221"/>
                </a:cubicBezTo>
                <a:cubicBezTo>
                  <a:pt x="10629716" y="176556"/>
                  <a:pt x="10629716" y="176556"/>
                  <a:pt x="10629716" y="176556"/>
                </a:cubicBezTo>
                <a:cubicBezTo>
                  <a:pt x="10630206" y="176556"/>
                  <a:pt x="10630206" y="176556"/>
                  <a:pt x="10630206" y="176556"/>
                </a:cubicBezTo>
                <a:cubicBezTo>
                  <a:pt x="10630675" y="176556"/>
                  <a:pt x="10630675" y="176556"/>
                  <a:pt x="10630675" y="176556"/>
                </a:cubicBezTo>
                <a:cubicBezTo>
                  <a:pt x="10631143" y="176556"/>
                  <a:pt x="10631143" y="177025"/>
                  <a:pt x="10631143" y="177025"/>
                </a:cubicBezTo>
                <a:cubicBezTo>
                  <a:pt x="10631612" y="177025"/>
                  <a:pt x="10631612" y="177025"/>
                  <a:pt x="10631612" y="177025"/>
                </a:cubicBezTo>
                <a:cubicBezTo>
                  <a:pt x="10632080" y="177025"/>
                  <a:pt x="10632080" y="177025"/>
                  <a:pt x="10632080" y="177025"/>
                </a:cubicBezTo>
                <a:cubicBezTo>
                  <a:pt x="10632549" y="177025"/>
                  <a:pt x="10632549" y="177025"/>
                  <a:pt x="10632549" y="177025"/>
                </a:cubicBezTo>
                <a:cubicBezTo>
                  <a:pt x="10633017" y="177025"/>
                  <a:pt x="10633017" y="177025"/>
                  <a:pt x="10633486" y="177025"/>
                </a:cubicBezTo>
                <a:cubicBezTo>
                  <a:pt x="10633486" y="177025"/>
                  <a:pt x="10633486" y="177025"/>
                  <a:pt x="10633975" y="177025"/>
                </a:cubicBezTo>
                <a:cubicBezTo>
                  <a:pt x="10634444" y="177025"/>
                  <a:pt x="10634891" y="177025"/>
                  <a:pt x="10634891" y="177025"/>
                </a:cubicBezTo>
                <a:cubicBezTo>
                  <a:pt x="10635360" y="177025"/>
                  <a:pt x="10635850" y="177025"/>
                  <a:pt x="10636318" y="177025"/>
                </a:cubicBezTo>
                <a:cubicBezTo>
                  <a:pt x="10636787" y="176556"/>
                  <a:pt x="10637255" y="176556"/>
                  <a:pt x="10637724" y="176556"/>
                </a:cubicBezTo>
                <a:cubicBezTo>
                  <a:pt x="10638192" y="176088"/>
                  <a:pt x="10638192" y="176088"/>
                  <a:pt x="10638661" y="176088"/>
                </a:cubicBezTo>
                <a:cubicBezTo>
                  <a:pt x="10639129" y="175619"/>
                  <a:pt x="10639619" y="175619"/>
                  <a:pt x="10639619" y="175151"/>
                </a:cubicBezTo>
                <a:cubicBezTo>
                  <a:pt x="10640087" y="175151"/>
                  <a:pt x="10640556" y="174682"/>
                  <a:pt x="10641024" y="174682"/>
                </a:cubicBezTo>
                <a:cubicBezTo>
                  <a:pt x="10641024" y="174192"/>
                  <a:pt x="10641493" y="173724"/>
                  <a:pt x="10641962" y="173724"/>
                </a:cubicBezTo>
                <a:cubicBezTo>
                  <a:pt x="10641962" y="173255"/>
                  <a:pt x="10642430" y="172787"/>
                  <a:pt x="10642430" y="172787"/>
                </a:cubicBezTo>
                <a:close/>
                <a:moveTo>
                  <a:pt x="10625010" y="172787"/>
                </a:moveTo>
                <a:cubicBezTo>
                  <a:pt x="10625478" y="173255"/>
                  <a:pt x="10625478" y="173255"/>
                  <a:pt x="10625478" y="173255"/>
                </a:cubicBezTo>
                <a:cubicBezTo>
                  <a:pt x="10625478" y="173255"/>
                  <a:pt x="10625478" y="173255"/>
                  <a:pt x="10625478" y="173724"/>
                </a:cubicBezTo>
                <a:cubicBezTo>
                  <a:pt x="10625947" y="173724"/>
                  <a:pt x="10625947" y="173724"/>
                  <a:pt x="10625947" y="173724"/>
                </a:cubicBezTo>
                <a:cubicBezTo>
                  <a:pt x="10625947" y="173724"/>
                  <a:pt x="10625947" y="173724"/>
                  <a:pt x="10626437" y="174192"/>
                </a:cubicBezTo>
                <a:lnTo>
                  <a:pt x="10626905" y="174682"/>
                </a:lnTo>
                <a:lnTo>
                  <a:pt x="10623604" y="180794"/>
                </a:lnTo>
                <a:cubicBezTo>
                  <a:pt x="10620303" y="186906"/>
                  <a:pt x="10620303" y="186906"/>
                  <a:pt x="10620303" y="186906"/>
                </a:cubicBezTo>
                <a:cubicBezTo>
                  <a:pt x="10616534" y="193018"/>
                  <a:pt x="10616534" y="193018"/>
                  <a:pt x="10616534" y="193018"/>
                </a:cubicBezTo>
                <a:cubicBezTo>
                  <a:pt x="10613254" y="199151"/>
                  <a:pt x="10613254" y="199151"/>
                  <a:pt x="10613254" y="199151"/>
                </a:cubicBezTo>
                <a:cubicBezTo>
                  <a:pt x="10609953" y="205263"/>
                  <a:pt x="10609953" y="205263"/>
                  <a:pt x="10609953" y="205263"/>
                </a:cubicBezTo>
                <a:cubicBezTo>
                  <a:pt x="10606652" y="211396"/>
                  <a:pt x="10606652" y="211396"/>
                  <a:pt x="10606652" y="211396"/>
                </a:cubicBezTo>
                <a:cubicBezTo>
                  <a:pt x="10602883" y="217508"/>
                  <a:pt x="10602883" y="217508"/>
                  <a:pt x="10602883" y="217508"/>
                </a:cubicBezTo>
                <a:cubicBezTo>
                  <a:pt x="10599603" y="223641"/>
                  <a:pt x="10599603" y="223641"/>
                  <a:pt x="10599603" y="223641"/>
                </a:cubicBezTo>
                <a:cubicBezTo>
                  <a:pt x="10593939" y="221746"/>
                  <a:pt x="10593939" y="221746"/>
                  <a:pt x="10593939" y="221746"/>
                </a:cubicBezTo>
                <a:cubicBezTo>
                  <a:pt x="10588785" y="219872"/>
                  <a:pt x="10588785" y="219872"/>
                  <a:pt x="10588785" y="219872"/>
                </a:cubicBezTo>
                <a:cubicBezTo>
                  <a:pt x="10583120" y="218445"/>
                  <a:pt x="10583120" y="218445"/>
                  <a:pt x="10583120" y="218445"/>
                </a:cubicBezTo>
                <a:cubicBezTo>
                  <a:pt x="10577477" y="216571"/>
                  <a:pt x="10577477" y="216571"/>
                  <a:pt x="10577477" y="216571"/>
                </a:cubicBezTo>
                <a:cubicBezTo>
                  <a:pt x="10572302" y="214697"/>
                  <a:pt x="10572302" y="214697"/>
                  <a:pt x="10572302" y="214697"/>
                </a:cubicBezTo>
                <a:cubicBezTo>
                  <a:pt x="10566658" y="213270"/>
                  <a:pt x="10566658" y="213270"/>
                  <a:pt x="10566658" y="213270"/>
                </a:cubicBezTo>
                <a:cubicBezTo>
                  <a:pt x="10560993" y="211396"/>
                  <a:pt x="10560993" y="211396"/>
                  <a:pt x="10560993" y="211396"/>
                </a:cubicBezTo>
                <a:cubicBezTo>
                  <a:pt x="10555818" y="209501"/>
                  <a:pt x="10555818" y="209501"/>
                  <a:pt x="10555818" y="209501"/>
                </a:cubicBezTo>
                <a:cubicBezTo>
                  <a:pt x="10564294" y="204816"/>
                  <a:pt x="10564294" y="204816"/>
                  <a:pt x="10564294" y="204816"/>
                </a:cubicBezTo>
                <a:cubicBezTo>
                  <a:pt x="10573239" y="200556"/>
                  <a:pt x="10573239" y="200556"/>
                  <a:pt x="10573239" y="200556"/>
                </a:cubicBezTo>
                <a:cubicBezTo>
                  <a:pt x="10581715" y="195850"/>
                  <a:pt x="10581715" y="195850"/>
                  <a:pt x="10581715" y="195850"/>
                </a:cubicBezTo>
                <a:cubicBezTo>
                  <a:pt x="10590169" y="191144"/>
                  <a:pt x="10590169" y="191144"/>
                  <a:pt x="10590169" y="191144"/>
                </a:cubicBezTo>
                <a:cubicBezTo>
                  <a:pt x="10599135" y="186437"/>
                  <a:pt x="10599135" y="186437"/>
                  <a:pt x="10599135" y="186437"/>
                </a:cubicBezTo>
                <a:cubicBezTo>
                  <a:pt x="10607611" y="181731"/>
                  <a:pt x="10607611" y="181731"/>
                  <a:pt x="10607611" y="181731"/>
                </a:cubicBezTo>
                <a:cubicBezTo>
                  <a:pt x="10616534" y="177493"/>
                  <a:pt x="10616534" y="177493"/>
                  <a:pt x="10616534" y="177493"/>
                </a:cubicBezTo>
                <a:cubicBezTo>
                  <a:pt x="10625010" y="172787"/>
                  <a:pt x="10625010" y="172787"/>
                  <a:pt x="10625010" y="172787"/>
                </a:cubicBezTo>
                <a:close/>
                <a:moveTo>
                  <a:pt x="10577477" y="172318"/>
                </a:moveTo>
                <a:cubicBezTo>
                  <a:pt x="10574176" y="177025"/>
                  <a:pt x="10574176" y="177025"/>
                  <a:pt x="10574176" y="177025"/>
                </a:cubicBezTo>
                <a:cubicBezTo>
                  <a:pt x="10570875" y="181731"/>
                  <a:pt x="10570875" y="181731"/>
                  <a:pt x="10570875" y="181731"/>
                </a:cubicBezTo>
                <a:cubicBezTo>
                  <a:pt x="10567574" y="185969"/>
                  <a:pt x="10567574" y="185969"/>
                  <a:pt x="10567574" y="185969"/>
                </a:cubicBezTo>
                <a:cubicBezTo>
                  <a:pt x="10564294" y="190675"/>
                  <a:pt x="10564294" y="190675"/>
                  <a:pt x="10564294" y="190675"/>
                </a:cubicBezTo>
                <a:cubicBezTo>
                  <a:pt x="10560525" y="194913"/>
                  <a:pt x="10560525" y="194913"/>
                  <a:pt x="10560525" y="194913"/>
                </a:cubicBezTo>
                <a:cubicBezTo>
                  <a:pt x="10557245" y="199619"/>
                  <a:pt x="10557245" y="199619"/>
                  <a:pt x="10557245" y="199619"/>
                </a:cubicBezTo>
                <a:cubicBezTo>
                  <a:pt x="10553944" y="203857"/>
                  <a:pt x="10553944" y="203857"/>
                  <a:pt x="10553944" y="203857"/>
                </a:cubicBezTo>
                <a:cubicBezTo>
                  <a:pt x="10550643" y="208564"/>
                  <a:pt x="10550643" y="208564"/>
                  <a:pt x="10550643" y="208564"/>
                </a:cubicBezTo>
                <a:cubicBezTo>
                  <a:pt x="10546874" y="209969"/>
                  <a:pt x="10546874" y="209969"/>
                  <a:pt x="10546874" y="209969"/>
                </a:cubicBezTo>
                <a:cubicBezTo>
                  <a:pt x="10543573" y="210927"/>
                  <a:pt x="10543573" y="210927"/>
                  <a:pt x="10543573" y="210927"/>
                </a:cubicBezTo>
                <a:cubicBezTo>
                  <a:pt x="10539825" y="212333"/>
                  <a:pt x="10539825" y="212333"/>
                  <a:pt x="10539825" y="212333"/>
                </a:cubicBezTo>
                <a:cubicBezTo>
                  <a:pt x="10536524" y="213738"/>
                  <a:pt x="10536524" y="213738"/>
                  <a:pt x="10536524" y="213738"/>
                </a:cubicBezTo>
                <a:cubicBezTo>
                  <a:pt x="10532755" y="215144"/>
                  <a:pt x="10532755" y="215144"/>
                  <a:pt x="10532755" y="215144"/>
                </a:cubicBezTo>
                <a:cubicBezTo>
                  <a:pt x="10529454" y="216102"/>
                  <a:pt x="10529454" y="216102"/>
                  <a:pt x="10529454" y="216102"/>
                </a:cubicBezTo>
                <a:cubicBezTo>
                  <a:pt x="10526153" y="217508"/>
                  <a:pt x="10526153" y="217508"/>
                  <a:pt x="10526153" y="217508"/>
                </a:cubicBezTo>
                <a:cubicBezTo>
                  <a:pt x="10522405" y="218913"/>
                  <a:pt x="10522405" y="218913"/>
                  <a:pt x="10522405" y="218913"/>
                </a:cubicBezTo>
                <a:lnTo>
                  <a:pt x="10529454" y="213270"/>
                </a:lnTo>
                <a:cubicBezTo>
                  <a:pt x="10536524" y="207158"/>
                  <a:pt x="10536524" y="207158"/>
                  <a:pt x="10536524" y="207158"/>
                </a:cubicBezTo>
                <a:cubicBezTo>
                  <a:pt x="10543105" y="201515"/>
                  <a:pt x="10543105" y="201515"/>
                  <a:pt x="10543105" y="201515"/>
                </a:cubicBezTo>
                <a:cubicBezTo>
                  <a:pt x="10550175" y="195850"/>
                  <a:pt x="10550175" y="195850"/>
                  <a:pt x="10550175" y="195850"/>
                </a:cubicBezTo>
                <a:cubicBezTo>
                  <a:pt x="10556777" y="189738"/>
                  <a:pt x="10556777" y="189738"/>
                  <a:pt x="10556777" y="189738"/>
                </a:cubicBezTo>
                <a:cubicBezTo>
                  <a:pt x="10563826" y="184095"/>
                  <a:pt x="10563826" y="184095"/>
                  <a:pt x="10563826" y="184095"/>
                </a:cubicBezTo>
                <a:cubicBezTo>
                  <a:pt x="10570875" y="178452"/>
                  <a:pt x="10570875" y="178452"/>
                  <a:pt x="10570875" y="178452"/>
                </a:cubicBezTo>
                <a:cubicBezTo>
                  <a:pt x="10577477" y="172318"/>
                  <a:pt x="10577477" y="172318"/>
                  <a:pt x="10577477" y="172318"/>
                </a:cubicBezTo>
                <a:close/>
                <a:moveTo>
                  <a:pt x="10733258" y="164311"/>
                </a:moveTo>
                <a:cubicBezTo>
                  <a:pt x="10741266" y="167143"/>
                  <a:pt x="10741266" y="167143"/>
                  <a:pt x="10741266" y="167143"/>
                </a:cubicBezTo>
                <a:cubicBezTo>
                  <a:pt x="10749741" y="170423"/>
                  <a:pt x="10749741" y="170423"/>
                  <a:pt x="10749741" y="170423"/>
                </a:cubicBezTo>
                <a:cubicBezTo>
                  <a:pt x="10758217" y="173255"/>
                  <a:pt x="10758217" y="173255"/>
                  <a:pt x="10758217" y="173255"/>
                </a:cubicBezTo>
                <a:cubicBezTo>
                  <a:pt x="10766672" y="176556"/>
                  <a:pt x="10766672" y="176556"/>
                  <a:pt x="10766672" y="176556"/>
                </a:cubicBezTo>
                <a:cubicBezTo>
                  <a:pt x="10775169" y="179389"/>
                  <a:pt x="10775169" y="179389"/>
                  <a:pt x="10775169" y="179389"/>
                </a:cubicBezTo>
                <a:cubicBezTo>
                  <a:pt x="10783155" y="182221"/>
                  <a:pt x="10783155" y="182221"/>
                  <a:pt x="10783155" y="182221"/>
                </a:cubicBezTo>
                <a:cubicBezTo>
                  <a:pt x="10791631" y="185500"/>
                  <a:pt x="10791631" y="185500"/>
                  <a:pt x="10791631" y="185500"/>
                </a:cubicBezTo>
                <a:cubicBezTo>
                  <a:pt x="10800107" y="188333"/>
                  <a:pt x="10800107" y="188333"/>
                  <a:pt x="10800107" y="188333"/>
                </a:cubicBezTo>
                <a:lnTo>
                  <a:pt x="10795869" y="189738"/>
                </a:lnTo>
                <a:cubicBezTo>
                  <a:pt x="10791163" y="190675"/>
                  <a:pt x="10791163" y="190675"/>
                  <a:pt x="10791163" y="190675"/>
                </a:cubicBezTo>
                <a:cubicBezTo>
                  <a:pt x="10786925" y="192102"/>
                  <a:pt x="10786925" y="192102"/>
                  <a:pt x="10786925" y="192102"/>
                </a:cubicBezTo>
                <a:cubicBezTo>
                  <a:pt x="10782687" y="193018"/>
                  <a:pt x="10782687" y="193018"/>
                  <a:pt x="10782687" y="193018"/>
                </a:cubicBezTo>
                <a:cubicBezTo>
                  <a:pt x="10778449" y="194445"/>
                  <a:pt x="10778449" y="194445"/>
                  <a:pt x="10778449" y="194445"/>
                </a:cubicBezTo>
                <a:cubicBezTo>
                  <a:pt x="10773742" y="195382"/>
                  <a:pt x="10773742" y="195382"/>
                  <a:pt x="10773742" y="195382"/>
                </a:cubicBezTo>
                <a:cubicBezTo>
                  <a:pt x="10769504" y="196787"/>
                  <a:pt x="10769504" y="196787"/>
                  <a:pt x="10769504" y="196787"/>
                </a:cubicBezTo>
                <a:cubicBezTo>
                  <a:pt x="10765266" y="198214"/>
                  <a:pt x="10765266" y="198214"/>
                  <a:pt x="10765266" y="198214"/>
                </a:cubicBezTo>
                <a:cubicBezTo>
                  <a:pt x="10761028" y="193976"/>
                  <a:pt x="10761028" y="193976"/>
                  <a:pt x="10761028" y="193976"/>
                </a:cubicBezTo>
                <a:cubicBezTo>
                  <a:pt x="10757259" y="189738"/>
                  <a:pt x="10757259" y="189738"/>
                  <a:pt x="10757259" y="189738"/>
                </a:cubicBezTo>
                <a:cubicBezTo>
                  <a:pt x="10753042" y="185500"/>
                  <a:pt x="10753042" y="185500"/>
                  <a:pt x="10753042" y="185500"/>
                </a:cubicBezTo>
                <a:cubicBezTo>
                  <a:pt x="10749273" y="181263"/>
                  <a:pt x="10749273" y="181263"/>
                  <a:pt x="10749273" y="181263"/>
                </a:cubicBezTo>
                <a:cubicBezTo>
                  <a:pt x="10745035" y="177025"/>
                  <a:pt x="10745035" y="177025"/>
                  <a:pt x="10745035" y="177025"/>
                </a:cubicBezTo>
                <a:cubicBezTo>
                  <a:pt x="10741266" y="172787"/>
                  <a:pt x="10741266" y="172787"/>
                  <a:pt x="10741266" y="172787"/>
                </a:cubicBezTo>
                <a:cubicBezTo>
                  <a:pt x="10737028" y="168549"/>
                  <a:pt x="10737028" y="168549"/>
                  <a:pt x="10737028" y="168549"/>
                </a:cubicBezTo>
                <a:cubicBezTo>
                  <a:pt x="10733258" y="164311"/>
                  <a:pt x="10733258" y="164311"/>
                  <a:pt x="10733258" y="164311"/>
                </a:cubicBezTo>
                <a:close/>
                <a:moveTo>
                  <a:pt x="10588295" y="163843"/>
                </a:moveTo>
                <a:cubicBezTo>
                  <a:pt x="10593002" y="163843"/>
                  <a:pt x="10593002" y="163843"/>
                  <a:pt x="10593002" y="163843"/>
                </a:cubicBezTo>
                <a:cubicBezTo>
                  <a:pt x="10597240" y="164311"/>
                  <a:pt x="10597240" y="164311"/>
                  <a:pt x="10597240" y="164311"/>
                </a:cubicBezTo>
                <a:cubicBezTo>
                  <a:pt x="10601477" y="164780"/>
                  <a:pt x="10601477" y="164780"/>
                  <a:pt x="10601477" y="164780"/>
                </a:cubicBezTo>
                <a:cubicBezTo>
                  <a:pt x="10605715" y="165269"/>
                  <a:pt x="10605715" y="165269"/>
                  <a:pt x="10605715" y="165269"/>
                </a:cubicBezTo>
                <a:cubicBezTo>
                  <a:pt x="10609953" y="165738"/>
                  <a:pt x="10609953" y="165738"/>
                  <a:pt x="10609953" y="165738"/>
                </a:cubicBezTo>
                <a:cubicBezTo>
                  <a:pt x="10614191" y="166206"/>
                  <a:pt x="10614191" y="166206"/>
                  <a:pt x="10614191" y="166206"/>
                </a:cubicBezTo>
                <a:cubicBezTo>
                  <a:pt x="10618429" y="166206"/>
                  <a:pt x="10618429" y="166206"/>
                  <a:pt x="10618429" y="166206"/>
                </a:cubicBezTo>
                <a:cubicBezTo>
                  <a:pt x="10623136" y="166675"/>
                  <a:pt x="10623136" y="166675"/>
                  <a:pt x="10623136" y="166675"/>
                </a:cubicBezTo>
                <a:cubicBezTo>
                  <a:pt x="10623136" y="167143"/>
                  <a:pt x="10623136" y="167143"/>
                  <a:pt x="10623136" y="167143"/>
                </a:cubicBezTo>
                <a:lnTo>
                  <a:pt x="10623136" y="167612"/>
                </a:lnTo>
                <a:cubicBezTo>
                  <a:pt x="10623136" y="167612"/>
                  <a:pt x="10623136" y="167612"/>
                  <a:pt x="10623136" y="168080"/>
                </a:cubicBezTo>
                <a:cubicBezTo>
                  <a:pt x="10623136" y="168549"/>
                  <a:pt x="10623136" y="168549"/>
                  <a:pt x="10623136" y="168549"/>
                </a:cubicBezTo>
                <a:lnTo>
                  <a:pt x="10623136" y="169039"/>
                </a:lnTo>
                <a:cubicBezTo>
                  <a:pt x="10623136" y="169039"/>
                  <a:pt x="10623136" y="169039"/>
                  <a:pt x="10623604" y="169507"/>
                </a:cubicBezTo>
                <a:cubicBezTo>
                  <a:pt x="10615128" y="174192"/>
                  <a:pt x="10615128" y="174192"/>
                  <a:pt x="10615128" y="174192"/>
                </a:cubicBezTo>
                <a:cubicBezTo>
                  <a:pt x="10607121" y="178452"/>
                  <a:pt x="10607121" y="178452"/>
                  <a:pt x="10607121" y="178452"/>
                </a:cubicBezTo>
                <a:cubicBezTo>
                  <a:pt x="10598666" y="183137"/>
                  <a:pt x="10598666" y="183137"/>
                  <a:pt x="10598666" y="183137"/>
                </a:cubicBezTo>
                <a:cubicBezTo>
                  <a:pt x="10590169" y="187374"/>
                  <a:pt x="10590169" y="187374"/>
                  <a:pt x="10590169" y="187374"/>
                </a:cubicBezTo>
                <a:cubicBezTo>
                  <a:pt x="10582183" y="191634"/>
                  <a:pt x="10582183" y="191634"/>
                  <a:pt x="10582183" y="191634"/>
                </a:cubicBezTo>
                <a:cubicBezTo>
                  <a:pt x="10573707" y="196319"/>
                  <a:pt x="10573707" y="196319"/>
                  <a:pt x="10573707" y="196319"/>
                </a:cubicBezTo>
                <a:cubicBezTo>
                  <a:pt x="10565700" y="200556"/>
                  <a:pt x="10565700" y="200556"/>
                  <a:pt x="10565700" y="200556"/>
                </a:cubicBezTo>
                <a:cubicBezTo>
                  <a:pt x="10557245" y="204816"/>
                  <a:pt x="10557245" y="204816"/>
                  <a:pt x="10557245" y="204816"/>
                </a:cubicBezTo>
                <a:cubicBezTo>
                  <a:pt x="10560993" y="199619"/>
                  <a:pt x="10560993" y="199619"/>
                  <a:pt x="10560993" y="199619"/>
                </a:cubicBezTo>
                <a:cubicBezTo>
                  <a:pt x="10565231" y="194445"/>
                  <a:pt x="10565231" y="194445"/>
                  <a:pt x="10565231" y="194445"/>
                </a:cubicBezTo>
                <a:cubicBezTo>
                  <a:pt x="10569001" y="189270"/>
                  <a:pt x="10569001" y="189270"/>
                  <a:pt x="10569001" y="189270"/>
                </a:cubicBezTo>
                <a:cubicBezTo>
                  <a:pt x="10572770" y="184095"/>
                  <a:pt x="10572770" y="184095"/>
                  <a:pt x="10572770" y="184095"/>
                </a:cubicBezTo>
                <a:cubicBezTo>
                  <a:pt x="10577008" y="179389"/>
                  <a:pt x="10577008" y="179389"/>
                  <a:pt x="10577008" y="179389"/>
                </a:cubicBezTo>
                <a:cubicBezTo>
                  <a:pt x="10580756" y="174192"/>
                  <a:pt x="10580756" y="174192"/>
                  <a:pt x="10580756" y="174192"/>
                </a:cubicBezTo>
                <a:lnTo>
                  <a:pt x="10584526" y="169039"/>
                </a:lnTo>
                <a:cubicBezTo>
                  <a:pt x="10588295" y="163843"/>
                  <a:pt x="10588295" y="163843"/>
                  <a:pt x="10588295" y="163843"/>
                </a:cubicBezTo>
                <a:close/>
                <a:moveTo>
                  <a:pt x="10727146" y="162906"/>
                </a:moveTo>
                <a:cubicBezTo>
                  <a:pt x="10731363" y="167143"/>
                  <a:pt x="10731363" y="167143"/>
                  <a:pt x="10731363" y="167143"/>
                </a:cubicBezTo>
                <a:lnTo>
                  <a:pt x="10735622" y="171381"/>
                </a:lnTo>
                <a:cubicBezTo>
                  <a:pt x="10739860" y="176088"/>
                  <a:pt x="10739860" y="176088"/>
                  <a:pt x="10739860" y="176088"/>
                </a:cubicBezTo>
                <a:cubicBezTo>
                  <a:pt x="10744077" y="180326"/>
                  <a:pt x="10744077" y="180326"/>
                  <a:pt x="10744077" y="180326"/>
                </a:cubicBezTo>
                <a:cubicBezTo>
                  <a:pt x="10748315" y="185032"/>
                  <a:pt x="10748315" y="185032"/>
                  <a:pt x="10748315" y="185032"/>
                </a:cubicBezTo>
                <a:cubicBezTo>
                  <a:pt x="10752574" y="189270"/>
                  <a:pt x="10752574" y="189270"/>
                  <a:pt x="10752574" y="189270"/>
                </a:cubicBezTo>
                <a:cubicBezTo>
                  <a:pt x="10756790" y="193508"/>
                  <a:pt x="10756790" y="193508"/>
                  <a:pt x="10756790" y="193508"/>
                </a:cubicBezTo>
                <a:cubicBezTo>
                  <a:pt x="10761028" y="198214"/>
                  <a:pt x="10761028" y="198214"/>
                  <a:pt x="10761028" y="198214"/>
                </a:cubicBezTo>
                <a:cubicBezTo>
                  <a:pt x="10753958" y="198214"/>
                  <a:pt x="10753958" y="198214"/>
                  <a:pt x="10753958" y="198214"/>
                </a:cubicBezTo>
                <a:cubicBezTo>
                  <a:pt x="10746909" y="197745"/>
                  <a:pt x="10746909" y="197745"/>
                  <a:pt x="10746909" y="197745"/>
                </a:cubicBezTo>
                <a:cubicBezTo>
                  <a:pt x="10739860" y="197745"/>
                  <a:pt x="10739860" y="197745"/>
                  <a:pt x="10739860" y="197745"/>
                </a:cubicBezTo>
                <a:cubicBezTo>
                  <a:pt x="10733258" y="197745"/>
                  <a:pt x="10733258" y="197745"/>
                  <a:pt x="10733258" y="197745"/>
                </a:cubicBezTo>
                <a:cubicBezTo>
                  <a:pt x="10726209" y="197277"/>
                  <a:pt x="10726209" y="197277"/>
                  <a:pt x="10726209" y="197277"/>
                </a:cubicBezTo>
                <a:cubicBezTo>
                  <a:pt x="10719139" y="197277"/>
                  <a:pt x="10719139" y="197277"/>
                  <a:pt x="10719139" y="197277"/>
                </a:cubicBezTo>
                <a:cubicBezTo>
                  <a:pt x="10712069" y="197277"/>
                  <a:pt x="10712069" y="197277"/>
                  <a:pt x="10712069" y="197277"/>
                </a:cubicBezTo>
                <a:cubicBezTo>
                  <a:pt x="10705019" y="197277"/>
                  <a:pt x="10705019" y="197277"/>
                  <a:pt x="10705019" y="197277"/>
                </a:cubicBezTo>
                <a:cubicBezTo>
                  <a:pt x="10705019" y="196787"/>
                  <a:pt x="10705019" y="196787"/>
                  <a:pt x="10705019" y="196319"/>
                </a:cubicBezTo>
                <a:cubicBezTo>
                  <a:pt x="10705019" y="195850"/>
                  <a:pt x="10705019" y="195850"/>
                  <a:pt x="10705019" y="195382"/>
                </a:cubicBezTo>
                <a:lnTo>
                  <a:pt x="10704551" y="194913"/>
                </a:lnTo>
                <a:cubicBezTo>
                  <a:pt x="10704551" y="194445"/>
                  <a:pt x="10704551" y="194445"/>
                  <a:pt x="10704551" y="193976"/>
                </a:cubicBezTo>
                <a:cubicBezTo>
                  <a:pt x="10704082" y="193976"/>
                  <a:pt x="10704082" y="193508"/>
                  <a:pt x="10704082" y="193508"/>
                </a:cubicBezTo>
                <a:cubicBezTo>
                  <a:pt x="10704082" y="193018"/>
                  <a:pt x="10703614" y="193018"/>
                  <a:pt x="10703614" y="192549"/>
                </a:cubicBezTo>
                <a:lnTo>
                  <a:pt x="10703124" y="192102"/>
                </a:lnTo>
                <a:cubicBezTo>
                  <a:pt x="10703124" y="191634"/>
                  <a:pt x="10702656" y="191634"/>
                  <a:pt x="10702656" y="191634"/>
                </a:cubicBezTo>
                <a:cubicBezTo>
                  <a:pt x="10705957" y="187864"/>
                  <a:pt x="10705957" y="187864"/>
                  <a:pt x="10705957" y="187864"/>
                </a:cubicBezTo>
                <a:cubicBezTo>
                  <a:pt x="10708789" y="184095"/>
                  <a:pt x="10708789" y="184095"/>
                  <a:pt x="10708789" y="184095"/>
                </a:cubicBezTo>
                <a:cubicBezTo>
                  <a:pt x="10712069" y="180794"/>
                  <a:pt x="10712069" y="180794"/>
                  <a:pt x="10712069" y="180794"/>
                </a:cubicBezTo>
                <a:cubicBezTo>
                  <a:pt x="10714901" y="177025"/>
                  <a:pt x="10714901" y="177025"/>
                  <a:pt x="10714901" y="177025"/>
                </a:cubicBezTo>
                <a:cubicBezTo>
                  <a:pt x="10718202" y="173724"/>
                  <a:pt x="10718202" y="173724"/>
                  <a:pt x="10718202" y="173724"/>
                </a:cubicBezTo>
                <a:cubicBezTo>
                  <a:pt x="10721034" y="169955"/>
                  <a:pt x="10721034" y="169955"/>
                  <a:pt x="10721034" y="169955"/>
                </a:cubicBezTo>
                <a:cubicBezTo>
                  <a:pt x="10723845" y="166206"/>
                  <a:pt x="10723845" y="166206"/>
                  <a:pt x="10723845" y="166206"/>
                </a:cubicBezTo>
                <a:cubicBezTo>
                  <a:pt x="10727146" y="162906"/>
                  <a:pt x="10727146" y="162906"/>
                  <a:pt x="10727146" y="162906"/>
                </a:cubicBezTo>
                <a:close/>
                <a:moveTo>
                  <a:pt x="10723377" y="161969"/>
                </a:moveTo>
                <a:lnTo>
                  <a:pt x="10720566" y="165738"/>
                </a:lnTo>
                <a:cubicBezTo>
                  <a:pt x="10717733" y="169039"/>
                  <a:pt x="10717733" y="169039"/>
                  <a:pt x="10717733" y="169039"/>
                </a:cubicBezTo>
                <a:cubicBezTo>
                  <a:pt x="10714432" y="172318"/>
                  <a:pt x="10714432" y="172318"/>
                  <a:pt x="10714432" y="172318"/>
                </a:cubicBezTo>
                <a:cubicBezTo>
                  <a:pt x="10711621" y="175619"/>
                  <a:pt x="10711621" y="175619"/>
                  <a:pt x="10711621" y="175619"/>
                </a:cubicBezTo>
                <a:cubicBezTo>
                  <a:pt x="10708789" y="178920"/>
                  <a:pt x="10708789" y="178920"/>
                  <a:pt x="10708789" y="178920"/>
                </a:cubicBezTo>
                <a:cubicBezTo>
                  <a:pt x="10705957" y="182668"/>
                  <a:pt x="10705957" y="182668"/>
                  <a:pt x="10705957" y="182668"/>
                </a:cubicBezTo>
                <a:cubicBezTo>
                  <a:pt x="10703124" y="185969"/>
                  <a:pt x="10703124" y="185969"/>
                  <a:pt x="10703124" y="185969"/>
                </a:cubicBezTo>
                <a:cubicBezTo>
                  <a:pt x="10700313" y="189270"/>
                  <a:pt x="10700313" y="189270"/>
                  <a:pt x="10700313" y="189270"/>
                </a:cubicBezTo>
                <a:cubicBezTo>
                  <a:pt x="10699845" y="189270"/>
                  <a:pt x="10699845" y="188801"/>
                  <a:pt x="10699355" y="188801"/>
                </a:cubicBezTo>
                <a:cubicBezTo>
                  <a:pt x="10699355" y="188801"/>
                  <a:pt x="10699355" y="188801"/>
                  <a:pt x="10698907" y="188333"/>
                </a:cubicBezTo>
                <a:lnTo>
                  <a:pt x="10698439" y="188333"/>
                </a:lnTo>
                <a:cubicBezTo>
                  <a:pt x="10697970" y="188333"/>
                  <a:pt x="10697970" y="187864"/>
                  <a:pt x="10697481" y="187864"/>
                </a:cubicBezTo>
                <a:lnTo>
                  <a:pt x="10697012" y="187864"/>
                </a:lnTo>
                <a:cubicBezTo>
                  <a:pt x="10696544" y="187864"/>
                  <a:pt x="10696075" y="187864"/>
                  <a:pt x="10696075" y="187864"/>
                </a:cubicBezTo>
                <a:cubicBezTo>
                  <a:pt x="10695607" y="187864"/>
                  <a:pt x="10695607" y="187374"/>
                  <a:pt x="10695138" y="187374"/>
                </a:cubicBezTo>
                <a:lnTo>
                  <a:pt x="10694670" y="187374"/>
                </a:lnTo>
                <a:cubicBezTo>
                  <a:pt x="10694201" y="187374"/>
                  <a:pt x="10693711" y="187374"/>
                  <a:pt x="10693264" y="187864"/>
                </a:cubicBezTo>
                <a:cubicBezTo>
                  <a:pt x="10692795" y="187864"/>
                  <a:pt x="10692327" y="187864"/>
                  <a:pt x="10691858" y="187864"/>
                </a:cubicBezTo>
                <a:cubicBezTo>
                  <a:pt x="10691390" y="187864"/>
                  <a:pt x="10690921" y="188333"/>
                  <a:pt x="10690453" y="188333"/>
                </a:cubicBezTo>
                <a:cubicBezTo>
                  <a:pt x="10690453" y="188333"/>
                  <a:pt x="10689963" y="188801"/>
                  <a:pt x="10689495" y="188801"/>
                </a:cubicBezTo>
                <a:cubicBezTo>
                  <a:pt x="10689047" y="188801"/>
                  <a:pt x="10688579" y="189270"/>
                  <a:pt x="10688579" y="189270"/>
                </a:cubicBezTo>
                <a:cubicBezTo>
                  <a:pt x="10688089" y="189738"/>
                  <a:pt x="10687621" y="189738"/>
                  <a:pt x="10687621" y="190207"/>
                </a:cubicBezTo>
                <a:cubicBezTo>
                  <a:pt x="10687152" y="190675"/>
                  <a:pt x="10686683" y="190675"/>
                  <a:pt x="10686683" y="191144"/>
                </a:cubicBezTo>
                <a:cubicBezTo>
                  <a:pt x="10686215" y="191144"/>
                  <a:pt x="10686215" y="191634"/>
                  <a:pt x="10685746" y="192102"/>
                </a:cubicBezTo>
                <a:cubicBezTo>
                  <a:pt x="10680550" y="189270"/>
                  <a:pt x="10680550" y="189270"/>
                  <a:pt x="10680550" y="189270"/>
                </a:cubicBezTo>
                <a:cubicBezTo>
                  <a:pt x="10675396" y="186437"/>
                  <a:pt x="10675396" y="186437"/>
                  <a:pt x="10675396" y="186437"/>
                </a:cubicBezTo>
                <a:cubicBezTo>
                  <a:pt x="10670200" y="183605"/>
                  <a:pt x="10670200" y="183605"/>
                  <a:pt x="10670200" y="183605"/>
                </a:cubicBezTo>
                <a:cubicBezTo>
                  <a:pt x="10665025" y="180794"/>
                  <a:pt x="10665025" y="180794"/>
                  <a:pt x="10665025" y="180794"/>
                </a:cubicBezTo>
                <a:cubicBezTo>
                  <a:pt x="10659850" y="177962"/>
                  <a:pt x="10659850" y="177962"/>
                  <a:pt x="10659850" y="177962"/>
                </a:cubicBezTo>
                <a:cubicBezTo>
                  <a:pt x="10654675" y="175151"/>
                  <a:pt x="10654675" y="175151"/>
                  <a:pt x="10654675" y="175151"/>
                </a:cubicBezTo>
                <a:cubicBezTo>
                  <a:pt x="10649500" y="172318"/>
                  <a:pt x="10649500" y="172318"/>
                  <a:pt x="10649500" y="172318"/>
                </a:cubicBezTo>
                <a:cubicBezTo>
                  <a:pt x="10643857" y="169955"/>
                  <a:pt x="10643857" y="169955"/>
                  <a:pt x="10643857" y="169955"/>
                </a:cubicBezTo>
                <a:cubicBezTo>
                  <a:pt x="10644325" y="169507"/>
                  <a:pt x="10644325" y="169507"/>
                  <a:pt x="10644325" y="169507"/>
                </a:cubicBezTo>
                <a:lnTo>
                  <a:pt x="10644325" y="169039"/>
                </a:lnTo>
                <a:cubicBezTo>
                  <a:pt x="10644325" y="169039"/>
                  <a:pt x="10644325" y="169039"/>
                  <a:pt x="10644325" y="168549"/>
                </a:cubicBezTo>
                <a:lnTo>
                  <a:pt x="10644325" y="168080"/>
                </a:lnTo>
                <a:cubicBezTo>
                  <a:pt x="10644325" y="168080"/>
                  <a:pt x="10644325" y="168080"/>
                  <a:pt x="10644325" y="167612"/>
                </a:cubicBezTo>
                <a:cubicBezTo>
                  <a:pt x="10644325" y="167612"/>
                  <a:pt x="10644325" y="167612"/>
                  <a:pt x="10644773" y="167612"/>
                </a:cubicBezTo>
                <a:cubicBezTo>
                  <a:pt x="10644773" y="167143"/>
                  <a:pt x="10644773" y="167143"/>
                  <a:pt x="10644773" y="167143"/>
                </a:cubicBezTo>
                <a:cubicBezTo>
                  <a:pt x="10654675" y="166675"/>
                  <a:pt x="10654675" y="166675"/>
                  <a:pt x="10654675" y="166675"/>
                </a:cubicBezTo>
                <a:cubicBezTo>
                  <a:pt x="10664088" y="165738"/>
                  <a:pt x="10664088" y="165738"/>
                  <a:pt x="10664088" y="165738"/>
                </a:cubicBezTo>
                <a:cubicBezTo>
                  <a:pt x="10673970" y="165269"/>
                  <a:pt x="10673970" y="165269"/>
                  <a:pt x="10673970" y="165269"/>
                </a:cubicBezTo>
                <a:cubicBezTo>
                  <a:pt x="10683851" y="164780"/>
                  <a:pt x="10683851" y="164780"/>
                  <a:pt x="10683851" y="164780"/>
                </a:cubicBezTo>
                <a:cubicBezTo>
                  <a:pt x="10693711" y="163843"/>
                  <a:pt x="10693711" y="163843"/>
                  <a:pt x="10693711" y="163843"/>
                </a:cubicBezTo>
                <a:cubicBezTo>
                  <a:pt x="10703614" y="163374"/>
                  <a:pt x="10703614" y="163374"/>
                  <a:pt x="10703614" y="163374"/>
                </a:cubicBezTo>
                <a:cubicBezTo>
                  <a:pt x="10713495" y="162906"/>
                  <a:pt x="10713495" y="162906"/>
                  <a:pt x="10713495" y="162906"/>
                </a:cubicBezTo>
                <a:cubicBezTo>
                  <a:pt x="10723377" y="161969"/>
                  <a:pt x="10723377" y="161969"/>
                  <a:pt x="10723377" y="161969"/>
                </a:cubicBezTo>
                <a:close/>
                <a:moveTo>
                  <a:pt x="10777980" y="159626"/>
                </a:moveTo>
                <a:lnTo>
                  <a:pt x="10785051" y="164311"/>
                </a:lnTo>
                <a:cubicBezTo>
                  <a:pt x="10792100" y="169039"/>
                  <a:pt x="10792100" y="169039"/>
                  <a:pt x="10792100" y="169039"/>
                </a:cubicBezTo>
                <a:cubicBezTo>
                  <a:pt x="10799638" y="173255"/>
                  <a:pt x="10799638" y="173255"/>
                  <a:pt x="10799638" y="173255"/>
                </a:cubicBezTo>
                <a:cubicBezTo>
                  <a:pt x="10806687" y="177962"/>
                  <a:pt x="10806687" y="177962"/>
                  <a:pt x="10806687" y="177962"/>
                </a:cubicBezTo>
                <a:cubicBezTo>
                  <a:pt x="10813758" y="182668"/>
                  <a:pt x="10813758" y="182668"/>
                  <a:pt x="10813758" y="182668"/>
                </a:cubicBezTo>
                <a:cubicBezTo>
                  <a:pt x="10821275" y="187374"/>
                  <a:pt x="10821275" y="187374"/>
                  <a:pt x="10821275" y="187374"/>
                </a:cubicBezTo>
                <a:cubicBezTo>
                  <a:pt x="10828346" y="191634"/>
                  <a:pt x="10828346" y="191634"/>
                  <a:pt x="10828346" y="191634"/>
                </a:cubicBezTo>
                <a:cubicBezTo>
                  <a:pt x="10835416" y="196319"/>
                  <a:pt x="10835416" y="196319"/>
                  <a:pt x="10835416" y="196319"/>
                </a:cubicBezTo>
                <a:cubicBezTo>
                  <a:pt x="10832115" y="195382"/>
                  <a:pt x="10832115" y="195382"/>
                  <a:pt x="10832115" y="195382"/>
                </a:cubicBezTo>
                <a:cubicBezTo>
                  <a:pt x="10828346" y="193976"/>
                  <a:pt x="10828346" y="193976"/>
                  <a:pt x="10828346" y="193976"/>
                </a:cubicBezTo>
                <a:cubicBezTo>
                  <a:pt x="10824576" y="193018"/>
                  <a:pt x="10824576" y="193018"/>
                  <a:pt x="10824576" y="193018"/>
                </a:cubicBezTo>
                <a:cubicBezTo>
                  <a:pt x="10820828" y="191634"/>
                  <a:pt x="10820828" y="191634"/>
                  <a:pt x="10820828" y="191634"/>
                </a:cubicBezTo>
                <a:cubicBezTo>
                  <a:pt x="10817527" y="190675"/>
                  <a:pt x="10817527" y="190675"/>
                  <a:pt x="10817527" y="190675"/>
                </a:cubicBezTo>
                <a:cubicBezTo>
                  <a:pt x="10813758" y="189270"/>
                  <a:pt x="10813758" y="189270"/>
                  <a:pt x="10813758" y="189270"/>
                </a:cubicBezTo>
                <a:cubicBezTo>
                  <a:pt x="10809988" y="188333"/>
                  <a:pt x="10809988" y="188333"/>
                  <a:pt x="10809988" y="188333"/>
                </a:cubicBezTo>
                <a:cubicBezTo>
                  <a:pt x="10806219" y="187374"/>
                  <a:pt x="10806219" y="187374"/>
                  <a:pt x="10806219" y="187374"/>
                </a:cubicBezTo>
                <a:cubicBezTo>
                  <a:pt x="10802918" y="183605"/>
                  <a:pt x="10802918" y="183605"/>
                  <a:pt x="10802918" y="183605"/>
                </a:cubicBezTo>
                <a:cubicBezTo>
                  <a:pt x="10799149" y="180326"/>
                  <a:pt x="10799149" y="180326"/>
                  <a:pt x="10799149" y="180326"/>
                </a:cubicBezTo>
                <a:cubicBezTo>
                  <a:pt x="10795869" y="177025"/>
                  <a:pt x="10795869" y="177025"/>
                  <a:pt x="10795869" y="177025"/>
                </a:cubicBezTo>
                <a:cubicBezTo>
                  <a:pt x="10792100" y="173255"/>
                  <a:pt x="10792100" y="173255"/>
                  <a:pt x="10792100" y="173255"/>
                </a:cubicBezTo>
                <a:cubicBezTo>
                  <a:pt x="10788351" y="169955"/>
                  <a:pt x="10788351" y="169955"/>
                  <a:pt x="10788351" y="169955"/>
                </a:cubicBezTo>
                <a:cubicBezTo>
                  <a:pt x="10785051" y="166675"/>
                  <a:pt x="10785051" y="166675"/>
                  <a:pt x="10785051" y="166675"/>
                </a:cubicBezTo>
                <a:cubicBezTo>
                  <a:pt x="10781281" y="163374"/>
                  <a:pt x="10781281" y="163374"/>
                  <a:pt x="10781281" y="163374"/>
                </a:cubicBezTo>
                <a:cubicBezTo>
                  <a:pt x="10777980" y="159626"/>
                  <a:pt x="10777980" y="159626"/>
                  <a:pt x="10777980" y="159626"/>
                </a:cubicBezTo>
                <a:close/>
                <a:moveTo>
                  <a:pt x="10764329" y="151598"/>
                </a:moveTo>
                <a:cubicBezTo>
                  <a:pt x="10768567" y="155367"/>
                  <a:pt x="10768567" y="155367"/>
                  <a:pt x="10768567" y="155367"/>
                </a:cubicBezTo>
                <a:cubicBezTo>
                  <a:pt x="10772805" y="159626"/>
                  <a:pt x="10772805" y="159626"/>
                  <a:pt x="10772805" y="159626"/>
                </a:cubicBezTo>
                <a:cubicBezTo>
                  <a:pt x="10777022" y="163843"/>
                  <a:pt x="10777022" y="163843"/>
                  <a:pt x="10777022" y="163843"/>
                </a:cubicBezTo>
                <a:cubicBezTo>
                  <a:pt x="10781750" y="168080"/>
                  <a:pt x="10781750" y="168080"/>
                  <a:pt x="10781750" y="168080"/>
                </a:cubicBezTo>
                <a:cubicBezTo>
                  <a:pt x="10785988" y="171850"/>
                  <a:pt x="10785988" y="171850"/>
                  <a:pt x="10785988" y="171850"/>
                </a:cubicBezTo>
                <a:cubicBezTo>
                  <a:pt x="10790226" y="176088"/>
                  <a:pt x="10790226" y="176088"/>
                  <a:pt x="10790226" y="176088"/>
                </a:cubicBezTo>
                <a:cubicBezTo>
                  <a:pt x="10794463" y="180326"/>
                  <a:pt x="10794463" y="180326"/>
                  <a:pt x="10794463" y="180326"/>
                </a:cubicBezTo>
                <a:cubicBezTo>
                  <a:pt x="10798680" y="184563"/>
                  <a:pt x="10798680" y="184563"/>
                  <a:pt x="10798680" y="184563"/>
                </a:cubicBezTo>
                <a:cubicBezTo>
                  <a:pt x="10790694" y="181263"/>
                  <a:pt x="10790694" y="181263"/>
                  <a:pt x="10790694" y="181263"/>
                </a:cubicBezTo>
                <a:cubicBezTo>
                  <a:pt x="10782218" y="178452"/>
                  <a:pt x="10782218" y="178452"/>
                  <a:pt x="10782218" y="178452"/>
                </a:cubicBezTo>
                <a:cubicBezTo>
                  <a:pt x="10773742" y="175619"/>
                  <a:pt x="10773742" y="175619"/>
                  <a:pt x="10773742" y="175619"/>
                </a:cubicBezTo>
                <a:cubicBezTo>
                  <a:pt x="10765735" y="172318"/>
                  <a:pt x="10765735" y="172318"/>
                  <a:pt x="10765735" y="172318"/>
                </a:cubicBezTo>
                <a:cubicBezTo>
                  <a:pt x="10757259" y="169507"/>
                  <a:pt x="10757259" y="169507"/>
                  <a:pt x="10757259" y="169507"/>
                </a:cubicBezTo>
                <a:cubicBezTo>
                  <a:pt x="10749273" y="166675"/>
                  <a:pt x="10749273" y="166675"/>
                  <a:pt x="10749273" y="166675"/>
                </a:cubicBezTo>
                <a:cubicBezTo>
                  <a:pt x="10740797" y="163374"/>
                  <a:pt x="10740797" y="163374"/>
                  <a:pt x="10740797" y="163374"/>
                </a:cubicBezTo>
                <a:cubicBezTo>
                  <a:pt x="10732321" y="160542"/>
                  <a:pt x="10732321" y="160542"/>
                  <a:pt x="10732321" y="160542"/>
                </a:cubicBezTo>
                <a:cubicBezTo>
                  <a:pt x="10736559" y="159136"/>
                  <a:pt x="10736559" y="159136"/>
                  <a:pt x="10736559" y="159136"/>
                </a:cubicBezTo>
                <a:cubicBezTo>
                  <a:pt x="10740329" y="158199"/>
                  <a:pt x="10740329" y="158199"/>
                  <a:pt x="10740329" y="158199"/>
                </a:cubicBezTo>
                <a:cubicBezTo>
                  <a:pt x="10744545" y="157262"/>
                  <a:pt x="10744545" y="157262"/>
                  <a:pt x="10744545" y="157262"/>
                </a:cubicBezTo>
                <a:cubicBezTo>
                  <a:pt x="10748315" y="155857"/>
                  <a:pt x="10748315" y="155857"/>
                  <a:pt x="10748315" y="155857"/>
                </a:cubicBezTo>
                <a:cubicBezTo>
                  <a:pt x="10752574" y="154899"/>
                  <a:pt x="10752574" y="154899"/>
                  <a:pt x="10752574" y="154899"/>
                </a:cubicBezTo>
                <a:cubicBezTo>
                  <a:pt x="10756343" y="153493"/>
                  <a:pt x="10756343" y="153493"/>
                  <a:pt x="10756343" y="153493"/>
                </a:cubicBezTo>
                <a:cubicBezTo>
                  <a:pt x="10760560" y="152556"/>
                  <a:pt x="10760560" y="152556"/>
                  <a:pt x="10760560" y="152556"/>
                </a:cubicBezTo>
                <a:close/>
                <a:moveTo>
                  <a:pt x="10661256" y="141716"/>
                </a:moveTo>
                <a:cubicBezTo>
                  <a:pt x="10658445" y="143612"/>
                  <a:pt x="10658445" y="143612"/>
                  <a:pt x="10658445" y="143612"/>
                </a:cubicBezTo>
                <a:cubicBezTo>
                  <a:pt x="10656081" y="145954"/>
                  <a:pt x="10656081" y="145954"/>
                  <a:pt x="10656081" y="145954"/>
                </a:cubicBezTo>
                <a:cubicBezTo>
                  <a:pt x="10653738" y="147828"/>
                  <a:pt x="10653738" y="147828"/>
                  <a:pt x="10653738" y="147828"/>
                </a:cubicBezTo>
                <a:cubicBezTo>
                  <a:pt x="10650906" y="149724"/>
                  <a:pt x="10650906" y="149724"/>
                  <a:pt x="10650906" y="149724"/>
                </a:cubicBezTo>
                <a:cubicBezTo>
                  <a:pt x="10648542" y="152088"/>
                  <a:pt x="10648542" y="152088"/>
                  <a:pt x="10648542" y="152088"/>
                </a:cubicBezTo>
                <a:cubicBezTo>
                  <a:pt x="10646199" y="153962"/>
                  <a:pt x="10646199" y="153962"/>
                  <a:pt x="10646199" y="153962"/>
                </a:cubicBezTo>
                <a:cubicBezTo>
                  <a:pt x="10643857" y="155857"/>
                  <a:pt x="10643857" y="155857"/>
                  <a:pt x="10643857" y="155857"/>
                </a:cubicBezTo>
                <a:cubicBezTo>
                  <a:pt x="10641024" y="158199"/>
                  <a:pt x="10641024" y="158199"/>
                  <a:pt x="10641024" y="158199"/>
                </a:cubicBezTo>
                <a:cubicBezTo>
                  <a:pt x="10641024" y="157731"/>
                  <a:pt x="10640556" y="157731"/>
                  <a:pt x="10640556" y="157262"/>
                </a:cubicBezTo>
                <a:cubicBezTo>
                  <a:pt x="10640087" y="157262"/>
                  <a:pt x="10639619" y="156794"/>
                  <a:pt x="10639619" y="156794"/>
                </a:cubicBezTo>
                <a:cubicBezTo>
                  <a:pt x="10639129" y="156794"/>
                  <a:pt x="10639129" y="156325"/>
                  <a:pt x="10638661" y="156325"/>
                </a:cubicBezTo>
                <a:cubicBezTo>
                  <a:pt x="10638192" y="156325"/>
                  <a:pt x="10638192" y="155857"/>
                  <a:pt x="10637724" y="155857"/>
                </a:cubicBezTo>
                <a:cubicBezTo>
                  <a:pt x="10637255" y="155857"/>
                  <a:pt x="10637255" y="155857"/>
                  <a:pt x="10636787" y="155367"/>
                </a:cubicBezTo>
                <a:cubicBezTo>
                  <a:pt x="10636318" y="155367"/>
                  <a:pt x="10636318" y="155367"/>
                  <a:pt x="10635850" y="155367"/>
                </a:cubicBezTo>
                <a:cubicBezTo>
                  <a:pt x="10635360" y="155367"/>
                  <a:pt x="10635360" y="155367"/>
                  <a:pt x="10634891" y="154899"/>
                </a:cubicBezTo>
                <a:cubicBezTo>
                  <a:pt x="10634444" y="154899"/>
                  <a:pt x="10633975" y="154899"/>
                  <a:pt x="10633975" y="154899"/>
                </a:cubicBezTo>
                <a:cubicBezTo>
                  <a:pt x="10633017" y="154899"/>
                  <a:pt x="10632549" y="155367"/>
                  <a:pt x="10632080" y="155367"/>
                </a:cubicBezTo>
                <a:cubicBezTo>
                  <a:pt x="10631143" y="155367"/>
                  <a:pt x="10630675" y="155367"/>
                  <a:pt x="10630206" y="155857"/>
                </a:cubicBezTo>
                <a:cubicBezTo>
                  <a:pt x="10629716" y="155857"/>
                  <a:pt x="10628779" y="156325"/>
                  <a:pt x="10628311" y="156325"/>
                </a:cubicBezTo>
                <a:cubicBezTo>
                  <a:pt x="10627842" y="156794"/>
                  <a:pt x="10627374" y="157262"/>
                  <a:pt x="10626905" y="157262"/>
                </a:cubicBezTo>
                <a:cubicBezTo>
                  <a:pt x="10626437" y="157731"/>
                  <a:pt x="10625947" y="158199"/>
                  <a:pt x="10625478" y="158668"/>
                </a:cubicBezTo>
                <a:cubicBezTo>
                  <a:pt x="10625478" y="159136"/>
                  <a:pt x="10625010" y="159626"/>
                  <a:pt x="10624563" y="160073"/>
                </a:cubicBezTo>
                <a:cubicBezTo>
                  <a:pt x="10624563" y="160542"/>
                  <a:pt x="10624073" y="161010"/>
                  <a:pt x="10623604" y="161969"/>
                </a:cubicBezTo>
                <a:cubicBezTo>
                  <a:pt x="10623604" y="162437"/>
                  <a:pt x="10623136" y="162906"/>
                  <a:pt x="10623136" y="163374"/>
                </a:cubicBezTo>
                <a:cubicBezTo>
                  <a:pt x="10619835" y="163374"/>
                  <a:pt x="10619835" y="163374"/>
                  <a:pt x="10619835" y="163374"/>
                </a:cubicBezTo>
                <a:cubicBezTo>
                  <a:pt x="10616534" y="162906"/>
                  <a:pt x="10616534" y="162906"/>
                  <a:pt x="10616534" y="162906"/>
                </a:cubicBezTo>
                <a:cubicBezTo>
                  <a:pt x="10613254" y="162437"/>
                  <a:pt x="10613254" y="162437"/>
                  <a:pt x="10613254" y="162437"/>
                </a:cubicBezTo>
                <a:cubicBezTo>
                  <a:pt x="10609953" y="162437"/>
                  <a:pt x="10609953" y="162437"/>
                  <a:pt x="10609953" y="162437"/>
                </a:cubicBezTo>
                <a:cubicBezTo>
                  <a:pt x="10606652" y="161969"/>
                  <a:pt x="10606652" y="161969"/>
                  <a:pt x="10606652" y="161969"/>
                </a:cubicBezTo>
                <a:cubicBezTo>
                  <a:pt x="10602883" y="161500"/>
                  <a:pt x="10602883" y="161500"/>
                  <a:pt x="10602883" y="161500"/>
                </a:cubicBezTo>
                <a:cubicBezTo>
                  <a:pt x="10599603" y="161500"/>
                  <a:pt x="10599603" y="161500"/>
                  <a:pt x="10599603" y="161500"/>
                </a:cubicBezTo>
                <a:cubicBezTo>
                  <a:pt x="10596302" y="161010"/>
                  <a:pt x="10596302" y="161010"/>
                  <a:pt x="10596302" y="161010"/>
                </a:cubicBezTo>
                <a:lnTo>
                  <a:pt x="10604310" y="158668"/>
                </a:lnTo>
                <a:cubicBezTo>
                  <a:pt x="10612764" y="156325"/>
                  <a:pt x="10612764" y="156325"/>
                  <a:pt x="10612764" y="156325"/>
                </a:cubicBezTo>
                <a:cubicBezTo>
                  <a:pt x="10620793" y="153962"/>
                  <a:pt x="10620793" y="153962"/>
                  <a:pt x="10620793" y="153962"/>
                </a:cubicBezTo>
                <a:cubicBezTo>
                  <a:pt x="10628779" y="151129"/>
                  <a:pt x="10628779" y="151129"/>
                  <a:pt x="10628779" y="151129"/>
                </a:cubicBezTo>
                <a:cubicBezTo>
                  <a:pt x="10636787" y="148787"/>
                  <a:pt x="10636787" y="148787"/>
                  <a:pt x="10636787" y="148787"/>
                </a:cubicBezTo>
                <a:cubicBezTo>
                  <a:pt x="10644773" y="146444"/>
                  <a:pt x="10644773" y="146444"/>
                  <a:pt x="10644773" y="146444"/>
                </a:cubicBezTo>
                <a:cubicBezTo>
                  <a:pt x="10653270" y="144080"/>
                  <a:pt x="10653270" y="144080"/>
                  <a:pt x="10653270" y="144080"/>
                </a:cubicBezTo>
                <a:cubicBezTo>
                  <a:pt x="10661256" y="141716"/>
                  <a:pt x="10661256" y="141716"/>
                  <a:pt x="10661256" y="141716"/>
                </a:cubicBezTo>
                <a:close/>
                <a:moveTo>
                  <a:pt x="10681509" y="140779"/>
                </a:moveTo>
                <a:lnTo>
                  <a:pt x="10690921" y="142185"/>
                </a:lnTo>
                <a:cubicBezTo>
                  <a:pt x="10700313" y="143143"/>
                  <a:pt x="10700313" y="143143"/>
                  <a:pt x="10700313" y="143143"/>
                </a:cubicBezTo>
                <a:cubicBezTo>
                  <a:pt x="10709726" y="144549"/>
                  <a:pt x="10709726" y="144549"/>
                  <a:pt x="10709726" y="144549"/>
                </a:cubicBezTo>
                <a:cubicBezTo>
                  <a:pt x="10719139" y="145486"/>
                  <a:pt x="10719139" y="145486"/>
                  <a:pt x="10719139" y="145486"/>
                </a:cubicBezTo>
                <a:cubicBezTo>
                  <a:pt x="10728552" y="146913"/>
                  <a:pt x="10728552" y="146913"/>
                  <a:pt x="10728552" y="146913"/>
                </a:cubicBezTo>
                <a:cubicBezTo>
                  <a:pt x="10737965" y="147828"/>
                  <a:pt x="10737965" y="147828"/>
                  <a:pt x="10737965" y="147828"/>
                </a:cubicBezTo>
                <a:cubicBezTo>
                  <a:pt x="10746909" y="149255"/>
                  <a:pt x="10746909" y="149255"/>
                  <a:pt x="10746909" y="149255"/>
                </a:cubicBezTo>
                <a:cubicBezTo>
                  <a:pt x="10756343" y="150192"/>
                  <a:pt x="10756343" y="150192"/>
                  <a:pt x="10756343" y="150192"/>
                </a:cubicBezTo>
                <a:cubicBezTo>
                  <a:pt x="10753042" y="151129"/>
                  <a:pt x="10753042" y="151129"/>
                  <a:pt x="10753042" y="151129"/>
                </a:cubicBezTo>
                <a:cubicBezTo>
                  <a:pt x="10749273" y="152088"/>
                  <a:pt x="10749273" y="152088"/>
                  <a:pt x="10749273" y="152088"/>
                </a:cubicBezTo>
                <a:cubicBezTo>
                  <a:pt x="10745504" y="153493"/>
                  <a:pt x="10745504" y="153493"/>
                  <a:pt x="10745504" y="153493"/>
                </a:cubicBezTo>
                <a:cubicBezTo>
                  <a:pt x="10741734" y="154430"/>
                  <a:pt x="10741734" y="154430"/>
                  <a:pt x="10741734" y="154430"/>
                </a:cubicBezTo>
                <a:cubicBezTo>
                  <a:pt x="10737965" y="155367"/>
                  <a:pt x="10737965" y="155367"/>
                  <a:pt x="10737965" y="155367"/>
                </a:cubicBezTo>
                <a:cubicBezTo>
                  <a:pt x="10734664" y="156325"/>
                  <a:pt x="10734664" y="156325"/>
                  <a:pt x="10734664" y="156325"/>
                </a:cubicBezTo>
                <a:cubicBezTo>
                  <a:pt x="10730916" y="157731"/>
                  <a:pt x="10730916" y="157731"/>
                  <a:pt x="10730916" y="157731"/>
                </a:cubicBezTo>
                <a:cubicBezTo>
                  <a:pt x="10727146" y="158668"/>
                  <a:pt x="10727146" y="158668"/>
                  <a:pt x="10727146" y="158668"/>
                </a:cubicBezTo>
                <a:cubicBezTo>
                  <a:pt x="10721503" y="156325"/>
                  <a:pt x="10721503" y="156325"/>
                  <a:pt x="10721503" y="156325"/>
                </a:cubicBezTo>
                <a:cubicBezTo>
                  <a:pt x="10715838" y="153962"/>
                  <a:pt x="10715838" y="153962"/>
                  <a:pt x="10715838" y="153962"/>
                </a:cubicBezTo>
                <a:cubicBezTo>
                  <a:pt x="10710194" y="152088"/>
                  <a:pt x="10710194" y="152088"/>
                  <a:pt x="10710194" y="152088"/>
                </a:cubicBezTo>
                <a:cubicBezTo>
                  <a:pt x="10704551" y="149724"/>
                  <a:pt x="10704551" y="149724"/>
                  <a:pt x="10704551" y="149724"/>
                </a:cubicBezTo>
                <a:cubicBezTo>
                  <a:pt x="10698907" y="147360"/>
                  <a:pt x="10698907" y="147360"/>
                  <a:pt x="10698907" y="147360"/>
                </a:cubicBezTo>
                <a:cubicBezTo>
                  <a:pt x="10693264" y="145486"/>
                  <a:pt x="10693264" y="145486"/>
                  <a:pt x="10693264" y="145486"/>
                </a:cubicBezTo>
                <a:cubicBezTo>
                  <a:pt x="10687152" y="143143"/>
                  <a:pt x="10687152" y="143143"/>
                  <a:pt x="10687152" y="143143"/>
                </a:cubicBezTo>
                <a:cubicBezTo>
                  <a:pt x="10681509" y="140779"/>
                  <a:pt x="10681509" y="140779"/>
                  <a:pt x="10681509" y="140779"/>
                </a:cubicBezTo>
                <a:close/>
                <a:moveTo>
                  <a:pt x="10668795" y="139374"/>
                </a:moveTo>
                <a:cubicBezTo>
                  <a:pt x="10675396" y="142185"/>
                  <a:pt x="10675396" y="142185"/>
                  <a:pt x="10675396" y="142185"/>
                </a:cubicBezTo>
                <a:cubicBezTo>
                  <a:pt x="10681509" y="144549"/>
                  <a:pt x="10681509" y="144549"/>
                  <a:pt x="10681509" y="144549"/>
                </a:cubicBezTo>
                <a:cubicBezTo>
                  <a:pt x="10687621" y="146913"/>
                  <a:pt x="10687621" y="146913"/>
                  <a:pt x="10687621" y="146913"/>
                </a:cubicBezTo>
                <a:cubicBezTo>
                  <a:pt x="10694201" y="149255"/>
                  <a:pt x="10694201" y="149255"/>
                  <a:pt x="10694201" y="149255"/>
                </a:cubicBezTo>
                <a:cubicBezTo>
                  <a:pt x="10700313" y="151598"/>
                  <a:pt x="10700313" y="151598"/>
                  <a:pt x="10700313" y="151598"/>
                </a:cubicBezTo>
                <a:cubicBezTo>
                  <a:pt x="10706894" y="154430"/>
                  <a:pt x="10706894" y="154430"/>
                  <a:pt x="10706894" y="154430"/>
                </a:cubicBezTo>
                <a:cubicBezTo>
                  <a:pt x="10713027" y="156794"/>
                  <a:pt x="10713027" y="156794"/>
                  <a:pt x="10713027" y="156794"/>
                </a:cubicBezTo>
                <a:cubicBezTo>
                  <a:pt x="10719607" y="159136"/>
                  <a:pt x="10719607" y="159136"/>
                  <a:pt x="10719607" y="159136"/>
                </a:cubicBezTo>
                <a:cubicBezTo>
                  <a:pt x="10710194" y="159626"/>
                  <a:pt x="10710194" y="159626"/>
                  <a:pt x="10710194" y="159626"/>
                </a:cubicBezTo>
                <a:cubicBezTo>
                  <a:pt x="10700782" y="160073"/>
                  <a:pt x="10700782" y="160073"/>
                  <a:pt x="10700782" y="160073"/>
                </a:cubicBezTo>
                <a:cubicBezTo>
                  <a:pt x="10691390" y="161010"/>
                  <a:pt x="10691390" y="161010"/>
                  <a:pt x="10691390" y="161010"/>
                </a:cubicBezTo>
                <a:cubicBezTo>
                  <a:pt x="10681977" y="161500"/>
                  <a:pt x="10681977" y="161500"/>
                  <a:pt x="10681977" y="161500"/>
                </a:cubicBezTo>
                <a:cubicBezTo>
                  <a:pt x="10672564" y="161969"/>
                  <a:pt x="10672564" y="161969"/>
                  <a:pt x="10672564" y="161969"/>
                </a:cubicBezTo>
                <a:cubicBezTo>
                  <a:pt x="10663151" y="162437"/>
                  <a:pt x="10663151" y="162437"/>
                  <a:pt x="10663151" y="162437"/>
                </a:cubicBezTo>
                <a:cubicBezTo>
                  <a:pt x="10653738" y="163374"/>
                  <a:pt x="10653738" y="163374"/>
                  <a:pt x="10653738" y="163374"/>
                </a:cubicBezTo>
                <a:cubicBezTo>
                  <a:pt x="10644325" y="163843"/>
                  <a:pt x="10644325" y="163843"/>
                  <a:pt x="10644325" y="163843"/>
                </a:cubicBezTo>
                <a:lnTo>
                  <a:pt x="10644325" y="163374"/>
                </a:lnTo>
                <a:lnTo>
                  <a:pt x="10644325" y="162906"/>
                </a:lnTo>
                <a:cubicBezTo>
                  <a:pt x="10644325" y="162906"/>
                  <a:pt x="10644325" y="162906"/>
                  <a:pt x="10644325" y="162437"/>
                </a:cubicBezTo>
                <a:cubicBezTo>
                  <a:pt x="10643857" y="162437"/>
                  <a:pt x="10643857" y="162437"/>
                  <a:pt x="10643857" y="161969"/>
                </a:cubicBezTo>
                <a:cubicBezTo>
                  <a:pt x="10643857" y="161500"/>
                  <a:pt x="10643857" y="161500"/>
                  <a:pt x="10643388" y="161500"/>
                </a:cubicBezTo>
                <a:cubicBezTo>
                  <a:pt x="10643388" y="161010"/>
                  <a:pt x="10643388" y="161010"/>
                  <a:pt x="10643388" y="161010"/>
                </a:cubicBezTo>
                <a:lnTo>
                  <a:pt x="10643388" y="160542"/>
                </a:lnTo>
                <a:cubicBezTo>
                  <a:pt x="10646199" y="157731"/>
                  <a:pt x="10646199" y="157731"/>
                  <a:pt x="10646199" y="157731"/>
                </a:cubicBezTo>
                <a:cubicBezTo>
                  <a:pt x="10649500" y="155367"/>
                  <a:pt x="10649500" y="155367"/>
                  <a:pt x="10649500" y="155367"/>
                </a:cubicBezTo>
                <a:cubicBezTo>
                  <a:pt x="10652801" y="152556"/>
                  <a:pt x="10652801" y="152556"/>
                  <a:pt x="10652801" y="152556"/>
                </a:cubicBezTo>
                <a:cubicBezTo>
                  <a:pt x="10656081" y="150192"/>
                  <a:pt x="10656081" y="150192"/>
                  <a:pt x="10656081" y="150192"/>
                </a:cubicBezTo>
                <a:cubicBezTo>
                  <a:pt x="10659382" y="147360"/>
                  <a:pt x="10659382" y="147360"/>
                  <a:pt x="10659382" y="147360"/>
                </a:cubicBezTo>
                <a:cubicBezTo>
                  <a:pt x="10662683" y="145017"/>
                  <a:pt x="10662683" y="145017"/>
                  <a:pt x="10662683" y="145017"/>
                </a:cubicBezTo>
                <a:lnTo>
                  <a:pt x="10665494" y="142185"/>
                </a:lnTo>
                <a:cubicBezTo>
                  <a:pt x="10668795" y="139374"/>
                  <a:pt x="10668795" y="139374"/>
                  <a:pt x="10668795" y="139374"/>
                </a:cubicBezTo>
                <a:close/>
                <a:moveTo>
                  <a:pt x="10668326" y="136073"/>
                </a:moveTo>
                <a:cubicBezTo>
                  <a:pt x="10657955" y="138905"/>
                  <a:pt x="10657955" y="138905"/>
                  <a:pt x="10657955" y="138905"/>
                </a:cubicBezTo>
                <a:cubicBezTo>
                  <a:pt x="10648074" y="142185"/>
                  <a:pt x="10648074" y="142185"/>
                  <a:pt x="10648074" y="142185"/>
                </a:cubicBezTo>
                <a:cubicBezTo>
                  <a:pt x="10637724" y="145017"/>
                  <a:pt x="10637724" y="145017"/>
                  <a:pt x="10637724" y="145017"/>
                </a:cubicBezTo>
                <a:cubicBezTo>
                  <a:pt x="10627842" y="148318"/>
                  <a:pt x="10627842" y="148318"/>
                  <a:pt x="10627842" y="148318"/>
                </a:cubicBezTo>
                <a:cubicBezTo>
                  <a:pt x="10617492" y="151129"/>
                  <a:pt x="10617492" y="151129"/>
                  <a:pt x="10617492" y="151129"/>
                </a:cubicBezTo>
                <a:cubicBezTo>
                  <a:pt x="10607611" y="154430"/>
                  <a:pt x="10607611" y="154430"/>
                  <a:pt x="10607611" y="154430"/>
                </a:cubicBezTo>
                <a:cubicBezTo>
                  <a:pt x="10597240" y="157262"/>
                  <a:pt x="10597240" y="157262"/>
                  <a:pt x="10597240" y="157262"/>
                </a:cubicBezTo>
                <a:cubicBezTo>
                  <a:pt x="10587358" y="160073"/>
                  <a:pt x="10587358" y="160073"/>
                  <a:pt x="10587358" y="160073"/>
                </a:cubicBezTo>
                <a:cubicBezTo>
                  <a:pt x="10587358" y="160073"/>
                  <a:pt x="10587358" y="160073"/>
                  <a:pt x="10587358" y="160542"/>
                </a:cubicBezTo>
                <a:cubicBezTo>
                  <a:pt x="10587358" y="160542"/>
                  <a:pt x="10587358" y="160542"/>
                  <a:pt x="10586890" y="160542"/>
                </a:cubicBezTo>
                <a:cubicBezTo>
                  <a:pt x="10577477" y="168549"/>
                  <a:pt x="10577477" y="168549"/>
                  <a:pt x="10577477" y="168549"/>
                </a:cubicBezTo>
                <a:cubicBezTo>
                  <a:pt x="10568532" y="176088"/>
                  <a:pt x="10568532" y="176088"/>
                  <a:pt x="10568532" y="176088"/>
                </a:cubicBezTo>
                <a:cubicBezTo>
                  <a:pt x="10559119" y="183605"/>
                  <a:pt x="10559119" y="183605"/>
                  <a:pt x="10559119" y="183605"/>
                </a:cubicBezTo>
                <a:cubicBezTo>
                  <a:pt x="10549706" y="191634"/>
                  <a:pt x="10549706" y="191634"/>
                  <a:pt x="10549706" y="191634"/>
                </a:cubicBezTo>
                <a:cubicBezTo>
                  <a:pt x="10540762" y="199151"/>
                  <a:pt x="10540762" y="199151"/>
                  <a:pt x="10540762" y="199151"/>
                </a:cubicBezTo>
                <a:cubicBezTo>
                  <a:pt x="10531349" y="207158"/>
                  <a:pt x="10531349" y="207158"/>
                  <a:pt x="10531349" y="207158"/>
                </a:cubicBezTo>
                <a:cubicBezTo>
                  <a:pt x="10522405" y="214697"/>
                  <a:pt x="10522405" y="214697"/>
                  <a:pt x="10522405" y="214697"/>
                </a:cubicBezTo>
                <a:cubicBezTo>
                  <a:pt x="10512971" y="222214"/>
                  <a:pt x="10512971" y="222214"/>
                  <a:pt x="10512971" y="222214"/>
                </a:cubicBezTo>
                <a:cubicBezTo>
                  <a:pt x="10512971" y="222214"/>
                  <a:pt x="10512971" y="222214"/>
                  <a:pt x="10512971" y="222683"/>
                </a:cubicBezTo>
                <a:lnTo>
                  <a:pt x="10512523" y="223151"/>
                </a:lnTo>
                <a:cubicBezTo>
                  <a:pt x="10507817" y="233522"/>
                  <a:pt x="10507817" y="233522"/>
                  <a:pt x="10507817" y="233522"/>
                </a:cubicBezTo>
                <a:cubicBezTo>
                  <a:pt x="10503089" y="244340"/>
                  <a:pt x="10503089" y="244340"/>
                  <a:pt x="10503089" y="244340"/>
                </a:cubicBezTo>
                <a:cubicBezTo>
                  <a:pt x="10497914" y="254690"/>
                  <a:pt x="10497914" y="254690"/>
                  <a:pt x="10497914" y="254690"/>
                </a:cubicBezTo>
                <a:cubicBezTo>
                  <a:pt x="10493208" y="265530"/>
                  <a:pt x="10493208" y="265530"/>
                  <a:pt x="10493208" y="265530"/>
                </a:cubicBezTo>
                <a:cubicBezTo>
                  <a:pt x="10488033" y="275879"/>
                  <a:pt x="10488033" y="275879"/>
                  <a:pt x="10488033" y="275879"/>
                </a:cubicBezTo>
                <a:cubicBezTo>
                  <a:pt x="10483326" y="286697"/>
                  <a:pt x="10483326" y="286697"/>
                  <a:pt x="10483326" y="286697"/>
                </a:cubicBezTo>
                <a:cubicBezTo>
                  <a:pt x="10478151" y="297068"/>
                  <a:pt x="10478151" y="297068"/>
                  <a:pt x="10478151" y="297068"/>
                </a:cubicBezTo>
                <a:cubicBezTo>
                  <a:pt x="10473445" y="307418"/>
                  <a:pt x="10473445" y="307418"/>
                  <a:pt x="10473445" y="307418"/>
                </a:cubicBezTo>
                <a:cubicBezTo>
                  <a:pt x="10473445" y="307887"/>
                  <a:pt x="10473445" y="307887"/>
                  <a:pt x="10473445" y="307887"/>
                </a:cubicBezTo>
                <a:lnTo>
                  <a:pt x="10473445" y="308355"/>
                </a:lnTo>
                <a:cubicBezTo>
                  <a:pt x="10473445" y="312593"/>
                  <a:pt x="10473445" y="312593"/>
                  <a:pt x="10473445" y="312593"/>
                </a:cubicBezTo>
                <a:cubicBezTo>
                  <a:pt x="10472976" y="316831"/>
                  <a:pt x="10472976" y="316831"/>
                  <a:pt x="10472976" y="316831"/>
                </a:cubicBezTo>
                <a:cubicBezTo>
                  <a:pt x="10472976" y="321537"/>
                  <a:pt x="10472976" y="321537"/>
                  <a:pt x="10472976" y="321537"/>
                </a:cubicBezTo>
                <a:cubicBezTo>
                  <a:pt x="10472976" y="325775"/>
                  <a:pt x="10472976" y="325775"/>
                  <a:pt x="10472976" y="325775"/>
                </a:cubicBezTo>
                <a:cubicBezTo>
                  <a:pt x="10472976" y="330013"/>
                  <a:pt x="10472976" y="330013"/>
                  <a:pt x="10472976" y="330013"/>
                </a:cubicBezTo>
                <a:cubicBezTo>
                  <a:pt x="10472976" y="334719"/>
                  <a:pt x="10472976" y="334719"/>
                  <a:pt x="10472976" y="334719"/>
                </a:cubicBezTo>
                <a:cubicBezTo>
                  <a:pt x="10472976" y="338957"/>
                  <a:pt x="10472976" y="338957"/>
                  <a:pt x="10472976" y="338957"/>
                </a:cubicBezTo>
                <a:cubicBezTo>
                  <a:pt x="10472976" y="343195"/>
                  <a:pt x="10472976" y="343195"/>
                  <a:pt x="10472976" y="343195"/>
                </a:cubicBezTo>
                <a:lnTo>
                  <a:pt x="10472976" y="343663"/>
                </a:lnTo>
                <a:cubicBezTo>
                  <a:pt x="10472018" y="354950"/>
                  <a:pt x="10472018" y="366237"/>
                  <a:pt x="10472508" y="377524"/>
                </a:cubicBezTo>
                <a:cubicBezTo>
                  <a:pt x="10473445" y="388832"/>
                  <a:pt x="10474850" y="400118"/>
                  <a:pt x="10477683" y="410958"/>
                </a:cubicBezTo>
                <a:cubicBezTo>
                  <a:pt x="10480047" y="421776"/>
                  <a:pt x="10483326" y="432615"/>
                  <a:pt x="10487096" y="442965"/>
                </a:cubicBezTo>
                <a:cubicBezTo>
                  <a:pt x="10491334" y="453336"/>
                  <a:pt x="10496040" y="463217"/>
                  <a:pt x="10501684" y="473099"/>
                </a:cubicBezTo>
                <a:cubicBezTo>
                  <a:pt x="10506859" y="482511"/>
                  <a:pt x="10512971" y="491455"/>
                  <a:pt x="10520041" y="500400"/>
                </a:cubicBezTo>
                <a:cubicBezTo>
                  <a:pt x="10527111" y="508854"/>
                  <a:pt x="10534182" y="517351"/>
                  <a:pt x="10542636" y="524868"/>
                </a:cubicBezTo>
                <a:cubicBezTo>
                  <a:pt x="10550643" y="532407"/>
                  <a:pt x="10559119" y="539456"/>
                  <a:pt x="10568532" y="545589"/>
                </a:cubicBezTo>
                <a:cubicBezTo>
                  <a:pt x="10577945" y="552169"/>
                  <a:pt x="10587827" y="557813"/>
                  <a:pt x="10598198" y="562540"/>
                </a:cubicBezTo>
                <a:cubicBezTo>
                  <a:pt x="10601967" y="564414"/>
                  <a:pt x="10605247" y="565820"/>
                  <a:pt x="10609016" y="567226"/>
                </a:cubicBezTo>
                <a:cubicBezTo>
                  <a:pt x="10612764" y="569121"/>
                  <a:pt x="10616534" y="570526"/>
                  <a:pt x="10620303" y="571463"/>
                </a:cubicBezTo>
                <a:cubicBezTo>
                  <a:pt x="10624073" y="572890"/>
                  <a:pt x="10627842" y="574296"/>
                  <a:pt x="10631612" y="575233"/>
                </a:cubicBezTo>
                <a:cubicBezTo>
                  <a:pt x="10635360" y="576191"/>
                  <a:pt x="10639619" y="577107"/>
                  <a:pt x="10643388" y="578065"/>
                </a:cubicBezTo>
                <a:cubicBezTo>
                  <a:pt x="10647158" y="579002"/>
                  <a:pt x="10650906" y="579471"/>
                  <a:pt x="10654675" y="580408"/>
                </a:cubicBezTo>
                <a:cubicBezTo>
                  <a:pt x="10658913" y="580876"/>
                  <a:pt x="10662683" y="581345"/>
                  <a:pt x="10666452" y="581834"/>
                </a:cubicBezTo>
                <a:cubicBezTo>
                  <a:pt x="10670200" y="582303"/>
                  <a:pt x="10674438" y="582771"/>
                  <a:pt x="10678208" y="582771"/>
                </a:cubicBezTo>
                <a:cubicBezTo>
                  <a:pt x="10681977" y="583240"/>
                  <a:pt x="10686215" y="583240"/>
                  <a:pt x="10689963" y="583240"/>
                </a:cubicBezTo>
                <a:cubicBezTo>
                  <a:pt x="10693711" y="583240"/>
                  <a:pt x="10697970" y="583240"/>
                  <a:pt x="10701740" y="582771"/>
                </a:cubicBezTo>
                <a:cubicBezTo>
                  <a:pt x="10705488" y="582771"/>
                  <a:pt x="10709726" y="582303"/>
                  <a:pt x="10713495" y="581834"/>
                </a:cubicBezTo>
                <a:cubicBezTo>
                  <a:pt x="10717265" y="581345"/>
                  <a:pt x="10721503" y="580876"/>
                  <a:pt x="10725251" y="580408"/>
                </a:cubicBezTo>
                <a:cubicBezTo>
                  <a:pt x="10729020" y="579471"/>
                  <a:pt x="10732790" y="579002"/>
                  <a:pt x="10737028" y="578065"/>
                </a:cubicBezTo>
                <a:cubicBezTo>
                  <a:pt x="10740797" y="577107"/>
                  <a:pt x="10744545" y="576191"/>
                  <a:pt x="10748315" y="575233"/>
                </a:cubicBezTo>
                <a:cubicBezTo>
                  <a:pt x="10752084" y="574296"/>
                  <a:pt x="10755853" y="572890"/>
                  <a:pt x="10759623" y="571463"/>
                </a:cubicBezTo>
                <a:cubicBezTo>
                  <a:pt x="10763392" y="570526"/>
                  <a:pt x="10767140" y="569121"/>
                  <a:pt x="10770910" y="567694"/>
                </a:cubicBezTo>
                <a:cubicBezTo>
                  <a:pt x="10774679" y="566310"/>
                  <a:pt x="10777980" y="564414"/>
                  <a:pt x="10781750" y="563009"/>
                </a:cubicBezTo>
                <a:cubicBezTo>
                  <a:pt x="10781750" y="563009"/>
                  <a:pt x="10781750" y="562540"/>
                  <a:pt x="10782218" y="562540"/>
                </a:cubicBezTo>
                <a:cubicBezTo>
                  <a:pt x="10782687" y="562540"/>
                  <a:pt x="10782687" y="562540"/>
                  <a:pt x="10782687" y="562540"/>
                </a:cubicBezTo>
                <a:cubicBezTo>
                  <a:pt x="10782687" y="562051"/>
                  <a:pt x="10783155" y="562051"/>
                  <a:pt x="10783155" y="562051"/>
                </a:cubicBezTo>
                <a:cubicBezTo>
                  <a:pt x="10783624" y="562051"/>
                  <a:pt x="10783624" y="562051"/>
                  <a:pt x="10783624" y="562051"/>
                </a:cubicBezTo>
                <a:cubicBezTo>
                  <a:pt x="10783624" y="561582"/>
                  <a:pt x="10784092" y="561582"/>
                  <a:pt x="10784092" y="561582"/>
                </a:cubicBezTo>
                <a:cubicBezTo>
                  <a:pt x="10784092" y="561582"/>
                  <a:pt x="10784092" y="561582"/>
                  <a:pt x="10784582" y="561582"/>
                </a:cubicBezTo>
                <a:lnTo>
                  <a:pt x="10785051" y="561114"/>
                </a:lnTo>
                <a:cubicBezTo>
                  <a:pt x="10785519" y="561114"/>
                  <a:pt x="10785988" y="560645"/>
                  <a:pt x="10785988" y="560645"/>
                </a:cubicBezTo>
                <a:cubicBezTo>
                  <a:pt x="10786456" y="560645"/>
                  <a:pt x="10786456" y="560645"/>
                  <a:pt x="10786925" y="560177"/>
                </a:cubicBezTo>
                <a:cubicBezTo>
                  <a:pt x="10787393" y="560177"/>
                  <a:pt x="10787393" y="560177"/>
                  <a:pt x="10787862" y="559708"/>
                </a:cubicBezTo>
                <a:cubicBezTo>
                  <a:pt x="10787862" y="559708"/>
                  <a:pt x="10788351" y="559708"/>
                  <a:pt x="10788799" y="559240"/>
                </a:cubicBezTo>
                <a:cubicBezTo>
                  <a:pt x="10788799" y="559240"/>
                  <a:pt x="10789267" y="559240"/>
                  <a:pt x="10789736" y="559240"/>
                </a:cubicBezTo>
                <a:cubicBezTo>
                  <a:pt x="10789736" y="558771"/>
                  <a:pt x="10790226" y="558771"/>
                  <a:pt x="10790226" y="558771"/>
                </a:cubicBezTo>
                <a:cubicBezTo>
                  <a:pt x="10790694" y="558281"/>
                  <a:pt x="10791163" y="558281"/>
                  <a:pt x="10791163" y="558281"/>
                </a:cubicBezTo>
                <a:cubicBezTo>
                  <a:pt x="10791631" y="557813"/>
                  <a:pt x="10791631" y="557813"/>
                  <a:pt x="10792100" y="557813"/>
                </a:cubicBezTo>
                <a:lnTo>
                  <a:pt x="10792568" y="557344"/>
                </a:lnTo>
                <a:cubicBezTo>
                  <a:pt x="10793037" y="557344"/>
                  <a:pt x="10793037" y="557344"/>
                  <a:pt x="10793505" y="556876"/>
                </a:cubicBezTo>
                <a:cubicBezTo>
                  <a:pt x="10793505" y="556876"/>
                  <a:pt x="10793995" y="556876"/>
                  <a:pt x="10793995" y="556407"/>
                </a:cubicBezTo>
                <a:cubicBezTo>
                  <a:pt x="10794463" y="556407"/>
                  <a:pt x="10794463" y="556407"/>
                  <a:pt x="10794932" y="556407"/>
                </a:cubicBezTo>
                <a:cubicBezTo>
                  <a:pt x="10794932" y="555939"/>
                  <a:pt x="10795400" y="555939"/>
                  <a:pt x="10795400" y="555939"/>
                </a:cubicBezTo>
                <a:cubicBezTo>
                  <a:pt x="10795869" y="555470"/>
                  <a:pt x="10795869" y="555470"/>
                  <a:pt x="10796338" y="555470"/>
                </a:cubicBezTo>
                <a:lnTo>
                  <a:pt x="10796806" y="555002"/>
                </a:lnTo>
                <a:lnTo>
                  <a:pt x="10797275" y="555002"/>
                </a:lnTo>
                <a:cubicBezTo>
                  <a:pt x="10797275" y="554512"/>
                  <a:pt x="10797764" y="554512"/>
                  <a:pt x="10797764" y="554512"/>
                </a:cubicBezTo>
                <a:cubicBezTo>
                  <a:pt x="10797764" y="554512"/>
                  <a:pt x="10798233" y="554512"/>
                  <a:pt x="10798233" y="554043"/>
                </a:cubicBezTo>
                <a:lnTo>
                  <a:pt x="10798680" y="554043"/>
                </a:lnTo>
                <a:cubicBezTo>
                  <a:pt x="10798680" y="554043"/>
                  <a:pt x="10799149" y="554043"/>
                  <a:pt x="10799149" y="553596"/>
                </a:cubicBezTo>
                <a:lnTo>
                  <a:pt x="10799638" y="553596"/>
                </a:lnTo>
                <a:lnTo>
                  <a:pt x="10800107" y="553128"/>
                </a:lnTo>
                <a:lnTo>
                  <a:pt x="10800575" y="553128"/>
                </a:lnTo>
                <a:cubicBezTo>
                  <a:pt x="10801044" y="552638"/>
                  <a:pt x="10801044" y="552638"/>
                  <a:pt x="10801512" y="552169"/>
                </a:cubicBezTo>
                <a:cubicBezTo>
                  <a:pt x="10801981" y="552169"/>
                  <a:pt x="10801981" y="552169"/>
                  <a:pt x="10802450" y="551701"/>
                </a:cubicBezTo>
                <a:cubicBezTo>
                  <a:pt x="10802918" y="551701"/>
                  <a:pt x="10803408" y="551232"/>
                  <a:pt x="10803408" y="551232"/>
                </a:cubicBezTo>
                <a:cubicBezTo>
                  <a:pt x="10803876" y="550764"/>
                  <a:pt x="10804345" y="550764"/>
                  <a:pt x="10804345" y="550295"/>
                </a:cubicBezTo>
                <a:cubicBezTo>
                  <a:pt x="10804813" y="550295"/>
                  <a:pt x="10805282" y="550295"/>
                  <a:pt x="10805750" y="549827"/>
                </a:cubicBezTo>
                <a:cubicBezTo>
                  <a:pt x="10805750" y="549827"/>
                  <a:pt x="10806219" y="549358"/>
                  <a:pt x="10806687" y="549358"/>
                </a:cubicBezTo>
                <a:cubicBezTo>
                  <a:pt x="10806687" y="548869"/>
                  <a:pt x="10807177" y="548869"/>
                  <a:pt x="10807646" y="548400"/>
                </a:cubicBezTo>
                <a:cubicBezTo>
                  <a:pt x="10808114" y="548400"/>
                  <a:pt x="10808114" y="547932"/>
                  <a:pt x="10808562" y="547932"/>
                </a:cubicBezTo>
                <a:cubicBezTo>
                  <a:pt x="10808562" y="547932"/>
                  <a:pt x="10808562" y="547932"/>
                  <a:pt x="10809051" y="547932"/>
                </a:cubicBezTo>
                <a:cubicBezTo>
                  <a:pt x="10809051" y="547463"/>
                  <a:pt x="10809051" y="547463"/>
                  <a:pt x="10809051" y="547463"/>
                </a:cubicBezTo>
                <a:cubicBezTo>
                  <a:pt x="10809051" y="547463"/>
                  <a:pt x="10809051" y="547463"/>
                  <a:pt x="10809520" y="547463"/>
                </a:cubicBezTo>
                <a:cubicBezTo>
                  <a:pt x="10810947" y="546526"/>
                  <a:pt x="10812331" y="545589"/>
                  <a:pt x="10813758" y="544162"/>
                </a:cubicBezTo>
                <a:cubicBezTo>
                  <a:pt x="10815632" y="543225"/>
                  <a:pt x="10817059" y="542288"/>
                  <a:pt x="10818464" y="541330"/>
                </a:cubicBezTo>
                <a:cubicBezTo>
                  <a:pt x="10819870" y="540414"/>
                  <a:pt x="10821275" y="538987"/>
                  <a:pt x="10822702" y="538050"/>
                </a:cubicBezTo>
                <a:cubicBezTo>
                  <a:pt x="10824108" y="537113"/>
                  <a:pt x="10825513" y="535687"/>
                  <a:pt x="10826940" y="534750"/>
                </a:cubicBezTo>
                <a:cubicBezTo>
                  <a:pt x="10828346" y="533344"/>
                  <a:pt x="10829772" y="532407"/>
                  <a:pt x="10831157" y="531449"/>
                </a:cubicBezTo>
                <a:cubicBezTo>
                  <a:pt x="10832584" y="530043"/>
                  <a:pt x="10833989" y="528638"/>
                  <a:pt x="10834926" y="527701"/>
                </a:cubicBezTo>
                <a:cubicBezTo>
                  <a:pt x="10836353" y="526274"/>
                  <a:pt x="10837759" y="525337"/>
                  <a:pt x="10839185" y="523931"/>
                </a:cubicBezTo>
                <a:cubicBezTo>
                  <a:pt x="10840591" y="522505"/>
                  <a:pt x="10841528" y="521568"/>
                  <a:pt x="10842955" y="520162"/>
                </a:cubicBezTo>
                <a:cubicBezTo>
                  <a:pt x="10845297" y="518735"/>
                  <a:pt x="10845297" y="518735"/>
                  <a:pt x="10845297" y="518735"/>
                </a:cubicBezTo>
                <a:cubicBezTo>
                  <a:pt x="10847640" y="517351"/>
                  <a:pt x="10847640" y="517351"/>
                  <a:pt x="10847640" y="517351"/>
                </a:cubicBezTo>
                <a:cubicBezTo>
                  <a:pt x="10850004" y="515924"/>
                  <a:pt x="10850004" y="515924"/>
                  <a:pt x="10850004" y="515924"/>
                </a:cubicBezTo>
                <a:cubicBezTo>
                  <a:pt x="10852368" y="514987"/>
                  <a:pt x="10852368" y="514987"/>
                  <a:pt x="10852368" y="514987"/>
                </a:cubicBezTo>
                <a:cubicBezTo>
                  <a:pt x="10854710" y="513582"/>
                  <a:pt x="10854710" y="513582"/>
                  <a:pt x="10854710" y="513582"/>
                </a:cubicBezTo>
                <a:cubicBezTo>
                  <a:pt x="10857053" y="512155"/>
                  <a:pt x="10857053" y="512155"/>
                  <a:pt x="10857053" y="512155"/>
                </a:cubicBezTo>
                <a:cubicBezTo>
                  <a:pt x="10859417" y="510749"/>
                  <a:pt x="10859417" y="510749"/>
                  <a:pt x="10859417" y="510749"/>
                </a:cubicBezTo>
                <a:cubicBezTo>
                  <a:pt x="10861781" y="509323"/>
                  <a:pt x="10861781" y="509323"/>
                  <a:pt x="10861781" y="509323"/>
                </a:cubicBezTo>
                <a:cubicBezTo>
                  <a:pt x="10861781" y="509323"/>
                  <a:pt x="10861781" y="509323"/>
                  <a:pt x="10862249" y="509323"/>
                </a:cubicBezTo>
                <a:lnTo>
                  <a:pt x="10862249" y="508854"/>
                </a:lnTo>
                <a:lnTo>
                  <a:pt x="10862718" y="508854"/>
                </a:lnTo>
                <a:cubicBezTo>
                  <a:pt x="10867893" y="498526"/>
                  <a:pt x="10867893" y="498526"/>
                  <a:pt x="10867893" y="498526"/>
                </a:cubicBezTo>
                <a:cubicBezTo>
                  <a:pt x="10873536" y="488155"/>
                  <a:pt x="10873536" y="488155"/>
                  <a:pt x="10873536" y="488155"/>
                </a:cubicBezTo>
                <a:cubicBezTo>
                  <a:pt x="10879180" y="477315"/>
                  <a:pt x="10879180" y="477315"/>
                  <a:pt x="10879180" y="477315"/>
                </a:cubicBezTo>
                <a:cubicBezTo>
                  <a:pt x="10884376" y="466965"/>
                  <a:pt x="10884376" y="466965"/>
                  <a:pt x="10884376" y="466965"/>
                </a:cubicBezTo>
                <a:cubicBezTo>
                  <a:pt x="10890019" y="456616"/>
                  <a:pt x="10890019" y="456616"/>
                  <a:pt x="10890019" y="456616"/>
                </a:cubicBezTo>
                <a:cubicBezTo>
                  <a:pt x="10895194" y="446266"/>
                  <a:pt x="10895194" y="446266"/>
                  <a:pt x="10895194" y="446266"/>
                </a:cubicBezTo>
                <a:cubicBezTo>
                  <a:pt x="10900838" y="435895"/>
                  <a:pt x="10900838" y="435895"/>
                  <a:pt x="10900838" y="435895"/>
                </a:cubicBezTo>
                <a:cubicBezTo>
                  <a:pt x="10906481" y="425545"/>
                  <a:pt x="10906481" y="425545"/>
                  <a:pt x="10906481" y="425545"/>
                </a:cubicBezTo>
                <a:lnTo>
                  <a:pt x="10906481" y="425077"/>
                </a:lnTo>
                <a:cubicBezTo>
                  <a:pt x="10907440" y="414727"/>
                  <a:pt x="10907440" y="414727"/>
                  <a:pt x="10907440" y="414727"/>
                </a:cubicBezTo>
                <a:cubicBezTo>
                  <a:pt x="10908355" y="404377"/>
                  <a:pt x="10908355" y="404377"/>
                  <a:pt x="10908355" y="404377"/>
                </a:cubicBezTo>
                <a:cubicBezTo>
                  <a:pt x="10909314" y="394006"/>
                  <a:pt x="10909314" y="394006"/>
                  <a:pt x="10909314" y="394006"/>
                </a:cubicBezTo>
                <a:cubicBezTo>
                  <a:pt x="10910251" y="383657"/>
                  <a:pt x="10910251" y="383657"/>
                  <a:pt x="10910251" y="383657"/>
                </a:cubicBezTo>
                <a:cubicBezTo>
                  <a:pt x="10911188" y="373286"/>
                  <a:pt x="10911188" y="373286"/>
                  <a:pt x="10911188" y="373286"/>
                </a:cubicBezTo>
                <a:cubicBezTo>
                  <a:pt x="10912125" y="362957"/>
                  <a:pt x="10912125" y="362957"/>
                  <a:pt x="10912125" y="362957"/>
                </a:cubicBezTo>
                <a:cubicBezTo>
                  <a:pt x="10913083" y="352608"/>
                  <a:pt x="10913083" y="352608"/>
                  <a:pt x="10913083" y="352608"/>
                </a:cubicBezTo>
                <a:cubicBezTo>
                  <a:pt x="10914020" y="342258"/>
                  <a:pt x="10914020" y="342258"/>
                  <a:pt x="10914020" y="342258"/>
                </a:cubicBezTo>
                <a:cubicBezTo>
                  <a:pt x="10914489" y="342258"/>
                  <a:pt x="10914489" y="342258"/>
                  <a:pt x="10914489" y="342258"/>
                </a:cubicBezTo>
                <a:lnTo>
                  <a:pt x="10914489" y="341768"/>
                </a:lnTo>
                <a:lnTo>
                  <a:pt x="10914020" y="341768"/>
                </a:lnTo>
                <a:cubicBezTo>
                  <a:pt x="10912125" y="332845"/>
                  <a:pt x="10912125" y="332845"/>
                  <a:pt x="10912125" y="332845"/>
                </a:cubicBezTo>
                <a:cubicBezTo>
                  <a:pt x="10909782" y="323901"/>
                  <a:pt x="10909782" y="323901"/>
                  <a:pt x="10909782" y="323901"/>
                </a:cubicBezTo>
                <a:cubicBezTo>
                  <a:pt x="10907440" y="314957"/>
                  <a:pt x="10907440" y="314957"/>
                  <a:pt x="10907440" y="314957"/>
                </a:cubicBezTo>
                <a:cubicBezTo>
                  <a:pt x="10905076" y="305991"/>
                  <a:pt x="10905076" y="305991"/>
                  <a:pt x="10905076" y="305991"/>
                </a:cubicBezTo>
                <a:cubicBezTo>
                  <a:pt x="10902712" y="297068"/>
                  <a:pt x="10902712" y="297068"/>
                  <a:pt x="10902712" y="297068"/>
                </a:cubicBezTo>
                <a:cubicBezTo>
                  <a:pt x="10900369" y="288124"/>
                  <a:pt x="10900369" y="288124"/>
                  <a:pt x="10900369" y="288124"/>
                </a:cubicBezTo>
                <a:cubicBezTo>
                  <a:pt x="10898005" y="279180"/>
                  <a:pt x="10898005" y="279180"/>
                  <a:pt x="10898005" y="279180"/>
                </a:cubicBezTo>
                <a:cubicBezTo>
                  <a:pt x="10895663" y="270236"/>
                  <a:pt x="10895663" y="270236"/>
                  <a:pt x="10895663" y="270236"/>
                </a:cubicBezTo>
                <a:cubicBezTo>
                  <a:pt x="10895663" y="270236"/>
                  <a:pt x="10895663" y="270236"/>
                  <a:pt x="10895663" y="269767"/>
                </a:cubicBezTo>
                <a:cubicBezTo>
                  <a:pt x="10889530" y="261292"/>
                  <a:pt x="10889530" y="261292"/>
                  <a:pt x="10889530" y="261292"/>
                </a:cubicBezTo>
                <a:cubicBezTo>
                  <a:pt x="10883886" y="252816"/>
                  <a:pt x="10883886" y="252816"/>
                  <a:pt x="10883886" y="252816"/>
                </a:cubicBezTo>
                <a:cubicBezTo>
                  <a:pt x="10877774" y="243872"/>
                  <a:pt x="10877774" y="243872"/>
                  <a:pt x="10877774" y="243872"/>
                </a:cubicBezTo>
                <a:cubicBezTo>
                  <a:pt x="10872131" y="235396"/>
                  <a:pt x="10872131" y="235396"/>
                  <a:pt x="10872131" y="235396"/>
                </a:cubicBezTo>
                <a:cubicBezTo>
                  <a:pt x="10865997" y="226452"/>
                  <a:pt x="10865997" y="226452"/>
                  <a:pt x="10865997" y="226452"/>
                </a:cubicBezTo>
                <a:cubicBezTo>
                  <a:pt x="10860354" y="217976"/>
                  <a:pt x="10860354" y="217976"/>
                  <a:pt x="10860354" y="217976"/>
                </a:cubicBezTo>
                <a:cubicBezTo>
                  <a:pt x="10854242" y="209501"/>
                  <a:pt x="10854242" y="209501"/>
                  <a:pt x="10854242" y="209501"/>
                </a:cubicBezTo>
                <a:cubicBezTo>
                  <a:pt x="10848598" y="200556"/>
                  <a:pt x="10848598" y="200556"/>
                  <a:pt x="10848598" y="200556"/>
                </a:cubicBezTo>
                <a:cubicBezTo>
                  <a:pt x="10848598" y="200556"/>
                  <a:pt x="10848598" y="200556"/>
                  <a:pt x="10848108" y="200556"/>
                </a:cubicBezTo>
                <a:cubicBezTo>
                  <a:pt x="10848108" y="200556"/>
                  <a:pt x="10848108" y="200556"/>
                  <a:pt x="10848108" y="200088"/>
                </a:cubicBezTo>
                <a:cubicBezTo>
                  <a:pt x="10837759" y="193976"/>
                  <a:pt x="10837759" y="193976"/>
                  <a:pt x="10837759" y="193976"/>
                </a:cubicBezTo>
                <a:cubicBezTo>
                  <a:pt x="10827409" y="187374"/>
                  <a:pt x="10827409" y="187374"/>
                  <a:pt x="10827409" y="187374"/>
                </a:cubicBezTo>
                <a:cubicBezTo>
                  <a:pt x="10817059" y="180794"/>
                  <a:pt x="10817059" y="180794"/>
                  <a:pt x="10817059" y="180794"/>
                </a:cubicBezTo>
                <a:cubicBezTo>
                  <a:pt x="10806687" y="174192"/>
                  <a:pt x="10806687" y="174192"/>
                  <a:pt x="10806687" y="174192"/>
                </a:cubicBezTo>
                <a:cubicBezTo>
                  <a:pt x="10796338" y="167612"/>
                  <a:pt x="10796338" y="167612"/>
                  <a:pt x="10796338" y="167612"/>
                </a:cubicBezTo>
                <a:cubicBezTo>
                  <a:pt x="10786456" y="161010"/>
                  <a:pt x="10786456" y="161010"/>
                  <a:pt x="10786456" y="161010"/>
                </a:cubicBezTo>
                <a:cubicBezTo>
                  <a:pt x="10776106" y="154899"/>
                  <a:pt x="10776106" y="154899"/>
                  <a:pt x="10776106" y="154899"/>
                </a:cubicBezTo>
                <a:cubicBezTo>
                  <a:pt x="10765735" y="148318"/>
                  <a:pt x="10765735" y="148318"/>
                  <a:pt x="10765735" y="148318"/>
                </a:cubicBezTo>
                <a:cubicBezTo>
                  <a:pt x="10765266" y="148318"/>
                  <a:pt x="10765266" y="148318"/>
                  <a:pt x="10765266" y="148318"/>
                </a:cubicBezTo>
                <a:cubicBezTo>
                  <a:pt x="10765266" y="147828"/>
                  <a:pt x="10765266" y="147828"/>
                  <a:pt x="10765266" y="147828"/>
                </a:cubicBezTo>
                <a:cubicBezTo>
                  <a:pt x="10765266" y="147828"/>
                  <a:pt x="10765266" y="147828"/>
                  <a:pt x="10764798" y="147828"/>
                </a:cubicBezTo>
                <a:cubicBezTo>
                  <a:pt x="10753042" y="146444"/>
                  <a:pt x="10753042" y="146444"/>
                  <a:pt x="10753042" y="146444"/>
                </a:cubicBezTo>
                <a:cubicBezTo>
                  <a:pt x="10740797" y="145017"/>
                  <a:pt x="10740797" y="145017"/>
                  <a:pt x="10740797" y="145017"/>
                </a:cubicBezTo>
                <a:cubicBezTo>
                  <a:pt x="10729020" y="143612"/>
                  <a:pt x="10729020" y="143612"/>
                  <a:pt x="10729020" y="143612"/>
                </a:cubicBezTo>
                <a:cubicBezTo>
                  <a:pt x="10716796" y="142185"/>
                  <a:pt x="10716796" y="142185"/>
                  <a:pt x="10716796" y="142185"/>
                </a:cubicBezTo>
                <a:cubicBezTo>
                  <a:pt x="10705019" y="140311"/>
                  <a:pt x="10705019" y="140311"/>
                  <a:pt x="10705019" y="140311"/>
                </a:cubicBezTo>
                <a:cubicBezTo>
                  <a:pt x="10692795" y="138905"/>
                  <a:pt x="10692795" y="138905"/>
                  <a:pt x="10692795" y="138905"/>
                </a:cubicBezTo>
                <a:cubicBezTo>
                  <a:pt x="10681040" y="137479"/>
                  <a:pt x="10681040" y="137479"/>
                  <a:pt x="10681040" y="137479"/>
                </a:cubicBezTo>
                <a:cubicBezTo>
                  <a:pt x="10668795" y="136073"/>
                  <a:pt x="10668795" y="136073"/>
                  <a:pt x="10668795" y="136073"/>
                </a:cubicBezTo>
                <a:cubicBezTo>
                  <a:pt x="10668795" y="136073"/>
                  <a:pt x="10668795" y="136073"/>
                  <a:pt x="10668326" y="136073"/>
                </a:cubicBezTo>
                <a:close/>
                <a:moveTo>
                  <a:pt x="0" y="0"/>
                </a:moveTo>
                <a:lnTo>
                  <a:pt x="12191995" y="0"/>
                </a:lnTo>
                <a:lnTo>
                  <a:pt x="12191995" y="6857997"/>
                </a:lnTo>
                <a:lnTo>
                  <a:pt x="0" y="6857997"/>
                </a:lnTo>
                <a:close/>
              </a:path>
            </a:pathLst>
          </a:custGeom>
        </p:spPr>
        <p:txBody>
          <a:bodyPr wrap="square">
            <a:noAutofit/>
          </a:bodyPr>
          <a:lstStyle/>
          <a:p>
            <a:r>
              <a:rPr lang="en-US" dirty="0"/>
              <a:t>Click icon to add picture</a:t>
            </a:r>
          </a:p>
        </p:txBody>
      </p:sp>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596900" y="2106157"/>
            <a:ext cx="11017250" cy="2207935"/>
          </a:xfrm>
          <a:prstGeom prst="rect">
            <a:avLst/>
          </a:prstGeom>
        </p:spPr>
        <p:txBody>
          <a:bodyPr wrap="square">
            <a:noAutofit/>
          </a:bodyPr>
          <a:lstStyle>
            <a:lvl1pPr algn="ctr">
              <a:defRPr sz="16000" b="1">
                <a:solidFill>
                  <a:schemeClr val="bg1"/>
                </a:solidFill>
                <a:latin typeface="Roboto" panose="02000000000000000000" pitchFamily="2" charset="0"/>
                <a:ea typeface="Roboto" panose="02000000000000000000" pitchFamily="2" charset="0"/>
                <a:cs typeface="Roboto" panose="02000000000000000000" pitchFamily="2" charset="0"/>
              </a:defRPr>
            </a:lvl1pPr>
          </a:lstStyle>
          <a:p>
            <a:r>
              <a:rPr lang="en-US"/>
              <a:t>Text here</a:t>
            </a:r>
          </a:p>
        </p:txBody>
      </p:sp>
    </p:spTree>
    <p:extLst>
      <p:ext uri="{BB962C8B-B14F-4D97-AF65-F5344CB8AC3E}">
        <p14:creationId xmlns:p14="http://schemas.microsoft.com/office/powerpoint/2010/main" val="197003099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Large Image and quote">
    <p:spTree>
      <p:nvGrpSpPr>
        <p:cNvPr id="1" name=""/>
        <p:cNvGrpSpPr/>
        <p:nvPr/>
      </p:nvGrpSpPr>
      <p:grpSpPr>
        <a:xfrm>
          <a:off x="0" y="0"/>
          <a:ext cx="0" cy="0"/>
          <a:chOff x="0" y="0"/>
          <a:chExt cx="0" cy="0"/>
        </a:xfrm>
      </p:grpSpPr>
      <p:sp>
        <p:nvSpPr>
          <p:cNvPr id="82" name="Picture Placeholder 81">
            <a:extLst>
              <a:ext uri="{FF2B5EF4-FFF2-40B4-BE49-F238E27FC236}">
                <a16:creationId xmlns:a16="http://schemas.microsoft.com/office/drawing/2014/main" id="{F781DA2C-0107-DC4F-B6CD-7EC554378FF1}"/>
              </a:ext>
            </a:extLst>
          </p:cNvPr>
          <p:cNvSpPr>
            <a:spLocks noGrp="1"/>
          </p:cNvSpPr>
          <p:nvPr>
            <p:ph type="pic" sz="quarter" idx="10"/>
          </p:nvPr>
        </p:nvSpPr>
        <p:spPr>
          <a:xfrm>
            <a:off x="11" y="7"/>
            <a:ext cx="12191990" cy="6857994"/>
          </a:xfrm>
          <a:custGeom>
            <a:avLst/>
            <a:gdLst>
              <a:gd name="connsiteX0" fmla="*/ 8568998 w 12191990"/>
              <a:gd name="connsiteY0" fmla="*/ 793652 h 6857994"/>
              <a:gd name="connsiteX1" fmla="*/ 8541010 w 12191990"/>
              <a:gd name="connsiteY1" fmla="*/ 794413 h 6857994"/>
              <a:gd name="connsiteX2" fmla="*/ 8513782 w 12191990"/>
              <a:gd name="connsiteY2" fmla="*/ 798216 h 6857994"/>
              <a:gd name="connsiteX3" fmla="*/ 8488836 w 12191990"/>
              <a:gd name="connsiteY3" fmla="*/ 805010 h 6857994"/>
              <a:gd name="connsiteX4" fmla="*/ 8463890 w 12191990"/>
              <a:gd name="connsiteY4" fmla="*/ 813326 h 6857994"/>
              <a:gd name="connsiteX5" fmla="*/ 8441174 w 12191990"/>
              <a:gd name="connsiteY5" fmla="*/ 824634 h 6857994"/>
              <a:gd name="connsiteX6" fmla="*/ 8419270 w 12191990"/>
              <a:gd name="connsiteY6" fmla="*/ 838274 h 6857994"/>
              <a:gd name="connsiteX7" fmla="*/ 8398076 w 12191990"/>
              <a:gd name="connsiteY7" fmla="*/ 854145 h 6857994"/>
              <a:gd name="connsiteX8" fmla="*/ 8378403 w 12191990"/>
              <a:gd name="connsiteY8" fmla="*/ 873059 h 6857994"/>
              <a:gd name="connsiteX9" fmla="*/ 8360251 w 12191990"/>
              <a:gd name="connsiteY9" fmla="*/ 893494 h 6857994"/>
              <a:gd name="connsiteX10" fmla="*/ 8345142 w 12191990"/>
              <a:gd name="connsiteY10" fmla="*/ 915399 h 6857994"/>
              <a:gd name="connsiteX11" fmla="*/ 8332263 w 12191990"/>
              <a:gd name="connsiteY11" fmla="*/ 938116 h 6857994"/>
              <a:gd name="connsiteX12" fmla="*/ 8320956 w 12191990"/>
              <a:gd name="connsiteY12" fmla="*/ 962354 h 6857994"/>
              <a:gd name="connsiteX13" fmla="*/ 8312590 w 12191990"/>
              <a:gd name="connsiteY13" fmla="*/ 987301 h 6857994"/>
              <a:gd name="connsiteX14" fmla="*/ 8307317 w 12191990"/>
              <a:gd name="connsiteY14" fmla="*/ 1013010 h 6857994"/>
              <a:gd name="connsiteX15" fmla="*/ 8303514 w 12191990"/>
              <a:gd name="connsiteY15" fmla="*/ 1041000 h 6857994"/>
              <a:gd name="connsiteX16" fmla="*/ 8301993 w 12191990"/>
              <a:gd name="connsiteY16" fmla="*/ 1068990 h 6857994"/>
              <a:gd name="connsiteX17" fmla="*/ 8303514 w 12191990"/>
              <a:gd name="connsiteY17" fmla="*/ 1096220 h 6857994"/>
              <a:gd name="connsiteX18" fmla="*/ 8307317 w 12191990"/>
              <a:gd name="connsiteY18" fmla="*/ 1121928 h 6857994"/>
              <a:gd name="connsiteX19" fmla="*/ 8313351 w 12191990"/>
              <a:gd name="connsiteY19" fmla="*/ 1147636 h 6857994"/>
              <a:gd name="connsiteX20" fmla="*/ 8320674 w 12191990"/>
              <a:gd name="connsiteY20" fmla="*/ 1168938 h 6857994"/>
              <a:gd name="connsiteX21" fmla="*/ 8321667 w 12191990"/>
              <a:gd name="connsiteY21" fmla="*/ 1171828 h 6857994"/>
              <a:gd name="connsiteX22" fmla="*/ 8332264 w 12191990"/>
              <a:gd name="connsiteY22" fmla="*/ 1195305 h 6857994"/>
              <a:gd name="connsiteX23" fmla="*/ 8345903 w 12191990"/>
              <a:gd name="connsiteY23" fmla="*/ 1218731 h 6857994"/>
              <a:gd name="connsiteX24" fmla="*/ 8361774 w 12191990"/>
              <a:gd name="connsiteY24" fmla="*/ 1240687 h 6857994"/>
              <a:gd name="connsiteX25" fmla="*/ 8379925 w 12191990"/>
              <a:gd name="connsiteY25" fmla="*/ 1261883 h 6857994"/>
              <a:gd name="connsiteX26" fmla="*/ 8399598 w 12191990"/>
              <a:gd name="connsiteY26" fmla="*/ 1281506 h 6857994"/>
              <a:gd name="connsiteX27" fmla="*/ 8420792 w 12191990"/>
              <a:gd name="connsiteY27" fmla="*/ 1298899 h 6857994"/>
              <a:gd name="connsiteX28" fmla="*/ 8443457 w 12191990"/>
              <a:gd name="connsiteY28" fmla="*/ 1314060 h 6857994"/>
              <a:gd name="connsiteX29" fmla="*/ 8467643 w 12191990"/>
              <a:gd name="connsiteY29" fmla="*/ 1327650 h 6857994"/>
              <a:gd name="connsiteX30" fmla="*/ 8493400 w 12191990"/>
              <a:gd name="connsiteY30" fmla="*/ 1338196 h 6857994"/>
              <a:gd name="connsiteX31" fmla="*/ 8519817 w 12191990"/>
              <a:gd name="connsiteY31" fmla="*/ 1347273 h 6857994"/>
              <a:gd name="connsiteX32" fmla="*/ 8548616 w 12191990"/>
              <a:gd name="connsiteY32" fmla="*/ 1354068 h 6857994"/>
              <a:gd name="connsiteX33" fmla="*/ 8578074 w 12191990"/>
              <a:gd name="connsiteY33" fmla="*/ 1358631 h 6857994"/>
              <a:gd name="connsiteX34" fmla="*/ 8573562 w 12191990"/>
              <a:gd name="connsiteY34" fmla="*/ 1404010 h 6857994"/>
              <a:gd name="connsiteX35" fmla="*/ 8560683 w 12191990"/>
              <a:gd name="connsiteY35" fmla="*/ 1447871 h 6857994"/>
              <a:gd name="connsiteX36" fmla="*/ 8538779 w 12191990"/>
              <a:gd name="connsiteY36" fmla="*/ 1490211 h 6857994"/>
              <a:gd name="connsiteX37" fmla="*/ 8507748 w 12191990"/>
              <a:gd name="connsiteY37" fmla="*/ 1531081 h 6857994"/>
              <a:gd name="connsiteX38" fmla="*/ 8468402 w 12191990"/>
              <a:gd name="connsiteY38" fmla="*/ 1570429 h 6857994"/>
              <a:gd name="connsiteX39" fmla="*/ 8419980 w 12191990"/>
              <a:gd name="connsiteY39" fmla="*/ 1608206 h 6857994"/>
              <a:gd name="connsiteX40" fmla="*/ 8363294 w 12191990"/>
              <a:gd name="connsiteY40" fmla="*/ 1644512 h 6857994"/>
              <a:gd name="connsiteX41" fmla="*/ 8297480 w 12191990"/>
              <a:gd name="connsiteY41" fmla="*/ 1679348 h 6857994"/>
              <a:gd name="connsiteX42" fmla="*/ 8297482 w 12191990"/>
              <a:gd name="connsiteY42" fmla="*/ 1679352 h 6857994"/>
              <a:gd name="connsiteX43" fmla="*/ 8297481 w 12191990"/>
              <a:gd name="connsiteY43" fmla="*/ 1679352 h 6857994"/>
              <a:gd name="connsiteX44" fmla="*/ 8308839 w 12191990"/>
              <a:gd name="connsiteY44" fmla="*/ 1699787 h 6857994"/>
              <a:gd name="connsiteX45" fmla="*/ 8320146 w 12191990"/>
              <a:gd name="connsiteY45" fmla="*/ 1720931 h 6857994"/>
              <a:gd name="connsiteX46" fmla="*/ 8330743 w 12191990"/>
              <a:gd name="connsiteY46" fmla="*/ 1741366 h 6857994"/>
              <a:gd name="connsiteX47" fmla="*/ 8342101 w 12191990"/>
              <a:gd name="connsiteY47" fmla="*/ 1761801 h 6857994"/>
              <a:gd name="connsiteX48" fmla="*/ 8353458 w 12191990"/>
              <a:gd name="connsiteY48" fmla="*/ 1782185 h 6857994"/>
              <a:gd name="connsiteX49" fmla="*/ 8364055 w 12191990"/>
              <a:gd name="connsiteY49" fmla="*/ 1802621 h 6857994"/>
              <a:gd name="connsiteX50" fmla="*/ 8375413 w 12191990"/>
              <a:gd name="connsiteY50" fmla="*/ 1823055 h 6857994"/>
              <a:gd name="connsiteX51" fmla="*/ 8386720 w 12191990"/>
              <a:gd name="connsiteY51" fmla="*/ 1843491 h 6857994"/>
              <a:gd name="connsiteX52" fmla="*/ 8502476 w 12191990"/>
              <a:gd name="connsiteY52" fmla="*/ 1777672 h 6857994"/>
              <a:gd name="connsiteX53" fmla="*/ 8603072 w 12191990"/>
              <a:gd name="connsiteY53" fmla="*/ 1706581 h 6857994"/>
              <a:gd name="connsiteX54" fmla="*/ 8687747 w 12191990"/>
              <a:gd name="connsiteY54" fmla="*/ 1628645 h 6857994"/>
              <a:gd name="connsiteX55" fmla="*/ 8757364 w 12191990"/>
              <a:gd name="connsiteY55" fmla="*/ 1544675 h 6857994"/>
              <a:gd name="connsiteX56" fmla="*/ 8811059 w 12191990"/>
              <a:gd name="connsiteY56" fmla="*/ 1454721 h 6857994"/>
              <a:gd name="connsiteX57" fmla="*/ 8849594 w 12191990"/>
              <a:gd name="connsiteY57" fmla="*/ 1358631 h 6857994"/>
              <a:gd name="connsiteX58" fmla="*/ 8873069 w 12191990"/>
              <a:gd name="connsiteY58" fmla="*/ 1256559 h 6857994"/>
              <a:gd name="connsiteX59" fmla="*/ 8880624 w 12191990"/>
              <a:gd name="connsiteY59" fmla="*/ 1149162 h 6857994"/>
              <a:gd name="connsiteX60" fmla="*/ 8879103 w 12191990"/>
              <a:gd name="connsiteY60" fmla="*/ 1112856 h 6857994"/>
              <a:gd name="connsiteX61" fmla="*/ 8875351 w 12191990"/>
              <a:gd name="connsiteY61" fmla="*/ 1077310 h 6857994"/>
              <a:gd name="connsiteX62" fmla="*/ 8867746 w 12191990"/>
              <a:gd name="connsiteY62" fmla="*/ 1044046 h 6857994"/>
              <a:gd name="connsiteX63" fmla="*/ 8867745 w 12191990"/>
              <a:gd name="connsiteY63" fmla="*/ 1044043 h 6857994"/>
              <a:gd name="connsiteX64" fmla="*/ 8867745 w 12191990"/>
              <a:gd name="connsiteY64" fmla="*/ 1044042 h 6857994"/>
              <a:gd name="connsiteX65" fmla="*/ 8862247 w 12191990"/>
              <a:gd name="connsiteY65" fmla="*/ 1026180 h 6857994"/>
              <a:gd name="connsiteX66" fmla="*/ 8857960 w 12191990"/>
              <a:gd name="connsiteY66" fmla="*/ 1012253 h 6857994"/>
              <a:gd name="connsiteX67" fmla="*/ 8857960 w 12191990"/>
              <a:gd name="connsiteY67" fmla="*/ 1012252 h 6857994"/>
              <a:gd name="connsiteX68" fmla="*/ 8857959 w 12191990"/>
              <a:gd name="connsiteY68" fmla="*/ 1012249 h 6857994"/>
              <a:gd name="connsiteX69" fmla="*/ 8845080 w 12191990"/>
              <a:gd name="connsiteY69" fmla="*/ 981217 h 6857994"/>
              <a:gd name="connsiteX70" fmla="*/ 8829210 w 12191990"/>
              <a:gd name="connsiteY70" fmla="*/ 951705 h 6857994"/>
              <a:gd name="connsiteX71" fmla="*/ 8810297 w 12191990"/>
              <a:gd name="connsiteY71" fmla="*/ 923766 h 6857994"/>
              <a:gd name="connsiteX72" fmla="*/ 8788343 w 12191990"/>
              <a:gd name="connsiteY72" fmla="*/ 897246 h 6857994"/>
              <a:gd name="connsiteX73" fmla="*/ 8764917 w 12191990"/>
              <a:gd name="connsiteY73" fmla="*/ 873059 h 6857994"/>
              <a:gd name="connsiteX74" fmla="*/ 8739921 w 12191990"/>
              <a:gd name="connsiteY74" fmla="*/ 851864 h 6857994"/>
              <a:gd name="connsiteX75" fmla="*/ 8714264 w 12191990"/>
              <a:gd name="connsiteY75" fmla="*/ 833711 h 6857994"/>
              <a:gd name="connsiteX76" fmla="*/ 8687746 w 12191990"/>
              <a:gd name="connsiteY76" fmla="*/ 819361 h 6857994"/>
              <a:gd name="connsiteX77" fmla="*/ 8659758 w 12191990"/>
              <a:gd name="connsiteY77" fmla="*/ 808053 h 6857994"/>
              <a:gd name="connsiteX78" fmla="*/ 8630299 w 12191990"/>
              <a:gd name="connsiteY78" fmla="*/ 799686 h 6857994"/>
              <a:gd name="connsiteX79" fmla="*/ 8600029 w 12191990"/>
              <a:gd name="connsiteY79" fmla="*/ 795173 h 6857994"/>
              <a:gd name="connsiteX80" fmla="*/ 8568998 w 12191990"/>
              <a:gd name="connsiteY80" fmla="*/ 793652 h 6857994"/>
              <a:gd name="connsiteX81" fmla="*/ 9402640 w 12191990"/>
              <a:gd name="connsiteY81" fmla="*/ 793652 h 6857994"/>
              <a:gd name="connsiteX82" fmla="*/ 9375404 w 12191990"/>
              <a:gd name="connsiteY82" fmla="*/ 794413 h 6857994"/>
              <a:gd name="connsiteX83" fmla="*/ 9348928 w 12191990"/>
              <a:gd name="connsiteY83" fmla="*/ 798216 h 6857994"/>
              <a:gd name="connsiteX84" fmla="*/ 9323975 w 12191990"/>
              <a:gd name="connsiteY84" fmla="*/ 805010 h 6857994"/>
              <a:gd name="connsiteX85" fmla="*/ 9299731 w 12191990"/>
              <a:gd name="connsiteY85" fmla="*/ 813326 h 6857994"/>
              <a:gd name="connsiteX86" fmla="*/ 9277060 w 12191990"/>
              <a:gd name="connsiteY86" fmla="*/ 824634 h 6857994"/>
              <a:gd name="connsiteX87" fmla="*/ 9255099 w 12191990"/>
              <a:gd name="connsiteY87" fmla="*/ 838274 h 6857994"/>
              <a:gd name="connsiteX88" fmla="*/ 9233898 w 12191990"/>
              <a:gd name="connsiteY88" fmla="*/ 854145 h 6857994"/>
              <a:gd name="connsiteX89" fmla="*/ 9214270 w 12191990"/>
              <a:gd name="connsiteY89" fmla="*/ 873059 h 6857994"/>
              <a:gd name="connsiteX90" fmla="*/ 9196823 w 12191990"/>
              <a:gd name="connsiteY90" fmla="*/ 893494 h 6857994"/>
              <a:gd name="connsiteX91" fmla="*/ 9180948 w 12191990"/>
              <a:gd name="connsiteY91" fmla="*/ 915399 h 6857994"/>
              <a:gd name="connsiteX92" fmla="*/ 9168116 w 12191990"/>
              <a:gd name="connsiteY92" fmla="*/ 938116 h 6857994"/>
              <a:gd name="connsiteX93" fmla="*/ 9157516 w 12191990"/>
              <a:gd name="connsiteY93" fmla="*/ 962354 h 6857994"/>
              <a:gd name="connsiteX94" fmla="*/ 9149198 w 12191990"/>
              <a:gd name="connsiteY94" fmla="*/ 987301 h 6857994"/>
              <a:gd name="connsiteX95" fmla="*/ 9143112 w 12191990"/>
              <a:gd name="connsiteY95" fmla="*/ 1013010 h 6857994"/>
              <a:gd name="connsiteX96" fmla="*/ 9139358 w 12191990"/>
              <a:gd name="connsiteY96" fmla="*/ 1041000 h 6857994"/>
              <a:gd name="connsiteX97" fmla="*/ 9138598 w 12191990"/>
              <a:gd name="connsiteY97" fmla="*/ 1068990 h 6857994"/>
              <a:gd name="connsiteX98" fmla="*/ 9139358 w 12191990"/>
              <a:gd name="connsiteY98" fmla="*/ 1096220 h 6857994"/>
              <a:gd name="connsiteX99" fmla="*/ 9143112 w 12191990"/>
              <a:gd name="connsiteY99" fmla="*/ 1121928 h 6857994"/>
              <a:gd name="connsiteX100" fmla="*/ 9146680 w 12191990"/>
              <a:gd name="connsiteY100" fmla="*/ 1137000 h 6857994"/>
              <a:gd name="connsiteX101" fmla="*/ 9149199 w 12191990"/>
              <a:gd name="connsiteY101" fmla="*/ 1147640 h 6857994"/>
              <a:gd name="connsiteX102" fmla="*/ 9157517 w 12191990"/>
              <a:gd name="connsiteY102" fmla="*/ 1171827 h 6857994"/>
              <a:gd name="connsiteX103" fmla="*/ 9168878 w 12191990"/>
              <a:gd name="connsiteY103" fmla="*/ 1195305 h 6857994"/>
              <a:gd name="connsiteX104" fmla="*/ 9181710 w 12191990"/>
              <a:gd name="connsiteY104" fmla="*/ 1218731 h 6857994"/>
              <a:gd name="connsiteX105" fmla="*/ 9197585 w 12191990"/>
              <a:gd name="connsiteY105" fmla="*/ 1240687 h 6857994"/>
              <a:gd name="connsiteX106" fmla="*/ 9215742 w 12191990"/>
              <a:gd name="connsiteY106" fmla="*/ 1261883 h 6857994"/>
              <a:gd name="connsiteX107" fmla="*/ 9235421 w 12191990"/>
              <a:gd name="connsiteY107" fmla="*/ 1281506 h 6857994"/>
              <a:gd name="connsiteX108" fmla="*/ 9257382 w 12191990"/>
              <a:gd name="connsiteY108" fmla="*/ 1298899 h 6857994"/>
              <a:gd name="connsiteX109" fmla="*/ 9279293 w 12191990"/>
              <a:gd name="connsiteY109" fmla="*/ 1314060 h 6857994"/>
              <a:gd name="connsiteX110" fmla="*/ 9303536 w 12191990"/>
              <a:gd name="connsiteY110" fmla="*/ 1327649 h 6857994"/>
              <a:gd name="connsiteX111" fmla="*/ 9328490 w 12191990"/>
              <a:gd name="connsiteY111" fmla="*/ 1338196 h 6857994"/>
              <a:gd name="connsiteX112" fmla="*/ 9354965 w 12191990"/>
              <a:gd name="connsiteY112" fmla="*/ 1347273 h 6857994"/>
              <a:gd name="connsiteX113" fmla="*/ 9382962 w 12191990"/>
              <a:gd name="connsiteY113" fmla="*/ 1354067 h 6857994"/>
              <a:gd name="connsiteX114" fmla="*/ 9411718 w 12191990"/>
              <a:gd name="connsiteY114" fmla="*/ 1358631 h 6857994"/>
              <a:gd name="connsiteX115" fmla="*/ 9407204 w 12191990"/>
              <a:gd name="connsiteY115" fmla="*/ 1404010 h 6857994"/>
              <a:gd name="connsiteX116" fmla="*/ 9394322 w 12191990"/>
              <a:gd name="connsiteY116" fmla="*/ 1447871 h 6857994"/>
              <a:gd name="connsiteX117" fmla="*/ 9372361 w 12191990"/>
              <a:gd name="connsiteY117" fmla="*/ 1490211 h 6857994"/>
              <a:gd name="connsiteX118" fmla="*/ 9342132 w 12191990"/>
              <a:gd name="connsiteY118" fmla="*/ 1531081 h 6857994"/>
              <a:gd name="connsiteX119" fmla="*/ 9302774 w 12191990"/>
              <a:gd name="connsiteY119" fmla="*/ 1570429 h 6857994"/>
              <a:gd name="connsiteX120" fmla="*/ 9255099 w 12191990"/>
              <a:gd name="connsiteY120" fmla="*/ 1608206 h 6857994"/>
              <a:gd name="connsiteX121" fmla="*/ 9199105 w 12191990"/>
              <a:gd name="connsiteY121" fmla="*/ 1644512 h 6857994"/>
              <a:gd name="connsiteX122" fmla="*/ 9134033 w 12191990"/>
              <a:gd name="connsiteY122" fmla="*/ 1679348 h 6857994"/>
              <a:gd name="connsiteX123" fmla="*/ 9134035 w 12191990"/>
              <a:gd name="connsiteY123" fmla="*/ 1679352 h 6857994"/>
              <a:gd name="connsiteX124" fmla="*/ 9134034 w 12191990"/>
              <a:gd name="connsiteY124" fmla="*/ 1679352 h 6857994"/>
              <a:gd name="connsiteX125" fmla="*/ 9144634 w 12191990"/>
              <a:gd name="connsiteY125" fmla="*/ 1699786 h 6857994"/>
              <a:gd name="connsiteX126" fmla="*/ 9155995 w 12191990"/>
              <a:gd name="connsiteY126" fmla="*/ 1720931 h 6857994"/>
              <a:gd name="connsiteX127" fmla="*/ 9167356 w 12191990"/>
              <a:gd name="connsiteY127" fmla="*/ 1741366 h 6857994"/>
              <a:gd name="connsiteX128" fmla="*/ 9177956 w 12191990"/>
              <a:gd name="connsiteY128" fmla="*/ 1761801 h 6857994"/>
              <a:gd name="connsiteX129" fmla="*/ 9189317 w 12191990"/>
              <a:gd name="connsiteY129" fmla="*/ 1782185 h 6857994"/>
              <a:gd name="connsiteX130" fmla="*/ 9200628 w 12191990"/>
              <a:gd name="connsiteY130" fmla="*/ 1802621 h 6857994"/>
              <a:gd name="connsiteX131" fmla="*/ 9211228 w 12191990"/>
              <a:gd name="connsiteY131" fmla="*/ 1823055 h 6857994"/>
              <a:gd name="connsiteX132" fmla="*/ 9222589 w 12191990"/>
              <a:gd name="connsiteY132" fmla="*/ 1843490 h 6857994"/>
              <a:gd name="connsiteX133" fmla="*/ 9338329 w 12191990"/>
              <a:gd name="connsiteY133" fmla="*/ 1777672 h 6857994"/>
              <a:gd name="connsiteX134" fmla="*/ 9438955 w 12191990"/>
              <a:gd name="connsiteY134" fmla="*/ 1706581 h 6857994"/>
              <a:gd name="connsiteX135" fmla="*/ 9523706 w 12191990"/>
              <a:gd name="connsiteY135" fmla="*/ 1628645 h 6857994"/>
              <a:gd name="connsiteX136" fmla="*/ 9593292 w 12191990"/>
              <a:gd name="connsiteY136" fmla="*/ 1544674 h 6857994"/>
              <a:gd name="connsiteX137" fmla="*/ 9647764 w 12191990"/>
              <a:gd name="connsiteY137" fmla="*/ 1454721 h 6857994"/>
              <a:gd name="connsiteX138" fmla="*/ 9686361 w 12191990"/>
              <a:gd name="connsiteY138" fmla="*/ 1358631 h 6857994"/>
              <a:gd name="connsiteX139" fmla="*/ 9709033 w 12191990"/>
              <a:gd name="connsiteY139" fmla="*/ 1256558 h 6857994"/>
              <a:gd name="connsiteX140" fmla="*/ 9717401 w 12191990"/>
              <a:gd name="connsiteY140" fmla="*/ 1149161 h 6857994"/>
              <a:gd name="connsiteX141" fmla="*/ 9715880 w 12191990"/>
              <a:gd name="connsiteY141" fmla="*/ 1112855 h 6857994"/>
              <a:gd name="connsiteX142" fmla="*/ 9711315 w 12191990"/>
              <a:gd name="connsiteY142" fmla="*/ 1077310 h 6857994"/>
              <a:gd name="connsiteX143" fmla="*/ 9711314 w 12191990"/>
              <a:gd name="connsiteY143" fmla="*/ 1077307 h 6857994"/>
              <a:gd name="connsiteX144" fmla="*/ 9711314 w 12191990"/>
              <a:gd name="connsiteY144" fmla="*/ 1077306 h 6857994"/>
              <a:gd name="connsiteX145" fmla="*/ 9710096 w 12191990"/>
              <a:gd name="connsiteY145" fmla="*/ 1071946 h 6857994"/>
              <a:gd name="connsiteX146" fmla="*/ 9703758 w 12191990"/>
              <a:gd name="connsiteY146" fmla="*/ 1044046 h 6857994"/>
              <a:gd name="connsiteX147" fmla="*/ 9700626 w 12191990"/>
              <a:gd name="connsiteY147" fmla="*/ 1033927 h 6857994"/>
              <a:gd name="connsiteX148" fmla="*/ 9693917 w 12191990"/>
              <a:gd name="connsiteY148" fmla="*/ 1012249 h 6857994"/>
              <a:gd name="connsiteX149" fmla="*/ 9680325 w 12191990"/>
              <a:gd name="connsiteY149" fmla="*/ 981217 h 6857994"/>
              <a:gd name="connsiteX150" fmla="*/ 9664450 w 12191990"/>
              <a:gd name="connsiteY150" fmla="*/ 951705 h 6857994"/>
              <a:gd name="connsiteX151" fmla="*/ 9645481 w 12191990"/>
              <a:gd name="connsiteY151" fmla="*/ 923766 h 6857994"/>
              <a:gd name="connsiteX152" fmla="*/ 9623571 w 12191990"/>
              <a:gd name="connsiteY152" fmla="*/ 897246 h 6857994"/>
              <a:gd name="connsiteX153" fmla="*/ 9600088 w 12191990"/>
              <a:gd name="connsiteY153" fmla="*/ 873059 h 6857994"/>
              <a:gd name="connsiteX154" fmla="*/ 9575134 w 12191990"/>
              <a:gd name="connsiteY154" fmla="*/ 851864 h 6857994"/>
              <a:gd name="connsiteX155" fmla="*/ 9548659 w 12191990"/>
              <a:gd name="connsiteY155" fmla="*/ 833711 h 6857994"/>
              <a:gd name="connsiteX156" fmla="*/ 9521423 w 12191990"/>
              <a:gd name="connsiteY156" fmla="*/ 819360 h 6857994"/>
              <a:gd name="connsiteX157" fmla="*/ 9493426 w 12191990"/>
              <a:gd name="connsiteY157" fmla="*/ 808053 h 6857994"/>
              <a:gd name="connsiteX158" fmla="*/ 9463908 w 12191990"/>
              <a:gd name="connsiteY158" fmla="*/ 799686 h 6857994"/>
              <a:gd name="connsiteX159" fmla="*/ 9433629 w 12191990"/>
              <a:gd name="connsiteY159" fmla="*/ 795173 h 6857994"/>
              <a:gd name="connsiteX160" fmla="*/ 9402640 w 12191990"/>
              <a:gd name="connsiteY160" fmla="*/ 793652 h 6857994"/>
              <a:gd name="connsiteX161" fmla="*/ 10800227 w 12191990"/>
              <a:gd name="connsiteY161" fmla="*/ 485345 h 6857994"/>
              <a:gd name="connsiteX162" fmla="*/ 10800227 w 12191990"/>
              <a:gd name="connsiteY162" fmla="*/ 491098 h 6857994"/>
              <a:gd name="connsiteX163" fmla="*/ 10800227 w 12191990"/>
              <a:gd name="connsiteY163" fmla="*/ 491920 h 6857994"/>
              <a:gd name="connsiteX164" fmla="*/ 10800695 w 12191990"/>
              <a:gd name="connsiteY164" fmla="*/ 498032 h 6857994"/>
              <a:gd name="connsiteX165" fmla="*/ 10801164 w 12191990"/>
              <a:gd name="connsiteY165" fmla="*/ 504634 h 6857994"/>
              <a:gd name="connsiteX166" fmla="*/ 10801632 w 12191990"/>
              <a:gd name="connsiteY166" fmla="*/ 510746 h 6857994"/>
              <a:gd name="connsiteX167" fmla="*/ 10802101 w 12191990"/>
              <a:gd name="connsiteY167" fmla="*/ 517347 h 6857994"/>
              <a:gd name="connsiteX168" fmla="*/ 10802569 w 12191990"/>
              <a:gd name="connsiteY168" fmla="*/ 523927 h 6857994"/>
              <a:gd name="connsiteX169" fmla="*/ 10803038 w 12191990"/>
              <a:gd name="connsiteY169" fmla="*/ 530039 h 6857994"/>
              <a:gd name="connsiteX170" fmla="*/ 10803506 w 12191990"/>
              <a:gd name="connsiteY170" fmla="*/ 536641 h 6857994"/>
              <a:gd name="connsiteX171" fmla="*/ 10795499 w 12191990"/>
              <a:gd name="connsiteY171" fmla="*/ 537110 h 6857994"/>
              <a:gd name="connsiteX172" fmla="*/ 10787982 w 12191990"/>
              <a:gd name="connsiteY172" fmla="*/ 538047 h 6857994"/>
              <a:gd name="connsiteX173" fmla="*/ 10779974 w 12191990"/>
              <a:gd name="connsiteY173" fmla="*/ 538515 h 6857994"/>
              <a:gd name="connsiteX174" fmla="*/ 10771988 w 12191990"/>
              <a:gd name="connsiteY174" fmla="*/ 539452 h 6857994"/>
              <a:gd name="connsiteX175" fmla="*/ 10764449 w 12191990"/>
              <a:gd name="connsiteY175" fmla="*/ 539942 h 6857994"/>
              <a:gd name="connsiteX176" fmla="*/ 10756442 w 12191990"/>
              <a:gd name="connsiteY176" fmla="*/ 540879 h 6857994"/>
              <a:gd name="connsiteX177" fmla="*/ 10748435 w 12191990"/>
              <a:gd name="connsiteY177" fmla="*/ 541326 h 6857994"/>
              <a:gd name="connsiteX178" fmla="*/ 10740901 w 12191990"/>
              <a:gd name="connsiteY178" fmla="*/ 542284 h 6857994"/>
              <a:gd name="connsiteX179" fmla="*/ 10747494 w 12191990"/>
              <a:gd name="connsiteY179" fmla="*/ 536102 h 6857994"/>
              <a:gd name="connsiteX180" fmla="*/ 10748436 w 12191990"/>
              <a:gd name="connsiteY180" fmla="*/ 535218 h 6857994"/>
              <a:gd name="connsiteX181" fmla="*/ 10755506 w 12191990"/>
              <a:gd name="connsiteY181" fmla="*/ 527701 h 6857994"/>
              <a:gd name="connsiteX182" fmla="*/ 10763045 w 12191990"/>
              <a:gd name="connsiteY182" fmla="*/ 520631 h 6857994"/>
              <a:gd name="connsiteX183" fmla="*/ 10770562 w 12191990"/>
              <a:gd name="connsiteY183" fmla="*/ 513582 h 6857994"/>
              <a:gd name="connsiteX184" fmla="*/ 10777633 w 12191990"/>
              <a:gd name="connsiteY184" fmla="*/ 506512 h 6857994"/>
              <a:gd name="connsiteX185" fmla="*/ 10785171 w 12191990"/>
              <a:gd name="connsiteY185" fmla="*/ 499441 h 6857994"/>
              <a:gd name="connsiteX186" fmla="*/ 10792689 w 12191990"/>
              <a:gd name="connsiteY186" fmla="*/ 492393 h 6857994"/>
              <a:gd name="connsiteX187" fmla="*/ 10799286 w 12191990"/>
              <a:gd name="connsiteY187" fmla="*/ 486225 h 6857994"/>
              <a:gd name="connsiteX188" fmla="*/ 10716896 w 12191990"/>
              <a:gd name="connsiteY188" fmla="*/ 477315 h 6857994"/>
              <a:gd name="connsiteX189" fmla="*/ 10718046 w 12191990"/>
              <a:gd name="connsiteY189" fmla="*/ 481222 h 6857994"/>
              <a:gd name="connsiteX190" fmla="*/ 10718965 w 12191990"/>
              <a:gd name="connsiteY190" fmla="*/ 484340 h 6857994"/>
              <a:gd name="connsiteX191" fmla="*/ 10719259 w 12191990"/>
              <a:gd name="connsiteY191" fmla="*/ 485341 h 6857994"/>
              <a:gd name="connsiteX192" fmla="*/ 10720899 w 12191990"/>
              <a:gd name="connsiteY192" fmla="*/ 492327 h 6857994"/>
              <a:gd name="connsiteX193" fmla="*/ 10721133 w 12191990"/>
              <a:gd name="connsiteY193" fmla="*/ 493326 h 6857994"/>
              <a:gd name="connsiteX194" fmla="*/ 10721134 w 12191990"/>
              <a:gd name="connsiteY194" fmla="*/ 493329 h 6857994"/>
              <a:gd name="connsiteX195" fmla="*/ 10721134 w 12191990"/>
              <a:gd name="connsiteY195" fmla="*/ 493330 h 6857994"/>
              <a:gd name="connsiteX196" fmla="*/ 10721740 w 12191990"/>
              <a:gd name="connsiteY196" fmla="*/ 495502 h 6857994"/>
              <a:gd name="connsiteX197" fmla="*/ 10723201 w 12191990"/>
              <a:gd name="connsiteY197" fmla="*/ 500742 h 6857994"/>
              <a:gd name="connsiteX198" fmla="*/ 10723435 w 12191990"/>
              <a:gd name="connsiteY198" fmla="*/ 501580 h 6857994"/>
              <a:gd name="connsiteX199" fmla="*/ 10723497 w 12191990"/>
              <a:gd name="connsiteY199" fmla="*/ 501802 h 6857994"/>
              <a:gd name="connsiteX200" fmla="*/ 10725137 w 12191990"/>
              <a:gd name="connsiteY200" fmla="*/ 508808 h 6857994"/>
              <a:gd name="connsiteX201" fmla="*/ 10725371 w 12191990"/>
              <a:gd name="connsiteY201" fmla="*/ 509809 h 6857994"/>
              <a:gd name="connsiteX202" fmla="*/ 10725372 w 12191990"/>
              <a:gd name="connsiteY202" fmla="*/ 509811 h 6857994"/>
              <a:gd name="connsiteX203" fmla="*/ 10725372 w 12191990"/>
              <a:gd name="connsiteY203" fmla="*/ 509812 h 6857994"/>
              <a:gd name="connsiteX204" fmla="*/ 10727440 w 12191990"/>
              <a:gd name="connsiteY204" fmla="*/ 516819 h 6857994"/>
              <a:gd name="connsiteX205" fmla="*/ 10727735 w 12191990"/>
              <a:gd name="connsiteY205" fmla="*/ 517818 h 6857994"/>
              <a:gd name="connsiteX206" fmla="*/ 10729375 w 12191990"/>
              <a:gd name="connsiteY206" fmla="*/ 524803 h 6857994"/>
              <a:gd name="connsiteX207" fmla="*/ 10729609 w 12191990"/>
              <a:gd name="connsiteY207" fmla="*/ 525802 h 6857994"/>
              <a:gd name="connsiteX208" fmla="*/ 10729609 w 12191990"/>
              <a:gd name="connsiteY208" fmla="*/ 525803 h 6857994"/>
              <a:gd name="connsiteX209" fmla="*/ 10729610 w 12191990"/>
              <a:gd name="connsiteY209" fmla="*/ 525806 h 6857994"/>
              <a:gd name="connsiteX210" fmla="*/ 10731659 w 12191990"/>
              <a:gd name="connsiteY210" fmla="*/ 532812 h 6857994"/>
              <a:gd name="connsiteX211" fmla="*/ 10731951 w 12191990"/>
              <a:gd name="connsiteY211" fmla="*/ 533810 h 6857994"/>
              <a:gd name="connsiteX212" fmla="*/ 10733610 w 12191990"/>
              <a:gd name="connsiteY212" fmla="*/ 540815 h 6857994"/>
              <a:gd name="connsiteX213" fmla="*/ 10733833 w 12191990"/>
              <a:gd name="connsiteY213" fmla="*/ 541756 h 6857994"/>
              <a:gd name="connsiteX214" fmla="*/ 10733847 w 12191990"/>
              <a:gd name="connsiteY214" fmla="*/ 541816 h 6857994"/>
              <a:gd name="connsiteX215" fmla="*/ 10723965 w 12191990"/>
              <a:gd name="connsiteY215" fmla="*/ 539942 h 6857994"/>
              <a:gd name="connsiteX216" fmla="*/ 10713615 w 12191990"/>
              <a:gd name="connsiteY216" fmla="*/ 537578 h 6857994"/>
              <a:gd name="connsiteX217" fmla="*/ 10703713 w 12191990"/>
              <a:gd name="connsiteY217" fmla="*/ 535214 h 6857994"/>
              <a:gd name="connsiteX218" fmla="*/ 10693363 w 12191990"/>
              <a:gd name="connsiteY218" fmla="*/ 532872 h 6857994"/>
              <a:gd name="connsiteX219" fmla="*/ 10683502 w 12191990"/>
              <a:gd name="connsiteY219" fmla="*/ 530998 h 6857994"/>
              <a:gd name="connsiteX220" fmla="*/ 10673153 w 12191990"/>
              <a:gd name="connsiteY220" fmla="*/ 528634 h 6857994"/>
              <a:gd name="connsiteX221" fmla="*/ 10663271 w 12191990"/>
              <a:gd name="connsiteY221" fmla="*/ 526270 h 6857994"/>
              <a:gd name="connsiteX222" fmla="*/ 10654196 w 12191990"/>
              <a:gd name="connsiteY222" fmla="*/ 524220 h 6857994"/>
              <a:gd name="connsiteX223" fmla="*/ 10652905 w 12191990"/>
              <a:gd name="connsiteY223" fmla="*/ 523929 h 6857994"/>
              <a:gd name="connsiteX224" fmla="*/ 10659907 w 12191990"/>
              <a:gd name="connsiteY224" fmla="*/ 518993 h 6857994"/>
              <a:gd name="connsiteX225" fmla="*/ 10660908 w 12191990"/>
              <a:gd name="connsiteY225" fmla="*/ 518288 h 6857994"/>
              <a:gd name="connsiteX226" fmla="*/ 10668916 w 12191990"/>
              <a:gd name="connsiteY226" fmla="*/ 512624 h 6857994"/>
              <a:gd name="connsiteX227" fmla="*/ 10676902 w 12191990"/>
              <a:gd name="connsiteY227" fmla="*/ 506512 h 6857994"/>
              <a:gd name="connsiteX228" fmla="*/ 10684909 w 12191990"/>
              <a:gd name="connsiteY228" fmla="*/ 500868 h 6857994"/>
              <a:gd name="connsiteX229" fmla="*/ 10692895 w 12191990"/>
              <a:gd name="connsiteY229" fmla="*/ 494756 h 6857994"/>
              <a:gd name="connsiteX230" fmla="*/ 10700902 w 12191990"/>
              <a:gd name="connsiteY230" fmla="*/ 489092 h 6857994"/>
              <a:gd name="connsiteX231" fmla="*/ 10708889 w 12191990"/>
              <a:gd name="connsiteY231" fmla="*/ 483448 h 6857994"/>
              <a:gd name="connsiteX232" fmla="*/ 10715895 w 12191990"/>
              <a:gd name="connsiteY232" fmla="*/ 478081 h 6857994"/>
              <a:gd name="connsiteX233" fmla="*/ 10720197 w 12191990"/>
              <a:gd name="connsiteY233" fmla="*/ 476378 h 6857994"/>
              <a:gd name="connsiteX234" fmla="*/ 10729610 w 12191990"/>
              <a:gd name="connsiteY234" fmla="*/ 477315 h 6857994"/>
              <a:gd name="connsiteX235" fmla="*/ 10739491 w 12191990"/>
              <a:gd name="connsiteY235" fmla="*/ 478274 h 6857994"/>
              <a:gd name="connsiteX236" fmla="*/ 10749394 w 12191990"/>
              <a:gd name="connsiteY236" fmla="*/ 478742 h 6857994"/>
              <a:gd name="connsiteX237" fmla="*/ 10758807 w 12191990"/>
              <a:gd name="connsiteY237" fmla="*/ 479679 h 6857994"/>
              <a:gd name="connsiteX238" fmla="*/ 10768688 w 12191990"/>
              <a:gd name="connsiteY238" fmla="*/ 480616 h 6857994"/>
              <a:gd name="connsiteX239" fmla="*/ 10778101 w 12191990"/>
              <a:gd name="connsiteY239" fmla="*/ 481574 h 6857994"/>
              <a:gd name="connsiteX240" fmla="*/ 10787983 w 12191990"/>
              <a:gd name="connsiteY240" fmla="*/ 482043 h 6857994"/>
              <a:gd name="connsiteX241" fmla="*/ 10796629 w 12191990"/>
              <a:gd name="connsiteY241" fmla="*/ 482863 h 6857994"/>
              <a:gd name="connsiteX242" fmla="*/ 10797860 w 12191990"/>
              <a:gd name="connsiteY242" fmla="*/ 482979 h 6857994"/>
              <a:gd name="connsiteX243" fmla="*/ 10790857 w 12191990"/>
              <a:gd name="connsiteY243" fmla="*/ 489554 h 6857994"/>
              <a:gd name="connsiteX244" fmla="*/ 10789856 w 12191990"/>
              <a:gd name="connsiteY244" fmla="*/ 490493 h 6857994"/>
              <a:gd name="connsiteX245" fmla="*/ 10782338 w 12191990"/>
              <a:gd name="connsiteY245" fmla="*/ 497563 h 6857994"/>
              <a:gd name="connsiteX246" fmla="*/ 10774799 w 12191990"/>
              <a:gd name="connsiteY246" fmla="*/ 504634 h 6857994"/>
              <a:gd name="connsiteX247" fmla="*/ 10767260 w 12191990"/>
              <a:gd name="connsiteY247" fmla="*/ 512151 h 6857994"/>
              <a:gd name="connsiteX248" fmla="*/ 10759743 w 12191990"/>
              <a:gd name="connsiteY248" fmla="*/ 519221 h 6857994"/>
              <a:gd name="connsiteX249" fmla="*/ 10752204 w 12191990"/>
              <a:gd name="connsiteY249" fmla="*/ 526760 h 6857994"/>
              <a:gd name="connsiteX250" fmla="*/ 10744665 w 12191990"/>
              <a:gd name="connsiteY250" fmla="*/ 533809 h 6857994"/>
              <a:gd name="connsiteX251" fmla="*/ 10737148 w 12191990"/>
              <a:gd name="connsiteY251" fmla="*/ 540879 h 6857994"/>
              <a:gd name="connsiteX252" fmla="*/ 10734785 w 12191990"/>
              <a:gd name="connsiteY252" fmla="*/ 532874 h 6857994"/>
              <a:gd name="connsiteX253" fmla="*/ 10733145 w 12191990"/>
              <a:gd name="connsiteY253" fmla="*/ 525870 h 6857994"/>
              <a:gd name="connsiteX254" fmla="*/ 10732911 w 12191990"/>
              <a:gd name="connsiteY254" fmla="*/ 524869 h 6857994"/>
              <a:gd name="connsiteX255" fmla="*/ 10732911 w 12191990"/>
              <a:gd name="connsiteY255" fmla="*/ 524867 h 6857994"/>
              <a:gd name="connsiteX256" fmla="*/ 10732910 w 12191990"/>
              <a:gd name="connsiteY256" fmla="*/ 524865 h 6857994"/>
              <a:gd name="connsiteX257" fmla="*/ 10731357 w 12191990"/>
              <a:gd name="connsiteY257" fmla="*/ 519558 h 6857994"/>
              <a:gd name="connsiteX258" fmla="*/ 10730861 w 12191990"/>
              <a:gd name="connsiteY258" fmla="*/ 517862 h 6857994"/>
              <a:gd name="connsiteX259" fmla="*/ 10730568 w 12191990"/>
              <a:gd name="connsiteY259" fmla="*/ 516861 h 6857994"/>
              <a:gd name="connsiteX260" fmla="*/ 10728673 w 12191990"/>
              <a:gd name="connsiteY260" fmla="*/ 508854 h 6857994"/>
              <a:gd name="connsiteX261" fmla="*/ 10728673 w 12191990"/>
              <a:gd name="connsiteY261" fmla="*/ 508853 h 6857994"/>
              <a:gd name="connsiteX262" fmla="*/ 10728672 w 12191990"/>
              <a:gd name="connsiteY262" fmla="*/ 508850 h 6857994"/>
              <a:gd name="connsiteX263" fmla="*/ 10727205 w 12191990"/>
              <a:gd name="connsiteY263" fmla="*/ 503894 h 6857994"/>
              <a:gd name="connsiteX264" fmla="*/ 10726605 w 12191990"/>
              <a:gd name="connsiteY264" fmla="*/ 501866 h 6857994"/>
              <a:gd name="connsiteX265" fmla="*/ 10726309 w 12191990"/>
              <a:gd name="connsiteY265" fmla="*/ 500868 h 6857994"/>
              <a:gd name="connsiteX266" fmla="*/ 10724435 w 12191990"/>
              <a:gd name="connsiteY266" fmla="*/ 492861 h 6857994"/>
              <a:gd name="connsiteX267" fmla="*/ 10722071 w 12191990"/>
              <a:gd name="connsiteY267" fmla="*/ 484385 h 6857994"/>
              <a:gd name="connsiteX268" fmla="*/ 10720197 w 12191990"/>
              <a:gd name="connsiteY268" fmla="*/ 476378 h 6857994"/>
              <a:gd name="connsiteX269" fmla="*/ 10860475 w 12191990"/>
              <a:gd name="connsiteY269" fmla="*/ 471203 h 6857994"/>
              <a:gd name="connsiteX270" fmla="*/ 10860943 w 12191990"/>
              <a:gd name="connsiteY270" fmla="*/ 471203 h 6857994"/>
              <a:gd name="connsiteX271" fmla="*/ 10861412 w 12191990"/>
              <a:gd name="connsiteY271" fmla="*/ 471672 h 6857994"/>
              <a:gd name="connsiteX272" fmla="*/ 10861880 w 12191990"/>
              <a:gd name="connsiteY272" fmla="*/ 471672 h 6857994"/>
              <a:gd name="connsiteX273" fmla="*/ 10862369 w 12191990"/>
              <a:gd name="connsiteY273" fmla="*/ 472160 h 6857994"/>
              <a:gd name="connsiteX274" fmla="*/ 10861879 w 12191990"/>
              <a:gd name="connsiteY274" fmla="*/ 476374 h 6857994"/>
              <a:gd name="connsiteX275" fmla="*/ 10860942 w 12191990"/>
              <a:gd name="connsiteY275" fmla="*/ 480612 h 6857994"/>
              <a:gd name="connsiteX276" fmla="*/ 10859984 w 12191990"/>
              <a:gd name="connsiteY276" fmla="*/ 485340 h 6857994"/>
              <a:gd name="connsiteX277" fmla="*/ 10859537 w 12191990"/>
              <a:gd name="connsiteY277" fmla="*/ 489556 h 6857994"/>
              <a:gd name="connsiteX278" fmla="*/ 10858600 w 12191990"/>
              <a:gd name="connsiteY278" fmla="*/ 493794 h 6857994"/>
              <a:gd name="connsiteX279" fmla="*/ 10858110 w 12191990"/>
              <a:gd name="connsiteY279" fmla="*/ 498032 h 6857994"/>
              <a:gd name="connsiteX280" fmla="*/ 10857173 w 12191990"/>
              <a:gd name="connsiteY280" fmla="*/ 502738 h 6857994"/>
              <a:gd name="connsiteX281" fmla="*/ 10856236 w 12191990"/>
              <a:gd name="connsiteY281" fmla="*/ 506976 h 6857994"/>
              <a:gd name="connsiteX282" fmla="*/ 10851061 w 12191990"/>
              <a:gd name="connsiteY282" fmla="*/ 510277 h 6857994"/>
              <a:gd name="connsiteX283" fmla="*/ 10845417 w 12191990"/>
              <a:gd name="connsiteY283" fmla="*/ 513088 h 6857994"/>
              <a:gd name="connsiteX284" fmla="*/ 10839774 w 12191990"/>
              <a:gd name="connsiteY284" fmla="*/ 516389 h 6857994"/>
              <a:gd name="connsiteX285" fmla="*/ 10834109 w 12191990"/>
              <a:gd name="connsiteY285" fmla="*/ 519690 h 6857994"/>
              <a:gd name="connsiteX286" fmla="*/ 10828466 w 12191990"/>
              <a:gd name="connsiteY286" fmla="*/ 522990 h 6857994"/>
              <a:gd name="connsiteX287" fmla="*/ 10822822 w 12191990"/>
              <a:gd name="connsiteY287" fmla="*/ 525802 h 6857994"/>
              <a:gd name="connsiteX288" fmla="*/ 10817179 w 12191990"/>
              <a:gd name="connsiteY288" fmla="*/ 529102 h 6857994"/>
              <a:gd name="connsiteX289" fmla="*/ 10811989 w 12191990"/>
              <a:gd name="connsiteY289" fmla="*/ 532399 h 6857994"/>
              <a:gd name="connsiteX290" fmla="*/ 10816940 w 12191990"/>
              <a:gd name="connsiteY290" fmla="*/ 525811 h 6857994"/>
              <a:gd name="connsiteX291" fmla="*/ 10817648 w 12191990"/>
              <a:gd name="connsiteY291" fmla="*/ 524869 h 6857994"/>
              <a:gd name="connsiteX292" fmla="*/ 10823760 w 12191990"/>
              <a:gd name="connsiteY292" fmla="*/ 516861 h 6857994"/>
              <a:gd name="connsiteX293" fmla="*/ 10829872 w 12191990"/>
              <a:gd name="connsiteY293" fmla="*/ 509323 h 6857994"/>
              <a:gd name="connsiteX294" fmla="*/ 10836005 w 12191990"/>
              <a:gd name="connsiteY294" fmla="*/ 501805 h 6857994"/>
              <a:gd name="connsiteX295" fmla="*/ 10842117 w 12191990"/>
              <a:gd name="connsiteY295" fmla="*/ 494267 h 6857994"/>
              <a:gd name="connsiteX296" fmla="*/ 10848229 w 12191990"/>
              <a:gd name="connsiteY296" fmla="*/ 486260 h 6857994"/>
              <a:gd name="connsiteX297" fmla="*/ 10854341 w 12191990"/>
              <a:gd name="connsiteY297" fmla="*/ 478742 h 6857994"/>
              <a:gd name="connsiteX298" fmla="*/ 10860475 w 12191990"/>
              <a:gd name="connsiteY298" fmla="*/ 471203 h 6857994"/>
              <a:gd name="connsiteX299" fmla="*/ 10856236 w 12191990"/>
              <a:gd name="connsiteY299" fmla="*/ 466497 h 6857994"/>
              <a:gd name="connsiteX300" fmla="*/ 10856236 w 12191990"/>
              <a:gd name="connsiteY300" fmla="*/ 466962 h 6857994"/>
              <a:gd name="connsiteX301" fmla="*/ 10856237 w 12191990"/>
              <a:gd name="connsiteY301" fmla="*/ 466962 h 6857994"/>
              <a:gd name="connsiteX302" fmla="*/ 10856237 w 12191990"/>
              <a:gd name="connsiteY302" fmla="*/ 466966 h 6857994"/>
              <a:gd name="connsiteX303" fmla="*/ 10856704 w 12191990"/>
              <a:gd name="connsiteY303" fmla="*/ 466966 h 6857994"/>
              <a:gd name="connsiteX304" fmla="*/ 10856704 w 12191990"/>
              <a:gd name="connsiteY304" fmla="*/ 467430 h 6857994"/>
              <a:gd name="connsiteX305" fmla="*/ 10856704 w 12191990"/>
              <a:gd name="connsiteY305" fmla="*/ 467899 h 6857994"/>
              <a:gd name="connsiteX306" fmla="*/ 10856705 w 12191990"/>
              <a:gd name="connsiteY306" fmla="*/ 467900 h 6857994"/>
              <a:gd name="connsiteX307" fmla="*/ 10856705 w 12191990"/>
              <a:gd name="connsiteY307" fmla="*/ 467903 h 6857994"/>
              <a:gd name="connsiteX308" fmla="*/ 10857174 w 12191990"/>
              <a:gd name="connsiteY308" fmla="*/ 468392 h 6857994"/>
              <a:gd name="connsiteX309" fmla="*/ 10857642 w 12191990"/>
              <a:gd name="connsiteY309" fmla="*/ 468861 h 6857994"/>
              <a:gd name="connsiteX310" fmla="*/ 10858109 w 12191990"/>
              <a:gd name="connsiteY310" fmla="*/ 469327 h 6857994"/>
              <a:gd name="connsiteX311" fmla="*/ 10852352 w 12191990"/>
              <a:gd name="connsiteY311" fmla="*/ 476313 h 6857994"/>
              <a:gd name="connsiteX312" fmla="*/ 10851529 w 12191990"/>
              <a:gd name="connsiteY312" fmla="*/ 477311 h 6857994"/>
              <a:gd name="connsiteX313" fmla="*/ 10844927 w 12191990"/>
              <a:gd name="connsiteY313" fmla="*/ 485340 h 6857994"/>
              <a:gd name="connsiteX314" fmla="*/ 10838815 w 12191990"/>
              <a:gd name="connsiteY314" fmla="*/ 493326 h 6857994"/>
              <a:gd name="connsiteX315" fmla="*/ 10832235 w 12191990"/>
              <a:gd name="connsiteY315" fmla="*/ 501333 h 6857994"/>
              <a:gd name="connsiteX316" fmla="*/ 10825633 w 12191990"/>
              <a:gd name="connsiteY316" fmla="*/ 509319 h 6857994"/>
              <a:gd name="connsiteX317" fmla="*/ 10819521 w 12191990"/>
              <a:gd name="connsiteY317" fmla="*/ 517347 h 6857994"/>
              <a:gd name="connsiteX318" fmla="*/ 10812919 w 12191990"/>
              <a:gd name="connsiteY318" fmla="*/ 525802 h 6857994"/>
              <a:gd name="connsiteX319" fmla="*/ 10806340 w 12191990"/>
              <a:gd name="connsiteY319" fmla="*/ 533808 h 6857994"/>
              <a:gd name="connsiteX320" fmla="*/ 10805930 w 12191990"/>
              <a:gd name="connsiteY320" fmla="*/ 528054 h 6857994"/>
              <a:gd name="connsiteX321" fmla="*/ 10805871 w 12191990"/>
              <a:gd name="connsiteY321" fmla="*/ 527232 h 6857994"/>
              <a:gd name="connsiteX322" fmla="*/ 10805871 w 12191990"/>
              <a:gd name="connsiteY322" fmla="*/ 521121 h 6857994"/>
              <a:gd name="connsiteX323" fmla="*/ 10805382 w 12191990"/>
              <a:gd name="connsiteY323" fmla="*/ 514519 h 6857994"/>
              <a:gd name="connsiteX324" fmla="*/ 10804934 w 12191990"/>
              <a:gd name="connsiteY324" fmla="*/ 508407 h 6857994"/>
              <a:gd name="connsiteX325" fmla="*/ 10804466 w 12191990"/>
              <a:gd name="connsiteY325" fmla="*/ 501805 h 6857994"/>
              <a:gd name="connsiteX326" fmla="*/ 10803997 w 12191990"/>
              <a:gd name="connsiteY326" fmla="*/ 495693 h 6857994"/>
              <a:gd name="connsiteX327" fmla="*/ 10803507 w 12191990"/>
              <a:gd name="connsiteY327" fmla="*/ 489092 h 6857994"/>
              <a:gd name="connsiteX328" fmla="*/ 10803039 w 12191990"/>
              <a:gd name="connsiteY328" fmla="*/ 482980 h 6857994"/>
              <a:gd name="connsiteX329" fmla="*/ 10809641 w 12191990"/>
              <a:gd name="connsiteY329" fmla="*/ 480616 h 6857994"/>
              <a:gd name="connsiteX330" fmla="*/ 10816221 w 12191990"/>
              <a:gd name="connsiteY330" fmla="*/ 478742 h 6857994"/>
              <a:gd name="connsiteX331" fmla="*/ 10822823 w 12191990"/>
              <a:gd name="connsiteY331" fmla="*/ 476847 h 6857994"/>
              <a:gd name="connsiteX332" fmla="*/ 10829404 w 12191990"/>
              <a:gd name="connsiteY332" fmla="*/ 474504 h 6857994"/>
              <a:gd name="connsiteX333" fmla="*/ 10836474 w 12191990"/>
              <a:gd name="connsiteY333" fmla="*/ 472630 h 6857994"/>
              <a:gd name="connsiteX334" fmla="*/ 10843054 w 12191990"/>
              <a:gd name="connsiteY334" fmla="*/ 470735 h 6857994"/>
              <a:gd name="connsiteX335" fmla="*/ 10849656 w 12191990"/>
              <a:gd name="connsiteY335" fmla="*/ 468392 h 6857994"/>
              <a:gd name="connsiteX336" fmla="*/ 11068395 w 12191990"/>
              <a:gd name="connsiteY336" fmla="*/ 462041 h 6857994"/>
              <a:gd name="connsiteX337" fmla="*/ 11068848 w 12191990"/>
              <a:gd name="connsiteY337" fmla="*/ 462041 h 6857994"/>
              <a:gd name="connsiteX338" fmla="*/ 11069342 w 12191990"/>
              <a:gd name="connsiteY338" fmla="*/ 462041 h 6857994"/>
              <a:gd name="connsiteX339" fmla="*/ 11069835 w 12191990"/>
              <a:gd name="connsiteY339" fmla="*/ 462041 h 6857994"/>
              <a:gd name="connsiteX340" fmla="*/ 11070288 w 12191990"/>
              <a:gd name="connsiteY340" fmla="*/ 462041 h 6857994"/>
              <a:gd name="connsiteX341" fmla="*/ 11072675 w 12191990"/>
              <a:gd name="connsiteY341" fmla="*/ 469194 h 6857994"/>
              <a:gd name="connsiteX342" fmla="*/ 11075062 w 12191990"/>
              <a:gd name="connsiteY342" fmla="*/ 476345 h 6857994"/>
              <a:gd name="connsiteX343" fmla="*/ 11076955 w 12191990"/>
              <a:gd name="connsiteY343" fmla="*/ 483989 h 6857994"/>
              <a:gd name="connsiteX344" fmla="*/ 11076955 w 12191990"/>
              <a:gd name="connsiteY344" fmla="*/ 483990 h 6857994"/>
              <a:gd name="connsiteX345" fmla="*/ 11076956 w 12191990"/>
              <a:gd name="connsiteY345" fmla="*/ 483993 h 6857994"/>
              <a:gd name="connsiteX346" fmla="*/ 11079384 w 12191990"/>
              <a:gd name="connsiteY346" fmla="*/ 491143 h 6857994"/>
              <a:gd name="connsiteX347" fmla="*/ 11074568 w 12191990"/>
              <a:gd name="connsiteY347" fmla="*/ 491143 h 6857994"/>
              <a:gd name="connsiteX348" fmla="*/ 11069341 w 12191990"/>
              <a:gd name="connsiteY348" fmla="*/ 491143 h 6857994"/>
              <a:gd name="connsiteX349" fmla="*/ 11064072 w 12191990"/>
              <a:gd name="connsiteY349" fmla="*/ 491143 h 6857994"/>
              <a:gd name="connsiteX350" fmla="*/ 11059299 w 12191990"/>
              <a:gd name="connsiteY350" fmla="*/ 491143 h 6857994"/>
              <a:gd name="connsiteX351" fmla="*/ 11061192 w 12191990"/>
              <a:gd name="connsiteY351" fmla="*/ 483993 h 6857994"/>
              <a:gd name="connsiteX352" fmla="*/ 11063579 w 12191990"/>
              <a:gd name="connsiteY352" fmla="*/ 476347 h 6857994"/>
              <a:gd name="connsiteX353" fmla="*/ 11066008 w 12191990"/>
              <a:gd name="connsiteY353" fmla="*/ 469194 h 6857994"/>
              <a:gd name="connsiteX354" fmla="*/ 11375467 w 12191990"/>
              <a:gd name="connsiteY354" fmla="*/ 462040 h 6857994"/>
              <a:gd name="connsiteX355" fmla="*/ 11375961 w 12191990"/>
              <a:gd name="connsiteY355" fmla="*/ 462040 h 6857994"/>
              <a:gd name="connsiteX356" fmla="*/ 11376454 w 12191990"/>
              <a:gd name="connsiteY356" fmla="*/ 462040 h 6857994"/>
              <a:gd name="connsiteX357" fmla="*/ 11376907 w 12191990"/>
              <a:gd name="connsiteY357" fmla="*/ 462040 h 6857994"/>
              <a:gd name="connsiteX358" fmla="*/ 11377401 w 12191990"/>
              <a:gd name="connsiteY358" fmla="*/ 462040 h 6857994"/>
              <a:gd name="connsiteX359" fmla="*/ 11379788 w 12191990"/>
              <a:gd name="connsiteY359" fmla="*/ 469193 h 6857994"/>
              <a:gd name="connsiteX360" fmla="*/ 11382176 w 12191990"/>
              <a:gd name="connsiteY360" fmla="*/ 476344 h 6857994"/>
              <a:gd name="connsiteX361" fmla="*/ 11382437 w 12191990"/>
              <a:gd name="connsiteY361" fmla="*/ 477182 h 6857994"/>
              <a:gd name="connsiteX362" fmla="*/ 11384563 w 12191990"/>
              <a:gd name="connsiteY362" fmla="*/ 483993 h 6857994"/>
              <a:gd name="connsiteX363" fmla="*/ 11386455 w 12191990"/>
              <a:gd name="connsiteY363" fmla="*/ 491142 h 6857994"/>
              <a:gd name="connsiteX364" fmla="*/ 11381681 w 12191990"/>
              <a:gd name="connsiteY364" fmla="*/ 491142 h 6857994"/>
              <a:gd name="connsiteX365" fmla="*/ 11376453 w 12191990"/>
              <a:gd name="connsiteY365" fmla="*/ 491142 h 6857994"/>
              <a:gd name="connsiteX366" fmla="*/ 11371638 w 12191990"/>
              <a:gd name="connsiteY366" fmla="*/ 491142 h 6857994"/>
              <a:gd name="connsiteX367" fmla="*/ 11366412 w 12191990"/>
              <a:gd name="connsiteY367" fmla="*/ 491142 h 6857994"/>
              <a:gd name="connsiteX368" fmla="*/ 11368799 w 12191990"/>
              <a:gd name="connsiteY368" fmla="*/ 483993 h 6857994"/>
              <a:gd name="connsiteX369" fmla="*/ 11371186 w 12191990"/>
              <a:gd name="connsiteY369" fmla="*/ 476346 h 6857994"/>
              <a:gd name="connsiteX370" fmla="*/ 11373079 w 12191990"/>
              <a:gd name="connsiteY370" fmla="*/ 469193 h 6857994"/>
              <a:gd name="connsiteX371" fmla="*/ 11197908 w 12191990"/>
              <a:gd name="connsiteY371" fmla="*/ 462040 h 6857994"/>
              <a:gd name="connsiteX372" fmla="*/ 11198401 w 12191990"/>
              <a:gd name="connsiteY372" fmla="*/ 462040 h 6857994"/>
              <a:gd name="connsiteX373" fmla="*/ 11198853 w 12191990"/>
              <a:gd name="connsiteY373" fmla="*/ 462040 h 6857994"/>
              <a:gd name="connsiteX374" fmla="*/ 11199346 w 12191990"/>
              <a:gd name="connsiteY374" fmla="*/ 462040 h 6857994"/>
              <a:gd name="connsiteX375" fmla="*/ 11199839 w 12191990"/>
              <a:gd name="connsiteY375" fmla="*/ 462040 h 6857994"/>
              <a:gd name="connsiteX376" fmla="*/ 11202223 w 12191990"/>
              <a:gd name="connsiteY376" fmla="*/ 469194 h 6857994"/>
              <a:gd name="connsiteX377" fmla="*/ 11204607 w 12191990"/>
              <a:gd name="connsiteY377" fmla="*/ 476347 h 6857994"/>
              <a:gd name="connsiteX378" fmla="*/ 11206990 w 12191990"/>
              <a:gd name="connsiteY378" fmla="*/ 483993 h 6857994"/>
              <a:gd name="connsiteX379" fmla="*/ 11209373 w 12191990"/>
              <a:gd name="connsiteY379" fmla="*/ 491142 h 6857994"/>
              <a:gd name="connsiteX380" fmla="*/ 11204112 w 12191990"/>
              <a:gd name="connsiteY380" fmla="*/ 491142 h 6857994"/>
              <a:gd name="connsiteX381" fmla="*/ 11198852 w 12191990"/>
              <a:gd name="connsiteY381" fmla="*/ 491142 h 6857994"/>
              <a:gd name="connsiteX382" fmla="*/ 11194084 w 12191990"/>
              <a:gd name="connsiteY382" fmla="*/ 491142 h 6857994"/>
              <a:gd name="connsiteX383" fmla="*/ 11188826 w 12191990"/>
              <a:gd name="connsiteY383" fmla="*/ 491142 h 6857994"/>
              <a:gd name="connsiteX384" fmla="*/ 11191209 w 12191990"/>
              <a:gd name="connsiteY384" fmla="*/ 483993 h 6857994"/>
              <a:gd name="connsiteX385" fmla="*/ 11193592 w 12191990"/>
              <a:gd name="connsiteY385" fmla="*/ 476347 h 6857994"/>
              <a:gd name="connsiteX386" fmla="*/ 11195524 w 12191990"/>
              <a:gd name="connsiteY386" fmla="*/ 469194 h 6857994"/>
              <a:gd name="connsiteX387" fmla="*/ 11250156 w 12191990"/>
              <a:gd name="connsiteY387" fmla="*/ 460602 h 6857994"/>
              <a:gd name="connsiteX388" fmla="*/ 11254483 w 12191990"/>
              <a:gd name="connsiteY388" fmla="*/ 460602 h 6857994"/>
              <a:gd name="connsiteX389" fmla="*/ 11258315 w 12191990"/>
              <a:gd name="connsiteY389" fmla="*/ 460602 h 6857994"/>
              <a:gd name="connsiteX390" fmla="*/ 11262601 w 12191990"/>
              <a:gd name="connsiteY390" fmla="*/ 460602 h 6857994"/>
              <a:gd name="connsiteX391" fmla="*/ 11266434 w 12191990"/>
              <a:gd name="connsiteY391" fmla="*/ 460602 h 6857994"/>
              <a:gd name="connsiteX392" fmla="*/ 11272203 w 12191990"/>
              <a:gd name="connsiteY392" fmla="*/ 461095 h 6857994"/>
              <a:gd name="connsiteX393" fmla="*/ 11276489 w 12191990"/>
              <a:gd name="connsiteY393" fmla="*/ 462986 h 6857994"/>
              <a:gd name="connsiteX394" fmla="*/ 11278879 w 12191990"/>
              <a:gd name="connsiteY394" fmla="*/ 466808 h 6857994"/>
              <a:gd name="connsiteX395" fmla="*/ 11279867 w 12191990"/>
              <a:gd name="connsiteY395" fmla="*/ 471574 h 6857994"/>
              <a:gd name="connsiteX396" fmla="*/ 11278878 w 12191990"/>
              <a:gd name="connsiteY396" fmla="*/ 476343 h 6857994"/>
              <a:gd name="connsiteX397" fmla="*/ 11276488 w 12191990"/>
              <a:gd name="connsiteY397" fmla="*/ 480166 h 6857994"/>
              <a:gd name="connsiteX398" fmla="*/ 11272697 w 12191990"/>
              <a:gd name="connsiteY398" fmla="*/ 482098 h 6857994"/>
              <a:gd name="connsiteX399" fmla="*/ 11266433 w 12191990"/>
              <a:gd name="connsiteY399" fmla="*/ 482550 h 6857994"/>
              <a:gd name="connsiteX400" fmla="*/ 11262600 w 12191990"/>
              <a:gd name="connsiteY400" fmla="*/ 482550 h 6857994"/>
              <a:gd name="connsiteX401" fmla="*/ 11258314 w 12191990"/>
              <a:gd name="connsiteY401" fmla="*/ 482550 h 6857994"/>
              <a:gd name="connsiteX402" fmla="*/ 11254482 w 12191990"/>
              <a:gd name="connsiteY402" fmla="*/ 482550 h 6857994"/>
              <a:gd name="connsiteX403" fmla="*/ 11250156 w 12191990"/>
              <a:gd name="connsiteY403" fmla="*/ 482550 h 6857994"/>
              <a:gd name="connsiteX404" fmla="*/ 11250156 w 12191990"/>
              <a:gd name="connsiteY404" fmla="*/ 477292 h 6857994"/>
              <a:gd name="connsiteX405" fmla="*/ 11250156 w 12191990"/>
              <a:gd name="connsiteY405" fmla="*/ 471578 h 6857994"/>
              <a:gd name="connsiteX406" fmla="*/ 11250156 w 12191990"/>
              <a:gd name="connsiteY406" fmla="*/ 465864 h 6857994"/>
              <a:gd name="connsiteX407" fmla="*/ 11250156 w 12191990"/>
              <a:gd name="connsiteY407" fmla="*/ 460602 h 6857994"/>
              <a:gd name="connsiteX408" fmla="*/ 11120577 w 12191990"/>
              <a:gd name="connsiteY408" fmla="*/ 460602 h 6857994"/>
              <a:gd name="connsiteX409" fmla="*/ 11124401 w 12191990"/>
              <a:gd name="connsiteY409" fmla="*/ 460602 h 6857994"/>
              <a:gd name="connsiteX410" fmla="*/ 11128224 w 12191990"/>
              <a:gd name="connsiteY410" fmla="*/ 460602 h 6857994"/>
              <a:gd name="connsiteX411" fmla="*/ 11132048 w 12191990"/>
              <a:gd name="connsiteY411" fmla="*/ 460602 h 6857994"/>
              <a:gd name="connsiteX412" fmla="*/ 11135871 w 12191990"/>
              <a:gd name="connsiteY412" fmla="*/ 460602 h 6857994"/>
              <a:gd name="connsiteX413" fmla="*/ 11143477 w 12191990"/>
              <a:gd name="connsiteY413" fmla="*/ 461547 h 6857994"/>
              <a:gd name="connsiteX414" fmla="*/ 11148739 w 12191990"/>
              <a:gd name="connsiteY414" fmla="*/ 464918 h 6857994"/>
              <a:gd name="connsiteX415" fmla="*/ 11151616 w 12191990"/>
              <a:gd name="connsiteY415" fmla="*/ 470631 h 6857994"/>
              <a:gd name="connsiteX416" fmla="*/ 11152562 w 12191990"/>
              <a:gd name="connsiteY416" fmla="*/ 478727 h 6857994"/>
              <a:gd name="connsiteX417" fmla="*/ 11152562 w 12191990"/>
              <a:gd name="connsiteY417" fmla="*/ 482550 h 6857994"/>
              <a:gd name="connsiteX418" fmla="*/ 11152562 w 12191990"/>
              <a:gd name="connsiteY418" fmla="*/ 486867 h 6857994"/>
              <a:gd name="connsiteX419" fmla="*/ 11152562 w 12191990"/>
              <a:gd name="connsiteY419" fmla="*/ 491142 h 6857994"/>
              <a:gd name="connsiteX420" fmla="*/ 11152562 w 12191990"/>
              <a:gd name="connsiteY420" fmla="*/ 495459 h 6857994"/>
              <a:gd name="connsiteX421" fmla="*/ 11151616 w 12191990"/>
              <a:gd name="connsiteY421" fmla="*/ 503599 h 6857994"/>
              <a:gd name="connsiteX422" fmla="*/ 11148738 w 12191990"/>
              <a:gd name="connsiteY422" fmla="*/ 509313 h 6857994"/>
              <a:gd name="connsiteX423" fmla="*/ 11143476 w 12191990"/>
              <a:gd name="connsiteY423" fmla="*/ 513136 h 6857994"/>
              <a:gd name="connsiteX424" fmla="*/ 11135870 w 12191990"/>
              <a:gd name="connsiteY424" fmla="*/ 514082 h 6857994"/>
              <a:gd name="connsiteX425" fmla="*/ 11132047 w 12191990"/>
              <a:gd name="connsiteY425" fmla="*/ 514082 h 6857994"/>
              <a:gd name="connsiteX426" fmla="*/ 11128223 w 12191990"/>
              <a:gd name="connsiteY426" fmla="*/ 514082 h 6857994"/>
              <a:gd name="connsiteX427" fmla="*/ 11124400 w 12191990"/>
              <a:gd name="connsiteY427" fmla="*/ 514082 h 6857994"/>
              <a:gd name="connsiteX428" fmla="*/ 11120577 w 12191990"/>
              <a:gd name="connsiteY428" fmla="*/ 514082 h 6857994"/>
              <a:gd name="connsiteX429" fmla="*/ 11120577 w 12191990"/>
              <a:gd name="connsiteY429" fmla="*/ 512416 h 6857994"/>
              <a:gd name="connsiteX430" fmla="*/ 11120577 w 12191990"/>
              <a:gd name="connsiteY430" fmla="*/ 500725 h 6857994"/>
              <a:gd name="connsiteX431" fmla="*/ 11120577 w 12191990"/>
              <a:gd name="connsiteY431" fmla="*/ 487323 h 6857994"/>
              <a:gd name="connsiteX432" fmla="*/ 11120577 w 12191990"/>
              <a:gd name="connsiteY432" fmla="*/ 473962 h 6857994"/>
              <a:gd name="connsiteX433" fmla="*/ 11120577 w 12191990"/>
              <a:gd name="connsiteY433" fmla="*/ 460602 h 6857994"/>
              <a:gd name="connsiteX434" fmla="*/ 11518308 w 12191990"/>
              <a:gd name="connsiteY434" fmla="*/ 458659 h 6857994"/>
              <a:gd name="connsiteX435" fmla="*/ 11525970 w 12191990"/>
              <a:gd name="connsiteY435" fmla="*/ 459646 h 6857994"/>
              <a:gd name="connsiteX436" fmla="*/ 11531243 w 12191990"/>
              <a:gd name="connsiteY436" fmla="*/ 462977 h 6857994"/>
              <a:gd name="connsiteX437" fmla="*/ 11534085 w 12191990"/>
              <a:gd name="connsiteY437" fmla="*/ 468732 h 6857994"/>
              <a:gd name="connsiteX438" fmla="*/ 11535073 w 12191990"/>
              <a:gd name="connsiteY438" fmla="*/ 476338 h 6857994"/>
              <a:gd name="connsiteX439" fmla="*/ 11535073 w 12191990"/>
              <a:gd name="connsiteY439" fmla="*/ 481602 h 6857994"/>
              <a:gd name="connsiteX440" fmla="*/ 11535073 w 12191990"/>
              <a:gd name="connsiteY440" fmla="*/ 486866 h 6857994"/>
              <a:gd name="connsiteX441" fmla="*/ 11535073 w 12191990"/>
              <a:gd name="connsiteY441" fmla="*/ 492130 h 6857994"/>
              <a:gd name="connsiteX442" fmla="*/ 11535073 w 12191990"/>
              <a:gd name="connsiteY442" fmla="*/ 497394 h 6857994"/>
              <a:gd name="connsiteX443" fmla="*/ 11534085 w 12191990"/>
              <a:gd name="connsiteY443" fmla="*/ 505495 h 6857994"/>
              <a:gd name="connsiteX444" fmla="*/ 11531242 w 12191990"/>
              <a:gd name="connsiteY444" fmla="*/ 511212 h 6857994"/>
              <a:gd name="connsiteX445" fmla="*/ 11525969 w 12191990"/>
              <a:gd name="connsiteY445" fmla="*/ 515036 h 6857994"/>
              <a:gd name="connsiteX446" fmla="*/ 11518307 w 12191990"/>
              <a:gd name="connsiteY446" fmla="*/ 515982 h 6857994"/>
              <a:gd name="connsiteX447" fmla="*/ 11511139 w 12191990"/>
              <a:gd name="connsiteY447" fmla="*/ 515036 h 6857994"/>
              <a:gd name="connsiteX448" fmla="*/ 11505867 w 12191990"/>
              <a:gd name="connsiteY448" fmla="*/ 511212 h 6857994"/>
              <a:gd name="connsiteX449" fmla="*/ 11502531 w 12191990"/>
              <a:gd name="connsiteY449" fmla="*/ 505497 h 6857994"/>
              <a:gd name="connsiteX450" fmla="*/ 11501542 w 12191990"/>
              <a:gd name="connsiteY450" fmla="*/ 497398 h 6857994"/>
              <a:gd name="connsiteX451" fmla="*/ 11501542 w 12191990"/>
              <a:gd name="connsiteY451" fmla="*/ 492134 h 6857994"/>
              <a:gd name="connsiteX452" fmla="*/ 11501542 w 12191990"/>
              <a:gd name="connsiteY452" fmla="*/ 486870 h 6857994"/>
              <a:gd name="connsiteX453" fmla="*/ 11501542 w 12191990"/>
              <a:gd name="connsiteY453" fmla="*/ 481606 h 6857994"/>
              <a:gd name="connsiteX454" fmla="*/ 11501542 w 12191990"/>
              <a:gd name="connsiteY454" fmla="*/ 476342 h 6857994"/>
              <a:gd name="connsiteX455" fmla="*/ 11502531 w 12191990"/>
              <a:gd name="connsiteY455" fmla="*/ 468734 h 6857994"/>
              <a:gd name="connsiteX456" fmla="*/ 11505868 w 12191990"/>
              <a:gd name="connsiteY456" fmla="*/ 462977 h 6857994"/>
              <a:gd name="connsiteX457" fmla="*/ 11511140 w 12191990"/>
              <a:gd name="connsiteY457" fmla="*/ 459646 h 6857994"/>
              <a:gd name="connsiteX458" fmla="*/ 11518308 w 12191990"/>
              <a:gd name="connsiteY458" fmla="*/ 458659 h 6857994"/>
              <a:gd name="connsiteX459" fmla="*/ 11062179 w 12191990"/>
              <a:gd name="connsiteY459" fmla="*/ 451512 h 6857994"/>
              <a:gd name="connsiteX460" fmla="*/ 11056416 w 12191990"/>
              <a:gd name="connsiteY460" fmla="*/ 469190 h 6857994"/>
              <a:gd name="connsiteX461" fmla="*/ 11050695 w 12191990"/>
              <a:gd name="connsiteY461" fmla="*/ 487319 h 6857994"/>
              <a:gd name="connsiteX462" fmla="*/ 11045426 w 12191990"/>
              <a:gd name="connsiteY462" fmla="*/ 505490 h 6857994"/>
              <a:gd name="connsiteX463" fmla="*/ 11039664 w 12191990"/>
              <a:gd name="connsiteY463" fmla="*/ 523167 h 6857994"/>
              <a:gd name="connsiteX464" fmla="*/ 11039666 w 12191990"/>
              <a:gd name="connsiteY464" fmla="*/ 523167 h 6857994"/>
              <a:gd name="connsiteX465" fmla="*/ 11039665 w 12191990"/>
              <a:gd name="connsiteY465" fmla="*/ 523171 h 6857994"/>
              <a:gd name="connsiteX466" fmla="*/ 11042052 w 12191990"/>
              <a:gd name="connsiteY466" fmla="*/ 523171 h 6857994"/>
              <a:gd name="connsiteX467" fmla="*/ 11044440 w 12191990"/>
              <a:gd name="connsiteY467" fmla="*/ 523171 h 6857994"/>
              <a:gd name="connsiteX468" fmla="*/ 11046868 w 12191990"/>
              <a:gd name="connsiteY468" fmla="*/ 523171 h 6857994"/>
              <a:gd name="connsiteX469" fmla="*/ 11049255 w 12191990"/>
              <a:gd name="connsiteY469" fmla="*/ 523171 h 6857994"/>
              <a:gd name="connsiteX470" fmla="*/ 11051149 w 12191990"/>
              <a:gd name="connsiteY470" fmla="*/ 517416 h 6857994"/>
              <a:gd name="connsiteX471" fmla="*/ 11053083 w 12191990"/>
              <a:gd name="connsiteY471" fmla="*/ 511208 h 6857994"/>
              <a:gd name="connsiteX472" fmla="*/ 11054524 w 12191990"/>
              <a:gd name="connsiteY472" fmla="*/ 505494 h 6857994"/>
              <a:gd name="connsiteX473" fmla="*/ 11056417 w 12191990"/>
              <a:gd name="connsiteY473" fmla="*/ 499286 h 6857994"/>
              <a:gd name="connsiteX474" fmla="*/ 11063126 w 12191990"/>
              <a:gd name="connsiteY474" fmla="*/ 499286 h 6857994"/>
              <a:gd name="connsiteX475" fmla="*/ 11069342 w 12191990"/>
              <a:gd name="connsiteY475" fmla="*/ 499286 h 6857994"/>
              <a:gd name="connsiteX476" fmla="*/ 11075557 w 12191990"/>
              <a:gd name="connsiteY476" fmla="*/ 499286 h 6857994"/>
              <a:gd name="connsiteX477" fmla="*/ 11082225 w 12191990"/>
              <a:gd name="connsiteY477" fmla="*/ 499286 h 6857994"/>
              <a:gd name="connsiteX478" fmla="*/ 11083664 w 12191990"/>
              <a:gd name="connsiteY478" fmla="*/ 505490 h 6857994"/>
              <a:gd name="connsiteX479" fmla="*/ 11083664 w 12191990"/>
              <a:gd name="connsiteY479" fmla="*/ 505490 h 6857994"/>
              <a:gd name="connsiteX480" fmla="*/ 11083665 w 12191990"/>
              <a:gd name="connsiteY480" fmla="*/ 505494 h 6857994"/>
              <a:gd name="connsiteX481" fmla="*/ 11085600 w 12191990"/>
              <a:gd name="connsiteY481" fmla="*/ 511207 h 6857994"/>
              <a:gd name="connsiteX482" fmla="*/ 11086217 w 12191990"/>
              <a:gd name="connsiteY482" fmla="*/ 513231 h 6857994"/>
              <a:gd name="connsiteX483" fmla="*/ 11087493 w 12191990"/>
              <a:gd name="connsiteY483" fmla="*/ 517416 h 6857994"/>
              <a:gd name="connsiteX484" fmla="*/ 11089428 w 12191990"/>
              <a:gd name="connsiteY484" fmla="*/ 523171 h 6857994"/>
              <a:gd name="connsiteX485" fmla="*/ 11091815 w 12191990"/>
              <a:gd name="connsiteY485" fmla="*/ 523171 h 6857994"/>
              <a:gd name="connsiteX486" fmla="*/ 11094202 w 12191990"/>
              <a:gd name="connsiteY486" fmla="*/ 523171 h 6857994"/>
              <a:gd name="connsiteX487" fmla="*/ 11096590 w 12191990"/>
              <a:gd name="connsiteY487" fmla="*/ 523171 h 6857994"/>
              <a:gd name="connsiteX488" fmla="*/ 11098977 w 12191990"/>
              <a:gd name="connsiteY488" fmla="*/ 523171 h 6857994"/>
              <a:gd name="connsiteX489" fmla="*/ 11098976 w 12191990"/>
              <a:gd name="connsiteY489" fmla="*/ 523167 h 6857994"/>
              <a:gd name="connsiteX490" fmla="*/ 11093255 w 12191990"/>
              <a:gd name="connsiteY490" fmla="*/ 505490 h 6857994"/>
              <a:gd name="connsiteX491" fmla="*/ 11089594 w 12191990"/>
              <a:gd name="connsiteY491" fmla="*/ 492864 h 6857994"/>
              <a:gd name="connsiteX492" fmla="*/ 11087987 w 12191990"/>
              <a:gd name="connsiteY492" fmla="*/ 487323 h 6857994"/>
              <a:gd name="connsiteX493" fmla="*/ 11087986 w 12191990"/>
              <a:gd name="connsiteY493" fmla="*/ 487320 h 6857994"/>
              <a:gd name="connsiteX494" fmla="*/ 11087986 w 12191990"/>
              <a:gd name="connsiteY494" fmla="*/ 487319 h 6857994"/>
              <a:gd name="connsiteX495" fmla="*/ 11082224 w 12191990"/>
              <a:gd name="connsiteY495" fmla="*/ 469190 h 6857994"/>
              <a:gd name="connsiteX496" fmla="*/ 11076502 w 12191990"/>
              <a:gd name="connsiteY496" fmla="*/ 451512 h 6857994"/>
              <a:gd name="connsiteX497" fmla="*/ 11073168 w 12191990"/>
              <a:gd name="connsiteY497" fmla="*/ 451512 h 6857994"/>
              <a:gd name="connsiteX498" fmla="*/ 11069341 w 12191990"/>
              <a:gd name="connsiteY498" fmla="*/ 451512 h 6857994"/>
              <a:gd name="connsiteX499" fmla="*/ 11065513 w 12191990"/>
              <a:gd name="connsiteY499" fmla="*/ 451512 h 6857994"/>
              <a:gd name="connsiteX500" fmla="*/ 11110997 w 12191990"/>
              <a:gd name="connsiteY500" fmla="*/ 451512 h 6857994"/>
              <a:gd name="connsiteX501" fmla="*/ 11110997 w 12191990"/>
              <a:gd name="connsiteY501" fmla="*/ 469190 h 6857994"/>
              <a:gd name="connsiteX502" fmla="*/ 11110997 w 12191990"/>
              <a:gd name="connsiteY502" fmla="*/ 487319 h 6857994"/>
              <a:gd name="connsiteX503" fmla="*/ 11110997 w 12191990"/>
              <a:gd name="connsiteY503" fmla="*/ 505490 h 6857994"/>
              <a:gd name="connsiteX504" fmla="*/ 11110997 w 12191990"/>
              <a:gd name="connsiteY504" fmla="*/ 523167 h 6857994"/>
              <a:gd name="connsiteX505" fmla="*/ 11110998 w 12191990"/>
              <a:gd name="connsiteY505" fmla="*/ 523167 h 6857994"/>
              <a:gd name="connsiteX506" fmla="*/ 11110998 w 12191990"/>
              <a:gd name="connsiteY506" fmla="*/ 523171 h 6857994"/>
              <a:gd name="connsiteX507" fmla="*/ 11117206 w 12191990"/>
              <a:gd name="connsiteY507" fmla="*/ 523171 h 6857994"/>
              <a:gd name="connsiteX508" fmla="*/ 11123455 w 12191990"/>
              <a:gd name="connsiteY508" fmla="*/ 523171 h 6857994"/>
              <a:gd name="connsiteX509" fmla="*/ 11129663 w 12191990"/>
              <a:gd name="connsiteY509" fmla="*/ 523171 h 6857994"/>
              <a:gd name="connsiteX510" fmla="*/ 11135871 w 12191990"/>
              <a:gd name="connsiteY510" fmla="*/ 523171 h 6857994"/>
              <a:gd name="connsiteX511" fmla="*/ 11147300 w 12191990"/>
              <a:gd name="connsiteY511" fmla="*/ 521239 h 6857994"/>
              <a:gd name="connsiteX512" fmla="*/ 11155441 w 12191990"/>
              <a:gd name="connsiteY512" fmla="*/ 515977 h 6857994"/>
              <a:gd name="connsiteX513" fmla="*/ 11160703 w 12191990"/>
              <a:gd name="connsiteY513" fmla="*/ 507385 h 6857994"/>
              <a:gd name="connsiteX514" fmla="*/ 11162142 w 12191990"/>
              <a:gd name="connsiteY514" fmla="*/ 495463 h 6857994"/>
              <a:gd name="connsiteX515" fmla="*/ 11162142 w 12191990"/>
              <a:gd name="connsiteY515" fmla="*/ 491146 h 6857994"/>
              <a:gd name="connsiteX516" fmla="*/ 11162142 w 12191990"/>
              <a:gd name="connsiteY516" fmla="*/ 486871 h 6857994"/>
              <a:gd name="connsiteX517" fmla="*/ 11162142 w 12191990"/>
              <a:gd name="connsiteY517" fmla="*/ 482554 h 6857994"/>
              <a:gd name="connsiteX518" fmla="*/ 11162142 w 12191990"/>
              <a:gd name="connsiteY518" fmla="*/ 478731 h 6857994"/>
              <a:gd name="connsiteX519" fmla="*/ 11160703 w 12191990"/>
              <a:gd name="connsiteY519" fmla="*/ 466809 h 6857994"/>
              <a:gd name="connsiteX520" fmla="*/ 11160702 w 12191990"/>
              <a:gd name="connsiteY520" fmla="*/ 466808 h 6857994"/>
              <a:gd name="connsiteX521" fmla="*/ 11160702 w 12191990"/>
              <a:gd name="connsiteY521" fmla="*/ 466805 h 6857994"/>
              <a:gd name="connsiteX522" fmla="*/ 11155440 w 12191990"/>
              <a:gd name="connsiteY522" fmla="*/ 458213 h 6857994"/>
              <a:gd name="connsiteX523" fmla="*/ 11147299 w 12191990"/>
              <a:gd name="connsiteY523" fmla="*/ 452951 h 6857994"/>
              <a:gd name="connsiteX524" fmla="*/ 11135870 w 12191990"/>
              <a:gd name="connsiteY524" fmla="*/ 451512 h 6857994"/>
              <a:gd name="connsiteX525" fmla="*/ 11129662 w 12191990"/>
              <a:gd name="connsiteY525" fmla="*/ 451512 h 6857994"/>
              <a:gd name="connsiteX526" fmla="*/ 11123454 w 12191990"/>
              <a:gd name="connsiteY526" fmla="*/ 451512 h 6857994"/>
              <a:gd name="connsiteX527" fmla="*/ 11117205 w 12191990"/>
              <a:gd name="connsiteY527" fmla="*/ 451512 h 6857994"/>
              <a:gd name="connsiteX528" fmla="*/ 11110997 w 12191990"/>
              <a:gd name="connsiteY528" fmla="*/ 451512 h 6857994"/>
              <a:gd name="connsiteX529" fmla="*/ 11191701 w 12191990"/>
              <a:gd name="connsiteY529" fmla="*/ 451512 h 6857994"/>
              <a:gd name="connsiteX530" fmla="*/ 11185947 w 12191990"/>
              <a:gd name="connsiteY530" fmla="*/ 469190 h 6857994"/>
              <a:gd name="connsiteX531" fmla="*/ 11180727 w 12191990"/>
              <a:gd name="connsiteY531" fmla="*/ 487319 h 6857994"/>
              <a:gd name="connsiteX532" fmla="*/ 11174974 w 12191990"/>
              <a:gd name="connsiteY532" fmla="*/ 505490 h 6857994"/>
              <a:gd name="connsiteX533" fmla="*/ 11169261 w 12191990"/>
              <a:gd name="connsiteY533" fmla="*/ 523167 h 6857994"/>
              <a:gd name="connsiteX534" fmla="*/ 11169263 w 12191990"/>
              <a:gd name="connsiteY534" fmla="*/ 523167 h 6857994"/>
              <a:gd name="connsiteX535" fmla="*/ 11169262 w 12191990"/>
              <a:gd name="connsiteY535" fmla="*/ 523171 h 6857994"/>
              <a:gd name="connsiteX536" fmla="*/ 11171646 w 12191990"/>
              <a:gd name="connsiteY536" fmla="*/ 523171 h 6857994"/>
              <a:gd name="connsiteX537" fmla="*/ 11174029 w 12191990"/>
              <a:gd name="connsiteY537" fmla="*/ 523171 h 6857994"/>
              <a:gd name="connsiteX538" fmla="*/ 11176413 w 12191990"/>
              <a:gd name="connsiteY538" fmla="*/ 523171 h 6857994"/>
              <a:gd name="connsiteX539" fmla="*/ 11178797 w 12191990"/>
              <a:gd name="connsiteY539" fmla="*/ 523171 h 6857994"/>
              <a:gd name="connsiteX540" fmla="*/ 11180728 w 12191990"/>
              <a:gd name="connsiteY540" fmla="*/ 517416 h 6857994"/>
              <a:gd name="connsiteX541" fmla="*/ 11182619 w 12191990"/>
              <a:gd name="connsiteY541" fmla="*/ 511208 h 6857994"/>
              <a:gd name="connsiteX542" fmla="*/ 11184551 w 12191990"/>
              <a:gd name="connsiteY542" fmla="*/ 505494 h 6857994"/>
              <a:gd name="connsiteX543" fmla="*/ 11186441 w 12191990"/>
              <a:gd name="connsiteY543" fmla="*/ 499286 h 6857994"/>
              <a:gd name="connsiteX544" fmla="*/ 11192647 w 12191990"/>
              <a:gd name="connsiteY544" fmla="*/ 499286 h 6857994"/>
              <a:gd name="connsiteX545" fmla="*/ 11198853 w 12191990"/>
              <a:gd name="connsiteY545" fmla="*/ 499286 h 6857994"/>
              <a:gd name="connsiteX546" fmla="*/ 11205552 w 12191990"/>
              <a:gd name="connsiteY546" fmla="*/ 499286 h 6857994"/>
              <a:gd name="connsiteX547" fmla="*/ 11211758 w 12191990"/>
              <a:gd name="connsiteY547" fmla="*/ 499286 h 6857994"/>
              <a:gd name="connsiteX548" fmla="*/ 11213648 w 12191990"/>
              <a:gd name="connsiteY548" fmla="*/ 505494 h 6857994"/>
              <a:gd name="connsiteX549" fmla="*/ 11215579 w 12191990"/>
              <a:gd name="connsiteY549" fmla="*/ 511206 h 6857994"/>
              <a:gd name="connsiteX550" fmla="*/ 11216933 w 12191990"/>
              <a:gd name="connsiteY550" fmla="*/ 517048 h 6857994"/>
              <a:gd name="connsiteX551" fmla="*/ 11217018 w 12191990"/>
              <a:gd name="connsiteY551" fmla="*/ 517416 h 6857994"/>
              <a:gd name="connsiteX552" fmla="*/ 11218909 w 12191990"/>
              <a:gd name="connsiteY552" fmla="*/ 523171 h 6857994"/>
              <a:gd name="connsiteX553" fmla="*/ 11221293 w 12191990"/>
              <a:gd name="connsiteY553" fmla="*/ 523171 h 6857994"/>
              <a:gd name="connsiteX554" fmla="*/ 11223676 w 12191990"/>
              <a:gd name="connsiteY554" fmla="*/ 523171 h 6857994"/>
              <a:gd name="connsiteX555" fmla="*/ 11226060 w 12191990"/>
              <a:gd name="connsiteY555" fmla="*/ 523171 h 6857994"/>
              <a:gd name="connsiteX556" fmla="*/ 11228937 w 12191990"/>
              <a:gd name="connsiteY556" fmla="*/ 523171 h 6857994"/>
              <a:gd name="connsiteX557" fmla="*/ 11228936 w 12191990"/>
              <a:gd name="connsiteY557" fmla="*/ 523167 h 6857994"/>
              <a:gd name="connsiteX558" fmla="*/ 11223223 w 12191990"/>
              <a:gd name="connsiteY558" fmla="*/ 505490 h 6857994"/>
              <a:gd name="connsiteX559" fmla="*/ 11217469 w 12191990"/>
              <a:gd name="connsiteY559" fmla="*/ 487319 h 6857994"/>
              <a:gd name="connsiteX560" fmla="*/ 11211757 w 12191990"/>
              <a:gd name="connsiteY560" fmla="*/ 469190 h 6857994"/>
              <a:gd name="connsiteX561" fmla="*/ 11206866 w 12191990"/>
              <a:gd name="connsiteY561" fmla="*/ 452756 h 6857994"/>
              <a:gd name="connsiteX562" fmla="*/ 11206497 w 12191990"/>
              <a:gd name="connsiteY562" fmla="*/ 451516 h 6857994"/>
              <a:gd name="connsiteX563" fmla="*/ 11206496 w 12191990"/>
              <a:gd name="connsiteY563" fmla="*/ 451512 h 6857994"/>
              <a:gd name="connsiteX564" fmla="*/ 11202674 w 12191990"/>
              <a:gd name="connsiteY564" fmla="*/ 451512 h 6857994"/>
              <a:gd name="connsiteX565" fmla="*/ 11198852 w 12191990"/>
              <a:gd name="connsiteY565" fmla="*/ 451512 h 6857994"/>
              <a:gd name="connsiteX566" fmla="*/ 11195523 w 12191990"/>
              <a:gd name="connsiteY566" fmla="*/ 451512 h 6857994"/>
              <a:gd name="connsiteX567" fmla="*/ 11240594 w 12191990"/>
              <a:gd name="connsiteY567" fmla="*/ 451512 h 6857994"/>
              <a:gd name="connsiteX568" fmla="*/ 11240594 w 12191990"/>
              <a:gd name="connsiteY568" fmla="*/ 469190 h 6857994"/>
              <a:gd name="connsiteX569" fmla="*/ 11240594 w 12191990"/>
              <a:gd name="connsiteY569" fmla="*/ 487319 h 6857994"/>
              <a:gd name="connsiteX570" fmla="*/ 11240594 w 12191990"/>
              <a:gd name="connsiteY570" fmla="*/ 505490 h 6857994"/>
              <a:gd name="connsiteX571" fmla="*/ 11240594 w 12191990"/>
              <a:gd name="connsiteY571" fmla="*/ 523167 h 6857994"/>
              <a:gd name="connsiteX572" fmla="*/ 11240595 w 12191990"/>
              <a:gd name="connsiteY572" fmla="*/ 523167 h 6857994"/>
              <a:gd name="connsiteX573" fmla="*/ 11240595 w 12191990"/>
              <a:gd name="connsiteY573" fmla="*/ 523171 h 6857994"/>
              <a:gd name="connsiteX574" fmla="*/ 11242985 w 12191990"/>
              <a:gd name="connsiteY574" fmla="*/ 523171 h 6857994"/>
              <a:gd name="connsiteX575" fmla="*/ 11245375 w 12191990"/>
              <a:gd name="connsiteY575" fmla="*/ 523171 h 6857994"/>
              <a:gd name="connsiteX576" fmla="*/ 11247766 w 12191990"/>
              <a:gd name="connsiteY576" fmla="*/ 523171 h 6857994"/>
              <a:gd name="connsiteX577" fmla="*/ 11250156 w 12191990"/>
              <a:gd name="connsiteY577" fmla="*/ 523171 h 6857994"/>
              <a:gd name="connsiteX578" fmla="*/ 11250156 w 12191990"/>
              <a:gd name="connsiteY578" fmla="*/ 515031 h 6857994"/>
              <a:gd name="connsiteX579" fmla="*/ 11250156 w 12191990"/>
              <a:gd name="connsiteY579" fmla="*/ 507385 h 6857994"/>
              <a:gd name="connsiteX580" fmla="*/ 11250156 w 12191990"/>
              <a:gd name="connsiteY580" fmla="*/ 499286 h 6857994"/>
              <a:gd name="connsiteX581" fmla="*/ 11250156 w 12191990"/>
              <a:gd name="connsiteY581" fmla="*/ 491146 h 6857994"/>
              <a:gd name="connsiteX582" fmla="*/ 11254483 w 12191990"/>
              <a:gd name="connsiteY582" fmla="*/ 491146 h 6857994"/>
              <a:gd name="connsiteX583" fmla="*/ 11258315 w 12191990"/>
              <a:gd name="connsiteY583" fmla="*/ 491146 h 6857994"/>
              <a:gd name="connsiteX584" fmla="*/ 11262601 w 12191990"/>
              <a:gd name="connsiteY584" fmla="*/ 491146 h 6857994"/>
              <a:gd name="connsiteX585" fmla="*/ 11266434 w 12191990"/>
              <a:gd name="connsiteY585" fmla="*/ 491146 h 6857994"/>
              <a:gd name="connsiteX586" fmla="*/ 11276489 w 12191990"/>
              <a:gd name="connsiteY586" fmla="*/ 490201 h 6857994"/>
              <a:gd name="connsiteX587" fmla="*/ 11283660 w 12191990"/>
              <a:gd name="connsiteY587" fmla="*/ 485925 h 6857994"/>
              <a:gd name="connsiteX588" fmla="*/ 11287987 w 12191990"/>
              <a:gd name="connsiteY588" fmla="*/ 479677 h 6857994"/>
              <a:gd name="connsiteX589" fmla="*/ 11289924 w 12191990"/>
              <a:gd name="connsiteY589" fmla="*/ 471126 h 6857994"/>
              <a:gd name="connsiteX590" fmla="*/ 11288481 w 12191990"/>
              <a:gd name="connsiteY590" fmla="*/ 462493 h 6857994"/>
              <a:gd name="connsiteX591" fmla="*/ 11288481 w 12191990"/>
              <a:gd name="connsiteY591" fmla="*/ 462492 h 6857994"/>
              <a:gd name="connsiteX592" fmla="*/ 11288480 w 12191990"/>
              <a:gd name="connsiteY592" fmla="*/ 462489 h 6857994"/>
              <a:gd name="connsiteX593" fmla="*/ 11284153 w 12191990"/>
              <a:gd name="connsiteY593" fmla="*/ 456281 h 6857994"/>
              <a:gd name="connsiteX594" fmla="*/ 11276488 w 12191990"/>
              <a:gd name="connsiteY594" fmla="*/ 452458 h 6857994"/>
              <a:gd name="connsiteX595" fmla="*/ 11266433 w 12191990"/>
              <a:gd name="connsiteY595" fmla="*/ 451512 h 6857994"/>
              <a:gd name="connsiteX596" fmla="*/ 11260210 w 12191990"/>
              <a:gd name="connsiteY596" fmla="*/ 451512 h 6857994"/>
              <a:gd name="connsiteX597" fmla="*/ 11253534 w 12191990"/>
              <a:gd name="connsiteY597" fmla="*/ 451512 h 6857994"/>
              <a:gd name="connsiteX598" fmla="*/ 11247311 w 12191990"/>
              <a:gd name="connsiteY598" fmla="*/ 451512 h 6857994"/>
              <a:gd name="connsiteX599" fmla="*/ 11240594 w 12191990"/>
              <a:gd name="connsiteY599" fmla="*/ 451512 h 6857994"/>
              <a:gd name="connsiteX600" fmla="*/ 11297406 w 12191990"/>
              <a:gd name="connsiteY600" fmla="*/ 451512 h 6857994"/>
              <a:gd name="connsiteX601" fmla="*/ 11297406 w 12191990"/>
              <a:gd name="connsiteY601" fmla="*/ 453444 h 6857994"/>
              <a:gd name="connsiteX602" fmla="*/ 11297406 w 12191990"/>
              <a:gd name="connsiteY602" fmla="*/ 455829 h 6857994"/>
              <a:gd name="connsiteX603" fmla="*/ 11297406 w 12191990"/>
              <a:gd name="connsiteY603" fmla="*/ 458213 h 6857994"/>
              <a:gd name="connsiteX604" fmla="*/ 11297406 w 12191990"/>
              <a:gd name="connsiteY604" fmla="*/ 460597 h 6857994"/>
              <a:gd name="connsiteX605" fmla="*/ 11297407 w 12191990"/>
              <a:gd name="connsiteY605" fmla="*/ 460597 h 6857994"/>
              <a:gd name="connsiteX606" fmla="*/ 11297407 w 12191990"/>
              <a:gd name="connsiteY606" fmla="*/ 460601 h 6857994"/>
              <a:gd name="connsiteX607" fmla="*/ 11302641 w 12191990"/>
              <a:gd name="connsiteY607" fmla="*/ 460601 h 6857994"/>
              <a:gd name="connsiteX608" fmla="*/ 11307463 w 12191990"/>
              <a:gd name="connsiteY608" fmla="*/ 460601 h 6857994"/>
              <a:gd name="connsiteX609" fmla="*/ 11312696 w 12191990"/>
              <a:gd name="connsiteY609" fmla="*/ 460601 h 6857994"/>
              <a:gd name="connsiteX610" fmla="*/ 11317971 w 12191990"/>
              <a:gd name="connsiteY610" fmla="*/ 460601 h 6857994"/>
              <a:gd name="connsiteX611" fmla="*/ 11317971 w 12191990"/>
              <a:gd name="connsiteY611" fmla="*/ 476342 h 6857994"/>
              <a:gd name="connsiteX612" fmla="*/ 11317971 w 12191990"/>
              <a:gd name="connsiteY612" fmla="*/ 491635 h 6857994"/>
              <a:gd name="connsiteX613" fmla="*/ 11317971 w 12191990"/>
              <a:gd name="connsiteY613" fmla="*/ 507381 h 6857994"/>
              <a:gd name="connsiteX614" fmla="*/ 11317971 w 12191990"/>
              <a:gd name="connsiteY614" fmla="*/ 523167 h 6857994"/>
              <a:gd name="connsiteX615" fmla="*/ 11317972 w 12191990"/>
              <a:gd name="connsiteY615" fmla="*/ 523167 h 6857994"/>
              <a:gd name="connsiteX616" fmla="*/ 11317972 w 12191990"/>
              <a:gd name="connsiteY616" fmla="*/ 523171 h 6857994"/>
              <a:gd name="connsiteX617" fmla="*/ 11320362 w 12191990"/>
              <a:gd name="connsiteY617" fmla="*/ 523171 h 6857994"/>
              <a:gd name="connsiteX618" fmla="*/ 11322752 w 12191990"/>
              <a:gd name="connsiteY618" fmla="*/ 523171 h 6857994"/>
              <a:gd name="connsiteX619" fmla="*/ 11325142 w 12191990"/>
              <a:gd name="connsiteY619" fmla="*/ 523171 h 6857994"/>
              <a:gd name="connsiteX620" fmla="*/ 11327533 w 12191990"/>
              <a:gd name="connsiteY620" fmla="*/ 523171 h 6857994"/>
              <a:gd name="connsiteX621" fmla="*/ 11327533 w 12191990"/>
              <a:gd name="connsiteY621" fmla="*/ 507385 h 6857994"/>
              <a:gd name="connsiteX622" fmla="*/ 11327533 w 12191990"/>
              <a:gd name="connsiteY622" fmla="*/ 491639 h 6857994"/>
              <a:gd name="connsiteX623" fmla="*/ 11327533 w 12191990"/>
              <a:gd name="connsiteY623" fmla="*/ 476346 h 6857994"/>
              <a:gd name="connsiteX624" fmla="*/ 11327533 w 12191990"/>
              <a:gd name="connsiteY624" fmla="*/ 460601 h 6857994"/>
              <a:gd name="connsiteX625" fmla="*/ 11332354 w 12191990"/>
              <a:gd name="connsiteY625" fmla="*/ 460601 h 6857994"/>
              <a:gd name="connsiteX626" fmla="*/ 11337629 w 12191990"/>
              <a:gd name="connsiteY626" fmla="*/ 460601 h 6857994"/>
              <a:gd name="connsiteX627" fmla="*/ 11342863 w 12191990"/>
              <a:gd name="connsiteY627" fmla="*/ 460601 h 6857994"/>
              <a:gd name="connsiteX628" fmla="*/ 11347644 w 12191990"/>
              <a:gd name="connsiteY628" fmla="*/ 460601 h 6857994"/>
              <a:gd name="connsiteX629" fmla="*/ 11347644 w 12191990"/>
              <a:gd name="connsiteY629" fmla="*/ 458217 h 6857994"/>
              <a:gd name="connsiteX630" fmla="*/ 11347644 w 12191990"/>
              <a:gd name="connsiteY630" fmla="*/ 455833 h 6857994"/>
              <a:gd name="connsiteX631" fmla="*/ 11347644 w 12191990"/>
              <a:gd name="connsiteY631" fmla="*/ 453448 h 6857994"/>
              <a:gd name="connsiteX632" fmla="*/ 11347644 w 12191990"/>
              <a:gd name="connsiteY632" fmla="*/ 451516 h 6857994"/>
              <a:gd name="connsiteX633" fmla="*/ 11347643 w 12191990"/>
              <a:gd name="connsiteY633" fmla="*/ 451516 h 6857994"/>
              <a:gd name="connsiteX634" fmla="*/ 11347643 w 12191990"/>
              <a:gd name="connsiteY634" fmla="*/ 451512 h 6857994"/>
              <a:gd name="connsiteX635" fmla="*/ 11335197 w 12191990"/>
              <a:gd name="connsiteY635" fmla="*/ 451512 h 6857994"/>
              <a:gd name="connsiteX636" fmla="*/ 11322751 w 12191990"/>
              <a:gd name="connsiteY636" fmla="*/ 451512 h 6857994"/>
              <a:gd name="connsiteX637" fmla="*/ 11309852 w 12191990"/>
              <a:gd name="connsiteY637" fmla="*/ 451512 h 6857994"/>
              <a:gd name="connsiteX638" fmla="*/ 11369250 w 12191990"/>
              <a:gd name="connsiteY638" fmla="*/ 451512 h 6857994"/>
              <a:gd name="connsiteX639" fmla="*/ 11363529 w 12191990"/>
              <a:gd name="connsiteY639" fmla="*/ 469189 h 6857994"/>
              <a:gd name="connsiteX640" fmla="*/ 11358261 w 12191990"/>
              <a:gd name="connsiteY640" fmla="*/ 487319 h 6857994"/>
              <a:gd name="connsiteX641" fmla="*/ 11352498 w 12191990"/>
              <a:gd name="connsiteY641" fmla="*/ 505489 h 6857994"/>
              <a:gd name="connsiteX642" fmla="*/ 11346777 w 12191990"/>
              <a:gd name="connsiteY642" fmla="*/ 523167 h 6857994"/>
              <a:gd name="connsiteX643" fmla="*/ 11346779 w 12191990"/>
              <a:gd name="connsiteY643" fmla="*/ 523167 h 6857994"/>
              <a:gd name="connsiteX644" fmla="*/ 11346778 w 12191990"/>
              <a:gd name="connsiteY644" fmla="*/ 523171 h 6857994"/>
              <a:gd name="connsiteX645" fmla="*/ 11349165 w 12191990"/>
              <a:gd name="connsiteY645" fmla="*/ 523171 h 6857994"/>
              <a:gd name="connsiteX646" fmla="*/ 11351553 w 12191990"/>
              <a:gd name="connsiteY646" fmla="*/ 523171 h 6857994"/>
              <a:gd name="connsiteX647" fmla="*/ 11353940 w 12191990"/>
              <a:gd name="connsiteY647" fmla="*/ 523171 h 6857994"/>
              <a:gd name="connsiteX648" fmla="*/ 11356327 w 12191990"/>
              <a:gd name="connsiteY648" fmla="*/ 523171 h 6857994"/>
              <a:gd name="connsiteX649" fmla="*/ 11358262 w 12191990"/>
              <a:gd name="connsiteY649" fmla="*/ 517415 h 6857994"/>
              <a:gd name="connsiteX650" fmla="*/ 11360155 w 12191990"/>
              <a:gd name="connsiteY650" fmla="*/ 511208 h 6857994"/>
              <a:gd name="connsiteX651" fmla="*/ 11362090 w 12191990"/>
              <a:gd name="connsiteY651" fmla="*/ 505493 h 6857994"/>
              <a:gd name="connsiteX652" fmla="*/ 11363983 w 12191990"/>
              <a:gd name="connsiteY652" fmla="*/ 499286 h 6857994"/>
              <a:gd name="connsiteX653" fmla="*/ 11370198 w 12191990"/>
              <a:gd name="connsiteY653" fmla="*/ 499286 h 6857994"/>
              <a:gd name="connsiteX654" fmla="*/ 11376454 w 12191990"/>
              <a:gd name="connsiteY654" fmla="*/ 499286 h 6857994"/>
              <a:gd name="connsiteX655" fmla="*/ 11383122 w 12191990"/>
              <a:gd name="connsiteY655" fmla="*/ 499286 h 6857994"/>
              <a:gd name="connsiteX656" fmla="*/ 11389338 w 12191990"/>
              <a:gd name="connsiteY656" fmla="*/ 499286 h 6857994"/>
              <a:gd name="connsiteX657" fmla="*/ 11390873 w 12191990"/>
              <a:gd name="connsiteY657" fmla="*/ 504212 h 6857994"/>
              <a:gd name="connsiteX658" fmla="*/ 11391271 w 12191990"/>
              <a:gd name="connsiteY658" fmla="*/ 505489 h 6857994"/>
              <a:gd name="connsiteX659" fmla="*/ 11391272 w 12191990"/>
              <a:gd name="connsiteY659" fmla="*/ 505491 h 6857994"/>
              <a:gd name="connsiteX660" fmla="*/ 11391272 w 12191990"/>
              <a:gd name="connsiteY660" fmla="*/ 505493 h 6857994"/>
              <a:gd name="connsiteX661" fmla="*/ 11393166 w 12191990"/>
              <a:gd name="connsiteY661" fmla="*/ 511208 h 6857994"/>
              <a:gd name="connsiteX662" fmla="*/ 11393362 w 12191990"/>
              <a:gd name="connsiteY662" fmla="*/ 512053 h 6857994"/>
              <a:gd name="connsiteX663" fmla="*/ 11394605 w 12191990"/>
              <a:gd name="connsiteY663" fmla="*/ 517411 h 6857994"/>
              <a:gd name="connsiteX664" fmla="*/ 11394605 w 12191990"/>
              <a:gd name="connsiteY664" fmla="*/ 517412 h 6857994"/>
              <a:gd name="connsiteX665" fmla="*/ 11394606 w 12191990"/>
              <a:gd name="connsiteY665" fmla="*/ 517415 h 6857994"/>
              <a:gd name="connsiteX666" fmla="*/ 11396500 w 12191990"/>
              <a:gd name="connsiteY666" fmla="*/ 523171 h 6857994"/>
              <a:gd name="connsiteX667" fmla="*/ 11398928 w 12191990"/>
              <a:gd name="connsiteY667" fmla="*/ 523171 h 6857994"/>
              <a:gd name="connsiteX668" fmla="*/ 11401315 w 12191990"/>
              <a:gd name="connsiteY668" fmla="*/ 523171 h 6857994"/>
              <a:gd name="connsiteX669" fmla="*/ 11403703 w 12191990"/>
              <a:gd name="connsiteY669" fmla="*/ 523171 h 6857994"/>
              <a:gd name="connsiteX670" fmla="*/ 11406090 w 12191990"/>
              <a:gd name="connsiteY670" fmla="*/ 523171 h 6857994"/>
              <a:gd name="connsiteX671" fmla="*/ 11406089 w 12191990"/>
              <a:gd name="connsiteY671" fmla="*/ 523167 h 6857994"/>
              <a:gd name="connsiteX672" fmla="*/ 11402048 w 12191990"/>
              <a:gd name="connsiteY672" fmla="*/ 509609 h 6857994"/>
              <a:gd name="connsiteX673" fmla="*/ 11400821 w 12191990"/>
              <a:gd name="connsiteY673" fmla="*/ 505493 h 6857994"/>
              <a:gd name="connsiteX674" fmla="*/ 11400103 w 12191990"/>
              <a:gd name="connsiteY674" fmla="*/ 503211 h 6857994"/>
              <a:gd name="connsiteX675" fmla="*/ 11395099 w 12191990"/>
              <a:gd name="connsiteY675" fmla="*/ 487319 h 6857994"/>
              <a:gd name="connsiteX676" fmla="*/ 11389337 w 12191990"/>
              <a:gd name="connsiteY676" fmla="*/ 469189 h 6857994"/>
              <a:gd name="connsiteX677" fmla="*/ 11383615 w 12191990"/>
              <a:gd name="connsiteY677" fmla="*/ 451512 h 6857994"/>
              <a:gd name="connsiteX678" fmla="*/ 11380281 w 12191990"/>
              <a:gd name="connsiteY678" fmla="*/ 451512 h 6857994"/>
              <a:gd name="connsiteX679" fmla="*/ 11376453 w 12191990"/>
              <a:gd name="connsiteY679" fmla="*/ 451512 h 6857994"/>
              <a:gd name="connsiteX680" fmla="*/ 11373078 w 12191990"/>
              <a:gd name="connsiteY680" fmla="*/ 451512 h 6857994"/>
              <a:gd name="connsiteX681" fmla="*/ 11405041 w 12191990"/>
              <a:gd name="connsiteY681" fmla="*/ 451512 h 6857994"/>
              <a:gd name="connsiteX682" fmla="*/ 11405041 w 12191990"/>
              <a:gd name="connsiteY682" fmla="*/ 453444 h 6857994"/>
              <a:gd name="connsiteX683" fmla="*/ 11405041 w 12191990"/>
              <a:gd name="connsiteY683" fmla="*/ 455828 h 6857994"/>
              <a:gd name="connsiteX684" fmla="*/ 11405041 w 12191990"/>
              <a:gd name="connsiteY684" fmla="*/ 458213 h 6857994"/>
              <a:gd name="connsiteX685" fmla="*/ 11405041 w 12191990"/>
              <a:gd name="connsiteY685" fmla="*/ 460597 h 6857994"/>
              <a:gd name="connsiteX686" fmla="*/ 11405042 w 12191990"/>
              <a:gd name="connsiteY686" fmla="*/ 460597 h 6857994"/>
              <a:gd name="connsiteX687" fmla="*/ 11405042 w 12191990"/>
              <a:gd name="connsiteY687" fmla="*/ 460601 h 6857994"/>
              <a:gd name="connsiteX688" fmla="*/ 11410303 w 12191990"/>
              <a:gd name="connsiteY688" fmla="*/ 460601 h 6857994"/>
              <a:gd name="connsiteX689" fmla="*/ 11415072 w 12191990"/>
              <a:gd name="connsiteY689" fmla="*/ 460601 h 6857994"/>
              <a:gd name="connsiteX690" fmla="*/ 11420292 w 12191990"/>
              <a:gd name="connsiteY690" fmla="*/ 460601 h 6857994"/>
              <a:gd name="connsiteX691" fmla="*/ 11425552 w 12191990"/>
              <a:gd name="connsiteY691" fmla="*/ 460601 h 6857994"/>
              <a:gd name="connsiteX692" fmla="*/ 11425552 w 12191990"/>
              <a:gd name="connsiteY692" fmla="*/ 476342 h 6857994"/>
              <a:gd name="connsiteX693" fmla="*/ 11425552 w 12191990"/>
              <a:gd name="connsiteY693" fmla="*/ 491635 h 6857994"/>
              <a:gd name="connsiteX694" fmla="*/ 11425552 w 12191990"/>
              <a:gd name="connsiteY694" fmla="*/ 507380 h 6857994"/>
              <a:gd name="connsiteX695" fmla="*/ 11425552 w 12191990"/>
              <a:gd name="connsiteY695" fmla="*/ 523167 h 6857994"/>
              <a:gd name="connsiteX696" fmla="*/ 11425553 w 12191990"/>
              <a:gd name="connsiteY696" fmla="*/ 523167 h 6857994"/>
              <a:gd name="connsiteX697" fmla="*/ 11425553 w 12191990"/>
              <a:gd name="connsiteY697" fmla="*/ 523171 h 6857994"/>
              <a:gd name="connsiteX698" fmla="*/ 11427937 w 12191990"/>
              <a:gd name="connsiteY698" fmla="*/ 523171 h 6857994"/>
              <a:gd name="connsiteX699" fmla="*/ 11430321 w 12191990"/>
              <a:gd name="connsiteY699" fmla="*/ 523171 h 6857994"/>
              <a:gd name="connsiteX700" fmla="*/ 11432705 w 12191990"/>
              <a:gd name="connsiteY700" fmla="*/ 523171 h 6857994"/>
              <a:gd name="connsiteX701" fmla="*/ 11435131 w 12191990"/>
              <a:gd name="connsiteY701" fmla="*/ 523171 h 6857994"/>
              <a:gd name="connsiteX702" fmla="*/ 11435131 w 12191990"/>
              <a:gd name="connsiteY702" fmla="*/ 507384 h 6857994"/>
              <a:gd name="connsiteX703" fmla="*/ 11435131 w 12191990"/>
              <a:gd name="connsiteY703" fmla="*/ 491639 h 6857994"/>
              <a:gd name="connsiteX704" fmla="*/ 11435131 w 12191990"/>
              <a:gd name="connsiteY704" fmla="*/ 476346 h 6857994"/>
              <a:gd name="connsiteX705" fmla="*/ 11435131 w 12191990"/>
              <a:gd name="connsiteY705" fmla="*/ 460601 h 6857994"/>
              <a:gd name="connsiteX706" fmla="*/ 11439899 w 12191990"/>
              <a:gd name="connsiteY706" fmla="*/ 460601 h 6857994"/>
              <a:gd name="connsiteX707" fmla="*/ 11445160 w 12191990"/>
              <a:gd name="connsiteY707" fmla="*/ 460601 h 6857994"/>
              <a:gd name="connsiteX708" fmla="*/ 11450380 w 12191990"/>
              <a:gd name="connsiteY708" fmla="*/ 460601 h 6857994"/>
              <a:gd name="connsiteX709" fmla="*/ 11455642 w 12191990"/>
              <a:gd name="connsiteY709" fmla="*/ 460601 h 6857994"/>
              <a:gd name="connsiteX710" fmla="*/ 11455642 w 12191990"/>
              <a:gd name="connsiteY710" fmla="*/ 458217 h 6857994"/>
              <a:gd name="connsiteX711" fmla="*/ 11455642 w 12191990"/>
              <a:gd name="connsiteY711" fmla="*/ 455832 h 6857994"/>
              <a:gd name="connsiteX712" fmla="*/ 11455642 w 12191990"/>
              <a:gd name="connsiteY712" fmla="*/ 453448 h 6857994"/>
              <a:gd name="connsiteX713" fmla="*/ 11455642 w 12191990"/>
              <a:gd name="connsiteY713" fmla="*/ 451516 h 6857994"/>
              <a:gd name="connsiteX714" fmla="*/ 11455641 w 12191990"/>
              <a:gd name="connsiteY714" fmla="*/ 451516 h 6857994"/>
              <a:gd name="connsiteX715" fmla="*/ 11455641 w 12191990"/>
              <a:gd name="connsiteY715" fmla="*/ 451512 h 6857994"/>
              <a:gd name="connsiteX716" fmla="*/ 11442734 w 12191990"/>
              <a:gd name="connsiteY716" fmla="*/ 451512 h 6857994"/>
              <a:gd name="connsiteX717" fmla="*/ 11430320 w 12191990"/>
              <a:gd name="connsiteY717" fmla="*/ 451512 h 6857994"/>
              <a:gd name="connsiteX718" fmla="*/ 11417455 w 12191990"/>
              <a:gd name="connsiteY718" fmla="*/ 451512 h 6857994"/>
              <a:gd name="connsiteX719" fmla="*/ 11467661 w 12191990"/>
              <a:gd name="connsiteY719" fmla="*/ 451512 h 6857994"/>
              <a:gd name="connsiteX720" fmla="*/ 11467661 w 12191990"/>
              <a:gd name="connsiteY720" fmla="*/ 469189 h 6857994"/>
              <a:gd name="connsiteX721" fmla="*/ 11467661 w 12191990"/>
              <a:gd name="connsiteY721" fmla="*/ 487319 h 6857994"/>
              <a:gd name="connsiteX722" fmla="*/ 11467661 w 12191990"/>
              <a:gd name="connsiteY722" fmla="*/ 505489 h 6857994"/>
              <a:gd name="connsiteX723" fmla="*/ 11467661 w 12191990"/>
              <a:gd name="connsiteY723" fmla="*/ 523166 h 6857994"/>
              <a:gd name="connsiteX724" fmla="*/ 11467662 w 12191990"/>
              <a:gd name="connsiteY724" fmla="*/ 523166 h 6857994"/>
              <a:gd name="connsiteX725" fmla="*/ 11467662 w 12191990"/>
              <a:gd name="connsiteY725" fmla="*/ 523170 h 6857994"/>
              <a:gd name="connsiteX726" fmla="*/ 11470057 w 12191990"/>
              <a:gd name="connsiteY726" fmla="*/ 523170 h 6857994"/>
              <a:gd name="connsiteX727" fmla="*/ 11472451 w 12191990"/>
              <a:gd name="connsiteY727" fmla="*/ 523170 h 6857994"/>
              <a:gd name="connsiteX728" fmla="*/ 11474846 w 12191990"/>
              <a:gd name="connsiteY728" fmla="*/ 523170 h 6857994"/>
              <a:gd name="connsiteX729" fmla="*/ 11477241 w 12191990"/>
              <a:gd name="connsiteY729" fmla="*/ 523170 h 6857994"/>
              <a:gd name="connsiteX730" fmla="*/ 11477241 w 12191990"/>
              <a:gd name="connsiteY730" fmla="*/ 505493 h 6857994"/>
              <a:gd name="connsiteX731" fmla="*/ 11477241 w 12191990"/>
              <a:gd name="connsiteY731" fmla="*/ 487322 h 6857994"/>
              <a:gd name="connsiteX732" fmla="*/ 11477241 w 12191990"/>
              <a:gd name="connsiteY732" fmla="*/ 469193 h 6857994"/>
              <a:gd name="connsiteX733" fmla="*/ 11477241 w 12191990"/>
              <a:gd name="connsiteY733" fmla="*/ 451516 h 6857994"/>
              <a:gd name="connsiteX734" fmla="*/ 11477240 w 12191990"/>
              <a:gd name="connsiteY734" fmla="*/ 451516 h 6857994"/>
              <a:gd name="connsiteX735" fmla="*/ 11477240 w 12191990"/>
              <a:gd name="connsiteY735" fmla="*/ 451512 h 6857994"/>
              <a:gd name="connsiteX736" fmla="*/ 11474845 w 12191990"/>
              <a:gd name="connsiteY736" fmla="*/ 451512 h 6857994"/>
              <a:gd name="connsiteX737" fmla="*/ 11472450 w 12191990"/>
              <a:gd name="connsiteY737" fmla="*/ 451512 h 6857994"/>
              <a:gd name="connsiteX738" fmla="*/ 11470056 w 12191990"/>
              <a:gd name="connsiteY738" fmla="*/ 451512 h 6857994"/>
              <a:gd name="connsiteX739" fmla="*/ 11560049 w 12191990"/>
              <a:gd name="connsiteY739" fmla="*/ 451511 h 6857994"/>
              <a:gd name="connsiteX740" fmla="*/ 11560049 w 12191990"/>
              <a:gd name="connsiteY740" fmla="*/ 469189 h 6857994"/>
              <a:gd name="connsiteX741" fmla="*/ 11560049 w 12191990"/>
              <a:gd name="connsiteY741" fmla="*/ 487318 h 6857994"/>
              <a:gd name="connsiteX742" fmla="*/ 11560049 w 12191990"/>
              <a:gd name="connsiteY742" fmla="*/ 505489 h 6857994"/>
              <a:gd name="connsiteX743" fmla="*/ 11560049 w 12191990"/>
              <a:gd name="connsiteY743" fmla="*/ 523166 h 6857994"/>
              <a:gd name="connsiteX744" fmla="*/ 11560050 w 12191990"/>
              <a:gd name="connsiteY744" fmla="*/ 523166 h 6857994"/>
              <a:gd name="connsiteX745" fmla="*/ 11560050 w 12191990"/>
              <a:gd name="connsiteY745" fmla="*/ 523170 h 6857994"/>
              <a:gd name="connsiteX746" fmla="*/ 11562438 w 12191990"/>
              <a:gd name="connsiteY746" fmla="*/ 523170 h 6857994"/>
              <a:gd name="connsiteX747" fmla="*/ 11564825 w 12191990"/>
              <a:gd name="connsiteY747" fmla="*/ 523170 h 6857994"/>
              <a:gd name="connsiteX748" fmla="*/ 11567213 w 12191990"/>
              <a:gd name="connsiteY748" fmla="*/ 523170 h 6857994"/>
              <a:gd name="connsiteX749" fmla="*/ 11569600 w 12191990"/>
              <a:gd name="connsiteY749" fmla="*/ 523170 h 6857994"/>
              <a:gd name="connsiteX750" fmla="*/ 11569600 w 12191990"/>
              <a:gd name="connsiteY750" fmla="*/ 509768 h 6857994"/>
              <a:gd name="connsiteX751" fmla="*/ 11569600 w 12191990"/>
              <a:gd name="connsiteY751" fmla="*/ 496408 h 6857994"/>
              <a:gd name="connsiteX752" fmla="*/ 11569600 w 12191990"/>
              <a:gd name="connsiteY752" fmla="*/ 482554 h 6857994"/>
              <a:gd name="connsiteX753" fmla="*/ 11569600 w 12191990"/>
              <a:gd name="connsiteY753" fmla="*/ 469193 h 6857994"/>
              <a:gd name="connsiteX754" fmla="*/ 11578697 w 12191990"/>
              <a:gd name="connsiteY754" fmla="*/ 482554 h 6857994"/>
              <a:gd name="connsiteX755" fmla="*/ 11587301 w 12191990"/>
              <a:gd name="connsiteY755" fmla="*/ 496408 h 6857994"/>
              <a:gd name="connsiteX756" fmla="*/ 11595904 w 12191990"/>
              <a:gd name="connsiteY756" fmla="*/ 509768 h 6857994"/>
              <a:gd name="connsiteX757" fmla="*/ 11605002 w 12191990"/>
              <a:gd name="connsiteY757" fmla="*/ 523170 h 6857994"/>
              <a:gd name="connsiteX758" fmla="*/ 11606895 w 12191990"/>
              <a:gd name="connsiteY758" fmla="*/ 523170 h 6857994"/>
              <a:gd name="connsiteX759" fmla="*/ 11609324 w 12191990"/>
              <a:gd name="connsiteY759" fmla="*/ 523170 h 6857994"/>
              <a:gd name="connsiteX760" fmla="*/ 11611711 w 12191990"/>
              <a:gd name="connsiteY760" fmla="*/ 523170 h 6857994"/>
              <a:gd name="connsiteX761" fmla="*/ 11614099 w 12191990"/>
              <a:gd name="connsiteY761" fmla="*/ 523170 h 6857994"/>
              <a:gd name="connsiteX762" fmla="*/ 11614099 w 12191990"/>
              <a:gd name="connsiteY762" fmla="*/ 505493 h 6857994"/>
              <a:gd name="connsiteX763" fmla="*/ 11614099 w 12191990"/>
              <a:gd name="connsiteY763" fmla="*/ 487322 h 6857994"/>
              <a:gd name="connsiteX764" fmla="*/ 11614099 w 12191990"/>
              <a:gd name="connsiteY764" fmla="*/ 469193 h 6857994"/>
              <a:gd name="connsiteX765" fmla="*/ 11614099 w 12191990"/>
              <a:gd name="connsiteY765" fmla="*/ 451515 h 6857994"/>
              <a:gd name="connsiteX766" fmla="*/ 11614098 w 12191990"/>
              <a:gd name="connsiteY766" fmla="*/ 451515 h 6857994"/>
              <a:gd name="connsiteX767" fmla="*/ 11614098 w 12191990"/>
              <a:gd name="connsiteY767" fmla="*/ 451511 h 6857994"/>
              <a:gd name="connsiteX768" fmla="*/ 11611710 w 12191990"/>
              <a:gd name="connsiteY768" fmla="*/ 451511 h 6857994"/>
              <a:gd name="connsiteX769" fmla="*/ 11609323 w 12191990"/>
              <a:gd name="connsiteY769" fmla="*/ 451511 h 6857994"/>
              <a:gd name="connsiteX770" fmla="*/ 11606894 w 12191990"/>
              <a:gd name="connsiteY770" fmla="*/ 451511 h 6857994"/>
              <a:gd name="connsiteX771" fmla="*/ 11604507 w 12191990"/>
              <a:gd name="connsiteY771" fmla="*/ 451511 h 6857994"/>
              <a:gd name="connsiteX772" fmla="*/ 11604507 w 12191990"/>
              <a:gd name="connsiteY772" fmla="*/ 464913 h 6857994"/>
              <a:gd name="connsiteX773" fmla="*/ 11604507 w 12191990"/>
              <a:gd name="connsiteY773" fmla="*/ 478274 h 6857994"/>
              <a:gd name="connsiteX774" fmla="*/ 11604507 w 12191990"/>
              <a:gd name="connsiteY774" fmla="*/ 492128 h 6857994"/>
              <a:gd name="connsiteX775" fmla="*/ 11604507 w 12191990"/>
              <a:gd name="connsiteY775" fmla="*/ 505489 h 6857994"/>
              <a:gd name="connsiteX776" fmla="*/ 11604054 w 12191990"/>
              <a:gd name="connsiteY776" fmla="*/ 505489 h 6857994"/>
              <a:gd name="connsiteX777" fmla="*/ 11595409 w 12191990"/>
              <a:gd name="connsiteY777" fmla="*/ 492128 h 6857994"/>
              <a:gd name="connsiteX778" fmla="*/ 11586353 w 12191990"/>
              <a:gd name="connsiteY778" fmla="*/ 478274 h 6857994"/>
              <a:gd name="connsiteX779" fmla="*/ 11577750 w 12191990"/>
              <a:gd name="connsiteY779" fmla="*/ 464913 h 6857994"/>
              <a:gd name="connsiteX780" fmla="*/ 11569146 w 12191990"/>
              <a:gd name="connsiteY780" fmla="*/ 451511 h 6857994"/>
              <a:gd name="connsiteX781" fmla="*/ 11566718 w 12191990"/>
              <a:gd name="connsiteY781" fmla="*/ 451511 h 6857994"/>
              <a:gd name="connsiteX782" fmla="*/ 11564330 w 12191990"/>
              <a:gd name="connsiteY782" fmla="*/ 451511 h 6857994"/>
              <a:gd name="connsiteX783" fmla="*/ 11562437 w 12191990"/>
              <a:gd name="connsiteY783" fmla="*/ 451511 h 6857994"/>
              <a:gd name="connsiteX784" fmla="*/ 11518307 w 12191990"/>
              <a:gd name="connsiteY784" fmla="*/ 450059 h 6857994"/>
              <a:gd name="connsiteX785" fmla="*/ 11506814 w 12191990"/>
              <a:gd name="connsiteY785" fmla="*/ 451499 h 6857994"/>
              <a:gd name="connsiteX786" fmla="*/ 11498699 w 12191990"/>
              <a:gd name="connsiteY786" fmla="*/ 456763 h 6857994"/>
              <a:gd name="connsiteX787" fmla="*/ 11493426 w 12191990"/>
              <a:gd name="connsiteY787" fmla="*/ 465358 h 6857994"/>
              <a:gd name="connsiteX788" fmla="*/ 11491984 w 12191990"/>
              <a:gd name="connsiteY788" fmla="*/ 476338 h 6857994"/>
              <a:gd name="connsiteX789" fmla="*/ 11491984 w 12191990"/>
              <a:gd name="connsiteY789" fmla="*/ 481602 h 6857994"/>
              <a:gd name="connsiteX790" fmla="*/ 11491984 w 12191990"/>
              <a:gd name="connsiteY790" fmla="*/ 486866 h 6857994"/>
              <a:gd name="connsiteX791" fmla="*/ 11491984 w 12191990"/>
              <a:gd name="connsiteY791" fmla="*/ 492130 h 6857994"/>
              <a:gd name="connsiteX792" fmla="*/ 11491984 w 12191990"/>
              <a:gd name="connsiteY792" fmla="*/ 497394 h 6857994"/>
              <a:gd name="connsiteX793" fmla="*/ 11494373 w 12191990"/>
              <a:gd name="connsiteY793" fmla="*/ 510759 h 6857994"/>
              <a:gd name="connsiteX794" fmla="*/ 11494373 w 12191990"/>
              <a:gd name="connsiteY794" fmla="*/ 510760 h 6857994"/>
              <a:gd name="connsiteX795" fmla="*/ 11494374 w 12191990"/>
              <a:gd name="connsiteY795" fmla="*/ 510763 h 6857994"/>
              <a:gd name="connsiteX796" fmla="*/ 11500595 w 12191990"/>
              <a:gd name="connsiteY796" fmla="*/ 519358 h 6857994"/>
              <a:gd name="connsiteX797" fmla="*/ 11509204 w 12191990"/>
              <a:gd name="connsiteY797" fmla="*/ 523635 h 6857994"/>
              <a:gd name="connsiteX798" fmla="*/ 11518308 w 12191990"/>
              <a:gd name="connsiteY798" fmla="*/ 524622 h 6857994"/>
              <a:gd name="connsiteX799" fmla="*/ 11527865 w 12191990"/>
              <a:gd name="connsiteY799" fmla="*/ 523635 h 6857994"/>
              <a:gd name="connsiteX800" fmla="*/ 11536516 w 12191990"/>
              <a:gd name="connsiteY800" fmla="*/ 519358 h 6857994"/>
              <a:gd name="connsiteX801" fmla="*/ 11542737 w 12191990"/>
              <a:gd name="connsiteY801" fmla="*/ 510763 h 6857994"/>
              <a:gd name="connsiteX802" fmla="*/ 11545126 w 12191990"/>
              <a:gd name="connsiteY802" fmla="*/ 497398 h 6857994"/>
              <a:gd name="connsiteX803" fmla="*/ 11545126 w 12191990"/>
              <a:gd name="connsiteY803" fmla="*/ 492134 h 6857994"/>
              <a:gd name="connsiteX804" fmla="*/ 11545126 w 12191990"/>
              <a:gd name="connsiteY804" fmla="*/ 486870 h 6857994"/>
              <a:gd name="connsiteX805" fmla="*/ 11545126 w 12191990"/>
              <a:gd name="connsiteY805" fmla="*/ 481606 h 6857994"/>
              <a:gd name="connsiteX806" fmla="*/ 11545126 w 12191990"/>
              <a:gd name="connsiteY806" fmla="*/ 476342 h 6857994"/>
              <a:gd name="connsiteX807" fmla="*/ 11543190 w 12191990"/>
              <a:gd name="connsiteY807" fmla="*/ 465362 h 6857994"/>
              <a:gd name="connsiteX808" fmla="*/ 11543190 w 12191990"/>
              <a:gd name="connsiteY808" fmla="*/ 465361 h 6857994"/>
              <a:gd name="connsiteX809" fmla="*/ 11543189 w 12191990"/>
              <a:gd name="connsiteY809" fmla="*/ 465358 h 6857994"/>
              <a:gd name="connsiteX810" fmla="*/ 11538410 w 12191990"/>
              <a:gd name="connsiteY810" fmla="*/ 456763 h 6857994"/>
              <a:gd name="connsiteX811" fmla="*/ 11529800 w 12191990"/>
              <a:gd name="connsiteY811" fmla="*/ 451499 h 6857994"/>
              <a:gd name="connsiteX812" fmla="*/ 11518307 w 12191990"/>
              <a:gd name="connsiteY812" fmla="*/ 450059 h 6857994"/>
              <a:gd name="connsiteX813" fmla="*/ 10637376 w 12191990"/>
              <a:gd name="connsiteY813" fmla="*/ 448609 h 6857994"/>
              <a:gd name="connsiteX814" fmla="*/ 10638605 w 12191990"/>
              <a:gd name="connsiteY814" fmla="*/ 456431 h 6857994"/>
              <a:gd name="connsiteX815" fmla="*/ 10638781 w 12191990"/>
              <a:gd name="connsiteY815" fmla="*/ 457549 h 6857994"/>
              <a:gd name="connsiteX816" fmla="*/ 10639718 w 12191990"/>
              <a:gd name="connsiteY816" fmla="*/ 466962 h 6857994"/>
              <a:gd name="connsiteX817" fmla="*/ 10641144 w 12191990"/>
              <a:gd name="connsiteY817" fmla="*/ 475927 h 6857994"/>
              <a:gd name="connsiteX818" fmla="*/ 10642081 w 12191990"/>
              <a:gd name="connsiteY818" fmla="*/ 485340 h 6857994"/>
              <a:gd name="connsiteX819" fmla="*/ 10643487 w 12191990"/>
              <a:gd name="connsiteY819" fmla="*/ 494263 h 6857994"/>
              <a:gd name="connsiteX820" fmla="*/ 10644893 w 12191990"/>
              <a:gd name="connsiteY820" fmla="*/ 503675 h 6857994"/>
              <a:gd name="connsiteX821" fmla="*/ 10645851 w 12191990"/>
              <a:gd name="connsiteY821" fmla="*/ 513088 h 6857994"/>
              <a:gd name="connsiteX822" fmla="*/ 10647256 w 12191990"/>
              <a:gd name="connsiteY822" fmla="*/ 522032 h 6857994"/>
              <a:gd name="connsiteX823" fmla="*/ 10637375 w 12191990"/>
              <a:gd name="connsiteY823" fmla="*/ 516857 h 6857994"/>
              <a:gd name="connsiteX824" fmla="*/ 10627494 w 12191990"/>
              <a:gd name="connsiteY824" fmla="*/ 512151 h 6857994"/>
              <a:gd name="connsiteX825" fmla="*/ 10618081 w 12191990"/>
              <a:gd name="connsiteY825" fmla="*/ 506976 h 6857994"/>
              <a:gd name="connsiteX826" fmla="*/ 10608199 w 12191990"/>
              <a:gd name="connsiteY826" fmla="*/ 502270 h 6857994"/>
              <a:gd name="connsiteX827" fmla="*/ 10598786 w 12191990"/>
              <a:gd name="connsiteY827" fmla="*/ 497095 h 6857994"/>
              <a:gd name="connsiteX828" fmla="*/ 10588884 w 12191990"/>
              <a:gd name="connsiteY828" fmla="*/ 491920 h 6857994"/>
              <a:gd name="connsiteX829" fmla="*/ 10579002 w 12191990"/>
              <a:gd name="connsiteY829" fmla="*/ 487214 h 6857994"/>
              <a:gd name="connsiteX830" fmla="*/ 10570766 w 12191990"/>
              <a:gd name="connsiteY830" fmla="*/ 482686 h 6857994"/>
              <a:gd name="connsiteX831" fmla="*/ 10569593 w 12191990"/>
              <a:gd name="connsiteY831" fmla="*/ 482041 h 6857994"/>
              <a:gd name="connsiteX832" fmla="*/ 10578066 w 12191990"/>
              <a:gd name="connsiteY832" fmla="*/ 477805 h 6857994"/>
              <a:gd name="connsiteX833" fmla="*/ 10586542 w 12191990"/>
              <a:gd name="connsiteY833" fmla="*/ 473546 h 6857994"/>
              <a:gd name="connsiteX834" fmla="*/ 10595018 w 12191990"/>
              <a:gd name="connsiteY834" fmla="*/ 469329 h 6857994"/>
              <a:gd name="connsiteX835" fmla="*/ 10603472 w 12191990"/>
              <a:gd name="connsiteY835" fmla="*/ 465092 h 6857994"/>
              <a:gd name="connsiteX836" fmla="*/ 10611948 w 12191990"/>
              <a:gd name="connsiteY836" fmla="*/ 461322 h 6857994"/>
              <a:gd name="connsiteX837" fmla="*/ 10620424 w 12191990"/>
              <a:gd name="connsiteY837" fmla="*/ 457084 h 6857994"/>
              <a:gd name="connsiteX838" fmla="*/ 10628900 w 12191990"/>
              <a:gd name="connsiteY838" fmla="*/ 452847 h 6857994"/>
              <a:gd name="connsiteX839" fmla="*/ 10640677 w 12191990"/>
              <a:gd name="connsiteY839" fmla="*/ 448609 h 6857994"/>
              <a:gd name="connsiteX840" fmla="*/ 10650090 w 12191990"/>
              <a:gd name="connsiteY840" fmla="*/ 451910 h 6857994"/>
              <a:gd name="connsiteX841" fmla="*/ 10659034 w 12191990"/>
              <a:gd name="connsiteY841" fmla="*/ 455210 h 6857994"/>
              <a:gd name="connsiteX842" fmla="*/ 10668447 w 12191990"/>
              <a:gd name="connsiteY842" fmla="*/ 458490 h 6857994"/>
              <a:gd name="connsiteX843" fmla="*/ 10677370 w 12191990"/>
              <a:gd name="connsiteY843" fmla="*/ 461791 h 6857994"/>
              <a:gd name="connsiteX844" fmla="*/ 10686783 w 12191990"/>
              <a:gd name="connsiteY844" fmla="*/ 465092 h 6857994"/>
              <a:gd name="connsiteX845" fmla="*/ 10696175 w 12191990"/>
              <a:gd name="connsiteY845" fmla="*/ 468392 h 6857994"/>
              <a:gd name="connsiteX846" fmla="*/ 10705140 w 12191990"/>
              <a:gd name="connsiteY846" fmla="*/ 471672 h 6857994"/>
              <a:gd name="connsiteX847" fmla="*/ 10713376 w 12191990"/>
              <a:gd name="connsiteY847" fmla="*/ 474560 h 6857994"/>
              <a:gd name="connsiteX848" fmla="*/ 10714549 w 12191990"/>
              <a:gd name="connsiteY848" fmla="*/ 474971 h 6857994"/>
              <a:gd name="connsiteX849" fmla="*/ 10707546 w 12191990"/>
              <a:gd name="connsiteY849" fmla="*/ 480317 h 6857994"/>
              <a:gd name="connsiteX850" fmla="*/ 10706545 w 12191990"/>
              <a:gd name="connsiteY850" fmla="*/ 481081 h 6857994"/>
              <a:gd name="connsiteX851" fmla="*/ 10698559 w 12191990"/>
              <a:gd name="connsiteY851" fmla="*/ 486724 h 6857994"/>
              <a:gd name="connsiteX852" fmla="*/ 10690530 w 12191990"/>
              <a:gd name="connsiteY852" fmla="*/ 492857 h 6857994"/>
              <a:gd name="connsiteX853" fmla="*/ 10682565 w 12191990"/>
              <a:gd name="connsiteY853" fmla="*/ 498522 h 6857994"/>
              <a:gd name="connsiteX854" fmla="*/ 10674558 w 12191990"/>
              <a:gd name="connsiteY854" fmla="*/ 504634 h 6857994"/>
              <a:gd name="connsiteX855" fmla="*/ 10666551 w 12191990"/>
              <a:gd name="connsiteY855" fmla="*/ 510277 h 6857994"/>
              <a:gd name="connsiteX856" fmla="*/ 10658543 w 12191990"/>
              <a:gd name="connsiteY856" fmla="*/ 515920 h 6857994"/>
              <a:gd name="connsiteX857" fmla="*/ 10650557 w 12191990"/>
              <a:gd name="connsiteY857" fmla="*/ 522032 h 6857994"/>
              <a:gd name="connsiteX858" fmla="*/ 10649309 w 12191990"/>
              <a:gd name="connsiteY858" fmla="*/ 513800 h 6857994"/>
              <a:gd name="connsiteX859" fmla="*/ 10649131 w 12191990"/>
              <a:gd name="connsiteY859" fmla="*/ 512624 h 6857994"/>
              <a:gd name="connsiteX860" fmla="*/ 10648194 w 12191990"/>
              <a:gd name="connsiteY860" fmla="*/ 503679 h 6857994"/>
              <a:gd name="connsiteX861" fmla="*/ 10646789 w 12191990"/>
              <a:gd name="connsiteY861" fmla="*/ 494267 h 6857994"/>
              <a:gd name="connsiteX862" fmla="*/ 10645362 w 12191990"/>
              <a:gd name="connsiteY862" fmla="*/ 485344 h 6857994"/>
              <a:gd name="connsiteX863" fmla="*/ 10644425 w 12191990"/>
              <a:gd name="connsiteY863" fmla="*/ 475931 h 6857994"/>
              <a:gd name="connsiteX864" fmla="*/ 10643019 w 12191990"/>
              <a:gd name="connsiteY864" fmla="*/ 466966 h 6857994"/>
              <a:gd name="connsiteX865" fmla="*/ 10642082 w 12191990"/>
              <a:gd name="connsiteY865" fmla="*/ 457553 h 6857994"/>
              <a:gd name="connsiteX866" fmla="*/ 10640677 w 12191990"/>
              <a:gd name="connsiteY866" fmla="*/ 448609 h 6857994"/>
              <a:gd name="connsiteX867" fmla="*/ 10894817 w 12191990"/>
              <a:gd name="connsiteY867" fmla="*/ 434030 h 6857994"/>
              <a:gd name="connsiteX868" fmla="*/ 10890608 w 12191990"/>
              <a:gd name="connsiteY868" fmla="*/ 442024 h 6857994"/>
              <a:gd name="connsiteX869" fmla="*/ 10886349 w 12191990"/>
              <a:gd name="connsiteY869" fmla="*/ 450031 h 6857994"/>
              <a:gd name="connsiteX870" fmla="*/ 10882132 w 12191990"/>
              <a:gd name="connsiteY870" fmla="*/ 458017 h 6857994"/>
              <a:gd name="connsiteX871" fmla="*/ 10877894 w 12191990"/>
              <a:gd name="connsiteY871" fmla="*/ 466025 h 6857994"/>
              <a:gd name="connsiteX872" fmla="*/ 10874125 w 12191990"/>
              <a:gd name="connsiteY872" fmla="*/ 474032 h 6857994"/>
              <a:gd name="connsiteX873" fmla="*/ 10869887 w 12191990"/>
              <a:gd name="connsiteY873" fmla="*/ 482039 h 6857994"/>
              <a:gd name="connsiteX874" fmla="*/ 10865649 w 12191990"/>
              <a:gd name="connsiteY874" fmla="*/ 490025 h 6857994"/>
              <a:gd name="connsiteX875" fmla="*/ 10861941 w 12191990"/>
              <a:gd name="connsiteY875" fmla="*/ 497031 h 6857994"/>
              <a:gd name="connsiteX876" fmla="*/ 10861413 w 12191990"/>
              <a:gd name="connsiteY876" fmla="*/ 498028 h 6857994"/>
              <a:gd name="connsiteX877" fmla="*/ 10861880 w 12191990"/>
              <a:gd name="connsiteY877" fmla="*/ 494756 h 6857994"/>
              <a:gd name="connsiteX878" fmla="*/ 10862370 w 12191990"/>
              <a:gd name="connsiteY878" fmla="*/ 491924 h 6857994"/>
              <a:gd name="connsiteX879" fmla="*/ 10862817 w 12191990"/>
              <a:gd name="connsiteY879" fmla="*/ 488623 h 6857994"/>
              <a:gd name="connsiteX880" fmla="*/ 10863286 w 12191990"/>
              <a:gd name="connsiteY880" fmla="*/ 485344 h 6857994"/>
              <a:gd name="connsiteX881" fmla="*/ 10864244 w 12191990"/>
              <a:gd name="connsiteY881" fmla="*/ 482043 h 6857994"/>
              <a:gd name="connsiteX882" fmla="*/ 10864713 w 12191990"/>
              <a:gd name="connsiteY882" fmla="*/ 479211 h 6857994"/>
              <a:gd name="connsiteX883" fmla="*/ 10865181 w 12191990"/>
              <a:gd name="connsiteY883" fmla="*/ 475931 h 6857994"/>
              <a:gd name="connsiteX884" fmla="*/ 10865650 w 12191990"/>
              <a:gd name="connsiteY884" fmla="*/ 472630 h 6857994"/>
              <a:gd name="connsiteX885" fmla="*/ 10866118 w 12191990"/>
              <a:gd name="connsiteY885" fmla="*/ 472630 h 6857994"/>
              <a:gd name="connsiteX886" fmla="*/ 10868014 w 12191990"/>
              <a:gd name="connsiteY886" fmla="*/ 472630 h 6857994"/>
              <a:gd name="connsiteX887" fmla="*/ 10870356 w 12191990"/>
              <a:gd name="connsiteY887" fmla="*/ 471672 h 6857994"/>
              <a:gd name="connsiteX888" fmla="*/ 10872252 w 12191990"/>
              <a:gd name="connsiteY888" fmla="*/ 470735 h 6857994"/>
              <a:gd name="connsiteX889" fmla="*/ 10873657 w 12191990"/>
              <a:gd name="connsiteY889" fmla="*/ 469329 h 6857994"/>
              <a:gd name="connsiteX890" fmla="*/ 10875063 w 12191990"/>
              <a:gd name="connsiteY890" fmla="*/ 467903 h 6857994"/>
              <a:gd name="connsiteX891" fmla="*/ 10876000 w 12191990"/>
              <a:gd name="connsiteY891" fmla="*/ 466029 h 6857994"/>
              <a:gd name="connsiteX892" fmla="*/ 10876468 w 12191990"/>
              <a:gd name="connsiteY892" fmla="*/ 463665 h 6857994"/>
              <a:gd name="connsiteX893" fmla="*/ 10876937 w 12191990"/>
              <a:gd name="connsiteY893" fmla="*/ 461791 h 6857994"/>
              <a:gd name="connsiteX894" fmla="*/ 10876937 w 12191990"/>
              <a:gd name="connsiteY894" fmla="*/ 460854 h 6857994"/>
              <a:gd name="connsiteX895" fmla="*/ 10876936 w 12191990"/>
              <a:gd name="connsiteY895" fmla="*/ 460852 h 6857994"/>
              <a:gd name="connsiteX896" fmla="*/ 10876936 w 12191990"/>
              <a:gd name="connsiteY896" fmla="*/ 460850 h 6857994"/>
              <a:gd name="connsiteX897" fmla="*/ 10876468 w 12191990"/>
              <a:gd name="connsiteY897" fmla="*/ 459915 h 6857994"/>
              <a:gd name="connsiteX898" fmla="*/ 10876468 w 12191990"/>
              <a:gd name="connsiteY898" fmla="*/ 458980 h 6857994"/>
              <a:gd name="connsiteX899" fmla="*/ 10876468 w 12191990"/>
              <a:gd name="connsiteY899" fmla="*/ 458021 h 6857994"/>
              <a:gd name="connsiteX900" fmla="*/ 10876467 w 12191990"/>
              <a:gd name="connsiteY900" fmla="*/ 458019 h 6857994"/>
              <a:gd name="connsiteX901" fmla="*/ 10876467 w 12191990"/>
              <a:gd name="connsiteY901" fmla="*/ 458017 h 6857994"/>
              <a:gd name="connsiteX902" fmla="*/ 10875999 w 12191990"/>
              <a:gd name="connsiteY902" fmla="*/ 457080 h 6857994"/>
              <a:gd name="connsiteX903" fmla="*/ 10875530 w 12191990"/>
              <a:gd name="connsiteY903" fmla="*/ 456612 h 6857994"/>
              <a:gd name="connsiteX904" fmla="*/ 10875062 w 12191990"/>
              <a:gd name="connsiteY904" fmla="*/ 455675 h 6857994"/>
              <a:gd name="connsiteX905" fmla="*/ 10874595 w 12191990"/>
              <a:gd name="connsiteY905" fmla="*/ 455208 h 6857994"/>
              <a:gd name="connsiteX906" fmla="*/ 10876937 w 12191990"/>
              <a:gd name="connsiteY906" fmla="*/ 452378 h 6857994"/>
              <a:gd name="connsiteX907" fmla="*/ 10879769 w 12191990"/>
              <a:gd name="connsiteY907" fmla="*/ 450035 h 6857994"/>
              <a:gd name="connsiteX908" fmla="*/ 10882133 w 12191990"/>
              <a:gd name="connsiteY908" fmla="*/ 447203 h 6857994"/>
              <a:gd name="connsiteX909" fmla="*/ 10884944 w 12191990"/>
              <a:gd name="connsiteY909" fmla="*/ 444371 h 6857994"/>
              <a:gd name="connsiteX910" fmla="*/ 10887308 w 12191990"/>
              <a:gd name="connsiteY910" fmla="*/ 442028 h 6857994"/>
              <a:gd name="connsiteX911" fmla="*/ 10889650 w 12191990"/>
              <a:gd name="connsiteY911" fmla="*/ 439196 h 6857994"/>
              <a:gd name="connsiteX912" fmla="*/ 10892483 w 12191990"/>
              <a:gd name="connsiteY912" fmla="*/ 436854 h 6857994"/>
              <a:gd name="connsiteX913" fmla="*/ 10845887 w 12191990"/>
              <a:gd name="connsiteY913" fmla="*/ 411426 h 6857994"/>
              <a:gd name="connsiteX914" fmla="*/ 10846355 w 12191990"/>
              <a:gd name="connsiteY914" fmla="*/ 411426 h 6857994"/>
              <a:gd name="connsiteX915" fmla="*/ 10846824 w 12191990"/>
              <a:gd name="connsiteY915" fmla="*/ 411426 h 6857994"/>
              <a:gd name="connsiteX916" fmla="*/ 10847292 w 12191990"/>
              <a:gd name="connsiteY916" fmla="*/ 411895 h 6857994"/>
              <a:gd name="connsiteX917" fmla="*/ 10847761 w 12191990"/>
              <a:gd name="connsiteY917" fmla="*/ 411895 h 6857994"/>
              <a:gd name="connsiteX918" fmla="*/ 10848698 w 12191990"/>
              <a:gd name="connsiteY918" fmla="*/ 411895 h 6857994"/>
              <a:gd name="connsiteX919" fmla="*/ 10849188 w 12191990"/>
              <a:gd name="connsiteY919" fmla="*/ 411895 h 6857994"/>
              <a:gd name="connsiteX920" fmla="*/ 10849656 w 12191990"/>
              <a:gd name="connsiteY920" fmla="*/ 412363 h 6857994"/>
              <a:gd name="connsiteX921" fmla="*/ 10850104 w 12191990"/>
              <a:gd name="connsiteY921" fmla="*/ 412363 h 6857994"/>
              <a:gd name="connsiteX922" fmla="*/ 10850572 w 12191990"/>
              <a:gd name="connsiteY922" fmla="*/ 412363 h 6857994"/>
              <a:gd name="connsiteX923" fmla="*/ 10850572 w 12191990"/>
              <a:gd name="connsiteY923" fmla="*/ 411895 h 6857994"/>
              <a:gd name="connsiteX924" fmla="*/ 10851062 w 12191990"/>
              <a:gd name="connsiteY924" fmla="*/ 411895 h 6857994"/>
              <a:gd name="connsiteX925" fmla="*/ 10851530 w 12191990"/>
              <a:gd name="connsiteY925" fmla="*/ 411895 h 6857994"/>
              <a:gd name="connsiteX926" fmla="*/ 10852349 w 12191990"/>
              <a:gd name="connsiteY926" fmla="*/ 416419 h 6857994"/>
              <a:gd name="connsiteX927" fmla="*/ 10852466 w 12191990"/>
              <a:gd name="connsiteY927" fmla="*/ 417066 h 6857994"/>
              <a:gd name="connsiteX928" fmla="*/ 10852467 w 12191990"/>
              <a:gd name="connsiteY928" fmla="*/ 417069 h 6857994"/>
              <a:gd name="connsiteX929" fmla="*/ 10852467 w 12191990"/>
              <a:gd name="connsiteY929" fmla="*/ 417070 h 6857994"/>
              <a:gd name="connsiteX930" fmla="*/ 10853872 w 12191990"/>
              <a:gd name="connsiteY930" fmla="*/ 421773 h 6857994"/>
              <a:gd name="connsiteX931" fmla="*/ 10854521 w 12191990"/>
              <a:gd name="connsiteY931" fmla="*/ 424135 h 6857994"/>
              <a:gd name="connsiteX932" fmla="*/ 10855122 w 12191990"/>
              <a:gd name="connsiteY932" fmla="*/ 426322 h 6857994"/>
              <a:gd name="connsiteX933" fmla="*/ 10855300 w 12191990"/>
              <a:gd name="connsiteY933" fmla="*/ 426972 h 6857994"/>
              <a:gd name="connsiteX934" fmla="*/ 10856386 w 12191990"/>
              <a:gd name="connsiteY934" fmla="*/ 430594 h 6857994"/>
              <a:gd name="connsiteX935" fmla="*/ 10856704 w 12191990"/>
              <a:gd name="connsiteY935" fmla="*/ 431653 h 6857994"/>
              <a:gd name="connsiteX936" fmla="*/ 10857641 w 12191990"/>
              <a:gd name="connsiteY936" fmla="*/ 436850 h 6857994"/>
              <a:gd name="connsiteX937" fmla="*/ 10857641 w 12191990"/>
              <a:gd name="connsiteY937" fmla="*/ 436851 h 6857994"/>
              <a:gd name="connsiteX938" fmla="*/ 10857642 w 12191990"/>
              <a:gd name="connsiteY938" fmla="*/ 436854 h 6857994"/>
              <a:gd name="connsiteX939" fmla="*/ 10859069 w 12191990"/>
              <a:gd name="connsiteY939" fmla="*/ 441539 h 6857994"/>
              <a:gd name="connsiteX940" fmla="*/ 10860299 w 12191990"/>
              <a:gd name="connsiteY940" fmla="*/ 446085 h 6857994"/>
              <a:gd name="connsiteX941" fmla="*/ 10860475 w 12191990"/>
              <a:gd name="connsiteY941" fmla="*/ 446733 h 6857994"/>
              <a:gd name="connsiteX942" fmla="*/ 10861411 w 12191990"/>
              <a:gd name="connsiteY942" fmla="*/ 451437 h 6857994"/>
              <a:gd name="connsiteX943" fmla="*/ 10859984 w 12191990"/>
              <a:gd name="connsiteY943" fmla="*/ 452374 h 6857994"/>
              <a:gd name="connsiteX944" fmla="*/ 10859068 w 12191990"/>
              <a:gd name="connsiteY944" fmla="*/ 453332 h 6857994"/>
              <a:gd name="connsiteX945" fmla="*/ 10857641 w 12191990"/>
              <a:gd name="connsiteY945" fmla="*/ 454248 h 6857994"/>
              <a:gd name="connsiteX946" fmla="*/ 10856704 w 12191990"/>
              <a:gd name="connsiteY946" fmla="*/ 455675 h 6857994"/>
              <a:gd name="connsiteX947" fmla="*/ 10856236 w 12191990"/>
              <a:gd name="connsiteY947" fmla="*/ 457080 h 6857994"/>
              <a:gd name="connsiteX948" fmla="*/ 10855299 w 12191990"/>
              <a:gd name="connsiteY948" fmla="*/ 458486 h 6857994"/>
              <a:gd name="connsiteX949" fmla="*/ 10855299 w 12191990"/>
              <a:gd name="connsiteY949" fmla="*/ 459913 h 6857994"/>
              <a:gd name="connsiteX950" fmla="*/ 10854830 w 12191990"/>
              <a:gd name="connsiteY950" fmla="*/ 461787 h 6857994"/>
              <a:gd name="connsiteX951" fmla="*/ 10854830 w 12191990"/>
              <a:gd name="connsiteY951" fmla="*/ 462255 h 6857994"/>
              <a:gd name="connsiteX952" fmla="*/ 10854831 w 12191990"/>
              <a:gd name="connsiteY952" fmla="*/ 462255 h 6857994"/>
              <a:gd name="connsiteX953" fmla="*/ 10854831 w 12191990"/>
              <a:gd name="connsiteY953" fmla="*/ 462259 h 6857994"/>
              <a:gd name="connsiteX954" fmla="*/ 10855299 w 12191990"/>
              <a:gd name="connsiteY954" fmla="*/ 462259 h 6857994"/>
              <a:gd name="connsiteX955" fmla="*/ 10855299 w 12191990"/>
              <a:gd name="connsiteY955" fmla="*/ 462745 h 6857994"/>
              <a:gd name="connsiteX956" fmla="*/ 10855299 w 12191990"/>
              <a:gd name="connsiteY956" fmla="*/ 463214 h 6857994"/>
              <a:gd name="connsiteX957" fmla="*/ 10848697 w 12191990"/>
              <a:gd name="connsiteY957" fmla="*/ 465088 h 6857994"/>
              <a:gd name="connsiteX958" fmla="*/ 10842585 w 12191990"/>
              <a:gd name="connsiteY958" fmla="*/ 466962 h 6857994"/>
              <a:gd name="connsiteX959" fmla="*/ 10836473 w 12191990"/>
              <a:gd name="connsiteY959" fmla="*/ 469325 h 6857994"/>
              <a:gd name="connsiteX960" fmla="*/ 10830340 w 12191990"/>
              <a:gd name="connsiteY960" fmla="*/ 471199 h 6857994"/>
              <a:gd name="connsiteX961" fmla="*/ 10823759 w 12191990"/>
              <a:gd name="connsiteY961" fmla="*/ 473095 h 6857994"/>
              <a:gd name="connsiteX962" fmla="*/ 10817647 w 12191990"/>
              <a:gd name="connsiteY962" fmla="*/ 474969 h 6857994"/>
              <a:gd name="connsiteX963" fmla="*/ 10811514 w 12191990"/>
              <a:gd name="connsiteY963" fmla="*/ 476843 h 6857994"/>
              <a:gd name="connsiteX964" fmla="*/ 10804937 w 12191990"/>
              <a:gd name="connsiteY964" fmla="*/ 478737 h 6857994"/>
              <a:gd name="connsiteX965" fmla="*/ 10809462 w 12191990"/>
              <a:gd name="connsiteY965" fmla="*/ 471325 h 6857994"/>
              <a:gd name="connsiteX966" fmla="*/ 10810109 w 12191990"/>
              <a:gd name="connsiteY966" fmla="*/ 470266 h 6857994"/>
              <a:gd name="connsiteX967" fmla="*/ 10815284 w 12191990"/>
              <a:gd name="connsiteY967" fmla="*/ 461791 h 6857994"/>
              <a:gd name="connsiteX968" fmla="*/ 10820459 w 12191990"/>
              <a:gd name="connsiteY968" fmla="*/ 453336 h 6857994"/>
              <a:gd name="connsiteX969" fmla="*/ 10825634 w 12191990"/>
              <a:gd name="connsiteY969" fmla="*/ 444839 h 6857994"/>
              <a:gd name="connsiteX970" fmla="*/ 10830809 w 12191990"/>
              <a:gd name="connsiteY970" fmla="*/ 436385 h 6857994"/>
              <a:gd name="connsiteX971" fmla="*/ 10835516 w 12191990"/>
              <a:gd name="connsiteY971" fmla="*/ 428357 h 6857994"/>
              <a:gd name="connsiteX972" fmla="*/ 10840691 w 12191990"/>
              <a:gd name="connsiteY972" fmla="*/ 419902 h 6857994"/>
              <a:gd name="connsiteX973" fmla="*/ 10845887 w 12191990"/>
              <a:gd name="connsiteY973" fmla="*/ 411426 h 6857994"/>
              <a:gd name="connsiteX974" fmla="*/ 10770094 w 12191990"/>
              <a:gd name="connsiteY974" fmla="*/ 411426 h 6857994"/>
              <a:gd name="connsiteX975" fmla="*/ 10773373 w 12191990"/>
              <a:gd name="connsiteY975" fmla="*/ 419902 h 6857994"/>
              <a:gd name="connsiteX976" fmla="*/ 10777143 w 12191990"/>
              <a:gd name="connsiteY976" fmla="*/ 428846 h 6857994"/>
              <a:gd name="connsiteX977" fmla="*/ 10780912 w 12191990"/>
              <a:gd name="connsiteY977" fmla="*/ 437322 h 6857994"/>
              <a:gd name="connsiteX978" fmla="*/ 10784213 w 12191990"/>
              <a:gd name="connsiteY978" fmla="*/ 445798 h 6857994"/>
              <a:gd name="connsiteX979" fmla="*/ 10787983 w 12191990"/>
              <a:gd name="connsiteY979" fmla="*/ 454252 h 6857994"/>
              <a:gd name="connsiteX980" fmla="*/ 10791752 w 12191990"/>
              <a:gd name="connsiteY980" fmla="*/ 462749 h 6857994"/>
              <a:gd name="connsiteX981" fmla="*/ 10795053 w 12191990"/>
              <a:gd name="connsiteY981" fmla="*/ 471203 h 6857994"/>
              <a:gd name="connsiteX982" fmla="*/ 10798333 w 12191990"/>
              <a:gd name="connsiteY982" fmla="*/ 478619 h 6857994"/>
              <a:gd name="connsiteX983" fmla="*/ 10798799 w 12191990"/>
              <a:gd name="connsiteY983" fmla="*/ 479675 h 6857994"/>
              <a:gd name="connsiteX984" fmla="*/ 10790154 w 12191990"/>
              <a:gd name="connsiteY984" fmla="*/ 479265 h 6857994"/>
              <a:gd name="connsiteX985" fmla="*/ 10788919 w 12191990"/>
              <a:gd name="connsiteY985" fmla="*/ 479207 h 6857994"/>
              <a:gd name="connsiteX986" fmla="*/ 10779506 w 12191990"/>
              <a:gd name="connsiteY986" fmla="*/ 478270 h 6857994"/>
              <a:gd name="connsiteX987" fmla="*/ 10769624 w 12191990"/>
              <a:gd name="connsiteY987" fmla="*/ 477311 h 6857994"/>
              <a:gd name="connsiteX988" fmla="*/ 10759743 w 12191990"/>
              <a:gd name="connsiteY988" fmla="*/ 476374 h 6857994"/>
              <a:gd name="connsiteX989" fmla="*/ 10750330 w 12191990"/>
              <a:gd name="connsiteY989" fmla="*/ 475927 h 6857994"/>
              <a:gd name="connsiteX990" fmla="*/ 10740448 w 12191990"/>
              <a:gd name="connsiteY990" fmla="*/ 474969 h 6857994"/>
              <a:gd name="connsiteX991" fmla="*/ 10731014 w 12191990"/>
              <a:gd name="connsiteY991" fmla="*/ 474032 h 6857994"/>
              <a:gd name="connsiteX992" fmla="*/ 10722368 w 12191990"/>
              <a:gd name="connsiteY992" fmla="*/ 473212 h 6857994"/>
              <a:gd name="connsiteX993" fmla="*/ 10721137 w 12191990"/>
              <a:gd name="connsiteY993" fmla="*/ 473095 h 6857994"/>
              <a:gd name="connsiteX994" fmla="*/ 10727267 w 12191990"/>
              <a:gd name="connsiteY994" fmla="*/ 465560 h 6857994"/>
              <a:gd name="connsiteX995" fmla="*/ 10733379 w 12191990"/>
              <a:gd name="connsiteY995" fmla="*/ 458021 h 6857994"/>
              <a:gd name="connsiteX996" fmla="*/ 10739491 w 12191990"/>
              <a:gd name="connsiteY996" fmla="*/ 450035 h 6857994"/>
              <a:gd name="connsiteX997" fmla="*/ 10745624 w 12191990"/>
              <a:gd name="connsiteY997" fmla="*/ 442497 h 6857994"/>
              <a:gd name="connsiteX998" fmla="*/ 10751736 w 12191990"/>
              <a:gd name="connsiteY998" fmla="*/ 434490 h 6857994"/>
              <a:gd name="connsiteX999" fmla="*/ 10757848 w 12191990"/>
              <a:gd name="connsiteY999" fmla="*/ 426972 h 6857994"/>
              <a:gd name="connsiteX1000" fmla="*/ 10763960 w 12191990"/>
              <a:gd name="connsiteY1000" fmla="*/ 419434 h 6857994"/>
              <a:gd name="connsiteX1001" fmla="*/ 10770094 w 12191990"/>
              <a:gd name="connsiteY1001" fmla="*/ 411426 h 6857994"/>
              <a:gd name="connsiteX1002" fmla="*/ 10699007 w 12191990"/>
              <a:gd name="connsiteY1002" fmla="*/ 410489 h 6857994"/>
              <a:gd name="connsiteX1003" fmla="*/ 10700664 w 12191990"/>
              <a:gd name="connsiteY1003" fmla="*/ 417473 h 6857994"/>
              <a:gd name="connsiteX1004" fmla="*/ 10700901 w 12191990"/>
              <a:gd name="connsiteY1004" fmla="*/ 418471 h 6857994"/>
              <a:gd name="connsiteX1005" fmla="*/ 10702776 w 12191990"/>
              <a:gd name="connsiteY1005" fmla="*/ 426010 h 6857994"/>
              <a:gd name="connsiteX1006" fmla="*/ 10702777 w 12191990"/>
              <a:gd name="connsiteY1006" fmla="*/ 426012 h 6857994"/>
              <a:gd name="connsiteX1007" fmla="*/ 10702777 w 12191990"/>
              <a:gd name="connsiteY1007" fmla="*/ 426014 h 6857994"/>
              <a:gd name="connsiteX1008" fmla="*/ 10704845 w 12191990"/>
              <a:gd name="connsiteY1008" fmla="*/ 432610 h 6857994"/>
              <a:gd name="connsiteX1009" fmla="*/ 10705140 w 12191990"/>
              <a:gd name="connsiteY1009" fmla="*/ 433551 h 6857994"/>
              <a:gd name="connsiteX1010" fmla="*/ 10706779 w 12191990"/>
              <a:gd name="connsiteY1010" fmla="*/ 440536 h 6857994"/>
              <a:gd name="connsiteX1011" fmla="*/ 10707013 w 12191990"/>
              <a:gd name="connsiteY1011" fmla="*/ 441535 h 6857994"/>
              <a:gd name="connsiteX1012" fmla="*/ 10707013 w 12191990"/>
              <a:gd name="connsiteY1012" fmla="*/ 441536 h 6857994"/>
              <a:gd name="connsiteX1013" fmla="*/ 10707014 w 12191990"/>
              <a:gd name="connsiteY1013" fmla="*/ 441539 h 6857994"/>
              <a:gd name="connsiteX1014" fmla="*/ 10709064 w 12191990"/>
              <a:gd name="connsiteY1014" fmla="*/ 448135 h 6857994"/>
              <a:gd name="connsiteX1015" fmla="*/ 10709357 w 12191990"/>
              <a:gd name="connsiteY1015" fmla="*/ 449077 h 6857994"/>
              <a:gd name="connsiteX1016" fmla="*/ 10709657 w 12191990"/>
              <a:gd name="connsiteY1016" fmla="*/ 450269 h 6857994"/>
              <a:gd name="connsiteX1017" fmla="*/ 10711015 w 12191990"/>
              <a:gd name="connsiteY1017" fmla="*/ 455673 h 6857994"/>
              <a:gd name="connsiteX1018" fmla="*/ 10711252 w 12191990"/>
              <a:gd name="connsiteY1018" fmla="*/ 456616 h 6857994"/>
              <a:gd name="connsiteX1019" fmla="*/ 10713321 w 12191990"/>
              <a:gd name="connsiteY1019" fmla="*/ 463193 h 6857994"/>
              <a:gd name="connsiteX1020" fmla="*/ 10713616 w 12191990"/>
              <a:gd name="connsiteY1020" fmla="*/ 464132 h 6857994"/>
              <a:gd name="connsiteX1021" fmla="*/ 10714954 w 12191990"/>
              <a:gd name="connsiteY1021" fmla="*/ 469866 h 6857994"/>
              <a:gd name="connsiteX1022" fmla="*/ 10715256 w 12191990"/>
              <a:gd name="connsiteY1022" fmla="*/ 471158 h 6857994"/>
              <a:gd name="connsiteX1023" fmla="*/ 10715489 w 12191990"/>
              <a:gd name="connsiteY1023" fmla="*/ 472158 h 6857994"/>
              <a:gd name="connsiteX1024" fmla="*/ 10707663 w 12191990"/>
              <a:gd name="connsiteY1024" fmla="*/ 469270 h 6857994"/>
              <a:gd name="connsiteX1025" fmla="*/ 10706545 w 12191990"/>
              <a:gd name="connsiteY1025" fmla="*/ 468857 h 6857994"/>
              <a:gd name="connsiteX1026" fmla="*/ 10697132 w 12191990"/>
              <a:gd name="connsiteY1026" fmla="*/ 465556 h 6857994"/>
              <a:gd name="connsiteX1027" fmla="*/ 10688209 w 12191990"/>
              <a:gd name="connsiteY1027" fmla="*/ 462255 h 6857994"/>
              <a:gd name="connsiteX1028" fmla="*/ 10678796 w 12191990"/>
              <a:gd name="connsiteY1028" fmla="*/ 458976 h 6857994"/>
              <a:gd name="connsiteX1029" fmla="*/ 10669852 w 12191990"/>
              <a:gd name="connsiteY1029" fmla="*/ 455675 h 6857994"/>
              <a:gd name="connsiteX1030" fmla="*/ 10660907 w 12191990"/>
              <a:gd name="connsiteY1030" fmla="*/ 452374 h 6857994"/>
              <a:gd name="connsiteX1031" fmla="*/ 10651494 w 12191990"/>
              <a:gd name="connsiteY1031" fmla="*/ 449073 h 6857994"/>
              <a:gd name="connsiteX1032" fmla="*/ 10643668 w 12191990"/>
              <a:gd name="connsiteY1032" fmla="*/ 446204 h 6857994"/>
              <a:gd name="connsiteX1033" fmla="*/ 10642555 w 12191990"/>
              <a:gd name="connsiteY1033" fmla="*/ 445795 h 6857994"/>
              <a:gd name="connsiteX1034" fmla="*/ 10649621 w 12191990"/>
              <a:gd name="connsiteY1034" fmla="*/ 441070 h 6857994"/>
              <a:gd name="connsiteX1035" fmla="*/ 10656670 w 12191990"/>
              <a:gd name="connsiteY1035" fmla="*/ 436854 h 6857994"/>
              <a:gd name="connsiteX1036" fmla="*/ 10663719 w 12191990"/>
              <a:gd name="connsiteY1036" fmla="*/ 432616 h 6857994"/>
              <a:gd name="connsiteX1037" fmla="*/ 10670790 w 12191990"/>
              <a:gd name="connsiteY1037" fmla="*/ 428357 h 6857994"/>
              <a:gd name="connsiteX1038" fmla="*/ 10677860 w 12191990"/>
              <a:gd name="connsiteY1038" fmla="*/ 423671 h 6857994"/>
              <a:gd name="connsiteX1039" fmla="*/ 10684909 w 12191990"/>
              <a:gd name="connsiteY1039" fmla="*/ 419434 h 6857994"/>
              <a:gd name="connsiteX1040" fmla="*/ 10691958 w 12191990"/>
              <a:gd name="connsiteY1040" fmla="*/ 415196 h 6857994"/>
              <a:gd name="connsiteX1041" fmla="*/ 10701839 w 12191990"/>
              <a:gd name="connsiteY1041" fmla="*/ 410021 h 6857994"/>
              <a:gd name="connsiteX1042" fmla="*/ 10710315 w 12191990"/>
              <a:gd name="connsiteY1042" fmla="*/ 410021 h 6857994"/>
              <a:gd name="connsiteX1043" fmla="*/ 10718323 w 12191990"/>
              <a:gd name="connsiteY1043" fmla="*/ 410021 h 6857994"/>
              <a:gd name="connsiteX1044" fmla="*/ 10726309 w 12191990"/>
              <a:gd name="connsiteY1044" fmla="*/ 410021 h 6857994"/>
              <a:gd name="connsiteX1045" fmla="*/ 10734316 w 12191990"/>
              <a:gd name="connsiteY1045" fmla="*/ 410021 h 6857994"/>
              <a:gd name="connsiteX1046" fmla="*/ 10742792 w 12191990"/>
              <a:gd name="connsiteY1046" fmla="*/ 410021 h 6857994"/>
              <a:gd name="connsiteX1047" fmla="*/ 10750778 w 12191990"/>
              <a:gd name="connsiteY1047" fmla="*/ 410021 h 6857994"/>
              <a:gd name="connsiteX1048" fmla="*/ 10758807 w 12191990"/>
              <a:gd name="connsiteY1048" fmla="*/ 410021 h 6857994"/>
              <a:gd name="connsiteX1049" fmla="*/ 10767257 w 12191990"/>
              <a:gd name="connsiteY1049" fmla="*/ 410021 h 6857994"/>
              <a:gd name="connsiteX1050" fmla="*/ 10761912 w 12191990"/>
              <a:gd name="connsiteY1050" fmla="*/ 416613 h 6857994"/>
              <a:gd name="connsiteX1051" fmla="*/ 10761148 w 12191990"/>
              <a:gd name="connsiteY1051" fmla="*/ 417556 h 6857994"/>
              <a:gd name="connsiteX1052" fmla="*/ 10755036 w 12191990"/>
              <a:gd name="connsiteY1052" fmla="*/ 425541 h 6857994"/>
              <a:gd name="connsiteX1053" fmla="*/ 10748903 w 12191990"/>
              <a:gd name="connsiteY1053" fmla="*/ 433080 h 6857994"/>
              <a:gd name="connsiteX1054" fmla="*/ 10742791 w 12191990"/>
              <a:gd name="connsiteY1054" fmla="*/ 440619 h 6857994"/>
              <a:gd name="connsiteX1055" fmla="*/ 10736679 w 12191990"/>
              <a:gd name="connsiteY1055" fmla="*/ 448136 h 6857994"/>
              <a:gd name="connsiteX1056" fmla="*/ 10730567 w 12191990"/>
              <a:gd name="connsiteY1056" fmla="*/ 455675 h 6857994"/>
              <a:gd name="connsiteX1057" fmla="*/ 10724434 w 12191990"/>
              <a:gd name="connsiteY1057" fmla="*/ 463661 h 6857994"/>
              <a:gd name="connsiteX1058" fmla="*/ 10719477 w 12191990"/>
              <a:gd name="connsiteY1058" fmla="*/ 470257 h 6857994"/>
              <a:gd name="connsiteX1059" fmla="*/ 10718769 w 12191990"/>
              <a:gd name="connsiteY1059" fmla="*/ 471199 h 6857994"/>
              <a:gd name="connsiteX1060" fmla="*/ 10718243 w 12191990"/>
              <a:gd name="connsiteY1060" fmla="*/ 469406 h 6857994"/>
              <a:gd name="connsiteX1061" fmla="*/ 10716719 w 12191990"/>
              <a:gd name="connsiteY1061" fmla="*/ 464212 h 6857994"/>
              <a:gd name="connsiteX1062" fmla="*/ 10716426 w 12191990"/>
              <a:gd name="connsiteY1062" fmla="*/ 463214 h 6857994"/>
              <a:gd name="connsiteX1063" fmla="*/ 10715353 w 12191990"/>
              <a:gd name="connsiteY1063" fmla="*/ 458897 h 6857994"/>
              <a:gd name="connsiteX1064" fmla="*/ 10714553 w 12191990"/>
              <a:gd name="connsiteY1064" fmla="*/ 455679 h 6857994"/>
              <a:gd name="connsiteX1065" fmla="*/ 10714553 w 12191990"/>
              <a:gd name="connsiteY1065" fmla="*/ 455677 h 6857994"/>
              <a:gd name="connsiteX1066" fmla="*/ 10714552 w 12191990"/>
              <a:gd name="connsiteY1066" fmla="*/ 455675 h 6857994"/>
              <a:gd name="connsiteX1067" fmla="*/ 10712484 w 12191990"/>
              <a:gd name="connsiteY1067" fmla="*/ 449079 h 6857994"/>
              <a:gd name="connsiteX1068" fmla="*/ 10712189 w 12191990"/>
              <a:gd name="connsiteY1068" fmla="*/ 448139 h 6857994"/>
              <a:gd name="connsiteX1069" fmla="*/ 10710549 w 12191990"/>
              <a:gd name="connsiteY1069" fmla="*/ 441562 h 6857994"/>
              <a:gd name="connsiteX1070" fmla="*/ 10710315 w 12191990"/>
              <a:gd name="connsiteY1070" fmla="*/ 440623 h 6857994"/>
              <a:gd name="connsiteX1071" fmla="*/ 10708675 w 12191990"/>
              <a:gd name="connsiteY1071" fmla="*/ 433617 h 6857994"/>
              <a:gd name="connsiteX1072" fmla="*/ 10708534 w 12191990"/>
              <a:gd name="connsiteY1072" fmla="*/ 433012 h 6857994"/>
              <a:gd name="connsiteX1073" fmla="*/ 10708440 w 12191990"/>
              <a:gd name="connsiteY1073" fmla="*/ 432612 h 6857994"/>
              <a:gd name="connsiteX1074" fmla="*/ 10706076 w 12191990"/>
              <a:gd name="connsiteY1074" fmla="*/ 425073 h 6857994"/>
              <a:gd name="connsiteX1075" fmla="*/ 10704436 w 12191990"/>
              <a:gd name="connsiteY1075" fmla="*/ 418495 h 6857994"/>
              <a:gd name="connsiteX1076" fmla="*/ 10704261 w 12191990"/>
              <a:gd name="connsiteY1076" fmla="*/ 417793 h 6857994"/>
              <a:gd name="connsiteX1077" fmla="*/ 10704203 w 12191990"/>
              <a:gd name="connsiteY1077" fmla="*/ 417560 h 6857994"/>
              <a:gd name="connsiteX1078" fmla="*/ 10704203 w 12191990"/>
              <a:gd name="connsiteY1078" fmla="*/ 417559 h 6857994"/>
              <a:gd name="connsiteX1079" fmla="*/ 10704202 w 12191990"/>
              <a:gd name="connsiteY1079" fmla="*/ 417556 h 6857994"/>
              <a:gd name="connsiteX1080" fmla="*/ 10702134 w 12191990"/>
              <a:gd name="connsiteY1080" fmla="*/ 410959 h 6857994"/>
              <a:gd name="connsiteX1081" fmla="*/ 10839774 w 12191990"/>
              <a:gd name="connsiteY1081" fmla="*/ 403888 h 6857994"/>
              <a:gd name="connsiteX1082" fmla="*/ 10839774 w 12191990"/>
              <a:gd name="connsiteY1082" fmla="*/ 404374 h 6857994"/>
              <a:gd name="connsiteX1083" fmla="*/ 10839775 w 12191990"/>
              <a:gd name="connsiteY1083" fmla="*/ 404376 h 6857994"/>
              <a:gd name="connsiteX1084" fmla="*/ 10839775 w 12191990"/>
              <a:gd name="connsiteY1084" fmla="*/ 404378 h 6857994"/>
              <a:gd name="connsiteX1085" fmla="*/ 10840222 w 12191990"/>
              <a:gd name="connsiteY1085" fmla="*/ 405315 h 6857994"/>
              <a:gd name="connsiteX1086" fmla="*/ 10840691 w 12191990"/>
              <a:gd name="connsiteY1086" fmla="*/ 406252 h 6857994"/>
              <a:gd name="connsiteX1087" fmla="*/ 10841159 w 12191990"/>
              <a:gd name="connsiteY1087" fmla="*/ 406720 h 6857994"/>
              <a:gd name="connsiteX1088" fmla="*/ 10841649 w 12191990"/>
              <a:gd name="connsiteY1088" fmla="*/ 407657 h 6857994"/>
              <a:gd name="connsiteX1089" fmla="*/ 10842117 w 12191990"/>
              <a:gd name="connsiteY1089" fmla="*/ 408147 h 6857994"/>
              <a:gd name="connsiteX1090" fmla="*/ 10842586 w 12191990"/>
              <a:gd name="connsiteY1090" fmla="*/ 409063 h 6857994"/>
              <a:gd name="connsiteX1091" fmla="*/ 10843052 w 12191990"/>
              <a:gd name="connsiteY1091" fmla="*/ 409529 h 6857994"/>
              <a:gd name="connsiteX1092" fmla="*/ 10838525 w 12191990"/>
              <a:gd name="connsiteY1092" fmla="*/ 416962 h 6857994"/>
              <a:gd name="connsiteX1093" fmla="*/ 10837878 w 12191990"/>
              <a:gd name="connsiteY1093" fmla="*/ 418024 h 6857994"/>
              <a:gd name="connsiteX1094" fmla="*/ 10832703 w 12191990"/>
              <a:gd name="connsiteY1094" fmla="*/ 426478 h 6857994"/>
              <a:gd name="connsiteX1095" fmla="*/ 10827529 w 12191990"/>
              <a:gd name="connsiteY1095" fmla="*/ 435423 h 6857994"/>
              <a:gd name="connsiteX1096" fmla="*/ 10822332 w 12191990"/>
              <a:gd name="connsiteY1096" fmla="*/ 443898 h 6857994"/>
              <a:gd name="connsiteX1097" fmla="*/ 10817179 w 12191990"/>
              <a:gd name="connsiteY1097" fmla="*/ 452374 h 6857994"/>
              <a:gd name="connsiteX1098" fmla="*/ 10811982 w 12191990"/>
              <a:gd name="connsiteY1098" fmla="*/ 460850 h 6857994"/>
              <a:gd name="connsiteX1099" fmla="*/ 10806807 w 12191990"/>
              <a:gd name="connsiteY1099" fmla="*/ 469325 h 6857994"/>
              <a:gd name="connsiteX1100" fmla="*/ 10801632 w 12191990"/>
              <a:gd name="connsiteY1100" fmla="*/ 478270 h 6857994"/>
              <a:gd name="connsiteX1101" fmla="*/ 10797863 w 12191990"/>
              <a:gd name="connsiteY1101" fmla="*/ 469325 h 6857994"/>
              <a:gd name="connsiteX1102" fmla="*/ 10794583 w 12191990"/>
              <a:gd name="connsiteY1102" fmla="*/ 460850 h 6857994"/>
              <a:gd name="connsiteX1103" fmla="*/ 10790814 w 12191990"/>
              <a:gd name="connsiteY1103" fmla="*/ 452374 h 6857994"/>
              <a:gd name="connsiteX1104" fmla="*/ 10787045 w 12191990"/>
              <a:gd name="connsiteY1104" fmla="*/ 443898 h 6857994"/>
              <a:gd name="connsiteX1105" fmla="*/ 10783744 w 12191990"/>
              <a:gd name="connsiteY1105" fmla="*/ 435423 h 6857994"/>
              <a:gd name="connsiteX1106" fmla="*/ 10779974 w 12191990"/>
              <a:gd name="connsiteY1106" fmla="*/ 426968 h 6857994"/>
              <a:gd name="connsiteX1107" fmla="*/ 10776205 w 12191990"/>
              <a:gd name="connsiteY1107" fmla="*/ 418471 h 6857994"/>
              <a:gd name="connsiteX1108" fmla="*/ 10773335 w 12191990"/>
              <a:gd name="connsiteY1108" fmla="*/ 411074 h 6857994"/>
              <a:gd name="connsiteX1109" fmla="*/ 10772926 w 12191990"/>
              <a:gd name="connsiteY1109" fmla="*/ 410021 h 6857994"/>
              <a:gd name="connsiteX1110" fmla="*/ 10781402 w 12191990"/>
              <a:gd name="connsiteY1110" fmla="*/ 409063 h 6857994"/>
              <a:gd name="connsiteX1111" fmla="*/ 10789388 w 12191990"/>
              <a:gd name="connsiteY1111" fmla="*/ 408147 h 6857994"/>
              <a:gd name="connsiteX1112" fmla="*/ 10797864 w 12191990"/>
              <a:gd name="connsiteY1112" fmla="*/ 407657 h 6857994"/>
              <a:gd name="connsiteX1113" fmla="*/ 10806340 w 12191990"/>
              <a:gd name="connsiteY1113" fmla="*/ 406720 h 6857994"/>
              <a:gd name="connsiteX1114" fmla="*/ 10814347 w 12191990"/>
              <a:gd name="connsiteY1114" fmla="*/ 406252 h 6857994"/>
              <a:gd name="connsiteX1115" fmla="*/ 10822823 w 12191990"/>
              <a:gd name="connsiteY1115" fmla="*/ 405315 h 6857994"/>
              <a:gd name="connsiteX1116" fmla="*/ 10831278 w 12191990"/>
              <a:gd name="connsiteY1116" fmla="*/ 404378 h 6857994"/>
              <a:gd name="connsiteX1117" fmla="*/ 10564394 w 12191990"/>
              <a:gd name="connsiteY1117" fmla="*/ 398244 h 6857994"/>
              <a:gd name="connsiteX1118" fmla="*/ 10573360 w 12191990"/>
              <a:gd name="connsiteY1118" fmla="*/ 403888 h 6857994"/>
              <a:gd name="connsiteX1119" fmla="*/ 10582304 w 12191990"/>
              <a:gd name="connsiteY1119" fmla="*/ 410021 h 6857994"/>
              <a:gd name="connsiteX1120" fmla="*/ 10591248 w 12191990"/>
              <a:gd name="connsiteY1120" fmla="*/ 416133 h 6857994"/>
              <a:gd name="connsiteX1121" fmla="*/ 10600172 w 12191990"/>
              <a:gd name="connsiteY1121" fmla="*/ 421776 h 6857994"/>
              <a:gd name="connsiteX1122" fmla="*/ 10608669 w 12191990"/>
              <a:gd name="connsiteY1122" fmla="*/ 427909 h 6857994"/>
              <a:gd name="connsiteX1123" fmla="*/ 10617613 w 12191990"/>
              <a:gd name="connsiteY1123" fmla="*/ 434021 h 6857994"/>
              <a:gd name="connsiteX1124" fmla="*/ 10626536 w 12191990"/>
              <a:gd name="connsiteY1124" fmla="*/ 439665 h 6857994"/>
              <a:gd name="connsiteX1125" fmla="*/ 10634363 w 12191990"/>
              <a:gd name="connsiteY1125" fmla="*/ 445031 h 6857994"/>
              <a:gd name="connsiteX1126" fmla="*/ 10635477 w 12191990"/>
              <a:gd name="connsiteY1126" fmla="*/ 445795 h 6857994"/>
              <a:gd name="connsiteX1127" fmla="*/ 10627025 w 12191990"/>
              <a:gd name="connsiteY1127" fmla="*/ 450031 h 6857994"/>
              <a:gd name="connsiteX1128" fmla="*/ 10618549 w 12191990"/>
              <a:gd name="connsiteY1128" fmla="*/ 454248 h 6857994"/>
              <a:gd name="connsiteX1129" fmla="*/ 10610073 w 12191990"/>
              <a:gd name="connsiteY1129" fmla="*/ 458486 h 6857994"/>
              <a:gd name="connsiteX1130" fmla="*/ 10601597 w 12191990"/>
              <a:gd name="connsiteY1130" fmla="*/ 462745 h 6857994"/>
              <a:gd name="connsiteX1131" fmla="*/ 10593121 w 12191990"/>
              <a:gd name="connsiteY1131" fmla="*/ 466962 h 6857994"/>
              <a:gd name="connsiteX1132" fmla="*/ 10584177 w 12191990"/>
              <a:gd name="connsiteY1132" fmla="*/ 471199 h 6857994"/>
              <a:gd name="connsiteX1133" fmla="*/ 10575701 w 12191990"/>
              <a:gd name="connsiteY1133" fmla="*/ 475437 h 6857994"/>
              <a:gd name="connsiteX1134" fmla="*/ 10567226 w 12191990"/>
              <a:gd name="connsiteY1134" fmla="*/ 479675 h 6857994"/>
              <a:gd name="connsiteX1135" fmla="*/ 10567226 w 12191990"/>
              <a:gd name="connsiteY1135" fmla="*/ 469329 h 6857994"/>
              <a:gd name="connsiteX1136" fmla="*/ 10566779 w 12191990"/>
              <a:gd name="connsiteY1136" fmla="*/ 458980 h 6857994"/>
              <a:gd name="connsiteX1137" fmla="*/ 10566289 w 12191990"/>
              <a:gd name="connsiteY1137" fmla="*/ 449077 h 6857994"/>
              <a:gd name="connsiteX1138" fmla="*/ 10565821 w 12191990"/>
              <a:gd name="connsiteY1138" fmla="*/ 438728 h 6857994"/>
              <a:gd name="connsiteX1139" fmla="*/ 10565352 w 12191990"/>
              <a:gd name="connsiteY1139" fmla="*/ 428357 h 6857994"/>
              <a:gd name="connsiteX1140" fmla="*/ 10565352 w 12191990"/>
              <a:gd name="connsiteY1140" fmla="*/ 418475 h 6857994"/>
              <a:gd name="connsiteX1141" fmla="*/ 10564884 w 12191990"/>
              <a:gd name="connsiteY1141" fmla="*/ 408147 h 6857994"/>
              <a:gd name="connsiteX1142" fmla="*/ 10564394 w 12191990"/>
              <a:gd name="connsiteY1142" fmla="*/ 398244 h 6857994"/>
              <a:gd name="connsiteX1143" fmla="*/ 10561113 w 12191990"/>
              <a:gd name="connsiteY1143" fmla="*/ 397776 h 6857994"/>
              <a:gd name="connsiteX1144" fmla="*/ 10561523 w 12191990"/>
              <a:gd name="connsiteY1144" fmla="*/ 406418 h 6857994"/>
              <a:gd name="connsiteX1145" fmla="*/ 10561582 w 12191990"/>
              <a:gd name="connsiteY1145" fmla="*/ 407653 h 6857994"/>
              <a:gd name="connsiteX1146" fmla="*/ 10562050 w 12191990"/>
              <a:gd name="connsiteY1146" fmla="*/ 418024 h 6857994"/>
              <a:gd name="connsiteX1147" fmla="*/ 10562050 w 12191990"/>
              <a:gd name="connsiteY1147" fmla="*/ 427905 h 6857994"/>
              <a:gd name="connsiteX1148" fmla="*/ 10562519 w 12191990"/>
              <a:gd name="connsiteY1148" fmla="*/ 437787 h 6857994"/>
              <a:gd name="connsiteX1149" fmla="*/ 10563009 w 12191990"/>
              <a:gd name="connsiteY1149" fmla="*/ 448136 h 6857994"/>
              <a:gd name="connsiteX1150" fmla="*/ 10563477 w 12191990"/>
              <a:gd name="connsiteY1150" fmla="*/ 458017 h 6857994"/>
              <a:gd name="connsiteX1151" fmla="*/ 10563946 w 12191990"/>
              <a:gd name="connsiteY1151" fmla="*/ 468388 h 6857994"/>
              <a:gd name="connsiteX1152" fmla="*/ 10563946 w 12191990"/>
              <a:gd name="connsiteY1152" fmla="*/ 478270 h 6857994"/>
              <a:gd name="connsiteX1153" fmla="*/ 10557344 w 12191990"/>
              <a:gd name="connsiteY1153" fmla="*/ 472158 h 6857994"/>
              <a:gd name="connsiteX1154" fmla="*/ 10550295 w 12191990"/>
              <a:gd name="connsiteY1154" fmla="*/ 466025 h 6857994"/>
              <a:gd name="connsiteX1155" fmla="*/ 10543693 w 12191990"/>
              <a:gd name="connsiteY1155" fmla="*/ 459913 h 6857994"/>
              <a:gd name="connsiteX1156" fmla="*/ 10536644 w 12191990"/>
              <a:gd name="connsiteY1156" fmla="*/ 453780 h 6857994"/>
              <a:gd name="connsiteX1157" fmla="*/ 10530042 w 12191990"/>
              <a:gd name="connsiteY1157" fmla="*/ 447668 h 6857994"/>
              <a:gd name="connsiteX1158" fmla="*/ 10523462 w 12191990"/>
              <a:gd name="connsiteY1158" fmla="*/ 441535 h 6857994"/>
              <a:gd name="connsiteX1159" fmla="*/ 10516391 w 12191990"/>
              <a:gd name="connsiteY1159" fmla="*/ 435423 h 6857994"/>
              <a:gd name="connsiteX1160" fmla="*/ 10510615 w 12191990"/>
              <a:gd name="connsiteY1160" fmla="*/ 430075 h 6857994"/>
              <a:gd name="connsiteX1161" fmla="*/ 10509793 w 12191990"/>
              <a:gd name="connsiteY1161" fmla="*/ 429314 h 6857994"/>
              <a:gd name="connsiteX1162" fmla="*/ 10515924 w 12191990"/>
              <a:gd name="connsiteY1162" fmla="*/ 425546 h 6857994"/>
              <a:gd name="connsiteX1163" fmla="*/ 10522504 w 12191990"/>
              <a:gd name="connsiteY1163" fmla="*/ 421776 h 6857994"/>
              <a:gd name="connsiteX1164" fmla="*/ 10529106 w 12191990"/>
              <a:gd name="connsiteY1164" fmla="*/ 417560 h 6857994"/>
              <a:gd name="connsiteX1165" fmla="*/ 10535218 w 12191990"/>
              <a:gd name="connsiteY1165" fmla="*/ 413790 h 6857994"/>
              <a:gd name="connsiteX1166" fmla="*/ 10541820 w 12191990"/>
              <a:gd name="connsiteY1166" fmla="*/ 409531 h 6857994"/>
              <a:gd name="connsiteX1167" fmla="*/ 10548401 w 12191990"/>
              <a:gd name="connsiteY1167" fmla="*/ 405762 h 6857994"/>
              <a:gd name="connsiteX1168" fmla="*/ 10554981 w 12191990"/>
              <a:gd name="connsiteY1168" fmla="*/ 401545 h 6857994"/>
              <a:gd name="connsiteX1169" fmla="*/ 10889182 w 12191990"/>
              <a:gd name="connsiteY1169" fmla="*/ 396349 h 6857994"/>
              <a:gd name="connsiteX1170" fmla="*/ 10890609 w 12191990"/>
              <a:gd name="connsiteY1170" fmla="*/ 399650 h 6857994"/>
              <a:gd name="connsiteX1171" fmla="*/ 10892014 w 12191990"/>
              <a:gd name="connsiteY1171" fmla="*/ 403418 h 6857994"/>
              <a:gd name="connsiteX1172" fmla="*/ 10892346 w 12191990"/>
              <a:gd name="connsiteY1172" fmla="*/ 404589 h 6857994"/>
              <a:gd name="connsiteX1173" fmla="*/ 10892951 w 12191990"/>
              <a:gd name="connsiteY1173" fmla="*/ 406720 h 6857994"/>
              <a:gd name="connsiteX1174" fmla="*/ 10894378 w 12191990"/>
              <a:gd name="connsiteY1174" fmla="*/ 410489 h 6857994"/>
              <a:gd name="connsiteX1175" fmla="*/ 10895762 w 12191990"/>
              <a:gd name="connsiteY1175" fmla="*/ 413790 h 6857994"/>
              <a:gd name="connsiteX1176" fmla="*/ 10897189 w 12191990"/>
              <a:gd name="connsiteY1176" fmla="*/ 417560 h 6857994"/>
              <a:gd name="connsiteX1177" fmla="*/ 10898595 w 12191990"/>
              <a:gd name="connsiteY1177" fmla="*/ 420839 h 6857994"/>
              <a:gd name="connsiteX1178" fmla="*/ 10900021 w 12191990"/>
              <a:gd name="connsiteY1178" fmla="*/ 424137 h 6857994"/>
              <a:gd name="connsiteX1179" fmla="*/ 10896251 w 12191990"/>
              <a:gd name="connsiteY1179" fmla="*/ 427905 h 6857994"/>
              <a:gd name="connsiteX1180" fmla="*/ 10892950 w 12191990"/>
              <a:gd name="connsiteY1180" fmla="*/ 431185 h 6857994"/>
              <a:gd name="connsiteX1181" fmla="*/ 10889649 w 12191990"/>
              <a:gd name="connsiteY1181" fmla="*/ 434954 h 6857994"/>
              <a:gd name="connsiteX1182" fmla="*/ 10885880 w 12191990"/>
              <a:gd name="connsiteY1182" fmla="*/ 438724 h 6857994"/>
              <a:gd name="connsiteX1183" fmla="*/ 10882579 w 12191990"/>
              <a:gd name="connsiteY1183" fmla="*/ 442024 h 6857994"/>
              <a:gd name="connsiteX1184" fmla="*/ 10879300 w 12191990"/>
              <a:gd name="connsiteY1184" fmla="*/ 445794 h 6857994"/>
              <a:gd name="connsiteX1185" fmla="*/ 10875530 w 12191990"/>
              <a:gd name="connsiteY1185" fmla="*/ 449073 h 6857994"/>
              <a:gd name="connsiteX1186" fmla="*/ 10872252 w 12191990"/>
              <a:gd name="connsiteY1186" fmla="*/ 452841 h 6857994"/>
              <a:gd name="connsiteX1187" fmla="*/ 10872252 w 12191990"/>
              <a:gd name="connsiteY1187" fmla="*/ 452378 h 6857994"/>
              <a:gd name="connsiteX1188" fmla="*/ 10872251 w 12191990"/>
              <a:gd name="connsiteY1188" fmla="*/ 452378 h 6857994"/>
              <a:gd name="connsiteX1189" fmla="*/ 10872251 w 12191990"/>
              <a:gd name="connsiteY1189" fmla="*/ 452374 h 6857994"/>
              <a:gd name="connsiteX1190" fmla="*/ 10871782 w 12191990"/>
              <a:gd name="connsiteY1190" fmla="*/ 452374 h 6857994"/>
              <a:gd name="connsiteX1191" fmla="*/ 10871293 w 12191990"/>
              <a:gd name="connsiteY1191" fmla="*/ 452374 h 6857994"/>
              <a:gd name="connsiteX1192" fmla="*/ 10871293 w 12191990"/>
              <a:gd name="connsiteY1192" fmla="*/ 451910 h 6857994"/>
              <a:gd name="connsiteX1193" fmla="*/ 10871292 w 12191990"/>
              <a:gd name="connsiteY1193" fmla="*/ 451910 h 6857994"/>
              <a:gd name="connsiteX1194" fmla="*/ 10871292 w 12191990"/>
              <a:gd name="connsiteY1194" fmla="*/ 451906 h 6857994"/>
              <a:gd name="connsiteX1195" fmla="*/ 10870826 w 12191990"/>
              <a:gd name="connsiteY1195" fmla="*/ 451906 h 6857994"/>
              <a:gd name="connsiteX1196" fmla="*/ 10872874 w 12191990"/>
              <a:gd name="connsiteY1196" fmla="*/ 445723 h 6857994"/>
              <a:gd name="connsiteX1197" fmla="*/ 10873167 w 12191990"/>
              <a:gd name="connsiteY1197" fmla="*/ 444839 h 6857994"/>
              <a:gd name="connsiteX1198" fmla="*/ 10875531 w 12191990"/>
              <a:gd name="connsiteY1198" fmla="*/ 437791 h 6857994"/>
              <a:gd name="connsiteX1199" fmla="*/ 10877895 w 12191990"/>
              <a:gd name="connsiteY1199" fmla="*/ 431189 h 6857994"/>
              <a:gd name="connsiteX1200" fmla="*/ 10880238 w 12191990"/>
              <a:gd name="connsiteY1200" fmla="*/ 424140 h 6857994"/>
              <a:gd name="connsiteX1201" fmla="*/ 10882133 w 12191990"/>
              <a:gd name="connsiteY1201" fmla="*/ 417070 h 6857994"/>
              <a:gd name="connsiteX1202" fmla="*/ 10884476 w 12191990"/>
              <a:gd name="connsiteY1202" fmla="*/ 410021 h 6857994"/>
              <a:gd name="connsiteX1203" fmla="*/ 10886839 w 12191990"/>
              <a:gd name="connsiteY1203" fmla="*/ 403419 h 6857994"/>
              <a:gd name="connsiteX1204" fmla="*/ 10889182 w 12191990"/>
              <a:gd name="connsiteY1204" fmla="*/ 396349 h 6857994"/>
              <a:gd name="connsiteX1205" fmla="*/ 10886348 w 12191990"/>
              <a:gd name="connsiteY1205" fmla="*/ 393538 h 6857994"/>
              <a:gd name="connsiteX1206" fmla="*/ 10884299 w 12191990"/>
              <a:gd name="connsiteY1206" fmla="*/ 400130 h 6857994"/>
              <a:gd name="connsiteX1207" fmla="*/ 10884006 w 12191990"/>
              <a:gd name="connsiteY1207" fmla="*/ 401073 h 6857994"/>
              <a:gd name="connsiteX1208" fmla="*/ 10882132 w 12191990"/>
              <a:gd name="connsiteY1208" fmla="*/ 408143 h 6857994"/>
              <a:gd name="connsiteX1209" fmla="*/ 10879768 w 12191990"/>
              <a:gd name="connsiteY1209" fmla="*/ 415192 h 6857994"/>
              <a:gd name="connsiteX1210" fmla="*/ 10877425 w 12191990"/>
              <a:gd name="connsiteY1210" fmla="*/ 422241 h 6857994"/>
              <a:gd name="connsiteX1211" fmla="*/ 10875062 w 12191990"/>
              <a:gd name="connsiteY1211" fmla="*/ 429311 h 6857994"/>
              <a:gd name="connsiteX1212" fmla="*/ 10872698 w 12191990"/>
              <a:gd name="connsiteY1212" fmla="*/ 436381 h 6857994"/>
              <a:gd name="connsiteX1213" fmla="*/ 10870355 w 12191990"/>
              <a:gd name="connsiteY1213" fmla="*/ 443898 h 6857994"/>
              <a:gd name="connsiteX1214" fmla="*/ 10868013 w 12191990"/>
              <a:gd name="connsiteY1214" fmla="*/ 450947 h 6857994"/>
              <a:gd name="connsiteX1215" fmla="*/ 10867524 w 12191990"/>
              <a:gd name="connsiteY1215" fmla="*/ 450947 h 6857994"/>
              <a:gd name="connsiteX1216" fmla="*/ 10867524 w 12191990"/>
              <a:gd name="connsiteY1216" fmla="*/ 450504 h 6857994"/>
              <a:gd name="connsiteX1217" fmla="*/ 10867523 w 12191990"/>
              <a:gd name="connsiteY1217" fmla="*/ 450504 h 6857994"/>
              <a:gd name="connsiteX1218" fmla="*/ 10867523 w 12191990"/>
              <a:gd name="connsiteY1218" fmla="*/ 450500 h 6857994"/>
              <a:gd name="connsiteX1219" fmla="*/ 10867054 w 12191990"/>
              <a:gd name="connsiteY1219" fmla="*/ 450500 h 6857994"/>
              <a:gd name="connsiteX1220" fmla="*/ 10866586 w 12191990"/>
              <a:gd name="connsiteY1220" fmla="*/ 450500 h 6857994"/>
              <a:gd name="connsiteX1221" fmla="*/ 10866117 w 12191990"/>
              <a:gd name="connsiteY1221" fmla="*/ 450500 h 6857994"/>
              <a:gd name="connsiteX1222" fmla="*/ 10865649 w 12191990"/>
              <a:gd name="connsiteY1222" fmla="*/ 450500 h 6857994"/>
              <a:gd name="connsiteX1223" fmla="*/ 10865180 w 12191990"/>
              <a:gd name="connsiteY1223" fmla="*/ 450500 h 6857994"/>
              <a:gd name="connsiteX1224" fmla="*/ 10864712 w 12191990"/>
              <a:gd name="connsiteY1224" fmla="*/ 450500 h 6857994"/>
              <a:gd name="connsiteX1225" fmla="*/ 10863286 w 12191990"/>
              <a:gd name="connsiteY1225" fmla="*/ 445796 h 6857994"/>
              <a:gd name="connsiteX1226" fmla="*/ 10862370 w 12191990"/>
              <a:gd name="connsiteY1226" fmla="*/ 441070 h 6857994"/>
              <a:gd name="connsiteX1227" fmla="*/ 10861667 w 12191990"/>
              <a:gd name="connsiteY1227" fmla="*/ 438519 h 6857994"/>
              <a:gd name="connsiteX1228" fmla="*/ 10860942 w 12191990"/>
              <a:gd name="connsiteY1228" fmla="*/ 435891 h 6857994"/>
              <a:gd name="connsiteX1229" fmla="*/ 10859538 w 12191990"/>
              <a:gd name="connsiteY1229" fmla="*/ 431188 h 6857994"/>
              <a:gd name="connsiteX1230" fmla="*/ 10858718 w 12191990"/>
              <a:gd name="connsiteY1230" fmla="*/ 426661 h 6857994"/>
              <a:gd name="connsiteX1231" fmla="*/ 10858601 w 12191990"/>
              <a:gd name="connsiteY1231" fmla="*/ 426014 h 6857994"/>
              <a:gd name="connsiteX1232" fmla="*/ 10858600 w 12191990"/>
              <a:gd name="connsiteY1232" fmla="*/ 426012 h 6857994"/>
              <a:gd name="connsiteX1233" fmla="*/ 10858600 w 12191990"/>
              <a:gd name="connsiteY1233" fmla="*/ 426010 h 6857994"/>
              <a:gd name="connsiteX1234" fmla="*/ 10857173 w 12191990"/>
              <a:gd name="connsiteY1234" fmla="*/ 421304 h 6857994"/>
              <a:gd name="connsiteX1235" fmla="*/ 10855767 w 12191990"/>
              <a:gd name="connsiteY1235" fmla="*/ 416129 h 6857994"/>
              <a:gd name="connsiteX1236" fmla="*/ 10854694 w 12191990"/>
              <a:gd name="connsiteY1236" fmla="*/ 412589 h 6857994"/>
              <a:gd name="connsiteX1237" fmla="*/ 10854341 w 12191990"/>
              <a:gd name="connsiteY1237" fmla="*/ 411426 h 6857994"/>
              <a:gd name="connsiteX1238" fmla="*/ 10855768 w 12191990"/>
              <a:gd name="connsiteY1238" fmla="*/ 410489 h 6857994"/>
              <a:gd name="connsiteX1239" fmla="*/ 10857174 w 12191990"/>
              <a:gd name="connsiteY1239" fmla="*/ 409531 h 6857994"/>
              <a:gd name="connsiteX1240" fmla="*/ 10858111 w 12191990"/>
              <a:gd name="connsiteY1240" fmla="*/ 408594 h 6857994"/>
              <a:gd name="connsiteX1241" fmla="*/ 10859069 w 12191990"/>
              <a:gd name="connsiteY1241" fmla="*/ 407189 h 6857994"/>
              <a:gd name="connsiteX1242" fmla="*/ 10859985 w 12191990"/>
              <a:gd name="connsiteY1242" fmla="*/ 405762 h 6857994"/>
              <a:gd name="connsiteX1243" fmla="*/ 10860475 w 12191990"/>
              <a:gd name="connsiteY1243" fmla="*/ 404378 h 6857994"/>
              <a:gd name="connsiteX1244" fmla="*/ 10860943 w 12191990"/>
              <a:gd name="connsiteY1244" fmla="*/ 402951 h 6857994"/>
              <a:gd name="connsiteX1245" fmla="*/ 10860943 w 12191990"/>
              <a:gd name="connsiteY1245" fmla="*/ 401077 h 6857994"/>
              <a:gd name="connsiteX1246" fmla="*/ 10860943 w 12191990"/>
              <a:gd name="connsiteY1246" fmla="*/ 400608 h 6857994"/>
              <a:gd name="connsiteX1247" fmla="*/ 10860943 w 12191990"/>
              <a:gd name="connsiteY1247" fmla="*/ 400119 h 6857994"/>
              <a:gd name="connsiteX1248" fmla="*/ 10864244 w 12191990"/>
              <a:gd name="connsiteY1248" fmla="*/ 399181 h 6857994"/>
              <a:gd name="connsiteX1249" fmla="*/ 10867524 w 12191990"/>
              <a:gd name="connsiteY1249" fmla="*/ 398713 h 6857994"/>
              <a:gd name="connsiteX1250" fmla="*/ 10870825 w 12191990"/>
              <a:gd name="connsiteY1250" fmla="*/ 397776 h 6857994"/>
              <a:gd name="connsiteX1251" fmla="*/ 10873657 w 12191990"/>
              <a:gd name="connsiteY1251" fmla="*/ 396839 h 6857994"/>
              <a:gd name="connsiteX1252" fmla="*/ 10876937 w 12191990"/>
              <a:gd name="connsiteY1252" fmla="*/ 396349 h 6857994"/>
              <a:gd name="connsiteX1253" fmla="*/ 10880238 w 12191990"/>
              <a:gd name="connsiteY1253" fmla="*/ 395433 h 6857994"/>
              <a:gd name="connsiteX1254" fmla="*/ 10883538 w 12191990"/>
              <a:gd name="connsiteY1254" fmla="*/ 394475 h 6857994"/>
              <a:gd name="connsiteX1255" fmla="*/ 10643978 w 12191990"/>
              <a:gd name="connsiteY1255" fmla="*/ 364810 h 6857994"/>
              <a:gd name="connsiteX1256" fmla="*/ 10650558 w 12191990"/>
              <a:gd name="connsiteY1256" fmla="*/ 370475 h 6857994"/>
              <a:gd name="connsiteX1257" fmla="*/ 10657139 w 12191990"/>
              <a:gd name="connsiteY1257" fmla="*/ 375650 h 6857994"/>
              <a:gd name="connsiteX1258" fmla="*/ 10663719 w 12191990"/>
              <a:gd name="connsiteY1258" fmla="*/ 381293 h 6857994"/>
              <a:gd name="connsiteX1259" fmla="*/ 10670790 w 12191990"/>
              <a:gd name="connsiteY1259" fmla="*/ 386468 h 6857994"/>
              <a:gd name="connsiteX1260" fmla="*/ 10677370 w 12191990"/>
              <a:gd name="connsiteY1260" fmla="*/ 391664 h 6857994"/>
              <a:gd name="connsiteX1261" fmla="*/ 10683972 w 12191990"/>
              <a:gd name="connsiteY1261" fmla="*/ 397307 h 6857994"/>
              <a:gd name="connsiteX1262" fmla="*/ 10690531 w 12191990"/>
              <a:gd name="connsiteY1262" fmla="*/ 402482 h 6857994"/>
              <a:gd name="connsiteX1263" fmla="*/ 10696308 w 12191990"/>
              <a:gd name="connsiteY1263" fmla="*/ 407439 h 6857994"/>
              <a:gd name="connsiteX1264" fmla="*/ 10697130 w 12191990"/>
              <a:gd name="connsiteY1264" fmla="*/ 408144 h 6857994"/>
              <a:gd name="connsiteX1265" fmla="*/ 10690083 w 12191990"/>
              <a:gd name="connsiteY1265" fmla="*/ 412360 h 6857994"/>
              <a:gd name="connsiteX1266" fmla="*/ 10683034 w 12191990"/>
              <a:gd name="connsiteY1266" fmla="*/ 416597 h 6857994"/>
              <a:gd name="connsiteX1267" fmla="*/ 10675985 w 12191990"/>
              <a:gd name="connsiteY1267" fmla="*/ 420835 h 6857994"/>
              <a:gd name="connsiteX1268" fmla="*/ 10668915 w 12191990"/>
              <a:gd name="connsiteY1268" fmla="*/ 425541 h 6857994"/>
              <a:gd name="connsiteX1269" fmla="*/ 10661844 w 12191990"/>
              <a:gd name="connsiteY1269" fmla="*/ 429779 h 6857994"/>
              <a:gd name="connsiteX1270" fmla="*/ 10654774 w 12191990"/>
              <a:gd name="connsiteY1270" fmla="*/ 434017 h 6857994"/>
              <a:gd name="connsiteX1271" fmla="*/ 10647725 w 12191990"/>
              <a:gd name="connsiteY1271" fmla="*/ 438724 h 6857994"/>
              <a:gd name="connsiteX1272" fmla="*/ 10640677 w 12191990"/>
              <a:gd name="connsiteY1272" fmla="*/ 442961 h 6857994"/>
              <a:gd name="connsiteX1273" fmla="*/ 10641145 w 12191990"/>
              <a:gd name="connsiteY1273" fmla="*/ 433084 h 6857994"/>
              <a:gd name="connsiteX1274" fmla="*/ 10641593 w 12191990"/>
              <a:gd name="connsiteY1274" fmla="*/ 423671 h 6857994"/>
              <a:gd name="connsiteX1275" fmla="*/ 10642082 w 12191990"/>
              <a:gd name="connsiteY1275" fmla="*/ 413790 h 6857994"/>
              <a:gd name="connsiteX1276" fmla="*/ 10642551 w 12191990"/>
              <a:gd name="connsiteY1276" fmla="*/ 403888 h 6857994"/>
              <a:gd name="connsiteX1277" fmla="*/ 10643019 w 12191990"/>
              <a:gd name="connsiteY1277" fmla="*/ 394475 h 6857994"/>
              <a:gd name="connsiteX1278" fmla="*/ 10643019 w 12191990"/>
              <a:gd name="connsiteY1278" fmla="*/ 384594 h 6857994"/>
              <a:gd name="connsiteX1279" fmla="*/ 10643488 w 12191990"/>
              <a:gd name="connsiteY1279" fmla="*/ 374713 h 6857994"/>
              <a:gd name="connsiteX1280" fmla="*/ 10643978 w 12191990"/>
              <a:gd name="connsiteY1280" fmla="*/ 364810 h 6857994"/>
              <a:gd name="connsiteX1281" fmla="*/ 10640676 w 12191990"/>
              <a:gd name="connsiteY1281" fmla="*/ 364342 h 6857994"/>
              <a:gd name="connsiteX1282" fmla="*/ 10640676 w 12191990"/>
              <a:gd name="connsiteY1282" fmla="*/ 373002 h 6857994"/>
              <a:gd name="connsiteX1283" fmla="*/ 10640676 w 12191990"/>
              <a:gd name="connsiteY1283" fmla="*/ 374240 h 6857994"/>
              <a:gd name="connsiteX1284" fmla="*/ 10640207 w 12191990"/>
              <a:gd name="connsiteY1284" fmla="*/ 384121 h 6857994"/>
              <a:gd name="connsiteX1285" fmla="*/ 10639718 w 12191990"/>
              <a:gd name="connsiteY1285" fmla="*/ 394003 h 6857994"/>
              <a:gd name="connsiteX1286" fmla="*/ 10639249 w 12191990"/>
              <a:gd name="connsiteY1286" fmla="*/ 403415 h 6857994"/>
              <a:gd name="connsiteX1287" fmla="*/ 10638781 w 12191990"/>
              <a:gd name="connsiteY1287" fmla="*/ 413297 h 6857994"/>
              <a:gd name="connsiteX1288" fmla="*/ 10638312 w 12191990"/>
              <a:gd name="connsiteY1288" fmla="*/ 423199 h 6857994"/>
              <a:gd name="connsiteX1289" fmla="*/ 10637843 w 12191990"/>
              <a:gd name="connsiteY1289" fmla="*/ 433080 h 6857994"/>
              <a:gd name="connsiteX1290" fmla="*/ 10637375 w 12191990"/>
              <a:gd name="connsiteY1290" fmla="*/ 442961 h 6857994"/>
              <a:gd name="connsiteX1291" fmla="*/ 10628431 w 12191990"/>
              <a:gd name="connsiteY1291" fmla="*/ 436850 h 6857994"/>
              <a:gd name="connsiteX1292" fmla="*/ 10619486 w 12191990"/>
              <a:gd name="connsiteY1292" fmla="*/ 431185 h 6857994"/>
              <a:gd name="connsiteX1293" fmla="*/ 10610542 w 12191990"/>
              <a:gd name="connsiteY1293" fmla="*/ 425073 h 6857994"/>
              <a:gd name="connsiteX1294" fmla="*/ 10601597 w 12191990"/>
              <a:gd name="connsiteY1294" fmla="*/ 418940 h 6857994"/>
              <a:gd name="connsiteX1295" fmla="*/ 10592653 w 12191990"/>
              <a:gd name="connsiteY1295" fmla="*/ 413297 h 6857994"/>
              <a:gd name="connsiteX1296" fmla="*/ 10584177 w 12191990"/>
              <a:gd name="connsiteY1296" fmla="*/ 407185 h 6857994"/>
              <a:gd name="connsiteX1297" fmla="*/ 10575233 w 12191990"/>
              <a:gd name="connsiteY1297" fmla="*/ 401073 h 6857994"/>
              <a:gd name="connsiteX1298" fmla="*/ 10567406 w 12191990"/>
              <a:gd name="connsiteY1298" fmla="*/ 396135 h 6857994"/>
              <a:gd name="connsiteX1299" fmla="*/ 10566292 w 12191990"/>
              <a:gd name="connsiteY1299" fmla="*/ 395432 h 6857994"/>
              <a:gd name="connsiteX1300" fmla="*/ 10575702 w 12191990"/>
              <a:gd name="connsiteY1300" fmla="*/ 391196 h 6857994"/>
              <a:gd name="connsiteX1301" fmla="*/ 10584647 w 12191990"/>
              <a:gd name="connsiteY1301" fmla="*/ 387426 h 6857994"/>
              <a:gd name="connsiteX1302" fmla="*/ 10594060 w 12191990"/>
              <a:gd name="connsiteY1302" fmla="*/ 383657 h 6857994"/>
              <a:gd name="connsiteX1303" fmla="*/ 10603472 w 12191990"/>
              <a:gd name="connsiteY1303" fmla="*/ 379888 h 6857994"/>
              <a:gd name="connsiteX1304" fmla="*/ 10612885 w 12191990"/>
              <a:gd name="connsiteY1304" fmla="*/ 375650 h 6857994"/>
              <a:gd name="connsiteX1305" fmla="*/ 10622298 w 12191990"/>
              <a:gd name="connsiteY1305" fmla="*/ 371880 h 6857994"/>
              <a:gd name="connsiteX1306" fmla="*/ 10631711 w 12191990"/>
              <a:gd name="connsiteY1306" fmla="*/ 368111 h 6857994"/>
              <a:gd name="connsiteX1307" fmla="*/ 10639556 w 12191990"/>
              <a:gd name="connsiteY1307" fmla="*/ 364813 h 6857994"/>
              <a:gd name="connsiteX1308" fmla="*/ 10906600 w 12191990"/>
              <a:gd name="connsiteY1308" fmla="*/ 352612 h 6857994"/>
              <a:gd name="connsiteX1309" fmla="*/ 10906133 w 12191990"/>
              <a:gd name="connsiteY1309" fmla="*/ 361058 h 6857994"/>
              <a:gd name="connsiteX1310" fmla="*/ 10905174 w 12191990"/>
              <a:gd name="connsiteY1310" fmla="*/ 369065 h 6857994"/>
              <a:gd name="connsiteX1311" fmla="*/ 10904706 w 12191990"/>
              <a:gd name="connsiteY1311" fmla="*/ 377051 h 6857994"/>
              <a:gd name="connsiteX1312" fmla="*/ 10903790 w 12191990"/>
              <a:gd name="connsiteY1312" fmla="*/ 385058 h 6857994"/>
              <a:gd name="connsiteX1313" fmla="*/ 10902832 w 12191990"/>
              <a:gd name="connsiteY1313" fmla="*/ 393066 h 6857994"/>
              <a:gd name="connsiteX1314" fmla="*/ 10902363 w 12191990"/>
              <a:gd name="connsiteY1314" fmla="*/ 401541 h 6857994"/>
              <a:gd name="connsiteX1315" fmla="*/ 10901426 w 12191990"/>
              <a:gd name="connsiteY1315" fmla="*/ 409527 h 6857994"/>
              <a:gd name="connsiteX1316" fmla="*/ 10900958 w 12191990"/>
              <a:gd name="connsiteY1316" fmla="*/ 417556 h 6857994"/>
              <a:gd name="connsiteX1317" fmla="*/ 10899531 w 12191990"/>
              <a:gd name="connsiteY1317" fmla="*/ 414255 h 6857994"/>
              <a:gd name="connsiteX1318" fmla="*/ 10898125 w 12191990"/>
              <a:gd name="connsiteY1318" fmla="*/ 410954 h 6857994"/>
              <a:gd name="connsiteX1319" fmla="*/ 10897367 w 12191990"/>
              <a:gd name="connsiteY1319" fmla="*/ 408285 h 6857994"/>
              <a:gd name="connsiteX1320" fmla="*/ 10897189 w 12191990"/>
              <a:gd name="connsiteY1320" fmla="*/ 407657 h 6857994"/>
              <a:gd name="connsiteX1321" fmla="*/ 10897189 w 12191990"/>
              <a:gd name="connsiteY1321" fmla="*/ 407657 h 6857994"/>
              <a:gd name="connsiteX1322" fmla="*/ 10897188 w 12191990"/>
              <a:gd name="connsiteY1322" fmla="*/ 407653 h 6857994"/>
              <a:gd name="connsiteX1323" fmla="*/ 10895761 w 12191990"/>
              <a:gd name="connsiteY1323" fmla="*/ 404374 h 6857994"/>
              <a:gd name="connsiteX1324" fmla="*/ 10894377 w 12191990"/>
              <a:gd name="connsiteY1324" fmla="*/ 401073 h 6857994"/>
              <a:gd name="connsiteX1325" fmla="*/ 10893419 w 12191990"/>
              <a:gd name="connsiteY1325" fmla="*/ 397772 h 6857994"/>
              <a:gd name="connsiteX1326" fmla="*/ 10892013 w 12191990"/>
              <a:gd name="connsiteY1326" fmla="*/ 394961 h 6857994"/>
              <a:gd name="connsiteX1327" fmla="*/ 10891077 w 12191990"/>
              <a:gd name="connsiteY1327" fmla="*/ 391664 h 6857994"/>
              <a:gd name="connsiteX1328" fmla="*/ 10892717 w 12191990"/>
              <a:gd name="connsiteY1328" fmla="*/ 387117 h 6857994"/>
              <a:gd name="connsiteX1329" fmla="*/ 10892951 w 12191990"/>
              <a:gd name="connsiteY1329" fmla="*/ 386468 h 6857994"/>
              <a:gd name="connsiteX1330" fmla="*/ 10894825 w 12191990"/>
              <a:gd name="connsiteY1330" fmla="*/ 381783 h 6857994"/>
              <a:gd name="connsiteX1331" fmla="*/ 10896721 w 12191990"/>
              <a:gd name="connsiteY1331" fmla="*/ 377055 h 6857994"/>
              <a:gd name="connsiteX1332" fmla="*/ 10898595 w 12191990"/>
              <a:gd name="connsiteY1332" fmla="*/ 371880 h 6857994"/>
              <a:gd name="connsiteX1333" fmla="*/ 10900959 w 12191990"/>
              <a:gd name="connsiteY1333" fmla="*/ 367174 h 6857994"/>
              <a:gd name="connsiteX1334" fmla="*/ 10902833 w 12191990"/>
              <a:gd name="connsiteY1334" fmla="*/ 362468 h 6857994"/>
              <a:gd name="connsiteX1335" fmla="*/ 10904707 w 12191990"/>
              <a:gd name="connsiteY1335" fmla="*/ 357783 h 6857994"/>
              <a:gd name="connsiteX1336" fmla="*/ 10906365 w 12191990"/>
              <a:gd name="connsiteY1336" fmla="*/ 353255 h 6857994"/>
              <a:gd name="connsiteX1337" fmla="*/ 10724903 w 12191990"/>
              <a:gd name="connsiteY1337" fmla="*/ 342258 h 6857994"/>
              <a:gd name="connsiteX1338" fmla="*/ 10730078 w 12191990"/>
              <a:gd name="connsiteY1338" fmla="*/ 350265 h 6857994"/>
              <a:gd name="connsiteX1339" fmla="*/ 10735253 w 12191990"/>
              <a:gd name="connsiteY1339" fmla="*/ 358720 h 6857994"/>
              <a:gd name="connsiteX1340" fmla="*/ 10740897 w 12191990"/>
              <a:gd name="connsiteY1340" fmla="*/ 366706 h 6857994"/>
              <a:gd name="connsiteX1341" fmla="*/ 10746093 w 12191990"/>
              <a:gd name="connsiteY1341" fmla="*/ 374713 h 6857994"/>
              <a:gd name="connsiteX1342" fmla="*/ 10751268 w 12191990"/>
              <a:gd name="connsiteY1342" fmla="*/ 382720 h 6857994"/>
              <a:gd name="connsiteX1343" fmla="*/ 10756911 w 12191990"/>
              <a:gd name="connsiteY1343" fmla="*/ 390706 h 6857994"/>
              <a:gd name="connsiteX1344" fmla="*/ 10762086 w 12191990"/>
              <a:gd name="connsiteY1344" fmla="*/ 398713 h 6857994"/>
              <a:gd name="connsiteX1345" fmla="*/ 10766614 w 12191990"/>
              <a:gd name="connsiteY1345" fmla="*/ 405719 h 6857994"/>
              <a:gd name="connsiteX1346" fmla="*/ 10767259 w 12191990"/>
              <a:gd name="connsiteY1346" fmla="*/ 406716 h 6857994"/>
              <a:gd name="connsiteX1347" fmla="*/ 10759274 w 12191990"/>
              <a:gd name="connsiteY1347" fmla="*/ 406716 h 6857994"/>
              <a:gd name="connsiteX1348" fmla="*/ 10751267 w 12191990"/>
              <a:gd name="connsiteY1348" fmla="*/ 406716 h 6857994"/>
              <a:gd name="connsiteX1349" fmla="*/ 10742791 w 12191990"/>
              <a:gd name="connsiteY1349" fmla="*/ 406716 h 6857994"/>
              <a:gd name="connsiteX1350" fmla="*/ 10734784 w 12191990"/>
              <a:gd name="connsiteY1350" fmla="*/ 406716 h 6857994"/>
              <a:gd name="connsiteX1351" fmla="*/ 10726798 w 12191990"/>
              <a:gd name="connsiteY1351" fmla="*/ 406716 h 6857994"/>
              <a:gd name="connsiteX1352" fmla="*/ 10718322 w 12191990"/>
              <a:gd name="connsiteY1352" fmla="*/ 406716 h 6857994"/>
              <a:gd name="connsiteX1353" fmla="*/ 10710314 w 12191990"/>
              <a:gd name="connsiteY1353" fmla="*/ 406716 h 6857994"/>
              <a:gd name="connsiteX1354" fmla="*/ 10702309 w 12191990"/>
              <a:gd name="connsiteY1354" fmla="*/ 406248 h 6857994"/>
              <a:gd name="connsiteX1355" fmla="*/ 10705140 w 12191990"/>
              <a:gd name="connsiteY1355" fmla="*/ 398244 h 6857994"/>
              <a:gd name="connsiteX1356" fmla="*/ 10707973 w 12191990"/>
              <a:gd name="connsiteY1356" fmla="*/ 390237 h 6857994"/>
              <a:gd name="connsiteX1357" fmla="*/ 10710784 w 12191990"/>
              <a:gd name="connsiteY1357" fmla="*/ 382251 h 6857994"/>
              <a:gd name="connsiteX1358" fmla="*/ 10713616 w 12191990"/>
              <a:gd name="connsiteY1358" fmla="*/ 374244 h 6857994"/>
              <a:gd name="connsiteX1359" fmla="*/ 10716427 w 12191990"/>
              <a:gd name="connsiteY1359" fmla="*/ 366237 h 6857994"/>
              <a:gd name="connsiteX1360" fmla="*/ 10719260 w 12191990"/>
              <a:gd name="connsiteY1360" fmla="*/ 358251 h 6857994"/>
              <a:gd name="connsiteX1361" fmla="*/ 10722071 w 12191990"/>
              <a:gd name="connsiteY1361" fmla="*/ 350265 h 6857994"/>
              <a:gd name="connsiteX1362" fmla="*/ 10724903 w 12191990"/>
              <a:gd name="connsiteY1362" fmla="*/ 342258 h 6857994"/>
              <a:gd name="connsiteX1363" fmla="*/ 10721599 w 12191990"/>
              <a:gd name="connsiteY1363" fmla="*/ 341300 h 6857994"/>
              <a:gd name="connsiteX1364" fmla="*/ 10719123 w 12191990"/>
              <a:gd name="connsiteY1364" fmla="*/ 348302 h 6857994"/>
              <a:gd name="connsiteX1365" fmla="*/ 10718769 w 12191990"/>
              <a:gd name="connsiteY1365" fmla="*/ 349303 h 6857994"/>
              <a:gd name="connsiteX1366" fmla="*/ 10715958 w 12191990"/>
              <a:gd name="connsiteY1366" fmla="*/ 357310 h 6857994"/>
              <a:gd name="connsiteX1367" fmla="*/ 10713125 w 12191990"/>
              <a:gd name="connsiteY1367" fmla="*/ 365296 h 6857994"/>
              <a:gd name="connsiteX1368" fmla="*/ 10710314 w 12191990"/>
              <a:gd name="connsiteY1368" fmla="*/ 373282 h 6857994"/>
              <a:gd name="connsiteX1369" fmla="*/ 10707482 w 12191990"/>
              <a:gd name="connsiteY1369" fmla="*/ 381289 h 6857994"/>
              <a:gd name="connsiteX1370" fmla="*/ 10704671 w 12191990"/>
              <a:gd name="connsiteY1370" fmla="*/ 389296 h 6857994"/>
              <a:gd name="connsiteX1371" fmla="*/ 10701838 w 12191990"/>
              <a:gd name="connsiteY1371" fmla="*/ 397303 h 6857994"/>
              <a:gd name="connsiteX1372" fmla="*/ 10699006 w 12191990"/>
              <a:gd name="connsiteY1372" fmla="*/ 405311 h 6857994"/>
              <a:gd name="connsiteX1373" fmla="*/ 10692426 w 12191990"/>
              <a:gd name="connsiteY1373" fmla="*/ 400114 h 6857994"/>
              <a:gd name="connsiteX1374" fmla="*/ 10685866 w 12191990"/>
              <a:gd name="connsiteY1374" fmla="*/ 394471 h 6857994"/>
              <a:gd name="connsiteX1375" fmla="*/ 10679265 w 12191990"/>
              <a:gd name="connsiteY1375" fmla="*/ 389296 h 6857994"/>
              <a:gd name="connsiteX1376" fmla="*/ 10672684 w 12191990"/>
              <a:gd name="connsiteY1376" fmla="*/ 384121 h 6857994"/>
              <a:gd name="connsiteX1377" fmla="*/ 10666082 w 12191990"/>
              <a:gd name="connsiteY1377" fmla="*/ 378478 h 6857994"/>
              <a:gd name="connsiteX1378" fmla="*/ 10659502 w 12191990"/>
              <a:gd name="connsiteY1378" fmla="*/ 373282 h 6857994"/>
              <a:gd name="connsiteX1379" fmla="*/ 10652900 w 12191990"/>
              <a:gd name="connsiteY1379" fmla="*/ 367639 h 6857994"/>
              <a:gd name="connsiteX1380" fmla="*/ 10647142 w 12191990"/>
              <a:gd name="connsiteY1380" fmla="*/ 363111 h 6857994"/>
              <a:gd name="connsiteX1381" fmla="*/ 10646323 w 12191990"/>
              <a:gd name="connsiteY1381" fmla="*/ 362467 h 6857994"/>
              <a:gd name="connsiteX1382" fmla="*/ 10655733 w 12191990"/>
              <a:gd name="connsiteY1382" fmla="*/ 359678 h 6857994"/>
              <a:gd name="connsiteX1383" fmla="*/ 10665146 w 12191990"/>
              <a:gd name="connsiteY1383" fmla="*/ 357314 h 6857994"/>
              <a:gd name="connsiteX1384" fmla="*/ 10674559 w 12191990"/>
              <a:gd name="connsiteY1384" fmla="*/ 354482 h 6857994"/>
              <a:gd name="connsiteX1385" fmla="*/ 10683972 w 12191990"/>
              <a:gd name="connsiteY1385" fmla="*/ 351671 h 6857994"/>
              <a:gd name="connsiteX1386" fmla="*/ 10693364 w 12191990"/>
              <a:gd name="connsiteY1386" fmla="*/ 349307 h 6857994"/>
              <a:gd name="connsiteX1387" fmla="*/ 10702777 w 12191990"/>
              <a:gd name="connsiteY1387" fmla="*/ 346496 h 6857994"/>
              <a:gd name="connsiteX1388" fmla="*/ 10712189 w 12191990"/>
              <a:gd name="connsiteY1388" fmla="*/ 343664 h 6857994"/>
              <a:gd name="connsiteX1389" fmla="*/ 10720425 w 12191990"/>
              <a:gd name="connsiteY1389" fmla="*/ 341595 h 6857994"/>
              <a:gd name="connsiteX1390" fmla="*/ 10513091 w 12191990"/>
              <a:gd name="connsiteY1390" fmla="*/ 337083 h 6857994"/>
              <a:gd name="connsiteX1391" fmla="*/ 10519225 w 12191990"/>
              <a:gd name="connsiteY1391" fmla="*/ 344132 h 6857994"/>
              <a:gd name="connsiteX1392" fmla="*/ 10524868 w 12191990"/>
              <a:gd name="connsiteY1392" fmla="*/ 351181 h 6857994"/>
              <a:gd name="connsiteX1393" fmla="*/ 10531002 w 12191990"/>
              <a:gd name="connsiteY1393" fmla="*/ 358251 h 6857994"/>
              <a:gd name="connsiteX1394" fmla="*/ 10536645 w 12191990"/>
              <a:gd name="connsiteY1394" fmla="*/ 365769 h 6857994"/>
              <a:gd name="connsiteX1395" fmla="*/ 10542757 w 12191990"/>
              <a:gd name="connsiteY1395" fmla="*/ 372839 h 6857994"/>
              <a:gd name="connsiteX1396" fmla="*/ 10548401 w 12191990"/>
              <a:gd name="connsiteY1396" fmla="*/ 379888 h 6857994"/>
              <a:gd name="connsiteX1397" fmla="*/ 10554513 w 12191990"/>
              <a:gd name="connsiteY1397" fmla="*/ 387426 h 6857994"/>
              <a:gd name="connsiteX1398" fmla="*/ 10559469 w 12191990"/>
              <a:gd name="connsiteY1398" fmla="*/ 393594 h 6857994"/>
              <a:gd name="connsiteX1399" fmla="*/ 10560175 w 12191990"/>
              <a:gd name="connsiteY1399" fmla="*/ 394472 h 6857994"/>
              <a:gd name="connsiteX1400" fmla="*/ 10554064 w 12191990"/>
              <a:gd name="connsiteY1400" fmla="*/ 398240 h 6857994"/>
              <a:gd name="connsiteX1401" fmla="*/ 10547462 w 12191990"/>
              <a:gd name="connsiteY1401" fmla="*/ 402478 h 6857994"/>
              <a:gd name="connsiteX1402" fmla="*/ 10540882 w 12191990"/>
              <a:gd name="connsiteY1402" fmla="*/ 406248 h 6857994"/>
              <a:gd name="connsiteX1403" fmla="*/ 10534280 w 12191990"/>
              <a:gd name="connsiteY1403" fmla="*/ 410486 h 6857994"/>
              <a:gd name="connsiteX1404" fmla="*/ 10528168 w 12191990"/>
              <a:gd name="connsiteY1404" fmla="*/ 414255 h 6857994"/>
              <a:gd name="connsiteX1405" fmla="*/ 10521588 w 12191990"/>
              <a:gd name="connsiteY1405" fmla="*/ 418471 h 6857994"/>
              <a:gd name="connsiteX1406" fmla="*/ 10514986 w 12191990"/>
              <a:gd name="connsiteY1406" fmla="*/ 422241 h 6857994"/>
              <a:gd name="connsiteX1407" fmla="*/ 10508875 w 12191990"/>
              <a:gd name="connsiteY1407" fmla="*/ 426009 h 6857994"/>
              <a:gd name="connsiteX1408" fmla="*/ 10509343 w 12191990"/>
              <a:gd name="connsiteY1408" fmla="*/ 415196 h 6857994"/>
              <a:gd name="connsiteX1409" fmla="*/ 10509791 w 12191990"/>
              <a:gd name="connsiteY1409" fmla="*/ 403888 h 6857994"/>
              <a:gd name="connsiteX1410" fmla="*/ 10510280 w 12191990"/>
              <a:gd name="connsiteY1410" fmla="*/ 392601 h 6857994"/>
              <a:gd name="connsiteX1411" fmla="*/ 10510749 w 12191990"/>
              <a:gd name="connsiteY1411" fmla="*/ 381293 h 6857994"/>
              <a:gd name="connsiteX1412" fmla="*/ 10511686 w 12191990"/>
              <a:gd name="connsiteY1412" fmla="*/ 370475 h 6857994"/>
              <a:gd name="connsiteX1413" fmla="*/ 10512176 w 12191990"/>
              <a:gd name="connsiteY1413" fmla="*/ 359209 h 6857994"/>
              <a:gd name="connsiteX1414" fmla="*/ 10512623 w 12191990"/>
              <a:gd name="connsiteY1414" fmla="*/ 347901 h 6857994"/>
              <a:gd name="connsiteX1415" fmla="*/ 10513091 w 12191990"/>
              <a:gd name="connsiteY1415" fmla="*/ 337083 h 6857994"/>
              <a:gd name="connsiteX1416" fmla="*/ 10509790 w 12191990"/>
              <a:gd name="connsiteY1416" fmla="*/ 336126 h 6857994"/>
              <a:gd name="connsiteX1417" fmla="*/ 10509398 w 12191990"/>
              <a:gd name="connsiteY1417" fmla="*/ 345605 h 6857994"/>
              <a:gd name="connsiteX1418" fmla="*/ 10509342 w 12191990"/>
              <a:gd name="connsiteY1418" fmla="*/ 346960 h 6857994"/>
              <a:gd name="connsiteX1419" fmla="*/ 10508874 w 12191990"/>
              <a:gd name="connsiteY1419" fmla="*/ 358247 h 6857994"/>
              <a:gd name="connsiteX1420" fmla="*/ 10508405 w 12191990"/>
              <a:gd name="connsiteY1420" fmla="*/ 369065 h 6857994"/>
              <a:gd name="connsiteX1421" fmla="*/ 10507915 w 12191990"/>
              <a:gd name="connsiteY1421" fmla="*/ 379884 h 6857994"/>
              <a:gd name="connsiteX1422" fmla="*/ 10506978 w 12191990"/>
              <a:gd name="connsiteY1422" fmla="*/ 390702 h 6857994"/>
              <a:gd name="connsiteX1423" fmla="*/ 10506510 w 12191990"/>
              <a:gd name="connsiteY1423" fmla="*/ 401541 h 6857994"/>
              <a:gd name="connsiteX1424" fmla="*/ 10506041 w 12191990"/>
              <a:gd name="connsiteY1424" fmla="*/ 412828 h 6857994"/>
              <a:gd name="connsiteX1425" fmla="*/ 10505573 w 12191990"/>
              <a:gd name="connsiteY1425" fmla="*/ 423667 h 6857994"/>
              <a:gd name="connsiteX1426" fmla="*/ 10501335 w 12191990"/>
              <a:gd name="connsiteY1426" fmla="*/ 416597 h 6857994"/>
              <a:gd name="connsiteX1427" fmla="*/ 10497566 w 12191990"/>
              <a:gd name="connsiteY1427" fmla="*/ 409527 h 6857994"/>
              <a:gd name="connsiteX1428" fmla="*/ 10493328 w 12191990"/>
              <a:gd name="connsiteY1428" fmla="*/ 402478 h 6857994"/>
              <a:gd name="connsiteX1429" fmla="*/ 10489579 w 12191990"/>
              <a:gd name="connsiteY1429" fmla="*/ 395429 h 6857994"/>
              <a:gd name="connsiteX1430" fmla="*/ 10485320 w 12191990"/>
              <a:gd name="connsiteY1430" fmla="*/ 388359 h 6857994"/>
              <a:gd name="connsiteX1431" fmla="*/ 10481551 w 12191990"/>
              <a:gd name="connsiteY1431" fmla="*/ 381289 h 6857994"/>
              <a:gd name="connsiteX1432" fmla="*/ 10477334 w 12191990"/>
              <a:gd name="connsiteY1432" fmla="*/ 374240 h 6857994"/>
              <a:gd name="connsiteX1433" fmla="*/ 10473626 w 12191990"/>
              <a:gd name="connsiteY1433" fmla="*/ 368054 h 6857994"/>
              <a:gd name="connsiteX1434" fmla="*/ 10473098 w 12191990"/>
              <a:gd name="connsiteY1434" fmla="*/ 367173 h 6857994"/>
              <a:gd name="connsiteX1435" fmla="*/ 10477782 w 12191990"/>
              <a:gd name="connsiteY1435" fmla="*/ 362957 h 6857994"/>
              <a:gd name="connsiteX1436" fmla="*/ 10482510 w 12191990"/>
              <a:gd name="connsiteY1436" fmla="*/ 359209 h 6857994"/>
              <a:gd name="connsiteX1437" fmla="*/ 10487217 w 12191990"/>
              <a:gd name="connsiteY1437" fmla="*/ 355440 h 6857994"/>
              <a:gd name="connsiteX1438" fmla="*/ 10491455 w 12191990"/>
              <a:gd name="connsiteY1438" fmla="*/ 351671 h 6857994"/>
              <a:gd name="connsiteX1439" fmla="*/ 10496161 w 12191990"/>
              <a:gd name="connsiteY1439" fmla="*/ 347901 h 6857994"/>
              <a:gd name="connsiteX1440" fmla="*/ 10500867 w 12191990"/>
              <a:gd name="connsiteY1440" fmla="*/ 344132 h 6857994"/>
              <a:gd name="connsiteX1441" fmla="*/ 10505574 w 12191990"/>
              <a:gd name="connsiteY1441" fmla="*/ 339894 h 6857994"/>
              <a:gd name="connsiteX1442" fmla="*/ 10812452 w 12191990"/>
              <a:gd name="connsiteY1442" fmla="*/ 335188 h 6857994"/>
              <a:gd name="connsiteX1443" fmla="*/ 10816221 w 12191990"/>
              <a:gd name="connsiteY1443" fmla="*/ 342258 h 6857994"/>
              <a:gd name="connsiteX1444" fmla="*/ 10820459 w 12191990"/>
              <a:gd name="connsiteY1444" fmla="*/ 349797 h 6857994"/>
              <a:gd name="connsiteX1445" fmla="*/ 10824229 w 12191990"/>
              <a:gd name="connsiteY1445" fmla="*/ 356846 h 6857994"/>
              <a:gd name="connsiteX1446" fmla="*/ 10827977 w 12191990"/>
              <a:gd name="connsiteY1446" fmla="*/ 363873 h 6857994"/>
              <a:gd name="connsiteX1447" fmla="*/ 10831746 w 12191990"/>
              <a:gd name="connsiteY1447" fmla="*/ 370943 h 6857994"/>
              <a:gd name="connsiteX1448" fmla="*/ 10836005 w 12191990"/>
              <a:gd name="connsiteY1448" fmla="*/ 378014 h 6857994"/>
              <a:gd name="connsiteX1449" fmla="*/ 10839775 w 12191990"/>
              <a:gd name="connsiteY1449" fmla="*/ 385062 h 6857994"/>
              <a:gd name="connsiteX1450" fmla="*/ 10843055 w 12191990"/>
              <a:gd name="connsiteY1450" fmla="*/ 391658 h 6857994"/>
              <a:gd name="connsiteX1451" fmla="*/ 10843521 w 12191990"/>
              <a:gd name="connsiteY1451" fmla="*/ 392597 h 6857994"/>
              <a:gd name="connsiteX1452" fmla="*/ 10842585 w 12191990"/>
              <a:gd name="connsiteY1452" fmla="*/ 393066 h 6857994"/>
              <a:gd name="connsiteX1453" fmla="*/ 10842116 w 12191990"/>
              <a:gd name="connsiteY1453" fmla="*/ 394003 h 6857994"/>
              <a:gd name="connsiteX1454" fmla="*/ 10841158 w 12191990"/>
              <a:gd name="connsiteY1454" fmla="*/ 394961 h 6857994"/>
              <a:gd name="connsiteX1455" fmla="*/ 10840690 w 12191990"/>
              <a:gd name="connsiteY1455" fmla="*/ 395877 h 6857994"/>
              <a:gd name="connsiteX1456" fmla="*/ 10840221 w 12191990"/>
              <a:gd name="connsiteY1456" fmla="*/ 396835 h 6857994"/>
              <a:gd name="connsiteX1457" fmla="*/ 10839774 w 12191990"/>
              <a:gd name="connsiteY1457" fmla="*/ 398240 h 6857994"/>
              <a:gd name="connsiteX1458" fmla="*/ 10839284 w 12191990"/>
              <a:gd name="connsiteY1458" fmla="*/ 399177 h 6857994"/>
              <a:gd name="connsiteX1459" fmla="*/ 10839284 w 12191990"/>
              <a:gd name="connsiteY1459" fmla="*/ 400604 h 6857994"/>
              <a:gd name="connsiteX1460" fmla="*/ 10831277 w 12191990"/>
              <a:gd name="connsiteY1460" fmla="*/ 401073 h 6857994"/>
              <a:gd name="connsiteX1461" fmla="*/ 10822822 w 12191990"/>
              <a:gd name="connsiteY1461" fmla="*/ 402010 h 6857994"/>
              <a:gd name="connsiteX1462" fmla="*/ 10814346 w 12191990"/>
              <a:gd name="connsiteY1462" fmla="*/ 402478 h 6857994"/>
              <a:gd name="connsiteX1463" fmla="*/ 10806339 w 12191990"/>
              <a:gd name="connsiteY1463" fmla="*/ 403415 h 6857994"/>
              <a:gd name="connsiteX1464" fmla="*/ 10797863 w 12191990"/>
              <a:gd name="connsiteY1464" fmla="*/ 404374 h 6857994"/>
              <a:gd name="connsiteX1465" fmla="*/ 10789856 w 12191990"/>
              <a:gd name="connsiteY1465" fmla="*/ 404842 h 6857994"/>
              <a:gd name="connsiteX1466" fmla="*/ 10781401 w 12191990"/>
              <a:gd name="connsiteY1466" fmla="*/ 405758 h 6857994"/>
              <a:gd name="connsiteX1467" fmla="*/ 10772928 w 12191990"/>
              <a:gd name="connsiteY1467" fmla="*/ 406716 h 6857994"/>
              <a:gd name="connsiteX1468" fmla="*/ 10777143 w 12191990"/>
              <a:gd name="connsiteY1468" fmla="*/ 397776 h 6857994"/>
              <a:gd name="connsiteX1469" fmla="*/ 10781402 w 12191990"/>
              <a:gd name="connsiteY1469" fmla="*/ 388832 h 6857994"/>
              <a:gd name="connsiteX1470" fmla="*/ 10785171 w 12191990"/>
              <a:gd name="connsiteY1470" fmla="*/ 379888 h 6857994"/>
              <a:gd name="connsiteX1471" fmla="*/ 10789388 w 12191990"/>
              <a:gd name="connsiteY1471" fmla="*/ 370943 h 6857994"/>
              <a:gd name="connsiteX1472" fmla="*/ 10793626 w 12191990"/>
              <a:gd name="connsiteY1472" fmla="*/ 361999 h 6857994"/>
              <a:gd name="connsiteX1473" fmla="*/ 10797395 w 12191990"/>
              <a:gd name="connsiteY1473" fmla="*/ 353076 h 6857994"/>
              <a:gd name="connsiteX1474" fmla="*/ 10801633 w 12191990"/>
              <a:gd name="connsiteY1474" fmla="*/ 344601 h 6857994"/>
              <a:gd name="connsiteX1475" fmla="*/ 10805871 w 12191990"/>
              <a:gd name="connsiteY1475" fmla="*/ 335656 h 6857994"/>
              <a:gd name="connsiteX1476" fmla="*/ 10806340 w 12191990"/>
              <a:gd name="connsiteY1476" fmla="*/ 335656 h 6857994"/>
              <a:gd name="connsiteX1477" fmla="*/ 10806808 w 12191990"/>
              <a:gd name="connsiteY1477" fmla="*/ 335656 h 6857994"/>
              <a:gd name="connsiteX1478" fmla="*/ 10807277 w 12191990"/>
              <a:gd name="connsiteY1478" fmla="*/ 335656 h 6857994"/>
              <a:gd name="connsiteX1479" fmla="*/ 10807767 w 12191990"/>
              <a:gd name="connsiteY1479" fmla="*/ 336125 h 6857994"/>
              <a:gd name="connsiteX1480" fmla="*/ 10808214 w 12191990"/>
              <a:gd name="connsiteY1480" fmla="*/ 336125 h 6857994"/>
              <a:gd name="connsiteX1481" fmla="*/ 10808682 w 12191990"/>
              <a:gd name="connsiteY1481" fmla="*/ 336125 h 6857994"/>
              <a:gd name="connsiteX1482" fmla="*/ 10809151 w 12191990"/>
              <a:gd name="connsiteY1482" fmla="*/ 336125 h 6857994"/>
              <a:gd name="connsiteX1483" fmla="*/ 10809641 w 12191990"/>
              <a:gd name="connsiteY1483" fmla="*/ 336125 h 6857994"/>
              <a:gd name="connsiteX1484" fmla="*/ 10810109 w 12191990"/>
              <a:gd name="connsiteY1484" fmla="*/ 335656 h 6857994"/>
              <a:gd name="connsiteX1485" fmla="*/ 10810578 w 12191990"/>
              <a:gd name="connsiteY1485" fmla="*/ 335656 h 6857994"/>
              <a:gd name="connsiteX1486" fmla="*/ 10811046 w 12191990"/>
              <a:gd name="connsiteY1486" fmla="*/ 335656 h 6857994"/>
              <a:gd name="connsiteX1487" fmla="*/ 10811515 w 12191990"/>
              <a:gd name="connsiteY1487" fmla="*/ 335656 h 6857994"/>
              <a:gd name="connsiteX1488" fmla="*/ 10811983 w 12191990"/>
              <a:gd name="connsiteY1488" fmla="*/ 335656 h 6857994"/>
              <a:gd name="connsiteX1489" fmla="*/ 10812452 w 12191990"/>
              <a:gd name="connsiteY1489" fmla="*/ 335188 h 6857994"/>
              <a:gd name="connsiteX1490" fmla="*/ 11453851 w 12191990"/>
              <a:gd name="connsiteY1490" fmla="*/ 332616 h 6857994"/>
              <a:gd name="connsiteX1491" fmla="*/ 11461520 w 12191990"/>
              <a:gd name="connsiteY1491" fmla="*/ 333605 h 6857994"/>
              <a:gd name="connsiteX1492" fmla="*/ 11466796 w 12191990"/>
              <a:gd name="connsiteY1492" fmla="*/ 336942 h 6857994"/>
              <a:gd name="connsiteX1493" fmla="*/ 11469681 w 12191990"/>
              <a:gd name="connsiteY1493" fmla="*/ 342213 h 6857994"/>
              <a:gd name="connsiteX1494" fmla="*/ 11470630 w 12191990"/>
              <a:gd name="connsiteY1494" fmla="*/ 350327 h 6857994"/>
              <a:gd name="connsiteX1495" fmla="*/ 11470630 w 12191990"/>
              <a:gd name="connsiteY1495" fmla="*/ 355601 h 6857994"/>
              <a:gd name="connsiteX1496" fmla="*/ 11470630 w 12191990"/>
              <a:gd name="connsiteY1496" fmla="*/ 360833 h 6857994"/>
              <a:gd name="connsiteX1497" fmla="*/ 11470630 w 12191990"/>
              <a:gd name="connsiteY1497" fmla="*/ 366106 h 6857994"/>
              <a:gd name="connsiteX1498" fmla="*/ 11470630 w 12191990"/>
              <a:gd name="connsiteY1498" fmla="*/ 371380 h 6857994"/>
              <a:gd name="connsiteX1499" fmla="*/ 11469681 w 12191990"/>
              <a:gd name="connsiteY1499" fmla="*/ 379496 h 6857994"/>
              <a:gd name="connsiteX1500" fmla="*/ 11466795 w 12191990"/>
              <a:gd name="connsiteY1500" fmla="*/ 385222 h 6857994"/>
              <a:gd name="connsiteX1501" fmla="*/ 11461519 w 12191990"/>
              <a:gd name="connsiteY1501" fmla="*/ 388600 h 6857994"/>
              <a:gd name="connsiteX1502" fmla="*/ 11453850 w 12191990"/>
              <a:gd name="connsiteY1502" fmla="*/ 390001 h 6857994"/>
              <a:gd name="connsiteX1503" fmla="*/ 11446718 w 12191990"/>
              <a:gd name="connsiteY1503" fmla="*/ 388600 h 6857994"/>
              <a:gd name="connsiteX1504" fmla="*/ 11441441 w 12191990"/>
              <a:gd name="connsiteY1504" fmla="*/ 385222 h 6857994"/>
              <a:gd name="connsiteX1505" fmla="*/ 11438555 w 12191990"/>
              <a:gd name="connsiteY1505" fmla="*/ 379497 h 6857994"/>
              <a:gd name="connsiteX1506" fmla="*/ 11437114 w 12191990"/>
              <a:gd name="connsiteY1506" fmla="*/ 371384 h 6857994"/>
              <a:gd name="connsiteX1507" fmla="*/ 11437114 w 12191990"/>
              <a:gd name="connsiteY1507" fmla="*/ 366110 h 6857994"/>
              <a:gd name="connsiteX1508" fmla="*/ 11437114 w 12191990"/>
              <a:gd name="connsiteY1508" fmla="*/ 360837 h 6857994"/>
              <a:gd name="connsiteX1509" fmla="*/ 11437114 w 12191990"/>
              <a:gd name="connsiteY1509" fmla="*/ 355605 h 6857994"/>
              <a:gd name="connsiteX1510" fmla="*/ 11437114 w 12191990"/>
              <a:gd name="connsiteY1510" fmla="*/ 350331 h 6857994"/>
              <a:gd name="connsiteX1511" fmla="*/ 11438062 w 12191990"/>
              <a:gd name="connsiteY1511" fmla="*/ 342215 h 6857994"/>
              <a:gd name="connsiteX1512" fmla="*/ 11441442 w 12191990"/>
              <a:gd name="connsiteY1512" fmla="*/ 336942 h 6857994"/>
              <a:gd name="connsiteX1513" fmla="*/ 11446719 w 12191990"/>
              <a:gd name="connsiteY1513" fmla="*/ 333605 h 6857994"/>
              <a:gd name="connsiteX1514" fmla="*/ 11453851 w 12191990"/>
              <a:gd name="connsiteY1514" fmla="*/ 332616 h 6857994"/>
              <a:gd name="connsiteX1515" fmla="*/ 11353783 w 12191990"/>
              <a:gd name="connsiteY1515" fmla="*/ 332607 h 6857994"/>
              <a:gd name="connsiteX1516" fmla="*/ 11357609 w 12191990"/>
              <a:gd name="connsiteY1516" fmla="*/ 332607 h 6857994"/>
              <a:gd name="connsiteX1517" fmla="*/ 11361930 w 12191990"/>
              <a:gd name="connsiteY1517" fmla="*/ 332607 h 6857994"/>
              <a:gd name="connsiteX1518" fmla="*/ 11365756 w 12191990"/>
              <a:gd name="connsiteY1518" fmla="*/ 332607 h 6857994"/>
              <a:gd name="connsiteX1519" fmla="*/ 11370035 w 12191990"/>
              <a:gd name="connsiteY1519" fmla="*/ 332607 h 6857994"/>
              <a:gd name="connsiteX1520" fmla="*/ 11375796 w 12191990"/>
              <a:gd name="connsiteY1520" fmla="*/ 333101 h 6857994"/>
              <a:gd name="connsiteX1521" fmla="*/ 11379622 w 12191990"/>
              <a:gd name="connsiteY1521" fmla="*/ 335488 h 6857994"/>
              <a:gd name="connsiteX1522" fmla="*/ 11382009 w 12191990"/>
              <a:gd name="connsiteY1522" fmla="*/ 338863 h 6857994"/>
              <a:gd name="connsiteX1523" fmla="*/ 11382954 w 12191990"/>
              <a:gd name="connsiteY1523" fmla="*/ 343633 h 6857994"/>
              <a:gd name="connsiteX1524" fmla="*/ 11382008 w 12191990"/>
              <a:gd name="connsiteY1524" fmla="*/ 348860 h 6857994"/>
              <a:gd name="connsiteX1525" fmla="*/ 11379621 w 12191990"/>
              <a:gd name="connsiteY1525" fmla="*/ 352235 h 6857994"/>
              <a:gd name="connsiteX1526" fmla="*/ 11375795 w 12191990"/>
              <a:gd name="connsiteY1526" fmla="*/ 354128 h 6857994"/>
              <a:gd name="connsiteX1527" fmla="*/ 11370034 w 12191990"/>
              <a:gd name="connsiteY1527" fmla="*/ 355075 h 6857994"/>
              <a:gd name="connsiteX1528" fmla="*/ 11365755 w 12191990"/>
              <a:gd name="connsiteY1528" fmla="*/ 355075 h 6857994"/>
              <a:gd name="connsiteX1529" fmla="*/ 11361929 w 12191990"/>
              <a:gd name="connsiteY1529" fmla="*/ 355075 h 6857994"/>
              <a:gd name="connsiteX1530" fmla="*/ 11357608 w 12191990"/>
              <a:gd name="connsiteY1530" fmla="*/ 355075 h 6857994"/>
              <a:gd name="connsiteX1531" fmla="*/ 11353783 w 12191990"/>
              <a:gd name="connsiteY1531" fmla="*/ 355075 h 6857994"/>
              <a:gd name="connsiteX1532" fmla="*/ 11353783 w 12191990"/>
              <a:gd name="connsiteY1532" fmla="*/ 350073 h 6857994"/>
              <a:gd name="connsiteX1533" fmla="*/ 11353783 w 12191990"/>
              <a:gd name="connsiteY1533" fmla="*/ 349358 h 6857994"/>
              <a:gd name="connsiteX1534" fmla="*/ 11353783 w 12191990"/>
              <a:gd name="connsiteY1534" fmla="*/ 343637 h 6857994"/>
              <a:gd name="connsiteX1535" fmla="*/ 11353783 w 12191990"/>
              <a:gd name="connsiteY1535" fmla="*/ 338369 h 6857994"/>
              <a:gd name="connsiteX1536" fmla="*/ 10872252 w 12191990"/>
              <a:gd name="connsiteY1536" fmla="*/ 331887 h 6857994"/>
              <a:gd name="connsiteX1537" fmla="*/ 10873470 w 12191990"/>
              <a:gd name="connsiteY1537" fmla="*/ 336481 h 6857994"/>
              <a:gd name="connsiteX1538" fmla="*/ 10873892 w 12191990"/>
              <a:gd name="connsiteY1538" fmla="*/ 338073 h 6857994"/>
              <a:gd name="connsiteX1539" fmla="*/ 10874126 w 12191990"/>
              <a:gd name="connsiteY1539" fmla="*/ 338956 h 6857994"/>
              <a:gd name="connsiteX1540" fmla="*/ 10874540 w 12191990"/>
              <a:gd name="connsiteY1540" fmla="*/ 340621 h 6857994"/>
              <a:gd name="connsiteX1541" fmla="*/ 10875766 w 12191990"/>
              <a:gd name="connsiteY1541" fmla="*/ 345553 h 6857994"/>
              <a:gd name="connsiteX1542" fmla="*/ 10876000 w 12191990"/>
              <a:gd name="connsiteY1542" fmla="*/ 346496 h 6857994"/>
              <a:gd name="connsiteX1543" fmla="*/ 10877457 w 12191990"/>
              <a:gd name="connsiteY1543" fmla="*/ 351915 h 6857994"/>
              <a:gd name="connsiteX1544" fmla="*/ 10877657 w 12191990"/>
              <a:gd name="connsiteY1544" fmla="*/ 352660 h 6857994"/>
              <a:gd name="connsiteX1545" fmla="*/ 10877894 w 12191990"/>
              <a:gd name="connsiteY1545" fmla="*/ 353541 h 6857994"/>
              <a:gd name="connsiteX1546" fmla="*/ 10879397 w 12191990"/>
              <a:gd name="connsiteY1546" fmla="*/ 359568 h 6857994"/>
              <a:gd name="connsiteX1547" fmla="*/ 10879535 w 12191990"/>
              <a:gd name="connsiteY1547" fmla="*/ 360122 h 6857994"/>
              <a:gd name="connsiteX1548" fmla="*/ 10879769 w 12191990"/>
              <a:gd name="connsiteY1548" fmla="*/ 361062 h 6857994"/>
              <a:gd name="connsiteX1549" fmla="*/ 10880635 w 12191990"/>
              <a:gd name="connsiteY1549" fmla="*/ 364284 h 6857994"/>
              <a:gd name="connsiteX1550" fmla="*/ 10881426 w 12191990"/>
              <a:gd name="connsiteY1550" fmla="*/ 367226 h 6857994"/>
              <a:gd name="connsiteX1551" fmla="*/ 10881663 w 12191990"/>
              <a:gd name="connsiteY1551" fmla="*/ 368107 h 6857994"/>
              <a:gd name="connsiteX1552" fmla="*/ 10883537 w 12191990"/>
              <a:gd name="connsiteY1552" fmla="*/ 375646 h 6857994"/>
              <a:gd name="connsiteX1553" fmla="*/ 10883538 w 12191990"/>
              <a:gd name="connsiteY1553" fmla="*/ 375649 h 6857994"/>
              <a:gd name="connsiteX1554" fmla="*/ 10883538 w 12191990"/>
              <a:gd name="connsiteY1554" fmla="*/ 375650 h 6857994"/>
              <a:gd name="connsiteX1555" fmla="*/ 10884178 w 12191990"/>
              <a:gd name="connsiteY1555" fmla="*/ 378064 h 6857994"/>
              <a:gd name="connsiteX1556" fmla="*/ 10885178 w 12191990"/>
              <a:gd name="connsiteY1556" fmla="*/ 381832 h 6857994"/>
              <a:gd name="connsiteX1557" fmla="*/ 10885412 w 12191990"/>
              <a:gd name="connsiteY1557" fmla="*/ 382716 h 6857994"/>
              <a:gd name="connsiteX1558" fmla="*/ 10887307 w 12191990"/>
              <a:gd name="connsiteY1558" fmla="*/ 390233 h 6857994"/>
              <a:gd name="connsiteX1559" fmla="*/ 10883537 w 12191990"/>
              <a:gd name="connsiteY1559" fmla="*/ 391192 h 6857994"/>
              <a:gd name="connsiteX1560" fmla="*/ 10880237 w 12191990"/>
              <a:gd name="connsiteY1560" fmla="*/ 392129 h 6857994"/>
              <a:gd name="connsiteX1561" fmla="*/ 10876936 w 12191990"/>
              <a:gd name="connsiteY1561" fmla="*/ 392597 h 6857994"/>
              <a:gd name="connsiteX1562" fmla="*/ 10873656 w 12191990"/>
              <a:gd name="connsiteY1562" fmla="*/ 393534 h 6857994"/>
              <a:gd name="connsiteX1563" fmla="*/ 10870355 w 12191990"/>
              <a:gd name="connsiteY1563" fmla="*/ 394471 h 6857994"/>
              <a:gd name="connsiteX1564" fmla="*/ 10867054 w 12191990"/>
              <a:gd name="connsiteY1564" fmla="*/ 395429 h 6857994"/>
              <a:gd name="connsiteX1565" fmla="*/ 10863753 w 12191990"/>
              <a:gd name="connsiteY1565" fmla="*/ 395877 h 6857994"/>
              <a:gd name="connsiteX1566" fmla="*/ 10860474 w 12191990"/>
              <a:gd name="connsiteY1566" fmla="*/ 396835 h 6857994"/>
              <a:gd name="connsiteX1567" fmla="*/ 10859984 w 12191990"/>
              <a:gd name="connsiteY1567" fmla="*/ 395877 h 6857994"/>
              <a:gd name="connsiteX1568" fmla="*/ 10859537 w 12191990"/>
              <a:gd name="connsiteY1568" fmla="*/ 394961 h 6857994"/>
              <a:gd name="connsiteX1569" fmla="*/ 10858600 w 12191990"/>
              <a:gd name="connsiteY1569" fmla="*/ 394471 h 6857994"/>
              <a:gd name="connsiteX1570" fmla="*/ 10858110 w 12191990"/>
              <a:gd name="connsiteY1570" fmla="*/ 393534 h 6857994"/>
              <a:gd name="connsiteX1571" fmla="*/ 10857173 w 12191990"/>
              <a:gd name="connsiteY1571" fmla="*/ 392597 h 6857994"/>
              <a:gd name="connsiteX1572" fmla="*/ 10856704 w 12191990"/>
              <a:gd name="connsiteY1572" fmla="*/ 392129 h 6857994"/>
              <a:gd name="connsiteX1573" fmla="*/ 10855767 w 12191990"/>
              <a:gd name="connsiteY1573" fmla="*/ 391660 h 6857994"/>
              <a:gd name="connsiteX1574" fmla="*/ 10854832 w 12191990"/>
              <a:gd name="connsiteY1574" fmla="*/ 391193 h 6857994"/>
              <a:gd name="connsiteX1575" fmla="*/ 10856881 w 12191990"/>
              <a:gd name="connsiteY1575" fmla="*/ 384599 h 6857994"/>
              <a:gd name="connsiteX1576" fmla="*/ 10857174 w 12191990"/>
              <a:gd name="connsiteY1576" fmla="*/ 383657 h 6857994"/>
              <a:gd name="connsiteX1577" fmla="*/ 10859069 w 12191990"/>
              <a:gd name="connsiteY1577" fmla="*/ 376118 h 6857994"/>
              <a:gd name="connsiteX1578" fmla="*/ 10861412 w 12191990"/>
              <a:gd name="connsiteY1578" fmla="*/ 369069 h 6857994"/>
              <a:gd name="connsiteX1579" fmla="*/ 10863754 w 12191990"/>
              <a:gd name="connsiteY1579" fmla="*/ 361531 h 6857994"/>
              <a:gd name="connsiteX1580" fmla="*/ 10865650 w 12191990"/>
              <a:gd name="connsiteY1580" fmla="*/ 354013 h 6857994"/>
              <a:gd name="connsiteX1581" fmla="*/ 10868014 w 12191990"/>
              <a:gd name="connsiteY1581" fmla="*/ 346496 h 6857994"/>
              <a:gd name="connsiteX1582" fmla="*/ 10869888 w 12191990"/>
              <a:gd name="connsiteY1582" fmla="*/ 338957 h 6857994"/>
              <a:gd name="connsiteX1583" fmla="*/ 10871957 w 12191990"/>
              <a:gd name="connsiteY1583" fmla="*/ 332771 h 6857994"/>
              <a:gd name="connsiteX1584" fmla="*/ 10874594 w 12191990"/>
              <a:gd name="connsiteY1584" fmla="*/ 328586 h 6857994"/>
              <a:gd name="connsiteX1585" fmla="*/ 10878832 w 12191990"/>
              <a:gd name="connsiteY1585" fmla="*/ 330013 h 6857994"/>
              <a:gd name="connsiteX1586" fmla="*/ 10883070 w 12191990"/>
              <a:gd name="connsiteY1586" fmla="*/ 331887 h 6857994"/>
              <a:gd name="connsiteX1587" fmla="*/ 10886839 w 12191990"/>
              <a:gd name="connsiteY1587" fmla="*/ 333782 h 6857994"/>
              <a:gd name="connsiteX1588" fmla="*/ 10891077 w 12191990"/>
              <a:gd name="connsiteY1588" fmla="*/ 335656 h 6857994"/>
              <a:gd name="connsiteX1589" fmla="*/ 10895294 w 12191990"/>
              <a:gd name="connsiteY1589" fmla="*/ 337552 h 6857994"/>
              <a:gd name="connsiteX1590" fmla="*/ 10899063 w 12191990"/>
              <a:gd name="connsiteY1590" fmla="*/ 339426 h 6857994"/>
              <a:gd name="connsiteX1591" fmla="*/ 10903301 w 12191990"/>
              <a:gd name="connsiteY1591" fmla="*/ 341300 h 6857994"/>
              <a:gd name="connsiteX1592" fmla="*/ 10907069 w 12191990"/>
              <a:gd name="connsiteY1592" fmla="*/ 342726 h 6857994"/>
              <a:gd name="connsiteX1593" fmla="*/ 10905174 w 12191990"/>
              <a:gd name="connsiteY1593" fmla="*/ 348366 h 6857994"/>
              <a:gd name="connsiteX1594" fmla="*/ 10902832 w 12191990"/>
              <a:gd name="connsiteY1594" fmla="*/ 353541 h 6857994"/>
              <a:gd name="connsiteX1595" fmla="*/ 10900489 w 12191990"/>
              <a:gd name="connsiteY1595" fmla="*/ 359205 h 6857994"/>
              <a:gd name="connsiteX1596" fmla="*/ 10898594 w 12191990"/>
              <a:gd name="connsiteY1596" fmla="*/ 364338 h 6857994"/>
              <a:gd name="connsiteX1597" fmla="*/ 10896251 w 12191990"/>
              <a:gd name="connsiteY1597" fmla="*/ 370002 h 6857994"/>
              <a:gd name="connsiteX1598" fmla="*/ 10893887 w 12191990"/>
              <a:gd name="connsiteY1598" fmla="*/ 375177 h 6857994"/>
              <a:gd name="connsiteX1599" fmla="*/ 10891545 w 12191990"/>
              <a:gd name="connsiteY1599" fmla="*/ 380821 h 6857994"/>
              <a:gd name="connsiteX1600" fmla="*/ 10889886 w 12191990"/>
              <a:gd name="connsiteY1600" fmla="*/ 385349 h 6857994"/>
              <a:gd name="connsiteX1601" fmla="*/ 10889649 w 12191990"/>
              <a:gd name="connsiteY1601" fmla="*/ 385995 h 6857994"/>
              <a:gd name="connsiteX1602" fmla="*/ 10889561 w 12191990"/>
              <a:gd name="connsiteY1602" fmla="*/ 385664 h 6857994"/>
              <a:gd name="connsiteX1603" fmla="*/ 10888009 w 12191990"/>
              <a:gd name="connsiteY1603" fmla="*/ 379828 h 6857994"/>
              <a:gd name="connsiteX1604" fmla="*/ 10887775 w 12191990"/>
              <a:gd name="connsiteY1604" fmla="*/ 378947 h 6857994"/>
              <a:gd name="connsiteX1605" fmla="*/ 10886775 w 12191990"/>
              <a:gd name="connsiteY1605" fmla="*/ 375215 h 6857994"/>
              <a:gd name="connsiteX1606" fmla="*/ 10886118 w 12191990"/>
              <a:gd name="connsiteY1606" fmla="*/ 372764 h 6857994"/>
              <a:gd name="connsiteX1607" fmla="*/ 10885881 w 12191990"/>
              <a:gd name="connsiteY1607" fmla="*/ 371880 h 6857994"/>
              <a:gd name="connsiteX1608" fmla="*/ 10884241 w 12191990"/>
              <a:gd name="connsiteY1608" fmla="*/ 365284 h 6857994"/>
              <a:gd name="connsiteX1609" fmla="*/ 10884129 w 12191990"/>
              <a:gd name="connsiteY1609" fmla="*/ 364831 h 6857994"/>
              <a:gd name="connsiteX1610" fmla="*/ 10884006 w 12191990"/>
              <a:gd name="connsiteY1610" fmla="*/ 364338 h 6857994"/>
              <a:gd name="connsiteX1611" fmla="*/ 10882132 w 12191990"/>
              <a:gd name="connsiteY1611" fmla="*/ 357310 h 6857994"/>
              <a:gd name="connsiteX1612" fmla="*/ 10881494 w 12191990"/>
              <a:gd name="connsiteY1612" fmla="*/ 354935 h 6857994"/>
              <a:gd name="connsiteX1613" fmla="*/ 10880475 w 12191990"/>
              <a:gd name="connsiteY1613" fmla="*/ 351146 h 6857994"/>
              <a:gd name="connsiteX1614" fmla="*/ 10880238 w 12191990"/>
              <a:gd name="connsiteY1614" fmla="*/ 350265 h 6857994"/>
              <a:gd name="connsiteX1615" fmla="*/ 10878598 w 12191990"/>
              <a:gd name="connsiteY1615" fmla="*/ 343669 h 6857994"/>
              <a:gd name="connsiteX1616" fmla="*/ 10878543 w 12191990"/>
              <a:gd name="connsiteY1616" fmla="*/ 343447 h 6857994"/>
              <a:gd name="connsiteX1617" fmla="*/ 10878363 w 12191990"/>
              <a:gd name="connsiteY1617" fmla="*/ 342723 h 6857994"/>
              <a:gd name="connsiteX1618" fmla="*/ 10876467 w 12191990"/>
              <a:gd name="connsiteY1618" fmla="*/ 335652 h 6857994"/>
              <a:gd name="connsiteX1619" fmla="*/ 10874827 w 12191990"/>
              <a:gd name="connsiteY1619" fmla="*/ 329466 h 6857994"/>
              <a:gd name="connsiteX1620" fmla="*/ 10798332 w 12191990"/>
              <a:gd name="connsiteY1620" fmla="*/ 328118 h 6857994"/>
              <a:gd name="connsiteX1621" fmla="*/ 10798801 w 12191990"/>
              <a:gd name="connsiteY1621" fmla="*/ 329076 h 6857994"/>
              <a:gd name="connsiteX1622" fmla="*/ 10799270 w 12191990"/>
              <a:gd name="connsiteY1622" fmla="*/ 330013 h 6857994"/>
              <a:gd name="connsiteX1623" fmla="*/ 10799738 w 12191990"/>
              <a:gd name="connsiteY1623" fmla="*/ 330950 h 6857994"/>
              <a:gd name="connsiteX1624" fmla="*/ 10800228 w 12191990"/>
              <a:gd name="connsiteY1624" fmla="*/ 331419 h 6857994"/>
              <a:gd name="connsiteX1625" fmla="*/ 10800696 w 12191990"/>
              <a:gd name="connsiteY1625" fmla="*/ 332356 h 6857994"/>
              <a:gd name="connsiteX1626" fmla="*/ 10801165 w 12191990"/>
              <a:gd name="connsiteY1626" fmla="*/ 332845 h 6857994"/>
              <a:gd name="connsiteX1627" fmla="*/ 10802102 w 12191990"/>
              <a:gd name="connsiteY1627" fmla="*/ 333782 h 6857994"/>
              <a:gd name="connsiteX1628" fmla="*/ 10802568 w 12191990"/>
              <a:gd name="connsiteY1628" fmla="*/ 334249 h 6857994"/>
              <a:gd name="connsiteX1629" fmla="*/ 10799271 w 12191990"/>
              <a:gd name="connsiteY1629" fmla="*/ 342073 h 6857994"/>
              <a:gd name="connsiteX1630" fmla="*/ 10798800 w 12191990"/>
              <a:gd name="connsiteY1630" fmla="*/ 343191 h 6857994"/>
              <a:gd name="connsiteX1631" fmla="*/ 10794583 w 12191990"/>
              <a:gd name="connsiteY1631" fmla="*/ 351667 h 6857994"/>
              <a:gd name="connsiteX1632" fmla="*/ 10790324 w 12191990"/>
              <a:gd name="connsiteY1632" fmla="*/ 360590 h 6857994"/>
              <a:gd name="connsiteX1633" fmla="*/ 10786555 w 12191990"/>
              <a:gd name="connsiteY1633" fmla="*/ 369534 h 6857994"/>
              <a:gd name="connsiteX1634" fmla="*/ 10782338 w 12191990"/>
              <a:gd name="connsiteY1634" fmla="*/ 378478 h 6857994"/>
              <a:gd name="connsiteX1635" fmla="*/ 10778569 w 12191990"/>
              <a:gd name="connsiteY1635" fmla="*/ 387422 h 6857994"/>
              <a:gd name="connsiteX1636" fmla="*/ 10774331 w 12191990"/>
              <a:gd name="connsiteY1636" fmla="*/ 396345 h 6857994"/>
              <a:gd name="connsiteX1637" fmla="*/ 10770093 w 12191990"/>
              <a:gd name="connsiteY1637" fmla="*/ 404842 h 6857994"/>
              <a:gd name="connsiteX1638" fmla="*/ 10764918 w 12191990"/>
              <a:gd name="connsiteY1638" fmla="*/ 396835 h 6857994"/>
              <a:gd name="connsiteX1639" fmla="*/ 10759274 w 12191990"/>
              <a:gd name="connsiteY1639" fmla="*/ 388828 h 6857994"/>
              <a:gd name="connsiteX1640" fmla="*/ 10754078 w 12191990"/>
              <a:gd name="connsiteY1640" fmla="*/ 380821 h 6857994"/>
              <a:gd name="connsiteX1641" fmla="*/ 10748435 w 12191990"/>
              <a:gd name="connsiteY1641" fmla="*/ 372366 h 6857994"/>
              <a:gd name="connsiteX1642" fmla="*/ 10743260 w 12191990"/>
              <a:gd name="connsiteY1642" fmla="*/ 364338 h 6857994"/>
              <a:gd name="connsiteX1643" fmla="*/ 10738085 w 12191990"/>
              <a:gd name="connsiteY1643" fmla="*/ 356373 h 6857994"/>
              <a:gd name="connsiteX1644" fmla="*/ 10732441 w 12191990"/>
              <a:gd name="connsiteY1644" fmla="*/ 347897 h 6857994"/>
              <a:gd name="connsiteX1645" fmla="*/ 10727913 w 12191990"/>
              <a:gd name="connsiteY1645" fmla="*/ 340891 h 6857994"/>
              <a:gd name="connsiteX1646" fmla="*/ 10727268 w 12191990"/>
              <a:gd name="connsiteY1646" fmla="*/ 339894 h 6857994"/>
              <a:gd name="connsiteX1647" fmla="*/ 10735094 w 12191990"/>
              <a:gd name="connsiteY1647" fmla="*/ 338665 h 6857994"/>
              <a:gd name="connsiteX1648" fmla="*/ 10736212 w 12191990"/>
              <a:gd name="connsiteY1648" fmla="*/ 338489 h 6857994"/>
              <a:gd name="connsiteX1649" fmla="*/ 10745135 w 12191990"/>
              <a:gd name="connsiteY1649" fmla="*/ 337083 h 6857994"/>
              <a:gd name="connsiteX1650" fmla="*/ 10754079 w 12191990"/>
              <a:gd name="connsiteY1650" fmla="*/ 335656 h 6857994"/>
              <a:gd name="connsiteX1651" fmla="*/ 10763045 w 12191990"/>
              <a:gd name="connsiteY1651" fmla="*/ 334251 h 6857994"/>
              <a:gd name="connsiteX1652" fmla="*/ 10771499 w 12191990"/>
              <a:gd name="connsiteY1652" fmla="*/ 332845 h 6857994"/>
              <a:gd name="connsiteX1653" fmla="*/ 10780444 w 12191990"/>
              <a:gd name="connsiteY1653" fmla="*/ 331419 h 6857994"/>
              <a:gd name="connsiteX1654" fmla="*/ 10789388 w 12191990"/>
              <a:gd name="connsiteY1654" fmla="*/ 329545 h 6857994"/>
              <a:gd name="connsiteX1655" fmla="*/ 10798332 w 12191990"/>
              <a:gd name="connsiteY1655" fmla="*/ 328118 h 6857994"/>
              <a:gd name="connsiteX1656" fmla="*/ 10819522 w 12191990"/>
              <a:gd name="connsiteY1656" fmla="*/ 326712 h 6857994"/>
              <a:gd name="connsiteX1657" fmla="*/ 10826103 w 12191990"/>
              <a:gd name="connsiteY1657" fmla="*/ 326712 h 6857994"/>
              <a:gd name="connsiteX1658" fmla="*/ 10832236 w 12191990"/>
              <a:gd name="connsiteY1658" fmla="*/ 326712 h 6857994"/>
              <a:gd name="connsiteX1659" fmla="*/ 10838348 w 12191990"/>
              <a:gd name="connsiteY1659" fmla="*/ 326712 h 6857994"/>
              <a:gd name="connsiteX1660" fmla="*/ 10844928 w 12191990"/>
              <a:gd name="connsiteY1660" fmla="*/ 326712 h 6857994"/>
              <a:gd name="connsiteX1661" fmla="*/ 10851062 w 12191990"/>
              <a:gd name="connsiteY1661" fmla="*/ 327202 h 6857994"/>
              <a:gd name="connsiteX1662" fmla="*/ 10857642 w 12191990"/>
              <a:gd name="connsiteY1662" fmla="*/ 327202 h 6857994"/>
              <a:gd name="connsiteX1663" fmla="*/ 10863754 w 12191990"/>
              <a:gd name="connsiteY1663" fmla="*/ 327202 h 6857994"/>
              <a:gd name="connsiteX1664" fmla="*/ 10870354 w 12191990"/>
              <a:gd name="connsiteY1664" fmla="*/ 327202 h 6857994"/>
              <a:gd name="connsiteX1665" fmla="*/ 10868306 w 12191990"/>
              <a:gd name="connsiteY1665" fmla="*/ 334186 h 6857994"/>
              <a:gd name="connsiteX1666" fmla="*/ 10868013 w 12191990"/>
              <a:gd name="connsiteY1666" fmla="*/ 335184 h 6857994"/>
              <a:gd name="connsiteX1667" fmla="*/ 10865649 w 12191990"/>
              <a:gd name="connsiteY1667" fmla="*/ 342723 h 6857994"/>
              <a:gd name="connsiteX1668" fmla="*/ 10863285 w 12191990"/>
              <a:gd name="connsiteY1668" fmla="*/ 350708 h 6857994"/>
              <a:gd name="connsiteX1669" fmla="*/ 10860942 w 12191990"/>
              <a:gd name="connsiteY1669" fmla="*/ 358716 h 6857994"/>
              <a:gd name="connsiteX1670" fmla="*/ 10858600 w 12191990"/>
              <a:gd name="connsiteY1670" fmla="*/ 366702 h 6857994"/>
              <a:gd name="connsiteX1671" fmla="*/ 10856236 w 12191990"/>
              <a:gd name="connsiteY1671" fmla="*/ 374240 h 6857994"/>
              <a:gd name="connsiteX1672" fmla="*/ 10853872 w 12191990"/>
              <a:gd name="connsiteY1672" fmla="*/ 382247 h 6857994"/>
              <a:gd name="connsiteX1673" fmla="*/ 10851529 w 12191990"/>
              <a:gd name="connsiteY1673" fmla="*/ 390233 h 6857994"/>
              <a:gd name="connsiteX1674" fmla="*/ 10851061 w 12191990"/>
              <a:gd name="connsiteY1674" fmla="*/ 390233 h 6857994"/>
              <a:gd name="connsiteX1675" fmla="*/ 10850571 w 12191990"/>
              <a:gd name="connsiteY1675" fmla="*/ 390233 h 6857994"/>
              <a:gd name="connsiteX1676" fmla="*/ 10850103 w 12191990"/>
              <a:gd name="connsiteY1676" fmla="*/ 390233 h 6857994"/>
              <a:gd name="connsiteX1677" fmla="*/ 10849655 w 12191990"/>
              <a:gd name="connsiteY1677" fmla="*/ 390233 h 6857994"/>
              <a:gd name="connsiteX1678" fmla="*/ 10849187 w 12191990"/>
              <a:gd name="connsiteY1678" fmla="*/ 390233 h 6857994"/>
              <a:gd name="connsiteX1679" fmla="*/ 10848697 w 12191990"/>
              <a:gd name="connsiteY1679" fmla="*/ 390233 h 6857994"/>
              <a:gd name="connsiteX1680" fmla="*/ 10848228 w 12191990"/>
              <a:gd name="connsiteY1680" fmla="*/ 390233 h 6857994"/>
              <a:gd name="connsiteX1681" fmla="*/ 10847760 w 12191990"/>
              <a:gd name="connsiteY1681" fmla="*/ 390233 h 6857994"/>
              <a:gd name="connsiteX1682" fmla="*/ 10847291 w 12191990"/>
              <a:gd name="connsiteY1682" fmla="*/ 390233 h 6857994"/>
              <a:gd name="connsiteX1683" fmla="*/ 10846823 w 12191990"/>
              <a:gd name="connsiteY1683" fmla="*/ 390702 h 6857994"/>
              <a:gd name="connsiteX1684" fmla="*/ 10846354 w 12191990"/>
              <a:gd name="connsiteY1684" fmla="*/ 390702 h 6857994"/>
              <a:gd name="connsiteX1685" fmla="*/ 10842585 w 12191990"/>
              <a:gd name="connsiteY1685" fmla="*/ 383653 h 6857994"/>
              <a:gd name="connsiteX1686" fmla="*/ 10838815 w 12191990"/>
              <a:gd name="connsiteY1686" fmla="*/ 376583 h 6857994"/>
              <a:gd name="connsiteX1687" fmla="*/ 10835046 w 12191990"/>
              <a:gd name="connsiteY1687" fmla="*/ 369534 h 6857994"/>
              <a:gd name="connsiteX1688" fmla="*/ 10830808 w 12191990"/>
              <a:gd name="connsiteY1688" fmla="*/ 361995 h 6857994"/>
              <a:gd name="connsiteX1689" fmla="*/ 10827060 w 12191990"/>
              <a:gd name="connsiteY1689" fmla="*/ 354946 h 6857994"/>
              <a:gd name="connsiteX1690" fmla="*/ 10823291 w 12191990"/>
              <a:gd name="connsiteY1690" fmla="*/ 347897 h 6857994"/>
              <a:gd name="connsiteX1691" fmla="*/ 10819521 w 12191990"/>
              <a:gd name="connsiteY1691" fmla="*/ 340827 h 6857994"/>
              <a:gd name="connsiteX1692" fmla="*/ 10815813 w 12191990"/>
              <a:gd name="connsiteY1692" fmla="*/ 334659 h 6857994"/>
              <a:gd name="connsiteX1693" fmla="*/ 10815285 w 12191990"/>
              <a:gd name="connsiteY1693" fmla="*/ 333781 h 6857994"/>
              <a:gd name="connsiteX1694" fmla="*/ 10816221 w 12191990"/>
              <a:gd name="connsiteY1694" fmla="*/ 332845 h 6857994"/>
              <a:gd name="connsiteX1695" fmla="*/ 10817180 w 12191990"/>
              <a:gd name="connsiteY1695" fmla="*/ 332356 h 6857994"/>
              <a:gd name="connsiteX1696" fmla="*/ 10817648 w 12191990"/>
              <a:gd name="connsiteY1696" fmla="*/ 331419 h 6857994"/>
              <a:gd name="connsiteX1697" fmla="*/ 10818095 w 12191990"/>
              <a:gd name="connsiteY1697" fmla="*/ 330482 h 6857994"/>
              <a:gd name="connsiteX1698" fmla="*/ 10818564 w 12191990"/>
              <a:gd name="connsiteY1698" fmla="*/ 329545 h 6857994"/>
              <a:gd name="connsiteX1699" fmla="*/ 10819054 w 12191990"/>
              <a:gd name="connsiteY1699" fmla="*/ 328586 h 6857994"/>
              <a:gd name="connsiteX1700" fmla="*/ 10819522 w 12191990"/>
              <a:gd name="connsiteY1700" fmla="*/ 327671 h 6857994"/>
              <a:gd name="connsiteX1701" fmla="*/ 10819522 w 12191990"/>
              <a:gd name="connsiteY1701" fmla="*/ 326712 h 6857994"/>
              <a:gd name="connsiteX1702" fmla="*/ 11495432 w 12191990"/>
              <a:gd name="connsiteY1702" fmla="*/ 325364 h 6857994"/>
              <a:gd name="connsiteX1703" fmla="*/ 11495432 w 12191990"/>
              <a:gd name="connsiteY1703" fmla="*/ 343051 h 6857994"/>
              <a:gd name="connsiteX1704" fmla="*/ 11495432 w 12191990"/>
              <a:gd name="connsiteY1704" fmla="*/ 361150 h 6857994"/>
              <a:gd name="connsiteX1705" fmla="*/ 11495432 w 12191990"/>
              <a:gd name="connsiteY1705" fmla="*/ 379331 h 6857994"/>
              <a:gd name="connsiteX1706" fmla="*/ 11495432 w 12191990"/>
              <a:gd name="connsiteY1706" fmla="*/ 397019 h 6857994"/>
              <a:gd name="connsiteX1707" fmla="*/ 11495433 w 12191990"/>
              <a:gd name="connsiteY1707" fmla="*/ 397019 h 6857994"/>
              <a:gd name="connsiteX1708" fmla="*/ 11495433 w 12191990"/>
              <a:gd name="connsiteY1708" fmla="*/ 397023 h 6857994"/>
              <a:gd name="connsiteX1709" fmla="*/ 11497821 w 12191990"/>
              <a:gd name="connsiteY1709" fmla="*/ 397023 h 6857994"/>
              <a:gd name="connsiteX1710" fmla="*/ 11500249 w 12191990"/>
              <a:gd name="connsiteY1710" fmla="*/ 397023 h 6857994"/>
              <a:gd name="connsiteX1711" fmla="*/ 11502637 w 12191990"/>
              <a:gd name="connsiteY1711" fmla="*/ 397023 h 6857994"/>
              <a:gd name="connsiteX1712" fmla="*/ 11505024 w 12191990"/>
              <a:gd name="connsiteY1712" fmla="*/ 397023 h 6857994"/>
              <a:gd name="connsiteX1713" fmla="*/ 11505024 w 12191990"/>
              <a:gd name="connsiteY1713" fmla="*/ 383613 h 6857994"/>
              <a:gd name="connsiteX1714" fmla="*/ 11505024 w 12191990"/>
              <a:gd name="connsiteY1714" fmla="*/ 369792 h 6857994"/>
              <a:gd name="connsiteX1715" fmla="*/ 11505024 w 12191990"/>
              <a:gd name="connsiteY1715" fmla="*/ 356424 h 6857994"/>
              <a:gd name="connsiteX1716" fmla="*/ 11505024 w 12191990"/>
              <a:gd name="connsiteY1716" fmla="*/ 343055 h 6857994"/>
              <a:gd name="connsiteX1717" fmla="*/ 11505477 w 12191990"/>
              <a:gd name="connsiteY1717" fmla="*/ 343055 h 6857994"/>
              <a:gd name="connsiteX1718" fmla="*/ 11514122 w 12191990"/>
              <a:gd name="connsiteY1718" fmla="*/ 356424 h 6857994"/>
              <a:gd name="connsiteX1719" fmla="*/ 11522684 w 12191990"/>
              <a:gd name="connsiteY1719" fmla="*/ 369792 h 6857994"/>
              <a:gd name="connsiteX1720" fmla="*/ 11531328 w 12191990"/>
              <a:gd name="connsiteY1720" fmla="*/ 383613 h 6857994"/>
              <a:gd name="connsiteX1721" fmla="*/ 11540426 w 12191990"/>
              <a:gd name="connsiteY1721" fmla="*/ 397023 h 6857994"/>
              <a:gd name="connsiteX1722" fmla="*/ 11542813 w 12191990"/>
              <a:gd name="connsiteY1722" fmla="*/ 397023 h 6857994"/>
              <a:gd name="connsiteX1723" fmla="*/ 11544707 w 12191990"/>
              <a:gd name="connsiteY1723" fmla="*/ 397023 h 6857994"/>
              <a:gd name="connsiteX1724" fmla="*/ 11547094 w 12191990"/>
              <a:gd name="connsiteY1724" fmla="*/ 397023 h 6857994"/>
              <a:gd name="connsiteX1725" fmla="*/ 11549482 w 12191990"/>
              <a:gd name="connsiteY1725" fmla="*/ 397023 h 6857994"/>
              <a:gd name="connsiteX1726" fmla="*/ 11549482 w 12191990"/>
              <a:gd name="connsiteY1726" fmla="*/ 379335 h 6857994"/>
              <a:gd name="connsiteX1727" fmla="*/ 11549482 w 12191990"/>
              <a:gd name="connsiteY1727" fmla="*/ 361154 h 6857994"/>
              <a:gd name="connsiteX1728" fmla="*/ 11549482 w 12191990"/>
              <a:gd name="connsiteY1728" fmla="*/ 343055 h 6857994"/>
              <a:gd name="connsiteX1729" fmla="*/ 11549482 w 12191990"/>
              <a:gd name="connsiteY1729" fmla="*/ 325368 h 6857994"/>
              <a:gd name="connsiteX1730" fmla="*/ 11549481 w 12191990"/>
              <a:gd name="connsiteY1730" fmla="*/ 325368 h 6857994"/>
              <a:gd name="connsiteX1731" fmla="*/ 11549481 w 12191990"/>
              <a:gd name="connsiteY1731" fmla="*/ 325364 h 6857994"/>
              <a:gd name="connsiteX1732" fmla="*/ 11547093 w 12191990"/>
              <a:gd name="connsiteY1732" fmla="*/ 325364 h 6857994"/>
              <a:gd name="connsiteX1733" fmla="*/ 11544706 w 12191990"/>
              <a:gd name="connsiteY1733" fmla="*/ 325364 h 6857994"/>
              <a:gd name="connsiteX1734" fmla="*/ 11542318 w 12191990"/>
              <a:gd name="connsiteY1734" fmla="*/ 325364 h 6857994"/>
              <a:gd name="connsiteX1735" fmla="*/ 11539931 w 12191990"/>
              <a:gd name="connsiteY1735" fmla="*/ 325364 h 6857994"/>
              <a:gd name="connsiteX1736" fmla="*/ 11539931 w 12191990"/>
              <a:gd name="connsiteY1736" fmla="*/ 338773 h 6857994"/>
              <a:gd name="connsiteX1737" fmla="*/ 11539931 w 12191990"/>
              <a:gd name="connsiteY1737" fmla="*/ 352142 h 6857994"/>
              <a:gd name="connsiteX1738" fmla="*/ 11539931 w 12191990"/>
              <a:gd name="connsiteY1738" fmla="*/ 365963 h 6857994"/>
              <a:gd name="connsiteX1739" fmla="*/ 11539931 w 12191990"/>
              <a:gd name="connsiteY1739" fmla="*/ 379331 h 6857994"/>
              <a:gd name="connsiteX1740" fmla="*/ 11539437 w 12191990"/>
              <a:gd name="connsiteY1740" fmla="*/ 379331 h 6857994"/>
              <a:gd name="connsiteX1741" fmla="*/ 11530833 w 12191990"/>
              <a:gd name="connsiteY1741" fmla="*/ 365963 h 6857994"/>
              <a:gd name="connsiteX1742" fmla="*/ 11522230 w 12191990"/>
              <a:gd name="connsiteY1742" fmla="*/ 352142 h 6857994"/>
              <a:gd name="connsiteX1743" fmla="*/ 11513133 w 12191990"/>
              <a:gd name="connsiteY1743" fmla="*/ 338773 h 6857994"/>
              <a:gd name="connsiteX1744" fmla="*/ 11504529 w 12191990"/>
              <a:gd name="connsiteY1744" fmla="*/ 325364 h 6857994"/>
              <a:gd name="connsiteX1745" fmla="*/ 11502142 w 12191990"/>
              <a:gd name="connsiteY1745" fmla="*/ 325364 h 6857994"/>
              <a:gd name="connsiteX1746" fmla="*/ 11500248 w 12191990"/>
              <a:gd name="connsiteY1746" fmla="*/ 325364 h 6857994"/>
              <a:gd name="connsiteX1747" fmla="*/ 11497820 w 12191990"/>
              <a:gd name="connsiteY1747" fmla="*/ 325364 h 6857994"/>
              <a:gd name="connsiteX1748" fmla="*/ 11159823 w 12191990"/>
              <a:gd name="connsiteY1748" fmla="*/ 325364 h 6857994"/>
              <a:gd name="connsiteX1749" fmla="*/ 11159823 w 12191990"/>
              <a:gd name="connsiteY1749" fmla="*/ 343051 h 6857994"/>
              <a:gd name="connsiteX1750" fmla="*/ 11159823 w 12191990"/>
              <a:gd name="connsiteY1750" fmla="*/ 361150 h 6857994"/>
              <a:gd name="connsiteX1751" fmla="*/ 11159823 w 12191990"/>
              <a:gd name="connsiteY1751" fmla="*/ 379331 h 6857994"/>
              <a:gd name="connsiteX1752" fmla="*/ 11159823 w 12191990"/>
              <a:gd name="connsiteY1752" fmla="*/ 397018 h 6857994"/>
              <a:gd name="connsiteX1753" fmla="*/ 11159824 w 12191990"/>
              <a:gd name="connsiteY1753" fmla="*/ 397018 h 6857994"/>
              <a:gd name="connsiteX1754" fmla="*/ 11159824 w 12191990"/>
              <a:gd name="connsiteY1754" fmla="*/ 397022 h 6857994"/>
              <a:gd name="connsiteX1755" fmla="*/ 11162209 w 12191990"/>
              <a:gd name="connsiteY1755" fmla="*/ 397022 h 6857994"/>
              <a:gd name="connsiteX1756" fmla="*/ 11164595 w 12191990"/>
              <a:gd name="connsiteY1756" fmla="*/ 397022 h 6857994"/>
              <a:gd name="connsiteX1757" fmla="*/ 11166980 w 12191990"/>
              <a:gd name="connsiteY1757" fmla="*/ 397022 h 6857994"/>
              <a:gd name="connsiteX1758" fmla="*/ 11169365 w 12191990"/>
              <a:gd name="connsiteY1758" fmla="*/ 397022 h 6857994"/>
              <a:gd name="connsiteX1759" fmla="*/ 11169365 w 12191990"/>
              <a:gd name="connsiteY1759" fmla="*/ 383613 h 6857994"/>
              <a:gd name="connsiteX1760" fmla="*/ 11169365 w 12191990"/>
              <a:gd name="connsiteY1760" fmla="*/ 369792 h 6857994"/>
              <a:gd name="connsiteX1761" fmla="*/ 11169365 w 12191990"/>
              <a:gd name="connsiteY1761" fmla="*/ 356424 h 6857994"/>
              <a:gd name="connsiteX1762" fmla="*/ 11169365 w 12191990"/>
              <a:gd name="connsiteY1762" fmla="*/ 343055 h 6857994"/>
              <a:gd name="connsiteX1763" fmla="*/ 11178454 w 12191990"/>
              <a:gd name="connsiteY1763" fmla="*/ 356424 h 6857994"/>
              <a:gd name="connsiteX1764" fmla="*/ 11187049 w 12191990"/>
              <a:gd name="connsiteY1764" fmla="*/ 369792 h 6857994"/>
              <a:gd name="connsiteX1765" fmla="*/ 11195644 w 12191990"/>
              <a:gd name="connsiteY1765" fmla="*/ 383613 h 6857994"/>
              <a:gd name="connsiteX1766" fmla="*/ 11204733 w 12191990"/>
              <a:gd name="connsiteY1766" fmla="*/ 397022 h 6857994"/>
              <a:gd name="connsiteX1767" fmla="*/ 11206624 w 12191990"/>
              <a:gd name="connsiteY1767" fmla="*/ 397022 h 6857994"/>
              <a:gd name="connsiteX1768" fmla="*/ 11209010 w 12191990"/>
              <a:gd name="connsiteY1768" fmla="*/ 397022 h 6857994"/>
              <a:gd name="connsiteX1769" fmla="*/ 11211395 w 12191990"/>
              <a:gd name="connsiteY1769" fmla="*/ 397022 h 6857994"/>
              <a:gd name="connsiteX1770" fmla="*/ 11213328 w 12191990"/>
              <a:gd name="connsiteY1770" fmla="*/ 397022 h 6857994"/>
              <a:gd name="connsiteX1771" fmla="*/ 11213328 w 12191990"/>
              <a:gd name="connsiteY1771" fmla="*/ 379335 h 6857994"/>
              <a:gd name="connsiteX1772" fmla="*/ 11213328 w 12191990"/>
              <a:gd name="connsiteY1772" fmla="*/ 361154 h 6857994"/>
              <a:gd name="connsiteX1773" fmla="*/ 11213328 w 12191990"/>
              <a:gd name="connsiteY1773" fmla="*/ 343055 h 6857994"/>
              <a:gd name="connsiteX1774" fmla="*/ 11213328 w 12191990"/>
              <a:gd name="connsiteY1774" fmla="*/ 325368 h 6857994"/>
              <a:gd name="connsiteX1775" fmla="*/ 11213327 w 12191990"/>
              <a:gd name="connsiteY1775" fmla="*/ 325368 h 6857994"/>
              <a:gd name="connsiteX1776" fmla="*/ 11213327 w 12191990"/>
              <a:gd name="connsiteY1776" fmla="*/ 325364 h 6857994"/>
              <a:gd name="connsiteX1777" fmla="*/ 11211394 w 12191990"/>
              <a:gd name="connsiteY1777" fmla="*/ 325364 h 6857994"/>
              <a:gd name="connsiteX1778" fmla="*/ 11209009 w 12191990"/>
              <a:gd name="connsiteY1778" fmla="*/ 325364 h 6857994"/>
              <a:gd name="connsiteX1779" fmla="*/ 11206623 w 12191990"/>
              <a:gd name="connsiteY1779" fmla="*/ 325364 h 6857994"/>
              <a:gd name="connsiteX1780" fmla="*/ 11204238 w 12191990"/>
              <a:gd name="connsiteY1780" fmla="*/ 325364 h 6857994"/>
              <a:gd name="connsiteX1781" fmla="*/ 11204238 w 12191990"/>
              <a:gd name="connsiteY1781" fmla="*/ 338773 h 6857994"/>
              <a:gd name="connsiteX1782" fmla="*/ 11204238 w 12191990"/>
              <a:gd name="connsiteY1782" fmla="*/ 352142 h 6857994"/>
              <a:gd name="connsiteX1783" fmla="*/ 11204238 w 12191990"/>
              <a:gd name="connsiteY1783" fmla="*/ 365962 h 6857994"/>
              <a:gd name="connsiteX1784" fmla="*/ 11204238 w 12191990"/>
              <a:gd name="connsiteY1784" fmla="*/ 379331 h 6857994"/>
              <a:gd name="connsiteX1785" fmla="*/ 11203786 w 12191990"/>
              <a:gd name="connsiteY1785" fmla="*/ 379331 h 6857994"/>
              <a:gd name="connsiteX1786" fmla="*/ 11195150 w 12191990"/>
              <a:gd name="connsiteY1786" fmla="*/ 365962 h 6857994"/>
              <a:gd name="connsiteX1787" fmla="*/ 11186061 w 12191990"/>
              <a:gd name="connsiteY1787" fmla="*/ 352142 h 6857994"/>
              <a:gd name="connsiteX1788" fmla="*/ 11177466 w 12191990"/>
              <a:gd name="connsiteY1788" fmla="*/ 338773 h 6857994"/>
              <a:gd name="connsiteX1789" fmla="*/ 11168871 w 12191990"/>
              <a:gd name="connsiteY1789" fmla="*/ 325364 h 6857994"/>
              <a:gd name="connsiteX1790" fmla="*/ 11166485 w 12191990"/>
              <a:gd name="connsiteY1790" fmla="*/ 325364 h 6857994"/>
              <a:gd name="connsiteX1791" fmla="*/ 11164100 w 12191990"/>
              <a:gd name="connsiteY1791" fmla="*/ 325364 h 6857994"/>
              <a:gd name="connsiteX1792" fmla="*/ 11162208 w 12191990"/>
              <a:gd name="connsiteY1792" fmla="*/ 325364 h 6857994"/>
              <a:gd name="connsiteX1793" fmla="*/ 11105733 w 12191990"/>
              <a:gd name="connsiteY1793" fmla="*/ 323549 h 6857994"/>
              <a:gd name="connsiteX1794" fmla="*/ 11105733 w 12191990"/>
              <a:gd name="connsiteY1794" fmla="*/ 341713 h 6857994"/>
              <a:gd name="connsiteX1795" fmla="*/ 11105733 w 12191990"/>
              <a:gd name="connsiteY1795" fmla="*/ 359423 h 6857994"/>
              <a:gd name="connsiteX1796" fmla="*/ 11105733 w 12191990"/>
              <a:gd name="connsiteY1796" fmla="*/ 377586 h 6857994"/>
              <a:gd name="connsiteX1797" fmla="*/ 11105733 w 12191990"/>
              <a:gd name="connsiteY1797" fmla="*/ 395568 h 6857994"/>
              <a:gd name="connsiteX1798" fmla="*/ 11105733 w 12191990"/>
              <a:gd name="connsiteY1798" fmla="*/ 395568 h 6857994"/>
              <a:gd name="connsiteX1799" fmla="*/ 11105733 w 12191990"/>
              <a:gd name="connsiteY1799" fmla="*/ 395749 h 6857994"/>
              <a:gd name="connsiteX1800" fmla="*/ 11105734 w 12191990"/>
              <a:gd name="connsiteY1800" fmla="*/ 395749 h 6857994"/>
              <a:gd name="connsiteX1801" fmla="*/ 11105734 w 12191990"/>
              <a:gd name="connsiteY1801" fmla="*/ 395753 h 6857994"/>
              <a:gd name="connsiteX1802" fmla="*/ 11115785 w 12191990"/>
              <a:gd name="connsiteY1802" fmla="*/ 395753 h 6857994"/>
              <a:gd name="connsiteX1803" fmla="*/ 11125836 w 12191990"/>
              <a:gd name="connsiteY1803" fmla="*/ 395753 h 6857994"/>
              <a:gd name="connsiteX1804" fmla="*/ 11135392 w 12191990"/>
              <a:gd name="connsiteY1804" fmla="*/ 395753 h 6857994"/>
              <a:gd name="connsiteX1805" fmla="*/ 11145443 w 12191990"/>
              <a:gd name="connsiteY1805" fmla="*/ 395753 h 6857994"/>
              <a:gd name="connsiteX1806" fmla="*/ 11145443 w 12191990"/>
              <a:gd name="connsiteY1806" fmla="*/ 395572 h 6857994"/>
              <a:gd name="connsiteX1807" fmla="*/ 11145443 w 12191990"/>
              <a:gd name="connsiteY1807" fmla="*/ 393364 h 6857994"/>
              <a:gd name="connsiteX1808" fmla="*/ 11145443 w 12191990"/>
              <a:gd name="connsiteY1808" fmla="*/ 393201 h 6857994"/>
              <a:gd name="connsiteX1809" fmla="*/ 11145443 w 12191990"/>
              <a:gd name="connsiteY1809" fmla="*/ 390976 h 6857994"/>
              <a:gd name="connsiteX1810" fmla="*/ 11145443 w 12191990"/>
              <a:gd name="connsiteY1810" fmla="*/ 390830 h 6857994"/>
              <a:gd name="connsiteX1811" fmla="*/ 11145443 w 12191990"/>
              <a:gd name="connsiteY1811" fmla="*/ 388587 h 6857994"/>
              <a:gd name="connsiteX1812" fmla="*/ 11145443 w 12191990"/>
              <a:gd name="connsiteY1812" fmla="*/ 388459 h 6857994"/>
              <a:gd name="connsiteX1813" fmla="*/ 11145443 w 12191990"/>
              <a:gd name="connsiteY1813" fmla="*/ 386651 h 6857994"/>
              <a:gd name="connsiteX1814" fmla="*/ 11145443 w 12191990"/>
              <a:gd name="connsiteY1814" fmla="*/ 386538 h 6857994"/>
              <a:gd name="connsiteX1815" fmla="*/ 11145443 w 12191990"/>
              <a:gd name="connsiteY1815" fmla="*/ 386537 h 6857994"/>
              <a:gd name="connsiteX1816" fmla="*/ 11145442 w 12191990"/>
              <a:gd name="connsiteY1816" fmla="*/ 386537 h 6857994"/>
              <a:gd name="connsiteX1817" fmla="*/ 11145442 w 12191990"/>
              <a:gd name="connsiteY1817" fmla="*/ 386534 h 6857994"/>
              <a:gd name="connsiteX1818" fmla="*/ 11145442 w 12191990"/>
              <a:gd name="connsiteY1818" fmla="*/ 386534 h 6857994"/>
              <a:gd name="connsiteX1819" fmla="*/ 11137780 w 12191990"/>
              <a:gd name="connsiteY1819" fmla="*/ 386534 h 6857994"/>
              <a:gd name="connsiteX1820" fmla="*/ 11130613 w 12191990"/>
              <a:gd name="connsiteY1820" fmla="*/ 386534 h 6857994"/>
              <a:gd name="connsiteX1821" fmla="*/ 11122951 w 12191990"/>
              <a:gd name="connsiteY1821" fmla="*/ 386534 h 6857994"/>
              <a:gd name="connsiteX1822" fmla="*/ 11115290 w 12191990"/>
              <a:gd name="connsiteY1822" fmla="*/ 386534 h 6857994"/>
              <a:gd name="connsiteX1823" fmla="*/ 11115290 w 12191990"/>
              <a:gd name="connsiteY1823" fmla="*/ 380926 h 6857994"/>
              <a:gd name="connsiteX1824" fmla="*/ 11115290 w 12191990"/>
              <a:gd name="connsiteY1824" fmla="*/ 375201 h 6857994"/>
              <a:gd name="connsiteX1825" fmla="*/ 11115290 w 12191990"/>
              <a:gd name="connsiteY1825" fmla="*/ 369435 h 6857994"/>
              <a:gd name="connsiteX1826" fmla="*/ 11115290 w 12191990"/>
              <a:gd name="connsiteY1826" fmla="*/ 364163 h 6857994"/>
              <a:gd name="connsiteX1827" fmla="*/ 11122952 w 12191990"/>
              <a:gd name="connsiteY1827" fmla="*/ 364163 h 6857994"/>
              <a:gd name="connsiteX1828" fmla="*/ 11130119 w 12191990"/>
              <a:gd name="connsiteY1828" fmla="*/ 364163 h 6857994"/>
              <a:gd name="connsiteX1829" fmla="*/ 11137781 w 12191990"/>
              <a:gd name="connsiteY1829" fmla="*/ 364163 h 6857994"/>
              <a:gd name="connsiteX1830" fmla="*/ 11144949 w 12191990"/>
              <a:gd name="connsiteY1830" fmla="*/ 364163 h 6857994"/>
              <a:gd name="connsiteX1831" fmla="*/ 11144949 w 12191990"/>
              <a:gd name="connsiteY1831" fmla="*/ 361774 h 6857994"/>
              <a:gd name="connsiteX1832" fmla="*/ 11144949 w 12191990"/>
              <a:gd name="connsiteY1832" fmla="*/ 359427 h 6857994"/>
              <a:gd name="connsiteX1833" fmla="*/ 11144949 w 12191990"/>
              <a:gd name="connsiteY1833" fmla="*/ 357491 h 6857994"/>
              <a:gd name="connsiteX1834" fmla="*/ 11144949 w 12191990"/>
              <a:gd name="connsiteY1834" fmla="*/ 355102 h 6857994"/>
              <a:gd name="connsiteX1835" fmla="*/ 11144948 w 12191990"/>
              <a:gd name="connsiteY1835" fmla="*/ 355102 h 6857994"/>
              <a:gd name="connsiteX1836" fmla="*/ 11144948 w 12191990"/>
              <a:gd name="connsiteY1836" fmla="*/ 355098 h 6857994"/>
              <a:gd name="connsiteX1837" fmla="*/ 11137780 w 12191990"/>
              <a:gd name="connsiteY1837" fmla="*/ 355098 h 6857994"/>
              <a:gd name="connsiteX1838" fmla="*/ 11130118 w 12191990"/>
              <a:gd name="connsiteY1838" fmla="*/ 355098 h 6857994"/>
              <a:gd name="connsiteX1839" fmla="*/ 11122951 w 12191990"/>
              <a:gd name="connsiteY1839" fmla="*/ 355098 h 6857994"/>
              <a:gd name="connsiteX1840" fmla="*/ 11115290 w 12191990"/>
              <a:gd name="connsiteY1840" fmla="*/ 355098 h 6857994"/>
              <a:gd name="connsiteX1841" fmla="*/ 11115290 w 12191990"/>
              <a:gd name="connsiteY1841" fmla="*/ 349377 h 6857994"/>
              <a:gd name="connsiteX1842" fmla="*/ 11115290 w 12191990"/>
              <a:gd name="connsiteY1842" fmla="*/ 343652 h 6857994"/>
              <a:gd name="connsiteX1843" fmla="*/ 11115290 w 12191990"/>
              <a:gd name="connsiteY1843" fmla="*/ 338381 h 6857994"/>
              <a:gd name="connsiteX1844" fmla="*/ 11115290 w 12191990"/>
              <a:gd name="connsiteY1844" fmla="*/ 332614 h 6857994"/>
              <a:gd name="connsiteX1845" fmla="*/ 11122952 w 12191990"/>
              <a:gd name="connsiteY1845" fmla="*/ 332614 h 6857994"/>
              <a:gd name="connsiteX1846" fmla="*/ 11130119 w 12191990"/>
              <a:gd name="connsiteY1846" fmla="*/ 332614 h 6857994"/>
              <a:gd name="connsiteX1847" fmla="*/ 11137781 w 12191990"/>
              <a:gd name="connsiteY1847" fmla="*/ 332614 h 6857994"/>
              <a:gd name="connsiteX1848" fmla="*/ 11144949 w 12191990"/>
              <a:gd name="connsiteY1848" fmla="*/ 332614 h 6857994"/>
              <a:gd name="connsiteX1849" fmla="*/ 11144949 w 12191990"/>
              <a:gd name="connsiteY1849" fmla="*/ 330226 h 6857994"/>
              <a:gd name="connsiteX1850" fmla="*/ 11144949 w 12191990"/>
              <a:gd name="connsiteY1850" fmla="*/ 327837 h 6857994"/>
              <a:gd name="connsiteX1851" fmla="*/ 11144949 w 12191990"/>
              <a:gd name="connsiteY1851" fmla="*/ 325942 h 6857994"/>
              <a:gd name="connsiteX1852" fmla="*/ 11144949 w 12191990"/>
              <a:gd name="connsiteY1852" fmla="*/ 323553 h 6857994"/>
              <a:gd name="connsiteX1853" fmla="*/ 11144948 w 12191990"/>
              <a:gd name="connsiteY1853" fmla="*/ 323553 h 6857994"/>
              <a:gd name="connsiteX1854" fmla="*/ 11144948 w 12191990"/>
              <a:gd name="connsiteY1854" fmla="*/ 323549 h 6857994"/>
              <a:gd name="connsiteX1855" fmla="*/ 11135391 w 12191990"/>
              <a:gd name="connsiteY1855" fmla="*/ 323549 h 6857994"/>
              <a:gd name="connsiteX1856" fmla="*/ 11125340 w 12191990"/>
              <a:gd name="connsiteY1856" fmla="*/ 323549 h 6857994"/>
              <a:gd name="connsiteX1857" fmla="*/ 11115784 w 12191990"/>
              <a:gd name="connsiteY1857" fmla="*/ 323549 h 6857994"/>
              <a:gd name="connsiteX1858" fmla="*/ 11288875 w 12191990"/>
              <a:gd name="connsiteY1858" fmla="*/ 323549 h 6857994"/>
              <a:gd name="connsiteX1859" fmla="*/ 11288875 w 12191990"/>
              <a:gd name="connsiteY1859" fmla="*/ 341713 h 6857994"/>
              <a:gd name="connsiteX1860" fmla="*/ 11288875 w 12191990"/>
              <a:gd name="connsiteY1860" fmla="*/ 359423 h 6857994"/>
              <a:gd name="connsiteX1861" fmla="*/ 11288875 w 12191990"/>
              <a:gd name="connsiteY1861" fmla="*/ 377586 h 6857994"/>
              <a:gd name="connsiteX1862" fmla="*/ 11288875 w 12191990"/>
              <a:gd name="connsiteY1862" fmla="*/ 395749 h 6857994"/>
              <a:gd name="connsiteX1863" fmla="*/ 11288876 w 12191990"/>
              <a:gd name="connsiteY1863" fmla="*/ 395749 h 6857994"/>
              <a:gd name="connsiteX1864" fmla="*/ 11288876 w 12191990"/>
              <a:gd name="connsiteY1864" fmla="*/ 395753 h 6857994"/>
              <a:gd name="connsiteX1865" fmla="*/ 11298916 w 12191990"/>
              <a:gd name="connsiteY1865" fmla="*/ 395753 h 6857994"/>
              <a:gd name="connsiteX1866" fmla="*/ 11308998 w 12191990"/>
              <a:gd name="connsiteY1866" fmla="*/ 395753 h 6857994"/>
              <a:gd name="connsiteX1867" fmla="*/ 11318544 w 12191990"/>
              <a:gd name="connsiteY1867" fmla="*/ 395753 h 6857994"/>
              <a:gd name="connsiteX1868" fmla="*/ 11328585 w 12191990"/>
              <a:gd name="connsiteY1868" fmla="*/ 395753 h 6857994"/>
              <a:gd name="connsiteX1869" fmla="*/ 11328585 w 12191990"/>
              <a:gd name="connsiteY1869" fmla="*/ 393364 h 6857994"/>
              <a:gd name="connsiteX1870" fmla="*/ 11328585 w 12191990"/>
              <a:gd name="connsiteY1870" fmla="*/ 390975 h 6857994"/>
              <a:gd name="connsiteX1871" fmla="*/ 11328585 w 12191990"/>
              <a:gd name="connsiteY1871" fmla="*/ 388587 h 6857994"/>
              <a:gd name="connsiteX1872" fmla="*/ 11328585 w 12191990"/>
              <a:gd name="connsiteY1872" fmla="*/ 386651 h 6857994"/>
              <a:gd name="connsiteX1873" fmla="*/ 11328584 w 12191990"/>
              <a:gd name="connsiteY1873" fmla="*/ 386651 h 6857994"/>
              <a:gd name="connsiteX1874" fmla="*/ 11328584 w 12191990"/>
              <a:gd name="connsiteY1874" fmla="*/ 386647 h 6857994"/>
              <a:gd name="connsiteX1875" fmla="*/ 11320930 w 12191990"/>
              <a:gd name="connsiteY1875" fmla="*/ 386647 h 6857994"/>
              <a:gd name="connsiteX1876" fmla="*/ 11313770 w 12191990"/>
              <a:gd name="connsiteY1876" fmla="*/ 386647 h 6857994"/>
              <a:gd name="connsiteX1877" fmla="*/ 11306116 w 12191990"/>
              <a:gd name="connsiteY1877" fmla="*/ 386647 h 6857994"/>
              <a:gd name="connsiteX1878" fmla="*/ 11298464 w 12191990"/>
              <a:gd name="connsiteY1878" fmla="*/ 386647 h 6857994"/>
              <a:gd name="connsiteX1879" fmla="*/ 11298464 w 12191990"/>
              <a:gd name="connsiteY1879" fmla="*/ 380926 h 6857994"/>
              <a:gd name="connsiteX1880" fmla="*/ 11298464 w 12191990"/>
              <a:gd name="connsiteY1880" fmla="*/ 375201 h 6857994"/>
              <a:gd name="connsiteX1881" fmla="*/ 11298464 w 12191990"/>
              <a:gd name="connsiteY1881" fmla="*/ 369435 h 6857994"/>
              <a:gd name="connsiteX1882" fmla="*/ 11298464 w 12191990"/>
              <a:gd name="connsiteY1882" fmla="*/ 364163 h 6857994"/>
              <a:gd name="connsiteX1883" fmla="*/ 11306117 w 12191990"/>
              <a:gd name="connsiteY1883" fmla="*/ 364163 h 6857994"/>
              <a:gd name="connsiteX1884" fmla="*/ 11313277 w 12191990"/>
              <a:gd name="connsiteY1884" fmla="*/ 364163 h 6857994"/>
              <a:gd name="connsiteX1885" fmla="*/ 11320931 w 12191990"/>
              <a:gd name="connsiteY1885" fmla="*/ 364163 h 6857994"/>
              <a:gd name="connsiteX1886" fmla="*/ 11328091 w 12191990"/>
              <a:gd name="connsiteY1886" fmla="*/ 364163 h 6857994"/>
              <a:gd name="connsiteX1887" fmla="*/ 11328091 w 12191990"/>
              <a:gd name="connsiteY1887" fmla="*/ 361774 h 6857994"/>
              <a:gd name="connsiteX1888" fmla="*/ 11328091 w 12191990"/>
              <a:gd name="connsiteY1888" fmla="*/ 359427 h 6857994"/>
              <a:gd name="connsiteX1889" fmla="*/ 11328091 w 12191990"/>
              <a:gd name="connsiteY1889" fmla="*/ 357491 h 6857994"/>
              <a:gd name="connsiteX1890" fmla="*/ 11328091 w 12191990"/>
              <a:gd name="connsiteY1890" fmla="*/ 355102 h 6857994"/>
              <a:gd name="connsiteX1891" fmla="*/ 11328090 w 12191990"/>
              <a:gd name="connsiteY1891" fmla="*/ 355102 h 6857994"/>
              <a:gd name="connsiteX1892" fmla="*/ 11328090 w 12191990"/>
              <a:gd name="connsiteY1892" fmla="*/ 355098 h 6857994"/>
              <a:gd name="connsiteX1893" fmla="*/ 11320930 w 12191990"/>
              <a:gd name="connsiteY1893" fmla="*/ 355098 h 6857994"/>
              <a:gd name="connsiteX1894" fmla="*/ 11313276 w 12191990"/>
              <a:gd name="connsiteY1894" fmla="*/ 355098 h 6857994"/>
              <a:gd name="connsiteX1895" fmla="*/ 11306116 w 12191990"/>
              <a:gd name="connsiteY1895" fmla="*/ 355098 h 6857994"/>
              <a:gd name="connsiteX1896" fmla="*/ 11298464 w 12191990"/>
              <a:gd name="connsiteY1896" fmla="*/ 355098 h 6857994"/>
              <a:gd name="connsiteX1897" fmla="*/ 11298464 w 12191990"/>
              <a:gd name="connsiteY1897" fmla="*/ 349377 h 6857994"/>
              <a:gd name="connsiteX1898" fmla="*/ 11298464 w 12191990"/>
              <a:gd name="connsiteY1898" fmla="*/ 343652 h 6857994"/>
              <a:gd name="connsiteX1899" fmla="*/ 11298464 w 12191990"/>
              <a:gd name="connsiteY1899" fmla="*/ 338380 h 6857994"/>
              <a:gd name="connsiteX1900" fmla="*/ 11298464 w 12191990"/>
              <a:gd name="connsiteY1900" fmla="*/ 332614 h 6857994"/>
              <a:gd name="connsiteX1901" fmla="*/ 11306117 w 12191990"/>
              <a:gd name="connsiteY1901" fmla="*/ 332614 h 6857994"/>
              <a:gd name="connsiteX1902" fmla="*/ 11313277 w 12191990"/>
              <a:gd name="connsiteY1902" fmla="*/ 332614 h 6857994"/>
              <a:gd name="connsiteX1903" fmla="*/ 11320931 w 12191990"/>
              <a:gd name="connsiteY1903" fmla="*/ 332614 h 6857994"/>
              <a:gd name="connsiteX1904" fmla="*/ 11328091 w 12191990"/>
              <a:gd name="connsiteY1904" fmla="*/ 332614 h 6857994"/>
              <a:gd name="connsiteX1905" fmla="*/ 11328091 w 12191990"/>
              <a:gd name="connsiteY1905" fmla="*/ 330226 h 6857994"/>
              <a:gd name="connsiteX1906" fmla="*/ 11328091 w 12191990"/>
              <a:gd name="connsiteY1906" fmla="*/ 327837 h 6857994"/>
              <a:gd name="connsiteX1907" fmla="*/ 11328091 w 12191990"/>
              <a:gd name="connsiteY1907" fmla="*/ 325942 h 6857994"/>
              <a:gd name="connsiteX1908" fmla="*/ 11328091 w 12191990"/>
              <a:gd name="connsiteY1908" fmla="*/ 323553 h 6857994"/>
              <a:gd name="connsiteX1909" fmla="*/ 11328090 w 12191990"/>
              <a:gd name="connsiteY1909" fmla="*/ 323553 h 6857994"/>
              <a:gd name="connsiteX1910" fmla="*/ 11328090 w 12191990"/>
              <a:gd name="connsiteY1910" fmla="*/ 323549 h 6857994"/>
              <a:gd name="connsiteX1911" fmla="*/ 11318543 w 12191990"/>
              <a:gd name="connsiteY1911" fmla="*/ 323549 h 6857994"/>
              <a:gd name="connsiteX1912" fmla="*/ 11308503 w 12191990"/>
              <a:gd name="connsiteY1912" fmla="*/ 323549 h 6857994"/>
              <a:gd name="connsiteX1913" fmla="*/ 11298915 w 12191990"/>
              <a:gd name="connsiteY1913" fmla="*/ 323549 h 6857994"/>
              <a:gd name="connsiteX1914" fmla="*/ 11068906 w 12191990"/>
              <a:gd name="connsiteY1914" fmla="*/ 323549 h 6857994"/>
              <a:gd name="connsiteX1915" fmla="*/ 11057407 w 12191990"/>
              <a:gd name="connsiteY1915" fmla="*/ 325444 h 6857994"/>
              <a:gd name="connsiteX1916" fmla="*/ 11049287 w 12191990"/>
              <a:gd name="connsiteY1916" fmla="*/ 330717 h 6857994"/>
              <a:gd name="connsiteX1917" fmla="*/ 11044464 w 12191990"/>
              <a:gd name="connsiteY1917" fmla="*/ 338875 h 6857994"/>
              <a:gd name="connsiteX1918" fmla="*/ 11042568 w 12191990"/>
              <a:gd name="connsiteY1918" fmla="*/ 350822 h 6857994"/>
              <a:gd name="connsiteX1919" fmla="*/ 11042568 w 12191990"/>
              <a:gd name="connsiteY1919" fmla="*/ 356095 h 6857994"/>
              <a:gd name="connsiteX1920" fmla="*/ 11042568 w 12191990"/>
              <a:gd name="connsiteY1920" fmla="*/ 360833 h 6857994"/>
              <a:gd name="connsiteX1921" fmla="*/ 11042568 w 12191990"/>
              <a:gd name="connsiteY1921" fmla="*/ 366106 h 6857994"/>
              <a:gd name="connsiteX1922" fmla="*/ 11042568 w 12191990"/>
              <a:gd name="connsiteY1922" fmla="*/ 370885 h 6857994"/>
              <a:gd name="connsiteX1923" fmla="*/ 11044464 w 12191990"/>
              <a:gd name="connsiteY1923" fmla="*/ 382833 h 6857994"/>
              <a:gd name="connsiteX1924" fmla="*/ 11044464 w 12191990"/>
              <a:gd name="connsiteY1924" fmla="*/ 382833 h 6857994"/>
              <a:gd name="connsiteX1925" fmla="*/ 11044465 w 12191990"/>
              <a:gd name="connsiteY1925" fmla="*/ 382837 h 6857994"/>
              <a:gd name="connsiteX1926" fmla="*/ 11049288 w 12191990"/>
              <a:gd name="connsiteY1926" fmla="*/ 391941 h 6857994"/>
              <a:gd name="connsiteX1927" fmla="*/ 11057408 w 12191990"/>
              <a:gd name="connsiteY1927" fmla="*/ 397215 h 6857994"/>
              <a:gd name="connsiteX1928" fmla="*/ 11068454 w 12191990"/>
              <a:gd name="connsiteY1928" fmla="*/ 398657 h 6857994"/>
              <a:gd name="connsiteX1929" fmla="*/ 11078017 w 12191990"/>
              <a:gd name="connsiteY1929" fmla="*/ 397215 h 6857994"/>
              <a:gd name="connsiteX1930" fmla="*/ 11085189 w 12191990"/>
              <a:gd name="connsiteY1930" fmla="*/ 393383 h 6857994"/>
              <a:gd name="connsiteX1931" fmla="*/ 11090465 w 12191990"/>
              <a:gd name="connsiteY1931" fmla="*/ 387616 h 6857994"/>
              <a:gd name="connsiteX1932" fmla="*/ 11093350 w 12191990"/>
              <a:gd name="connsiteY1932" fmla="*/ 381395 h 6857994"/>
              <a:gd name="connsiteX1933" fmla="*/ 11093348 w 12191990"/>
              <a:gd name="connsiteY1933" fmla="*/ 381394 h 6857994"/>
              <a:gd name="connsiteX1934" fmla="*/ 11093349 w 12191990"/>
              <a:gd name="connsiteY1934" fmla="*/ 381391 h 6857994"/>
              <a:gd name="connsiteX1935" fmla="*/ 11091412 w 12191990"/>
              <a:gd name="connsiteY1935" fmla="*/ 380443 h 6857994"/>
              <a:gd name="connsiteX1936" fmla="*/ 11089021 w 12191990"/>
              <a:gd name="connsiteY1936" fmla="*/ 379496 h 6857994"/>
              <a:gd name="connsiteX1937" fmla="*/ 11087125 w 12191990"/>
              <a:gd name="connsiteY1937" fmla="*/ 379001 h 6857994"/>
              <a:gd name="connsiteX1938" fmla="*/ 11084693 w 12191990"/>
              <a:gd name="connsiteY1938" fmla="*/ 378054 h 6857994"/>
              <a:gd name="connsiteX1939" fmla="*/ 11082302 w 12191990"/>
              <a:gd name="connsiteY1939" fmla="*/ 383327 h 6857994"/>
              <a:gd name="connsiteX1940" fmla="*/ 11078469 w 12191990"/>
              <a:gd name="connsiteY1940" fmla="*/ 387158 h 6857994"/>
              <a:gd name="connsiteX1941" fmla="*/ 11074182 w 12191990"/>
              <a:gd name="connsiteY1941" fmla="*/ 389054 h 6857994"/>
              <a:gd name="connsiteX1942" fmla="*/ 11068453 w 12191990"/>
              <a:gd name="connsiteY1942" fmla="*/ 390001 h 6857994"/>
              <a:gd name="connsiteX1943" fmla="*/ 11061240 w 12191990"/>
              <a:gd name="connsiteY1943" fmla="*/ 388600 h 6857994"/>
              <a:gd name="connsiteX1944" fmla="*/ 11056459 w 12191990"/>
              <a:gd name="connsiteY1944" fmla="*/ 385222 h 6857994"/>
              <a:gd name="connsiteX1945" fmla="*/ 11053121 w 12191990"/>
              <a:gd name="connsiteY1945" fmla="*/ 379497 h 6857994"/>
              <a:gd name="connsiteX1946" fmla="*/ 11052132 w 12191990"/>
              <a:gd name="connsiteY1946" fmla="*/ 370889 h 6857994"/>
              <a:gd name="connsiteX1947" fmla="*/ 11052132 w 12191990"/>
              <a:gd name="connsiteY1947" fmla="*/ 366110 h 6857994"/>
              <a:gd name="connsiteX1948" fmla="*/ 11052132 w 12191990"/>
              <a:gd name="connsiteY1948" fmla="*/ 360837 h 6857994"/>
              <a:gd name="connsiteX1949" fmla="*/ 11052132 w 12191990"/>
              <a:gd name="connsiteY1949" fmla="*/ 356099 h 6857994"/>
              <a:gd name="connsiteX1950" fmla="*/ 11052132 w 12191990"/>
              <a:gd name="connsiteY1950" fmla="*/ 350826 h 6857994"/>
              <a:gd name="connsiteX1951" fmla="*/ 11053121 w 12191990"/>
              <a:gd name="connsiteY1951" fmla="*/ 342710 h 6857994"/>
              <a:gd name="connsiteX1952" fmla="*/ 11056460 w 12191990"/>
              <a:gd name="connsiteY1952" fmla="*/ 336942 h 6857994"/>
              <a:gd name="connsiteX1953" fmla="*/ 11061241 w 12191990"/>
              <a:gd name="connsiteY1953" fmla="*/ 333605 h 6857994"/>
              <a:gd name="connsiteX1954" fmla="*/ 11068907 w 12191990"/>
              <a:gd name="connsiteY1954" fmla="*/ 332616 h 6857994"/>
              <a:gd name="connsiteX1955" fmla="*/ 11074637 w 12191990"/>
              <a:gd name="connsiteY1955" fmla="*/ 333111 h 6857994"/>
              <a:gd name="connsiteX1956" fmla="*/ 11078965 w 12191990"/>
              <a:gd name="connsiteY1956" fmla="*/ 335500 h 6857994"/>
              <a:gd name="connsiteX1957" fmla="*/ 11082303 w 12191990"/>
              <a:gd name="connsiteY1957" fmla="*/ 338878 h 6857994"/>
              <a:gd name="connsiteX1958" fmla="*/ 11084694 w 12191990"/>
              <a:gd name="connsiteY1958" fmla="*/ 343657 h 6857994"/>
              <a:gd name="connsiteX1959" fmla="*/ 11086631 w 12191990"/>
              <a:gd name="connsiteY1959" fmla="*/ 342710 h 6857994"/>
              <a:gd name="connsiteX1960" fmla="*/ 11089022 w 12191990"/>
              <a:gd name="connsiteY1960" fmla="*/ 342216 h 6857994"/>
              <a:gd name="connsiteX1961" fmla="*/ 11091413 w 12191990"/>
              <a:gd name="connsiteY1961" fmla="*/ 341268 h 6857994"/>
              <a:gd name="connsiteX1962" fmla="*/ 11093350 w 12191990"/>
              <a:gd name="connsiteY1962" fmla="*/ 340279 h 6857994"/>
              <a:gd name="connsiteX1963" fmla="*/ 11093348 w 12191990"/>
              <a:gd name="connsiteY1963" fmla="*/ 340276 h 6857994"/>
              <a:gd name="connsiteX1964" fmla="*/ 11093349 w 12191990"/>
              <a:gd name="connsiteY1964" fmla="*/ 340275 h 6857994"/>
              <a:gd name="connsiteX1965" fmla="*/ 11089515 w 12191990"/>
              <a:gd name="connsiteY1965" fmla="*/ 332612 h 6857994"/>
              <a:gd name="connsiteX1966" fmla="*/ 11084240 w 12191990"/>
              <a:gd name="connsiteY1966" fmla="*/ 327833 h 6857994"/>
              <a:gd name="connsiteX1967" fmla="*/ 11077521 w 12191990"/>
              <a:gd name="connsiteY1967" fmla="*/ 324950 h 6857994"/>
              <a:gd name="connsiteX1968" fmla="*/ 11068906 w 12191990"/>
              <a:gd name="connsiteY1968" fmla="*/ 323549 h 6857994"/>
              <a:gd name="connsiteX1969" fmla="*/ 11453850 w 12191990"/>
              <a:gd name="connsiteY1969" fmla="*/ 323549 h 6857994"/>
              <a:gd name="connsiteX1970" fmla="*/ 11442389 w 12191990"/>
              <a:gd name="connsiteY1970" fmla="*/ 325444 h 6857994"/>
              <a:gd name="connsiteX1971" fmla="*/ 11434227 w 12191990"/>
              <a:gd name="connsiteY1971" fmla="*/ 330717 h 6857994"/>
              <a:gd name="connsiteX1972" fmla="*/ 11428950 w 12191990"/>
              <a:gd name="connsiteY1972" fmla="*/ 339328 h 6857994"/>
              <a:gd name="connsiteX1973" fmla="*/ 11427548 w 12191990"/>
              <a:gd name="connsiteY1973" fmla="*/ 350327 h 6857994"/>
              <a:gd name="connsiteX1974" fmla="*/ 11427548 w 12191990"/>
              <a:gd name="connsiteY1974" fmla="*/ 355601 h 6857994"/>
              <a:gd name="connsiteX1975" fmla="*/ 11427548 w 12191990"/>
              <a:gd name="connsiteY1975" fmla="*/ 360833 h 6857994"/>
              <a:gd name="connsiteX1976" fmla="*/ 11427548 w 12191990"/>
              <a:gd name="connsiteY1976" fmla="*/ 366106 h 6857994"/>
              <a:gd name="connsiteX1977" fmla="*/ 11427548 w 12191990"/>
              <a:gd name="connsiteY1977" fmla="*/ 371380 h 6857994"/>
              <a:gd name="connsiteX1978" fmla="*/ 11429939 w 12191990"/>
              <a:gd name="connsiteY1978" fmla="*/ 384769 h 6857994"/>
              <a:gd name="connsiteX1979" fmla="*/ 11429939 w 12191990"/>
              <a:gd name="connsiteY1979" fmla="*/ 384769 h 6857994"/>
              <a:gd name="connsiteX1980" fmla="*/ 11429940 w 12191990"/>
              <a:gd name="connsiteY1980" fmla="*/ 384773 h 6857994"/>
              <a:gd name="connsiteX1981" fmla="*/ 11436165 w 12191990"/>
              <a:gd name="connsiteY1981" fmla="*/ 393383 h 6857994"/>
              <a:gd name="connsiteX1982" fmla="*/ 11444782 w 12191990"/>
              <a:gd name="connsiteY1982" fmla="*/ 397668 h 6857994"/>
              <a:gd name="connsiteX1983" fmla="*/ 11453851 w 12191990"/>
              <a:gd name="connsiteY1983" fmla="*/ 398657 h 6857994"/>
              <a:gd name="connsiteX1984" fmla="*/ 11463457 w 12191990"/>
              <a:gd name="connsiteY1984" fmla="*/ 397668 h 6857994"/>
              <a:gd name="connsiteX1985" fmla="*/ 11472073 w 12191990"/>
              <a:gd name="connsiteY1985" fmla="*/ 393383 h 6857994"/>
              <a:gd name="connsiteX1986" fmla="*/ 11478299 w 12191990"/>
              <a:gd name="connsiteY1986" fmla="*/ 384773 h 6857994"/>
              <a:gd name="connsiteX1987" fmla="*/ 11480690 w 12191990"/>
              <a:gd name="connsiteY1987" fmla="*/ 371384 h 6857994"/>
              <a:gd name="connsiteX1988" fmla="*/ 11480690 w 12191990"/>
              <a:gd name="connsiteY1988" fmla="*/ 366110 h 6857994"/>
              <a:gd name="connsiteX1989" fmla="*/ 11480690 w 12191990"/>
              <a:gd name="connsiteY1989" fmla="*/ 360837 h 6857994"/>
              <a:gd name="connsiteX1990" fmla="*/ 11480690 w 12191990"/>
              <a:gd name="connsiteY1990" fmla="*/ 355605 h 6857994"/>
              <a:gd name="connsiteX1991" fmla="*/ 11480690 w 12191990"/>
              <a:gd name="connsiteY1991" fmla="*/ 350331 h 6857994"/>
              <a:gd name="connsiteX1992" fmla="*/ 11478793 w 12191990"/>
              <a:gd name="connsiteY1992" fmla="*/ 339332 h 6857994"/>
              <a:gd name="connsiteX1993" fmla="*/ 11478792 w 12191990"/>
              <a:gd name="connsiteY1993" fmla="*/ 339331 h 6857994"/>
              <a:gd name="connsiteX1994" fmla="*/ 11478792 w 12191990"/>
              <a:gd name="connsiteY1994" fmla="*/ 339328 h 6857994"/>
              <a:gd name="connsiteX1995" fmla="*/ 11474010 w 12191990"/>
              <a:gd name="connsiteY1995" fmla="*/ 330717 h 6857994"/>
              <a:gd name="connsiteX1996" fmla="*/ 11465847 w 12191990"/>
              <a:gd name="connsiteY1996" fmla="*/ 325444 h 6857994"/>
              <a:gd name="connsiteX1997" fmla="*/ 11453850 w 12191990"/>
              <a:gd name="connsiteY1997" fmla="*/ 323549 h 6857994"/>
              <a:gd name="connsiteX1998" fmla="*/ 11344236 w 12191990"/>
              <a:gd name="connsiteY1998" fmla="*/ 323548 h 6857994"/>
              <a:gd name="connsiteX1999" fmla="*/ 11344236 w 12191990"/>
              <a:gd name="connsiteY1999" fmla="*/ 341698 h 6857994"/>
              <a:gd name="connsiteX2000" fmla="*/ 11344236 w 12191990"/>
              <a:gd name="connsiteY2000" fmla="*/ 359396 h 6857994"/>
              <a:gd name="connsiteX2001" fmla="*/ 11344236 w 12191990"/>
              <a:gd name="connsiteY2001" fmla="*/ 377546 h 6857994"/>
              <a:gd name="connsiteX2002" fmla="*/ 11344236 w 12191990"/>
              <a:gd name="connsiteY2002" fmla="*/ 395203 h 6857994"/>
              <a:gd name="connsiteX2003" fmla="*/ 11344237 w 12191990"/>
              <a:gd name="connsiteY2003" fmla="*/ 395203 h 6857994"/>
              <a:gd name="connsiteX2004" fmla="*/ 11344237 w 12191990"/>
              <a:gd name="connsiteY2004" fmla="*/ 395207 h 6857994"/>
              <a:gd name="connsiteX2005" fmla="*/ 11346623 w 12191990"/>
              <a:gd name="connsiteY2005" fmla="*/ 395207 h 6857994"/>
              <a:gd name="connsiteX2006" fmla="*/ 11349010 w 12191990"/>
              <a:gd name="connsiteY2006" fmla="*/ 395207 h 6857994"/>
              <a:gd name="connsiteX2007" fmla="*/ 11351396 w 12191990"/>
              <a:gd name="connsiteY2007" fmla="*/ 395207 h 6857994"/>
              <a:gd name="connsiteX2008" fmla="*/ 11353783 w 12191990"/>
              <a:gd name="connsiteY2008" fmla="*/ 395207 h 6857994"/>
              <a:gd name="connsiteX2009" fmla="*/ 11353783 w 12191990"/>
              <a:gd name="connsiteY2009" fmla="*/ 387552 h 6857994"/>
              <a:gd name="connsiteX2010" fmla="*/ 11353783 w 12191990"/>
              <a:gd name="connsiteY2010" fmla="*/ 379444 h 6857994"/>
              <a:gd name="connsiteX2011" fmla="*/ 11353783 w 12191990"/>
              <a:gd name="connsiteY2011" fmla="*/ 371336 h 6857994"/>
              <a:gd name="connsiteX2012" fmla="*/ 11353783 w 12191990"/>
              <a:gd name="connsiteY2012" fmla="*/ 363680 h 6857994"/>
              <a:gd name="connsiteX2013" fmla="*/ 11357157 w 12191990"/>
              <a:gd name="connsiteY2013" fmla="*/ 363680 h 6857994"/>
              <a:gd name="connsiteX2014" fmla="*/ 11360983 w 12191990"/>
              <a:gd name="connsiteY2014" fmla="*/ 363680 h 6857994"/>
              <a:gd name="connsiteX2015" fmla="*/ 11364316 w 12191990"/>
              <a:gd name="connsiteY2015" fmla="*/ 363680 h 6857994"/>
              <a:gd name="connsiteX2016" fmla="*/ 11367649 w 12191990"/>
              <a:gd name="connsiteY2016" fmla="*/ 363680 h 6857994"/>
              <a:gd name="connsiteX2017" fmla="*/ 11371969 w 12191990"/>
              <a:gd name="connsiteY2017" fmla="*/ 371336 h 6857994"/>
              <a:gd name="connsiteX2018" fmla="*/ 11376289 w 12191990"/>
              <a:gd name="connsiteY2018" fmla="*/ 379444 h 6857994"/>
              <a:gd name="connsiteX2019" fmla="*/ 11380116 w 12191990"/>
              <a:gd name="connsiteY2019" fmla="*/ 387552 h 6857994"/>
              <a:gd name="connsiteX2020" fmla="*/ 11384395 w 12191990"/>
              <a:gd name="connsiteY2020" fmla="*/ 395207 h 6857994"/>
              <a:gd name="connsiteX2021" fmla="*/ 11387275 w 12191990"/>
              <a:gd name="connsiteY2021" fmla="*/ 395207 h 6857994"/>
              <a:gd name="connsiteX2022" fmla="*/ 11389662 w 12191990"/>
              <a:gd name="connsiteY2022" fmla="*/ 395207 h 6857994"/>
              <a:gd name="connsiteX2023" fmla="*/ 11392501 w 12191990"/>
              <a:gd name="connsiteY2023" fmla="*/ 395207 h 6857994"/>
              <a:gd name="connsiteX2024" fmla="*/ 11395381 w 12191990"/>
              <a:gd name="connsiteY2024" fmla="*/ 395207 h 6857994"/>
              <a:gd name="connsiteX2025" fmla="*/ 11395379 w 12191990"/>
              <a:gd name="connsiteY2025" fmla="*/ 395203 h 6857994"/>
              <a:gd name="connsiteX2026" fmla="*/ 11395380 w 12191990"/>
              <a:gd name="connsiteY2026" fmla="*/ 395203 h 6857994"/>
              <a:gd name="connsiteX2027" fmla="*/ 11391101 w 12191990"/>
              <a:gd name="connsiteY2027" fmla="*/ 387095 h 6857994"/>
              <a:gd name="connsiteX2028" fmla="*/ 11386780 w 12191990"/>
              <a:gd name="connsiteY2028" fmla="*/ 378946 h 6857994"/>
              <a:gd name="connsiteX2029" fmla="*/ 11382501 w 12191990"/>
              <a:gd name="connsiteY2029" fmla="*/ 370838 h 6857994"/>
              <a:gd name="connsiteX2030" fmla="*/ 11378721 w 12191990"/>
              <a:gd name="connsiteY2030" fmla="*/ 363707 h 6857994"/>
              <a:gd name="connsiteX2031" fmla="*/ 11378183 w 12191990"/>
              <a:gd name="connsiteY2031" fmla="*/ 362692 h 6857994"/>
              <a:gd name="connsiteX2032" fmla="*/ 11384395 w 12191990"/>
              <a:gd name="connsiteY2032" fmla="*/ 359894 h 6857994"/>
              <a:gd name="connsiteX2033" fmla="*/ 11389168 w 12191990"/>
              <a:gd name="connsiteY2033" fmla="*/ 356066 h 6857994"/>
              <a:gd name="connsiteX2034" fmla="*/ 11392048 w 12191990"/>
              <a:gd name="connsiteY2034" fmla="*/ 350304 h 6857994"/>
              <a:gd name="connsiteX2035" fmla="*/ 11392994 w 12191990"/>
              <a:gd name="connsiteY2035" fmla="*/ 343143 h 6857994"/>
              <a:gd name="connsiteX2036" fmla="*/ 11391554 w 12191990"/>
              <a:gd name="connsiteY2036" fmla="*/ 335035 h 6857994"/>
              <a:gd name="connsiteX2037" fmla="*/ 11391554 w 12191990"/>
              <a:gd name="connsiteY2037" fmla="*/ 335034 h 6857994"/>
              <a:gd name="connsiteX2038" fmla="*/ 11391553 w 12191990"/>
              <a:gd name="connsiteY2038" fmla="*/ 335031 h 6857994"/>
              <a:gd name="connsiteX2039" fmla="*/ 11387274 w 12191990"/>
              <a:gd name="connsiteY2039" fmla="*/ 328775 h 6857994"/>
              <a:gd name="connsiteX2040" fmla="*/ 11380115 w 12191990"/>
              <a:gd name="connsiteY2040" fmla="*/ 324947 h 6857994"/>
              <a:gd name="connsiteX2041" fmla="*/ 11370034 w 12191990"/>
              <a:gd name="connsiteY2041" fmla="*/ 323548 h 6857994"/>
              <a:gd name="connsiteX2042" fmla="*/ 11363369 w 12191990"/>
              <a:gd name="connsiteY2042" fmla="*/ 323548 h 6857994"/>
              <a:gd name="connsiteX2043" fmla="*/ 11357156 w 12191990"/>
              <a:gd name="connsiteY2043" fmla="*/ 323548 h 6857994"/>
              <a:gd name="connsiteX2044" fmla="*/ 11350449 w 12191990"/>
              <a:gd name="connsiteY2044" fmla="*/ 323548 h 6857994"/>
              <a:gd name="connsiteX2045" fmla="*/ 11344236 w 12191990"/>
              <a:gd name="connsiteY2045" fmla="*/ 323548 h 6857994"/>
              <a:gd name="connsiteX2046" fmla="*/ 11224803 w 12191990"/>
              <a:gd name="connsiteY2046" fmla="*/ 323548 h 6857994"/>
              <a:gd name="connsiteX2047" fmla="*/ 11224803 w 12191990"/>
              <a:gd name="connsiteY2047" fmla="*/ 325935 h 6857994"/>
              <a:gd name="connsiteX2048" fmla="*/ 11224803 w 12191990"/>
              <a:gd name="connsiteY2048" fmla="*/ 327828 h 6857994"/>
              <a:gd name="connsiteX2049" fmla="*/ 11224803 w 12191990"/>
              <a:gd name="connsiteY2049" fmla="*/ 330215 h 6857994"/>
              <a:gd name="connsiteX2050" fmla="*/ 11224803 w 12191990"/>
              <a:gd name="connsiteY2050" fmla="*/ 332602 h 6857994"/>
              <a:gd name="connsiteX2051" fmla="*/ 11224804 w 12191990"/>
              <a:gd name="connsiteY2051" fmla="*/ 332602 h 6857994"/>
              <a:gd name="connsiteX2052" fmla="*/ 11224804 w 12191990"/>
              <a:gd name="connsiteY2052" fmla="*/ 332606 h 6857994"/>
              <a:gd name="connsiteX2053" fmla="*/ 11230024 w 12191990"/>
              <a:gd name="connsiteY2053" fmla="*/ 332606 h 6857994"/>
              <a:gd name="connsiteX2054" fmla="*/ 11235286 w 12191990"/>
              <a:gd name="connsiteY2054" fmla="*/ 332606 h 6857994"/>
              <a:gd name="connsiteX2055" fmla="*/ 11240547 w 12191990"/>
              <a:gd name="connsiteY2055" fmla="*/ 332606 h 6857994"/>
              <a:gd name="connsiteX2056" fmla="*/ 11245808 w 12191990"/>
              <a:gd name="connsiteY2056" fmla="*/ 332606 h 6857994"/>
              <a:gd name="connsiteX2057" fmla="*/ 11245808 w 12191990"/>
              <a:gd name="connsiteY2057" fmla="*/ 348407 h 6857994"/>
              <a:gd name="connsiteX2058" fmla="*/ 11245808 w 12191990"/>
              <a:gd name="connsiteY2058" fmla="*/ 364129 h 6857994"/>
              <a:gd name="connsiteX2059" fmla="*/ 11245808 w 12191990"/>
              <a:gd name="connsiteY2059" fmla="*/ 379933 h 6857994"/>
              <a:gd name="connsiteX2060" fmla="*/ 11245808 w 12191990"/>
              <a:gd name="connsiteY2060" fmla="*/ 395203 h 6857994"/>
              <a:gd name="connsiteX2061" fmla="*/ 11245809 w 12191990"/>
              <a:gd name="connsiteY2061" fmla="*/ 395203 h 6857994"/>
              <a:gd name="connsiteX2062" fmla="*/ 11245809 w 12191990"/>
              <a:gd name="connsiteY2062" fmla="*/ 395207 h 6857994"/>
              <a:gd name="connsiteX2063" fmla="*/ 11248193 w 12191990"/>
              <a:gd name="connsiteY2063" fmla="*/ 395207 h 6857994"/>
              <a:gd name="connsiteX2064" fmla="*/ 11250083 w 12191990"/>
              <a:gd name="connsiteY2064" fmla="*/ 395207 h 6857994"/>
              <a:gd name="connsiteX2065" fmla="*/ 11252467 w 12191990"/>
              <a:gd name="connsiteY2065" fmla="*/ 395207 h 6857994"/>
              <a:gd name="connsiteX2066" fmla="*/ 11254852 w 12191990"/>
              <a:gd name="connsiteY2066" fmla="*/ 395207 h 6857994"/>
              <a:gd name="connsiteX2067" fmla="*/ 11254852 w 12191990"/>
              <a:gd name="connsiteY2067" fmla="*/ 379937 h 6857994"/>
              <a:gd name="connsiteX2068" fmla="*/ 11254852 w 12191990"/>
              <a:gd name="connsiteY2068" fmla="*/ 364133 h 6857994"/>
              <a:gd name="connsiteX2069" fmla="*/ 11254852 w 12191990"/>
              <a:gd name="connsiteY2069" fmla="*/ 348411 h 6857994"/>
              <a:gd name="connsiteX2070" fmla="*/ 11254852 w 12191990"/>
              <a:gd name="connsiteY2070" fmla="*/ 332606 h 6857994"/>
              <a:gd name="connsiteX2071" fmla="*/ 11260113 w 12191990"/>
              <a:gd name="connsiteY2071" fmla="*/ 332606 h 6857994"/>
              <a:gd name="connsiteX2072" fmla="*/ 11265374 w 12191990"/>
              <a:gd name="connsiteY2072" fmla="*/ 332606 h 6857994"/>
              <a:gd name="connsiteX2073" fmla="*/ 11270142 w 12191990"/>
              <a:gd name="connsiteY2073" fmla="*/ 332606 h 6857994"/>
              <a:gd name="connsiteX2074" fmla="*/ 11275404 w 12191990"/>
              <a:gd name="connsiteY2074" fmla="*/ 332606 h 6857994"/>
              <a:gd name="connsiteX2075" fmla="*/ 11275404 w 12191990"/>
              <a:gd name="connsiteY2075" fmla="*/ 330219 h 6857994"/>
              <a:gd name="connsiteX2076" fmla="*/ 11275404 w 12191990"/>
              <a:gd name="connsiteY2076" fmla="*/ 327832 h 6857994"/>
              <a:gd name="connsiteX2077" fmla="*/ 11275404 w 12191990"/>
              <a:gd name="connsiteY2077" fmla="*/ 325939 h 6857994"/>
              <a:gd name="connsiteX2078" fmla="*/ 11275404 w 12191990"/>
              <a:gd name="connsiteY2078" fmla="*/ 323552 h 6857994"/>
              <a:gd name="connsiteX2079" fmla="*/ 11275403 w 12191990"/>
              <a:gd name="connsiteY2079" fmla="*/ 323552 h 6857994"/>
              <a:gd name="connsiteX2080" fmla="*/ 11275403 w 12191990"/>
              <a:gd name="connsiteY2080" fmla="*/ 323548 h 6857994"/>
              <a:gd name="connsiteX2081" fmla="*/ 11262989 w 12191990"/>
              <a:gd name="connsiteY2081" fmla="*/ 323548 h 6857994"/>
              <a:gd name="connsiteX2082" fmla="*/ 11250082 w 12191990"/>
              <a:gd name="connsiteY2082" fmla="*/ 323548 h 6857994"/>
              <a:gd name="connsiteX2083" fmla="*/ 11237669 w 12191990"/>
              <a:gd name="connsiteY2083" fmla="*/ 323548 h 6857994"/>
              <a:gd name="connsiteX2084" fmla="*/ 10576192 w 12191990"/>
              <a:gd name="connsiteY2084" fmla="*/ 304607 h 6857994"/>
              <a:gd name="connsiteX2085" fmla="*/ 10584178 w 12191990"/>
              <a:gd name="connsiteY2085" fmla="*/ 311656 h 6857994"/>
              <a:gd name="connsiteX2086" fmla="*/ 10591717 w 12191990"/>
              <a:gd name="connsiteY2086" fmla="*/ 318705 h 6857994"/>
              <a:gd name="connsiteX2087" fmla="*/ 10599703 w 12191990"/>
              <a:gd name="connsiteY2087" fmla="*/ 325775 h 6857994"/>
              <a:gd name="connsiteX2088" fmla="*/ 10607710 w 12191990"/>
              <a:gd name="connsiteY2088" fmla="*/ 332845 h 6857994"/>
              <a:gd name="connsiteX2089" fmla="*/ 10615718 w 12191990"/>
              <a:gd name="connsiteY2089" fmla="*/ 339894 h 6857994"/>
              <a:gd name="connsiteX2090" fmla="*/ 10623725 w 12191990"/>
              <a:gd name="connsiteY2090" fmla="*/ 346964 h 6857994"/>
              <a:gd name="connsiteX2091" fmla="*/ 10631711 w 12191990"/>
              <a:gd name="connsiteY2091" fmla="*/ 354013 h 6857994"/>
              <a:gd name="connsiteX2092" fmla="*/ 10638718 w 12191990"/>
              <a:gd name="connsiteY2092" fmla="*/ 360181 h 6857994"/>
              <a:gd name="connsiteX2093" fmla="*/ 10639716 w 12191990"/>
              <a:gd name="connsiteY2093" fmla="*/ 361059 h 6857994"/>
              <a:gd name="connsiteX2094" fmla="*/ 10631482 w 12191990"/>
              <a:gd name="connsiteY2094" fmla="*/ 364766 h 6857994"/>
              <a:gd name="connsiteX2095" fmla="*/ 10630305 w 12191990"/>
              <a:gd name="connsiteY2095" fmla="*/ 365296 h 6857994"/>
              <a:gd name="connsiteX2096" fmla="*/ 10620892 w 12191990"/>
              <a:gd name="connsiteY2096" fmla="*/ 369065 h 6857994"/>
              <a:gd name="connsiteX2097" fmla="*/ 10611479 w 12191990"/>
              <a:gd name="connsiteY2097" fmla="*/ 372835 h 6857994"/>
              <a:gd name="connsiteX2098" fmla="*/ 10602066 w 12191990"/>
              <a:gd name="connsiteY2098" fmla="*/ 376583 h 6857994"/>
              <a:gd name="connsiteX2099" fmla="*/ 10592653 w 12191990"/>
              <a:gd name="connsiteY2099" fmla="*/ 380821 h 6857994"/>
              <a:gd name="connsiteX2100" fmla="*/ 10583240 w 12191990"/>
              <a:gd name="connsiteY2100" fmla="*/ 384590 h 6857994"/>
              <a:gd name="connsiteX2101" fmla="*/ 10574296 w 12191990"/>
              <a:gd name="connsiteY2101" fmla="*/ 388359 h 6857994"/>
              <a:gd name="connsiteX2102" fmla="*/ 10566060 w 12191990"/>
              <a:gd name="connsiteY2102" fmla="*/ 391657 h 6857994"/>
              <a:gd name="connsiteX2103" fmla="*/ 10564885 w 12191990"/>
              <a:gd name="connsiteY2103" fmla="*/ 392128 h 6857994"/>
              <a:gd name="connsiteX2104" fmla="*/ 10566113 w 12191990"/>
              <a:gd name="connsiteY2104" fmla="*/ 382648 h 6857994"/>
              <a:gd name="connsiteX2105" fmla="*/ 10566289 w 12191990"/>
              <a:gd name="connsiteY2105" fmla="*/ 381293 h 6857994"/>
              <a:gd name="connsiteX2106" fmla="*/ 10567695 w 12191990"/>
              <a:gd name="connsiteY2106" fmla="*/ 370475 h 6857994"/>
              <a:gd name="connsiteX2107" fmla="*/ 10569122 w 12191990"/>
              <a:gd name="connsiteY2107" fmla="*/ 359209 h 6857994"/>
              <a:gd name="connsiteX2108" fmla="*/ 10570527 w 12191990"/>
              <a:gd name="connsiteY2108" fmla="*/ 348370 h 6857994"/>
              <a:gd name="connsiteX2109" fmla="*/ 10571933 w 12191990"/>
              <a:gd name="connsiteY2109" fmla="*/ 337552 h 6857994"/>
              <a:gd name="connsiteX2110" fmla="*/ 10573360 w 12191990"/>
              <a:gd name="connsiteY2110" fmla="*/ 326244 h 6857994"/>
              <a:gd name="connsiteX2111" fmla="*/ 10574765 w 12191990"/>
              <a:gd name="connsiteY2111" fmla="*/ 315426 h 6857994"/>
              <a:gd name="connsiteX2112" fmla="*/ 10576192 w 12191990"/>
              <a:gd name="connsiteY2112" fmla="*/ 304607 h 6857994"/>
              <a:gd name="connsiteX2113" fmla="*/ 10572890 w 12191990"/>
              <a:gd name="connsiteY2113" fmla="*/ 304118 h 6857994"/>
              <a:gd name="connsiteX2114" fmla="*/ 10571641 w 12191990"/>
              <a:gd name="connsiteY2114" fmla="*/ 313598 h 6857994"/>
              <a:gd name="connsiteX2115" fmla="*/ 10571463 w 12191990"/>
              <a:gd name="connsiteY2115" fmla="*/ 314953 h 6857994"/>
              <a:gd name="connsiteX2116" fmla="*/ 10570058 w 12191990"/>
              <a:gd name="connsiteY2116" fmla="*/ 325771 h 6857994"/>
              <a:gd name="connsiteX2117" fmla="*/ 10568652 w 12191990"/>
              <a:gd name="connsiteY2117" fmla="*/ 336611 h 6857994"/>
              <a:gd name="connsiteX2118" fmla="*/ 10567225 w 12191990"/>
              <a:gd name="connsiteY2118" fmla="*/ 347429 h 6857994"/>
              <a:gd name="connsiteX2119" fmla="*/ 10565820 w 12191990"/>
              <a:gd name="connsiteY2119" fmla="*/ 358247 h 6857994"/>
              <a:gd name="connsiteX2120" fmla="*/ 10564393 w 12191990"/>
              <a:gd name="connsiteY2120" fmla="*/ 369065 h 6857994"/>
              <a:gd name="connsiteX2121" fmla="*/ 10563009 w 12191990"/>
              <a:gd name="connsiteY2121" fmla="*/ 379884 h 6857994"/>
              <a:gd name="connsiteX2122" fmla="*/ 10561582 w 12191990"/>
              <a:gd name="connsiteY2122" fmla="*/ 390702 h 6857994"/>
              <a:gd name="connsiteX2123" fmla="*/ 10555470 w 12191990"/>
              <a:gd name="connsiteY2123" fmla="*/ 383653 h 6857994"/>
              <a:gd name="connsiteX2124" fmla="*/ 10549826 w 12191990"/>
              <a:gd name="connsiteY2124" fmla="*/ 376583 h 6857994"/>
              <a:gd name="connsiteX2125" fmla="*/ 10543693 w 12191990"/>
              <a:gd name="connsiteY2125" fmla="*/ 369065 h 6857994"/>
              <a:gd name="connsiteX2126" fmla="*/ 10538050 w 12191990"/>
              <a:gd name="connsiteY2126" fmla="*/ 361995 h 6857994"/>
              <a:gd name="connsiteX2127" fmla="*/ 10531938 w 12191990"/>
              <a:gd name="connsiteY2127" fmla="*/ 354946 h 6857994"/>
              <a:gd name="connsiteX2128" fmla="*/ 10526273 w 12191990"/>
              <a:gd name="connsiteY2128" fmla="*/ 347429 h 6857994"/>
              <a:gd name="connsiteX2129" fmla="*/ 10520161 w 12191990"/>
              <a:gd name="connsiteY2129" fmla="*/ 340380 h 6857994"/>
              <a:gd name="connsiteX2130" fmla="*/ 10515223 w 12191990"/>
              <a:gd name="connsiteY2130" fmla="*/ 334194 h 6857994"/>
              <a:gd name="connsiteX2131" fmla="*/ 10514520 w 12191990"/>
              <a:gd name="connsiteY2131" fmla="*/ 333313 h 6857994"/>
              <a:gd name="connsiteX2132" fmla="*/ 10521589 w 12191990"/>
              <a:gd name="connsiteY2132" fmla="*/ 329545 h 6857994"/>
              <a:gd name="connsiteX2133" fmla="*/ 10529106 w 12191990"/>
              <a:gd name="connsiteY2133" fmla="*/ 325775 h 6857994"/>
              <a:gd name="connsiteX2134" fmla="*/ 10536155 w 12191990"/>
              <a:gd name="connsiteY2134" fmla="*/ 322006 h 6857994"/>
              <a:gd name="connsiteX2135" fmla="*/ 10543694 w 12191990"/>
              <a:gd name="connsiteY2135" fmla="*/ 318705 h 6857994"/>
              <a:gd name="connsiteX2136" fmla="*/ 10550764 w 12191990"/>
              <a:gd name="connsiteY2136" fmla="*/ 314957 h 6857994"/>
              <a:gd name="connsiteX2137" fmla="*/ 10558282 w 12191990"/>
              <a:gd name="connsiteY2137" fmla="*/ 311188 h 6857994"/>
              <a:gd name="connsiteX2138" fmla="*/ 10565352 w 12191990"/>
              <a:gd name="connsiteY2138" fmla="*/ 307887 h 6857994"/>
              <a:gd name="connsiteX2139" fmla="*/ 10491920 w 12191990"/>
              <a:gd name="connsiteY2139" fmla="*/ 283892 h 6857994"/>
              <a:gd name="connsiteX2140" fmla="*/ 10489872 w 12191990"/>
              <a:gd name="connsiteY2140" fmla="*/ 291709 h 6857994"/>
              <a:gd name="connsiteX2141" fmla="*/ 10489579 w 12191990"/>
              <a:gd name="connsiteY2141" fmla="*/ 292827 h 6857994"/>
              <a:gd name="connsiteX2142" fmla="*/ 10487216 w 12191990"/>
              <a:gd name="connsiteY2142" fmla="*/ 301771 h 6857994"/>
              <a:gd name="connsiteX2143" fmla="*/ 10484852 w 12191990"/>
              <a:gd name="connsiteY2143" fmla="*/ 310247 h 6857994"/>
              <a:gd name="connsiteX2144" fmla="*/ 10482509 w 12191990"/>
              <a:gd name="connsiteY2144" fmla="*/ 319170 h 6857994"/>
              <a:gd name="connsiteX2145" fmla="*/ 10480145 w 12191990"/>
              <a:gd name="connsiteY2145" fmla="*/ 327667 h 6857994"/>
              <a:gd name="connsiteX2146" fmla="*/ 10477781 w 12191990"/>
              <a:gd name="connsiteY2146" fmla="*/ 336611 h 6857994"/>
              <a:gd name="connsiteX2147" fmla="*/ 10475439 w 12191990"/>
              <a:gd name="connsiteY2147" fmla="*/ 345065 h 6857994"/>
              <a:gd name="connsiteX2148" fmla="*/ 10473389 w 12191990"/>
              <a:gd name="connsiteY2148" fmla="*/ 352891 h 6857994"/>
              <a:gd name="connsiteX2149" fmla="*/ 10473097 w 12191990"/>
              <a:gd name="connsiteY2149" fmla="*/ 354005 h 6857994"/>
              <a:gd name="connsiteX2150" fmla="*/ 10473097 w 12191990"/>
              <a:gd name="connsiteY2150" fmla="*/ 348370 h 6857994"/>
              <a:gd name="connsiteX2151" fmla="*/ 10473097 w 12191990"/>
              <a:gd name="connsiteY2151" fmla="*/ 342727 h 6857994"/>
              <a:gd name="connsiteX2152" fmla="*/ 10473097 w 12191990"/>
              <a:gd name="connsiteY2152" fmla="*/ 337083 h 6857994"/>
              <a:gd name="connsiteX2153" fmla="*/ 10473097 w 12191990"/>
              <a:gd name="connsiteY2153" fmla="*/ 331419 h 6857994"/>
              <a:gd name="connsiteX2154" fmla="*/ 10473097 w 12191990"/>
              <a:gd name="connsiteY2154" fmla="*/ 325775 h 6857994"/>
              <a:gd name="connsiteX2155" fmla="*/ 10473097 w 12191990"/>
              <a:gd name="connsiteY2155" fmla="*/ 320132 h 6857994"/>
              <a:gd name="connsiteX2156" fmla="*/ 10473566 w 12191990"/>
              <a:gd name="connsiteY2156" fmla="*/ 314489 h 6857994"/>
              <a:gd name="connsiteX2157" fmla="*/ 10473566 w 12191990"/>
              <a:gd name="connsiteY2157" fmla="*/ 308824 h 6857994"/>
              <a:gd name="connsiteX2158" fmla="*/ 10475440 w 12191990"/>
              <a:gd name="connsiteY2158" fmla="*/ 305992 h 6857994"/>
              <a:gd name="connsiteX2159" fmla="*/ 10477782 w 12191990"/>
              <a:gd name="connsiteY2159" fmla="*/ 302712 h 6857994"/>
              <a:gd name="connsiteX2160" fmla="*/ 10480146 w 12191990"/>
              <a:gd name="connsiteY2160" fmla="*/ 299411 h 6857994"/>
              <a:gd name="connsiteX2161" fmla="*/ 10482510 w 12191990"/>
              <a:gd name="connsiteY2161" fmla="*/ 296579 h 6857994"/>
              <a:gd name="connsiteX2162" fmla="*/ 10484853 w 12191990"/>
              <a:gd name="connsiteY2162" fmla="*/ 293299 h 6857994"/>
              <a:gd name="connsiteX2163" fmla="*/ 10487217 w 12191990"/>
              <a:gd name="connsiteY2163" fmla="*/ 290467 h 6857994"/>
              <a:gd name="connsiteX2164" fmla="*/ 10489580 w 12191990"/>
              <a:gd name="connsiteY2164" fmla="*/ 287166 h 6857994"/>
              <a:gd name="connsiteX2165" fmla="*/ 10495692 w 12191990"/>
              <a:gd name="connsiteY2165" fmla="*/ 282481 h 6857994"/>
              <a:gd name="connsiteX2166" fmla="*/ 10497333 w 12191990"/>
              <a:gd name="connsiteY2166" fmla="*/ 287829 h 6857994"/>
              <a:gd name="connsiteX2167" fmla="*/ 10497567 w 12191990"/>
              <a:gd name="connsiteY2167" fmla="*/ 288593 h 6857994"/>
              <a:gd name="connsiteX2168" fmla="*/ 10497690 w 12191990"/>
              <a:gd name="connsiteY2168" fmla="*/ 289119 h 6857994"/>
              <a:gd name="connsiteX2169" fmla="*/ 10498815 w 12191990"/>
              <a:gd name="connsiteY2169" fmla="*/ 293941 h 6857994"/>
              <a:gd name="connsiteX2170" fmla="*/ 10498993 w 12191990"/>
              <a:gd name="connsiteY2170" fmla="*/ 294705 h 6857994"/>
              <a:gd name="connsiteX2171" fmla="*/ 10500867 w 12191990"/>
              <a:gd name="connsiteY2171" fmla="*/ 300838 h 6857994"/>
              <a:gd name="connsiteX2172" fmla="*/ 10502742 w 12191990"/>
              <a:gd name="connsiteY2172" fmla="*/ 306950 h 6857994"/>
              <a:gd name="connsiteX2173" fmla="*/ 10504189 w 12191990"/>
              <a:gd name="connsiteY2173" fmla="*/ 311973 h 6857994"/>
              <a:gd name="connsiteX2174" fmla="*/ 10504399 w 12191990"/>
              <a:gd name="connsiteY2174" fmla="*/ 312704 h 6857994"/>
              <a:gd name="connsiteX2175" fmla="*/ 10504636 w 12191990"/>
              <a:gd name="connsiteY2175" fmla="*/ 313526 h 6857994"/>
              <a:gd name="connsiteX2176" fmla="*/ 10504636 w 12191990"/>
              <a:gd name="connsiteY2176" fmla="*/ 313528 h 6857994"/>
              <a:gd name="connsiteX2177" fmla="*/ 10504637 w 12191990"/>
              <a:gd name="connsiteY2177" fmla="*/ 313530 h 6857994"/>
              <a:gd name="connsiteX2178" fmla="*/ 10505532 w 12191990"/>
              <a:gd name="connsiteY2178" fmla="*/ 316459 h 6857994"/>
              <a:gd name="connsiteX2179" fmla="*/ 10506276 w 12191990"/>
              <a:gd name="connsiteY2179" fmla="*/ 318893 h 6857994"/>
              <a:gd name="connsiteX2180" fmla="*/ 10506510 w 12191990"/>
              <a:gd name="connsiteY2180" fmla="*/ 319659 h 6857994"/>
              <a:gd name="connsiteX2181" fmla="*/ 10507915 w 12191990"/>
              <a:gd name="connsiteY2181" fmla="*/ 325771 h 6857994"/>
              <a:gd name="connsiteX2182" fmla="*/ 10507916 w 12191990"/>
              <a:gd name="connsiteY2182" fmla="*/ 325775 h 6857994"/>
              <a:gd name="connsiteX2183" fmla="*/ 10507916 w 12191990"/>
              <a:gd name="connsiteY2183" fmla="*/ 325775 h 6857994"/>
              <a:gd name="connsiteX2184" fmla="*/ 10509790 w 12191990"/>
              <a:gd name="connsiteY2184" fmla="*/ 331883 h 6857994"/>
              <a:gd name="connsiteX2185" fmla="*/ 10505573 w 12191990"/>
              <a:gd name="connsiteY2185" fmla="*/ 335652 h 6857994"/>
              <a:gd name="connsiteX2186" fmla="*/ 10500866 w 12191990"/>
              <a:gd name="connsiteY2186" fmla="*/ 339422 h 6857994"/>
              <a:gd name="connsiteX2187" fmla="*/ 10496629 w 12191990"/>
              <a:gd name="connsiteY2187" fmla="*/ 343191 h 6857994"/>
              <a:gd name="connsiteX2188" fmla="*/ 10491922 w 12191990"/>
              <a:gd name="connsiteY2188" fmla="*/ 346960 h 6857994"/>
              <a:gd name="connsiteX2189" fmla="*/ 10487684 w 12191990"/>
              <a:gd name="connsiteY2189" fmla="*/ 350708 h 6857994"/>
              <a:gd name="connsiteX2190" fmla="*/ 10482978 w 12191990"/>
              <a:gd name="connsiteY2190" fmla="*/ 354478 h 6857994"/>
              <a:gd name="connsiteX2191" fmla="*/ 10478740 w 12191990"/>
              <a:gd name="connsiteY2191" fmla="*/ 358247 h 6857994"/>
              <a:gd name="connsiteX2192" fmla="*/ 10474036 w 12191990"/>
              <a:gd name="connsiteY2192" fmla="*/ 361993 h 6857994"/>
              <a:gd name="connsiteX2193" fmla="*/ 10476513 w 12191990"/>
              <a:gd name="connsiteY2193" fmla="*/ 353371 h 6857994"/>
              <a:gd name="connsiteX2194" fmla="*/ 10476867 w 12191990"/>
              <a:gd name="connsiteY2194" fmla="*/ 352139 h 6857994"/>
              <a:gd name="connsiteX2195" fmla="*/ 10479678 w 12191990"/>
              <a:gd name="connsiteY2195" fmla="*/ 342258 h 6857994"/>
              <a:gd name="connsiteX2196" fmla="*/ 10482042 w 12191990"/>
              <a:gd name="connsiteY2196" fmla="*/ 331887 h 6857994"/>
              <a:gd name="connsiteX2197" fmla="*/ 10484853 w 12191990"/>
              <a:gd name="connsiteY2197" fmla="*/ 322006 h 6857994"/>
              <a:gd name="connsiteX2198" fmla="*/ 10487685 w 12191990"/>
              <a:gd name="connsiteY2198" fmla="*/ 312125 h 6857994"/>
              <a:gd name="connsiteX2199" fmla="*/ 10490028 w 12191990"/>
              <a:gd name="connsiteY2199" fmla="*/ 302243 h 6857994"/>
              <a:gd name="connsiteX2200" fmla="*/ 10492860 w 12191990"/>
              <a:gd name="connsiteY2200" fmla="*/ 292362 h 6857994"/>
              <a:gd name="connsiteX2201" fmla="*/ 10495692 w 12191990"/>
              <a:gd name="connsiteY2201" fmla="*/ 282481 h 6857994"/>
              <a:gd name="connsiteX2202" fmla="*/ 10662314 w 12191990"/>
              <a:gd name="connsiteY2202" fmla="*/ 274474 h 6857994"/>
              <a:gd name="connsiteX2203" fmla="*/ 10669853 w 12191990"/>
              <a:gd name="connsiteY2203" fmla="*/ 282481 h 6857994"/>
              <a:gd name="connsiteX2204" fmla="*/ 10676902 w 12191990"/>
              <a:gd name="connsiteY2204" fmla="*/ 290467 h 6857994"/>
              <a:gd name="connsiteX2205" fmla="*/ 10684441 w 12191990"/>
              <a:gd name="connsiteY2205" fmla="*/ 298474 h 6857994"/>
              <a:gd name="connsiteX2206" fmla="*/ 10691958 w 12191990"/>
              <a:gd name="connsiteY2206" fmla="*/ 306481 h 6857994"/>
              <a:gd name="connsiteX2207" fmla="*/ 10699007 w 12191990"/>
              <a:gd name="connsiteY2207" fmla="*/ 314020 h 6857994"/>
              <a:gd name="connsiteX2208" fmla="*/ 10706546 w 12191990"/>
              <a:gd name="connsiteY2208" fmla="*/ 322006 h 6857994"/>
              <a:gd name="connsiteX2209" fmla="*/ 10714085 w 12191990"/>
              <a:gd name="connsiteY2209" fmla="*/ 330013 h 6857994"/>
              <a:gd name="connsiteX2210" fmla="*/ 10720253 w 12191990"/>
              <a:gd name="connsiteY2210" fmla="*/ 337019 h 6857994"/>
              <a:gd name="connsiteX2211" fmla="*/ 10721131 w 12191990"/>
              <a:gd name="connsiteY2211" fmla="*/ 338017 h 6857994"/>
              <a:gd name="connsiteX2212" fmla="*/ 10712897 w 12191990"/>
              <a:gd name="connsiteY2212" fmla="*/ 340085 h 6857994"/>
              <a:gd name="connsiteX2213" fmla="*/ 10711720 w 12191990"/>
              <a:gd name="connsiteY2213" fmla="*/ 340380 h 6857994"/>
              <a:gd name="connsiteX2214" fmla="*/ 10702307 w 12191990"/>
              <a:gd name="connsiteY2214" fmla="*/ 343191 h 6857994"/>
              <a:gd name="connsiteX2215" fmla="*/ 10692426 w 12191990"/>
              <a:gd name="connsiteY2215" fmla="*/ 346023 h 6857994"/>
              <a:gd name="connsiteX2216" fmla="*/ 10683034 w 12191990"/>
              <a:gd name="connsiteY2216" fmla="*/ 348834 h 6857994"/>
              <a:gd name="connsiteX2217" fmla="*/ 10673600 w 12191990"/>
              <a:gd name="connsiteY2217" fmla="*/ 351177 h 6857994"/>
              <a:gd name="connsiteX2218" fmla="*/ 10663718 w 12191990"/>
              <a:gd name="connsiteY2218" fmla="*/ 354009 h 6857994"/>
              <a:gd name="connsiteX2219" fmla="*/ 10654305 w 12191990"/>
              <a:gd name="connsiteY2219" fmla="*/ 356842 h 6857994"/>
              <a:gd name="connsiteX2220" fmla="*/ 10646070 w 12191990"/>
              <a:gd name="connsiteY2220" fmla="*/ 358910 h 6857994"/>
              <a:gd name="connsiteX2221" fmla="*/ 10644895 w 12191990"/>
              <a:gd name="connsiteY2221" fmla="*/ 359205 h 6857994"/>
              <a:gd name="connsiteX2222" fmla="*/ 10646789 w 12191990"/>
              <a:gd name="connsiteY2222" fmla="*/ 348838 h 6857994"/>
              <a:gd name="connsiteX2223" fmla="*/ 10649131 w 12191990"/>
              <a:gd name="connsiteY2223" fmla="*/ 338020 h 6857994"/>
              <a:gd name="connsiteX2224" fmla="*/ 10651495 w 12191990"/>
              <a:gd name="connsiteY2224" fmla="*/ 327671 h 6857994"/>
              <a:gd name="connsiteX2225" fmla="*/ 10653391 w 12191990"/>
              <a:gd name="connsiteY2225" fmla="*/ 316831 h 6857994"/>
              <a:gd name="connsiteX2226" fmla="*/ 10655733 w 12191990"/>
              <a:gd name="connsiteY2226" fmla="*/ 306481 h 6857994"/>
              <a:gd name="connsiteX2227" fmla="*/ 10658076 w 12191990"/>
              <a:gd name="connsiteY2227" fmla="*/ 295642 h 6857994"/>
              <a:gd name="connsiteX2228" fmla="*/ 10659971 w 12191990"/>
              <a:gd name="connsiteY2228" fmla="*/ 285292 h 6857994"/>
              <a:gd name="connsiteX2229" fmla="*/ 10662314 w 12191990"/>
              <a:gd name="connsiteY2229" fmla="*/ 274474 h 6857994"/>
              <a:gd name="connsiteX2230" fmla="*/ 10659032 w 12191990"/>
              <a:gd name="connsiteY2230" fmla="*/ 273517 h 6857994"/>
              <a:gd name="connsiteX2231" fmla="*/ 10657375 w 12191990"/>
              <a:gd name="connsiteY2231" fmla="*/ 282996 h 6857994"/>
              <a:gd name="connsiteX2232" fmla="*/ 10657138 w 12191990"/>
              <a:gd name="connsiteY2232" fmla="*/ 284351 h 6857994"/>
              <a:gd name="connsiteX2233" fmla="*/ 10654774 w 12191990"/>
              <a:gd name="connsiteY2233" fmla="*/ 294701 h 6857994"/>
              <a:gd name="connsiteX2234" fmla="*/ 10652431 w 12191990"/>
              <a:gd name="connsiteY2234" fmla="*/ 305519 h 6857994"/>
              <a:gd name="connsiteX2235" fmla="*/ 10650557 w 12191990"/>
              <a:gd name="connsiteY2235" fmla="*/ 316359 h 6857994"/>
              <a:gd name="connsiteX2236" fmla="*/ 10648193 w 12191990"/>
              <a:gd name="connsiteY2236" fmla="*/ 326708 h 6857994"/>
              <a:gd name="connsiteX2237" fmla="*/ 10645851 w 12191990"/>
              <a:gd name="connsiteY2237" fmla="*/ 337548 h 6857994"/>
              <a:gd name="connsiteX2238" fmla="*/ 10643977 w 12191990"/>
              <a:gd name="connsiteY2238" fmla="*/ 347897 h 6857994"/>
              <a:gd name="connsiteX2239" fmla="*/ 10641592 w 12191990"/>
              <a:gd name="connsiteY2239" fmla="*/ 358716 h 6857994"/>
              <a:gd name="connsiteX2240" fmla="*/ 10633606 w 12191990"/>
              <a:gd name="connsiteY2240" fmla="*/ 351667 h 6857994"/>
              <a:gd name="connsiteX2241" fmla="*/ 10625598 w 12191990"/>
              <a:gd name="connsiteY2241" fmla="*/ 344597 h 6857994"/>
              <a:gd name="connsiteX2242" fmla="*/ 10617612 w 12191990"/>
              <a:gd name="connsiteY2242" fmla="*/ 337548 h 6857994"/>
              <a:gd name="connsiteX2243" fmla="*/ 10609583 w 12191990"/>
              <a:gd name="connsiteY2243" fmla="*/ 330009 h 6857994"/>
              <a:gd name="connsiteX2244" fmla="*/ 10602066 w 12191990"/>
              <a:gd name="connsiteY2244" fmla="*/ 322939 h 6857994"/>
              <a:gd name="connsiteX2245" fmla="*/ 10594059 w 12191990"/>
              <a:gd name="connsiteY2245" fmla="*/ 315890 h 6857994"/>
              <a:gd name="connsiteX2246" fmla="*/ 10586072 w 12191990"/>
              <a:gd name="connsiteY2246" fmla="*/ 308820 h 6857994"/>
              <a:gd name="connsiteX2247" fmla="*/ 10579066 w 12191990"/>
              <a:gd name="connsiteY2247" fmla="*/ 302652 h 6857994"/>
              <a:gd name="connsiteX2248" fmla="*/ 10578069 w 12191990"/>
              <a:gd name="connsiteY2248" fmla="*/ 301774 h 6857994"/>
              <a:gd name="connsiteX2249" fmla="*/ 10587948 w 12191990"/>
              <a:gd name="connsiteY2249" fmla="*/ 298474 h 6857994"/>
              <a:gd name="connsiteX2250" fmla="*/ 10598297 w 12191990"/>
              <a:gd name="connsiteY2250" fmla="*/ 294705 h 6857994"/>
              <a:gd name="connsiteX2251" fmla="*/ 10608669 w 12191990"/>
              <a:gd name="connsiteY2251" fmla="*/ 291425 h 6857994"/>
              <a:gd name="connsiteX2252" fmla="*/ 10618550 w 12191990"/>
              <a:gd name="connsiteY2252" fmla="*/ 287656 h 6857994"/>
              <a:gd name="connsiteX2253" fmla="*/ 10628900 w 12191990"/>
              <a:gd name="connsiteY2253" fmla="*/ 284355 h 6857994"/>
              <a:gd name="connsiteX2254" fmla="*/ 10638782 w 12191990"/>
              <a:gd name="connsiteY2254" fmla="*/ 280586 h 6857994"/>
              <a:gd name="connsiteX2255" fmla="*/ 10649131 w 12191990"/>
              <a:gd name="connsiteY2255" fmla="*/ 277285 h 6857994"/>
              <a:gd name="connsiteX2256" fmla="*/ 10657796 w 12191990"/>
              <a:gd name="connsiteY2256" fmla="*/ 273987 h 6857994"/>
              <a:gd name="connsiteX2257" fmla="*/ 10538051 w 12191990"/>
              <a:gd name="connsiteY2257" fmla="*/ 266467 h 6857994"/>
              <a:gd name="connsiteX2258" fmla="*/ 10542289 w 12191990"/>
              <a:gd name="connsiteY2258" fmla="*/ 270705 h 6857994"/>
              <a:gd name="connsiteX2259" fmla="*/ 10546526 w 12191990"/>
              <a:gd name="connsiteY2259" fmla="*/ 274942 h 6857994"/>
              <a:gd name="connsiteX2260" fmla="*/ 10550764 w 12191990"/>
              <a:gd name="connsiteY2260" fmla="*/ 279180 h 6857994"/>
              <a:gd name="connsiteX2261" fmla="*/ 10554981 w 12191990"/>
              <a:gd name="connsiteY2261" fmla="*/ 283397 h 6857994"/>
              <a:gd name="connsiteX2262" fmla="*/ 10559240 w 12191990"/>
              <a:gd name="connsiteY2262" fmla="*/ 288124 h 6857994"/>
              <a:gd name="connsiteX2263" fmla="*/ 10563478 w 12191990"/>
              <a:gd name="connsiteY2263" fmla="*/ 292362 h 6857994"/>
              <a:gd name="connsiteX2264" fmla="*/ 10567695 w 12191990"/>
              <a:gd name="connsiteY2264" fmla="*/ 296579 h 6857994"/>
              <a:gd name="connsiteX2265" fmla="*/ 10571930 w 12191990"/>
              <a:gd name="connsiteY2265" fmla="*/ 300835 h 6857994"/>
              <a:gd name="connsiteX2266" fmla="*/ 10564883 w 12191990"/>
              <a:gd name="connsiteY2266" fmla="*/ 304114 h 6857994"/>
              <a:gd name="connsiteX2267" fmla="*/ 10557812 w 12191990"/>
              <a:gd name="connsiteY2267" fmla="*/ 307883 h 6857994"/>
              <a:gd name="connsiteX2268" fmla="*/ 10550763 w 12191990"/>
              <a:gd name="connsiteY2268" fmla="*/ 311652 h 6857994"/>
              <a:gd name="connsiteX2269" fmla="*/ 10543225 w 12191990"/>
              <a:gd name="connsiteY2269" fmla="*/ 314953 h 6857994"/>
              <a:gd name="connsiteX2270" fmla="*/ 10536154 w 12191990"/>
              <a:gd name="connsiteY2270" fmla="*/ 318701 h 6857994"/>
              <a:gd name="connsiteX2271" fmla="*/ 10529105 w 12191990"/>
              <a:gd name="connsiteY2271" fmla="*/ 322002 h 6857994"/>
              <a:gd name="connsiteX2272" fmla="*/ 10522056 w 12191990"/>
              <a:gd name="connsiteY2272" fmla="*/ 325771 h 6857994"/>
              <a:gd name="connsiteX2273" fmla="*/ 10514989 w 12191990"/>
              <a:gd name="connsiteY2273" fmla="*/ 329071 h 6857994"/>
              <a:gd name="connsiteX2274" fmla="*/ 10517819 w 12191990"/>
              <a:gd name="connsiteY2274" fmla="*/ 321537 h 6857994"/>
              <a:gd name="connsiteX2275" fmla="*/ 10520630 w 12191990"/>
              <a:gd name="connsiteY2275" fmla="*/ 313530 h 6857994"/>
              <a:gd name="connsiteX2276" fmla="*/ 10523463 w 12191990"/>
              <a:gd name="connsiteY2276" fmla="*/ 305523 h 6857994"/>
              <a:gd name="connsiteX2277" fmla="*/ 10526274 w 12191990"/>
              <a:gd name="connsiteY2277" fmla="*/ 298006 h 6857994"/>
              <a:gd name="connsiteX2278" fmla="*/ 10529575 w 12191990"/>
              <a:gd name="connsiteY2278" fmla="*/ 289999 h 6857994"/>
              <a:gd name="connsiteX2279" fmla="*/ 10532386 w 12191990"/>
              <a:gd name="connsiteY2279" fmla="*/ 282013 h 6857994"/>
              <a:gd name="connsiteX2280" fmla="*/ 10535218 w 12191990"/>
              <a:gd name="connsiteY2280" fmla="*/ 274474 h 6857994"/>
              <a:gd name="connsiteX2281" fmla="*/ 10538051 w 12191990"/>
              <a:gd name="connsiteY2281" fmla="*/ 266467 h 6857994"/>
              <a:gd name="connsiteX2282" fmla="*/ 10534747 w 12191990"/>
              <a:gd name="connsiteY2282" fmla="*/ 265999 h 6857994"/>
              <a:gd name="connsiteX2283" fmla="*/ 10532289 w 12191990"/>
              <a:gd name="connsiteY2283" fmla="*/ 272572 h 6857994"/>
              <a:gd name="connsiteX2284" fmla="*/ 10531938 w 12191990"/>
              <a:gd name="connsiteY2284" fmla="*/ 273512 h 6857994"/>
              <a:gd name="connsiteX2285" fmla="*/ 10529105 w 12191990"/>
              <a:gd name="connsiteY2285" fmla="*/ 281519 h 6857994"/>
              <a:gd name="connsiteX2286" fmla="*/ 10526273 w 12191990"/>
              <a:gd name="connsiteY2286" fmla="*/ 289058 h 6857994"/>
              <a:gd name="connsiteX2287" fmla="*/ 10523462 w 12191990"/>
              <a:gd name="connsiteY2287" fmla="*/ 296575 h 6857994"/>
              <a:gd name="connsiteX2288" fmla="*/ 10520629 w 12191990"/>
              <a:gd name="connsiteY2288" fmla="*/ 304114 h 6857994"/>
              <a:gd name="connsiteX2289" fmla="*/ 10517818 w 12191990"/>
              <a:gd name="connsiteY2289" fmla="*/ 312121 h 6857994"/>
              <a:gd name="connsiteX2290" fmla="*/ 10514986 w 12191990"/>
              <a:gd name="connsiteY2290" fmla="*/ 319659 h 6857994"/>
              <a:gd name="connsiteX2291" fmla="*/ 10512175 w 12191990"/>
              <a:gd name="connsiteY2291" fmla="*/ 327198 h 6857994"/>
              <a:gd name="connsiteX2292" fmla="*/ 10510279 w 12191990"/>
              <a:gd name="connsiteY2292" fmla="*/ 321065 h 6857994"/>
              <a:gd name="connsiteX2293" fmla="*/ 10508405 w 12191990"/>
              <a:gd name="connsiteY2293" fmla="*/ 314953 h 6857994"/>
              <a:gd name="connsiteX2294" fmla="*/ 10506748 w 12191990"/>
              <a:gd name="connsiteY2294" fmla="*/ 309180 h 6857994"/>
              <a:gd name="connsiteX2295" fmla="*/ 10506511 w 12191990"/>
              <a:gd name="connsiteY2295" fmla="*/ 308355 h 6857994"/>
              <a:gd name="connsiteX2296" fmla="*/ 10504637 w 12191990"/>
              <a:gd name="connsiteY2296" fmla="*/ 302243 h 6857994"/>
              <a:gd name="connsiteX2297" fmla="*/ 10503210 w 12191990"/>
              <a:gd name="connsiteY2297" fmla="*/ 296110 h 6857994"/>
              <a:gd name="connsiteX2298" fmla="*/ 10503210 w 12191990"/>
              <a:gd name="connsiteY2298" fmla="*/ 296109 h 6857994"/>
              <a:gd name="connsiteX2299" fmla="*/ 10503209 w 12191990"/>
              <a:gd name="connsiteY2299" fmla="*/ 296106 h 6857994"/>
              <a:gd name="connsiteX2300" fmla="*/ 10501335 w 12191990"/>
              <a:gd name="connsiteY2300" fmla="*/ 289995 h 6857994"/>
              <a:gd name="connsiteX2301" fmla="*/ 10499461 w 12191990"/>
              <a:gd name="connsiteY2301" fmla="*/ 283393 h 6857994"/>
              <a:gd name="connsiteX2302" fmla="*/ 10497803 w 12191990"/>
              <a:gd name="connsiteY2302" fmla="*/ 278045 h 6857994"/>
              <a:gd name="connsiteX2303" fmla="*/ 10497567 w 12191990"/>
              <a:gd name="connsiteY2303" fmla="*/ 277285 h 6857994"/>
              <a:gd name="connsiteX2304" fmla="*/ 10502273 w 12191990"/>
              <a:gd name="connsiteY2304" fmla="*/ 275879 h 6857994"/>
              <a:gd name="connsiteX2305" fmla="*/ 10506979 w 12191990"/>
              <a:gd name="connsiteY2305" fmla="*/ 274474 h 6857994"/>
              <a:gd name="connsiteX2306" fmla="*/ 10511686 w 12191990"/>
              <a:gd name="connsiteY2306" fmla="*/ 273047 h 6857994"/>
              <a:gd name="connsiteX2307" fmla="*/ 10516392 w 12191990"/>
              <a:gd name="connsiteY2307" fmla="*/ 271642 h 6857994"/>
              <a:gd name="connsiteX2308" fmla="*/ 10521099 w 12191990"/>
              <a:gd name="connsiteY2308" fmla="*/ 270236 h 6857994"/>
              <a:gd name="connsiteX2309" fmla="*/ 10525805 w 12191990"/>
              <a:gd name="connsiteY2309" fmla="*/ 268831 h 6857994"/>
              <a:gd name="connsiteX2310" fmla="*/ 10530043 w 12191990"/>
              <a:gd name="connsiteY2310" fmla="*/ 267404 h 6857994"/>
              <a:gd name="connsiteX2311" fmla="*/ 10882581 w 12191990"/>
              <a:gd name="connsiteY2311" fmla="*/ 261293 h 6857994"/>
              <a:gd name="connsiteX2312" fmla="*/ 10883538 w 12191990"/>
              <a:gd name="connsiteY2312" fmla="*/ 262697 h 6857994"/>
              <a:gd name="connsiteX2313" fmla="*/ 10884476 w 12191990"/>
              <a:gd name="connsiteY2313" fmla="*/ 263634 h 6857994"/>
              <a:gd name="connsiteX2314" fmla="*/ 10884944 w 12191990"/>
              <a:gd name="connsiteY2314" fmla="*/ 265061 h 6857994"/>
              <a:gd name="connsiteX2315" fmla="*/ 10885881 w 12191990"/>
              <a:gd name="connsiteY2315" fmla="*/ 266467 h 6857994"/>
              <a:gd name="connsiteX2316" fmla="*/ 10886839 w 12191990"/>
              <a:gd name="connsiteY2316" fmla="*/ 267404 h 6857994"/>
              <a:gd name="connsiteX2317" fmla="*/ 10887776 w 12191990"/>
              <a:gd name="connsiteY2317" fmla="*/ 268831 h 6857994"/>
              <a:gd name="connsiteX2318" fmla="*/ 10888713 w 12191990"/>
              <a:gd name="connsiteY2318" fmla="*/ 270236 h 6857994"/>
              <a:gd name="connsiteX2319" fmla="*/ 10889650 w 12191990"/>
              <a:gd name="connsiteY2319" fmla="*/ 271642 h 6857994"/>
              <a:gd name="connsiteX2320" fmla="*/ 10889856 w 12191990"/>
              <a:gd name="connsiteY2320" fmla="*/ 272554 h 6857994"/>
              <a:gd name="connsiteX2321" fmla="*/ 10890608 w 12191990"/>
              <a:gd name="connsiteY2321" fmla="*/ 275875 h 6857994"/>
              <a:gd name="connsiteX2322" fmla="*/ 10890609 w 12191990"/>
              <a:gd name="connsiteY2322" fmla="*/ 275877 h 6857994"/>
              <a:gd name="connsiteX2323" fmla="*/ 10890609 w 12191990"/>
              <a:gd name="connsiteY2323" fmla="*/ 275879 h 6857994"/>
              <a:gd name="connsiteX2324" fmla="*/ 10892013 w 12191990"/>
              <a:gd name="connsiteY2324" fmla="*/ 280114 h 6857994"/>
              <a:gd name="connsiteX2325" fmla="*/ 10892950 w 12191990"/>
              <a:gd name="connsiteY2325" fmla="*/ 284820 h 6857994"/>
              <a:gd name="connsiteX2326" fmla="*/ 10892951 w 12191990"/>
              <a:gd name="connsiteY2326" fmla="*/ 284822 h 6857994"/>
              <a:gd name="connsiteX2327" fmla="*/ 10892951 w 12191990"/>
              <a:gd name="connsiteY2327" fmla="*/ 284824 h 6857994"/>
              <a:gd name="connsiteX2328" fmla="*/ 10893190 w 12191990"/>
              <a:gd name="connsiteY2328" fmla="*/ 285903 h 6857994"/>
              <a:gd name="connsiteX2329" fmla="*/ 10893887 w 12191990"/>
              <a:gd name="connsiteY2329" fmla="*/ 289058 h 6857994"/>
              <a:gd name="connsiteX2330" fmla="*/ 10893887 w 12191990"/>
              <a:gd name="connsiteY2330" fmla="*/ 289059 h 6857994"/>
              <a:gd name="connsiteX2331" fmla="*/ 10893888 w 12191990"/>
              <a:gd name="connsiteY2331" fmla="*/ 289062 h 6857994"/>
              <a:gd name="connsiteX2332" fmla="*/ 10895293 w 12191990"/>
              <a:gd name="connsiteY2332" fmla="*/ 293296 h 6857994"/>
              <a:gd name="connsiteX2333" fmla="*/ 10896251 w 12191990"/>
              <a:gd name="connsiteY2333" fmla="*/ 298002 h 6857994"/>
              <a:gd name="connsiteX2334" fmla="*/ 10896251 w 12191990"/>
              <a:gd name="connsiteY2334" fmla="*/ 298002 h 6857994"/>
              <a:gd name="connsiteX2335" fmla="*/ 10896252 w 12191990"/>
              <a:gd name="connsiteY2335" fmla="*/ 298006 h 6857994"/>
              <a:gd name="connsiteX2336" fmla="*/ 10897657 w 12191990"/>
              <a:gd name="connsiteY2336" fmla="*/ 302241 h 6857994"/>
              <a:gd name="connsiteX2337" fmla="*/ 10898594 w 12191990"/>
              <a:gd name="connsiteY2337" fmla="*/ 306477 h 6857994"/>
              <a:gd name="connsiteX2338" fmla="*/ 10896720 w 12191990"/>
              <a:gd name="connsiteY2338" fmla="*/ 300834 h 6857994"/>
              <a:gd name="connsiteX2339" fmla="*/ 10894377 w 12191990"/>
              <a:gd name="connsiteY2339" fmla="*/ 295191 h 6857994"/>
              <a:gd name="connsiteX2340" fmla="*/ 10892482 w 12191990"/>
              <a:gd name="connsiteY2340" fmla="*/ 289526 h 6857994"/>
              <a:gd name="connsiteX2341" fmla="*/ 10890608 w 12191990"/>
              <a:gd name="connsiteY2341" fmla="*/ 283883 h 6857994"/>
              <a:gd name="connsiteX2342" fmla="*/ 10888712 w 12191990"/>
              <a:gd name="connsiteY2342" fmla="*/ 278239 h 6857994"/>
              <a:gd name="connsiteX2343" fmla="*/ 10886349 w 12191990"/>
              <a:gd name="connsiteY2343" fmla="*/ 272596 h 6857994"/>
              <a:gd name="connsiteX2344" fmla="*/ 10884475 w 12191990"/>
              <a:gd name="connsiteY2344" fmla="*/ 266931 h 6857994"/>
              <a:gd name="connsiteX2345" fmla="*/ 10882816 w 12191990"/>
              <a:gd name="connsiteY2345" fmla="*/ 261993 h 6857994"/>
              <a:gd name="connsiteX2346" fmla="*/ 10755506 w 12191990"/>
              <a:gd name="connsiteY2346" fmla="*/ 260802 h 6857994"/>
              <a:gd name="connsiteX2347" fmla="*/ 10761149 w 12191990"/>
              <a:gd name="connsiteY2347" fmla="*/ 267872 h 6857994"/>
              <a:gd name="connsiteX2348" fmla="*/ 10766793 w 12191990"/>
              <a:gd name="connsiteY2348" fmla="*/ 274942 h 6857994"/>
              <a:gd name="connsiteX2349" fmla="*/ 10772458 w 12191990"/>
              <a:gd name="connsiteY2349" fmla="*/ 282013 h 6857994"/>
              <a:gd name="connsiteX2350" fmla="*/ 10778101 w 12191990"/>
              <a:gd name="connsiteY2350" fmla="*/ 289062 h 6857994"/>
              <a:gd name="connsiteX2351" fmla="*/ 10783745 w 12191990"/>
              <a:gd name="connsiteY2351" fmla="*/ 296110 h 6857994"/>
              <a:gd name="connsiteX2352" fmla="*/ 10789388 w 12191990"/>
              <a:gd name="connsiteY2352" fmla="*/ 303180 h 6857994"/>
              <a:gd name="connsiteX2353" fmla="*/ 10795053 w 12191990"/>
              <a:gd name="connsiteY2353" fmla="*/ 310251 h 6857994"/>
              <a:gd name="connsiteX2354" fmla="*/ 10799991 w 12191990"/>
              <a:gd name="connsiteY2354" fmla="*/ 316419 h 6857994"/>
              <a:gd name="connsiteX2355" fmla="*/ 10800694 w 12191990"/>
              <a:gd name="connsiteY2355" fmla="*/ 317297 h 6857994"/>
              <a:gd name="connsiteX2356" fmla="*/ 10800227 w 12191990"/>
              <a:gd name="connsiteY2356" fmla="*/ 318233 h 6857994"/>
              <a:gd name="connsiteX2357" fmla="*/ 10799737 w 12191990"/>
              <a:gd name="connsiteY2357" fmla="*/ 319170 h 6857994"/>
              <a:gd name="connsiteX2358" fmla="*/ 10799269 w 12191990"/>
              <a:gd name="connsiteY2358" fmla="*/ 320128 h 6857994"/>
              <a:gd name="connsiteX2359" fmla="*/ 10798800 w 12191990"/>
              <a:gd name="connsiteY2359" fmla="*/ 321065 h 6857994"/>
              <a:gd name="connsiteX2360" fmla="*/ 10798331 w 12191990"/>
              <a:gd name="connsiteY2360" fmla="*/ 322002 h 6857994"/>
              <a:gd name="connsiteX2361" fmla="*/ 10798331 w 12191990"/>
              <a:gd name="connsiteY2361" fmla="*/ 322939 h 6857994"/>
              <a:gd name="connsiteX2362" fmla="*/ 10797863 w 12191990"/>
              <a:gd name="connsiteY2362" fmla="*/ 323897 h 6857994"/>
              <a:gd name="connsiteX2363" fmla="*/ 10797863 w 12191990"/>
              <a:gd name="connsiteY2363" fmla="*/ 324834 h 6857994"/>
              <a:gd name="connsiteX2364" fmla="*/ 10788919 w 12191990"/>
              <a:gd name="connsiteY2364" fmla="*/ 326708 h 6857994"/>
              <a:gd name="connsiteX2365" fmla="*/ 10779974 w 12191990"/>
              <a:gd name="connsiteY2365" fmla="*/ 328114 h 6857994"/>
              <a:gd name="connsiteX2366" fmla="*/ 10771030 w 12191990"/>
              <a:gd name="connsiteY2366" fmla="*/ 329541 h 6857994"/>
              <a:gd name="connsiteX2367" fmla="*/ 10762085 w 12191990"/>
              <a:gd name="connsiteY2367" fmla="*/ 330946 h 6857994"/>
              <a:gd name="connsiteX2368" fmla="*/ 10753609 w 12191990"/>
              <a:gd name="connsiteY2368" fmla="*/ 332352 h 6857994"/>
              <a:gd name="connsiteX2369" fmla="*/ 10744665 w 12191990"/>
              <a:gd name="connsiteY2369" fmla="*/ 333778 h 6857994"/>
              <a:gd name="connsiteX2370" fmla="*/ 10735721 w 12191990"/>
              <a:gd name="connsiteY2370" fmla="*/ 335184 h 6857994"/>
              <a:gd name="connsiteX2371" fmla="*/ 10727913 w 12191990"/>
              <a:gd name="connsiteY2371" fmla="*/ 336432 h 6857994"/>
              <a:gd name="connsiteX2372" fmla="*/ 10726800 w 12191990"/>
              <a:gd name="connsiteY2372" fmla="*/ 336610 h 6857994"/>
              <a:gd name="connsiteX2373" fmla="*/ 10729259 w 12191990"/>
              <a:gd name="connsiteY2373" fmla="*/ 328378 h 6857994"/>
              <a:gd name="connsiteX2374" fmla="*/ 10729610 w 12191990"/>
              <a:gd name="connsiteY2374" fmla="*/ 327202 h 6857994"/>
              <a:gd name="connsiteX2375" fmla="*/ 10731952 w 12191990"/>
              <a:gd name="connsiteY2375" fmla="*/ 318237 h 6857994"/>
              <a:gd name="connsiteX2376" fmla="*/ 10734785 w 12191990"/>
              <a:gd name="connsiteY2376" fmla="*/ 308824 h 6857994"/>
              <a:gd name="connsiteX2377" fmla="*/ 10737617 w 12191990"/>
              <a:gd name="connsiteY2377" fmla="*/ 299411 h 6857994"/>
              <a:gd name="connsiteX2378" fmla="*/ 10740449 w 12191990"/>
              <a:gd name="connsiteY2378" fmla="*/ 289999 h 6857994"/>
              <a:gd name="connsiteX2379" fmla="*/ 10743261 w 12191990"/>
              <a:gd name="connsiteY2379" fmla="*/ 280586 h 6857994"/>
              <a:gd name="connsiteX2380" fmla="*/ 10746093 w 12191990"/>
              <a:gd name="connsiteY2380" fmla="*/ 271642 h 6857994"/>
              <a:gd name="connsiteX2381" fmla="*/ 10748436 w 12191990"/>
              <a:gd name="connsiteY2381" fmla="*/ 262229 h 6857994"/>
              <a:gd name="connsiteX2382" fmla="*/ 10748904 w 12191990"/>
              <a:gd name="connsiteY2382" fmla="*/ 262229 h 6857994"/>
              <a:gd name="connsiteX2383" fmla="*/ 10749394 w 12191990"/>
              <a:gd name="connsiteY2383" fmla="*/ 262229 h 6857994"/>
              <a:gd name="connsiteX2384" fmla="*/ 10749862 w 12191990"/>
              <a:gd name="connsiteY2384" fmla="*/ 262229 h 6857994"/>
              <a:gd name="connsiteX2385" fmla="*/ 10750331 w 12191990"/>
              <a:gd name="connsiteY2385" fmla="*/ 262229 h 6857994"/>
              <a:gd name="connsiteX2386" fmla="*/ 10750778 w 12191990"/>
              <a:gd name="connsiteY2386" fmla="*/ 262229 h 6857994"/>
              <a:gd name="connsiteX2387" fmla="*/ 10751736 w 12191990"/>
              <a:gd name="connsiteY2387" fmla="*/ 262229 h 6857994"/>
              <a:gd name="connsiteX2388" fmla="*/ 10752205 w 12191990"/>
              <a:gd name="connsiteY2388" fmla="*/ 262229 h 6857994"/>
              <a:gd name="connsiteX2389" fmla="*/ 10753163 w 12191990"/>
              <a:gd name="connsiteY2389" fmla="*/ 261760 h 6857994"/>
              <a:gd name="connsiteX2390" fmla="*/ 10753610 w 12191990"/>
              <a:gd name="connsiteY2390" fmla="*/ 261760 h 6857994"/>
              <a:gd name="connsiteX2391" fmla="*/ 10754548 w 12191990"/>
              <a:gd name="connsiteY2391" fmla="*/ 261292 h 6857994"/>
              <a:gd name="connsiteX2392" fmla="*/ 10755037 w 12191990"/>
              <a:gd name="connsiteY2392" fmla="*/ 261292 h 6857994"/>
              <a:gd name="connsiteX2393" fmla="*/ 10755506 w 12191990"/>
              <a:gd name="connsiteY2393" fmla="*/ 260802 h 6857994"/>
              <a:gd name="connsiteX2394" fmla="*/ 10877895 w 12191990"/>
              <a:gd name="connsiteY2394" fmla="*/ 257991 h 6857994"/>
              <a:gd name="connsiteX2395" fmla="*/ 10881664 w 12191990"/>
              <a:gd name="connsiteY2395" fmla="*/ 267872 h 6857994"/>
              <a:gd name="connsiteX2396" fmla="*/ 10884944 w 12191990"/>
              <a:gd name="connsiteY2396" fmla="*/ 278243 h 6857994"/>
              <a:gd name="connsiteX2397" fmla="*/ 10888713 w 12191990"/>
              <a:gd name="connsiteY2397" fmla="*/ 288124 h 6857994"/>
              <a:gd name="connsiteX2398" fmla="*/ 10892483 w 12191990"/>
              <a:gd name="connsiteY2398" fmla="*/ 298474 h 6857994"/>
              <a:gd name="connsiteX2399" fmla="*/ 10895762 w 12191990"/>
              <a:gd name="connsiteY2399" fmla="*/ 308355 h 6857994"/>
              <a:gd name="connsiteX2400" fmla="*/ 10899532 w 12191990"/>
              <a:gd name="connsiteY2400" fmla="*/ 318705 h 6857994"/>
              <a:gd name="connsiteX2401" fmla="*/ 10902833 w 12191990"/>
              <a:gd name="connsiteY2401" fmla="*/ 329076 h 6857994"/>
              <a:gd name="connsiteX2402" fmla="*/ 10906131 w 12191990"/>
              <a:gd name="connsiteY2402" fmla="*/ 337722 h 6857994"/>
              <a:gd name="connsiteX2403" fmla="*/ 10906601 w 12191990"/>
              <a:gd name="connsiteY2403" fmla="*/ 338953 h 6857994"/>
              <a:gd name="connsiteX2404" fmla="*/ 10902363 w 12191990"/>
              <a:gd name="connsiteY2404" fmla="*/ 337079 h 6857994"/>
              <a:gd name="connsiteX2405" fmla="*/ 10898594 w 12191990"/>
              <a:gd name="connsiteY2405" fmla="*/ 335184 h 6857994"/>
              <a:gd name="connsiteX2406" fmla="*/ 10894377 w 12191990"/>
              <a:gd name="connsiteY2406" fmla="*/ 333310 h 6857994"/>
              <a:gd name="connsiteX2407" fmla="*/ 10890118 w 12191990"/>
              <a:gd name="connsiteY2407" fmla="*/ 331883 h 6857994"/>
              <a:gd name="connsiteX2408" fmla="*/ 10886349 w 12191990"/>
              <a:gd name="connsiteY2408" fmla="*/ 330009 h 6857994"/>
              <a:gd name="connsiteX2409" fmla="*/ 10882132 w 12191990"/>
              <a:gd name="connsiteY2409" fmla="*/ 328114 h 6857994"/>
              <a:gd name="connsiteX2410" fmla="*/ 10878363 w 12191990"/>
              <a:gd name="connsiteY2410" fmla="*/ 326240 h 6857994"/>
              <a:gd name="connsiteX2411" fmla="*/ 10874126 w 12191990"/>
              <a:gd name="connsiteY2411" fmla="*/ 324366 h 6857994"/>
              <a:gd name="connsiteX2412" fmla="*/ 10874535 w 12191990"/>
              <a:gd name="connsiteY2412" fmla="*/ 317364 h 6857994"/>
              <a:gd name="connsiteX2413" fmla="*/ 10874594 w 12191990"/>
              <a:gd name="connsiteY2413" fmla="*/ 316363 h 6857994"/>
              <a:gd name="connsiteX2414" fmla="*/ 10875063 w 12191990"/>
              <a:gd name="connsiteY2414" fmla="*/ 307887 h 6857994"/>
              <a:gd name="connsiteX2415" fmla="*/ 10875531 w 12191990"/>
              <a:gd name="connsiteY2415" fmla="*/ 299411 h 6857994"/>
              <a:gd name="connsiteX2416" fmla="*/ 10876000 w 12191990"/>
              <a:gd name="connsiteY2416" fmla="*/ 291425 h 6857994"/>
              <a:gd name="connsiteX2417" fmla="*/ 10876468 w 12191990"/>
              <a:gd name="connsiteY2417" fmla="*/ 282928 h 6857994"/>
              <a:gd name="connsiteX2418" fmla="*/ 10876937 w 12191990"/>
              <a:gd name="connsiteY2418" fmla="*/ 274474 h 6857994"/>
              <a:gd name="connsiteX2419" fmla="*/ 10877426 w 12191990"/>
              <a:gd name="connsiteY2419" fmla="*/ 266467 h 6857994"/>
              <a:gd name="connsiteX2420" fmla="*/ 10877895 w 12191990"/>
              <a:gd name="connsiteY2420" fmla="*/ 257991 h 6857994"/>
              <a:gd name="connsiteX2421" fmla="*/ 10739981 w 12191990"/>
              <a:gd name="connsiteY2421" fmla="*/ 255159 h 6857994"/>
              <a:gd name="connsiteX2422" fmla="*/ 10740449 w 12191990"/>
              <a:gd name="connsiteY2422" fmla="*/ 256117 h 6857994"/>
              <a:gd name="connsiteX2423" fmla="*/ 10740897 w 12191990"/>
              <a:gd name="connsiteY2423" fmla="*/ 257054 h 6857994"/>
              <a:gd name="connsiteX2424" fmla="*/ 10741365 w 12191990"/>
              <a:gd name="connsiteY2424" fmla="*/ 257991 h 6857994"/>
              <a:gd name="connsiteX2425" fmla="*/ 10742324 w 12191990"/>
              <a:gd name="connsiteY2425" fmla="*/ 258928 h 6857994"/>
              <a:gd name="connsiteX2426" fmla="*/ 10742792 w 12191990"/>
              <a:gd name="connsiteY2426" fmla="*/ 259418 h 6857994"/>
              <a:gd name="connsiteX2427" fmla="*/ 10743729 w 12191990"/>
              <a:gd name="connsiteY2427" fmla="*/ 260334 h 6857994"/>
              <a:gd name="connsiteX2428" fmla="*/ 10744666 w 12191990"/>
              <a:gd name="connsiteY2428" fmla="*/ 260802 h 6857994"/>
              <a:gd name="connsiteX2429" fmla="*/ 10745622 w 12191990"/>
              <a:gd name="connsiteY2429" fmla="*/ 261291 h 6857994"/>
              <a:gd name="connsiteX2430" fmla="*/ 10743145 w 12191990"/>
              <a:gd name="connsiteY2430" fmla="*/ 269524 h 6857994"/>
              <a:gd name="connsiteX2431" fmla="*/ 10742791 w 12191990"/>
              <a:gd name="connsiteY2431" fmla="*/ 270701 h 6857994"/>
              <a:gd name="connsiteX2432" fmla="*/ 10739980 w 12191990"/>
              <a:gd name="connsiteY2432" fmla="*/ 279645 h 6857994"/>
              <a:gd name="connsiteX2433" fmla="*/ 10737148 w 12191990"/>
              <a:gd name="connsiteY2433" fmla="*/ 289058 h 6857994"/>
              <a:gd name="connsiteX2434" fmla="*/ 10734315 w 12191990"/>
              <a:gd name="connsiteY2434" fmla="*/ 298470 h 6857994"/>
              <a:gd name="connsiteX2435" fmla="*/ 10731951 w 12191990"/>
              <a:gd name="connsiteY2435" fmla="*/ 307883 h 6857994"/>
              <a:gd name="connsiteX2436" fmla="*/ 10729140 w 12191990"/>
              <a:gd name="connsiteY2436" fmla="*/ 316827 h 6857994"/>
              <a:gd name="connsiteX2437" fmla="*/ 10726308 w 12191990"/>
              <a:gd name="connsiteY2437" fmla="*/ 326240 h 6857994"/>
              <a:gd name="connsiteX2438" fmla="*/ 10723497 w 12191990"/>
              <a:gd name="connsiteY2438" fmla="*/ 335652 h 6857994"/>
              <a:gd name="connsiteX2439" fmla="*/ 10716426 w 12191990"/>
              <a:gd name="connsiteY2439" fmla="*/ 327667 h 6857994"/>
              <a:gd name="connsiteX2440" fmla="*/ 10708888 w 12191990"/>
              <a:gd name="connsiteY2440" fmla="*/ 319659 h 6857994"/>
              <a:gd name="connsiteX2441" fmla="*/ 10701370 w 12191990"/>
              <a:gd name="connsiteY2441" fmla="*/ 311652 h 6857994"/>
              <a:gd name="connsiteX2442" fmla="*/ 10693831 w 12191990"/>
              <a:gd name="connsiteY2442" fmla="*/ 303645 h 6857994"/>
              <a:gd name="connsiteX2443" fmla="*/ 10686782 w 12191990"/>
              <a:gd name="connsiteY2443" fmla="*/ 296106 h 6857994"/>
              <a:gd name="connsiteX2444" fmla="*/ 10679265 w 12191990"/>
              <a:gd name="connsiteY2444" fmla="*/ 288121 h 6857994"/>
              <a:gd name="connsiteX2445" fmla="*/ 10671726 w 12191990"/>
              <a:gd name="connsiteY2445" fmla="*/ 280113 h 6857994"/>
              <a:gd name="connsiteX2446" fmla="*/ 10665558 w 12191990"/>
              <a:gd name="connsiteY2446" fmla="*/ 273107 h 6857994"/>
              <a:gd name="connsiteX2447" fmla="*/ 10664680 w 12191990"/>
              <a:gd name="connsiteY2447" fmla="*/ 272109 h 6857994"/>
              <a:gd name="connsiteX2448" fmla="*/ 10672914 w 12191990"/>
              <a:gd name="connsiteY2448" fmla="*/ 270470 h 6857994"/>
              <a:gd name="connsiteX2449" fmla="*/ 10674091 w 12191990"/>
              <a:gd name="connsiteY2449" fmla="*/ 270236 h 6857994"/>
              <a:gd name="connsiteX2450" fmla="*/ 10683503 w 12191990"/>
              <a:gd name="connsiteY2450" fmla="*/ 267872 h 6857994"/>
              <a:gd name="connsiteX2451" fmla="*/ 10692895 w 12191990"/>
              <a:gd name="connsiteY2451" fmla="*/ 265998 h 6857994"/>
              <a:gd name="connsiteX2452" fmla="*/ 10702308 w 12191990"/>
              <a:gd name="connsiteY2452" fmla="*/ 263634 h 6857994"/>
              <a:gd name="connsiteX2453" fmla="*/ 10711721 w 12191990"/>
              <a:gd name="connsiteY2453" fmla="*/ 261760 h 6857994"/>
              <a:gd name="connsiteX2454" fmla="*/ 10721134 w 12191990"/>
              <a:gd name="connsiteY2454" fmla="*/ 259418 h 6857994"/>
              <a:gd name="connsiteX2455" fmla="*/ 10730568 w 12191990"/>
              <a:gd name="connsiteY2455" fmla="*/ 257523 h 6857994"/>
              <a:gd name="connsiteX2456" fmla="*/ 10739981 w 12191990"/>
              <a:gd name="connsiteY2456" fmla="*/ 255159 h 6857994"/>
              <a:gd name="connsiteX2457" fmla="*/ 10819991 w 12191990"/>
              <a:gd name="connsiteY2457" fmla="*/ 249515 h 6857994"/>
              <a:gd name="connsiteX2458" fmla="*/ 10826103 w 12191990"/>
              <a:gd name="connsiteY2458" fmla="*/ 258928 h 6857994"/>
              <a:gd name="connsiteX2459" fmla="*/ 10832236 w 12191990"/>
              <a:gd name="connsiteY2459" fmla="*/ 267872 h 6857994"/>
              <a:gd name="connsiteX2460" fmla="*/ 10838816 w 12191990"/>
              <a:gd name="connsiteY2460" fmla="*/ 277285 h 6857994"/>
              <a:gd name="connsiteX2461" fmla="*/ 10844928 w 12191990"/>
              <a:gd name="connsiteY2461" fmla="*/ 286698 h 6857994"/>
              <a:gd name="connsiteX2462" fmla="*/ 10851062 w 12191990"/>
              <a:gd name="connsiteY2462" fmla="*/ 296110 h 6857994"/>
              <a:gd name="connsiteX2463" fmla="*/ 10857174 w 12191990"/>
              <a:gd name="connsiteY2463" fmla="*/ 305076 h 6857994"/>
              <a:gd name="connsiteX2464" fmla="*/ 10863286 w 12191990"/>
              <a:gd name="connsiteY2464" fmla="*/ 314489 h 6857994"/>
              <a:gd name="connsiteX2465" fmla="*/ 10868652 w 12191990"/>
              <a:gd name="connsiteY2465" fmla="*/ 322724 h 6857994"/>
              <a:gd name="connsiteX2466" fmla="*/ 10869417 w 12191990"/>
              <a:gd name="connsiteY2466" fmla="*/ 323897 h 6857994"/>
              <a:gd name="connsiteX2467" fmla="*/ 10863285 w 12191990"/>
              <a:gd name="connsiteY2467" fmla="*/ 323897 h 6857994"/>
              <a:gd name="connsiteX2468" fmla="*/ 10856704 w 12191990"/>
              <a:gd name="connsiteY2468" fmla="*/ 323897 h 6857994"/>
              <a:gd name="connsiteX2469" fmla="*/ 10850571 w 12191990"/>
              <a:gd name="connsiteY2469" fmla="*/ 323429 h 6857994"/>
              <a:gd name="connsiteX2470" fmla="*/ 10844459 w 12191990"/>
              <a:gd name="connsiteY2470" fmla="*/ 323429 h 6857994"/>
              <a:gd name="connsiteX2471" fmla="*/ 10838347 w 12191990"/>
              <a:gd name="connsiteY2471" fmla="*/ 323429 h 6857994"/>
              <a:gd name="connsiteX2472" fmla="*/ 10832235 w 12191990"/>
              <a:gd name="connsiteY2472" fmla="*/ 323429 h 6857994"/>
              <a:gd name="connsiteX2473" fmla="*/ 10825633 w 12191990"/>
              <a:gd name="connsiteY2473" fmla="*/ 323429 h 6857994"/>
              <a:gd name="connsiteX2474" fmla="*/ 10819521 w 12191990"/>
              <a:gd name="connsiteY2474" fmla="*/ 323429 h 6857994"/>
              <a:gd name="connsiteX2475" fmla="*/ 10819053 w 12191990"/>
              <a:gd name="connsiteY2475" fmla="*/ 322003 h 6857994"/>
              <a:gd name="connsiteX2476" fmla="*/ 10818564 w 12191990"/>
              <a:gd name="connsiteY2476" fmla="*/ 320132 h 6857994"/>
              <a:gd name="connsiteX2477" fmla="*/ 10818564 w 12191990"/>
              <a:gd name="connsiteY2477" fmla="*/ 320131 h 6857994"/>
              <a:gd name="connsiteX2478" fmla="*/ 10818563 w 12191990"/>
              <a:gd name="connsiteY2478" fmla="*/ 320128 h 6857994"/>
              <a:gd name="connsiteX2479" fmla="*/ 10818094 w 12191990"/>
              <a:gd name="connsiteY2479" fmla="*/ 318701 h 6857994"/>
              <a:gd name="connsiteX2480" fmla="*/ 10817179 w 12191990"/>
              <a:gd name="connsiteY2480" fmla="*/ 317785 h 6857994"/>
              <a:gd name="connsiteX2481" fmla="*/ 10815752 w 12191990"/>
              <a:gd name="connsiteY2481" fmla="*/ 316827 h 6857994"/>
              <a:gd name="connsiteX2482" fmla="*/ 10814815 w 12191990"/>
              <a:gd name="connsiteY2482" fmla="*/ 315890 h 6857994"/>
              <a:gd name="connsiteX2483" fmla="*/ 10813409 w 12191990"/>
              <a:gd name="connsiteY2483" fmla="*/ 314953 h 6857994"/>
              <a:gd name="connsiteX2484" fmla="*/ 10811983 w 12191990"/>
              <a:gd name="connsiteY2484" fmla="*/ 314485 h 6857994"/>
              <a:gd name="connsiteX2485" fmla="*/ 10812803 w 12191990"/>
              <a:gd name="connsiteY2485" fmla="*/ 307482 h 6857994"/>
              <a:gd name="connsiteX2486" fmla="*/ 10812920 w 12191990"/>
              <a:gd name="connsiteY2486" fmla="*/ 306481 h 6857994"/>
              <a:gd name="connsiteX2487" fmla="*/ 10813879 w 12191990"/>
              <a:gd name="connsiteY2487" fmla="*/ 298006 h 6857994"/>
              <a:gd name="connsiteX2488" fmla="*/ 10814816 w 12191990"/>
              <a:gd name="connsiteY2488" fmla="*/ 289999 h 6857994"/>
              <a:gd name="connsiteX2489" fmla="*/ 10816221 w 12191990"/>
              <a:gd name="connsiteY2489" fmla="*/ 282013 h 6857994"/>
              <a:gd name="connsiteX2490" fmla="*/ 10817180 w 12191990"/>
              <a:gd name="connsiteY2490" fmla="*/ 273984 h 6857994"/>
              <a:gd name="connsiteX2491" fmla="*/ 10818095 w 12191990"/>
              <a:gd name="connsiteY2491" fmla="*/ 265530 h 6857994"/>
              <a:gd name="connsiteX2492" fmla="*/ 10819054 w 12191990"/>
              <a:gd name="connsiteY2492" fmla="*/ 257523 h 6857994"/>
              <a:gd name="connsiteX2493" fmla="*/ 10819991 w 12191990"/>
              <a:gd name="connsiteY2493" fmla="*/ 249515 h 6857994"/>
              <a:gd name="connsiteX2494" fmla="*/ 10822335 w 12191990"/>
              <a:gd name="connsiteY2494" fmla="*/ 247173 h 6857994"/>
              <a:gd name="connsiteX2495" fmla="*/ 10828935 w 12191990"/>
              <a:gd name="connsiteY2495" fmla="*/ 247641 h 6857994"/>
              <a:gd name="connsiteX2496" fmla="*/ 10835516 w 12191990"/>
              <a:gd name="connsiteY2496" fmla="*/ 248110 h 6857994"/>
              <a:gd name="connsiteX2497" fmla="*/ 10842117 w 12191990"/>
              <a:gd name="connsiteY2497" fmla="*/ 248578 h 6857994"/>
              <a:gd name="connsiteX2498" fmla="*/ 10848698 w 12191990"/>
              <a:gd name="connsiteY2498" fmla="*/ 249047 h 6857994"/>
              <a:gd name="connsiteX2499" fmla="*/ 10855300 w 12191990"/>
              <a:gd name="connsiteY2499" fmla="*/ 249515 h 6857994"/>
              <a:gd name="connsiteX2500" fmla="*/ 10861880 w 12191990"/>
              <a:gd name="connsiteY2500" fmla="*/ 250005 h 6857994"/>
              <a:gd name="connsiteX2501" fmla="*/ 10868482 w 12191990"/>
              <a:gd name="connsiteY2501" fmla="*/ 250921 h 6857994"/>
              <a:gd name="connsiteX2502" fmla="*/ 10875062 w 12191990"/>
              <a:gd name="connsiteY2502" fmla="*/ 251389 h 6857994"/>
              <a:gd name="connsiteX2503" fmla="*/ 10874652 w 12191990"/>
              <a:gd name="connsiteY2503" fmla="*/ 258820 h 6857994"/>
              <a:gd name="connsiteX2504" fmla="*/ 10874593 w 12191990"/>
              <a:gd name="connsiteY2504" fmla="*/ 259882 h 6857994"/>
              <a:gd name="connsiteX2505" fmla="*/ 10874125 w 12191990"/>
              <a:gd name="connsiteY2505" fmla="*/ 268337 h 6857994"/>
              <a:gd name="connsiteX2506" fmla="*/ 10873656 w 12191990"/>
              <a:gd name="connsiteY2506" fmla="*/ 277281 h 6857994"/>
              <a:gd name="connsiteX2507" fmla="*/ 10873166 w 12191990"/>
              <a:gd name="connsiteY2507" fmla="*/ 285757 h 6857994"/>
              <a:gd name="connsiteX2508" fmla="*/ 10872698 w 12191990"/>
              <a:gd name="connsiteY2508" fmla="*/ 294701 h 6857994"/>
              <a:gd name="connsiteX2509" fmla="*/ 10872251 w 12191990"/>
              <a:gd name="connsiteY2509" fmla="*/ 303176 h 6857994"/>
              <a:gd name="connsiteX2510" fmla="*/ 10871292 w 12191990"/>
              <a:gd name="connsiteY2510" fmla="*/ 311652 h 6857994"/>
              <a:gd name="connsiteX2511" fmla="*/ 10870824 w 12191990"/>
              <a:gd name="connsiteY2511" fmla="*/ 320596 h 6857994"/>
              <a:gd name="connsiteX2512" fmla="*/ 10864712 w 12191990"/>
              <a:gd name="connsiteY2512" fmla="*/ 311184 h 6857994"/>
              <a:gd name="connsiteX2513" fmla="*/ 10859068 w 12191990"/>
              <a:gd name="connsiteY2513" fmla="*/ 302239 h 6857994"/>
              <a:gd name="connsiteX2514" fmla="*/ 10852935 w 12191990"/>
              <a:gd name="connsiteY2514" fmla="*/ 292827 h 6857994"/>
              <a:gd name="connsiteX2515" fmla="*/ 10846823 w 12191990"/>
              <a:gd name="connsiteY2515" fmla="*/ 283883 h 6857994"/>
              <a:gd name="connsiteX2516" fmla="*/ 10840690 w 12191990"/>
              <a:gd name="connsiteY2516" fmla="*/ 274470 h 6857994"/>
              <a:gd name="connsiteX2517" fmla="*/ 10834578 w 12191990"/>
              <a:gd name="connsiteY2517" fmla="*/ 265526 h 6857994"/>
              <a:gd name="connsiteX2518" fmla="*/ 10828466 w 12191990"/>
              <a:gd name="connsiteY2518" fmla="*/ 256113 h 6857994"/>
              <a:gd name="connsiteX2519" fmla="*/ 10823099 w 12191990"/>
              <a:gd name="connsiteY2519" fmla="*/ 248287 h 6857994"/>
              <a:gd name="connsiteX2520" fmla="*/ 10817179 w 12191990"/>
              <a:gd name="connsiteY2520" fmla="*/ 246704 h 6857994"/>
              <a:gd name="connsiteX2521" fmla="*/ 10816220 w 12191990"/>
              <a:gd name="connsiteY2521" fmla="*/ 255155 h 6857994"/>
              <a:gd name="connsiteX2522" fmla="*/ 10814815 w 12191990"/>
              <a:gd name="connsiteY2522" fmla="*/ 263630 h 6857994"/>
              <a:gd name="connsiteX2523" fmla="*/ 10813878 w 12191990"/>
              <a:gd name="connsiteY2523" fmla="*/ 272106 h 6857994"/>
              <a:gd name="connsiteX2524" fmla="*/ 10812919 w 12191990"/>
              <a:gd name="connsiteY2524" fmla="*/ 280582 h 6857994"/>
              <a:gd name="connsiteX2525" fmla="*/ 10811982 w 12191990"/>
              <a:gd name="connsiteY2525" fmla="*/ 288589 h 6857994"/>
              <a:gd name="connsiteX2526" fmla="*/ 10810577 w 12191990"/>
              <a:gd name="connsiteY2526" fmla="*/ 297065 h 6857994"/>
              <a:gd name="connsiteX2527" fmla="*/ 10809640 w 12191990"/>
              <a:gd name="connsiteY2527" fmla="*/ 305519 h 6857994"/>
              <a:gd name="connsiteX2528" fmla="*/ 10808681 w 12191990"/>
              <a:gd name="connsiteY2528" fmla="*/ 314016 h 6857994"/>
              <a:gd name="connsiteX2529" fmla="*/ 10807766 w 12191990"/>
              <a:gd name="connsiteY2529" fmla="*/ 314016 h 6857994"/>
              <a:gd name="connsiteX2530" fmla="*/ 10807276 w 12191990"/>
              <a:gd name="connsiteY2530" fmla="*/ 314016 h 6857994"/>
              <a:gd name="connsiteX2531" fmla="*/ 10806339 w 12191990"/>
              <a:gd name="connsiteY2531" fmla="*/ 314016 h 6857994"/>
              <a:gd name="connsiteX2532" fmla="*/ 10805870 w 12191990"/>
              <a:gd name="connsiteY2532" fmla="*/ 314485 h 6857994"/>
              <a:gd name="connsiteX2533" fmla="*/ 10805381 w 12191990"/>
              <a:gd name="connsiteY2533" fmla="*/ 314485 h 6857994"/>
              <a:gd name="connsiteX2534" fmla="*/ 10804465 w 12191990"/>
              <a:gd name="connsiteY2534" fmla="*/ 314953 h 6857994"/>
              <a:gd name="connsiteX2535" fmla="*/ 10803996 w 12191990"/>
              <a:gd name="connsiteY2535" fmla="*/ 314953 h 6857994"/>
              <a:gd name="connsiteX2536" fmla="*/ 10803506 w 12191990"/>
              <a:gd name="connsiteY2536" fmla="*/ 315422 h 6857994"/>
              <a:gd name="connsiteX2537" fmla="*/ 10797863 w 12191990"/>
              <a:gd name="connsiteY2537" fmla="*/ 308351 h 6857994"/>
              <a:gd name="connsiteX2538" fmla="*/ 10792219 w 12191990"/>
              <a:gd name="connsiteY2538" fmla="*/ 301302 h 6857994"/>
              <a:gd name="connsiteX2539" fmla="*/ 10786555 w 12191990"/>
              <a:gd name="connsiteY2539" fmla="*/ 294232 h 6857994"/>
              <a:gd name="connsiteX2540" fmla="*/ 10780911 w 12191990"/>
              <a:gd name="connsiteY2540" fmla="*/ 287162 h 6857994"/>
              <a:gd name="connsiteX2541" fmla="*/ 10775268 w 12191990"/>
              <a:gd name="connsiteY2541" fmla="*/ 280113 h 6857994"/>
              <a:gd name="connsiteX2542" fmla="*/ 10769624 w 12191990"/>
              <a:gd name="connsiteY2542" fmla="*/ 273043 h 6857994"/>
              <a:gd name="connsiteX2543" fmla="*/ 10763959 w 12191990"/>
              <a:gd name="connsiteY2543" fmla="*/ 265994 h 6857994"/>
              <a:gd name="connsiteX2544" fmla="*/ 10759021 w 12191990"/>
              <a:gd name="connsiteY2544" fmla="*/ 259808 h 6857994"/>
              <a:gd name="connsiteX2545" fmla="*/ 10758318 w 12191990"/>
              <a:gd name="connsiteY2545" fmla="*/ 258926 h 6857994"/>
              <a:gd name="connsiteX2546" fmla="*/ 10758807 w 12191990"/>
              <a:gd name="connsiteY2546" fmla="*/ 257991 h 6857994"/>
              <a:gd name="connsiteX2547" fmla="*/ 10759275 w 12191990"/>
              <a:gd name="connsiteY2547" fmla="*/ 257054 h 6857994"/>
              <a:gd name="connsiteX2548" fmla="*/ 10759744 w 12191990"/>
              <a:gd name="connsiteY2548" fmla="*/ 256586 h 6857994"/>
              <a:gd name="connsiteX2549" fmla="*/ 10760212 w 12191990"/>
              <a:gd name="connsiteY2549" fmla="*/ 255649 h 6857994"/>
              <a:gd name="connsiteX2550" fmla="*/ 10760212 w 12191990"/>
              <a:gd name="connsiteY2550" fmla="*/ 254690 h 6857994"/>
              <a:gd name="connsiteX2551" fmla="*/ 10760681 w 12191990"/>
              <a:gd name="connsiteY2551" fmla="*/ 253753 h 6857994"/>
              <a:gd name="connsiteX2552" fmla="*/ 10760681 w 12191990"/>
              <a:gd name="connsiteY2552" fmla="*/ 252816 h 6857994"/>
              <a:gd name="connsiteX2553" fmla="*/ 10761149 w 12191990"/>
              <a:gd name="connsiteY2553" fmla="*/ 251879 h 6857994"/>
              <a:gd name="connsiteX2554" fmla="*/ 10768220 w 12191990"/>
              <a:gd name="connsiteY2554" fmla="*/ 251389 h 6857994"/>
              <a:gd name="connsiteX2555" fmla="*/ 10774800 w 12191990"/>
              <a:gd name="connsiteY2555" fmla="*/ 250452 h 6857994"/>
              <a:gd name="connsiteX2556" fmla="*/ 10781871 w 12191990"/>
              <a:gd name="connsiteY2556" fmla="*/ 250005 h 6857994"/>
              <a:gd name="connsiteX2557" fmla="*/ 10788920 w 12191990"/>
              <a:gd name="connsiteY2557" fmla="*/ 249515 h 6857994"/>
              <a:gd name="connsiteX2558" fmla="*/ 10795969 w 12191990"/>
              <a:gd name="connsiteY2558" fmla="*/ 248578 h 6857994"/>
              <a:gd name="connsiteX2559" fmla="*/ 10803039 w 12191990"/>
              <a:gd name="connsiteY2559" fmla="*/ 248110 h 6857994"/>
              <a:gd name="connsiteX2560" fmla="*/ 10810109 w 12191990"/>
              <a:gd name="connsiteY2560" fmla="*/ 247641 h 6857994"/>
              <a:gd name="connsiteX2561" fmla="*/ 10503206 w 12191990"/>
              <a:gd name="connsiteY2561" fmla="*/ 244350 h 6857994"/>
              <a:gd name="connsiteX2562" fmla="*/ 10502272 w 12191990"/>
              <a:gd name="connsiteY2562" fmla="*/ 248106 h 6857994"/>
              <a:gd name="connsiteX2563" fmla="*/ 10500866 w 12191990"/>
              <a:gd name="connsiteY2563" fmla="*/ 252344 h 6857994"/>
              <a:gd name="connsiteX2564" fmla="*/ 10499908 w 12191990"/>
              <a:gd name="connsiteY2564" fmla="*/ 256113 h 6857994"/>
              <a:gd name="connsiteX2565" fmla="*/ 10498503 w 12191990"/>
              <a:gd name="connsiteY2565" fmla="*/ 259882 h 6857994"/>
              <a:gd name="connsiteX2566" fmla="*/ 10497566 w 12191990"/>
              <a:gd name="connsiteY2566" fmla="*/ 263630 h 6857994"/>
              <a:gd name="connsiteX2567" fmla="*/ 10496160 w 12191990"/>
              <a:gd name="connsiteY2567" fmla="*/ 267868 h 6857994"/>
              <a:gd name="connsiteX2568" fmla="*/ 10495223 w 12191990"/>
              <a:gd name="connsiteY2568" fmla="*/ 271638 h 6857994"/>
              <a:gd name="connsiteX2569" fmla="*/ 10494265 w 12191990"/>
              <a:gd name="connsiteY2569" fmla="*/ 275407 h 6857994"/>
              <a:gd name="connsiteX2570" fmla="*/ 10492391 w 12191990"/>
              <a:gd name="connsiteY2570" fmla="*/ 277749 h 6857994"/>
              <a:gd name="connsiteX2571" fmla="*/ 10490495 w 12191990"/>
              <a:gd name="connsiteY2571" fmla="*/ 280113 h 6857994"/>
              <a:gd name="connsiteX2572" fmla="*/ 10488621 w 12191990"/>
              <a:gd name="connsiteY2572" fmla="*/ 282477 h 6857994"/>
              <a:gd name="connsiteX2573" fmla="*/ 10487216 w 12191990"/>
              <a:gd name="connsiteY2573" fmla="*/ 284820 h 6857994"/>
              <a:gd name="connsiteX2574" fmla="*/ 10485320 w 12191990"/>
              <a:gd name="connsiteY2574" fmla="*/ 287162 h 6857994"/>
              <a:gd name="connsiteX2575" fmla="*/ 10483446 w 12191990"/>
              <a:gd name="connsiteY2575" fmla="*/ 289526 h 6857994"/>
              <a:gd name="connsiteX2576" fmla="*/ 10481551 w 12191990"/>
              <a:gd name="connsiteY2576" fmla="*/ 291890 h 6857994"/>
              <a:gd name="connsiteX2577" fmla="*/ 10480156 w 12191990"/>
              <a:gd name="connsiteY2577" fmla="*/ 294214 h 6857994"/>
              <a:gd name="connsiteX2578" fmla="*/ 10482979 w 12191990"/>
              <a:gd name="connsiteY2578" fmla="*/ 288124 h 6857994"/>
              <a:gd name="connsiteX2579" fmla="*/ 10485811 w 12191990"/>
              <a:gd name="connsiteY2579" fmla="*/ 282013 h 6857994"/>
              <a:gd name="connsiteX2580" fmla="*/ 10488622 w 12191990"/>
              <a:gd name="connsiteY2580" fmla="*/ 275879 h 6857994"/>
              <a:gd name="connsiteX2581" fmla="*/ 10491455 w 12191990"/>
              <a:gd name="connsiteY2581" fmla="*/ 269299 h 6857994"/>
              <a:gd name="connsiteX2582" fmla="*/ 10494734 w 12191990"/>
              <a:gd name="connsiteY2582" fmla="*/ 263166 h 6857994"/>
              <a:gd name="connsiteX2583" fmla="*/ 10497567 w 12191990"/>
              <a:gd name="connsiteY2583" fmla="*/ 257054 h 6857994"/>
              <a:gd name="connsiteX2584" fmla="*/ 10500378 w 12191990"/>
              <a:gd name="connsiteY2584" fmla="*/ 250452 h 6857994"/>
              <a:gd name="connsiteX2585" fmla="*/ 10502856 w 12191990"/>
              <a:gd name="connsiteY2585" fmla="*/ 245105 h 6857994"/>
              <a:gd name="connsiteX2586" fmla="*/ 11232903 w 12191990"/>
              <a:gd name="connsiteY2586" fmla="*/ 238850 h 6857994"/>
              <a:gd name="connsiteX2587" fmla="*/ 11236732 w 12191990"/>
              <a:gd name="connsiteY2587" fmla="*/ 238850 h 6857994"/>
              <a:gd name="connsiteX2588" fmla="*/ 11241055 w 12191990"/>
              <a:gd name="connsiteY2588" fmla="*/ 238850 h 6857994"/>
              <a:gd name="connsiteX2589" fmla="*/ 11245336 w 12191990"/>
              <a:gd name="connsiteY2589" fmla="*/ 238850 h 6857994"/>
              <a:gd name="connsiteX2590" fmla="*/ 11249659 w 12191990"/>
              <a:gd name="connsiteY2590" fmla="*/ 238850 h 6857994"/>
              <a:gd name="connsiteX2591" fmla="*/ 11254887 w 12191990"/>
              <a:gd name="connsiteY2591" fmla="*/ 239837 h 6857994"/>
              <a:gd name="connsiteX2592" fmla="*/ 11258716 w 12191990"/>
              <a:gd name="connsiteY2592" fmla="*/ 241728 h 6857994"/>
              <a:gd name="connsiteX2593" fmla="*/ 11261145 w 12191990"/>
              <a:gd name="connsiteY2593" fmla="*/ 245550 h 6857994"/>
              <a:gd name="connsiteX2594" fmla="*/ 11262091 w 12191990"/>
              <a:gd name="connsiteY2594" fmla="*/ 249864 h 6857994"/>
              <a:gd name="connsiteX2595" fmla="*/ 11261144 w 12191990"/>
              <a:gd name="connsiteY2595" fmla="*/ 254633 h 6857994"/>
              <a:gd name="connsiteX2596" fmla="*/ 11258715 w 12191990"/>
              <a:gd name="connsiteY2596" fmla="*/ 258456 h 6857994"/>
              <a:gd name="connsiteX2597" fmla="*/ 11254886 w 12191990"/>
              <a:gd name="connsiteY2597" fmla="*/ 260840 h 6857994"/>
              <a:gd name="connsiteX2598" fmla="*/ 11249658 w 12191990"/>
              <a:gd name="connsiteY2598" fmla="*/ 261786 h 6857994"/>
              <a:gd name="connsiteX2599" fmla="*/ 11245335 w 12191990"/>
              <a:gd name="connsiteY2599" fmla="*/ 261786 h 6857994"/>
              <a:gd name="connsiteX2600" fmla="*/ 11241054 w 12191990"/>
              <a:gd name="connsiteY2600" fmla="*/ 261786 h 6857994"/>
              <a:gd name="connsiteX2601" fmla="*/ 11236731 w 12191990"/>
              <a:gd name="connsiteY2601" fmla="*/ 261786 h 6857994"/>
              <a:gd name="connsiteX2602" fmla="*/ 11232903 w 12191990"/>
              <a:gd name="connsiteY2602" fmla="*/ 261786 h 6857994"/>
              <a:gd name="connsiteX2603" fmla="*/ 11232903 w 12191990"/>
              <a:gd name="connsiteY2603" fmla="*/ 261076 h 6857994"/>
              <a:gd name="connsiteX2604" fmla="*/ 11232903 w 12191990"/>
              <a:gd name="connsiteY2604" fmla="*/ 256075 h 6857994"/>
              <a:gd name="connsiteX2605" fmla="*/ 11232903 w 12191990"/>
              <a:gd name="connsiteY2605" fmla="*/ 250320 h 6857994"/>
              <a:gd name="connsiteX2606" fmla="*/ 11232903 w 12191990"/>
              <a:gd name="connsiteY2606" fmla="*/ 244606 h 6857994"/>
              <a:gd name="connsiteX2607" fmla="*/ 11232903 w 12191990"/>
              <a:gd name="connsiteY2607" fmla="*/ 238850 h 6857994"/>
              <a:gd name="connsiteX2608" fmla="*/ 10594525 w 12191990"/>
              <a:gd name="connsiteY2608" fmla="*/ 229285 h 6857994"/>
              <a:gd name="connsiteX2609" fmla="*/ 10592067 w 12191990"/>
              <a:gd name="connsiteY2609" fmla="*/ 236678 h 6857994"/>
              <a:gd name="connsiteX2610" fmla="*/ 10591716 w 12191990"/>
              <a:gd name="connsiteY2610" fmla="*/ 237735 h 6857994"/>
              <a:gd name="connsiteX2611" fmla="*/ 10589352 w 12191990"/>
              <a:gd name="connsiteY2611" fmla="*/ 246232 h 6857994"/>
              <a:gd name="connsiteX2612" fmla="*/ 10586988 w 12191990"/>
              <a:gd name="connsiteY2612" fmla="*/ 255155 h 6857994"/>
              <a:gd name="connsiteX2613" fmla="*/ 10584177 w 12191990"/>
              <a:gd name="connsiteY2613" fmla="*/ 263630 h 6857994"/>
              <a:gd name="connsiteX2614" fmla="*/ 10581835 w 12191990"/>
              <a:gd name="connsiteY2614" fmla="*/ 272106 h 6857994"/>
              <a:gd name="connsiteX2615" fmla="*/ 10579002 w 12191990"/>
              <a:gd name="connsiteY2615" fmla="*/ 281050 h 6857994"/>
              <a:gd name="connsiteX2616" fmla="*/ 10576660 w 12191990"/>
              <a:gd name="connsiteY2616" fmla="*/ 289526 h 6857994"/>
              <a:gd name="connsiteX2617" fmla="*/ 10574296 w 12191990"/>
              <a:gd name="connsiteY2617" fmla="*/ 298002 h 6857994"/>
              <a:gd name="connsiteX2618" fmla="*/ 10570058 w 12191990"/>
              <a:gd name="connsiteY2618" fmla="*/ 293764 h 6857994"/>
              <a:gd name="connsiteX2619" fmla="*/ 10565820 w 12191990"/>
              <a:gd name="connsiteY2619" fmla="*/ 289526 h 6857994"/>
              <a:gd name="connsiteX2620" fmla="*/ 10561582 w 12191990"/>
              <a:gd name="connsiteY2620" fmla="*/ 285288 h 6857994"/>
              <a:gd name="connsiteX2621" fmla="*/ 10557344 w 12191990"/>
              <a:gd name="connsiteY2621" fmla="*/ 281050 h 6857994"/>
              <a:gd name="connsiteX2622" fmla="*/ 10553106 w 12191990"/>
              <a:gd name="connsiteY2622" fmla="*/ 276812 h 6857994"/>
              <a:gd name="connsiteX2623" fmla="*/ 10548868 w 12191990"/>
              <a:gd name="connsiteY2623" fmla="*/ 272596 h 6857994"/>
              <a:gd name="connsiteX2624" fmla="*/ 10544630 w 12191990"/>
              <a:gd name="connsiteY2624" fmla="*/ 267868 h 6857994"/>
              <a:gd name="connsiteX2625" fmla="*/ 10540394 w 12191990"/>
              <a:gd name="connsiteY2625" fmla="*/ 263633 h 6857994"/>
              <a:gd name="connsiteX2626" fmla="*/ 10546995 w 12191990"/>
              <a:gd name="connsiteY2626" fmla="*/ 259418 h 6857994"/>
              <a:gd name="connsiteX2627" fmla="*/ 10553597 w 12191990"/>
              <a:gd name="connsiteY2627" fmla="*/ 255159 h 6857994"/>
              <a:gd name="connsiteX2628" fmla="*/ 10560646 w 12191990"/>
              <a:gd name="connsiteY2628" fmla="*/ 250921 h 6857994"/>
              <a:gd name="connsiteX2629" fmla="*/ 10567226 w 12191990"/>
              <a:gd name="connsiteY2629" fmla="*/ 246704 h 6857994"/>
              <a:gd name="connsiteX2630" fmla="*/ 10574297 w 12191990"/>
              <a:gd name="connsiteY2630" fmla="*/ 241977 h 6857994"/>
              <a:gd name="connsiteX2631" fmla="*/ 10580877 w 12191990"/>
              <a:gd name="connsiteY2631" fmla="*/ 237739 h 6857994"/>
              <a:gd name="connsiteX2632" fmla="*/ 10587479 w 12191990"/>
              <a:gd name="connsiteY2632" fmla="*/ 233522 h 6857994"/>
              <a:gd name="connsiteX2633" fmla="*/ 10598297 w 12191990"/>
              <a:gd name="connsiteY2633" fmla="*/ 227858 h 6857994"/>
              <a:gd name="connsiteX2634" fmla="*/ 10605836 w 12191990"/>
              <a:gd name="connsiteY2634" fmla="*/ 233522 h 6857994"/>
              <a:gd name="connsiteX2635" fmla="*/ 10612885 w 12191990"/>
              <a:gd name="connsiteY2635" fmla="*/ 238697 h 6857994"/>
              <a:gd name="connsiteX2636" fmla="*/ 10620424 w 12191990"/>
              <a:gd name="connsiteY2636" fmla="*/ 243872 h 6857994"/>
              <a:gd name="connsiteX2637" fmla="*/ 10627963 w 12191990"/>
              <a:gd name="connsiteY2637" fmla="*/ 249515 h 6857994"/>
              <a:gd name="connsiteX2638" fmla="*/ 10635481 w 12191990"/>
              <a:gd name="connsiteY2638" fmla="*/ 254690 h 6857994"/>
              <a:gd name="connsiteX2639" fmla="*/ 10643019 w 12191990"/>
              <a:gd name="connsiteY2639" fmla="*/ 259886 h 6857994"/>
              <a:gd name="connsiteX2640" fmla="*/ 10650090 w 12191990"/>
              <a:gd name="connsiteY2640" fmla="*/ 265530 h 6857994"/>
              <a:gd name="connsiteX2641" fmla="*/ 10656667 w 12191990"/>
              <a:gd name="connsiteY2641" fmla="*/ 270058 h 6857994"/>
              <a:gd name="connsiteX2642" fmla="*/ 10657603 w 12191990"/>
              <a:gd name="connsiteY2642" fmla="*/ 270702 h 6857994"/>
              <a:gd name="connsiteX2643" fmla="*/ 10648960 w 12191990"/>
              <a:gd name="connsiteY2643" fmla="*/ 273570 h 6857994"/>
              <a:gd name="connsiteX2644" fmla="*/ 10647725 w 12191990"/>
              <a:gd name="connsiteY2644" fmla="*/ 273980 h 6857994"/>
              <a:gd name="connsiteX2645" fmla="*/ 10637843 w 12191990"/>
              <a:gd name="connsiteY2645" fmla="*/ 277749 h 6857994"/>
              <a:gd name="connsiteX2646" fmla="*/ 10627494 w 12191990"/>
              <a:gd name="connsiteY2646" fmla="*/ 281050 h 6857994"/>
              <a:gd name="connsiteX2647" fmla="*/ 10617612 w 12191990"/>
              <a:gd name="connsiteY2647" fmla="*/ 284820 h 6857994"/>
              <a:gd name="connsiteX2648" fmla="*/ 10607241 w 12191990"/>
              <a:gd name="connsiteY2648" fmla="*/ 288121 h 6857994"/>
              <a:gd name="connsiteX2649" fmla="*/ 10597359 w 12191990"/>
              <a:gd name="connsiteY2649" fmla="*/ 291421 h 6857994"/>
              <a:gd name="connsiteX2650" fmla="*/ 10587478 w 12191990"/>
              <a:gd name="connsiteY2650" fmla="*/ 295191 h 6857994"/>
              <a:gd name="connsiteX2651" fmla="*/ 10578403 w 12191990"/>
              <a:gd name="connsiteY2651" fmla="*/ 298060 h 6857994"/>
              <a:gd name="connsiteX2652" fmla="*/ 10577110 w 12191990"/>
              <a:gd name="connsiteY2652" fmla="*/ 298469 h 6857994"/>
              <a:gd name="connsiteX2653" fmla="*/ 10579586 w 12191990"/>
              <a:gd name="connsiteY2653" fmla="*/ 291058 h 6857994"/>
              <a:gd name="connsiteX2654" fmla="*/ 10579940 w 12191990"/>
              <a:gd name="connsiteY2654" fmla="*/ 289999 h 6857994"/>
              <a:gd name="connsiteX2655" fmla="*/ 10582304 w 12191990"/>
              <a:gd name="connsiteY2655" fmla="*/ 281054 h 6857994"/>
              <a:gd name="connsiteX2656" fmla="*/ 10585115 w 12191990"/>
              <a:gd name="connsiteY2656" fmla="*/ 272110 h 6857994"/>
              <a:gd name="connsiteX2657" fmla="*/ 10587948 w 12191990"/>
              <a:gd name="connsiteY2657" fmla="*/ 263166 h 6857994"/>
              <a:gd name="connsiteX2658" fmla="*/ 10590290 w 12191990"/>
              <a:gd name="connsiteY2658" fmla="*/ 254690 h 6857994"/>
              <a:gd name="connsiteX2659" fmla="*/ 10593122 w 12191990"/>
              <a:gd name="connsiteY2659" fmla="*/ 245746 h 6857994"/>
              <a:gd name="connsiteX2660" fmla="*/ 10595486 w 12191990"/>
              <a:gd name="connsiteY2660" fmla="*/ 236823 h 6857994"/>
              <a:gd name="connsiteX2661" fmla="*/ 10598297 w 12191990"/>
              <a:gd name="connsiteY2661" fmla="*/ 227858 h 6857994"/>
              <a:gd name="connsiteX2662" fmla="*/ 10545565 w 12191990"/>
              <a:gd name="connsiteY2662" fmla="*/ 216105 h 6857994"/>
              <a:gd name="connsiteX2663" fmla="*/ 10544183 w 12191990"/>
              <a:gd name="connsiteY2663" fmla="*/ 222210 h 6857994"/>
              <a:gd name="connsiteX2664" fmla="*/ 10543225 w 12191990"/>
              <a:gd name="connsiteY2664" fmla="*/ 227854 h 6857994"/>
              <a:gd name="connsiteX2665" fmla="*/ 10541819 w 12191990"/>
              <a:gd name="connsiteY2665" fmla="*/ 233518 h 6857994"/>
              <a:gd name="connsiteX2666" fmla="*/ 10540882 w 12191990"/>
              <a:gd name="connsiteY2666" fmla="*/ 239162 h 6857994"/>
              <a:gd name="connsiteX2667" fmla="*/ 10539455 w 12191990"/>
              <a:gd name="connsiteY2667" fmla="*/ 244805 h 6857994"/>
              <a:gd name="connsiteX2668" fmla="*/ 10538518 w 12191990"/>
              <a:gd name="connsiteY2668" fmla="*/ 250917 h 6857994"/>
              <a:gd name="connsiteX2669" fmla="*/ 10537581 w 12191990"/>
              <a:gd name="connsiteY2669" fmla="*/ 256582 h 6857994"/>
              <a:gd name="connsiteX2670" fmla="*/ 10536154 w 12191990"/>
              <a:gd name="connsiteY2670" fmla="*/ 262225 h 6857994"/>
              <a:gd name="connsiteX2671" fmla="*/ 10531938 w 12191990"/>
              <a:gd name="connsiteY2671" fmla="*/ 263630 h 6857994"/>
              <a:gd name="connsiteX2672" fmla="*/ 10527231 w 12191990"/>
              <a:gd name="connsiteY2672" fmla="*/ 265057 h 6857994"/>
              <a:gd name="connsiteX2673" fmla="*/ 10522503 w 12191990"/>
              <a:gd name="connsiteY2673" fmla="*/ 266463 h 6857994"/>
              <a:gd name="connsiteX2674" fmla="*/ 10518287 w 12191990"/>
              <a:gd name="connsiteY2674" fmla="*/ 267400 h 6857994"/>
              <a:gd name="connsiteX2675" fmla="*/ 10513559 w 12191990"/>
              <a:gd name="connsiteY2675" fmla="*/ 268827 h 6857994"/>
              <a:gd name="connsiteX2676" fmla="*/ 10509342 w 12191990"/>
              <a:gd name="connsiteY2676" fmla="*/ 270232 h 6857994"/>
              <a:gd name="connsiteX2677" fmla="*/ 10504636 w 12191990"/>
              <a:gd name="connsiteY2677" fmla="*/ 271638 h 6857994"/>
              <a:gd name="connsiteX2678" fmla="*/ 10499914 w 12191990"/>
              <a:gd name="connsiteY2678" fmla="*/ 273041 h 6857994"/>
              <a:gd name="connsiteX2679" fmla="*/ 10505275 w 12191990"/>
              <a:gd name="connsiteY2679" fmla="*/ 266879 h 6857994"/>
              <a:gd name="connsiteX2680" fmla="*/ 10506042 w 12191990"/>
              <a:gd name="connsiteY2680" fmla="*/ 265998 h 6857994"/>
              <a:gd name="connsiteX2681" fmla="*/ 10511686 w 12191990"/>
              <a:gd name="connsiteY2681" fmla="*/ 258928 h 6857994"/>
              <a:gd name="connsiteX2682" fmla="*/ 10517329 w 12191990"/>
              <a:gd name="connsiteY2682" fmla="*/ 251879 h 6857994"/>
              <a:gd name="connsiteX2683" fmla="*/ 10522973 w 12191990"/>
              <a:gd name="connsiteY2683" fmla="*/ 244809 h 6857994"/>
              <a:gd name="connsiteX2684" fmla="*/ 10528638 w 12191990"/>
              <a:gd name="connsiteY2684" fmla="*/ 237739 h 6857994"/>
              <a:gd name="connsiteX2685" fmla="*/ 10534281 w 12191990"/>
              <a:gd name="connsiteY2685" fmla="*/ 230690 h 6857994"/>
              <a:gd name="connsiteX2686" fmla="*/ 10539925 w 12191990"/>
              <a:gd name="connsiteY2686" fmla="*/ 223151 h 6857994"/>
              <a:gd name="connsiteX2687" fmla="*/ 10544863 w 12191990"/>
              <a:gd name="connsiteY2687" fmla="*/ 216983 h 6857994"/>
              <a:gd name="connsiteX2688" fmla="*/ 10543220 w 12191990"/>
              <a:gd name="connsiteY2688" fmla="*/ 213741 h 6857994"/>
              <a:gd name="connsiteX2689" fmla="*/ 10538697 w 12191990"/>
              <a:gd name="connsiteY2689" fmla="*/ 219511 h 6857994"/>
              <a:gd name="connsiteX2690" fmla="*/ 10538050 w 12191990"/>
              <a:gd name="connsiteY2690" fmla="*/ 220336 h 6857994"/>
              <a:gd name="connsiteX2691" fmla="*/ 10532385 w 12191990"/>
              <a:gd name="connsiteY2691" fmla="*/ 227406 h 6857994"/>
              <a:gd name="connsiteX2692" fmla="*/ 10526741 w 12191990"/>
              <a:gd name="connsiteY2692" fmla="*/ 233987 h 6857994"/>
              <a:gd name="connsiteX2693" fmla="*/ 10521588 w 12191990"/>
              <a:gd name="connsiteY2693" fmla="*/ 241036 h 6857994"/>
              <a:gd name="connsiteX2694" fmla="*/ 10515923 w 12191990"/>
              <a:gd name="connsiteY2694" fmla="*/ 248106 h 6857994"/>
              <a:gd name="connsiteX2695" fmla="*/ 10510279 w 12191990"/>
              <a:gd name="connsiteY2695" fmla="*/ 254686 h 6857994"/>
              <a:gd name="connsiteX2696" fmla="*/ 10505104 w 12191990"/>
              <a:gd name="connsiteY2696" fmla="*/ 261756 h 6857994"/>
              <a:gd name="connsiteX2697" fmla="*/ 10500166 w 12191990"/>
              <a:gd name="connsiteY2697" fmla="*/ 267514 h 6857994"/>
              <a:gd name="connsiteX2698" fmla="*/ 10499465 w 12191990"/>
              <a:gd name="connsiteY2698" fmla="*/ 268332 h 6857994"/>
              <a:gd name="connsiteX2699" fmla="*/ 10501102 w 12191990"/>
              <a:gd name="connsiteY2699" fmla="*/ 263813 h 6857994"/>
              <a:gd name="connsiteX2700" fmla="*/ 10501336 w 12191990"/>
              <a:gd name="connsiteY2700" fmla="*/ 263166 h 6857994"/>
              <a:gd name="connsiteX2701" fmla="*/ 10502742 w 12191990"/>
              <a:gd name="connsiteY2701" fmla="*/ 257523 h 6857994"/>
              <a:gd name="connsiteX2702" fmla="*/ 10504147 w 12191990"/>
              <a:gd name="connsiteY2702" fmla="*/ 252348 h 6857994"/>
              <a:gd name="connsiteX2703" fmla="*/ 10506042 w 12191990"/>
              <a:gd name="connsiteY2703" fmla="*/ 246704 h 6857994"/>
              <a:gd name="connsiteX2704" fmla="*/ 10507448 w 12191990"/>
              <a:gd name="connsiteY2704" fmla="*/ 241040 h 6857994"/>
              <a:gd name="connsiteX2705" fmla="*/ 10509343 w 12191990"/>
              <a:gd name="connsiteY2705" fmla="*/ 235865 h 6857994"/>
              <a:gd name="connsiteX2706" fmla="*/ 10510749 w 12191990"/>
              <a:gd name="connsiteY2706" fmla="*/ 230222 h 6857994"/>
              <a:gd name="connsiteX2707" fmla="*/ 10512176 w 12191990"/>
              <a:gd name="connsiteY2707" fmla="*/ 225047 h 6857994"/>
              <a:gd name="connsiteX2708" fmla="*/ 10516392 w 12191990"/>
              <a:gd name="connsiteY2708" fmla="*/ 223641 h 6857994"/>
              <a:gd name="connsiteX2709" fmla="*/ 10520162 w 12191990"/>
              <a:gd name="connsiteY2709" fmla="*/ 222214 h 6857994"/>
              <a:gd name="connsiteX2710" fmla="*/ 10523931 w 12191990"/>
              <a:gd name="connsiteY2710" fmla="*/ 220809 h 6857994"/>
              <a:gd name="connsiteX2711" fmla="*/ 10527701 w 12191990"/>
              <a:gd name="connsiteY2711" fmla="*/ 219382 h 6857994"/>
              <a:gd name="connsiteX2712" fmla="*/ 10531939 w 12191990"/>
              <a:gd name="connsiteY2712" fmla="*/ 217976 h 6857994"/>
              <a:gd name="connsiteX2713" fmla="*/ 10535687 w 12191990"/>
              <a:gd name="connsiteY2713" fmla="*/ 216571 h 6857994"/>
              <a:gd name="connsiteX2714" fmla="*/ 10539456 w 12191990"/>
              <a:gd name="connsiteY2714" fmla="*/ 215144 h 6857994"/>
              <a:gd name="connsiteX2715" fmla="*/ 10549338 w 12191990"/>
              <a:gd name="connsiteY2715" fmla="*/ 212333 h 6857994"/>
              <a:gd name="connsiteX2716" fmla="*/ 10554981 w 12191990"/>
              <a:gd name="connsiteY2716" fmla="*/ 213739 h 6857994"/>
              <a:gd name="connsiteX2717" fmla="*/ 10560646 w 12191990"/>
              <a:gd name="connsiteY2717" fmla="*/ 215613 h 6857994"/>
              <a:gd name="connsiteX2718" fmla="*/ 10565821 w 12191990"/>
              <a:gd name="connsiteY2718" fmla="*/ 217508 h 6857994"/>
              <a:gd name="connsiteX2719" fmla="*/ 10571464 w 12191990"/>
              <a:gd name="connsiteY2719" fmla="*/ 218913 h 6857994"/>
              <a:gd name="connsiteX2720" fmla="*/ 10577108 w 12191990"/>
              <a:gd name="connsiteY2720" fmla="*/ 220809 h 6857994"/>
              <a:gd name="connsiteX2721" fmla="*/ 10582304 w 12191990"/>
              <a:gd name="connsiteY2721" fmla="*/ 222683 h 6857994"/>
              <a:gd name="connsiteX2722" fmla="*/ 10587948 w 12191990"/>
              <a:gd name="connsiteY2722" fmla="*/ 224110 h 6857994"/>
              <a:gd name="connsiteX2723" fmla="*/ 10593117 w 12191990"/>
              <a:gd name="connsiteY2723" fmla="*/ 225982 h 6857994"/>
              <a:gd name="connsiteX2724" fmla="*/ 10586541 w 12191990"/>
              <a:gd name="connsiteY2724" fmla="*/ 230218 h 6857994"/>
              <a:gd name="connsiteX2725" fmla="*/ 10579939 w 12191990"/>
              <a:gd name="connsiteY2725" fmla="*/ 234455 h 6857994"/>
              <a:gd name="connsiteX2726" fmla="*/ 10573359 w 12191990"/>
              <a:gd name="connsiteY2726" fmla="*/ 238693 h 6857994"/>
              <a:gd name="connsiteX2727" fmla="*/ 10566778 w 12191990"/>
              <a:gd name="connsiteY2727" fmla="*/ 242931 h 6857994"/>
              <a:gd name="connsiteX2728" fmla="*/ 10560176 w 12191990"/>
              <a:gd name="connsiteY2728" fmla="*/ 247169 h 6857994"/>
              <a:gd name="connsiteX2729" fmla="*/ 10553106 w 12191990"/>
              <a:gd name="connsiteY2729" fmla="*/ 251385 h 6857994"/>
              <a:gd name="connsiteX2730" fmla="*/ 10546525 w 12191990"/>
              <a:gd name="connsiteY2730" fmla="*/ 255645 h 6857994"/>
              <a:gd name="connsiteX2731" fmla="*/ 10539926 w 12191990"/>
              <a:gd name="connsiteY2731" fmla="*/ 259881 h 6857994"/>
              <a:gd name="connsiteX2732" fmla="*/ 10541173 w 12191990"/>
              <a:gd name="connsiteY2732" fmla="*/ 254930 h 6857994"/>
              <a:gd name="connsiteX2733" fmla="*/ 10541351 w 12191990"/>
              <a:gd name="connsiteY2733" fmla="*/ 254222 h 6857994"/>
              <a:gd name="connsiteX2734" fmla="*/ 10542289 w 12191990"/>
              <a:gd name="connsiteY2734" fmla="*/ 248110 h 6857994"/>
              <a:gd name="connsiteX2735" fmla="*/ 10543694 w 12191990"/>
              <a:gd name="connsiteY2735" fmla="*/ 241977 h 6857994"/>
              <a:gd name="connsiteX2736" fmla="*/ 10544631 w 12191990"/>
              <a:gd name="connsiteY2736" fmla="*/ 235865 h 6857994"/>
              <a:gd name="connsiteX2737" fmla="*/ 10546058 w 12191990"/>
              <a:gd name="connsiteY2737" fmla="*/ 230222 h 6857994"/>
              <a:gd name="connsiteX2738" fmla="*/ 10546995 w 12191990"/>
              <a:gd name="connsiteY2738" fmla="*/ 224110 h 6857994"/>
              <a:gd name="connsiteX2739" fmla="*/ 10548401 w 12191990"/>
              <a:gd name="connsiteY2739" fmla="*/ 217976 h 6857994"/>
              <a:gd name="connsiteX2740" fmla="*/ 10549338 w 12191990"/>
              <a:gd name="connsiteY2740" fmla="*/ 212333 h 6857994"/>
              <a:gd name="connsiteX2741" fmla="*/ 11308447 w 12191990"/>
              <a:gd name="connsiteY2741" fmla="*/ 209744 h 6857994"/>
              <a:gd name="connsiteX2742" fmla="*/ 11308940 w 12191990"/>
              <a:gd name="connsiteY2742" fmla="*/ 209744 h 6857994"/>
              <a:gd name="connsiteX2743" fmla="*/ 11309392 w 12191990"/>
              <a:gd name="connsiteY2743" fmla="*/ 209744 h 6857994"/>
              <a:gd name="connsiteX2744" fmla="*/ 11309885 w 12191990"/>
              <a:gd name="connsiteY2744" fmla="*/ 209744 h 6857994"/>
              <a:gd name="connsiteX2745" fmla="*/ 11310830 w 12191990"/>
              <a:gd name="connsiteY2745" fmla="*/ 209744 h 6857994"/>
              <a:gd name="connsiteX2746" fmla="*/ 11312596 w 12191990"/>
              <a:gd name="connsiteY2746" fmla="*/ 216426 h 6857994"/>
              <a:gd name="connsiteX2747" fmla="*/ 11312721 w 12191990"/>
              <a:gd name="connsiteY2747" fmla="*/ 216897 h 6857994"/>
              <a:gd name="connsiteX2748" fmla="*/ 11315105 w 12191990"/>
              <a:gd name="connsiteY2748" fmla="*/ 224051 h 6857994"/>
              <a:gd name="connsiteX2749" fmla="*/ 11317488 w 12191990"/>
              <a:gd name="connsiteY2749" fmla="*/ 231204 h 6857994"/>
              <a:gd name="connsiteX2750" fmla="*/ 11319871 w 12191990"/>
              <a:gd name="connsiteY2750" fmla="*/ 238394 h 6857994"/>
              <a:gd name="connsiteX2751" fmla="*/ 11314651 w 12191990"/>
              <a:gd name="connsiteY2751" fmla="*/ 238394 h 6857994"/>
              <a:gd name="connsiteX2752" fmla="*/ 11309391 w 12191990"/>
              <a:gd name="connsiteY2752" fmla="*/ 238394 h 6857994"/>
              <a:gd name="connsiteX2753" fmla="*/ 11304623 w 12191990"/>
              <a:gd name="connsiteY2753" fmla="*/ 238394 h 6857994"/>
              <a:gd name="connsiteX2754" fmla="*/ 11299365 w 12191990"/>
              <a:gd name="connsiteY2754" fmla="*/ 238394 h 6857994"/>
              <a:gd name="connsiteX2755" fmla="*/ 11301748 w 12191990"/>
              <a:gd name="connsiteY2755" fmla="*/ 231204 h 6857994"/>
              <a:gd name="connsiteX2756" fmla="*/ 11304131 w 12191990"/>
              <a:gd name="connsiteY2756" fmla="*/ 224051 h 6857994"/>
              <a:gd name="connsiteX2757" fmla="*/ 11306515 w 12191990"/>
              <a:gd name="connsiteY2757" fmla="*/ 216897 h 6857994"/>
              <a:gd name="connsiteX2758" fmla="*/ 11232903 w 12191990"/>
              <a:gd name="connsiteY2758" fmla="*/ 207812 h 6857994"/>
              <a:gd name="connsiteX2759" fmla="*/ 11236279 w 12191990"/>
              <a:gd name="connsiteY2759" fmla="*/ 207812 h 6857994"/>
              <a:gd name="connsiteX2760" fmla="*/ 11239614 w 12191990"/>
              <a:gd name="connsiteY2760" fmla="*/ 207812 h 6857994"/>
              <a:gd name="connsiteX2761" fmla="*/ 11243442 w 12191990"/>
              <a:gd name="connsiteY2761" fmla="*/ 207812 h 6857994"/>
              <a:gd name="connsiteX2762" fmla="*/ 11246777 w 12191990"/>
              <a:gd name="connsiteY2762" fmla="*/ 207812 h 6857994"/>
              <a:gd name="connsiteX2763" fmla="*/ 11252499 w 12191990"/>
              <a:gd name="connsiteY2763" fmla="*/ 208799 h 6857994"/>
              <a:gd name="connsiteX2764" fmla="*/ 11256328 w 12191990"/>
              <a:gd name="connsiteY2764" fmla="*/ 211183 h 6857994"/>
              <a:gd name="connsiteX2765" fmla="*/ 11258715 w 12191990"/>
              <a:gd name="connsiteY2765" fmla="*/ 214512 h 6857994"/>
              <a:gd name="connsiteX2766" fmla="*/ 11259209 w 12191990"/>
              <a:gd name="connsiteY2766" fmla="*/ 218826 h 6857994"/>
              <a:gd name="connsiteX2767" fmla="*/ 11258715 w 12191990"/>
              <a:gd name="connsiteY2767" fmla="*/ 223101 h 6857994"/>
              <a:gd name="connsiteX2768" fmla="*/ 11256821 w 12191990"/>
              <a:gd name="connsiteY2768" fmla="*/ 226924 h 6857994"/>
              <a:gd name="connsiteX2769" fmla="*/ 11252992 w 12191990"/>
              <a:gd name="connsiteY2769" fmla="*/ 229309 h 6857994"/>
              <a:gd name="connsiteX2770" fmla="*/ 11246776 w 12191990"/>
              <a:gd name="connsiteY2770" fmla="*/ 230254 h 6857994"/>
              <a:gd name="connsiteX2771" fmla="*/ 11243441 w 12191990"/>
              <a:gd name="connsiteY2771" fmla="*/ 230254 h 6857994"/>
              <a:gd name="connsiteX2772" fmla="*/ 11239613 w 12191990"/>
              <a:gd name="connsiteY2772" fmla="*/ 230254 h 6857994"/>
              <a:gd name="connsiteX2773" fmla="*/ 11236278 w 12191990"/>
              <a:gd name="connsiteY2773" fmla="*/ 230254 h 6857994"/>
              <a:gd name="connsiteX2774" fmla="*/ 11232903 w 12191990"/>
              <a:gd name="connsiteY2774" fmla="*/ 230254 h 6857994"/>
              <a:gd name="connsiteX2775" fmla="*/ 11232903 w 12191990"/>
              <a:gd name="connsiteY2775" fmla="*/ 229544 h 6857994"/>
              <a:gd name="connsiteX2776" fmla="*/ 11232903 w 12191990"/>
              <a:gd name="connsiteY2776" fmla="*/ 224544 h 6857994"/>
              <a:gd name="connsiteX2777" fmla="*/ 11232903 w 12191990"/>
              <a:gd name="connsiteY2777" fmla="*/ 219282 h 6857994"/>
              <a:gd name="connsiteX2778" fmla="*/ 11232903 w 12191990"/>
              <a:gd name="connsiteY2778" fmla="*/ 213568 h 6857994"/>
              <a:gd name="connsiteX2779" fmla="*/ 11232903 w 12191990"/>
              <a:gd name="connsiteY2779" fmla="*/ 207812 h 6857994"/>
              <a:gd name="connsiteX2780" fmla="*/ 10698070 w 12191990"/>
              <a:gd name="connsiteY2780" fmla="*/ 207158 h 6857994"/>
              <a:gd name="connsiteX2781" fmla="*/ 10703714 w 12191990"/>
              <a:gd name="connsiteY2781" fmla="*/ 211865 h 6857994"/>
              <a:gd name="connsiteX2782" fmla="*/ 10708889 w 12191990"/>
              <a:gd name="connsiteY2782" fmla="*/ 216571 h 6857994"/>
              <a:gd name="connsiteX2783" fmla="*/ 10714085 w 12191990"/>
              <a:gd name="connsiteY2783" fmla="*/ 221277 h 6857994"/>
              <a:gd name="connsiteX2784" fmla="*/ 10719728 w 12191990"/>
              <a:gd name="connsiteY2784" fmla="*/ 225984 h 6857994"/>
              <a:gd name="connsiteX2785" fmla="*/ 10724903 w 12191990"/>
              <a:gd name="connsiteY2785" fmla="*/ 231159 h 6857994"/>
              <a:gd name="connsiteX2786" fmla="*/ 10730078 w 12191990"/>
              <a:gd name="connsiteY2786" fmla="*/ 235865 h 6857994"/>
              <a:gd name="connsiteX2787" fmla="*/ 10735722 w 12191990"/>
              <a:gd name="connsiteY2787" fmla="*/ 240571 h 6857994"/>
              <a:gd name="connsiteX2788" fmla="*/ 10740894 w 12191990"/>
              <a:gd name="connsiteY2788" fmla="*/ 245275 h 6857994"/>
              <a:gd name="connsiteX2789" fmla="*/ 10740448 w 12191990"/>
              <a:gd name="connsiteY2789" fmla="*/ 245742 h 6857994"/>
              <a:gd name="connsiteX2790" fmla="*/ 10740448 w 12191990"/>
              <a:gd name="connsiteY2790" fmla="*/ 246700 h 6857994"/>
              <a:gd name="connsiteX2791" fmla="*/ 10739980 w 12191990"/>
              <a:gd name="connsiteY2791" fmla="*/ 247169 h 6857994"/>
              <a:gd name="connsiteX2792" fmla="*/ 10739490 w 12191990"/>
              <a:gd name="connsiteY2792" fmla="*/ 248106 h 6857994"/>
              <a:gd name="connsiteX2793" fmla="*/ 10739490 w 12191990"/>
              <a:gd name="connsiteY2793" fmla="*/ 249043 h 6857994"/>
              <a:gd name="connsiteX2794" fmla="*/ 10739490 w 12191990"/>
              <a:gd name="connsiteY2794" fmla="*/ 249511 h 6857994"/>
              <a:gd name="connsiteX2795" fmla="*/ 10739022 w 12191990"/>
              <a:gd name="connsiteY2795" fmla="*/ 250448 h 6857994"/>
              <a:gd name="connsiteX2796" fmla="*/ 10739022 w 12191990"/>
              <a:gd name="connsiteY2796" fmla="*/ 251385 h 6857994"/>
              <a:gd name="connsiteX2797" fmla="*/ 10739022 w 12191990"/>
              <a:gd name="connsiteY2797" fmla="*/ 251875 h 6857994"/>
              <a:gd name="connsiteX2798" fmla="*/ 10739023 w 12191990"/>
              <a:gd name="connsiteY2798" fmla="*/ 251875 h 6857994"/>
              <a:gd name="connsiteX2799" fmla="*/ 10739023 w 12191990"/>
              <a:gd name="connsiteY2799" fmla="*/ 251879 h 6857994"/>
              <a:gd name="connsiteX2800" fmla="*/ 10739475 w 12191990"/>
              <a:gd name="connsiteY2800" fmla="*/ 251879 h 6857994"/>
              <a:gd name="connsiteX2801" fmla="*/ 10731254 w 12191990"/>
              <a:gd name="connsiteY2801" fmla="*/ 253925 h 6857994"/>
              <a:gd name="connsiteX2802" fmla="*/ 10730077 w 12191990"/>
              <a:gd name="connsiteY2802" fmla="*/ 254218 h 6857994"/>
              <a:gd name="connsiteX2803" fmla="*/ 10720664 w 12191990"/>
              <a:gd name="connsiteY2803" fmla="*/ 256113 h 6857994"/>
              <a:gd name="connsiteX2804" fmla="*/ 10711251 w 12191990"/>
              <a:gd name="connsiteY2804" fmla="*/ 258456 h 6857994"/>
              <a:gd name="connsiteX2805" fmla="*/ 10701838 w 12191990"/>
              <a:gd name="connsiteY2805" fmla="*/ 260330 h 6857994"/>
              <a:gd name="connsiteX2806" fmla="*/ 10692426 w 12191990"/>
              <a:gd name="connsiteY2806" fmla="*/ 262693 h 6857994"/>
              <a:gd name="connsiteX2807" fmla="*/ 10683034 w 12191990"/>
              <a:gd name="connsiteY2807" fmla="*/ 264567 h 6857994"/>
              <a:gd name="connsiteX2808" fmla="*/ 10673600 w 12191990"/>
              <a:gd name="connsiteY2808" fmla="*/ 266931 h 6857994"/>
              <a:gd name="connsiteX2809" fmla="*/ 10665364 w 12191990"/>
              <a:gd name="connsiteY2809" fmla="*/ 268590 h 6857994"/>
              <a:gd name="connsiteX2810" fmla="*/ 10664190 w 12191990"/>
              <a:gd name="connsiteY2810" fmla="*/ 268826 h 6857994"/>
              <a:gd name="connsiteX2811" fmla="*/ 10666666 w 12191990"/>
              <a:gd name="connsiteY2811" fmla="*/ 262234 h 6857994"/>
              <a:gd name="connsiteX2812" fmla="*/ 10667020 w 12191990"/>
              <a:gd name="connsiteY2812" fmla="*/ 261292 h 6857994"/>
              <a:gd name="connsiteX2813" fmla="*/ 10670321 w 12191990"/>
              <a:gd name="connsiteY2813" fmla="*/ 253753 h 6857994"/>
              <a:gd name="connsiteX2814" fmla="*/ 10673154 w 12191990"/>
              <a:gd name="connsiteY2814" fmla="*/ 246704 h 6857994"/>
              <a:gd name="connsiteX2815" fmla="*/ 10676433 w 12191990"/>
              <a:gd name="connsiteY2815" fmla="*/ 239166 h 6857994"/>
              <a:gd name="connsiteX2816" fmla="*/ 10679266 w 12191990"/>
              <a:gd name="connsiteY2816" fmla="*/ 231627 h 6857994"/>
              <a:gd name="connsiteX2817" fmla="*/ 10682566 w 12191990"/>
              <a:gd name="connsiteY2817" fmla="*/ 224110 h 6857994"/>
              <a:gd name="connsiteX2818" fmla="*/ 10685399 w 12191990"/>
              <a:gd name="connsiteY2818" fmla="*/ 216571 h 6857994"/>
              <a:gd name="connsiteX2819" fmla="*/ 10688678 w 12191990"/>
              <a:gd name="connsiteY2819" fmla="*/ 209032 h 6857994"/>
              <a:gd name="connsiteX2820" fmla="*/ 10689147 w 12191990"/>
              <a:gd name="connsiteY2820" fmla="*/ 209501 h 6857994"/>
              <a:gd name="connsiteX2821" fmla="*/ 10689615 w 12191990"/>
              <a:gd name="connsiteY2821" fmla="*/ 209501 h 6857994"/>
              <a:gd name="connsiteX2822" fmla="*/ 10690084 w 12191990"/>
              <a:gd name="connsiteY2822" fmla="*/ 209501 h 6857994"/>
              <a:gd name="connsiteX2823" fmla="*/ 10690531 w 12191990"/>
              <a:gd name="connsiteY2823" fmla="*/ 209501 h 6857994"/>
              <a:gd name="connsiteX2824" fmla="*/ 10691021 w 12191990"/>
              <a:gd name="connsiteY2824" fmla="*/ 209501 h 6857994"/>
              <a:gd name="connsiteX2825" fmla="*/ 10691490 w 12191990"/>
              <a:gd name="connsiteY2825" fmla="*/ 209501 h 6857994"/>
              <a:gd name="connsiteX2826" fmla="*/ 10692427 w 12191990"/>
              <a:gd name="connsiteY2826" fmla="*/ 209501 h 6857994"/>
              <a:gd name="connsiteX2827" fmla="*/ 10693364 w 12191990"/>
              <a:gd name="connsiteY2827" fmla="*/ 209501 h 6857994"/>
              <a:gd name="connsiteX2828" fmla="*/ 10694301 w 12191990"/>
              <a:gd name="connsiteY2828" fmla="*/ 209032 h 6857994"/>
              <a:gd name="connsiteX2829" fmla="*/ 10695259 w 12191990"/>
              <a:gd name="connsiteY2829" fmla="*/ 209032 h 6857994"/>
              <a:gd name="connsiteX2830" fmla="*/ 10695727 w 12191990"/>
              <a:gd name="connsiteY2830" fmla="*/ 208564 h 6857994"/>
              <a:gd name="connsiteX2831" fmla="*/ 10696665 w 12191990"/>
              <a:gd name="connsiteY2831" fmla="*/ 208095 h 6857994"/>
              <a:gd name="connsiteX2832" fmla="*/ 10697602 w 12191990"/>
              <a:gd name="connsiteY2832" fmla="*/ 207627 h 6857994"/>
              <a:gd name="connsiteX2833" fmla="*/ 11181766 w 12191990"/>
              <a:gd name="connsiteY2833" fmla="*/ 205829 h 6857994"/>
              <a:gd name="connsiteX2834" fmla="*/ 11189421 w 12191990"/>
              <a:gd name="connsiteY2834" fmla="*/ 207270 h 6857994"/>
              <a:gd name="connsiteX2835" fmla="*/ 11194689 w 12191990"/>
              <a:gd name="connsiteY2835" fmla="*/ 210605 h 6857994"/>
              <a:gd name="connsiteX2836" fmla="*/ 11197528 w 12191990"/>
              <a:gd name="connsiteY2836" fmla="*/ 215874 h 6857994"/>
              <a:gd name="connsiteX2837" fmla="*/ 11198516 w 12191990"/>
              <a:gd name="connsiteY2837" fmla="*/ 223983 h 6857994"/>
              <a:gd name="connsiteX2838" fmla="*/ 11198516 w 12191990"/>
              <a:gd name="connsiteY2838" fmla="*/ 229254 h 6857994"/>
              <a:gd name="connsiteX2839" fmla="*/ 11198516 w 12191990"/>
              <a:gd name="connsiteY2839" fmla="*/ 234524 h 6857994"/>
              <a:gd name="connsiteX2840" fmla="*/ 11198516 w 12191990"/>
              <a:gd name="connsiteY2840" fmla="*/ 239795 h 6857994"/>
              <a:gd name="connsiteX2841" fmla="*/ 11198516 w 12191990"/>
              <a:gd name="connsiteY2841" fmla="*/ 245065 h 6857994"/>
              <a:gd name="connsiteX2842" fmla="*/ 11197528 w 12191990"/>
              <a:gd name="connsiteY2842" fmla="*/ 253177 h 6857994"/>
              <a:gd name="connsiteX2843" fmla="*/ 11194194 w 12191990"/>
              <a:gd name="connsiteY2843" fmla="*/ 258900 h 6857994"/>
              <a:gd name="connsiteX2844" fmla="*/ 11188926 w 12191990"/>
              <a:gd name="connsiteY2844" fmla="*/ 262276 h 6857994"/>
              <a:gd name="connsiteX2845" fmla="*/ 11181765 w 12191990"/>
              <a:gd name="connsiteY2845" fmla="*/ 263676 h 6857994"/>
              <a:gd name="connsiteX2846" fmla="*/ 11174604 w 12191990"/>
              <a:gd name="connsiteY2846" fmla="*/ 262276 h 6857994"/>
              <a:gd name="connsiteX2847" fmla="*/ 11169336 w 12191990"/>
              <a:gd name="connsiteY2847" fmla="*/ 258900 h 6857994"/>
              <a:gd name="connsiteX2848" fmla="*/ 11166004 w 12191990"/>
              <a:gd name="connsiteY2848" fmla="*/ 253178 h 6857994"/>
              <a:gd name="connsiteX2849" fmla="*/ 11165016 w 12191990"/>
              <a:gd name="connsiteY2849" fmla="*/ 245069 h 6857994"/>
              <a:gd name="connsiteX2850" fmla="*/ 11165016 w 12191990"/>
              <a:gd name="connsiteY2850" fmla="*/ 239799 h 6857994"/>
              <a:gd name="connsiteX2851" fmla="*/ 11165016 w 12191990"/>
              <a:gd name="connsiteY2851" fmla="*/ 234528 h 6857994"/>
              <a:gd name="connsiteX2852" fmla="*/ 11165016 w 12191990"/>
              <a:gd name="connsiteY2852" fmla="*/ 229258 h 6857994"/>
              <a:gd name="connsiteX2853" fmla="*/ 11165016 w 12191990"/>
              <a:gd name="connsiteY2853" fmla="*/ 223987 h 6857994"/>
              <a:gd name="connsiteX2854" fmla="*/ 11166004 w 12191990"/>
              <a:gd name="connsiteY2854" fmla="*/ 215876 h 6857994"/>
              <a:gd name="connsiteX2855" fmla="*/ 11169337 w 12191990"/>
              <a:gd name="connsiteY2855" fmla="*/ 210605 h 6857994"/>
              <a:gd name="connsiteX2856" fmla="*/ 11174605 w 12191990"/>
              <a:gd name="connsiteY2856" fmla="*/ 207270 h 6857994"/>
              <a:gd name="connsiteX2857" fmla="*/ 11181766 w 12191990"/>
              <a:gd name="connsiteY2857" fmla="*/ 205829 h 6857994"/>
              <a:gd name="connsiteX2858" fmla="*/ 10681628 w 12191990"/>
              <a:gd name="connsiteY2858" fmla="*/ 202920 h 6857994"/>
              <a:gd name="connsiteX2859" fmla="*/ 10681628 w 12191990"/>
              <a:gd name="connsiteY2859" fmla="*/ 203853 h 6857994"/>
              <a:gd name="connsiteX2860" fmla="*/ 10681629 w 12191990"/>
              <a:gd name="connsiteY2860" fmla="*/ 203855 h 6857994"/>
              <a:gd name="connsiteX2861" fmla="*/ 10681629 w 12191990"/>
              <a:gd name="connsiteY2861" fmla="*/ 203858 h 6857994"/>
              <a:gd name="connsiteX2862" fmla="*/ 10682098 w 12191990"/>
              <a:gd name="connsiteY2862" fmla="*/ 204816 h 6857994"/>
              <a:gd name="connsiteX2863" fmla="*/ 10682566 w 12191990"/>
              <a:gd name="connsiteY2863" fmla="*/ 205263 h 6857994"/>
              <a:gd name="connsiteX2864" fmla="*/ 10683035 w 12191990"/>
              <a:gd name="connsiteY2864" fmla="*/ 205732 h 6857994"/>
              <a:gd name="connsiteX2865" fmla="*/ 10683503 w 12191990"/>
              <a:gd name="connsiteY2865" fmla="*/ 206690 h 6857994"/>
              <a:gd name="connsiteX2866" fmla="*/ 10684441 w 12191990"/>
              <a:gd name="connsiteY2866" fmla="*/ 207158 h 6857994"/>
              <a:gd name="connsiteX2867" fmla="*/ 10684909 w 12191990"/>
              <a:gd name="connsiteY2867" fmla="*/ 207627 h 6857994"/>
              <a:gd name="connsiteX2868" fmla="*/ 10685865 w 12191990"/>
              <a:gd name="connsiteY2868" fmla="*/ 208094 h 6857994"/>
              <a:gd name="connsiteX2869" fmla="*/ 10682565 w 12191990"/>
              <a:gd name="connsiteY2869" fmla="*/ 215609 h 6857994"/>
              <a:gd name="connsiteX2870" fmla="*/ 10679265 w 12191990"/>
              <a:gd name="connsiteY2870" fmla="*/ 223147 h 6857994"/>
              <a:gd name="connsiteX2871" fmla="*/ 10676432 w 12191990"/>
              <a:gd name="connsiteY2871" fmla="*/ 230686 h 6857994"/>
              <a:gd name="connsiteX2872" fmla="*/ 10673153 w 12191990"/>
              <a:gd name="connsiteY2872" fmla="*/ 238203 h 6857994"/>
              <a:gd name="connsiteX2873" fmla="*/ 10669852 w 12191990"/>
              <a:gd name="connsiteY2873" fmla="*/ 245742 h 6857994"/>
              <a:gd name="connsiteX2874" fmla="*/ 10667019 w 12191990"/>
              <a:gd name="connsiteY2874" fmla="*/ 253281 h 6857994"/>
              <a:gd name="connsiteX2875" fmla="*/ 10663718 w 12191990"/>
              <a:gd name="connsiteY2875" fmla="*/ 261288 h 6857994"/>
              <a:gd name="connsiteX2876" fmla="*/ 10660439 w 12191990"/>
              <a:gd name="connsiteY2876" fmla="*/ 268827 h 6857994"/>
              <a:gd name="connsiteX2877" fmla="*/ 10653390 w 12191990"/>
              <a:gd name="connsiteY2877" fmla="*/ 263162 h 6857994"/>
              <a:gd name="connsiteX2878" fmla="*/ 10645851 w 12191990"/>
              <a:gd name="connsiteY2878" fmla="*/ 257987 h 6857994"/>
              <a:gd name="connsiteX2879" fmla="*/ 10638312 w 12191990"/>
              <a:gd name="connsiteY2879" fmla="*/ 252812 h 6857994"/>
              <a:gd name="connsiteX2880" fmla="*/ 10630794 w 12191990"/>
              <a:gd name="connsiteY2880" fmla="*/ 247169 h 6857994"/>
              <a:gd name="connsiteX2881" fmla="*/ 10623256 w 12191990"/>
              <a:gd name="connsiteY2881" fmla="*/ 241973 h 6857994"/>
              <a:gd name="connsiteX2882" fmla="*/ 10615717 w 12191990"/>
              <a:gd name="connsiteY2882" fmla="*/ 236819 h 6857994"/>
              <a:gd name="connsiteX2883" fmla="*/ 10608668 w 12191990"/>
              <a:gd name="connsiteY2883" fmla="*/ 231155 h 6857994"/>
              <a:gd name="connsiteX2884" fmla="*/ 10602071 w 12191990"/>
              <a:gd name="connsiteY2884" fmla="*/ 226627 h 6857994"/>
              <a:gd name="connsiteX2885" fmla="*/ 10601134 w 12191990"/>
              <a:gd name="connsiteY2885" fmla="*/ 225983 h 6857994"/>
              <a:gd name="connsiteX2886" fmla="*/ 10609776 w 12191990"/>
              <a:gd name="connsiteY2886" fmla="*/ 223505 h 6857994"/>
              <a:gd name="connsiteX2887" fmla="*/ 10611011 w 12191990"/>
              <a:gd name="connsiteY2887" fmla="*/ 223151 h 6857994"/>
              <a:gd name="connsiteX2888" fmla="*/ 10620893 w 12191990"/>
              <a:gd name="connsiteY2888" fmla="*/ 220340 h 6857994"/>
              <a:gd name="connsiteX2889" fmla="*/ 10631264 w 12191990"/>
              <a:gd name="connsiteY2889" fmla="*/ 217508 h 6857994"/>
              <a:gd name="connsiteX2890" fmla="*/ 10641145 w 12191990"/>
              <a:gd name="connsiteY2890" fmla="*/ 214697 h 6857994"/>
              <a:gd name="connsiteX2891" fmla="*/ 10651027 w 12191990"/>
              <a:gd name="connsiteY2891" fmla="*/ 211865 h 6857994"/>
              <a:gd name="connsiteX2892" fmla="*/ 10661377 w 12191990"/>
              <a:gd name="connsiteY2892" fmla="*/ 209032 h 6857994"/>
              <a:gd name="connsiteX2893" fmla="*/ 10671258 w 12191990"/>
              <a:gd name="connsiteY2893" fmla="*/ 206200 h 6857994"/>
              <a:gd name="connsiteX2894" fmla="*/ 10680333 w 12191990"/>
              <a:gd name="connsiteY2894" fmla="*/ 203330 h 6857994"/>
              <a:gd name="connsiteX2895" fmla="*/ 10762555 w 12191990"/>
              <a:gd name="connsiteY2895" fmla="*/ 202920 h 6857994"/>
              <a:gd name="connsiteX2896" fmla="*/ 10769157 w 12191990"/>
              <a:gd name="connsiteY2896" fmla="*/ 208095 h 6857994"/>
              <a:gd name="connsiteX2897" fmla="*/ 10775737 w 12191990"/>
              <a:gd name="connsiteY2897" fmla="*/ 212802 h 6857994"/>
              <a:gd name="connsiteX2898" fmla="*/ 10782339 w 12191990"/>
              <a:gd name="connsiteY2898" fmla="*/ 217976 h 6857994"/>
              <a:gd name="connsiteX2899" fmla="*/ 10788920 w 12191990"/>
              <a:gd name="connsiteY2899" fmla="*/ 223151 h 6857994"/>
              <a:gd name="connsiteX2900" fmla="*/ 10795053 w 12191990"/>
              <a:gd name="connsiteY2900" fmla="*/ 228326 h 6857994"/>
              <a:gd name="connsiteX2901" fmla="*/ 10801633 w 12191990"/>
              <a:gd name="connsiteY2901" fmla="*/ 233522 h 6857994"/>
              <a:gd name="connsiteX2902" fmla="*/ 10808214 w 12191990"/>
              <a:gd name="connsiteY2902" fmla="*/ 238697 h 6857994"/>
              <a:gd name="connsiteX2903" fmla="*/ 10813991 w 12191990"/>
              <a:gd name="connsiteY2903" fmla="*/ 243225 h 6857994"/>
              <a:gd name="connsiteX2904" fmla="*/ 10814812 w 12191990"/>
              <a:gd name="connsiteY2904" fmla="*/ 243868 h 6857994"/>
              <a:gd name="connsiteX2905" fmla="*/ 10808213 w 12191990"/>
              <a:gd name="connsiteY2905" fmla="*/ 244337 h 6857994"/>
              <a:gd name="connsiteX2906" fmla="*/ 10801164 w 12191990"/>
              <a:gd name="connsiteY2906" fmla="*/ 244805 h 6857994"/>
              <a:gd name="connsiteX2907" fmla="*/ 10794583 w 12191990"/>
              <a:gd name="connsiteY2907" fmla="*/ 245742 h 6857994"/>
              <a:gd name="connsiteX2908" fmla="*/ 10787982 w 12191990"/>
              <a:gd name="connsiteY2908" fmla="*/ 246232 h 6857994"/>
              <a:gd name="connsiteX2909" fmla="*/ 10780911 w 12191990"/>
              <a:gd name="connsiteY2909" fmla="*/ 246700 h 6857994"/>
              <a:gd name="connsiteX2910" fmla="*/ 10774331 w 12191990"/>
              <a:gd name="connsiteY2910" fmla="*/ 247637 h 6857994"/>
              <a:gd name="connsiteX2911" fmla="*/ 10767260 w 12191990"/>
              <a:gd name="connsiteY2911" fmla="*/ 248106 h 6857994"/>
              <a:gd name="connsiteX2912" fmla="*/ 10760680 w 12191990"/>
              <a:gd name="connsiteY2912" fmla="*/ 248574 h 6857994"/>
              <a:gd name="connsiteX2913" fmla="*/ 10760211 w 12191990"/>
              <a:gd name="connsiteY2913" fmla="*/ 247169 h 6857994"/>
              <a:gd name="connsiteX2914" fmla="*/ 10759743 w 12191990"/>
              <a:gd name="connsiteY2914" fmla="*/ 246232 h 6857994"/>
              <a:gd name="connsiteX2915" fmla="*/ 10759274 w 12191990"/>
              <a:gd name="connsiteY2915" fmla="*/ 245274 h 6857994"/>
              <a:gd name="connsiteX2916" fmla="*/ 10758316 w 12191990"/>
              <a:gd name="connsiteY2916" fmla="*/ 243868 h 6857994"/>
              <a:gd name="connsiteX2917" fmla="*/ 10757379 w 12191990"/>
              <a:gd name="connsiteY2917" fmla="*/ 242931 h 6857994"/>
              <a:gd name="connsiteX2918" fmla="*/ 10756442 w 12191990"/>
              <a:gd name="connsiteY2918" fmla="*/ 242463 h 6857994"/>
              <a:gd name="connsiteX2919" fmla="*/ 10755036 w 12191990"/>
              <a:gd name="connsiteY2919" fmla="*/ 241504 h 6857994"/>
              <a:gd name="connsiteX2920" fmla="*/ 10754080 w 12191990"/>
              <a:gd name="connsiteY2920" fmla="*/ 241037 h 6857994"/>
              <a:gd name="connsiteX2921" fmla="*/ 10755037 w 12191990"/>
              <a:gd name="connsiteY2921" fmla="*/ 236333 h 6857994"/>
              <a:gd name="connsiteX2922" fmla="*/ 10755974 w 12191990"/>
              <a:gd name="connsiteY2922" fmla="*/ 231627 h 6857994"/>
              <a:gd name="connsiteX2923" fmla="*/ 10757380 w 12191990"/>
              <a:gd name="connsiteY2923" fmla="*/ 226452 h 6857994"/>
              <a:gd name="connsiteX2924" fmla="*/ 10758317 w 12191990"/>
              <a:gd name="connsiteY2924" fmla="*/ 221746 h 6857994"/>
              <a:gd name="connsiteX2925" fmla="*/ 10759275 w 12191990"/>
              <a:gd name="connsiteY2925" fmla="*/ 217039 h 6857994"/>
              <a:gd name="connsiteX2926" fmla="*/ 10760212 w 12191990"/>
              <a:gd name="connsiteY2926" fmla="*/ 212333 h 6857994"/>
              <a:gd name="connsiteX2927" fmla="*/ 10761618 w 12191990"/>
              <a:gd name="connsiteY2927" fmla="*/ 207627 h 6857994"/>
              <a:gd name="connsiteX2928" fmla="*/ 10762555 w 12191990"/>
              <a:gd name="connsiteY2928" fmla="*/ 202920 h 6857994"/>
              <a:gd name="connsiteX2929" fmla="*/ 10701839 w 12191990"/>
              <a:gd name="connsiteY2929" fmla="*/ 200557 h 6857994"/>
              <a:gd name="connsiteX2930" fmla="*/ 10709357 w 12191990"/>
              <a:gd name="connsiteY2930" fmla="*/ 200557 h 6857994"/>
              <a:gd name="connsiteX2931" fmla="*/ 10716427 w 12191990"/>
              <a:gd name="connsiteY2931" fmla="*/ 200557 h 6857994"/>
              <a:gd name="connsiteX2932" fmla="*/ 10723498 w 12191990"/>
              <a:gd name="connsiteY2932" fmla="*/ 201046 h 6857994"/>
              <a:gd name="connsiteX2933" fmla="*/ 10730568 w 12191990"/>
              <a:gd name="connsiteY2933" fmla="*/ 201046 h 6857994"/>
              <a:gd name="connsiteX2934" fmla="*/ 10738086 w 12191990"/>
              <a:gd name="connsiteY2934" fmla="*/ 201046 h 6857994"/>
              <a:gd name="connsiteX2935" fmla="*/ 10745135 w 12191990"/>
              <a:gd name="connsiteY2935" fmla="*/ 201046 h 6857994"/>
              <a:gd name="connsiteX2936" fmla="*/ 10752205 w 12191990"/>
              <a:gd name="connsiteY2936" fmla="*/ 201515 h 6857994"/>
              <a:gd name="connsiteX2937" fmla="*/ 10759273 w 12191990"/>
              <a:gd name="connsiteY2937" fmla="*/ 201515 h 6857994"/>
              <a:gd name="connsiteX2938" fmla="*/ 10758316 w 12191990"/>
              <a:gd name="connsiteY2938" fmla="*/ 206196 h 6857994"/>
              <a:gd name="connsiteX2939" fmla="*/ 10757379 w 12191990"/>
              <a:gd name="connsiteY2939" fmla="*/ 211392 h 6857994"/>
              <a:gd name="connsiteX2940" fmla="*/ 10756442 w 12191990"/>
              <a:gd name="connsiteY2940" fmla="*/ 216098 h 6857994"/>
              <a:gd name="connsiteX2941" fmla="*/ 10755036 w 12191990"/>
              <a:gd name="connsiteY2941" fmla="*/ 220805 h 6857994"/>
              <a:gd name="connsiteX2942" fmla="*/ 10754078 w 12191990"/>
              <a:gd name="connsiteY2942" fmla="*/ 225980 h 6857994"/>
              <a:gd name="connsiteX2943" fmla="*/ 10753162 w 12191990"/>
              <a:gd name="connsiteY2943" fmla="*/ 230686 h 6857994"/>
              <a:gd name="connsiteX2944" fmla="*/ 10751735 w 12191990"/>
              <a:gd name="connsiteY2944" fmla="*/ 235392 h 6857994"/>
              <a:gd name="connsiteX2945" fmla="*/ 10750777 w 12191990"/>
              <a:gd name="connsiteY2945" fmla="*/ 240099 h 6857994"/>
              <a:gd name="connsiteX2946" fmla="*/ 10750330 w 12191990"/>
              <a:gd name="connsiteY2946" fmla="*/ 240099 h 6857994"/>
              <a:gd name="connsiteX2947" fmla="*/ 10748903 w 12191990"/>
              <a:gd name="connsiteY2947" fmla="*/ 240099 h 6857994"/>
              <a:gd name="connsiteX2948" fmla="*/ 10747966 w 12191990"/>
              <a:gd name="connsiteY2948" fmla="*/ 240567 h 6857994"/>
              <a:gd name="connsiteX2949" fmla="*/ 10747029 w 12191990"/>
              <a:gd name="connsiteY2949" fmla="*/ 240567 h 6857994"/>
              <a:gd name="connsiteX2950" fmla="*/ 10746560 w 12191990"/>
              <a:gd name="connsiteY2950" fmla="*/ 241036 h 6857994"/>
              <a:gd name="connsiteX2951" fmla="*/ 10745623 w 12191990"/>
              <a:gd name="connsiteY2951" fmla="*/ 241504 h 6857994"/>
              <a:gd name="connsiteX2952" fmla="*/ 10744665 w 12191990"/>
              <a:gd name="connsiteY2952" fmla="*/ 241973 h 6857994"/>
              <a:gd name="connsiteX2953" fmla="*/ 10743728 w 12191990"/>
              <a:gd name="connsiteY2953" fmla="*/ 242463 h 6857994"/>
              <a:gd name="connsiteX2954" fmla="*/ 10743260 w 12191990"/>
              <a:gd name="connsiteY2954" fmla="*/ 242931 h 6857994"/>
              <a:gd name="connsiteX2955" fmla="*/ 10737616 w 12191990"/>
              <a:gd name="connsiteY2955" fmla="*/ 238203 h 6857994"/>
              <a:gd name="connsiteX2956" fmla="*/ 10732441 w 12191990"/>
              <a:gd name="connsiteY2956" fmla="*/ 233050 h 6857994"/>
              <a:gd name="connsiteX2957" fmla="*/ 10727266 w 12191990"/>
              <a:gd name="connsiteY2957" fmla="*/ 228322 h 6857994"/>
              <a:gd name="connsiteX2958" fmla="*/ 10721601 w 12191990"/>
              <a:gd name="connsiteY2958" fmla="*/ 223637 h 6857994"/>
              <a:gd name="connsiteX2959" fmla="*/ 10716426 w 12191990"/>
              <a:gd name="connsiteY2959" fmla="*/ 218909 h 6857994"/>
              <a:gd name="connsiteX2960" fmla="*/ 10711251 w 12191990"/>
              <a:gd name="connsiteY2960" fmla="*/ 214224 h 6857994"/>
              <a:gd name="connsiteX2961" fmla="*/ 10705608 w 12191990"/>
              <a:gd name="connsiteY2961" fmla="*/ 209497 h 6857994"/>
              <a:gd name="connsiteX2962" fmla="*/ 10700436 w 12191990"/>
              <a:gd name="connsiteY2962" fmla="*/ 204814 h 6857994"/>
              <a:gd name="connsiteX2963" fmla="*/ 10700902 w 12191990"/>
              <a:gd name="connsiteY2963" fmla="*/ 204326 h 6857994"/>
              <a:gd name="connsiteX2964" fmla="*/ 10700902 w 12191990"/>
              <a:gd name="connsiteY2964" fmla="*/ 203389 h 6857994"/>
              <a:gd name="connsiteX2965" fmla="*/ 10701371 w 12191990"/>
              <a:gd name="connsiteY2965" fmla="*/ 202920 h 6857994"/>
              <a:gd name="connsiteX2966" fmla="*/ 10701371 w 12191990"/>
              <a:gd name="connsiteY2966" fmla="*/ 202452 h 6857994"/>
              <a:gd name="connsiteX2967" fmla="*/ 10701839 w 12191990"/>
              <a:gd name="connsiteY2967" fmla="*/ 201983 h 6857994"/>
              <a:gd name="connsiteX2968" fmla="*/ 10701839 w 12191990"/>
              <a:gd name="connsiteY2968" fmla="*/ 201515 h 6857994"/>
              <a:gd name="connsiteX2969" fmla="*/ 10701839 w 12191990"/>
              <a:gd name="connsiteY2969" fmla="*/ 201046 h 6857994"/>
              <a:gd name="connsiteX2970" fmla="*/ 11109908 w 12191990"/>
              <a:gd name="connsiteY2970" fmla="*/ 199217 h 6857994"/>
              <a:gd name="connsiteX2971" fmla="*/ 11109908 w 12191990"/>
              <a:gd name="connsiteY2971" fmla="*/ 216894 h 6857994"/>
              <a:gd name="connsiteX2972" fmla="*/ 11109908 w 12191990"/>
              <a:gd name="connsiteY2972" fmla="*/ 235024 h 6857994"/>
              <a:gd name="connsiteX2973" fmla="*/ 11109908 w 12191990"/>
              <a:gd name="connsiteY2973" fmla="*/ 252742 h 6857994"/>
              <a:gd name="connsiteX2974" fmla="*/ 11109908 w 12191990"/>
              <a:gd name="connsiteY2974" fmla="*/ 270872 h 6857994"/>
              <a:gd name="connsiteX2975" fmla="*/ 11109909 w 12191990"/>
              <a:gd name="connsiteY2975" fmla="*/ 270872 h 6857994"/>
              <a:gd name="connsiteX2976" fmla="*/ 11109909 w 12191990"/>
              <a:gd name="connsiteY2976" fmla="*/ 270876 h 6857994"/>
              <a:gd name="connsiteX2977" fmla="*/ 11119960 w 12191990"/>
              <a:gd name="connsiteY2977" fmla="*/ 270876 h 6857994"/>
              <a:gd name="connsiteX2978" fmla="*/ 11130011 w 12191990"/>
              <a:gd name="connsiteY2978" fmla="*/ 270876 h 6857994"/>
              <a:gd name="connsiteX2979" fmla="*/ 11139608 w 12191990"/>
              <a:gd name="connsiteY2979" fmla="*/ 270876 h 6857994"/>
              <a:gd name="connsiteX2980" fmla="*/ 11149618 w 12191990"/>
              <a:gd name="connsiteY2980" fmla="*/ 270876 h 6857994"/>
              <a:gd name="connsiteX2981" fmla="*/ 11149618 w 12191990"/>
              <a:gd name="connsiteY2981" fmla="*/ 268491 h 6857994"/>
              <a:gd name="connsiteX2982" fmla="*/ 11149618 w 12191990"/>
              <a:gd name="connsiteY2982" fmla="*/ 266559 h 6857994"/>
              <a:gd name="connsiteX2983" fmla="*/ 11149618 w 12191990"/>
              <a:gd name="connsiteY2983" fmla="*/ 264175 h 6857994"/>
              <a:gd name="connsiteX2984" fmla="*/ 11149618 w 12191990"/>
              <a:gd name="connsiteY2984" fmla="*/ 261790 h 6857994"/>
              <a:gd name="connsiteX2985" fmla="*/ 11149617 w 12191990"/>
              <a:gd name="connsiteY2985" fmla="*/ 261790 h 6857994"/>
              <a:gd name="connsiteX2986" fmla="*/ 11149617 w 12191990"/>
              <a:gd name="connsiteY2986" fmla="*/ 261786 h 6857994"/>
              <a:gd name="connsiteX2987" fmla="*/ 11141996 w 12191990"/>
              <a:gd name="connsiteY2987" fmla="*/ 261786 h 6857994"/>
              <a:gd name="connsiteX2988" fmla="*/ 11134829 w 12191990"/>
              <a:gd name="connsiteY2988" fmla="*/ 261786 h 6857994"/>
              <a:gd name="connsiteX2989" fmla="*/ 11127167 w 12191990"/>
              <a:gd name="connsiteY2989" fmla="*/ 261786 h 6857994"/>
              <a:gd name="connsiteX2990" fmla="*/ 11119507 w 12191990"/>
              <a:gd name="connsiteY2990" fmla="*/ 261786 h 6857994"/>
              <a:gd name="connsiteX2991" fmla="*/ 11119507 w 12191990"/>
              <a:gd name="connsiteY2991" fmla="*/ 246045 h 6857994"/>
              <a:gd name="connsiteX2992" fmla="*/ 11119507 w 12191990"/>
              <a:gd name="connsiteY2992" fmla="*/ 230259 h 6857994"/>
              <a:gd name="connsiteX2993" fmla="*/ 11119507 w 12191990"/>
              <a:gd name="connsiteY2993" fmla="*/ 214514 h 6857994"/>
              <a:gd name="connsiteX2994" fmla="*/ 11119507 w 12191990"/>
              <a:gd name="connsiteY2994" fmla="*/ 199221 h 6857994"/>
              <a:gd name="connsiteX2995" fmla="*/ 11119506 w 12191990"/>
              <a:gd name="connsiteY2995" fmla="*/ 199221 h 6857994"/>
              <a:gd name="connsiteX2996" fmla="*/ 11119506 w 12191990"/>
              <a:gd name="connsiteY2996" fmla="*/ 199217 h 6857994"/>
              <a:gd name="connsiteX2997" fmla="*/ 11117075 w 12191990"/>
              <a:gd name="connsiteY2997" fmla="*/ 199217 h 6857994"/>
              <a:gd name="connsiteX2998" fmla="*/ 11114686 w 12191990"/>
              <a:gd name="connsiteY2998" fmla="*/ 199217 h 6857994"/>
              <a:gd name="connsiteX2999" fmla="*/ 11112297 w 12191990"/>
              <a:gd name="connsiteY2999" fmla="*/ 199217 h 6857994"/>
              <a:gd name="connsiteX3000" fmla="*/ 11223351 w 12191990"/>
              <a:gd name="connsiteY3000" fmla="*/ 199216 h 6857994"/>
              <a:gd name="connsiteX3001" fmla="*/ 11223351 w 12191990"/>
              <a:gd name="connsiteY3001" fmla="*/ 216894 h 6857994"/>
              <a:gd name="connsiteX3002" fmla="*/ 11223351 w 12191990"/>
              <a:gd name="connsiteY3002" fmla="*/ 235023 h 6857994"/>
              <a:gd name="connsiteX3003" fmla="*/ 11223351 w 12191990"/>
              <a:gd name="connsiteY3003" fmla="*/ 252742 h 6857994"/>
              <a:gd name="connsiteX3004" fmla="*/ 11223351 w 12191990"/>
              <a:gd name="connsiteY3004" fmla="*/ 270871 h 6857994"/>
              <a:gd name="connsiteX3005" fmla="*/ 11223352 w 12191990"/>
              <a:gd name="connsiteY3005" fmla="*/ 270871 h 6857994"/>
              <a:gd name="connsiteX3006" fmla="*/ 11223352 w 12191990"/>
              <a:gd name="connsiteY3006" fmla="*/ 270875 h 6857994"/>
              <a:gd name="connsiteX3007" fmla="*/ 11230021 w 12191990"/>
              <a:gd name="connsiteY3007" fmla="*/ 270875 h 6857994"/>
              <a:gd name="connsiteX3008" fmla="*/ 11236279 w 12191990"/>
              <a:gd name="connsiteY3008" fmla="*/ 270875 h 6857994"/>
              <a:gd name="connsiteX3009" fmla="*/ 11242948 w 12191990"/>
              <a:gd name="connsiteY3009" fmla="*/ 270875 h 6857994"/>
              <a:gd name="connsiteX3010" fmla="*/ 11249659 w 12191990"/>
              <a:gd name="connsiteY3010" fmla="*/ 270875 h 6857994"/>
              <a:gd name="connsiteX3011" fmla="*/ 11259210 w 12191990"/>
              <a:gd name="connsiteY3011" fmla="*/ 269436 h 6857994"/>
              <a:gd name="connsiteX3012" fmla="*/ 11265920 w 12191990"/>
              <a:gd name="connsiteY3012" fmla="*/ 265120 h 6857994"/>
              <a:gd name="connsiteX3013" fmla="*/ 11270696 w 12191990"/>
              <a:gd name="connsiteY3013" fmla="*/ 258460 h 6857994"/>
              <a:gd name="connsiteX3014" fmla="*/ 11272137 w 12191990"/>
              <a:gd name="connsiteY3014" fmla="*/ 249374 h 6857994"/>
              <a:gd name="connsiteX3015" fmla="*/ 11271643 w 12191990"/>
              <a:gd name="connsiteY3015" fmla="*/ 244112 h 6857994"/>
              <a:gd name="connsiteX3016" fmla="*/ 11271642 w 12191990"/>
              <a:gd name="connsiteY3016" fmla="*/ 244110 h 6857994"/>
              <a:gd name="connsiteX3017" fmla="*/ 11271642 w 12191990"/>
              <a:gd name="connsiteY3017" fmla="*/ 244108 h 6857994"/>
              <a:gd name="connsiteX3018" fmla="*/ 11269254 w 12191990"/>
              <a:gd name="connsiteY3018" fmla="*/ 239340 h 6857994"/>
              <a:gd name="connsiteX3019" fmla="*/ 11266372 w 12191990"/>
              <a:gd name="connsiteY3019" fmla="*/ 236010 h 6857994"/>
              <a:gd name="connsiteX3020" fmla="*/ 11262094 w 12191990"/>
              <a:gd name="connsiteY3020" fmla="*/ 233134 h 6857994"/>
              <a:gd name="connsiteX3021" fmla="*/ 11265426 w 12191990"/>
              <a:gd name="connsiteY3021" fmla="*/ 230752 h 6857994"/>
              <a:gd name="connsiteX3022" fmla="*/ 11267361 w 12191990"/>
              <a:gd name="connsiteY3022" fmla="*/ 227422 h 6857994"/>
              <a:gd name="connsiteX3023" fmla="*/ 11268802 w 12191990"/>
              <a:gd name="connsiteY3023" fmla="*/ 223105 h 6857994"/>
              <a:gd name="connsiteX3024" fmla="*/ 11269255 w 12191990"/>
              <a:gd name="connsiteY3024" fmla="*/ 218336 h 6857994"/>
              <a:gd name="connsiteX3025" fmla="*/ 11267814 w 12191990"/>
              <a:gd name="connsiteY3025" fmla="*/ 209744 h 6857994"/>
              <a:gd name="connsiteX3026" fmla="*/ 11267814 w 12191990"/>
              <a:gd name="connsiteY3026" fmla="*/ 209743 h 6857994"/>
              <a:gd name="connsiteX3027" fmla="*/ 11267813 w 12191990"/>
              <a:gd name="connsiteY3027" fmla="*/ 209740 h 6857994"/>
              <a:gd name="connsiteX3028" fmla="*/ 11263532 w 12191990"/>
              <a:gd name="connsiteY3028" fmla="*/ 203985 h 6857994"/>
              <a:gd name="connsiteX3029" fmla="*/ 11256327 w 12191990"/>
              <a:gd name="connsiteY3029" fmla="*/ 200162 h 6857994"/>
              <a:gd name="connsiteX3030" fmla="*/ 11246776 w 12191990"/>
              <a:gd name="connsiteY3030" fmla="*/ 199216 h 6857994"/>
              <a:gd name="connsiteX3031" fmla="*/ 11241054 w 12191990"/>
              <a:gd name="connsiteY3031" fmla="*/ 199216 h 6857994"/>
              <a:gd name="connsiteX3032" fmla="*/ 11235290 w 12191990"/>
              <a:gd name="connsiteY3032" fmla="*/ 199216 h 6857994"/>
              <a:gd name="connsiteX3033" fmla="*/ 11229073 w 12191990"/>
              <a:gd name="connsiteY3033" fmla="*/ 199216 h 6857994"/>
              <a:gd name="connsiteX3034" fmla="*/ 11223351 w 12191990"/>
              <a:gd name="connsiteY3034" fmla="*/ 199216 h 6857994"/>
              <a:gd name="connsiteX3035" fmla="*/ 11302240 w 12191990"/>
              <a:gd name="connsiteY3035" fmla="*/ 199216 h 6857994"/>
              <a:gd name="connsiteX3036" fmla="*/ 11296486 w 12191990"/>
              <a:gd name="connsiteY3036" fmla="*/ 216893 h 6857994"/>
              <a:gd name="connsiteX3037" fmla="*/ 11291225 w 12191990"/>
              <a:gd name="connsiteY3037" fmla="*/ 235023 h 6857994"/>
              <a:gd name="connsiteX3038" fmla="*/ 11285513 w 12191990"/>
              <a:gd name="connsiteY3038" fmla="*/ 252741 h 6857994"/>
              <a:gd name="connsiteX3039" fmla="*/ 11279800 w 12191990"/>
              <a:gd name="connsiteY3039" fmla="*/ 270871 h 6857994"/>
              <a:gd name="connsiteX3040" fmla="*/ 11279802 w 12191990"/>
              <a:gd name="connsiteY3040" fmla="*/ 270871 h 6857994"/>
              <a:gd name="connsiteX3041" fmla="*/ 11279801 w 12191990"/>
              <a:gd name="connsiteY3041" fmla="*/ 270875 h 6857994"/>
              <a:gd name="connsiteX3042" fmla="*/ 11282185 w 12191990"/>
              <a:gd name="connsiteY3042" fmla="*/ 270875 h 6857994"/>
              <a:gd name="connsiteX3043" fmla="*/ 11284568 w 12191990"/>
              <a:gd name="connsiteY3043" fmla="*/ 270875 h 6857994"/>
              <a:gd name="connsiteX3044" fmla="*/ 11286952 w 12191990"/>
              <a:gd name="connsiteY3044" fmla="*/ 270875 h 6857994"/>
              <a:gd name="connsiteX3045" fmla="*/ 11289336 w 12191990"/>
              <a:gd name="connsiteY3045" fmla="*/ 270875 h 6857994"/>
              <a:gd name="connsiteX3046" fmla="*/ 11291226 w 12191990"/>
              <a:gd name="connsiteY3046" fmla="*/ 265120 h 6857994"/>
              <a:gd name="connsiteX3047" fmla="*/ 11293158 w 12191990"/>
              <a:gd name="connsiteY3047" fmla="*/ 258912 h 6857994"/>
              <a:gd name="connsiteX3048" fmla="*/ 11295049 w 12191990"/>
              <a:gd name="connsiteY3048" fmla="*/ 253198 h 6857994"/>
              <a:gd name="connsiteX3049" fmla="*/ 11296980 w 12191990"/>
              <a:gd name="connsiteY3049" fmla="*/ 246990 h 6857994"/>
              <a:gd name="connsiteX3050" fmla="*/ 11303186 w 12191990"/>
              <a:gd name="connsiteY3050" fmla="*/ 246990 h 6857994"/>
              <a:gd name="connsiteX3051" fmla="*/ 11309392 w 12191990"/>
              <a:gd name="connsiteY3051" fmla="*/ 246990 h 6857994"/>
              <a:gd name="connsiteX3052" fmla="*/ 11316091 w 12191990"/>
              <a:gd name="connsiteY3052" fmla="*/ 246990 h 6857994"/>
              <a:gd name="connsiteX3053" fmla="*/ 11322297 w 12191990"/>
              <a:gd name="connsiteY3053" fmla="*/ 246990 h 6857994"/>
              <a:gd name="connsiteX3054" fmla="*/ 11324187 w 12191990"/>
              <a:gd name="connsiteY3054" fmla="*/ 253198 h 6857994"/>
              <a:gd name="connsiteX3055" fmla="*/ 11326119 w 12191990"/>
              <a:gd name="connsiteY3055" fmla="*/ 258912 h 6857994"/>
              <a:gd name="connsiteX3056" fmla="*/ 11328009 w 12191990"/>
              <a:gd name="connsiteY3056" fmla="*/ 265120 h 6857994"/>
              <a:gd name="connsiteX3057" fmla="*/ 11329447 w 12191990"/>
              <a:gd name="connsiteY3057" fmla="*/ 270871 h 6857994"/>
              <a:gd name="connsiteX3058" fmla="*/ 11329448 w 12191990"/>
              <a:gd name="connsiteY3058" fmla="*/ 270875 h 6857994"/>
              <a:gd name="connsiteX3059" fmla="*/ 11331832 w 12191990"/>
              <a:gd name="connsiteY3059" fmla="*/ 270875 h 6857994"/>
              <a:gd name="connsiteX3060" fmla="*/ 11334708 w 12191990"/>
              <a:gd name="connsiteY3060" fmla="*/ 270875 h 6857994"/>
              <a:gd name="connsiteX3061" fmla="*/ 11337092 w 12191990"/>
              <a:gd name="connsiteY3061" fmla="*/ 270875 h 6857994"/>
              <a:gd name="connsiteX3062" fmla="*/ 11339476 w 12191990"/>
              <a:gd name="connsiteY3062" fmla="*/ 270875 h 6857994"/>
              <a:gd name="connsiteX3063" fmla="*/ 11339475 w 12191990"/>
              <a:gd name="connsiteY3063" fmla="*/ 270871 h 6857994"/>
              <a:gd name="connsiteX3064" fmla="*/ 11333721 w 12191990"/>
              <a:gd name="connsiteY3064" fmla="*/ 252741 h 6857994"/>
              <a:gd name="connsiteX3065" fmla="*/ 11328008 w 12191990"/>
              <a:gd name="connsiteY3065" fmla="*/ 235023 h 6857994"/>
              <a:gd name="connsiteX3066" fmla="*/ 11322296 w 12191990"/>
              <a:gd name="connsiteY3066" fmla="*/ 216893 h 6857994"/>
              <a:gd name="connsiteX3067" fmla="*/ 11317035 w 12191990"/>
              <a:gd name="connsiteY3067" fmla="*/ 199216 h 6857994"/>
              <a:gd name="connsiteX3068" fmla="*/ 11313213 w 12191990"/>
              <a:gd name="connsiteY3068" fmla="*/ 199216 h 6857994"/>
              <a:gd name="connsiteX3069" fmla="*/ 11309391 w 12191990"/>
              <a:gd name="connsiteY3069" fmla="*/ 199216 h 6857994"/>
              <a:gd name="connsiteX3070" fmla="*/ 11306062 w 12191990"/>
              <a:gd name="connsiteY3070" fmla="*/ 199216 h 6857994"/>
              <a:gd name="connsiteX3071" fmla="*/ 11351496 w 12191990"/>
              <a:gd name="connsiteY3071" fmla="*/ 199216 h 6857994"/>
              <a:gd name="connsiteX3072" fmla="*/ 11351496 w 12191990"/>
              <a:gd name="connsiteY3072" fmla="*/ 216893 h 6857994"/>
              <a:gd name="connsiteX3073" fmla="*/ 11351496 w 12191990"/>
              <a:gd name="connsiteY3073" fmla="*/ 235023 h 6857994"/>
              <a:gd name="connsiteX3074" fmla="*/ 11351496 w 12191990"/>
              <a:gd name="connsiteY3074" fmla="*/ 252741 h 6857994"/>
              <a:gd name="connsiteX3075" fmla="*/ 11351496 w 12191990"/>
              <a:gd name="connsiteY3075" fmla="*/ 270871 h 6857994"/>
              <a:gd name="connsiteX3076" fmla="*/ 11351497 w 12191990"/>
              <a:gd name="connsiteY3076" fmla="*/ 270871 h 6857994"/>
              <a:gd name="connsiteX3077" fmla="*/ 11351497 w 12191990"/>
              <a:gd name="connsiteY3077" fmla="*/ 270875 h 6857994"/>
              <a:gd name="connsiteX3078" fmla="*/ 11361072 w 12191990"/>
              <a:gd name="connsiteY3078" fmla="*/ 270875 h 6857994"/>
              <a:gd name="connsiteX3079" fmla="*/ 11371100 w 12191990"/>
              <a:gd name="connsiteY3079" fmla="*/ 270875 h 6857994"/>
              <a:gd name="connsiteX3080" fmla="*/ 11381128 w 12191990"/>
              <a:gd name="connsiteY3080" fmla="*/ 270875 h 6857994"/>
              <a:gd name="connsiteX3081" fmla="*/ 11390662 w 12191990"/>
              <a:gd name="connsiteY3081" fmla="*/ 270875 h 6857994"/>
              <a:gd name="connsiteX3082" fmla="*/ 11390662 w 12191990"/>
              <a:gd name="connsiteY3082" fmla="*/ 268490 h 6857994"/>
              <a:gd name="connsiteX3083" fmla="*/ 11390662 w 12191990"/>
              <a:gd name="connsiteY3083" fmla="*/ 266558 h 6857994"/>
              <a:gd name="connsiteX3084" fmla="*/ 11390662 w 12191990"/>
              <a:gd name="connsiteY3084" fmla="*/ 264174 h 6857994"/>
              <a:gd name="connsiteX3085" fmla="*/ 11390662 w 12191990"/>
              <a:gd name="connsiteY3085" fmla="*/ 261790 h 6857994"/>
              <a:gd name="connsiteX3086" fmla="*/ 11390661 w 12191990"/>
              <a:gd name="connsiteY3086" fmla="*/ 261790 h 6857994"/>
              <a:gd name="connsiteX3087" fmla="*/ 11390661 w 12191990"/>
              <a:gd name="connsiteY3087" fmla="*/ 261786 h 6857994"/>
              <a:gd name="connsiteX3088" fmla="*/ 11383510 w 12191990"/>
              <a:gd name="connsiteY3088" fmla="*/ 261786 h 6857994"/>
              <a:gd name="connsiteX3089" fmla="*/ 11375866 w 12191990"/>
              <a:gd name="connsiteY3089" fmla="*/ 261786 h 6857994"/>
              <a:gd name="connsiteX3090" fmla="*/ 11368222 w 12191990"/>
              <a:gd name="connsiteY3090" fmla="*/ 261786 h 6857994"/>
              <a:gd name="connsiteX3091" fmla="*/ 11360579 w 12191990"/>
              <a:gd name="connsiteY3091" fmla="*/ 261786 h 6857994"/>
              <a:gd name="connsiteX3092" fmla="*/ 11360579 w 12191990"/>
              <a:gd name="connsiteY3092" fmla="*/ 246044 h 6857994"/>
              <a:gd name="connsiteX3093" fmla="*/ 11360579 w 12191990"/>
              <a:gd name="connsiteY3093" fmla="*/ 230258 h 6857994"/>
              <a:gd name="connsiteX3094" fmla="*/ 11360579 w 12191990"/>
              <a:gd name="connsiteY3094" fmla="*/ 214513 h 6857994"/>
              <a:gd name="connsiteX3095" fmla="*/ 11360579 w 12191990"/>
              <a:gd name="connsiteY3095" fmla="*/ 199220 h 6857994"/>
              <a:gd name="connsiteX3096" fmla="*/ 11360578 w 12191990"/>
              <a:gd name="connsiteY3096" fmla="*/ 199220 h 6857994"/>
              <a:gd name="connsiteX3097" fmla="*/ 11360578 w 12191990"/>
              <a:gd name="connsiteY3097" fmla="*/ 199216 h 6857994"/>
              <a:gd name="connsiteX3098" fmla="*/ 11358195 w 12191990"/>
              <a:gd name="connsiteY3098" fmla="*/ 199216 h 6857994"/>
              <a:gd name="connsiteX3099" fmla="*/ 11356263 w 12191990"/>
              <a:gd name="connsiteY3099" fmla="*/ 199216 h 6857994"/>
              <a:gd name="connsiteX3100" fmla="*/ 11353880 w 12191990"/>
              <a:gd name="connsiteY3100" fmla="*/ 199216 h 6857994"/>
              <a:gd name="connsiteX3101" fmla="*/ 11069360 w 12191990"/>
              <a:gd name="connsiteY3101" fmla="*/ 197764 h 6857994"/>
              <a:gd name="connsiteX3102" fmla="*/ 11057878 w 12191990"/>
              <a:gd name="connsiteY3102" fmla="*/ 199203 h 6857994"/>
              <a:gd name="connsiteX3103" fmla="*/ 11049276 w 12191990"/>
              <a:gd name="connsiteY3103" fmla="*/ 204467 h 6857994"/>
              <a:gd name="connsiteX3104" fmla="*/ 11044461 w 12191990"/>
              <a:gd name="connsiteY3104" fmla="*/ 212610 h 6857994"/>
              <a:gd name="connsiteX3105" fmla="*/ 11042568 w 12191990"/>
              <a:gd name="connsiteY3105" fmla="*/ 224536 h 6857994"/>
              <a:gd name="connsiteX3106" fmla="*/ 11042568 w 12191990"/>
              <a:gd name="connsiteY3106" fmla="*/ 229800 h 6857994"/>
              <a:gd name="connsiteX3107" fmla="*/ 11042568 w 12191990"/>
              <a:gd name="connsiteY3107" fmla="*/ 234570 h 6857994"/>
              <a:gd name="connsiteX3108" fmla="*/ 11042568 w 12191990"/>
              <a:gd name="connsiteY3108" fmla="*/ 239834 h 6857994"/>
              <a:gd name="connsiteX3109" fmla="*/ 11042568 w 12191990"/>
              <a:gd name="connsiteY3109" fmla="*/ 245098 h 6857994"/>
              <a:gd name="connsiteX3110" fmla="*/ 11044461 w 12191990"/>
              <a:gd name="connsiteY3110" fmla="*/ 257024 h 6857994"/>
              <a:gd name="connsiteX3111" fmla="*/ 11044462 w 12191990"/>
              <a:gd name="connsiteY3111" fmla="*/ 257026 h 6857994"/>
              <a:gd name="connsiteX3112" fmla="*/ 11044462 w 12191990"/>
              <a:gd name="connsiteY3112" fmla="*/ 257028 h 6857994"/>
              <a:gd name="connsiteX3113" fmla="*/ 11049277 w 12191990"/>
              <a:gd name="connsiteY3113" fmla="*/ 265623 h 6857994"/>
              <a:gd name="connsiteX3114" fmla="*/ 11057385 w 12191990"/>
              <a:gd name="connsiteY3114" fmla="*/ 270887 h 6857994"/>
              <a:gd name="connsiteX3115" fmla="*/ 11068867 w 12191990"/>
              <a:gd name="connsiteY3115" fmla="*/ 272327 h 6857994"/>
              <a:gd name="connsiteX3116" fmla="*/ 11080350 w 12191990"/>
              <a:gd name="connsiteY3116" fmla="*/ 270887 h 6857994"/>
              <a:gd name="connsiteX3117" fmla="*/ 11088457 w 12191990"/>
              <a:gd name="connsiteY3117" fmla="*/ 265623 h 6857994"/>
              <a:gd name="connsiteX3118" fmla="*/ 11093273 w 12191990"/>
              <a:gd name="connsiteY3118" fmla="*/ 257028 h 6857994"/>
              <a:gd name="connsiteX3119" fmla="*/ 11095166 w 12191990"/>
              <a:gd name="connsiteY3119" fmla="*/ 245102 h 6857994"/>
              <a:gd name="connsiteX3120" fmla="*/ 11095166 w 12191990"/>
              <a:gd name="connsiteY3120" fmla="*/ 241278 h 6857994"/>
              <a:gd name="connsiteX3121" fmla="*/ 11095166 w 12191990"/>
              <a:gd name="connsiteY3121" fmla="*/ 237905 h 6857994"/>
              <a:gd name="connsiteX3122" fmla="*/ 11095166 w 12191990"/>
              <a:gd name="connsiteY3122" fmla="*/ 234081 h 6857994"/>
              <a:gd name="connsiteX3123" fmla="*/ 11095166 w 12191990"/>
              <a:gd name="connsiteY3123" fmla="*/ 230256 h 6857994"/>
              <a:gd name="connsiteX3124" fmla="*/ 11095165 w 12191990"/>
              <a:gd name="connsiteY3124" fmla="*/ 230256 h 6857994"/>
              <a:gd name="connsiteX3125" fmla="*/ 11095165 w 12191990"/>
              <a:gd name="connsiteY3125" fmla="*/ 230252 h 6857994"/>
              <a:gd name="connsiteX3126" fmla="*/ 11088004 w 12191990"/>
              <a:gd name="connsiteY3126" fmla="*/ 230252 h 6857994"/>
              <a:gd name="connsiteX3127" fmla="*/ 11081295 w 12191990"/>
              <a:gd name="connsiteY3127" fmla="*/ 230252 h 6857994"/>
              <a:gd name="connsiteX3128" fmla="*/ 11074134 w 12191990"/>
              <a:gd name="connsiteY3128" fmla="*/ 230252 h 6857994"/>
              <a:gd name="connsiteX3129" fmla="*/ 11066973 w 12191990"/>
              <a:gd name="connsiteY3129" fmla="*/ 230252 h 6857994"/>
              <a:gd name="connsiteX3130" fmla="*/ 11066973 w 12191990"/>
              <a:gd name="connsiteY3130" fmla="*/ 232638 h 6857994"/>
              <a:gd name="connsiteX3131" fmla="*/ 11066973 w 12191990"/>
              <a:gd name="connsiteY3131" fmla="*/ 234570 h 6857994"/>
              <a:gd name="connsiteX3132" fmla="*/ 11066973 w 12191990"/>
              <a:gd name="connsiteY3132" fmla="*/ 236956 h 6857994"/>
              <a:gd name="connsiteX3133" fmla="*/ 11066973 w 12191990"/>
              <a:gd name="connsiteY3133" fmla="*/ 238847 h 6857994"/>
              <a:gd name="connsiteX3134" fmla="*/ 11066974 w 12191990"/>
              <a:gd name="connsiteY3134" fmla="*/ 238847 h 6857994"/>
              <a:gd name="connsiteX3135" fmla="*/ 11066974 w 12191990"/>
              <a:gd name="connsiteY3135" fmla="*/ 238851 h 6857994"/>
              <a:gd name="connsiteX3136" fmla="*/ 11071748 w 12191990"/>
              <a:gd name="connsiteY3136" fmla="*/ 238851 h 6857994"/>
              <a:gd name="connsiteX3137" fmla="*/ 11076028 w 12191990"/>
              <a:gd name="connsiteY3137" fmla="*/ 238851 h 6857994"/>
              <a:gd name="connsiteX3138" fmla="*/ 11080803 w 12191990"/>
              <a:gd name="connsiteY3138" fmla="*/ 238851 h 6857994"/>
              <a:gd name="connsiteX3139" fmla="*/ 11085123 w 12191990"/>
              <a:gd name="connsiteY3139" fmla="*/ 238851 h 6857994"/>
              <a:gd name="connsiteX3140" fmla="*/ 11085123 w 12191990"/>
              <a:gd name="connsiteY3140" fmla="*/ 240287 h 6857994"/>
              <a:gd name="connsiteX3141" fmla="*/ 11085123 w 12191990"/>
              <a:gd name="connsiteY3141" fmla="*/ 242220 h 6857994"/>
              <a:gd name="connsiteX3142" fmla="*/ 11085123 w 12191990"/>
              <a:gd name="connsiteY3142" fmla="*/ 243659 h 6857994"/>
              <a:gd name="connsiteX3143" fmla="*/ 11085123 w 12191990"/>
              <a:gd name="connsiteY3143" fmla="*/ 245098 h 6857994"/>
              <a:gd name="connsiteX3144" fmla="*/ 11084176 w 12191990"/>
              <a:gd name="connsiteY3144" fmla="*/ 253200 h 6857994"/>
              <a:gd name="connsiteX3145" fmla="*/ 11081295 w 12191990"/>
              <a:gd name="connsiteY3145" fmla="*/ 258916 h 6857994"/>
              <a:gd name="connsiteX3146" fmla="*/ 11076521 w 12191990"/>
              <a:gd name="connsiteY3146" fmla="*/ 262288 h 6857994"/>
              <a:gd name="connsiteX3147" fmla="*/ 11068866 w 12191990"/>
              <a:gd name="connsiteY3147" fmla="*/ 263687 h 6857994"/>
              <a:gd name="connsiteX3148" fmla="*/ 11061705 w 12191990"/>
              <a:gd name="connsiteY3148" fmla="*/ 262288 h 6857994"/>
              <a:gd name="connsiteX3149" fmla="*/ 11056437 w 12191990"/>
              <a:gd name="connsiteY3149" fmla="*/ 258916 h 6857994"/>
              <a:gd name="connsiteX3150" fmla="*/ 11053105 w 12191990"/>
              <a:gd name="connsiteY3150" fmla="*/ 253201 h 6857994"/>
              <a:gd name="connsiteX3151" fmla="*/ 11052117 w 12191990"/>
              <a:gd name="connsiteY3151" fmla="*/ 245102 h 6857994"/>
              <a:gd name="connsiteX3152" fmla="*/ 11052117 w 12191990"/>
              <a:gd name="connsiteY3152" fmla="*/ 239838 h 6857994"/>
              <a:gd name="connsiteX3153" fmla="*/ 11052117 w 12191990"/>
              <a:gd name="connsiteY3153" fmla="*/ 234574 h 6857994"/>
              <a:gd name="connsiteX3154" fmla="*/ 11052117 w 12191990"/>
              <a:gd name="connsiteY3154" fmla="*/ 229804 h 6857994"/>
              <a:gd name="connsiteX3155" fmla="*/ 11052117 w 12191990"/>
              <a:gd name="connsiteY3155" fmla="*/ 224540 h 6857994"/>
              <a:gd name="connsiteX3156" fmla="*/ 11053105 w 12191990"/>
              <a:gd name="connsiteY3156" fmla="*/ 216438 h 6857994"/>
              <a:gd name="connsiteX3157" fmla="*/ 11056438 w 12191990"/>
              <a:gd name="connsiteY3157" fmla="*/ 210681 h 6857994"/>
              <a:gd name="connsiteX3158" fmla="*/ 11061706 w 12191990"/>
              <a:gd name="connsiteY3158" fmla="*/ 207350 h 6857994"/>
              <a:gd name="connsiteX3159" fmla="*/ 11069361 w 12191990"/>
              <a:gd name="connsiteY3159" fmla="*/ 205911 h 6857994"/>
              <a:gd name="connsiteX3160" fmla="*/ 11075082 w 12191990"/>
              <a:gd name="connsiteY3160" fmla="*/ 206856 h 6857994"/>
              <a:gd name="connsiteX3161" fmla="*/ 11079856 w 12191990"/>
              <a:gd name="connsiteY3161" fmla="*/ 208789 h 6857994"/>
              <a:gd name="connsiteX3162" fmla="*/ 11083231 w 12191990"/>
              <a:gd name="connsiteY3162" fmla="*/ 212614 h 6857994"/>
              <a:gd name="connsiteX3163" fmla="*/ 11085618 w 12191990"/>
              <a:gd name="connsiteY3163" fmla="*/ 217384 h 6857994"/>
              <a:gd name="connsiteX3164" fmla="*/ 11087511 w 12191990"/>
              <a:gd name="connsiteY3164" fmla="*/ 216438 h 6857994"/>
              <a:gd name="connsiteX3165" fmla="*/ 11089898 w 12191990"/>
              <a:gd name="connsiteY3165" fmla="*/ 215451 h 6857994"/>
              <a:gd name="connsiteX3166" fmla="*/ 11092285 w 12191990"/>
              <a:gd name="connsiteY3166" fmla="*/ 214999 h 6857994"/>
              <a:gd name="connsiteX3167" fmla="*/ 11094219 w 12191990"/>
              <a:gd name="connsiteY3167" fmla="*/ 214012 h 6857994"/>
              <a:gd name="connsiteX3168" fmla="*/ 11094217 w 12191990"/>
              <a:gd name="connsiteY3168" fmla="*/ 214009 h 6857994"/>
              <a:gd name="connsiteX3169" fmla="*/ 11094218 w 12191990"/>
              <a:gd name="connsiteY3169" fmla="*/ 214008 h 6857994"/>
              <a:gd name="connsiteX3170" fmla="*/ 11090391 w 12191990"/>
              <a:gd name="connsiteY3170" fmla="*/ 206359 h 6857994"/>
              <a:gd name="connsiteX3171" fmla="*/ 11084629 w 12191990"/>
              <a:gd name="connsiteY3171" fmla="*/ 201136 h 6857994"/>
              <a:gd name="connsiteX3172" fmla="*/ 11077962 w 12191990"/>
              <a:gd name="connsiteY3172" fmla="*/ 198257 h 6857994"/>
              <a:gd name="connsiteX3173" fmla="*/ 11069360 w 12191990"/>
              <a:gd name="connsiteY3173" fmla="*/ 197764 h 6857994"/>
              <a:gd name="connsiteX3174" fmla="*/ 11181765 w 12191990"/>
              <a:gd name="connsiteY3174" fmla="*/ 197219 h 6857994"/>
              <a:gd name="connsiteX3175" fmla="*/ 11170283 w 12191990"/>
              <a:gd name="connsiteY3175" fmla="*/ 199113 h 6857994"/>
              <a:gd name="connsiteX3176" fmla="*/ 11162175 w 12191990"/>
              <a:gd name="connsiteY3176" fmla="*/ 204384 h 6857994"/>
              <a:gd name="connsiteX3177" fmla="*/ 11156907 w 12191990"/>
              <a:gd name="connsiteY3177" fmla="*/ 212536 h 6857994"/>
              <a:gd name="connsiteX3178" fmla="*/ 11155467 w 12191990"/>
              <a:gd name="connsiteY3178" fmla="*/ 223983 h 6857994"/>
              <a:gd name="connsiteX3179" fmla="*/ 11155467 w 12191990"/>
              <a:gd name="connsiteY3179" fmla="*/ 229254 h 6857994"/>
              <a:gd name="connsiteX3180" fmla="*/ 11155467 w 12191990"/>
              <a:gd name="connsiteY3180" fmla="*/ 234524 h 6857994"/>
              <a:gd name="connsiteX3181" fmla="*/ 11155467 w 12191990"/>
              <a:gd name="connsiteY3181" fmla="*/ 239795 h 6857994"/>
              <a:gd name="connsiteX3182" fmla="*/ 11155467 w 12191990"/>
              <a:gd name="connsiteY3182" fmla="*/ 245065 h 6857994"/>
              <a:gd name="connsiteX3183" fmla="*/ 11157854 w 12191990"/>
              <a:gd name="connsiteY3183" fmla="*/ 258447 h 6857994"/>
              <a:gd name="connsiteX3184" fmla="*/ 11157854 w 12191990"/>
              <a:gd name="connsiteY3184" fmla="*/ 258448 h 6857994"/>
              <a:gd name="connsiteX3185" fmla="*/ 11157855 w 12191990"/>
              <a:gd name="connsiteY3185" fmla="*/ 258451 h 6857994"/>
              <a:gd name="connsiteX3186" fmla="*/ 11163617 w 12191990"/>
              <a:gd name="connsiteY3186" fmla="*/ 266563 h 6857994"/>
              <a:gd name="connsiteX3187" fmla="*/ 11172218 w 12191990"/>
              <a:gd name="connsiteY3187" fmla="*/ 271339 h 6857994"/>
              <a:gd name="connsiteX3188" fmla="*/ 11181766 w 12191990"/>
              <a:gd name="connsiteY3188" fmla="*/ 272327 h 6857994"/>
              <a:gd name="connsiteX3189" fmla="*/ 11191315 w 12191990"/>
              <a:gd name="connsiteY3189" fmla="*/ 271339 h 6857994"/>
              <a:gd name="connsiteX3190" fmla="*/ 11199957 w 12191990"/>
              <a:gd name="connsiteY3190" fmla="*/ 266563 h 6857994"/>
              <a:gd name="connsiteX3191" fmla="*/ 11205678 w 12191990"/>
              <a:gd name="connsiteY3191" fmla="*/ 258451 h 6857994"/>
              <a:gd name="connsiteX3192" fmla="*/ 11208065 w 12191990"/>
              <a:gd name="connsiteY3192" fmla="*/ 245069 h 6857994"/>
              <a:gd name="connsiteX3193" fmla="*/ 11208065 w 12191990"/>
              <a:gd name="connsiteY3193" fmla="*/ 239799 h 6857994"/>
              <a:gd name="connsiteX3194" fmla="*/ 11208065 w 12191990"/>
              <a:gd name="connsiteY3194" fmla="*/ 234528 h 6857994"/>
              <a:gd name="connsiteX3195" fmla="*/ 11208065 w 12191990"/>
              <a:gd name="connsiteY3195" fmla="*/ 229258 h 6857994"/>
              <a:gd name="connsiteX3196" fmla="*/ 11208065 w 12191990"/>
              <a:gd name="connsiteY3196" fmla="*/ 223987 h 6857994"/>
              <a:gd name="connsiteX3197" fmla="*/ 11206624 w 12191990"/>
              <a:gd name="connsiteY3197" fmla="*/ 212540 h 6857994"/>
              <a:gd name="connsiteX3198" fmla="*/ 11206623 w 12191990"/>
              <a:gd name="connsiteY3198" fmla="*/ 212538 h 6857994"/>
              <a:gd name="connsiteX3199" fmla="*/ 11206623 w 12191990"/>
              <a:gd name="connsiteY3199" fmla="*/ 212536 h 6857994"/>
              <a:gd name="connsiteX3200" fmla="*/ 11201849 w 12191990"/>
              <a:gd name="connsiteY3200" fmla="*/ 204384 h 6857994"/>
              <a:gd name="connsiteX3201" fmla="*/ 11193248 w 12191990"/>
              <a:gd name="connsiteY3201" fmla="*/ 199113 h 6857994"/>
              <a:gd name="connsiteX3202" fmla="*/ 11181765 w 12191990"/>
              <a:gd name="connsiteY3202" fmla="*/ 197219 h 6857994"/>
              <a:gd name="connsiteX3203" fmla="*/ 10805382 w 12191990"/>
              <a:gd name="connsiteY3203" fmla="*/ 193508 h 6857994"/>
              <a:gd name="connsiteX3204" fmla="*/ 10812817 w 12191990"/>
              <a:gd name="connsiteY3204" fmla="*/ 199265 h 6857994"/>
              <a:gd name="connsiteX3205" fmla="*/ 10813879 w 12191990"/>
              <a:gd name="connsiteY3205" fmla="*/ 200088 h 6857994"/>
              <a:gd name="connsiteX3206" fmla="*/ 10821865 w 12191990"/>
              <a:gd name="connsiteY3206" fmla="*/ 207158 h 6857994"/>
              <a:gd name="connsiteX3207" fmla="*/ 10830341 w 12191990"/>
              <a:gd name="connsiteY3207" fmla="*/ 213739 h 6857994"/>
              <a:gd name="connsiteX3208" fmla="*/ 10838348 w 12191990"/>
              <a:gd name="connsiteY3208" fmla="*/ 220340 h 6857994"/>
              <a:gd name="connsiteX3209" fmla="*/ 10846824 w 12191990"/>
              <a:gd name="connsiteY3209" fmla="*/ 227410 h 6857994"/>
              <a:gd name="connsiteX3210" fmla="*/ 10855300 w 12191990"/>
              <a:gd name="connsiteY3210" fmla="*/ 233991 h 6857994"/>
              <a:gd name="connsiteX3211" fmla="*/ 10863286 w 12191990"/>
              <a:gd name="connsiteY3211" fmla="*/ 241040 h 6857994"/>
              <a:gd name="connsiteX3212" fmla="*/ 10871778 w 12191990"/>
              <a:gd name="connsiteY3212" fmla="*/ 247637 h 6857994"/>
              <a:gd name="connsiteX3213" fmla="*/ 10865180 w 12191990"/>
              <a:gd name="connsiteY3213" fmla="*/ 247169 h 6857994"/>
              <a:gd name="connsiteX3214" fmla="*/ 10858600 w 12191990"/>
              <a:gd name="connsiteY3214" fmla="*/ 246700 h 6857994"/>
              <a:gd name="connsiteX3215" fmla="*/ 10852466 w 12191990"/>
              <a:gd name="connsiteY3215" fmla="*/ 246232 h 6857994"/>
              <a:gd name="connsiteX3216" fmla="*/ 10845886 w 12191990"/>
              <a:gd name="connsiteY3216" fmla="*/ 245742 h 6857994"/>
              <a:gd name="connsiteX3217" fmla="*/ 10839774 w 12191990"/>
              <a:gd name="connsiteY3217" fmla="*/ 244805 h 6857994"/>
              <a:gd name="connsiteX3218" fmla="*/ 10833172 w 12191990"/>
              <a:gd name="connsiteY3218" fmla="*/ 244337 h 6857994"/>
              <a:gd name="connsiteX3219" fmla="*/ 10827060 w 12191990"/>
              <a:gd name="connsiteY3219" fmla="*/ 243868 h 6857994"/>
              <a:gd name="connsiteX3220" fmla="*/ 10820458 w 12191990"/>
              <a:gd name="connsiteY3220" fmla="*/ 243400 h 6857994"/>
              <a:gd name="connsiteX3221" fmla="*/ 10818563 w 12191990"/>
              <a:gd name="connsiteY3221" fmla="*/ 237288 h 6857994"/>
              <a:gd name="connsiteX3222" fmla="*/ 10816689 w 12191990"/>
              <a:gd name="connsiteY3222" fmla="*/ 231155 h 6857994"/>
              <a:gd name="connsiteX3223" fmla="*/ 10815199 w 12191990"/>
              <a:gd name="connsiteY3223" fmla="*/ 225923 h 6857994"/>
              <a:gd name="connsiteX3224" fmla="*/ 10815050 w 12191990"/>
              <a:gd name="connsiteY3224" fmla="*/ 225401 h 6857994"/>
              <a:gd name="connsiteX3225" fmla="*/ 10814816 w 12191990"/>
              <a:gd name="connsiteY3225" fmla="*/ 224578 h 6857994"/>
              <a:gd name="connsiteX3226" fmla="*/ 10814816 w 12191990"/>
              <a:gd name="connsiteY3226" fmla="*/ 224576 h 6857994"/>
              <a:gd name="connsiteX3227" fmla="*/ 10814815 w 12191990"/>
              <a:gd name="connsiteY3227" fmla="*/ 224574 h 6857994"/>
              <a:gd name="connsiteX3228" fmla="*/ 10812919 w 12191990"/>
              <a:gd name="connsiteY3228" fmla="*/ 218441 h 6857994"/>
              <a:gd name="connsiteX3229" fmla="*/ 10811045 w 12191990"/>
              <a:gd name="connsiteY3229" fmla="*/ 212329 h 6857994"/>
              <a:gd name="connsiteX3230" fmla="*/ 10809150 w 12191990"/>
              <a:gd name="connsiteY3230" fmla="*/ 205728 h 6857994"/>
              <a:gd name="connsiteX3231" fmla="*/ 10807276 w 12191990"/>
              <a:gd name="connsiteY3231" fmla="*/ 199616 h 6857994"/>
              <a:gd name="connsiteX3232" fmla="*/ 10805618 w 12191990"/>
              <a:gd name="connsiteY3232" fmla="*/ 194268 h 6857994"/>
              <a:gd name="connsiteX3233" fmla="*/ 10810114 w 12191990"/>
              <a:gd name="connsiteY3233" fmla="*/ 192551 h 6857994"/>
              <a:gd name="connsiteX3234" fmla="*/ 10813879 w 12191990"/>
              <a:gd name="connsiteY3234" fmla="*/ 193976 h 6857994"/>
              <a:gd name="connsiteX3235" fmla="*/ 10818095 w 12191990"/>
              <a:gd name="connsiteY3235" fmla="*/ 195382 h 6857994"/>
              <a:gd name="connsiteX3236" fmla="*/ 10822333 w 12191990"/>
              <a:gd name="connsiteY3236" fmla="*/ 196787 h 6857994"/>
              <a:gd name="connsiteX3237" fmla="*/ 10826592 w 12191990"/>
              <a:gd name="connsiteY3237" fmla="*/ 197746 h 6857994"/>
              <a:gd name="connsiteX3238" fmla="*/ 10830341 w 12191990"/>
              <a:gd name="connsiteY3238" fmla="*/ 199151 h 6857994"/>
              <a:gd name="connsiteX3239" fmla="*/ 10834579 w 12191990"/>
              <a:gd name="connsiteY3239" fmla="*/ 200557 h 6857994"/>
              <a:gd name="connsiteX3240" fmla="*/ 10838816 w 12191990"/>
              <a:gd name="connsiteY3240" fmla="*/ 201983 h 6857994"/>
              <a:gd name="connsiteX3241" fmla="*/ 10843054 w 12191990"/>
              <a:gd name="connsiteY3241" fmla="*/ 202920 h 6857994"/>
              <a:gd name="connsiteX3242" fmla="*/ 10846355 w 12191990"/>
              <a:gd name="connsiteY3242" fmla="*/ 207627 h 6857994"/>
              <a:gd name="connsiteX3243" fmla="*/ 10849188 w 12191990"/>
              <a:gd name="connsiteY3243" fmla="*/ 212802 h 6857994"/>
              <a:gd name="connsiteX3244" fmla="*/ 10852467 w 12191990"/>
              <a:gd name="connsiteY3244" fmla="*/ 217508 h 6857994"/>
              <a:gd name="connsiteX3245" fmla="*/ 10855768 w 12191990"/>
              <a:gd name="connsiteY3245" fmla="*/ 222214 h 6857994"/>
              <a:gd name="connsiteX3246" fmla="*/ 10859069 w 12191990"/>
              <a:gd name="connsiteY3246" fmla="*/ 226921 h 6857994"/>
              <a:gd name="connsiteX3247" fmla="*/ 10862370 w 12191990"/>
              <a:gd name="connsiteY3247" fmla="*/ 231627 h 6857994"/>
              <a:gd name="connsiteX3248" fmla="*/ 10865650 w 12191990"/>
              <a:gd name="connsiteY3248" fmla="*/ 236333 h 6857994"/>
              <a:gd name="connsiteX3249" fmla="*/ 10868945 w 12191990"/>
              <a:gd name="connsiteY3249" fmla="*/ 241032 h 6857994"/>
              <a:gd name="connsiteX3250" fmla="*/ 10862353 w 12191990"/>
              <a:gd name="connsiteY3250" fmla="*/ 235688 h 6857994"/>
              <a:gd name="connsiteX3251" fmla="*/ 10861411 w 12191990"/>
              <a:gd name="connsiteY3251" fmla="*/ 234924 h 6857994"/>
              <a:gd name="connsiteX3252" fmla="*/ 10854340 w 12191990"/>
              <a:gd name="connsiteY3252" fmla="*/ 228791 h 6857994"/>
              <a:gd name="connsiteX3253" fmla="*/ 10846823 w 12191990"/>
              <a:gd name="connsiteY3253" fmla="*/ 223147 h 6857994"/>
              <a:gd name="connsiteX3254" fmla="*/ 10839284 w 12191990"/>
              <a:gd name="connsiteY3254" fmla="*/ 217035 h 6857994"/>
              <a:gd name="connsiteX3255" fmla="*/ 10832235 w 12191990"/>
              <a:gd name="connsiteY3255" fmla="*/ 210924 h 6857994"/>
              <a:gd name="connsiteX3256" fmla="*/ 10824696 w 12191990"/>
              <a:gd name="connsiteY3256" fmla="*/ 204812 h 6857994"/>
              <a:gd name="connsiteX3257" fmla="*/ 10817179 w 12191990"/>
              <a:gd name="connsiteY3257" fmla="*/ 198679 h 6857994"/>
              <a:gd name="connsiteX3258" fmla="*/ 10810992 w 12191990"/>
              <a:gd name="connsiteY3258" fmla="*/ 193312 h 6857994"/>
              <a:gd name="connsiteX3259" fmla="*/ 10801165 w 12191990"/>
              <a:gd name="connsiteY3259" fmla="*/ 190675 h 6857994"/>
              <a:gd name="connsiteX3260" fmla="*/ 10802455 w 12191990"/>
              <a:gd name="connsiteY3260" fmla="*/ 194883 h 6857994"/>
              <a:gd name="connsiteX3261" fmla="*/ 10802805 w 12191990"/>
              <a:gd name="connsiteY3261" fmla="*/ 196023 h 6857994"/>
              <a:gd name="connsiteX3262" fmla="*/ 10803039 w 12191990"/>
              <a:gd name="connsiteY3262" fmla="*/ 196787 h 6857994"/>
              <a:gd name="connsiteX3263" fmla="*/ 10803831 w 12191990"/>
              <a:gd name="connsiteY3263" fmla="*/ 199351 h 6857994"/>
              <a:gd name="connsiteX3264" fmla="*/ 10804696 w 12191990"/>
              <a:gd name="connsiteY3264" fmla="*/ 202150 h 6857994"/>
              <a:gd name="connsiteX3265" fmla="*/ 10804933 w 12191990"/>
              <a:gd name="connsiteY3265" fmla="*/ 202916 h 6857994"/>
              <a:gd name="connsiteX3266" fmla="*/ 10806067 w 12191990"/>
              <a:gd name="connsiteY3266" fmla="*/ 206898 h 6857994"/>
              <a:gd name="connsiteX3267" fmla="*/ 10806574 w 12191990"/>
              <a:gd name="connsiteY3267" fmla="*/ 208678 h 6857994"/>
              <a:gd name="connsiteX3268" fmla="*/ 10806808 w 12191990"/>
              <a:gd name="connsiteY3268" fmla="*/ 209501 h 6857994"/>
              <a:gd name="connsiteX3269" fmla="*/ 10808682 w 12191990"/>
              <a:gd name="connsiteY3269" fmla="*/ 215613 h 6857994"/>
              <a:gd name="connsiteX3270" fmla="*/ 10810578 w 12191990"/>
              <a:gd name="connsiteY3270" fmla="*/ 221746 h 6857994"/>
              <a:gd name="connsiteX3271" fmla="*/ 10812452 w 12191990"/>
              <a:gd name="connsiteY3271" fmla="*/ 227858 h 6857994"/>
              <a:gd name="connsiteX3272" fmla="*/ 10814347 w 12191990"/>
              <a:gd name="connsiteY3272" fmla="*/ 234459 h 6857994"/>
              <a:gd name="connsiteX3273" fmla="*/ 10815987 w 12191990"/>
              <a:gd name="connsiteY3273" fmla="*/ 239807 h 6857994"/>
              <a:gd name="connsiteX3274" fmla="*/ 10816220 w 12191990"/>
              <a:gd name="connsiteY3274" fmla="*/ 240567 h 6857994"/>
              <a:gd name="connsiteX3275" fmla="*/ 10809640 w 12191990"/>
              <a:gd name="connsiteY3275" fmla="*/ 235392 h 6857994"/>
              <a:gd name="connsiteX3276" fmla="*/ 10803506 w 12191990"/>
              <a:gd name="connsiteY3276" fmla="*/ 230686 h 6857994"/>
              <a:gd name="connsiteX3277" fmla="*/ 10796926 w 12191990"/>
              <a:gd name="connsiteY3277" fmla="*/ 225511 h 6857994"/>
              <a:gd name="connsiteX3278" fmla="*/ 10790814 w 12191990"/>
              <a:gd name="connsiteY3278" fmla="*/ 220336 h 6857994"/>
              <a:gd name="connsiteX3279" fmla="*/ 10784212 w 12191990"/>
              <a:gd name="connsiteY3279" fmla="*/ 215609 h 6857994"/>
              <a:gd name="connsiteX3280" fmla="*/ 10778100 w 12191990"/>
              <a:gd name="connsiteY3280" fmla="*/ 210455 h 6857994"/>
              <a:gd name="connsiteX3281" fmla="*/ 10771498 w 12191990"/>
              <a:gd name="connsiteY3281" fmla="*/ 205728 h 6857994"/>
              <a:gd name="connsiteX3282" fmla="*/ 10765740 w 12191990"/>
              <a:gd name="connsiteY3282" fmla="*/ 201199 h 6857994"/>
              <a:gd name="connsiteX3283" fmla="*/ 10764922 w 12191990"/>
              <a:gd name="connsiteY3283" fmla="*/ 200556 h 6857994"/>
              <a:gd name="connsiteX3284" fmla="*/ 10769625 w 12191990"/>
              <a:gd name="connsiteY3284" fmla="*/ 199151 h 6857994"/>
              <a:gd name="connsiteX3285" fmla="*/ 10774332 w 12191990"/>
              <a:gd name="connsiteY3285" fmla="*/ 198214 h 6857994"/>
              <a:gd name="connsiteX3286" fmla="*/ 10778570 w 12191990"/>
              <a:gd name="connsiteY3286" fmla="*/ 196787 h 6857994"/>
              <a:gd name="connsiteX3287" fmla="*/ 10783276 w 12191990"/>
              <a:gd name="connsiteY3287" fmla="*/ 195850 h 6857994"/>
              <a:gd name="connsiteX3288" fmla="*/ 10787514 w 12191990"/>
              <a:gd name="connsiteY3288" fmla="*/ 194445 h 6857994"/>
              <a:gd name="connsiteX3289" fmla="*/ 10792220 w 12191990"/>
              <a:gd name="connsiteY3289" fmla="*/ 193018 h 6857994"/>
              <a:gd name="connsiteX3290" fmla="*/ 10796927 w 12191990"/>
              <a:gd name="connsiteY3290" fmla="*/ 192102 h 6857994"/>
              <a:gd name="connsiteX3291" fmla="*/ 10639250 w 12191990"/>
              <a:gd name="connsiteY3291" fmla="*/ 172787 h 6857994"/>
              <a:gd name="connsiteX3292" fmla="*/ 10644425 w 12191990"/>
              <a:gd name="connsiteY3292" fmla="*/ 175619 h 6857994"/>
              <a:gd name="connsiteX3293" fmla="*/ 10649621 w 12191990"/>
              <a:gd name="connsiteY3293" fmla="*/ 178452 h 6857994"/>
              <a:gd name="connsiteX3294" fmla="*/ 10654775 w 12191990"/>
              <a:gd name="connsiteY3294" fmla="*/ 181263 h 6857994"/>
              <a:gd name="connsiteX3295" fmla="*/ 10659971 w 12191990"/>
              <a:gd name="connsiteY3295" fmla="*/ 183605 h 6857994"/>
              <a:gd name="connsiteX3296" fmla="*/ 10665615 w 12191990"/>
              <a:gd name="connsiteY3296" fmla="*/ 186438 h 6857994"/>
              <a:gd name="connsiteX3297" fmla="*/ 10670790 w 12191990"/>
              <a:gd name="connsiteY3297" fmla="*/ 189270 h 6857994"/>
              <a:gd name="connsiteX3298" fmla="*/ 10675986 w 12191990"/>
              <a:gd name="connsiteY3298" fmla="*/ 192102 h 6857994"/>
              <a:gd name="connsiteX3299" fmla="*/ 10681137 w 12191990"/>
              <a:gd name="connsiteY3299" fmla="*/ 194911 h 6857994"/>
              <a:gd name="connsiteX3300" fmla="*/ 10680670 w 12191990"/>
              <a:gd name="connsiteY3300" fmla="*/ 195378 h 6857994"/>
              <a:gd name="connsiteX3301" fmla="*/ 10680670 w 12191990"/>
              <a:gd name="connsiteY3301" fmla="*/ 195846 h 6857994"/>
              <a:gd name="connsiteX3302" fmla="*/ 10680670 w 12191990"/>
              <a:gd name="connsiteY3302" fmla="*/ 196315 h 6857994"/>
              <a:gd name="connsiteX3303" fmla="*/ 10680670 w 12191990"/>
              <a:gd name="connsiteY3303" fmla="*/ 196783 h 6857994"/>
              <a:gd name="connsiteX3304" fmla="*/ 10680670 w 12191990"/>
              <a:gd name="connsiteY3304" fmla="*/ 197273 h 6857994"/>
              <a:gd name="connsiteX3305" fmla="*/ 10680670 w 12191990"/>
              <a:gd name="connsiteY3305" fmla="*/ 197742 h 6857994"/>
              <a:gd name="connsiteX3306" fmla="*/ 10680202 w 12191990"/>
              <a:gd name="connsiteY3306" fmla="*/ 198210 h 6857994"/>
              <a:gd name="connsiteX3307" fmla="*/ 10680202 w 12191990"/>
              <a:gd name="connsiteY3307" fmla="*/ 198679 h 6857994"/>
              <a:gd name="connsiteX3308" fmla="*/ 10680202 w 12191990"/>
              <a:gd name="connsiteY3308" fmla="*/ 199147 h 6857994"/>
              <a:gd name="connsiteX3309" fmla="*/ 10680203 w 12191990"/>
              <a:gd name="connsiteY3309" fmla="*/ 199147 h 6857994"/>
              <a:gd name="connsiteX3310" fmla="*/ 10680203 w 12191990"/>
              <a:gd name="connsiteY3310" fmla="*/ 199151 h 6857994"/>
              <a:gd name="connsiteX3311" fmla="*/ 10680670 w 12191990"/>
              <a:gd name="connsiteY3311" fmla="*/ 199151 h 6857994"/>
              <a:gd name="connsiteX3312" fmla="*/ 10680670 w 12191990"/>
              <a:gd name="connsiteY3312" fmla="*/ 199616 h 6857994"/>
              <a:gd name="connsiteX3313" fmla="*/ 10680670 w 12191990"/>
              <a:gd name="connsiteY3313" fmla="*/ 200084 h 6857994"/>
              <a:gd name="connsiteX3314" fmla="*/ 10670320 w 12191990"/>
              <a:gd name="connsiteY3314" fmla="*/ 202916 h 6857994"/>
              <a:gd name="connsiteX3315" fmla="*/ 10660439 w 12191990"/>
              <a:gd name="connsiteY3315" fmla="*/ 205728 h 6857994"/>
              <a:gd name="connsiteX3316" fmla="*/ 10650557 w 12191990"/>
              <a:gd name="connsiteY3316" fmla="*/ 208560 h 6857994"/>
              <a:gd name="connsiteX3317" fmla="*/ 10640676 w 12191990"/>
              <a:gd name="connsiteY3317" fmla="*/ 211392 h 6857994"/>
              <a:gd name="connsiteX3318" fmla="*/ 10630794 w 12191990"/>
              <a:gd name="connsiteY3318" fmla="*/ 214224 h 6857994"/>
              <a:gd name="connsiteX3319" fmla="*/ 10620423 w 12191990"/>
              <a:gd name="connsiteY3319" fmla="*/ 217035 h 6857994"/>
              <a:gd name="connsiteX3320" fmla="*/ 10610542 w 12191990"/>
              <a:gd name="connsiteY3320" fmla="*/ 219868 h 6857994"/>
              <a:gd name="connsiteX3321" fmla="*/ 10601895 w 12191990"/>
              <a:gd name="connsiteY3321" fmla="*/ 222328 h 6857994"/>
              <a:gd name="connsiteX3322" fmla="*/ 10600664 w 12191990"/>
              <a:gd name="connsiteY3322" fmla="*/ 222678 h 6857994"/>
              <a:gd name="connsiteX3323" fmla="*/ 10603531 w 12191990"/>
              <a:gd name="connsiteY3323" fmla="*/ 217744 h 6857994"/>
              <a:gd name="connsiteX3324" fmla="*/ 10603941 w 12191990"/>
              <a:gd name="connsiteY3324" fmla="*/ 217039 h 6857994"/>
              <a:gd name="connsiteX3325" fmla="*/ 10607242 w 12191990"/>
              <a:gd name="connsiteY3325" fmla="*/ 210928 h 6857994"/>
              <a:gd name="connsiteX3326" fmla="*/ 10610543 w 12191990"/>
              <a:gd name="connsiteY3326" fmla="*/ 205263 h 6857994"/>
              <a:gd name="connsiteX3327" fmla="*/ 10613844 w 12191990"/>
              <a:gd name="connsiteY3327" fmla="*/ 199620 h 6857994"/>
              <a:gd name="connsiteX3328" fmla="*/ 10617123 w 12191990"/>
              <a:gd name="connsiteY3328" fmla="*/ 193976 h 6857994"/>
              <a:gd name="connsiteX3329" fmla="*/ 10619956 w 12191990"/>
              <a:gd name="connsiteY3329" fmla="*/ 187864 h 6857994"/>
              <a:gd name="connsiteX3330" fmla="*/ 10623257 w 12191990"/>
              <a:gd name="connsiteY3330" fmla="*/ 182221 h 6857994"/>
              <a:gd name="connsiteX3331" fmla="*/ 10626536 w 12191990"/>
              <a:gd name="connsiteY3331" fmla="*/ 176556 h 6857994"/>
              <a:gd name="connsiteX3332" fmla="*/ 10627026 w 12191990"/>
              <a:gd name="connsiteY3332" fmla="*/ 176556 h 6857994"/>
              <a:gd name="connsiteX3333" fmla="*/ 10627495 w 12191990"/>
              <a:gd name="connsiteY3333" fmla="*/ 176556 h 6857994"/>
              <a:gd name="connsiteX3334" fmla="*/ 10627963 w 12191990"/>
              <a:gd name="connsiteY3334" fmla="*/ 177025 h 6857994"/>
              <a:gd name="connsiteX3335" fmla="*/ 10628432 w 12191990"/>
              <a:gd name="connsiteY3335" fmla="*/ 177025 h 6857994"/>
              <a:gd name="connsiteX3336" fmla="*/ 10628900 w 12191990"/>
              <a:gd name="connsiteY3336" fmla="*/ 177025 h 6857994"/>
              <a:gd name="connsiteX3337" fmla="*/ 10629369 w 12191990"/>
              <a:gd name="connsiteY3337" fmla="*/ 177025 h 6857994"/>
              <a:gd name="connsiteX3338" fmla="*/ 10630306 w 12191990"/>
              <a:gd name="connsiteY3338" fmla="*/ 177025 h 6857994"/>
              <a:gd name="connsiteX3339" fmla="*/ 10630795 w 12191990"/>
              <a:gd name="connsiteY3339" fmla="*/ 177025 h 6857994"/>
              <a:gd name="connsiteX3340" fmla="*/ 10631711 w 12191990"/>
              <a:gd name="connsiteY3340" fmla="*/ 177025 h 6857994"/>
              <a:gd name="connsiteX3341" fmla="*/ 10633138 w 12191990"/>
              <a:gd name="connsiteY3341" fmla="*/ 177025 h 6857994"/>
              <a:gd name="connsiteX3342" fmla="*/ 10634544 w 12191990"/>
              <a:gd name="connsiteY3342" fmla="*/ 176556 h 6857994"/>
              <a:gd name="connsiteX3343" fmla="*/ 10635481 w 12191990"/>
              <a:gd name="connsiteY3343" fmla="*/ 176088 h 6857994"/>
              <a:gd name="connsiteX3344" fmla="*/ 10636439 w 12191990"/>
              <a:gd name="connsiteY3344" fmla="*/ 175151 h 6857994"/>
              <a:gd name="connsiteX3345" fmla="*/ 10637844 w 12191990"/>
              <a:gd name="connsiteY3345" fmla="*/ 174682 h 6857994"/>
              <a:gd name="connsiteX3346" fmla="*/ 10638782 w 12191990"/>
              <a:gd name="connsiteY3346" fmla="*/ 173724 h 6857994"/>
              <a:gd name="connsiteX3347" fmla="*/ 10639250 w 12191990"/>
              <a:gd name="connsiteY3347" fmla="*/ 172787 h 6857994"/>
              <a:gd name="connsiteX3348" fmla="*/ 10621830 w 12191990"/>
              <a:gd name="connsiteY3348" fmla="*/ 172787 h 6857994"/>
              <a:gd name="connsiteX3349" fmla="*/ 10622297 w 12191990"/>
              <a:gd name="connsiteY3349" fmla="*/ 173255 h 6857994"/>
              <a:gd name="connsiteX3350" fmla="*/ 10622297 w 12191990"/>
              <a:gd name="connsiteY3350" fmla="*/ 173720 h 6857994"/>
              <a:gd name="connsiteX3351" fmla="*/ 10622298 w 12191990"/>
              <a:gd name="connsiteY3351" fmla="*/ 173720 h 6857994"/>
              <a:gd name="connsiteX3352" fmla="*/ 10622298 w 12191990"/>
              <a:gd name="connsiteY3352" fmla="*/ 173724 h 6857994"/>
              <a:gd name="connsiteX3353" fmla="*/ 10622767 w 12191990"/>
              <a:gd name="connsiteY3353" fmla="*/ 173724 h 6857994"/>
              <a:gd name="connsiteX3354" fmla="*/ 10623257 w 12191990"/>
              <a:gd name="connsiteY3354" fmla="*/ 174193 h 6857994"/>
              <a:gd name="connsiteX3355" fmla="*/ 10623723 w 12191990"/>
              <a:gd name="connsiteY3355" fmla="*/ 174680 h 6857994"/>
              <a:gd name="connsiteX3356" fmla="*/ 10620423 w 12191990"/>
              <a:gd name="connsiteY3356" fmla="*/ 180790 h 6857994"/>
              <a:gd name="connsiteX3357" fmla="*/ 10617122 w 12191990"/>
              <a:gd name="connsiteY3357" fmla="*/ 186902 h 6857994"/>
              <a:gd name="connsiteX3358" fmla="*/ 10613353 w 12191990"/>
              <a:gd name="connsiteY3358" fmla="*/ 193014 h 6857994"/>
              <a:gd name="connsiteX3359" fmla="*/ 10610073 w 12191990"/>
              <a:gd name="connsiteY3359" fmla="*/ 199147 h 6857994"/>
              <a:gd name="connsiteX3360" fmla="*/ 10606772 w 12191990"/>
              <a:gd name="connsiteY3360" fmla="*/ 205259 h 6857994"/>
              <a:gd name="connsiteX3361" fmla="*/ 10603471 w 12191990"/>
              <a:gd name="connsiteY3361" fmla="*/ 211392 h 6857994"/>
              <a:gd name="connsiteX3362" fmla="*/ 10599702 w 12191990"/>
              <a:gd name="connsiteY3362" fmla="*/ 217504 h 6857994"/>
              <a:gd name="connsiteX3363" fmla="*/ 10596422 w 12191990"/>
              <a:gd name="connsiteY3363" fmla="*/ 223637 h 6857994"/>
              <a:gd name="connsiteX3364" fmla="*/ 10590758 w 12191990"/>
              <a:gd name="connsiteY3364" fmla="*/ 221742 h 6857994"/>
              <a:gd name="connsiteX3365" fmla="*/ 10585604 w 12191990"/>
              <a:gd name="connsiteY3365" fmla="*/ 219868 h 6857994"/>
              <a:gd name="connsiteX3366" fmla="*/ 10579939 w 12191990"/>
              <a:gd name="connsiteY3366" fmla="*/ 218441 h 6857994"/>
              <a:gd name="connsiteX3367" fmla="*/ 10574296 w 12191990"/>
              <a:gd name="connsiteY3367" fmla="*/ 216567 h 6857994"/>
              <a:gd name="connsiteX3368" fmla="*/ 10569121 w 12191990"/>
              <a:gd name="connsiteY3368" fmla="*/ 214693 h 6857994"/>
              <a:gd name="connsiteX3369" fmla="*/ 10563477 w 12191990"/>
              <a:gd name="connsiteY3369" fmla="*/ 213266 h 6857994"/>
              <a:gd name="connsiteX3370" fmla="*/ 10557812 w 12191990"/>
              <a:gd name="connsiteY3370" fmla="*/ 211392 h 6857994"/>
              <a:gd name="connsiteX3371" fmla="*/ 10552642 w 12191990"/>
              <a:gd name="connsiteY3371" fmla="*/ 209499 h 6857994"/>
              <a:gd name="connsiteX3372" fmla="*/ 10561114 w 12191990"/>
              <a:gd name="connsiteY3372" fmla="*/ 204816 h 6857994"/>
              <a:gd name="connsiteX3373" fmla="*/ 10570059 w 12191990"/>
              <a:gd name="connsiteY3373" fmla="*/ 200557 h 6857994"/>
              <a:gd name="connsiteX3374" fmla="*/ 10578535 w 12191990"/>
              <a:gd name="connsiteY3374" fmla="*/ 195850 h 6857994"/>
              <a:gd name="connsiteX3375" fmla="*/ 10586989 w 12191990"/>
              <a:gd name="connsiteY3375" fmla="*/ 191144 h 6857994"/>
              <a:gd name="connsiteX3376" fmla="*/ 10595955 w 12191990"/>
              <a:gd name="connsiteY3376" fmla="*/ 186438 h 6857994"/>
              <a:gd name="connsiteX3377" fmla="*/ 10604431 w 12191990"/>
              <a:gd name="connsiteY3377" fmla="*/ 181731 h 6857994"/>
              <a:gd name="connsiteX3378" fmla="*/ 10613354 w 12191990"/>
              <a:gd name="connsiteY3378" fmla="*/ 177493 h 6857994"/>
              <a:gd name="connsiteX3379" fmla="*/ 10621830 w 12191990"/>
              <a:gd name="connsiteY3379" fmla="*/ 172787 h 6857994"/>
              <a:gd name="connsiteX3380" fmla="*/ 10574286 w 12191990"/>
              <a:gd name="connsiteY3380" fmla="*/ 172329 h 6857994"/>
              <a:gd name="connsiteX3381" fmla="*/ 10570995 w 12191990"/>
              <a:gd name="connsiteY3381" fmla="*/ 177021 h 6857994"/>
              <a:gd name="connsiteX3382" fmla="*/ 10567694 w 12191990"/>
              <a:gd name="connsiteY3382" fmla="*/ 181727 h 6857994"/>
              <a:gd name="connsiteX3383" fmla="*/ 10564393 w 12191990"/>
              <a:gd name="connsiteY3383" fmla="*/ 185965 h 6857994"/>
              <a:gd name="connsiteX3384" fmla="*/ 10561113 w 12191990"/>
              <a:gd name="connsiteY3384" fmla="*/ 190671 h 6857994"/>
              <a:gd name="connsiteX3385" fmla="*/ 10557344 w 12191990"/>
              <a:gd name="connsiteY3385" fmla="*/ 194909 h 6857994"/>
              <a:gd name="connsiteX3386" fmla="*/ 10554064 w 12191990"/>
              <a:gd name="connsiteY3386" fmla="*/ 199616 h 6857994"/>
              <a:gd name="connsiteX3387" fmla="*/ 10550763 w 12191990"/>
              <a:gd name="connsiteY3387" fmla="*/ 203853 h 6857994"/>
              <a:gd name="connsiteX3388" fmla="*/ 10547462 w 12191990"/>
              <a:gd name="connsiteY3388" fmla="*/ 208560 h 6857994"/>
              <a:gd name="connsiteX3389" fmla="*/ 10543693 w 12191990"/>
              <a:gd name="connsiteY3389" fmla="*/ 209965 h 6857994"/>
              <a:gd name="connsiteX3390" fmla="*/ 10540392 w 12191990"/>
              <a:gd name="connsiteY3390" fmla="*/ 210924 h 6857994"/>
              <a:gd name="connsiteX3391" fmla="*/ 10536644 w 12191990"/>
              <a:gd name="connsiteY3391" fmla="*/ 212329 h 6857994"/>
              <a:gd name="connsiteX3392" fmla="*/ 10533343 w 12191990"/>
              <a:gd name="connsiteY3392" fmla="*/ 213735 h 6857994"/>
              <a:gd name="connsiteX3393" fmla="*/ 10529574 w 12191990"/>
              <a:gd name="connsiteY3393" fmla="*/ 215140 h 6857994"/>
              <a:gd name="connsiteX3394" fmla="*/ 10526273 w 12191990"/>
              <a:gd name="connsiteY3394" fmla="*/ 216098 h 6857994"/>
              <a:gd name="connsiteX3395" fmla="*/ 10522972 w 12191990"/>
              <a:gd name="connsiteY3395" fmla="*/ 217504 h 6857994"/>
              <a:gd name="connsiteX3396" fmla="*/ 10519234 w 12191990"/>
              <a:gd name="connsiteY3396" fmla="*/ 218906 h 6857994"/>
              <a:gd name="connsiteX3397" fmla="*/ 10526274 w 12191990"/>
              <a:gd name="connsiteY3397" fmla="*/ 213270 h 6857994"/>
              <a:gd name="connsiteX3398" fmla="*/ 10533344 w 12191990"/>
              <a:gd name="connsiteY3398" fmla="*/ 207158 h 6857994"/>
              <a:gd name="connsiteX3399" fmla="*/ 10539925 w 12191990"/>
              <a:gd name="connsiteY3399" fmla="*/ 201515 h 6857994"/>
              <a:gd name="connsiteX3400" fmla="*/ 10546995 w 12191990"/>
              <a:gd name="connsiteY3400" fmla="*/ 195850 h 6857994"/>
              <a:gd name="connsiteX3401" fmla="*/ 10553597 w 12191990"/>
              <a:gd name="connsiteY3401" fmla="*/ 189738 h 6857994"/>
              <a:gd name="connsiteX3402" fmla="*/ 10560646 w 12191990"/>
              <a:gd name="connsiteY3402" fmla="*/ 184095 h 6857994"/>
              <a:gd name="connsiteX3403" fmla="*/ 10567695 w 12191990"/>
              <a:gd name="connsiteY3403" fmla="*/ 178452 h 6857994"/>
              <a:gd name="connsiteX3404" fmla="*/ 10573472 w 12191990"/>
              <a:gd name="connsiteY3404" fmla="*/ 173086 h 6857994"/>
              <a:gd name="connsiteX3405" fmla="*/ 10730081 w 12191990"/>
              <a:gd name="connsiteY3405" fmla="*/ 164312 h 6857994"/>
              <a:gd name="connsiteX3406" fmla="*/ 10738086 w 12191990"/>
              <a:gd name="connsiteY3406" fmla="*/ 167144 h 6857994"/>
              <a:gd name="connsiteX3407" fmla="*/ 10746561 w 12191990"/>
              <a:gd name="connsiteY3407" fmla="*/ 170423 h 6857994"/>
              <a:gd name="connsiteX3408" fmla="*/ 10755037 w 12191990"/>
              <a:gd name="connsiteY3408" fmla="*/ 173256 h 6857994"/>
              <a:gd name="connsiteX3409" fmla="*/ 10763492 w 12191990"/>
              <a:gd name="connsiteY3409" fmla="*/ 176556 h 6857994"/>
              <a:gd name="connsiteX3410" fmla="*/ 10771989 w 12191990"/>
              <a:gd name="connsiteY3410" fmla="*/ 179389 h 6857994"/>
              <a:gd name="connsiteX3411" fmla="*/ 10779975 w 12191990"/>
              <a:gd name="connsiteY3411" fmla="*/ 182221 h 6857994"/>
              <a:gd name="connsiteX3412" fmla="*/ 10788451 w 12191990"/>
              <a:gd name="connsiteY3412" fmla="*/ 185501 h 6857994"/>
              <a:gd name="connsiteX3413" fmla="*/ 10796920 w 12191990"/>
              <a:gd name="connsiteY3413" fmla="*/ 188331 h 6857994"/>
              <a:gd name="connsiteX3414" fmla="*/ 10792688 w 12191990"/>
              <a:gd name="connsiteY3414" fmla="*/ 189734 h 6857994"/>
              <a:gd name="connsiteX3415" fmla="*/ 10787982 w 12191990"/>
              <a:gd name="connsiteY3415" fmla="*/ 190671 h 6857994"/>
              <a:gd name="connsiteX3416" fmla="*/ 10783744 w 12191990"/>
              <a:gd name="connsiteY3416" fmla="*/ 192098 h 6857994"/>
              <a:gd name="connsiteX3417" fmla="*/ 10779506 w 12191990"/>
              <a:gd name="connsiteY3417" fmla="*/ 193014 h 6857994"/>
              <a:gd name="connsiteX3418" fmla="*/ 10775268 w 12191990"/>
              <a:gd name="connsiteY3418" fmla="*/ 194441 h 6857994"/>
              <a:gd name="connsiteX3419" fmla="*/ 10770561 w 12191990"/>
              <a:gd name="connsiteY3419" fmla="*/ 195378 h 6857994"/>
              <a:gd name="connsiteX3420" fmla="*/ 10766323 w 12191990"/>
              <a:gd name="connsiteY3420" fmla="*/ 196783 h 6857994"/>
              <a:gd name="connsiteX3421" fmla="*/ 10762085 w 12191990"/>
              <a:gd name="connsiteY3421" fmla="*/ 198210 h 6857994"/>
              <a:gd name="connsiteX3422" fmla="*/ 10757847 w 12191990"/>
              <a:gd name="connsiteY3422" fmla="*/ 193972 h 6857994"/>
              <a:gd name="connsiteX3423" fmla="*/ 10754078 w 12191990"/>
              <a:gd name="connsiteY3423" fmla="*/ 189734 h 6857994"/>
              <a:gd name="connsiteX3424" fmla="*/ 10749861 w 12191990"/>
              <a:gd name="connsiteY3424" fmla="*/ 185497 h 6857994"/>
              <a:gd name="connsiteX3425" fmla="*/ 10746092 w 12191990"/>
              <a:gd name="connsiteY3425" fmla="*/ 181259 h 6857994"/>
              <a:gd name="connsiteX3426" fmla="*/ 10741854 w 12191990"/>
              <a:gd name="connsiteY3426" fmla="*/ 177021 h 6857994"/>
              <a:gd name="connsiteX3427" fmla="*/ 10738085 w 12191990"/>
              <a:gd name="connsiteY3427" fmla="*/ 172783 h 6857994"/>
              <a:gd name="connsiteX3428" fmla="*/ 10733847 w 12191990"/>
              <a:gd name="connsiteY3428" fmla="*/ 168545 h 6857994"/>
              <a:gd name="connsiteX3429" fmla="*/ 10585115 w 12191990"/>
              <a:gd name="connsiteY3429" fmla="*/ 163843 h 6857994"/>
              <a:gd name="connsiteX3430" fmla="*/ 10589822 w 12191990"/>
              <a:gd name="connsiteY3430" fmla="*/ 163843 h 6857994"/>
              <a:gd name="connsiteX3431" fmla="*/ 10594060 w 12191990"/>
              <a:gd name="connsiteY3431" fmla="*/ 164311 h 6857994"/>
              <a:gd name="connsiteX3432" fmla="*/ 10598297 w 12191990"/>
              <a:gd name="connsiteY3432" fmla="*/ 164780 h 6857994"/>
              <a:gd name="connsiteX3433" fmla="*/ 10602535 w 12191990"/>
              <a:gd name="connsiteY3433" fmla="*/ 165270 h 6857994"/>
              <a:gd name="connsiteX3434" fmla="*/ 10606773 w 12191990"/>
              <a:gd name="connsiteY3434" fmla="*/ 165738 h 6857994"/>
              <a:gd name="connsiteX3435" fmla="*/ 10611011 w 12191990"/>
              <a:gd name="connsiteY3435" fmla="*/ 166207 h 6857994"/>
              <a:gd name="connsiteX3436" fmla="*/ 10615249 w 12191990"/>
              <a:gd name="connsiteY3436" fmla="*/ 166207 h 6857994"/>
              <a:gd name="connsiteX3437" fmla="*/ 10619955 w 12191990"/>
              <a:gd name="connsiteY3437" fmla="*/ 166675 h 6857994"/>
              <a:gd name="connsiteX3438" fmla="*/ 10619955 w 12191990"/>
              <a:gd name="connsiteY3438" fmla="*/ 167140 h 6857994"/>
              <a:gd name="connsiteX3439" fmla="*/ 10619955 w 12191990"/>
              <a:gd name="connsiteY3439" fmla="*/ 167608 h 6857994"/>
              <a:gd name="connsiteX3440" fmla="*/ 10619955 w 12191990"/>
              <a:gd name="connsiteY3440" fmla="*/ 168077 h 6857994"/>
              <a:gd name="connsiteX3441" fmla="*/ 10619955 w 12191990"/>
              <a:gd name="connsiteY3441" fmla="*/ 168545 h 6857994"/>
              <a:gd name="connsiteX3442" fmla="*/ 10619955 w 12191990"/>
              <a:gd name="connsiteY3442" fmla="*/ 169035 h 6857994"/>
              <a:gd name="connsiteX3443" fmla="*/ 10619956 w 12191990"/>
              <a:gd name="connsiteY3443" fmla="*/ 169036 h 6857994"/>
              <a:gd name="connsiteX3444" fmla="*/ 10619956 w 12191990"/>
              <a:gd name="connsiteY3444" fmla="*/ 169039 h 6857994"/>
              <a:gd name="connsiteX3445" fmla="*/ 10620421 w 12191990"/>
              <a:gd name="connsiteY3445" fmla="*/ 169505 h 6857994"/>
              <a:gd name="connsiteX3446" fmla="*/ 10611947 w 12191990"/>
              <a:gd name="connsiteY3446" fmla="*/ 174189 h 6857994"/>
              <a:gd name="connsiteX3447" fmla="*/ 10603940 w 12191990"/>
              <a:gd name="connsiteY3447" fmla="*/ 178448 h 6857994"/>
              <a:gd name="connsiteX3448" fmla="*/ 10595485 w 12191990"/>
              <a:gd name="connsiteY3448" fmla="*/ 183133 h 6857994"/>
              <a:gd name="connsiteX3449" fmla="*/ 10586988 w 12191990"/>
              <a:gd name="connsiteY3449" fmla="*/ 187371 h 6857994"/>
              <a:gd name="connsiteX3450" fmla="*/ 10579002 w 12191990"/>
              <a:gd name="connsiteY3450" fmla="*/ 191630 h 6857994"/>
              <a:gd name="connsiteX3451" fmla="*/ 10570526 w 12191990"/>
              <a:gd name="connsiteY3451" fmla="*/ 196315 h 6857994"/>
              <a:gd name="connsiteX3452" fmla="*/ 10562519 w 12191990"/>
              <a:gd name="connsiteY3452" fmla="*/ 200553 h 6857994"/>
              <a:gd name="connsiteX3453" fmla="*/ 10554070 w 12191990"/>
              <a:gd name="connsiteY3453" fmla="*/ 204809 h 6857994"/>
              <a:gd name="connsiteX3454" fmla="*/ 10557345 w 12191990"/>
              <a:gd name="connsiteY3454" fmla="*/ 200269 h 6857994"/>
              <a:gd name="connsiteX3455" fmla="*/ 10557813 w 12191990"/>
              <a:gd name="connsiteY3455" fmla="*/ 199620 h 6857994"/>
              <a:gd name="connsiteX3456" fmla="*/ 10562051 w 12191990"/>
              <a:gd name="connsiteY3456" fmla="*/ 194445 h 6857994"/>
              <a:gd name="connsiteX3457" fmla="*/ 10565821 w 12191990"/>
              <a:gd name="connsiteY3457" fmla="*/ 189270 h 6857994"/>
              <a:gd name="connsiteX3458" fmla="*/ 10569590 w 12191990"/>
              <a:gd name="connsiteY3458" fmla="*/ 184095 h 6857994"/>
              <a:gd name="connsiteX3459" fmla="*/ 10573828 w 12191990"/>
              <a:gd name="connsiteY3459" fmla="*/ 179389 h 6857994"/>
              <a:gd name="connsiteX3460" fmla="*/ 10577576 w 12191990"/>
              <a:gd name="connsiteY3460" fmla="*/ 174193 h 6857994"/>
              <a:gd name="connsiteX3461" fmla="*/ 10581346 w 12191990"/>
              <a:gd name="connsiteY3461" fmla="*/ 169039 h 6857994"/>
              <a:gd name="connsiteX3462" fmla="*/ 10585115 w 12191990"/>
              <a:gd name="connsiteY3462" fmla="*/ 163843 h 6857994"/>
              <a:gd name="connsiteX3463" fmla="*/ 10723966 w 12191990"/>
              <a:gd name="connsiteY3463" fmla="*/ 162906 h 6857994"/>
              <a:gd name="connsiteX3464" fmla="*/ 10728183 w 12191990"/>
              <a:gd name="connsiteY3464" fmla="*/ 167144 h 6857994"/>
              <a:gd name="connsiteX3465" fmla="*/ 10732442 w 12191990"/>
              <a:gd name="connsiteY3465" fmla="*/ 171382 h 6857994"/>
              <a:gd name="connsiteX3466" fmla="*/ 10736680 w 12191990"/>
              <a:gd name="connsiteY3466" fmla="*/ 176088 h 6857994"/>
              <a:gd name="connsiteX3467" fmla="*/ 10740897 w 12191990"/>
              <a:gd name="connsiteY3467" fmla="*/ 180326 h 6857994"/>
              <a:gd name="connsiteX3468" fmla="*/ 10745135 w 12191990"/>
              <a:gd name="connsiteY3468" fmla="*/ 185032 h 6857994"/>
              <a:gd name="connsiteX3469" fmla="*/ 10749394 w 12191990"/>
              <a:gd name="connsiteY3469" fmla="*/ 189270 h 6857994"/>
              <a:gd name="connsiteX3470" fmla="*/ 10753610 w 12191990"/>
              <a:gd name="connsiteY3470" fmla="*/ 193508 h 6857994"/>
              <a:gd name="connsiteX3471" fmla="*/ 10757845 w 12191990"/>
              <a:gd name="connsiteY3471" fmla="*/ 198210 h 6857994"/>
              <a:gd name="connsiteX3472" fmla="*/ 10750777 w 12191990"/>
              <a:gd name="connsiteY3472" fmla="*/ 198210 h 6857994"/>
              <a:gd name="connsiteX3473" fmla="*/ 10743728 w 12191990"/>
              <a:gd name="connsiteY3473" fmla="*/ 197742 h 6857994"/>
              <a:gd name="connsiteX3474" fmla="*/ 10736679 w 12191990"/>
              <a:gd name="connsiteY3474" fmla="*/ 197742 h 6857994"/>
              <a:gd name="connsiteX3475" fmla="*/ 10730077 w 12191990"/>
              <a:gd name="connsiteY3475" fmla="*/ 197742 h 6857994"/>
              <a:gd name="connsiteX3476" fmla="*/ 10723028 w 12191990"/>
              <a:gd name="connsiteY3476" fmla="*/ 197273 h 6857994"/>
              <a:gd name="connsiteX3477" fmla="*/ 10715958 w 12191990"/>
              <a:gd name="connsiteY3477" fmla="*/ 197273 h 6857994"/>
              <a:gd name="connsiteX3478" fmla="*/ 10708888 w 12191990"/>
              <a:gd name="connsiteY3478" fmla="*/ 197273 h 6857994"/>
              <a:gd name="connsiteX3479" fmla="*/ 10701839 w 12191990"/>
              <a:gd name="connsiteY3479" fmla="*/ 197273 h 6857994"/>
              <a:gd name="connsiteX3480" fmla="*/ 10701839 w 12191990"/>
              <a:gd name="connsiteY3480" fmla="*/ 196319 h 6857994"/>
              <a:gd name="connsiteX3481" fmla="*/ 10701839 w 12191990"/>
              <a:gd name="connsiteY3481" fmla="*/ 195382 h 6857994"/>
              <a:gd name="connsiteX3482" fmla="*/ 10701838 w 12191990"/>
              <a:gd name="connsiteY3482" fmla="*/ 195381 h 6857994"/>
              <a:gd name="connsiteX3483" fmla="*/ 10701838 w 12191990"/>
              <a:gd name="connsiteY3483" fmla="*/ 195378 h 6857994"/>
              <a:gd name="connsiteX3484" fmla="*/ 10701371 w 12191990"/>
              <a:gd name="connsiteY3484" fmla="*/ 194910 h 6857994"/>
              <a:gd name="connsiteX3485" fmla="*/ 10701371 w 12191990"/>
              <a:gd name="connsiteY3485" fmla="*/ 193976 h 6857994"/>
              <a:gd name="connsiteX3486" fmla="*/ 10701370 w 12191990"/>
              <a:gd name="connsiteY3486" fmla="*/ 193975 h 6857994"/>
              <a:gd name="connsiteX3487" fmla="*/ 10701370 w 12191990"/>
              <a:gd name="connsiteY3487" fmla="*/ 193972 h 6857994"/>
              <a:gd name="connsiteX3488" fmla="*/ 10700901 w 12191990"/>
              <a:gd name="connsiteY3488" fmla="*/ 193504 h 6857994"/>
              <a:gd name="connsiteX3489" fmla="*/ 10700433 w 12191990"/>
              <a:gd name="connsiteY3489" fmla="*/ 192545 h 6857994"/>
              <a:gd name="connsiteX3490" fmla="*/ 10699943 w 12191990"/>
              <a:gd name="connsiteY3490" fmla="*/ 192098 h 6857994"/>
              <a:gd name="connsiteX3491" fmla="*/ 10699477 w 12191990"/>
              <a:gd name="connsiteY3491" fmla="*/ 191632 h 6857994"/>
              <a:gd name="connsiteX3492" fmla="*/ 10702777 w 12191990"/>
              <a:gd name="connsiteY3492" fmla="*/ 187864 h 6857994"/>
              <a:gd name="connsiteX3493" fmla="*/ 10705609 w 12191990"/>
              <a:gd name="connsiteY3493" fmla="*/ 184095 h 6857994"/>
              <a:gd name="connsiteX3494" fmla="*/ 10708889 w 12191990"/>
              <a:gd name="connsiteY3494" fmla="*/ 180794 h 6857994"/>
              <a:gd name="connsiteX3495" fmla="*/ 10711721 w 12191990"/>
              <a:gd name="connsiteY3495" fmla="*/ 177025 h 6857994"/>
              <a:gd name="connsiteX3496" fmla="*/ 10715022 w 12191990"/>
              <a:gd name="connsiteY3496" fmla="*/ 173724 h 6857994"/>
              <a:gd name="connsiteX3497" fmla="*/ 10717854 w 12191990"/>
              <a:gd name="connsiteY3497" fmla="*/ 169955 h 6857994"/>
              <a:gd name="connsiteX3498" fmla="*/ 10720665 w 12191990"/>
              <a:gd name="connsiteY3498" fmla="*/ 166207 h 6857994"/>
              <a:gd name="connsiteX3499" fmla="*/ 10723966 w 12191990"/>
              <a:gd name="connsiteY3499" fmla="*/ 162906 h 6857994"/>
              <a:gd name="connsiteX3500" fmla="*/ 10720193 w 12191990"/>
              <a:gd name="connsiteY3500" fmla="*/ 161969 h 6857994"/>
              <a:gd name="connsiteX3501" fmla="*/ 10717385 w 12191990"/>
              <a:gd name="connsiteY3501" fmla="*/ 165734 h 6857994"/>
              <a:gd name="connsiteX3502" fmla="*/ 10714552 w 12191990"/>
              <a:gd name="connsiteY3502" fmla="*/ 169035 h 6857994"/>
              <a:gd name="connsiteX3503" fmla="*/ 10711251 w 12191990"/>
              <a:gd name="connsiteY3503" fmla="*/ 172315 h 6857994"/>
              <a:gd name="connsiteX3504" fmla="*/ 10708440 w 12191990"/>
              <a:gd name="connsiteY3504" fmla="*/ 175615 h 6857994"/>
              <a:gd name="connsiteX3505" fmla="*/ 10705608 w 12191990"/>
              <a:gd name="connsiteY3505" fmla="*/ 178916 h 6857994"/>
              <a:gd name="connsiteX3506" fmla="*/ 10702776 w 12191990"/>
              <a:gd name="connsiteY3506" fmla="*/ 182664 h 6857994"/>
              <a:gd name="connsiteX3507" fmla="*/ 10699943 w 12191990"/>
              <a:gd name="connsiteY3507" fmla="*/ 185965 h 6857994"/>
              <a:gd name="connsiteX3508" fmla="*/ 10697132 w 12191990"/>
              <a:gd name="connsiteY3508" fmla="*/ 189266 h 6857994"/>
              <a:gd name="connsiteX3509" fmla="*/ 10696174 w 12191990"/>
              <a:gd name="connsiteY3509" fmla="*/ 188797 h 6857994"/>
              <a:gd name="connsiteX3510" fmla="*/ 10695726 w 12191990"/>
              <a:gd name="connsiteY3510" fmla="*/ 188329 h 6857994"/>
              <a:gd name="connsiteX3511" fmla="*/ 10695258 w 12191990"/>
              <a:gd name="connsiteY3511" fmla="*/ 188329 h 6857994"/>
              <a:gd name="connsiteX3512" fmla="*/ 10694300 w 12191990"/>
              <a:gd name="connsiteY3512" fmla="*/ 187860 h 6857994"/>
              <a:gd name="connsiteX3513" fmla="*/ 10693831 w 12191990"/>
              <a:gd name="connsiteY3513" fmla="*/ 187860 h 6857994"/>
              <a:gd name="connsiteX3514" fmla="*/ 10692894 w 12191990"/>
              <a:gd name="connsiteY3514" fmla="*/ 187860 h 6857994"/>
              <a:gd name="connsiteX3515" fmla="*/ 10691957 w 12191990"/>
              <a:gd name="connsiteY3515" fmla="*/ 187371 h 6857994"/>
              <a:gd name="connsiteX3516" fmla="*/ 10691489 w 12191990"/>
              <a:gd name="connsiteY3516" fmla="*/ 187371 h 6857994"/>
              <a:gd name="connsiteX3517" fmla="*/ 10690083 w 12191990"/>
              <a:gd name="connsiteY3517" fmla="*/ 187860 h 6857994"/>
              <a:gd name="connsiteX3518" fmla="*/ 10688677 w 12191990"/>
              <a:gd name="connsiteY3518" fmla="*/ 187860 h 6857994"/>
              <a:gd name="connsiteX3519" fmla="*/ 10687272 w 12191990"/>
              <a:gd name="connsiteY3519" fmla="*/ 188329 h 6857994"/>
              <a:gd name="connsiteX3520" fmla="*/ 10686314 w 12191990"/>
              <a:gd name="connsiteY3520" fmla="*/ 188797 h 6857994"/>
              <a:gd name="connsiteX3521" fmla="*/ 10685398 w 12191990"/>
              <a:gd name="connsiteY3521" fmla="*/ 189266 h 6857994"/>
              <a:gd name="connsiteX3522" fmla="*/ 10684440 w 12191990"/>
              <a:gd name="connsiteY3522" fmla="*/ 190203 h 6857994"/>
              <a:gd name="connsiteX3523" fmla="*/ 10683502 w 12191990"/>
              <a:gd name="connsiteY3523" fmla="*/ 191140 h 6857994"/>
              <a:gd name="connsiteX3524" fmla="*/ 10682565 w 12191990"/>
              <a:gd name="connsiteY3524" fmla="*/ 192098 h 6857994"/>
              <a:gd name="connsiteX3525" fmla="*/ 10677369 w 12191990"/>
              <a:gd name="connsiteY3525" fmla="*/ 189266 h 6857994"/>
              <a:gd name="connsiteX3526" fmla="*/ 10672215 w 12191990"/>
              <a:gd name="connsiteY3526" fmla="*/ 186434 h 6857994"/>
              <a:gd name="connsiteX3527" fmla="*/ 10667019 w 12191990"/>
              <a:gd name="connsiteY3527" fmla="*/ 183601 h 6857994"/>
              <a:gd name="connsiteX3528" fmla="*/ 10661844 w 12191990"/>
              <a:gd name="connsiteY3528" fmla="*/ 180790 h 6857994"/>
              <a:gd name="connsiteX3529" fmla="*/ 10656669 w 12191990"/>
              <a:gd name="connsiteY3529" fmla="*/ 177958 h 6857994"/>
              <a:gd name="connsiteX3530" fmla="*/ 10651494 w 12191990"/>
              <a:gd name="connsiteY3530" fmla="*/ 175147 h 6857994"/>
              <a:gd name="connsiteX3531" fmla="*/ 10646319 w 12191990"/>
              <a:gd name="connsiteY3531" fmla="*/ 172315 h 6857994"/>
              <a:gd name="connsiteX3532" fmla="*/ 10640680 w 12191990"/>
              <a:gd name="connsiteY3532" fmla="*/ 169952 h 6857994"/>
              <a:gd name="connsiteX3533" fmla="*/ 10641145 w 12191990"/>
              <a:gd name="connsiteY3533" fmla="*/ 169508 h 6857994"/>
              <a:gd name="connsiteX3534" fmla="*/ 10641145 w 12191990"/>
              <a:gd name="connsiteY3534" fmla="*/ 169039 h 6857994"/>
              <a:gd name="connsiteX3535" fmla="*/ 10641145 w 12191990"/>
              <a:gd name="connsiteY3535" fmla="*/ 168549 h 6857994"/>
              <a:gd name="connsiteX3536" fmla="*/ 10641145 w 12191990"/>
              <a:gd name="connsiteY3536" fmla="*/ 168081 h 6857994"/>
              <a:gd name="connsiteX3537" fmla="*/ 10641145 w 12191990"/>
              <a:gd name="connsiteY3537" fmla="*/ 167612 h 6857994"/>
              <a:gd name="connsiteX3538" fmla="*/ 10641593 w 12191990"/>
              <a:gd name="connsiteY3538" fmla="*/ 167612 h 6857994"/>
              <a:gd name="connsiteX3539" fmla="*/ 10641593 w 12191990"/>
              <a:gd name="connsiteY3539" fmla="*/ 167144 h 6857994"/>
              <a:gd name="connsiteX3540" fmla="*/ 10651495 w 12191990"/>
              <a:gd name="connsiteY3540" fmla="*/ 166675 h 6857994"/>
              <a:gd name="connsiteX3541" fmla="*/ 10660908 w 12191990"/>
              <a:gd name="connsiteY3541" fmla="*/ 165738 h 6857994"/>
              <a:gd name="connsiteX3542" fmla="*/ 10670790 w 12191990"/>
              <a:gd name="connsiteY3542" fmla="*/ 165270 h 6857994"/>
              <a:gd name="connsiteX3543" fmla="*/ 10680671 w 12191990"/>
              <a:gd name="connsiteY3543" fmla="*/ 164780 h 6857994"/>
              <a:gd name="connsiteX3544" fmla="*/ 10690531 w 12191990"/>
              <a:gd name="connsiteY3544" fmla="*/ 163843 h 6857994"/>
              <a:gd name="connsiteX3545" fmla="*/ 10700434 w 12191990"/>
              <a:gd name="connsiteY3545" fmla="*/ 163374 h 6857994"/>
              <a:gd name="connsiteX3546" fmla="*/ 10710315 w 12191990"/>
              <a:gd name="connsiteY3546" fmla="*/ 162906 h 6857994"/>
              <a:gd name="connsiteX3547" fmla="*/ 10718962 w 12191990"/>
              <a:gd name="connsiteY3547" fmla="*/ 162086 h 6857994"/>
              <a:gd name="connsiteX3548" fmla="*/ 10774805 w 12191990"/>
              <a:gd name="connsiteY3548" fmla="*/ 159629 h 6857994"/>
              <a:gd name="connsiteX3549" fmla="*/ 10781871 w 12191990"/>
              <a:gd name="connsiteY3549" fmla="*/ 164311 h 6857994"/>
              <a:gd name="connsiteX3550" fmla="*/ 10788920 w 12191990"/>
              <a:gd name="connsiteY3550" fmla="*/ 169039 h 6857994"/>
              <a:gd name="connsiteX3551" fmla="*/ 10796458 w 12191990"/>
              <a:gd name="connsiteY3551" fmla="*/ 173256 h 6857994"/>
              <a:gd name="connsiteX3552" fmla="*/ 10803507 w 12191990"/>
              <a:gd name="connsiteY3552" fmla="*/ 177962 h 6857994"/>
              <a:gd name="connsiteX3553" fmla="*/ 10810578 w 12191990"/>
              <a:gd name="connsiteY3553" fmla="*/ 182668 h 6857994"/>
              <a:gd name="connsiteX3554" fmla="*/ 10818095 w 12191990"/>
              <a:gd name="connsiteY3554" fmla="*/ 187375 h 6857994"/>
              <a:gd name="connsiteX3555" fmla="*/ 10825166 w 12191990"/>
              <a:gd name="connsiteY3555" fmla="*/ 191634 h 6857994"/>
              <a:gd name="connsiteX3556" fmla="*/ 10832226 w 12191990"/>
              <a:gd name="connsiteY3556" fmla="*/ 196312 h 6857994"/>
              <a:gd name="connsiteX3557" fmla="*/ 10828934 w 12191990"/>
              <a:gd name="connsiteY3557" fmla="*/ 195378 h 6857994"/>
              <a:gd name="connsiteX3558" fmla="*/ 10825165 w 12191990"/>
              <a:gd name="connsiteY3558" fmla="*/ 193972 h 6857994"/>
              <a:gd name="connsiteX3559" fmla="*/ 10821395 w 12191990"/>
              <a:gd name="connsiteY3559" fmla="*/ 193014 h 6857994"/>
              <a:gd name="connsiteX3560" fmla="*/ 10817647 w 12191990"/>
              <a:gd name="connsiteY3560" fmla="*/ 191630 h 6857994"/>
              <a:gd name="connsiteX3561" fmla="*/ 10814346 w 12191990"/>
              <a:gd name="connsiteY3561" fmla="*/ 190671 h 6857994"/>
              <a:gd name="connsiteX3562" fmla="*/ 10810577 w 12191990"/>
              <a:gd name="connsiteY3562" fmla="*/ 189266 h 6857994"/>
              <a:gd name="connsiteX3563" fmla="*/ 10806807 w 12191990"/>
              <a:gd name="connsiteY3563" fmla="*/ 188329 h 6857994"/>
              <a:gd name="connsiteX3564" fmla="*/ 10803038 w 12191990"/>
              <a:gd name="connsiteY3564" fmla="*/ 187371 h 6857994"/>
              <a:gd name="connsiteX3565" fmla="*/ 10799737 w 12191990"/>
              <a:gd name="connsiteY3565" fmla="*/ 183601 h 6857994"/>
              <a:gd name="connsiteX3566" fmla="*/ 10795968 w 12191990"/>
              <a:gd name="connsiteY3566" fmla="*/ 180322 h 6857994"/>
              <a:gd name="connsiteX3567" fmla="*/ 10792688 w 12191990"/>
              <a:gd name="connsiteY3567" fmla="*/ 177021 h 6857994"/>
              <a:gd name="connsiteX3568" fmla="*/ 10788919 w 12191990"/>
              <a:gd name="connsiteY3568" fmla="*/ 173252 h 6857994"/>
              <a:gd name="connsiteX3569" fmla="*/ 10785170 w 12191990"/>
              <a:gd name="connsiteY3569" fmla="*/ 169951 h 6857994"/>
              <a:gd name="connsiteX3570" fmla="*/ 10781870 w 12191990"/>
              <a:gd name="connsiteY3570" fmla="*/ 166671 h 6857994"/>
              <a:gd name="connsiteX3571" fmla="*/ 10778100 w 12191990"/>
              <a:gd name="connsiteY3571" fmla="*/ 163370 h 6857994"/>
              <a:gd name="connsiteX3572" fmla="*/ 10761149 w 12191990"/>
              <a:gd name="connsiteY3572" fmla="*/ 151598 h 6857994"/>
              <a:gd name="connsiteX3573" fmla="*/ 10765387 w 12191990"/>
              <a:gd name="connsiteY3573" fmla="*/ 155367 h 6857994"/>
              <a:gd name="connsiteX3574" fmla="*/ 10769625 w 12191990"/>
              <a:gd name="connsiteY3574" fmla="*/ 159626 h 6857994"/>
              <a:gd name="connsiteX3575" fmla="*/ 10773842 w 12191990"/>
              <a:gd name="connsiteY3575" fmla="*/ 163843 h 6857994"/>
              <a:gd name="connsiteX3576" fmla="*/ 10778570 w 12191990"/>
              <a:gd name="connsiteY3576" fmla="*/ 168081 h 6857994"/>
              <a:gd name="connsiteX3577" fmla="*/ 10782808 w 12191990"/>
              <a:gd name="connsiteY3577" fmla="*/ 171850 h 6857994"/>
              <a:gd name="connsiteX3578" fmla="*/ 10787046 w 12191990"/>
              <a:gd name="connsiteY3578" fmla="*/ 176088 h 6857994"/>
              <a:gd name="connsiteX3579" fmla="*/ 10791283 w 12191990"/>
              <a:gd name="connsiteY3579" fmla="*/ 180326 h 6857994"/>
              <a:gd name="connsiteX3580" fmla="*/ 10795494 w 12191990"/>
              <a:gd name="connsiteY3580" fmla="*/ 184557 h 6857994"/>
              <a:gd name="connsiteX3581" fmla="*/ 10787513 w 12191990"/>
              <a:gd name="connsiteY3581" fmla="*/ 181259 h 6857994"/>
              <a:gd name="connsiteX3582" fmla="*/ 10779037 w 12191990"/>
              <a:gd name="connsiteY3582" fmla="*/ 178448 h 6857994"/>
              <a:gd name="connsiteX3583" fmla="*/ 10770561 w 12191990"/>
              <a:gd name="connsiteY3583" fmla="*/ 175615 h 6857994"/>
              <a:gd name="connsiteX3584" fmla="*/ 10762554 w 12191990"/>
              <a:gd name="connsiteY3584" fmla="*/ 172315 h 6857994"/>
              <a:gd name="connsiteX3585" fmla="*/ 10754078 w 12191990"/>
              <a:gd name="connsiteY3585" fmla="*/ 169504 h 6857994"/>
              <a:gd name="connsiteX3586" fmla="*/ 10746092 w 12191990"/>
              <a:gd name="connsiteY3586" fmla="*/ 166671 h 6857994"/>
              <a:gd name="connsiteX3587" fmla="*/ 10737616 w 12191990"/>
              <a:gd name="connsiteY3587" fmla="*/ 163370 h 6857994"/>
              <a:gd name="connsiteX3588" fmla="*/ 10729146 w 12191990"/>
              <a:gd name="connsiteY3588" fmla="*/ 160540 h 6857994"/>
              <a:gd name="connsiteX3589" fmla="*/ 10733379 w 12191990"/>
              <a:gd name="connsiteY3589" fmla="*/ 159137 h 6857994"/>
              <a:gd name="connsiteX3590" fmla="*/ 10737149 w 12191990"/>
              <a:gd name="connsiteY3590" fmla="*/ 158200 h 6857994"/>
              <a:gd name="connsiteX3591" fmla="*/ 10741365 w 12191990"/>
              <a:gd name="connsiteY3591" fmla="*/ 157263 h 6857994"/>
              <a:gd name="connsiteX3592" fmla="*/ 10745135 w 12191990"/>
              <a:gd name="connsiteY3592" fmla="*/ 155857 h 6857994"/>
              <a:gd name="connsiteX3593" fmla="*/ 10749394 w 12191990"/>
              <a:gd name="connsiteY3593" fmla="*/ 154899 h 6857994"/>
              <a:gd name="connsiteX3594" fmla="*/ 10753163 w 12191990"/>
              <a:gd name="connsiteY3594" fmla="*/ 153493 h 6857994"/>
              <a:gd name="connsiteX3595" fmla="*/ 10757380 w 12191990"/>
              <a:gd name="connsiteY3595" fmla="*/ 152556 h 6857994"/>
              <a:gd name="connsiteX3596" fmla="*/ 10658063 w 12191990"/>
              <a:gd name="connsiteY3596" fmla="*/ 141721 h 6857994"/>
              <a:gd name="connsiteX3597" fmla="*/ 10655264 w 12191990"/>
              <a:gd name="connsiteY3597" fmla="*/ 143608 h 6857994"/>
              <a:gd name="connsiteX3598" fmla="*/ 10652900 w 12191990"/>
              <a:gd name="connsiteY3598" fmla="*/ 145950 h 6857994"/>
              <a:gd name="connsiteX3599" fmla="*/ 10650557 w 12191990"/>
              <a:gd name="connsiteY3599" fmla="*/ 147825 h 6857994"/>
              <a:gd name="connsiteX3600" fmla="*/ 10647725 w 12191990"/>
              <a:gd name="connsiteY3600" fmla="*/ 149720 h 6857994"/>
              <a:gd name="connsiteX3601" fmla="*/ 10645361 w 12191990"/>
              <a:gd name="connsiteY3601" fmla="*/ 152084 h 6857994"/>
              <a:gd name="connsiteX3602" fmla="*/ 10643018 w 12191990"/>
              <a:gd name="connsiteY3602" fmla="*/ 153958 h 6857994"/>
              <a:gd name="connsiteX3603" fmla="*/ 10640676 w 12191990"/>
              <a:gd name="connsiteY3603" fmla="*/ 155853 h 6857994"/>
              <a:gd name="connsiteX3604" fmla="*/ 10637843 w 12191990"/>
              <a:gd name="connsiteY3604" fmla="*/ 158196 h 6857994"/>
              <a:gd name="connsiteX3605" fmla="*/ 10637375 w 12191990"/>
              <a:gd name="connsiteY3605" fmla="*/ 157259 h 6857994"/>
              <a:gd name="connsiteX3606" fmla="*/ 10636438 w 12191990"/>
              <a:gd name="connsiteY3606" fmla="*/ 156790 h 6857994"/>
              <a:gd name="connsiteX3607" fmla="*/ 10635480 w 12191990"/>
              <a:gd name="connsiteY3607" fmla="*/ 156322 h 6857994"/>
              <a:gd name="connsiteX3608" fmla="*/ 10634543 w 12191990"/>
              <a:gd name="connsiteY3608" fmla="*/ 155853 h 6857994"/>
              <a:gd name="connsiteX3609" fmla="*/ 10633606 w 12191990"/>
              <a:gd name="connsiteY3609" fmla="*/ 155363 h 6857994"/>
              <a:gd name="connsiteX3610" fmla="*/ 10632669 w 12191990"/>
              <a:gd name="connsiteY3610" fmla="*/ 155363 h 6857994"/>
              <a:gd name="connsiteX3611" fmla="*/ 10631710 w 12191990"/>
              <a:gd name="connsiteY3611" fmla="*/ 154895 h 6857994"/>
              <a:gd name="connsiteX3612" fmla="*/ 10630794 w 12191990"/>
              <a:gd name="connsiteY3612" fmla="*/ 154895 h 6857994"/>
              <a:gd name="connsiteX3613" fmla="*/ 10628899 w 12191990"/>
              <a:gd name="connsiteY3613" fmla="*/ 155363 h 6857994"/>
              <a:gd name="connsiteX3614" fmla="*/ 10627025 w 12191990"/>
              <a:gd name="connsiteY3614" fmla="*/ 155853 h 6857994"/>
              <a:gd name="connsiteX3615" fmla="*/ 10625130 w 12191990"/>
              <a:gd name="connsiteY3615" fmla="*/ 156322 h 6857994"/>
              <a:gd name="connsiteX3616" fmla="*/ 10623724 w 12191990"/>
              <a:gd name="connsiteY3616" fmla="*/ 157259 h 6857994"/>
              <a:gd name="connsiteX3617" fmla="*/ 10622297 w 12191990"/>
              <a:gd name="connsiteY3617" fmla="*/ 158664 h 6857994"/>
              <a:gd name="connsiteX3618" fmla="*/ 10621382 w 12191990"/>
              <a:gd name="connsiteY3618" fmla="*/ 160070 h 6857994"/>
              <a:gd name="connsiteX3619" fmla="*/ 10620423 w 12191990"/>
              <a:gd name="connsiteY3619" fmla="*/ 161965 h 6857994"/>
              <a:gd name="connsiteX3620" fmla="*/ 10619955 w 12191990"/>
              <a:gd name="connsiteY3620" fmla="*/ 163370 h 6857994"/>
              <a:gd name="connsiteX3621" fmla="*/ 10616654 w 12191990"/>
              <a:gd name="connsiteY3621" fmla="*/ 163370 h 6857994"/>
              <a:gd name="connsiteX3622" fmla="*/ 10613353 w 12191990"/>
              <a:gd name="connsiteY3622" fmla="*/ 162902 h 6857994"/>
              <a:gd name="connsiteX3623" fmla="*/ 10610073 w 12191990"/>
              <a:gd name="connsiteY3623" fmla="*/ 162433 h 6857994"/>
              <a:gd name="connsiteX3624" fmla="*/ 10606772 w 12191990"/>
              <a:gd name="connsiteY3624" fmla="*/ 162433 h 6857994"/>
              <a:gd name="connsiteX3625" fmla="*/ 10603471 w 12191990"/>
              <a:gd name="connsiteY3625" fmla="*/ 161965 h 6857994"/>
              <a:gd name="connsiteX3626" fmla="*/ 10599702 w 12191990"/>
              <a:gd name="connsiteY3626" fmla="*/ 161496 h 6857994"/>
              <a:gd name="connsiteX3627" fmla="*/ 10596422 w 12191990"/>
              <a:gd name="connsiteY3627" fmla="*/ 161496 h 6857994"/>
              <a:gd name="connsiteX3628" fmla="*/ 10593132 w 12191990"/>
              <a:gd name="connsiteY3628" fmla="*/ 161008 h 6857994"/>
              <a:gd name="connsiteX3629" fmla="*/ 10601130 w 12191990"/>
              <a:gd name="connsiteY3629" fmla="*/ 158668 h 6857994"/>
              <a:gd name="connsiteX3630" fmla="*/ 10609584 w 12191990"/>
              <a:gd name="connsiteY3630" fmla="*/ 156326 h 6857994"/>
              <a:gd name="connsiteX3631" fmla="*/ 10617613 w 12191990"/>
              <a:gd name="connsiteY3631" fmla="*/ 153962 h 6857994"/>
              <a:gd name="connsiteX3632" fmla="*/ 10625599 w 12191990"/>
              <a:gd name="connsiteY3632" fmla="*/ 151129 h 6857994"/>
              <a:gd name="connsiteX3633" fmla="*/ 10633607 w 12191990"/>
              <a:gd name="connsiteY3633" fmla="*/ 148787 h 6857994"/>
              <a:gd name="connsiteX3634" fmla="*/ 10641593 w 12191990"/>
              <a:gd name="connsiteY3634" fmla="*/ 146444 h 6857994"/>
              <a:gd name="connsiteX3635" fmla="*/ 10650090 w 12191990"/>
              <a:gd name="connsiteY3635" fmla="*/ 144080 h 6857994"/>
              <a:gd name="connsiteX3636" fmla="*/ 10678343 w 12191990"/>
              <a:gd name="connsiteY3636" fmla="*/ 140782 h 6857994"/>
              <a:gd name="connsiteX3637" fmla="*/ 10687741 w 12191990"/>
              <a:gd name="connsiteY3637" fmla="*/ 142185 h 6857994"/>
              <a:gd name="connsiteX3638" fmla="*/ 10697133 w 12191990"/>
              <a:gd name="connsiteY3638" fmla="*/ 143143 h 6857994"/>
              <a:gd name="connsiteX3639" fmla="*/ 10706546 w 12191990"/>
              <a:gd name="connsiteY3639" fmla="*/ 144549 h 6857994"/>
              <a:gd name="connsiteX3640" fmla="*/ 10715959 w 12191990"/>
              <a:gd name="connsiteY3640" fmla="*/ 145486 h 6857994"/>
              <a:gd name="connsiteX3641" fmla="*/ 10725372 w 12191990"/>
              <a:gd name="connsiteY3641" fmla="*/ 146913 h 6857994"/>
              <a:gd name="connsiteX3642" fmla="*/ 10734785 w 12191990"/>
              <a:gd name="connsiteY3642" fmla="*/ 147829 h 6857994"/>
              <a:gd name="connsiteX3643" fmla="*/ 10743729 w 12191990"/>
              <a:gd name="connsiteY3643" fmla="*/ 149255 h 6857994"/>
              <a:gd name="connsiteX3644" fmla="*/ 10751984 w 12191990"/>
              <a:gd name="connsiteY3644" fmla="*/ 150075 h 6857994"/>
              <a:gd name="connsiteX3645" fmla="*/ 10753153 w 12191990"/>
              <a:gd name="connsiteY3645" fmla="*/ 150191 h 6857994"/>
              <a:gd name="connsiteX3646" fmla="*/ 10749861 w 12191990"/>
              <a:gd name="connsiteY3646" fmla="*/ 151125 h 6857994"/>
              <a:gd name="connsiteX3647" fmla="*/ 10746092 w 12191990"/>
              <a:gd name="connsiteY3647" fmla="*/ 152084 h 6857994"/>
              <a:gd name="connsiteX3648" fmla="*/ 10742323 w 12191990"/>
              <a:gd name="connsiteY3648" fmla="*/ 153489 h 6857994"/>
              <a:gd name="connsiteX3649" fmla="*/ 10738553 w 12191990"/>
              <a:gd name="connsiteY3649" fmla="*/ 154426 h 6857994"/>
              <a:gd name="connsiteX3650" fmla="*/ 10734784 w 12191990"/>
              <a:gd name="connsiteY3650" fmla="*/ 155363 h 6857994"/>
              <a:gd name="connsiteX3651" fmla="*/ 10731483 w 12191990"/>
              <a:gd name="connsiteY3651" fmla="*/ 156322 h 6857994"/>
              <a:gd name="connsiteX3652" fmla="*/ 10727735 w 12191990"/>
              <a:gd name="connsiteY3652" fmla="*/ 157727 h 6857994"/>
              <a:gd name="connsiteX3653" fmla="*/ 10723965 w 12191990"/>
              <a:gd name="connsiteY3653" fmla="*/ 158664 h 6857994"/>
              <a:gd name="connsiteX3654" fmla="*/ 10718322 w 12191990"/>
              <a:gd name="connsiteY3654" fmla="*/ 156322 h 6857994"/>
              <a:gd name="connsiteX3655" fmla="*/ 10712657 w 12191990"/>
              <a:gd name="connsiteY3655" fmla="*/ 153958 h 6857994"/>
              <a:gd name="connsiteX3656" fmla="*/ 10707013 w 12191990"/>
              <a:gd name="connsiteY3656" fmla="*/ 152084 h 6857994"/>
              <a:gd name="connsiteX3657" fmla="*/ 10701370 w 12191990"/>
              <a:gd name="connsiteY3657" fmla="*/ 149720 h 6857994"/>
              <a:gd name="connsiteX3658" fmla="*/ 10695726 w 12191990"/>
              <a:gd name="connsiteY3658" fmla="*/ 147356 h 6857994"/>
              <a:gd name="connsiteX3659" fmla="*/ 10690083 w 12191990"/>
              <a:gd name="connsiteY3659" fmla="*/ 145482 h 6857994"/>
              <a:gd name="connsiteX3660" fmla="*/ 10683971 w 12191990"/>
              <a:gd name="connsiteY3660" fmla="*/ 143139 h 6857994"/>
              <a:gd name="connsiteX3661" fmla="*/ 10665615 w 12191990"/>
              <a:gd name="connsiteY3661" fmla="*/ 139374 h 6857994"/>
              <a:gd name="connsiteX3662" fmla="*/ 10672216 w 12191990"/>
              <a:gd name="connsiteY3662" fmla="*/ 142185 h 6857994"/>
              <a:gd name="connsiteX3663" fmla="*/ 10678329 w 12191990"/>
              <a:gd name="connsiteY3663" fmla="*/ 144549 h 6857994"/>
              <a:gd name="connsiteX3664" fmla="*/ 10684441 w 12191990"/>
              <a:gd name="connsiteY3664" fmla="*/ 146913 h 6857994"/>
              <a:gd name="connsiteX3665" fmla="*/ 10691021 w 12191990"/>
              <a:gd name="connsiteY3665" fmla="*/ 149255 h 6857994"/>
              <a:gd name="connsiteX3666" fmla="*/ 10697133 w 12191990"/>
              <a:gd name="connsiteY3666" fmla="*/ 151598 h 6857994"/>
              <a:gd name="connsiteX3667" fmla="*/ 10703714 w 12191990"/>
              <a:gd name="connsiteY3667" fmla="*/ 154430 h 6857994"/>
              <a:gd name="connsiteX3668" fmla="*/ 10709847 w 12191990"/>
              <a:gd name="connsiteY3668" fmla="*/ 156794 h 6857994"/>
              <a:gd name="connsiteX3669" fmla="*/ 10716416 w 12191990"/>
              <a:gd name="connsiteY3669" fmla="*/ 159133 h 6857994"/>
              <a:gd name="connsiteX3670" fmla="*/ 10708190 w 12191990"/>
              <a:gd name="connsiteY3670" fmla="*/ 159561 h 6857994"/>
              <a:gd name="connsiteX3671" fmla="*/ 10707013 w 12191990"/>
              <a:gd name="connsiteY3671" fmla="*/ 159622 h 6857994"/>
              <a:gd name="connsiteX3672" fmla="*/ 10697601 w 12191990"/>
              <a:gd name="connsiteY3672" fmla="*/ 160070 h 6857994"/>
              <a:gd name="connsiteX3673" fmla="*/ 10688209 w 12191990"/>
              <a:gd name="connsiteY3673" fmla="*/ 161007 h 6857994"/>
              <a:gd name="connsiteX3674" fmla="*/ 10678796 w 12191990"/>
              <a:gd name="connsiteY3674" fmla="*/ 161496 h 6857994"/>
              <a:gd name="connsiteX3675" fmla="*/ 10669383 w 12191990"/>
              <a:gd name="connsiteY3675" fmla="*/ 161965 h 6857994"/>
              <a:gd name="connsiteX3676" fmla="*/ 10659970 w 12191990"/>
              <a:gd name="connsiteY3676" fmla="*/ 162433 h 6857994"/>
              <a:gd name="connsiteX3677" fmla="*/ 10650557 w 12191990"/>
              <a:gd name="connsiteY3677" fmla="*/ 163370 h 6857994"/>
              <a:gd name="connsiteX3678" fmla="*/ 10642321 w 12191990"/>
              <a:gd name="connsiteY3678" fmla="*/ 163780 h 6857994"/>
              <a:gd name="connsiteX3679" fmla="*/ 10641145 w 12191990"/>
              <a:gd name="connsiteY3679" fmla="*/ 163839 h 6857994"/>
              <a:gd name="connsiteX3680" fmla="*/ 10641145 w 12191990"/>
              <a:gd name="connsiteY3680" fmla="*/ 163374 h 6857994"/>
              <a:gd name="connsiteX3681" fmla="*/ 10641145 w 12191990"/>
              <a:gd name="connsiteY3681" fmla="*/ 162906 h 6857994"/>
              <a:gd name="connsiteX3682" fmla="*/ 10641145 w 12191990"/>
              <a:gd name="connsiteY3682" fmla="*/ 162437 h 6857994"/>
              <a:gd name="connsiteX3683" fmla="*/ 10641144 w 12191990"/>
              <a:gd name="connsiteY3683" fmla="*/ 162436 h 6857994"/>
              <a:gd name="connsiteX3684" fmla="*/ 10641144 w 12191990"/>
              <a:gd name="connsiteY3684" fmla="*/ 162433 h 6857994"/>
              <a:gd name="connsiteX3685" fmla="*/ 10640676 w 12191990"/>
              <a:gd name="connsiteY3685" fmla="*/ 161965 h 6857994"/>
              <a:gd name="connsiteX3686" fmla="*/ 10640208 w 12191990"/>
              <a:gd name="connsiteY3686" fmla="*/ 161497 h 6857994"/>
              <a:gd name="connsiteX3687" fmla="*/ 10640208 w 12191990"/>
              <a:gd name="connsiteY3687" fmla="*/ 161011 h 6857994"/>
              <a:gd name="connsiteX3688" fmla="*/ 10640208 w 12191990"/>
              <a:gd name="connsiteY3688" fmla="*/ 160542 h 6857994"/>
              <a:gd name="connsiteX3689" fmla="*/ 10643019 w 12191990"/>
              <a:gd name="connsiteY3689" fmla="*/ 157731 h 6857994"/>
              <a:gd name="connsiteX3690" fmla="*/ 10646320 w 12191990"/>
              <a:gd name="connsiteY3690" fmla="*/ 155367 h 6857994"/>
              <a:gd name="connsiteX3691" fmla="*/ 10649621 w 12191990"/>
              <a:gd name="connsiteY3691" fmla="*/ 152556 h 6857994"/>
              <a:gd name="connsiteX3692" fmla="*/ 10652901 w 12191990"/>
              <a:gd name="connsiteY3692" fmla="*/ 150192 h 6857994"/>
              <a:gd name="connsiteX3693" fmla="*/ 10656202 w 12191990"/>
              <a:gd name="connsiteY3693" fmla="*/ 147360 h 6857994"/>
              <a:gd name="connsiteX3694" fmla="*/ 10659503 w 12191990"/>
              <a:gd name="connsiteY3694" fmla="*/ 145018 h 6857994"/>
              <a:gd name="connsiteX3695" fmla="*/ 10662314 w 12191990"/>
              <a:gd name="connsiteY3695" fmla="*/ 142185 h 6857994"/>
              <a:gd name="connsiteX3696" fmla="*/ 10665615 w 12191990"/>
              <a:gd name="connsiteY3696" fmla="*/ 139374 h 6857994"/>
              <a:gd name="connsiteX3697" fmla="*/ 10665145 w 12191990"/>
              <a:gd name="connsiteY3697" fmla="*/ 136069 h 6857994"/>
              <a:gd name="connsiteX3698" fmla="*/ 10654774 w 12191990"/>
              <a:gd name="connsiteY3698" fmla="*/ 138902 h 6857994"/>
              <a:gd name="connsiteX3699" fmla="*/ 10644893 w 12191990"/>
              <a:gd name="connsiteY3699" fmla="*/ 142181 h 6857994"/>
              <a:gd name="connsiteX3700" fmla="*/ 10634543 w 12191990"/>
              <a:gd name="connsiteY3700" fmla="*/ 145013 h 6857994"/>
              <a:gd name="connsiteX3701" fmla="*/ 10624661 w 12191990"/>
              <a:gd name="connsiteY3701" fmla="*/ 148314 h 6857994"/>
              <a:gd name="connsiteX3702" fmla="*/ 10614311 w 12191990"/>
              <a:gd name="connsiteY3702" fmla="*/ 151125 h 6857994"/>
              <a:gd name="connsiteX3703" fmla="*/ 10604430 w 12191990"/>
              <a:gd name="connsiteY3703" fmla="*/ 154426 h 6857994"/>
              <a:gd name="connsiteX3704" fmla="*/ 10594059 w 12191990"/>
              <a:gd name="connsiteY3704" fmla="*/ 157259 h 6857994"/>
              <a:gd name="connsiteX3705" fmla="*/ 10584177 w 12191990"/>
              <a:gd name="connsiteY3705" fmla="*/ 160070 h 6857994"/>
              <a:gd name="connsiteX3706" fmla="*/ 10584177 w 12191990"/>
              <a:gd name="connsiteY3706" fmla="*/ 160538 h 6857994"/>
              <a:gd name="connsiteX3707" fmla="*/ 10583709 w 12191990"/>
              <a:gd name="connsiteY3707" fmla="*/ 160538 h 6857994"/>
              <a:gd name="connsiteX3708" fmla="*/ 10574296 w 12191990"/>
              <a:gd name="connsiteY3708" fmla="*/ 168545 h 6857994"/>
              <a:gd name="connsiteX3709" fmla="*/ 10565351 w 12191990"/>
              <a:gd name="connsiteY3709" fmla="*/ 176084 h 6857994"/>
              <a:gd name="connsiteX3710" fmla="*/ 10555938 w 12191990"/>
              <a:gd name="connsiteY3710" fmla="*/ 183601 h 6857994"/>
              <a:gd name="connsiteX3711" fmla="*/ 10546525 w 12191990"/>
              <a:gd name="connsiteY3711" fmla="*/ 191630 h 6857994"/>
              <a:gd name="connsiteX3712" fmla="*/ 10537581 w 12191990"/>
              <a:gd name="connsiteY3712" fmla="*/ 199147 h 6857994"/>
              <a:gd name="connsiteX3713" fmla="*/ 10528168 w 12191990"/>
              <a:gd name="connsiteY3713" fmla="*/ 207154 h 6857994"/>
              <a:gd name="connsiteX3714" fmla="*/ 10519224 w 12191990"/>
              <a:gd name="connsiteY3714" fmla="*/ 214693 h 6857994"/>
              <a:gd name="connsiteX3715" fmla="*/ 10509790 w 12191990"/>
              <a:gd name="connsiteY3715" fmla="*/ 222210 h 6857994"/>
              <a:gd name="connsiteX3716" fmla="*/ 10509790 w 12191990"/>
              <a:gd name="connsiteY3716" fmla="*/ 222679 h 6857994"/>
              <a:gd name="connsiteX3717" fmla="*/ 10509342 w 12191990"/>
              <a:gd name="connsiteY3717" fmla="*/ 223147 h 6857994"/>
              <a:gd name="connsiteX3718" fmla="*/ 10504636 w 12191990"/>
              <a:gd name="connsiteY3718" fmla="*/ 233518 h 6857994"/>
              <a:gd name="connsiteX3719" fmla="*/ 10499908 w 12191990"/>
              <a:gd name="connsiteY3719" fmla="*/ 244337 h 6857994"/>
              <a:gd name="connsiteX3720" fmla="*/ 10494733 w 12191990"/>
              <a:gd name="connsiteY3720" fmla="*/ 254686 h 6857994"/>
              <a:gd name="connsiteX3721" fmla="*/ 10490027 w 12191990"/>
              <a:gd name="connsiteY3721" fmla="*/ 265526 h 6857994"/>
              <a:gd name="connsiteX3722" fmla="*/ 10484852 w 12191990"/>
              <a:gd name="connsiteY3722" fmla="*/ 275875 h 6857994"/>
              <a:gd name="connsiteX3723" fmla="*/ 10480145 w 12191990"/>
              <a:gd name="connsiteY3723" fmla="*/ 286694 h 6857994"/>
              <a:gd name="connsiteX3724" fmla="*/ 10474970 w 12191990"/>
              <a:gd name="connsiteY3724" fmla="*/ 297065 h 6857994"/>
              <a:gd name="connsiteX3725" fmla="*/ 10470264 w 12191990"/>
              <a:gd name="connsiteY3725" fmla="*/ 307414 h 6857994"/>
              <a:gd name="connsiteX3726" fmla="*/ 10470264 w 12191990"/>
              <a:gd name="connsiteY3726" fmla="*/ 307883 h 6857994"/>
              <a:gd name="connsiteX3727" fmla="*/ 10470264 w 12191990"/>
              <a:gd name="connsiteY3727" fmla="*/ 308351 h 6857994"/>
              <a:gd name="connsiteX3728" fmla="*/ 10470264 w 12191990"/>
              <a:gd name="connsiteY3728" fmla="*/ 312589 h 6857994"/>
              <a:gd name="connsiteX3729" fmla="*/ 10469795 w 12191990"/>
              <a:gd name="connsiteY3729" fmla="*/ 316827 h 6857994"/>
              <a:gd name="connsiteX3730" fmla="*/ 10469795 w 12191990"/>
              <a:gd name="connsiteY3730" fmla="*/ 321533 h 6857994"/>
              <a:gd name="connsiteX3731" fmla="*/ 10469795 w 12191990"/>
              <a:gd name="connsiteY3731" fmla="*/ 325771 h 6857994"/>
              <a:gd name="connsiteX3732" fmla="*/ 10469795 w 12191990"/>
              <a:gd name="connsiteY3732" fmla="*/ 330009 h 6857994"/>
              <a:gd name="connsiteX3733" fmla="*/ 10469795 w 12191990"/>
              <a:gd name="connsiteY3733" fmla="*/ 334715 h 6857994"/>
              <a:gd name="connsiteX3734" fmla="*/ 10469795 w 12191990"/>
              <a:gd name="connsiteY3734" fmla="*/ 338953 h 6857994"/>
              <a:gd name="connsiteX3735" fmla="*/ 10469795 w 12191990"/>
              <a:gd name="connsiteY3735" fmla="*/ 343191 h 6857994"/>
              <a:gd name="connsiteX3736" fmla="*/ 10469795 w 12191990"/>
              <a:gd name="connsiteY3736" fmla="*/ 343660 h 6857994"/>
              <a:gd name="connsiteX3737" fmla="*/ 10469327 w 12191990"/>
              <a:gd name="connsiteY3737" fmla="*/ 377520 h 6857994"/>
              <a:gd name="connsiteX3738" fmla="*/ 10474502 w 12191990"/>
              <a:gd name="connsiteY3738" fmla="*/ 410954 h 6857994"/>
              <a:gd name="connsiteX3739" fmla="*/ 10474503 w 12191990"/>
              <a:gd name="connsiteY3739" fmla="*/ 410956 h 6857994"/>
              <a:gd name="connsiteX3740" fmla="*/ 10474503 w 12191990"/>
              <a:gd name="connsiteY3740" fmla="*/ 410958 h 6857994"/>
              <a:gd name="connsiteX3741" fmla="*/ 10483916 w 12191990"/>
              <a:gd name="connsiteY3741" fmla="*/ 442965 h 6857994"/>
              <a:gd name="connsiteX3742" fmla="*/ 10498504 w 12191990"/>
              <a:gd name="connsiteY3742" fmla="*/ 473099 h 6857994"/>
              <a:gd name="connsiteX3743" fmla="*/ 10516861 w 12191990"/>
              <a:gd name="connsiteY3743" fmla="*/ 500400 h 6857994"/>
              <a:gd name="connsiteX3744" fmla="*/ 10539456 w 12191990"/>
              <a:gd name="connsiteY3744" fmla="*/ 524869 h 6857994"/>
              <a:gd name="connsiteX3745" fmla="*/ 10565352 w 12191990"/>
              <a:gd name="connsiteY3745" fmla="*/ 545589 h 6857994"/>
              <a:gd name="connsiteX3746" fmla="*/ 10595018 w 12191990"/>
              <a:gd name="connsiteY3746" fmla="*/ 562541 h 6857994"/>
              <a:gd name="connsiteX3747" fmla="*/ 10605836 w 12191990"/>
              <a:gd name="connsiteY3747" fmla="*/ 567226 h 6857994"/>
              <a:gd name="connsiteX3748" fmla="*/ 10617123 w 12191990"/>
              <a:gd name="connsiteY3748" fmla="*/ 571464 h 6857994"/>
              <a:gd name="connsiteX3749" fmla="*/ 10628432 w 12191990"/>
              <a:gd name="connsiteY3749" fmla="*/ 575233 h 6857994"/>
              <a:gd name="connsiteX3750" fmla="*/ 10640208 w 12191990"/>
              <a:gd name="connsiteY3750" fmla="*/ 578065 h 6857994"/>
              <a:gd name="connsiteX3751" fmla="*/ 10651495 w 12191990"/>
              <a:gd name="connsiteY3751" fmla="*/ 580408 h 6857994"/>
              <a:gd name="connsiteX3752" fmla="*/ 10663272 w 12191990"/>
              <a:gd name="connsiteY3752" fmla="*/ 581835 h 6857994"/>
              <a:gd name="connsiteX3753" fmla="*/ 10675028 w 12191990"/>
              <a:gd name="connsiteY3753" fmla="*/ 582772 h 6857994"/>
              <a:gd name="connsiteX3754" fmla="*/ 10686783 w 12191990"/>
              <a:gd name="connsiteY3754" fmla="*/ 583240 h 6857994"/>
              <a:gd name="connsiteX3755" fmla="*/ 10698560 w 12191990"/>
              <a:gd name="connsiteY3755" fmla="*/ 582772 h 6857994"/>
              <a:gd name="connsiteX3756" fmla="*/ 10710315 w 12191990"/>
              <a:gd name="connsiteY3756" fmla="*/ 581835 h 6857994"/>
              <a:gd name="connsiteX3757" fmla="*/ 10722071 w 12191990"/>
              <a:gd name="connsiteY3757" fmla="*/ 580408 h 6857994"/>
              <a:gd name="connsiteX3758" fmla="*/ 10733848 w 12191990"/>
              <a:gd name="connsiteY3758" fmla="*/ 578065 h 6857994"/>
              <a:gd name="connsiteX3759" fmla="*/ 10745135 w 12191990"/>
              <a:gd name="connsiteY3759" fmla="*/ 575233 h 6857994"/>
              <a:gd name="connsiteX3760" fmla="*/ 10756443 w 12191990"/>
              <a:gd name="connsiteY3760" fmla="*/ 571464 h 6857994"/>
              <a:gd name="connsiteX3761" fmla="*/ 10767730 w 12191990"/>
              <a:gd name="connsiteY3761" fmla="*/ 567694 h 6857994"/>
              <a:gd name="connsiteX3762" fmla="*/ 10778570 w 12191990"/>
              <a:gd name="connsiteY3762" fmla="*/ 563009 h 6857994"/>
              <a:gd name="connsiteX3763" fmla="*/ 10779038 w 12191990"/>
              <a:gd name="connsiteY3763" fmla="*/ 562541 h 6857994"/>
              <a:gd name="connsiteX3764" fmla="*/ 10779507 w 12191990"/>
              <a:gd name="connsiteY3764" fmla="*/ 562541 h 6857994"/>
              <a:gd name="connsiteX3765" fmla="*/ 10779975 w 12191990"/>
              <a:gd name="connsiteY3765" fmla="*/ 562051 h 6857994"/>
              <a:gd name="connsiteX3766" fmla="*/ 10780444 w 12191990"/>
              <a:gd name="connsiteY3766" fmla="*/ 562051 h 6857994"/>
              <a:gd name="connsiteX3767" fmla="*/ 10780912 w 12191990"/>
              <a:gd name="connsiteY3767" fmla="*/ 561582 h 6857994"/>
              <a:gd name="connsiteX3768" fmla="*/ 10781402 w 12191990"/>
              <a:gd name="connsiteY3768" fmla="*/ 561582 h 6857994"/>
              <a:gd name="connsiteX3769" fmla="*/ 10781871 w 12191990"/>
              <a:gd name="connsiteY3769" fmla="*/ 561114 h 6857994"/>
              <a:gd name="connsiteX3770" fmla="*/ 10782808 w 12191990"/>
              <a:gd name="connsiteY3770" fmla="*/ 560645 h 6857994"/>
              <a:gd name="connsiteX3771" fmla="*/ 10783745 w 12191990"/>
              <a:gd name="connsiteY3771" fmla="*/ 560177 h 6857994"/>
              <a:gd name="connsiteX3772" fmla="*/ 10784682 w 12191990"/>
              <a:gd name="connsiteY3772" fmla="*/ 559708 h 6857994"/>
              <a:gd name="connsiteX3773" fmla="*/ 10785619 w 12191990"/>
              <a:gd name="connsiteY3773" fmla="*/ 559240 h 6857994"/>
              <a:gd name="connsiteX3774" fmla="*/ 10786556 w 12191990"/>
              <a:gd name="connsiteY3774" fmla="*/ 559240 h 6857994"/>
              <a:gd name="connsiteX3775" fmla="*/ 10787046 w 12191990"/>
              <a:gd name="connsiteY3775" fmla="*/ 558771 h 6857994"/>
              <a:gd name="connsiteX3776" fmla="*/ 10787983 w 12191990"/>
              <a:gd name="connsiteY3776" fmla="*/ 558281 h 6857994"/>
              <a:gd name="connsiteX3777" fmla="*/ 10788920 w 12191990"/>
              <a:gd name="connsiteY3777" fmla="*/ 557813 h 6857994"/>
              <a:gd name="connsiteX3778" fmla="*/ 10789388 w 12191990"/>
              <a:gd name="connsiteY3778" fmla="*/ 557344 h 6857994"/>
              <a:gd name="connsiteX3779" fmla="*/ 10790325 w 12191990"/>
              <a:gd name="connsiteY3779" fmla="*/ 556876 h 6857994"/>
              <a:gd name="connsiteX3780" fmla="*/ 10790815 w 12191990"/>
              <a:gd name="connsiteY3780" fmla="*/ 556407 h 6857994"/>
              <a:gd name="connsiteX3781" fmla="*/ 10791752 w 12191990"/>
              <a:gd name="connsiteY3781" fmla="*/ 556407 h 6857994"/>
              <a:gd name="connsiteX3782" fmla="*/ 10792220 w 12191990"/>
              <a:gd name="connsiteY3782" fmla="*/ 555939 h 6857994"/>
              <a:gd name="connsiteX3783" fmla="*/ 10793158 w 12191990"/>
              <a:gd name="connsiteY3783" fmla="*/ 555470 h 6857994"/>
              <a:gd name="connsiteX3784" fmla="*/ 10793626 w 12191990"/>
              <a:gd name="connsiteY3784" fmla="*/ 555002 h 6857994"/>
              <a:gd name="connsiteX3785" fmla="*/ 10794095 w 12191990"/>
              <a:gd name="connsiteY3785" fmla="*/ 555002 h 6857994"/>
              <a:gd name="connsiteX3786" fmla="*/ 10794584 w 12191990"/>
              <a:gd name="connsiteY3786" fmla="*/ 554512 h 6857994"/>
              <a:gd name="connsiteX3787" fmla="*/ 10795053 w 12191990"/>
              <a:gd name="connsiteY3787" fmla="*/ 554044 h 6857994"/>
              <a:gd name="connsiteX3788" fmla="*/ 10795500 w 12191990"/>
              <a:gd name="connsiteY3788" fmla="*/ 554044 h 6857994"/>
              <a:gd name="connsiteX3789" fmla="*/ 10795969 w 12191990"/>
              <a:gd name="connsiteY3789" fmla="*/ 553596 h 6857994"/>
              <a:gd name="connsiteX3790" fmla="*/ 10796458 w 12191990"/>
              <a:gd name="connsiteY3790" fmla="*/ 553596 h 6857994"/>
              <a:gd name="connsiteX3791" fmla="*/ 10796927 w 12191990"/>
              <a:gd name="connsiteY3791" fmla="*/ 553128 h 6857994"/>
              <a:gd name="connsiteX3792" fmla="*/ 10797395 w 12191990"/>
              <a:gd name="connsiteY3792" fmla="*/ 553128 h 6857994"/>
              <a:gd name="connsiteX3793" fmla="*/ 10798332 w 12191990"/>
              <a:gd name="connsiteY3793" fmla="*/ 552170 h 6857994"/>
              <a:gd name="connsiteX3794" fmla="*/ 10799270 w 12191990"/>
              <a:gd name="connsiteY3794" fmla="*/ 551701 h 6857994"/>
              <a:gd name="connsiteX3795" fmla="*/ 10800228 w 12191990"/>
              <a:gd name="connsiteY3795" fmla="*/ 551233 h 6857994"/>
              <a:gd name="connsiteX3796" fmla="*/ 10801165 w 12191990"/>
              <a:gd name="connsiteY3796" fmla="*/ 550296 h 6857994"/>
              <a:gd name="connsiteX3797" fmla="*/ 10802570 w 12191990"/>
              <a:gd name="connsiteY3797" fmla="*/ 549827 h 6857994"/>
              <a:gd name="connsiteX3798" fmla="*/ 10803507 w 12191990"/>
              <a:gd name="connsiteY3798" fmla="*/ 549359 h 6857994"/>
              <a:gd name="connsiteX3799" fmla="*/ 10804466 w 12191990"/>
              <a:gd name="connsiteY3799" fmla="*/ 548400 h 6857994"/>
              <a:gd name="connsiteX3800" fmla="*/ 10805382 w 12191990"/>
              <a:gd name="connsiteY3800" fmla="*/ 547932 h 6857994"/>
              <a:gd name="connsiteX3801" fmla="*/ 10805871 w 12191990"/>
              <a:gd name="connsiteY3801" fmla="*/ 547932 h 6857994"/>
              <a:gd name="connsiteX3802" fmla="*/ 10805871 w 12191990"/>
              <a:gd name="connsiteY3802" fmla="*/ 547463 h 6857994"/>
              <a:gd name="connsiteX3803" fmla="*/ 10806340 w 12191990"/>
              <a:gd name="connsiteY3803" fmla="*/ 547463 h 6857994"/>
              <a:gd name="connsiteX3804" fmla="*/ 10810578 w 12191990"/>
              <a:gd name="connsiteY3804" fmla="*/ 544162 h 6857994"/>
              <a:gd name="connsiteX3805" fmla="*/ 10815284 w 12191990"/>
              <a:gd name="connsiteY3805" fmla="*/ 541330 h 6857994"/>
              <a:gd name="connsiteX3806" fmla="*/ 10819522 w 12191990"/>
              <a:gd name="connsiteY3806" fmla="*/ 538051 h 6857994"/>
              <a:gd name="connsiteX3807" fmla="*/ 10823760 w 12191990"/>
              <a:gd name="connsiteY3807" fmla="*/ 534750 h 6857994"/>
              <a:gd name="connsiteX3808" fmla="*/ 10827977 w 12191990"/>
              <a:gd name="connsiteY3808" fmla="*/ 531449 h 6857994"/>
              <a:gd name="connsiteX3809" fmla="*/ 10831746 w 12191990"/>
              <a:gd name="connsiteY3809" fmla="*/ 527701 h 6857994"/>
              <a:gd name="connsiteX3810" fmla="*/ 10836005 w 12191990"/>
              <a:gd name="connsiteY3810" fmla="*/ 523932 h 6857994"/>
              <a:gd name="connsiteX3811" fmla="*/ 10839775 w 12191990"/>
              <a:gd name="connsiteY3811" fmla="*/ 520162 h 6857994"/>
              <a:gd name="connsiteX3812" fmla="*/ 10842117 w 12191990"/>
              <a:gd name="connsiteY3812" fmla="*/ 518735 h 6857994"/>
              <a:gd name="connsiteX3813" fmla="*/ 10844460 w 12191990"/>
              <a:gd name="connsiteY3813" fmla="*/ 517351 h 6857994"/>
              <a:gd name="connsiteX3814" fmla="*/ 10846824 w 12191990"/>
              <a:gd name="connsiteY3814" fmla="*/ 515924 h 6857994"/>
              <a:gd name="connsiteX3815" fmla="*/ 10849188 w 12191990"/>
              <a:gd name="connsiteY3815" fmla="*/ 514987 h 6857994"/>
              <a:gd name="connsiteX3816" fmla="*/ 10851530 w 12191990"/>
              <a:gd name="connsiteY3816" fmla="*/ 513582 h 6857994"/>
              <a:gd name="connsiteX3817" fmla="*/ 10853873 w 12191990"/>
              <a:gd name="connsiteY3817" fmla="*/ 512155 h 6857994"/>
              <a:gd name="connsiteX3818" fmla="*/ 10856237 w 12191990"/>
              <a:gd name="connsiteY3818" fmla="*/ 510750 h 6857994"/>
              <a:gd name="connsiteX3819" fmla="*/ 10858601 w 12191990"/>
              <a:gd name="connsiteY3819" fmla="*/ 509323 h 6857994"/>
              <a:gd name="connsiteX3820" fmla="*/ 10859069 w 12191990"/>
              <a:gd name="connsiteY3820" fmla="*/ 509323 h 6857994"/>
              <a:gd name="connsiteX3821" fmla="*/ 10859069 w 12191990"/>
              <a:gd name="connsiteY3821" fmla="*/ 508854 h 6857994"/>
              <a:gd name="connsiteX3822" fmla="*/ 10859538 w 12191990"/>
              <a:gd name="connsiteY3822" fmla="*/ 508854 h 6857994"/>
              <a:gd name="connsiteX3823" fmla="*/ 10864713 w 12191990"/>
              <a:gd name="connsiteY3823" fmla="*/ 498526 h 6857994"/>
              <a:gd name="connsiteX3824" fmla="*/ 10870356 w 12191990"/>
              <a:gd name="connsiteY3824" fmla="*/ 488155 h 6857994"/>
              <a:gd name="connsiteX3825" fmla="*/ 10876000 w 12191990"/>
              <a:gd name="connsiteY3825" fmla="*/ 477315 h 6857994"/>
              <a:gd name="connsiteX3826" fmla="*/ 10881196 w 12191990"/>
              <a:gd name="connsiteY3826" fmla="*/ 466966 h 6857994"/>
              <a:gd name="connsiteX3827" fmla="*/ 10886839 w 12191990"/>
              <a:gd name="connsiteY3827" fmla="*/ 456616 h 6857994"/>
              <a:gd name="connsiteX3828" fmla="*/ 10892014 w 12191990"/>
              <a:gd name="connsiteY3828" fmla="*/ 446266 h 6857994"/>
              <a:gd name="connsiteX3829" fmla="*/ 10897658 w 12191990"/>
              <a:gd name="connsiteY3829" fmla="*/ 435895 h 6857994"/>
              <a:gd name="connsiteX3830" fmla="*/ 10903301 w 12191990"/>
              <a:gd name="connsiteY3830" fmla="*/ 425546 h 6857994"/>
              <a:gd name="connsiteX3831" fmla="*/ 10903301 w 12191990"/>
              <a:gd name="connsiteY3831" fmla="*/ 425077 h 6857994"/>
              <a:gd name="connsiteX3832" fmla="*/ 10904260 w 12191990"/>
              <a:gd name="connsiteY3832" fmla="*/ 414727 h 6857994"/>
              <a:gd name="connsiteX3833" fmla="*/ 10905175 w 12191990"/>
              <a:gd name="connsiteY3833" fmla="*/ 404378 h 6857994"/>
              <a:gd name="connsiteX3834" fmla="*/ 10906134 w 12191990"/>
              <a:gd name="connsiteY3834" fmla="*/ 394007 h 6857994"/>
              <a:gd name="connsiteX3835" fmla="*/ 10907071 w 12191990"/>
              <a:gd name="connsiteY3835" fmla="*/ 383657 h 6857994"/>
              <a:gd name="connsiteX3836" fmla="*/ 10908008 w 12191990"/>
              <a:gd name="connsiteY3836" fmla="*/ 373286 h 6857994"/>
              <a:gd name="connsiteX3837" fmla="*/ 10908945 w 12191990"/>
              <a:gd name="connsiteY3837" fmla="*/ 362957 h 6857994"/>
              <a:gd name="connsiteX3838" fmla="*/ 10909903 w 12191990"/>
              <a:gd name="connsiteY3838" fmla="*/ 352608 h 6857994"/>
              <a:gd name="connsiteX3839" fmla="*/ 10910840 w 12191990"/>
              <a:gd name="connsiteY3839" fmla="*/ 342258 h 6857994"/>
              <a:gd name="connsiteX3840" fmla="*/ 10911309 w 12191990"/>
              <a:gd name="connsiteY3840" fmla="*/ 342258 h 6857994"/>
              <a:gd name="connsiteX3841" fmla="*/ 10911309 w 12191990"/>
              <a:gd name="connsiteY3841" fmla="*/ 341768 h 6857994"/>
              <a:gd name="connsiteX3842" fmla="*/ 10911308 w 12191990"/>
              <a:gd name="connsiteY3842" fmla="*/ 341768 h 6857994"/>
              <a:gd name="connsiteX3843" fmla="*/ 10911308 w 12191990"/>
              <a:gd name="connsiteY3843" fmla="*/ 341764 h 6857994"/>
              <a:gd name="connsiteX3844" fmla="*/ 10910839 w 12191990"/>
              <a:gd name="connsiteY3844" fmla="*/ 341764 h 6857994"/>
              <a:gd name="connsiteX3845" fmla="*/ 10909182 w 12191990"/>
              <a:gd name="connsiteY3845" fmla="*/ 333960 h 6857994"/>
              <a:gd name="connsiteX3846" fmla="*/ 10908945 w 12191990"/>
              <a:gd name="connsiteY3846" fmla="*/ 332845 h 6857994"/>
              <a:gd name="connsiteX3847" fmla="*/ 10906602 w 12191990"/>
              <a:gd name="connsiteY3847" fmla="*/ 323901 h 6857994"/>
              <a:gd name="connsiteX3848" fmla="*/ 10904260 w 12191990"/>
              <a:gd name="connsiteY3848" fmla="*/ 314957 h 6857994"/>
              <a:gd name="connsiteX3849" fmla="*/ 10902473 w 12191990"/>
              <a:gd name="connsiteY3849" fmla="*/ 308180 h 6857994"/>
              <a:gd name="connsiteX3850" fmla="*/ 10902191 w 12191990"/>
              <a:gd name="connsiteY3850" fmla="*/ 307108 h 6857994"/>
              <a:gd name="connsiteX3851" fmla="*/ 10901895 w 12191990"/>
              <a:gd name="connsiteY3851" fmla="*/ 305988 h 6857994"/>
              <a:gd name="connsiteX3852" fmla="*/ 10899531 w 12191990"/>
              <a:gd name="connsiteY3852" fmla="*/ 297065 h 6857994"/>
              <a:gd name="connsiteX3853" fmla="*/ 10898481 w 12191990"/>
              <a:gd name="connsiteY3853" fmla="*/ 293056 h 6857994"/>
              <a:gd name="connsiteX3854" fmla="*/ 10897482 w 12191990"/>
              <a:gd name="connsiteY3854" fmla="*/ 289242 h 6857994"/>
              <a:gd name="connsiteX3855" fmla="*/ 10897189 w 12191990"/>
              <a:gd name="connsiteY3855" fmla="*/ 288124 h 6857994"/>
              <a:gd name="connsiteX3856" fmla="*/ 10895219 w 12191990"/>
              <a:gd name="connsiteY3856" fmla="*/ 280669 h 6857994"/>
              <a:gd name="connsiteX3857" fmla="*/ 10895120 w 12191990"/>
              <a:gd name="connsiteY3857" fmla="*/ 280294 h 6857994"/>
              <a:gd name="connsiteX3858" fmla="*/ 10894824 w 12191990"/>
              <a:gd name="connsiteY3858" fmla="*/ 279176 h 6857994"/>
              <a:gd name="connsiteX3859" fmla="*/ 10892775 w 12191990"/>
              <a:gd name="connsiteY3859" fmla="*/ 271350 h 6857994"/>
              <a:gd name="connsiteX3860" fmla="*/ 10892483 w 12191990"/>
              <a:gd name="connsiteY3860" fmla="*/ 270236 h 6857994"/>
              <a:gd name="connsiteX3861" fmla="*/ 10892483 w 12191990"/>
              <a:gd name="connsiteY3861" fmla="*/ 269768 h 6857994"/>
              <a:gd name="connsiteX3862" fmla="*/ 10892482 w 12191990"/>
              <a:gd name="connsiteY3862" fmla="*/ 269767 h 6857994"/>
              <a:gd name="connsiteX3863" fmla="*/ 10892482 w 12191990"/>
              <a:gd name="connsiteY3863" fmla="*/ 269764 h 6857994"/>
              <a:gd name="connsiteX3864" fmla="*/ 10886349 w 12191990"/>
              <a:gd name="connsiteY3864" fmla="*/ 261288 h 6857994"/>
              <a:gd name="connsiteX3865" fmla="*/ 10880705 w 12191990"/>
              <a:gd name="connsiteY3865" fmla="*/ 252812 h 6857994"/>
              <a:gd name="connsiteX3866" fmla="*/ 10874593 w 12191990"/>
              <a:gd name="connsiteY3866" fmla="*/ 243868 h 6857994"/>
              <a:gd name="connsiteX3867" fmla="*/ 10868950 w 12191990"/>
              <a:gd name="connsiteY3867" fmla="*/ 235392 h 6857994"/>
              <a:gd name="connsiteX3868" fmla="*/ 10862816 w 12191990"/>
              <a:gd name="connsiteY3868" fmla="*/ 226448 h 6857994"/>
              <a:gd name="connsiteX3869" fmla="*/ 10857173 w 12191990"/>
              <a:gd name="connsiteY3869" fmla="*/ 217972 h 6857994"/>
              <a:gd name="connsiteX3870" fmla="*/ 10851061 w 12191990"/>
              <a:gd name="connsiteY3870" fmla="*/ 209497 h 6857994"/>
              <a:gd name="connsiteX3871" fmla="*/ 10845417 w 12191990"/>
              <a:gd name="connsiteY3871" fmla="*/ 200553 h 6857994"/>
              <a:gd name="connsiteX3872" fmla="*/ 10844928 w 12191990"/>
              <a:gd name="connsiteY3872" fmla="*/ 200553 h 6857994"/>
              <a:gd name="connsiteX3873" fmla="*/ 10844928 w 12191990"/>
              <a:gd name="connsiteY3873" fmla="*/ 200088 h 6857994"/>
              <a:gd name="connsiteX3874" fmla="*/ 10844927 w 12191990"/>
              <a:gd name="connsiteY3874" fmla="*/ 200087 h 6857994"/>
              <a:gd name="connsiteX3875" fmla="*/ 10844927 w 12191990"/>
              <a:gd name="connsiteY3875" fmla="*/ 200084 h 6857994"/>
              <a:gd name="connsiteX3876" fmla="*/ 10834578 w 12191990"/>
              <a:gd name="connsiteY3876" fmla="*/ 193972 h 6857994"/>
              <a:gd name="connsiteX3877" fmla="*/ 10824228 w 12191990"/>
              <a:gd name="connsiteY3877" fmla="*/ 187371 h 6857994"/>
              <a:gd name="connsiteX3878" fmla="*/ 10813878 w 12191990"/>
              <a:gd name="connsiteY3878" fmla="*/ 180790 h 6857994"/>
              <a:gd name="connsiteX3879" fmla="*/ 10803506 w 12191990"/>
              <a:gd name="connsiteY3879" fmla="*/ 174189 h 6857994"/>
              <a:gd name="connsiteX3880" fmla="*/ 10793157 w 12191990"/>
              <a:gd name="connsiteY3880" fmla="*/ 167608 h 6857994"/>
              <a:gd name="connsiteX3881" fmla="*/ 10783275 w 12191990"/>
              <a:gd name="connsiteY3881" fmla="*/ 161007 h 6857994"/>
              <a:gd name="connsiteX3882" fmla="*/ 10772925 w 12191990"/>
              <a:gd name="connsiteY3882" fmla="*/ 154895 h 6857994"/>
              <a:gd name="connsiteX3883" fmla="*/ 10762554 w 12191990"/>
              <a:gd name="connsiteY3883" fmla="*/ 148314 h 6857994"/>
              <a:gd name="connsiteX3884" fmla="*/ 10762086 w 12191990"/>
              <a:gd name="connsiteY3884" fmla="*/ 148314 h 6857994"/>
              <a:gd name="connsiteX3885" fmla="*/ 10762086 w 12191990"/>
              <a:gd name="connsiteY3885" fmla="*/ 147829 h 6857994"/>
              <a:gd name="connsiteX3886" fmla="*/ 10762085 w 12191990"/>
              <a:gd name="connsiteY3886" fmla="*/ 147829 h 6857994"/>
              <a:gd name="connsiteX3887" fmla="*/ 10762085 w 12191990"/>
              <a:gd name="connsiteY3887" fmla="*/ 147825 h 6857994"/>
              <a:gd name="connsiteX3888" fmla="*/ 10761617 w 12191990"/>
              <a:gd name="connsiteY3888" fmla="*/ 147825 h 6857994"/>
              <a:gd name="connsiteX3889" fmla="*/ 10749861 w 12191990"/>
              <a:gd name="connsiteY3889" fmla="*/ 146440 h 6857994"/>
              <a:gd name="connsiteX3890" fmla="*/ 10737616 w 12191990"/>
              <a:gd name="connsiteY3890" fmla="*/ 145013 h 6857994"/>
              <a:gd name="connsiteX3891" fmla="*/ 10725839 w 12191990"/>
              <a:gd name="connsiteY3891" fmla="*/ 143608 h 6857994"/>
              <a:gd name="connsiteX3892" fmla="*/ 10713615 w 12191990"/>
              <a:gd name="connsiteY3892" fmla="*/ 142181 h 6857994"/>
              <a:gd name="connsiteX3893" fmla="*/ 10701838 w 12191990"/>
              <a:gd name="connsiteY3893" fmla="*/ 140307 h 6857994"/>
              <a:gd name="connsiteX3894" fmla="*/ 10689614 w 12191990"/>
              <a:gd name="connsiteY3894" fmla="*/ 138902 h 6857994"/>
              <a:gd name="connsiteX3895" fmla="*/ 10677859 w 12191990"/>
              <a:gd name="connsiteY3895" fmla="*/ 137475 h 6857994"/>
              <a:gd name="connsiteX3896" fmla="*/ 10665614 w 12191990"/>
              <a:gd name="connsiteY3896" fmla="*/ 136069 h 6857994"/>
              <a:gd name="connsiteX3897" fmla="*/ 10665145 w 12191990"/>
              <a:gd name="connsiteY3897" fmla="*/ 136069 h 6857994"/>
              <a:gd name="connsiteX3898" fmla="*/ 0 w 12191990"/>
              <a:gd name="connsiteY3898" fmla="*/ 0 h 6857994"/>
              <a:gd name="connsiteX3899" fmla="*/ 12191990 w 12191990"/>
              <a:gd name="connsiteY3899" fmla="*/ 0 h 6857994"/>
              <a:gd name="connsiteX3900" fmla="*/ 12191990 w 12191990"/>
              <a:gd name="connsiteY3900" fmla="*/ 6857994 h 6857994"/>
              <a:gd name="connsiteX3901" fmla="*/ 0 w 12191990"/>
              <a:gd name="connsiteY3901" fmla="*/ 6857994 h 6857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Lst>
            <a:rect l="l" t="t" r="r" b="b"/>
            <a:pathLst>
              <a:path w="12191990" h="6857994">
                <a:moveTo>
                  <a:pt x="8568998" y="793652"/>
                </a:moveTo>
                <a:cubicBezTo>
                  <a:pt x="8559162" y="793652"/>
                  <a:pt x="8550086" y="793652"/>
                  <a:pt x="8541010" y="794413"/>
                </a:cubicBezTo>
                <a:cubicBezTo>
                  <a:pt x="8531934" y="795173"/>
                  <a:pt x="8522858" y="796695"/>
                  <a:pt x="8513782" y="798216"/>
                </a:cubicBezTo>
                <a:cubicBezTo>
                  <a:pt x="8505467" y="800447"/>
                  <a:pt x="8497151" y="801968"/>
                  <a:pt x="8488836" y="805010"/>
                </a:cubicBezTo>
                <a:cubicBezTo>
                  <a:pt x="8480520" y="807292"/>
                  <a:pt x="8472205" y="810284"/>
                  <a:pt x="8463890" y="813326"/>
                </a:cubicBezTo>
                <a:cubicBezTo>
                  <a:pt x="8456284" y="816369"/>
                  <a:pt x="8448729" y="820121"/>
                  <a:pt x="8441174" y="824634"/>
                </a:cubicBezTo>
                <a:cubicBezTo>
                  <a:pt x="8433619" y="828437"/>
                  <a:pt x="8426065" y="833001"/>
                  <a:pt x="8419270" y="838274"/>
                </a:cubicBezTo>
                <a:cubicBezTo>
                  <a:pt x="8411715" y="843598"/>
                  <a:pt x="8404870" y="848872"/>
                  <a:pt x="8398076" y="854145"/>
                </a:cubicBezTo>
                <a:cubicBezTo>
                  <a:pt x="8391282" y="860230"/>
                  <a:pt x="8385198" y="866264"/>
                  <a:pt x="8378403" y="873059"/>
                </a:cubicBezTo>
                <a:cubicBezTo>
                  <a:pt x="8372370" y="879905"/>
                  <a:pt x="8366336" y="886699"/>
                  <a:pt x="8360251" y="893494"/>
                </a:cubicBezTo>
                <a:cubicBezTo>
                  <a:pt x="8354978" y="901049"/>
                  <a:pt x="8349654" y="907895"/>
                  <a:pt x="8345142" y="915399"/>
                </a:cubicBezTo>
                <a:cubicBezTo>
                  <a:pt x="8340578" y="923005"/>
                  <a:pt x="8336066" y="930561"/>
                  <a:pt x="8332263" y="938116"/>
                </a:cubicBezTo>
                <a:cubicBezTo>
                  <a:pt x="8327750" y="945671"/>
                  <a:pt x="8324708" y="953987"/>
                  <a:pt x="8320956" y="962354"/>
                </a:cubicBezTo>
                <a:cubicBezTo>
                  <a:pt x="8317914" y="969858"/>
                  <a:pt x="8315632" y="978225"/>
                  <a:pt x="8312590" y="987301"/>
                </a:cubicBezTo>
                <a:cubicBezTo>
                  <a:pt x="8310308" y="995617"/>
                  <a:pt x="8308838" y="1004694"/>
                  <a:pt x="8307317" y="1013010"/>
                </a:cubicBezTo>
                <a:cubicBezTo>
                  <a:pt x="8305035" y="1022086"/>
                  <a:pt x="8304275" y="1031163"/>
                  <a:pt x="8303514" y="1041000"/>
                </a:cubicBezTo>
                <a:cubicBezTo>
                  <a:pt x="8302804" y="1050077"/>
                  <a:pt x="8301993" y="1059153"/>
                  <a:pt x="8301993" y="1068990"/>
                </a:cubicBezTo>
                <a:cubicBezTo>
                  <a:pt x="8301993" y="1078067"/>
                  <a:pt x="8302804" y="1087143"/>
                  <a:pt x="8303514" y="1096220"/>
                </a:cubicBezTo>
                <a:cubicBezTo>
                  <a:pt x="8304275" y="1104536"/>
                  <a:pt x="8305035" y="1113612"/>
                  <a:pt x="8307317" y="1121928"/>
                </a:cubicBezTo>
                <a:cubicBezTo>
                  <a:pt x="8308838" y="1131005"/>
                  <a:pt x="8310308" y="1139320"/>
                  <a:pt x="8313351" y="1147636"/>
                </a:cubicBezTo>
                <a:lnTo>
                  <a:pt x="8320674" y="1168938"/>
                </a:lnTo>
                <a:lnTo>
                  <a:pt x="8321667" y="1171828"/>
                </a:lnTo>
                <a:cubicBezTo>
                  <a:pt x="8324709" y="1180194"/>
                  <a:pt x="8328461" y="1187749"/>
                  <a:pt x="8332264" y="1195305"/>
                </a:cubicBezTo>
                <a:cubicBezTo>
                  <a:pt x="8336827" y="1203621"/>
                  <a:pt x="8340579" y="1211176"/>
                  <a:pt x="8345903" y="1218731"/>
                </a:cubicBezTo>
                <a:cubicBezTo>
                  <a:pt x="8350416" y="1225578"/>
                  <a:pt x="8355740" y="1233133"/>
                  <a:pt x="8361774" y="1240687"/>
                </a:cubicBezTo>
                <a:cubicBezTo>
                  <a:pt x="8367047" y="1247482"/>
                  <a:pt x="8373131" y="1255037"/>
                  <a:pt x="8379925" y="1261883"/>
                </a:cubicBezTo>
                <a:cubicBezTo>
                  <a:pt x="8385959" y="1268677"/>
                  <a:pt x="8392753" y="1275472"/>
                  <a:pt x="8399598" y="1281506"/>
                </a:cubicBezTo>
                <a:cubicBezTo>
                  <a:pt x="8406393" y="1287591"/>
                  <a:pt x="8413947" y="1293625"/>
                  <a:pt x="8420792" y="1298899"/>
                </a:cubicBezTo>
                <a:cubicBezTo>
                  <a:pt x="8428347" y="1304223"/>
                  <a:pt x="8435902" y="1309496"/>
                  <a:pt x="8443457" y="1314060"/>
                </a:cubicBezTo>
                <a:cubicBezTo>
                  <a:pt x="8451772" y="1319283"/>
                  <a:pt x="8459327" y="1323086"/>
                  <a:pt x="8467643" y="1327650"/>
                </a:cubicBezTo>
                <a:cubicBezTo>
                  <a:pt x="8475958" y="1331402"/>
                  <a:pt x="8484324" y="1335154"/>
                  <a:pt x="8493400" y="1338196"/>
                </a:cubicBezTo>
                <a:cubicBezTo>
                  <a:pt x="8501665" y="1342000"/>
                  <a:pt x="8510741" y="1344991"/>
                  <a:pt x="8519817" y="1347273"/>
                </a:cubicBezTo>
                <a:cubicBezTo>
                  <a:pt x="8529704" y="1349555"/>
                  <a:pt x="8538780" y="1351837"/>
                  <a:pt x="8548616" y="1354068"/>
                </a:cubicBezTo>
                <a:lnTo>
                  <a:pt x="8578074" y="1358631"/>
                </a:lnTo>
                <a:lnTo>
                  <a:pt x="8573562" y="1404010"/>
                </a:lnTo>
                <a:cubicBezTo>
                  <a:pt x="8570519" y="1418410"/>
                  <a:pt x="8566007" y="1433521"/>
                  <a:pt x="8560683" y="1447871"/>
                </a:cubicBezTo>
                <a:cubicBezTo>
                  <a:pt x="8554649" y="1462221"/>
                  <a:pt x="8547044" y="1475861"/>
                  <a:pt x="8538779" y="1490211"/>
                </a:cubicBezTo>
                <a:cubicBezTo>
                  <a:pt x="8529703" y="1503851"/>
                  <a:pt x="8519106" y="1517441"/>
                  <a:pt x="8507748" y="1531081"/>
                </a:cubicBezTo>
                <a:cubicBezTo>
                  <a:pt x="8496391" y="1544670"/>
                  <a:pt x="8482802" y="1557550"/>
                  <a:pt x="8468402" y="1570429"/>
                </a:cubicBezTo>
                <a:cubicBezTo>
                  <a:pt x="8454053" y="1583258"/>
                  <a:pt x="8437422" y="1596138"/>
                  <a:pt x="8419980" y="1608206"/>
                </a:cubicBezTo>
                <a:cubicBezTo>
                  <a:pt x="8402639" y="1620325"/>
                  <a:pt x="8383677" y="1632444"/>
                  <a:pt x="8363294" y="1644512"/>
                </a:cubicBezTo>
                <a:cubicBezTo>
                  <a:pt x="8342860" y="1656631"/>
                  <a:pt x="8320956" y="1667989"/>
                  <a:pt x="8297480" y="1679348"/>
                </a:cubicBezTo>
                <a:lnTo>
                  <a:pt x="8297482" y="1679352"/>
                </a:lnTo>
                <a:lnTo>
                  <a:pt x="8297481" y="1679352"/>
                </a:lnTo>
                <a:cubicBezTo>
                  <a:pt x="8297481" y="1679352"/>
                  <a:pt x="8297481" y="1679352"/>
                  <a:pt x="8308839" y="1699787"/>
                </a:cubicBezTo>
                <a:cubicBezTo>
                  <a:pt x="8308839" y="1699787"/>
                  <a:pt x="8308839" y="1699787"/>
                  <a:pt x="8320146" y="1720931"/>
                </a:cubicBezTo>
                <a:cubicBezTo>
                  <a:pt x="8320146" y="1720931"/>
                  <a:pt x="8320146" y="1720931"/>
                  <a:pt x="8330743" y="1741366"/>
                </a:cubicBezTo>
                <a:cubicBezTo>
                  <a:pt x="8330743" y="1741366"/>
                  <a:pt x="8330743" y="1741366"/>
                  <a:pt x="8342101" y="1761801"/>
                </a:cubicBezTo>
                <a:cubicBezTo>
                  <a:pt x="8342101" y="1761801"/>
                  <a:pt x="8342101" y="1761801"/>
                  <a:pt x="8353458" y="1782185"/>
                </a:cubicBezTo>
                <a:cubicBezTo>
                  <a:pt x="8353458" y="1782185"/>
                  <a:pt x="8353458" y="1782185"/>
                  <a:pt x="8364055" y="1802621"/>
                </a:cubicBezTo>
                <a:cubicBezTo>
                  <a:pt x="8364055" y="1802621"/>
                  <a:pt x="8364055" y="1802621"/>
                  <a:pt x="8375413" y="1823055"/>
                </a:cubicBezTo>
                <a:cubicBezTo>
                  <a:pt x="8375413" y="1823055"/>
                  <a:pt x="8375413" y="1823055"/>
                  <a:pt x="8386720" y="1843491"/>
                </a:cubicBezTo>
                <a:cubicBezTo>
                  <a:pt x="8427587" y="1823055"/>
                  <a:pt x="8466172" y="1801100"/>
                  <a:pt x="8502476" y="1777672"/>
                </a:cubicBezTo>
                <a:cubicBezTo>
                  <a:pt x="8537969" y="1754956"/>
                  <a:pt x="8572042" y="1731529"/>
                  <a:pt x="8603072" y="1706581"/>
                </a:cubicBezTo>
                <a:cubicBezTo>
                  <a:pt x="8633292" y="1681634"/>
                  <a:pt x="8662041" y="1655114"/>
                  <a:pt x="8687747" y="1628645"/>
                </a:cubicBezTo>
                <a:cubicBezTo>
                  <a:pt x="8713454" y="1601415"/>
                  <a:pt x="8736930" y="1573425"/>
                  <a:pt x="8757364" y="1544675"/>
                </a:cubicBezTo>
                <a:cubicBezTo>
                  <a:pt x="8777797" y="1515975"/>
                  <a:pt x="8795949" y="1485702"/>
                  <a:pt x="8811059" y="1454721"/>
                </a:cubicBezTo>
                <a:cubicBezTo>
                  <a:pt x="8826929" y="1423688"/>
                  <a:pt x="8839808" y="1391895"/>
                  <a:pt x="8849594" y="1358631"/>
                </a:cubicBezTo>
                <a:cubicBezTo>
                  <a:pt x="8860191" y="1326078"/>
                  <a:pt x="8867746" y="1292104"/>
                  <a:pt x="8873069" y="1256559"/>
                </a:cubicBezTo>
                <a:cubicBezTo>
                  <a:pt x="8878343" y="1221775"/>
                  <a:pt x="8880624" y="1186228"/>
                  <a:pt x="8880624" y="1149162"/>
                </a:cubicBezTo>
                <a:cubicBezTo>
                  <a:pt x="8880624" y="1136282"/>
                  <a:pt x="8880624" y="1124214"/>
                  <a:pt x="8879103" y="1112856"/>
                </a:cubicBezTo>
                <a:cubicBezTo>
                  <a:pt x="8878343" y="1100736"/>
                  <a:pt x="8876822" y="1088668"/>
                  <a:pt x="8875351" y="1077310"/>
                </a:cubicBezTo>
                <a:cubicBezTo>
                  <a:pt x="8873069" y="1065952"/>
                  <a:pt x="8870788" y="1055354"/>
                  <a:pt x="8867746" y="1044046"/>
                </a:cubicBezTo>
                <a:lnTo>
                  <a:pt x="8867745" y="1044043"/>
                </a:lnTo>
                <a:lnTo>
                  <a:pt x="8867745" y="1044042"/>
                </a:lnTo>
                <a:lnTo>
                  <a:pt x="8862247" y="1026180"/>
                </a:lnTo>
                <a:lnTo>
                  <a:pt x="8857960" y="1012253"/>
                </a:lnTo>
                <a:lnTo>
                  <a:pt x="8857960" y="1012252"/>
                </a:lnTo>
                <a:lnTo>
                  <a:pt x="8857959" y="1012249"/>
                </a:lnTo>
                <a:cubicBezTo>
                  <a:pt x="8854156" y="1001651"/>
                  <a:pt x="8849593" y="991054"/>
                  <a:pt x="8845080" y="981217"/>
                </a:cubicBezTo>
                <a:cubicBezTo>
                  <a:pt x="8839807" y="971430"/>
                  <a:pt x="8834483" y="961593"/>
                  <a:pt x="8829210" y="951705"/>
                </a:cubicBezTo>
                <a:cubicBezTo>
                  <a:pt x="8823176" y="941919"/>
                  <a:pt x="8817092" y="932842"/>
                  <a:pt x="8810297" y="923766"/>
                </a:cubicBezTo>
                <a:cubicBezTo>
                  <a:pt x="8803503" y="914689"/>
                  <a:pt x="8795948" y="905613"/>
                  <a:pt x="8788343" y="897246"/>
                </a:cubicBezTo>
                <a:cubicBezTo>
                  <a:pt x="8780788" y="888170"/>
                  <a:pt x="8773233" y="880665"/>
                  <a:pt x="8764917" y="873059"/>
                </a:cubicBezTo>
                <a:cubicBezTo>
                  <a:pt x="8756602" y="865504"/>
                  <a:pt x="8748287" y="857948"/>
                  <a:pt x="8739921" y="851864"/>
                </a:cubicBezTo>
                <a:cubicBezTo>
                  <a:pt x="8731605" y="845069"/>
                  <a:pt x="8723340" y="839035"/>
                  <a:pt x="8714264" y="833711"/>
                </a:cubicBezTo>
                <a:cubicBezTo>
                  <a:pt x="8705898" y="828437"/>
                  <a:pt x="8696822" y="823924"/>
                  <a:pt x="8687746" y="819361"/>
                </a:cubicBezTo>
                <a:cubicBezTo>
                  <a:pt x="8677910" y="814848"/>
                  <a:pt x="8668834" y="811045"/>
                  <a:pt x="8659758" y="808053"/>
                </a:cubicBezTo>
                <a:cubicBezTo>
                  <a:pt x="8649921" y="805010"/>
                  <a:pt x="8640085" y="801968"/>
                  <a:pt x="8630299" y="799686"/>
                </a:cubicBezTo>
                <a:cubicBezTo>
                  <a:pt x="8620412" y="797405"/>
                  <a:pt x="8610575" y="795934"/>
                  <a:pt x="8600029" y="795173"/>
                </a:cubicBezTo>
                <a:cubicBezTo>
                  <a:pt x="8589432" y="793652"/>
                  <a:pt x="8579595" y="793652"/>
                  <a:pt x="8568998" y="793652"/>
                </a:cubicBezTo>
                <a:close/>
                <a:moveTo>
                  <a:pt x="9402640" y="793652"/>
                </a:moveTo>
                <a:cubicBezTo>
                  <a:pt x="9393561" y="793652"/>
                  <a:pt x="9384482" y="793652"/>
                  <a:pt x="9375404" y="794413"/>
                </a:cubicBezTo>
                <a:cubicBezTo>
                  <a:pt x="9366325" y="795173"/>
                  <a:pt x="9357246" y="796695"/>
                  <a:pt x="9348928" y="798216"/>
                </a:cubicBezTo>
                <a:cubicBezTo>
                  <a:pt x="9340611" y="800447"/>
                  <a:pt x="9332293" y="801968"/>
                  <a:pt x="9323975" y="805010"/>
                </a:cubicBezTo>
                <a:cubicBezTo>
                  <a:pt x="9315606" y="807292"/>
                  <a:pt x="9307339" y="810284"/>
                  <a:pt x="9299731" y="813326"/>
                </a:cubicBezTo>
                <a:cubicBezTo>
                  <a:pt x="9292174" y="816369"/>
                  <a:pt x="9284617" y="820121"/>
                  <a:pt x="9277060" y="824634"/>
                </a:cubicBezTo>
                <a:cubicBezTo>
                  <a:pt x="9269503" y="828437"/>
                  <a:pt x="9261946" y="833001"/>
                  <a:pt x="9255099" y="838274"/>
                </a:cubicBezTo>
                <a:cubicBezTo>
                  <a:pt x="9247542" y="843598"/>
                  <a:pt x="9240745" y="848872"/>
                  <a:pt x="9233898" y="854145"/>
                </a:cubicBezTo>
                <a:cubicBezTo>
                  <a:pt x="9227863" y="860230"/>
                  <a:pt x="9221066" y="866264"/>
                  <a:pt x="9214270" y="873059"/>
                </a:cubicBezTo>
                <a:cubicBezTo>
                  <a:pt x="9208184" y="879904"/>
                  <a:pt x="9202148" y="886699"/>
                  <a:pt x="9196823" y="893494"/>
                </a:cubicBezTo>
                <a:cubicBezTo>
                  <a:pt x="9190787" y="901049"/>
                  <a:pt x="9186273" y="907895"/>
                  <a:pt x="9180948" y="915399"/>
                </a:cubicBezTo>
                <a:cubicBezTo>
                  <a:pt x="9176434" y="923005"/>
                  <a:pt x="9171869" y="930560"/>
                  <a:pt x="9168116" y="938116"/>
                </a:cubicBezTo>
                <a:cubicBezTo>
                  <a:pt x="9164312" y="945671"/>
                  <a:pt x="9160508" y="953987"/>
                  <a:pt x="9157516" y="962354"/>
                </a:cubicBezTo>
                <a:cubicBezTo>
                  <a:pt x="9154473" y="969858"/>
                  <a:pt x="9151430" y="978225"/>
                  <a:pt x="9149198" y="987301"/>
                </a:cubicBezTo>
                <a:cubicBezTo>
                  <a:pt x="9146916" y="995617"/>
                  <a:pt x="9144633" y="1004694"/>
                  <a:pt x="9143112" y="1013010"/>
                </a:cubicBezTo>
                <a:cubicBezTo>
                  <a:pt x="9141641" y="1022086"/>
                  <a:pt x="9140119" y="1031163"/>
                  <a:pt x="9139358" y="1041000"/>
                </a:cubicBezTo>
                <a:cubicBezTo>
                  <a:pt x="9138598" y="1050076"/>
                  <a:pt x="9138598" y="1059153"/>
                  <a:pt x="9138598" y="1068990"/>
                </a:cubicBezTo>
                <a:cubicBezTo>
                  <a:pt x="9138598" y="1078067"/>
                  <a:pt x="9138598" y="1087143"/>
                  <a:pt x="9139358" y="1096220"/>
                </a:cubicBezTo>
                <a:cubicBezTo>
                  <a:pt x="9140119" y="1104535"/>
                  <a:pt x="9141641" y="1113612"/>
                  <a:pt x="9143112" y="1121928"/>
                </a:cubicBezTo>
                <a:lnTo>
                  <a:pt x="9146680" y="1137000"/>
                </a:lnTo>
                <a:lnTo>
                  <a:pt x="9149199" y="1147640"/>
                </a:lnTo>
                <a:cubicBezTo>
                  <a:pt x="9151431" y="1155956"/>
                  <a:pt x="9154474" y="1163511"/>
                  <a:pt x="9157517" y="1171827"/>
                </a:cubicBezTo>
                <a:cubicBezTo>
                  <a:pt x="9160509" y="1180194"/>
                  <a:pt x="9164313" y="1187749"/>
                  <a:pt x="9168878" y="1195305"/>
                </a:cubicBezTo>
                <a:cubicBezTo>
                  <a:pt x="9172631" y="1203621"/>
                  <a:pt x="9177196" y="1211176"/>
                  <a:pt x="9181710" y="1218731"/>
                </a:cubicBezTo>
                <a:cubicBezTo>
                  <a:pt x="9187035" y="1225578"/>
                  <a:pt x="9192310" y="1233133"/>
                  <a:pt x="9197585" y="1240687"/>
                </a:cubicBezTo>
                <a:cubicBezTo>
                  <a:pt x="9202910" y="1247482"/>
                  <a:pt x="9208946" y="1255037"/>
                  <a:pt x="9215742" y="1261883"/>
                </a:cubicBezTo>
                <a:cubicBezTo>
                  <a:pt x="9222589" y="1268677"/>
                  <a:pt x="9228625" y="1275472"/>
                  <a:pt x="9235421" y="1281506"/>
                </a:cubicBezTo>
                <a:cubicBezTo>
                  <a:pt x="9242978" y="1287591"/>
                  <a:pt x="9249825" y="1293625"/>
                  <a:pt x="9257382" y="1298899"/>
                </a:cubicBezTo>
                <a:cubicBezTo>
                  <a:pt x="9264178" y="1304223"/>
                  <a:pt x="9271735" y="1309496"/>
                  <a:pt x="9279293" y="1314060"/>
                </a:cubicBezTo>
                <a:cubicBezTo>
                  <a:pt x="9287661" y="1319283"/>
                  <a:pt x="9295218" y="1323086"/>
                  <a:pt x="9303536" y="1327649"/>
                </a:cubicBezTo>
                <a:cubicBezTo>
                  <a:pt x="9311854" y="1331402"/>
                  <a:pt x="9320172" y="1335154"/>
                  <a:pt x="9328490" y="1338196"/>
                </a:cubicBezTo>
                <a:cubicBezTo>
                  <a:pt x="9337568" y="1341999"/>
                  <a:pt x="9345886" y="1344991"/>
                  <a:pt x="9354965" y="1347273"/>
                </a:cubicBezTo>
                <a:cubicBezTo>
                  <a:pt x="9364044" y="1349555"/>
                  <a:pt x="9373122" y="1351836"/>
                  <a:pt x="9382962" y="1354067"/>
                </a:cubicBezTo>
                <a:lnTo>
                  <a:pt x="9411718" y="1358631"/>
                </a:lnTo>
                <a:lnTo>
                  <a:pt x="9407204" y="1404010"/>
                </a:lnTo>
                <a:cubicBezTo>
                  <a:pt x="9404161" y="1418410"/>
                  <a:pt x="9400357" y="1433521"/>
                  <a:pt x="9394322" y="1447871"/>
                </a:cubicBezTo>
                <a:cubicBezTo>
                  <a:pt x="9388235" y="1462221"/>
                  <a:pt x="9381439" y="1475861"/>
                  <a:pt x="9372361" y="1490211"/>
                </a:cubicBezTo>
                <a:cubicBezTo>
                  <a:pt x="9364043" y="1503851"/>
                  <a:pt x="9353442" y="1517441"/>
                  <a:pt x="9342132" y="1531081"/>
                </a:cubicBezTo>
                <a:cubicBezTo>
                  <a:pt x="9330771" y="1544670"/>
                  <a:pt x="9317889" y="1557550"/>
                  <a:pt x="9302774" y="1570429"/>
                </a:cubicBezTo>
                <a:cubicBezTo>
                  <a:pt x="9288370" y="1583258"/>
                  <a:pt x="9272495" y="1596138"/>
                  <a:pt x="9255099" y="1608206"/>
                </a:cubicBezTo>
                <a:cubicBezTo>
                  <a:pt x="9237702" y="1620325"/>
                  <a:pt x="9218784" y="1632444"/>
                  <a:pt x="9199105" y="1644512"/>
                </a:cubicBezTo>
                <a:cubicBezTo>
                  <a:pt x="9178666" y="1656631"/>
                  <a:pt x="9156755" y="1667989"/>
                  <a:pt x="9134033" y="1679348"/>
                </a:cubicBezTo>
                <a:lnTo>
                  <a:pt x="9134035" y="1679352"/>
                </a:lnTo>
                <a:lnTo>
                  <a:pt x="9134034" y="1679352"/>
                </a:lnTo>
                <a:cubicBezTo>
                  <a:pt x="9134034" y="1679352"/>
                  <a:pt x="9134034" y="1679352"/>
                  <a:pt x="9144634" y="1699786"/>
                </a:cubicBezTo>
                <a:cubicBezTo>
                  <a:pt x="9144634" y="1699786"/>
                  <a:pt x="9144634" y="1699786"/>
                  <a:pt x="9155995" y="1720931"/>
                </a:cubicBezTo>
                <a:cubicBezTo>
                  <a:pt x="9155995" y="1720931"/>
                  <a:pt x="9155995" y="1720931"/>
                  <a:pt x="9167356" y="1741366"/>
                </a:cubicBezTo>
                <a:cubicBezTo>
                  <a:pt x="9167356" y="1741366"/>
                  <a:pt x="9167356" y="1741366"/>
                  <a:pt x="9177956" y="1761801"/>
                </a:cubicBezTo>
                <a:cubicBezTo>
                  <a:pt x="9177956" y="1761801"/>
                  <a:pt x="9177956" y="1761801"/>
                  <a:pt x="9189317" y="1782185"/>
                </a:cubicBezTo>
                <a:cubicBezTo>
                  <a:pt x="9189317" y="1782185"/>
                  <a:pt x="9189317" y="1782185"/>
                  <a:pt x="9200628" y="1802621"/>
                </a:cubicBezTo>
                <a:cubicBezTo>
                  <a:pt x="9200628" y="1802621"/>
                  <a:pt x="9200628" y="1802621"/>
                  <a:pt x="9211228" y="1823055"/>
                </a:cubicBezTo>
                <a:cubicBezTo>
                  <a:pt x="9211228" y="1823055"/>
                  <a:pt x="9211228" y="1823055"/>
                  <a:pt x="9222589" y="1843490"/>
                </a:cubicBezTo>
                <a:cubicBezTo>
                  <a:pt x="9263418" y="1823055"/>
                  <a:pt x="9302775" y="1801100"/>
                  <a:pt x="9338329" y="1777672"/>
                </a:cubicBezTo>
                <a:cubicBezTo>
                  <a:pt x="9374644" y="1754955"/>
                  <a:pt x="9407915" y="1731529"/>
                  <a:pt x="9438955" y="1706581"/>
                </a:cubicBezTo>
                <a:cubicBezTo>
                  <a:pt x="9469944" y="1681633"/>
                  <a:pt x="9497992" y="1655114"/>
                  <a:pt x="9523706" y="1628645"/>
                </a:cubicBezTo>
                <a:cubicBezTo>
                  <a:pt x="9549421" y="1601415"/>
                  <a:pt x="9572853" y="1573425"/>
                  <a:pt x="9593292" y="1544674"/>
                </a:cubicBezTo>
                <a:cubicBezTo>
                  <a:pt x="9613732" y="1515974"/>
                  <a:pt x="9631889" y="1485702"/>
                  <a:pt x="9647764" y="1454721"/>
                </a:cubicBezTo>
                <a:cubicBezTo>
                  <a:pt x="9662879" y="1423688"/>
                  <a:pt x="9675761" y="1391895"/>
                  <a:pt x="9686361" y="1358631"/>
                </a:cubicBezTo>
                <a:cubicBezTo>
                  <a:pt x="9696201" y="1326077"/>
                  <a:pt x="9704519" y="1292104"/>
                  <a:pt x="9709033" y="1256558"/>
                </a:cubicBezTo>
                <a:cubicBezTo>
                  <a:pt x="9714358" y="1221775"/>
                  <a:pt x="9717401" y="1186228"/>
                  <a:pt x="9717401" y="1149161"/>
                </a:cubicBezTo>
                <a:cubicBezTo>
                  <a:pt x="9717401" y="1136282"/>
                  <a:pt x="9716640" y="1124214"/>
                  <a:pt x="9715880" y="1112855"/>
                </a:cubicBezTo>
                <a:cubicBezTo>
                  <a:pt x="9714358" y="1100736"/>
                  <a:pt x="9712837" y="1088668"/>
                  <a:pt x="9711315" y="1077310"/>
                </a:cubicBezTo>
                <a:lnTo>
                  <a:pt x="9711314" y="1077307"/>
                </a:lnTo>
                <a:lnTo>
                  <a:pt x="9711314" y="1077306"/>
                </a:lnTo>
                <a:lnTo>
                  <a:pt x="9710096" y="1071946"/>
                </a:lnTo>
                <a:lnTo>
                  <a:pt x="9703758" y="1044046"/>
                </a:lnTo>
                <a:lnTo>
                  <a:pt x="9700626" y="1033927"/>
                </a:lnTo>
                <a:lnTo>
                  <a:pt x="9693917" y="1012249"/>
                </a:lnTo>
                <a:cubicBezTo>
                  <a:pt x="9690164" y="1001651"/>
                  <a:pt x="9685600" y="991054"/>
                  <a:pt x="9680325" y="981217"/>
                </a:cubicBezTo>
                <a:cubicBezTo>
                  <a:pt x="9675760" y="971430"/>
                  <a:pt x="9670485" y="961593"/>
                  <a:pt x="9664450" y="951705"/>
                </a:cubicBezTo>
                <a:cubicBezTo>
                  <a:pt x="9658364" y="941919"/>
                  <a:pt x="9652328" y="932842"/>
                  <a:pt x="9645481" y="923766"/>
                </a:cubicBezTo>
                <a:cubicBezTo>
                  <a:pt x="9638685" y="914689"/>
                  <a:pt x="9631128" y="905613"/>
                  <a:pt x="9623571" y="897246"/>
                </a:cubicBezTo>
                <a:cubicBezTo>
                  <a:pt x="9616013" y="888170"/>
                  <a:pt x="9607696" y="880665"/>
                  <a:pt x="9600088" y="873059"/>
                </a:cubicBezTo>
                <a:cubicBezTo>
                  <a:pt x="9591821" y="865504"/>
                  <a:pt x="9583452" y="857948"/>
                  <a:pt x="9575134" y="851864"/>
                </a:cubicBezTo>
                <a:cubicBezTo>
                  <a:pt x="9566055" y="845069"/>
                  <a:pt x="9557738" y="839035"/>
                  <a:pt x="9548659" y="833711"/>
                </a:cubicBezTo>
                <a:cubicBezTo>
                  <a:pt x="9539580" y="828437"/>
                  <a:pt x="9531262" y="823924"/>
                  <a:pt x="9521423" y="819360"/>
                </a:cubicBezTo>
                <a:cubicBezTo>
                  <a:pt x="9512344" y="814848"/>
                  <a:pt x="9503266" y="811045"/>
                  <a:pt x="9493426" y="808053"/>
                </a:cubicBezTo>
                <a:cubicBezTo>
                  <a:pt x="9483587" y="805010"/>
                  <a:pt x="9474508" y="801968"/>
                  <a:pt x="9463908" y="799686"/>
                </a:cubicBezTo>
                <a:cubicBezTo>
                  <a:pt x="9454068" y="797404"/>
                  <a:pt x="9444280" y="795934"/>
                  <a:pt x="9433629" y="795173"/>
                </a:cubicBezTo>
                <a:cubicBezTo>
                  <a:pt x="9423840" y="793652"/>
                  <a:pt x="9413240" y="793652"/>
                  <a:pt x="9402640" y="793652"/>
                </a:cubicBezTo>
                <a:close/>
                <a:moveTo>
                  <a:pt x="10800227" y="485345"/>
                </a:moveTo>
                <a:lnTo>
                  <a:pt x="10800227" y="491098"/>
                </a:lnTo>
                <a:cubicBezTo>
                  <a:pt x="10800227" y="491920"/>
                  <a:pt x="10800227" y="491920"/>
                  <a:pt x="10800227" y="491920"/>
                </a:cubicBezTo>
                <a:cubicBezTo>
                  <a:pt x="10800695" y="498032"/>
                  <a:pt x="10800695" y="498032"/>
                  <a:pt x="10800695" y="498032"/>
                </a:cubicBezTo>
                <a:cubicBezTo>
                  <a:pt x="10801164" y="504634"/>
                  <a:pt x="10801164" y="504634"/>
                  <a:pt x="10801164" y="504634"/>
                </a:cubicBezTo>
                <a:cubicBezTo>
                  <a:pt x="10801632" y="510746"/>
                  <a:pt x="10801632" y="510746"/>
                  <a:pt x="10801632" y="510746"/>
                </a:cubicBezTo>
                <a:cubicBezTo>
                  <a:pt x="10802101" y="517347"/>
                  <a:pt x="10802101" y="517347"/>
                  <a:pt x="10802101" y="517347"/>
                </a:cubicBezTo>
                <a:cubicBezTo>
                  <a:pt x="10802569" y="523927"/>
                  <a:pt x="10802569" y="523927"/>
                  <a:pt x="10802569" y="523927"/>
                </a:cubicBezTo>
                <a:cubicBezTo>
                  <a:pt x="10803038" y="530039"/>
                  <a:pt x="10803038" y="530039"/>
                  <a:pt x="10803038" y="530039"/>
                </a:cubicBezTo>
                <a:cubicBezTo>
                  <a:pt x="10803506" y="536641"/>
                  <a:pt x="10803506" y="536641"/>
                  <a:pt x="10803506" y="536641"/>
                </a:cubicBezTo>
                <a:lnTo>
                  <a:pt x="10795499" y="537110"/>
                </a:lnTo>
                <a:cubicBezTo>
                  <a:pt x="10787982" y="538047"/>
                  <a:pt x="10787982" y="538047"/>
                  <a:pt x="10787982" y="538047"/>
                </a:cubicBezTo>
                <a:cubicBezTo>
                  <a:pt x="10779974" y="538515"/>
                  <a:pt x="10779974" y="538515"/>
                  <a:pt x="10779974" y="538515"/>
                </a:cubicBezTo>
                <a:cubicBezTo>
                  <a:pt x="10771988" y="539452"/>
                  <a:pt x="10771988" y="539452"/>
                  <a:pt x="10771988" y="539452"/>
                </a:cubicBezTo>
                <a:cubicBezTo>
                  <a:pt x="10764449" y="539942"/>
                  <a:pt x="10764449" y="539942"/>
                  <a:pt x="10764449" y="539942"/>
                </a:cubicBezTo>
                <a:cubicBezTo>
                  <a:pt x="10756442" y="540879"/>
                  <a:pt x="10756442" y="540879"/>
                  <a:pt x="10756442" y="540879"/>
                </a:cubicBezTo>
                <a:cubicBezTo>
                  <a:pt x="10748435" y="541326"/>
                  <a:pt x="10748435" y="541326"/>
                  <a:pt x="10748435" y="541326"/>
                </a:cubicBezTo>
                <a:lnTo>
                  <a:pt x="10740901" y="542284"/>
                </a:lnTo>
                <a:lnTo>
                  <a:pt x="10747494" y="536102"/>
                </a:lnTo>
                <a:cubicBezTo>
                  <a:pt x="10748436" y="535218"/>
                  <a:pt x="10748436" y="535218"/>
                  <a:pt x="10748436" y="535218"/>
                </a:cubicBezTo>
                <a:cubicBezTo>
                  <a:pt x="10755506" y="527701"/>
                  <a:pt x="10755506" y="527701"/>
                  <a:pt x="10755506" y="527701"/>
                </a:cubicBezTo>
                <a:cubicBezTo>
                  <a:pt x="10763045" y="520631"/>
                  <a:pt x="10763045" y="520631"/>
                  <a:pt x="10763045" y="520631"/>
                </a:cubicBezTo>
                <a:cubicBezTo>
                  <a:pt x="10770562" y="513582"/>
                  <a:pt x="10770562" y="513582"/>
                  <a:pt x="10770562" y="513582"/>
                </a:cubicBezTo>
                <a:cubicBezTo>
                  <a:pt x="10777633" y="506512"/>
                  <a:pt x="10777633" y="506512"/>
                  <a:pt x="10777633" y="506512"/>
                </a:cubicBezTo>
                <a:cubicBezTo>
                  <a:pt x="10785171" y="499441"/>
                  <a:pt x="10785171" y="499441"/>
                  <a:pt x="10785171" y="499441"/>
                </a:cubicBezTo>
                <a:cubicBezTo>
                  <a:pt x="10792689" y="492393"/>
                  <a:pt x="10792689" y="492393"/>
                  <a:pt x="10792689" y="492393"/>
                </a:cubicBezTo>
                <a:cubicBezTo>
                  <a:pt x="10796458" y="488868"/>
                  <a:pt x="10798343" y="487106"/>
                  <a:pt x="10799286" y="486225"/>
                </a:cubicBezTo>
                <a:close/>
                <a:moveTo>
                  <a:pt x="10716896" y="477315"/>
                </a:moveTo>
                <a:lnTo>
                  <a:pt x="10718046" y="481222"/>
                </a:lnTo>
                <a:lnTo>
                  <a:pt x="10718965" y="484340"/>
                </a:lnTo>
                <a:lnTo>
                  <a:pt x="10719259" y="485341"/>
                </a:lnTo>
                <a:lnTo>
                  <a:pt x="10720899" y="492327"/>
                </a:lnTo>
                <a:cubicBezTo>
                  <a:pt x="10721133" y="493326"/>
                  <a:pt x="10721133" y="493326"/>
                  <a:pt x="10721133" y="493326"/>
                </a:cubicBezTo>
                <a:lnTo>
                  <a:pt x="10721134" y="493329"/>
                </a:lnTo>
                <a:lnTo>
                  <a:pt x="10721134" y="493330"/>
                </a:lnTo>
                <a:lnTo>
                  <a:pt x="10721740" y="495502"/>
                </a:lnTo>
                <a:lnTo>
                  <a:pt x="10723201" y="500742"/>
                </a:lnTo>
                <a:lnTo>
                  <a:pt x="10723435" y="501580"/>
                </a:lnTo>
                <a:lnTo>
                  <a:pt x="10723497" y="501802"/>
                </a:lnTo>
                <a:lnTo>
                  <a:pt x="10725137" y="508808"/>
                </a:lnTo>
                <a:cubicBezTo>
                  <a:pt x="10725371" y="509809"/>
                  <a:pt x="10725371" y="509809"/>
                  <a:pt x="10725371" y="509809"/>
                </a:cubicBezTo>
                <a:lnTo>
                  <a:pt x="10725372" y="509811"/>
                </a:lnTo>
                <a:lnTo>
                  <a:pt x="10725372" y="509812"/>
                </a:lnTo>
                <a:cubicBezTo>
                  <a:pt x="10726554" y="513816"/>
                  <a:pt x="10727145" y="515818"/>
                  <a:pt x="10727440" y="516819"/>
                </a:cubicBezTo>
                <a:lnTo>
                  <a:pt x="10727735" y="517818"/>
                </a:lnTo>
                <a:lnTo>
                  <a:pt x="10729375" y="524803"/>
                </a:lnTo>
                <a:cubicBezTo>
                  <a:pt x="10729609" y="525802"/>
                  <a:pt x="10729609" y="525802"/>
                  <a:pt x="10729609" y="525802"/>
                </a:cubicBezTo>
                <a:lnTo>
                  <a:pt x="10729609" y="525803"/>
                </a:lnTo>
                <a:lnTo>
                  <a:pt x="10729610" y="525806"/>
                </a:lnTo>
                <a:cubicBezTo>
                  <a:pt x="10730781" y="529809"/>
                  <a:pt x="10731367" y="531811"/>
                  <a:pt x="10731659" y="532812"/>
                </a:cubicBezTo>
                <a:lnTo>
                  <a:pt x="10731951" y="533810"/>
                </a:lnTo>
                <a:lnTo>
                  <a:pt x="10733610" y="540815"/>
                </a:lnTo>
                <a:lnTo>
                  <a:pt x="10733833" y="541756"/>
                </a:lnTo>
                <a:lnTo>
                  <a:pt x="10733847" y="541816"/>
                </a:lnTo>
                <a:lnTo>
                  <a:pt x="10723965" y="539942"/>
                </a:lnTo>
                <a:cubicBezTo>
                  <a:pt x="10713615" y="537578"/>
                  <a:pt x="10713615" y="537578"/>
                  <a:pt x="10713615" y="537578"/>
                </a:cubicBezTo>
                <a:cubicBezTo>
                  <a:pt x="10703713" y="535214"/>
                  <a:pt x="10703713" y="535214"/>
                  <a:pt x="10703713" y="535214"/>
                </a:cubicBezTo>
                <a:cubicBezTo>
                  <a:pt x="10693363" y="532872"/>
                  <a:pt x="10693363" y="532872"/>
                  <a:pt x="10693363" y="532872"/>
                </a:cubicBezTo>
                <a:cubicBezTo>
                  <a:pt x="10683502" y="530998"/>
                  <a:pt x="10683502" y="530998"/>
                  <a:pt x="10683502" y="530998"/>
                </a:cubicBezTo>
                <a:cubicBezTo>
                  <a:pt x="10673153" y="528634"/>
                  <a:pt x="10673153" y="528634"/>
                  <a:pt x="10673153" y="528634"/>
                </a:cubicBezTo>
                <a:cubicBezTo>
                  <a:pt x="10663271" y="526270"/>
                  <a:pt x="10663271" y="526270"/>
                  <a:pt x="10663271" y="526270"/>
                </a:cubicBezTo>
                <a:cubicBezTo>
                  <a:pt x="10658085" y="525099"/>
                  <a:pt x="10655493" y="524513"/>
                  <a:pt x="10654196" y="524220"/>
                </a:cubicBezTo>
                <a:lnTo>
                  <a:pt x="10652905" y="523929"/>
                </a:lnTo>
                <a:lnTo>
                  <a:pt x="10659907" y="518993"/>
                </a:lnTo>
                <a:cubicBezTo>
                  <a:pt x="10660908" y="518288"/>
                  <a:pt x="10660908" y="518288"/>
                  <a:pt x="10660908" y="518288"/>
                </a:cubicBezTo>
                <a:cubicBezTo>
                  <a:pt x="10668916" y="512624"/>
                  <a:pt x="10668916" y="512624"/>
                  <a:pt x="10668916" y="512624"/>
                </a:cubicBezTo>
                <a:cubicBezTo>
                  <a:pt x="10676902" y="506512"/>
                  <a:pt x="10676902" y="506512"/>
                  <a:pt x="10676902" y="506512"/>
                </a:cubicBezTo>
                <a:cubicBezTo>
                  <a:pt x="10684909" y="500868"/>
                  <a:pt x="10684909" y="500868"/>
                  <a:pt x="10684909" y="500868"/>
                </a:cubicBezTo>
                <a:cubicBezTo>
                  <a:pt x="10692895" y="494756"/>
                  <a:pt x="10692895" y="494756"/>
                  <a:pt x="10692895" y="494756"/>
                </a:cubicBezTo>
                <a:cubicBezTo>
                  <a:pt x="10700902" y="489092"/>
                  <a:pt x="10700902" y="489092"/>
                  <a:pt x="10700902" y="489092"/>
                </a:cubicBezTo>
                <a:cubicBezTo>
                  <a:pt x="10708889" y="483448"/>
                  <a:pt x="10708889" y="483448"/>
                  <a:pt x="10708889" y="483448"/>
                </a:cubicBezTo>
                <a:cubicBezTo>
                  <a:pt x="10712893" y="480381"/>
                  <a:pt x="10714894" y="478848"/>
                  <a:pt x="10715895" y="478081"/>
                </a:cubicBezTo>
                <a:close/>
                <a:moveTo>
                  <a:pt x="10720197" y="476378"/>
                </a:moveTo>
                <a:cubicBezTo>
                  <a:pt x="10729610" y="477315"/>
                  <a:pt x="10729610" y="477315"/>
                  <a:pt x="10729610" y="477315"/>
                </a:cubicBezTo>
                <a:cubicBezTo>
                  <a:pt x="10739491" y="478274"/>
                  <a:pt x="10739491" y="478274"/>
                  <a:pt x="10739491" y="478274"/>
                </a:cubicBezTo>
                <a:cubicBezTo>
                  <a:pt x="10749394" y="478742"/>
                  <a:pt x="10749394" y="478742"/>
                  <a:pt x="10749394" y="478742"/>
                </a:cubicBezTo>
                <a:cubicBezTo>
                  <a:pt x="10758807" y="479679"/>
                  <a:pt x="10758807" y="479679"/>
                  <a:pt x="10758807" y="479679"/>
                </a:cubicBezTo>
                <a:cubicBezTo>
                  <a:pt x="10768688" y="480616"/>
                  <a:pt x="10768688" y="480616"/>
                  <a:pt x="10768688" y="480616"/>
                </a:cubicBezTo>
                <a:cubicBezTo>
                  <a:pt x="10778101" y="481574"/>
                  <a:pt x="10778101" y="481574"/>
                  <a:pt x="10778101" y="481574"/>
                </a:cubicBezTo>
                <a:cubicBezTo>
                  <a:pt x="10787983" y="482043"/>
                  <a:pt x="10787983" y="482043"/>
                  <a:pt x="10787983" y="482043"/>
                </a:cubicBezTo>
                <a:cubicBezTo>
                  <a:pt x="10792924" y="482511"/>
                  <a:pt x="10795394" y="482746"/>
                  <a:pt x="10796629" y="482863"/>
                </a:cubicBezTo>
                <a:lnTo>
                  <a:pt x="10797860" y="482979"/>
                </a:lnTo>
                <a:lnTo>
                  <a:pt x="10790857" y="489554"/>
                </a:lnTo>
                <a:cubicBezTo>
                  <a:pt x="10789856" y="490493"/>
                  <a:pt x="10789856" y="490493"/>
                  <a:pt x="10789856" y="490493"/>
                </a:cubicBezTo>
                <a:cubicBezTo>
                  <a:pt x="10782338" y="497563"/>
                  <a:pt x="10782338" y="497563"/>
                  <a:pt x="10782338" y="497563"/>
                </a:cubicBezTo>
                <a:cubicBezTo>
                  <a:pt x="10774799" y="504634"/>
                  <a:pt x="10774799" y="504634"/>
                  <a:pt x="10774799" y="504634"/>
                </a:cubicBezTo>
                <a:cubicBezTo>
                  <a:pt x="10767260" y="512151"/>
                  <a:pt x="10767260" y="512151"/>
                  <a:pt x="10767260" y="512151"/>
                </a:cubicBezTo>
                <a:cubicBezTo>
                  <a:pt x="10759743" y="519221"/>
                  <a:pt x="10759743" y="519221"/>
                  <a:pt x="10759743" y="519221"/>
                </a:cubicBezTo>
                <a:cubicBezTo>
                  <a:pt x="10752204" y="526760"/>
                  <a:pt x="10752204" y="526760"/>
                  <a:pt x="10752204" y="526760"/>
                </a:cubicBezTo>
                <a:cubicBezTo>
                  <a:pt x="10744665" y="533809"/>
                  <a:pt x="10744665" y="533809"/>
                  <a:pt x="10744665" y="533809"/>
                </a:cubicBezTo>
                <a:cubicBezTo>
                  <a:pt x="10737148" y="540879"/>
                  <a:pt x="10737148" y="540879"/>
                  <a:pt x="10737148" y="540879"/>
                </a:cubicBezTo>
                <a:lnTo>
                  <a:pt x="10734785" y="532874"/>
                </a:lnTo>
                <a:lnTo>
                  <a:pt x="10733145" y="525870"/>
                </a:lnTo>
                <a:cubicBezTo>
                  <a:pt x="10732911" y="524869"/>
                  <a:pt x="10732911" y="524869"/>
                  <a:pt x="10732911" y="524869"/>
                </a:cubicBezTo>
                <a:lnTo>
                  <a:pt x="10732911" y="524867"/>
                </a:lnTo>
                <a:lnTo>
                  <a:pt x="10732910" y="524865"/>
                </a:lnTo>
                <a:lnTo>
                  <a:pt x="10731357" y="519558"/>
                </a:lnTo>
                <a:lnTo>
                  <a:pt x="10730861" y="517862"/>
                </a:lnTo>
                <a:cubicBezTo>
                  <a:pt x="10730568" y="516861"/>
                  <a:pt x="10730568" y="516861"/>
                  <a:pt x="10730568" y="516861"/>
                </a:cubicBezTo>
                <a:cubicBezTo>
                  <a:pt x="10728673" y="508854"/>
                  <a:pt x="10728673" y="508854"/>
                  <a:pt x="10728673" y="508854"/>
                </a:cubicBezTo>
                <a:lnTo>
                  <a:pt x="10728673" y="508853"/>
                </a:lnTo>
                <a:lnTo>
                  <a:pt x="10728672" y="508850"/>
                </a:lnTo>
                <a:lnTo>
                  <a:pt x="10727205" y="503894"/>
                </a:lnTo>
                <a:lnTo>
                  <a:pt x="10726605" y="501866"/>
                </a:lnTo>
                <a:cubicBezTo>
                  <a:pt x="10726309" y="500868"/>
                  <a:pt x="10726309" y="500868"/>
                  <a:pt x="10726309" y="500868"/>
                </a:cubicBezTo>
                <a:cubicBezTo>
                  <a:pt x="10724435" y="492861"/>
                  <a:pt x="10724435" y="492861"/>
                  <a:pt x="10724435" y="492861"/>
                </a:cubicBezTo>
                <a:cubicBezTo>
                  <a:pt x="10722071" y="484385"/>
                  <a:pt x="10722071" y="484385"/>
                  <a:pt x="10722071" y="484385"/>
                </a:cubicBezTo>
                <a:cubicBezTo>
                  <a:pt x="10720197" y="476378"/>
                  <a:pt x="10720197" y="476378"/>
                  <a:pt x="10720197" y="476378"/>
                </a:cubicBezTo>
                <a:close/>
                <a:moveTo>
                  <a:pt x="10860475" y="471203"/>
                </a:moveTo>
                <a:cubicBezTo>
                  <a:pt x="10860943" y="471203"/>
                  <a:pt x="10860943" y="471203"/>
                  <a:pt x="10860943" y="471203"/>
                </a:cubicBezTo>
                <a:cubicBezTo>
                  <a:pt x="10860943" y="471672"/>
                  <a:pt x="10860943" y="471672"/>
                  <a:pt x="10861412" y="471672"/>
                </a:cubicBezTo>
                <a:cubicBezTo>
                  <a:pt x="10861412" y="471672"/>
                  <a:pt x="10861412" y="471672"/>
                  <a:pt x="10861880" y="471672"/>
                </a:cubicBezTo>
                <a:lnTo>
                  <a:pt x="10862369" y="472160"/>
                </a:lnTo>
                <a:lnTo>
                  <a:pt x="10861879" y="476374"/>
                </a:lnTo>
                <a:cubicBezTo>
                  <a:pt x="10860942" y="480612"/>
                  <a:pt x="10860942" y="480612"/>
                  <a:pt x="10860942" y="480612"/>
                </a:cubicBezTo>
                <a:lnTo>
                  <a:pt x="10859984" y="485340"/>
                </a:lnTo>
                <a:cubicBezTo>
                  <a:pt x="10859537" y="489556"/>
                  <a:pt x="10859537" y="489556"/>
                  <a:pt x="10859537" y="489556"/>
                </a:cubicBezTo>
                <a:cubicBezTo>
                  <a:pt x="10858600" y="493794"/>
                  <a:pt x="10858600" y="493794"/>
                  <a:pt x="10858600" y="493794"/>
                </a:cubicBezTo>
                <a:cubicBezTo>
                  <a:pt x="10858110" y="498032"/>
                  <a:pt x="10858110" y="498032"/>
                  <a:pt x="10858110" y="498032"/>
                </a:cubicBezTo>
                <a:cubicBezTo>
                  <a:pt x="10857173" y="502738"/>
                  <a:pt x="10857173" y="502738"/>
                  <a:pt x="10857173" y="502738"/>
                </a:cubicBezTo>
                <a:cubicBezTo>
                  <a:pt x="10856236" y="506976"/>
                  <a:pt x="10856236" y="506976"/>
                  <a:pt x="10856236" y="506976"/>
                </a:cubicBezTo>
                <a:cubicBezTo>
                  <a:pt x="10851061" y="510277"/>
                  <a:pt x="10851061" y="510277"/>
                  <a:pt x="10851061" y="510277"/>
                </a:cubicBezTo>
                <a:cubicBezTo>
                  <a:pt x="10845417" y="513088"/>
                  <a:pt x="10845417" y="513088"/>
                  <a:pt x="10845417" y="513088"/>
                </a:cubicBezTo>
                <a:cubicBezTo>
                  <a:pt x="10839774" y="516389"/>
                  <a:pt x="10839774" y="516389"/>
                  <a:pt x="10839774" y="516389"/>
                </a:cubicBezTo>
                <a:cubicBezTo>
                  <a:pt x="10834109" y="519690"/>
                  <a:pt x="10834109" y="519690"/>
                  <a:pt x="10834109" y="519690"/>
                </a:cubicBezTo>
                <a:cubicBezTo>
                  <a:pt x="10828466" y="522990"/>
                  <a:pt x="10828466" y="522990"/>
                  <a:pt x="10828466" y="522990"/>
                </a:cubicBezTo>
                <a:cubicBezTo>
                  <a:pt x="10822822" y="525802"/>
                  <a:pt x="10822822" y="525802"/>
                  <a:pt x="10822822" y="525802"/>
                </a:cubicBezTo>
                <a:cubicBezTo>
                  <a:pt x="10817179" y="529102"/>
                  <a:pt x="10817179" y="529102"/>
                  <a:pt x="10817179" y="529102"/>
                </a:cubicBezTo>
                <a:lnTo>
                  <a:pt x="10811989" y="532399"/>
                </a:lnTo>
                <a:lnTo>
                  <a:pt x="10816940" y="525811"/>
                </a:lnTo>
                <a:cubicBezTo>
                  <a:pt x="10817648" y="524869"/>
                  <a:pt x="10817648" y="524869"/>
                  <a:pt x="10817648" y="524869"/>
                </a:cubicBezTo>
                <a:cubicBezTo>
                  <a:pt x="10823760" y="516861"/>
                  <a:pt x="10823760" y="516861"/>
                  <a:pt x="10823760" y="516861"/>
                </a:cubicBezTo>
                <a:cubicBezTo>
                  <a:pt x="10829872" y="509323"/>
                  <a:pt x="10829872" y="509323"/>
                  <a:pt x="10829872" y="509323"/>
                </a:cubicBezTo>
                <a:cubicBezTo>
                  <a:pt x="10836005" y="501805"/>
                  <a:pt x="10836005" y="501805"/>
                  <a:pt x="10836005" y="501805"/>
                </a:cubicBezTo>
                <a:cubicBezTo>
                  <a:pt x="10842117" y="494267"/>
                  <a:pt x="10842117" y="494267"/>
                  <a:pt x="10842117" y="494267"/>
                </a:cubicBezTo>
                <a:cubicBezTo>
                  <a:pt x="10848229" y="486260"/>
                  <a:pt x="10848229" y="486260"/>
                  <a:pt x="10848229" y="486260"/>
                </a:cubicBezTo>
                <a:cubicBezTo>
                  <a:pt x="10854341" y="478742"/>
                  <a:pt x="10854341" y="478742"/>
                  <a:pt x="10854341" y="478742"/>
                </a:cubicBezTo>
                <a:cubicBezTo>
                  <a:pt x="10860475" y="471203"/>
                  <a:pt x="10860475" y="471203"/>
                  <a:pt x="10860475" y="471203"/>
                </a:cubicBezTo>
                <a:close/>
                <a:moveTo>
                  <a:pt x="10856236" y="466497"/>
                </a:moveTo>
                <a:lnTo>
                  <a:pt x="10856236" y="466962"/>
                </a:lnTo>
                <a:lnTo>
                  <a:pt x="10856237" y="466962"/>
                </a:lnTo>
                <a:lnTo>
                  <a:pt x="10856237" y="466966"/>
                </a:lnTo>
                <a:lnTo>
                  <a:pt x="10856704" y="466966"/>
                </a:lnTo>
                <a:lnTo>
                  <a:pt x="10856704" y="467430"/>
                </a:lnTo>
                <a:lnTo>
                  <a:pt x="10856704" y="467899"/>
                </a:lnTo>
                <a:lnTo>
                  <a:pt x="10856705" y="467900"/>
                </a:lnTo>
                <a:lnTo>
                  <a:pt x="10856705" y="467903"/>
                </a:lnTo>
                <a:cubicBezTo>
                  <a:pt x="10857174" y="467903"/>
                  <a:pt x="10857174" y="467903"/>
                  <a:pt x="10857174" y="468392"/>
                </a:cubicBezTo>
                <a:cubicBezTo>
                  <a:pt x="10857642" y="468392"/>
                  <a:pt x="10857642" y="468861"/>
                  <a:pt x="10857642" y="468861"/>
                </a:cubicBezTo>
                <a:lnTo>
                  <a:pt x="10858109" y="469327"/>
                </a:lnTo>
                <a:lnTo>
                  <a:pt x="10852352" y="476313"/>
                </a:lnTo>
                <a:cubicBezTo>
                  <a:pt x="10851529" y="477311"/>
                  <a:pt x="10851529" y="477311"/>
                  <a:pt x="10851529" y="477311"/>
                </a:cubicBezTo>
                <a:cubicBezTo>
                  <a:pt x="10844927" y="485340"/>
                  <a:pt x="10844927" y="485340"/>
                  <a:pt x="10844927" y="485340"/>
                </a:cubicBezTo>
                <a:cubicBezTo>
                  <a:pt x="10838815" y="493326"/>
                  <a:pt x="10838815" y="493326"/>
                  <a:pt x="10838815" y="493326"/>
                </a:cubicBezTo>
                <a:cubicBezTo>
                  <a:pt x="10832235" y="501333"/>
                  <a:pt x="10832235" y="501333"/>
                  <a:pt x="10832235" y="501333"/>
                </a:cubicBezTo>
                <a:cubicBezTo>
                  <a:pt x="10825633" y="509319"/>
                  <a:pt x="10825633" y="509319"/>
                  <a:pt x="10825633" y="509319"/>
                </a:cubicBezTo>
                <a:cubicBezTo>
                  <a:pt x="10819521" y="517347"/>
                  <a:pt x="10819521" y="517347"/>
                  <a:pt x="10819521" y="517347"/>
                </a:cubicBezTo>
                <a:cubicBezTo>
                  <a:pt x="10812919" y="525802"/>
                  <a:pt x="10812919" y="525802"/>
                  <a:pt x="10812919" y="525802"/>
                </a:cubicBezTo>
                <a:lnTo>
                  <a:pt x="10806340" y="533808"/>
                </a:lnTo>
                <a:lnTo>
                  <a:pt x="10805930" y="528054"/>
                </a:lnTo>
                <a:cubicBezTo>
                  <a:pt x="10805871" y="527232"/>
                  <a:pt x="10805871" y="527232"/>
                  <a:pt x="10805871" y="527232"/>
                </a:cubicBezTo>
                <a:cubicBezTo>
                  <a:pt x="10805871" y="521121"/>
                  <a:pt x="10805871" y="521121"/>
                  <a:pt x="10805871" y="521121"/>
                </a:cubicBezTo>
                <a:cubicBezTo>
                  <a:pt x="10805382" y="514519"/>
                  <a:pt x="10805382" y="514519"/>
                  <a:pt x="10805382" y="514519"/>
                </a:cubicBezTo>
                <a:cubicBezTo>
                  <a:pt x="10804934" y="508407"/>
                  <a:pt x="10804934" y="508407"/>
                  <a:pt x="10804934" y="508407"/>
                </a:cubicBezTo>
                <a:cubicBezTo>
                  <a:pt x="10804466" y="501805"/>
                  <a:pt x="10804466" y="501805"/>
                  <a:pt x="10804466" y="501805"/>
                </a:cubicBezTo>
                <a:cubicBezTo>
                  <a:pt x="10803997" y="495693"/>
                  <a:pt x="10803997" y="495693"/>
                  <a:pt x="10803997" y="495693"/>
                </a:cubicBezTo>
                <a:cubicBezTo>
                  <a:pt x="10803507" y="489092"/>
                  <a:pt x="10803507" y="489092"/>
                  <a:pt x="10803507" y="489092"/>
                </a:cubicBezTo>
                <a:cubicBezTo>
                  <a:pt x="10803039" y="482980"/>
                  <a:pt x="10803039" y="482980"/>
                  <a:pt x="10803039" y="482980"/>
                </a:cubicBezTo>
                <a:cubicBezTo>
                  <a:pt x="10809641" y="480616"/>
                  <a:pt x="10809641" y="480616"/>
                  <a:pt x="10809641" y="480616"/>
                </a:cubicBezTo>
                <a:cubicBezTo>
                  <a:pt x="10816221" y="478742"/>
                  <a:pt x="10816221" y="478742"/>
                  <a:pt x="10816221" y="478742"/>
                </a:cubicBezTo>
                <a:cubicBezTo>
                  <a:pt x="10822823" y="476847"/>
                  <a:pt x="10822823" y="476847"/>
                  <a:pt x="10822823" y="476847"/>
                </a:cubicBezTo>
                <a:cubicBezTo>
                  <a:pt x="10829404" y="474504"/>
                  <a:pt x="10829404" y="474504"/>
                  <a:pt x="10829404" y="474504"/>
                </a:cubicBezTo>
                <a:cubicBezTo>
                  <a:pt x="10836474" y="472630"/>
                  <a:pt x="10836474" y="472630"/>
                  <a:pt x="10836474" y="472630"/>
                </a:cubicBezTo>
                <a:cubicBezTo>
                  <a:pt x="10843054" y="470735"/>
                  <a:pt x="10843054" y="470735"/>
                  <a:pt x="10843054" y="470735"/>
                </a:cubicBezTo>
                <a:cubicBezTo>
                  <a:pt x="10849656" y="468392"/>
                  <a:pt x="10849656" y="468392"/>
                  <a:pt x="10849656" y="468392"/>
                </a:cubicBezTo>
                <a:close/>
                <a:moveTo>
                  <a:pt x="11068395" y="462041"/>
                </a:moveTo>
                <a:lnTo>
                  <a:pt x="11068848" y="462041"/>
                </a:lnTo>
                <a:lnTo>
                  <a:pt x="11069342" y="462041"/>
                </a:lnTo>
                <a:lnTo>
                  <a:pt x="11069835" y="462041"/>
                </a:lnTo>
                <a:lnTo>
                  <a:pt x="11070288" y="462041"/>
                </a:lnTo>
                <a:lnTo>
                  <a:pt x="11072675" y="469194"/>
                </a:lnTo>
                <a:lnTo>
                  <a:pt x="11075062" y="476345"/>
                </a:lnTo>
                <a:lnTo>
                  <a:pt x="11076955" y="483989"/>
                </a:lnTo>
                <a:lnTo>
                  <a:pt x="11076955" y="483990"/>
                </a:lnTo>
                <a:lnTo>
                  <a:pt x="11076956" y="483993"/>
                </a:lnTo>
                <a:lnTo>
                  <a:pt x="11079384" y="491143"/>
                </a:lnTo>
                <a:lnTo>
                  <a:pt x="11074568" y="491143"/>
                </a:lnTo>
                <a:lnTo>
                  <a:pt x="11069341" y="491143"/>
                </a:lnTo>
                <a:lnTo>
                  <a:pt x="11064072" y="491143"/>
                </a:lnTo>
                <a:lnTo>
                  <a:pt x="11059299" y="491143"/>
                </a:lnTo>
                <a:lnTo>
                  <a:pt x="11061192" y="483993"/>
                </a:lnTo>
                <a:lnTo>
                  <a:pt x="11063579" y="476347"/>
                </a:lnTo>
                <a:lnTo>
                  <a:pt x="11066008" y="469194"/>
                </a:lnTo>
                <a:close/>
                <a:moveTo>
                  <a:pt x="11375467" y="462040"/>
                </a:moveTo>
                <a:lnTo>
                  <a:pt x="11375961" y="462040"/>
                </a:lnTo>
                <a:lnTo>
                  <a:pt x="11376454" y="462040"/>
                </a:lnTo>
                <a:lnTo>
                  <a:pt x="11376907" y="462040"/>
                </a:lnTo>
                <a:lnTo>
                  <a:pt x="11377401" y="462040"/>
                </a:lnTo>
                <a:lnTo>
                  <a:pt x="11379788" y="469193"/>
                </a:lnTo>
                <a:lnTo>
                  <a:pt x="11382176" y="476344"/>
                </a:lnTo>
                <a:lnTo>
                  <a:pt x="11382437" y="477182"/>
                </a:lnTo>
                <a:lnTo>
                  <a:pt x="11384563" y="483993"/>
                </a:lnTo>
                <a:lnTo>
                  <a:pt x="11386455" y="491142"/>
                </a:lnTo>
                <a:lnTo>
                  <a:pt x="11381681" y="491142"/>
                </a:lnTo>
                <a:lnTo>
                  <a:pt x="11376453" y="491142"/>
                </a:lnTo>
                <a:lnTo>
                  <a:pt x="11371638" y="491142"/>
                </a:lnTo>
                <a:lnTo>
                  <a:pt x="11366412" y="491142"/>
                </a:lnTo>
                <a:lnTo>
                  <a:pt x="11368799" y="483993"/>
                </a:lnTo>
                <a:lnTo>
                  <a:pt x="11371186" y="476346"/>
                </a:lnTo>
                <a:lnTo>
                  <a:pt x="11373079" y="469193"/>
                </a:lnTo>
                <a:close/>
                <a:moveTo>
                  <a:pt x="11197908" y="462040"/>
                </a:moveTo>
                <a:lnTo>
                  <a:pt x="11198401" y="462040"/>
                </a:lnTo>
                <a:lnTo>
                  <a:pt x="11198853" y="462040"/>
                </a:lnTo>
                <a:lnTo>
                  <a:pt x="11199346" y="462040"/>
                </a:lnTo>
                <a:lnTo>
                  <a:pt x="11199839" y="462040"/>
                </a:lnTo>
                <a:lnTo>
                  <a:pt x="11202223" y="469194"/>
                </a:lnTo>
                <a:lnTo>
                  <a:pt x="11204607" y="476347"/>
                </a:lnTo>
                <a:lnTo>
                  <a:pt x="11206990" y="483993"/>
                </a:lnTo>
                <a:lnTo>
                  <a:pt x="11209373" y="491142"/>
                </a:lnTo>
                <a:lnTo>
                  <a:pt x="11204112" y="491142"/>
                </a:lnTo>
                <a:lnTo>
                  <a:pt x="11198852" y="491142"/>
                </a:lnTo>
                <a:lnTo>
                  <a:pt x="11194084" y="491142"/>
                </a:lnTo>
                <a:lnTo>
                  <a:pt x="11188826" y="491142"/>
                </a:lnTo>
                <a:lnTo>
                  <a:pt x="11191209" y="483993"/>
                </a:lnTo>
                <a:lnTo>
                  <a:pt x="11193592" y="476347"/>
                </a:lnTo>
                <a:lnTo>
                  <a:pt x="11195524" y="469194"/>
                </a:lnTo>
                <a:close/>
                <a:moveTo>
                  <a:pt x="11250156" y="460602"/>
                </a:moveTo>
                <a:cubicBezTo>
                  <a:pt x="11250156" y="460602"/>
                  <a:pt x="11250156" y="460602"/>
                  <a:pt x="11254483" y="460602"/>
                </a:cubicBezTo>
                <a:cubicBezTo>
                  <a:pt x="11254483" y="460602"/>
                  <a:pt x="11254483" y="460602"/>
                  <a:pt x="11258315" y="460602"/>
                </a:cubicBezTo>
                <a:cubicBezTo>
                  <a:pt x="11258315" y="460602"/>
                  <a:pt x="11258315" y="460602"/>
                  <a:pt x="11262601" y="460602"/>
                </a:cubicBezTo>
                <a:cubicBezTo>
                  <a:pt x="11262601" y="460602"/>
                  <a:pt x="11262601" y="460602"/>
                  <a:pt x="11266434" y="460602"/>
                </a:cubicBezTo>
                <a:cubicBezTo>
                  <a:pt x="11268865" y="460602"/>
                  <a:pt x="11270761" y="460602"/>
                  <a:pt x="11272203" y="461095"/>
                </a:cubicBezTo>
                <a:cubicBezTo>
                  <a:pt x="11274099" y="461547"/>
                  <a:pt x="11275541" y="462040"/>
                  <a:pt x="11276489" y="462986"/>
                </a:cubicBezTo>
                <a:lnTo>
                  <a:pt x="11278879" y="466808"/>
                </a:lnTo>
                <a:lnTo>
                  <a:pt x="11279867" y="471574"/>
                </a:lnTo>
                <a:cubicBezTo>
                  <a:pt x="11279867" y="473506"/>
                  <a:pt x="11279373" y="474904"/>
                  <a:pt x="11278878" y="476343"/>
                </a:cubicBezTo>
                <a:cubicBezTo>
                  <a:pt x="11278425" y="477782"/>
                  <a:pt x="11277477" y="479220"/>
                  <a:pt x="11276488" y="480166"/>
                </a:cubicBezTo>
                <a:cubicBezTo>
                  <a:pt x="11275540" y="481111"/>
                  <a:pt x="11274098" y="481605"/>
                  <a:pt x="11272697" y="482098"/>
                </a:cubicBezTo>
                <a:cubicBezTo>
                  <a:pt x="11270760" y="482550"/>
                  <a:pt x="11268864" y="482550"/>
                  <a:pt x="11266433" y="482550"/>
                </a:cubicBezTo>
                <a:cubicBezTo>
                  <a:pt x="11266433" y="482550"/>
                  <a:pt x="11266433" y="482550"/>
                  <a:pt x="11262600" y="482550"/>
                </a:cubicBezTo>
                <a:cubicBezTo>
                  <a:pt x="11262600" y="482550"/>
                  <a:pt x="11262600" y="482550"/>
                  <a:pt x="11258314" y="482550"/>
                </a:cubicBezTo>
                <a:cubicBezTo>
                  <a:pt x="11258314" y="482550"/>
                  <a:pt x="11258314" y="482550"/>
                  <a:pt x="11254482" y="482550"/>
                </a:cubicBezTo>
                <a:lnTo>
                  <a:pt x="11250156" y="482550"/>
                </a:lnTo>
                <a:lnTo>
                  <a:pt x="11250156" y="477292"/>
                </a:lnTo>
                <a:cubicBezTo>
                  <a:pt x="11250156" y="477292"/>
                  <a:pt x="11250156" y="477292"/>
                  <a:pt x="11250156" y="471578"/>
                </a:cubicBezTo>
                <a:cubicBezTo>
                  <a:pt x="11250156" y="471578"/>
                  <a:pt x="11250156" y="471578"/>
                  <a:pt x="11250156" y="465864"/>
                </a:cubicBezTo>
                <a:cubicBezTo>
                  <a:pt x="11250156" y="465864"/>
                  <a:pt x="11250156" y="465864"/>
                  <a:pt x="11250156" y="460602"/>
                </a:cubicBezTo>
                <a:close/>
                <a:moveTo>
                  <a:pt x="11120577" y="460602"/>
                </a:moveTo>
                <a:cubicBezTo>
                  <a:pt x="11120577" y="460602"/>
                  <a:pt x="11120577" y="460602"/>
                  <a:pt x="11124401" y="460602"/>
                </a:cubicBezTo>
                <a:cubicBezTo>
                  <a:pt x="11124401" y="460602"/>
                  <a:pt x="11124401" y="460602"/>
                  <a:pt x="11128224" y="460602"/>
                </a:cubicBezTo>
                <a:cubicBezTo>
                  <a:pt x="11128224" y="460602"/>
                  <a:pt x="11128224" y="460602"/>
                  <a:pt x="11132048" y="460602"/>
                </a:cubicBezTo>
                <a:cubicBezTo>
                  <a:pt x="11132048" y="460602"/>
                  <a:pt x="11132048" y="460602"/>
                  <a:pt x="11135871" y="460602"/>
                </a:cubicBezTo>
                <a:cubicBezTo>
                  <a:pt x="11138708" y="460602"/>
                  <a:pt x="11141586" y="460602"/>
                  <a:pt x="11143477" y="461547"/>
                </a:cubicBezTo>
                <a:cubicBezTo>
                  <a:pt x="11145409" y="462493"/>
                  <a:pt x="11147300" y="463479"/>
                  <a:pt x="11148739" y="464918"/>
                </a:cubicBezTo>
                <a:lnTo>
                  <a:pt x="11151616" y="470631"/>
                </a:lnTo>
                <a:lnTo>
                  <a:pt x="11152562" y="478727"/>
                </a:lnTo>
                <a:cubicBezTo>
                  <a:pt x="11152562" y="478727"/>
                  <a:pt x="11152562" y="478727"/>
                  <a:pt x="11152562" y="482550"/>
                </a:cubicBezTo>
                <a:cubicBezTo>
                  <a:pt x="11152562" y="482550"/>
                  <a:pt x="11152562" y="482550"/>
                  <a:pt x="11152562" y="486867"/>
                </a:cubicBezTo>
                <a:cubicBezTo>
                  <a:pt x="11152562" y="486867"/>
                  <a:pt x="11152562" y="486867"/>
                  <a:pt x="11152562" y="491142"/>
                </a:cubicBezTo>
                <a:cubicBezTo>
                  <a:pt x="11152562" y="491142"/>
                  <a:pt x="11152562" y="491142"/>
                  <a:pt x="11152562" y="495459"/>
                </a:cubicBezTo>
                <a:cubicBezTo>
                  <a:pt x="11152562" y="498789"/>
                  <a:pt x="11152109" y="501214"/>
                  <a:pt x="11151616" y="503599"/>
                </a:cubicBezTo>
                <a:cubicBezTo>
                  <a:pt x="11151123" y="505983"/>
                  <a:pt x="11150177" y="507874"/>
                  <a:pt x="11148738" y="509313"/>
                </a:cubicBezTo>
                <a:cubicBezTo>
                  <a:pt x="11147299" y="511204"/>
                  <a:pt x="11145408" y="512150"/>
                  <a:pt x="11143476" y="513136"/>
                </a:cubicBezTo>
                <a:cubicBezTo>
                  <a:pt x="11141091" y="513589"/>
                  <a:pt x="11138707" y="514082"/>
                  <a:pt x="11135870" y="514082"/>
                </a:cubicBezTo>
                <a:lnTo>
                  <a:pt x="11132047" y="514082"/>
                </a:lnTo>
                <a:cubicBezTo>
                  <a:pt x="11132047" y="514082"/>
                  <a:pt x="11132047" y="514082"/>
                  <a:pt x="11128223" y="514082"/>
                </a:cubicBezTo>
                <a:cubicBezTo>
                  <a:pt x="11128223" y="514082"/>
                  <a:pt x="11128223" y="514082"/>
                  <a:pt x="11124400" y="514082"/>
                </a:cubicBezTo>
                <a:lnTo>
                  <a:pt x="11120577" y="514082"/>
                </a:lnTo>
                <a:lnTo>
                  <a:pt x="11120577" y="512416"/>
                </a:lnTo>
                <a:cubicBezTo>
                  <a:pt x="11120577" y="510746"/>
                  <a:pt x="11120577" y="507405"/>
                  <a:pt x="11120577" y="500725"/>
                </a:cubicBezTo>
                <a:cubicBezTo>
                  <a:pt x="11120577" y="500725"/>
                  <a:pt x="11120577" y="500725"/>
                  <a:pt x="11120577" y="487323"/>
                </a:cubicBezTo>
                <a:cubicBezTo>
                  <a:pt x="11120577" y="487323"/>
                  <a:pt x="11120577" y="487323"/>
                  <a:pt x="11120577" y="473962"/>
                </a:cubicBezTo>
                <a:cubicBezTo>
                  <a:pt x="11120577" y="473962"/>
                  <a:pt x="11120577" y="473962"/>
                  <a:pt x="11120577" y="460602"/>
                </a:cubicBezTo>
                <a:close/>
                <a:moveTo>
                  <a:pt x="11518308" y="458659"/>
                </a:moveTo>
                <a:cubicBezTo>
                  <a:pt x="11521192" y="458659"/>
                  <a:pt x="11523581" y="458659"/>
                  <a:pt x="11525970" y="459646"/>
                </a:cubicBezTo>
                <a:cubicBezTo>
                  <a:pt x="11527865" y="460098"/>
                  <a:pt x="11529801" y="461537"/>
                  <a:pt x="11531243" y="462977"/>
                </a:cubicBezTo>
                <a:lnTo>
                  <a:pt x="11534085" y="468732"/>
                </a:lnTo>
                <a:lnTo>
                  <a:pt x="11535073" y="476338"/>
                </a:lnTo>
                <a:cubicBezTo>
                  <a:pt x="11535073" y="476338"/>
                  <a:pt x="11535073" y="476338"/>
                  <a:pt x="11535073" y="481602"/>
                </a:cubicBezTo>
                <a:cubicBezTo>
                  <a:pt x="11535073" y="481602"/>
                  <a:pt x="11535073" y="481602"/>
                  <a:pt x="11535073" y="486866"/>
                </a:cubicBezTo>
                <a:cubicBezTo>
                  <a:pt x="11535073" y="486866"/>
                  <a:pt x="11535073" y="486866"/>
                  <a:pt x="11535073" y="492130"/>
                </a:cubicBezTo>
                <a:cubicBezTo>
                  <a:pt x="11535073" y="492130"/>
                  <a:pt x="11535073" y="492130"/>
                  <a:pt x="11535073" y="497394"/>
                </a:cubicBezTo>
                <a:cubicBezTo>
                  <a:pt x="11535073" y="500725"/>
                  <a:pt x="11535073" y="503604"/>
                  <a:pt x="11534085" y="505495"/>
                </a:cubicBezTo>
                <a:cubicBezTo>
                  <a:pt x="11533632" y="507881"/>
                  <a:pt x="11532190" y="509772"/>
                  <a:pt x="11531242" y="511212"/>
                </a:cubicBezTo>
                <a:cubicBezTo>
                  <a:pt x="11529800" y="513145"/>
                  <a:pt x="11527864" y="514090"/>
                  <a:pt x="11525969" y="515036"/>
                </a:cubicBezTo>
                <a:cubicBezTo>
                  <a:pt x="11523580" y="515530"/>
                  <a:pt x="11521191" y="515982"/>
                  <a:pt x="11518307" y="515982"/>
                </a:cubicBezTo>
                <a:cubicBezTo>
                  <a:pt x="11515465" y="515982"/>
                  <a:pt x="11513034" y="515530"/>
                  <a:pt x="11511139" y="515036"/>
                </a:cubicBezTo>
                <a:cubicBezTo>
                  <a:pt x="11509203" y="514090"/>
                  <a:pt x="11507308" y="513145"/>
                  <a:pt x="11505867" y="511212"/>
                </a:cubicBezTo>
                <a:lnTo>
                  <a:pt x="11502531" y="505497"/>
                </a:lnTo>
                <a:lnTo>
                  <a:pt x="11501542" y="497398"/>
                </a:lnTo>
                <a:lnTo>
                  <a:pt x="11501542" y="492134"/>
                </a:lnTo>
                <a:cubicBezTo>
                  <a:pt x="11501542" y="492134"/>
                  <a:pt x="11501542" y="492134"/>
                  <a:pt x="11501542" y="486870"/>
                </a:cubicBezTo>
                <a:cubicBezTo>
                  <a:pt x="11501542" y="486870"/>
                  <a:pt x="11501542" y="486870"/>
                  <a:pt x="11501542" y="481606"/>
                </a:cubicBezTo>
                <a:cubicBezTo>
                  <a:pt x="11501542" y="481606"/>
                  <a:pt x="11501542" y="481606"/>
                  <a:pt x="11501542" y="476342"/>
                </a:cubicBezTo>
                <a:cubicBezTo>
                  <a:pt x="11501542" y="473505"/>
                  <a:pt x="11502036" y="470626"/>
                  <a:pt x="11502531" y="468734"/>
                </a:cubicBezTo>
                <a:cubicBezTo>
                  <a:pt x="11503478" y="466308"/>
                  <a:pt x="11504426" y="464416"/>
                  <a:pt x="11505868" y="462977"/>
                </a:cubicBezTo>
                <a:cubicBezTo>
                  <a:pt x="11507309" y="461537"/>
                  <a:pt x="11508751" y="460098"/>
                  <a:pt x="11511140" y="459646"/>
                </a:cubicBezTo>
                <a:cubicBezTo>
                  <a:pt x="11513035" y="458659"/>
                  <a:pt x="11515466" y="458659"/>
                  <a:pt x="11518308" y="458659"/>
                </a:cubicBezTo>
                <a:close/>
                <a:moveTo>
                  <a:pt x="11062179" y="451512"/>
                </a:moveTo>
                <a:lnTo>
                  <a:pt x="11056416" y="469190"/>
                </a:lnTo>
                <a:lnTo>
                  <a:pt x="11050695" y="487319"/>
                </a:lnTo>
                <a:lnTo>
                  <a:pt x="11045426" y="505490"/>
                </a:lnTo>
                <a:lnTo>
                  <a:pt x="11039664" y="523167"/>
                </a:lnTo>
                <a:lnTo>
                  <a:pt x="11039666" y="523167"/>
                </a:lnTo>
                <a:lnTo>
                  <a:pt x="11039665" y="523171"/>
                </a:lnTo>
                <a:lnTo>
                  <a:pt x="11042052" y="523171"/>
                </a:lnTo>
                <a:lnTo>
                  <a:pt x="11044440" y="523171"/>
                </a:lnTo>
                <a:lnTo>
                  <a:pt x="11046868" y="523171"/>
                </a:lnTo>
                <a:lnTo>
                  <a:pt x="11049255" y="523171"/>
                </a:lnTo>
                <a:lnTo>
                  <a:pt x="11051149" y="517416"/>
                </a:lnTo>
                <a:lnTo>
                  <a:pt x="11053083" y="511208"/>
                </a:lnTo>
                <a:lnTo>
                  <a:pt x="11054524" y="505494"/>
                </a:lnTo>
                <a:lnTo>
                  <a:pt x="11056417" y="499286"/>
                </a:lnTo>
                <a:lnTo>
                  <a:pt x="11063126" y="499286"/>
                </a:lnTo>
                <a:lnTo>
                  <a:pt x="11069342" y="499286"/>
                </a:lnTo>
                <a:lnTo>
                  <a:pt x="11075557" y="499286"/>
                </a:lnTo>
                <a:lnTo>
                  <a:pt x="11082225" y="499286"/>
                </a:lnTo>
                <a:lnTo>
                  <a:pt x="11083664" y="505490"/>
                </a:lnTo>
                <a:lnTo>
                  <a:pt x="11083664" y="505490"/>
                </a:lnTo>
                <a:lnTo>
                  <a:pt x="11083665" y="505494"/>
                </a:lnTo>
                <a:lnTo>
                  <a:pt x="11085600" y="511207"/>
                </a:lnTo>
                <a:lnTo>
                  <a:pt x="11086217" y="513231"/>
                </a:lnTo>
                <a:lnTo>
                  <a:pt x="11087493" y="517416"/>
                </a:lnTo>
                <a:lnTo>
                  <a:pt x="11089428" y="523171"/>
                </a:lnTo>
                <a:lnTo>
                  <a:pt x="11091815" y="523171"/>
                </a:lnTo>
                <a:lnTo>
                  <a:pt x="11094202" y="523171"/>
                </a:lnTo>
                <a:lnTo>
                  <a:pt x="11096590" y="523171"/>
                </a:lnTo>
                <a:lnTo>
                  <a:pt x="11098977" y="523171"/>
                </a:lnTo>
                <a:lnTo>
                  <a:pt x="11098976" y="523167"/>
                </a:lnTo>
                <a:lnTo>
                  <a:pt x="11093255" y="505490"/>
                </a:lnTo>
                <a:lnTo>
                  <a:pt x="11089594" y="492864"/>
                </a:lnTo>
                <a:lnTo>
                  <a:pt x="11087987" y="487323"/>
                </a:lnTo>
                <a:lnTo>
                  <a:pt x="11087986" y="487320"/>
                </a:lnTo>
                <a:lnTo>
                  <a:pt x="11087986" y="487319"/>
                </a:lnTo>
                <a:lnTo>
                  <a:pt x="11082224" y="469190"/>
                </a:lnTo>
                <a:lnTo>
                  <a:pt x="11076502" y="451512"/>
                </a:lnTo>
                <a:lnTo>
                  <a:pt x="11073168" y="451512"/>
                </a:lnTo>
                <a:lnTo>
                  <a:pt x="11069341" y="451512"/>
                </a:lnTo>
                <a:lnTo>
                  <a:pt x="11065513" y="451512"/>
                </a:lnTo>
                <a:close/>
                <a:moveTo>
                  <a:pt x="11110997" y="451512"/>
                </a:moveTo>
                <a:lnTo>
                  <a:pt x="11110997" y="469190"/>
                </a:lnTo>
                <a:cubicBezTo>
                  <a:pt x="11110997" y="469190"/>
                  <a:pt x="11110997" y="469190"/>
                  <a:pt x="11110997" y="487319"/>
                </a:cubicBezTo>
                <a:cubicBezTo>
                  <a:pt x="11110997" y="487319"/>
                  <a:pt x="11110997" y="487319"/>
                  <a:pt x="11110997" y="505490"/>
                </a:cubicBezTo>
                <a:cubicBezTo>
                  <a:pt x="11110997" y="505490"/>
                  <a:pt x="11110997" y="505490"/>
                  <a:pt x="11110997" y="523167"/>
                </a:cubicBezTo>
                <a:lnTo>
                  <a:pt x="11110998" y="523167"/>
                </a:lnTo>
                <a:lnTo>
                  <a:pt x="11110998" y="523171"/>
                </a:lnTo>
                <a:cubicBezTo>
                  <a:pt x="11110998" y="523171"/>
                  <a:pt x="11110998" y="523171"/>
                  <a:pt x="11117206" y="523171"/>
                </a:cubicBezTo>
                <a:cubicBezTo>
                  <a:pt x="11117206" y="523171"/>
                  <a:pt x="11117206" y="523171"/>
                  <a:pt x="11123455" y="523171"/>
                </a:cubicBezTo>
                <a:cubicBezTo>
                  <a:pt x="11123455" y="523171"/>
                  <a:pt x="11123455" y="523171"/>
                  <a:pt x="11129663" y="523171"/>
                </a:cubicBezTo>
                <a:cubicBezTo>
                  <a:pt x="11129663" y="523171"/>
                  <a:pt x="11129663" y="523171"/>
                  <a:pt x="11135871" y="523171"/>
                </a:cubicBezTo>
                <a:cubicBezTo>
                  <a:pt x="11140147" y="523171"/>
                  <a:pt x="11143970" y="522678"/>
                  <a:pt x="11147300" y="521239"/>
                </a:cubicBezTo>
                <a:cubicBezTo>
                  <a:pt x="11150672" y="520293"/>
                  <a:pt x="11153056" y="518403"/>
                  <a:pt x="11155441" y="515977"/>
                </a:cubicBezTo>
                <a:cubicBezTo>
                  <a:pt x="11157825" y="513593"/>
                  <a:pt x="11159264" y="510756"/>
                  <a:pt x="11160703" y="507385"/>
                </a:cubicBezTo>
                <a:cubicBezTo>
                  <a:pt x="11161649" y="504055"/>
                  <a:pt x="11162142" y="500232"/>
                  <a:pt x="11162142" y="495463"/>
                </a:cubicBezTo>
                <a:cubicBezTo>
                  <a:pt x="11162142" y="495463"/>
                  <a:pt x="11162142" y="495463"/>
                  <a:pt x="11162142" y="491146"/>
                </a:cubicBezTo>
                <a:cubicBezTo>
                  <a:pt x="11162142" y="491146"/>
                  <a:pt x="11162142" y="491146"/>
                  <a:pt x="11162142" y="486871"/>
                </a:cubicBezTo>
                <a:cubicBezTo>
                  <a:pt x="11162142" y="486871"/>
                  <a:pt x="11162142" y="486871"/>
                  <a:pt x="11162142" y="482554"/>
                </a:cubicBezTo>
                <a:cubicBezTo>
                  <a:pt x="11162142" y="482554"/>
                  <a:pt x="11162142" y="482554"/>
                  <a:pt x="11162142" y="478731"/>
                </a:cubicBezTo>
                <a:cubicBezTo>
                  <a:pt x="11162142" y="473962"/>
                  <a:pt x="11161649" y="470139"/>
                  <a:pt x="11160703" y="466809"/>
                </a:cubicBezTo>
                <a:lnTo>
                  <a:pt x="11160702" y="466808"/>
                </a:lnTo>
                <a:lnTo>
                  <a:pt x="11160702" y="466805"/>
                </a:lnTo>
                <a:cubicBezTo>
                  <a:pt x="11159263" y="463475"/>
                  <a:pt x="11157824" y="460598"/>
                  <a:pt x="11155440" y="458213"/>
                </a:cubicBezTo>
                <a:cubicBezTo>
                  <a:pt x="11153507" y="455829"/>
                  <a:pt x="11150671" y="454390"/>
                  <a:pt x="11147299" y="452951"/>
                </a:cubicBezTo>
                <a:cubicBezTo>
                  <a:pt x="11143969" y="452006"/>
                  <a:pt x="11140146" y="451512"/>
                  <a:pt x="11135870" y="451512"/>
                </a:cubicBezTo>
                <a:cubicBezTo>
                  <a:pt x="11135870" y="451512"/>
                  <a:pt x="11135870" y="451512"/>
                  <a:pt x="11129662" y="451512"/>
                </a:cubicBezTo>
                <a:cubicBezTo>
                  <a:pt x="11129662" y="451512"/>
                  <a:pt x="11129662" y="451512"/>
                  <a:pt x="11123454" y="451512"/>
                </a:cubicBezTo>
                <a:cubicBezTo>
                  <a:pt x="11123454" y="451512"/>
                  <a:pt x="11123454" y="451512"/>
                  <a:pt x="11117205" y="451512"/>
                </a:cubicBezTo>
                <a:cubicBezTo>
                  <a:pt x="11117205" y="451512"/>
                  <a:pt x="11117205" y="451512"/>
                  <a:pt x="11110997" y="451512"/>
                </a:cubicBezTo>
                <a:close/>
                <a:moveTo>
                  <a:pt x="11191701" y="451512"/>
                </a:moveTo>
                <a:lnTo>
                  <a:pt x="11185947" y="469190"/>
                </a:lnTo>
                <a:lnTo>
                  <a:pt x="11180727" y="487319"/>
                </a:lnTo>
                <a:lnTo>
                  <a:pt x="11174974" y="505490"/>
                </a:lnTo>
                <a:lnTo>
                  <a:pt x="11169261" y="523167"/>
                </a:lnTo>
                <a:lnTo>
                  <a:pt x="11169263" y="523167"/>
                </a:lnTo>
                <a:lnTo>
                  <a:pt x="11169262" y="523171"/>
                </a:lnTo>
                <a:lnTo>
                  <a:pt x="11171646" y="523171"/>
                </a:lnTo>
                <a:lnTo>
                  <a:pt x="11174029" y="523171"/>
                </a:lnTo>
                <a:lnTo>
                  <a:pt x="11176413" y="523171"/>
                </a:lnTo>
                <a:lnTo>
                  <a:pt x="11178797" y="523171"/>
                </a:lnTo>
                <a:lnTo>
                  <a:pt x="11180728" y="517416"/>
                </a:lnTo>
                <a:lnTo>
                  <a:pt x="11182619" y="511208"/>
                </a:lnTo>
                <a:lnTo>
                  <a:pt x="11184551" y="505494"/>
                </a:lnTo>
                <a:lnTo>
                  <a:pt x="11186441" y="499286"/>
                </a:lnTo>
                <a:lnTo>
                  <a:pt x="11192647" y="499286"/>
                </a:lnTo>
                <a:lnTo>
                  <a:pt x="11198853" y="499286"/>
                </a:lnTo>
                <a:lnTo>
                  <a:pt x="11205552" y="499286"/>
                </a:lnTo>
                <a:lnTo>
                  <a:pt x="11211758" y="499286"/>
                </a:lnTo>
                <a:lnTo>
                  <a:pt x="11213648" y="505494"/>
                </a:lnTo>
                <a:lnTo>
                  <a:pt x="11215579" y="511206"/>
                </a:lnTo>
                <a:lnTo>
                  <a:pt x="11216933" y="517048"/>
                </a:lnTo>
                <a:lnTo>
                  <a:pt x="11217018" y="517416"/>
                </a:lnTo>
                <a:lnTo>
                  <a:pt x="11218909" y="523171"/>
                </a:lnTo>
                <a:lnTo>
                  <a:pt x="11221293" y="523171"/>
                </a:lnTo>
                <a:lnTo>
                  <a:pt x="11223676" y="523171"/>
                </a:lnTo>
                <a:lnTo>
                  <a:pt x="11226060" y="523171"/>
                </a:lnTo>
                <a:lnTo>
                  <a:pt x="11228937" y="523171"/>
                </a:lnTo>
                <a:lnTo>
                  <a:pt x="11228936" y="523167"/>
                </a:lnTo>
                <a:lnTo>
                  <a:pt x="11223223" y="505490"/>
                </a:lnTo>
                <a:lnTo>
                  <a:pt x="11217469" y="487319"/>
                </a:lnTo>
                <a:lnTo>
                  <a:pt x="11211757" y="469190"/>
                </a:lnTo>
                <a:lnTo>
                  <a:pt x="11206866" y="452756"/>
                </a:lnTo>
                <a:lnTo>
                  <a:pt x="11206497" y="451516"/>
                </a:lnTo>
                <a:lnTo>
                  <a:pt x="11206496" y="451512"/>
                </a:lnTo>
                <a:lnTo>
                  <a:pt x="11202674" y="451512"/>
                </a:lnTo>
                <a:lnTo>
                  <a:pt x="11198852" y="451512"/>
                </a:lnTo>
                <a:lnTo>
                  <a:pt x="11195523" y="451512"/>
                </a:lnTo>
                <a:close/>
                <a:moveTo>
                  <a:pt x="11240594" y="451512"/>
                </a:moveTo>
                <a:cubicBezTo>
                  <a:pt x="11240594" y="451512"/>
                  <a:pt x="11240594" y="451512"/>
                  <a:pt x="11240594" y="469190"/>
                </a:cubicBezTo>
                <a:cubicBezTo>
                  <a:pt x="11240594" y="469190"/>
                  <a:pt x="11240594" y="469190"/>
                  <a:pt x="11240594" y="487319"/>
                </a:cubicBezTo>
                <a:cubicBezTo>
                  <a:pt x="11240594" y="487319"/>
                  <a:pt x="11240594" y="487319"/>
                  <a:pt x="11240594" y="505490"/>
                </a:cubicBezTo>
                <a:cubicBezTo>
                  <a:pt x="11240594" y="505490"/>
                  <a:pt x="11240594" y="505490"/>
                  <a:pt x="11240594" y="523167"/>
                </a:cubicBezTo>
                <a:lnTo>
                  <a:pt x="11240595" y="523167"/>
                </a:lnTo>
                <a:lnTo>
                  <a:pt x="11240595" y="523171"/>
                </a:lnTo>
                <a:cubicBezTo>
                  <a:pt x="11240595" y="523171"/>
                  <a:pt x="11240595" y="523171"/>
                  <a:pt x="11242985" y="523171"/>
                </a:cubicBezTo>
                <a:cubicBezTo>
                  <a:pt x="11242985" y="523171"/>
                  <a:pt x="11242985" y="523171"/>
                  <a:pt x="11245375" y="523171"/>
                </a:cubicBezTo>
                <a:cubicBezTo>
                  <a:pt x="11245375" y="523171"/>
                  <a:pt x="11245375" y="523171"/>
                  <a:pt x="11247766" y="523171"/>
                </a:cubicBezTo>
                <a:cubicBezTo>
                  <a:pt x="11247766" y="523171"/>
                  <a:pt x="11247766" y="523171"/>
                  <a:pt x="11250156" y="523171"/>
                </a:cubicBezTo>
                <a:cubicBezTo>
                  <a:pt x="11250156" y="523171"/>
                  <a:pt x="11250156" y="523171"/>
                  <a:pt x="11250156" y="515031"/>
                </a:cubicBezTo>
                <a:cubicBezTo>
                  <a:pt x="11250156" y="515031"/>
                  <a:pt x="11250156" y="515031"/>
                  <a:pt x="11250156" y="507385"/>
                </a:cubicBezTo>
                <a:cubicBezTo>
                  <a:pt x="11250156" y="507385"/>
                  <a:pt x="11250156" y="507385"/>
                  <a:pt x="11250156" y="499286"/>
                </a:cubicBezTo>
                <a:cubicBezTo>
                  <a:pt x="11250156" y="499286"/>
                  <a:pt x="11250156" y="499286"/>
                  <a:pt x="11250156" y="491146"/>
                </a:cubicBezTo>
                <a:cubicBezTo>
                  <a:pt x="11250156" y="491146"/>
                  <a:pt x="11250156" y="491146"/>
                  <a:pt x="11254483" y="491146"/>
                </a:cubicBezTo>
                <a:cubicBezTo>
                  <a:pt x="11254483" y="491146"/>
                  <a:pt x="11254483" y="491146"/>
                  <a:pt x="11258315" y="491146"/>
                </a:cubicBezTo>
                <a:cubicBezTo>
                  <a:pt x="11258315" y="491146"/>
                  <a:pt x="11258315" y="491146"/>
                  <a:pt x="11262601" y="491146"/>
                </a:cubicBezTo>
                <a:cubicBezTo>
                  <a:pt x="11262601" y="491146"/>
                  <a:pt x="11262601" y="491146"/>
                  <a:pt x="11266434" y="491146"/>
                </a:cubicBezTo>
                <a:cubicBezTo>
                  <a:pt x="11270266" y="491146"/>
                  <a:pt x="11273646" y="490694"/>
                  <a:pt x="11276489" y="490201"/>
                </a:cubicBezTo>
                <a:cubicBezTo>
                  <a:pt x="11279374" y="489255"/>
                  <a:pt x="11281764" y="487816"/>
                  <a:pt x="11283660" y="485925"/>
                </a:cubicBezTo>
                <a:cubicBezTo>
                  <a:pt x="11285597" y="484486"/>
                  <a:pt x="11287039" y="482102"/>
                  <a:pt x="11287987" y="479677"/>
                </a:cubicBezTo>
                <a:cubicBezTo>
                  <a:pt x="11289429" y="477292"/>
                  <a:pt x="11289924" y="474456"/>
                  <a:pt x="11289924" y="471126"/>
                </a:cubicBezTo>
                <a:cubicBezTo>
                  <a:pt x="11289924" y="468248"/>
                  <a:pt x="11289429" y="465370"/>
                  <a:pt x="11288481" y="462493"/>
                </a:cubicBezTo>
                <a:lnTo>
                  <a:pt x="11288481" y="462492"/>
                </a:lnTo>
                <a:lnTo>
                  <a:pt x="11288480" y="462489"/>
                </a:lnTo>
                <a:cubicBezTo>
                  <a:pt x="11287491" y="460104"/>
                  <a:pt x="11286090" y="458213"/>
                  <a:pt x="11284153" y="456281"/>
                </a:cubicBezTo>
                <a:cubicBezTo>
                  <a:pt x="11281763" y="454842"/>
                  <a:pt x="11279373" y="453444"/>
                  <a:pt x="11276488" y="452458"/>
                </a:cubicBezTo>
                <a:cubicBezTo>
                  <a:pt x="11273645" y="452005"/>
                  <a:pt x="11270265" y="451512"/>
                  <a:pt x="11266433" y="451512"/>
                </a:cubicBezTo>
                <a:lnTo>
                  <a:pt x="11260210" y="451512"/>
                </a:lnTo>
                <a:cubicBezTo>
                  <a:pt x="11260210" y="451512"/>
                  <a:pt x="11260210" y="451512"/>
                  <a:pt x="11253534" y="451512"/>
                </a:cubicBezTo>
                <a:cubicBezTo>
                  <a:pt x="11253534" y="451512"/>
                  <a:pt x="11253534" y="451512"/>
                  <a:pt x="11247311" y="451512"/>
                </a:cubicBezTo>
                <a:cubicBezTo>
                  <a:pt x="11247311" y="451512"/>
                  <a:pt x="11247311" y="451512"/>
                  <a:pt x="11240594" y="451512"/>
                </a:cubicBezTo>
                <a:close/>
                <a:moveTo>
                  <a:pt x="11297406" y="451512"/>
                </a:moveTo>
                <a:lnTo>
                  <a:pt x="11297406" y="453444"/>
                </a:lnTo>
                <a:lnTo>
                  <a:pt x="11297406" y="455829"/>
                </a:lnTo>
                <a:lnTo>
                  <a:pt x="11297406" y="458213"/>
                </a:lnTo>
                <a:lnTo>
                  <a:pt x="11297406" y="460597"/>
                </a:lnTo>
                <a:lnTo>
                  <a:pt x="11297407" y="460597"/>
                </a:lnTo>
                <a:lnTo>
                  <a:pt x="11297407" y="460601"/>
                </a:lnTo>
                <a:lnTo>
                  <a:pt x="11302641" y="460601"/>
                </a:lnTo>
                <a:lnTo>
                  <a:pt x="11307463" y="460601"/>
                </a:lnTo>
                <a:lnTo>
                  <a:pt x="11312696" y="460601"/>
                </a:lnTo>
                <a:lnTo>
                  <a:pt x="11317971" y="460601"/>
                </a:lnTo>
                <a:lnTo>
                  <a:pt x="11317971" y="476342"/>
                </a:lnTo>
                <a:lnTo>
                  <a:pt x="11317971" y="491635"/>
                </a:lnTo>
                <a:lnTo>
                  <a:pt x="11317971" y="507381"/>
                </a:lnTo>
                <a:lnTo>
                  <a:pt x="11317971" y="523167"/>
                </a:lnTo>
                <a:lnTo>
                  <a:pt x="11317972" y="523167"/>
                </a:lnTo>
                <a:lnTo>
                  <a:pt x="11317972" y="523171"/>
                </a:lnTo>
                <a:lnTo>
                  <a:pt x="11320362" y="523171"/>
                </a:lnTo>
                <a:lnTo>
                  <a:pt x="11322752" y="523171"/>
                </a:lnTo>
                <a:lnTo>
                  <a:pt x="11325142" y="523171"/>
                </a:lnTo>
                <a:lnTo>
                  <a:pt x="11327533" y="523171"/>
                </a:lnTo>
                <a:lnTo>
                  <a:pt x="11327533" y="507385"/>
                </a:lnTo>
                <a:lnTo>
                  <a:pt x="11327533" y="491639"/>
                </a:lnTo>
                <a:lnTo>
                  <a:pt x="11327533" y="476346"/>
                </a:lnTo>
                <a:lnTo>
                  <a:pt x="11327533" y="460601"/>
                </a:lnTo>
                <a:lnTo>
                  <a:pt x="11332354" y="460601"/>
                </a:lnTo>
                <a:lnTo>
                  <a:pt x="11337629" y="460601"/>
                </a:lnTo>
                <a:lnTo>
                  <a:pt x="11342863" y="460601"/>
                </a:lnTo>
                <a:lnTo>
                  <a:pt x="11347644" y="460601"/>
                </a:lnTo>
                <a:lnTo>
                  <a:pt x="11347644" y="458217"/>
                </a:lnTo>
                <a:lnTo>
                  <a:pt x="11347644" y="455833"/>
                </a:lnTo>
                <a:lnTo>
                  <a:pt x="11347644" y="453448"/>
                </a:lnTo>
                <a:lnTo>
                  <a:pt x="11347644" y="451516"/>
                </a:lnTo>
                <a:lnTo>
                  <a:pt x="11347643" y="451516"/>
                </a:lnTo>
                <a:lnTo>
                  <a:pt x="11347643" y="451512"/>
                </a:lnTo>
                <a:lnTo>
                  <a:pt x="11335197" y="451512"/>
                </a:lnTo>
                <a:lnTo>
                  <a:pt x="11322751" y="451512"/>
                </a:lnTo>
                <a:lnTo>
                  <a:pt x="11309852" y="451512"/>
                </a:lnTo>
                <a:close/>
                <a:moveTo>
                  <a:pt x="11369250" y="451512"/>
                </a:moveTo>
                <a:lnTo>
                  <a:pt x="11363529" y="469189"/>
                </a:lnTo>
                <a:lnTo>
                  <a:pt x="11358261" y="487319"/>
                </a:lnTo>
                <a:lnTo>
                  <a:pt x="11352498" y="505489"/>
                </a:lnTo>
                <a:lnTo>
                  <a:pt x="11346777" y="523167"/>
                </a:lnTo>
                <a:lnTo>
                  <a:pt x="11346779" y="523167"/>
                </a:lnTo>
                <a:lnTo>
                  <a:pt x="11346778" y="523171"/>
                </a:lnTo>
                <a:lnTo>
                  <a:pt x="11349165" y="523171"/>
                </a:lnTo>
                <a:lnTo>
                  <a:pt x="11351553" y="523171"/>
                </a:lnTo>
                <a:lnTo>
                  <a:pt x="11353940" y="523171"/>
                </a:lnTo>
                <a:lnTo>
                  <a:pt x="11356327" y="523171"/>
                </a:lnTo>
                <a:lnTo>
                  <a:pt x="11358262" y="517415"/>
                </a:lnTo>
                <a:lnTo>
                  <a:pt x="11360155" y="511208"/>
                </a:lnTo>
                <a:lnTo>
                  <a:pt x="11362090" y="505493"/>
                </a:lnTo>
                <a:lnTo>
                  <a:pt x="11363983" y="499286"/>
                </a:lnTo>
                <a:lnTo>
                  <a:pt x="11370198" y="499286"/>
                </a:lnTo>
                <a:lnTo>
                  <a:pt x="11376454" y="499286"/>
                </a:lnTo>
                <a:lnTo>
                  <a:pt x="11383122" y="499286"/>
                </a:lnTo>
                <a:lnTo>
                  <a:pt x="11389338" y="499286"/>
                </a:lnTo>
                <a:lnTo>
                  <a:pt x="11390873" y="504212"/>
                </a:lnTo>
                <a:lnTo>
                  <a:pt x="11391271" y="505489"/>
                </a:lnTo>
                <a:lnTo>
                  <a:pt x="11391272" y="505491"/>
                </a:lnTo>
                <a:lnTo>
                  <a:pt x="11391272" y="505493"/>
                </a:lnTo>
                <a:lnTo>
                  <a:pt x="11393166" y="511208"/>
                </a:lnTo>
                <a:lnTo>
                  <a:pt x="11393362" y="512053"/>
                </a:lnTo>
                <a:lnTo>
                  <a:pt x="11394605" y="517411"/>
                </a:lnTo>
                <a:lnTo>
                  <a:pt x="11394605" y="517412"/>
                </a:lnTo>
                <a:lnTo>
                  <a:pt x="11394606" y="517415"/>
                </a:lnTo>
                <a:lnTo>
                  <a:pt x="11396500" y="523171"/>
                </a:lnTo>
                <a:lnTo>
                  <a:pt x="11398928" y="523171"/>
                </a:lnTo>
                <a:lnTo>
                  <a:pt x="11401315" y="523171"/>
                </a:lnTo>
                <a:lnTo>
                  <a:pt x="11403703" y="523171"/>
                </a:lnTo>
                <a:lnTo>
                  <a:pt x="11406090" y="523171"/>
                </a:lnTo>
                <a:lnTo>
                  <a:pt x="11406089" y="523167"/>
                </a:lnTo>
                <a:lnTo>
                  <a:pt x="11402048" y="509609"/>
                </a:lnTo>
                <a:lnTo>
                  <a:pt x="11400821" y="505493"/>
                </a:lnTo>
                <a:lnTo>
                  <a:pt x="11400103" y="503211"/>
                </a:lnTo>
                <a:lnTo>
                  <a:pt x="11395099" y="487319"/>
                </a:lnTo>
                <a:lnTo>
                  <a:pt x="11389337" y="469189"/>
                </a:lnTo>
                <a:lnTo>
                  <a:pt x="11383615" y="451512"/>
                </a:lnTo>
                <a:lnTo>
                  <a:pt x="11380281" y="451512"/>
                </a:lnTo>
                <a:lnTo>
                  <a:pt x="11376453" y="451512"/>
                </a:lnTo>
                <a:lnTo>
                  <a:pt x="11373078" y="451512"/>
                </a:lnTo>
                <a:close/>
                <a:moveTo>
                  <a:pt x="11405041" y="451512"/>
                </a:moveTo>
                <a:lnTo>
                  <a:pt x="11405041" y="453444"/>
                </a:lnTo>
                <a:lnTo>
                  <a:pt x="11405041" y="455828"/>
                </a:lnTo>
                <a:lnTo>
                  <a:pt x="11405041" y="458213"/>
                </a:lnTo>
                <a:lnTo>
                  <a:pt x="11405041" y="460597"/>
                </a:lnTo>
                <a:lnTo>
                  <a:pt x="11405042" y="460597"/>
                </a:lnTo>
                <a:lnTo>
                  <a:pt x="11405042" y="460601"/>
                </a:lnTo>
                <a:lnTo>
                  <a:pt x="11410303" y="460601"/>
                </a:lnTo>
                <a:lnTo>
                  <a:pt x="11415072" y="460601"/>
                </a:lnTo>
                <a:lnTo>
                  <a:pt x="11420292" y="460601"/>
                </a:lnTo>
                <a:lnTo>
                  <a:pt x="11425552" y="460601"/>
                </a:lnTo>
                <a:lnTo>
                  <a:pt x="11425552" y="476342"/>
                </a:lnTo>
                <a:lnTo>
                  <a:pt x="11425552" y="491635"/>
                </a:lnTo>
                <a:lnTo>
                  <a:pt x="11425552" y="507380"/>
                </a:lnTo>
                <a:lnTo>
                  <a:pt x="11425552" y="523167"/>
                </a:lnTo>
                <a:lnTo>
                  <a:pt x="11425553" y="523167"/>
                </a:lnTo>
                <a:lnTo>
                  <a:pt x="11425553" y="523171"/>
                </a:lnTo>
                <a:lnTo>
                  <a:pt x="11427937" y="523171"/>
                </a:lnTo>
                <a:lnTo>
                  <a:pt x="11430321" y="523171"/>
                </a:lnTo>
                <a:lnTo>
                  <a:pt x="11432705" y="523171"/>
                </a:lnTo>
                <a:lnTo>
                  <a:pt x="11435131" y="523171"/>
                </a:lnTo>
                <a:lnTo>
                  <a:pt x="11435131" y="507384"/>
                </a:lnTo>
                <a:lnTo>
                  <a:pt x="11435131" y="491639"/>
                </a:lnTo>
                <a:lnTo>
                  <a:pt x="11435131" y="476346"/>
                </a:lnTo>
                <a:lnTo>
                  <a:pt x="11435131" y="460601"/>
                </a:lnTo>
                <a:lnTo>
                  <a:pt x="11439899" y="460601"/>
                </a:lnTo>
                <a:lnTo>
                  <a:pt x="11445160" y="460601"/>
                </a:lnTo>
                <a:lnTo>
                  <a:pt x="11450380" y="460601"/>
                </a:lnTo>
                <a:lnTo>
                  <a:pt x="11455642" y="460601"/>
                </a:lnTo>
                <a:lnTo>
                  <a:pt x="11455642" y="458217"/>
                </a:lnTo>
                <a:lnTo>
                  <a:pt x="11455642" y="455832"/>
                </a:lnTo>
                <a:lnTo>
                  <a:pt x="11455642" y="453448"/>
                </a:lnTo>
                <a:lnTo>
                  <a:pt x="11455642" y="451516"/>
                </a:lnTo>
                <a:lnTo>
                  <a:pt x="11455641" y="451516"/>
                </a:lnTo>
                <a:lnTo>
                  <a:pt x="11455641" y="451512"/>
                </a:lnTo>
                <a:lnTo>
                  <a:pt x="11442734" y="451512"/>
                </a:lnTo>
                <a:lnTo>
                  <a:pt x="11430320" y="451512"/>
                </a:lnTo>
                <a:lnTo>
                  <a:pt x="11417455" y="451512"/>
                </a:lnTo>
                <a:close/>
                <a:moveTo>
                  <a:pt x="11467661" y="451512"/>
                </a:moveTo>
                <a:lnTo>
                  <a:pt x="11467661" y="469189"/>
                </a:lnTo>
                <a:lnTo>
                  <a:pt x="11467661" y="487319"/>
                </a:lnTo>
                <a:lnTo>
                  <a:pt x="11467661" y="505489"/>
                </a:lnTo>
                <a:lnTo>
                  <a:pt x="11467661" y="523166"/>
                </a:lnTo>
                <a:lnTo>
                  <a:pt x="11467662" y="523166"/>
                </a:lnTo>
                <a:lnTo>
                  <a:pt x="11467662" y="523170"/>
                </a:lnTo>
                <a:lnTo>
                  <a:pt x="11470057" y="523170"/>
                </a:lnTo>
                <a:lnTo>
                  <a:pt x="11472451" y="523170"/>
                </a:lnTo>
                <a:lnTo>
                  <a:pt x="11474846" y="523170"/>
                </a:lnTo>
                <a:lnTo>
                  <a:pt x="11477241" y="523170"/>
                </a:lnTo>
                <a:lnTo>
                  <a:pt x="11477241" y="505493"/>
                </a:lnTo>
                <a:lnTo>
                  <a:pt x="11477241" y="487322"/>
                </a:lnTo>
                <a:lnTo>
                  <a:pt x="11477241" y="469193"/>
                </a:lnTo>
                <a:lnTo>
                  <a:pt x="11477241" y="451516"/>
                </a:lnTo>
                <a:lnTo>
                  <a:pt x="11477240" y="451516"/>
                </a:lnTo>
                <a:lnTo>
                  <a:pt x="11477240" y="451512"/>
                </a:lnTo>
                <a:lnTo>
                  <a:pt x="11474845" y="451512"/>
                </a:lnTo>
                <a:lnTo>
                  <a:pt x="11472450" y="451512"/>
                </a:lnTo>
                <a:lnTo>
                  <a:pt x="11470056" y="451512"/>
                </a:lnTo>
                <a:close/>
                <a:moveTo>
                  <a:pt x="11560049" y="451511"/>
                </a:moveTo>
                <a:lnTo>
                  <a:pt x="11560049" y="469189"/>
                </a:lnTo>
                <a:lnTo>
                  <a:pt x="11560049" y="487318"/>
                </a:lnTo>
                <a:lnTo>
                  <a:pt x="11560049" y="505489"/>
                </a:lnTo>
                <a:lnTo>
                  <a:pt x="11560049" y="523166"/>
                </a:lnTo>
                <a:lnTo>
                  <a:pt x="11560050" y="523166"/>
                </a:lnTo>
                <a:lnTo>
                  <a:pt x="11560050" y="523170"/>
                </a:lnTo>
                <a:lnTo>
                  <a:pt x="11562438" y="523170"/>
                </a:lnTo>
                <a:lnTo>
                  <a:pt x="11564825" y="523170"/>
                </a:lnTo>
                <a:lnTo>
                  <a:pt x="11567213" y="523170"/>
                </a:lnTo>
                <a:lnTo>
                  <a:pt x="11569600" y="523170"/>
                </a:lnTo>
                <a:lnTo>
                  <a:pt x="11569600" y="509768"/>
                </a:lnTo>
                <a:lnTo>
                  <a:pt x="11569600" y="496408"/>
                </a:lnTo>
                <a:lnTo>
                  <a:pt x="11569600" y="482554"/>
                </a:lnTo>
                <a:lnTo>
                  <a:pt x="11569600" y="469193"/>
                </a:lnTo>
                <a:lnTo>
                  <a:pt x="11578697" y="482554"/>
                </a:lnTo>
                <a:lnTo>
                  <a:pt x="11587301" y="496408"/>
                </a:lnTo>
                <a:lnTo>
                  <a:pt x="11595904" y="509768"/>
                </a:lnTo>
                <a:lnTo>
                  <a:pt x="11605002" y="523170"/>
                </a:lnTo>
                <a:lnTo>
                  <a:pt x="11606895" y="523170"/>
                </a:lnTo>
                <a:lnTo>
                  <a:pt x="11609324" y="523170"/>
                </a:lnTo>
                <a:lnTo>
                  <a:pt x="11611711" y="523170"/>
                </a:lnTo>
                <a:lnTo>
                  <a:pt x="11614099" y="523170"/>
                </a:lnTo>
                <a:lnTo>
                  <a:pt x="11614099" y="505493"/>
                </a:lnTo>
                <a:lnTo>
                  <a:pt x="11614099" y="487322"/>
                </a:lnTo>
                <a:lnTo>
                  <a:pt x="11614099" y="469193"/>
                </a:lnTo>
                <a:lnTo>
                  <a:pt x="11614099" y="451515"/>
                </a:lnTo>
                <a:lnTo>
                  <a:pt x="11614098" y="451515"/>
                </a:lnTo>
                <a:lnTo>
                  <a:pt x="11614098" y="451511"/>
                </a:lnTo>
                <a:lnTo>
                  <a:pt x="11611710" y="451511"/>
                </a:lnTo>
                <a:lnTo>
                  <a:pt x="11609323" y="451511"/>
                </a:lnTo>
                <a:lnTo>
                  <a:pt x="11606894" y="451511"/>
                </a:lnTo>
                <a:lnTo>
                  <a:pt x="11604507" y="451511"/>
                </a:lnTo>
                <a:lnTo>
                  <a:pt x="11604507" y="464913"/>
                </a:lnTo>
                <a:lnTo>
                  <a:pt x="11604507" y="478274"/>
                </a:lnTo>
                <a:lnTo>
                  <a:pt x="11604507" y="492128"/>
                </a:lnTo>
                <a:lnTo>
                  <a:pt x="11604507" y="505489"/>
                </a:lnTo>
                <a:lnTo>
                  <a:pt x="11604054" y="505489"/>
                </a:lnTo>
                <a:lnTo>
                  <a:pt x="11595409" y="492128"/>
                </a:lnTo>
                <a:lnTo>
                  <a:pt x="11586353" y="478274"/>
                </a:lnTo>
                <a:lnTo>
                  <a:pt x="11577750" y="464913"/>
                </a:lnTo>
                <a:lnTo>
                  <a:pt x="11569146" y="451511"/>
                </a:lnTo>
                <a:lnTo>
                  <a:pt x="11566718" y="451511"/>
                </a:lnTo>
                <a:lnTo>
                  <a:pt x="11564330" y="451511"/>
                </a:lnTo>
                <a:lnTo>
                  <a:pt x="11562437" y="451511"/>
                </a:lnTo>
                <a:close/>
                <a:moveTo>
                  <a:pt x="11518307" y="450059"/>
                </a:moveTo>
                <a:cubicBezTo>
                  <a:pt x="11514023" y="450059"/>
                  <a:pt x="11510192" y="450553"/>
                  <a:pt x="11506814" y="451499"/>
                </a:cubicBezTo>
                <a:cubicBezTo>
                  <a:pt x="11503477" y="452938"/>
                  <a:pt x="11500594" y="454378"/>
                  <a:pt x="11498699" y="456763"/>
                </a:cubicBezTo>
                <a:cubicBezTo>
                  <a:pt x="11496309" y="459148"/>
                  <a:pt x="11494868" y="462027"/>
                  <a:pt x="11493426" y="465358"/>
                </a:cubicBezTo>
                <a:cubicBezTo>
                  <a:pt x="11492478" y="468237"/>
                  <a:pt x="11491984" y="472061"/>
                  <a:pt x="11491984" y="476338"/>
                </a:cubicBezTo>
                <a:lnTo>
                  <a:pt x="11491984" y="481602"/>
                </a:lnTo>
                <a:cubicBezTo>
                  <a:pt x="11491984" y="481602"/>
                  <a:pt x="11491984" y="481602"/>
                  <a:pt x="11491984" y="486866"/>
                </a:cubicBezTo>
                <a:cubicBezTo>
                  <a:pt x="11491984" y="486866"/>
                  <a:pt x="11491984" y="486866"/>
                  <a:pt x="11491984" y="492130"/>
                </a:cubicBezTo>
                <a:cubicBezTo>
                  <a:pt x="11491984" y="492130"/>
                  <a:pt x="11491984" y="492130"/>
                  <a:pt x="11491984" y="497394"/>
                </a:cubicBezTo>
                <a:cubicBezTo>
                  <a:pt x="11491984" y="502617"/>
                  <a:pt x="11492931" y="507387"/>
                  <a:pt x="11494373" y="510759"/>
                </a:cubicBezTo>
                <a:lnTo>
                  <a:pt x="11494373" y="510760"/>
                </a:lnTo>
                <a:lnTo>
                  <a:pt x="11494374" y="510763"/>
                </a:lnTo>
                <a:cubicBezTo>
                  <a:pt x="11495816" y="514588"/>
                  <a:pt x="11497711" y="516973"/>
                  <a:pt x="11500595" y="519358"/>
                </a:cubicBezTo>
                <a:cubicBezTo>
                  <a:pt x="11502984" y="521250"/>
                  <a:pt x="11505868" y="522689"/>
                  <a:pt x="11509204" y="523635"/>
                </a:cubicBezTo>
                <a:cubicBezTo>
                  <a:pt x="11512088" y="524622"/>
                  <a:pt x="11515466" y="524622"/>
                  <a:pt x="11518308" y="524622"/>
                </a:cubicBezTo>
                <a:cubicBezTo>
                  <a:pt x="11521645" y="524622"/>
                  <a:pt x="11525023" y="524622"/>
                  <a:pt x="11527865" y="523635"/>
                </a:cubicBezTo>
                <a:cubicBezTo>
                  <a:pt x="11531243" y="522689"/>
                  <a:pt x="11534086" y="521250"/>
                  <a:pt x="11536516" y="519358"/>
                </a:cubicBezTo>
                <a:cubicBezTo>
                  <a:pt x="11538905" y="516973"/>
                  <a:pt x="11541295" y="514588"/>
                  <a:pt x="11542737" y="510763"/>
                </a:cubicBezTo>
                <a:cubicBezTo>
                  <a:pt x="11544178" y="507391"/>
                  <a:pt x="11545126" y="502621"/>
                  <a:pt x="11545126" y="497398"/>
                </a:cubicBezTo>
                <a:cubicBezTo>
                  <a:pt x="11545126" y="497398"/>
                  <a:pt x="11545126" y="497398"/>
                  <a:pt x="11545126" y="492134"/>
                </a:cubicBezTo>
                <a:cubicBezTo>
                  <a:pt x="11545126" y="492134"/>
                  <a:pt x="11545126" y="492134"/>
                  <a:pt x="11545126" y="486870"/>
                </a:cubicBezTo>
                <a:cubicBezTo>
                  <a:pt x="11545126" y="486870"/>
                  <a:pt x="11545126" y="486870"/>
                  <a:pt x="11545126" y="481606"/>
                </a:cubicBezTo>
                <a:cubicBezTo>
                  <a:pt x="11545126" y="481606"/>
                  <a:pt x="11545126" y="481606"/>
                  <a:pt x="11545126" y="476342"/>
                </a:cubicBezTo>
                <a:cubicBezTo>
                  <a:pt x="11545126" y="472065"/>
                  <a:pt x="11544178" y="468241"/>
                  <a:pt x="11543190" y="465362"/>
                </a:cubicBezTo>
                <a:lnTo>
                  <a:pt x="11543190" y="465361"/>
                </a:lnTo>
                <a:lnTo>
                  <a:pt x="11543189" y="465358"/>
                </a:lnTo>
                <a:cubicBezTo>
                  <a:pt x="11542241" y="462027"/>
                  <a:pt x="11540346" y="459148"/>
                  <a:pt x="11538410" y="456763"/>
                </a:cubicBezTo>
                <a:cubicBezTo>
                  <a:pt x="11536021" y="454378"/>
                  <a:pt x="11533137" y="452938"/>
                  <a:pt x="11529800" y="451499"/>
                </a:cubicBezTo>
                <a:cubicBezTo>
                  <a:pt x="11526917" y="450553"/>
                  <a:pt x="11523086" y="450059"/>
                  <a:pt x="11518307" y="450059"/>
                </a:cubicBezTo>
                <a:close/>
                <a:moveTo>
                  <a:pt x="10637376" y="448609"/>
                </a:moveTo>
                <a:lnTo>
                  <a:pt x="10638605" y="456431"/>
                </a:lnTo>
                <a:cubicBezTo>
                  <a:pt x="10638781" y="457549"/>
                  <a:pt x="10638781" y="457549"/>
                  <a:pt x="10638781" y="457549"/>
                </a:cubicBezTo>
                <a:cubicBezTo>
                  <a:pt x="10639718" y="466962"/>
                  <a:pt x="10639718" y="466962"/>
                  <a:pt x="10639718" y="466962"/>
                </a:cubicBezTo>
                <a:cubicBezTo>
                  <a:pt x="10641144" y="475927"/>
                  <a:pt x="10641144" y="475927"/>
                  <a:pt x="10641144" y="475927"/>
                </a:cubicBezTo>
                <a:cubicBezTo>
                  <a:pt x="10642081" y="485340"/>
                  <a:pt x="10642081" y="485340"/>
                  <a:pt x="10642081" y="485340"/>
                </a:cubicBezTo>
                <a:cubicBezTo>
                  <a:pt x="10643487" y="494263"/>
                  <a:pt x="10643487" y="494263"/>
                  <a:pt x="10643487" y="494263"/>
                </a:cubicBezTo>
                <a:cubicBezTo>
                  <a:pt x="10644893" y="503675"/>
                  <a:pt x="10644893" y="503675"/>
                  <a:pt x="10644893" y="503675"/>
                </a:cubicBezTo>
                <a:cubicBezTo>
                  <a:pt x="10645851" y="513088"/>
                  <a:pt x="10645851" y="513088"/>
                  <a:pt x="10645851" y="513088"/>
                </a:cubicBezTo>
                <a:cubicBezTo>
                  <a:pt x="10647256" y="522032"/>
                  <a:pt x="10647256" y="522032"/>
                  <a:pt x="10647256" y="522032"/>
                </a:cubicBezTo>
                <a:lnTo>
                  <a:pt x="10637375" y="516857"/>
                </a:lnTo>
                <a:cubicBezTo>
                  <a:pt x="10627494" y="512151"/>
                  <a:pt x="10627494" y="512151"/>
                  <a:pt x="10627494" y="512151"/>
                </a:cubicBezTo>
                <a:cubicBezTo>
                  <a:pt x="10618081" y="506976"/>
                  <a:pt x="10618081" y="506976"/>
                  <a:pt x="10618081" y="506976"/>
                </a:cubicBezTo>
                <a:cubicBezTo>
                  <a:pt x="10608199" y="502270"/>
                  <a:pt x="10608199" y="502270"/>
                  <a:pt x="10608199" y="502270"/>
                </a:cubicBezTo>
                <a:cubicBezTo>
                  <a:pt x="10598786" y="497095"/>
                  <a:pt x="10598786" y="497095"/>
                  <a:pt x="10598786" y="497095"/>
                </a:cubicBezTo>
                <a:cubicBezTo>
                  <a:pt x="10588884" y="491920"/>
                  <a:pt x="10588884" y="491920"/>
                  <a:pt x="10588884" y="491920"/>
                </a:cubicBezTo>
                <a:cubicBezTo>
                  <a:pt x="10579002" y="487214"/>
                  <a:pt x="10579002" y="487214"/>
                  <a:pt x="10579002" y="487214"/>
                </a:cubicBezTo>
                <a:cubicBezTo>
                  <a:pt x="10574296" y="484626"/>
                  <a:pt x="10571942" y="483333"/>
                  <a:pt x="10570766" y="482686"/>
                </a:cubicBezTo>
                <a:lnTo>
                  <a:pt x="10569593" y="482041"/>
                </a:lnTo>
                <a:lnTo>
                  <a:pt x="10578066" y="477805"/>
                </a:lnTo>
                <a:cubicBezTo>
                  <a:pt x="10586542" y="473546"/>
                  <a:pt x="10586542" y="473546"/>
                  <a:pt x="10586542" y="473546"/>
                </a:cubicBezTo>
                <a:cubicBezTo>
                  <a:pt x="10595018" y="469329"/>
                  <a:pt x="10595018" y="469329"/>
                  <a:pt x="10595018" y="469329"/>
                </a:cubicBezTo>
                <a:cubicBezTo>
                  <a:pt x="10603472" y="465092"/>
                  <a:pt x="10603472" y="465092"/>
                  <a:pt x="10603472" y="465092"/>
                </a:cubicBezTo>
                <a:cubicBezTo>
                  <a:pt x="10611948" y="461322"/>
                  <a:pt x="10611948" y="461322"/>
                  <a:pt x="10611948" y="461322"/>
                </a:cubicBezTo>
                <a:cubicBezTo>
                  <a:pt x="10620424" y="457084"/>
                  <a:pt x="10620424" y="457084"/>
                  <a:pt x="10620424" y="457084"/>
                </a:cubicBezTo>
                <a:cubicBezTo>
                  <a:pt x="10628900" y="452847"/>
                  <a:pt x="10628900" y="452847"/>
                  <a:pt x="10628900" y="452847"/>
                </a:cubicBezTo>
                <a:close/>
                <a:moveTo>
                  <a:pt x="10640677" y="448609"/>
                </a:moveTo>
                <a:cubicBezTo>
                  <a:pt x="10650090" y="451910"/>
                  <a:pt x="10650090" y="451910"/>
                  <a:pt x="10650090" y="451910"/>
                </a:cubicBezTo>
                <a:cubicBezTo>
                  <a:pt x="10659034" y="455210"/>
                  <a:pt x="10659034" y="455210"/>
                  <a:pt x="10659034" y="455210"/>
                </a:cubicBezTo>
                <a:cubicBezTo>
                  <a:pt x="10668447" y="458490"/>
                  <a:pt x="10668447" y="458490"/>
                  <a:pt x="10668447" y="458490"/>
                </a:cubicBezTo>
                <a:cubicBezTo>
                  <a:pt x="10677370" y="461791"/>
                  <a:pt x="10677370" y="461791"/>
                  <a:pt x="10677370" y="461791"/>
                </a:cubicBezTo>
                <a:cubicBezTo>
                  <a:pt x="10686783" y="465092"/>
                  <a:pt x="10686783" y="465092"/>
                  <a:pt x="10686783" y="465092"/>
                </a:cubicBezTo>
                <a:cubicBezTo>
                  <a:pt x="10696175" y="468392"/>
                  <a:pt x="10696175" y="468392"/>
                  <a:pt x="10696175" y="468392"/>
                </a:cubicBezTo>
                <a:cubicBezTo>
                  <a:pt x="10705140" y="471672"/>
                  <a:pt x="10705140" y="471672"/>
                  <a:pt x="10705140" y="471672"/>
                </a:cubicBezTo>
                <a:cubicBezTo>
                  <a:pt x="10709847" y="473322"/>
                  <a:pt x="10712200" y="474148"/>
                  <a:pt x="10713376" y="474560"/>
                </a:cubicBezTo>
                <a:lnTo>
                  <a:pt x="10714549" y="474971"/>
                </a:lnTo>
                <a:lnTo>
                  <a:pt x="10707546" y="480317"/>
                </a:lnTo>
                <a:cubicBezTo>
                  <a:pt x="10706545" y="481081"/>
                  <a:pt x="10706545" y="481081"/>
                  <a:pt x="10706545" y="481081"/>
                </a:cubicBezTo>
                <a:cubicBezTo>
                  <a:pt x="10698559" y="486724"/>
                  <a:pt x="10698559" y="486724"/>
                  <a:pt x="10698559" y="486724"/>
                </a:cubicBezTo>
                <a:cubicBezTo>
                  <a:pt x="10690530" y="492857"/>
                  <a:pt x="10690530" y="492857"/>
                  <a:pt x="10690530" y="492857"/>
                </a:cubicBezTo>
                <a:cubicBezTo>
                  <a:pt x="10682565" y="498522"/>
                  <a:pt x="10682565" y="498522"/>
                  <a:pt x="10682565" y="498522"/>
                </a:cubicBezTo>
                <a:cubicBezTo>
                  <a:pt x="10674558" y="504634"/>
                  <a:pt x="10674558" y="504634"/>
                  <a:pt x="10674558" y="504634"/>
                </a:cubicBezTo>
                <a:cubicBezTo>
                  <a:pt x="10666551" y="510277"/>
                  <a:pt x="10666551" y="510277"/>
                  <a:pt x="10666551" y="510277"/>
                </a:cubicBezTo>
                <a:cubicBezTo>
                  <a:pt x="10658543" y="515920"/>
                  <a:pt x="10658543" y="515920"/>
                  <a:pt x="10658543" y="515920"/>
                </a:cubicBezTo>
                <a:lnTo>
                  <a:pt x="10650557" y="522032"/>
                </a:lnTo>
                <a:lnTo>
                  <a:pt x="10649309" y="513800"/>
                </a:lnTo>
                <a:cubicBezTo>
                  <a:pt x="10649131" y="512624"/>
                  <a:pt x="10649131" y="512624"/>
                  <a:pt x="10649131" y="512624"/>
                </a:cubicBezTo>
                <a:cubicBezTo>
                  <a:pt x="10648194" y="503679"/>
                  <a:pt x="10648194" y="503679"/>
                  <a:pt x="10648194" y="503679"/>
                </a:cubicBezTo>
                <a:cubicBezTo>
                  <a:pt x="10646789" y="494267"/>
                  <a:pt x="10646789" y="494267"/>
                  <a:pt x="10646789" y="494267"/>
                </a:cubicBezTo>
                <a:cubicBezTo>
                  <a:pt x="10645362" y="485344"/>
                  <a:pt x="10645362" y="485344"/>
                  <a:pt x="10645362" y="485344"/>
                </a:cubicBezTo>
                <a:cubicBezTo>
                  <a:pt x="10644425" y="475931"/>
                  <a:pt x="10644425" y="475931"/>
                  <a:pt x="10644425" y="475931"/>
                </a:cubicBezTo>
                <a:cubicBezTo>
                  <a:pt x="10643019" y="466966"/>
                  <a:pt x="10643019" y="466966"/>
                  <a:pt x="10643019" y="466966"/>
                </a:cubicBezTo>
                <a:cubicBezTo>
                  <a:pt x="10642082" y="457553"/>
                  <a:pt x="10642082" y="457553"/>
                  <a:pt x="10642082" y="457553"/>
                </a:cubicBezTo>
                <a:cubicBezTo>
                  <a:pt x="10640677" y="448609"/>
                  <a:pt x="10640677" y="448609"/>
                  <a:pt x="10640677" y="448609"/>
                </a:cubicBezTo>
                <a:close/>
                <a:moveTo>
                  <a:pt x="10894817" y="434030"/>
                </a:moveTo>
                <a:lnTo>
                  <a:pt x="10890608" y="442024"/>
                </a:lnTo>
                <a:cubicBezTo>
                  <a:pt x="10886349" y="450031"/>
                  <a:pt x="10886349" y="450031"/>
                  <a:pt x="10886349" y="450031"/>
                </a:cubicBezTo>
                <a:cubicBezTo>
                  <a:pt x="10882132" y="458017"/>
                  <a:pt x="10882132" y="458017"/>
                  <a:pt x="10882132" y="458017"/>
                </a:cubicBezTo>
                <a:cubicBezTo>
                  <a:pt x="10877894" y="466025"/>
                  <a:pt x="10877894" y="466025"/>
                  <a:pt x="10877894" y="466025"/>
                </a:cubicBezTo>
                <a:cubicBezTo>
                  <a:pt x="10874125" y="474032"/>
                  <a:pt x="10874125" y="474032"/>
                  <a:pt x="10874125" y="474032"/>
                </a:cubicBezTo>
                <a:cubicBezTo>
                  <a:pt x="10869887" y="482039"/>
                  <a:pt x="10869887" y="482039"/>
                  <a:pt x="10869887" y="482039"/>
                </a:cubicBezTo>
                <a:cubicBezTo>
                  <a:pt x="10865649" y="490025"/>
                  <a:pt x="10865649" y="490025"/>
                  <a:pt x="10865649" y="490025"/>
                </a:cubicBezTo>
                <a:cubicBezTo>
                  <a:pt x="10863530" y="494028"/>
                  <a:pt x="10862470" y="496030"/>
                  <a:pt x="10861941" y="497031"/>
                </a:cubicBezTo>
                <a:lnTo>
                  <a:pt x="10861413" y="498028"/>
                </a:lnTo>
                <a:lnTo>
                  <a:pt x="10861880" y="494756"/>
                </a:lnTo>
                <a:cubicBezTo>
                  <a:pt x="10862370" y="491924"/>
                  <a:pt x="10862370" y="491924"/>
                  <a:pt x="10862370" y="491924"/>
                </a:cubicBezTo>
                <a:cubicBezTo>
                  <a:pt x="10862817" y="488623"/>
                  <a:pt x="10862817" y="488623"/>
                  <a:pt x="10862817" y="488623"/>
                </a:cubicBezTo>
                <a:cubicBezTo>
                  <a:pt x="10863286" y="485344"/>
                  <a:pt x="10863286" y="485344"/>
                  <a:pt x="10863286" y="485344"/>
                </a:cubicBezTo>
                <a:cubicBezTo>
                  <a:pt x="10864244" y="482043"/>
                  <a:pt x="10864244" y="482043"/>
                  <a:pt x="10864244" y="482043"/>
                </a:cubicBezTo>
                <a:cubicBezTo>
                  <a:pt x="10864713" y="479211"/>
                  <a:pt x="10864713" y="479211"/>
                  <a:pt x="10864713" y="479211"/>
                </a:cubicBezTo>
                <a:cubicBezTo>
                  <a:pt x="10865181" y="475931"/>
                  <a:pt x="10865181" y="475931"/>
                  <a:pt x="10865181" y="475931"/>
                </a:cubicBezTo>
                <a:cubicBezTo>
                  <a:pt x="10865650" y="472630"/>
                  <a:pt x="10865650" y="472630"/>
                  <a:pt x="10865650" y="472630"/>
                </a:cubicBezTo>
                <a:cubicBezTo>
                  <a:pt x="10866118" y="472630"/>
                  <a:pt x="10866118" y="472630"/>
                  <a:pt x="10866118" y="472630"/>
                </a:cubicBezTo>
                <a:cubicBezTo>
                  <a:pt x="10866587" y="472630"/>
                  <a:pt x="10867524" y="472630"/>
                  <a:pt x="10868014" y="472630"/>
                </a:cubicBezTo>
                <a:cubicBezTo>
                  <a:pt x="10868951" y="472162"/>
                  <a:pt x="10869419" y="472162"/>
                  <a:pt x="10870356" y="471672"/>
                </a:cubicBezTo>
                <a:cubicBezTo>
                  <a:pt x="10870825" y="471672"/>
                  <a:pt x="10871293" y="471203"/>
                  <a:pt x="10872252" y="470735"/>
                </a:cubicBezTo>
                <a:cubicBezTo>
                  <a:pt x="10872699" y="470266"/>
                  <a:pt x="10873167" y="469798"/>
                  <a:pt x="10873657" y="469329"/>
                </a:cubicBezTo>
                <a:cubicBezTo>
                  <a:pt x="10874126" y="468861"/>
                  <a:pt x="10874594" y="468392"/>
                  <a:pt x="10875063" y="467903"/>
                </a:cubicBezTo>
                <a:cubicBezTo>
                  <a:pt x="10875531" y="467434"/>
                  <a:pt x="10875531" y="466497"/>
                  <a:pt x="10876000" y="466029"/>
                </a:cubicBezTo>
                <a:cubicBezTo>
                  <a:pt x="10876468" y="465092"/>
                  <a:pt x="10876468" y="464623"/>
                  <a:pt x="10876468" y="463665"/>
                </a:cubicBezTo>
                <a:cubicBezTo>
                  <a:pt x="10876937" y="463218"/>
                  <a:pt x="10876937" y="462259"/>
                  <a:pt x="10876937" y="461791"/>
                </a:cubicBezTo>
                <a:cubicBezTo>
                  <a:pt x="10876937" y="461322"/>
                  <a:pt x="10876937" y="460854"/>
                  <a:pt x="10876937" y="460854"/>
                </a:cubicBezTo>
                <a:lnTo>
                  <a:pt x="10876936" y="460852"/>
                </a:lnTo>
                <a:lnTo>
                  <a:pt x="10876936" y="460850"/>
                </a:lnTo>
                <a:lnTo>
                  <a:pt x="10876468" y="459915"/>
                </a:lnTo>
                <a:lnTo>
                  <a:pt x="10876468" y="458980"/>
                </a:lnTo>
                <a:cubicBezTo>
                  <a:pt x="10876468" y="458490"/>
                  <a:pt x="10876468" y="458490"/>
                  <a:pt x="10876468" y="458021"/>
                </a:cubicBezTo>
                <a:lnTo>
                  <a:pt x="10876467" y="458019"/>
                </a:lnTo>
                <a:lnTo>
                  <a:pt x="10876467" y="458017"/>
                </a:lnTo>
                <a:cubicBezTo>
                  <a:pt x="10875999" y="458017"/>
                  <a:pt x="10875999" y="457549"/>
                  <a:pt x="10875999" y="457080"/>
                </a:cubicBezTo>
                <a:lnTo>
                  <a:pt x="10875530" y="456612"/>
                </a:lnTo>
                <a:cubicBezTo>
                  <a:pt x="10875530" y="456143"/>
                  <a:pt x="10875062" y="456143"/>
                  <a:pt x="10875062" y="455675"/>
                </a:cubicBezTo>
                <a:lnTo>
                  <a:pt x="10874595" y="455208"/>
                </a:lnTo>
                <a:lnTo>
                  <a:pt x="10876937" y="452378"/>
                </a:lnTo>
                <a:cubicBezTo>
                  <a:pt x="10879769" y="450035"/>
                  <a:pt x="10879769" y="450035"/>
                  <a:pt x="10879769" y="450035"/>
                </a:cubicBezTo>
                <a:cubicBezTo>
                  <a:pt x="10882133" y="447203"/>
                  <a:pt x="10882133" y="447203"/>
                  <a:pt x="10882133" y="447203"/>
                </a:cubicBezTo>
                <a:cubicBezTo>
                  <a:pt x="10884944" y="444371"/>
                  <a:pt x="10884944" y="444371"/>
                  <a:pt x="10884944" y="444371"/>
                </a:cubicBezTo>
                <a:cubicBezTo>
                  <a:pt x="10887308" y="442028"/>
                  <a:pt x="10887308" y="442028"/>
                  <a:pt x="10887308" y="442028"/>
                </a:cubicBezTo>
                <a:cubicBezTo>
                  <a:pt x="10889650" y="439196"/>
                  <a:pt x="10889650" y="439196"/>
                  <a:pt x="10889650" y="439196"/>
                </a:cubicBezTo>
                <a:cubicBezTo>
                  <a:pt x="10892483" y="436854"/>
                  <a:pt x="10892483" y="436854"/>
                  <a:pt x="10892483" y="436854"/>
                </a:cubicBezTo>
                <a:close/>
                <a:moveTo>
                  <a:pt x="10845887" y="411426"/>
                </a:moveTo>
                <a:lnTo>
                  <a:pt x="10846355" y="411426"/>
                </a:lnTo>
                <a:cubicBezTo>
                  <a:pt x="10846824" y="411426"/>
                  <a:pt x="10846824" y="411426"/>
                  <a:pt x="10846824" y="411426"/>
                </a:cubicBezTo>
                <a:cubicBezTo>
                  <a:pt x="10847292" y="411895"/>
                  <a:pt x="10847292" y="411895"/>
                  <a:pt x="10847292" y="411895"/>
                </a:cubicBezTo>
                <a:cubicBezTo>
                  <a:pt x="10847761" y="411895"/>
                  <a:pt x="10847761" y="411895"/>
                  <a:pt x="10847761" y="411895"/>
                </a:cubicBezTo>
                <a:cubicBezTo>
                  <a:pt x="10848229" y="411895"/>
                  <a:pt x="10848229" y="411895"/>
                  <a:pt x="10848698" y="411895"/>
                </a:cubicBezTo>
                <a:cubicBezTo>
                  <a:pt x="10848698" y="411895"/>
                  <a:pt x="10848698" y="411895"/>
                  <a:pt x="10849188" y="411895"/>
                </a:cubicBezTo>
                <a:lnTo>
                  <a:pt x="10849656" y="412363"/>
                </a:lnTo>
                <a:lnTo>
                  <a:pt x="10850104" y="412363"/>
                </a:lnTo>
                <a:cubicBezTo>
                  <a:pt x="10850572" y="412363"/>
                  <a:pt x="10850572" y="412363"/>
                  <a:pt x="10850572" y="412363"/>
                </a:cubicBezTo>
                <a:cubicBezTo>
                  <a:pt x="10850572" y="411895"/>
                  <a:pt x="10850572" y="411895"/>
                  <a:pt x="10850572" y="411895"/>
                </a:cubicBezTo>
                <a:lnTo>
                  <a:pt x="10851062" y="411895"/>
                </a:lnTo>
                <a:lnTo>
                  <a:pt x="10851530" y="411895"/>
                </a:lnTo>
                <a:lnTo>
                  <a:pt x="10852349" y="416419"/>
                </a:lnTo>
                <a:cubicBezTo>
                  <a:pt x="10852466" y="417066"/>
                  <a:pt x="10852466" y="417066"/>
                  <a:pt x="10852466" y="417066"/>
                </a:cubicBezTo>
                <a:lnTo>
                  <a:pt x="10852467" y="417069"/>
                </a:lnTo>
                <a:lnTo>
                  <a:pt x="10852467" y="417070"/>
                </a:lnTo>
                <a:lnTo>
                  <a:pt x="10853872" y="421773"/>
                </a:lnTo>
                <a:lnTo>
                  <a:pt x="10854521" y="424135"/>
                </a:lnTo>
                <a:lnTo>
                  <a:pt x="10855122" y="426322"/>
                </a:lnTo>
                <a:cubicBezTo>
                  <a:pt x="10855300" y="426972"/>
                  <a:pt x="10855300" y="426972"/>
                  <a:pt x="10855300" y="426972"/>
                </a:cubicBezTo>
                <a:lnTo>
                  <a:pt x="10856386" y="430594"/>
                </a:lnTo>
                <a:lnTo>
                  <a:pt x="10856704" y="431653"/>
                </a:lnTo>
                <a:cubicBezTo>
                  <a:pt x="10857641" y="436850"/>
                  <a:pt x="10857641" y="436850"/>
                  <a:pt x="10857641" y="436850"/>
                </a:cubicBezTo>
                <a:lnTo>
                  <a:pt x="10857641" y="436851"/>
                </a:lnTo>
                <a:lnTo>
                  <a:pt x="10857642" y="436854"/>
                </a:lnTo>
                <a:cubicBezTo>
                  <a:pt x="10859069" y="441539"/>
                  <a:pt x="10859069" y="441539"/>
                  <a:pt x="10859069" y="441539"/>
                </a:cubicBezTo>
                <a:cubicBezTo>
                  <a:pt x="10859772" y="444137"/>
                  <a:pt x="10860123" y="445436"/>
                  <a:pt x="10860299" y="446085"/>
                </a:cubicBezTo>
                <a:lnTo>
                  <a:pt x="10860475" y="446733"/>
                </a:lnTo>
                <a:lnTo>
                  <a:pt x="10861411" y="451437"/>
                </a:lnTo>
                <a:cubicBezTo>
                  <a:pt x="10860942" y="451906"/>
                  <a:pt x="10860474" y="451906"/>
                  <a:pt x="10859984" y="452374"/>
                </a:cubicBezTo>
                <a:cubicBezTo>
                  <a:pt x="10859984" y="452374"/>
                  <a:pt x="10859537" y="452843"/>
                  <a:pt x="10859068" y="453332"/>
                </a:cubicBezTo>
                <a:cubicBezTo>
                  <a:pt x="10858600" y="453332"/>
                  <a:pt x="10858110" y="453780"/>
                  <a:pt x="10857641" y="454248"/>
                </a:cubicBezTo>
                <a:cubicBezTo>
                  <a:pt x="10857641" y="454717"/>
                  <a:pt x="10857173" y="455206"/>
                  <a:pt x="10856704" y="455675"/>
                </a:cubicBezTo>
                <a:cubicBezTo>
                  <a:pt x="10856704" y="456143"/>
                  <a:pt x="10856236" y="456612"/>
                  <a:pt x="10856236" y="457080"/>
                </a:cubicBezTo>
                <a:cubicBezTo>
                  <a:pt x="10855767" y="457549"/>
                  <a:pt x="10855767" y="458017"/>
                  <a:pt x="10855299" y="458486"/>
                </a:cubicBezTo>
                <a:cubicBezTo>
                  <a:pt x="10855299" y="458976"/>
                  <a:pt x="10855299" y="459444"/>
                  <a:pt x="10855299" y="459913"/>
                </a:cubicBezTo>
                <a:cubicBezTo>
                  <a:pt x="10855299" y="460381"/>
                  <a:pt x="10854830" y="460850"/>
                  <a:pt x="10854830" y="461787"/>
                </a:cubicBezTo>
                <a:cubicBezTo>
                  <a:pt x="10854830" y="461787"/>
                  <a:pt x="10854830" y="461787"/>
                  <a:pt x="10854830" y="462255"/>
                </a:cubicBezTo>
                <a:lnTo>
                  <a:pt x="10854831" y="462255"/>
                </a:lnTo>
                <a:lnTo>
                  <a:pt x="10854831" y="462259"/>
                </a:lnTo>
                <a:lnTo>
                  <a:pt x="10855299" y="462259"/>
                </a:lnTo>
                <a:lnTo>
                  <a:pt x="10855299" y="462745"/>
                </a:lnTo>
                <a:lnTo>
                  <a:pt x="10855299" y="463214"/>
                </a:lnTo>
                <a:cubicBezTo>
                  <a:pt x="10848697" y="465088"/>
                  <a:pt x="10848697" y="465088"/>
                  <a:pt x="10848697" y="465088"/>
                </a:cubicBezTo>
                <a:cubicBezTo>
                  <a:pt x="10842585" y="466962"/>
                  <a:pt x="10842585" y="466962"/>
                  <a:pt x="10842585" y="466962"/>
                </a:cubicBezTo>
                <a:cubicBezTo>
                  <a:pt x="10836473" y="469325"/>
                  <a:pt x="10836473" y="469325"/>
                  <a:pt x="10836473" y="469325"/>
                </a:cubicBezTo>
                <a:cubicBezTo>
                  <a:pt x="10830340" y="471199"/>
                  <a:pt x="10830340" y="471199"/>
                  <a:pt x="10830340" y="471199"/>
                </a:cubicBezTo>
                <a:cubicBezTo>
                  <a:pt x="10823759" y="473095"/>
                  <a:pt x="10823759" y="473095"/>
                  <a:pt x="10823759" y="473095"/>
                </a:cubicBezTo>
                <a:cubicBezTo>
                  <a:pt x="10817647" y="474969"/>
                  <a:pt x="10817647" y="474969"/>
                  <a:pt x="10817647" y="474969"/>
                </a:cubicBezTo>
                <a:cubicBezTo>
                  <a:pt x="10811514" y="476843"/>
                  <a:pt x="10811514" y="476843"/>
                  <a:pt x="10811514" y="476843"/>
                </a:cubicBezTo>
                <a:lnTo>
                  <a:pt x="10804937" y="478737"/>
                </a:lnTo>
                <a:lnTo>
                  <a:pt x="10809462" y="471325"/>
                </a:lnTo>
                <a:cubicBezTo>
                  <a:pt x="10810109" y="470266"/>
                  <a:pt x="10810109" y="470266"/>
                  <a:pt x="10810109" y="470266"/>
                </a:cubicBezTo>
                <a:cubicBezTo>
                  <a:pt x="10815284" y="461791"/>
                  <a:pt x="10815284" y="461791"/>
                  <a:pt x="10815284" y="461791"/>
                </a:cubicBezTo>
                <a:cubicBezTo>
                  <a:pt x="10820459" y="453336"/>
                  <a:pt x="10820459" y="453336"/>
                  <a:pt x="10820459" y="453336"/>
                </a:cubicBezTo>
                <a:cubicBezTo>
                  <a:pt x="10825634" y="444839"/>
                  <a:pt x="10825634" y="444839"/>
                  <a:pt x="10825634" y="444839"/>
                </a:cubicBezTo>
                <a:cubicBezTo>
                  <a:pt x="10830809" y="436385"/>
                  <a:pt x="10830809" y="436385"/>
                  <a:pt x="10830809" y="436385"/>
                </a:cubicBezTo>
                <a:cubicBezTo>
                  <a:pt x="10835516" y="428357"/>
                  <a:pt x="10835516" y="428357"/>
                  <a:pt x="10835516" y="428357"/>
                </a:cubicBezTo>
                <a:cubicBezTo>
                  <a:pt x="10840691" y="419902"/>
                  <a:pt x="10840691" y="419902"/>
                  <a:pt x="10840691" y="419902"/>
                </a:cubicBezTo>
                <a:cubicBezTo>
                  <a:pt x="10845887" y="411426"/>
                  <a:pt x="10845887" y="411426"/>
                  <a:pt x="10845887" y="411426"/>
                </a:cubicBezTo>
                <a:close/>
                <a:moveTo>
                  <a:pt x="10770094" y="411426"/>
                </a:moveTo>
                <a:cubicBezTo>
                  <a:pt x="10773373" y="419902"/>
                  <a:pt x="10773373" y="419902"/>
                  <a:pt x="10773373" y="419902"/>
                </a:cubicBezTo>
                <a:cubicBezTo>
                  <a:pt x="10777143" y="428846"/>
                  <a:pt x="10777143" y="428846"/>
                  <a:pt x="10777143" y="428846"/>
                </a:cubicBezTo>
                <a:cubicBezTo>
                  <a:pt x="10780912" y="437322"/>
                  <a:pt x="10780912" y="437322"/>
                  <a:pt x="10780912" y="437322"/>
                </a:cubicBezTo>
                <a:cubicBezTo>
                  <a:pt x="10784213" y="445798"/>
                  <a:pt x="10784213" y="445798"/>
                  <a:pt x="10784213" y="445798"/>
                </a:cubicBezTo>
                <a:cubicBezTo>
                  <a:pt x="10787983" y="454252"/>
                  <a:pt x="10787983" y="454252"/>
                  <a:pt x="10787983" y="454252"/>
                </a:cubicBezTo>
                <a:cubicBezTo>
                  <a:pt x="10791752" y="462749"/>
                  <a:pt x="10791752" y="462749"/>
                  <a:pt x="10791752" y="462749"/>
                </a:cubicBezTo>
                <a:cubicBezTo>
                  <a:pt x="10795053" y="471203"/>
                  <a:pt x="10795053" y="471203"/>
                  <a:pt x="10795053" y="471203"/>
                </a:cubicBezTo>
                <a:cubicBezTo>
                  <a:pt x="10796927" y="475441"/>
                  <a:pt x="10797864" y="477560"/>
                  <a:pt x="10798333" y="478619"/>
                </a:cubicBezTo>
                <a:lnTo>
                  <a:pt x="10798799" y="479675"/>
                </a:lnTo>
                <a:lnTo>
                  <a:pt x="10790154" y="479265"/>
                </a:lnTo>
                <a:cubicBezTo>
                  <a:pt x="10788919" y="479207"/>
                  <a:pt x="10788919" y="479207"/>
                  <a:pt x="10788919" y="479207"/>
                </a:cubicBezTo>
                <a:cubicBezTo>
                  <a:pt x="10779506" y="478270"/>
                  <a:pt x="10779506" y="478270"/>
                  <a:pt x="10779506" y="478270"/>
                </a:cubicBezTo>
                <a:cubicBezTo>
                  <a:pt x="10769624" y="477311"/>
                  <a:pt x="10769624" y="477311"/>
                  <a:pt x="10769624" y="477311"/>
                </a:cubicBezTo>
                <a:cubicBezTo>
                  <a:pt x="10759743" y="476374"/>
                  <a:pt x="10759743" y="476374"/>
                  <a:pt x="10759743" y="476374"/>
                </a:cubicBezTo>
                <a:cubicBezTo>
                  <a:pt x="10750330" y="475927"/>
                  <a:pt x="10750330" y="475927"/>
                  <a:pt x="10750330" y="475927"/>
                </a:cubicBezTo>
                <a:cubicBezTo>
                  <a:pt x="10740448" y="474969"/>
                  <a:pt x="10740448" y="474969"/>
                  <a:pt x="10740448" y="474969"/>
                </a:cubicBezTo>
                <a:cubicBezTo>
                  <a:pt x="10731014" y="474032"/>
                  <a:pt x="10731014" y="474032"/>
                  <a:pt x="10731014" y="474032"/>
                </a:cubicBezTo>
                <a:cubicBezTo>
                  <a:pt x="10726073" y="473563"/>
                  <a:pt x="10723603" y="473329"/>
                  <a:pt x="10722368" y="473212"/>
                </a:cubicBezTo>
                <a:lnTo>
                  <a:pt x="10721137" y="473095"/>
                </a:lnTo>
                <a:lnTo>
                  <a:pt x="10727267" y="465560"/>
                </a:lnTo>
                <a:cubicBezTo>
                  <a:pt x="10733379" y="458021"/>
                  <a:pt x="10733379" y="458021"/>
                  <a:pt x="10733379" y="458021"/>
                </a:cubicBezTo>
                <a:cubicBezTo>
                  <a:pt x="10739491" y="450035"/>
                  <a:pt x="10739491" y="450035"/>
                  <a:pt x="10739491" y="450035"/>
                </a:cubicBezTo>
                <a:cubicBezTo>
                  <a:pt x="10745624" y="442497"/>
                  <a:pt x="10745624" y="442497"/>
                  <a:pt x="10745624" y="442497"/>
                </a:cubicBezTo>
                <a:cubicBezTo>
                  <a:pt x="10751736" y="434490"/>
                  <a:pt x="10751736" y="434490"/>
                  <a:pt x="10751736" y="434490"/>
                </a:cubicBezTo>
                <a:cubicBezTo>
                  <a:pt x="10757848" y="426972"/>
                  <a:pt x="10757848" y="426972"/>
                  <a:pt x="10757848" y="426972"/>
                </a:cubicBezTo>
                <a:cubicBezTo>
                  <a:pt x="10763960" y="419434"/>
                  <a:pt x="10763960" y="419434"/>
                  <a:pt x="10763960" y="419434"/>
                </a:cubicBezTo>
                <a:cubicBezTo>
                  <a:pt x="10770094" y="411426"/>
                  <a:pt x="10770094" y="411426"/>
                  <a:pt x="10770094" y="411426"/>
                </a:cubicBezTo>
                <a:close/>
                <a:moveTo>
                  <a:pt x="10699007" y="410489"/>
                </a:moveTo>
                <a:lnTo>
                  <a:pt x="10700664" y="417473"/>
                </a:lnTo>
                <a:cubicBezTo>
                  <a:pt x="10700901" y="418471"/>
                  <a:pt x="10700901" y="418471"/>
                  <a:pt x="10700901" y="418471"/>
                </a:cubicBezTo>
                <a:cubicBezTo>
                  <a:pt x="10702776" y="426010"/>
                  <a:pt x="10702776" y="426010"/>
                  <a:pt x="10702776" y="426010"/>
                </a:cubicBezTo>
                <a:lnTo>
                  <a:pt x="10702777" y="426012"/>
                </a:lnTo>
                <a:lnTo>
                  <a:pt x="10702777" y="426014"/>
                </a:lnTo>
                <a:cubicBezTo>
                  <a:pt x="10703959" y="429783"/>
                  <a:pt x="10704549" y="431668"/>
                  <a:pt x="10704845" y="432610"/>
                </a:cubicBezTo>
                <a:lnTo>
                  <a:pt x="10705140" y="433551"/>
                </a:lnTo>
                <a:lnTo>
                  <a:pt x="10706779" y="440536"/>
                </a:lnTo>
                <a:cubicBezTo>
                  <a:pt x="10707013" y="441535"/>
                  <a:pt x="10707013" y="441535"/>
                  <a:pt x="10707013" y="441535"/>
                </a:cubicBezTo>
                <a:lnTo>
                  <a:pt x="10707013" y="441536"/>
                </a:lnTo>
                <a:lnTo>
                  <a:pt x="10707014" y="441539"/>
                </a:lnTo>
                <a:cubicBezTo>
                  <a:pt x="10708185" y="445308"/>
                  <a:pt x="10708771" y="447192"/>
                  <a:pt x="10709064" y="448135"/>
                </a:cubicBezTo>
                <a:lnTo>
                  <a:pt x="10709357" y="449077"/>
                </a:lnTo>
                <a:lnTo>
                  <a:pt x="10709657" y="450269"/>
                </a:lnTo>
                <a:lnTo>
                  <a:pt x="10711015" y="455673"/>
                </a:lnTo>
                <a:cubicBezTo>
                  <a:pt x="10711252" y="456616"/>
                  <a:pt x="10711252" y="456616"/>
                  <a:pt x="10711252" y="456616"/>
                </a:cubicBezTo>
                <a:cubicBezTo>
                  <a:pt x="10712434" y="460374"/>
                  <a:pt x="10713025" y="462254"/>
                  <a:pt x="10713321" y="463193"/>
                </a:cubicBezTo>
                <a:lnTo>
                  <a:pt x="10713616" y="464132"/>
                </a:lnTo>
                <a:lnTo>
                  <a:pt x="10714954" y="469866"/>
                </a:lnTo>
                <a:lnTo>
                  <a:pt x="10715256" y="471158"/>
                </a:lnTo>
                <a:lnTo>
                  <a:pt x="10715489" y="472158"/>
                </a:lnTo>
                <a:lnTo>
                  <a:pt x="10707663" y="469270"/>
                </a:lnTo>
                <a:cubicBezTo>
                  <a:pt x="10706545" y="468857"/>
                  <a:pt x="10706545" y="468857"/>
                  <a:pt x="10706545" y="468857"/>
                </a:cubicBezTo>
                <a:cubicBezTo>
                  <a:pt x="10697132" y="465556"/>
                  <a:pt x="10697132" y="465556"/>
                  <a:pt x="10697132" y="465556"/>
                </a:cubicBezTo>
                <a:cubicBezTo>
                  <a:pt x="10688209" y="462255"/>
                  <a:pt x="10688209" y="462255"/>
                  <a:pt x="10688209" y="462255"/>
                </a:cubicBezTo>
                <a:cubicBezTo>
                  <a:pt x="10678796" y="458976"/>
                  <a:pt x="10678796" y="458976"/>
                  <a:pt x="10678796" y="458976"/>
                </a:cubicBezTo>
                <a:cubicBezTo>
                  <a:pt x="10669852" y="455675"/>
                  <a:pt x="10669852" y="455675"/>
                  <a:pt x="10669852" y="455675"/>
                </a:cubicBezTo>
                <a:cubicBezTo>
                  <a:pt x="10660907" y="452374"/>
                  <a:pt x="10660907" y="452374"/>
                  <a:pt x="10660907" y="452374"/>
                </a:cubicBezTo>
                <a:cubicBezTo>
                  <a:pt x="10651494" y="449073"/>
                  <a:pt x="10651494" y="449073"/>
                  <a:pt x="10651494" y="449073"/>
                </a:cubicBezTo>
                <a:cubicBezTo>
                  <a:pt x="10647022" y="447433"/>
                  <a:pt x="10644786" y="446614"/>
                  <a:pt x="10643668" y="446204"/>
                </a:cubicBezTo>
                <a:lnTo>
                  <a:pt x="10642555" y="445795"/>
                </a:lnTo>
                <a:lnTo>
                  <a:pt x="10649621" y="441070"/>
                </a:lnTo>
                <a:cubicBezTo>
                  <a:pt x="10656670" y="436854"/>
                  <a:pt x="10656670" y="436854"/>
                  <a:pt x="10656670" y="436854"/>
                </a:cubicBezTo>
                <a:cubicBezTo>
                  <a:pt x="10663719" y="432616"/>
                  <a:pt x="10663719" y="432616"/>
                  <a:pt x="10663719" y="432616"/>
                </a:cubicBezTo>
                <a:cubicBezTo>
                  <a:pt x="10670790" y="428357"/>
                  <a:pt x="10670790" y="428357"/>
                  <a:pt x="10670790" y="428357"/>
                </a:cubicBezTo>
                <a:cubicBezTo>
                  <a:pt x="10677860" y="423671"/>
                  <a:pt x="10677860" y="423671"/>
                  <a:pt x="10677860" y="423671"/>
                </a:cubicBezTo>
                <a:cubicBezTo>
                  <a:pt x="10684909" y="419434"/>
                  <a:pt x="10684909" y="419434"/>
                  <a:pt x="10684909" y="419434"/>
                </a:cubicBezTo>
                <a:cubicBezTo>
                  <a:pt x="10691958" y="415196"/>
                  <a:pt x="10691958" y="415196"/>
                  <a:pt x="10691958" y="415196"/>
                </a:cubicBezTo>
                <a:close/>
                <a:moveTo>
                  <a:pt x="10701839" y="410021"/>
                </a:moveTo>
                <a:lnTo>
                  <a:pt x="10710315" y="410021"/>
                </a:lnTo>
                <a:cubicBezTo>
                  <a:pt x="10718323" y="410021"/>
                  <a:pt x="10718323" y="410021"/>
                  <a:pt x="10718323" y="410021"/>
                </a:cubicBezTo>
                <a:cubicBezTo>
                  <a:pt x="10726309" y="410021"/>
                  <a:pt x="10726309" y="410021"/>
                  <a:pt x="10726309" y="410021"/>
                </a:cubicBezTo>
                <a:cubicBezTo>
                  <a:pt x="10734316" y="410021"/>
                  <a:pt x="10734316" y="410021"/>
                  <a:pt x="10734316" y="410021"/>
                </a:cubicBezTo>
                <a:cubicBezTo>
                  <a:pt x="10742792" y="410021"/>
                  <a:pt x="10742792" y="410021"/>
                  <a:pt x="10742792" y="410021"/>
                </a:cubicBezTo>
                <a:cubicBezTo>
                  <a:pt x="10750778" y="410021"/>
                  <a:pt x="10750778" y="410021"/>
                  <a:pt x="10750778" y="410021"/>
                </a:cubicBezTo>
                <a:cubicBezTo>
                  <a:pt x="10758807" y="410021"/>
                  <a:pt x="10758807" y="410021"/>
                  <a:pt x="10758807" y="410021"/>
                </a:cubicBezTo>
                <a:lnTo>
                  <a:pt x="10767257" y="410021"/>
                </a:lnTo>
                <a:lnTo>
                  <a:pt x="10761912" y="416613"/>
                </a:lnTo>
                <a:cubicBezTo>
                  <a:pt x="10761148" y="417556"/>
                  <a:pt x="10761148" y="417556"/>
                  <a:pt x="10761148" y="417556"/>
                </a:cubicBezTo>
                <a:cubicBezTo>
                  <a:pt x="10755036" y="425541"/>
                  <a:pt x="10755036" y="425541"/>
                  <a:pt x="10755036" y="425541"/>
                </a:cubicBezTo>
                <a:cubicBezTo>
                  <a:pt x="10748903" y="433080"/>
                  <a:pt x="10748903" y="433080"/>
                  <a:pt x="10748903" y="433080"/>
                </a:cubicBezTo>
                <a:cubicBezTo>
                  <a:pt x="10742791" y="440619"/>
                  <a:pt x="10742791" y="440619"/>
                  <a:pt x="10742791" y="440619"/>
                </a:cubicBezTo>
                <a:cubicBezTo>
                  <a:pt x="10736679" y="448136"/>
                  <a:pt x="10736679" y="448136"/>
                  <a:pt x="10736679" y="448136"/>
                </a:cubicBezTo>
                <a:cubicBezTo>
                  <a:pt x="10730567" y="455675"/>
                  <a:pt x="10730567" y="455675"/>
                  <a:pt x="10730567" y="455675"/>
                </a:cubicBezTo>
                <a:cubicBezTo>
                  <a:pt x="10724434" y="463661"/>
                  <a:pt x="10724434" y="463661"/>
                  <a:pt x="10724434" y="463661"/>
                </a:cubicBezTo>
                <a:cubicBezTo>
                  <a:pt x="10721601" y="467430"/>
                  <a:pt x="10720185" y="469315"/>
                  <a:pt x="10719477" y="470257"/>
                </a:cubicBezTo>
                <a:lnTo>
                  <a:pt x="10718769" y="471199"/>
                </a:lnTo>
                <a:lnTo>
                  <a:pt x="10718243" y="469406"/>
                </a:lnTo>
                <a:lnTo>
                  <a:pt x="10716719" y="464212"/>
                </a:lnTo>
                <a:cubicBezTo>
                  <a:pt x="10716426" y="463214"/>
                  <a:pt x="10716426" y="463214"/>
                  <a:pt x="10716426" y="463214"/>
                </a:cubicBezTo>
                <a:lnTo>
                  <a:pt x="10715353" y="458897"/>
                </a:lnTo>
                <a:lnTo>
                  <a:pt x="10714553" y="455679"/>
                </a:lnTo>
                <a:lnTo>
                  <a:pt x="10714553" y="455677"/>
                </a:lnTo>
                <a:lnTo>
                  <a:pt x="10714552" y="455675"/>
                </a:lnTo>
                <a:cubicBezTo>
                  <a:pt x="10713370" y="451906"/>
                  <a:pt x="10712779" y="450021"/>
                  <a:pt x="10712484" y="449079"/>
                </a:cubicBezTo>
                <a:lnTo>
                  <a:pt x="10712189" y="448139"/>
                </a:lnTo>
                <a:lnTo>
                  <a:pt x="10710549" y="441562"/>
                </a:lnTo>
                <a:cubicBezTo>
                  <a:pt x="10710315" y="440623"/>
                  <a:pt x="10710315" y="440623"/>
                  <a:pt x="10710315" y="440623"/>
                </a:cubicBezTo>
                <a:cubicBezTo>
                  <a:pt x="10709378" y="436619"/>
                  <a:pt x="10708909" y="434618"/>
                  <a:pt x="10708675" y="433617"/>
                </a:cubicBezTo>
                <a:lnTo>
                  <a:pt x="10708534" y="433012"/>
                </a:lnTo>
                <a:lnTo>
                  <a:pt x="10708440" y="432612"/>
                </a:lnTo>
                <a:cubicBezTo>
                  <a:pt x="10706076" y="425073"/>
                  <a:pt x="10706076" y="425073"/>
                  <a:pt x="10706076" y="425073"/>
                </a:cubicBezTo>
                <a:cubicBezTo>
                  <a:pt x="10705139" y="421314"/>
                  <a:pt x="10704670" y="419435"/>
                  <a:pt x="10704436" y="418495"/>
                </a:cubicBezTo>
                <a:lnTo>
                  <a:pt x="10704261" y="417793"/>
                </a:lnTo>
                <a:lnTo>
                  <a:pt x="10704203" y="417560"/>
                </a:lnTo>
                <a:lnTo>
                  <a:pt x="10704203" y="417559"/>
                </a:lnTo>
                <a:lnTo>
                  <a:pt x="10704202" y="417556"/>
                </a:lnTo>
                <a:cubicBezTo>
                  <a:pt x="10703020" y="413786"/>
                  <a:pt x="10702429" y="411902"/>
                  <a:pt x="10702134" y="410959"/>
                </a:cubicBezTo>
                <a:close/>
                <a:moveTo>
                  <a:pt x="10839774" y="403888"/>
                </a:moveTo>
                <a:lnTo>
                  <a:pt x="10839774" y="404374"/>
                </a:lnTo>
                <a:lnTo>
                  <a:pt x="10839775" y="404376"/>
                </a:lnTo>
                <a:lnTo>
                  <a:pt x="10839775" y="404378"/>
                </a:lnTo>
                <a:cubicBezTo>
                  <a:pt x="10839775" y="404846"/>
                  <a:pt x="10840222" y="405315"/>
                  <a:pt x="10840222" y="405315"/>
                </a:cubicBezTo>
                <a:cubicBezTo>
                  <a:pt x="10840222" y="405762"/>
                  <a:pt x="10840222" y="405762"/>
                  <a:pt x="10840691" y="406252"/>
                </a:cubicBezTo>
                <a:cubicBezTo>
                  <a:pt x="10840691" y="406252"/>
                  <a:pt x="10840691" y="406720"/>
                  <a:pt x="10841159" y="406720"/>
                </a:cubicBezTo>
                <a:cubicBezTo>
                  <a:pt x="10841159" y="407189"/>
                  <a:pt x="10841159" y="407189"/>
                  <a:pt x="10841649" y="407657"/>
                </a:cubicBezTo>
                <a:cubicBezTo>
                  <a:pt x="10841649" y="407657"/>
                  <a:pt x="10841649" y="408147"/>
                  <a:pt x="10842117" y="408147"/>
                </a:cubicBezTo>
                <a:cubicBezTo>
                  <a:pt x="10842117" y="408594"/>
                  <a:pt x="10842586" y="408594"/>
                  <a:pt x="10842586" y="409063"/>
                </a:cubicBezTo>
                <a:lnTo>
                  <a:pt x="10843052" y="409529"/>
                </a:lnTo>
                <a:lnTo>
                  <a:pt x="10838525" y="416962"/>
                </a:lnTo>
                <a:cubicBezTo>
                  <a:pt x="10837878" y="418024"/>
                  <a:pt x="10837878" y="418024"/>
                  <a:pt x="10837878" y="418024"/>
                </a:cubicBezTo>
                <a:cubicBezTo>
                  <a:pt x="10832703" y="426478"/>
                  <a:pt x="10832703" y="426478"/>
                  <a:pt x="10832703" y="426478"/>
                </a:cubicBezTo>
                <a:cubicBezTo>
                  <a:pt x="10827529" y="435423"/>
                  <a:pt x="10827529" y="435423"/>
                  <a:pt x="10827529" y="435423"/>
                </a:cubicBezTo>
                <a:cubicBezTo>
                  <a:pt x="10822332" y="443898"/>
                  <a:pt x="10822332" y="443898"/>
                  <a:pt x="10822332" y="443898"/>
                </a:cubicBezTo>
                <a:cubicBezTo>
                  <a:pt x="10817179" y="452374"/>
                  <a:pt x="10817179" y="452374"/>
                  <a:pt x="10817179" y="452374"/>
                </a:cubicBezTo>
                <a:cubicBezTo>
                  <a:pt x="10811982" y="460850"/>
                  <a:pt x="10811982" y="460850"/>
                  <a:pt x="10811982" y="460850"/>
                </a:cubicBezTo>
                <a:cubicBezTo>
                  <a:pt x="10806807" y="469325"/>
                  <a:pt x="10806807" y="469325"/>
                  <a:pt x="10806807" y="469325"/>
                </a:cubicBezTo>
                <a:cubicBezTo>
                  <a:pt x="10801632" y="478270"/>
                  <a:pt x="10801632" y="478270"/>
                  <a:pt x="10801632" y="478270"/>
                </a:cubicBezTo>
                <a:lnTo>
                  <a:pt x="10797863" y="469325"/>
                </a:lnTo>
                <a:cubicBezTo>
                  <a:pt x="10794583" y="460850"/>
                  <a:pt x="10794583" y="460850"/>
                  <a:pt x="10794583" y="460850"/>
                </a:cubicBezTo>
                <a:cubicBezTo>
                  <a:pt x="10790814" y="452374"/>
                  <a:pt x="10790814" y="452374"/>
                  <a:pt x="10790814" y="452374"/>
                </a:cubicBezTo>
                <a:cubicBezTo>
                  <a:pt x="10787045" y="443898"/>
                  <a:pt x="10787045" y="443898"/>
                  <a:pt x="10787045" y="443898"/>
                </a:cubicBezTo>
                <a:cubicBezTo>
                  <a:pt x="10783744" y="435423"/>
                  <a:pt x="10783744" y="435423"/>
                  <a:pt x="10783744" y="435423"/>
                </a:cubicBezTo>
                <a:cubicBezTo>
                  <a:pt x="10779974" y="426968"/>
                  <a:pt x="10779974" y="426968"/>
                  <a:pt x="10779974" y="426968"/>
                </a:cubicBezTo>
                <a:cubicBezTo>
                  <a:pt x="10776205" y="418471"/>
                  <a:pt x="10776205" y="418471"/>
                  <a:pt x="10776205" y="418471"/>
                </a:cubicBezTo>
                <a:cubicBezTo>
                  <a:pt x="10774565" y="414244"/>
                  <a:pt x="10773745" y="412131"/>
                  <a:pt x="10773335" y="411074"/>
                </a:cubicBezTo>
                <a:lnTo>
                  <a:pt x="10772926" y="410021"/>
                </a:lnTo>
                <a:lnTo>
                  <a:pt x="10781402" y="409063"/>
                </a:lnTo>
                <a:cubicBezTo>
                  <a:pt x="10789388" y="408147"/>
                  <a:pt x="10789388" y="408147"/>
                  <a:pt x="10789388" y="408147"/>
                </a:cubicBezTo>
                <a:cubicBezTo>
                  <a:pt x="10797864" y="407657"/>
                  <a:pt x="10797864" y="407657"/>
                  <a:pt x="10797864" y="407657"/>
                </a:cubicBezTo>
                <a:cubicBezTo>
                  <a:pt x="10806340" y="406720"/>
                  <a:pt x="10806340" y="406720"/>
                  <a:pt x="10806340" y="406720"/>
                </a:cubicBezTo>
                <a:cubicBezTo>
                  <a:pt x="10814347" y="406252"/>
                  <a:pt x="10814347" y="406252"/>
                  <a:pt x="10814347" y="406252"/>
                </a:cubicBezTo>
                <a:cubicBezTo>
                  <a:pt x="10822823" y="405315"/>
                  <a:pt x="10822823" y="405315"/>
                  <a:pt x="10822823" y="405315"/>
                </a:cubicBezTo>
                <a:cubicBezTo>
                  <a:pt x="10831278" y="404378"/>
                  <a:pt x="10831278" y="404378"/>
                  <a:pt x="10831278" y="404378"/>
                </a:cubicBezTo>
                <a:close/>
                <a:moveTo>
                  <a:pt x="10564394" y="398244"/>
                </a:moveTo>
                <a:cubicBezTo>
                  <a:pt x="10573360" y="403888"/>
                  <a:pt x="10573360" y="403888"/>
                  <a:pt x="10573360" y="403888"/>
                </a:cubicBezTo>
                <a:cubicBezTo>
                  <a:pt x="10582304" y="410021"/>
                  <a:pt x="10582304" y="410021"/>
                  <a:pt x="10582304" y="410021"/>
                </a:cubicBezTo>
                <a:cubicBezTo>
                  <a:pt x="10591248" y="416133"/>
                  <a:pt x="10591248" y="416133"/>
                  <a:pt x="10591248" y="416133"/>
                </a:cubicBezTo>
                <a:cubicBezTo>
                  <a:pt x="10600172" y="421776"/>
                  <a:pt x="10600172" y="421776"/>
                  <a:pt x="10600172" y="421776"/>
                </a:cubicBezTo>
                <a:cubicBezTo>
                  <a:pt x="10608669" y="427909"/>
                  <a:pt x="10608669" y="427909"/>
                  <a:pt x="10608669" y="427909"/>
                </a:cubicBezTo>
                <a:cubicBezTo>
                  <a:pt x="10617613" y="434021"/>
                  <a:pt x="10617613" y="434021"/>
                  <a:pt x="10617613" y="434021"/>
                </a:cubicBezTo>
                <a:cubicBezTo>
                  <a:pt x="10626536" y="439665"/>
                  <a:pt x="10626536" y="439665"/>
                  <a:pt x="10626536" y="439665"/>
                </a:cubicBezTo>
                <a:cubicBezTo>
                  <a:pt x="10631008" y="442731"/>
                  <a:pt x="10633245" y="444264"/>
                  <a:pt x="10634363" y="445031"/>
                </a:cubicBezTo>
                <a:lnTo>
                  <a:pt x="10635477" y="445795"/>
                </a:lnTo>
                <a:lnTo>
                  <a:pt x="10627025" y="450031"/>
                </a:lnTo>
                <a:cubicBezTo>
                  <a:pt x="10618549" y="454248"/>
                  <a:pt x="10618549" y="454248"/>
                  <a:pt x="10618549" y="454248"/>
                </a:cubicBezTo>
                <a:cubicBezTo>
                  <a:pt x="10610073" y="458486"/>
                  <a:pt x="10610073" y="458486"/>
                  <a:pt x="10610073" y="458486"/>
                </a:cubicBezTo>
                <a:cubicBezTo>
                  <a:pt x="10601597" y="462745"/>
                  <a:pt x="10601597" y="462745"/>
                  <a:pt x="10601597" y="462745"/>
                </a:cubicBezTo>
                <a:cubicBezTo>
                  <a:pt x="10593121" y="466962"/>
                  <a:pt x="10593121" y="466962"/>
                  <a:pt x="10593121" y="466962"/>
                </a:cubicBezTo>
                <a:cubicBezTo>
                  <a:pt x="10584177" y="471199"/>
                  <a:pt x="10584177" y="471199"/>
                  <a:pt x="10584177" y="471199"/>
                </a:cubicBezTo>
                <a:cubicBezTo>
                  <a:pt x="10575701" y="475437"/>
                  <a:pt x="10575701" y="475437"/>
                  <a:pt x="10575701" y="475437"/>
                </a:cubicBezTo>
                <a:lnTo>
                  <a:pt x="10567226" y="479675"/>
                </a:lnTo>
                <a:lnTo>
                  <a:pt x="10567226" y="469329"/>
                </a:lnTo>
                <a:cubicBezTo>
                  <a:pt x="10566779" y="458980"/>
                  <a:pt x="10566779" y="458980"/>
                  <a:pt x="10566779" y="458980"/>
                </a:cubicBezTo>
                <a:cubicBezTo>
                  <a:pt x="10566289" y="449077"/>
                  <a:pt x="10566289" y="449077"/>
                  <a:pt x="10566289" y="449077"/>
                </a:cubicBezTo>
                <a:cubicBezTo>
                  <a:pt x="10565821" y="438728"/>
                  <a:pt x="10565821" y="438728"/>
                  <a:pt x="10565821" y="438728"/>
                </a:cubicBezTo>
                <a:cubicBezTo>
                  <a:pt x="10565352" y="428357"/>
                  <a:pt x="10565352" y="428357"/>
                  <a:pt x="10565352" y="428357"/>
                </a:cubicBezTo>
                <a:cubicBezTo>
                  <a:pt x="10565352" y="418475"/>
                  <a:pt x="10565352" y="418475"/>
                  <a:pt x="10565352" y="418475"/>
                </a:cubicBezTo>
                <a:cubicBezTo>
                  <a:pt x="10564884" y="408147"/>
                  <a:pt x="10564884" y="408147"/>
                  <a:pt x="10564884" y="408147"/>
                </a:cubicBezTo>
                <a:cubicBezTo>
                  <a:pt x="10564394" y="398244"/>
                  <a:pt x="10564394" y="398244"/>
                  <a:pt x="10564394" y="398244"/>
                </a:cubicBezTo>
                <a:close/>
                <a:moveTo>
                  <a:pt x="10561113" y="397776"/>
                </a:moveTo>
                <a:lnTo>
                  <a:pt x="10561523" y="406418"/>
                </a:lnTo>
                <a:cubicBezTo>
                  <a:pt x="10561582" y="407653"/>
                  <a:pt x="10561582" y="407653"/>
                  <a:pt x="10561582" y="407653"/>
                </a:cubicBezTo>
                <a:cubicBezTo>
                  <a:pt x="10562050" y="418024"/>
                  <a:pt x="10562050" y="418024"/>
                  <a:pt x="10562050" y="418024"/>
                </a:cubicBezTo>
                <a:cubicBezTo>
                  <a:pt x="10562050" y="427905"/>
                  <a:pt x="10562050" y="427905"/>
                  <a:pt x="10562050" y="427905"/>
                </a:cubicBezTo>
                <a:cubicBezTo>
                  <a:pt x="10562519" y="437787"/>
                  <a:pt x="10562519" y="437787"/>
                  <a:pt x="10562519" y="437787"/>
                </a:cubicBezTo>
                <a:cubicBezTo>
                  <a:pt x="10563009" y="448136"/>
                  <a:pt x="10563009" y="448136"/>
                  <a:pt x="10563009" y="448136"/>
                </a:cubicBezTo>
                <a:cubicBezTo>
                  <a:pt x="10563477" y="458017"/>
                  <a:pt x="10563477" y="458017"/>
                  <a:pt x="10563477" y="458017"/>
                </a:cubicBezTo>
                <a:cubicBezTo>
                  <a:pt x="10563946" y="468388"/>
                  <a:pt x="10563946" y="468388"/>
                  <a:pt x="10563946" y="468388"/>
                </a:cubicBezTo>
                <a:cubicBezTo>
                  <a:pt x="10563946" y="478270"/>
                  <a:pt x="10563946" y="478270"/>
                  <a:pt x="10563946" y="478270"/>
                </a:cubicBezTo>
                <a:lnTo>
                  <a:pt x="10557344" y="472158"/>
                </a:lnTo>
                <a:cubicBezTo>
                  <a:pt x="10550295" y="466025"/>
                  <a:pt x="10550295" y="466025"/>
                  <a:pt x="10550295" y="466025"/>
                </a:cubicBezTo>
                <a:cubicBezTo>
                  <a:pt x="10543693" y="459913"/>
                  <a:pt x="10543693" y="459913"/>
                  <a:pt x="10543693" y="459913"/>
                </a:cubicBezTo>
                <a:cubicBezTo>
                  <a:pt x="10536644" y="453780"/>
                  <a:pt x="10536644" y="453780"/>
                  <a:pt x="10536644" y="453780"/>
                </a:cubicBezTo>
                <a:cubicBezTo>
                  <a:pt x="10530042" y="447668"/>
                  <a:pt x="10530042" y="447668"/>
                  <a:pt x="10530042" y="447668"/>
                </a:cubicBezTo>
                <a:cubicBezTo>
                  <a:pt x="10523462" y="441535"/>
                  <a:pt x="10523462" y="441535"/>
                  <a:pt x="10523462" y="441535"/>
                </a:cubicBezTo>
                <a:cubicBezTo>
                  <a:pt x="10516391" y="435423"/>
                  <a:pt x="10516391" y="435423"/>
                  <a:pt x="10516391" y="435423"/>
                </a:cubicBezTo>
                <a:cubicBezTo>
                  <a:pt x="10513091" y="432367"/>
                  <a:pt x="10511440" y="430839"/>
                  <a:pt x="10510615" y="430075"/>
                </a:cubicBezTo>
                <a:lnTo>
                  <a:pt x="10509793" y="429314"/>
                </a:lnTo>
                <a:lnTo>
                  <a:pt x="10515924" y="425546"/>
                </a:lnTo>
                <a:cubicBezTo>
                  <a:pt x="10522504" y="421776"/>
                  <a:pt x="10522504" y="421776"/>
                  <a:pt x="10522504" y="421776"/>
                </a:cubicBezTo>
                <a:cubicBezTo>
                  <a:pt x="10529106" y="417560"/>
                  <a:pt x="10529106" y="417560"/>
                  <a:pt x="10529106" y="417560"/>
                </a:cubicBezTo>
                <a:cubicBezTo>
                  <a:pt x="10535218" y="413790"/>
                  <a:pt x="10535218" y="413790"/>
                  <a:pt x="10535218" y="413790"/>
                </a:cubicBezTo>
                <a:cubicBezTo>
                  <a:pt x="10541820" y="409531"/>
                  <a:pt x="10541820" y="409531"/>
                  <a:pt x="10541820" y="409531"/>
                </a:cubicBezTo>
                <a:cubicBezTo>
                  <a:pt x="10548401" y="405762"/>
                  <a:pt x="10548401" y="405762"/>
                  <a:pt x="10548401" y="405762"/>
                </a:cubicBezTo>
                <a:cubicBezTo>
                  <a:pt x="10554981" y="401545"/>
                  <a:pt x="10554981" y="401545"/>
                  <a:pt x="10554981" y="401545"/>
                </a:cubicBezTo>
                <a:close/>
                <a:moveTo>
                  <a:pt x="10889182" y="396349"/>
                </a:moveTo>
                <a:cubicBezTo>
                  <a:pt x="10890609" y="399650"/>
                  <a:pt x="10890609" y="399650"/>
                  <a:pt x="10890609" y="399650"/>
                </a:cubicBezTo>
                <a:lnTo>
                  <a:pt x="10892014" y="403418"/>
                </a:lnTo>
                <a:lnTo>
                  <a:pt x="10892346" y="404589"/>
                </a:lnTo>
                <a:lnTo>
                  <a:pt x="10892951" y="406720"/>
                </a:lnTo>
                <a:cubicBezTo>
                  <a:pt x="10894378" y="410489"/>
                  <a:pt x="10894378" y="410489"/>
                  <a:pt x="10894378" y="410489"/>
                </a:cubicBezTo>
                <a:cubicBezTo>
                  <a:pt x="10895762" y="413790"/>
                  <a:pt x="10895762" y="413790"/>
                  <a:pt x="10895762" y="413790"/>
                </a:cubicBezTo>
                <a:cubicBezTo>
                  <a:pt x="10897189" y="417560"/>
                  <a:pt x="10897189" y="417560"/>
                  <a:pt x="10897189" y="417560"/>
                </a:cubicBezTo>
                <a:cubicBezTo>
                  <a:pt x="10898595" y="420839"/>
                  <a:pt x="10898595" y="420839"/>
                  <a:pt x="10898595" y="420839"/>
                </a:cubicBezTo>
                <a:lnTo>
                  <a:pt x="10900021" y="424137"/>
                </a:lnTo>
                <a:lnTo>
                  <a:pt x="10896251" y="427905"/>
                </a:lnTo>
                <a:cubicBezTo>
                  <a:pt x="10892950" y="431185"/>
                  <a:pt x="10892950" y="431185"/>
                  <a:pt x="10892950" y="431185"/>
                </a:cubicBezTo>
                <a:cubicBezTo>
                  <a:pt x="10889649" y="434954"/>
                  <a:pt x="10889649" y="434954"/>
                  <a:pt x="10889649" y="434954"/>
                </a:cubicBezTo>
                <a:cubicBezTo>
                  <a:pt x="10885880" y="438724"/>
                  <a:pt x="10885880" y="438724"/>
                  <a:pt x="10885880" y="438724"/>
                </a:cubicBezTo>
                <a:cubicBezTo>
                  <a:pt x="10882579" y="442024"/>
                  <a:pt x="10882579" y="442024"/>
                  <a:pt x="10882579" y="442024"/>
                </a:cubicBezTo>
                <a:cubicBezTo>
                  <a:pt x="10879300" y="445794"/>
                  <a:pt x="10879300" y="445794"/>
                  <a:pt x="10879300" y="445794"/>
                </a:cubicBezTo>
                <a:cubicBezTo>
                  <a:pt x="10875530" y="449073"/>
                  <a:pt x="10875530" y="449073"/>
                  <a:pt x="10875530" y="449073"/>
                </a:cubicBezTo>
                <a:lnTo>
                  <a:pt x="10872252" y="452841"/>
                </a:lnTo>
                <a:lnTo>
                  <a:pt x="10872252" y="452378"/>
                </a:lnTo>
                <a:lnTo>
                  <a:pt x="10872251" y="452378"/>
                </a:lnTo>
                <a:lnTo>
                  <a:pt x="10872251" y="452374"/>
                </a:lnTo>
                <a:cubicBezTo>
                  <a:pt x="10872251" y="452374"/>
                  <a:pt x="10872251" y="452374"/>
                  <a:pt x="10871782" y="452374"/>
                </a:cubicBezTo>
                <a:lnTo>
                  <a:pt x="10871293" y="452374"/>
                </a:lnTo>
                <a:lnTo>
                  <a:pt x="10871293" y="451910"/>
                </a:lnTo>
                <a:lnTo>
                  <a:pt x="10871292" y="451910"/>
                </a:lnTo>
                <a:lnTo>
                  <a:pt x="10871292" y="451906"/>
                </a:lnTo>
                <a:lnTo>
                  <a:pt x="10870826" y="451906"/>
                </a:lnTo>
                <a:lnTo>
                  <a:pt x="10872874" y="445723"/>
                </a:lnTo>
                <a:cubicBezTo>
                  <a:pt x="10873167" y="444839"/>
                  <a:pt x="10873167" y="444839"/>
                  <a:pt x="10873167" y="444839"/>
                </a:cubicBezTo>
                <a:cubicBezTo>
                  <a:pt x="10875531" y="437791"/>
                  <a:pt x="10875531" y="437791"/>
                  <a:pt x="10875531" y="437791"/>
                </a:cubicBezTo>
                <a:cubicBezTo>
                  <a:pt x="10877895" y="431189"/>
                  <a:pt x="10877895" y="431189"/>
                  <a:pt x="10877895" y="431189"/>
                </a:cubicBezTo>
                <a:cubicBezTo>
                  <a:pt x="10880238" y="424140"/>
                  <a:pt x="10880238" y="424140"/>
                  <a:pt x="10880238" y="424140"/>
                </a:cubicBezTo>
                <a:cubicBezTo>
                  <a:pt x="10882133" y="417070"/>
                  <a:pt x="10882133" y="417070"/>
                  <a:pt x="10882133" y="417070"/>
                </a:cubicBezTo>
                <a:cubicBezTo>
                  <a:pt x="10884476" y="410021"/>
                  <a:pt x="10884476" y="410021"/>
                  <a:pt x="10884476" y="410021"/>
                </a:cubicBezTo>
                <a:cubicBezTo>
                  <a:pt x="10886839" y="403419"/>
                  <a:pt x="10886839" y="403419"/>
                  <a:pt x="10886839" y="403419"/>
                </a:cubicBezTo>
                <a:cubicBezTo>
                  <a:pt x="10889182" y="396349"/>
                  <a:pt x="10889182" y="396349"/>
                  <a:pt x="10889182" y="396349"/>
                </a:cubicBezTo>
                <a:close/>
                <a:moveTo>
                  <a:pt x="10886348" y="393538"/>
                </a:moveTo>
                <a:lnTo>
                  <a:pt x="10884299" y="400130"/>
                </a:lnTo>
                <a:cubicBezTo>
                  <a:pt x="10884006" y="401073"/>
                  <a:pt x="10884006" y="401073"/>
                  <a:pt x="10884006" y="401073"/>
                </a:cubicBezTo>
                <a:cubicBezTo>
                  <a:pt x="10882132" y="408143"/>
                  <a:pt x="10882132" y="408143"/>
                  <a:pt x="10882132" y="408143"/>
                </a:cubicBezTo>
                <a:cubicBezTo>
                  <a:pt x="10879768" y="415192"/>
                  <a:pt x="10879768" y="415192"/>
                  <a:pt x="10879768" y="415192"/>
                </a:cubicBezTo>
                <a:cubicBezTo>
                  <a:pt x="10877425" y="422241"/>
                  <a:pt x="10877425" y="422241"/>
                  <a:pt x="10877425" y="422241"/>
                </a:cubicBezTo>
                <a:cubicBezTo>
                  <a:pt x="10875062" y="429311"/>
                  <a:pt x="10875062" y="429311"/>
                  <a:pt x="10875062" y="429311"/>
                </a:cubicBezTo>
                <a:cubicBezTo>
                  <a:pt x="10872698" y="436381"/>
                  <a:pt x="10872698" y="436381"/>
                  <a:pt x="10872698" y="436381"/>
                </a:cubicBezTo>
                <a:cubicBezTo>
                  <a:pt x="10870355" y="443898"/>
                  <a:pt x="10870355" y="443898"/>
                  <a:pt x="10870355" y="443898"/>
                </a:cubicBezTo>
                <a:cubicBezTo>
                  <a:pt x="10868013" y="450947"/>
                  <a:pt x="10868013" y="450947"/>
                  <a:pt x="10868013" y="450947"/>
                </a:cubicBezTo>
                <a:lnTo>
                  <a:pt x="10867524" y="450947"/>
                </a:lnTo>
                <a:lnTo>
                  <a:pt x="10867524" y="450504"/>
                </a:lnTo>
                <a:lnTo>
                  <a:pt x="10867523" y="450504"/>
                </a:lnTo>
                <a:lnTo>
                  <a:pt x="10867523" y="450500"/>
                </a:lnTo>
                <a:cubicBezTo>
                  <a:pt x="10867054" y="450500"/>
                  <a:pt x="10867054" y="450500"/>
                  <a:pt x="10867054" y="450500"/>
                </a:cubicBezTo>
                <a:cubicBezTo>
                  <a:pt x="10866586" y="450500"/>
                  <a:pt x="10866586" y="450500"/>
                  <a:pt x="10866586" y="450500"/>
                </a:cubicBezTo>
                <a:cubicBezTo>
                  <a:pt x="10866117" y="450500"/>
                  <a:pt x="10866117" y="450500"/>
                  <a:pt x="10866117" y="450500"/>
                </a:cubicBezTo>
                <a:lnTo>
                  <a:pt x="10865649" y="450500"/>
                </a:lnTo>
                <a:lnTo>
                  <a:pt x="10865180" y="450500"/>
                </a:lnTo>
                <a:cubicBezTo>
                  <a:pt x="10865180" y="450500"/>
                  <a:pt x="10865180" y="450500"/>
                  <a:pt x="10864712" y="450500"/>
                </a:cubicBezTo>
                <a:lnTo>
                  <a:pt x="10863286" y="445796"/>
                </a:lnTo>
                <a:lnTo>
                  <a:pt x="10862370" y="441070"/>
                </a:lnTo>
                <a:lnTo>
                  <a:pt x="10861667" y="438519"/>
                </a:lnTo>
                <a:lnTo>
                  <a:pt x="10860942" y="435891"/>
                </a:lnTo>
                <a:lnTo>
                  <a:pt x="10859538" y="431188"/>
                </a:lnTo>
                <a:lnTo>
                  <a:pt x="10858718" y="426661"/>
                </a:lnTo>
                <a:cubicBezTo>
                  <a:pt x="10858601" y="426014"/>
                  <a:pt x="10858601" y="426014"/>
                  <a:pt x="10858601" y="426014"/>
                </a:cubicBezTo>
                <a:lnTo>
                  <a:pt x="10858600" y="426012"/>
                </a:lnTo>
                <a:lnTo>
                  <a:pt x="10858600" y="426010"/>
                </a:lnTo>
                <a:cubicBezTo>
                  <a:pt x="10857173" y="421304"/>
                  <a:pt x="10857173" y="421304"/>
                  <a:pt x="10857173" y="421304"/>
                </a:cubicBezTo>
                <a:cubicBezTo>
                  <a:pt x="10855767" y="416129"/>
                  <a:pt x="10855767" y="416129"/>
                  <a:pt x="10855767" y="416129"/>
                </a:cubicBezTo>
                <a:lnTo>
                  <a:pt x="10854694" y="412589"/>
                </a:lnTo>
                <a:lnTo>
                  <a:pt x="10854341" y="411426"/>
                </a:lnTo>
                <a:cubicBezTo>
                  <a:pt x="10854831" y="410958"/>
                  <a:pt x="10855300" y="410958"/>
                  <a:pt x="10855768" y="410489"/>
                </a:cubicBezTo>
                <a:cubicBezTo>
                  <a:pt x="10856237" y="410021"/>
                  <a:pt x="10856705" y="410021"/>
                  <a:pt x="10857174" y="409531"/>
                </a:cubicBezTo>
                <a:cubicBezTo>
                  <a:pt x="10857642" y="409063"/>
                  <a:pt x="10858111" y="409063"/>
                  <a:pt x="10858111" y="408594"/>
                </a:cubicBezTo>
                <a:cubicBezTo>
                  <a:pt x="10858601" y="408147"/>
                  <a:pt x="10859069" y="407657"/>
                  <a:pt x="10859069" y="407189"/>
                </a:cubicBezTo>
                <a:cubicBezTo>
                  <a:pt x="10859538" y="406720"/>
                  <a:pt x="10859985" y="406252"/>
                  <a:pt x="10859985" y="405762"/>
                </a:cubicBezTo>
                <a:cubicBezTo>
                  <a:pt x="10860475" y="405315"/>
                  <a:pt x="10860475" y="404846"/>
                  <a:pt x="10860475" y="404378"/>
                </a:cubicBezTo>
                <a:cubicBezTo>
                  <a:pt x="10860943" y="403888"/>
                  <a:pt x="10860943" y="403419"/>
                  <a:pt x="10860943" y="402951"/>
                </a:cubicBezTo>
                <a:cubicBezTo>
                  <a:pt x="10860943" y="402014"/>
                  <a:pt x="10860943" y="401545"/>
                  <a:pt x="10860943" y="401077"/>
                </a:cubicBezTo>
                <a:cubicBezTo>
                  <a:pt x="10860943" y="400608"/>
                  <a:pt x="10860943" y="400608"/>
                  <a:pt x="10860943" y="400608"/>
                </a:cubicBezTo>
                <a:cubicBezTo>
                  <a:pt x="10860943" y="400608"/>
                  <a:pt x="10860943" y="400608"/>
                  <a:pt x="10860943" y="400119"/>
                </a:cubicBezTo>
                <a:cubicBezTo>
                  <a:pt x="10864244" y="399181"/>
                  <a:pt x="10864244" y="399181"/>
                  <a:pt x="10864244" y="399181"/>
                </a:cubicBezTo>
                <a:cubicBezTo>
                  <a:pt x="10867524" y="398713"/>
                  <a:pt x="10867524" y="398713"/>
                  <a:pt x="10867524" y="398713"/>
                </a:cubicBezTo>
                <a:cubicBezTo>
                  <a:pt x="10870825" y="397776"/>
                  <a:pt x="10870825" y="397776"/>
                  <a:pt x="10870825" y="397776"/>
                </a:cubicBezTo>
                <a:cubicBezTo>
                  <a:pt x="10873657" y="396839"/>
                  <a:pt x="10873657" y="396839"/>
                  <a:pt x="10873657" y="396839"/>
                </a:cubicBezTo>
                <a:cubicBezTo>
                  <a:pt x="10876937" y="396349"/>
                  <a:pt x="10876937" y="396349"/>
                  <a:pt x="10876937" y="396349"/>
                </a:cubicBezTo>
                <a:cubicBezTo>
                  <a:pt x="10880238" y="395433"/>
                  <a:pt x="10880238" y="395433"/>
                  <a:pt x="10880238" y="395433"/>
                </a:cubicBezTo>
                <a:cubicBezTo>
                  <a:pt x="10883538" y="394475"/>
                  <a:pt x="10883538" y="394475"/>
                  <a:pt x="10883538" y="394475"/>
                </a:cubicBezTo>
                <a:close/>
                <a:moveTo>
                  <a:pt x="10643978" y="364810"/>
                </a:moveTo>
                <a:cubicBezTo>
                  <a:pt x="10650558" y="370475"/>
                  <a:pt x="10650558" y="370475"/>
                  <a:pt x="10650558" y="370475"/>
                </a:cubicBezTo>
                <a:cubicBezTo>
                  <a:pt x="10657139" y="375650"/>
                  <a:pt x="10657139" y="375650"/>
                  <a:pt x="10657139" y="375650"/>
                </a:cubicBezTo>
                <a:cubicBezTo>
                  <a:pt x="10663719" y="381293"/>
                  <a:pt x="10663719" y="381293"/>
                  <a:pt x="10663719" y="381293"/>
                </a:cubicBezTo>
                <a:cubicBezTo>
                  <a:pt x="10670790" y="386468"/>
                  <a:pt x="10670790" y="386468"/>
                  <a:pt x="10670790" y="386468"/>
                </a:cubicBezTo>
                <a:cubicBezTo>
                  <a:pt x="10677370" y="391664"/>
                  <a:pt x="10677370" y="391664"/>
                  <a:pt x="10677370" y="391664"/>
                </a:cubicBezTo>
                <a:cubicBezTo>
                  <a:pt x="10683972" y="397307"/>
                  <a:pt x="10683972" y="397307"/>
                  <a:pt x="10683972" y="397307"/>
                </a:cubicBezTo>
                <a:cubicBezTo>
                  <a:pt x="10690531" y="402482"/>
                  <a:pt x="10690531" y="402482"/>
                  <a:pt x="10690531" y="402482"/>
                </a:cubicBezTo>
                <a:cubicBezTo>
                  <a:pt x="10693832" y="405314"/>
                  <a:pt x="10695482" y="406731"/>
                  <a:pt x="10696308" y="407439"/>
                </a:cubicBezTo>
                <a:lnTo>
                  <a:pt x="10697130" y="408144"/>
                </a:lnTo>
                <a:lnTo>
                  <a:pt x="10690083" y="412360"/>
                </a:lnTo>
                <a:cubicBezTo>
                  <a:pt x="10683034" y="416597"/>
                  <a:pt x="10683034" y="416597"/>
                  <a:pt x="10683034" y="416597"/>
                </a:cubicBezTo>
                <a:cubicBezTo>
                  <a:pt x="10675985" y="420835"/>
                  <a:pt x="10675985" y="420835"/>
                  <a:pt x="10675985" y="420835"/>
                </a:cubicBezTo>
                <a:cubicBezTo>
                  <a:pt x="10668915" y="425541"/>
                  <a:pt x="10668915" y="425541"/>
                  <a:pt x="10668915" y="425541"/>
                </a:cubicBezTo>
                <a:cubicBezTo>
                  <a:pt x="10661844" y="429779"/>
                  <a:pt x="10661844" y="429779"/>
                  <a:pt x="10661844" y="429779"/>
                </a:cubicBezTo>
                <a:cubicBezTo>
                  <a:pt x="10654774" y="434017"/>
                  <a:pt x="10654774" y="434017"/>
                  <a:pt x="10654774" y="434017"/>
                </a:cubicBezTo>
                <a:cubicBezTo>
                  <a:pt x="10647725" y="438724"/>
                  <a:pt x="10647725" y="438724"/>
                  <a:pt x="10647725" y="438724"/>
                </a:cubicBezTo>
                <a:lnTo>
                  <a:pt x="10640677" y="442961"/>
                </a:lnTo>
                <a:lnTo>
                  <a:pt x="10641145" y="433084"/>
                </a:lnTo>
                <a:cubicBezTo>
                  <a:pt x="10641593" y="423671"/>
                  <a:pt x="10641593" y="423671"/>
                  <a:pt x="10641593" y="423671"/>
                </a:cubicBezTo>
                <a:cubicBezTo>
                  <a:pt x="10642082" y="413790"/>
                  <a:pt x="10642082" y="413790"/>
                  <a:pt x="10642082" y="413790"/>
                </a:cubicBezTo>
                <a:cubicBezTo>
                  <a:pt x="10642551" y="403888"/>
                  <a:pt x="10642551" y="403888"/>
                  <a:pt x="10642551" y="403888"/>
                </a:cubicBezTo>
                <a:cubicBezTo>
                  <a:pt x="10643019" y="394475"/>
                  <a:pt x="10643019" y="394475"/>
                  <a:pt x="10643019" y="394475"/>
                </a:cubicBezTo>
                <a:cubicBezTo>
                  <a:pt x="10643019" y="384594"/>
                  <a:pt x="10643019" y="384594"/>
                  <a:pt x="10643019" y="384594"/>
                </a:cubicBezTo>
                <a:cubicBezTo>
                  <a:pt x="10643488" y="374713"/>
                  <a:pt x="10643488" y="374713"/>
                  <a:pt x="10643488" y="374713"/>
                </a:cubicBezTo>
                <a:cubicBezTo>
                  <a:pt x="10643978" y="364810"/>
                  <a:pt x="10643978" y="364810"/>
                  <a:pt x="10643978" y="364810"/>
                </a:cubicBezTo>
                <a:close/>
                <a:moveTo>
                  <a:pt x="10640676" y="364342"/>
                </a:moveTo>
                <a:lnTo>
                  <a:pt x="10640676" y="373002"/>
                </a:lnTo>
                <a:cubicBezTo>
                  <a:pt x="10640676" y="374240"/>
                  <a:pt x="10640676" y="374240"/>
                  <a:pt x="10640676" y="374240"/>
                </a:cubicBezTo>
                <a:cubicBezTo>
                  <a:pt x="10640207" y="384121"/>
                  <a:pt x="10640207" y="384121"/>
                  <a:pt x="10640207" y="384121"/>
                </a:cubicBezTo>
                <a:cubicBezTo>
                  <a:pt x="10639718" y="394003"/>
                  <a:pt x="10639718" y="394003"/>
                  <a:pt x="10639718" y="394003"/>
                </a:cubicBezTo>
                <a:cubicBezTo>
                  <a:pt x="10639249" y="403415"/>
                  <a:pt x="10639249" y="403415"/>
                  <a:pt x="10639249" y="403415"/>
                </a:cubicBezTo>
                <a:cubicBezTo>
                  <a:pt x="10638781" y="413297"/>
                  <a:pt x="10638781" y="413297"/>
                  <a:pt x="10638781" y="413297"/>
                </a:cubicBezTo>
                <a:cubicBezTo>
                  <a:pt x="10638312" y="423199"/>
                  <a:pt x="10638312" y="423199"/>
                  <a:pt x="10638312" y="423199"/>
                </a:cubicBezTo>
                <a:cubicBezTo>
                  <a:pt x="10637843" y="433080"/>
                  <a:pt x="10637843" y="433080"/>
                  <a:pt x="10637843" y="433080"/>
                </a:cubicBezTo>
                <a:cubicBezTo>
                  <a:pt x="10637375" y="442961"/>
                  <a:pt x="10637375" y="442961"/>
                  <a:pt x="10637375" y="442961"/>
                </a:cubicBezTo>
                <a:cubicBezTo>
                  <a:pt x="10628431" y="436850"/>
                  <a:pt x="10628431" y="436850"/>
                  <a:pt x="10628431" y="436850"/>
                </a:cubicBezTo>
                <a:cubicBezTo>
                  <a:pt x="10619486" y="431185"/>
                  <a:pt x="10619486" y="431185"/>
                  <a:pt x="10619486" y="431185"/>
                </a:cubicBezTo>
                <a:cubicBezTo>
                  <a:pt x="10610542" y="425073"/>
                  <a:pt x="10610542" y="425073"/>
                  <a:pt x="10610542" y="425073"/>
                </a:cubicBezTo>
                <a:cubicBezTo>
                  <a:pt x="10601597" y="418940"/>
                  <a:pt x="10601597" y="418940"/>
                  <a:pt x="10601597" y="418940"/>
                </a:cubicBezTo>
                <a:cubicBezTo>
                  <a:pt x="10592653" y="413297"/>
                  <a:pt x="10592653" y="413297"/>
                  <a:pt x="10592653" y="413297"/>
                </a:cubicBezTo>
                <a:cubicBezTo>
                  <a:pt x="10584177" y="407185"/>
                  <a:pt x="10584177" y="407185"/>
                  <a:pt x="10584177" y="407185"/>
                </a:cubicBezTo>
                <a:cubicBezTo>
                  <a:pt x="10575233" y="401073"/>
                  <a:pt x="10575233" y="401073"/>
                  <a:pt x="10575233" y="401073"/>
                </a:cubicBezTo>
                <a:cubicBezTo>
                  <a:pt x="10570760" y="398251"/>
                  <a:pt x="10568524" y="396840"/>
                  <a:pt x="10567406" y="396135"/>
                </a:cubicBezTo>
                <a:lnTo>
                  <a:pt x="10566292" y="395432"/>
                </a:lnTo>
                <a:lnTo>
                  <a:pt x="10575702" y="391196"/>
                </a:lnTo>
                <a:cubicBezTo>
                  <a:pt x="10584647" y="387426"/>
                  <a:pt x="10584647" y="387426"/>
                  <a:pt x="10584647" y="387426"/>
                </a:cubicBezTo>
                <a:cubicBezTo>
                  <a:pt x="10594060" y="383657"/>
                  <a:pt x="10594060" y="383657"/>
                  <a:pt x="10594060" y="383657"/>
                </a:cubicBezTo>
                <a:cubicBezTo>
                  <a:pt x="10603472" y="379888"/>
                  <a:pt x="10603472" y="379888"/>
                  <a:pt x="10603472" y="379888"/>
                </a:cubicBezTo>
                <a:cubicBezTo>
                  <a:pt x="10612885" y="375650"/>
                  <a:pt x="10612885" y="375650"/>
                  <a:pt x="10612885" y="375650"/>
                </a:cubicBezTo>
                <a:cubicBezTo>
                  <a:pt x="10622298" y="371880"/>
                  <a:pt x="10622298" y="371880"/>
                  <a:pt x="10622298" y="371880"/>
                </a:cubicBezTo>
                <a:cubicBezTo>
                  <a:pt x="10631711" y="368111"/>
                  <a:pt x="10631711" y="368111"/>
                  <a:pt x="10631711" y="368111"/>
                </a:cubicBezTo>
                <a:cubicBezTo>
                  <a:pt x="10636194" y="366226"/>
                  <a:pt x="10638435" y="365284"/>
                  <a:pt x="10639556" y="364813"/>
                </a:cubicBezTo>
                <a:close/>
                <a:moveTo>
                  <a:pt x="10906600" y="352612"/>
                </a:moveTo>
                <a:lnTo>
                  <a:pt x="10906133" y="361058"/>
                </a:lnTo>
                <a:cubicBezTo>
                  <a:pt x="10905174" y="369065"/>
                  <a:pt x="10905174" y="369065"/>
                  <a:pt x="10905174" y="369065"/>
                </a:cubicBezTo>
                <a:cubicBezTo>
                  <a:pt x="10904706" y="377051"/>
                  <a:pt x="10904706" y="377051"/>
                  <a:pt x="10904706" y="377051"/>
                </a:cubicBezTo>
                <a:cubicBezTo>
                  <a:pt x="10903790" y="385058"/>
                  <a:pt x="10903790" y="385058"/>
                  <a:pt x="10903790" y="385058"/>
                </a:cubicBezTo>
                <a:cubicBezTo>
                  <a:pt x="10902832" y="393066"/>
                  <a:pt x="10902832" y="393066"/>
                  <a:pt x="10902832" y="393066"/>
                </a:cubicBezTo>
                <a:cubicBezTo>
                  <a:pt x="10902363" y="401541"/>
                  <a:pt x="10902363" y="401541"/>
                  <a:pt x="10902363" y="401541"/>
                </a:cubicBezTo>
                <a:cubicBezTo>
                  <a:pt x="10901426" y="409527"/>
                  <a:pt x="10901426" y="409527"/>
                  <a:pt x="10901426" y="409527"/>
                </a:cubicBezTo>
                <a:cubicBezTo>
                  <a:pt x="10900958" y="417556"/>
                  <a:pt x="10900958" y="417556"/>
                  <a:pt x="10900958" y="417556"/>
                </a:cubicBezTo>
                <a:cubicBezTo>
                  <a:pt x="10899531" y="414255"/>
                  <a:pt x="10899531" y="414255"/>
                  <a:pt x="10899531" y="414255"/>
                </a:cubicBezTo>
                <a:cubicBezTo>
                  <a:pt x="10898125" y="410954"/>
                  <a:pt x="10898125" y="410954"/>
                  <a:pt x="10898125" y="410954"/>
                </a:cubicBezTo>
                <a:lnTo>
                  <a:pt x="10897367" y="408285"/>
                </a:lnTo>
                <a:lnTo>
                  <a:pt x="10897189" y="407657"/>
                </a:lnTo>
                <a:lnTo>
                  <a:pt x="10897189" y="407657"/>
                </a:lnTo>
                <a:lnTo>
                  <a:pt x="10897188" y="407653"/>
                </a:lnTo>
                <a:cubicBezTo>
                  <a:pt x="10895761" y="404374"/>
                  <a:pt x="10895761" y="404374"/>
                  <a:pt x="10895761" y="404374"/>
                </a:cubicBezTo>
                <a:cubicBezTo>
                  <a:pt x="10894377" y="401073"/>
                  <a:pt x="10894377" y="401073"/>
                  <a:pt x="10894377" y="401073"/>
                </a:cubicBezTo>
                <a:cubicBezTo>
                  <a:pt x="10893419" y="397772"/>
                  <a:pt x="10893419" y="397772"/>
                  <a:pt x="10893419" y="397772"/>
                </a:cubicBezTo>
                <a:cubicBezTo>
                  <a:pt x="10892013" y="394961"/>
                  <a:pt x="10892013" y="394961"/>
                  <a:pt x="10892013" y="394961"/>
                </a:cubicBezTo>
                <a:lnTo>
                  <a:pt x="10891077" y="391664"/>
                </a:lnTo>
                <a:lnTo>
                  <a:pt x="10892717" y="387117"/>
                </a:lnTo>
                <a:cubicBezTo>
                  <a:pt x="10892951" y="386468"/>
                  <a:pt x="10892951" y="386468"/>
                  <a:pt x="10892951" y="386468"/>
                </a:cubicBezTo>
                <a:cubicBezTo>
                  <a:pt x="10894825" y="381783"/>
                  <a:pt x="10894825" y="381783"/>
                  <a:pt x="10894825" y="381783"/>
                </a:cubicBezTo>
                <a:cubicBezTo>
                  <a:pt x="10896721" y="377055"/>
                  <a:pt x="10896721" y="377055"/>
                  <a:pt x="10896721" y="377055"/>
                </a:cubicBezTo>
                <a:cubicBezTo>
                  <a:pt x="10898595" y="371880"/>
                  <a:pt x="10898595" y="371880"/>
                  <a:pt x="10898595" y="371880"/>
                </a:cubicBezTo>
                <a:cubicBezTo>
                  <a:pt x="10900959" y="367174"/>
                  <a:pt x="10900959" y="367174"/>
                  <a:pt x="10900959" y="367174"/>
                </a:cubicBezTo>
                <a:cubicBezTo>
                  <a:pt x="10902833" y="362468"/>
                  <a:pt x="10902833" y="362468"/>
                  <a:pt x="10902833" y="362468"/>
                </a:cubicBezTo>
                <a:cubicBezTo>
                  <a:pt x="10904707" y="357783"/>
                  <a:pt x="10904707" y="357783"/>
                  <a:pt x="10904707" y="357783"/>
                </a:cubicBezTo>
                <a:cubicBezTo>
                  <a:pt x="10905654" y="355195"/>
                  <a:pt x="10906128" y="353902"/>
                  <a:pt x="10906365" y="353255"/>
                </a:cubicBezTo>
                <a:close/>
                <a:moveTo>
                  <a:pt x="10724903" y="342258"/>
                </a:moveTo>
                <a:cubicBezTo>
                  <a:pt x="10730078" y="350265"/>
                  <a:pt x="10730078" y="350265"/>
                  <a:pt x="10730078" y="350265"/>
                </a:cubicBezTo>
                <a:cubicBezTo>
                  <a:pt x="10735253" y="358720"/>
                  <a:pt x="10735253" y="358720"/>
                  <a:pt x="10735253" y="358720"/>
                </a:cubicBezTo>
                <a:cubicBezTo>
                  <a:pt x="10740897" y="366706"/>
                  <a:pt x="10740897" y="366706"/>
                  <a:pt x="10740897" y="366706"/>
                </a:cubicBezTo>
                <a:cubicBezTo>
                  <a:pt x="10746093" y="374713"/>
                  <a:pt x="10746093" y="374713"/>
                  <a:pt x="10746093" y="374713"/>
                </a:cubicBezTo>
                <a:cubicBezTo>
                  <a:pt x="10751268" y="382720"/>
                  <a:pt x="10751268" y="382720"/>
                  <a:pt x="10751268" y="382720"/>
                </a:cubicBezTo>
                <a:cubicBezTo>
                  <a:pt x="10756911" y="390706"/>
                  <a:pt x="10756911" y="390706"/>
                  <a:pt x="10756911" y="390706"/>
                </a:cubicBezTo>
                <a:cubicBezTo>
                  <a:pt x="10762086" y="398713"/>
                  <a:pt x="10762086" y="398713"/>
                  <a:pt x="10762086" y="398713"/>
                </a:cubicBezTo>
                <a:cubicBezTo>
                  <a:pt x="10764674" y="402716"/>
                  <a:pt x="10765967" y="404718"/>
                  <a:pt x="10766614" y="405719"/>
                </a:cubicBezTo>
                <a:lnTo>
                  <a:pt x="10767259" y="406716"/>
                </a:lnTo>
                <a:lnTo>
                  <a:pt x="10759274" y="406716"/>
                </a:lnTo>
                <a:cubicBezTo>
                  <a:pt x="10751267" y="406716"/>
                  <a:pt x="10751267" y="406716"/>
                  <a:pt x="10751267" y="406716"/>
                </a:cubicBezTo>
                <a:cubicBezTo>
                  <a:pt x="10742791" y="406716"/>
                  <a:pt x="10742791" y="406716"/>
                  <a:pt x="10742791" y="406716"/>
                </a:cubicBezTo>
                <a:cubicBezTo>
                  <a:pt x="10734784" y="406716"/>
                  <a:pt x="10734784" y="406716"/>
                  <a:pt x="10734784" y="406716"/>
                </a:cubicBezTo>
                <a:cubicBezTo>
                  <a:pt x="10726798" y="406716"/>
                  <a:pt x="10726798" y="406716"/>
                  <a:pt x="10726798" y="406716"/>
                </a:cubicBezTo>
                <a:cubicBezTo>
                  <a:pt x="10718322" y="406716"/>
                  <a:pt x="10718322" y="406716"/>
                  <a:pt x="10718322" y="406716"/>
                </a:cubicBezTo>
                <a:cubicBezTo>
                  <a:pt x="10710314" y="406716"/>
                  <a:pt x="10710314" y="406716"/>
                  <a:pt x="10710314" y="406716"/>
                </a:cubicBezTo>
                <a:lnTo>
                  <a:pt x="10702309" y="406248"/>
                </a:lnTo>
                <a:lnTo>
                  <a:pt x="10705140" y="398244"/>
                </a:lnTo>
                <a:cubicBezTo>
                  <a:pt x="10707973" y="390237"/>
                  <a:pt x="10707973" y="390237"/>
                  <a:pt x="10707973" y="390237"/>
                </a:cubicBezTo>
                <a:cubicBezTo>
                  <a:pt x="10710784" y="382251"/>
                  <a:pt x="10710784" y="382251"/>
                  <a:pt x="10710784" y="382251"/>
                </a:cubicBezTo>
                <a:cubicBezTo>
                  <a:pt x="10713616" y="374244"/>
                  <a:pt x="10713616" y="374244"/>
                  <a:pt x="10713616" y="374244"/>
                </a:cubicBezTo>
                <a:cubicBezTo>
                  <a:pt x="10716427" y="366237"/>
                  <a:pt x="10716427" y="366237"/>
                  <a:pt x="10716427" y="366237"/>
                </a:cubicBezTo>
                <a:cubicBezTo>
                  <a:pt x="10719260" y="358251"/>
                  <a:pt x="10719260" y="358251"/>
                  <a:pt x="10719260" y="358251"/>
                </a:cubicBezTo>
                <a:cubicBezTo>
                  <a:pt x="10722071" y="350265"/>
                  <a:pt x="10722071" y="350265"/>
                  <a:pt x="10722071" y="350265"/>
                </a:cubicBezTo>
                <a:cubicBezTo>
                  <a:pt x="10724903" y="342258"/>
                  <a:pt x="10724903" y="342258"/>
                  <a:pt x="10724903" y="342258"/>
                </a:cubicBezTo>
                <a:close/>
                <a:moveTo>
                  <a:pt x="10721599" y="341300"/>
                </a:moveTo>
                <a:lnTo>
                  <a:pt x="10719123" y="348302"/>
                </a:lnTo>
                <a:cubicBezTo>
                  <a:pt x="10718769" y="349303"/>
                  <a:pt x="10718769" y="349303"/>
                  <a:pt x="10718769" y="349303"/>
                </a:cubicBezTo>
                <a:cubicBezTo>
                  <a:pt x="10715958" y="357310"/>
                  <a:pt x="10715958" y="357310"/>
                  <a:pt x="10715958" y="357310"/>
                </a:cubicBezTo>
                <a:cubicBezTo>
                  <a:pt x="10713125" y="365296"/>
                  <a:pt x="10713125" y="365296"/>
                  <a:pt x="10713125" y="365296"/>
                </a:cubicBezTo>
                <a:cubicBezTo>
                  <a:pt x="10710314" y="373282"/>
                  <a:pt x="10710314" y="373282"/>
                  <a:pt x="10710314" y="373282"/>
                </a:cubicBezTo>
                <a:cubicBezTo>
                  <a:pt x="10707482" y="381289"/>
                  <a:pt x="10707482" y="381289"/>
                  <a:pt x="10707482" y="381289"/>
                </a:cubicBezTo>
                <a:cubicBezTo>
                  <a:pt x="10704671" y="389296"/>
                  <a:pt x="10704671" y="389296"/>
                  <a:pt x="10704671" y="389296"/>
                </a:cubicBezTo>
                <a:cubicBezTo>
                  <a:pt x="10701838" y="397303"/>
                  <a:pt x="10701838" y="397303"/>
                  <a:pt x="10701838" y="397303"/>
                </a:cubicBezTo>
                <a:cubicBezTo>
                  <a:pt x="10699006" y="405311"/>
                  <a:pt x="10699006" y="405311"/>
                  <a:pt x="10699006" y="405311"/>
                </a:cubicBezTo>
                <a:cubicBezTo>
                  <a:pt x="10692426" y="400114"/>
                  <a:pt x="10692426" y="400114"/>
                  <a:pt x="10692426" y="400114"/>
                </a:cubicBezTo>
                <a:cubicBezTo>
                  <a:pt x="10685866" y="394471"/>
                  <a:pt x="10685866" y="394471"/>
                  <a:pt x="10685866" y="394471"/>
                </a:cubicBezTo>
                <a:cubicBezTo>
                  <a:pt x="10679265" y="389296"/>
                  <a:pt x="10679265" y="389296"/>
                  <a:pt x="10679265" y="389296"/>
                </a:cubicBezTo>
                <a:cubicBezTo>
                  <a:pt x="10672684" y="384121"/>
                  <a:pt x="10672684" y="384121"/>
                  <a:pt x="10672684" y="384121"/>
                </a:cubicBezTo>
                <a:cubicBezTo>
                  <a:pt x="10666082" y="378478"/>
                  <a:pt x="10666082" y="378478"/>
                  <a:pt x="10666082" y="378478"/>
                </a:cubicBezTo>
                <a:cubicBezTo>
                  <a:pt x="10659502" y="373282"/>
                  <a:pt x="10659502" y="373282"/>
                  <a:pt x="10659502" y="373282"/>
                </a:cubicBezTo>
                <a:cubicBezTo>
                  <a:pt x="10652900" y="367639"/>
                  <a:pt x="10652900" y="367639"/>
                  <a:pt x="10652900" y="367639"/>
                </a:cubicBezTo>
                <a:cubicBezTo>
                  <a:pt x="10649610" y="365051"/>
                  <a:pt x="10647964" y="363757"/>
                  <a:pt x="10647142" y="363111"/>
                </a:cubicBezTo>
                <a:lnTo>
                  <a:pt x="10646323" y="362467"/>
                </a:lnTo>
                <a:lnTo>
                  <a:pt x="10655733" y="359678"/>
                </a:lnTo>
                <a:cubicBezTo>
                  <a:pt x="10665146" y="357314"/>
                  <a:pt x="10665146" y="357314"/>
                  <a:pt x="10665146" y="357314"/>
                </a:cubicBezTo>
                <a:cubicBezTo>
                  <a:pt x="10674559" y="354482"/>
                  <a:pt x="10674559" y="354482"/>
                  <a:pt x="10674559" y="354482"/>
                </a:cubicBezTo>
                <a:cubicBezTo>
                  <a:pt x="10683972" y="351671"/>
                  <a:pt x="10683972" y="351671"/>
                  <a:pt x="10683972" y="351671"/>
                </a:cubicBezTo>
                <a:cubicBezTo>
                  <a:pt x="10693364" y="349307"/>
                  <a:pt x="10693364" y="349307"/>
                  <a:pt x="10693364" y="349307"/>
                </a:cubicBezTo>
                <a:cubicBezTo>
                  <a:pt x="10702777" y="346496"/>
                  <a:pt x="10702777" y="346496"/>
                  <a:pt x="10702777" y="346496"/>
                </a:cubicBezTo>
                <a:cubicBezTo>
                  <a:pt x="10712189" y="343664"/>
                  <a:pt x="10712189" y="343664"/>
                  <a:pt x="10712189" y="343664"/>
                </a:cubicBezTo>
                <a:cubicBezTo>
                  <a:pt x="10716896" y="342482"/>
                  <a:pt x="10719249" y="341891"/>
                  <a:pt x="10720425" y="341595"/>
                </a:cubicBezTo>
                <a:close/>
                <a:moveTo>
                  <a:pt x="10513091" y="337083"/>
                </a:moveTo>
                <a:cubicBezTo>
                  <a:pt x="10519225" y="344132"/>
                  <a:pt x="10519225" y="344132"/>
                  <a:pt x="10519225" y="344132"/>
                </a:cubicBezTo>
                <a:cubicBezTo>
                  <a:pt x="10524868" y="351181"/>
                  <a:pt x="10524868" y="351181"/>
                  <a:pt x="10524868" y="351181"/>
                </a:cubicBezTo>
                <a:cubicBezTo>
                  <a:pt x="10531002" y="358251"/>
                  <a:pt x="10531002" y="358251"/>
                  <a:pt x="10531002" y="358251"/>
                </a:cubicBezTo>
                <a:cubicBezTo>
                  <a:pt x="10536645" y="365769"/>
                  <a:pt x="10536645" y="365769"/>
                  <a:pt x="10536645" y="365769"/>
                </a:cubicBezTo>
                <a:cubicBezTo>
                  <a:pt x="10542757" y="372839"/>
                  <a:pt x="10542757" y="372839"/>
                  <a:pt x="10542757" y="372839"/>
                </a:cubicBezTo>
                <a:cubicBezTo>
                  <a:pt x="10548401" y="379888"/>
                  <a:pt x="10548401" y="379888"/>
                  <a:pt x="10548401" y="379888"/>
                </a:cubicBezTo>
                <a:cubicBezTo>
                  <a:pt x="10554513" y="387426"/>
                  <a:pt x="10554513" y="387426"/>
                  <a:pt x="10554513" y="387426"/>
                </a:cubicBezTo>
                <a:cubicBezTo>
                  <a:pt x="10557345" y="390950"/>
                  <a:pt x="10558761" y="392713"/>
                  <a:pt x="10559469" y="393594"/>
                </a:cubicBezTo>
                <a:lnTo>
                  <a:pt x="10560175" y="394472"/>
                </a:lnTo>
                <a:lnTo>
                  <a:pt x="10554064" y="398240"/>
                </a:lnTo>
                <a:cubicBezTo>
                  <a:pt x="10547462" y="402478"/>
                  <a:pt x="10547462" y="402478"/>
                  <a:pt x="10547462" y="402478"/>
                </a:cubicBezTo>
                <a:cubicBezTo>
                  <a:pt x="10540882" y="406248"/>
                  <a:pt x="10540882" y="406248"/>
                  <a:pt x="10540882" y="406248"/>
                </a:cubicBezTo>
                <a:cubicBezTo>
                  <a:pt x="10534280" y="410486"/>
                  <a:pt x="10534280" y="410486"/>
                  <a:pt x="10534280" y="410486"/>
                </a:cubicBezTo>
                <a:cubicBezTo>
                  <a:pt x="10528168" y="414255"/>
                  <a:pt x="10528168" y="414255"/>
                  <a:pt x="10528168" y="414255"/>
                </a:cubicBezTo>
                <a:cubicBezTo>
                  <a:pt x="10521588" y="418471"/>
                  <a:pt x="10521588" y="418471"/>
                  <a:pt x="10521588" y="418471"/>
                </a:cubicBezTo>
                <a:cubicBezTo>
                  <a:pt x="10514986" y="422241"/>
                  <a:pt x="10514986" y="422241"/>
                  <a:pt x="10514986" y="422241"/>
                </a:cubicBezTo>
                <a:lnTo>
                  <a:pt x="10508875" y="426009"/>
                </a:lnTo>
                <a:lnTo>
                  <a:pt x="10509343" y="415196"/>
                </a:lnTo>
                <a:cubicBezTo>
                  <a:pt x="10509791" y="403888"/>
                  <a:pt x="10509791" y="403888"/>
                  <a:pt x="10509791" y="403888"/>
                </a:cubicBezTo>
                <a:cubicBezTo>
                  <a:pt x="10510280" y="392601"/>
                  <a:pt x="10510280" y="392601"/>
                  <a:pt x="10510280" y="392601"/>
                </a:cubicBezTo>
                <a:cubicBezTo>
                  <a:pt x="10510749" y="381293"/>
                  <a:pt x="10510749" y="381293"/>
                  <a:pt x="10510749" y="381293"/>
                </a:cubicBezTo>
                <a:cubicBezTo>
                  <a:pt x="10511686" y="370475"/>
                  <a:pt x="10511686" y="370475"/>
                  <a:pt x="10511686" y="370475"/>
                </a:cubicBezTo>
                <a:cubicBezTo>
                  <a:pt x="10512176" y="359209"/>
                  <a:pt x="10512176" y="359209"/>
                  <a:pt x="10512176" y="359209"/>
                </a:cubicBezTo>
                <a:cubicBezTo>
                  <a:pt x="10512623" y="347901"/>
                  <a:pt x="10512623" y="347901"/>
                  <a:pt x="10512623" y="347901"/>
                </a:cubicBezTo>
                <a:cubicBezTo>
                  <a:pt x="10513091" y="337083"/>
                  <a:pt x="10513091" y="337083"/>
                  <a:pt x="10513091" y="337083"/>
                </a:cubicBezTo>
                <a:close/>
                <a:moveTo>
                  <a:pt x="10509790" y="336126"/>
                </a:moveTo>
                <a:lnTo>
                  <a:pt x="10509398" y="345605"/>
                </a:lnTo>
                <a:cubicBezTo>
                  <a:pt x="10509342" y="346960"/>
                  <a:pt x="10509342" y="346960"/>
                  <a:pt x="10509342" y="346960"/>
                </a:cubicBezTo>
                <a:cubicBezTo>
                  <a:pt x="10508874" y="358247"/>
                  <a:pt x="10508874" y="358247"/>
                  <a:pt x="10508874" y="358247"/>
                </a:cubicBezTo>
                <a:cubicBezTo>
                  <a:pt x="10508405" y="369065"/>
                  <a:pt x="10508405" y="369065"/>
                  <a:pt x="10508405" y="369065"/>
                </a:cubicBezTo>
                <a:lnTo>
                  <a:pt x="10507915" y="379884"/>
                </a:lnTo>
                <a:cubicBezTo>
                  <a:pt x="10506978" y="390702"/>
                  <a:pt x="10506978" y="390702"/>
                  <a:pt x="10506978" y="390702"/>
                </a:cubicBezTo>
                <a:cubicBezTo>
                  <a:pt x="10506510" y="401541"/>
                  <a:pt x="10506510" y="401541"/>
                  <a:pt x="10506510" y="401541"/>
                </a:cubicBezTo>
                <a:cubicBezTo>
                  <a:pt x="10506041" y="412828"/>
                  <a:pt x="10506041" y="412828"/>
                  <a:pt x="10506041" y="412828"/>
                </a:cubicBezTo>
                <a:cubicBezTo>
                  <a:pt x="10505573" y="423667"/>
                  <a:pt x="10505573" y="423667"/>
                  <a:pt x="10505573" y="423667"/>
                </a:cubicBezTo>
                <a:cubicBezTo>
                  <a:pt x="10501335" y="416597"/>
                  <a:pt x="10501335" y="416597"/>
                  <a:pt x="10501335" y="416597"/>
                </a:cubicBezTo>
                <a:cubicBezTo>
                  <a:pt x="10497566" y="409527"/>
                  <a:pt x="10497566" y="409527"/>
                  <a:pt x="10497566" y="409527"/>
                </a:cubicBezTo>
                <a:cubicBezTo>
                  <a:pt x="10493328" y="402478"/>
                  <a:pt x="10493328" y="402478"/>
                  <a:pt x="10493328" y="402478"/>
                </a:cubicBezTo>
                <a:cubicBezTo>
                  <a:pt x="10489579" y="395429"/>
                  <a:pt x="10489579" y="395429"/>
                  <a:pt x="10489579" y="395429"/>
                </a:cubicBezTo>
                <a:cubicBezTo>
                  <a:pt x="10485320" y="388359"/>
                  <a:pt x="10485320" y="388359"/>
                  <a:pt x="10485320" y="388359"/>
                </a:cubicBezTo>
                <a:cubicBezTo>
                  <a:pt x="10481551" y="381289"/>
                  <a:pt x="10481551" y="381289"/>
                  <a:pt x="10481551" y="381289"/>
                </a:cubicBezTo>
                <a:cubicBezTo>
                  <a:pt x="10477334" y="374240"/>
                  <a:pt x="10477334" y="374240"/>
                  <a:pt x="10477334" y="374240"/>
                </a:cubicBezTo>
                <a:cubicBezTo>
                  <a:pt x="10475215" y="370705"/>
                  <a:pt x="10474155" y="368938"/>
                  <a:pt x="10473626" y="368054"/>
                </a:cubicBezTo>
                <a:lnTo>
                  <a:pt x="10473098" y="367173"/>
                </a:lnTo>
                <a:lnTo>
                  <a:pt x="10477782" y="362957"/>
                </a:lnTo>
                <a:cubicBezTo>
                  <a:pt x="10482510" y="359209"/>
                  <a:pt x="10482510" y="359209"/>
                  <a:pt x="10482510" y="359209"/>
                </a:cubicBezTo>
                <a:cubicBezTo>
                  <a:pt x="10487217" y="355440"/>
                  <a:pt x="10487217" y="355440"/>
                  <a:pt x="10487217" y="355440"/>
                </a:cubicBezTo>
                <a:cubicBezTo>
                  <a:pt x="10491455" y="351671"/>
                  <a:pt x="10491455" y="351671"/>
                  <a:pt x="10491455" y="351671"/>
                </a:cubicBezTo>
                <a:cubicBezTo>
                  <a:pt x="10496161" y="347901"/>
                  <a:pt x="10496161" y="347901"/>
                  <a:pt x="10496161" y="347901"/>
                </a:cubicBezTo>
                <a:cubicBezTo>
                  <a:pt x="10500867" y="344132"/>
                  <a:pt x="10500867" y="344132"/>
                  <a:pt x="10500867" y="344132"/>
                </a:cubicBezTo>
                <a:cubicBezTo>
                  <a:pt x="10505574" y="339894"/>
                  <a:pt x="10505574" y="339894"/>
                  <a:pt x="10505574" y="339894"/>
                </a:cubicBezTo>
                <a:close/>
                <a:moveTo>
                  <a:pt x="10812452" y="335188"/>
                </a:moveTo>
                <a:cubicBezTo>
                  <a:pt x="10816221" y="342258"/>
                  <a:pt x="10816221" y="342258"/>
                  <a:pt x="10816221" y="342258"/>
                </a:cubicBezTo>
                <a:cubicBezTo>
                  <a:pt x="10820459" y="349797"/>
                  <a:pt x="10820459" y="349797"/>
                  <a:pt x="10820459" y="349797"/>
                </a:cubicBezTo>
                <a:cubicBezTo>
                  <a:pt x="10824229" y="356846"/>
                  <a:pt x="10824229" y="356846"/>
                  <a:pt x="10824229" y="356846"/>
                </a:cubicBezTo>
                <a:cubicBezTo>
                  <a:pt x="10827977" y="363873"/>
                  <a:pt x="10827977" y="363873"/>
                  <a:pt x="10827977" y="363873"/>
                </a:cubicBezTo>
                <a:cubicBezTo>
                  <a:pt x="10831746" y="370943"/>
                  <a:pt x="10831746" y="370943"/>
                  <a:pt x="10831746" y="370943"/>
                </a:cubicBezTo>
                <a:cubicBezTo>
                  <a:pt x="10836005" y="378014"/>
                  <a:pt x="10836005" y="378014"/>
                  <a:pt x="10836005" y="378014"/>
                </a:cubicBezTo>
                <a:cubicBezTo>
                  <a:pt x="10839775" y="385062"/>
                  <a:pt x="10839775" y="385062"/>
                  <a:pt x="10839775" y="385062"/>
                </a:cubicBezTo>
                <a:cubicBezTo>
                  <a:pt x="10841649" y="388831"/>
                  <a:pt x="10842586" y="390716"/>
                  <a:pt x="10843055" y="391658"/>
                </a:cubicBezTo>
                <a:lnTo>
                  <a:pt x="10843521" y="392597"/>
                </a:lnTo>
                <a:lnTo>
                  <a:pt x="10842585" y="393066"/>
                </a:lnTo>
                <a:cubicBezTo>
                  <a:pt x="10842585" y="393534"/>
                  <a:pt x="10842116" y="393534"/>
                  <a:pt x="10842116" y="394003"/>
                </a:cubicBezTo>
                <a:cubicBezTo>
                  <a:pt x="10841648" y="394471"/>
                  <a:pt x="10841648" y="394471"/>
                  <a:pt x="10841158" y="394961"/>
                </a:cubicBezTo>
                <a:cubicBezTo>
                  <a:pt x="10841158" y="395429"/>
                  <a:pt x="10840690" y="395429"/>
                  <a:pt x="10840690" y="395877"/>
                </a:cubicBezTo>
                <a:cubicBezTo>
                  <a:pt x="10840221" y="396345"/>
                  <a:pt x="10840221" y="396345"/>
                  <a:pt x="10840221" y="396835"/>
                </a:cubicBezTo>
                <a:cubicBezTo>
                  <a:pt x="10839774" y="397303"/>
                  <a:pt x="10839774" y="397772"/>
                  <a:pt x="10839774" y="398240"/>
                </a:cubicBezTo>
                <a:cubicBezTo>
                  <a:pt x="10839774" y="398240"/>
                  <a:pt x="10839774" y="398709"/>
                  <a:pt x="10839284" y="399177"/>
                </a:cubicBezTo>
                <a:cubicBezTo>
                  <a:pt x="10839284" y="399646"/>
                  <a:pt x="10839284" y="400114"/>
                  <a:pt x="10839284" y="400604"/>
                </a:cubicBezTo>
                <a:cubicBezTo>
                  <a:pt x="10831277" y="401073"/>
                  <a:pt x="10831277" y="401073"/>
                  <a:pt x="10831277" y="401073"/>
                </a:cubicBezTo>
                <a:cubicBezTo>
                  <a:pt x="10822822" y="402010"/>
                  <a:pt x="10822822" y="402010"/>
                  <a:pt x="10822822" y="402010"/>
                </a:cubicBezTo>
                <a:cubicBezTo>
                  <a:pt x="10814346" y="402478"/>
                  <a:pt x="10814346" y="402478"/>
                  <a:pt x="10814346" y="402478"/>
                </a:cubicBezTo>
                <a:cubicBezTo>
                  <a:pt x="10806339" y="403415"/>
                  <a:pt x="10806339" y="403415"/>
                  <a:pt x="10806339" y="403415"/>
                </a:cubicBezTo>
                <a:cubicBezTo>
                  <a:pt x="10797863" y="404374"/>
                  <a:pt x="10797863" y="404374"/>
                  <a:pt x="10797863" y="404374"/>
                </a:cubicBezTo>
                <a:cubicBezTo>
                  <a:pt x="10789856" y="404842"/>
                  <a:pt x="10789856" y="404842"/>
                  <a:pt x="10789856" y="404842"/>
                </a:cubicBezTo>
                <a:cubicBezTo>
                  <a:pt x="10781401" y="405758"/>
                  <a:pt x="10781401" y="405758"/>
                  <a:pt x="10781401" y="405758"/>
                </a:cubicBezTo>
                <a:lnTo>
                  <a:pt x="10772928" y="406716"/>
                </a:lnTo>
                <a:lnTo>
                  <a:pt x="10777143" y="397776"/>
                </a:lnTo>
                <a:cubicBezTo>
                  <a:pt x="10781402" y="388832"/>
                  <a:pt x="10781402" y="388832"/>
                  <a:pt x="10781402" y="388832"/>
                </a:cubicBezTo>
                <a:cubicBezTo>
                  <a:pt x="10785171" y="379888"/>
                  <a:pt x="10785171" y="379888"/>
                  <a:pt x="10785171" y="379888"/>
                </a:cubicBezTo>
                <a:cubicBezTo>
                  <a:pt x="10789388" y="370943"/>
                  <a:pt x="10789388" y="370943"/>
                  <a:pt x="10789388" y="370943"/>
                </a:cubicBezTo>
                <a:cubicBezTo>
                  <a:pt x="10793626" y="361999"/>
                  <a:pt x="10793626" y="361999"/>
                  <a:pt x="10793626" y="361999"/>
                </a:cubicBezTo>
                <a:cubicBezTo>
                  <a:pt x="10797395" y="353076"/>
                  <a:pt x="10797395" y="353076"/>
                  <a:pt x="10797395" y="353076"/>
                </a:cubicBezTo>
                <a:cubicBezTo>
                  <a:pt x="10801633" y="344601"/>
                  <a:pt x="10801633" y="344601"/>
                  <a:pt x="10801633" y="344601"/>
                </a:cubicBezTo>
                <a:cubicBezTo>
                  <a:pt x="10805871" y="335656"/>
                  <a:pt x="10805871" y="335656"/>
                  <a:pt x="10805871" y="335656"/>
                </a:cubicBezTo>
                <a:cubicBezTo>
                  <a:pt x="10805871" y="335656"/>
                  <a:pt x="10805871" y="335656"/>
                  <a:pt x="10806340" y="335656"/>
                </a:cubicBezTo>
                <a:cubicBezTo>
                  <a:pt x="10806808" y="335656"/>
                  <a:pt x="10806808" y="335656"/>
                  <a:pt x="10806808" y="335656"/>
                </a:cubicBezTo>
                <a:lnTo>
                  <a:pt x="10807277" y="335656"/>
                </a:lnTo>
                <a:cubicBezTo>
                  <a:pt x="10807277" y="335656"/>
                  <a:pt x="10807767" y="335656"/>
                  <a:pt x="10807767" y="336125"/>
                </a:cubicBezTo>
                <a:cubicBezTo>
                  <a:pt x="10807767" y="336125"/>
                  <a:pt x="10807767" y="336125"/>
                  <a:pt x="10808214" y="336125"/>
                </a:cubicBezTo>
                <a:cubicBezTo>
                  <a:pt x="10808682" y="336125"/>
                  <a:pt x="10808682" y="336125"/>
                  <a:pt x="10808682" y="336125"/>
                </a:cubicBezTo>
                <a:cubicBezTo>
                  <a:pt x="10809151" y="336125"/>
                  <a:pt x="10809151" y="336125"/>
                  <a:pt x="10809151" y="336125"/>
                </a:cubicBezTo>
                <a:cubicBezTo>
                  <a:pt x="10809641" y="336125"/>
                  <a:pt x="10809641" y="336125"/>
                  <a:pt x="10809641" y="336125"/>
                </a:cubicBezTo>
                <a:cubicBezTo>
                  <a:pt x="10810109" y="336125"/>
                  <a:pt x="10810109" y="336125"/>
                  <a:pt x="10810109" y="335656"/>
                </a:cubicBezTo>
                <a:cubicBezTo>
                  <a:pt x="10810578" y="335656"/>
                  <a:pt x="10810578" y="335656"/>
                  <a:pt x="10810578" y="335656"/>
                </a:cubicBezTo>
                <a:cubicBezTo>
                  <a:pt x="10811046" y="335656"/>
                  <a:pt x="10811046" y="335656"/>
                  <a:pt x="10811046" y="335656"/>
                </a:cubicBezTo>
                <a:cubicBezTo>
                  <a:pt x="10811515" y="335656"/>
                  <a:pt x="10811515" y="335656"/>
                  <a:pt x="10811515" y="335656"/>
                </a:cubicBezTo>
                <a:cubicBezTo>
                  <a:pt x="10811983" y="335656"/>
                  <a:pt x="10811983" y="335656"/>
                  <a:pt x="10811983" y="335656"/>
                </a:cubicBezTo>
                <a:cubicBezTo>
                  <a:pt x="10812452" y="335188"/>
                  <a:pt x="10812452" y="335188"/>
                  <a:pt x="10812452" y="335188"/>
                </a:cubicBezTo>
                <a:close/>
                <a:moveTo>
                  <a:pt x="11453851" y="332616"/>
                </a:moveTo>
                <a:cubicBezTo>
                  <a:pt x="11456737" y="332616"/>
                  <a:pt x="11459623" y="332616"/>
                  <a:pt x="11461520" y="333605"/>
                </a:cubicBezTo>
                <a:cubicBezTo>
                  <a:pt x="11463457" y="334058"/>
                  <a:pt x="11465354" y="335500"/>
                  <a:pt x="11466796" y="336942"/>
                </a:cubicBezTo>
                <a:lnTo>
                  <a:pt x="11469681" y="342213"/>
                </a:lnTo>
                <a:lnTo>
                  <a:pt x="11470630" y="350327"/>
                </a:lnTo>
                <a:cubicBezTo>
                  <a:pt x="11470630" y="350327"/>
                  <a:pt x="11470630" y="350327"/>
                  <a:pt x="11470630" y="355601"/>
                </a:cubicBezTo>
                <a:cubicBezTo>
                  <a:pt x="11470630" y="355601"/>
                  <a:pt x="11470630" y="355601"/>
                  <a:pt x="11470630" y="360833"/>
                </a:cubicBezTo>
                <a:cubicBezTo>
                  <a:pt x="11470630" y="360833"/>
                  <a:pt x="11470630" y="360833"/>
                  <a:pt x="11470630" y="366106"/>
                </a:cubicBezTo>
                <a:cubicBezTo>
                  <a:pt x="11470630" y="366106"/>
                  <a:pt x="11470630" y="366106"/>
                  <a:pt x="11470630" y="371380"/>
                </a:cubicBezTo>
                <a:cubicBezTo>
                  <a:pt x="11470630" y="374717"/>
                  <a:pt x="11470630" y="377106"/>
                  <a:pt x="11469681" y="379496"/>
                </a:cubicBezTo>
                <a:cubicBezTo>
                  <a:pt x="11469187" y="381885"/>
                  <a:pt x="11468238" y="383780"/>
                  <a:pt x="11466795" y="385222"/>
                </a:cubicBezTo>
                <a:cubicBezTo>
                  <a:pt x="11465353" y="387158"/>
                  <a:pt x="11463456" y="388106"/>
                  <a:pt x="11461519" y="388600"/>
                </a:cubicBezTo>
                <a:cubicBezTo>
                  <a:pt x="11459127" y="389548"/>
                  <a:pt x="11456736" y="390001"/>
                  <a:pt x="11453850" y="390001"/>
                </a:cubicBezTo>
                <a:cubicBezTo>
                  <a:pt x="11451459" y="390001"/>
                  <a:pt x="11449109" y="389548"/>
                  <a:pt x="11446718" y="388600"/>
                </a:cubicBezTo>
                <a:cubicBezTo>
                  <a:pt x="11444781" y="388106"/>
                  <a:pt x="11442843" y="387158"/>
                  <a:pt x="11441441" y="385222"/>
                </a:cubicBezTo>
                <a:lnTo>
                  <a:pt x="11438555" y="379497"/>
                </a:lnTo>
                <a:lnTo>
                  <a:pt x="11437114" y="371384"/>
                </a:lnTo>
                <a:lnTo>
                  <a:pt x="11437114" y="366110"/>
                </a:lnTo>
                <a:cubicBezTo>
                  <a:pt x="11437114" y="366110"/>
                  <a:pt x="11437114" y="366110"/>
                  <a:pt x="11437114" y="360837"/>
                </a:cubicBezTo>
                <a:cubicBezTo>
                  <a:pt x="11437114" y="360837"/>
                  <a:pt x="11437114" y="360837"/>
                  <a:pt x="11437114" y="355605"/>
                </a:cubicBezTo>
                <a:cubicBezTo>
                  <a:pt x="11437114" y="355605"/>
                  <a:pt x="11437114" y="355605"/>
                  <a:pt x="11437114" y="350331"/>
                </a:cubicBezTo>
                <a:cubicBezTo>
                  <a:pt x="11437114" y="347489"/>
                  <a:pt x="11437608" y="344605"/>
                  <a:pt x="11438062" y="342215"/>
                </a:cubicBezTo>
                <a:cubicBezTo>
                  <a:pt x="11439051" y="340279"/>
                  <a:pt x="11439999" y="338384"/>
                  <a:pt x="11441442" y="336942"/>
                </a:cubicBezTo>
                <a:cubicBezTo>
                  <a:pt x="11442844" y="335500"/>
                  <a:pt x="11444782" y="334058"/>
                  <a:pt x="11446719" y="333605"/>
                </a:cubicBezTo>
                <a:cubicBezTo>
                  <a:pt x="11448616" y="332616"/>
                  <a:pt x="11451460" y="332616"/>
                  <a:pt x="11453851" y="332616"/>
                </a:cubicBezTo>
                <a:close/>
                <a:moveTo>
                  <a:pt x="11353783" y="332607"/>
                </a:moveTo>
                <a:cubicBezTo>
                  <a:pt x="11357609" y="332607"/>
                  <a:pt x="11357609" y="332607"/>
                  <a:pt x="11357609" y="332607"/>
                </a:cubicBezTo>
                <a:cubicBezTo>
                  <a:pt x="11361930" y="332607"/>
                  <a:pt x="11361930" y="332607"/>
                  <a:pt x="11361930" y="332607"/>
                </a:cubicBezTo>
                <a:cubicBezTo>
                  <a:pt x="11365756" y="332607"/>
                  <a:pt x="11365756" y="332607"/>
                  <a:pt x="11365756" y="332607"/>
                </a:cubicBezTo>
                <a:cubicBezTo>
                  <a:pt x="11370035" y="332607"/>
                  <a:pt x="11370035" y="332607"/>
                  <a:pt x="11370035" y="332607"/>
                </a:cubicBezTo>
                <a:cubicBezTo>
                  <a:pt x="11371969" y="332607"/>
                  <a:pt x="11373903" y="332607"/>
                  <a:pt x="11375796" y="333101"/>
                </a:cubicBezTo>
                <a:cubicBezTo>
                  <a:pt x="11377236" y="333595"/>
                  <a:pt x="11378676" y="334541"/>
                  <a:pt x="11379622" y="335488"/>
                </a:cubicBezTo>
                <a:lnTo>
                  <a:pt x="11382009" y="338863"/>
                </a:lnTo>
                <a:lnTo>
                  <a:pt x="11382954" y="343633"/>
                </a:lnTo>
                <a:cubicBezTo>
                  <a:pt x="11382954" y="345526"/>
                  <a:pt x="11382954" y="347460"/>
                  <a:pt x="11382008" y="348860"/>
                </a:cubicBezTo>
                <a:cubicBezTo>
                  <a:pt x="11381514" y="350300"/>
                  <a:pt x="11381061" y="351247"/>
                  <a:pt x="11379621" y="352235"/>
                </a:cubicBezTo>
                <a:cubicBezTo>
                  <a:pt x="11378675" y="353181"/>
                  <a:pt x="11377235" y="353634"/>
                  <a:pt x="11375795" y="354128"/>
                </a:cubicBezTo>
                <a:cubicBezTo>
                  <a:pt x="11373902" y="354622"/>
                  <a:pt x="11371968" y="355075"/>
                  <a:pt x="11370034" y="355075"/>
                </a:cubicBezTo>
                <a:cubicBezTo>
                  <a:pt x="11365755" y="355075"/>
                  <a:pt x="11365755" y="355075"/>
                  <a:pt x="11365755" y="355075"/>
                </a:cubicBezTo>
                <a:cubicBezTo>
                  <a:pt x="11361929" y="355075"/>
                  <a:pt x="11361929" y="355075"/>
                  <a:pt x="11361929" y="355075"/>
                </a:cubicBezTo>
                <a:cubicBezTo>
                  <a:pt x="11357608" y="355075"/>
                  <a:pt x="11357608" y="355075"/>
                  <a:pt x="11357608" y="355075"/>
                </a:cubicBezTo>
                <a:lnTo>
                  <a:pt x="11353783" y="355075"/>
                </a:lnTo>
                <a:lnTo>
                  <a:pt x="11353783" y="350073"/>
                </a:lnTo>
                <a:cubicBezTo>
                  <a:pt x="11353783" y="349358"/>
                  <a:pt x="11353783" y="349358"/>
                  <a:pt x="11353783" y="349358"/>
                </a:cubicBezTo>
                <a:cubicBezTo>
                  <a:pt x="11353783" y="343637"/>
                  <a:pt x="11353783" y="343637"/>
                  <a:pt x="11353783" y="343637"/>
                </a:cubicBezTo>
                <a:cubicBezTo>
                  <a:pt x="11353783" y="338369"/>
                  <a:pt x="11353783" y="338369"/>
                  <a:pt x="11353783" y="338369"/>
                </a:cubicBezTo>
                <a:close/>
                <a:moveTo>
                  <a:pt x="10872252" y="331887"/>
                </a:moveTo>
                <a:lnTo>
                  <a:pt x="10873470" y="336481"/>
                </a:lnTo>
                <a:lnTo>
                  <a:pt x="10873892" y="338073"/>
                </a:lnTo>
                <a:lnTo>
                  <a:pt x="10874126" y="338956"/>
                </a:lnTo>
                <a:lnTo>
                  <a:pt x="10874540" y="340621"/>
                </a:lnTo>
                <a:lnTo>
                  <a:pt x="10875766" y="345553"/>
                </a:lnTo>
                <a:cubicBezTo>
                  <a:pt x="10876000" y="346496"/>
                  <a:pt x="10876000" y="346496"/>
                  <a:pt x="10876000" y="346496"/>
                </a:cubicBezTo>
                <a:lnTo>
                  <a:pt x="10877457" y="351915"/>
                </a:lnTo>
                <a:lnTo>
                  <a:pt x="10877657" y="352660"/>
                </a:lnTo>
                <a:cubicBezTo>
                  <a:pt x="10877894" y="353541"/>
                  <a:pt x="10877894" y="353541"/>
                  <a:pt x="10877894" y="353541"/>
                </a:cubicBezTo>
                <a:lnTo>
                  <a:pt x="10879397" y="359568"/>
                </a:lnTo>
                <a:lnTo>
                  <a:pt x="10879535" y="360122"/>
                </a:lnTo>
                <a:cubicBezTo>
                  <a:pt x="10879769" y="361062"/>
                  <a:pt x="10879769" y="361062"/>
                  <a:pt x="10879769" y="361062"/>
                </a:cubicBezTo>
                <a:lnTo>
                  <a:pt x="10880635" y="364284"/>
                </a:lnTo>
                <a:lnTo>
                  <a:pt x="10881426" y="367226"/>
                </a:lnTo>
                <a:cubicBezTo>
                  <a:pt x="10881663" y="368107"/>
                  <a:pt x="10881663" y="368107"/>
                  <a:pt x="10881663" y="368107"/>
                </a:cubicBezTo>
                <a:cubicBezTo>
                  <a:pt x="10883537" y="375646"/>
                  <a:pt x="10883537" y="375646"/>
                  <a:pt x="10883537" y="375646"/>
                </a:cubicBezTo>
                <a:lnTo>
                  <a:pt x="10883538" y="375649"/>
                </a:lnTo>
                <a:lnTo>
                  <a:pt x="10883538" y="375650"/>
                </a:lnTo>
                <a:lnTo>
                  <a:pt x="10884178" y="378064"/>
                </a:lnTo>
                <a:lnTo>
                  <a:pt x="10885178" y="381832"/>
                </a:lnTo>
                <a:cubicBezTo>
                  <a:pt x="10885412" y="382716"/>
                  <a:pt x="10885412" y="382716"/>
                  <a:pt x="10885412" y="382716"/>
                </a:cubicBezTo>
                <a:cubicBezTo>
                  <a:pt x="10887307" y="390233"/>
                  <a:pt x="10887307" y="390233"/>
                  <a:pt x="10887307" y="390233"/>
                </a:cubicBezTo>
                <a:lnTo>
                  <a:pt x="10883537" y="391192"/>
                </a:lnTo>
                <a:cubicBezTo>
                  <a:pt x="10880237" y="392129"/>
                  <a:pt x="10880237" y="392129"/>
                  <a:pt x="10880237" y="392129"/>
                </a:cubicBezTo>
                <a:cubicBezTo>
                  <a:pt x="10876936" y="392597"/>
                  <a:pt x="10876936" y="392597"/>
                  <a:pt x="10876936" y="392597"/>
                </a:cubicBezTo>
                <a:cubicBezTo>
                  <a:pt x="10873656" y="393534"/>
                  <a:pt x="10873656" y="393534"/>
                  <a:pt x="10873656" y="393534"/>
                </a:cubicBezTo>
                <a:cubicBezTo>
                  <a:pt x="10870355" y="394471"/>
                  <a:pt x="10870355" y="394471"/>
                  <a:pt x="10870355" y="394471"/>
                </a:cubicBezTo>
                <a:cubicBezTo>
                  <a:pt x="10867054" y="395429"/>
                  <a:pt x="10867054" y="395429"/>
                  <a:pt x="10867054" y="395429"/>
                </a:cubicBezTo>
                <a:cubicBezTo>
                  <a:pt x="10863753" y="395877"/>
                  <a:pt x="10863753" y="395877"/>
                  <a:pt x="10863753" y="395877"/>
                </a:cubicBezTo>
                <a:cubicBezTo>
                  <a:pt x="10860474" y="396835"/>
                  <a:pt x="10860474" y="396835"/>
                  <a:pt x="10860474" y="396835"/>
                </a:cubicBezTo>
                <a:cubicBezTo>
                  <a:pt x="10859984" y="396345"/>
                  <a:pt x="10859984" y="396345"/>
                  <a:pt x="10859984" y="395877"/>
                </a:cubicBezTo>
                <a:cubicBezTo>
                  <a:pt x="10859537" y="395429"/>
                  <a:pt x="10859537" y="395429"/>
                  <a:pt x="10859537" y="394961"/>
                </a:cubicBezTo>
                <a:cubicBezTo>
                  <a:pt x="10859068" y="394961"/>
                  <a:pt x="10859068" y="394471"/>
                  <a:pt x="10858600" y="394471"/>
                </a:cubicBezTo>
                <a:cubicBezTo>
                  <a:pt x="10858600" y="394003"/>
                  <a:pt x="10858110" y="393534"/>
                  <a:pt x="10858110" y="393534"/>
                </a:cubicBezTo>
                <a:cubicBezTo>
                  <a:pt x="10857641" y="393066"/>
                  <a:pt x="10857641" y="393066"/>
                  <a:pt x="10857173" y="392597"/>
                </a:cubicBezTo>
                <a:cubicBezTo>
                  <a:pt x="10857173" y="392597"/>
                  <a:pt x="10856704" y="392597"/>
                  <a:pt x="10856704" y="392129"/>
                </a:cubicBezTo>
                <a:cubicBezTo>
                  <a:pt x="10856236" y="392129"/>
                  <a:pt x="10856236" y="391660"/>
                  <a:pt x="10855767" y="391660"/>
                </a:cubicBezTo>
                <a:lnTo>
                  <a:pt x="10854832" y="391193"/>
                </a:lnTo>
                <a:lnTo>
                  <a:pt x="10856881" y="384599"/>
                </a:lnTo>
                <a:cubicBezTo>
                  <a:pt x="10857174" y="383657"/>
                  <a:pt x="10857174" y="383657"/>
                  <a:pt x="10857174" y="383657"/>
                </a:cubicBezTo>
                <a:cubicBezTo>
                  <a:pt x="10859069" y="376118"/>
                  <a:pt x="10859069" y="376118"/>
                  <a:pt x="10859069" y="376118"/>
                </a:cubicBezTo>
                <a:cubicBezTo>
                  <a:pt x="10861412" y="369069"/>
                  <a:pt x="10861412" y="369069"/>
                  <a:pt x="10861412" y="369069"/>
                </a:cubicBezTo>
                <a:cubicBezTo>
                  <a:pt x="10863754" y="361531"/>
                  <a:pt x="10863754" y="361531"/>
                  <a:pt x="10863754" y="361531"/>
                </a:cubicBezTo>
                <a:cubicBezTo>
                  <a:pt x="10865650" y="354013"/>
                  <a:pt x="10865650" y="354013"/>
                  <a:pt x="10865650" y="354013"/>
                </a:cubicBezTo>
                <a:cubicBezTo>
                  <a:pt x="10868014" y="346496"/>
                  <a:pt x="10868014" y="346496"/>
                  <a:pt x="10868014" y="346496"/>
                </a:cubicBezTo>
                <a:cubicBezTo>
                  <a:pt x="10869888" y="338957"/>
                  <a:pt x="10869888" y="338957"/>
                  <a:pt x="10869888" y="338957"/>
                </a:cubicBezTo>
                <a:cubicBezTo>
                  <a:pt x="10871070" y="335422"/>
                  <a:pt x="10871661" y="333654"/>
                  <a:pt x="10871957" y="332771"/>
                </a:cubicBezTo>
                <a:close/>
                <a:moveTo>
                  <a:pt x="10874594" y="328586"/>
                </a:moveTo>
                <a:lnTo>
                  <a:pt x="10878832" y="330013"/>
                </a:lnTo>
                <a:cubicBezTo>
                  <a:pt x="10883070" y="331887"/>
                  <a:pt x="10883070" y="331887"/>
                  <a:pt x="10883070" y="331887"/>
                </a:cubicBezTo>
                <a:cubicBezTo>
                  <a:pt x="10886839" y="333782"/>
                  <a:pt x="10886839" y="333782"/>
                  <a:pt x="10886839" y="333782"/>
                </a:cubicBezTo>
                <a:cubicBezTo>
                  <a:pt x="10891077" y="335656"/>
                  <a:pt x="10891077" y="335656"/>
                  <a:pt x="10891077" y="335656"/>
                </a:cubicBezTo>
                <a:cubicBezTo>
                  <a:pt x="10895294" y="337552"/>
                  <a:pt x="10895294" y="337552"/>
                  <a:pt x="10895294" y="337552"/>
                </a:cubicBezTo>
                <a:cubicBezTo>
                  <a:pt x="10899063" y="339426"/>
                  <a:pt x="10899063" y="339426"/>
                  <a:pt x="10899063" y="339426"/>
                </a:cubicBezTo>
                <a:cubicBezTo>
                  <a:pt x="10903301" y="341300"/>
                  <a:pt x="10903301" y="341300"/>
                  <a:pt x="10903301" y="341300"/>
                </a:cubicBezTo>
                <a:lnTo>
                  <a:pt x="10907069" y="342726"/>
                </a:lnTo>
                <a:lnTo>
                  <a:pt x="10905174" y="348366"/>
                </a:lnTo>
                <a:cubicBezTo>
                  <a:pt x="10902832" y="353541"/>
                  <a:pt x="10902832" y="353541"/>
                  <a:pt x="10902832" y="353541"/>
                </a:cubicBezTo>
                <a:cubicBezTo>
                  <a:pt x="10900489" y="359205"/>
                  <a:pt x="10900489" y="359205"/>
                  <a:pt x="10900489" y="359205"/>
                </a:cubicBezTo>
                <a:cubicBezTo>
                  <a:pt x="10898594" y="364338"/>
                  <a:pt x="10898594" y="364338"/>
                  <a:pt x="10898594" y="364338"/>
                </a:cubicBezTo>
                <a:cubicBezTo>
                  <a:pt x="10896251" y="370002"/>
                  <a:pt x="10896251" y="370002"/>
                  <a:pt x="10896251" y="370002"/>
                </a:cubicBezTo>
                <a:cubicBezTo>
                  <a:pt x="10893887" y="375177"/>
                  <a:pt x="10893887" y="375177"/>
                  <a:pt x="10893887" y="375177"/>
                </a:cubicBezTo>
                <a:cubicBezTo>
                  <a:pt x="10891545" y="380821"/>
                  <a:pt x="10891545" y="380821"/>
                  <a:pt x="10891545" y="380821"/>
                </a:cubicBezTo>
                <a:cubicBezTo>
                  <a:pt x="10890597" y="383408"/>
                  <a:pt x="10890123" y="384702"/>
                  <a:pt x="10889886" y="385349"/>
                </a:cubicBezTo>
                <a:lnTo>
                  <a:pt x="10889649" y="385995"/>
                </a:lnTo>
                <a:lnTo>
                  <a:pt x="10889561" y="385664"/>
                </a:lnTo>
                <a:lnTo>
                  <a:pt x="10888009" y="379828"/>
                </a:lnTo>
                <a:cubicBezTo>
                  <a:pt x="10887775" y="378947"/>
                  <a:pt x="10887775" y="378947"/>
                  <a:pt x="10887775" y="378947"/>
                </a:cubicBezTo>
                <a:lnTo>
                  <a:pt x="10886775" y="375215"/>
                </a:lnTo>
                <a:lnTo>
                  <a:pt x="10886118" y="372764"/>
                </a:lnTo>
                <a:cubicBezTo>
                  <a:pt x="10885881" y="371880"/>
                  <a:pt x="10885881" y="371880"/>
                  <a:pt x="10885881" y="371880"/>
                </a:cubicBezTo>
                <a:cubicBezTo>
                  <a:pt x="10884944" y="368111"/>
                  <a:pt x="10884475" y="366226"/>
                  <a:pt x="10884241" y="365284"/>
                </a:cubicBezTo>
                <a:lnTo>
                  <a:pt x="10884129" y="364831"/>
                </a:lnTo>
                <a:lnTo>
                  <a:pt x="10884006" y="364338"/>
                </a:lnTo>
                <a:cubicBezTo>
                  <a:pt x="10882132" y="357310"/>
                  <a:pt x="10882132" y="357310"/>
                  <a:pt x="10882132" y="357310"/>
                </a:cubicBezTo>
                <a:lnTo>
                  <a:pt x="10881494" y="354935"/>
                </a:lnTo>
                <a:lnTo>
                  <a:pt x="10880475" y="351146"/>
                </a:lnTo>
                <a:cubicBezTo>
                  <a:pt x="10880238" y="350265"/>
                  <a:pt x="10880238" y="350265"/>
                  <a:pt x="10880238" y="350265"/>
                </a:cubicBezTo>
                <a:cubicBezTo>
                  <a:pt x="10879301" y="346496"/>
                  <a:pt x="10878832" y="344611"/>
                  <a:pt x="10878598" y="343669"/>
                </a:cubicBezTo>
                <a:lnTo>
                  <a:pt x="10878543" y="343447"/>
                </a:lnTo>
                <a:lnTo>
                  <a:pt x="10878363" y="342723"/>
                </a:lnTo>
                <a:cubicBezTo>
                  <a:pt x="10876467" y="335652"/>
                  <a:pt x="10876467" y="335652"/>
                  <a:pt x="10876467" y="335652"/>
                </a:cubicBezTo>
                <a:cubicBezTo>
                  <a:pt x="10875530" y="332117"/>
                  <a:pt x="10875062" y="330350"/>
                  <a:pt x="10874827" y="329466"/>
                </a:cubicBezTo>
                <a:close/>
                <a:moveTo>
                  <a:pt x="10798332" y="328118"/>
                </a:moveTo>
                <a:cubicBezTo>
                  <a:pt x="10798801" y="328586"/>
                  <a:pt x="10798801" y="329076"/>
                  <a:pt x="10798801" y="329076"/>
                </a:cubicBezTo>
                <a:cubicBezTo>
                  <a:pt x="10798801" y="329545"/>
                  <a:pt x="10799270" y="329545"/>
                  <a:pt x="10799270" y="330013"/>
                </a:cubicBezTo>
                <a:cubicBezTo>
                  <a:pt x="10799270" y="330482"/>
                  <a:pt x="10799270" y="330482"/>
                  <a:pt x="10799738" y="330950"/>
                </a:cubicBezTo>
                <a:cubicBezTo>
                  <a:pt x="10799738" y="330950"/>
                  <a:pt x="10799738" y="331419"/>
                  <a:pt x="10800228" y="331419"/>
                </a:cubicBezTo>
                <a:cubicBezTo>
                  <a:pt x="10800228" y="331887"/>
                  <a:pt x="10800696" y="331887"/>
                  <a:pt x="10800696" y="332356"/>
                </a:cubicBezTo>
                <a:cubicBezTo>
                  <a:pt x="10801165" y="332356"/>
                  <a:pt x="10801165" y="332845"/>
                  <a:pt x="10801165" y="332845"/>
                </a:cubicBezTo>
                <a:cubicBezTo>
                  <a:pt x="10801633" y="333314"/>
                  <a:pt x="10801633" y="333314"/>
                  <a:pt x="10802102" y="333782"/>
                </a:cubicBezTo>
                <a:lnTo>
                  <a:pt x="10802568" y="334249"/>
                </a:lnTo>
                <a:lnTo>
                  <a:pt x="10799271" y="342073"/>
                </a:lnTo>
                <a:cubicBezTo>
                  <a:pt x="10798800" y="343191"/>
                  <a:pt x="10798800" y="343191"/>
                  <a:pt x="10798800" y="343191"/>
                </a:cubicBezTo>
                <a:cubicBezTo>
                  <a:pt x="10794583" y="351667"/>
                  <a:pt x="10794583" y="351667"/>
                  <a:pt x="10794583" y="351667"/>
                </a:cubicBezTo>
                <a:cubicBezTo>
                  <a:pt x="10790324" y="360590"/>
                  <a:pt x="10790324" y="360590"/>
                  <a:pt x="10790324" y="360590"/>
                </a:cubicBezTo>
                <a:cubicBezTo>
                  <a:pt x="10786555" y="369534"/>
                  <a:pt x="10786555" y="369534"/>
                  <a:pt x="10786555" y="369534"/>
                </a:cubicBezTo>
                <a:cubicBezTo>
                  <a:pt x="10782338" y="378478"/>
                  <a:pt x="10782338" y="378478"/>
                  <a:pt x="10782338" y="378478"/>
                </a:cubicBezTo>
                <a:cubicBezTo>
                  <a:pt x="10778569" y="387422"/>
                  <a:pt x="10778569" y="387422"/>
                  <a:pt x="10778569" y="387422"/>
                </a:cubicBezTo>
                <a:cubicBezTo>
                  <a:pt x="10774331" y="396345"/>
                  <a:pt x="10774331" y="396345"/>
                  <a:pt x="10774331" y="396345"/>
                </a:cubicBezTo>
                <a:cubicBezTo>
                  <a:pt x="10770093" y="404842"/>
                  <a:pt x="10770093" y="404842"/>
                  <a:pt x="10770093" y="404842"/>
                </a:cubicBezTo>
                <a:lnTo>
                  <a:pt x="10764918" y="396835"/>
                </a:lnTo>
                <a:cubicBezTo>
                  <a:pt x="10759274" y="388828"/>
                  <a:pt x="10759274" y="388828"/>
                  <a:pt x="10759274" y="388828"/>
                </a:cubicBezTo>
                <a:cubicBezTo>
                  <a:pt x="10754078" y="380821"/>
                  <a:pt x="10754078" y="380821"/>
                  <a:pt x="10754078" y="380821"/>
                </a:cubicBezTo>
                <a:cubicBezTo>
                  <a:pt x="10748435" y="372366"/>
                  <a:pt x="10748435" y="372366"/>
                  <a:pt x="10748435" y="372366"/>
                </a:cubicBezTo>
                <a:cubicBezTo>
                  <a:pt x="10743260" y="364338"/>
                  <a:pt x="10743260" y="364338"/>
                  <a:pt x="10743260" y="364338"/>
                </a:cubicBezTo>
                <a:cubicBezTo>
                  <a:pt x="10738085" y="356373"/>
                  <a:pt x="10738085" y="356373"/>
                  <a:pt x="10738085" y="356373"/>
                </a:cubicBezTo>
                <a:cubicBezTo>
                  <a:pt x="10732441" y="347897"/>
                  <a:pt x="10732441" y="347897"/>
                  <a:pt x="10732441" y="347897"/>
                </a:cubicBezTo>
                <a:cubicBezTo>
                  <a:pt x="10729854" y="343894"/>
                  <a:pt x="10728560" y="341892"/>
                  <a:pt x="10727913" y="340891"/>
                </a:cubicBezTo>
                <a:lnTo>
                  <a:pt x="10727268" y="339894"/>
                </a:lnTo>
                <a:lnTo>
                  <a:pt x="10735094" y="338665"/>
                </a:lnTo>
                <a:cubicBezTo>
                  <a:pt x="10736212" y="338489"/>
                  <a:pt x="10736212" y="338489"/>
                  <a:pt x="10736212" y="338489"/>
                </a:cubicBezTo>
                <a:cubicBezTo>
                  <a:pt x="10745135" y="337083"/>
                  <a:pt x="10745135" y="337083"/>
                  <a:pt x="10745135" y="337083"/>
                </a:cubicBezTo>
                <a:cubicBezTo>
                  <a:pt x="10754079" y="335656"/>
                  <a:pt x="10754079" y="335656"/>
                  <a:pt x="10754079" y="335656"/>
                </a:cubicBezTo>
                <a:cubicBezTo>
                  <a:pt x="10763045" y="334251"/>
                  <a:pt x="10763045" y="334251"/>
                  <a:pt x="10763045" y="334251"/>
                </a:cubicBezTo>
                <a:cubicBezTo>
                  <a:pt x="10771499" y="332845"/>
                  <a:pt x="10771499" y="332845"/>
                  <a:pt x="10771499" y="332845"/>
                </a:cubicBezTo>
                <a:cubicBezTo>
                  <a:pt x="10780444" y="331419"/>
                  <a:pt x="10780444" y="331419"/>
                  <a:pt x="10780444" y="331419"/>
                </a:cubicBezTo>
                <a:cubicBezTo>
                  <a:pt x="10789388" y="329545"/>
                  <a:pt x="10789388" y="329545"/>
                  <a:pt x="10789388" y="329545"/>
                </a:cubicBezTo>
                <a:cubicBezTo>
                  <a:pt x="10798332" y="328118"/>
                  <a:pt x="10798332" y="328118"/>
                  <a:pt x="10798332" y="328118"/>
                </a:cubicBezTo>
                <a:close/>
                <a:moveTo>
                  <a:pt x="10819522" y="326712"/>
                </a:moveTo>
                <a:cubicBezTo>
                  <a:pt x="10826103" y="326712"/>
                  <a:pt x="10826103" y="326712"/>
                  <a:pt x="10826103" y="326712"/>
                </a:cubicBezTo>
                <a:cubicBezTo>
                  <a:pt x="10832236" y="326712"/>
                  <a:pt x="10832236" y="326712"/>
                  <a:pt x="10832236" y="326712"/>
                </a:cubicBezTo>
                <a:cubicBezTo>
                  <a:pt x="10838348" y="326712"/>
                  <a:pt x="10838348" y="326712"/>
                  <a:pt x="10838348" y="326712"/>
                </a:cubicBezTo>
                <a:cubicBezTo>
                  <a:pt x="10844928" y="326712"/>
                  <a:pt x="10844928" y="326712"/>
                  <a:pt x="10844928" y="326712"/>
                </a:cubicBezTo>
                <a:cubicBezTo>
                  <a:pt x="10851062" y="327202"/>
                  <a:pt x="10851062" y="327202"/>
                  <a:pt x="10851062" y="327202"/>
                </a:cubicBezTo>
                <a:cubicBezTo>
                  <a:pt x="10857642" y="327202"/>
                  <a:pt x="10857642" y="327202"/>
                  <a:pt x="10857642" y="327202"/>
                </a:cubicBezTo>
                <a:cubicBezTo>
                  <a:pt x="10863754" y="327202"/>
                  <a:pt x="10863754" y="327202"/>
                  <a:pt x="10863754" y="327202"/>
                </a:cubicBezTo>
                <a:lnTo>
                  <a:pt x="10870354" y="327202"/>
                </a:lnTo>
                <a:lnTo>
                  <a:pt x="10868306" y="334186"/>
                </a:lnTo>
                <a:cubicBezTo>
                  <a:pt x="10868013" y="335184"/>
                  <a:pt x="10868013" y="335184"/>
                  <a:pt x="10868013" y="335184"/>
                </a:cubicBezTo>
                <a:cubicBezTo>
                  <a:pt x="10865649" y="342723"/>
                  <a:pt x="10865649" y="342723"/>
                  <a:pt x="10865649" y="342723"/>
                </a:cubicBezTo>
                <a:cubicBezTo>
                  <a:pt x="10863285" y="350708"/>
                  <a:pt x="10863285" y="350708"/>
                  <a:pt x="10863285" y="350708"/>
                </a:cubicBezTo>
                <a:cubicBezTo>
                  <a:pt x="10860942" y="358716"/>
                  <a:pt x="10860942" y="358716"/>
                  <a:pt x="10860942" y="358716"/>
                </a:cubicBezTo>
                <a:cubicBezTo>
                  <a:pt x="10858600" y="366702"/>
                  <a:pt x="10858600" y="366702"/>
                  <a:pt x="10858600" y="366702"/>
                </a:cubicBezTo>
                <a:cubicBezTo>
                  <a:pt x="10856236" y="374240"/>
                  <a:pt x="10856236" y="374240"/>
                  <a:pt x="10856236" y="374240"/>
                </a:cubicBezTo>
                <a:cubicBezTo>
                  <a:pt x="10853872" y="382247"/>
                  <a:pt x="10853872" y="382247"/>
                  <a:pt x="10853872" y="382247"/>
                </a:cubicBezTo>
                <a:cubicBezTo>
                  <a:pt x="10851529" y="390233"/>
                  <a:pt x="10851529" y="390233"/>
                  <a:pt x="10851529" y="390233"/>
                </a:cubicBezTo>
                <a:cubicBezTo>
                  <a:pt x="10851061" y="390233"/>
                  <a:pt x="10851061" y="390233"/>
                  <a:pt x="10851061" y="390233"/>
                </a:cubicBezTo>
                <a:lnTo>
                  <a:pt x="10850571" y="390233"/>
                </a:lnTo>
                <a:cubicBezTo>
                  <a:pt x="10850103" y="390233"/>
                  <a:pt x="10850103" y="390233"/>
                  <a:pt x="10850103" y="390233"/>
                </a:cubicBezTo>
                <a:lnTo>
                  <a:pt x="10849655" y="390233"/>
                </a:lnTo>
                <a:lnTo>
                  <a:pt x="10849187" y="390233"/>
                </a:lnTo>
                <a:lnTo>
                  <a:pt x="10848697" y="390233"/>
                </a:lnTo>
                <a:lnTo>
                  <a:pt x="10848228" y="390233"/>
                </a:lnTo>
                <a:lnTo>
                  <a:pt x="10847760" y="390233"/>
                </a:lnTo>
                <a:lnTo>
                  <a:pt x="10847291" y="390233"/>
                </a:lnTo>
                <a:cubicBezTo>
                  <a:pt x="10847291" y="390702"/>
                  <a:pt x="10846823" y="390702"/>
                  <a:pt x="10846823" y="390702"/>
                </a:cubicBezTo>
                <a:cubicBezTo>
                  <a:pt x="10846823" y="390702"/>
                  <a:pt x="10846823" y="390702"/>
                  <a:pt x="10846354" y="390702"/>
                </a:cubicBezTo>
                <a:lnTo>
                  <a:pt x="10842585" y="383653"/>
                </a:lnTo>
                <a:cubicBezTo>
                  <a:pt x="10838815" y="376583"/>
                  <a:pt x="10838815" y="376583"/>
                  <a:pt x="10838815" y="376583"/>
                </a:cubicBezTo>
                <a:cubicBezTo>
                  <a:pt x="10835046" y="369534"/>
                  <a:pt x="10835046" y="369534"/>
                  <a:pt x="10835046" y="369534"/>
                </a:cubicBezTo>
                <a:cubicBezTo>
                  <a:pt x="10830808" y="361995"/>
                  <a:pt x="10830808" y="361995"/>
                  <a:pt x="10830808" y="361995"/>
                </a:cubicBezTo>
                <a:cubicBezTo>
                  <a:pt x="10827060" y="354946"/>
                  <a:pt x="10827060" y="354946"/>
                  <a:pt x="10827060" y="354946"/>
                </a:cubicBezTo>
                <a:cubicBezTo>
                  <a:pt x="10823291" y="347897"/>
                  <a:pt x="10823291" y="347897"/>
                  <a:pt x="10823291" y="347897"/>
                </a:cubicBezTo>
                <a:cubicBezTo>
                  <a:pt x="10819521" y="340827"/>
                  <a:pt x="10819521" y="340827"/>
                  <a:pt x="10819521" y="340827"/>
                </a:cubicBezTo>
                <a:cubicBezTo>
                  <a:pt x="10817402" y="337303"/>
                  <a:pt x="10816343" y="335541"/>
                  <a:pt x="10815813" y="334659"/>
                </a:cubicBezTo>
                <a:lnTo>
                  <a:pt x="10815285" y="333781"/>
                </a:lnTo>
                <a:lnTo>
                  <a:pt x="10816221" y="332845"/>
                </a:lnTo>
                <a:cubicBezTo>
                  <a:pt x="10816690" y="332845"/>
                  <a:pt x="10816690" y="332356"/>
                  <a:pt x="10817180" y="332356"/>
                </a:cubicBezTo>
                <a:cubicBezTo>
                  <a:pt x="10817180" y="331887"/>
                  <a:pt x="10817180" y="331887"/>
                  <a:pt x="10817648" y="331419"/>
                </a:cubicBezTo>
                <a:cubicBezTo>
                  <a:pt x="10817648" y="331419"/>
                  <a:pt x="10818095" y="330950"/>
                  <a:pt x="10818095" y="330482"/>
                </a:cubicBezTo>
                <a:cubicBezTo>
                  <a:pt x="10818095" y="330482"/>
                  <a:pt x="10818564" y="330013"/>
                  <a:pt x="10818564" y="329545"/>
                </a:cubicBezTo>
                <a:cubicBezTo>
                  <a:pt x="10818564" y="329545"/>
                  <a:pt x="10819054" y="329076"/>
                  <a:pt x="10819054" y="328586"/>
                </a:cubicBezTo>
                <a:cubicBezTo>
                  <a:pt x="10819054" y="328586"/>
                  <a:pt x="10819054" y="328118"/>
                  <a:pt x="10819522" y="327671"/>
                </a:cubicBezTo>
                <a:cubicBezTo>
                  <a:pt x="10819522" y="327202"/>
                  <a:pt x="10819522" y="327202"/>
                  <a:pt x="10819522" y="326712"/>
                </a:cubicBezTo>
                <a:close/>
                <a:moveTo>
                  <a:pt x="11495432" y="325364"/>
                </a:moveTo>
                <a:lnTo>
                  <a:pt x="11495432" y="343051"/>
                </a:lnTo>
                <a:lnTo>
                  <a:pt x="11495432" y="361150"/>
                </a:lnTo>
                <a:lnTo>
                  <a:pt x="11495432" y="379331"/>
                </a:lnTo>
                <a:lnTo>
                  <a:pt x="11495432" y="397019"/>
                </a:lnTo>
                <a:lnTo>
                  <a:pt x="11495433" y="397019"/>
                </a:lnTo>
                <a:lnTo>
                  <a:pt x="11495433" y="397023"/>
                </a:lnTo>
                <a:lnTo>
                  <a:pt x="11497821" y="397023"/>
                </a:lnTo>
                <a:lnTo>
                  <a:pt x="11500249" y="397023"/>
                </a:lnTo>
                <a:lnTo>
                  <a:pt x="11502637" y="397023"/>
                </a:lnTo>
                <a:lnTo>
                  <a:pt x="11505024" y="397023"/>
                </a:lnTo>
                <a:lnTo>
                  <a:pt x="11505024" y="383613"/>
                </a:lnTo>
                <a:lnTo>
                  <a:pt x="11505024" y="369792"/>
                </a:lnTo>
                <a:lnTo>
                  <a:pt x="11505024" y="356424"/>
                </a:lnTo>
                <a:lnTo>
                  <a:pt x="11505024" y="343055"/>
                </a:lnTo>
                <a:lnTo>
                  <a:pt x="11505477" y="343055"/>
                </a:lnTo>
                <a:lnTo>
                  <a:pt x="11514122" y="356424"/>
                </a:lnTo>
                <a:lnTo>
                  <a:pt x="11522684" y="369792"/>
                </a:lnTo>
                <a:lnTo>
                  <a:pt x="11531328" y="383613"/>
                </a:lnTo>
                <a:lnTo>
                  <a:pt x="11540426" y="397023"/>
                </a:lnTo>
                <a:lnTo>
                  <a:pt x="11542813" y="397023"/>
                </a:lnTo>
                <a:lnTo>
                  <a:pt x="11544707" y="397023"/>
                </a:lnTo>
                <a:lnTo>
                  <a:pt x="11547094" y="397023"/>
                </a:lnTo>
                <a:lnTo>
                  <a:pt x="11549482" y="397023"/>
                </a:lnTo>
                <a:lnTo>
                  <a:pt x="11549482" y="379335"/>
                </a:lnTo>
                <a:lnTo>
                  <a:pt x="11549482" y="361154"/>
                </a:lnTo>
                <a:lnTo>
                  <a:pt x="11549482" y="343055"/>
                </a:lnTo>
                <a:lnTo>
                  <a:pt x="11549482" y="325368"/>
                </a:lnTo>
                <a:lnTo>
                  <a:pt x="11549481" y="325368"/>
                </a:lnTo>
                <a:lnTo>
                  <a:pt x="11549481" y="325364"/>
                </a:lnTo>
                <a:lnTo>
                  <a:pt x="11547093" y="325364"/>
                </a:lnTo>
                <a:lnTo>
                  <a:pt x="11544706" y="325364"/>
                </a:lnTo>
                <a:lnTo>
                  <a:pt x="11542318" y="325364"/>
                </a:lnTo>
                <a:lnTo>
                  <a:pt x="11539931" y="325364"/>
                </a:lnTo>
                <a:lnTo>
                  <a:pt x="11539931" y="338773"/>
                </a:lnTo>
                <a:lnTo>
                  <a:pt x="11539931" y="352142"/>
                </a:lnTo>
                <a:lnTo>
                  <a:pt x="11539931" y="365963"/>
                </a:lnTo>
                <a:lnTo>
                  <a:pt x="11539931" y="379331"/>
                </a:lnTo>
                <a:lnTo>
                  <a:pt x="11539437" y="379331"/>
                </a:lnTo>
                <a:lnTo>
                  <a:pt x="11530833" y="365963"/>
                </a:lnTo>
                <a:lnTo>
                  <a:pt x="11522230" y="352142"/>
                </a:lnTo>
                <a:lnTo>
                  <a:pt x="11513133" y="338773"/>
                </a:lnTo>
                <a:lnTo>
                  <a:pt x="11504529" y="325364"/>
                </a:lnTo>
                <a:lnTo>
                  <a:pt x="11502142" y="325364"/>
                </a:lnTo>
                <a:lnTo>
                  <a:pt x="11500248" y="325364"/>
                </a:lnTo>
                <a:lnTo>
                  <a:pt x="11497820" y="325364"/>
                </a:lnTo>
                <a:close/>
                <a:moveTo>
                  <a:pt x="11159823" y="325364"/>
                </a:moveTo>
                <a:lnTo>
                  <a:pt x="11159823" y="343051"/>
                </a:lnTo>
                <a:lnTo>
                  <a:pt x="11159823" y="361150"/>
                </a:lnTo>
                <a:lnTo>
                  <a:pt x="11159823" y="379331"/>
                </a:lnTo>
                <a:lnTo>
                  <a:pt x="11159823" y="397018"/>
                </a:lnTo>
                <a:lnTo>
                  <a:pt x="11159824" y="397018"/>
                </a:lnTo>
                <a:lnTo>
                  <a:pt x="11159824" y="397022"/>
                </a:lnTo>
                <a:lnTo>
                  <a:pt x="11162209" y="397022"/>
                </a:lnTo>
                <a:lnTo>
                  <a:pt x="11164595" y="397022"/>
                </a:lnTo>
                <a:lnTo>
                  <a:pt x="11166980" y="397022"/>
                </a:lnTo>
                <a:lnTo>
                  <a:pt x="11169365" y="397022"/>
                </a:lnTo>
                <a:lnTo>
                  <a:pt x="11169365" y="383613"/>
                </a:lnTo>
                <a:lnTo>
                  <a:pt x="11169365" y="369792"/>
                </a:lnTo>
                <a:lnTo>
                  <a:pt x="11169365" y="356424"/>
                </a:lnTo>
                <a:lnTo>
                  <a:pt x="11169365" y="343055"/>
                </a:lnTo>
                <a:lnTo>
                  <a:pt x="11178454" y="356424"/>
                </a:lnTo>
                <a:lnTo>
                  <a:pt x="11187049" y="369792"/>
                </a:lnTo>
                <a:lnTo>
                  <a:pt x="11195644" y="383613"/>
                </a:lnTo>
                <a:lnTo>
                  <a:pt x="11204733" y="397022"/>
                </a:lnTo>
                <a:lnTo>
                  <a:pt x="11206624" y="397022"/>
                </a:lnTo>
                <a:lnTo>
                  <a:pt x="11209010" y="397022"/>
                </a:lnTo>
                <a:lnTo>
                  <a:pt x="11211395" y="397022"/>
                </a:lnTo>
                <a:lnTo>
                  <a:pt x="11213328" y="397022"/>
                </a:lnTo>
                <a:lnTo>
                  <a:pt x="11213328" y="379335"/>
                </a:lnTo>
                <a:lnTo>
                  <a:pt x="11213328" y="361154"/>
                </a:lnTo>
                <a:lnTo>
                  <a:pt x="11213328" y="343055"/>
                </a:lnTo>
                <a:lnTo>
                  <a:pt x="11213328" y="325368"/>
                </a:lnTo>
                <a:lnTo>
                  <a:pt x="11213327" y="325368"/>
                </a:lnTo>
                <a:lnTo>
                  <a:pt x="11213327" y="325364"/>
                </a:lnTo>
                <a:lnTo>
                  <a:pt x="11211394" y="325364"/>
                </a:lnTo>
                <a:lnTo>
                  <a:pt x="11209009" y="325364"/>
                </a:lnTo>
                <a:lnTo>
                  <a:pt x="11206623" y="325364"/>
                </a:lnTo>
                <a:lnTo>
                  <a:pt x="11204238" y="325364"/>
                </a:lnTo>
                <a:lnTo>
                  <a:pt x="11204238" y="338773"/>
                </a:lnTo>
                <a:lnTo>
                  <a:pt x="11204238" y="352142"/>
                </a:lnTo>
                <a:lnTo>
                  <a:pt x="11204238" y="365962"/>
                </a:lnTo>
                <a:lnTo>
                  <a:pt x="11204238" y="379331"/>
                </a:lnTo>
                <a:lnTo>
                  <a:pt x="11203786" y="379331"/>
                </a:lnTo>
                <a:lnTo>
                  <a:pt x="11195150" y="365962"/>
                </a:lnTo>
                <a:lnTo>
                  <a:pt x="11186061" y="352142"/>
                </a:lnTo>
                <a:lnTo>
                  <a:pt x="11177466" y="338773"/>
                </a:lnTo>
                <a:lnTo>
                  <a:pt x="11168871" y="325364"/>
                </a:lnTo>
                <a:lnTo>
                  <a:pt x="11166485" y="325364"/>
                </a:lnTo>
                <a:lnTo>
                  <a:pt x="11164100" y="325364"/>
                </a:lnTo>
                <a:lnTo>
                  <a:pt x="11162208" y="325364"/>
                </a:lnTo>
                <a:close/>
                <a:moveTo>
                  <a:pt x="11105733" y="323549"/>
                </a:moveTo>
                <a:lnTo>
                  <a:pt x="11105733" y="341713"/>
                </a:lnTo>
                <a:lnTo>
                  <a:pt x="11105733" y="359423"/>
                </a:lnTo>
                <a:lnTo>
                  <a:pt x="11105733" y="377586"/>
                </a:lnTo>
                <a:lnTo>
                  <a:pt x="11105733" y="395568"/>
                </a:lnTo>
                <a:lnTo>
                  <a:pt x="11105733" y="395568"/>
                </a:lnTo>
                <a:lnTo>
                  <a:pt x="11105733" y="395749"/>
                </a:lnTo>
                <a:lnTo>
                  <a:pt x="11105734" y="395749"/>
                </a:lnTo>
                <a:lnTo>
                  <a:pt x="11105734" y="395753"/>
                </a:lnTo>
                <a:lnTo>
                  <a:pt x="11115785" y="395753"/>
                </a:lnTo>
                <a:lnTo>
                  <a:pt x="11125836" y="395753"/>
                </a:lnTo>
                <a:lnTo>
                  <a:pt x="11135392" y="395753"/>
                </a:lnTo>
                <a:lnTo>
                  <a:pt x="11145443" y="395753"/>
                </a:lnTo>
                <a:lnTo>
                  <a:pt x="11145443" y="395572"/>
                </a:lnTo>
                <a:lnTo>
                  <a:pt x="11145443" y="393364"/>
                </a:lnTo>
                <a:lnTo>
                  <a:pt x="11145443" y="393201"/>
                </a:lnTo>
                <a:lnTo>
                  <a:pt x="11145443" y="390976"/>
                </a:lnTo>
                <a:lnTo>
                  <a:pt x="11145443" y="390830"/>
                </a:lnTo>
                <a:lnTo>
                  <a:pt x="11145443" y="388587"/>
                </a:lnTo>
                <a:lnTo>
                  <a:pt x="11145443" y="388459"/>
                </a:lnTo>
                <a:lnTo>
                  <a:pt x="11145443" y="386651"/>
                </a:lnTo>
                <a:lnTo>
                  <a:pt x="11145443" y="386538"/>
                </a:lnTo>
                <a:lnTo>
                  <a:pt x="11145443" y="386537"/>
                </a:lnTo>
                <a:lnTo>
                  <a:pt x="11145442" y="386537"/>
                </a:lnTo>
                <a:lnTo>
                  <a:pt x="11145442" y="386534"/>
                </a:lnTo>
                <a:lnTo>
                  <a:pt x="11145442" y="386534"/>
                </a:lnTo>
                <a:lnTo>
                  <a:pt x="11137780" y="386534"/>
                </a:lnTo>
                <a:lnTo>
                  <a:pt x="11130613" y="386534"/>
                </a:lnTo>
                <a:lnTo>
                  <a:pt x="11122951" y="386534"/>
                </a:lnTo>
                <a:lnTo>
                  <a:pt x="11115290" y="386534"/>
                </a:lnTo>
                <a:lnTo>
                  <a:pt x="11115290" y="380926"/>
                </a:lnTo>
                <a:lnTo>
                  <a:pt x="11115290" y="375201"/>
                </a:lnTo>
                <a:lnTo>
                  <a:pt x="11115290" y="369435"/>
                </a:lnTo>
                <a:lnTo>
                  <a:pt x="11115290" y="364163"/>
                </a:lnTo>
                <a:lnTo>
                  <a:pt x="11122952" y="364163"/>
                </a:lnTo>
                <a:lnTo>
                  <a:pt x="11130119" y="364163"/>
                </a:lnTo>
                <a:lnTo>
                  <a:pt x="11137781" y="364163"/>
                </a:lnTo>
                <a:lnTo>
                  <a:pt x="11144949" y="364163"/>
                </a:lnTo>
                <a:lnTo>
                  <a:pt x="11144949" y="361774"/>
                </a:lnTo>
                <a:lnTo>
                  <a:pt x="11144949" y="359427"/>
                </a:lnTo>
                <a:lnTo>
                  <a:pt x="11144949" y="357491"/>
                </a:lnTo>
                <a:lnTo>
                  <a:pt x="11144949" y="355102"/>
                </a:lnTo>
                <a:lnTo>
                  <a:pt x="11144948" y="355102"/>
                </a:lnTo>
                <a:lnTo>
                  <a:pt x="11144948" y="355098"/>
                </a:lnTo>
                <a:lnTo>
                  <a:pt x="11137780" y="355098"/>
                </a:lnTo>
                <a:lnTo>
                  <a:pt x="11130118" y="355098"/>
                </a:lnTo>
                <a:lnTo>
                  <a:pt x="11122951" y="355098"/>
                </a:lnTo>
                <a:lnTo>
                  <a:pt x="11115290" y="355098"/>
                </a:lnTo>
                <a:lnTo>
                  <a:pt x="11115290" y="349377"/>
                </a:lnTo>
                <a:lnTo>
                  <a:pt x="11115290" y="343652"/>
                </a:lnTo>
                <a:lnTo>
                  <a:pt x="11115290" y="338381"/>
                </a:lnTo>
                <a:lnTo>
                  <a:pt x="11115290" y="332614"/>
                </a:lnTo>
                <a:lnTo>
                  <a:pt x="11122952" y="332614"/>
                </a:lnTo>
                <a:lnTo>
                  <a:pt x="11130119" y="332614"/>
                </a:lnTo>
                <a:lnTo>
                  <a:pt x="11137781" y="332614"/>
                </a:lnTo>
                <a:lnTo>
                  <a:pt x="11144949" y="332614"/>
                </a:lnTo>
                <a:lnTo>
                  <a:pt x="11144949" y="330226"/>
                </a:lnTo>
                <a:lnTo>
                  <a:pt x="11144949" y="327837"/>
                </a:lnTo>
                <a:lnTo>
                  <a:pt x="11144949" y="325942"/>
                </a:lnTo>
                <a:lnTo>
                  <a:pt x="11144949" y="323553"/>
                </a:lnTo>
                <a:lnTo>
                  <a:pt x="11144948" y="323553"/>
                </a:lnTo>
                <a:lnTo>
                  <a:pt x="11144948" y="323549"/>
                </a:lnTo>
                <a:lnTo>
                  <a:pt x="11135391" y="323549"/>
                </a:lnTo>
                <a:lnTo>
                  <a:pt x="11125340" y="323549"/>
                </a:lnTo>
                <a:lnTo>
                  <a:pt x="11115784" y="323549"/>
                </a:lnTo>
                <a:close/>
                <a:moveTo>
                  <a:pt x="11288875" y="323549"/>
                </a:moveTo>
                <a:lnTo>
                  <a:pt x="11288875" y="341713"/>
                </a:lnTo>
                <a:lnTo>
                  <a:pt x="11288875" y="359423"/>
                </a:lnTo>
                <a:lnTo>
                  <a:pt x="11288875" y="377586"/>
                </a:lnTo>
                <a:lnTo>
                  <a:pt x="11288875" y="395749"/>
                </a:lnTo>
                <a:lnTo>
                  <a:pt x="11288876" y="395749"/>
                </a:lnTo>
                <a:lnTo>
                  <a:pt x="11288876" y="395753"/>
                </a:lnTo>
                <a:lnTo>
                  <a:pt x="11298916" y="395753"/>
                </a:lnTo>
                <a:lnTo>
                  <a:pt x="11308998" y="395753"/>
                </a:lnTo>
                <a:lnTo>
                  <a:pt x="11318544" y="395753"/>
                </a:lnTo>
                <a:lnTo>
                  <a:pt x="11328585" y="395753"/>
                </a:lnTo>
                <a:lnTo>
                  <a:pt x="11328585" y="393364"/>
                </a:lnTo>
                <a:lnTo>
                  <a:pt x="11328585" y="390975"/>
                </a:lnTo>
                <a:lnTo>
                  <a:pt x="11328585" y="388587"/>
                </a:lnTo>
                <a:lnTo>
                  <a:pt x="11328585" y="386651"/>
                </a:lnTo>
                <a:lnTo>
                  <a:pt x="11328584" y="386651"/>
                </a:lnTo>
                <a:lnTo>
                  <a:pt x="11328584" y="386647"/>
                </a:lnTo>
                <a:lnTo>
                  <a:pt x="11320930" y="386647"/>
                </a:lnTo>
                <a:lnTo>
                  <a:pt x="11313770" y="386647"/>
                </a:lnTo>
                <a:lnTo>
                  <a:pt x="11306116" y="386647"/>
                </a:lnTo>
                <a:lnTo>
                  <a:pt x="11298464" y="386647"/>
                </a:lnTo>
                <a:lnTo>
                  <a:pt x="11298464" y="380926"/>
                </a:lnTo>
                <a:lnTo>
                  <a:pt x="11298464" y="375201"/>
                </a:lnTo>
                <a:lnTo>
                  <a:pt x="11298464" y="369435"/>
                </a:lnTo>
                <a:lnTo>
                  <a:pt x="11298464" y="364163"/>
                </a:lnTo>
                <a:lnTo>
                  <a:pt x="11306117" y="364163"/>
                </a:lnTo>
                <a:lnTo>
                  <a:pt x="11313277" y="364163"/>
                </a:lnTo>
                <a:lnTo>
                  <a:pt x="11320931" y="364163"/>
                </a:lnTo>
                <a:lnTo>
                  <a:pt x="11328091" y="364163"/>
                </a:lnTo>
                <a:lnTo>
                  <a:pt x="11328091" y="361774"/>
                </a:lnTo>
                <a:lnTo>
                  <a:pt x="11328091" y="359427"/>
                </a:lnTo>
                <a:lnTo>
                  <a:pt x="11328091" y="357491"/>
                </a:lnTo>
                <a:lnTo>
                  <a:pt x="11328091" y="355102"/>
                </a:lnTo>
                <a:lnTo>
                  <a:pt x="11328090" y="355102"/>
                </a:lnTo>
                <a:lnTo>
                  <a:pt x="11328090" y="355098"/>
                </a:lnTo>
                <a:lnTo>
                  <a:pt x="11320930" y="355098"/>
                </a:lnTo>
                <a:lnTo>
                  <a:pt x="11313276" y="355098"/>
                </a:lnTo>
                <a:lnTo>
                  <a:pt x="11306116" y="355098"/>
                </a:lnTo>
                <a:lnTo>
                  <a:pt x="11298464" y="355098"/>
                </a:lnTo>
                <a:lnTo>
                  <a:pt x="11298464" y="349377"/>
                </a:lnTo>
                <a:lnTo>
                  <a:pt x="11298464" y="343652"/>
                </a:lnTo>
                <a:lnTo>
                  <a:pt x="11298464" y="338380"/>
                </a:lnTo>
                <a:lnTo>
                  <a:pt x="11298464" y="332614"/>
                </a:lnTo>
                <a:lnTo>
                  <a:pt x="11306117" y="332614"/>
                </a:lnTo>
                <a:lnTo>
                  <a:pt x="11313277" y="332614"/>
                </a:lnTo>
                <a:lnTo>
                  <a:pt x="11320931" y="332614"/>
                </a:lnTo>
                <a:lnTo>
                  <a:pt x="11328091" y="332614"/>
                </a:lnTo>
                <a:lnTo>
                  <a:pt x="11328091" y="330226"/>
                </a:lnTo>
                <a:lnTo>
                  <a:pt x="11328091" y="327837"/>
                </a:lnTo>
                <a:lnTo>
                  <a:pt x="11328091" y="325942"/>
                </a:lnTo>
                <a:lnTo>
                  <a:pt x="11328091" y="323553"/>
                </a:lnTo>
                <a:lnTo>
                  <a:pt x="11328090" y="323553"/>
                </a:lnTo>
                <a:lnTo>
                  <a:pt x="11328090" y="323549"/>
                </a:lnTo>
                <a:lnTo>
                  <a:pt x="11318543" y="323549"/>
                </a:lnTo>
                <a:lnTo>
                  <a:pt x="11308503" y="323549"/>
                </a:lnTo>
                <a:lnTo>
                  <a:pt x="11298915" y="323549"/>
                </a:lnTo>
                <a:close/>
                <a:moveTo>
                  <a:pt x="11068906" y="323549"/>
                </a:moveTo>
                <a:cubicBezTo>
                  <a:pt x="11064620" y="323549"/>
                  <a:pt x="11060786" y="324496"/>
                  <a:pt x="11057407" y="325444"/>
                </a:cubicBezTo>
                <a:cubicBezTo>
                  <a:pt x="11054562" y="326392"/>
                  <a:pt x="11051677" y="328328"/>
                  <a:pt x="11049287" y="330717"/>
                </a:cubicBezTo>
                <a:cubicBezTo>
                  <a:pt x="11047349" y="332612"/>
                  <a:pt x="11045453" y="335496"/>
                  <a:pt x="11044464" y="338875"/>
                </a:cubicBezTo>
                <a:cubicBezTo>
                  <a:pt x="11043063" y="342211"/>
                  <a:pt x="11042568" y="346496"/>
                  <a:pt x="11042568" y="350822"/>
                </a:cubicBezTo>
                <a:cubicBezTo>
                  <a:pt x="11042568" y="350822"/>
                  <a:pt x="11042568" y="350822"/>
                  <a:pt x="11042568" y="356095"/>
                </a:cubicBezTo>
                <a:cubicBezTo>
                  <a:pt x="11042568" y="356095"/>
                  <a:pt x="11042568" y="356095"/>
                  <a:pt x="11042568" y="360833"/>
                </a:cubicBezTo>
                <a:cubicBezTo>
                  <a:pt x="11042568" y="360833"/>
                  <a:pt x="11042568" y="360833"/>
                  <a:pt x="11042568" y="366106"/>
                </a:cubicBezTo>
                <a:cubicBezTo>
                  <a:pt x="11042568" y="366106"/>
                  <a:pt x="11042568" y="366106"/>
                  <a:pt x="11042568" y="370885"/>
                </a:cubicBezTo>
                <a:cubicBezTo>
                  <a:pt x="11042568" y="375664"/>
                  <a:pt x="11043063" y="379496"/>
                  <a:pt x="11044464" y="382833"/>
                </a:cubicBezTo>
                <a:lnTo>
                  <a:pt x="11044464" y="382833"/>
                </a:lnTo>
                <a:lnTo>
                  <a:pt x="11044465" y="382837"/>
                </a:lnTo>
                <a:cubicBezTo>
                  <a:pt x="11045454" y="386668"/>
                  <a:pt x="11047350" y="389552"/>
                  <a:pt x="11049288" y="391941"/>
                </a:cubicBezTo>
                <a:cubicBezTo>
                  <a:pt x="11051678" y="394331"/>
                  <a:pt x="11054069" y="395773"/>
                  <a:pt x="11057408" y="397215"/>
                </a:cubicBezTo>
                <a:cubicBezTo>
                  <a:pt x="11060787" y="398162"/>
                  <a:pt x="11064126" y="398657"/>
                  <a:pt x="11068454" y="398657"/>
                </a:cubicBezTo>
                <a:cubicBezTo>
                  <a:pt x="11071793" y="398657"/>
                  <a:pt x="11075131" y="398162"/>
                  <a:pt x="11078017" y="397215"/>
                </a:cubicBezTo>
                <a:cubicBezTo>
                  <a:pt x="11080861" y="396267"/>
                  <a:pt x="11083293" y="394825"/>
                  <a:pt x="11085189" y="393383"/>
                </a:cubicBezTo>
                <a:cubicBezTo>
                  <a:pt x="11087579" y="391941"/>
                  <a:pt x="11089022" y="390005"/>
                  <a:pt x="11090465" y="387616"/>
                </a:cubicBezTo>
                <a:cubicBezTo>
                  <a:pt x="11091907" y="385720"/>
                  <a:pt x="11092855" y="383784"/>
                  <a:pt x="11093350" y="381395"/>
                </a:cubicBezTo>
                <a:lnTo>
                  <a:pt x="11093348" y="381394"/>
                </a:lnTo>
                <a:lnTo>
                  <a:pt x="11093349" y="381391"/>
                </a:lnTo>
                <a:cubicBezTo>
                  <a:pt x="11093349" y="381391"/>
                  <a:pt x="11093349" y="381391"/>
                  <a:pt x="11091412" y="380443"/>
                </a:cubicBezTo>
                <a:cubicBezTo>
                  <a:pt x="11091412" y="380443"/>
                  <a:pt x="11091412" y="380443"/>
                  <a:pt x="11089021" y="379496"/>
                </a:cubicBezTo>
                <a:cubicBezTo>
                  <a:pt x="11089021" y="379496"/>
                  <a:pt x="11089021" y="379496"/>
                  <a:pt x="11087125" y="379001"/>
                </a:cubicBezTo>
                <a:cubicBezTo>
                  <a:pt x="11087125" y="379001"/>
                  <a:pt x="11087125" y="379001"/>
                  <a:pt x="11084693" y="378054"/>
                </a:cubicBezTo>
                <a:cubicBezTo>
                  <a:pt x="11084240" y="379990"/>
                  <a:pt x="11083292" y="381885"/>
                  <a:pt x="11082302" y="383327"/>
                </a:cubicBezTo>
                <a:cubicBezTo>
                  <a:pt x="11081354" y="384769"/>
                  <a:pt x="11079912" y="386170"/>
                  <a:pt x="11078469" y="387158"/>
                </a:cubicBezTo>
                <a:cubicBezTo>
                  <a:pt x="11077521" y="388106"/>
                  <a:pt x="11075625" y="388600"/>
                  <a:pt x="11074182" y="389054"/>
                </a:cubicBezTo>
                <a:cubicBezTo>
                  <a:pt x="11072245" y="389548"/>
                  <a:pt x="11070349" y="390001"/>
                  <a:pt x="11068453" y="390001"/>
                </a:cubicBezTo>
                <a:cubicBezTo>
                  <a:pt x="11065568" y="390001"/>
                  <a:pt x="11063177" y="389548"/>
                  <a:pt x="11061240" y="388600"/>
                </a:cubicBezTo>
                <a:cubicBezTo>
                  <a:pt x="11059344" y="388106"/>
                  <a:pt x="11057407" y="386664"/>
                  <a:pt x="11056459" y="385222"/>
                </a:cubicBezTo>
                <a:lnTo>
                  <a:pt x="11053121" y="379497"/>
                </a:lnTo>
                <a:lnTo>
                  <a:pt x="11052132" y="370889"/>
                </a:lnTo>
                <a:cubicBezTo>
                  <a:pt x="11052132" y="370889"/>
                  <a:pt x="11052132" y="370889"/>
                  <a:pt x="11052132" y="366110"/>
                </a:cubicBezTo>
                <a:cubicBezTo>
                  <a:pt x="11052132" y="366110"/>
                  <a:pt x="11052132" y="366110"/>
                  <a:pt x="11052132" y="360837"/>
                </a:cubicBezTo>
                <a:cubicBezTo>
                  <a:pt x="11052132" y="360837"/>
                  <a:pt x="11052132" y="360837"/>
                  <a:pt x="11052132" y="356099"/>
                </a:cubicBezTo>
                <a:cubicBezTo>
                  <a:pt x="11052132" y="356099"/>
                  <a:pt x="11052132" y="356099"/>
                  <a:pt x="11052132" y="350826"/>
                </a:cubicBezTo>
                <a:cubicBezTo>
                  <a:pt x="11052132" y="347489"/>
                  <a:pt x="11052626" y="345099"/>
                  <a:pt x="11053121" y="342710"/>
                </a:cubicBezTo>
                <a:cubicBezTo>
                  <a:pt x="11054069" y="340279"/>
                  <a:pt x="11055017" y="338384"/>
                  <a:pt x="11056460" y="336942"/>
                </a:cubicBezTo>
                <a:cubicBezTo>
                  <a:pt x="11057408" y="335500"/>
                  <a:pt x="11059345" y="334058"/>
                  <a:pt x="11061241" y="333605"/>
                </a:cubicBezTo>
                <a:cubicBezTo>
                  <a:pt x="11063631" y="332616"/>
                  <a:pt x="11066063" y="332616"/>
                  <a:pt x="11068907" y="332616"/>
                </a:cubicBezTo>
                <a:cubicBezTo>
                  <a:pt x="11070845" y="332616"/>
                  <a:pt x="11072741" y="332616"/>
                  <a:pt x="11074637" y="333111"/>
                </a:cubicBezTo>
                <a:cubicBezTo>
                  <a:pt x="11076079" y="333605"/>
                  <a:pt x="11077522" y="334553"/>
                  <a:pt x="11078965" y="335500"/>
                </a:cubicBezTo>
                <a:cubicBezTo>
                  <a:pt x="11080407" y="336448"/>
                  <a:pt x="11081355" y="337437"/>
                  <a:pt x="11082303" y="338878"/>
                </a:cubicBezTo>
                <a:cubicBezTo>
                  <a:pt x="11083293" y="340279"/>
                  <a:pt x="11083746" y="341721"/>
                  <a:pt x="11084694" y="343657"/>
                </a:cubicBezTo>
                <a:cubicBezTo>
                  <a:pt x="11084694" y="343657"/>
                  <a:pt x="11084694" y="343657"/>
                  <a:pt x="11086631" y="342710"/>
                </a:cubicBezTo>
                <a:cubicBezTo>
                  <a:pt x="11086631" y="342710"/>
                  <a:pt x="11086631" y="342710"/>
                  <a:pt x="11089022" y="342216"/>
                </a:cubicBezTo>
                <a:cubicBezTo>
                  <a:pt x="11089022" y="342216"/>
                  <a:pt x="11089022" y="342216"/>
                  <a:pt x="11091413" y="341268"/>
                </a:cubicBezTo>
                <a:cubicBezTo>
                  <a:pt x="11091413" y="341268"/>
                  <a:pt x="11091413" y="341268"/>
                  <a:pt x="11093350" y="340279"/>
                </a:cubicBezTo>
                <a:lnTo>
                  <a:pt x="11093348" y="340276"/>
                </a:lnTo>
                <a:lnTo>
                  <a:pt x="11093349" y="340275"/>
                </a:lnTo>
                <a:cubicBezTo>
                  <a:pt x="11092360" y="337433"/>
                  <a:pt x="11090958" y="335043"/>
                  <a:pt x="11089515" y="332612"/>
                </a:cubicBezTo>
                <a:cubicBezTo>
                  <a:pt x="11088073" y="330717"/>
                  <a:pt x="11086136" y="329275"/>
                  <a:pt x="11084240" y="327833"/>
                </a:cubicBezTo>
                <a:cubicBezTo>
                  <a:pt x="11082302" y="326392"/>
                  <a:pt x="11079912" y="325444"/>
                  <a:pt x="11077521" y="324950"/>
                </a:cubicBezTo>
                <a:cubicBezTo>
                  <a:pt x="11074636" y="324002"/>
                  <a:pt x="11071792" y="323549"/>
                  <a:pt x="11068906" y="323549"/>
                </a:cubicBezTo>
                <a:close/>
                <a:moveTo>
                  <a:pt x="11453850" y="323549"/>
                </a:moveTo>
                <a:cubicBezTo>
                  <a:pt x="11449563" y="323549"/>
                  <a:pt x="11445729" y="324496"/>
                  <a:pt x="11442389" y="325444"/>
                </a:cubicBezTo>
                <a:cubicBezTo>
                  <a:pt x="11439050" y="326886"/>
                  <a:pt x="11436618" y="328328"/>
                  <a:pt x="11434227" y="330717"/>
                </a:cubicBezTo>
                <a:cubicBezTo>
                  <a:pt x="11431836" y="333107"/>
                  <a:pt x="11430393" y="335991"/>
                  <a:pt x="11428950" y="339328"/>
                </a:cubicBezTo>
                <a:cubicBezTo>
                  <a:pt x="11428001" y="342211"/>
                  <a:pt x="11427548" y="346043"/>
                  <a:pt x="11427548" y="350327"/>
                </a:cubicBezTo>
                <a:lnTo>
                  <a:pt x="11427548" y="355601"/>
                </a:lnTo>
                <a:cubicBezTo>
                  <a:pt x="11427548" y="355601"/>
                  <a:pt x="11427548" y="355601"/>
                  <a:pt x="11427548" y="360833"/>
                </a:cubicBezTo>
                <a:cubicBezTo>
                  <a:pt x="11427548" y="360833"/>
                  <a:pt x="11427548" y="360833"/>
                  <a:pt x="11427548" y="366106"/>
                </a:cubicBezTo>
                <a:cubicBezTo>
                  <a:pt x="11427548" y="366106"/>
                  <a:pt x="11427548" y="366106"/>
                  <a:pt x="11427548" y="371380"/>
                </a:cubicBezTo>
                <a:cubicBezTo>
                  <a:pt x="11427548" y="376612"/>
                  <a:pt x="11428496" y="381391"/>
                  <a:pt x="11429939" y="384769"/>
                </a:cubicBezTo>
                <a:lnTo>
                  <a:pt x="11429939" y="384769"/>
                </a:lnTo>
                <a:lnTo>
                  <a:pt x="11429940" y="384773"/>
                </a:lnTo>
                <a:cubicBezTo>
                  <a:pt x="11431383" y="388110"/>
                  <a:pt x="11433774" y="390994"/>
                  <a:pt x="11436165" y="393383"/>
                </a:cubicBezTo>
                <a:cubicBezTo>
                  <a:pt x="11438556" y="395278"/>
                  <a:pt x="11441442" y="396720"/>
                  <a:pt x="11444782" y="397668"/>
                </a:cubicBezTo>
                <a:cubicBezTo>
                  <a:pt x="11447667" y="398657"/>
                  <a:pt x="11451007" y="398657"/>
                  <a:pt x="11453851" y="398657"/>
                </a:cubicBezTo>
                <a:cubicBezTo>
                  <a:pt x="11457232" y="398657"/>
                  <a:pt x="11460571" y="398657"/>
                  <a:pt x="11463457" y="397668"/>
                </a:cubicBezTo>
                <a:cubicBezTo>
                  <a:pt x="11466796" y="396720"/>
                  <a:pt x="11469682" y="395278"/>
                  <a:pt x="11472073" y="393383"/>
                </a:cubicBezTo>
                <a:cubicBezTo>
                  <a:pt x="11474465" y="390994"/>
                  <a:pt x="11476856" y="388110"/>
                  <a:pt x="11478299" y="384773"/>
                </a:cubicBezTo>
                <a:cubicBezTo>
                  <a:pt x="11479742" y="381395"/>
                  <a:pt x="11480690" y="376616"/>
                  <a:pt x="11480690" y="371384"/>
                </a:cubicBezTo>
                <a:cubicBezTo>
                  <a:pt x="11480690" y="371384"/>
                  <a:pt x="11480690" y="371384"/>
                  <a:pt x="11480690" y="366110"/>
                </a:cubicBezTo>
                <a:cubicBezTo>
                  <a:pt x="11480690" y="366110"/>
                  <a:pt x="11480690" y="366110"/>
                  <a:pt x="11480690" y="360837"/>
                </a:cubicBezTo>
                <a:cubicBezTo>
                  <a:pt x="11480690" y="360837"/>
                  <a:pt x="11480690" y="360837"/>
                  <a:pt x="11480690" y="355605"/>
                </a:cubicBezTo>
                <a:cubicBezTo>
                  <a:pt x="11480690" y="355605"/>
                  <a:pt x="11480690" y="355605"/>
                  <a:pt x="11480690" y="350331"/>
                </a:cubicBezTo>
                <a:cubicBezTo>
                  <a:pt x="11480690" y="346047"/>
                  <a:pt x="11480236" y="342215"/>
                  <a:pt x="11478793" y="339332"/>
                </a:cubicBezTo>
                <a:lnTo>
                  <a:pt x="11478792" y="339331"/>
                </a:lnTo>
                <a:lnTo>
                  <a:pt x="11478792" y="339328"/>
                </a:lnTo>
                <a:cubicBezTo>
                  <a:pt x="11477844" y="335991"/>
                  <a:pt x="11475907" y="333107"/>
                  <a:pt x="11474010" y="330717"/>
                </a:cubicBezTo>
                <a:cubicBezTo>
                  <a:pt x="11471619" y="328328"/>
                  <a:pt x="11468733" y="326886"/>
                  <a:pt x="11465847" y="325444"/>
                </a:cubicBezTo>
                <a:cubicBezTo>
                  <a:pt x="11462508" y="324496"/>
                  <a:pt x="11458674" y="323549"/>
                  <a:pt x="11453850" y="323549"/>
                </a:cubicBezTo>
                <a:close/>
                <a:moveTo>
                  <a:pt x="11344236" y="323548"/>
                </a:moveTo>
                <a:cubicBezTo>
                  <a:pt x="11344236" y="341698"/>
                  <a:pt x="11344236" y="341698"/>
                  <a:pt x="11344236" y="341698"/>
                </a:cubicBezTo>
                <a:cubicBezTo>
                  <a:pt x="11344236" y="359396"/>
                  <a:pt x="11344236" y="359396"/>
                  <a:pt x="11344236" y="359396"/>
                </a:cubicBezTo>
                <a:cubicBezTo>
                  <a:pt x="11344236" y="377546"/>
                  <a:pt x="11344236" y="377546"/>
                  <a:pt x="11344236" y="377546"/>
                </a:cubicBezTo>
                <a:cubicBezTo>
                  <a:pt x="11344236" y="395203"/>
                  <a:pt x="11344236" y="395203"/>
                  <a:pt x="11344236" y="395203"/>
                </a:cubicBezTo>
                <a:lnTo>
                  <a:pt x="11344237" y="395203"/>
                </a:lnTo>
                <a:lnTo>
                  <a:pt x="11344237" y="395207"/>
                </a:lnTo>
                <a:cubicBezTo>
                  <a:pt x="11346623" y="395207"/>
                  <a:pt x="11346623" y="395207"/>
                  <a:pt x="11346623" y="395207"/>
                </a:cubicBezTo>
                <a:cubicBezTo>
                  <a:pt x="11349010" y="395207"/>
                  <a:pt x="11349010" y="395207"/>
                  <a:pt x="11349010" y="395207"/>
                </a:cubicBezTo>
                <a:cubicBezTo>
                  <a:pt x="11351396" y="395207"/>
                  <a:pt x="11351396" y="395207"/>
                  <a:pt x="11351396" y="395207"/>
                </a:cubicBezTo>
                <a:cubicBezTo>
                  <a:pt x="11353783" y="395207"/>
                  <a:pt x="11353783" y="395207"/>
                  <a:pt x="11353783" y="395207"/>
                </a:cubicBezTo>
                <a:cubicBezTo>
                  <a:pt x="11353783" y="387552"/>
                  <a:pt x="11353783" y="387552"/>
                  <a:pt x="11353783" y="387552"/>
                </a:cubicBezTo>
                <a:cubicBezTo>
                  <a:pt x="11353783" y="379444"/>
                  <a:pt x="11353783" y="379444"/>
                  <a:pt x="11353783" y="379444"/>
                </a:cubicBezTo>
                <a:cubicBezTo>
                  <a:pt x="11353783" y="371336"/>
                  <a:pt x="11353783" y="371336"/>
                  <a:pt x="11353783" y="371336"/>
                </a:cubicBezTo>
                <a:cubicBezTo>
                  <a:pt x="11353783" y="363680"/>
                  <a:pt x="11353783" y="363680"/>
                  <a:pt x="11353783" y="363680"/>
                </a:cubicBezTo>
                <a:cubicBezTo>
                  <a:pt x="11357157" y="363680"/>
                  <a:pt x="11357157" y="363680"/>
                  <a:pt x="11357157" y="363680"/>
                </a:cubicBezTo>
                <a:cubicBezTo>
                  <a:pt x="11360983" y="363680"/>
                  <a:pt x="11360983" y="363680"/>
                  <a:pt x="11360983" y="363680"/>
                </a:cubicBezTo>
                <a:cubicBezTo>
                  <a:pt x="11364316" y="363680"/>
                  <a:pt x="11364316" y="363680"/>
                  <a:pt x="11364316" y="363680"/>
                </a:cubicBezTo>
                <a:cubicBezTo>
                  <a:pt x="11367649" y="363680"/>
                  <a:pt x="11367649" y="363680"/>
                  <a:pt x="11367649" y="363680"/>
                </a:cubicBezTo>
                <a:cubicBezTo>
                  <a:pt x="11371969" y="371336"/>
                  <a:pt x="11371969" y="371336"/>
                  <a:pt x="11371969" y="371336"/>
                </a:cubicBezTo>
                <a:cubicBezTo>
                  <a:pt x="11376289" y="379444"/>
                  <a:pt x="11376289" y="379444"/>
                  <a:pt x="11376289" y="379444"/>
                </a:cubicBezTo>
                <a:cubicBezTo>
                  <a:pt x="11380116" y="387552"/>
                  <a:pt x="11380116" y="387552"/>
                  <a:pt x="11380116" y="387552"/>
                </a:cubicBezTo>
                <a:cubicBezTo>
                  <a:pt x="11384395" y="395207"/>
                  <a:pt x="11384395" y="395207"/>
                  <a:pt x="11384395" y="395207"/>
                </a:cubicBezTo>
                <a:cubicBezTo>
                  <a:pt x="11387275" y="395207"/>
                  <a:pt x="11387275" y="395207"/>
                  <a:pt x="11387275" y="395207"/>
                </a:cubicBezTo>
                <a:cubicBezTo>
                  <a:pt x="11389662" y="395207"/>
                  <a:pt x="11389662" y="395207"/>
                  <a:pt x="11389662" y="395207"/>
                </a:cubicBezTo>
                <a:cubicBezTo>
                  <a:pt x="11392501" y="395207"/>
                  <a:pt x="11392501" y="395207"/>
                  <a:pt x="11392501" y="395207"/>
                </a:cubicBezTo>
                <a:lnTo>
                  <a:pt x="11395381" y="395207"/>
                </a:lnTo>
                <a:lnTo>
                  <a:pt x="11395379" y="395203"/>
                </a:lnTo>
                <a:lnTo>
                  <a:pt x="11395380" y="395203"/>
                </a:lnTo>
                <a:cubicBezTo>
                  <a:pt x="11391101" y="387095"/>
                  <a:pt x="11391101" y="387095"/>
                  <a:pt x="11391101" y="387095"/>
                </a:cubicBezTo>
                <a:cubicBezTo>
                  <a:pt x="11386780" y="378946"/>
                  <a:pt x="11386780" y="378946"/>
                  <a:pt x="11386780" y="378946"/>
                </a:cubicBezTo>
                <a:cubicBezTo>
                  <a:pt x="11382501" y="370838"/>
                  <a:pt x="11382501" y="370838"/>
                  <a:pt x="11382501" y="370838"/>
                </a:cubicBezTo>
                <a:cubicBezTo>
                  <a:pt x="11380341" y="366763"/>
                  <a:pt x="11379261" y="364726"/>
                  <a:pt x="11378721" y="363707"/>
                </a:cubicBezTo>
                <a:lnTo>
                  <a:pt x="11378183" y="362692"/>
                </a:lnTo>
                <a:lnTo>
                  <a:pt x="11384395" y="359894"/>
                </a:lnTo>
                <a:cubicBezTo>
                  <a:pt x="11386288" y="358906"/>
                  <a:pt x="11387728" y="357466"/>
                  <a:pt x="11389168" y="356066"/>
                </a:cubicBezTo>
                <a:cubicBezTo>
                  <a:pt x="11390114" y="354132"/>
                  <a:pt x="11391554" y="352691"/>
                  <a:pt x="11392048" y="350304"/>
                </a:cubicBezTo>
                <a:cubicBezTo>
                  <a:pt x="11392501" y="348411"/>
                  <a:pt x="11392994" y="346024"/>
                  <a:pt x="11392994" y="343143"/>
                </a:cubicBezTo>
                <a:cubicBezTo>
                  <a:pt x="11392994" y="340262"/>
                  <a:pt x="11392501" y="337422"/>
                  <a:pt x="11391554" y="335035"/>
                </a:cubicBezTo>
                <a:lnTo>
                  <a:pt x="11391554" y="335034"/>
                </a:lnTo>
                <a:lnTo>
                  <a:pt x="11391553" y="335031"/>
                </a:lnTo>
                <a:cubicBezTo>
                  <a:pt x="11390607" y="332603"/>
                  <a:pt x="11389167" y="330216"/>
                  <a:pt x="11387274" y="328775"/>
                </a:cubicBezTo>
                <a:cubicBezTo>
                  <a:pt x="11385340" y="326882"/>
                  <a:pt x="11382954" y="325935"/>
                  <a:pt x="11380115" y="324947"/>
                </a:cubicBezTo>
                <a:cubicBezTo>
                  <a:pt x="11377235" y="324001"/>
                  <a:pt x="11373902" y="323548"/>
                  <a:pt x="11370034" y="323548"/>
                </a:cubicBezTo>
                <a:cubicBezTo>
                  <a:pt x="11363369" y="323548"/>
                  <a:pt x="11363369" y="323548"/>
                  <a:pt x="11363369" y="323548"/>
                </a:cubicBezTo>
                <a:cubicBezTo>
                  <a:pt x="11357156" y="323548"/>
                  <a:pt x="11357156" y="323548"/>
                  <a:pt x="11357156" y="323548"/>
                </a:cubicBezTo>
                <a:cubicBezTo>
                  <a:pt x="11350449" y="323548"/>
                  <a:pt x="11350449" y="323548"/>
                  <a:pt x="11350449" y="323548"/>
                </a:cubicBezTo>
                <a:cubicBezTo>
                  <a:pt x="11344236" y="323548"/>
                  <a:pt x="11344236" y="323548"/>
                  <a:pt x="11344236" y="323548"/>
                </a:cubicBezTo>
                <a:close/>
                <a:moveTo>
                  <a:pt x="11224803" y="323548"/>
                </a:moveTo>
                <a:lnTo>
                  <a:pt x="11224803" y="325935"/>
                </a:lnTo>
                <a:lnTo>
                  <a:pt x="11224803" y="327828"/>
                </a:lnTo>
                <a:lnTo>
                  <a:pt x="11224803" y="330215"/>
                </a:lnTo>
                <a:lnTo>
                  <a:pt x="11224803" y="332602"/>
                </a:lnTo>
                <a:lnTo>
                  <a:pt x="11224804" y="332602"/>
                </a:lnTo>
                <a:lnTo>
                  <a:pt x="11224804" y="332606"/>
                </a:lnTo>
                <a:lnTo>
                  <a:pt x="11230024" y="332606"/>
                </a:lnTo>
                <a:lnTo>
                  <a:pt x="11235286" y="332606"/>
                </a:lnTo>
                <a:lnTo>
                  <a:pt x="11240547" y="332606"/>
                </a:lnTo>
                <a:lnTo>
                  <a:pt x="11245808" y="332606"/>
                </a:lnTo>
                <a:lnTo>
                  <a:pt x="11245808" y="348407"/>
                </a:lnTo>
                <a:lnTo>
                  <a:pt x="11245808" y="364129"/>
                </a:lnTo>
                <a:lnTo>
                  <a:pt x="11245808" y="379933"/>
                </a:lnTo>
                <a:lnTo>
                  <a:pt x="11245808" y="395203"/>
                </a:lnTo>
                <a:lnTo>
                  <a:pt x="11245809" y="395203"/>
                </a:lnTo>
                <a:lnTo>
                  <a:pt x="11245809" y="395207"/>
                </a:lnTo>
                <a:lnTo>
                  <a:pt x="11248193" y="395207"/>
                </a:lnTo>
                <a:lnTo>
                  <a:pt x="11250083" y="395207"/>
                </a:lnTo>
                <a:lnTo>
                  <a:pt x="11252467" y="395207"/>
                </a:lnTo>
                <a:lnTo>
                  <a:pt x="11254852" y="395207"/>
                </a:lnTo>
                <a:lnTo>
                  <a:pt x="11254852" y="379937"/>
                </a:lnTo>
                <a:lnTo>
                  <a:pt x="11254852" y="364133"/>
                </a:lnTo>
                <a:lnTo>
                  <a:pt x="11254852" y="348411"/>
                </a:lnTo>
                <a:lnTo>
                  <a:pt x="11254852" y="332606"/>
                </a:lnTo>
                <a:lnTo>
                  <a:pt x="11260113" y="332606"/>
                </a:lnTo>
                <a:lnTo>
                  <a:pt x="11265374" y="332606"/>
                </a:lnTo>
                <a:lnTo>
                  <a:pt x="11270142" y="332606"/>
                </a:lnTo>
                <a:lnTo>
                  <a:pt x="11275404" y="332606"/>
                </a:lnTo>
                <a:lnTo>
                  <a:pt x="11275404" y="330219"/>
                </a:lnTo>
                <a:lnTo>
                  <a:pt x="11275404" y="327832"/>
                </a:lnTo>
                <a:lnTo>
                  <a:pt x="11275404" y="325939"/>
                </a:lnTo>
                <a:lnTo>
                  <a:pt x="11275404" y="323552"/>
                </a:lnTo>
                <a:lnTo>
                  <a:pt x="11275403" y="323552"/>
                </a:lnTo>
                <a:lnTo>
                  <a:pt x="11275403" y="323548"/>
                </a:lnTo>
                <a:lnTo>
                  <a:pt x="11262989" y="323548"/>
                </a:lnTo>
                <a:lnTo>
                  <a:pt x="11250082" y="323548"/>
                </a:lnTo>
                <a:lnTo>
                  <a:pt x="11237669" y="323548"/>
                </a:lnTo>
                <a:close/>
                <a:moveTo>
                  <a:pt x="10576192" y="304607"/>
                </a:moveTo>
                <a:cubicBezTo>
                  <a:pt x="10584178" y="311656"/>
                  <a:pt x="10584178" y="311656"/>
                  <a:pt x="10584178" y="311656"/>
                </a:cubicBezTo>
                <a:cubicBezTo>
                  <a:pt x="10591717" y="318705"/>
                  <a:pt x="10591717" y="318705"/>
                  <a:pt x="10591717" y="318705"/>
                </a:cubicBezTo>
                <a:cubicBezTo>
                  <a:pt x="10599703" y="325775"/>
                  <a:pt x="10599703" y="325775"/>
                  <a:pt x="10599703" y="325775"/>
                </a:cubicBezTo>
                <a:cubicBezTo>
                  <a:pt x="10607710" y="332845"/>
                  <a:pt x="10607710" y="332845"/>
                  <a:pt x="10607710" y="332845"/>
                </a:cubicBezTo>
                <a:cubicBezTo>
                  <a:pt x="10615718" y="339894"/>
                  <a:pt x="10615718" y="339894"/>
                  <a:pt x="10615718" y="339894"/>
                </a:cubicBezTo>
                <a:cubicBezTo>
                  <a:pt x="10623725" y="346964"/>
                  <a:pt x="10623725" y="346964"/>
                  <a:pt x="10623725" y="346964"/>
                </a:cubicBezTo>
                <a:cubicBezTo>
                  <a:pt x="10631711" y="354013"/>
                  <a:pt x="10631711" y="354013"/>
                  <a:pt x="10631711" y="354013"/>
                </a:cubicBezTo>
                <a:cubicBezTo>
                  <a:pt x="10635715" y="357537"/>
                  <a:pt x="10637717" y="359300"/>
                  <a:pt x="10638718" y="360181"/>
                </a:cubicBezTo>
                <a:lnTo>
                  <a:pt x="10639716" y="361059"/>
                </a:lnTo>
                <a:lnTo>
                  <a:pt x="10631482" y="364766"/>
                </a:lnTo>
                <a:cubicBezTo>
                  <a:pt x="10630305" y="365296"/>
                  <a:pt x="10630305" y="365296"/>
                  <a:pt x="10630305" y="365296"/>
                </a:cubicBezTo>
                <a:cubicBezTo>
                  <a:pt x="10620892" y="369065"/>
                  <a:pt x="10620892" y="369065"/>
                  <a:pt x="10620892" y="369065"/>
                </a:cubicBezTo>
                <a:cubicBezTo>
                  <a:pt x="10611479" y="372835"/>
                  <a:pt x="10611479" y="372835"/>
                  <a:pt x="10611479" y="372835"/>
                </a:cubicBezTo>
                <a:cubicBezTo>
                  <a:pt x="10602066" y="376583"/>
                  <a:pt x="10602066" y="376583"/>
                  <a:pt x="10602066" y="376583"/>
                </a:cubicBezTo>
                <a:cubicBezTo>
                  <a:pt x="10592653" y="380821"/>
                  <a:pt x="10592653" y="380821"/>
                  <a:pt x="10592653" y="380821"/>
                </a:cubicBezTo>
                <a:cubicBezTo>
                  <a:pt x="10583240" y="384590"/>
                  <a:pt x="10583240" y="384590"/>
                  <a:pt x="10583240" y="384590"/>
                </a:cubicBezTo>
                <a:cubicBezTo>
                  <a:pt x="10574296" y="388359"/>
                  <a:pt x="10574296" y="388359"/>
                  <a:pt x="10574296" y="388359"/>
                </a:cubicBezTo>
                <a:cubicBezTo>
                  <a:pt x="10569590" y="390244"/>
                  <a:pt x="10567236" y="391186"/>
                  <a:pt x="10566060" y="391657"/>
                </a:cubicBezTo>
                <a:lnTo>
                  <a:pt x="10564885" y="392128"/>
                </a:lnTo>
                <a:lnTo>
                  <a:pt x="10566113" y="382648"/>
                </a:lnTo>
                <a:cubicBezTo>
                  <a:pt x="10566289" y="381293"/>
                  <a:pt x="10566289" y="381293"/>
                  <a:pt x="10566289" y="381293"/>
                </a:cubicBezTo>
                <a:cubicBezTo>
                  <a:pt x="10567695" y="370475"/>
                  <a:pt x="10567695" y="370475"/>
                  <a:pt x="10567695" y="370475"/>
                </a:cubicBezTo>
                <a:cubicBezTo>
                  <a:pt x="10569122" y="359209"/>
                  <a:pt x="10569122" y="359209"/>
                  <a:pt x="10569122" y="359209"/>
                </a:cubicBezTo>
                <a:cubicBezTo>
                  <a:pt x="10570527" y="348370"/>
                  <a:pt x="10570527" y="348370"/>
                  <a:pt x="10570527" y="348370"/>
                </a:cubicBezTo>
                <a:cubicBezTo>
                  <a:pt x="10571933" y="337552"/>
                  <a:pt x="10571933" y="337552"/>
                  <a:pt x="10571933" y="337552"/>
                </a:cubicBezTo>
                <a:cubicBezTo>
                  <a:pt x="10573360" y="326244"/>
                  <a:pt x="10573360" y="326244"/>
                  <a:pt x="10573360" y="326244"/>
                </a:cubicBezTo>
                <a:lnTo>
                  <a:pt x="10574765" y="315426"/>
                </a:lnTo>
                <a:cubicBezTo>
                  <a:pt x="10576192" y="304607"/>
                  <a:pt x="10576192" y="304607"/>
                  <a:pt x="10576192" y="304607"/>
                </a:cubicBezTo>
                <a:close/>
                <a:moveTo>
                  <a:pt x="10572890" y="304118"/>
                </a:moveTo>
                <a:lnTo>
                  <a:pt x="10571641" y="313598"/>
                </a:lnTo>
                <a:cubicBezTo>
                  <a:pt x="10571463" y="314953"/>
                  <a:pt x="10571463" y="314953"/>
                  <a:pt x="10571463" y="314953"/>
                </a:cubicBezTo>
                <a:cubicBezTo>
                  <a:pt x="10570058" y="325771"/>
                  <a:pt x="10570058" y="325771"/>
                  <a:pt x="10570058" y="325771"/>
                </a:cubicBezTo>
                <a:cubicBezTo>
                  <a:pt x="10568652" y="336611"/>
                  <a:pt x="10568652" y="336611"/>
                  <a:pt x="10568652" y="336611"/>
                </a:cubicBezTo>
                <a:cubicBezTo>
                  <a:pt x="10567225" y="347429"/>
                  <a:pt x="10567225" y="347429"/>
                  <a:pt x="10567225" y="347429"/>
                </a:cubicBezTo>
                <a:cubicBezTo>
                  <a:pt x="10565820" y="358247"/>
                  <a:pt x="10565820" y="358247"/>
                  <a:pt x="10565820" y="358247"/>
                </a:cubicBezTo>
                <a:cubicBezTo>
                  <a:pt x="10564393" y="369065"/>
                  <a:pt x="10564393" y="369065"/>
                  <a:pt x="10564393" y="369065"/>
                </a:cubicBezTo>
                <a:lnTo>
                  <a:pt x="10563009" y="379884"/>
                </a:lnTo>
                <a:cubicBezTo>
                  <a:pt x="10561582" y="390702"/>
                  <a:pt x="10561582" y="390702"/>
                  <a:pt x="10561582" y="390702"/>
                </a:cubicBezTo>
                <a:cubicBezTo>
                  <a:pt x="10555470" y="383653"/>
                  <a:pt x="10555470" y="383653"/>
                  <a:pt x="10555470" y="383653"/>
                </a:cubicBezTo>
                <a:cubicBezTo>
                  <a:pt x="10549826" y="376583"/>
                  <a:pt x="10549826" y="376583"/>
                  <a:pt x="10549826" y="376583"/>
                </a:cubicBezTo>
                <a:cubicBezTo>
                  <a:pt x="10543693" y="369065"/>
                  <a:pt x="10543693" y="369065"/>
                  <a:pt x="10543693" y="369065"/>
                </a:cubicBezTo>
                <a:cubicBezTo>
                  <a:pt x="10538050" y="361995"/>
                  <a:pt x="10538050" y="361995"/>
                  <a:pt x="10538050" y="361995"/>
                </a:cubicBezTo>
                <a:cubicBezTo>
                  <a:pt x="10531938" y="354946"/>
                  <a:pt x="10531938" y="354946"/>
                  <a:pt x="10531938" y="354946"/>
                </a:cubicBezTo>
                <a:cubicBezTo>
                  <a:pt x="10526273" y="347429"/>
                  <a:pt x="10526273" y="347429"/>
                  <a:pt x="10526273" y="347429"/>
                </a:cubicBezTo>
                <a:cubicBezTo>
                  <a:pt x="10520161" y="340380"/>
                  <a:pt x="10520161" y="340380"/>
                  <a:pt x="10520161" y="340380"/>
                </a:cubicBezTo>
                <a:cubicBezTo>
                  <a:pt x="10517339" y="336845"/>
                  <a:pt x="10515928" y="335077"/>
                  <a:pt x="10515223" y="334194"/>
                </a:cubicBezTo>
                <a:lnTo>
                  <a:pt x="10514520" y="333313"/>
                </a:lnTo>
                <a:lnTo>
                  <a:pt x="10521589" y="329545"/>
                </a:lnTo>
                <a:cubicBezTo>
                  <a:pt x="10529106" y="325775"/>
                  <a:pt x="10529106" y="325775"/>
                  <a:pt x="10529106" y="325775"/>
                </a:cubicBezTo>
                <a:cubicBezTo>
                  <a:pt x="10536155" y="322006"/>
                  <a:pt x="10536155" y="322006"/>
                  <a:pt x="10536155" y="322006"/>
                </a:cubicBezTo>
                <a:cubicBezTo>
                  <a:pt x="10543694" y="318705"/>
                  <a:pt x="10543694" y="318705"/>
                  <a:pt x="10543694" y="318705"/>
                </a:cubicBezTo>
                <a:cubicBezTo>
                  <a:pt x="10550764" y="314957"/>
                  <a:pt x="10550764" y="314957"/>
                  <a:pt x="10550764" y="314957"/>
                </a:cubicBezTo>
                <a:cubicBezTo>
                  <a:pt x="10558282" y="311188"/>
                  <a:pt x="10558282" y="311188"/>
                  <a:pt x="10558282" y="311188"/>
                </a:cubicBezTo>
                <a:cubicBezTo>
                  <a:pt x="10565352" y="307887"/>
                  <a:pt x="10565352" y="307887"/>
                  <a:pt x="10565352" y="307887"/>
                </a:cubicBezTo>
                <a:close/>
                <a:moveTo>
                  <a:pt x="10491920" y="283892"/>
                </a:moveTo>
                <a:lnTo>
                  <a:pt x="10489872" y="291709"/>
                </a:lnTo>
                <a:cubicBezTo>
                  <a:pt x="10489579" y="292827"/>
                  <a:pt x="10489579" y="292827"/>
                  <a:pt x="10489579" y="292827"/>
                </a:cubicBezTo>
                <a:cubicBezTo>
                  <a:pt x="10487216" y="301771"/>
                  <a:pt x="10487216" y="301771"/>
                  <a:pt x="10487216" y="301771"/>
                </a:cubicBezTo>
                <a:cubicBezTo>
                  <a:pt x="10484852" y="310247"/>
                  <a:pt x="10484852" y="310247"/>
                  <a:pt x="10484852" y="310247"/>
                </a:cubicBezTo>
                <a:cubicBezTo>
                  <a:pt x="10482509" y="319170"/>
                  <a:pt x="10482509" y="319170"/>
                  <a:pt x="10482509" y="319170"/>
                </a:cubicBezTo>
                <a:cubicBezTo>
                  <a:pt x="10480145" y="327667"/>
                  <a:pt x="10480145" y="327667"/>
                  <a:pt x="10480145" y="327667"/>
                </a:cubicBezTo>
                <a:cubicBezTo>
                  <a:pt x="10477781" y="336611"/>
                  <a:pt x="10477781" y="336611"/>
                  <a:pt x="10477781" y="336611"/>
                </a:cubicBezTo>
                <a:cubicBezTo>
                  <a:pt x="10475439" y="345065"/>
                  <a:pt x="10475439" y="345065"/>
                  <a:pt x="10475439" y="345065"/>
                </a:cubicBezTo>
                <a:cubicBezTo>
                  <a:pt x="10474267" y="349537"/>
                  <a:pt x="10473682" y="351773"/>
                  <a:pt x="10473389" y="352891"/>
                </a:cubicBezTo>
                <a:lnTo>
                  <a:pt x="10473097" y="354005"/>
                </a:lnTo>
                <a:lnTo>
                  <a:pt x="10473097" y="348370"/>
                </a:lnTo>
                <a:cubicBezTo>
                  <a:pt x="10473097" y="342727"/>
                  <a:pt x="10473097" y="342727"/>
                  <a:pt x="10473097" y="342727"/>
                </a:cubicBezTo>
                <a:cubicBezTo>
                  <a:pt x="10473097" y="337083"/>
                  <a:pt x="10473097" y="337083"/>
                  <a:pt x="10473097" y="337083"/>
                </a:cubicBezTo>
                <a:cubicBezTo>
                  <a:pt x="10473097" y="331419"/>
                  <a:pt x="10473097" y="331419"/>
                  <a:pt x="10473097" y="331419"/>
                </a:cubicBezTo>
                <a:cubicBezTo>
                  <a:pt x="10473097" y="325775"/>
                  <a:pt x="10473097" y="325775"/>
                  <a:pt x="10473097" y="325775"/>
                </a:cubicBezTo>
                <a:cubicBezTo>
                  <a:pt x="10473097" y="320132"/>
                  <a:pt x="10473097" y="320132"/>
                  <a:pt x="10473097" y="320132"/>
                </a:cubicBezTo>
                <a:cubicBezTo>
                  <a:pt x="10473566" y="314489"/>
                  <a:pt x="10473566" y="314489"/>
                  <a:pt x="10473566" y="314489"/>
                </a:cubicBezTo>
                <a:cubicBezTo>
                  <a:pt x="10473566" y="308824"/>
                  <a:pt x="10473566" y="308824"/>
                  <a:pt x="10473566" y="308824"/>
                </a:cubicBezTo>
                <a:cubicBezTo>
                  <a:pt x="10475440" y="305992"/>
                  <a:pt x="10475440" y="305992"/>
                  <a:pt x="10475440" y="305992"/>
                </a:cubicBezTo>
                <a:cubicBezTo>
                  <a:pt x="10477782" y="302712"/>
                  <a:pt x="10477782" y="302712"/>
                  <a:pt x="10477782" y="302712"/>
                </a:cubicBezTo>
                <a:cubicBezTo>
                  <a:pt x="10480146" y="299411"/>
                  <a:pt x="10480146" y="299411"/>
                  <a:pt x="10480146" y="299411"/>
                </a:cubicBezTo>
                <a:cubicBezTo>
                  <a:pt x="10482510" y="296579"/>
                  <a:pt x="10482510" y="296579"/>
                  <a:pt x="10482510" y="296579"/>
                </a:cubicBezTo>
                <a:cubicBezTo>
                  <a:pt x="10484853" y="293299"/>
                  <a:pt x="10484853" y="293299"/>
                  <a:pt x="10484853" y="293299"/>
                </a:cubicBezTo>
                <a:cubicBezTo>
                  <a:pt x="10487217" y="290467"/>
                  <a:pt x="10487217" y="290467"/>
                  <a:pt x="10487217" y="290467"/>
                </a:cubicBezTo>
                <a:cubicBezTo>
                  <a:pt x="10489580" y="287166"/>
                  <a:pt x="10489580" y="287166"/>
                  <a:pt x="10489580" y="287166"/>
                </a:cubicBezTo>
                <a:close/>
                <a:moveTo>
                  <a:pt x="10495692" y="282481"/>
                </a:moveTo>
                <a:cubicBezTo>
                  <a:pt x="10496629" y="285537"/>
                  <a:pt x="10497098" y="287065"/>
                  <a:pt x="10497333" y="287829"/>
                </a:cubicBezTo>
                <a:lnTo>
                  <a:pt x="10497567" y="288593"/>
                </a:lnTo>
                <a:lnTo>
                  <a:pt x="10497690" y="289119"/>
                </a:lnTo>
                <a:lnTo>
                  <a:pt x="10498815" y="293941"/>
                </a:lnTo>
                <a:cubicBezTo>
                  <a:pt x="10498993" y="294705"/>
                  <a:pt x="10498993" y="294705"/>
                  <a:pt x="10498993" y="294705"/>
                </a:cubicBezTo>
                <a:cubicBezTo>
                  <a:pt x="10500867" y="300838"/>
                  <a:pt x="10500867" y="300838"/>
                  <a:pt x="10500867" y="300838"/>
                </a:cubicBezTo>
                <a:cubicBezTo>
                  <a:pt x="10502742" y="306950"/>
                  <a:pt x="10502742" y="306950"/>
                  <a:pt x="10502742" y="306950"/>
                </a:cubicBezTo>
                <a:lnTo>
                  <a:pt x="10504189" y="311973"/>
                </a:lnTo>
                <a:lnTo>
                  <a:pt x="10504399" y="312704"/>
                </a:lnTo>
                <a:cubicBezTo>
                  <a:pt x="10504636" y="313526"/>
                  <a:pt x="10504636" y="313526"/>
                  <a:pt x="10504636" y="313526"/>
                </a:cubicBezTo>
                <a:lnTo>
                  <a:pt x="10504636" y="313528"/>
                </a:lnTo>
                <a:lnTo>
                  <a:pt x="10504637" y="313530"/>
                </a:lnTo>
                <a:lnTo>
                  <a:pt x="10505532" y="316459"/>
                </a:lnTo>
                <a:lnTo>
                  <a:pt x="10506276" y="318893"/>
                </a:lnTo>
                <a:cubicBezTo>
                  <a:pt x="10506510" y="319659"/>
                  <a:pt x="10506510" y="319659"/>
                  <a:pt x="10506510" y="319659"/>
                </a:cubicBezTo>
                <a:cubicBezTo>
                  <a:pt x="10507915" y="325771"/>
                  <a:pt x="10507915" y="325771"/>
                  <a:pt x="10507915" y="325771"/>
                </a:cubicBezTo>
                <a:lnTo>
                  <a:pt x="10507916" y="325775"/>
                </a:lnTo>
                <a:lnTo>
                  <a:pt x="10507916" y="325775"/>
                </a:lnTo>
                <a:lnTo>
                  <a:pt x="10509790" y="331883"/>
                </a:lnTo>
                <a:lnTo>
                  <a:pt x="10505573" y="335652"/>
                </a:lnTo>
                <a:cubicBezTo>
                  <a:pt x="10500866" y="339422"/>
                  <a:pt x="10500866" y="339422"/>
                  <a:pt x="10500866" y="339422"/>
                </a:cubicBezTo>
                <a:cubicBezTo>
                  <a:pt x="10496629" y="343191"/>
                  <a:pt x="10496629" y="343191"/>
                  <a:pt x="10496629" y="343191"/>
                </a:cubicBezTo>
                <a:cubicBezTo>
                  <a:pt x="10491922" y="346960"/>
                  <a:pt x="10491922" y="346960"/>
                  <a:pt x="10491922" y="346960"/>
                </a:cubicBezTo>
                <a:cubicBezTo>
                  <a:pt x="10487684" y="350708"/>
                  <a:pt x="10487684" y="350708"/>
                  <a:pt x="10487684" y="350708"/>
                </a:cubicBezTo>
                <a:cubicBezTo>
                  <a:pt x="10482978" y="354478"/>
                  <a:pt x="10482978" y="354478"/>
                  <a:pt x="10482978" y="354478"/>
                </a:cubicBezTo>
                <a:cubicBezTo>
                  <a:pt x="10478740" y="358247"/>
                  <a:pt x="10478740" y="358247"/>
                  <a:pt x="10478740" y="358247"/>
                </a:cubicBezTo>
                <a:lnTo>
                  <a:pt x="10474036" y="361993"/>
                </a:lnTo>
                <a:lnTo>
                  <a:pt x="10476513" y="353371"/>
                </a:lnTo>
                <a:cubicBezTo>
                  <a:pt x="10476867" y="352139"/>
                  <a:pt x="10476867" y="352139"/>
                  <a:pt x="10476867" y="352139"/>
                </a:cubicBezTo>
                <a:cubicBezTo>
                  <a:pt x="10479678" y="342258"/>
                  <a:pt x="10479678" y="342258"/>
                  <a:pt x="10479678" y="342258"/>
                </a:cubicBezTo>
                <a:cubicBezTo>
                  <a:pt x="10482042" y="331887"/>
                  <a:pt x="10482042" y="331887"/>
                  <a:pt x="10482042" y="331887"/>
                </a:cubicBezTo>
                <a:cubicBezTo>
                  <a:pt x="10484853" y="322006"/>
                  <a:pt x="10484853" y="322006"/>
                  <a:pt x="10484853" y="322006"/>
                </a:cubicBezTo>
                <a:cubicBezTo>
                  <a:pt x="10487685" y="312125"/>
                  <a:pt x="10487685" y="312125"/>
                  <a:pt x="10487685" y="312125"/>
                </a:cubicBezTo>
                <a:cubicBezTo>
                  <a:pt x="10490028" y="302243"/>
                  <a:pt x="10490028" y="302243"/>
                  <a:pt x="10490028" y="302243"/>
                </a:cubicBezTo>
                <a:cubicBezTo>
                  <a:pt x="10492860" y="292362"/>
                  <a:pt x="10492860" y="292362"/>
                  <a:pt x="10492860" y="292362"/>
                </a:cubicBezTo>
                <a:cubicBezTo>
                  <a:pt x="10495692" y="282481"/>
                  <a:pt x="10495692" y="282481"/>
                  <a:pt x="10495692" y="282481"/>
                </a:cubicBezTo>
                <a:close/>
                <a:moveTo>
                  <a:pt x="10662314" y="274474"/>
                </a:moveTo>
                <a:cubicBezTo>
                  <a:pt x="10669853" y="282481"/>
                  <a:pt x="10669853" y="282481"/>
                  <a:pt x="10669853" y="282481"/>
                </a:cubicBezTo>
                <a:cubicBezTo>
                  <a:pt x="10676902" y="290467"/>
                  <a:pt x="10676902" y="290467"/>
                  <a:pt x="10676902" y="290467"/>
                </a:cubicBezTo>
                <a:cubicBezTo>
                  <a:pt x="10684441" y="298474"/>
                  <a:pt x="10684441" y="298474"/>
                  <a:pt x="10684441" y="298474"/>
                </a:cubicBezTo>
                <a:cubicBezTo>
                  <a:pt x="10691958" y="306481"/>
                  <a:pt x="10691958" y="306481"/>
                  <a:pt x="10691958" y="306481"/>
                </a:cubicBezTo>
                <a:cubicBezTo>
                  <a:pt x="10699007" y="314020"/>
                  <a:pt x="10699007" y="314020"/>
                  <a:pt x="10699007" y="314020"/>
                </a:cubicBezTo>
                <a:cubicBezTo>
                  <a:pt x="10706546" y="322006"/>
                  <a:pt x="10706546" y="322006"/>
                  <a:pt x="10706546" y="322006"/>
                </a:cubicBezTo>
                <a:cubicBezTo>
                  <a:pt x="10714085" y="330013"/>
                  <a:pt x="10714085" y="330013"/>
                  <a:pt x="10714085" y="330013"/>
                </a:cubicBezTo>
                <a:cubicBezTo>
                  <a:pt x="10717610" y="334016"/>
                  <a:pt x="10719372" y="336018"/>
                  <a:pt x="10720253" y="337019"/>
                </a:cubicBezTo>
                <a:lnTo>
                  <a:pt x="10721131" y="338017"/>
                </a:lnTo>
                <a:lnTo>
                  <a:pt x="10712897" y="340085"/>
                </a:lnTo>
                <a:cubicBezTo>
                  <a:pt x="10711720" y="340380"/>
                  <a:pt x="10711720" y="340380"/>
                  <a:pt x="10711720" y="340380"/>
                </a:cubicBezTo>
                <a:cubicBezTo>
                  <a:pt x="10702307" y="343191"/>
                  <a:pt x="10702307" y="343191"/>
                  <a:pt x="10702307" y="343191"/>
                </a:cubicBezTo>
                <a:cubicBezTo>
                  <a:pt x="10692426" y="346023"/>
                  <a:pt x="10692426" y="346023"/>
                  <a:pt x="10692426" y="346023"/>
                </a:cubicBezTo>
                <a:cubicBezTo>
                  <a:pt x="10683034" y="348834"/>
                  <a:pt x="10683034" y="348834"/>
                  <a:pt x="10683034" y="348834"/>
                </a:cubicBezTo>
                <a:cubicBezTo>
                  <a:pt x="10673600" y="351177"/>
                  <a:pt x="10673600" y="351177"/>
                  <a:pt x="10673600" y="351177"/>
                </a:cubicBezTo>
                <a:cubicBezTo>
                  <a:pt x="10663718" y="354009"/>
                  <a:pt x="10663718" y="354009"/>
                  <a:pt x="10663718" y="354009"/>
                </a:cubicBezTo>
                <a:cubicBezTo>
                  <a:pt x="10654305" y="356842"/>
                  <a:pt x="10654305" y="356842"/>
                  <a:pt x="10654305" y="356842"/>
                </a:cubicBezTo>
                <a:cubicBezTo>
                  <a:pt x="10649599" y="358024"/>
                  <a:pt x="10647246" y="358614"/>
                  <a:pt x="10646070" y="358910"/>
                </a:cubicBezTo>
                <a:lnTo>
                  <a:pt x="10644895" y="359205"/>
                </a:lnTo>
                <a:lnTo>
                  <a:pt x="10646789" y="348838"/>
                </a:lnTo>
                <a:cubicBezTo>
                  <a:pt x="10649131" y="338020"/>
                  <a:pt x="10649131" y="338020"/>
                  <a:pt x="10649131" y="338020"/>
                </a:cubicBezTo>
                <a:cubicBezTo>
                  <a:pt x="10651495" y="327671"/>
                  <a:pt x="10651495" y="327671"/>
                  <a:pt x="10651495" y="327671"/>
                </a:cubicBezTo>
                <a:cubicBezTo>
                  <a:pt x="10653391" y="316831"/>
                  <a:pt x="10653391" y="316831"/>
                  <a:pt x="10653391" y="316831"/>
                </a:cubicBezTo>
                <a:cubicBezTo>
                  <a:pt x="10655733" y="306481"/>
                  <a:pt x="10655733" y="306481"/>
                  <a:pt x="10655733" y="306481"/>
                </a:cubicBezTo>
                <a:cubicBezTo>
                  <a:pt x="10658076" y="295642"/>
                  <a:pt x="10658076" y="295642"/>
                  <a:pt x="10658076" y="295642"/>
                </a:cubicBezTo>
                <a:cubicBezTo>
                  <a:pt x="10659971" y="285292"/>
                  <a:pt x="10659971" y="285292"/>
                  <a:pt x="10659971" y="285292"/>
                </a:cubicBezTo>
                <a:cubicBezTo>
                  <a:pt x="10662314" y="274474"/>
                  <a:pt x="10662314" y="274474"/>
                  <a:pt x="10662314" y="274474"/>
                </a:cubicBezTo>
                <a:close/>
                <a:moveTo>
                  <a:pt x="10659032" y="273517"/>
                </a:moveTo>
                <a:lnTo>
                  <a:pt x="10657375" y="282996"/>
                </a:lnTo>
                <a:cubicBezTo>
                  <a:pt x="10657138" y="284351"/>
                  <a:pt x="10657138" y="284351"/>
                  <a:pt x="10657138" y="284351"/>
                </a:cubicBezTo>
                <a:cubicBezTo>
                  <a:pt x="10654774" y="294701"/>
                  <a:pt x="10654774" y="294701"/>
                  <a:pt x="10654774" y="294701"/>
                </a:cubicBezTo>
                <a:cubicBezTo>
                  <a:pt x="10652431" y="305519"/>
                  <a:pt x="10652431" y="305519"/>
                  <a:pt x="10652431" y="305519"/>
                </a:cubicBezTo>
                <a:cubicBezTo>
                  <a:pt x="10650557" y="316359"/>
                  <a:pt x="10650557" y="316359"/>
                  <a:pt x="10650557" y="316359"/>
                </a:cubicBezTo>
                <a:cubicBezTo>
                  <a:pt x="10648193" y="326708"/>
                  <a:pt x="10648193" y="326708"/>
                  <a:pt x="10648193" y="326708"/>
                </a:cubicBezTo>
                <a:cubicBezTo>
                  <a:pt x="10645851" y="337548"/>
                  <a:pt x="10645851" y="337548"/>
                  <a:pt x="10645851" y="337548"/>
                </a:cubicBezTo>
                <a:cubicBezTo>
                  <a:pt x="10643977" y="347897"/>
                  <a:pt x="10643977" y="347897"/>
                  <a:pt x="10643977" y="347897"/>
                </a:cubicBezTo>
                <a:cubicBezTo>
                  <a:pt x="10641592" y="358716"/>
                  <a:pt x="10641592" y="358716"/>
                  <a:pt x="10641592" y="358716"/>
                </a:cubicBezTo>
                <a:cubicBezTo>
                  <a:pt x="10633606" y="351667"/>
                  <a:pt x="10633606" y="351667"/>
                  <a:pt x="10633606" y="351667"/>
                </a:cubicBezTo>
                <a:cubicBezTo>
                  <a:pt x="10625598" y="344597"/>
                  <a:pt x="10625598" y="344597"/>
                  <a:pt x="10625598" y="344597"/>
                </a:cubicBezTo>
                <a:cubicBezTo>
                  <a:pt x="10617612" y="337548"/>
                  <a:pt x="10617612" y="337548"/>
                  <a:pt x="10617612" y="337548"/>
                </a:cubicBezTo>
                <a:cubicBezTo>
                  <a:pt x="10609583" y="330009"/>
                  <a:pt x="10609583" y="330009"/>
                  <a:pt x="10609583" y="330009"/>
                </a:cubicBezTo>
                <a:cubicBezTo>
                  <a:pt x="10602066" y="322939"/>
                  <a:pt x="10602066" y="322939"/>
                  <a:pt x="10602066" y="322939"/>
                </a:cubicBezTo>
                <a:cubicBezTo>
                  <a:pt x="10594059" y="315890"/>
                  <a:pt x="10594059" y="315890"/>
                  <a:pt x="10594059" y="315890"/>
                </a:cubicBezTo>
                <a:cubicBezTo>
                  <a:pt x="10586072" y="308820"/>
                  <a:pt x="10586072" y="308820"/>
                  <a:pt x="10586072" y="308820"/>
                </a:cubicBezTo>
                <a:cubicBezTo>
                  <a:pt x="10582069" y="305295"/>
                  <a:pt x="10580067" y="303533"/>
                  <a:pt x="10579066" y="302652"/>
                </a:cubicBezTo>
                <a:lnTo>
                  <a:pt x="10578069" y="301774"/>
                </a:lnTo>
                <a:lnTo>
                  <a:pt x="10587948" y="298474"/>
                </a:lnTo>
                <a:cubicBezTo>
                  <a:pt x="10598297" y="294705"/>
                  <a:pt x="10598297" y="294705"/>
                  <a:pt x="10598297" y="294705"/>
                </a:cubicBezTo>
                <a:cubicBezTo>
                  <a:pt x="10608669" y="291425"/>
                  <a:pt x="10608669" y="291425"/>
                  <a:pt x="10608669" y="291425"/>
                </a:cubicBezTo>
                <a:cubicBezTo>
                  <a:pt x="10618550" y="287656"/>
                  <a:pt x="10618550" y="287656"/>
                  <a:pt x="10618550" y="287656"/>
                </a:cubicBezTo>
                <a:cubicBezTo>
                  <a:pt x="10628900" y="284355"/>
                  <a:pt x="10628900" y="284355"/>
                  <a:pt x="10628900" y="284355"/>
                </a:cubicBezTo>
                <a:cubicBezTo>
                  <a:pt x="10638782" y="280586"/>
                  <a:pt x="10638782" y="280586"/>
                  <a:pt x="10638782" y="280586"/>
                </a:cubicBezTo>
                <a:cubicBezTo>
                  <a:pt x="10649131" y="277285"/>
                  <a:pt x="10649131" y="277285"/>
                  <a:pt x="10649131" y="277285"/>
                </a:cubicBezTo>
                <a:cubicBezTo>
                  <a:pt x="10654082" y="275400"/>
                  <a:pt x="10656558" y="274458"/>
                  <a:pt x="10657796" y="273987"/>
                </a:cubicBezTo>
                <a:close/>
                <a:moveTo>
                  <a:pt x="10538051" y="266467"/>
                </a:moveTo>
                <a:cubicBezTo>
                  <a:pt x="10542289" y="270705"/>
                  <a:pt x="10542289" y="270705"/>
                  <a:pt x="10542289" y="270705"/>
                </a:cubicBezTo>
                <a:cubicBezTo>
                  <a:pt x="10546526" y="274942"/>
                  <a:pt x="10546526" y="274942"/>
                  <a:pt x="10546526" y="274942"/>
                </a:cubicBezTo>
                <a:cubicBezTo>
                  <a:pt x="10550764" y="279180"/>
                  <a:pt x="10550764" y="279180"/>
                  <a:pt x="10550764" y="279180"/>
                </a:cubicBezTo>
                <a:cubicBezTo>
                  <a:pt x="10554981" y="283397"/>
                  <a:pt x="10554981" y="283397"/>
                  <a:pt x="10554981" y="283397"/>
                </a:cubicBezTo>
                <a:cubicBezTo>
                  <a:pt x="10559240" y="288124"/>
                  <a:pt x="10559240" y="288124"/>
                  <a:pt x="10559240" y="288124"/>
                </a:cubicBezTo>
                <a:cubicBezTo>
                  <a:pt x="10563478" y="292362"/>
                  <a:pt x="10563478" y="292362"/>
                  <a:pt x="10563478" y="292362"/>
                </a:cubicBezTo>
                <a:cubicBezTo>
                  <a:pt x="10567695" y="296579"/>
                  <a:pt x="10567695" y="296579"/>
                  <a:pt x="10567695" y="296579"/>
                </a:cubicBezTo>
                <a:lnTo>
                  <a:pt x="10571930" y="300835"/>
                </a:lnTo>
                <a:lnTo>
                  <a:pt x="10564883" y="304114"/>
                </a:lnTo>
                <a:cubicBezTo>
                  <a:pt x="10557812" y="307883"/>
                  <a:pt x="10557812" y="307883"/>
                  <a:pt x="10557812" y="307883"/>
                </a:cubicBezTo>
                <a:cubicBezTo>
                  <a:pt x="10550763" y="311652"/>
                  <a:pt x="10550763" y="311652"/>
                  <a:pt x="10550763" y="311652"/>
                </a:cubicBezTo>
                <a:cubicBezTo>
                  <a:pt x="10543225" y="314953"/>
                  <a:pt x="10543225" y="314953"/>
                  <a:pt x="10543225" y="314953"/>
                </a:cubicBezTo>
                <a:cubicBezTo>
                  <a:pt x="10536154" y="318701"/>
                  <a:pt x="10536154" y="318701"/>
                  <a:pt x="10536154" y="318701"/>
                </a:cubicBezTo>
                <a:cubicBezTo>
                  <a:pt x="10529105" y="322002"/>
                  <a:pt x="10529105" y="322002"/>
                  <a:pt x="10529105" y="322002"/>
                </a:cubicBezTo>
                <a:cubicBezTo>
                  <a:pt x="10522056" y="325771"/>
                  <a:pt x="10522056" y="325771"/>
                  <a:pt x="10522056" y="325771"/>
                </a:cubicBezTo>
                <a:lnTo>
                  <a:pt x="10514989" y="329071"/>
                </a:lnTo>
                <a:lnTo>
                  <a:pt x="10517819" y="321537"/>
                </a:lnTo>
                <a:cubicBezTo>
                  <a:pt x="10520630" y="313530"/>
                  <a:pt x="10520630" y="313530"/>
                  <a:pt x="10520630" y="313530"/>
                </a:cubicBezTo>
                <a:cubicBezTo>
                  <a:pt x="10523463" y="305523"/>
                  <a:pt x="10523463" y="305523"/>
                  <a:pt x="10523463" y="305523"/>
                </a:cubicBezTo>
                <a:cubicBezTo>
                  <a:pt x="10526274" y="298006"/>
                  <a:pt x="10526274" y="298006"/>
                  <a:pt x="10526274" y="298006"/>
                </a:cubicBezTo>
                <a:cubicBezTo>
                  <a:pt x="10529575" y="289999"/>
                  <a:pt x="10529575" y="289999"/>
                  <a:pt x="10529575" y="289999"/>
                </a:cubicBezTo>
                <a:cubicBezTo>
                  <a:pt x="10532386" y="282013"/>
                  <a:pt x="10532386" y="282013"/>
                  <a:pt x="10532386" y="282013"/>
                </a:cubicBezTo>
                <a:cubicBezTo>
                  <a:pt x="10535218" y="274474"/>
                  <a:pt x="10535218" y="274474"/>
                  <a:pt x="10535218" y="274474"/>
                </a:cubicBezTo>
                <a:cubicBezTo>
                  <a:pt x="10538051" y="266467"/>
                  <a:pt x="10538051" y="266467"/>
                  <a:pt x="10538051" y="266467"/>
                </a:cubicBezTo>
                <a:close/>
                <a:moveTo>
                  <a:pt x="10534747" y="265999"/>
                </a:moveTo>
                <a:lnTo>
                  <a:pt x="10532289" y="272572"/>
                </a:lnTo>
                <a:cubicBezTo>
                  <a:pt x="10531938" y="273512"/>
                  <a:pt x="10531938" y="273512"/>
                  <a:pt x="10531938" y="273512"/>
                </a:cubicBezTo>
                <a:cubicBezTo>
                  <a:pt x="10529105" y="281519"/>
                  <a:pt x="10529105" y="281519"/>
                  <a:pt x="10529105" y="281519"/>
                </a:cubicBezTo>
                <a:cubicBezTo>
                  <a:pt x="10526273" y="289058"/>
                  <a:pt x="10526273" y="289058"/>
                  <a:pt x="10526273" y="289058"/>
                </a:cubicBezTo>
                <a:cubicBezTo>
                  <a:pt x="10523462" y="296575"/>
                  <a:pt x="10523462" y="296575"/>
                  <a:pt x="10523462" y="296575"/>
                </a:cubicBezTo>
                <a:cubicBezTo>
                  <a:pt x="10520629" y="304114"/>
                  <a:pt x="10520629" y="304114"/>
                  <a:pt x="10520629" y="304114"/>
                </a:cubicBezTo>
                <a:cubicBezTo>
                  <a:pt x="10517818" y="312121"/>
                  <a:pt x="10517818" y="312121"/>
                  <a:pt x="10517818" y="312121"/>
                </a:cubicBezTo>
                <a:cubicBezTo>
                  <a:pt x="10514986" y="319659"/>
                  <a:pt x="10514986" y="319659"/>
                  <a:pt x="10514986" y="319659"/>
                </a:cubicBezTo>
                <a:cubicBezTo>
                  <a:pt x="10512175" y="327198"/>
                  <a:pt x="10512175" y="327198"/>
                  <a:pt x="10512175" y="327198"/>
                </a:cubicBezTo>
                <a:cubicBezTo>
                  <a:pt x="10510279" y="321065"/>
                  <a:pt x="10510279" y="321065"/>
                  <a:pt x="10510279" y="321065"/>
                </a:cubicBezTo>
                <a:lnTo>
                  <a:pt x="10508405" y="314953"/>
                </a:lnTo>
                <a:lnTo>
                  <a:pt x="10506748" y="309180"/>
                </a:lnTo>
                <a:cubicBezTo>
                  <a:pt x="10506511" y="308355"/>
                  <a:pt x="10506511" y="308355"/>
                  <a:pt x="10506511" y="308355"/>
                </a:cubicBezTo>
                <a:cubicBezTo>
                  <a:pt x="10504637" y="302243"/>
                  <a:pt x="10504637" y="302243"/>
                  <a:pt x="10504637" y="302243"/>
                </a:cubicBezTo>
                <a:cubicBezTo>
                  <a:pt x="10503210" y="296110"/>
                  <a:pt x="10503210" y="296110"/>
                  <a:pt x="10503210" y="296110"/>
                </a:cubicBezTo>
                <a:lnTo>
                  <a:pt x="10503210" y="296109"/>
                </a:lnTo>
                <a:lnTo>
                  <a:pt x="10503209" y="296106"/>
                </a:lnTo>
                <a:cubicBezTo>
                  <a:pt x="10501335" y="289995"/>
                  <a:pt x="10501335" y="289995"/>
                  <a:pt x="10501335" y="289995"/>
                </a:cubicBezTo>
                <a:cubicBezTo>
                  <a:pt x="10499461" y="283393"/>
                  <a:pt x="10499461" y="283393"/>
                  <a:pt x="10499461" y="283393"/>
                </a:cubicBezTo>
                <a:cubicBezTo>
                  <a:pt x="10498514" y="280337"/>
                  <a:pt x="10498040" y="278809"/>
                  <a:pt x="10497803" y="278045"/>
                </a:cubicBezTo>
                <a:lnTo>
                  <a:pt x="10497567" y="277285"/>
                </a:lnTo>
                <a:lnTo>
                  <a:pt x="10502273" y="275879"/>
                </a:lnTo>
                <a:cubicBezTo>
                  <a:pt x="10506979" y="274474"/>
                  <a:pt x="10506979" y="274474"/>
                  <a:pt x="10506979" y="274474"/>
                </a:cubicBezTo>
                <a:cubicBezTo>
                  <a:pt x="10511686" y="273047"/>
                  <a:pt x="10511686" y="273047"/>
                  <a:pt x="10511686" y="273047"/>
                </a:cubicBezTo>
                <a:cubicBezTo>
                  <a:pt x="10516392" y="271642"/>
                  <a:pt x="10516392" y="271642"/>
                  <a:pt x="10516392" y="271642"/>
                </a:cubicBezTo>
                <a:cubicBezTo>
                  <a:pt x="10521099" y="270236"/>
                  <a:pt x="10521099" y="270236"/>
                  <a:pt x="10521099" y="270236"/>
                </a:cubicBezTo>
                <a:cubicBezTo>
                  <a:pt x="10525805" y="268831"/>
                  <a:pt x="10525805" y="268831"/>
                  <a:pt x="10525805" y="268831"/>
                </a:cubicBezTo>
                <a:cubicBezTo>
                  <a:pt x="10530043" y="267404"/>
                  <a:pt x="10530043" y="267404"/>
                  <a:pt x="10530043" y="267404"/>
                </a:cubicBezTo>
                <a:close/>
                <a:moveTo>
                  <a:pt x="10882581" y="261293"/>
                </a:moveTo>
                <a:lnTo>
                  <a:pt x="10883538" y="262697"/>
                </a:lnTo>
                <a:cubicBezTo>
                  <a:pt x="10884476" y="263634"/>
                  <a:pt x="10884476" y="263634"/>
                  <a:pt x="10884476" y="263634"/>
                </a:cubicBezTo>
                <a:cubicBezTo>
                  <a:pt x="10884944" y="265061"/>
                  <a:pt x="10884944" y="265061"/>
                  <a:pt x="10884944" y="265061"/>
                </a:cubicBezTo>
                <a:cubicBezTo>
                  <a:pt x="10885881" y="266467"/>
                  <a:pt x="10885881" y="266467"/>
                  <a:pt x="10885881" y="266467"/>
                </a:cubicBezTo>
                <a:cubicBezTo>
                  <a:pt x="10886839" y="267404"/>
                  <a:pt x="10886839" y="267404"/>
                  <a:pt x="10886839" y="267404"/>
                </a:cubicBezTo>
                <a:cubicBezTo>
                  <a:pt x="10887776" y="268831"/>
                  <a:pt x="10887776" y="268831"/>
                  <a:pt x="10887776" y="268831"/>
                </a:cubicBezTo>
                <a:cubicBezTo>
                  <a:pt x="10888713" y="270236"/>
                  <a:pt x="10888713" y="270236"/>
                  <a:pt x="10888713" y="270236"/>
                </a:cubicBezTo>
                <a:cubicBezTo>
                  <a:pt x="10889650" y="271642"/>
                  <a:pt x="10889650" y="271642"/>
                  <a:pt x="10889650" y="271642"/>
                </a:cubicBezTo>
                <a:lnTo>
                  <a:pt x="10889856" y="272554"/>
                </a:lnTo>
                <a:lnTo>
                  <a:pt x="10890608" y="275875"/>
                </a:lnTo>
                <a:lnTo>
                  <a:pt x="10890609" y="275877"/>
                </a:lnTo>
                <a:lnTo>
                  <a:pt x="10890609" y="275879"/>
                </a:lnTo>
                <a:lnTo>
                  <a:pt x="10892013" y="280114"/>
                </a:lnTo>
                <a:lnTo>
                  <a:pt x="10892950" y="284820"/>
                </a:lnTo>
                <a:lnTo>
                  <a:pt x="10892951" y="284822"/>
                </a:lnTo>
                <a:lnTo>
                  <a:pt x="10892951" y="284824"/>
                </a:lnTo>
                <a:lnTo>
                  <a:pt x="10893190" y="285903"/>
                </a:lnTo>
                <a:lnTo>
                  <a:pt x="10893887" y="289058"/>
                </a:lnTo>
                <a:lnTo>
                  <a:pt x="10893887" y="289059"/>
                </a:lnTo>
                <a:lnTo>
                  <a:pt x="10893888" y="289062"/>
                </a:lnTo>
                <a:lnTo>
                  <a:pt x="10895293" y="293296"/>
                </a:lnTo>
                <a:lnTo>
                  <a:pt x="10896251" y="298002"/>
                </a:lnTo>
                <a:lnTo>
                  <a:pt x="10896251" y="298002"/>
                </a:lnTo>
                <a:lnTo>
                  <a:pt x="10896252" y="298006"/>
                </a:lnTo>
                <a:lnTo>
                  <a:pt x="10897657" y="302241"/>
                </a:lnTo>
                <a:lnTo>
                  <a:pt x="10898594" y="306477"/>
                </a:lnTo>
                <a:cubicBezTo>
                  <a:pt x="10896720" y="300834"/>
                  <a:pt x="10896720" y="300834"/>
                  <a:pt x="10896720" y="300834"/>
                </a:cubicBezTo>
                <a:cubicBezTo>
                  <a:pt x="10894377" y="295191"/>
                  <a:pt x="10894377" y="295191"/>
                  <a:pt x="10894377" y="295191"/>
                </a:cubicBezTo>
                <a:cubicBezTo>
                  <a:pt x="10892482" y="289526"/>
                  <a:pt x="10892482" y="289526"/>
                  <a:pt x="10892482" y="289526"/>
                </a:cubicBezTo>
                <a:cubicBezTo>
                  <a:pt x="10890608" y="283883"/>
                  <a:pt x="10890608" y="283883"/>
                  <a:pt x="10890608" y="283883"/>
                </a:cubicBezTo>
                <a:cubicBezTo>
                  <a:pt x="10888712" y="278239"/>
                  <a:pt x="10888712" y="278239"/>
                  <a:pt x="10888712" y="278239"/>
                </a:cubicBezTo>
                <a:cubicBezTo>
                  <a:pt x="10886349" y="272596"/>
                  <a:pt x="10886349" y="272596"/>
                  <a:pt x="10886349" y="272596"/>
                </a:cubicBezTo>
                <a:cubicBezTo>
                  <a:pt x="10884475" y="266931"/>
                  <a:pt x="10884475" y="266931"/>
                  <a:pt x="10884475" y="266931"/>
                </a:cubicBezTo>
                <a:cubicBezTo>
                  <a:pt x="10883527" y="264110"/>
                  <a:pt x="10883053" y="262699"/>
                  <a:pt x="10882816" y="261993"/>
                </a:cubicBezTo>
                <a:close/>
                <a:moveTo>
                  <a:pt x="10755506" y="260802"/>
                </a:moveTo>
                <a:cubicBezTo>
                  <a:pt x="10761149" y="267872"/>
                  <a:pt x="10761149" y="267872"/>
                  <a:pt x="10761149" y="267872"/>
                </a:cubicBezTo>
                <a:cubicBezTo>
                  <a:pt x="10766793" y="274942"/>
                  <a:pt x="10766793" y="274942"/>
                  <a:pt x="10766793" y="274942"/>
                </a:cubicBezTo>
                <a:cubicBezTo>
                  <a:pt x="10772458" y="282013"/>
                  <a:pt x="10772458" y="282013"/>
                  <a:pt x="10772458" y="282013"/>
                </a:cubicBezTo>
                <a:cubicBezTo>
                  <a:pt x="10778101" y="289062"/>
                  <a:pt x="10778101" y="289062"/>
                  <a:pt x="10778101" y="289062"/>
                </a:cubicBezTo>
                <a:cubicBezTo>
                  <a:pt x="10783745" y="296110"/>
                  <a:pt x="10783745" y="296110"/>
                  <a:pt x="10783745" y="296110"/>
                </a:cubicBezTo>
                <a:cubicBezTo>
                  <a:pt x="10789388" y="303180"/>
                  <a:pt x="10789388" y="303180"/>
                  <a:pt x="10789388" y="303180"/>
                </a:cubicBezTo>
                <a:cubicBezTo>
                  <a:pt x="10795053" y="310251"/>
                  <a:pt x="10795053" y="310251"/>
                  <a:pt x="10795053" y="310251"/>
                </a:cubicBezTo>
                <a:cubicBezTo>
                  <a:pt x="10797874" y="313775"/>
                  <a:pt x="10799285" y="315538"/>
                  <a:pt x="10799991" y="316419"/>
                </a:cubicBezTo>
                <a:lnTo>
                  <a:pt x="10800694" y="317297"/>
                </a:lnTo>
                <a:lnTo>
                  <a:pt x="10800227" y="318233"/>
                </a:lnTo>
                <a:cubicBezTo>
                  <a:pt x="10799737" y="318701"/>
                  <a:pt x="10799737" y="318701"/>
                  <a:pt x="10799737" y="319170"/>
                </a:cubicBezTo>
                <a:cubicBezTo>
                  <a:pt x="10799269" y="319170"/>
                  <a:pt x="10799269" y="319659"/>
                  <a:pt x="10799269" y="320128"/>
                </a:cubicBezTo>
                <a:cubicBezTo>
                  <a:pt x="10798800" y="320128"/>
                  <a:pt x="10798800" y="320596"/>
                  <a:pt x="10798800" y="321065"/>
                </a:cubicBezTo>
                <a:cubicBezTo>
                  <a:pt x="10798331" y="321065"/>
                  <a:pt x="10798331" y="321533"/>
                  <a:pt x="10798331" y="322002"/>
                </a:cubicBezTo>
                <a:cubicBezTo>
                  <a:pt x="10798331" y="322002"/>
                  <a:pt x="10798331" y="322470"/>
                  <a:pt x="10798331" y="322939"/>
                </a:cubicBezTo>
                <a:cubicBezTo>
                  <a:pt x="10797863" y="322939"/>
                  <a:pt x="10797863" y="323429"/>
                  <a:pt x="10797863" y="323897"/>
                </a:cubicBezTo>
                <a:cubicBezTo>
                  <a:pt x="10797863" y="324366"/>
                  <a:pt x="10797863" y="324366"/>
                  <a:pt x="10797863" y="324834"/>
                </a:cubicBezTo>
                <a:cubicBezTo>
                  <a:pt x="10788919" y="326708"/>
                  <a:pt x="10788919" y="326708"/>
                  <a:pt x="10788919" y="326708"/>
                </a:cubicBezTo>
                <a:cubicBezTo>
                  <a:pt x="10779974" y="328114"/>
                  <a:pt x="10779974" y="328114"/>
                  <a:pt x="10779974" y="328114"/>
                </a:cubicBezTo>
                <a:cubicBezTo>
                  <a:pt x="10771030" y="329541"/>
                  <a:pt x="10771030" y="329541"/>
                  <a:pt x="10771030" y="329541"/>
                </a:cubicBezTo>
                <a:cubicBezTo>
                  <a:pt x="10762085" y="330946"/>
                  <a:pt x="10762085" y="330946"/>
                  <a:pt x="10762085" y="330946"/>
                </a:cubicBezTo>
                <a:cubicBezTo>
                  <a:pt x="10753609" y="332352"/>
                  <a:pt x="10753609" y="332352"/>
                  <a:pt x="10753609" y="332352"/>
                </a:cubicBezTo>
                <a:cubicBezTo>
                  <a:pt x="10744665" y="333778"/>
                  <a:pt x="10744665" y="333778"/>
                  <a:pt x="10744665" y="333778"/>
                </a:cubicBezTo>
                <a:cubicBezTo>
                  <a:pt x="10735721" y="335184"/>
                  <a:pt x="10735721" y="335184"/>
                  <a:pt x="10735721" y="335184"/>
                </a:cubicBezTo>
                <a:cubicBezTo>
                  <a:pt x="10731260" y="335897"/>
                  <a:pt x="10729029" y="336254"/>
                  <a:pt x="10727913" y="336432"/>
                </a:cubicBezTo>
                <a:lnTo>
                  <a:pt x="10726800" y="336610"/>
                </a:lnTo>
                <a:lnTo>
                  <a:pt x="10729259" y="328378"/>
                </a:lnTo>
                <a:cubicBezTo>
                  <a:pt x="10729610" y="327202"/>
                  <a:pt x="10729610" y="327202"/>
                  <a:pt x="10729610" y="327202"/>
                </a:cubicBezTo>
                <a:cubicBezTo>
                  <a:pt x="10731952" y="318237"/>
                  <a:pt x="10731952" y="318237"/>
                  <a:pt x="10731952" y="318237"/>
                </a:cubicBezTo>
                <a:cubicBezTo>
                  <a:pt x="10734785" y="308824"/>
                  <a:pt x="10734785" y="308824"/>
                  <a:pt x="10734785" y="308824"/>
                </a:cubicBezTo>
                <a:cubicBezTo>
                  <a:pt x="10737617" y="299411"/>
                  <a:pt x="10737617" y="299411"/>
                  <a:pt x="10737617" y="299411"/>
                </a:cubicBezTo>
                <a:cubicBezTo>
                  <a:pt x="10740449" y="289999"/>
                  <a:pt x="10740449" y="289999"/>
                  <a:pt x="10740449" y="289999"/>
                </a:cubicBezTo>
                <a:cubicBezTo>
                  <a:pt x="10743261" y="280586"/>
                  <a:pt x="10743261" y="280586"/>
                  <a:pt x="10743261" y="280586"/>
                </a:cubicBezTo>
                <a:cubicBezTo>
                  <a:pt x="10746093" y="271642"/>
                  <a:pt x="10746093" y="271642"/>
                  <a:pt x="10746093" y="271642"/>
                </a:cubicBezTo>
                <a:cubicBezTo>
                  <a:pt x="10748436" y="262229"/>
                  <a:pt x="10748436" y="262229"/>
                  <a:pt x="10748436" y="262229"/>
                </a:cubicBezTo>
                <a:lnTo>
                  <a:pt x="10748904" y="262229"/>
                </a:lnTo>
                <a:cubicBezTo>
                  <a:pt x="10748904" y="262229"/>
                  <a:pt x="10748904" y="262229"/>
                  <a:pt x="10749394" y="262229"/>
                </a:cubicBezTo>
                <a:lnTo>
                  <a:pt x="10749862" y="262229"/>
                </a:lnTo>
                <a:cubicBezTo>
                  <a:pt x="10749862" y="262229"/>
                  <a:pt x="10749862" y="262229"/>
                  <a:pt x="10750331" y="262229"/>
                </a:cubicBezTo>
                <a:lnTo>
                  <a:pt x="10750778" y="262229"/>
                </a:lnTo>
                <a:cubicBezTo>
                  <a:pt x="10751268" y="262229"/>
                  <a:pt x="10751268" y="262229"/>
                  <a:pt x="10751736" y="262229"/>
                </a:cubicBezTo>
                <a:lnTo>
                  <a:pt x="10752205" y="262229"/>
                </a:lnTo>
                <a:cubicBezTo>
                  <a:pt x="10752673" y="262229"/>
                  <a:pt x="10752673" y="262229"/>
                  <a:pt x="10753163" y="261760"/>
                </a:cubicBezTo>
                <a:lnTo>
                  <a:pt x="10753610" y="261760"/>
                </a:lnTo>
                <a:cubicBezTo>
                  <a:pt x="10754079" y="261760"/>
                  <a:pt x="10754079" y="261760"/>
                  <a:pt x="10754548" y="261292"/>
                </a:cubicBezTo>
                <a:cubicBezTo>
                  <a:pt x="10754548" y="261292"/>
                  <a:pt x="10754548" y="261292"/>
                  <a:pt x="10755037" y="261292"/>
                </a:cubicBezTo>
                <a:cubicBezTo>
                  <a:pt x="10755037" y="260802"/>
                  <a:pt x="10755506" y="260802"/>
                  <a:pt x="10755506" y="260802"/>
                </a:cubicBezTo>
                <a:close/>
                <a:moveTo>
                  <a:pt x="10877895" y="257991"/>
                </a:moveTo>
                <a:cubicBezTo>
                  <a:pt x="10881664" y="267872"/>
                  <a:pt x="10881664" y="267872"/>
                  <a:pt x="10881664" y="267872"/>
                </a:cubicBezTo>
                <a:cubicBezTo>
                  <a:pt x="10884944" y="278243"/>
                  <a:pt x="10884944" y="278243"/>
                  <a:pt x="10884944" y="278243"/>
                </a:cubicBezTo>
                <a:cubicBezTo>
                  <a:pt x="10888713" y="288124"/>
                  <a:pt x="10888713" y="288124"/>
                  <a:pt x="10888713" y="288124"/>
                </a:cubicBezTo>
                <a:cubicBezTo>
                  <a:pt x="10892483" y="298474"/>
                  <a:pt x="10892483" y="298474"/>
                  <a:pt x="10892483" y="298474"/>
                </a:cubicBezTo>
                <a:cubicBezTo>
                  <a:pt x="10895762" y="308355"/>
                  <a:pt x="10895762" y="308355"/>
                  <a:pt x="10895762" y="308355"/>
                </a:cubicBezTo>
                <a:cubicBezTo>
                  <a:pt x="10899532" y="318705"/>
                  <a:pt x="10899532" y="318705"/>
                  <a:pt x="10899532" y="318705"/>
                </a:cubicBezTo>
                <a:cubicBezTo>
                  <a:pt x="10902833" y="329076"/>
                  <a:pt x="10902833" y="329076"/>
                  <a:pt x="10902833" y="329076"/>
                </a:cubicBezTo>
                <a:cubicBezTo>
                  <a:pt x="10904717" y="334016"/>
                  <a:pt x="10905660" y="336487"/>
                  <a:pt x="10906131" y="337722"/>
                </a:cubicBezTo>
                <a:lnTo>
                  <a:pt x="10906601" y="338953"/>
                </a:lnTo>
                <a:lnTo>
                  <a:pt x="10902363" y="337079"/>
                </a:lnTo>
                <a:cubicBezTo>
                  <a:pt x="10898594" y="335184"/>
                  <a:pt x="10898594" y="335184"/>
                  <a:pt x="10898594" y="335184"/>
                </a:cubicBezTo>
                <a:cubicBezTo>
                  <a:pt x="10894377" y="333310"/>
                  <a:pt x="10894377" y="333310"/>
                  <a:pt x="10894377" y="333310"/>
                </a:cubicBezTo>
                <a:cubicBezTo>
                  <a:pt x="10890118" y="331883"/>
                  <a:pt x="10890118" y="331883"/>
                  <a:pt x="10890118" y="331883"/>
                </a:cubicBezTo>
                <a:cubicBezTo>
                  <a:pt x="10886349" y="330009"/>
                  <a:pt x="10886349" y="330009"/>
                  <a:pt x="10886349" y="330009"/>
                </a:cubicBezTo>
                <a:cubicBezTo>
                  <a:pt x="10882132" y="328114"/>
                  <a:pt x="10882132" y="328114"/>
                  <a:pt x="10882132" y="328114"/>
                </a:cubicBezTo>
                <a:cubicBezTo>
                  <a:pt x="10878363" y="326240"/>
                  <a:pt x="10878363" y="326240"/>
                  <a:pt x="10878363" y="326240"/>
                </a:cubicBezTo>
                <a:lnTo>
                  <a:pt x="10874126" y="324366"/>
                </a:lnTo>
                <a:lnTo>
                  <a:pt x="10874535" y="317364"/>
                </a:lnTo>
                <a:cubicBezTo>
                  <a:pt x="10874594" y="316363"/>
                  <a:pt x="10874594" y="316363"/>
                  <a:pt x="10874594" y="316363"/>
                </a:cubicBezTo>
                <a:cubicBezTo>
                  <a:pt x="10875063" y="307887"/>
                  <a:pt x="10875063" y="307887"/>
                  <a:pt x="10875063" y="307887"/>
                </a:cubicBezTo>
                <a:lnTo>
                  <a:pt x="10875531" y="299411"/>
                </a:lnTo>
                <a:cubicBezTo>
                  <a:pt x="10876000" y="291425"/>
                  <a:pt x="10876000" y="291425"/>
                  <a:pt x="10876000" y="291425"/>
                </a:cubicBezTo>
                <a:cubicBezTo>
                  <a:pt x="10876468" y="282928"/>
                  <a:pt x="10876468" y="282928"/>
                  <a:pt x="10876468" y="282928"/>
                </a:cubicBezTo>
                <a:cubicBezTo>
                  <a:pt x="10876937" y="274474"/>
                  <a:pt x="10876937" y="274474"/>
                  <a:pt x="10876937" y="274474"/>
                </a:cubicBezTo>
                <a:cubicBezTo>
                  <a:pt x="10877426" y="266467"/>
                  <a:pt x="10877426" y="266467"/>
                  <a:pt x="10877426" y="266467"/>
                </a:cubicBezTo>
                <a:cubicBezTo>
                  <a:pt x="10877895" y="257991"/>
                  <a:pt x="10877895" y="257991"/>
                  <a:pt x="10877895" y="257991"/>
                </a:cubicBezTo>
                <a:close/>
                <a:moveTo>
                  <a:pt x="10739981" y="255159"/>
                </a:moveTo>
                <a:cubicBezTo>
                  <a:pt x="10739981" y="255649"/>
                  <a:pt x="10740449" y="256117"/>
                  <a:pt x="10740449" y="256117"/>
                </a:cubicBezTo>
                <a:cubicBezTo>
                  <a:pt x="10740449" y="256586"/>
                  <a:pt x="10740897" y="257054"/>
                  <a:pt x="10740897" y="257054"/>
                </a:cubicBezTo>
                <a:cubicBezTo>
                  <a:pt x="10740897" y="257523"/>
                  <a:pt x="10741365" y="257523"/>
                  <a:pt x="10741365" y="257991"/>
                </a:cubicBezTo>
                <a:cubicBezTo>
                  <a:pt x="10741855" y="258460"/>
                  <a:pt x="10741855" y="258460"/>
                  <a:pt x="10742324" y="258928"/>
                </a:cubicBezTo>
                <a:lnTo>
                  <a:pt x="10742792" y="259418"/>
                </a:lnTo>
                <a:cubicBezTo>
                  <a:pt x="10743261" y="259886"/>
                  <a:pt x="10743261" y="259886"/>
                  <a:pt x="10743729" y="260334"/>
                </a:cubicBezTo>
                <a:cubicBezTo>
                  <a:pt x="10743729" y="260334"/>
                  <a:pt x="10744198" y="260802"/>
                  <a:pt x="10744666" y="260802"/>
                </a:cubicBezTo>
                <a:lnTo>
                  <a:pt x="10745622" y="261291"/>
                </a:lnTo>
                <a:lnTo>
                  <a:pt x="10743145" y="269524"/>
                </a:lnTo>
                <a:cubicBezTo>
                  <a:pt x="10742791" y="270701"/>
                  <a:pt x="10742791" y="270701"/>
                  <a:pt x="10742791" y="270701"/>
                </a:cubicBezTo>
                <a:cubicBezTo>
                  <a:pt x="10739980" y="279645"/>
                  <a:pt x="10739980" y="279645"/>
                  <a:pt x="10739980" y="279645"/>
                </a:cubicBezTo>
                <a:cubicBezTo>
                  <a:pt x="10737148" y="289058"/>
                  <a:pt x="10737148" y="289058"/>
                  <a:pt x="10737148" y="289058"/>
                </a:cubicBezTo>
                <a:cubicBezTo>
                  <a:pt x="10734315" y="298470"/>
                  <a:pt x="10734315" y="298470"/>
                  <a:pt x="10734315" y="298470"/>
                </a:cubicBezTo>
                <a:cubicBezTo>
                  <a:pt x="10731951" y="307883"/>
                  <a:pt x="10731951" y="307883"/>
                  <a:pt x="10731951" y="307883"/>
                </a:cubicBezTo>
                <a:cubicBezTo>
                  <a:pt x="10729140" y="316827"/>
                  <a:pt x="10729140" y="316827"/>
                  <a:pt x="10729140" y="316827"/>
                </a:cubicBezTo>
                <a:lnTo>
                  <a:pt x="10726308" y="326240"/>
                </a:lnTo>
                <a:cubicBezTo>
                  <a:pt x="10723497" y="335652"/>
                  <a:pt x="10723497" y="335652"/>
                  <a:pt x="10723497" y="335652"/>
                </a:cubicBezTo>
                <a:cubicBezTo>
                  <a:pt x="10716426" y="327667"/>
                  <a:pt x="10716426" y="327667"/>
                  <a:pt x="10716426" y="327667"/>
                </a:cubicBezTo>
                <a:cubicBezTo>
                  <a:pt x="10708888" y="319659"/>
                  <a:pt x="10708888" y="319659"/>
                  <a:pt x="10708888" y="319659"/>
                </a:cubicBezTo>
                <a:cubicBezTo>
                  <a:pt x="10701370" y="311652"/>
                  <a:pt x="10701370" y="311652"/>
                  <a:pt x="10701370" y="311652"/>
                </a:cubicBezTo>
                <a:cubicBezTo>
                  <a:pt x="10693831" y="303645"/>
                  <a:pt x="10693831" y="303645"/>
                  <a:pt x="10693831" y="303645"/>
                </a:cubicBezTo>
                <a:cubicBezTo>
                  <a:pt x="10686782" y="296106"/>
                  <a:pt x="10686782" y="296106"/>
                  <a:pt x="10686782" y="296106"/>
                </a:cubicBezTo>
                <a:cubicBezTo>
                  <a:pt x="10679265" y="288121"/>
                  <a:pt x="10679265" y="288121"/>
                  <a:pt x="10679265" y="288121"/>
                </a:cubicBezTo>
                <a:cubicBezTo>
                  <a:pt x="10671726" y="280113"/>
                  <a:pt x="10671726" y="280113"/>
                  <a:pt x="10671726" y="280113"/>
                </a:cubicBezTo>
                <a:cubicBezTo>
                  <a:pt x="10668202" y="276110"/>
                  <a:pt x="10666439" y="274108"/>
                  <a:pt x="10665558" y="273107"/>
                </a:cubicBezTo>
                <a:lnTo>
                  <a:pt x="10664680" y="272109"/>
                </a:lnTo>
                <a:lnTo>
                  <a:pt x="10672914" y="270470"/>
                </a:lnTo>
                <a:cubicBezTo>
                  <a:pt x="10674091" y="270236"/>
                  <a:pt x="10674091" y="270236"/>
                  <a:pt x="10674091" y="270236"/>
                </a:cubicBezTo>
                <a:cubicBezTo>
                  <a:pt x="10683503" y="267872"/>
                  <a:pt x="10683503" y="267872"/>
                  <a:pt x="10683503" y="267872"/>
                </a:cubicBezTo>
                <a:cubicBezTo>
                  <a:pt x="10692895" y="265998"/>
                  <a:pt x="10692895" y="265998"/>
                  <a:pt x="10692895" y="265998"/>
                </a:cubicBezTo>
                <a:cubicBezTo>
                  <a:pt x="10702308" y="263634"/>
                  <a:pt x="10702308" y="263634"/>
                  <a:pt x="10702308" y="263634"/>
                </a:cubicBezTo>
                <a:cubicBezTo>
                  <a:pt x="10711721" y="261760"/>
                  <a:pt x="10711721" y="261760"/>
                  <a:pt x="10711721" y="261760"/>
                </a:cubicBezTo>
                <a:cubicBezTo>
                  <a:pt x="10721134" y="259418"/>
                  <a:pt x="10721134" y="259418"/>
                  <a:pt x="10721134" y="259418"/>
                </a:cubicBezTo>
                <a:cubicBezTo>
                  <a:pt x="10730568" y="257523"/>
                  <a:pt x="10730568" y="257523"/>
                  <a:pt x="10730568" y="257523"/>
                </a:cubicBezTo>
                <a:cubicBezTo>
                  <a:pt x="10739981" y="255159"/>
                  <a:pt x="10739981" y="255159"/>
                  <a:pt x="10739981" y="255159"/>
                </a:cubicBezTo>
                <a:close/>
                <a:moveTo>
                  <a:pt x="10819991" y="249515"/>
                </a:moveTo>
                <a:cubicBezTo>
                  <a:pt x="10826103" y="258928"/>
                  <a:pt x="10826103" y="258928"/>
                  <a:pt x="10826103" y="258928"/>
                </a:cubicBezTo>
                <a:cubicBezTo>
                  <a:pt x="10832236" y="267872"/>
                  <a:pt x="10832236" y="267872"/>
                  <a:pt x="10832236" y="267872"/>
                </a:cubicBezTo>
                <a:cubicBezTo>
                  <a:pt x="10838816" y="277285"/>
                  <a:pt x="10838816" y="277285"/>
                  <a:pt x="10838816" y="277285"/>
                </a:cubicBezTo>
                <a:cubicBezTo>
                  <a:pt x="10844928" y="286698"/>
                  <a:pt x="10844928" y="286698"/>
                  <a:pt x="10844928" y="286698"/>
                </a:cubicBezTo>
                <a:cubicBezTo>
                  <a:pt x="10851062" y="296110"/>
                  <a:pt x="10851062" y="296110"/>
                  <a:pt x="10851062" y="296110"/>
                </a:cubicBezTo>
                <a:cubicBezTo>
                  <a:pt x="10857174" y="305076"/>
                  <a:pt x="10857174" y="305076"/>
                  <a:pt x="10857174" y="305076"/>
                </a:cubicBezTo>
                <a:cubicBezTo>
                  <a:pt x="10863286" y="314489"/>
                  <a:pt x="10863286" y="314489"/>
                  <a:pt x="10863286" y="314489"/>
                </a:cubicBezTo>
                <a:cubicBezTo>
                  <a:pt x="10866352" y="319195"/>
                  <a:pt x="10867886" y="321548"/>
                  <a:pt x="10868652" y="322724"/>
                </a:cubicBezTo>
                <a:lnTo>
                  <a:pt x="10869417" y="323897"/>
                </a:lnTo>
                <a:lnTo>
                  <a:pt x="10863285" y="323897"/>
                </a:lnTo>
                <a:cubicBezTo>
                  <a:pt x="10856704" y="323897"/>
                  <a:pt x="10856704" y="323897"/>
                  <a:pt x="10856704" y="323897"/>
                </a:cubicBezTo>
                <a:cubicBezTo>
                  <a:pt x="10850571" y="323429"/>
                  <a:pt x="10850571" y="323429"/>
                  <a:pt x="10850571" y="323429"/>
                </a:cubicBezTo>
                <a:cubicBezTo>
                  <a:pt x="10844459" y="323429"/>
                  <a:pt x="10844459" y="323429"/>
                  <a:pt x="10844459" y="323429"/>
                </a:cubicBezTo>
                <a:cubicBezTo>
                  <a:pt x="10838347" y="323429"/>
                  <a:pt x="10838347" y="323429"/>
                  <a:pt x="10838347" y="323429"/>
                </a:cubicBezTo>
                <a:cubicBezTo>
                  <a:pt x="10832235" y="323429"/>
                  <a:pt x="10832235" y="323429"/>
                  <a:pt x="10832235" y="323429"/>
                </a:cubicBezTo>
                <a:cubicBezTo>
                  <a:pt x="10825633" y="323429"/>
                  <a:pt x="10825633" y="323429"/>
                  <a:pt x="10825633" y="323429"/>
                </a:cubicBezTo>
                <a:cubicBezTo>
                  <a:pt x="10819521" y="323429"/>
                  <a:pt x="10819521" y="323429"/>
                  <a:pt x="10819521" y="323429"/>
                </a:cubicBezTo>
                <a:lnTo>
                  <a:pt x="10819053" y="322003"/>
                </a:lnTo>
                <a:lnTo>
                  <a:pt x="10818564" y="320132"/>
                </a:lnTo>
                <a:lnTo>
                  <a:pt x="10818564" y="320131"/>
                </a:lnTo>
                <a:lnTo>
                  <a:pt x="10818563" y="320128"/>
                </a:lnTo>
                <a:cubicBezTo>
                  <a:pt x="10818563" y="319659"/>
                  <a:pt x="10818094" y="319170"/>
                  <a:pt x="10818094" y="318701"/>
                </a:cubicBezTo>
                <a:cubicBezTo>
                  <a:pt x="10817647" y="318701"/>
                  <a:pt x="10817179" y="318233"/>
                  <a:pt x="10817179" y="317785"/>
                </a:cubicBezTo>
                <a:cubicBezTo>
                  <a:pt x="10816689" y="317296"/>
                  <a:pt x="10816220" y="316827"/>
                  <a:pt x="10815752" y="316827"/>
                </a:cubicBezTo>
                <a:cubicBezTo>
                  <a:pt x="10815752" y="316359"/>
                  <a:pt x="10815283" y="315890"/>
                  <a:pt x="10814815" y="315890"/>
                </a:cubicBezTo>
                <a:cubicBezTo>
                  <a:pt x="10814346" y="315422"/>
                  <a:pt x="10813878" y="314953"/>
                  <a:pt x="10813409" y="314953"/>
                </a:cubicBezTo>
                <a:lnTo>
                  <a:pt x="10811983" y="314485"/>
                </a:lnTo>
                <a:lnTo>
                  <a:pt x="10812803" y="307482"/>
                </a:lnTo>
                <a:cubicBezTo>
                  <a:pt x="10812920" y="306481"/>
                  <a:pt x="10812920" y="306481"/>
                  <a:pt x="10812920" y="306481"/>
                </a:cubicBezTo>
                <a:cubicBezTo>
                  <a:pt x="10813879" y="298006"/>
                  <a:pt x="10813879" y="298006"/>
                  <a:pt x="10813879" y="298006"/>
                </a:cubicBezTo>
                <a:cubicBezTo>
                  <a:pt x="10814816" y="289999"/>
                  <a:pt x="10814816" y="289999"/>
                  <a:pt x="10814816" y="289999"/>
                </a:cubicBezTo>
                <a:cubicBezTo>
                  <a:pt x="10816221" y="282013"/>
                  <a:pt x="10816221" y="282013"/>
                  <a:pt x="10816221" y="282013"/>
                </a:cubicBezTo>
                <a:cubicBezTo>
                  <a:pt x="10817180" y="273984"/>
                  <a:pt x="10817180" y="273984"/>
                  <a:pt x="10817180" y="273984"/>
                </a:cubicBezTo>
                <a:cubicBezTo>
                  <a:pt x="10818095" y="265530"/>
                  <a:pt x="10818095" y="265530"/>
                  <a:pt x="10818095" y="265530"/>
                </a:cubicBezTo>
                <a:cubicBezTo>
                  <a:pt x="10819054" y="257523"/>
                  <a:pt x="10819054" y="257523"/>
                  <a:pt x="10819054" y="257523"/>
                </a:cubicBezTo>
                <a:cubicBezTo>
                  <a:pt x="10819991" y="249515"/>
                  <a:pt x="10819991" y="249515"/>
                  <a:pt x="10819991" y="249515"/>
                </a:cubicBezTo>
                <a:close/>
                <a:moveTo>
                  <a:pt x="10822335" y="247173"/>
                </a:moveTo>
                <a:lnTo>
                  <a:pt x="10828935" y="247641"/>
                </a:lnTo>
                <a:cubicBezTo>
                  <a:pt x="10835516" y="248110"/>
                  <a:pt x="10835516" y="248110"/>
                  <a:pt x="10835516" y="248110"/>
                </a:cubicBezTo>
                <a:cubicBezTo>
                  <a:pt x="10842117" y="248578"/>
                  <a:pt x="10842117" y="248578"/>
                  <a:pt x="10842117" y="248578"/>
                </a:cubicBezTo>
                <a:cubicBezTo>
                  <a:pt x="10848698" y="249047"/>
                  <a:pt x="10848698" y="249047"/>
                  <a:pt x="10848698" y="249047"/>
                </a:cubicBezTo>
                <a:cubicBezTo>
                  <a:pt x="10855300" y="249515"/>
                  <a:pt x="10855300" y="249515"/>
                  <a:pt x="10855300" y="249515"/>
                </a:cubicBezTo>
                <a:cubicBezTo>
                  <a:pt x="10861880" y="250005"/>
                  <a:pt x="10861880" y="250005"/>
                  <a:pt x="10861880" y="250005"/>
                </a:cubicBezTo>
                <a:cubicBezTo>
                  <a:pt x="10868482" y="250921"/>
                  <a:pt x="10868482" y="250921"/>
                  <a:pt x="10868482" y="250921"/>
                </a:cubicBezTo>
                <a:lnTo>
                  <a:pt x="10875062" y="251389"/>
                </a:lnTo>
                <a:lnTo>
                  <a:pt x="10874652" y="258820"/>
                </a:lnTo>
                <a:cubicBezTo>
                  <a:pt x="10874593" y="259882"/>
                  <a:pt x="10874593" y="259882"/>
                  <a:pt x="10874593" y="259882"/>
                </a:cubicBezTo>
                <a:cubicBezTo>
                  <a:pt x="10874125" y="268337"/>
                  <a:pt x="10874125" y="268337"/>
                  <a:pt x="10874125" y="268337"/>
                </a:cubicBezTo>
                <a:cubicBezTo>
                  <a:pt x="10873656" y="277281"/>
                  <a:pt x="10873656" y="277281"/>
                  <a:pt x="10873656" y="277281"/>
                </a:cubicBezTo>
                <a:cubicBezTo>
                  <a:pt x="10873166" y="285757"/>
                  <a:pt x="10873166" y="285757"/>
                  <a:pt x="10873166" y="285757"/>
                </a:cubicBezTo>
                <a:cubicBezTo>
                  <a:pt x="10872698" y="294701"/>
                  <a:pt x="10872698" y="294701"/>
                  <a:pt x="10872698" y="294701"/>
                </a:cubicBezTo>
                <a:cubicBezTo>
                  <a:pt x="10872251" y="303176"/>
                  <a:pt x="10872251" y="303176"/>
                  <a:pt x="10872251" y="303176"/>
                </a:cubicBezTo>
                <a:cubicBezTo>
                  <a:pt x="10871292" y="311652"/>
                  <a:pt x="10871292" y="311652"/>
                  <a:pt x="10871292" y="311652"/>
                </a:cubicBezTo>
                <a:cubicBezTo>
                  <a:pt x="10870824" y="320596"/>
                  <a:pt x="10870824" y="320596"/>
                  <a:pt x="10870824" y="320596"/>
                </a:cubicBezTo>
                <a:cubicBezTo>
                  <a:pt x="10864712" y="311184"/>
                  <a:pt x="10864712" y="311184"/>
                  <a:pt x="10864712" y="311184"/>
                </a:cubicBezTo>
                <a:cubicBezTo>
                  <a:pt x="10859068" y="302239"/>
                  <a:pt x="10859068" y="302239"/>
                  <a:pt x="10859068" y="302239"/>
                </a:cubicBezTo>
                <a:cubicBezTo>
                  <a:pt x="10852935" y="292827"/>
                  <a:pt x="10852935" y="292827"/>
                  <a:pt x="10852935" y="292827"/>
                </a:cubicBezTo>
                <a:cubicBezTo>
                  <a:pt x="10846823" y="283883"/>
                  <a:pt x="10846823" y="283883"/>
                  <a:pt x="10846823" y="283883"/>
                </a:cubicBezTo>
                <a:cubicBezTo>
                  <a:pt x="10840690" y="274470"/>
                  <a:pt x="10840690" y="274470"/>
                  <a:pt x="10840690" y="274470"/>
                </a:cubicBezTo>
                <a:cubicBezTo>
                  <a:pt x="10834578" y="265526"/>
                  <a:pt x="10834578" y="265526"/>
                  <a:pt x="10834578" y="265526"/>
                </a:cubicBezTo>
                <a:cubicBezTo>
                  <a:pt x="10828466" y="256113"/>
                  <a:pt x="10828466" y="256113"/>
                  <a:pt x="10828466" y="256113"/>
                </a:cubicBezTo>
                <a:cubicBezTo>
                  <a:pt x="10825399" y="251641"/>
                  <a:pt x="10823865" y="249405"/>
                  <a:pt x="10823099" y="248287"/>
                </a:cubicBezTo>
                <a:close/>
                <a:moveTo>
                  <a:pt x="10817179" y="246704"/>
                </a:moveTo>
                <a:lnTo>
                  <a:pt x="10816220" y="255155"/>
                </a:lnTo>
                <a:cubicBezTo>
                  <a:pt x="10814815" y="263630"/>
                  <a:pt x="10814815" y="263630"/>
                  <a:pt x="10814815" y="263630"/>
                </a:cubicBezTo>
                <a:cubicBezTo>
                  <a:pt x="10813878" y="272106"/>
                  <a:pt x="10813878" y="272106"/>
                  <a:pt x="10813878" y="272106"/>
                </a:cubicBezTo>
                <a:cubicBezTo>
                  <a:pt x="10812919" y="280582"/>
                  <a:pt x="10812919" y="280582"/>
                  <a:pt x="10812919" y="280582"/>
                </a:cubicBezTo>
                <a:cubicBezTo>
                  <a:pt x="10811982" y="288589"/>
                  <a:pt x="10811982" y="288589"/>
                  <a:pt x="10811982" y="288589"/>
                </a:cubicBezTo>
                <a:cubicBezTo>
                  <a:pt x="10810577" y="297065"/>
                  <a:pt x="10810577" y="297065"/>
                  <a:pt x="10810577" y="297065"/>
                </a:cubicBezTo>
                <a:cubicBezTo>
                  <a:pt x="10809640" y="305519"/>
                  <a:pt x="10809640" y="305519"/>
                  <a:pt x="10809640" y="305519"/>
                </a:cubicBezTo>
                <a:cubicBezTo>
                  <a:pt x="10808681" y="314016"/>
                  <a:pt x="10808681" y="314016"/>
                  <a:pt x="10808681" y="314016"/>
                </a:cubicBezTo>
                <a:cubicBezTo>
                  <a:pt x="10808213" y="314016"/>
                  <a:pt x="10808213" y="314016"/>
                  <a:pt x="10807766" y="314016"/>
                </a:cubicBezTo>
                <a:lnTo>
                  <a:pt x="10807276" y="314016"/>
                </a:lnTo>
                <a:cubicBezTo>
                  <a:pt x="10806807" y="314016"/>
                  <a:pt x="10806807" y="314016"/>
                  <a:pt x="10806339" y="314016"/>
                </a:cubicBezTo>
                <a:lnTo>
                  <a:pt x="10805870" y="314485"/>
                </a:lnTo>
                <a:cubicBezTo>
                  <a:pt x="10805381" y="314485"/>
                  <a:pt x="10805381" y="314485"/>
                  <a:pt x="10805381" y="314485"/>
                </a:cubicBezTo>
                <a:cubicBezTo>
                  <a:pt x="10804933" y="314485"/>
                  <a:pt x="10804933" y="314953"/>
                  <a:pt x="10804465" y="314953"/>
                </a:cubicBezTo>
                <a:lnTo>
                  <a:pt x="10803996" y="314953"/>
                </a:lnTo>
                <a:cubicBezTo>
                  <a:pt x="10803506" y="315422"/>
                  <a:pt x="10803506" y="315422"/>
                  <a:pt x="10803506" y="315422"/>
                </a:cubicBezTo>
                <a:cubicBezTo>
                  <a:pt x="10797863" y="308351"/>
                  <a:pt x="10797863" y="308351"/>
                  <a:pt x="10797863" y="308351"/>
                </a:cubicBezTo>
                <a:cubicBezTo>
                  <a:pt x="10792219" y="301302"/>
                  <a:pt x="10792219" y="301302"/>
                  <a:pt x="10792219" y="301302"/>
                </a:cubicBezTo>
                <a:cubicBezTo>
                  <a:pt x="10786555" y="294232"/>
                  <a:pt x="10786555" y="294232"/>
                  <a:pt x="10786555" y="294232"/>
                </a:cubicBezTo>
                <a:cubicBezTo>
                  <a:pt x="10780911" y="287162"/>
                  <a:pt x="10780911" y="287162"/>
                  <a:pt x="10780911" y="287162"/>
                </a:cubicBezTo>
                <a:cubicBezTo>
                  <a:pt x="10775268" y="280113"/>
                  <a:pt x="10775268" y="280113"/>
                  <a:pt x="10775268" y="280113"/>
                </a:cubicBezTo>
                <a:cubicBezTo>
                  <a:pt x="10769624" y="273043"/>
                  <a:pt x="10769624" y="273043"/>
                  <a:pt x="10769624" y="273043"/>
                </a:cubicBezTo>
                <a:cubicBezTo>
                  <a:pt x="10763959" y="265994"/>
                  <a:pt x="10763959" y="265994"/>
                  <a:pt x="10763959" y="265994"/>
                </a:cubicBezTo>
                <a:cubicBezTo>
                  <a:pt x="10761137" y="262459"/>
                  <a:pt x="10759727" y="260692"/>
                  <a:pt x="10759021" y="259808"/>
                </a:cubicBezTo>
                <a:lnTo>
                  <a:pt x="10758318" y="258926"/>
                </a:lnTo>
                <a:lnTo>
                  <a:pt x="10758807" y="257991"/>
                </a:lnTo>
                <a:cubicBezTo>
                  <a:pt x="10758807" y="257991"/>
                  <a:pt x="10759275" y="257523"/>
                  <a:pt x="10759275" y="257054"/>
                </a:cubicBezTo>
                <a:lnTo>
                  <a:pt x="10759744" y="256586"/>
                </a:lnTo>
                <a:cubicBezTo>
                  <a:pt x="10759744" y="256117"/>
                  <a:pt x="10760212" y="256117"/>
                  <a:pt x="10760212" y="255649"/>
                </a:cubicBezTo>
                <a:cubicBezTo>
                  <a:pt x="10760212" y="255159"/>
                  <a:pt x="10760212" y="255159"/>
                  <a:pt x="10760212" y="254690"/>
                </a:cubicBezTo>
                <a:cubicBezTo>
                  <a:pt x="10760681" y="254690"/>
                  <a:pt x="10760681" y="254222"/>
                  <a:pt x="10760681" y="253753"/>
                </a:cubicBezTo>
                <a:cubicBezTo>
                  <a:pt x="10760681" y="253753"/>
                  <a:pt x="10760681" y="253285"/>
                  <a:pt x="10760681" y="252816"/>
                </a:cubicBezTo>
                <a:cubicBezTo>
                  <a:pt x="10760681" y="252816"/>
                  <a:pt x="10761149" y="252348"/>
                  <a:pt x="10761149" y="251879"/>
                </a:cubicBezTo>
                <a:cubicBezTo>
                  <a:pt x="10768220" y="251389"/>
                  <a:pt x="10768220" y="251389"/>
                  <a:pt x="10768220" y="251389"/>
                </a:cubicBezTo>
                <a:cubicBezTo>
                  <a:pt x="10774800" y="250452"/>
                  <a:pt x="10774800" y="250452"/>
                  <a:pt x="10774800" y="250452"/>
                </a:cubicBezTo>
                <a:cubicBezTo>
                  <a:pt x="10781871" y="250005"/>
                  <a:pt x="10781871" y="250005"/>
                  <a:pt x="10781871" y="250005"/>
                </a:cubicBezTo>
                <a:cubicBezTo>
                  <a:pt x="10788920" y="249515"/>
                  <a:pt x="10788920" y="249515"/>
                  <a:pt x="10788920" y="249515"/>
                </a:cubicBezTo>
                <a:cubicBezTo>
                  <a:pt x="10795969" y="248578"/>
                  <a:pt x="10795969" y="248578"/>
                  <a:pt x="10795969" y="248578"/>
                </a:cubicBezTo>
                <a:cubicBezTo>
                  <a:pt x="10803039" y="248110"/>
                  <a:pt x="10803039" y="248110"/>
                  <a:pt x="10803039" y="248110"/>
                </a:cubicBezTo>
                <a:cubicBezTo>
                  <a:pt x="10810109" y="247641"/>
                  <a:pt x="10810109" y="247641"/>
                  <a:pt x="10810109" y="247641"/>
                </a:cubicBezTo>
                <a:close/>
                <a:moveTo>
                  <a:pt x="10503206" y="244350"/>
                </a:moveTo>
                <a:lnTo>
                  <a:pt x="10502272" y="248106"/>
                </a:lnTo>
                <a:cubicBezTo>
                  <a:pt x="10500866" y="252344"/>
                  <a:pt x="10500866" y="252344"/>
                  <a:pt x="10500866" y="252344"/>
                </a:cubicBezTo>
                <a:cubicBezTo>
                  <a:pt x="10499908" y="256113"/>
                  <a:pt x="10499908" y="256113"/>
                  <a:pt x="10499908" y="256113"/>
                </a:cubicBezTo>
                <a:cubicBezTo>
                  <a:pt x="10498503" y="259882"/>
                  <a:pt x="10498503" y="259882"/>
                  <a:pt x="10498503" y="259882"/>
                </a:cubicBezTo>
                <a:cubicBezTo>
                  <a:pt x="10497566" y="263630"/>
                  <a:pt x="10497566" y="263630"/>
                  <a:pt x="10497566" y="263630"/>
                </a:cubicBezTo>
                <a:cubicBezTo>
                  <a:pt x="10496160" y="267868"/>
                  <a:pt x="10496160" y="267868"/>
                  <a:pt x="10496160" y="267868"/>
                </a:cubicBezTo>
                <a:cubicBezTo>
                  <a:pt x="10495223" y="271638"/>
                  <a:pt x="10495223" y="271638"/>
                  <a:pt x="10495223" y="271638"/>
                </a:cubicBezTo>
                <a:cubicBezTo>
                  <a:pt x="10494265" y="275407"/>
                  <a:pt x="10494265" y="275407"/>
                  <a:pt x="10494265" y="275407"/>
                </a:cubicBezTo>
                <a:cubicBezTo>
                  <a:pt x="10492391" y="277749"/>
                  <a:pt x="10492391" y="277749"/>
                  <a:pt x="10492391" y="277749"/>
                </a:cubicBezTo>
                <a:cubicBezTo>
                  <a:pt x="10490495" y="280113"/>
                  <a:pt x="10490495" y="280113"/>
                  <a:pt x="10490495" y="280113"/>
                </a:cubicBezTo>
                <a:cubicBezTo>
                  <a:pt x="10488621" y="282477"/>
                  <a:pt x="10488621" y="282477"/>
                  <a:pt x="10488621" y="282477"/>
                </a:cubicBezTo>
                <a:cubicBezTo>
                  <a:pt x="10487216" y="284820"/>
                  <a:pt x="10487216" y="284820"/>
                  <a:pt x="10487216" y="284820"/>
                </a:cubicBezTo>
                <a:cubicBezTo>
                  <a:pt x="10485320" y="287162"/>
                  <a:pt x="10485320" y="287162"/>
                  <a:pt x="10485320" y="287162"/>
                </a:cubicBezTo>
                <a:cubicBezTo>
                  <a:pt x="10483446" y="289526"/>
                  <a:pt x="10483446" y="289526"/>
                  <a:pt x="10483446" y="289526"/>
                </a:cubicBezTo>
                <a:cubicBezTo>
                  <a:pt x="10481551" y="291890"/>
                  <a:pt x="10481551" y="291890"/>
                  <a:pt x="10481551" y="291890"/>
                </a:cubicBezTo>
                <a:lnTo>
                  <a:pt x="10480156" y="294214"/>
                </a:lnTo>
                <a:lnTo>
                  <a:pt x="10482979" y="288124"/>
                </a:lnTo>
                <a:cubicBezTo>
                  <a:pt x="10485811" y="282013"/>
                  <a:pt x="10485811" y="282013"/>
                  <a:pt x="10485811" y="282013"/>
                </a:cubicBezTo>
                <a:cubicBezTo>
                  <a:pt x="10488622" y="275879"/>
                  <a:pt x="10488622" y="275879"/>
                  <a:pt x="10488622" y="275879"/>
                </a:cubicBezTo>
                <a:cubicBezTo>
                  <a:pt x="10491455" y="269299"/>
                  <a:pt x="10491455" y="269299"/>
                  <a:pt x="10491455" y="269299"/>
                </a:cubicBezTo>
                <a:cubicBezTo>
                  <a:pt x="10494734" y="263166"/>
                  <a:pt x="10494734" y="263166"/>
                  <a:pt x="10494734" y="263166"/>
                </a:cubicBezTo>
                <a:cubicBezTo>
                  <a:pt x="10497567" y="257054"/>
                  <a:pt x="10497567" y="257054"/>
                  <a:pt x="10497567" y="257054"/>
                </a:cubicBezTo>
                <a:cubicBezTo>
                  <a:pt x="10500378" y="250452"/>
                  <a:pt x="10500378" y="250452"/>
                  <a:pt x="10500378" y="250452"/>
                </a:cubicBezTo>
                <a:cubicBezTo>
                  <a:pt x="10501794" y="247396"/>
                  <a:pt x="10502502" y="245869"/>
                  <a:pt x="10502856" y="245105"/>
                </a:cubicBezTo>
                <a:close/>
                <a:moveTo>
                  <a:pt x="11232903" y="238850"/>
                </a:moveTo>
                <a:lnTo>
                  <a:pt x="11236732" y="238850"/>
                </a:lnTo>
                <a:cubicBezTo>
                  <a:pt x="11236732" y="238850"/>
                  <a:pt x="11236732" y="238850"/>
                  <a:pt x="11241055" y="238850"/>
                </a:cubicBezTo>
                <a:cubicBezTo>
                  <a:pt x="11241055" y="238850"/>
                  <a:pt x="11241055" y="238850"/>
                  <a:pt x="11245336" y="238850"/>
                </a:cubicBezTo>
                <a:cubicBezTo>
                  <a:pt x="11245336" y="238850"/>
                  <a:pt x="11245336" y="238850"/>
                  <a:pt x="11249659" y="238850"/>
                </a:cubicBezTo>
                <a:cubicBezTo>
                  <a:pt x="11251553" y="238850"/>
                  <a:pt x="11253487" y="239344"/>
                  <a:pt x="11254887" y="239837"/>
                </a:cubicBezTo>
                <a:cubicBezTo>
                  <a:pt x="11256822" y="240289"/>
                  <a:pt x="11257769" y="240782"/>
                  <a:pt x="11258716" y="241728"/>
                </a:cubicBezTo>
                <a:lnTo>
                  <a:pt x="11261145" y="245550"/>
                </a:lnTo>
                <a:lnTo>
                  <a:pt x="11262091" y="249864"/>
                </a:lnTo>
                <a:cubicBezTo>
                  <a:pt x="11262091" y="251755"/>
                  <a:pt x="11261597" y="253194"/>
                  <a:pt x="11261144" y="254633"/>
                </a:cubicBezTo>
                <a:cubicBezTo>
                  <a:pt x="11260650" y="256071"/>
                  <a:pt x="11259703" y="257510"/>
                  <a:pt x="11258715" y="258456"/>
                </a:cubicBezTo>
                <a:cubicBezTo>
                  <a:pt x="11257768" y="259401"/>
                  <a:pt x="11256327" y="260347"/>
                  <a:pt x="11254886" y="260840"/>
                </a:cubicBezTo>
                <a:cubicBezTo>
                  <a:pt x="11253486" y="261292"/>
                  <a:pt x="11251552" y="261786"/>
                  <a:pt x="11249658" y="261786"/>
                </a:cubicBezTo>
                <a:cubicBezTo>
                  <a:pt x="11249658" y="261786"/>
                  <a:pt x="11249658" y="261786"/>
                  <a:pt x="11245335" y="261786"/>
                </a:cubicBezTo>
                <a:cubicBezTo>
                  <a:pt x="11245335" y="261786"/>
                  <a:pt x="11245335" y="261786"/>
                  <a:pt x="11241054" y="261786"/>
                </a:cubicBezTo>
                <a:cubicBezTo>
                  <a:pt x="11241054" y="261786"/>
                  <a:pt x="11241054" y="261786"/>
                  <a:pt x="11236731" y="261786"/>
                </a:cubicBezTo>
                <a:lnTo>
                  <a:pt x="11232903" y="261786"/>
                </a:lnTo>
                <a:lnTo>
                  <a:pt x="11232903" y="261076"/>
                </a:lnTo>
                <a:cubicBezTo>
                  <a:pt x="11232903" y="260361"/>
                  <a:pt x="11232903" y="258932"/>
                  <a:pt x="11232903" y="256075"/>
                </a:cubicBezTo>
                <a:cubicBezTo>
                  <a:pt x="11232903" y="256075"/>
                  <a:pt x="11232903" y="256075"/>
                  <a:pt x="11232903" y="250320"/>
                </a:cubicBezTo>
                <a:cubicBezTo>
                  <a:pt x="11232903" y="250320"/>
                  <a:pt x="11232903" y="250320"/>
                  <a:pt x="11232903" y="244606"/>
                </a:cubicBezTo>
                <a:cubicBezTo>
                  <a:pt x="11232903" y="244606"/>
                  <a:pt x="11232903" y="244606"/>
                  <a:pt x="11232903" y="238850"/>
                </a:cubicBezTo>
                <a:close/>
                <a:moveTo>
                  <a:pt x="10594525" y="229285"/>
                </a:moveTo>
                <a:lnTo>
                  <a:pt x="10592067" y="236678"/>
                </a:lnTo>
                <a:cubicBezTo>
                  <a:pt x="10591716" y="237735"/>
                  <a:pt x="10591716" y="237735"/>
                  <a:pt x="10591716" y="237735"/>
                </a:cubicBezTo>
                <a:cubicBezTo>
                  <a:pt x="10589352" y="246232"/>
                  <a:pt x="10589352" y="246232"/>
                  <a:pt x="10589352" y="246232"/>
                </a:cubicBezTo>
                <a:cubicBezTo>
                  <a:pt x="10586988" y="255155"/>
                  <a:pt x="10586988" y="255155"/>
                  <a:pt x="10586988" y="255155"/>
                </a:cubicBezTo>
                <a:cubicBezTo>
                  <a:pt x="10584177" y="263630"/>
                  <a:pt x="10584177" y="263630"/>
                  <a:pt x="10584177" y="263630"/>
                </a:cubicBezTo>
                <a:cubicBezTo>
                  <a:pt x="10581835" y="272106"/>
                  <a:pt x="10581835" y="272106"/>
                  <a:pt x="10581835" y="272106"/>
                </a:cubicBezTo>
                <a:cubicBezTo>
                  <a:pt x="10579002" y="281050"/>
                  <a:pt x="10579002" y="281050"/>
                  <a:pt x="10579002" y="281050"/>
                </a:cubicBezTo>
                <a:cubicBezTo>
                  <a:pt x="10576660" y="289526"/>
                  <a:pt x="10576660" y="289526"/>
                  <a:pt x="10576660" y="289526"/>
                </a:cubicBezTo>
                <a:cubicBezTo>
                  <a:pt x="10574296" y="298002"/>
                  <a:pt x="10574296" y="298002"/>
                  <a:pt x="10574296" y="298002"/>
                </a:cubicBezTo>
                <a:lnTo>
                  <a:pt x="10570058" y="293764"/>
                </a:lnTo>
                <a:cubicBezTo>
                  <a:pt x="10565820" y="289526"/>
                  <a:pt x="10565820" y="289526"/>
                  <a:pt x="10565820" y="289526"/>
                </a:cubicBezTo>
                <a:cubicBezTo>
                  <a:pt x="10561582" y="285288"/>
                  <a:pt x="10561582" y="285288"/>
                  <a:pt x="10561582" y="285288"/>
                </a:cubicBezTo>
                <a:cubicBezTo>
                  <a:pt x="10557344" y="281050"/>
                  <a:pt x="10557344" y="281050"/>
                  <a:pt x="10557344" y="281050"/>
                </a:cubicBezTo>
                <a:cubicBezTo>
                  <a:pt x="10553106" y="276812"/>
                  <a:pt x="10553106" y="276812"/>
                  <a:pt x="10553106" y="276812"/>
                </a:cubicBezTo>
                <a:cubicBezTo>
                  <a:pt x="10548868" y="272596"/>
                  <a:pt x="10548868" y="272596"/>
                  <a:pt x="10548868" y="272596"/>
                </a:cubicBezTo>
                <a:cubicBezTo>
                  <a:pt x="10544630" y="267868"/>
                  <a:pt x="10544630" y="267868"/>
                  <a:pt x="10544630" y="267868"/>
                </a:cubicBezTo>
                <a:lnTo>
                  <a:pt x="10540394" y="263633"/>
                </a:lnTo>
                <a:lnTo>
                  <a:pt x="10546995" y="259418"/>
                </a:lnTo>
                <a:cubicBezTo>
                  <a:pt x="10553597" y="255159"/>
                  <a:pt x="10553597" y="255159"/>
                  <a:pt x="10553597" y="255159"/>
                </a:cubicBezTo>
                <a:cubicBezTo>
                  <a:pt x="10560646" y="250921"/>
                  <a:pt x="10560646" y="250921"/>
                  <a:pt x="10560646" y="250921"/>
                </a:cubicBezTo>
                <a:cubicBezTo>
                  <a:pt x="10567226" y="246704"/>
                  <a:pt x="10567226" y="246704"/>
                  <a:pt x="10567226" y="246704"/>
                </a:cubicBezTo>
                <a:cubicBezTo>
                  <a:pt x="10574297" y="241977"/>
                  <a:pt x="10574297" y="241977"/>
                  <a:pt x="10574297" y="241977"/>
                </a:cubicBezTo>
                <a:cubicBezTo>
                  <a:pt x="10580877" y="237739"/>
                  <a:pt x="10580877" y="237739"/>
                  <a:pt x="10580877" y="237739"/>
                </a:cubicBezTo>
                <a:cubicBezTo>
                  <a:pt x="10587479" y="233522"/>
                  <a:pt x="10587479" y="233522"/>
                  <a:pt x="10587479" y="233522"/>
                </a:cubicBezTo>
                <a:close/>
                <a:moveTo>
                  <a:pt x="10598297" y="227858"/>
                </a:moveTo>
                <a:lnTo>
                  <a:pt x="10605836" y="233522"/>
                </a:lnTo>
                <a:cubicBezTo>
                  <a:pt x="10612885" y="238697"/>
                  <a:pt x="10612885" y="238697"/>
                  <a:pt x="10612885" y="238697"/>
                </a:cubicBezTo>
                <a:cubicBezTo>
                  <a:pt x="10620424" y="243872"/>
                  <a:pt x="10620424" y="243872"/>
                  <a:pt x="10620424" y="243872"/>
                </a:cubicBezTo>
                <a:cubicBezTo>
                  <a:pt x="10627963" y="249515"/>
                  <a:pt x="10627963" y="249515"/>
                  <a:pt x="10627963" y="249515"/>
                </a:cubicBezTo>
                <a:cubicBezTo>
                  <a:pt x="10635481" y="254690"/>
                  <a:pt x="10635481" y="254690"/>
                  <a:pt x="10635481" y="254690"/>
                </a:cubicBezTo>
                <a:cubicBezTo>
                  <a:pt x="10643019" y="259886"/>
                  <a:pt x="10643019" y="259886"/>
                  <a:pt x="10643019" y="259886"/>
                </a:cubicBezTo>
                <a:cubicBezTo>
                  <a:pt x="10650090" y="265530"/>
                  <a:pt x="10650090" y="265530"/>
                  <a:pt x="10650090" y="265530"/>
                </a:cubicBezTo>
                <a:cubicBezTo>
                  <a:pt x="10653849" y="268117"/>
                  <a:pt x="10655728" y="269411"/>
                  <a:pt x="10656667" y="270058"/>
                </a:cubicBezTo>
                <a:lnTo>
                  <a:pt x="10657603" y="270702"/>
                </a:lnTo>
                <a:lnTo>
                  <a:pt x="10648960" y="273570"/>
                </a:lnTo>
                <a:cubicBezTo>
                  <a:pt x="10647725" y="273980"/>
                  <a:pt x="10647725" y="273980"/>
                  <a:pt x="10647725" y="273980"/>
                </a:cubicBezTo>
                <a:cubicBezTo>
                  <a:pt x="10637843" y="277749"/>
                  <a:pt x="10637843" y="277749"/>
                  <a:pt x="10637843" y="277749"/>
                </a:cubicBezTo>
                <a:cubicBezTo>
                  <a:pt x="10627494" y="281050"/>
                  <a:pt x="10627494" y="281050"/>
                  <a:pt x="10627494" y="281050"/>
                </a:cubicBezTo>
                <a:cubicBezTo>
                  <a:pt x="10617612" y="284820"/>
                  <a:pt x="10617612" y="284820"/>
                  <a:pt x="10617612" y="284820"/>
                </a:cubicBezTo>
                <a:cubicBezTo>
                  <a:pt x="10607241" y="288121"/>
                  <a:pt x="10607241" y="288121"/>
                  <a:pt x="10607241" y="288121"/>
                </a:cubicBezTo>
                <a:cubicBezTo>
                  <a:pt x="10597359" y="291421"/>
                  <a:pt x="10597359" y="291421"/>
                  <a:pt x="10597359" y="291421"/>
                </a:cubicBezTo>
                <a:cubicBezTo>
                  <a:pt x="10587478" y="295191"/>
                  <a:pt x="10587478" y="295191"/>
                  <a:pt x="10587478" y="295191"/>
                </a:cubicBezTo>
                <a:cubicBezTo>
                  <a:pt x="10582292" y="296830"/>
                  <a:pt x="10579700" y="297650"/>
                  <a:pt x="10578403" y="298060"/>
                </a:cubicBezTo>
                <a:lnTo>
                  <a:pt x="10577110" y="298469"/>
                </a:lnTo>
                <a:lnTo>
                  <a:pt x="10579586" y="291058"/>
                </a:lnTo>
                <a:cubicBezTo>
                  <a:pt x="10579940" y="289999"/>
                  <a:pt x="10579940" y="289999"/>
                  <a:pt x="10579940" y="289999"/>
                </a:cubicBezTo>
                <a:cubicBezTo>
                  <a:pt x="10582304" y="281054"/>
                  <a:pt x="10582304" y="281054"/>
                  <a:pt x="10582304" y="281054"/>
                </a:cubicBezTo>
                <a:cubicBezTo>
                  <a:pt x="10585115" y="272110"/>
                  <a:pt x="10585115" y="272110"/>
                  <a:pt x="10585115" y="272110"/>
                </a:cubicBezTo>
                <a:cubicBezTo>
                  <a:pt x="10587948" y="263166"/>
                  <a:pt x="10587948" y="263166"/>
                  <a:pt x="10587948" y="263166"/>
                </a:cubicBezTo>
                <a:cubicBezTo>
                  <a:pt x="10590290" y="254690"/>
                  <a:pt x="10590290" y="254690"/>
                  <a:pt x="10590290" y="254690"/>
                </a:cubicBezTo>
                <a:cubicBezTo>
                  <a:pt x="10593122" y="245746"/>
                  <a:pt x="10593122" y="245746"/>
                  <a:pt x="10593122" y="245746"/>
                </a:cubicBezTo>
                <a:cubicBezTo>
                  <a:pt x="10595486" y="236823"/>
                  <a:pt x="10595486" y="236823"/>
                  <a:pt x="10595486" y="236823"/>
                </a:cubicBezTo>
                <a:cubicBezTo>
                  <a:pt x="10598297" y="227858"/>
                  <a:pt x="10598297" y="227858"/>
                  <a:pt x="10598297" y="227858"/>
                </a:cubicBezTo>
                <a:close/>
                <a:moveTo>
                  <a:pt x="10545565" y="216105"/>
                </a:moveTo>
                <a:lnTo>
                  <a:pt x="10544183" y="222210"/>
                </a:lnTo>
                <a:cubicBezTo>
                  <a:pt x="10543225" y="227854"/>
                  <a:pt x="10543225" y="227854"/>
                  <a:pt x="10543225" y="227854"/>
                </a:cubicBezTo>
                <a:cubicBezTo>
                  <a:pt x="10541819" y="233518"/>
                  <a:pt x="10541819" y="233518"/>
                  <a:pt x="10541819" y="233518"/>
                </a:cubicBezTo>
                <a:cubicBezTo>
                  <a:pt x="10540882" y="239162"/>
                  <a:pt x="10540882" y="239162"/>
                  <a:pt x="10540882" y="239162"/>
                </a:cubicBezTo>
                <a:cubicBezTo>
                  <a:pt x="10539455" y="244805"/>
                  <a:pt x="10539455" y="244805"/>
                  <a:pt x="10539455" y="244805"/>
                </a:cubicBezTo>
                <a:cubicBezTo>
                  <a:pt x="10538518" y="250917"/>
                  <a:pt x="10538518" y="250917"/>
                  <a:pt x="10538518" y="250917"/>
                </a:cubicBezTo>
                <a:cubicBezTo>
                  <a:pt x="10537581" y="256582"/>
                  <a:pt x="10537581" y="256582"/>
                  <a:pt x="10537581" y="256582"/>
                </a:cubicBezTo>
                <a:cubicBezTo>
                  <a:pt x="10536154" y="262225"/>
                  <a:pt x="10536154" y="262225"/>
                  <a:pt x="10536154" y="262225"/>
                </a:cubicBezTo>
                <a:cubicBezTo>
                  <a:pt x="10531938" y="263630"/>
                  <a:pt x="10531938" y="263630"/>
                  <a:pt x="10531938" y="263630"/>
                </a:cubicBezTo>
                <a:cubicBezTo>
                  <a:pt x="10527231" y="265057"/>
                  <a:pt x="10527231" y="265057"/>
                  <a:pt x="10527231" y="265057"/>
                </a:cubicBezTo>
                <a:cubicBezTo>
                  <a:pt x="10522503" y="266463"/>
                  <a:pt x="10522503" y="266463"/>
                  <a:pt x="10522503" y="266463"/>
                </a:cubicBezTo>
                <a:cubicBezTo>
                  <a:pt x="10518287" y="267400"/>
                  <a:pt x="10518287" y="267400"/>
                  <a:pt x="10518287" y="267400"/>
                </a:cubicBezTo>
                <a:cubicBezTo>
                  <a:pt x="10513559" y="268827"/>
                  <a:pt x="10513559" y="268827"/>
                  <a:pt x="10513559" y="268827"/>
                </a:cubicBezTo>
                <a:cubicBezTo>
                  <a:pt x="10509342" y="270232"/>
                  <a:pt x="10509342" y="270232"/>
                  <a:pt x="10509342" y="270232"/>
                </a:cubicBezTo>
                <a:cubicBezTo>
                  <a:pt x="10504636" y="271638"/>
                  <a:pt x="10504636" y="271638"/>
                  <a:pt x="10504636" y="271638"/>
                </a:cubicBezTo>
                <a:lnTo>
                  <a:pt x="10499914" y="273041"/>
                </a:lnTo>
                <a:lnTo>
                  <a:pt x="10505275" y="266879"/>
                </a:lnTo>
                <a:cubicBezTo>
                  <a:pt x="10506042" y="265998"/>
                  <a:pt x="10506042" y="265998"/>
                  <a:pt x="10506042" y="265998"/>
                </a:cubicBezTo>
                <a:cubicBezTo>
                  <a:pt x="10511686" y="258928"/>
                  <a:pt x="10511686" y="258928"/>
                  <a:pt x="10511686" y="258928"/>
                </a:cubicBezTo>
                <a:cubicBezTo>
                  <a:pt x="10517329" y="251879"/>
                  <a:pt x="10517329" y="251879"/>
                  <a:pt x="10517329" y="251879"/>
                </a:cubicBezTo>
                <a:cubicBezTo>
                  <a:pt x="10522973" y="244809"/>
                  <a:pt x="10522973" y="244809"/>
                  <a:pt x="10522973" y="244809"/>
                </a:cubicBezTo>
                <a:cubicBezTo>
                  <a:pt x="10528638" y="237739"/>
                  <a:pt x="10528638" y="237739"/>
                  <a:pt x="10528638" y="237739"/>
                </a:cubicBezTo>
                <a:cubicBezTo>
                  <a:pt x="10534281" y="230690"/>
                  <a:pt x="10534281" y="230690"/>
                  <a:pt x="10534281" y="230690"/>
                </a:cubicBezTo>
                <a:cubicBezTo>
                  <a:pt x="10539925" y="223151"/>
                  <a:pt x="10539925" y="223151"/>
                  <a:pt x="10539925" y="223151"/>
                </a:cubicBezTo>
                <a:cubicBezTo>
                  <a:pt x="10542747" y="219626"/>
                  <a:pt x="10544157" y="217864"/>
                  <a:pt x="10544863" y="216983"/>
                </a:cubicBezTo>
                <a:close/>
                <a:moveTo>
                  <a:pt x="10543220" y="213741"/>
                </a:moveTo>
                <a:lnTo>
                  <a:pt x="10538697" y="219511"/>
                </a:lnTo>
                <a:cubicBezTo>
                  <a:pt x="10538050" y="220336"/>
                  <a:pt x="10538050" y="220336"/>
                  <a:pt x="10538050" y="220336"/>
                </a:cubicBezTo>
                <a:cubicBezTo>
                  <a:pt x="10532385" y="227406"/>
                  <a:pt x="10532385" y="227406"/>
                  <a:pt x="10532385" y="227406"/>
                </a:cubicBezTo>
                <a:cubicBezTo>
                  <a:pt x="10526741" y="233987"/>
                  <a:pt x="10526741" y="233987"/>
                  <a:pt x="10526741" y="233987"/>
                </a:cubicBezTo>
                <a:cubicBezTo>
                  <a:pt x="10521588" y="241036"/>
                  <a:pt x="10521588" y="241036"/>
                  <a:pt x="10521588" y="241036"/>
                </a:cubicBezTo>
                <a:cubicBezTo>
                  <a:pt x="10515923" y="248106"/>
                  <a:pt x="10515923" y="248106"/>
                  <a:pt x="10515923" y="248106"/>
                </a:cubicBezTo>
                <a:cubicBezTo>
                  <a:pt x="10510279" y="254686"/>
                  <a:pt x="10510279" y="254686"/>
                  <a:pt x="10510279" y="254686"/>
                </a:cubicBezTo>
                <a:cubicBezTo>
                  <a:pt x="10505104" y="261756"/>
                  <a:pt x="10505104" y="261756"/>
                  <a:pt x="10505104" y="261756"/>
                </a:cubicBezTo>
                <a:cubicBezTo>
                  <a:pt x="10502282" y="265047"/>
                  <a:pt x="10500872" y="266692"/>
                  <a:pt x="10500166" y="267514"/>
                </a:cubicBezTo>
                <a:lnTo>
                  <a:pt x="10499465" y="268332"/>
                </a:lnTo>
                <a:lnTo>
                  <a:pt x="10501102" y="263813"/>
                </a:lnTo>
                <a:cubicBezTo>
                  <a:pt x="10501336" y="263166"/>
                  <a:pt x="10501336" y="263166"/>
                  <a:pt x="10501336" y="263166"/>
                </a:cubicBezTo>
                <a:cubicBezTo>
                  <a:pt x="10502742" y="257523"/>
                  <a:pt x="10502742" y="257523"/>
                  <a:pt x="10502742" y="257523"/>
                </a:cubicBezTo>
                <a:cubicBezTo>
                  <a:pt x="10504147" y="252348"/>
                  <a:pt x="10504147" y="252348"/>
                  <a:pt x="10504147" y="252348"/>
                </a:cubicBezTo>
                <a:lnTo>
                  <a:pt x="10506042" y="246704"/>
                </a:lnTo>
                <a:cubicBezTo>
                  <a:pt x="10507448" y="241040"/>
                  <a:pt x="10507448" y="241040"/>
                  <a:pt x="10507448" y="241040"/>
                </a:cubicBezTo>
                <a:cubicBezTo>
                  <a:pt x="10509343" y="235865"/>
                  <a:pt x="10509343" y="235865"/>
                  <a:pt x="10509343" y="235865"/>
                </a:cubicBezTo>
                <a:cubicBezTo>
                  <a:pt x="10510749" y="230222"/>
                  <a:pt x="10510749" y="230222"/>
                  <a:pt x="10510749" y="230222"/>
                </a:cubicBezTo>
                <a:cubicBezTo>
                  <a:pt x="10512176" y="225047"/>
                  <a:pt x="10512176" y="225047"/>
                  <a:pt x="10512176" y="225047"/>
                </a:cubicBezTo>
                <a:cubicBezTo>
                  <a:pt x="10516392" y="223641"/>
                  <a:pt x="10516392" y="223641"/>
                  <a:pt x="10516392" y="223641"/>
                </a:cubicBezTo>
                <a:cubicBezTo>
                  <a:pt x="10520162" y="222214"/>
                  <a:pt x="10520162" y="222214"/>
                  <a:pt x="10520162" y="222214"/>
                </a:cubicBezTo>
                <a:cubicBezTo>
                  <a:pt x="10523931" y="220809"/>
                  <a:pt x="10523931" y="220809"/>
                  <a:pt x="10523931" y="220809"/>
                </a:cubicBezTo>
                <a:cubicBezTo>
                  <a:pt x="10527701" y="219382"/>
                  <a:pt x="10527701" y="219382"/>
                  <a:pt x="10527701" y="219382"/>
                </a:cubicBezTo>
                <a:cubicBezTo>
                  <a:pt x="10531939" y="217976"/>
                  <a:pt x="10531939" y="217976"/>
                  <a:pt x="10531939" y="217976"/>
                </a:cubicBezTo>
                <a:cubicBezTo>
                  <a:pt x="10535687" y="216571"/>
                  <a:pt x="10535687" y="216571"/>
                  <a:pt x="10535687" y="216571"/>
                </a:cubicBezTo>
                <a:cubicBezTo>
                  <a:pt x="10539456" y="215144"/>
                  <a:pt x="10539456" y="215144"/>
                  <a:pt x="10539456" y="215144"/>
                </a:cubicBezTo>
                <a:close/>
                <a:moveTo>
                  <a:pt x="10549338" y="212333"/>
                </a:moveTo>
                <a:lnTo>
                  <a:pt x="10554981" y="213739"/>
                </a:lnTo>
                <a:cubicBezTo>
                  <a:pt x="10560646" y="215613"/>
                  <a:pt x="10560646" y="215613"/>
                  <a:pt x="10560646" y="215613"/>
                </a:cubicBezTo>
                <a:cubicBezTo>
                  <a:pt x="10565821" y="217508"/>
                  <a:pt x="10565821" y="217508"/>
                  <a:pt x="10565821" y="217508"/>
                </a:cubicBezTo>
                <a:cubicBezTo>
                  <a:pt x="10571464" y="218913"/>
                  <a:pt x="10571464" y="218913"/>
                  <a:pt x="10571464" y="218913"/>
                </a:cubicBezTo>
                <a:cubicBezTo>
                  <a:pt x="10577108" y="220809"/>
                  <a:pt x="10577108" y="220809"/>
                  <a:pt x="10577108" y="220809"/>
                </a:cubicBezTo>
                <a:cubicBezTo>
                  <a:pt x="10582304" y="222683"/>
                  <a:pt x="10582304" y="222683"/>
                  <a:pt x="10582304" y="222683"/>
                </a:cubicBezTo>
                <a:cubicBezTo>
                  <a:pt x="10587948" y="224110"/>
                  <a:pt x="10587948" y="224110"/>
                  <a:pt x="10587948" y="224110"/>
                </a:cubicBezTo>
                <a:lnTo>
                  <a:pt x="10593117" y="225982"/>
                </a:lnTo>
                <a:lnTo>
                  <a:pt x="10586541" y="230218"/>
                </a:lnTo>
                <a:cubicBezTo>
                  <a:pt x="10579939" y="234455"/>
                  <a:pt x="10579939" y="234455"/>
                  <a:pt x="10579939" y="234455"/>
                </a:cubicBezTo>
                <a:cubicBezTo>
                  <a:pt x="10573359" y="238693"/>
                  <a:pt x="10573359" y="238693"/>
                  <a:pt x="10573359" y="238693"/>
                </a:cubicBezTo>
                <a:cubicBezTo>
                  <a:pt x="10566778" y="242931"/>
                  <a:pt x="10566778" y="242931"/>
                  <a:pt x="10566778" y="242931"/>
                </a:cubicBezTo>
                <a:cubicBezTo>
                  <a:pt x="10560176" y="247169"/>
                  <a:pt x="10560176" y="247169"/>
                  <a:pt x="10560176" y="247169"/>
                </a:cubicBezTo>
                <a:cubicBezTo>
                  <a:pt x="10553106" y="251385"/>
                  <a:pt x="10553106" y="251385"/>
                  <a:pt x="10553106" y="251385"/>
                </a:cubicBezTo>
                <a:cubicBezTo>
                  <a:pt x="10546525" y="255645"/>
                  <a:pt x="10546525" y="255645"/>
                  <a:pt x="10546525" y="255645"/>
                </a:cubicBezTo>
                <a:lnTo>
                  <a:pt x="10539926" y="259881"/>
                </a:lnTo>
                <a:lnTo>
                  <a:pt x="10541173" y="254930"/>
                </a:lnTo>
                <a:cubicBezTo>
                  <a:pt x="10541351" y="254222"/>
                  <a:pt x="10541351" y="254222"/>
                  <a:pt x="10541351" y="254222"/>
                </a:cubicBezTo>
                <a:cubicBezTo>
                  <a:pt x="10542289" y="248110"/>
                  <a:pt x="10542289" y="248110"/>
                  <a:pt x="10542289" y="248110"/>
                </a:cubicBezTo>
                <a:cubicBezTo>
                  <a:pt x="10543694" y="241977"/>
                  <a:pt x="10543694" y="241977"/>
                  <a:pt x="10543694" y="241977"/>
                </a:cubicBezTo>
                <a:cubicBezTo>
                  <a:pt x="10544631" y="235865"/>
                  <a:pt x="10544631" y="235865"/>
                  <a:pt x="10544631" y="235865"/>
                </a:cubicBezTo>
                <a:cubicBezTo>
                  <a:pt x="10546058" y="230222"/>
                  <a:pt x="10546058" y="230222"/>
                  <a:pt x="10546058" y="230222"/>
                </a:cubicBezTo>
                <a:cubicBezTo>
                  <a:pt x="10546995" y="224110"/>
                  <a:pt x="10546995" y="224110"/>
                  <a:pt x="10546995" y="224110"/>
                </a:cubicBezTo>
                <a:cubicBezTo>
                  <a:pt x="10548401" y="217976"/>
                  <a:pt x="10548401" y="217976"/>
                  <a:pt x="10548401" y="217976"/>
                </a:cubicBezTo>
                <a:cubicBezTo>
                  <a:pt x="10549338" y="212333"/>
                  <a:pt x="10549338" y="212333"/>
                  <a:pt x="10549338" y="212333"/>
                </a:cubicBezTo>
                <a:close/>
                <a:moveTo>
                  <a:pt x="11308447" y="209744"/>
                </a:moveTo>
                <a:lnTo>
                  <a:pt x="11308940" y="209744"/>
                </a:lnTo>
                <a:lnTo>
                  <a:pt x="11309392" y="209744"/>
                </a:lnTo>
                <a:lnTo>
                  <a:pt x="11309885" y="209744"/>
                </a:lnTo>
                <a:lnTo>
                  <a:pt x="11310830" y="209744"/>
                </a:lnTo>
                <a:lnTo>
                  <a:pt x="11312596" y="216426"/>
                </a:lnTo>
                <a:lnTo>
                  <a:pt x="11312721" y="216897"/>
                </a:lnTo>
                <a:lnTo>
                  <a:pt x="11315105" y="224051"/>
                </a:lnTo>
                <a:lnTo>
                  <a:pt x="11317488" y="231204"/>
                </a:lnTo>
                <a:lnTo>
                  <a:pt x="11319871" y="238394"/>
                </a:lnTo>
                <a:lnTo>
                  <a:pt x="11314651" y="238394"/>
                </a:lnTo>
                <a:lnTo>
                  <a:pt x="11309391" y="238394"/>
                </a:lnTo>
                <a:lnTo>
                  <a:pt x="11304623" y="238394"/>
                </a:lnTo>
                <a:lnTo>
                  <a:pt x="11299365" y="238394"/>
                </a:lnTo>
                <a:lnTo>
                  <a:pt x="11301748" y="231204"/>
                </a:lnTo>
                <a:lnTo>
                  <a:pt x="11304131" y="224051"/>
                </a:lnTo>
                <a:lnTo>
                  <a:pt x="11306515" y="216897"/>
                </a:lnTo>
                <a:close/>
                <a:moveTo>
                  <a:pt x="11232903" y="207812"/>
                </a:moveTo>
                <a:lnTo>
                  <a:pt x="11236279" y="207812"/>
                </a:lnTo>
                <a:cubicBezTo>
                  <a:pt x="11236279" y="207812"/>
                  <a:pt x="11236279" y="207812"/>
                  <a:pt x="11239614" y="207812"/>
                </a:cubicBezTo>
                <a:cubicBezTo>
                  <a:pt x="11239614" y="207812"/>
                  <a:pt x="11239614" y="207812"/>
                  <a:pt x="11243442" y="207812"/>
                </a:cubicBezTo>
                <a:cubicBezTo>
                  <a:pt x="11243442" y="207812"/>
                  <a:pt x="11243442" y="207812"/>
                  <a:pt x="11246777" y="207812"/>
                </a:cubicBezTo>
                <a:cubicBezTo>
                  <a:pt x="11249165" y="207812"/>
                  <a:pt x="11251058" y="208306"/>
                  <a:pt x="11252499" y="208799"/>
                </a:cubicBezTo>
                <a:cubicBezTo>
                  <a:pt x="11254434" y="209251"/>
                  <a:pt x="11255381" y="210197"/>
                  <a:pt x="11256328" y="211183"/>
                </a:cubicBezTo>
                <a:lnTo>
                  <a:pt x="11258715" y="214512"/>
                </a:lnTo>
                <a:lnTo>
                  <a:pt x="11259209" y="218826"/>
                </a:lnTo>
                <a:cubicBezTo>
                  <a:pt x="11259209" y="220265"/>
                  <a:pt x="11259209" y="221662"/>
                  <a:pt x="11258715" y="223101"/>
                </a:cubicBezTo>
                <a:cubicBezTo>
                  <a:pt x="11258262" y="224540"/>
                  <a:pt x="11257768" y="225486"/>
                  <a:pt x="11256821" y="226924"/>
                </a:cubicBezTo>
                <a:cubicBezTo>
                  <a:pt x="11255874" y="227870"/>
                  <a:pt x="11254433" y="228815"/>
                  <a:pt x="11252992" y="229309"/>
                </a:cubicBezTo>
                <a:cubicBezTo>
                  <a:pt x="11251552" y="229802"/>
                  <a:pt x="11249658" y="230254"/>
                  <a:pt x="11246776" y="230254"/>
                </a:cubicBezTo>
                <a:cubicBezTo>
                  <a:pt x="11246776" y="230254"/>
                  <a:pt x="11246776" y="230254"/>
                  <a:pt x="11243441" y="230254"/>
                </a:cubicBezTo>
                <a:cubicBezTo>
                  <a:pt x="11243441" y="230254"/>
                  <a:pt x="11243441" y="230254"/>
                  <a:pt x="11239613" y="230254"/>
                </a:cubicBezTo>
                <a:cubicBezTo>
                  <a:pt x="11239613" y="230254"/>
                  <a:pt x="11239613" y="230254"/>
                  <a:pt x="11236278" y="230254"/>
                </a:cubicBezTo>
                <a:lnTo>
                  <a:pt x="11232903" y="230254"/>
                </a:lnTo>
                <a:lnTo>
                  <a:pt x="11232903" y="229544"/>
                </a:lnTo>
                <a:cubicBezTo>
                  <a:pt x="11232903" y="228829"/>
                  <a:pt x="11232903" y="227401"/>
                  <a:pt x="11232903" y="224544"/>
                </a:cubicBezTo>
                <a:cubicBezTo>
                  <a:pt x="11232903" y="224544"/>
                  <a:pt x="11232903" y="224544"/>
                  <a:pt x="11232903" y="219282"/>
                </a:cubicBezTo>
                <a:cubicBezTo>
                  <a:pt x="11232903" y="219282"/>
                  <a:pt x="11232903" y="219282"/>
                  <a:pt x="11232903" y="213568"/>
                </a:cubicBezTo>
                <a:cubicBezTo>
                  <a:pt x="11232903" y="213568"/>
                  <a:pt x="11232903" y="213568"/>
                  <a:pt x="11232903" y="207812"/>
                </a:cubicBezTo>
                <a:close/>
                <a:moveTo>
                  <a:pt x="10698070" y="207158"/>
                </a:moveTo>
                <a:lnTo>
                  <a:pt x="10703714" y="211865"/>
                </a:lnTo>
                <a:cubicBezTo>
                  <a:pt x="10708889" y="216571"/>
                  <a:pt x="10708889" y="216571"/>
                  <a:pt x="10708889" y="216571"/>
                </a:cubicBezTo>
                <a:cubicBezTo>
                  <a:pt x="10714085" y="221277"/>
                  <a:pt x="10714085" y="221277"/>
                  <a:pt x="10714085" y="221277"/>
                </a:cubicBezTo>
                <a:cubicBezTo>
                  <a:pt x="10719728" y="225984"/>
                  <a:pt x="10719728" y="225984"/>
                  <a:pt x="10719728" y="225984"/>
                </a:cubicBezTo>
                <a:cubicBezTo>
                  <a:pt x="10724903" y="231159"/>
                  <a:pt x="10724903" y="231159"/>
                  <a:pt x="10724903" y="231159"/>
                </a:cubicBezTo>
                <a:cubicBezTo>
                  <a:pt x="10730078" y="235865"/>
                  <a:pt x="10730078" y="235865"/>
                  <a:pt x="10730078" y="235865"/>
                </a:cubicBezTo>
                <a:cubicBezTo>
                  <a:pt x="10735722" y="240571"/>
                  <a:pt x="10735722" y="240571"/>
                  <a:pt x="10735722" y="240571"/>
                </a:cubicBezTo>
                <a:lnTo>
                  <a:pt x="10740894" y="245275"/>
                </a:lnTo>
                <a:lnTo>
                  <a:pt x="10740448" y="245742"/>
                </a:lnTo>
                <a:cubicBezTo>
                  <a:pt x="10740448" y="246232"/>
                  <a:pt x="10740448" y="246232"/>
                  <a:pt x="10740448" y="246700"/>
                </a:cubicBezTo>
                <a:cubicBezTo>
                  <a:pt x="10739980" y="246700"/>
                  <a:pt x="10739980" y="247169"/>
                  <a:pt x="10739980" y="247169"/>
                </a:cubicBezTo>
                <a:cubicBezTo>
                  <a:pt x="10739980" y="247637"/>
                  <a:pt x="10739980" y="247637"/>
                  <a:pt x="10739490" y="248106"/>
                </a:cubicBezTo>
                <a:cubicBezTo>
                  <a:pt x="10739490" y="248574"/>
                  <a:pt x="10739490" y="248574"/>
                  <a:pt x="10739490" y="249043"/>
                </a:cubicBezTo>
                <a:lnTo>
                  <a:pt x="10739490" y="249511"/>
                </a:lnTo>
                <a:cubicBezTo>
                  <a:pt x="10739490" y="250001"/>
                  <a:pt x="10739022" y="250001"/>
                  <a:pt x="10739022" y="250448"/>
                </a:cubicBezTo>
                <a:cubicBezTo>
                  <a:pt x="10739022" y="250917"/>
                  <a:pt x="10739022" y="250917"/>
                  <a:pt x="10739022" y="251385"/>
                </a:cubicBezTo>
                <a:cubicBezTo>
                  <a:pt x="10739022" y="251385"/>
                  <a:pt x="10739022" y="251385"/>
                  <a:pt x="10739022" y="251875"/>
                </a:cubicBezTo>
                <a:lnTo>
                  <a:pt x="10739023" y="251875"/>
                </a:lnTo>
                <a:lnTo>
                  <a:pt x="10739023" y="251879"/>
                </a:lnTo>
                <a:lnTo>
                  <a:pt x="10739475" y="251879"/>
                </a:lnTo>
                <a:lnTo>
                  <a:pt x="10731254" y="253925"/>
                </a:lnTo>
                <a:cubicBezTo>
                  <a:pt x="10730077" y="254218"/>
                  <a:pt x="10730077" y="254218"/>
                  <a:pt x="10730077" y="254218"/>
                </a:cubicBezTo>
                <a:cubicBezTo>
                  <a:pt x="10720664" y="256113"/>
                  <a:pt x="10720664" y="256113"/>
                  <a:pt x="10720664" y="256113"/>
                </a:cubicBezTo>
                <a:cubicBezTo>
                  <a:pt x="10711251" y="258456"/>
                  <a:pt x="10711251" y="258456"/>
                  <a:pt x="10711251" y="258456"/>
                </a:cubicBezTo>
                <a:cubicBezTo>
                  <a:pt x="10701838" y="260330"/>
                  <a:pt x="10701838" y="260330"/>
                  <a:pt x="10701838" y="260330"/>
                </a:cubicBezTo>
                <a:cubicBezTo>
                  <a:pt x="10692426" y="262693"/>
                  <a:pt x="10692426" y="262693"/>
                  <a:pt x="10692426" y="262693"/>
                </a:cubicBezTo>
                <a:cubicBezTo>
                  <a:pt x="10683034" y="264567"/>
                  <a:pt x="10683034" y="264567"/>
                  <a:pt x="10683034" y="264567"/>
                </a:cubicBezTo>
                <a:cubicBezTo>
                  <a:pt x="10673600" y="266931"/>
                  <a:pt x="10673600" y="266931"/>
                  <a:pt x="10673600" y="266931"/>
                </a:cubicBezTo>
                <a:cubicBezTo>
                  <a:pt x="10668894" y="267879"/>
                  <a:pt x="10666540" y="268353"/>
                  <a:pt x="10665364" y="268590"/>
                </a:cubicBezTo>
                <a:lnTo>
                  <a:pt x="10664190" y="268826"/>
                </a:lnTo>
                <a:lnTo>
                  <a:pt x="10666666" y="262234"/>
                </a:lnTo>
                <a:cubicBezTo>
                  <a:pt x="10667020" y="261292"/>
                  <a:pt x="10667020" y="261292"/>
                  <a:pt x="10667020" y="261292"/>
                </a:cubicBezTo>
                <a:cubicBezTo>
                  <a:pt x="10670321" y="253753"/>
                  <a:pt x="10670321" y="253753"/>
                  <a:pt x="10670321" y="253753"/>
                </a:cubicBezTo>
                <a:cubicBezTo>
                  <a:pt x="10673154" y="246704"/>
                  <a:pt x="10673154" y="246704"/>
                  <a:pt x="10673154" y="246704"/>
                </a:cubicBezTo>
                <a:cubicBezTo>
                  <a:pt x="10676433" y="239166"/>
                  <a:pt x="10676433" y="239166"/>
                  <a:pt x="10676433" y="239166"/>
                </a:cubicBezTo>
                <a:cubicBezTo>
                  <a:pt x="10679266" y="231627"/>
                  <a:pt x="10679266" y="231627"/>
                  <a:pt x="10679266" y="231627"/>
                </a:cubicBezTo>
                <a:cubicBezTo>
                  <a:pt x="10682566" y="224110"/>
                  <a:pt x="10682566" y="224110"/>
                  <a:pt x="10682566" y="224110"/>
                </a:cubicBezTo>
                <a:cubicBezTo>
                  <a:pt x="10685399" y="216571"/>
                  <a:pt x="10685399" y="216571"/>
                  <a:pt x="10685399" y="216571"/>
                </a:cubicBezTo>
                <a:cubicBezTo>
                  <a:pt x="10688678" y="209032"/>
                  <a:pt x="10688678" y="209032"/>
                  <a:pt x="10688678" y="209032"/>
                </a:cubicBezTo>
                <a:cubicBezTo>
                  <a:pt x="10688678" y="209501"/>
                  <a:pt x="10688678" y="209501"/>
                  <a:pt x="10689147" y="209501"/>
                </a:cubicBezTo>
                <a:cubicBezTo>
                  <a:pt x="10689615" y="209501"/>
                  <a:pt x="10689615" y="209501"/>
                  <a:pt x="10689615" y="209501"/>
                </a:cubicBezTo>
                <a:lnTo>
                  <a:pt x="10690084" y="209501"/>
                </a:lnTo>
                <a:cubicBezTo>
                  <a:pt x="10690531" y="209501"/>
                  <a:pt x="10690531" y="209501"/>
                  <a:pt x="10690531" y="209501"/>
                </a:cubicBezTo>
                <a:lnTo>
                  <a:pt x="10691021" y="209501"/>
                </a:lnTo>
                <a:cubicBezTo>
                  <a:pt x="10691021" y="209501"/>
                  <a:pt x="10691021" y="209501"/>
                  <a:pt x="10691490" y="209501"/>
                </a:cubicBezTo>
                <a:cubicBezTo>
                  <a:pt x="10691490" y="209501"/>
                  <a:pt x="10691958" y="209501"/>
                  <a:pt x="10692427" y="209501"/>
                </a:cubicBezTo>
                <a:cubicBezTo>
                  <a:pt x="10692427" y="209501"/>
                  <a:pt x="10692895" y="209501"/>
                  <a:pt x="10693364" y="209501"/>
                </a:cubicBezTo>
                <a:cubicBezTo>
                  <a:pt x="10693364" y="209501"/>
                  <a:pt x="10693832" y="209501"/>
                  <a:pt x="10694301" y="209032"/>
                </a:cubicBezTo>
                <a:cubicBezTo>
                  <a:pt x="10694301" y="209032"/>
                  <a:pt x="10694790" y="209032"/>
                  <a:pt x="10695259" y="209032"/>
                </a:cubicBezTo>
                <a:lnTo>
                  <a:pt x="10695727" y="208564"/>
                </a:lnTo>
                <a:cubicBezTo>
                  <a:pt x="10696175" y="208564"/>
                  <a:pt x="10696665" y="208095"/>
                  <a:pt x="10696665" y="208095"/>
                </a:cubicBezTo>
                <a:cubicBezTo>
                  <a:pt x="10697133" y="208095"/>
                  <a:pt x="10697133" y="207627"/>
                  <a:pt x="10697602" y="207627"/>
                </a:cubicBezTo>
                <a:close/>
                <a:moveTo>
                  <a:pt x="11181766" y="205829"/>
                </a:moveTo>
                <a:cubicBezTo>
                  <a:pt x="11184647" y="205829"/>
                  <a:pt x="11187034" y="206282"/>
                  <a:pt x="11189421" y="207270"/>
                </a:cubicBezTo>
                <a:cubicBezTo>
                  <a:pt x="11191315" y="207723"/>
                  <a:pt x="11193249" y="209164"/>
                  <a:pt x="11194689" y="210605"/>
                </a:cubicBezTo>
                <a:lnTo>
                  <a:pt x="11197528" y="215874"/>
                </a:lnTo>
                <a:lnTo>
                  <a:pt x="11198516" y="223983"/>
                </a:lnTo>
                <a:cubicBezTo>
                  <a:pt x="11198516" y="223983"/>
                  <a:pt x="11198516" y="223983"/>
                  <a:pt x="11198516" y="229254"/>
                </a:cubicBezTo>
                <a:cubicBezTo>
                  <a:pt x="11198516" y="229254"/>
                  <a:pt x="11198516" y="229254"/>
                  <a:pt x="11198516" y="234524"/>
                </a:cubicBezTo>
                <a:cubicBezTo>
                  <a:pt x="11198516" y="234524"/>
                  <a:pt x="11198516" y="234524"/>
                  <a:pt x="11198516" y="239795"/>
                </a:cubicBezTo>
                <a:cubicBezTo>
                  <a:pt x="11198516" y="239795"/>
                  <a:pt x="11198516" y="239795"/>
                  <a:pt x="11198516" y="245065"/>
                </a:cubicBezTo>
                <a:cubicBezTo>
                  <a:pt x="11198516" y="248400"/>
                  <a:pt x="11198022" y="250788"/>
                  <a:pt x="11197528" y="253177"/>
                </a:cubicBezTo>
                <a:cubicBezTo>
                  <a:pt x="11196581" y="255565"/>
                  <a:pt x="11195635" y="257500"/>
                  <a:pt x="11194194" y="258900"/>
                </a:cubicBezTo>
                <a:cubicBezTo>
                  <a:pt x="11192754" y="260341"/>
                  <a:pt x="11191314" y="261782"/>
                  <a:pt x="11188926" y="262276"/>
                </a:cubicBezTo>
                <a:cubicBezTo>
                  <a:pt x="11187033" y="263223"/>
                  <a:pt x="11184646" y="263676"/>
                  <a:pt x="11181765" y="263676"/>
                </a:cubicBezTo>
                <a:cubicBezTo>
                  <a:pt x="11178885" y="263676"/>
                  <a:pt x="11176498" y="263223"/>
                  <a:pt x="11174604" y="262276"/>
                </a:cubicBezTo>
                <a:cubicBezTo>
                  <a:pt x="11172217" y="261782"/>
                  <a:pt x="11170777" y="260341"/>
                  <a:pt x="11169336" y="258900"/>
                </a:cubicBezTo>
                <a:lnTo>
                  <a:pt x="11166004" y="253178"/>
                </a:lnTo>
                <a:lnTo>
                  <a:pt x="11165016" y="245069"/>
                </a:lnTo>
                <a:lnTo>
                  <a:pt x="11165016" y="239799"/>
                </a:lnTo>
                <a:cubicBezTo>
                  <a:pt x="11165016" y="239799"/>
                  <a:pt x="11165016" y="239799"/>
                  <a:pt x="11165016" y="234528"/>
                </a:cubicBezTo>
                <a:cubicBezTo>
                  <a:pt x="11165016" y="234528"/>
                  <a:pt x="11165016" y="234528"/>
                  <a:pt x="11165016" y="229258"/>
                </a:cubicBezTo>
                <a:cubicBezTo>
                  <a:pt x="11165016" y="229258"/>
                  <a:pt x="11165016" y="229258"/>
                  <a:pt x="11165016" y="223987"/>
                </a:cubicBezTo>
                <a:cubicBezTo>
                  <a:pt x="11165016" y="221146"/>
                  <a:pt x="11165510" y="218264"/>
                  <a:pt x="11166004" y="215876"/>
                </a:cubicBezTo>
                <a:cubicBezTo>
                  <a:pt x="11166950" y="213941"/>
                  <a:pt x="11167897" y="212046"/>
                  <a:pt x="11169337" y="210605"/>
                </a:cubicBezTo>
                <a:cubicBezTo>
                  <a:pt x="11170778" y="209164"/>
                  <a:pt x="11172218" y="207723"/>
                  <a:pt x="11174605" y="207270"/>
                </a:cubicBezTo>
                <a:cubicBezTo>
                  <a:pt x="11176499" y="206282"/>
                  <a:pt x="11178886" y="205829"/>
                  <a:pt x="11181766" y="205829"/>
                </a:cubicBezTo>
                <a:close/>
                <a:moveTo>
                  <a:pt x="10681628" y="202920"/>
                </a:moveTo>
                <a:lnTo>
                  <a:pt x="10681628" y="203853"/>
                </a:lnTo>
                <a:lnTo>
                  <a:pt x="10681629" y="203855"/>
                </a:lnTo>
                <a:lnTo>
                  <a:pt x="10681629" y="203858"/>
                </a:lnTo>
                <a:cubicBezTo>
                  <a:pt x="10682098" y="204326"/>
                  <a:pt x="10682098" y="204326"/>
                  <a:pt x="10682098" y="204816"/>
                </a:cubicBezTo>
                <a:cubicBezTo>
                  <a:pt x="10682098" y="204816"/>
                  <a:pt x="10682566" y="204816"/>
                  <a:pt x="10682566" y="205263"/>
                </a:cubicBezTo>
                <a:cubicBezTo>
                  <a:pt x="10683035" y="205263"/>
                  <a:pt x="10683035" y="205732"/>
                  <a:pt x="10683035" y="205732"/>
                </a:cubicBezTo>
                <a:cubicBezTo>
                  <a:pt x="10683503" y="206200"/>
                  <a:pt x="10683503" y="206200"/>
                  <a:pt x="10683503" y="206690"/>
                </a:cubicBezTo>
                <a:cubicBezTo>
                  <a:pt x="10683972" y="206690"/>
                  <a:pt x="10683972" y="206690"/>
                  <a:pt x="10684441" y="207158"/>
                </a:cubicBezTo>
                <a:cubicBezTo>
                  <a:pt x="10684441" y="207158"/>
                  <a:pt x="10684909" y="207158"/>
                  <a:pt x="10684909" y="207627"/>
                </a:cubicBezTo>
                <a:lnTo>
                  <a:pt x="10685865" y="208094"/>
                </a:lnTo>
                <a:lnTo>
                  <a:pt x="10682565" y="215609"/>
                </a:lnTo>
                <a:cubicBezTo>
                  <a:pt x="10679265" y="223147"/>
                  <a:pt x="10679265" y="223147"/>
                  <a:pt x="10679265" y="223147"/>
                </a:cubicBezTo>
                <a:cubicBezTo>
                  <a:pt x="10676432" y="230686"/>
                  <a:pt x="10676432" y="230686"/>
                  <a:pt x="10676432" y="230686"/>
                </a:cubicBezTo>
                <a:cubicBezTo>
                  <a:pt x="10673153" y="238203"/>
                  <a:pt x="10673153" y="238203"/>
                  <a:pt x="10673153" y="238203"/>
                </a:cubicBezTo>
                <a:cubicBezTo>
                  <a:pt x="10669852" y="245742"/>
                  <a:pt x="10669852" y="245742"/>
                  <a:pt x="10669852" y="245742"/>
                </a:cubicBezTo>
                <a:cubicBezTo>
                  <a:pt x="10667019" y="253281"/>
                  <a:pt x="10667019" y="253281"/>
                  <a:pt x="10667019" y="253281"/>
                </a:cubicBezTo>
                <a:cubicBezTo>
                  <a:pt x="10663718" y="261288"/>
                  <a:pt x="10663718" y="261288"/>
                  <a:pt x="10663718" y="261288"/>
                </a:cubicBezTo>
                <a:cubicBezTo>
                  <a:pt x="10660439" y="268827"/>
                  <a:pt x="10660439" y="268827"/>
                  <a:pt x="10660439" y="268827"/>
                </a:cubicBezTo>
                <a:cubicBezTo>
                  <a:pt x="10653390" y="263162"/>
                  <a:pt x="10653390" y="263162"/>
                  <a:pt x="10653390" y="263162"/>
                </a:cubicBezTo>
                <a:cubicBezTo>
                  <a:pt x="10645851" y="257987"/>
                  <a:pt x="10645851" y="257987"/>
                  <a:pt x="10645851" y="257987"/>
                </a:cubicBezTo>
                <a:cubicBezTo>
                  <a:pt x="10638312" y="252812"/>
                  <a:pt x="10638312" y="252812"/>
                  <a:pt x="10638312" y="252812"/>
                </a:cubicBezTo>
                <a:cubicBezTo>
                  <a:pt x="10630794" y="247169"/>
                  <a:pt x="10630794" y="247169"/>
                  <a:pt x="10630794" y="247169"/>
                </a:cubicBezTo>
                <a:cubicBezTo>
                  <a:pt x="10623256" y="241973"/>
                  <a:pt x="10623256" y="241973"/>
                  <a:pt x="10623256" y="241973"/>
                </a:cubicBezTo>
                <a:cubicBezTo>
                  <a:pt x="10615717" y="236819"/>
                  <a:pt x="10615717" y="236819"/>
                  <a:pt x="10615717" y="236819"/>
                </a:cubicBezTo>
                <a:cubicBezTo>
                  <a:pt x="10608668" y="231155"/>
                  <a:pt x="10608668" y="231155"/>
                  <a:pt x="10608668" y="231155"/>
                </a:cubicBezTo>
                <a:cubicBezTo>
                  <a:pt x="10604899" y="228567"/>
                  <a:pt x="10603014" y="227273"/>
                  <a:pt x="10602071" y="226627"/>
                </a:cubicBezTo>
                <a:lnTo>
                  <a:pt x="10601134" y="225983"/>
                </a:lnTo>
                <a:lnTo>
                  <a:pt x="10609776" y="223505"/>
                </a:lnTo>
                <a:cubicBezTo>
                  <a:pt x="10611011" y="223151"/>
                  <a:pt x="10611011" y="223151"/>
                  <a:pt x="10611011" y="223151"/>
                </a:cubicBezTo>
                <a:cubicBezTo>
                  <a:pt x="10620893" y="220340"/>
                  <a:pt x="10620893" y="220340"/>
                  <a:pt x="10620893" y="220340"/>
                </a:cubicBezTo>
                <a:cubicBezTo>
                  <a:pt x="10631264" y="217508"/>
                  <a:pt x="10631264" y="217508"/>
                  <a:pt x="10631264" y="217508"/>
                </a:cubicBezTo>
                <a:cubicBezTo>
                  <a:pt x="10641145" y="214697"/>
                  <a:pt x="10641145" y="214697"/>
                  <a:pt x="10641145" y="214697"/>
                </a:cubicBezTo>
                <a:cubicBezTo>
                  <a:pt x="10651027" y="211865"/>
                  <a:pt x="10651027" y="211865"/>
                  <a:pt x="10651027" y="211865"/>
                </a:cubicBezTo>
                <a:cubicBezTo>
                  <a:pt x="10661377" y="209032"/>
                  <a:pt x="10661377" y="209032"/>
                  <a:pt x="10661377" y="209032"/>
                </a:cubicBezTo>
                <a:cubicBezTo>
                  <a:pt x="10671258" y="206200"/>
                  <a:pt x="10671258" y="206200"/>
                  <a:pt x="10671258" y="206200"/>
                </a:cubicBezTo>
                <a:cubicBezTo>
                  <a:pt x="10676443" y="204560"/>
                  <a:pt x="10679036" y="203740"/>
                  <a:pt x="10680333" y="203330"/>
                </a:cubicBezTo>
                <a:close/>
                <a:moveTo>
                  <a:pt x="10762555" y="202920"/>
                </a:moveTo>
                <a:cubicBezTo>
                  <a:pt x="10769157" y="208095"/>
                  <a:pt x="10769157" y="208095"/>
                  <a:pt x="10769157" y="208095"/>
                </a:cubicBezTo>
                <a:cubicBezTo>
                  <a:pt x="10775737" y="212802"/>
                  <a:pt x="10775737" y="212802"/>
                  <a:pt x="10775737" y="212802"/>
                </a:cubicBezTo>
                <a:cubicBezTo>
                  <a:pt x="10782339" y="217976"/>
                  <a:pt x="10782339" y="217976"/>
                  <a:pt x="10782339" y="217976"/>
                </a:cubicBezTo>
                <a:cubicBezTo>
                  <a:pt x="10788920" y="223151"/>
                  <a:pt x="10788920" y="223151"/>
                  <a:pt x="10788920" y="223151"/>
                </a:cubicBezTo>
                <a:cubicBezTo>
                  <a:pt x="10795053" y="228326"/>
                  <a:pt x="10795053" y="228326"/>
                  <a:pt x="10795053" y="228326"/>
                </a:cubicBezTo>
                <a:cubicBezTo>
                  <a:pt x="10801633" y="233522"/>
                  <a:pt x="10801633" y="233522"/>
                  <a:pt x="10801633" y="233522"/>
                </a:cubicBezTo>
                <a:cubicBezTo>
                  <a:pt x="10808214" y="238697"/>
                  <a:pt x="10808214" y="238697"/>
                  <a:pt x="10808214" y="238697"/>
                </a:cubicBezTo>
                <a:cubicBezTo>
                  <a:pt x="10811515" y="241284"/>
                  <a:pt x="10813166" y="242578"/>
                  <a:pt x="10813991" y="243225"/>
                </a:cubicBezTo>
                <a:lnTo>
                  <a:pt x="10814812" y="243868"/>
                </a:lnTo>
                <a:lnTo>
                  <a:pt x="10808213" y="244337"/>
                </a:lnTo>
                <a:cubicBezTo>
                  <a:pt x="10801164" y="244805"/>
                  <a:pt x="10801164" y="244805"/>
                  <a:pt x="10801164" y="244805"/>
                </a:cubicBezTo>
                <a:cubicBezTo>
                  <a:pt x="10794583" y="245742"/>
                  <a:pt x="10794583" y="245742"/>
                  <a:pt x="10794583" y="245742"/>
                </a:cubicBezTo>
                <a:cubicBezTo>
                  <a:pt x="10787982" y="246232"/>
                  <a:pt x="10787982" y="246232"/>
                  <a:pt x="10787982" y="246232"/>
                </a:cubicBezTo>
                <a:cubicBezTo>
                  <a:pt x="10780911" y="246700"/>
                  <a:pt x="10780911" y="246700"/>
                  <a:pt x="10780911" y="246700"/>
                </a:cubicBezTo>
                <a:cubicBezTo>
                  <a:pt x="10774331" y="247637"/>
                  <a:pt x="10774331" y="247637"/>
                  <a:pt x="10774331" y="247637"/>
                </a:cubicBezTo>
                <a:cubicBezTo>
                  <a:pt x="10767260" y="248106"/>
                  <a:pt x="10767260" y="248106"/>
                  <a:pt x="10767260" y="248106"/>
                </a:cubicBezTo>
                <a:cubicBezTo>
                  <a:pt x="10760680" y="248574"/>
                  <a:pt x="10760680" y="248574"/>
                  <a:pt x="10760680" y="248574"/>
                </a:cubicBezTo>
                <a:cubicBezTo>
                  <a:pt x="10760680" y="248106"/>
                  <a:pt x="10760211" y="247637"/>
                  <a:pt x="10760211" y="247169"/>
                </a:cubicBezTo>
                <a:cubicBezTo>
                  <a:pt x="10760211" y="247169"/>
                  <a:pt x="10759743" y="246700"/>
                  <a:pt x="10759743" y="246232"/>
                </a:cubicBezTo>
                <a:cubicBezTo>
                  <a:pt x="10759743" y="245742"/>
                  <a:pt x="10759274" y="245274"/>
                  <a:pt x="10759274" y="245274"/>
                </a:cubicBezTo>
                <a:cubicBezTo>
                  <a:pt x="10758806" y="244805"/>
                  <a:pt x="10758806" y="244337"/>
                  <a:pt x="10758316" y="243868"/>
                </a:cubicBezTo>
                <a:cubicBezTo>
                  <a:pt x="10757847" y="243868"/>
                  <a:pt x="10757847" y="243400"/>
                  <a:pt x="10757379" y="242931"/>
                </a:cubicBezTo>
                <a:cubicBezTo>
                  <a:pt x="10756910" y="242931"/>
                  <a:pt x="10756910" y="242463"/>
                  <a:pt x="10756442" y="242463"/>
                </a:cubicBezTo>
                <a:cubicBezTo>
                  <a:pt x="10755973" y="241973"/>
                  <a:pt x="10755505" y="241973"/>
                  <a:pt x="10755036" y="241504"/>
                </a:cubicBezTo>
                <a:lnTo>
                  <a:pt x="10754080" y="241037"/>
                </a:lnTo>
                <a:lnTo>
                  <a:pt x="10755037" y="236333"/>
                </a:lnTo>
                <a:cubicBezTo>
                  <a:pt x="10755974" y="231627"/>
                  <a:pt x="10755974" y="231627"/>
                  <a:pt x="10755974" y="231627"/>
                </a:cubicBezTo>
                <a:cubicBezTo>
                  <a:pt x="10757380" y="226452"/>
                  <a:pt x="10757380" y="226452"/>
                  <a:pt x="10757380" y="226452"/>
                </a:cubicBezTo>
                <a:cubicBezTo>
                  <a:pt x="10758317" y="221746"/>
                  <a:pt x="10758317" y="221746"/>
                  <a:pt x="10758317" y="221746"/>
                </a:cubicBezTo>
                <a:cubicBezTo>
                  <a:pt x="10759275" y="217039"/>
                  <a:pt x="10759275" y="217039"/>
                  <a:pt x="10759275" y="217039"/>
                </a:cubicBezTo>
                <a:cubicBezTo>
                  <a:pt x="10760212" y="212333"/>
                  <a:pt x="10760212" y="212333"/>
                  <a:pt x="10760212" y="212333"/>
                </a:cubicBezTo>
                <a:cubicBezTo>
                  <a:pt x="10761618" y="207627"/>
                  <a:pt x="10761618" y="207627"/>
                  <a:pt x="10761618" y="207627"/>
                </a:cubicBezTo>
                <a:cubicBezTo>
                  <a:pt x="10762555" y="202920"/>
                  <a:pt x="10762555" y="202920"/>
                  <a:pt x="10762555" y="202920"/>
                </a:cubicBezTo>
                <a:close/>
                <a:moveTo>
                  <a:pt x="10701839" y="200557"/>
                </a:moveTo>
                <a:cubicBezTo>
                  <a:pt x="10709357" y="200557"/>
                  <a:pt x="10709357" y="200557"/>
                  <a:pt x="10709357" y="200557"/>
                </a:cubicBezTo>
                <a:cubicBezTo>
                  <a:pt x="10716427" y="200557"/>
                  <a:pt x="10716427" y="200557"/>
                  <a:pt x="10716427" y="200557"/>
                </a:cubicBezTo>
                <a:cubicBezTo>
                  <a:pt x="10723498" y="201046"/>
                  <a:pt x="10723498" y="201046"/>
                  <a:pt x="10723498" y="201046"/>
                </a:cubicBezTo>
                <a:cubicBezTo>
                  <a:pt x="10730568" y="201046"/>
                  <a:pt x="10730568" y="201046"/>
                  <a:pt x="10730568" y="201046"/>
                </a:cubicBezTo>
                <a:cubicBezTo>
                  <a:pt x="10738086" y="201046"/>
                  <a:pt x="10738086" y="201046"/>
                  <a:pt x="10738086" y="201046"/>
                </a:cubicBezTo>
                <a:cubicBezTo>
                  <a:pt x="10745135" y="201046"/>
                  <a:pt x="10745135" y="201046"/>
                  <a:pt x="10745135" y="201046"/>
                </a:cubicBezTo>
                <a:cubicBezTo>
                  <a:pt x="10752205" y="201515"/>
                  <a:pt x="10752205" y="201515"/>
                  <a:pt x="10752205" y="201515"/>
                </a:cubicBezTo>
                <a:lnTo>
                  <a:pt x="10759273" y="201515"/>
                </a:lnTo>
                <a:lnTo>
                  <a:pt x="10758316" y="206196"/>
                </a:lnTo>
                <a:cubicBezTo>
                  <a:pt x="10757379" y="211392"/>
                  <a:pt x="10757379" y="211392"/>
                  <a:pt x="10757379" y="211392"/>
                </a:cubicBezTo>
                <a:cubicBezTo>
                  <a:pt x="10756442" y="216098"/>
                  <a:pt x="10756442" y="216098"/>
                  <a:pt x="10756442" y="216098"/>
                </a:cubicBezTo>
                <a:cubicBezTo>
                  <a:pt x="10755036" y="220805"/>
                  <a:pt x="10755036" y="220805"/>
                  <a:pt x="10755036" y="220805"/>
                </a:cubicBezTo>
                <a:cubicBezTo>
                  <a:pt x="10754078" y="225980"/>
                  <a:pt x="10754078" y="225980"/>
                  <a:pt x="10754078" y="225980"/>
                </a:cubicBezTo>
                <a:cubicBezTo>
                  <a:pt x="10753162" y="230686"/>
                  <a:pt x="10753162" y="230686"/>
                  <a:pt x="10753162" y="230686"/>
                </a:cubicBezTo>
                <a:cubicBezTo>
                  <a:pt x="10751735" y="235392"/>
                  <a:pt x="10751735" y="235392"/>
                  <a:pt x="10751735" y="235392"/>
                </a:cubicBezTo>
                <a:cubicBezTo>
                  <a:pt x="10750777" y="240099"/>
                  <a:pt x="10750777" y="240099"/>
                  <a:pt x="10750777" y="240099"/>
                </a:cubicBezTo>
                <a:cubicBezTo>
                  <a:pt x="10750330" y="240099"/>
                  <a:pt x="10750330" y="240099"/>
                  <a:pt x="10750330" y="240099"/>
                </a:cubicBezTo>
                <a:cubicBezTo>
                  <a:pt x="10749861" y="240099"/>
                  <a:pt x="10749393" y="240099"/>
                  <a:pt x="10748903" y="240099"/>
                </a:cubicBezTo>
                <a:cubicBezTo>
                  <a:pt x="10748903" y="240099"/>
                  <a:pt x="10748435" y="240567"/>
                  <a:pt x="10747966" y="240567"/>
                </a:cubicBezTo>
                <a:cubicBezTo>
                  <a:pt x="10747966" y="240567"/>
                  <a:pt x="10747497" y="240567"/>
                  <a:pt x="10747029" y="240567"/>
                </a:cubicBezTo>
                <a:lnTo>
                  <a:pt x="10746560" y="241036"/>
                </a:lnTo>
                <a:cubicBezTo>
                  <a:pt x="10746092" y="241036"/>
                  <a:pt x="10745623" y="241036"/>
                  <a:pt x="10745623" y="241504"/>
                </a:cubicBezTo>
                <a:cubicBezTo>
                  <a:pt x="10745134" y="241504"/>
                  <a:pt x="10745134" y="241504"/>
                  <a:pt x="10744665" y="241973"/>
                </a:cubicBezTo>
                <a:cubicBezTo>
                  <a:pt x="10744197" y="241973"/>
                  <a:pt x="10744197" y="241973"/>
                  <a:pt x="10743728" y="242463"/>
                </a:cubicBezTo>
                <a:cubicBezTo>
                  <a:pt x="10743728" y="242463"/>
                  <a:pt x="10743260" y="242463"/>
                  <a:pt x="10743260" y="242931"/>
                </a:cubicBezTo>
                <a:cubicBezTo>
                  <a:pt x="10737616" y="238203"/>
                  <a:pt x="10737616" y="238203"/>
                  <a:pt x="10737616" y="238203"/>
                </a:cubicBezTo>
                <a:cubicBezTo>
                  <a:pt x="10732441" y="233050"/>
                  <a:pt x="10732441" y="233050"/>
                  <a:pt x="10732441" y="233050"/>
                </a:cubicBezTo>
                <a:cubicBezTo>
                  <a:pt x="10727266" y="228322"/>
                  <a:pt x="10727266" y="228322"/>
                  <a:pt x="10727266" y="228322"/>
                </a:cubicBezTo>
                <a:cubicBezTo>
                  <a:pt x="10721601" y="223637"/>
                  <a:pt x="10721601" y="223637"/>
                  <a:pt x="10721601" y="223637"/>
                </a:cubicBezTo>
                <a:cubicBezTo>
                  <a:pt x="10716426" y="218909"/>
                  <a:pt x="10716426" y="218909"/>
                  <a:pt x="10716426" y="218909"/>
                </a:cubicBezTo>
                <a:cubicBezTo>
                  <a:pt x="10711251" y="214224"/>
                  <a:pt x="10711251" y="214224"/>
                  <a:pt x="10711251" y="214224"/>
                </a:cubicBezTo>
                <a:cubicBezTo>
                  <a:pt x="10705608" y="209497"/>
                  <a:pt x="10705608" y="209497"/>
                  <a:pt x="10705608" y="209497"/>
                </a:cubicBezTo>
                <a:lnTo>
                  <a:pt x="10700436" y="204814"/>
                </a:lnTo>
                <a:lnTo>
                  <a:pt x="10700902" y="204326"/>
                </a:lnTo>
                <a:cubicBezTo>
                  <a:pt x="10700902" y="203858"/>
                  <a:pt x="10700902" y="203858"/>
                  <a:pt x="10700902" y="203389"/>
                </a:cubicBezTo>
                <a:cubicBezTo>
                  <a:pt x="10700902" y="203389"/>
                  <a:pt x="10701371" y="203389"/>
                  <a:pt x="10701371" y="202920"/>
                </a:cubicBezTo>
                <a:cubicBezTo>
                  <a:pt x="10701371" y="202920"/>
                  <a:pt x="10701371" y="202920"/>
                  <a:pt x="10701371" y="202452"/>
                </a:cubicBezTo>
                <a:cubicBezTo>
                  <a:pt x="10701371" y="202452"/>
                  <a:pt x="10701371" y="202452"/>
                  <a:pt x="10701839" y="201983"/>
                </a:cubicBezTo>
                <a:lnTo>
                  <a:pt x="10701839" y="201515"/>
                </a:lnTo>
                <a:lnTo>
                  <a:pt x="10701839" y="201046"/>
                </a:lnTo>
                <a:close/>
                <a:moveTo>
                  <a:pt x="11109908" y="199217"/>
                </a:moveTo>
                <a:lnTo>
                  <a:pt x="11109908" y="216894"/>
                </a:lnTo>
                <a:lnTo>
                  <a:pt x="11109908" y="235024"/>
                </a:lnTo>
                <a:lnTo>
                  <a:pt x="11109908" y="252742"/>
                </a:lnTo>
                <a:lnTo>
                  <a:pt x="11109908" y="270872"/>
                </a:lnTo>
                <a:lnTo>
                  <a:pt x="11109909" y="270872"/>
                </a:lnTo>
                <a:lnTo>
                  <a:pt x="11109909" y="270876"/>
                </a:lnTo>
                <a:lnTo>
                  <a:pt x="11119960" y="270876"/>
                </a:lnTo>
                <a:lnTo>
                  <a:pt x="11130011" y="270876"/>
                </a:lnTo>
                <a:lnTo>
                  <a:pt x="11139608" y="270876"/>
                </a:lnTo>
                <a:lnTo>
                  <a:pt x="11149618" y="270876"/>
                </a:lnTo>
                <a:lnTo>
                  <a:pt x="11149618" y="268491"/>
                </a:lnTo>
                <a:lnTo>
                  <a:pt x="11149618" y="266559"/>
                </a:lnTo>
                <a:lnTo>
                  <a:pt x="11149618" y="264175"/>
                </a:lnTo>
                <a:lnTo>
                  <a:pt x="11149618" y="261790"/>
                </a:lnTo>
                <a:lnTo>
                  <a:pt x="11149617" y="261790"/>
                </a:lnTo>
                <a:lnTo>
                  <a:pt x="11149617" y="261786"/>
                </a:lnTo>
                <a:lnTo>
                  <a:pt x="11141996" y="261786"/>
                </a:lnTo>
                <a:lnTo>
                  <a:pt x="11134829" y="261786"/>
                </a:lnTo>
                <a:lnTo>
                  <a:pt x="11127167" y="261786"/>
                </a:lnTo>
                <a:lnTo>
                  <a:pt x="11119507" y="261786"/>
                </a:lnTo>
                <a:lnTo>
                  <a:pt x="11119507" y="246045"/>
                </a:lnTo>
                <a:lnTo>
                  <a:pt x="11119507" y="230259"/>
                </a:lnTo>
                <a:lnTo>
                  <a:pt x="11119507" y="214514"/>
                </a:lnTo>
                <a:lnTo>
                  <a:pt x="11119507" y="199221"/>
                </a:lnTo>
                <a:lnTo>
                  <a:pt x="11119506" y="199221"/>
                </a:lnTo>
                <a:lnTo>
                  <a:pt x="11119506" y="199217"/>
                </a:lnTo>
                <a:lnTo>
                  <a:pt x="11117075" y="199217"/>
                </a:lnTo>
                <a:lnTo>
                  <a:pt x="11114686" y="199217"/>
                </a:lnTo>
                <a:lnTo>
                  <a:pt x="11112297" y="199217"/>
                </a:lnTo>
                <a:close/>
                <a:moveTo>
                  <a:pt x="11223351" y="199216"/>
                </a:moveTo>
                <a:cubicBezTo>
                  <a:pt x="11223351" y="199216"/>
                  <a:pt x="11223351" y="199216"/>
                  <a:pt x="11223351" y="216894"/>
                </a:cubicBezTo>
                <a:cubicBezTo>
                  <a:pt x="11223351" y="216894"/>
                  <a:pt x="11223351" y="216894"/>
                  <a:pt x="11223351" y="235023"/>
                </a:cubicBezTo>
                <a:cubicBezTo>
                  <a:pt x="11223351" y="235023"/>
                  <a:pt x="11223351" y="235023"/>
                  <a:pt x="11223351" y="252742"/>
                </a:cubicBezTo>
                <a:cubicBezTo>
                  <a:pt x="11223351" y="252742"/>
                  <a:pt x="11223351" y="252742"/>
                  <a:pt x="11223351" y="270871"/>
                </a:cubicBezTo>
                <a:lnTo>
                  <a:pt x="11223352" y="270871"/>
                </a:lnTo>
                <a:lnTo>
                  <a:pt x="11223352" y="270875"/>
                </a:lnTo>
                <a:lnTo>
                  <a:pt x="11230021" y="270875"/>
                </a:lnTo>
                <a:cubicBezTo>
                  <a:pt x="11230021" y="270875"/>
                  <a:pt x="11230021" y="270875"/>
                  <a:pt x="11236279" y="270875"/>
                </a:cubicBezTo>
                <a:cubicBezTo>
                  <a:pt x="11236279" y="270875"/>
                  <a:pt x="11236279" y="270875"/>
                  <a:pt x="11242948" y="270875"/>
                </a:cubicBezTo>
                <a:cubicBezTo>
                  <a:pt x="11242948" y="270875"/>
                  <a:pt x="11242948" y="270875"/>
                  <a:pt x="11249659" y="270875"/>
                </a:cubicBezTo>
                <a:cubicBezTo>
                  <a:pt x="11252993" y="270875"/>
                  <a:pt x="11256328" y="270382"/>
                  <a:pt x="11259210" y="269436"/>
                </a:cubicBezTo>
                <a:cubicBezTo>
                  <a:pt x="11261598" y="268491"/>
                  <a:pt x="11263985" y="267052"/>
                  <a:pt x="11265920" y="265120"/>
                </a:cubicBezTo>
                <a:cubicBezTo>
                  <a:pt x="11267814" y="263229"/>
                  <a:pt x="11269749" y="260844"/>
                  <a:pt x="11270696" y="258460"/>
                </a:cubicBezTo>
                <a:cubicBezTo>
                  <a:pt x="11271643" y="256075"/>
                  <a:pt x="11272137" y="252746"/>
                  <a:pt x="11272137" y="249374"/>
                </a:cubicBezTo>
                <a:cubicBezTo>
                  <a:pt x="11272137" y="247483"/>
                  <a:pt x="11271643" y="245551"/>
                  <a:pt x="11271643" y="244112"/>
                </a:cubicBezTo>
                <a:lnTo>
                  <a:pt x="11271642" y="244110"/>
                </a:lnTo>
                <a:lnTo>
                  <a:pt x="11271642" y="244108"/>
                </a:lnTo>
                <a:cubicBezTo>
                  <a:pt x="11271189" y="242217"/>
                  <a:pt x="11270201" y="240778"/>
                  <a:pt x="11269254" y="239340"/>
                </a:cubicBezTo>
                <a:cubicBezTo>
                  <a:pt x="11268801" y="238394"/>
                  <a:pt x="11267813" y="236955"/>
                  <a:pt x="11266372" y="236010"/>
                </a:cubicBezTo>
                <a:lnTo>
                  <a:pt x="11262094" y="233134"/>
                </a:lnTo>
                <a:lnTo>
                  <a:pt x="11265426" y="230752"/>
                </a:lnTo>
                <a:cubicBezTo>
                  <a:pt x="11265920" y="229806"/>
                  <a:pt x="11266867" y="228367"/>
                  <a:pt x="11267361" y="227422"/>
                </a:cubicBezTo>
                <a:cubicBezTo>
                  <a:pt x="11268308" y="225983"/>
                  <a:pt x="11268308" y="224544"/>
                  <a:pt x="11268802" y="223105"/>
                </a:cubicBezTo>
                <a:cubicBezTo>
                  <a:pt x="11269255" y="221666"/>
                  <a:pt x="11269255" y="220269"/>
                  <a:pt x="11269255" y="218336"/>
                </a:cubicBezTo>
                <a:cubicBezTo>
                  <a:pt x="11269255" y="215006"/>
                  <a:pt x="11268802" y="212129"/>
                  <a:pt x="11267814" y="209744"/>
                </a:cubicBezTo>
                <a:lnTo>
                  <a:pt x="11267814" y="209743"/>
                </a:lnTo>
                <a:lnTo>
                  <a:pt x="11267813" y="209740"/>
                </a:lnTo>
                <a:cubicBezTo>
                  <a:pt x="11266866" y="207356"/>
                  <a:pt x="11265425" y="205424"/>
                  <a:pt x="11263532" y="203985"/>
                </a:cubicBezTo>
                <a:cubicBezTo>
                  <a:pt x="11261597" y="202094"/>
                  <a:pt x="11259209" y="201148"/>
                  <a:pt x="11256327" y="200162"/>
                </a:cubicBezTo>
                <a:cubicBezTo>
                  <a:pt x="11253939" y="199216"/>
                  <a:pt x="11250605" y="199216"/>
                  <a:pt x="11246776" y="199216"/>
                </a:cubicBezTo>
                <a:cubicBezTo>
                  <a:pt x="11246776" y="199216"/>
                  <a:pt x="11246776" y="199216"/>
                  <a:pt x="11241054" y="199216"/>
                </a:cubicBezTo>
                <a:cubicBezTo>
                  <a:pt x="11241054" y="199216"/>
                  <a:pt x="11241054" y="199216"/>
                  <a:pt x="11235290" y="199216"/>
                </a:cubicBezTo>
                <a:cubicBezTo>
                  <a:pt x="11235290" y="199216"/>
                  <a:pt x="11235290" y="199216"/>
                  <a:pt x="11229073" y="199216"/>
                </a:cubicBezTo>
                <a:cubicBezTo>
                  <a:pt x="11229073" y="199216"/>
                  <a:pt x="11229073" y="199216"/>
                  <a:pt x="11223351" y="199216"/>
                </a:cubicBezTo>
                <a:close/>
                <a:moveTo>
                  <a:pt x="11302240" y="199216"/>
                </a:moveTo>
                <a:lnTo>
                  <a:pt x="11296486" y="216893"/>
                </a:lnTo>
                <a:lnTo>
                  <a:pt x="11291225" y="235023"/>
                </a:lnTo>
                <a:lnTo>
                  <a:pt x="11285513" y="252741"/>
                </a:lnTo>
                <a:lnTo>
                  <a:pt x="11279800" y="270871"/>
                </a:lnTo>
                <a:lnTo>
                  <a:pt x="11279802" y="270871"/>
                </a:lnTo>
                <a:lnTo>
                  <a:pt x="11279801" y="270875"/>
                </a:lnTo>
                <a:lnTo>
                  <a:pt x="11282185" y="270875"/>
                </a:lnTo>
                <a:lnTo>
                  <a:pt x="11284568" y="270875"/>
                </a:lnTo>
                <a:lnTo>
                  <a:pt x="11286952" y="270875"/>
                </a:lnTo>
                <a:lnTo>
                  <a:pt x="11289336" y="270875"/>
                </a:lnTo>
                <a:lnTo>
                  <a:pt x="11291226" y="265120"/>
                </a:lnTo>
                <a:lnTo>
                  <a:pt x="11293158" y="258912"/>
                </a:lnTo>
                <a:lnTo>
                  <a:pt x="11295049" y="253198"/>
                </a:lnTo>
                <a:lnTo>
                  <a:pt x="11296980" y="246990"/>
                </a:lnTo>
                <a:lnTo>
                  <a:pt x="11303186" y="246990"/>
                </a:lnTo>
                <a:lnTo>
                  <a:pt x="11309392" y="246990"/>
                </a:lnTo>
                <a:lnTo>
                  <a:pt x="11316091" y="246990"/>
                </a:lnTo>
                <a:lnTo>
                  <a:pt x="11322297" y="246990"/>
                </a:lnTo>
                <a:lnTo>
                  <a:pt x="11324187" y="253198"/>
                </a:lnTo>
                <a:lnTo>
                  <a:pt x="11326119" y="258912"/>
                </a:lnTo>
                <a:lnTo>
                  <a:pt x="11328009" y="265120"/>
                </a:lnTo>
                <a:lnTo>
                  <a:pt x="11329447" y="270871"/>
                </a:lnTo>
                <a:lnTo>
                  <a:pt x="11329448" y="270875"/>
                </a:lnTo>
                <a:lnTo>
                  <a:pt x="11331832" y="270875"/>
                </a:lnTo>
                <a:lnTo>
                  <a:pt x="11334708" y="270875"/>
                </a:lnTo>
                <a:lnTo>
                  <a:pt x="11337092" y="270875"/>
                </a:lnTo>
                <a:lnTo>
                  <a:pt x="11339476" y="270875"/>
                </a:lnTo>
                <a:lnTo>
                  <a:pt x="11339475" y="270871"/>
                </a:lnTo>
                <a:lnTo>
                  <a:pt x="11333721" y="252741"/>
                </a:lnTo>
                <a:lnTo>
                  <a:pt x="11328008" y="235023"/>
                </a:lnTo>
                <a:lnTo>
                  <a:pt x="11322296" y="216893"/>
                </a:lnTo>
                <a:lnTo>
                  <a:pt x="11317035" y="199216"/>
                </a:lnTo>
                <a:lnTo>
                  <a:pt x="11313213" y="199216"/>
                </a:lnTo>
                <a:lnTo>
                  <a:pt x="11309391" y="199216"/>
                </a:lnTo>
                <a:lnTo>
                  <a:pt x="11306062" y="199216"/>
                </a:lnTo>
                <a:close/>
                <a:moveTo>
                  <a:pt x="11351496" y="199216"/>
                </a:moveTo>
                <a:lnTo>
                  <a:pt x="11351496" y="216893"/>
                </a:lnTo>
                <a:lnTo>
                  <a:pt x="11351496" y="235023"/>
                </a:lnTo>
                <a:lnTo>
                  <a:pt x="11351496" y="252741"/>
                </a:lnTo>
                <a:lnTo>
                  <a:pt x="11351496" y="270871"/>
                </a:lnTo>
                <a:lnTo>
                  <a:pt x="11351497" y="270871"/>
                </a:lnTo>
                <a:lnTo>
                  <a:pt x="11351497" y="270875"/>
                </a:lnTo>
                <a:lnTo>
                  <a:pt x="11361072" y="270875"/>
                </a:lnTo>
                <a:lnTo>
                  <a:pt x="11371100" y="270875"/>
                </a:lnTo>
                <a:lnTo>
                  <a:pt x="11381128" y="270875"/>
                </a:lnTo>
                <a:lnTo>
                  <a:pt x="11390662" y="270875"/>
                </a:lnTo>
                <a:lnTo>
                  <a:pt x="11390662" y="268490"/>
                </a:lnTo>
                <a:lnTo>
                  <a:pt x="11390662" y="266558"/>
                </a:lnTo>
                <a:lnTo>
                  <a:pt x="11390662" y="264174"/>
                </a:lnTo>
                <a:lnTo>
                  <a:pt x="11390662" y="261790"/>
                </a:lnTo>
                <a:lnTo>
                  <a:pt x="11390661" y="261790"/>
                </a:lnTo>
                <a:lnTo>
                  <a:pt x="11390661" y="261786"/>
                </a:lnTo>
                <a:lnTo>
                  <a:pt x="11383510" y="261786"/>
                </a:lnTo>
                <a:lnTo>
                  <a:pt x="11375866" y="261786"/>
                </a:lnTo>
                <a:lnTo>
                  <a:pt x="11368222" y="261786"/>
                </a:lnTo>
                <a:lnTo>
                  <a:pt x="11360579" y="261786"/>
                </a:lnTo>
                <a:lnTo>
                  <a:pt x="11360579" y="246044"/>
                </a:lnTo>
                <a:lnTo>
                  <a:pt x="11360579" y="230258"/>
                </a:lnTo>
                <a:lnTo>
                  <a:pt x="11360579" y="214513"/>
                </a:lnTo>
                <a:lnTo>
                  <a:pt x="11360579" y="199220"/>
                </a:lnTo>
                <a:lnTo>
                  <a:pt x="11360578" y="199220"/>
                </a:lnTo>
                <a:lnTo>
                  <a:pt x="11360578" y="199216"/>
                </a:lnTo>
                <a:lnTo>
                  <a:pt x="11358195" y="199216"/>
                </a:lnTo>
                <a:lnTo>
                  <a:pt x="11356263" y="199216"/>
                </a:lnTo>
                <a:lnTo>
                  <a:pt x="11353880" y="199216"/>
                </a:lnTo>
                <a:close/>
                <a:moveTo>
                  <a:pt x="11069360" y="197764"/>
                </a:moveTo>
                <a:cubicBezTo>
                  <a:pt x="11065039" y="197764"/>
                  <a:pt x="11061211" y="198257"/>
                  <a:pt x="11057878" y="199203"/>
                </a:cubicBezTo>
                <a:cubicBezTo>
                  <a:pt x="11054544" y="200149"/>
                  <a:pt x="11051663" y="202082"/>
                  <a:pt x="11049276" y="204467"/>
                </a:cubicBezTo>
                <a:cubicBezTo>
                  <a:pt x="11047342" y="206359"/>
                  <a:pt x="11045449" y="209238"/>
                  <a:pt x="11044461" y="212610"/>
                </a:cubicBezTo>
                <a:cubicBezTo>
                  <a:pt x="11043062" y="215941"/>
                  <a:pt x="11042568" y="220259"/>
                  <a:pt x="11042568" y="224536"/>
                </a:cubicBezTo>
                <a:lnTo>
                  <a:pt x="11042568" y="229800"/>
                </a:lnTo>
                <a:cubicBezTo>
                  <a:pt x="11042568" y="229800"/>
                  <a:pt x="11042568" y="229800"/>
                  <a:pt x="11042568" y="234570"/>
                </a:cubicBezTo>
                <a:cubicBezTo>
                  <a:pt x="11042568" y="234570"/>
                  <a:pt x="11042568" y="234570"/>
                  <a:pt x="11042568" y="239834"/>
                </a:cubicBezTo>
                <a:cubicBezTo>
                  <a:pt x="11042568" y="239834"/>
                  <a:pt x="11042568" y="239834"/>
                  <a:pt x="11042568" y="245098"/>
                </a:cubicBezTo>
                <a:cubicBezTo>
                  <a:pt x="11042568" y="249375"/>
                  <a:pt x="11043062" y="253693"/>
                  <a:pt x="11044461" y="257024"/>
                </a:cubicBezTo>
                <a:lnTo>
                  <a:pt x="11044462" y="257026"/>
                </a:lnTo>
                <a:lnTo>
                  <a:pt x="11044462" y="257028"/>
                </a:lnTo>
                <a:cubicBezTo>
                  <a:pt x="11045450" y="260360"/>
                  <a:pt x="11046890" y="263238"/>
                  <a:pt x="11049277" y="265623"/>
                </a:cubicBezTo>
                <a:cubicBezTo>
                  <a:pt x="11051664" y="267515"/>
                  <a:pt x="11054051" y="269448"/>
                  <a:pt x="11057385" y="270887"/>
                </a:cubicBezTo>
                <a:cubicBezTo>
                  <a:pt x="11060760" y="271833"/>
                  <a:pt x="11064587" y="272327"/>
                  <a:pt x="11068867" y="272327"/>
                </a:cubicBezTo>
                <a:cubicBezTo>
                  <a:pt x="11073189" y="272327"/>
                  <a:pt x="11076975" y="271833"/>
                  <a:pt x="11080350" y="270887"/>
                </a:cubicBezTo>
                <a:cubicBezTo>
                  <a:pt x="11083683" y="269448"/>
                  <a:pt x="11086564" y="267515"/>
                  <a:pt x="11088457" y="265623"/>
                </a:cubicBezTo>
                <a:cubicBezTo>
                  <a:pt x="11090886" y="263238"/>
                  <a:pt x="11092285" y="260360"/>
                  <a:pt x="11093273" y="257028"/>
                </a:cubicBezTo>
                <a:cubicBezTo>
                  <a:pt x="11094713" y="253697"/>
                  <a:pt x="11095166" y="249379"/>
                  <a:pt x="11095166" y="245102"/>
                </a:cubicBezTo>
                <a:cubicBezTo>
                  <a:pt x="11095166" y="245102"/>
                  <a:pt x="11095166" y="245102"/>
                  <a:pt x="11095166" y="241278"/>
                </a:cubicBezTo>
                <a:cubicBezTo>
                  <a:pt x="11095166" y="241278"/>
                  <a:pt x="11095166" y="241278"/>
                  <a:pt x="11095166" y="237905"/>
                </a:cubicBezTo>
                <a:cubicBezTo>
                  <a:pt x="11095166" y="237905"/>
                  <a:pt x="11095166" y="237905"/>
                  <a:pt x="11095166" y="234081"/>
                </a:cubicBezTo>
                <a:cubicBezTo>
                  <a:pt x="11095166" y="234081"/>
                  <a:pt x="11095166" y="234081"/>
                  <a:pt x="11095166" y="230256"/>
                </a:cubicBezTo>
                <a:lnTo>
                  <a:pt x="11095165" y="230256"/>
                </a:lnTo>
                <a:lnTo>
                  <a:pt x="11095165" y="230252"/>
                </a:lnTo>
                <a:cubicBezTo>
                  <a:pt x="11095165" y="230252"/>
                  <a:pt x="11095165" y="230252"/>
                  <a:pt x="11088004" y="230252"/>
                </a:cubicBezTo>
                <a:cubicBezTo>
                  <a:pt x="11088004" y="230252"/>
                  <a:pt x="11088004" y="230252"/>
                  <a:pt x="11081295" y="230252"/>
                </a:cubicBezTo>
                <a:cubicBezTo>
                  <a:pt x="11081295" y="230252"/>
                  <a:pt x="11081295" y="230252"/>
                  <a:pt x="11074134" y="230252"/>
                </a:cubicBezTo>
                <a:cubicBezTo>
                  <a:pt x="11074134" y="230252"/>
                  <a:pt x="11074134" y="230252"/>
                  <a:pt x="11066973" y="230252"/>
                </a:cubicBezTo>
                <a:cubicBezTo>
                  <a:pt x="11066973" y="230252"/>
                  <a:pt x="11066973" y="230252"/>
                  <a:pt x="11066973" y="232638"/>
                </a:cubicBezTo>
                <a:cubicBezTo>
                  <a:pt x="11066973" y="232638"/>
                  <a:pt x="11066973" y="232638"/>
                  <a:pt x="11066973" y="234570"/>
                </a:cubicBezTo>
                <a:cubicBezTo>
                  <a:pt x="11066973" y="234570"/>
                  <a:pt x="11066973" y="234570"/>
                  <a:pt x="11066973" y="236956"/>
                </a:cubicBezTo>
                <a:cubicBezTo>
                  <a:pt x="11066973" y="236956"/>
                  <a:pt x="11066973" y="236956"/>
                  <a:pt x="11066973" y="238847"/>
                </a:cubicBezTo>
                <a:lnTo>
                  <a:pt x="11066974" y="238847"/>
                </a:lnTo>
                <a:lnTo>
                  <a:pt x="11066974" y="238851"/>
                </a:lnTo>
                <a:cubicBezTo>
                  <a:pt x="11066974" y="238851"/>
                  <a:pt x="11066974" y="238851"/>
                  <a:pt x="11071748" y="238851"/>
                </a:cubicBezTo>
                <a:cubicBezTo>
                  <a:pt x="11071748" y="238851"/>
                  <a:pt x="11071748" y="238851"/>
                  <a:pt x="11076028" y="238851"/>
                </a:cubicBezTo>
                <a:cubicBezTo>
                  <a:pt x="11076028" y="238851"/>
                  <a:pt x="11076028" y="238851"/>
                  <a:pt x="11080803" y="238851"/>
                </a:cubicBezTo>
                <a:lnTo>
                  <a:pt x="11085123" y="238851"/>
                </a:lnTo>
                <a:lnTo>
                  <a:pt x="11085123" y="240287"/>
                </a:lnTo>
                <a:cubicBezTo>
                  <a:pt x="11085123" y="240287"/>
                  <a:pt x="11085123" y="240287"/>
                  <a:pt x="11085123" y="242220"/>
                </a:cubicBezTo>
                <a:cubicBezTo>
                  <a:pt x="11085123" y="242220"/>
                  <a:pt x="11085123" y="242220"/>
                  <a:pt x="11085123" y="243659"/>
                </a:cubicBezTo>
                <a:cubicBezTo>
                  <a:pt x="11085123" y="243659"/>
                  <a:pt x="11085123" y="243659"/>
                  <a:pt x="11085123" y="245098"/>
                </a:cubicBezTo>
                <a:cubicBezTo>
                  <a:pt x="11085123" y="248429"/>
                  <a:pt x="11085123" y="250815"/>
                  <a:pt x="11084176" y="253200"/>
                </a:cubicBezTo>
                <a:cubicBezTo>
                  <a:pt x="11083682" y="255585"/>
                  <a:pt x="11082736" y="257518"/>
                  <a:pt x="11081295" y="258916"/>
                </a:cubicBezTo>
                <a:cubicBezTo>
                  <a:pt x="11080349" y="260849"/>
                  <a:pt x="11078415" y="261795"/>
                  <a:pt x="11076521" y="262288"/>
                </a:cubicBezTo>
                <a:cubicBezTo>
                  <a:pt x="11074134" y="263234"/>
                  <a:pt x="11071747" y="263687"/>
                  <a:pt x="11068866" y="263687"/>
                </a:cubicBezTo>
                <a:cubicBezTo>
                  <a:pt x="11066479" y="263687"/>
                  <a:pt x="11063599" y="263234"/>
                  <a:pt x="11061705" y="262288"/>
                </a:cubicBezTo>
                <a:cubicBezTo>
                  <a:pt x="11059771" y="261795"/>
                  <a:pt x="11057878" y="260849"/>
                  <a:pt x="11056437" y="258916"/>
                </a:cubicBezTo>
                <a:lnTo>
                  <a:pt x="11053105" y="253201"/>
                </a:lnTo>
                <a:lnTo>
                  <a:pt x="11052117" y="245102"/>
                </a:lnTo>
                <a:cubicBezTo>
                  <a:pt x="11052117" y="245102"/>
                  <a:pt x="11052117" y="245102"/>
                  <a:pt x="11052117" y="239838"/>
                </a:cubicBezTo>
                <a:cubicBezTo>
                  <a:pt x="11052117" y="239838"/>
                  <a:pt x="11052117" y="239838"/>
                  <a:pt x="11052117" y="234574"/>
                </a:cubicBezTo>
                <a:cubicBezTo>
                  <a:pt x="11052117" y="234574"/>
                  <a:pt x="11052117" y="234574"/>
                  <a:pt x="11052117" y="229804"/>
                </a:cubicBezTo>
                <a:cubicBezTo>
                  <a:pt x="11052117" y="229804"/>
                  <a:pt x="11052117" y="229804"/>
                  <a:pt x="11052117" y="224540"/>
                </a:cubicBezTo>
                <a:cubicBezTo>
                  <a:pt x="11052117" y="221209"/>
                  <a:pt x="11052611" y="218824"/>
                  <a:pt x="11053105" y="216438"/>
                </a:cubicBezTo>
                <a:cubicBezTo>
                  <a:pt x="11054051" y="214012"/>
                  <a:pt x="11054998" y="212120"/>
                  <a:pt x="11056438" y="210681"/>
                </a:cubicBezTo>
                <a:cubicBezTo>
                  <a:pt x="11057879" y="209242"/>
                  <a:pt x="11059772" y="207802"/>
                  <a:pt x="11061706" y="207350"/>
                </a:cubicBezTo>
                <a:cubicBezTo>
                  <a:pt x="11063600" y="206363"/>
                  <a:pt x="11066480" y="205911"/>
                  <a:pt x="11069361" y="205911"/>
                </a:cubicBezTo>
                <a:cubicBezTo>
                  <a:pt x="11071254" y="205911"/>
                  <a:pt x="11073641" y="206363"/>
                  <a:pt x="11075082" y="206856"/>
                </a:cubicBezTo>
                <a:cubicBezTo>
                  <a:pt x="11076975" y="207350"/>
                  <a:pt x="11078416" y="207802"/>
                  <a:pt x="11079856" y="208789"/>
                </a:cubicBezTo>
                <a:cubicBezTo>
                  <a:pt x="11081296" y="209735"/>
                  <a:pt x="11082243" y="211174"/>
                  <a:pt x="11083231" y="212614"/>
                </a:cubicBezTo>
                <a:cubicBezTo>
                  <a:pt x="11084177" y="214012"/>
                  <a:pt x="11085124" y="215451"/>
                  <a:pt x="11085618" y="217384"/>
                </a:cubicBezTo>
                <a:cubicBezTo>
                  <a:pt x="11085618" y="217384"/>
                  <a:pt x="11085618" y="217384"/>
                  <a:pt x="11087511" y="216438"/>
                </a:cubicBezTo>
                <a:cubicBezTo>
                  <a:pt x="11087511" y="216438"/>
                  <a:pt x="11087511" y="216438"/>
                  <a:pt x="11089898" y="215451"/>
                </a:cubicBezTo>
                <a:cubicBezTo>
                  <a:pt x="11089898" y="215451"/>
                  <a:pt x="11089898" y="215451"/>
                  <a:pt x="11092285" y="214999"/>
                </a:cubicBezTo>
                <a:cubicBezTo>
                  <a:pt x="11092285" y="214999"/>
                  <a:pt x="11092285" y="214999"/>
                  <a:pt x="11094219" y="214012"/>
                </a:cubicBezTo>
                <a:lnTo>
                  <a:pt x="11094217" y="214009"/>
                </a:lnTo>
                <a:lnTo>
                  <a:pt x="11094218" y="214008"/>
                </a:lnTo>
                <a:cubicBezTo>
                  <a:pt x="11093272" y="211170"/>
                  <a:pt x="11091831" y="208292"/>
                  <a:pt x="11090391" y="206359"/>
                </a:cubicBezTo>
                <a:cubicBezTo>
                  <a:pt x="11088950" y="204467"/>
                  <a:pt x="11087057" y="202534"/>
                  <a:pt x="11084629" y="201136"/>
                </a:cubicBezTo>
                <a:cubicBezTo>
                  <a:pt x="11082736" y="200149"/>
                  <a:pt x="11080349" y="199203"/>
                  <a:pt x="11077962" y="198257"/>
                </a:cubicBezTo>
                <a:cubicBezTo>
                  <a:pt x="11075081" y="197764"/>
                  <a:pt x="11072200" y="197764"/>
                  <a:pt x="11069360" y="197764"/>
                </a:cubicBezTo>
                <a:close/>
                <a:moveTo>
                  <a:pt x="11181765" y="197219"/>
                </a:moveTo>
                <a:cubicBezTo>
                  <a:pt x="11177444" y="197219"/>
                  <a:pt x="11173658" y="198166"/>
                  <a:pt x="11170283" y="199113"/>
                </a:cubicBezTo>
                <a:cubicBezTo>
                  <a:pt x="11166949" y="200554"/>
                  <a:pt x="11164069" y="201996"/>
                  <a:pt x="11162175" y="204384"/>
                </a:cubicBezTo>
                <a:cubicBezTo>
                  <a:pt x="11159788" y="206772"/>
                  <a:pt x="11157854" y="209654"/>
                  <a:pt x="11156907" y="212536"/>
                </a:cubicBezTo>
                <a:cubicBezTo>
                  <a:pt x="11155961" y="215872"/>
                  <a:pt x="11155467" y="219701"/>
                  <a:pt x="11155467" y="223983"/>
                </a:cubicBezTo>
                <a:lnTo>
                  <a:pt x="11155467" y="229254"/>
                </a:lnTo>
                <a:cubicBezTo>
                  <a:pt x="11155467" y="229254"/>
                  <a:pt x="11155467" y="229254"/>
                  <a:pt x="11155467" y="234524"/>
                </a:cubicBezTo>
                <a:cubicBezTo>
                  <a:pt x="11155467" y="234524"/>
                  <a:pt x="11155467" y="234524"/>
                  <a:pt x="11155467" y="239795"/>
                </a:cubicBezTo>
                <a:cubicBezTo>
                  <a:pt x="11155467" y="239795"/>
                  <a:pt x="11155467" y="239795"/>
                  <a:pt x="11155467" y="245065"/>
                </a:cubicBezTo>
                <a:cubicBezTo>
                  <a:pt x="11155467" y="250294"/>
                  <a:pt x="11156414" y="254618"/>
                  <a:pt x="11157854" y="258447"/>
                </a:cubicBezTo>
                <a:lnTo>
                  <a:pt x="11157854" y="258448"/>
                </a:lnTo>
                <a:lnTo>
                  <a:pt x="11157855" y="258451"/>
                </a:lnTo>
                <a:cubicBezTo>
                  <a:pt x="11159295" y="261786"/>
                  <a:pt x="11161189" y="264668"/>
                  <a:pt x="11163617" y="266563"/>
                </a:cubicBezTo>
                <a:cubicBezTo>
                  <a:pt x="11166457" y="268951"/>
                  <a:pt x="11169337" y="270392"/>
                  <a:pt x="11172218" y="271339"/>
                </a:cubicBezTo>
                <a:cubicBezTo>
                  <a:pt x="11175552" y="271833"/>
                  <a:pt x="11178886" y="272327"/>
                  <a:pt x="11181766" y="272327"/>
                </a:cubicBezTo>
                <a:cubicBezTo>
                  <a:pt x="11185100" y="272327"/>
                  <a:pt x="11188475" y="271833"/>
                  <a:pt x="11191315" y="271339"/>
                </a:cubicBezTo>
                <a:cubicBezTo>
                  <a:pt x="11194195" y="270392"/>
                  <a:pt x="11197076" y="268951"/>
                  <a:pt x="11199957" y="266563"/>
                </a:cubicBezTo>
                <a:cubicBezTo>
                  <a:pt x="11202344" y="264668"/>
                  <a:pt x="11204237" y="261786"/>
                  <a:pt x="11205678" y="258451"/>
                </a:cubicBezTo>
                <a:cubicBezTo>
                  <a:pt x="11207571" y="254622"/>
                  <a:pt x="11208065" y="250298"/>
                  <a:pt x="11208065" y="245069"/>
                </a:cubicBezTo>
                <a:cubicBezTo>
                  <a:pt x="11208065" y="245069"/>
                  <a:pt x="11208065" y="245069"/>
                  <a:pt x="11208065" y="239799"/>
                </a:cubicBezTo>
                <a:cubicBezTo>
                  <a:pt x="11208065" y="239799"/>
                  <a:pt x="11208065" y="239799"/>
                  <a:pt x="11208065" y="234528"/>
                </a:cubicBezTo>
                <a:cubicBezTo>
                  <a:pt x="11208065" y="234528"/>
                  <a:pt x="11208065" y="234528"/>
                  <a:pt x="11208065" y="229258"/>
                </a:cubicBezTo>
                <a:cubicBezTo>
                  <a:pt x="11208065" y="229258"/>
                  <a:pt x="11208065" y="229258"/>
                  <a:pt x="11208065" y="223987"/>
                </a:cubicBezTo>
                <a:cubicBezTo>
                  <a:pt x="11208065" y="219705"/>
                  <a:pt x="11207571" y="215876"/>
                  <a:pt x="11206624" y="212540"/>
                </a:cubicBezTo>
                <a:lnTo>
                  <a:pt x="11206623" y="212538"/>
                </a:lnTo>
                <a:lnTo>
                  <a:pt x="11206623" y="212536"/>
                </a:lnTo>
                <a:cubicBezTo>
                  <a:pt x="11205677" y="209654"/>
                  <a:pt x="11203784" y="206772"/>
                  <a:pt x="11201849" y="204384"/>
                </a:cubicBezTo>
                <a:cubicBezTo>
                  <a:pt x="11199462" y="201996"/>
                  <a:pt x="11196581" y="200554"/>
                  <a:pt x="11193248" y="199113"/>
                </a:cubicBezTo>
                <a:cubicBezTo>
                  <a:pt x="11189873" y="198166"/>
                  <a:pt x="11186046" y="197219"/>
                  <a:pt x="11181765" y="197219"/>
                </a:cubicBezTo>
                <a:close/>
                <a:moveTo>
                  <a:pt x="10805382" y="193508"/>
                </a:moveTo>
                <a:lnTo>
                  <a:pt x="10812817" y="199265"/>
                </a:lnTo>
                <a:cubicBezTo>
                  <a:pt x="10813879" y="200088"/>
                  <a:pt x="10813879" y="200088"/>
                  <a:pt x="10813879" y="200088"/>
                </a:cubicBezTo>
                <a:cubicBezTo>
                  <a:pt x="10821865" y="207158"/>
                  <a:pt x="10821865" y="207158"/>
                  <a:pt x="10821865" y="207158"/>
                </a:cubicBezTo>
                <a:cubicBezTo>
                  <a:pt x="10830341" y="213739"/>
                  <a:pt x="10830341" y="213739"/>
                  <a:pt x="10830341" y="213739"/>
                </a:cubicBezTo>
                <a:cubicBezTo>
                  <a:pt x="10838348" y="220340"/>
                  <a:pt x="10838348" y="220340"/>
                  <a:pt x="10838348" y="220340"/>
                </a:cubicBezTo>
                <a:cubicBezTo>
                  <a:pt x="10846824" y="227410"/>
                  <a:pt x="10846824" y="227410"/>
                  <a:pt x="10846824" y="227410"/>
                </a:cubicBezTo>
                <a:cubicBezTo>
                  <a:pt x="10855300" y="233991"/>
                  <a:pt x="10855300" y="233991"/>
                  <a:pt x="10855300" y="233991"/>
                </a:cubicBezTo>
                <a:cubicBezTo>
                  <a:pt x="10863286" y="241040"/>
                  <a:pt x="10863286" y="241040"/>
                  <a:pt x="10863286" y="241040"/>
                </a:cubicBezTo>
                <a:lnTo>
                  <a:pt x="10871778" y="247637"/>
                </a:lnTo>
                <a:lnTo>
                  <a:pt x="10865180" y="247169"/>
                </a:lnTo>
                <a:cubicBezTo>
                  <a:pt x="10858600" y="246700"/>
                  <a:pt x="10858600" y="246700"/>
                  <a:pt x="10858600" y="246700"/>
                </a:cubicBezTo>
                <a:cubicBezTo>
                  <a:pt x="10852466" y="246232"/>
                  <a:pt x="10852466" y="246232"/>
                  <a:pt x="10852466" y="246232"/>
                </a:cubicBezTo>
                <a:cubicBezTo>
                  <a:pt x="10845886" y="245742"/>
                  <a:pt x="10845886" y="245742"/>
                  <a:pt x="10845886" y="245742"/>
                </a:cubicBezTo>
                <a:cubicBezTo>
                  <a:pt x="10839774" y="244805"/>
                  <a:pt x="10839774" y="244805"/>
                  <a:pt x="10839774" y="244805"/>
                </a:cubicBezTo>
                <a:cubicBezTo>
                  <a:pt x="10833172" y="244337"/>
                  <a:pt x="10833172" y="244337"/>
                  <a:pt x="10833172" y="244337"/>
                </a:cubicBezTo>
                <a:cubicBezTo>
                  <a:pt x="10827060" y="243868"/>
                  <a:pt x="10827060" y="243868"/>
                  <a:pt x="10827060" y="243868"/>
                </a:cubicBezTo>
                <a:cubicBezTo>
                  <a:pt x="10820458" y="243400"/>
                  <a:pt x="10820458" y="243400"/>
                  <a:pt x="10820458" y="243400"/>
                </a:cubicBezTo>
                <a:cubicBezTo>
                  <a:pt x="10818563" y="237288"/>
                  <a:pt x="10818563" y="237288"/>
                  <a:pt x="10818563" y="237288"/>
                </a:cubicBezTo>
                <a:cubicBezTo>
                  <a:pt x="10816689" y="231155"/>
                  <a:pt x="10816689" y="231155"/>
                  <a:pt x="10816689" y="231155"/>
                </a:cubicBezTo>
                <a:lnTo>
                  <a:pt x="10815199" y="225923"/>
                </a:lnTo>
                <a:lnTo>
                  <a:pt x="10815050" y="225401"/>
                </a:lnTo>
                <a:cubicBezTo>
                  <a:pt x="10814816" y="224578"/>
                  <a:pt x="10814816" y="224578"/>
                  <a:pt x="10814816" y="224578"/>
                </a:cubicBezTo>
                <a:lnTo>
                  <a:pt x="10814816" y="224576"/>
                </a:lnTo>
                <a:lnTo>
                  <a:pt x="10814815" y="224574"/>
                </a:lnTo>
                <a:cubicBezTo>
                  <a:pt x="10812919" y="218441"/>
                  <a:pt x="10812919" y="218441"/>
                  <a:pt x="10812919" y="218441"/>
                </a:cubicBezTo>
                <a:cubicBezTo>
                  <a:pt x="10811045" y="212329"/>
                  <a:pt x="10811045" y="212329"/>
                  <a:pt x="10811045" y="212329"/>
                </a:cubicBezTo>
                <a:cubicBezTo>
                  <a:pt x="10809150" y="205728"/>
                  <a:pt x="10809150" y="205728"/>
                  <a:pt x="10809150" y="205728"/>
                </a:cubicBezTo>
                <a:cubicBezTo>
                  <a:pt x="10807276" y="199616"/>
                  <a:pt x="10807276" y="199616"/>
                  <a:pt x="10807276" y="199616"/>
                </a:cubicBezTo>
                <a:cubicBezTo>
                  <a:pt x="10806329" y="196560"/>
                  <a:pt x="10805855" y="195032"/>
                  <a:pt x="10805618" y="194268"/>
                </a:cubicBezTo>
                <a:close/>
                <a:moveTo>
                  <a:pt x="10810114" y="192551"/>
                </a:moveTo>
                <a:lnTo>
                  <a:pt x="10813879" y="193976"/>
                </a:lnTo>
                <a:cubicBezTo>
                  <a:pt x="10818095" y="195382"/>
                  <a:pt x="10818095" y="195382"/>
                  <a:pt x="10818095" y="195382"/>
                </a:cubicBezTo>
                <a:cubicBezTo>
                  <a:pt x="10822333" y="196787"/>
                  <a:pt x="10822333" y="196787"/>
                  <a:pt x="10822333" y="196787"/>
                </a:cubicBezTo>
                <a:cubicBezTo>
                  <a:pt x="10826592" y="197746"/>
                  <a:pt x="10826592" y="197746"/>
                  <a:pt x="10826592" y="197746"/>
                </a:cubicBezTo>
                <a:cubicBezTo>
                  <a:pt x="10830341" y="199151"/>
                  <a:pt x="10830341" y="199151"/>
                  <a:pt x="10830341" y="199151"/>
                </a:cubicBezTo>
                <a:lnTo>
                  <a:pt x="10834579" y="200557"/>
                </a:lnTo>
                <a:cubicBezTo>
                  <a:pt x="10838816" y="201983"/>
                  <a:pt x="10838816" y="201983"/>
                  <a:pt x="10838816" y="201983"/>
                </a:cubicBezTo>
                <a:cubicBezTo>
                  <a:pt x="10843054" y="202920"/>
                  <a:pt x="10843054" y="202920"/>
                  <a:pt x="10843054" y="202920"/>
                </a:cubicBezTo>
                <a:cubicBezTo>
                  <a:pt x="10846355" y="207627"/>
                  <a:pt x="10846355" y="207627"/>
                  <a:pt x="10846355" y="207627"/>
                </a:cubicBezTo>
                <a:cubicBezTo>
                  <a:pt x="10849188" y="212802"/>
                  <a:pt x="10849188" y="212802"/>
                  <a:pt x="10849188" y="212802"/>
                </a:cubicBezTo>
                <a:cubicBezTo>
                  <a:pt x="10852467" y="217508"/>
                  <a:pt x="10852467" y="217508"/>
                  <a:pt x="10852467" y="217508"/>
                </a:cubicBezTo>
                <a:cubicBezTo>
                  <a:pt x="10855768" y="222214"/>
                  <a:pt x="10855768" y="222214"/>
                  <a:pt x="10855768" y="222214"/>
                </a:cubicBezTo>
                <a:cubicBezTo>
                  <a:pt x="10859069" y="226921"/>
                  <a:pt x="10859069" y="226921"/>
                  <a:pt x="10859069" y="226921"/>
                </a:cubicBezTo>
                <a:cubicBezTo>
                  <a:pt x="10862370" y="231627"/>
                  <a:pt x="10862370" y="231627"/>
                  <a:pt x="10862370" y="231627"/>
                </a:cubicBezTo>
                <a:cubicBezTo>
                  <a:pt x="10865650" y="236333"/>
                  <a:pt x="10865650" y="236333"/>
                  <a:pt x="10865650" y="236333"/>
                </a:cubicBezTo>
                <a:lnTo>
                  <a:pt x="10868945" y="241032"/>
                </a:lnTo>
                <a:lnTo>
                  <a:pt x="10862353" y="235688"/>
                </a:lnTo>
                <a:cubicBezTo>
                  <a:pt x="10861411" y="234924"/>
                  <a:pt x="10861411" y="234924"/>
                  <a:pt x="10861411" y="234924"/>
                </a:cubicBezTo>
                <a:cubicBezTo>
                  <a:pt x="10854340" y="228791"/>
                  <a:pt x="10854340" y="228791"/>
                  <a:pt x="10854340" y="228791"/>
                </a:cubicBezTo>
                <a:cubicBezTo>
                  <a:pt x="10846823" y="223147"/>
                  <a:pt x="10846823" y="223147"/>
                  <a:pt x="10846823" y="223147"/>
                </a:cubicBezTo>
                <a:cubicBezTo>
                  <a:pt x="10839284" y="217035"/>
                  <a:pt x="10839284" y="217035"/>
                  <a:pt x="10839284" y="217035"/>
                </a:cubicBezTo>
                <a:cubicBezTo>
                  <a:pt x="10832235" y="210924"/>
                  <a:pt x="10832235" y="210924"/>
                  <a:pt x="10832235" y="210924"/>
                </a:cubicBezTo>
                <a:cubicBezTo>
                  <a:pt x="10824696" y="204812"/>
                  <a:pt x="10824696" y="204812"/>
                  <a:pt x="10824696" y="204812"/>
                </a:cubicBezTo>
                <a:cubicBezTo>
                  <a:pt x="10817179" y="198679"/>
                  <a:pt x="10817179" y="198679"/>
                  <a:pt x="10817179" y="198679"/>
                </a:cubicBezTo>
                <a:cubicBezTo>
                  <a:pt x="10813643" y="195612"/>
                  <a:pt x="10811876" y="194079"/>
                  <a:pt x="10810992" y="193312"/>
                </a:cubicBezTo>
                <a:close/>
                <a:moveTo>
                  <a:pt x="10801165" y="190675"/>
                </a:moveTo>
                <a:lnTo>
                  <a:pt x="10802455" y="194883"/>
                </a:lnTo>
                <a:lnTo>
                  <a:pt x="10802805" y="196023"/>
                </a:lnTo>
                <a:cubicBezTo>
                  <a:pt x="10803039" y="196787"/>
                  <a:pt x="10803039" y="196787"/>
                  <a:pt x="10803039" y="196787"/>
                </a:cubicBezTo>
                <a:lnTo>
                  <a:pt x="10803831" y="199351"/>
                </a:lnTo>
                <a:lnTo>
                  <a:pt x="10804696" y="202150"/>
                </a:lnTo>
                <a:cubicBezTo>
                  <a:pt x="10804933" y="202916"/>
                  <a:pt x="10804933" y="202916"/>
                  <a:pt x="10804933" y="202916"/>
                </a:cubicBezTo>
                <a:lnTo>
                  <a:pt x="10806067" y="206898"/>
                </a:lnTo>
                <a:lnTo>
                  <a:pt x="10806574" y="208678"/>
                </a:lnTo>
                <a:cubicBezTo>
                  <a:pt x="10806808" y="209501"/>
                  <a:pt x="10806808" y="209501"/>
                  <a:pt x="10806808" y="209501"/>
                </a:cubicBezTo>
                <a:cubicBezTo>
                  <a:pt x="10808682" y="215613"/>
                  <a:pt x="10808682" y="215613"/>
                  <a:pt x="10808682" y="215613"/>
                </a:cubicBezTo>
                <a:cubicBezTo>
                  <a:pt x="10810578" y="221746"/>
                  <a:pt x="10810578" y="221746"/>
                  <a:pt x="10810578" y="221746"/>
                </a:cubicBezTo>
                <a:cubicBezTo>
                  <a:pt x="10812452" y="227858"/>
                  <a:pt x="10812452" y="227858"/>
                  <a:pt x="10812452" y="227858"/>
                </a:cubicBezTo>
                <a:cubicBezTo>
                  <a:pt x="10814347" y="234459"/>
                  <a:pt x="10814347" y="234459"/>
                  <a:pt x="10814347" y="234459"/>
                </a:cubicBezTo>
                <a:cubicBezTo>
                  <a:pt x="10815284" y="237515"/>
                  <a:pt x="10815752" y="239043"/>
                  <a:pt x="10815987" y="239807"/>
                </a:cubicBezTo>
                <a:lnTo>
                  <a:pt x="10816220" y="240567"/>
                </a:lnTo>
                <a:lnTo>
                  <a:pt x="10809640" y="235392"/>
                </a:lnTo>
                <a:cubicBezTo>
                  <a:pt x="10803506" y="230686"/>
                  <a:pt x="10803506" y="230686"/>
                  <a:pt x="10803506" y="230686"/>
                </a:cubicBezTo>
                <a:cubicBezTo>
                  <a:pt x="10796926" y="225511"/>
                  <a:pt x="10796926" y="225511"/>
                  <a:pt x="10796926" y="225511"/>
                </a:cubicBezTo>
                <a:cubicBezTo>
                  <a:pt x="10790814" y="220336"/>
                  <a:pt x="10790814" y="220336"/>
                  <a:pt x="10790814" y="220336"/>
                </a:cubicBezTo>
                <a:cubicBezTo>
                  <a:pt x="10784212" y="215609"/>
                  <a:pt x="10784212" y="215609"/>
                  <a:pt x="10784212" y="215609"/>
                </a:cubicBezTo>
                <a:cubicBezTo>
                  <a:pt x="10778100" y="210455"/>
                  <a:pt x="10778100" y="210455"/>
                  <a:pt x="10778100" y="210455"/>
                </a:cubicBezTo>
                <a:cubicBezTo>
                  <a:pt x="10771498" y="205728"/>
                  <a:pt x="10771498" y="205728"/>
                  <a:pt x="10771498" y="205728"/>
                </a:cubicBezTo>
                <a:cubicBezTo>
                  <a:pt x="10768208" y="203140"/>
                  <a:pt x="10766563" y="201846"/>
                  <a:pt x="10765740" y="201199"/>
                </a:cubicBezTo>
                <a:lnTo>
                  <a:pt x="10764922" y="200556"/>
                </a:lnTo>
                <a:lnTo>
                  <a:pt x="10769625" y="199151"/>
                </a:lnTo>
                <a:cubicBezTo>
                  <a:pt x="10774332" y="198214"/>
                  <a:pt x="10774332" y="198214"/>
                  <a:pt x="10774332" y="198214"/>
                </a:cubicBezTo>
                <a:cubicBezTo>
                  <a:pt x="10778570" y="196787"/>
                  <a:pt x="10778570" y="196787"/>
                  <a:pt x="10778570" y="196787"/>
                </a:cubicBezTo>
                <a:cubicBezTo>
                  <a:pt x="10783276" y="195850"/>
                  <a:pt x="10783276" y="195850"/>
                  <a:pt x="10783276" y="195850"/>
                </a:cubicBezTo>
                <a:cubicBezTo>
                  <a:pt x="10787514" y="194445"/>
                  <a:pt x="10787514" y="194445"/>
                  <a:pt x="10787514" y="194445"/>
                </a:cubicBezTo>
                <a:cubicBezTo>
                  <a:pt x="10792220" y="193018"/>
                  <a:pt x="10792220" y="193018"/>
                  <a:pt x="10792220" y="193018"/>
                </a:cubicBezTo>
                <a:cubicBezTo>
                  <a:pt x="10796927" y="192102"/>
                  <a:pt x="10796927" y="192102"/>
                  <a:pt x="10796927" y="192102"/>
                </a:cubicBezTo>
                <a:close/>
                <a:moveTo>
                  <a:pt x="10639250" y="172787"/>
                </a:moveTo>
                <a:lnTo>
                  <a:pt x="10644425" y="175619"/>
                </a:lnTo>
                <a:cubicBezTo>
                  <a:pt x="10649621" y="178452"/>
                  <a:pt x="10649621" y="178452"/>
                  <a:pt x="10649621" y="178452"/>
                </a:cubicBezTo>
                <a:cubicBezTo>
                  <a:pt x="10654775" y="181263"/>
                  <a:pt x="10654775" y="181263"/>
                  <a:pt x="10654775" y="181263"/>
                </a:cubicBezTo>
                <a:cubicBezTo>
                  <a:pt x="10659971" y="183605"/>
                  <a:pt x="10659971" y="183605"/>
                  <a:pt x="10659971" y="183605"/>
                </a:cubicBezTo>
                <a:cubicBezTo>
                  <a:pt x="10665615" y="186438"/>
                  <a:pt x="10665615" y="186438"/>
                  <a:pt x="10665615" y="186438"/>
                </a:cubicBezTo>
                <a:cubicBezTo>
                  <a:pt x="10670790" y="189270"/>
                  <a:pt x="10670790" y="189270"/>
                  <a:pt x="10670790" y="189270"/>
                </a:cubicBezTo>
                <a:cubicBezTo>
                  <a:pt x="10675986" y="192102"/>
                  <a:pt x="10675986" y="192102"/>
                  <a:pt x="10675986" y="192102"/>
                </a:cubicBezTo>
                <a:lnTo>
                  <a:pt x="10681137" y="194911"/>
                </a:lnTo>
                <a:lnTo>
                  <a:pt x="10680670" y="195378"/>
                </a:lnTo>
                <a:lnTo>
                  <a:pt x="10680670" y="195846"/>
                </a:lnTo>
                <a:lnTo>
                  <a:pt x="10680670" y="196315"/>
                </a:lnTo>
                <a:lnTo>
                  <a:pt x="10680670" y="196783"/>
                </a:lnTo>
                <a:cubicBezTo>
                  <a:pt x="10680670" y="196783"/>
                  <a:pt x="10680670" y="196783"/>
                  <a:pt x="10680670" y="197273"/>
                </a:cubicBezTo>
                <a:cubicBezTo>
                  <a:pt x="10680670" y="197273"/>
                  <a:pt x="10680670" y="197273"/>
                  <a:pt x="10680670" y="197742"/>
                </a:cubicBezTo>
                <a:cubicBezTo>
                  <a:pt x="10680202" y="197742"/>
                  <a:pt x="10680202" y="197742"/>
                  <a:pt x="10680202" y="198210"/>
                </a:cubicBezTo>
                <a:cubicBezTo>
                  <a:pt x="10680202" y="198210"/>
                  <a:pt x="10680202" y="198210"/>
                  <a:pt x="10680202" y="198679"/>
                </a:cubicBezTo>
                <a:cubicBezTo>
                  <a:pt x="10680202" y="198679"/>
                  <a:pt x="10680202" y="198679"/>
                  <a:pt x="10680202" y="199147"/>
                </a:cubicBezTo>
                <a:lnTo>
                  <a:pt x="10680203" y="199147"/>
                </a:lnTo>
                <a:lnTo>
                  <a:pt x="10680203" y="199151"/>
                </a:lnTo>
                <a:lnTo>
                  <a:pt x="10680670" y="199151"/>
                </a:lnTo>
                <a:lnTo>
                  <a:pt x="10680670" y="199616"/>
                </a:lnTo>
                <a:lnTo>
                  <a:pt x="10680670" y="200084"/>
                </a:lnTo>
                <a:cubicBezTo>
                  <a:pt x="10670320" y="202916"/>
                  <a:pt x="10670320" y="202916"/>
                  <a:pt x="10670320" y="202916"/>
                </a:cubicBezTo>
                <a:cubicBezTo>
                  <a:pt x="10660439" y="205728"/>
                  <a:pt x="10660439" y="205728"/>
                  <a:pt x="10660439" y="205728"/>
                </a:cubicBezTo>
                <a:cubicBezTo>
                  <a:pt x="10650557" y="208560"/>
                  <a:pt x="10650557" y="208560"/>
                  <a:pt x="10650557" y="208560"/>
                </a:cubicBezTo>
                <a:cubicBezTo>
                  <a:pt x="10640676" y="211392"/>
                  <a:pt x="10640676" y="211392"/>
                  <a:pt x="10640676" y="211392"/>
                </a:cubicBezTo>
                <a:cubicBezTo>
                  <a:pt x="10630794" y="214224"/>
                  <a:pt x="10630794" y="214224"/>
                  <a:pt x="10630794" y="214224"/>
                </a:cubicBezTo>
                <a:cubicBezTo>
                  <a:pt x="10620423" y="217035"/>
                  <a:pt x="10620423" y="217035"/>
                  <a:pt x="10620423" y="217035"/>
                </a:cubicBezTo>
                <a:cubicBezTo>
                  <a:pt x="10610542" y="219868"/>
                  <a:pt x="10610542" y="219868"/>
                  <a:pt x="10610542" y="219868"/>
                </a:cubicBezTo>
                <a:cubicBezTo>
                  <a:pt x="10605601" y="221273"/>
                  <a:pt x="10603130" y="221976"/>
                  <a:pt x="10601895" y="222328"/>
                </a:cubicBezTo>
                <a:lnTo>
                  <a:pt x="10600664" y="222678"/>
                </a:lnTo>
                <a:lnTo>
                  <a:pt x="10603531" y="217744"/>
                </a:lnTo>
                <a:cubicBezTo>
                  <a:pt x="10603941" y="217039"/>
                  <a:pt x="10603941" y="217039"/>
                  <a:pt x="10603941" y="217039"/>
                </a:cubicBezTo>
                <a:cubicBezTo>
                  <a:pt x="10607242" y="210928"/>
                  <a:pt x="10607242" y="210928"/>
                  <a:pt x="10607242" y="210928"/>
                </a:cubicBezTo>
                <a:cubicBezTo>
                  <a:pt x="10610543" y="205263"/>
                  <a:pt x="10610543" y="205263"/>
                  <a:pt x="10610543" y="205263"/>
                </a:cubicBezTo>
                <a:cubicBezTo>
                  <a:pt x="10613844" y="199620"/>
                  <a:pt x="10613844" y="199620"/>
                  <a:pt x="10613844" y="199620"/>
                </a:cubicBezTo>
                <a:cubicBezTo>
                  <a:pt x="10617123" y="193976"/>
                  <a:pt x="10617123" y="193976"/>
                  <a:pt x="10617123" y="193976"/>
                </a:cubicBezTo>
                <a:cubicBezTo>
                  <a:pt x="10619956" y="187864"/>
                  <a:pt x="10619956" y="187864"/>
                  <a:pt x="10619956" y="187864"/>
                </a:cubicBezTo>
                <a:cubicBezTo>
                  <a:pt x="10623257" y="182221"/>
                  <a:pt x="10623257" y="182221"/>
                  <a:pt x="10623257" y="182221"/>
                </a:cubicBezTo>
                <a:cubicBezTo>
                  <a:pt x="10626536" y="176556"/>
                  <a:pt x="10626536" y="176556"/>
                  <a:pt x="10626536" y="176556"/>
                </a:cubicBezTo>
                <a:cubicBezTo>
                  <a:pt x="10627026" y="176556"/>
                  <a:pt x="10627026" y="176556"/>
                  <a:pt x="10627026" y="176556"/>
                </a:cubicBezTo>
                <a:cubicBezTo>
                  <a:pt x="10627495" y="176556"/>
                  <a:pt x="10627495" y="176556"/>
                  <a:pt x="10627495" y="176556"/>
                </a:cubicBezTo>
                <a:cubicBezTo>
                  <a:pt x="10627963" y="176556"/>
                  <a:pt x="10627963" y="177025"/>
                  <a:pt x="10627963" y="177025"/>
                </a:cubicBezTo>
                <a:cubicBezTo>
                  <a:pt x="10628432" y="177025"/>
                  <a:pt x="10628432" y="177025"/>
                  <a:pt x="10628432" y="177025"/>
                </a:cubicBezTo>
                <a:cubicBezTo>
                  <a:pt x="10628900" y="177025"/>
                  <a:pt x="10628900" y="177025"/>
                  <a:pt x="10628900" y="177025"/>
                </a:cubicBezTo>
                <a:cubicBezTo>
                  <a:pt x="10629369" y="177025"/>
                  <a:pt x="10629369" y="177025"/>
                  <a:pt x="10629369" y="177025"/>
                </a:cubicBezTo>
                <a:cubicBezTo>
                  <a:pt x="10629837" y="177025"/>
                  <a:pt x="10629837" y="177025"/>
                  <a:pt x="10630306" y="177025"/>
                </a:cubicBezTo>
                <a:cubicBezTo>
                  <a:pt x="10630306" y="177025"/>
                  <a:pt x="10630306" y="177025"/>
                  <a:pt x="10630795" y="177025"/>
                </a:cubicBezTo>
                <a:cubicBezTo>
                  <a:pt x="10631264" y="177025"/>
                  <a:pt x="10631711" y="177025"/>
                  <a:pt x="10631711" y="177025"/>
                </a:cubicBezTo>
                <a:cubicBezTo>
                  <a:pt x="10632180" y="177025"/>
                  <a:pt x="10632670" y="177025"/>
                  <a:pt x="10633138" y="177025"/>
                </a:cubicBezTo>
                <a:cubicBezTo>
                  <a:pt x="10633607" y="176556"/>
                  <a:pt x="10634075" y="176556"/>
                  <a:pt x="10634544" y="176556"/>
                </a:cubicBezTo>
                <a:cubicBezTo>
                  <a:pt x="10635012" y="176088"/>
                  <a:pt x="10635012" y="176088"/>
                  <a:pt x="10635481" y="176088"/>
                </a:cubicBezTo>
                <a:cubicBezTo>
                  <a:pt x="10635949" y="175619"/>
                  <a:pt x="10636439" y="175619"/>
                  <a:pt x="10636439" y="175151"/>
                </a:cubicBezTo>
                <a:cubicBezTo>
                  <a:pt x="10636907" y="175151"/>
                  <a:pt x="10637376" y="174682"/>
                  <a:pt x="10637844" y="174682"/>
                </a:cubicBezTo>
                <a:cubicBezTo>
                  <a:pt x="10637844" y="174193"/>
                  <a:pt x="10638313" y="173724"/>
                  <a:pt x="10638782" y="173724"/>
                </a:cubicBezTo>
                <a:cubicBezTo>
                  <a:pt x="10638782" y="173256"/>
                  <a:pt x="10639250" y="172787"/>
                  <a:pt x="10639250" y="172787"/>
                </a:cubicBezTo>
                <a:close/>
                <a:moveTo>
                  <a:pt x="10621830" y="172787"/>
                </a:moveTo>
                <a:lnTo>
                  <a:pt x="10622297" y="173255"/>
                </a:lnTo>
                <a:lnTo>
                  <a:pt x="10622297" y="173720"/>
                </a:lnTo>
                <a:lnTo>
                  <a:pt x="10622298" y="173720"/>
                </a:lnTo>
                <a:lnTo>
                  <a:pt x="10622298" y="173724"/>
                </a:lnTo>
                <a:cubicBezTo>
                  <a:pt x="10622767" y="173724"/>
                  <a:pt x="10622767" y="173724"/>
                  <a:pt x="10622767" y="173724"/>
                </a:cubicBezTo>
                <a:cubicBezTo>
                  <a:pt x="10622767" y="173724"/>
                  <a:pt x="10622767" y="173724"/>
                  <a:pt x="10623257" y="174193"/>
                </a:cubicBezTo>
                <a:lnTo>
                  <a:pt x="10623723" y="174680"/>
                </a:lnTo>
                <a:lnTo>
                  <a:pt x="10620423" y="180790"/>
                </a:lnTo>
                <a:cubicBezTo>
                  <a:pt x="10617122" y="186902"/>
                  <a:pt x="10617122" y="186902"/>
                  <a:pt x="10617122" y="186902"/>
                </a:cubicBezTo>
                <a:cubicBezTo>
                  <a:pt x="10613353" y="193014"/>
                  <a:pt x="10613353" y="193014"/>
                  <a:pt x="10613353" y="193014"/>
                </a:cubicBezTo>
                <a:cubicBezTo>
                  <a:pt x="10610073" y="199147"/>
                  <a:pt x="10610073" y="199147"/>
                  <a:pt x="10610073" y="199147"/>
                </a:cubicBezTo>
                <a:cubicBezTo>
                  <a:pt x="10606772" y="205259"/>
                  <a:pt x="10606772" y="205259"/>
                  <a:pt x="10606772" y="205259"/>
                </a:cubicBezTo>
                <a:cubicBezTo>
                  <a:pt x="10603471" y="211392"/>
                  <a:pt x="10603471" y="211392"/>
                  <a:pt x="10603471" y="211392"/>
                </a:cubicBezTo>
                <a:cubicBezTo>
                  <a:pt x="10599702" y="217504"/>
                  <a:pt x="10599702" y="217504"/>
                  <a:pt x="10599702" y="217504"/>
                </a:cubicBezTo>
                <a:cubicBezTo>
                  <a:pt x="10596422" y="223637"/>
                  <a:pt x="10596422" y="223637"/>
                  <a:pt x="10596422" y="223637"/>
                </a:cubicBezTo>
                <a:cubicBezTo>
                  <a:pt x="10590758" y="221742"/>
                  <a:pt x="10590758" y="221742"/>
                  <a:pt x="10590758" y="221742"/>
                </a:cubicBezTo>
                <a:cubicBezTo>
                  <a:pt x="10585604" y="219868"/>
                  <a:pt x="10585604" y="219868"/>
                  <a:pt x="10585604" y="219868"/>
                </a:cubicBezTo>
                <a:cubicBezTo>
                  <a:pt x="10579939" y="218441"/>
                  <a:pt x="10579939" y="218441"/>
                  <a:pt x="10579939" y="218441"/>
                </a:cubicBezTo>
                <a:cubicBezTo>
                  <a:pt x="10574296" y="216567"/>
                  <a:pt x="10574296" y="216567"/>
                  <a:pt x="10574296" y="216567"/>
                </a:cubicBezTo>
                <a:cubicBezTo>
                  <a:pt x="10569121" y="214693"/>
                  <a:pt x="10569121" y="214693"/>
                  <a:pt x="10569121" y="214693"/>
                </a:cubicBezTo>
                <a:cubicBezTo>
                  <a:pt x="10563477" y="213266"/>
                  <a:pt x="10563477" y="213266"/>
                  <a:pt x="10563477" y="213266"/>
                </a:cubicBezTo>
                <a:cubicBezTo>
                  <a:pt x="10557812" y="211392"/>
                  <a:pt x="10557812" y="211392"/>
                  <a:pt x="10557812" y="211392"/>
                </a:cubicBezTo>
                <a:lnTo>
                  <a:pt x="10552642" y="209499"/>
                </a:lnTo>
                <a:lnTo>
                  <a:pt x="10561114" y="204816"/>
                </a:lnTo>
                <a:cubicBezTo>
                  <a:pt x="10570059" y="200557"/>
                  <a:pt x="10570059" y="200557"/>
                  <a:pt x="10570059" y="200557"/>
                </a:cubicBezTo>
                <a:cubicBezTo>
                  <a:pt x="10578535" y="195850"/>
                  <a:pt x="10578535" y="195850"/>
                  <a:pt x="10578535" y="195850"/>
                </a:cubicBezTo>
                <a:cubicBezTo>
                  <a:pt x="10586989" y="191144"/>
                  <a:pt x="10586989" y="191144"/>
                  <a:pt x="10586989" y="191144"/>
                </a:cubicBezTo>
                <a:cubicBezTo>
                  <a:pt x="10595955" y="186438"/>
                  <a:pt x="10595955" y="186438"/>
                  <a:pt x="10595955" y="186438"/>
                </a:cubicBezTo>
                <a:cubicBezTo>
                  <a:pt x="10604431" y="181731"/>
                  <a:pt x="10604431" y="181731"/>
                  <a:pt x="10604431" y="181731"/>
                </a:cubicBezTo>
                <a:cubicBezTo>
                  <a:pt x="10613354" y="177493"/>
                  <a:pt x="10613354" y="177493"/>
                  <a:pt x="10613354" y="177493"/>
                </a:cubicBezTo>
                <a:cubicBezTo>
                  <a:pt x="10621830" y="172787"/>
                  <a:pt x="10621830" y="172787"/>
                  <a:pt x="10621830" y="172787"/>
                </a:cubicBezTo>
                <a:close/>
                <a:moveTo>
                  <a:pt x="10574286" y="172329"/>
                </a:moveTo>
                <a:lnTo>
                  <a:pt x="10570995" y="177021"/>
                </a:lnTo>
                <a:cubicBezTo>
                  <a:pt x="10567694" y="181727"/>
                  <a:pt x="10567694" y="181727"/>
                  <a:pt x="10567694" y="181727"/>
                </a:cubicBezTo>
                <a:cubicBezTo>
                  <a:pt x="10564393" y="185965"/>
                  <a:pt x="10564393" y="185965"/>
                  <a:pt x="10564393" y="185965"/>
                </a:cubicBezTo>
                <a:cubicBezTo>
                  <a:pt x="10561113" y="190671"/>
                  <a:pt x="10561113" y="190671"/>
                  <a:pt x="10561113" y="190671"/>
                </a:cubicBezTo>
                <a:cubicBezTo>
                  <a:pt x="10557344" y="194909"/>
                  <a:pt x="10557344" y="194909"/>
                  <a:pt x="10557344" y="194909"/>
                </a:cubicBezTo>
                <a:cubicBezTo>
                  <a:pt x="10554064" y="199616"/>
                  <a:pt x="10554064" y="199616"/>
                  <a:pt x="10554064" y="199616"/>
                </a:cubicBezTo>
                <a:cubicBezTo>
                  <a:pt x="10550763" y="203853"/>
                  <a:pt x="10550763" y="203853"/>
                  <a:pt x="10550763" y="203853"/>
                </a:cubicBezTo>
                <a:cubicBezTo>
                  <a:pt x="10547462" y="208560"/>
                  <a:pt x="10547462" y="208560"/>
                  <a:pt x="10547462" y="208560"/>
                </a:cubicBezTo>
                <a:cubicBezTo>
                  <a:pt x="10543693" y="209965"/>
                  <a:pt x="10543693" y="209965"/>
                  <a:pt x="10543693" y="209965"/>
                </a:cubicBezTo>
                <a:cubicBezTo>
                  <a:pt x="10540392" y="210924"/>
                  <a:pt x="10540392" y="210924"/>
                  <a:pt x="10540392" y="210924"/>
                </a:cubicBezTo>
                <a:cubicBezTo>
                  <a:pt x="10536644" y="212329"/>
                  <a:pt x="10536644" y="212329"/>
                  <a:pt x="10536644" y="212329"/>
                </a:cubicBezTo>
                <a:cubicBezTo>
                  <a:pt x="10533343" y="213735"/>
                  <a:pt x="10533343" y="213735"/>
                  <a:pt x="10533343" y="213735"/>
                </a:cubicBezTo>
                <a:cubicBezTo>
                  <a:pt x="10529574" y="215140"/>
                  <a:pt x="10529574" y="215140"/>
                  <a:pt x="10529574" y="215140"/>
                </a:cubicBezTo>
                <a:cubicBezTo>
                  <a:pt x="10526273" y="216098"/>
                  <a:pt x="10526273" y="216098"/>
                  <a:pt x="10526273" y="216098"/>
                </a:cubicBezTo>
                <a:cubicBezTo>
                  <a:pt x="10522972" y="217504"/>
                  <a:pt x="10522972" y="217504"/>
                  <a:pt x="10522972" y="217504"/>
                </a:cubicBezTo>
                <a:lnTo>
                  <a:pt x="10519234" y="218906"/>
                </a:lnTo>
                <a:lnTo>
                  <a:pt x="10526274" y="213270"/>
                </a:lnTo>
                <a:cubicBezTo>
                  <a:pt x="10533344" y="207158"/>
                  <a:pt x="10533344" y="207158"/>
                  <a:pt x="10533344" y="207158"/>
                </a:cubicBezTo>
                <a:cubicBezTo>
                  <a:pt x="10539925" y="201515"/>
                  <a:pt x="10539925" y="201515"/>
                  <a:pt x="10539925" y="201515"/>
                </a:cubicBezTo>
                <a:cubicBezTo>
                  <a:pt x="10546995" y="195850"/>
                  <a:pt x="10546995" y="195850"/>
                  <a:pt x="10546995" y="195850"/>
                </a:cubicBezTo>
                <a:cubicBezTo>
                  <a:pt x="10553597" y="189738"/>
                  <a:pt x="10553597" y="189738"/>
                  <a:pt x="10553597" y="189738"/>
                </a:cubicBezTo>
                <a:cubicBezTo>
                  <a:pt x="10560646" y="184095"/>
                  <a:pt x="10560646" y="184095"/>
                  <a:pt x="10560646" y="184095"/>
                </a:cubicBezTo>
                <a:cubicBezTo>
                  <a:pt x="10567695" y="178452"/>
                  <a:pt x="10567695" y="178452"/>
                  <a:pt x="10567695" y="178452"/>
                </a:cubicBezTo>
                <a:cubicBezTo>
                  <a:pt x="10570996" y="175385"/>
                  <a:pt x="10572646" y="173852"/>
                  <a:pt x="10573472" y="173086"/>
                </a:cubicBezTo>
                <a:close/>
                <a:moveTo>
                  <a:pt x="10730081" y="164312"/>
                </a:moveTo>
                <a:lnTo>
                  <a:pt x="10738086" y="167144"/>
                </a:lnTo>
                <a:cubicBezTo>
                  <a:pt x="10746561" y="170423"/>
                  <a:pt x="10746561" y="170423"/>
                  <a:pt x="10746561" y="170423"/>
                </a:cubicBezTo>
                <a:cubicBezTo>
                  <a:pt x="10755037" y="173256"/>
                  <a:pt x="10755037" y="173256"/>
                  <a:pt x="10755037" y="173256"/>
                </a:cubicBezTo>
                <a:cubicBezTo>
                  <a:pt x="10763492" y="176556"/>
                  <a:pt x="10763492" y="176556"/>
                  <a:pt x="10763492" y="176556"/>
                </a:cubicBezTo>
                <a:cubicBezTo>
                  <a:pt x="10771989" y="179389"/>
                  <a:pt x="10771989" y="179389"/>
                  <a:pt x="10771989" y="179389"/>
                </a:cubicBezTo>
                <a:cubicBezTo>
                  <a:pt x="10779975" y="182221"/>
                  <a:pt x="10779975" y="182221"/>
                  <a:pt x="10779975" y="182221"/>
                </a:cubicBezTo>
                <a:cubicBezTo>
                  <a:pt x="10788451" y="185501"/>
                  <a:pt x="10788451" y="185501"/>
                  <a:pt x="10788451" y="185501"/>
                </a:cubicBezTo>
                <a:lnTo>
                  <a:pt x="10796920" y="188331"/>
                </a:lnTo>
                <a:lnTo>
                  <a:pt x="10792688" y="189734"/>
                </a:lnTo>
                <a:cubicBezTo>
                  <a:pt x="10787982" y="190671"/>
                  <a:pt x="10787982" y="190671"/>
                  <a:pt x="10787982" y="190671"/>
                </a:cubicBezTo>
                <a:cubicBezTo>
                  <a:pt x="10783744" y="192098"/>
                  <a:pt x="10783744" y="192098"/>
                  <a:pt x="10783744" y="192098"/>
                </a:cubicBezTo>
                <a:cubicBezTo>
                  <a:pt x="10779506" y="193014"/>
                  <a:pt x="10779506" y="193014"/>
                  <a:pt x="10779506" y="193014"/>
                </a:cubicBezTo>
                <a:cubicBezTo>
                  <a:pt x="10775268" y="194441"/>
                  <a:pt x="10775268" y="194441"/>
                  <a:pt x="10775268" y="194441"/>
                </a:cubicBezTo>
                <a:cubicBezTo>
                  <a:pt x="10770561" y="195378"/>
                  <a:pt x="10770561" y="195378"/>
                  <a:pt x="10770561" y="195378"/>
                </a:cubicBezTo>
                <a:cubicBezTo>
                  <a:pt x="10766323" y="196783"/>
                  <a:pt x="10766323" y="196783"/>
                  <a:pt x="10766323" y="196783"/>
                </a:cubicBezTo>
                <a:cubicBezTo>
                  <a:pt x="10762085" y="198210"/>
                  <a:pt x="10762085" y="198210"/>
                  <a:pt x="10762085" y="198210"/>
                </a:cubicBezTo>
                <a:cubicBezTo>
                  <a:pt x="10757847" y="193972"/>
                  <a:pt x="10757847" y="193972"/>
                  <a:pt x="10757847" y="193972"/>
                </a:cubicBezTo>
                <a:cubicBezTo>
                  <a:pt x="10754078" y="189734"/>
                  <a:pt x="10754078" y="189734"/>
                  <a:pt x="10754078" y="189734"/>
                </a:cubicBezTo>
                <a:cubicBezTo>
                  <a:pt x="10749861" y="185497"/>
                  <a:pt x="10749861" y="185497"/>
                  <a:pt x="10749861" y="185497"/>
                </a:cubicBezTo>
                <a:cubicBezTo>
                  <a:pt x="10746092" y="181259"/>
                  <a:pt x="10746092" y="181259"/>
                  <a:pt x="10746092" y="181259"/>
                </a:cubicBezTo>
                <a:cubicBezTo>
                  <a:pt x="10741854" y="177021"/>
                  <a:pt x="10741854" y="177021"/>
                  <a:pt x="10741854" y="177021"/>
                </a:cubicBezTo>
                <a:cubicBezTo>
                  <a:pt x="10738085" y="172783"/>
                  <a:pt x="10738085" y="172783"/>
                  <a:pt x="10738085" y="172783"/>
                </a:cubicBezTo>
                <a:cubicBezTo>
                  <a:pt x="10733847" y="168545"/>
                  <a:pt x="10733847" y="168545"/>
                  <a:pt x="10733847" y="168545"/>
                </a:cubicBezTo>
                <a:close/>
                <a:moveTo>
                  <a:pt x="10585115" y="163843"/>
                </a:moveTo>
                <a:cubicBezTo>
                  <a:pt x="10589822" y="163843"/>
                  <a:pt x="10589822" y="163843"/>
                  <a:pt x="10589822" y="163843"/>
                </a:cubicBezTo>
                <a:cubicBezTo>
                  <a:pt x="10594060" y="164311"/>
                  <a:pt x="10594060" y="164311"/>
                  <a:pt x="10594060" y="164311"/>
                </a:cubicBezTo>
                <a:cubicBezTo>
                  <a:pt x="10598297" y="164780"/>
                  <a:pt x="10598297" y="164780"/>
                  <a:pt x="10598297" y="164780"/>
                </a:cubicBezTo>
                <a:cubicBezTo>
                  <a:pt x="10602535" y="165270"/>
                  <a:pt x="10602535" y="165270"/>
                  <a:pt x="10602535" y="165270"/>
                </a:cubicBezTo>
                <a:cubicBezTo>
                  <a:pt x="10606773" y="165738"/>
                  <a:pt x="10606773" y="165738"/>
                  <a:pt x="10606773" y="165738"/>
                </a:cubicBezTo>
                <a:cubicBezTo>
                  <a:pt x="10611011" y="166207"/>
                  <a:pt x="10611011" y="166207"/>
                  <a:pt x="10611011" y="166207"/>
                </a:cubicBezTo>
                <a:cubicBezTo>
                  <a:pt x="10615249" y="166207"/>
                  <a:pt x="10615249" y="166207"/>
                  <a:pt x="10615249" y="166207"/>
                </a:cubicBezTo>
                <a:lnTo>
                  <a:pt x="10619955" y="166675"/>
                </a:lnTo>
                <a:lnTo>
                  <a:pt x="10619955" y="167140"/>
                </a:lnTo>
                <a:lnTo>
                  <a:pt x="10619955" y="167608"/>
                </a:lnTo>
                <a:cubicBezTo>
                  <a:pt x="10619955" y="167608"/>
                  <a:pt x="10619955" y="167608"/>
                  <a:pt x="10619955" y="168077"/>
                </a:cubicBezTo>
                <a:cubicBezTo>
                  <a:pt x="10619955" y="168545"/>
                  <a:pt x="10619955" y="168545"/>
                  <a:pt x="10619955" y="168545"/>
                </a:cubicBezTo>
                <a:lnTo>
                  <a:pt x="10619955" y="169035"/>
                </a:lnTo>
                <a:lnTo>
                  <a:pt x="10619956" y="169036"/>
                </a:lnTo>
                <a:lnTo>
                  <a:pt x="10619956" y="169039"/>
                </a:lnTo>
                <a:lnTo>
                  <a:pt x="10620421" y="169505"/>
                </a:lnTo>
                <a:lnTo>
                  <a:pt x="10611947" y="174189"/>
                </a:lnTo>
                <a:cubicBezTo>
                  <a:pt x="10603940" y="178448"/>
                  <a:pt x="10603940" y="178448"/>
                  <a:pt x="10603940" y="178448"/>
                </a:cubicBezTo>
                <a:cubicBezTo>
                  <a:pt x="10595485" y="183133"/>
                  <a:pt x="10595485" y="183133"/>
                  <a:pt x="10595485" y="183133"/>
                </a:cubicBezTo>
                <a:cubicBezTo>
                  <a:pt x="10586988" y="187371"/>
                  <a:pt x="10586988" y="187371"/>
                  <a:pt x="10586988" y="187371"/>
                </a:cubicBezTo>
                <a:cubicBezTo>
                  <a:pt x="10579002" y="191630"/>
                  <a:pt x="10579002" y="191630"/>
                  <a:pt x="10579002" y="191630"/>
                </a:cubicBezTo>
                <a:cubicBezTo>
                  <a:pt x="10570526" y="196315"/>
                  <a:pt x="10570526" y="196315"/>
                  <a:pt x="10570526" y="196315"/>
                </a:cubicBezTo>
                <a:cubicBezTo>
                  <a:pt x="10562519" y="200553"/>
                  <a:pt x="10562519" y="200553"/>
                  <a:pt x="10562519" y="200553"/>
                </a:cubicBezTo>
                <a:lnTo>
                  <a:pt x="10554070" y="204809"/>
                </a:lnTo>
                <a:lnTo>
                  <a:pt x="10557345" y="200269"/>
                </a:lnTo>
                <a:cubicBezTo>
                  <a:pt x="10557813" y="199620"/>
                  <a:pt x="10557813" y="199620"/>
                  <a:pt x="10557813" y="199620"/>
                </a:cubicBezTo>
                <a:cubicBezTo>
                  <a:pt x="10562051" y="194445"/>
                  <a:pt x="10562051" y="194445"/>
                  <a:pt x="10562051" y="194445"/>
                </a:cubicBezTo>
                <a:cubicBezTo>
                  <a:pt x="10565821" y="189270"/>
                  <a:pt x="10565821" y="189270"/>
                  <a:pt x="10565821" y="189270"/>
                </a:cubicBezTo>
                <a:cubicBezTo>
                  <a:pt x="10569590" y="184095"/>
                  <a:pt x="10569590" y="184095"/>
                  <a:pt x="10569590" y="184095"/>
                </a:cubicBezTo>
                <a:cubicBezTo>
                  <a:pt x="10573828" y="179389"/>
                  <a:pt x="10573828" y="179389"/>
                  <a:pt x="10573828" y="179389"/>
                </a:cubicBezTo>
                <a:cubicBezTo>
                  <a:pt x="10577576" y="174193"/>
                  <a:pt x="10577576" y="174193"/>
                  <a:pt x="10577576" y="174193"/>
                </a:cubicBezTo>
                <a:lnTo>
                  <a:pt x="10581346" y="169039"/>
                </a:lnTo>
                <a:cubicBezTo>
                  <a:pt x="10585115" y="163843"/>
                  <a:pt x="10585115" y="163843"/>
                  <a:pt x="10585115" y="163843"/>
                </a:cubicBezTo>
                <a:close/>
                <a:moveTo>
                  <a:pt x="10723966" y="162906"/>
                </a:moveTo>
                <a:cubicBezTo>
                  <a:pt x="10728183" y="167144"/>
                  <a:pt x="10728183" y="167144"/>
                  <a:pt x="10728183" y="167144"/>
                </a:cubicBezTo>
                <a:lnTo>
                  <a:pt x="10732442" y="171382"/>
                </a:lnTo>
                <a:cubicBezTo>
                  <a:pt x="10736680" y="176088"/>
                  <a:pt x="10736680" y="176088"/>
                  <a:pt x="10736680" y="176088"/>
                </a:cubicBezTo>
                <a:cubicBezTo>
                  <a:pt x="10740897" y="180326"/>
                  <a:pt x="10740897" y="180326"/>
                  <a:pt x="10740897" y="180326"/>
                </a:cubicBezTo>
                <a:cubicBezTo>
                  <a:pt x="10745135" y="185032"/>
                  <a:pt x="10745135" y="185032"/>
                  <a:pt x="10745135" y="185032"/>
                </a:cubicBezTo>
                <a:cubicBezTo>
                  <a:pt x="10749394" y="189270"/>
                  <a:pt x="10749394" y="189270"/>
                  <a:pt x="10749394" y="189270"/>
                </a:cubicBezTo>
                <a:cubicBezTo>
                  <a:pt x="10753610" y="193508"/>
                  <a:pt x="10753610" y="193508"/>
                  <a:pt x="10753610" y="193508"/>
                </a:cubicBezTo>
                <a:lnTo>
                  <a:pt x="10757845" y="198210"/>
                </a:lnTo>
                <a:lnTo>
                  <a:pt x="10750777" y="198210"/>
                </a:lnTo>
                <a:cubicBezTo>
                  <a:pt x="10743728" y="197742"/>
                  <a:pt x="10743728" y="197742"/>
                  <a:pt x="10743728" y="197742"/>
                </a:cubicBezTo>
                <a:cubicBezTo>
                  <a:pt x="10736679" y="197742"/>
                  <a:pt x="10736679" y="197742"/>
                  <a:pt x="10736679" y="197742"/>
                </a:cubicBezTo>
                <a:cubicBezTo>
                  <a:pt x="10730077" y="197742"/>
                  <a:pt x="10730077" y="197742"/>
                  <a:pt x="10730077" y="197742"/>
                </a:cubicBezTo>
                <a:cubicBezTo>
                  <a:pt x="10723028" y="197273"/>
                  <a:pt x="10723028" y="197273"/>
                  <a:pt x="10723028" y="197273"/>
                </a:cubicBezTo>
                <a:cubicBezTo>
                  <a:pt x="10715958" y="197273"/>
                  <a:pt x="10715958" y="197273"/>
                  <a:pt x="10715958" y="197273"/>
                </a:cubicBezTo>
                <a:cubicBezTo>
                  <a:pt x="10708888" y="197273"/>
                  <a:pt x="10708888" y="197273"/>
                  <a:pt x="10708888" y="197273"/>
                </a:cubicBezTo>
                <a:lnTo>
                  <a:pt x="10701839" y="197273"/>
                </a:lnTo>
                <a:lnTo>
                  <a:pt x="10701839" y="196319"/>
                </a:lnTo>
                <a:cubicBezTo>
                  <a:pt x="10701839" y="195850"/>
                  <a:pt x="10701839" y="195850"/>
                  <a:pt x="10701839" y="195382"/>
                </a:cubicBezTo>
                <a:lnTo>
                  <a:pt x="10701838" y="195381"/>
                </a:lnTo>
                <a:lnTo>
                  <a:pt x="10701838" y="195378"/>
                </a:lnTo>
                <a:lnTo>
                  <a:pt x="10701371" y="194910"/>
                </a:lnTo>
                <a:lnTo>
                  <a:pt x="10701371" y="193976"/>
                </a:lnTo>
                <a:lnTo>
                  <a:pt x="10701370" y="193975"/>
                </a:lnTo>
                <a:lnTo>
                  <a:pt x="10701370" y="193972"/>
                </a:lnTo>
                <a:cubicBezTo>
                  <a:pt x="10700901" y="193972"/>
                  <a:pt x="10700901" y="193504"/>
                  <a:pt x="10700901" y="193504"/>
                </a:cubicBezTo>
                <a:cubicBezTo>
                  <a:pt x="10700901" y="193014"/>
                  <a:pt x="10700433" y="193014"/>
                  <a:pt x="10700433" y="192545"/>
                </a:cubicBezTo>
                <a:lnTo>
                  <a:pt x="10699943" y="192098"/>
                </a:lnTo>
                <a:lnTo>
                  <a:pt x="10699477" y="191632"/>
                </a:lnTo>
                <a:lnTo>
                  <a:pt x="10702777" y="187864"/>
                </a:lnTo>
                <a:cubicBezTo>
                  <a:pt x="10705609" y="184095"/>
                  <a:pt x="10705609" y="184095"/>
                  <a:pt x="10705609" y="184095"/>
                </a:cubicBezTo>
                <a:cubicBezTo>
                  <a:pt x="10708889" y="180794"/>
                  <a:pt x="10708889" y="180794"/>
                  <a:pt x="10708889" y="180794"/>
                </a:cubicBezTo>
                <a:cubicBezTo>
                  <a:pt x="10711721" y="177025"/>
                  <a:pt x="10711721" y="177025"/>
                  <a:pt x="10711721" y="177025"/>
                </a:cubicBezTo>
                <a:cubicBezTo>
                  <a:pt x="10715022" y="173724"/>
                  <a:pt x="10715022" y="173724"/>
                  <a:pt x="10715022" y="173724"/>
                </a:cubicBezTo>
                <a:cubicBezTo>
                  <a:pt x="10717854" y="169955"/>
                  <a:pt x="10717854" y="169955"/>
                  <a:pt x="10717854" y="169955"/>
                </a:cubicBezTo>
                <a:cubicBezTo>
                  <a:pt x="10720665" y="166207"/>
                  <a:pt x="10720665" y="166207"/>
                  <a:pt x="10720665" y="166207"/>
                </a:cubicBezTo>
                <a:cubicBezTo>
                  <a:pt x="10723966" y="162906"/>
                  <a:pt x="10723966" y="162906"/>
                  <a:pt x="10723966" y="162906"/>
                </a:cubicBezTo>
                <a:close/>
                <a:moveTo>
                  <a:pt x="10720193" y="161969"/>
                </a:moveTo>
                <a:lnTo>
                  <a:pt x="10717385" y="165734"/>
                </a:lnTo>
                <a:cubicBezTo>
                  <a:pt x="10714552" y="169035"/>
                  <a:pt x="10714552" y="169035"/>
                  <a:pt x="10714552" y="169035"/>
                </a:cubicBezTo>
                <a:cubicBezTo>
                  <a:pt x="10711251" y="172315"/>
                  <a:pt x="10711251" y="172315"/>
                  <a:pt x="10711251" y="172315"/>
                </a:cubicBezTo>
                <a:cubicBezTo>
                  <a:pt x="10708440" y="175615"/>
                  <a:pt x="10708440" y="175615"/>
                  <a:pt x="10708440" y="175615"/>
                </a:cubicBezTo>
                <a:cubicBezTo>
                  <a:pt x="10705608" y="178916"/>
                  <a:pt x="10705608" y="178916"/>
                  <a:pt x="10705608" y="178916"/>
                </a:cubicBezTo>
                <a:cubicBezTo>
                  <a:pt x="10702776" y="182664"/>
                  <a:pt x="10702776" y="182664"/>
                  <a:pt x="10702776" y="182664"/>
                </a:cubicBezTo>
                <a:cubicBezTo>
                  <a:pt x="10699943" y="185965"/>
                  <a:pt x="10699943" y="185965"/>
                  <a:pt x="10699943" y="185965"/>
                </a:cubicBezTo>
                <a:cubicBezTo>
                  <a:pt x="10697132" y="189266"/>
                  <a:pt x="10697132" y="189266"/>
                  <a:pt x="10697132" y="189266"/>
                </a:cubicBezTo>
                <a:cubicBezTo>
                  <a:pt x="10696664" y="189266"/>
                  <a:pt x="10696664" y="188797"/>
                  <a:pt x="10696174" y="188797"/>
                </a:cubicBezTo>
                <a:cubicBezTo>
                  <a:pt x="10696174" y="188797"/>
                  <a:pt x="10696174" y="188797"/>
                  <a:pt x="10695726" y="188329"/>
                </a:cubicBezTo>
                <a:lnTo>
                  <a:pt x="10695258" y="188329"/>
                </a:lnTo>
                <a:cubicBezTo>
                  <a:pt x="10694789" y="188329"/>
                  <a:pt x="10694789" y="187860"/>
                  <a:pt x="10694300" y="187860"/>
                </a:cubicBezTo>
                <a:lnTo>
                  <a:pt x="10693831" y="187860"/>
                </a:lnTo>
                <a:cubicBezTo>
                  <a:pt x="10693363" y="187860"/>
                  <a:pt x="10692894" y="187860"/>
                  <a:pt x="10692894" y="187860"/>
                </a:cubicBezTo>
                <a:cubicBezTo>
                  <a:pt x="10692426" y="187860"/>
                  <a:pt x="10692426" y="187371"/>
                  <a:pt x="10691957" y="187371"/>
                </a:cubicBezTo>
                <a:lnTo>
                  <a:pt x="10691489" y="187371"/>
                </a:lnTo>
                <a:cubicBezTo>
                  <a:pt x="10691020" y="187371"/>
                  <a:pt x="10690530" y="187371"/>
                  <a:pt x="10690083" y="187860"/>
                </a:cubicBezTo>
                <a:cubicBezTo>
                  <a:pt x="10689614" y="187860"/>
                  <a:pt x="10689146" y="187860"/>
                  <a:pt x="10688677" y="187860"/>
                </a:cubicBezTo>
                <a:cubicBezTo>
                  <a:pt x="10688209" y="187860"/>
                  <a:pt x="10687740" y="188329"/>
                  <a:pt x="10687272" y="188329"/>
                </a:cubicBezTo>
                <a:cubicBezTo>
                  <a:pt x="10687272" y="188329"/>
                  <a:pt x="10686782" y="188797"/>
                  <a:pt x="10686314" y="188797"/>
                </a:cubicBezTo>
                <a:cubicBezTo>
                  <a:pt x="10685866" y="188797"/>
                  <a:pt x="10685398" y="189266"/>
                  <a:pt x="10685398" y="189266"/>
                </a:cubicBezTo>
                <a:cubicBezTo>
                  <a:pt x="10684908" y="189734"/>
                  <a:pt x="10684440" y="189734"/>
                  <a:pt x="10684440" y="190203"/>
                </a:cubicBezTo>
                <a:cubicBezTo>
                  <a:pt x="10683971" y="190671"/>
                  <a:pt x="10683502" y="190671"/>
                  <a:pt x="10683502" y="191140"/>
                </a:cubicBezTo>
                <a:cubicBezTo>
                  <a:pt x="10683034" y="191140"/>
                  <a:pt x="10683034" y="191630"/>
                  <a:pt x="10682565" y="192098"/>
                </a:cubicBezTo>
                <a:cubicBezTo>
                  <a:pt x="10677369" y="189266"/>
                  <a:pt x="10677369" y="189266"/>
                  <a:pt x="10677369" y="189266"/>
                </a:cubicBezTo>
                <a:cubicBezTo>
                  <a:pt x="10672215" y="186434"/>
                  <a:pt x="10672215" y="186434"/>
                  <a:pt x="10672215" y="186434"/>
                </a:cubicBezTo>
                <a:cubicBezTo>
                  <a:pt x="10667019" y="183601"/>
                  <a:pt x="10667019" y="183601"/>
                  <a:pt x="10667019" y="183601"/>
                </a:cubicBezTo>
                <a:cubicBezTo>
                  <a:pt x="10661844" y="180790"/>
                  <a:pt x="10661844" y="180790"/>
                  <a:pt x="10661844" y="180790"/>
                </a:cubicBezTo>
                <a:cubicBezTo>
                  <a:pt x="10656669" y="177958"/>
                  <a:pt x="10656669" y="177958"/>
                  <a:pt x="10656669" y="177958"/>
                </a:cubicBezTo>
                <a:cubicBezTo>
                  <a:pt x="10651494" y="175147"/>
                  <a:pt x="10651494" y="175147"/>
                  <a:pt x="10651494" y="175147"/>
                </a:cubicBezTo>
                <a:cubicBezTo>
                  <a:pt x="10646319" y="172315"/>
                  <a:pt x="10646319" y="172315"/>
                  <a:pt x="10646319" y="172315"/>
                </a:cubicBezTo>
                <a:lnTo>
                  <a:pt x="10640680" y="169952"/>
                </a:lnTo>
                <a:lnTo>
                  <a:pt x="10641145" y="169508"/>
                </a:lnTo>
                <a:lnTo>
                  <a:pt x="10641145" y="169039"/>
                </a:lnTo>
                <a:cubicBezTo>
                  <a:pt x="10641145" y="169039"/>
                  <a:pt x="10641145" y="169039"/>
                  <a:pt x="10641145" y="168549"/>
                </a:cubicBezTo>
                <a:lnTo>
                  <a:pt x="10641145" y="168081"/>
                </a:lnTo>
                <a:cubicBezTo>
                  <a:pt x="10641145" y="168081"/>
                  <a:pt x="10641145" y="168081"/>
                  <a:pt x="10641145" y="167612"/>
                </a:cubicBezTo>
                <a:cubicBezTo>
                  <a:pt x="10641145" y="167612"/>
                  <a:pt x="10641145" y="167612"/>
                  <a:pt x="10641593" y="167612"/>
                </a:cubicBezTo>
                <a:cubicBezTo>
                  <a:pt x="10641593" y="167144"/>
                  <a:pt x="10641593" y="167144"/>
                  <a:pt x="10641593" y="167144"/>
                </a:cubicBezTo>
                <a:cubicBezTo>
                  <a:pt x="10651495" y="166675"/>
                  <a:pt x="10651495" y="166675"/>
                  <a:pt x="10651495" y="166675"/>
                </a:cubicBezTo>
                <a:cubicBezTo>
                  <a:pt x="10660908" y="165738"/>
                  <a:pt x="10660908" y="165738"/>
                  <a:pt x="10660908" y="165738"/>
                </a:cubicBezTo>
                <a:cubicBezTo>
                  <a:pt x="10670790" y="165270"/>
                  <a:pt x="10670790" y="165270"/>
                  <a:pt x="10670790" y="165270"/>
                </a:cubicBezTo>
                <a:cubicBezTo>
                  <a:pt x="10680671" y="164780"/>
                  <a:pt x="10680671" y="164780"/>
                  <a:pt x="10680671" y="164780"/>
                </a:cubicBezTo>
                <a:cubicBezTo>
                  <a:pt x="10690531" y="163843"/>
                  <a:pt x="10690531" y="163843"/>
                  <a:pt x="10690531" y="163843"/>
                </a:cubicBezTo>
                <a:cubicBezTo>
                  <a:pt x="10700434" y="163374"/>
                  <a:pt x="10700434" y="163374"/>
                  <a:pt x="10700434" y="163374"/>
                </a:cubicBezTo>
                <a:cubicBezTo>
                  <a:pt x="10710315" y="162906"/>
                  <a:pt x="10710315" y="162906"/>
                  <a:pt x="10710315" y="162906"/>
                </a:cubicBezTo>
                <a:cubicBezTo>
                  <a:pt x="10715256" y="162437"/>
                  <a:pt x="10717726" y="162203"/>
                  <a:pt x="10718962" y="162086"/>
                </a:cubicBezTo>
                <a:close/>
                <a:moveTo>
                  <a:pt x="10774805" y="159629"/>
                </a:moveTo>
                <a:lnTo>
                  <a:pt x="10781871" y="164311"/>
                </a:lnTo>
                <a:cubicBezTo>
                  <a:pt x="10788920" y="169039"/>
                  <a:pt x="10788920" y="169039"/>
                  <a:pt x="10788920" y="169039"/>
                </a:cubicBezTo>
                <a:cubicBezTo>
                  <a:pt x="10796458" y="173256"/>
                  <a:pt x="10796458" y="173256"/>
                  <a:pt x="10796458" y="173256"/>
                </a:cubicBezTo>
                <a:cubicBezTo>
                  <a:pt x="10803507" y="177962"/>
                  <a:pt x="10803507" y="177962"/>
                  <a:pt x="10803507" y="177962"/>
                </a:cubicBezTo>
                <a:cubicBezTo>
                  <a:pt x="10810578" y="182668"/>
                  <a:pt x="10810578" y="182668"/>
                  <a:pt x="10810578" y="182668"/>
                </a:cubicBezTo>
                <a:cubicBezTo>
                  <a:pt x="10818095" y="187375"/>
                  <a:pt x="10818095" y="187375"/>
                  <a:pt x="10818095" y="187375"/>
                </a:cubicBezTo>
                <a:cubicBezTo>
                  <a:pt x="10825166" y="191634"/>
                  <a:pt x="10825166" y="191634"/>
                  <a:pt x="10825166" y="191634"/>
                </a:cubicBezTo>
                <a:lnTo>
                  <a:pt x="10832226" y="196312"/>
                </a:lnTo>
                <a:lnTo>
                  <a:pt x="10828934" y="195378"/>
                </a:lnTo>
                <a:cubicBezTo>
                  <a:pt x="10825165" y="193972"/>
                  <a:pt x="10825165" y="193972"/>
                  <a:pt x="10825165" y="193972"/>
                </a:cubicBezTo>
                <a:cubicBezTo>
                  <a:pt x="10821395" y="193014"/>
                  <a:pt x="10821395" y="193014"/>
                  <a:pt x="10821395" y="193014"/>
                </a:cubicBezTo>
                <a:cubicBezTo>
                  <a:pt x="10817647" y="191630"/>
                  <a:pt x="10817647" y="191630"/>
                  <a:pt x="10817647" y="191630"/>
                </a:cubicBezTo>
                <a:cubicBezTo>
                  <a:pt x="10814346" y="190671"/>
                  <a:pt x="10814346" y="190671"/>
                  <a:pt x="10814346" y="190671"/>
                </a:cubicBezTo>
                <a:cubicBezTo>
                  <a:pt x="10810577" y="189266"/>
                  <a:pt x="10810577" y="189266"/>
                  <a:pt x="10810577" y="189266"/>
                </a:cubicBezTo>
                <a:cubicBezTo>
                  <a:pt x="10806807" y="188329"/>
                  <a:pt x="10806807" y="188329"/>
                  <a:pt x="10806807" y="188329"/>
                </a:cubicBezTo>
                <a:cubicBezTo>
                  <a:pt x="10803038" y="187371"/>
                  <a:pt x="10803038" y="187371"/>
                  <a:pt x="10803038" y="187371"/>
                </a:cubicBezTo>
                <a:cubicBezTo>
                  <a:pt x="10799737" y="183601"/>
                  <a:pt x="10799737" y="183601"/>
                  <a:pt x="10799737" y="183601"/>
                </a:cubicBezTo>
                <a:cubicBezTo>
                  <a:pt x="10795968" y="180322"/>
                  <a:pt x="10795968" y="180322"/>
                  <a:pt x="10795968" y="180322"/>
                </a:cubicBezTo>
                <a:cubicBezTo>
                  <a:pt x="10792688" y="177021"/>
                  <a:pt x="10792688" y="177021"/>
                  <a:pt x="10792688" y="177021"/>
                </a:cubicBezTo>
                <a:cubicBezTo>
                  <a:pt x="10788919" y="173252"/>
                  <a:pt x="10788919" y="173252"/>
                  <a:pt x="10788919" y="173252"/>
                </a:cubicBezTo>
                <a:cubicBezTo>
                  <a:pt x="10785170" y="169951"/>
                  <a:pt x="10785170" y="169951"/>
                  <a:pt x="10785170" y="169951"/>
                </a:cubicBezTo>
                <a:cubicBezTo>
                  <a:pt x="10781870" y="166671"/>
                  <a:pt x="10781870" y="166671"/>
                  <a:pt x="10781870" y="166671"/>
                </a:cubicBezTo>
                <a:cubicBezTo>
                  <a:pt x="10778100" y="163370"/>
                  <a:pt x="10778100" y="163370"/>
                  <a:pt x="10778100" y="163370"/>
                </a:cubicBezTo>
                <a:close/>
                <a:moveTo>
                  <a:pt x="10761149" y="151598"/>
                </a:moveTo>
                <a:cubicBezTo>
                  <a:pt x="10765387" y="155367"/>
                  <a:pt x="10765387" y="155367"/>
                  <a:pt x="10765387" y="155367"/>
                </a:cubicBezTo>
                <a:cubicBezTo>
                  <a:pt x="10769625" y="159626"/>
                  <a:pt x="10769625" y="159626"/>
                  <a:pt x="10769625" y="159626"/>
                </a:cubicBezTo>
                <a:cubicBezTo>
                  <a:pt x="10773842" y="163843"/>
                  <a:pt x="10773842" y="163843"/>
                  <a:pt x="10773842" y="163843"/>
                </a:cubicBezTo>
                <a:cubicBezTo>
                  <a:pt x="10778570" y="168081"/>
                  <a:pt x="10778570" y="168081"/>
                  <a:pt x="10778570" y="168081"/>
                </a:cubicBezTo>
                <a:cubicBezTo>
                  <a:pt x="10782808" y="171850"/>
                  <a:pt x="10782808" y="171850"/>
                  <a:pt x="10782808" y="171850"/>
                </a:cubicBezTo>
                <a:cubicBezTo>
                  <a:pt x="10787046" y="176088"/>
                  <a:pt x="10787046" y="176088"/>
                  <a:pt x="10787046" y="176088"/>
                </a:cubicBezTo>
                <a:cubicBezTo>
                  <a:pt x="10791283" y="180326"/>
                  <a:pt x="10791283" y="180326"/>
                  <a:pt x="10791283" y="180326"/>
                </a:cubicBezTo>
                <a:lnTo>
                  <a:pt x="10795494" y="184557"/>
                </a:lnTo>
                <a:lnTo>
                  <a:pt x="10787513" y="181259"/>
                </a:lnTo>
                <a:cubicBezTo>
                  <a:pt x="10779037" y="178448"/>
                  <a:pt x="10779037" y="178448"/>
                  <a:pt x="10779037" y="178448"/>
                </a:cubicBezTo>
                <a:cubicBezTo>
                  <a:pt x="10770561" y="175615"/>
                  <a:pt x="10770561" y="175615"/>
                  <a:pt x="10770561" y="175615"/>
                </a:cubicBezTo>
                <a:cubicBezTo>
                  <a:pt x="10762554" y="172315"/>
                  <a:pt x="10762554" y="172315"/>
                  <a:pt x="10762554" y="172315"/>
                </a:cubicBezTo>
                <a:cubicBezTo>
                  <a:pt x="10754078" y="169504"/>
                  <a:pt x="10754078" y="169504"/>
                  <a:pt x="10754078" y="169504"/>
                </a:cubicBezTo>
                <a:cubicBezTo>
                  <a:pt x="10746092" y="166671"/>
                  <a:pt x="10746092" y="166671"/>
                  <a:pt x="10746092" y="166671"/>
                </a:cubicBezTo>
                <a:cubicBezTo>
                  <a:pt x="10737616" y="163370"/>
                  <a:pt x="10737616" y="163370"/>
                  <a:pt x="10737616" y="163370"/>
                </a:cubicBezTo>
                <a:lnTo>
                  <a:pt x="10729146" y="160540"/>
                </a:lnTo>
                <a:lnTo>
                  <a:pt x="10733379" y="159137"/>
                </a:lnTo>
                <a:cubicBezTo>
                  <a:pt x="10737149" y="158200"/>
                  <a:pt x="10737149" y="158200"/>
                  <a:pt x="10737149" y="158200"/>
                </a:cubicBezTo>
                <a:cubicBezTo>
                  <a:pt x="10741365" y="157263"/>
                  <a:pt x="10741365" y="157263"/>
                  <a:pt x="10741365" y="157263"/>
                </a:cubicBezTo>
                <a:cubicBezTo>
                  <a:pt x="10745135" y="155857"/>
                  <a:pt x="10745135" y="155857"/>
                  <a:pt x="10745135" y="155857"/>
                </a:cubicBezTo>
                <a:cubicBezTo>
                  <a:pt x="10749394" y="154899"/>
                  <a:pt x="10749394" y="154899"/>
                  <a:pt x="10749394" y="154899"/>
                </a:cubicBezTo>
                <a:cubicBezTo>
                  <a:pt x="10753163" y="153493"/>
                  <a:pt x="10753163" y="153493"/>
                  <a:pt x="10753163" y="153493"/>
                </a:cubicBezTo>
                <a:cubicBezTo>
                  <a:pt x="10757380" y="152556"/>
                  <a:pt x="10757380" y="152556"/>
                  <a:pt x="10757380" y="152556"/>
                </a:cubicBezTo>
                <a:close/>
                <a:moveTo>
                  <a:pt x="10658063" y="141721"/>
                </a:moveTo>
                <a:lnTo>
                  <a:pt x="10655264" y="143608"/>
                </a:lnTo>
                <a:cubicBezTo>
                  <a:pt x="10652900" y="145950"/>
                  <a:pt x="10652900" y="145950"/>
                  <a:pt x="10652900" y="145950"/>
                </a:cubicBezTo>
                <a:cubicBezTo>
                  <a:pt x="10650557" y="147825"/>
                  <a:pt x="10650557" y="147825"/>
                  <a:pt x="10650557" y="147825"/>
                </a:cubicBezTo>
                <a:cubicBezTo>
                  <a:pt x="10647725" y="149720"/>
                  <a:pt x="10647725" y="149720"/>
                  <a:pt x="10647725" y="149720"/>
                </a:cubicBezTo>
                <a:cubicBezTo>
                  <a:pt x="10645361" y="152084"/>
                  <a:pt x="10645361" y="152084"/>
                  <a:pt x="10645361" y="152084"/>
                </a:cubicBezTo>
                <a:cubicBezTo>
                  <a:pt x="10643018" y="153958"/>
                  <a:pt x="10643018" y="153958"/>
                  <a:pt x="10643018" y="153958"/>
                </a:cubicBezTo>
                <a:cubicBezTo>
                  <a:pt x="10640676" y="155853"/>
                  <a:pt x="10640676" y="155853"/>
                  <a:pt x="10640676" y="155853"/>
                </a:cubicBezTo>
                <a:cubicBezTo>
                  <a:pt x="10637843" y="158196"/>
                  <a:pt x="10637843" y="158196"/>
                  <a:pt x="10637843" y="158196"/>
                </a:cubicBezTo>
                <a:cubicBezTo>
                  <a:pt x="10637843" y="157727"/>
                  <a:pt x="10637375" y="157727"/>
                  <a:pt x="10637375" y="157259"/>
                </a:cubicBezTo>
                <a:cubicBezTo>
                  <a:pt x="10636906" y="157259"/>
                  <a:pt x="10636438" y="156790"/>
                  <a:pt x="10636438" y="156790"/>
                </a:cubicBezTo>
                <a:cubicBezTo>
                  <a:pt x="10635948" y="156790"/>
                  <a:pt x="10635948" y="156322"/>
                  <a:pt x="10635480" y="156322"/>
                </a:cubicBezTo>
                <a:cubicBezTo>
                  <a:pt x="10635011" y="156322"/>
                  <a:pt x="10635011" y="155853"/>
                  <a:pt x="10634543" y="155853"/>
                </a:cubicBezTo>
                <a:cubicBezTo>
                  <a:pt x="10634074" y="155853"/>
                  <a:pt x="10634074" y="155853"/>
                  <a:pt x="10633606" y="155363"/>
                </a:cubicBezTo>
                <a:cubicBezTo>
                  <a:pt x="10633137" y="155363"/>
                  <a:pt x="10633137" y="155363"/>
                  <a:pt x="10632669" y="155363"/>
                </a:cubicBezTo>
                <a:cubicBezTo>
                  <a:pt x="10632179" y="155363"/>
                  <a:pt x="10632179" y="155363"/>
                  <a:pt x="10631710" y="154895"/>
                </a:cubicBezTo>
                <a:cubicBezTo>
                  <a:pt x="10631263" y="154895"/>
                  <a:pt x="10630794" y="154895"/>
                  <a:pt x="10630794" y="154895"/>
                </a:cubicBezTo>
                <a:cubicBezTo>
                  <a:pt x="10629836" y="154895"/>
                  <a:pt x="10629368" y="155363"/>
                  <a:pt x="10628899" y="155363"/>
                </a:cubicBezTo>
                <a:cubicBezTo>
                  <a:pt x="10627962" y="155363"/>
                  <a:pt x="10627494" y="155363"/>
                  <a:pt x="10627025" y="155853"/>
                </a:cubicBezTo>
                <a:cubicBezTo>
                  <a:pt x="10626535" y="155853"/>
                  <a:pt x="10625598" y="156322"/>
                  <a:pt x="10625130" y="156322"/>
                </a:cubicBezTo>
                <a:cubicBezTo>
                  <a:pt x="10624661" y="156790"/>
                  <a:pt x="10624193" y="157259"/>
                  <a:pt x="10623724" y="157259"/>
                </a:cubicBezTo>
                <a:cubicBezTo>
                  <a:pt x="10623256" y="157727"/>
                  <a:pt x="10622766" y="158196"/>
                  <a:pt x="10622297" y="158664"/>
                </a:cubicBezTo>
                <a:cubicBezTo>
                  <a:pt x="10622297" y="159133"/>
                  <a:pt x="10621829" y="159622"/>
                  <a:pt x="10621382" y="160070"/>
                </a:cubicBezTo>
                <a:cubicBezTo>
                  <a:pt x="10621382" y="160538"/>
                  <a:pt x="10620892" y="161007"/>
                  <a:pt x="10620423" y="161965"/>
                </a:cubicBezTo>
                <a:cubicBezTo>
                  <a:pt x="10620423" y="162433"/>
                  <a:pt x="10619955" y="162902"/>
                  <a:pt x="10619955" y="163370"/>
                </a:cubicBezTo>
                <a:cubicBezTo>
                  <a:pt x="10616654" y="163370"/>
                  <a:pt x="10616654" y="163370"/>
                  <a:pt x="10616654" y="163370"/>
                </a:cubicBezTo>
                <a:cubicBezTo>
                  <a:pt x="10613353" y="162902"/>
                  <a:pt x="10613353" y="162902"/>
                  <a:pt x="10613353" y="162902"/>
                </a:cubicBezTo>
                <a:cubicBezTo>
                  <a:pt x="10610073" y="162433"/>
                  <a:pt x="10610073" y="162433"/>
                  <a:pt x="10610073" y="162433"/>
                </a:cubicBezTo>
                <a:cubicBezTo>
                  <a:pt x="10606772" y="162433"/>
                  <a:pt x="10606772" y="162433"/>
                  <a:pt x="10606772" y="162433"/>
                </a:cubicBezTo>
                <a:cubicBezTo>
                  <a:pt x="10603471" y="161965"/>
                  <a:pt x="10603471" y="161965"/>
                  <a:pt x="10603471" y="161965"/>
                </a:cubicBezTo>
                <a:cubicBezTo>
                  <a:pt x="10599702" y="161496"/>
                  <a:pt x="10599702" y="161496"/>
                  <a:pt x="10599702" y="161496"/>
                </a:cubicBezTo>
                <a:cubicBezTo>
                  <a:pt x="10596422" y="161496"/>
                  <a:pt x="10596422" y="161496"/>
                  <a:pt x="10596422" y="161496"/>
                </a:cubicBezTo>
                <a:lnTo>
                  <a:pt x="10593132" y="161008"/>
                </a:lnTo>
                <a:lnTo>
                  <a:pt x="10601130" y="158668"/>
                </a:lnTo>
                <a:cubicBezTo>
                  <a:pt x="10609584" y="156326"/>
                  <a:pt x="10609584" y="156326"/>
                  <a:pt x="10609584" y="156326"/>
                </a:cubicBezTo>
                <a:cubicBezTo>
                  <a:pt x="10617613" y="153962"/>
                  <a:pt x="10617613" y="153962"/>
                  <a:pt x="10617613" y="153962"/>
                </a:cubicBezTo>
                <a:cubicBezTo>
                  <a:pt x="10625599" y="151129"/>
                  <a:pt x="10625599" y="151129"/>
                  <a:pt x="10625599" y="151129"/>
                </a:cubicBezTo>
                <a:cubicBezTo>
                  <a:pt x="10633607" y="148787"/>
                  <a:pt x="10633607" y="148787"/>
                  <a:pt x="10633607" y="148787"/>
                </a:cubicBezTo>
                <a:cubicBezTo>
                  <a:pt x="10641593" y="146444"/>
                  <a:pt x="10641593" y="146444"/>
                  <a:pt x="10641593" y="146444"/>
                </a:cubicBezTo>
                <a:cubicBezTo>
                  <a:pt x="10650090" y="144080"/>
                  <a:pt x="10650090" y="144080"/>
                  <a:pt x="10650090" y="144080"/>
                </a:cubicBezTo>
                <a:close/>
                <a:moveTo>
                  <a:pt x="10678343" y="140782"/>
                </a:moveTo>
                <a:lnTo>
                  <a:pt x="10687741" y="142185"/>
                </a:lnTo>
                <a:cubicBezTo>
                  <a:pt x="10697133" y="143143"/>
                  <a:pt x="10697133" y="143143"/>
                  <a:pt x="10697133" y="143143"/>
                </a:cubicBezTo>
                <a:cubicBezTo>
                  <a:pt x="10706546" y="144549"/>
                  <a:pt x="10706546" y="144549"/>
                  <a:pt x="10706546" y="144549"/>
                </a:cubicBezTo>
                <a:cubicBezTo>
                  <a:pt x="10715959" y="145486"/>
                  <a:pt x="10715959" y="145486"/>
                  <a:pt x="10715959" y="145486"/>
                </a:cubicBezTo>
                <a:cubicBezTo>
                  <a:pt x="10725372" y="146913"/>
                  <a:pt x="10725372" y="146913"/>
                  <a:pt x="10725372" y="146913"/>
                </a:cubicBezTo>
                <a:cubicBezTo>
                  <a:pt x="10734785" y="147829"/>
                  <a:pt x="10734785" y="147829"/>
                  <a:pt x="10734785" y="147829"/>
                </a:cubicBezTo>
                <a:cubicBezTo>
                  <a:pt x="10743729" y="149255"/>
                  <a:pt x="10743729" y="149255"/>
                  <a:pt x="10743729" y="149255"/>
                </a:cubicBezTo>
                <a:cubicBezTo>
                  <a:pt x="10748446" y="149724"/>
                  <a:pt x="10750804" y="149958"/>
                  <a:pt x="10751984" y="150075"/>
                </a:cubicBezTo>
                <a:lnTo>
                  <a:pt x="10753153" y="150191"/>
                </a:lnTo>
                <a:lnTo>
                  <a:pt x="10749861" y="151125"/>
                </a:lnTo>
                <a:cubicBezTo>
                  <a:pt x="10746092" y="152084"/>
                  <a:pt x="10746092" y="152084"/>
                  <a:pt x="10746092" y="152084"/>
                </a:cubicBezTo>
                <a:cubicBezTo>
                  <a:pt x="10742323" y="153489"/>
                  <a:pt x="10742323" y="153489"/>
                  <a:pt x="10742323" y="153489"/>
                </a:cubicBezTo>
                <a:cubicBezTo>
                  <a:pt x="10738553" y="154426"/>
                  <a:pt x="10738553" y="154426"/>
                  <a:pt x="10738553" y="154426"/>
                </a:cubicBezTo>
                <a:cubicBezTo>
                  <a:pt x="10734784" y="155363"/>
                  <a:pt x="10734784" y="155363"/>
                  <a:pt x="10734784" y="155363"/>
                </a:cubicBezTo>
                <a:cubicBezTo>
                  <a:pt x="10731483" y="156322"/>
                  <a:pt x="10731483" y="156322"/>
                  <a:pt x="10731483" y="156322"/>
                </a:cubicBezTo>
                <a:cubicBezTo>
                  <a:pt x="10727735" y="157727"/>
                  <a:pt x="10727735" y="157727"/>
                  <a:pt x="10727735" y="157727"/>
                </a:cubicBezTo>
                <a:cubicBezTo>
                  <a:pt x="10723965" y="158664"/>
                  <a:pt x="10723965" y="158664"/>
                  <a:pt x="10723965" y="158664"/>
                </a:cubicBezTo>
                <a:cubicBezTo>
                  <a:pt x="10718322" y="156322"/>
                  <a:pt x="10718322" y="156322"/>
                  <a:pt x="10718322" y="156322"/>
                </a:cubicBezTo>
                <a:cubicBezTo>
                  <a:pt x="10712657" y="153958"/>
                  <a:pt x="10712657" y="153958"/>
                  <a:pt x="10712657" y="153958"/>
                </a:cubicBezTo>
                <a:cubicBezTo>
                  <a:pt x="10707013" y="152084"/>
                  <a:pt x="10707013" y="152084"/>
                  <a:pt x="10707013" y="152084"/>
                </a:cubicBezTo>
                <a:cubicBezTo>
                  <a:pt x="10701370" y="149720"/>
                  <a:pt x="10701370" y="149720"/>
                  <a:pt x="10701370" y="149720"/>
                </a:cubicBezTo>
                <a:cubicBezTo>
                  <a:pt x="10695726" y="147356"/>
                  <a:pt x="10695726" y="147356"/>
                  <a:pt x="10695726" y="147356"/>
                </a:cubicBezTo>
                <a:cubicBezTo>
                  <a:pt x="10690083" y="145482"/>
                  <a:pt x="10690083" y="145482"/>
                  <a:pt x="10690083" y="145482"/>
                </a:cubicBezTo>
                <a:cubicBezTo>
                  <a:pt x="10683971" y="143139"/>
                  <a:pt x="10683971" y="143139"/>
                  <a:pt x="10683971" y="143139"/>
                </a:cubicBezTo>
                <a:close/>
                <a:moveTo>
                  <a:pt x="10665615" y="139374"/>
                </a:moveTo>
                <a:cubicBezTo>
                  <a:pt x="10672216" y="142185"/>
                  <a:pt x="10672216" y="142185"/>
                  <a:pt x="10672216" y="142185"/>
                </a:cubicBezTo>
                <a:cubicBezTo>
                  <a:pt x="10678329" y="144549"/>
                  <a:pt x="10678329" y="144549"/>
                  <a:pt x="10678329" y="144549"/>
                </a:cubicBezTo>
                <a:cubicBezTo>
                  <a:pt x="10684441" y="146913"/>
                  <a:pt x="10684441" y="146913"/>
                  <a:pt x="10684441" y="146913"/>
                </a:cubicBezTo>
                <a:cubicBezTo>
                  <a:pt x="10691021" y="149255"/>
                  <a:pt x="10691021" y="149255"/>
                  <a:pt x="10691021" y="149255"/>
                </a:cubicBezTo>
                <a:cubicBezTo>
                  <a:pt x="10697133" y="151598"/>
                  <a:pt x="10697133" y="151598"/>
                  <a:pt x="10697133" y="151598"/>
                </a:cubicBezTo>
                <a:cubicBezTo>
                  <a:pt x="10703714" y="154430"/>
                  <a:pt x="10703714" y="154430"/>
                  <a:pt x="10703714" y="154430"/>
                </a:cubicBezTo>
                <a:cubicBezTo>
                  <a:pt x="10709847" y="156794"/>
                  <a:pt x="10709847" y="156794"/>
                  <a:pt x="10709847" y="156794"/>
                </a:cubicBezTo>
                <a:lnTo>
                  <a:pt x="10716416" y="159133"/>
                </a:lnTo>
                <a:lnTo>
                  <a:pt x="10708190" y="159561"/>
                </a:lnTo>
                <a:cubicBezTo>
                  <a:pt x="10707013" y="159622"/>
                  <a:pt x="10707013" y="159622"/>
                  <a:pt x="10707013" y="159622"/>
                </a:cubicBezTo>
                <a:cubicBezTo>
                  <a:pt x="10697601" y="160070"/>
                  <a:pt x="10697601" y="160070"/>
                  <a:pt x="10697601" y="160070"/>
                </a:cubicBezTo>
                <a:cubicBezTo>
                  <a:pt x="10688209" y="161007"/>
                  <a:pt x="10688209" y="161007"/>
                  <a:pt x="10688209" y="161007"/>
                </a:cubicBezTo>
                <a:cubicBezTo>
                  <a:pt x="10678796" y="161496"/>
                  <a:pt x="10678796" y="161496"/>
                  <a:pt x="10678796" y="161496"/>
                </a:cubicBezTo>
                <a:cubicBezTo>
                  <a:pt x="10669383" y="161965"/>
                  <a:pt x="10669383" y="161965"/>
                  <a:pt x="10669383" y="161965"/>
                </a:cubicBezTo>
                <a:cubicBezTo>
                  <a:pt x="10659970" y="162433"/>
                  <a:pt x="10659970" y="162433"/>
                  <a:pt x="10659970" y="162433"/>
                </a:cubicBezTo>
                <a:cubicBezTo>
                  <a:pt x="10650557" y="163370"/>
                  <a:pt x="10650557" y="163370"/>
                  <a:pt x="10650557" y="163370"/>
                </a:cubicBezTo>
                <a:cubicBezTo>
                  <a:pt x="10645851" y="163605"/>
                  <a:pt x="10643497" y="163722"/>
                  <a:pt x="10642321" y="163780"/>
                </a:cubicBezTo>
                <a:lnTo>
                  <a:pt x="10641145" y="163839"/>
                </a:lnTo>
                <a:lnTo>
                  <a:pt x="10641145" y="163374"/>
                </a:lnTo>
                <a:lnTo>
                  <a:pt x="10641145" y="162906"/>
                </a:lnTo>
                <a:cubicBezTo>
                  <a:pt x="10641145" y="162906"/>
                  <a:pt x="10641145" y="162906"/>
                  <a:pt x="10641145" y="162437"/>
                </a:cubicBezTo>
                <a:lnTo>
                  <a:pt x="10641144" y="162436"/>
                </a:lnTo>
                <a:lnTo>
                  <a:pt x="10641144" y="162433"/>
                </a:lnTo>
                <a:cubicBezTo>
                  <a:pt x="10640676" y="162433"/>
                  <a:pt x="10640676" y="162433"/>
                  <a:pt x="10640676" y="161965"/>
                </a:cubicBezTo>
                <a:lnTo>
                  <a:pt x="10640208" y="161497"/>
                </a:lnTo>
                <a:lnTo>
                  <a:pt x="10640208" y="161011"/>
                </a:lnTo>
                <a:lnTo>
                  <a:pt x="10640208" y="160542"/>
                </a:lnTo>
                <a:cubicBezTo>
                  <a:pt x="10643019" y="157731"/>
                  <a:pt x="10643019" y="157731"/>
                  <a:pt x="10643019" y="157731"/>
                </a:cubicBezTo>
                <a:cubicBezTo>
                  <a:pt x="10646320" y="155367"/>
                  <a:pt x="10646320" y="155367"/>
                  <a:pt x="10646320" y="155367"/>
                </a:cubicBezTo>
                <a:cubicBezTo>
                  <a:pt x="10649621" y="152556"/>
                  <a:pt x="10649621" y="152556"/>
                  <a:pt x="10649621" y="152556"/>
                </a:cubicBezTo>
                <a:cubicBezTo>
                  <a:pt x="10652901" y="150192"/>
                  <a:pt x="10652901" y="150192"/>
                  <a:pt x="10652901" y="150192"/>
                </a:cubicBezTo>
                <a:cubicBezTo>
                  <a:pt x="10656202" y="147360"/>
                  <a:pt x="10656202" y="147360"/>
                  <a:pt x="10656202" y="147360"/>
                </a:cubicBezTo>
                <a:cubicBezTo>
                  <a:pt x="10659503" y="145018"/>
                  <a:pt x="10659503" y="145018"/>
                  <a:pt x="10659503" y="145018"/>
                </a:cubicBezTo>
                <a:lnTo>
                  <a:pt x="10662314" y="142185"/>
                </a:lnTo>
                <a:cubicBezTo>
                  <a:pt x="10665615" y="139374"/>
                  <a:pt x="10665615" y="139374"/>
                  <a:pt x="10665615" y="139374"/>
                </a:cubicBezTo>
                <a:close/>
                <a:moveTo>
                  <a:pt x="10665145" y="136069"/>
                </a:moveTo>
                <a:cubicBezTo>
                  <a:pt x="10654774" y="138902"/>
                  <a:pt x="10654774" y="138902"/>
                  <a:pt x="10654774" y="138902"/>
                </a:cubicBezTo>
                <a:cubicBezTo>
                  <a:pt x="10644893" y="142181"/>
                  <a:pt x="10644893" y="142181"/>
                  <a:pt x="10644893" y="142181"/>
                </a:cubicBezTo>
                <a:cubicBezTo>
                  <a:pt x="10634543" y="145013"/>
                  <a:pt x="10634543" y="145013"/>
                  <a:pt x="10634543" y="145013"/>
                </a:cubicBezTo>
                <a:cubicBezTo>
                  <a:pt x="10624661" y="148314"/>
                  <a:pt x="10624661" y="148314"/>
                  <a:pt x="10624661" y="148314"/>
                </a:cubicBezTo>
                <a:cubicBezTo>
                  <a:pt x="10614311" y="151125"/>
                  <a:pt x="10614311" y="151125"/>
                  <a:pt x="10614311" y="151125"/>
                </a:cubicBezTo>
                <a:cubicBezTo>
                  <a:pt x="10604430" y="154426"/>
                  <a:pt x="10604430" y="154426"/>
                  <a:pt x="10604430" y="154426"/>
                </a:cubicBezTo>
                <a:cubicBezTo>
                  <a:pt x="10594059" y="157259"/>
                  <a:pt x="10594059" y="157259"/>
                  <a:pt x="10594059" y="157259"/>
                </a:cubicBezTo>
                <a:cubicBezTo>
                  <a:pt x="10584177" y="160070"/>
                  <a:pt x="10584177" y="160070"/>
                  <a:pt x="10584177" y="160070"/>
                </a:cubicBezTo>
                <a:cubicBezTo>
                  <a:pt x="10584177" y="160070"/>
                  <a:pt x="10584177" y="160070"/>
                  <a:pt x="10584177" y="160538"/>
                </a:cubicBezTo>
                <a:cubicBezTo>
                  <a:pt x="10584177" y="160538"/>
                  <a:pt x="10584177" y="160538"/>
                  <a:pt x="10583709" y="160538"/>
                </a:cubicBezTo>
                <a:cubicBezTo>
                  <a:pt x="10574296" y="168545"/>
                  <a:pt x="10574296" y="168545"/>
                  <a:pt x="10574296" y="168545"/>
                </a:cubicBezTo>
                <a:cubicBezTo>
                  <a:pt x="10565351" y="176084"/>
                  <a:pt x="10565351" y="176084"/>
                  <a:pt x="10565351" y="176084"/>
                </a:cubicBezTo>
                <a:cubicBezTo>
                  <a:pt x="10555938" y="183601"/>
                  <a:pt x="10555938" y="183601"/>
                  <a:pt x="10555938" y="183601"/>
                </a:cubicBezTo>
                <a:cubicBezTo>
                  <a:pt x="10546525" y="191630"/>
                  <a:pt x="10546525" y="191630"/>
                  <a:pt x="10546525" y="191630"/>
                </a:cubicBezTo>
                <a:cubicBezTo>
                  <a:pt x="10537581" y="199147"/>
                  <a:pt x="10537581" y="199147"/>
                  <a:pt x="10537581" y="199147"/>
                </a:cubicBezTo>
                <a:cubicBezTo>
                  <a:pt x="10528168" y="207154"/>
                  <a:pt x="10528168" y="207154"/>
                  <a:pt x="10528168" y="207154"/>
                </a:cubicBezTo>
                <a:cubicBezTo>
                  <a:pt x="10519224" y="214693"/>
                  <a:pt x="10519224" y="214693"/>
                  <a:pt x="10519224" y="214693"/>
                </a:cubicBezTo>
                <a:cubicBezTo>
                  <a:pt x="10509790" y="222210"/>
                  <a:pt x="10509790" y="222210"/>
                  <a:pt x="10509790" y="222210"/>
                </a:cubicBezTo>
                <a:cubicBezTo>
                  <a:pt x="10509790" y="222210"/>
                  <a:pt x="10509790" y="222210"/>
                  <a:pt x="10509790" y="222679"/>
                </a:cubicBezTo>
                <a:lnTo>
                  <a:pt x="10509342" y="223147"/>
                </a:lnTo>
                <a:cubicBezTo>
                  <a:pt x="10504636" y="233518"/>
                  <a:pt x="10504636" y="233518"/>
                  <a:pt x="10504636" y="233518"/>
                </a:cubicBezTo>
                <a:cubicBezTo>
                  <a:pt x="10499908" y="244337"/>
                  <a:pt x="10499908" y="244337"/>
                  <a:pt x="10499908" y="244337"/>
                </a:cubicBezTo>
                <a:cubicBezTo>
                  <a:pt x="10494733" y="254686"/>
                  <a:pt x="10494733" y="254686"/>
                  <a:pt x="10494733" y="254686"/>
                </a:cubicBezTo>
                <a:cubicBezTo>
                  <a:pt x="10490027" y="265526"/>
                  <a:pt x="10490027" y="265526"/>
                  <a:pt x="10490027" y="265526"/>
                </a:cubicBezTo>
                <a:cubicBezTo>
                  <a:pt x="10484852" y="275875"/>
                  <a:pt x="10484852" y="275875"/>
                  <a:pt x="10484852" y="275875"/>
                </a:cubicBezTo>
                <a:cubicBezTo>
                  <a:pt x="10480145" y="286694"/>
                  <a:pt x="10480145" y="286694"/>
                  <a:pt x="10480145" y="286694"/>
                </a:cubicBezTo>
                <a:cubicBezTo>
                  <a:pt x="10474970" y="297065"/>
                  <a:pt x="10474970" y="297065"/>
                  <a:pt x="10474970" y="297065"/>
                </a:cubicBezTo>
                <a:cubicBezTo>
                  <a:pt x="10470264" y="307414"/>
                  <a:pt x="10470264" y="307414"/>
                  <a:pt x="10470264" y="307414"/>
                </a:cubicBezTo>
                <a:cubicBezTo>
                  <a:pt x="10470264" y="307883"/>
                  <a:pt x="10470264" y="307883"/>
                  <a:pt x="10470264" y="307883"/>
                </a:cubicBezTo>
                <a:lnTo>
                  <a:pt x="10470264" y="308351"/>
                </a:lnTo>
                <a:cubicBezTo>
                  <a:pt x="10470264" y="312589"/>
                  <a:pt x="10470264" y="312589"/>
                  <a:pt x="10470264" y="312589"/>
                </a:cubicBezTo>
                <a:cubicBezTo>
                  <a:pt x="10469795" y="316827"/>
                  <a:pt x="10469795" y="316827"/>
                  <a:pt x="10469795" y="316827"/>
                </a:cubicBezTo>
                <a:cubicBezTo>
                  <a:pt x="10469795" y="321533"/>
                  <a:pt x="10469795" y="321533"/>
                  <a:pt x="10469795" y="321533"/>
                </a:cubicBezTo>
                <a:cubicBezTo>
                  <a:pt x="10469795" y="325771"/>
                  <a:pt x="10469795" y="325771"/>
                  <a:pt x="10469795" y="325771"/>
                </a:cubicBezTo>
                <a:cubicBezTo>
                  <a:pt x="10469795" y="330009"/>
                  <a:pt x="10469795" y="330009"/>
                  <a:pt x="10469795" y="330009"/>
                </a:cubicBezTo>
                <a:cubicBezTo>
                  <a:pt x="10469795" y="334715"/>
                  <a:pt x="10469795" y="334715"/>
                  <a:pt x="10469795" y="334715"/>
                </a:cubicBezTo>
                <a:cubicBezTo>
                  <a:pt x="10469795" y="338953"/>
                  <a:pt x="10469795" y="338953"/>
                  <a:pt x="10469795" y="338953"/>
                </a:cubicBezTo>
                <a:cubicBezTo>
                  <a:pt x="10469795" y="343191"/>
                  <a:pt x="10469795" y="343191"/>
                  <a:pt x="10469795" y="343191"/>
                </a:cubicBezTo>
                <a:lnTo>
                  <a:pt x="10469795" y="343660"/>
                </a:lnTo>
                <a:cubicBezTo>
                  <a:pt x="10468837" y="354946"/>
                  <a:pt x="10468837" y="366233"/>
                  <a:pt x="10469327" y="377520"/>
                </a:cubicBezTo>
                <a:cubicBezTo>
                  <a:pt x="10470264" y="388828"/>
                  <a:pt x="10471669" y="400114"/>
                  <a:pt x="10474502" y="410954"/>
                </a:cubicBezTo>
                <a:lnTo>
                  <a:pt x="10474503" y="410956"/>
                </a:lnTo>
                <a:lnTo>
                  <a:pt x="10474503" y="410958"/>
                </a:lnTo>
                <a:cubicBezTo>
                  <a:pt x="10476867" y="421776"/>
                  <a:pt x="10480146" y="432616"/>
                  <a:pt x="10483916" y="442965"/>
                </a:cubicBezTo>
                <a:cubicBezTo>
                  <a:pt x="10488154" y="453336"/>
                  <a:pt x="10492860" y="463218"/>
                  <a:pt x="10498504" y="473099"/>
                </a:cubicBezTo>
                <a:cubicBezTo>
                  <a:pt x="10503679" y="482511"/>
                  <a:pt x="10509791" y="491456"/>
                  <a:pt x="10516861" y="500400"/>
                </a:cubicBezTo>
                <a:cubicBezTo>
                  <a:pt x="10523931" y="508854"/>
                  <a:pt x="10531002" y="517351"/>
                  <a:pt x="10539456" y="524869"/>
                </a:cubicBezTo>
                <a:cubicBezTo>
                  <a:pt x="10547463" y="532407"/>
                  <a:pt x="10555939" y="539456"/>
                  <a:pt x="10565352" y="545589"/>
                </a:cubicBezTo>
                <a:cubicBezTo>
                  <a:pt x="10574765" y="552170"/>
                  <a:pt x="10584647" y="557813"/>
                  <a:pt x="10595018" y="562541"/>
                </a:cubicBezTo>
                <a:cubicBezTo>
                  <a:pt x="10598787" y="564415"/>
                  <a:pt x="10602067" y="565820"/>
                  <a:pt x="10605836" y="567226"/>
                </a:cubicBezTo>
                <a:cubicBezTo>
                  <a:pt x="10609584" y="569121"/>
                  <a:pt x="10613354" y="570527"/>
                  <a:pt x="10617123" y="571464"/>
                </a:cubicBezTo>
                <a:cubicBezTo>
                  <a:pt x="10620893" y="572890"/>
                  <a:pt x="10624662" y="574296"/>
                  <a:pt x="10628432" y="575233"/>
                </a:cubicBezTo>
                <a:cubicBezTo>
                  <a:pt x="10632180" y="576191"/>
                  <a:pt x="10636439" y="577107"/>
                  <a:pt x="10640208" y="578065"/>
                </a:cubicBezTo>
                <a:cubicBezTo>
                  <a:pt x="10643978" y="579002"/>
                  <a:pt x="10647726" y="579471"/>
                  <a:pt x="10651495" y="580408"/>
                </a:cubicBezTo>
                <a:cubicBezTo>
                  <a:pt x="10655733" y="580876"/>
                  <a:pt x="10659503" y="581345"/>
                  <a:pt x="10663272" y="581835"/>
                </a:cubicBezTo>
                <a:cubicBezTo>
                  <a:pt x="10667020" y="582303"/>
                  <a:pt x="10671258" y="582772"/>
                  <a:pt x="10675028" y="582772"/>
                </a:cubicBezTo>
                <a:cubicBezTo>
                  <a:pt x="10678797" y="583240"/>
                  <a:pt x="10683035" y="583240"/>
                  <a:pt x="10686783" y="583240"/>
                </a:cubicBezTo>
                <a:cubicBezTo>
                  <a:pt x="10690531" y="583240"/>
                  <a:pt x="10694790" y="583240"/>
                  <a:pt x="10698560" y="582772"/>
                </a:cubicBezTo>
                <a:cubicBezTo>
                  <a:pt x="10702308" y="582772"/>
                  <a:pt x="10706546" y="582303"/>
                  <a:pt x="10710315" y="581835"/>
                </a:cubicBezTo>
                <a:cubicBezTo>
                  <a:pt x="10714085" y="581345"/>
                  <a:pt x="10718323" y="580876"/>
                  <a:pt x="10722071" y="580408"/>
                </a:cubicBezTo>
                <a:cubicBezTo>
                  <a:pt x="10725840" y="579471"/>
                  <a:pt x="10729610" y="579002"/>
                  <a:pt x="10733848" y="578065"/>
                </a:cubicBezTo>
                <a:cubicBezTo>
                  <a:pt x="10737617" y="577107"/>
                  <a:pt x="10741365" y="576191"/>
                  <a:pt x="10745135" y="575233"/>
                </a:cubicBezTo>
                <a:cubicBezTo>
                  <a:pt x="10748904" y="574296"/>
                  <a:pt x="10752673" y="572890"/>
                  <a:pt x="10756443" y="571464"/>
                </a:cubicBezTo>
                <a:cubicBezTo>
                  <a:pt x="10760212" y="570527"/>
                  <a:pt x="10763960" y="569121"/>
                  <a:pt x="10767730" y="567694"/>
                </a:cubicBezTo>
                <a:cubicBezTo>
                  <a:pt x="10771499" y="566310"/>
                  <a:pt x="10774800" y="564415"/>
                  <a:pt x="10778570" y="563009"/>
                </a:cubicBezTo>
                <a:cubicBezTo>
                  <a:pt x="10778570" y="563009"/>
                  <a:pt x="10778570" y="562541"/>
                  <a:pt x="10779038" y="562541"/>
                </a:cubicBezTo>
                <a:cubicBezTo>
                  <a:pt x="10779507" y="562541"/>
                  <a:pt x="10779507" y="562541"/>
                  <a:pt x="10779507" y="562541"/>
                </a:cubicBezTo>
                <a:cubicBezTo>
                  <a:pt x="10779507" y="562051"/>
                  <a:pt x="10779975" y="562051"/>
                  <a:pt x="10779975" y="562051"/>
                </a:cubicBezTo>
                <a:cubicBezTo>
                  <a:pt x="10780444" y="562051"/>
                  <a:pt x="10780444" y="562051"/>
                  <a:pt x="10780444" y="562051"/>
                </a:cubicBezTo>
                <a:cubicBezTo>
                  <a:pt x="10780444" y="561582"/>
                  <a:pt x="10780912" y="561582"/>
                  <a:pt x="10780912" y="561582"/>
                </a:cubicBezTo>
                <a:cubicBezTo>
                  <a:pt x="10780912" y="561582"/>
                  <a:pt x="10780912" y="561582"/>
                  <a:pt x="10781402" y="561582"/>
                </a:cubicBezTo>
                <a:lnTo>
                  <a:pt x="10781871" y="561114"/>
                </a:lnTo>
                <a:cubicBezTo>
                  <a:pt x="10782339" y="561114"/>
                  <a:pt x="10782808" y="560645"/>
                  <a:pt x="10782808" y="560645"/>
                </a:cubicBezTo>
                <a:cubicBezTo>
                  <a:pt x="10783276" y="560645"/>
                  <a:pt x="10783276" y="560645"/>
                  <a:pt x="10783745" y="560177"/>
                </a:cubicBezTo>
                <a:cubicBezTo>
                  <a:pt x="10784213" y="560177"/>
                  <a:pt x="10784213" y="560177"/>
                  <a:pt x="10784682" y="559708"/>
                </a:cubicBezTo>
                <a:cubicBezTo>
                  <a:pt x="10784682" y="559708"/>
                  <a:pt x="10785171" y="559708"/>
                  <a:pt x="10785619" y="559240"/>
                </a:cubicBezTo>
                <a:cubicBezTo>
                  <a:pt x="10785619" y="559240"/>
                  <a:pt x="10786087" y="559240"/>
                  <a:pt x="10786556" y="559240"/>
                </a:cubicBezTo>
                <a:cubicBezTo>
                  <a:pt x="10786556" y="558771"/>
                  <a:pt x="10787046" y="558771"/>
                  <a:pt x="10787046" y="558771"/>
                </a:cubicBezTo>
                <a:cubicBezTo>
                  <a:pt x="10787514" y="558281"/>
                  <a:pt x="10787983" y="558281"/>
                  <a:pt x="10787983" y="558281"/>
                </a:cubicBezTo>
                <a:cubicBezTo>
                  <a:pt x="10788451" y="557813"/>
                  <a:pt x="10788451" y="557813"/>
                  <a:pt x="10788920" y="557813"/>
                </a:cubicBezTo>
                <a:lnTo>
                  <a:pt x="10789388" y="557344"/>
                </a:lnTo>
                <a:cubicBezTo>
                  <a:pt x="10789857" y="557344"/>
                  <a:pt x="10789857" y="557344"/>
                  <a:pt x="10790325" y="556876"/>
                </a:cubicBezTo>
                <a:cubicBezTo>
                  <a:pt x="10790325" y="556876"/>
                  <a:pt x="10790815" y="556876"/>
                  <a:pt x="10790815" y="556407"/>
                </a:cubicBezTo>
                <a:cubicBezTo>
                  <a:pt x="10791283" y="556407"/>
                  <a:pt x="10791283" y="556407"/>
                  <a:pt x="10791752" y="556407"/>
                </a:cubicBezTo>
                <a:cubicBezTo>
                  <a:pt x="10791752" y="555939"/>
                  <a:pt x="10792220" y="555939"/>
                  <a:pt x="10792220" y="555939"/>
                </a:cubicBezTo>
                <a:cubicBezTo>
                  <a:pt x="10792689" y="555470"/>
                  <a:pt x="10792689" y="555470"/>
                  <a:pt x="10793158" y="555470"/>
                </a:cubicBezTo>
                <a:lnTo>
                  <a:pt x="10793626" y="555002"/>
                </a:lnTo>
                <a:lnTo>
                  <a:pt x="10794095" y="555002"/>
                </a:lnTo>
                <a:cubicBezTo>
                  <a:pt x="10794095" y="554512"/>
                  <a:pt x="10794584" y="554512"/>
                  <a:pt x="10794584" y="554512"/>
                </a:cubicBezTo>
                <a:cubicBezTo>
                  <a:pt x="10794584" y="554512"/>
                  <a:pt x="10795053" y="554512"/>
                  <a:pt x="10795053" y="554044"/>
                </a:cubicBezTo>
                <a:lnTo>
                  <a:pt x="10795500" y="554044"/>
                </a:lnTo>
                <a:cubicBezTo>
                  <a:pt x="10795500" y="554044"/>
                  <a:pt x="10795969" y="554044"/>
                  <a:pt x="10795969" y="553596"/>
                </a:cubicBezTo>
                <a:lnTo>
                  <a:pt x="10796458" y="553596"/>
                </a:lnTo>
                <a:lnTo>
                  <a:pt x="10796927" y="553128"/>
                </a:lnTo>
                <a:lnTo>
                  <a:pt x="10797395" y="553128"/>
                </a:lnTo>
                <a:cubicBezTo>
                  <a:pt x="10797864" y="552638"/>
                  <a:pt x="10797864" y="552638"/>
                  <a:pt x="10798332" y="552170"/>
                </a:cubicBezTo>
                <a:cubicBezTo>
                  <a:pt x="10798801" y="552170"/>
                  <a:pt x="10798801" y="552170"/>
                  <a:pt x="10799270" y="551701"/>
                </a:cubicBezTo>
                <a:cubicBezTo>
                  <a:pt x="10799738" y="551701"/>
                  <a:pt x="10800228" y="551233"/>
                  <a:pt x="10800228" y="551233"/>
                </a:cubicBezTo>
                <a:cubicBezTo>
                  <a:pt x="10800696" y="550764"/>
                  <a:pt x="10801165" y="550764"/>
                  <a:pt x="10801165" y="550296"/>
                </a:cubicBezTo>
                <a:cubicBezTo>
                  <a:pt x="10801633" y="550296"/>
                  <a:pt x="10802102" y="550296"/>
                  <a:pt x="10802570" y="549827"/>
                </a:cubicBezTo>
                <a:cubicBezTo>
                  <a:pt x="10802570" y="549827"/>
                  <a:pt x="10803039" y="549359"/>
                  <a:pt x="10803507" y="549359"/>
                </a:cubicBezTo>
                <a:cubicBezTo>
                  <a:pt x="10803507" y="548869"/>
                  <a:pt x="10803997" y="548869"/>
                  <a:pt x="10804466" y="548400"/>
                </a:cubicBezTo>
                <a:cubicBezTo>
                  <a:pt x="10804934" y="548400"/>
                  <a:pt x="10804934" y="547932"/>
                  <a:pt x="10805382" y="547932"/>
                </a:cubicBezTo>
                <a:cubicBezTo>
                  <a:pt x="10805382" y="547932"/>
                  <a:pt x="10805382" y="547932"/>
                  <a:pt x="10805871" y="547932"/>
                </a:cubicBezTo>
                <a:cubicBezTo>
                  <a:pt x="10805871" y="547463"/>
                  <a:pt x="10805871" y="547463"/>
                  <a:pt x="10805871" y="547463"/>
                </a:cubicBezTo>
                <a:cubicBezTo>
                  <a:pt x="10805871" y="547463"/>
                  <a:pt x="10805871" y="547463"/>
                  <a:pt x="10806340" y="547463"/>
                </a:cubicBezTo>
                <a:cubicBezTo>
                  <a:pt x="10807767" y="546526"/>
                  <a:pt x="10809151" y="545589"/>
                  <a:pt x="10810578" y="544162"/>
                </a:cubicBezTo>
                <a:cubicBezTo>
                  <a:pt x="10812452" y="543225"/>
                  <a:pt x="10813879" y="542288"/>
                  <a:pt x="10815284" y="541330"/>
                </a:cubicBezTo>
                <a:cubicBezTo>
                  <a:pt x="10816690" y="540414"/>
                  <a:pt x="10818095" y="538988"/>
                  <a:pt x="10819522" y="538051"/>
                </a:cubicBezTo>
                <a:cubicBezTo>
                  <a:pt x="10820928" y="537114"/>
                  <a:pt x="10822333" y="535687"/>
                  <a:pt x="10823760" y="534750"/>
                </a:cubicBezTo>
                <a:cubicBezTo>
                  <a:pt x="10825166" y="533344"/>
                  <a:pt x="10826592" y="532407"/>
                  <a:pt x="10827977" y="531449"/>
                </a:cubicBezTo>
                <a:cubicBezTo>
                  <a:pt x="10829404" y="530043"/>
                  <a:pt x="10830809" y="528638"/>
                  <a:pt x="10831746" y="527701"/>
                </a:cubicBezTo>
                <a:cubicBezTo>
                  <a:pt x="10833173" y="526274"/>
                  <a:pt x="10834579" y="525337"/>
                  <a:pt x="10836005" y="523932"/>
                </a:cubicBezTo>
                <a:cubicBezTo>
                  <a:pt x="10837411" y="522505"/>
                  <a:pt x="10838348" y="521568"/>
                  <a:pt x="10839775" y="520162"/>
                </a:cubicBezTo>
                <a:cubicBezTo>
                  <a:pt x="10842117" y="518735"/>
                  <a:pt x="10842117" y="518735"/>
                  <a:pt x="10842117" y="518735"/>
                </a:cubicBezTo>
                <a:cubicBezTo>
                  <a:pt x="10844460" y="517351"/>
                  <a:pt x="10844460" y="517351"/>
                  <a:pt x="10844460" y="517351"/>
                </a:cubicBezTo>
                <a:cubicBezTo>
                  <a:pt x="10846824" y="515924"/>
                  <a:pt x="10846824" y="515924"/>
                  <a:pt x="10846824" y="515924"/>
                </a:cubicBezTo>
                <a:cubicBezTo>
                  <a:pt x="10849188" y="514987"/>
                  <a:pt x="10849188" y="514987"/>
                  <a:pt x="10849188" y="514987"/>
                </a:cubicBezTo>
                <a:cubicBezTo>
                  <a:pt x="10851530" y="513582"/>
                  <a:pt x="10851530" y="513582"/>
                  <a:pt x="10851530" y="513582"/>
                </a:cubicBezTo>
                <a:cubicBezTo>
                  <a:pt x="10853873" y="512155"/>
                  <a:pt x="10853873" y="512155"/>
                  <a:pt x="10853873" y="512155"/>
                </a:cubicBezTo>
                <a:cubicBezTo>
                  <a:pt x="10856237" y="510750"/>
                  <a:pt x="10856237" y="510750"/>
                  <a:pt x="10856237" y="510750"/>
                </a:cubicBezTo>
                <a:cubicBezTo>
                  <a:pt x="10858601" y="509323"/>
                  <a:pt x="10858601" y="509323"/>
                  <a:pt x="10858601" y="509323"/>
                </a:cubicBezTo>
                <a:cubicBezTo>
                  <a:pt x="10858601" y="509323"/>
                  <a:pt x="10858601" y="509323"/>
                  <a:pt x="10859069" y="509323"/>
                </a:cubicBezTo>
                <a:lnTo>
                  <a:pt x="10859069" y="508854"/>
                </a:lnTo>
                <a:lnTo>
                  <a:pt x="10859538" y="508854"/>
                </a:lnTo>
                <a:cubicBezTo>
                  <a:pt x="10864713" y="498526"/>
                  <a:pt x="10864713" y="498526"/>
                  <a:pt x="10864713" y="498526"/>
                </a:cubicBezTo>
                <a:cubicBezTo>
                  <a:pt x="10870356" y="488155"/>
                  <a:pt x="10870356" y="488155"/>
                  <a:pt x="10870356" y="488155"/>
                </a:cubicBezTo>
                <a:cubicBezTo>
                  <a:pt x="10876000" y="477315"/>
                  <a:pt x="10876000" y="477315"/>
                  <a:pt x="10876000" y="477315"/>
                </a:cubicBezTo>
                <a:cubicBezTo>
                  <a:pt x="10881196" y="466966"/>
                  <a:pt x="10881196" y="466966"/>
                  <a:pt x="10881196" y="466966"/>
                </a:cubicBezTo>
                <a:cubicBezTo>
                  <a:pt x="10886839" y="456616"/>
                  <a:pt x="10886839" y="456616"/>
                  <a:pt x="10886839" y="456616"/>
                </a:cubicBezTo>
                <a:cubicBezTo>
                  <a:pt x="10892014" y="446266"/>
                  <a:pt x="10892014" y="446266"/>
                  <a:pt x="10892014" y="446266"/>
                </a:cubicBezTo>
                <a:cubicBezTo>
                  <a:pt x="10897658" y="435895"/>
                  <a:pt x="10897658" y="435895"/>
                  <a:pt x="10897658" y="435895"/>
                </a:cubicBezTo>
                <a:cubicBezTo>
                  <a:pt x="10903301" y="425546"/>
                  <a:pt x="10903301" y="425546"/>
                  <a:pt x="10903301" y="425546"/>
                </a:cubicBezTo>
                <a:lnTo>
                  <a:pt x="10903301" y="425077"/>
                </a:lnTo>
                <a:cubicBezTo>
                  <a:pt x="10904260" y="414727"/>
                  <a:pt x="10904260" y="414727"/>
                  <a:pt x="10904260" y="414727"/>
                </a:cubicBezTo>
                <a:cubicBezTo>
                  <a:pt x="10905175" y="404378"/>
                  <a:pt x="10905175" y="404378"/>
                  <a:pt x="10905175" y="404378"/>
                </a:cubicBezTo>
                <a:cubicBezTo>
                  <a:pt x="10906134" y="394007"/>
                  <a:pt x="10906134" y="394007"/>
                  <a:pt x="10906134" y="394007"/>
                </a:cubicBezTo>
                <a:cubicBezTo>
                  <a:pt x="10907071" y="383657"/>
                  <a:pt x="10907071" y="383657"/>
                  <a:pt x="10907071" y="383657"/>
                </a:cubicBezTo>
                <a:cubicBezTo>
                  <a:pt x="10908008" y="373286"/>
                  <a:pt x="10908008" y="373286"/>
                  <a:pt x="10908008" y="373286"/>
                </a:cubicBezTo>
                <a:cubicBezTo>
                  <a:pt x="10908945" y="362957"/>
                  <a:pt x="10908945" y="362957"/>
                  <a:pt x="10908945" y="362957"/>
                </a:cubicBezTo>
                <a:cubicBezTo>
                  <a:pt x="10909903" y="352608"/>
                  <a:pt x="10909903" y="352608"/>
                  <a:pt x="10909903" y="352608"/>
                </a:cubicBezTo>
                <a:cubicBezTo>
                  <a:pt x="10910840" y="342258"/>
                  <a:pt x="10910840" y="342258"/>
                  <a:pt x="10910840" y="342258"/>
                </a:cubicBezTo>
                <a:cubicBezTo>
                  <a:pt x="10911309" y="342258"/>
                  <a:pt x="10911309" y="342258"/>
                  <a:pt x="10911309" y="342258"/>
                </a:cubicBezTo>
                <a:lnTo>
                  <a:pt x="10911309" y="341768"/>
                </a:lnTo>
                <a:lnTo>
                  <a:pt x="10911308" y="341768"/>
                </a:lnTo>
                <a:lnTo>
                  <a:pt x="10911308" y="341764"/>
                </a:lnTo>
                <a:lnTo>
                  <a:pt x="10910839" y="341764"/>
                </a:lnTo>
                <a:lnTo>
                  <a:pt x="10909182" y="333960"/>
                </a:lnTo>
                <a:cubicBezTo>
                  <a:pt x="10908945" y="332845"/>
                  <a:pt x="10908945" y="332845"/>
                  <a:pt x="10908945" y="332845"/>
                </a:cubicBezTo>
                <a:cubicBezTo>
                  <a:pt x="10906602" y="323901"/>
                  <a:pt x="10906602" y="323901"/>
                  <a:pt x="10906602" y="323901"/>
                </a:cubicBezTo>
                <a:cubicBezTo>
                  <a:pt x="10904260" y="314957"/>
                  <a:pt x="10904260" y="314957"/>
                  <a:pt x="10904260" y="314957"/>
                </a:cubicBezTo>
                <a:lnTo>
                  <a:pt x="10902473" y="308180"/>
                </a:lnTo>
                <a:lnTo>
                  <a:pt x="10902191" y="307108"/>
                </a:lnTo>
                <a:cubicBezTo>
                  <a:pt x="10901895" y="305988"/>
                  <a:pt x="10901895" y="305988"/>
                  <a:pt x="10901895" y="305988"/>
                </a:cubicBezTo>
                <a:cubicBezTo>
                  <a:pt x="10899531" y="297065"/>
                  <a:pt x="10899531" y="297065"/>
                  <a:pt x="10899531" y="297065"/>
                </a:cubicBezTo>
                <a:lnTo>
                  <a:pt x="10898481" y="293056"/>
                </a:lnTo>
                <a:lnTo>
                  <a:pt x="10897482" y="289242"/>
                </a:lnTo>
                <a:cubicBezTo>
                  <a:pt x="10897189" y="288124"/>
                  <a:pt x="10897189" y="288124"/>
                  <a:pt x="10897189" y="288124"/>
                </a:cubicBezTo>
                <a:lnTo>
                  <a:pt x="10895219" y="280669"/>
                </a:lnTo>
                <a:lnTo>
                  <a:pt x="10895120" y="280294"/>
                </a:lnTo>
                <a:cubicBezTo>
                  <a:pt x="10894824" y="279176"/>
                  <a:pt x="10894824" y="279176"/>
                  <a:pt x="10894824" y="279176"/>
                </a:cubicBezTo>
                <a:cubicBezTo>
                  <a:pt x="10893653" y="274704"/>
                  <a:pt x="10893068" y="272468"/>
                  <a:pt x="10892775" y="271350"/>
                </a:cubicBezTo>
                <a:lnTo>
                  <a:pt x="10892483" y="270236"/>
                </a:lnTo>
                <a:lnTo>
                  <a:pt x="10892483" y="269768"/>
                </a:lnTo>
                <a:lnTo>
                  <a:pt x="10892482" y="269767"/>
                </a:lnTo>
                <a:lnTo>
                  <a:pt x="10892482" y="269764"/>
                </a:lnTo>
                <a:cubicBezTo>
                  <a:pt x="10886349" y="261288"/>
                  <a:pt x="10886349" y="261288"/>
                  <a:pt x="10886349" y="261288"/>
                </a:cubicBezTo>
                <a:cubicBezTo>
                  <a:pt x="10880705" y="252812"/>
                  <a:pt x="10880705" y="252812"/>
                  <a:pt x="10880705" y="252812"/>
                </a:cubicBezTo>
                <a:cubicBezTo>
                  <a:pt x="10874593" y="243868"/>
                  <a:pt x="10874593" y="243868"/>
                  <a:pt x="10874593" y="243868"/>
                </a:cubicBezTo>
                <a:cubicBezTo>
                  <a:pt x="10868950" y="235392"/>
                  <a:pt x="10868950" y="235392"/>
                  <a:pt x="10868950" y="235392"/>
                </a:cubicBezTo>
                <a:cubicBezTo>
                  <a:pt x="10862816" y="226448"/>
                  <a:pt x="10862816" y="226448"/>
                  <a:pt x="10862816" y="226448"/>
                </a:cubicBezTo>
                <a:cubicBezTo>
                  <a:pt x="10857173" y="217972"/>
                  <a:pt x="10857173" y="217972"/>
                  <a:pt x="10857173" y="217972"/>
                </a:cubicBezTo>
                <a:cubicBezTo>
                  <a:pt x="10851061" y="209497"/>
                  <a:pt x="10851061" y="209497"/>
                  <a:pt x="10851061" y="209497"/>
                </a:cubicBezTo>
                <a:cubicBezTo>
                  <a:pt x="10845417" y="200553"/>
                  <a:pt x="10845417" y="200553"/>
                  <a:pt x="10845417" y="200553"/>
                </a:cubicBezTo>
                <a:lnTo>
                  <a:pt x="10844928" y="200553"/>
                </a:lnTo>
                <a:lnTo>
                  <a:pt x="10844928" y="200088"/>
                </a:lnTo>
                <a:lnTo>
                  <a:pt x="10844927" y="200087"/>
                </a:lnTo>
                <a:lnTo>
                  <a:pt x="10844927" y="200084"/>
                </a:lnTo>
                <a:cubicBezTo>
                  <a:pt x="10834578" y="193972"/>
                  <a:pt x="10834578" y="193972"/>
                  <a:pt x="10834578" y="193972"/>
                </a:cubicBezTo>
                <a:cubicBezTo>
                  <a:pt x="10824228" y="187371"/>
                  <a:pt x="10824228" y="187371"/>
                  <a:pt x="10824228" y="187371"/>
                </a:cubicBezTo>
                <a:cubicBezTo>
                  <a:pt x="10813878" y="180790"/>
                  <a:pt x="10813878" y="180790"/>
                  <a:pt x="10813878" y="180790"/>
                </a:cubicBezTo>
                <a:cubicBezTo>
                  <a:pt x="10803506" y="174189"/>
                  <a:pt x="10803506" y="174189"/>
                  <a:pt x="10803506" y="174189"/>
                </a:cubicBezTo>
                <a:cubicBezTo>
                  <a:pt x="10793157" y="167608"/>
                  <a:pt x="10793157" y="167608"/>
                  <a:pt x="10793157" y="167608"/>
                </a:cubicBezTo>
                <a:cubicBezTo>
                  <a:pt x="10783275" y="161007"/>
                  <a:pt x="10783275" y="161007"/>
                  <a:pt x="10783275" y="161007"/>
                </a:cubicBezTo>
                <a:cubicBezTo>
                  <a:pt x="10772925" y="154895"/>
                  <a:pt x="10772925" y="154895"/>
                  <a:pt x="10772925" y="154895"/>
                </a:cubicBezTo>
                <a:cubicBezTo>
                  <a:pt x="10762554" y="148314"/>
                  <a:pt x="10762554" y="148314"/>
                  <a:pt x="10762554" y="148314"/>
                </a:cubicBezTo>
                <a:lnTo>
                  <a:pt x="10762086" y="148314"/>
                </a:lnTo>
                <a:lnTo>
                  <a:pt x="10762086" y="147829"/>
                </a:lnTo>
                <a:lnTo>
                  <a:pt x="10762085" y="147829"/>
                </a:lnTo>
                <a:lnTo>
                  <a:pt x="10762085" y="147825"/>
                </a:lnTo>
                <a:cubicBezTo>
                  <a:pt x="10762085" y="147825"/>
                  <a:pt x="10762085" y="147825"/>
                  <a:pt x="10761617" y="147825"/>
                </a:cubicBezTo>
                <a:cubicBezTo>
                  <a:pt x="10749861" y="146440"/>
                  <a:pt x="10749861" y="146440"/>
                  <a:pt x="10749861" y="146440"/>
                </a:cubicBezTo>
                <a:cubicBezTo>
                  <a:pt x="10737616" y="145013"/>
                  <a:pt x="10737616" y="145013"/>
                  <a:pt x="10737616" y="145013"/>
                </a:cubicBezTo>
                <a:cubicBezTo>
                  <a:pt x="10725839" y="143608"/>
                  <a:pt x="10725839" y="143608"/>
                  <a:pt x="10725839" y="143608"/>
                </a:cubicBezTo>
                <a:cubicBezTo>
                  <a:pt x="10713615" y="142181"/>
                  <a:pt x="10713615" y="142181"/>
                  <a:pt x="10713615" y="142181"/>
                </a:cubicBezTo>
                <a:cubicBezTo>
                  <a:pt x="10701838" y="140307"/>
                  <a:pt x="10701838" y="140307"/>
                  <a:pt x="10701838" y="140307"/>
                </a:cubicBezTo>
                <a:cubicBezTo>
                  <a:pt x="10689614" y="138902"/>
                  <a:pt x="10689614" y="138902"/>
                  <a:pt x="10689614" y="138902"/>
                </a:cubicBezTo>
                <a:cubicBezTo>
                  <a:pt x="10677859" y="137475"/>
                  <a:pt x="10677859" y="137475"/>
                  <a:pt x="10677859" y="137475"/>
                </a:cubicBezTo>
                <a:cubicBezTo>
                  <a:pt x="10665614" y="136069"/>
                  <a:pt x="10665614" y="136069"/>
                  <a:pt x="10665614" y="136069"/>
                </a:cubicBezTo>
                <a:cubicBezTo>
                  <a:pt x="10665614" y="136069"/>
                  <a:pt x="10665614" y="136069"/>
                  <a:pt x="10665145" y="136069"/>
                </a:cubicBezTo>
                <a:close/>
                <a:moveTo>
                  <a:pt x="0" y="0"/>
                </a:moveTo>
                <a:lnTo>
                  <a:pt x="12191990" y="0"/>
                </a:lnTo>
                <a:lnTo>
                  <a:pt x="12191990" y="6857994"/>
                </a:lnTo>
                <a:lnTo>
                  <a:pt x="0" y="6857994"/>
                </a:lnTo>
                <a:close/>
              </a:path>
            </a:pathLst>
          </a:custGeom>
        </p:spPr>
        <p:txBody>
          <a:bodyPr wrap="square">
            <a:noAutofit/>
          </a:bodyPr>
          <a:lstStyle/>
          <a:p>
            <a:r>
              <a:rPr lang="en-US" dirty="0"/>
              <a:t>Click icon to add picture</a:t>
            </a:r>
          </a:p>
        </p:txBody>
      </p:sp>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6400798" y="2216161"/>
            <a:ext cx="5213351" cy="2207935"/>
          </a:xfrm>
          <a:prstGeom prst="rect">
            <a:avLst/>
          </a:prstGeom>
        </p:spPr>
        <p:txBody>
          <a:bodyPr wrap="square">
            <a:noAutofit/>
          </a:bodyPr>
          <a:lstStyle>
            <a:lvl1pPr algn="ctr">
              <a:defRPr sz="3600" b="1">
                <a:solidFill>
                  <a:schemeClr val="bg1"/>
                </a:solidFill>
                <a:latin typeface="Roboto" panose="02000000000000000000" pitchFamily="2" charset="0"/>
                <a:ea typeface="Roboto" panose="02000000000000000000" pitchFamily="2" charset="0"/>
                <a:cs typeface="Roboto" panose="02000000000000000000" pitchFamily="2" charset="0"/>
              </a:defRPr>
            </a:lvl1pPr>
          </a:lstStyle>
          <a:p>
            <a:r>
              <a:rPr lang="en-US"/>
              <a:t>Text here</a:t>
            </a:r>
          </a:p>
        </p:txBody>
      </p:sp>
    </p:spTree>
    <p:extLst>
      <p:ext uri="{BB962C8B-B14F-4D97-AF65-F5344CB8AC3E}">
        <p14:creationId xmlns:p14="http://schemas.microsoft.com/office/powerpoint/2010/main" val="218559454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thank you">
    <p:bg>
      <p:bgPr>
        <a:solidFill>
          <a:srgbClr val="CCDFF1"/>
        </a:solidFill>
        <a:effectLst/>
      </p:bgPr>
    </p:bg>
    <p:spTree>
      <p:nvGrpSpPr>
        <p:cNvPr id="1" name=""/>
        <p:cNvGrpSpPr/>
        <p:nvPr/>
      </p:nvGrpSpPr>
      <p:grpSpPr>
        <a:xfrm>
          <a:off x="0" y="0"/>
          <a:ext cx="0" cy="0"/>
          <a:chOff x="0" y="0"/>
          <a:chExt cx="0" cy="0"/>
        </a:xfrm>
      </p:grpSpPr>
      <p:pic>
        <p:nvPicPr>
          <p:cNvPr id="3" name="Picture 2" descr="A picture containing shape&#10;&#10;Description automatically generated">
            <a:extLst>
              <a:ext uri="{FF2B5EF4-FFF2-40B4-BE49-F238E27FC236}">
                <a16:creationId xmlns:a16="http://schemas.microsoft.com/office/drawing/2014/main" id="{1945C7B4-7B19-4B00-973C-7380A186165F}"/>
              </a:ext>
            </a:extLst>
          </p:cNvPr>
          <p:cNvPicPr>
            <a:picLocks noChangeAspect="1"/>
          </p:cNvPicPr>
          <p:nvPr/>
        </p:nvPicPr>
        <p:blipFill>
          <a:blip r:embed="rId2"/>
          <a:stretch>
            <a:fillRect/>
          </a:stretch>
        </p:blipFill>
        <p:spPr>
          <a:xfrm>
            <a:off x="2817498" y="2609619"/>
            <a:ext cx="2834679" cy="1244180"/>
          </a:xfrm>
          <a:prstGeom prst="rect">
            <a:avLst/>
          </a:prstGeom>
        </p:spPr>
      </p:pic>
      <p:pic>
        <p:nvPicPr>
          <p:cNvPr id="5" name="Picture 4" descr="A circular emblem with animals and symbols&#10;&#10;Description automatically generated">
            <a:extLst>
              <a:ext uri="{FF2B5EF4-FFF2-40B4-BE49-F238E27FC236}">
                <a16:creationId xmlns:a16="http://schemas.microsoft.com/office/drawing/2014/main" id="{B0B7D724-A506-D0AA-E092-E546C9A5449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33229" y="2609619"/>
            <a:ext cx="1232159" cy="1244180"/>
          </a:xfrm>
          <a:prstGeom prst="rect">
            <a:avLst/>
          </a:prstGeom>
        </p:spPr>
      </p:pic>
      <p:sp>
        <p:nvSpPr>
          <p:cNvPr id="6" name="Text Box 1">
            <a:extLst>
              <a:ext uri="{FF2B5EF4-FFF2-40B4-BE49-F238E27FC236}">
                <a16:creationId xmlns:a16="http://schemas.microsoft.com/office/drawing/2014/main" id="{EE8BBF62-36D5-4A3B-6D79-DD65037E1914}"/>
              </a:ext>
            </a:extLst>
          </p:cNvPr>
          <p:cNvSpPr txBox="1"/>
          <p:nvPr userDrawn="1"/>
        </p:nvSpPr>
        <p:spPr>
          <a:xfrm>
            <a:off x="7135173" y="2783541"/>
            <a:ext cx="1047750" cy="896336"/>
          </a:xfrm>
          <a:prstGeom prst="rect">
            <a:avLst/>
          </a:prstGeom>
          <a:noFill/>
          <a:ln>
            <a:noFill/>
          </a:ln>
        </p:spPr>
        <p:txBody>
          <a:bodyPr rot="0" spcFirstLastPara="0" vert="horz" wrap="square" lIns="91440" tIns="45720" rIns="91440" bIns="45720" numCol="1" spcCol="0" rtlCol="0" fromWordArt="0" anchor="t" anchorCtr="0" forceAA="0" compatLnSpc="1">
            <a:prstTxWarp prst="textNoShape">
              <a:avLst/>
            </a:prstTxWarp>
            <a:spAutoFit/>
          </a:bodyPr>
          <a:lstStyle/>
          <a:p>
            <a:pPr>
              <a:lnSpc>
                <a:spcPct val="107000"/>
              </a:lnSpc>
              <a:spcAft>
                <a:spcPts val="800"/>
              </a:spcAft>
              <a:tabLst>
                <a:tab pos="8572500" algn="r"/>
              </a:tabLst>
            </a:pPr>
            <a:r>
              <a:rPr lang="en-US" sz="1200" kern="100" dirty="0">
                <a:ln>
                  <a:noFill/>
                </a:ln>
                <a:solidFill>
                  <a:srgbClr val="000000"/>
                </a:solidFill>
                <a:effectLst>
                  <a:outerShdw blurRad="38100" dist="19050" dir="2700000" algn="tl">
                    <a:schemeClr val="dk1">
                      <a:alpha val="40000"/>
                    </a:schemeClr>
                  </a:outerShdw>
                </a:effectLst>
                <a:latin typeface="Bookman Old Style" panose="02050604050505020204" pitchFamily="18" charset="0"/>
                <a:ea typeface="Calibri" panose="020F0502020204030204" pitchFamily="34" charset="0"/>
                <a:cs typeface="Times New Roman" panose="02020603050405020304" pitchFamily="18" charset="0"/>
              </a:rPr>
              <a:t> </a:t>
            </a:r>
            <a:endParaRPr lang="en-NL" sz="11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tabLst>
                <a:tab pos="8572500" algn="r"/>
              </a:tabLst>
            </a:pPr>
            <a:r>
              <a:rPr lang="en-US" sz="1200" b="1" kern="100" dirty="0">
                <a:ln>
                  <a:noFill/>
                </a:ln>
                <a:solidFill>
                  <a:srgbClr val="0070C0"/>
                </a:solidFill>
                <a:effectLst>
                  <a:outerShdw blurRad="38100" dist="19050" dir="2700000" algn="tl">
                    <a:schemeClr val="dk1">
                      <a:alpha val="40000"/>
                    </a:schemeClr>
                  </a:outerShdw>
                </a:effectLst>
                <a:latin typeface="Bookman Old Style" panose="02050604050505020204" pitchFamily="18" charset="0"/>
                <a:ea typeface="Calibri" panose="020F0502020204030204" pitchFamily="34" charset="0"/>
                <a:cs typeface="Times New Roman" panose="02020603050405020304" pitchFamily="18" charset="0"/>
              </a:rPr>
              <a:t>PPP UNIT</a:t>
            </a:r>
            <a:endParaRPr lang="en-NL" sz="1100"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tabLst>
                <a:tab pos="8572500" algn="r"/>
              </a:tabLst>
            </a:pPr>
            <a:r>
              <a:rPr lang="en-US" sz="1300" b="1" kern="100" dirty="0">
                <a:ln>
                  <a:noFill/>
                </a:ln>
                <a:solidFill>
                  <a:srgbClr val="000000"/>
                </a:solidFill>
                <a:effectLst>
                  <a:outerShdw blurRad="38100" dist="19050" dir="2700000" algn="tl">
                    <a:schemeClr val="dk1">
                      <a:alpha val="40000"/>
                    </a:schemeClr>
                  </a:outerShdw>
                </a:effectLst>
                <a:latin typeface="Bookman Old Style" panose="02050604050505020204" pitchFamily="18" charset="0"/>
                <a:ea typeface="Calibri" panose="020F0502020204030204" pitchFamily="34" charset="0"/>
                <a:cs typeface="Times New Roman" panose="02020603050405020304" pitchFamily="18" charset="0"/>
              </a:rPr>
              <a:t> </a:t>
            </a:r>
            <a:endParaRPr lang="en-NL" sz="11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05541571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type="title" preserve="1">
  <p:cSld name="cover">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18DF7D-2F8A-DC48-A4D8-2A0BB929CF1C}"/>
              </a:ext>
            </a:extLst>
          </p:cNvPr>
          <p:cNvSpPr>
            <a:spLocks noGrp="1"/>
          </p:cNvSpPr>
          <p:nvPr>
            <p:ph type="ctrTitle" hasCustomPrompt="1"/>
          </p:nvPr>
        </p:nvSpPr>
        <p:spPr>
          <a:xfrm>
            <a:off x="594411" y="1736644"/>
            <a:ext cx="5082362" cy="867930"/>
          </a:xfrm>
          <a:prstGeom prst="rect">
            <a:avLst/>
          </a:prstGeom>
        </p:spPr>
        <p:txBody>
          <a:bodyPr wrap="square" anchor="t" anchorCtr="0">
            <a:spAutoFit/>
          </a:bodyPr>
          <a:lstStyle>
            <a:lvl1pPr algn="l">
              <a:defRPr sz="2800" b="1">
                <a:solidFill>
                  <a:schemeClr val="bg2"/>
                </a:solidFill>
                <a:latin typeface="Roboto" panose="02000000000000000000" pitchFamily="2" charset="0"/>
                <a:ea typeface="Roboto" panose="02000000000000000000" pitchFamily="2" charset="0"/>
                <a:cs typeface="Roboto" panose="02000000000000000000" pitchFamily="2" charset="0"/>
              </a:defRPr>
            </a:lvl1pPr>
          </a:lstStyle>
          <a:p>
            <a:r>
              <a:rPr lang="en-US"/>
              <a:t>Presentation title goes here &amp; can be set in two lines</a:t>
            </a:r>
          </a:p>
        </p:txBody>
      </p:sp>
      <p:sp>
        <p:nvSpPr>
          <p:cNvPr id="3" name="Subtitle 2">
            <a:extLst>
              <a:ext uri="{FF2B5EF4-FFF2-40B4-BE49-F238E27FC236}">
                <a16:creationId xmlns:a16="http://schemas.microsoft.com/office/drawing/2014/main" id="{B52DE9C5-870D-594D-9B55-2B5CB7684754}"/>
              </a:ext>
            </a:extLst>
          </p:cNvPr>
          <p:cNvSpPr>
            <a:spLocks noGrp="1"/>
          </p:cNvSpPr>
          <p:nvPr>
            <p:ph type="subTitle" idx="1" hasCustomPrompt="1"/>
          </p:nvPr>
        </p:nvSpPr>
        <p:spPr>
          <a:xfrm>
            <a:off x="594411" y="4067515"/>
            <a:ext cx="5082362" cy="663771"/>
          </a:xfrm>
          <a:prstGeom prst="rect">
            <a:avLst/>
          </a:prstGeom>
        </p:spPr>
        <p:txBody>
          <a:bodyPr wrap="square" anchor="t" anchorCtr="0">
            <a:spAutoFit/>
          </a:bodyPr>
          <a:lstStyle>
            <a:lvl1pPr marL="0" indent="0" algn="l">
              <a:buNone/>
              <a:defRPr sz="1600">
                <a:solidFill>
                  <a:schemeClr val="bg2"/>
                </a:solidFill>
                <a:latin typeface="Roboto" panose="02000000000000000000" pitchFamily="2" charset="0"/>
                <a:ea typeface="Roboto" panose="02000000000000000000" pitchFamily="2" charset="0"/>
                <a:cs typeface="Roboto" panose="02000000000000000000"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Subtitle</a:t>
            </a:r>
          </a:p>
          <a:p>
            <a:r>
              <a:rPr lang="en-US"/>
              <a:t>7.7.18</a:t>
            </a:r>
          </a:p>
        </p:txBody>
      </p:sp>
      <p:sp>
        <p:nvSpPr>
          <p:cNvPr id="7" name="Rectangle 6">
            <a:extLst>
              <a:ext uri="{FF2B5EF4-FFF2-40B4-BE49-F238E27FC236}">
                <a16:creationId xmlns:a16="http://schemas.microsoft.com/office/drawing/2014/main" id="{63EE2560-B9B5-0E4F-A54F-94F6B4A19AF2}"/>
              </a:ext>
            </a:extLst>
          </p:cNvPr>
          <p:cNvSpPr/>
          <p:nvPr/>
        </p:nvSpPr>
        <p:spPr>
          <a:xfrm>
            <a:off x="706812" y="1594884"/>
            <a:ext cx="914400" cy="54864"/>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Roboto" panose="02000000000000000000" pitchFamily="2" charset="0"/>
            </a:endParaRPr>
          </a:p>
        </p:txBody>
      </p:sp>
      <p:pic>
        <p:nvPicPr>
          <p:cNvPr id="8" name="Picture 7">
            <a:extLst>
              <a:ext uri="{FF2B5EF4-FFF2-40B4-BE49-F238E27FC236}">
                <a16:creationId xmlns:a16="http://schemas.microsoft.com/office/drawing/2014/main" id="{FEC1C26A-F545-C741-84C0-D8BE6998BD57}"/>
              </a:ext>
            </a:extLst>
          </p:cNvPr>
          <p:cNvPicPr>
            <a:picLocks noChangeAspect="1"/>
          </p:cNvPicPr>
          <p:nvPr/>
        </p:nvPicPr>
        <p:blipFill>
          <a:blip r:embed="rId2"/>
          <a:stretch>
            <a:fillRect/>
          </a:stretch>
        </p:blipFill>
        <p:spPr>
          <a:xfrm>
            <a:off x="594411" y="5788142"/>
            <a:ext cx="1602984" cy="630387"/>
          </a:xfrm>
          <a:prstGeom prst="rect">
            <a:avLst/>
          </a:prstGeom>
        </p:spPr>
      </p:pic>
      <p:pic>
        <p:nvPicPr>
          <p:cNvPr id="5" name="Picture 4">
            <a:extLst>
              <a:ext uri="{FF2B5EF4-FFF2-40B4-BE49-F238E27FC236}">
                <a16:creationId xmlns:a16="http://schemas.microsoft.com/office/drawing/2014/main" id="{24C46E97-35CE-9348-AA9D-38808E0418D3}"/>
              </a:ext>
            </a:extLst>
          </p:cNvPr>
          <p:cNvPicPr>
            <a:picLocks noChangeAspect="1"/>
          </p:cNvPicPr>
          <p:nvPr/>
        </p:nvPicPr>
        <p:blipFill>
          <a:blip r:embed="rId3" cstate="print">
            <a:alphaModFix amt="55000"/>
            <a:extLst>
              <a:ext uri="{28A0092B-C50C-407E-A947-70E740481C1C}">
                <a14:useLocalDpi xmlns:a14="http://schemas.microsoft.com/office/drawing/2010/main"/>
              </a:ext>
            </a:extLst>
          </a:blip>
          <a:stretch>
            <a:fillRect/>
          </a:stretch>
        </p:blipFill>
        <p:spPr>
          <a:xfrm>
            <a:off x="5562600" y="0"/>
            <a:ext cx="6629400" cy="6858000"/>
          </a:xfrm>
          <a:prstGeom prst="rect">
            <a:avLst/>
          </a:prstGeom>
        </p:spPr>
      </p:pic>
      <p:pic>
        <p:nvPicPr>
          <p:cNvPr id="10" name="Picture 9" descr="A close up of a logo&#10;&#10;Description automatically generated">
            <a:extLst>
              <a:ext uri="{FF2B5EF4-FFF2-40B4-BE49-F238E27FC236}">
                <a16:creationId xmlns:a16="http://schemas.microsoft.com/office/drawing/2014/main" id="{88D959B1-D41E-1F44-AE50-1DCCE381A755}"/>
              </a:ext>
            </a:extLst>
          </p:cNvPr>
          <p:cNvPicPr>
            <a:picLocks noChangeAspect="1"/>
          </p:cNvPicPr>
          <p:nvPr/>
        </p:nvPicPr>
        <p:blipFill>
          <a:blip r:embed="rId4"/>
          <a:stretch>
            <a:fillRect/>
          </a:stretch>
        </p:blipFill>
        <p:spPr>
          <a:xfrm>
            <a:off x="587534" y="5784842"/>
            <a:ext cx="1612887" cy="634073"/>
          </a:xfrm>
          <a:prstGeom prst="rect">
            <a:avLst/>
          </a:prstGeom>
        </p:spPr>
      </p:pic>
    </p:spTree>
    <p:extLst>
      <p:ext uri="{BB962C8B-B14F-4D97-AF65-F5344CB8AC3E}">
        <p14:creationId xmlns:p14="http://schemas.microsoft.com/office/powerpoint/2010/main" val="137489509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 preserve="1">
  <p:cSld name="1_divider">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18DF7D-2F8A-DC48-A4D8-2A0BB929CF1C}"/>
              </a:ext>
            </a:extLst>
          </p:cNvPr>
          <p:cNvSpPr>
            <a:spLocks noGrp="1"/>
          </p:cNvSpPr>
          <p:nvPr>
            <p:ph type="ctrTitle" hasCustomPrompt="1"/>
          </p:nvPr>
        </p:nvSpPr>
        <p:spPr>
          <a:xfrm>
            <a:off x="6404661" y="1805618"/>
            <a:ext cx="5082362" cy="480131"/>
          </a:xfrm>
          <a:prstGeom prst="rect">
            <a:avLst/>
          </a:prstGeom>
        </p:spPr>
        <p:txBody>
          <a:bodyPr wrap="square" anchor="t" anchorCtr="0">
            <a:spAutoFit/>
          </a:bodyPr>
          <a:lstStyle>
            <a:lvl1pPr algn="l">
              <a:defRPr sz="2800" b="1">
                <a:solidFill>
                  <a:schemeClr val="bg2"/>
                </a:solidFill>
                <a:latin typeface="Roboto" panose="02000000000000000000" pitchFamily="2" charset="0"/>
                <a:ea typeface="Roboto" panose="02000000000000000000" pitchFamily="2" charset="0"/>
                <a:cs typeface="Roboto" panose="02000000000000000000" pitchFamily="2" charset="0"/>
              </a:defRPr>
            </a:lvl1pPr>
          </a:lstStyle>
          <a:p>
            <a:r>
              <a:rPr lang="en-US"/>
              <a:t>Divider page title</a:t>
            </a:r>
          </a:p>
        </p:txBody>
      </p:sp>
      <p:sp>
        <p:nvSpPr>
          <p:cNvPr id="3" name="Subtitle 2">
            <a:extLst>
              <a:ext uri="{FF2B5EF4-FFF2-40B4-BE49-F238E27FC236}">
                <a16:creationId xmlns:a16="http://schemas.microsoft.com/office/drawing/2014/main" id="{B52DE9C5-870D-594D-9B55-2B5CB7684754}"/>
              </a:ext>
            </a:extLst>
          </p:cNvPr>
          <p:cNvSpPr>
            <a:spLocks noGrp="1"/>
          </p:cNvSpPr>
          <p:nvPr>
            <p:ph type="subTitle" idx="1" hasCustomPrompt="1"/>
          </p:nvPr>
        </p:nvSpPr>
        <p:spPr>
          <a:xfrm>
            <a:off x="6404661" y="2498401"/>
            <a:ext cx="5082362" cy="313932"/>
          </a:xfrm>
          <a:prstGeom prst="rect">
            <a:avLst/>
          </a:prstGeom>
        </p:spPr>
        <p:txBody>
          <a:bodyPr wrap="square" anchor="t" anchorCtr="0">
            <a:spAutoFit/>
          </a:bodyPr>
          <a:lstStyle>
            <a:lvl1pPr marL="285750" indent="-285750" algn="l">
              <a:buFont typeface="Arial" panose="020B0604020202020204" pitchFamily="34" charset="0"/>
              <a:buChar char="•"/>
              <a:defRPr sz="1600">
                <a:solidFill>
                  <a:schemeClr val="bg2"/>
                </a:solidFill>
                <a:latin typeface="Roboto" panose="02000000000000000000" pitchFamily="2" charset="0"/>
                <a:ea typeface="Roboto" panose="02000000000000000000" pitchFamily="2" charset="0"/>
                <a:cs typeface="Roboto" panose="02000000000000000000"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Subtitle</a:t>
            </a:r>
          </a:p>
        </p:txBody>
      </p:sp>
      <p:sp>
        <p:nvSpPr>
          <p:cNvPr id="7" name="Rectangle 6">
            <a:extLst>
              <a:ext uri="{FF2B5EF4-FFF2-40B4-BE49-F238E27FC236}">
                <a16:creationId xmlns:a16="http://schemas.microsoft.com/office/drawing/2014/main" id="{63EE2560-B9B5-0E4F-A54F-94F6B4A19AF2}"/>
              </a:ext>
            </a:extLst>
          </p:cNvPr>
          <p:cNvSpPr/>
          <p:nvPr/>
        </p:nvSpPr>
        <p:spPr>
          <a:xfrm>
            <a:off x="6517062" y="1663858"/>
            <a:ext cx="914400" cy="54864"/>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Roboto" panose="02000000000000000000" pitchFamily="2" charset="0"/>
            </a:endParaRPr>
          </a:p>
        </p:txBody>
      </p:sp>
      <p:pic>
        <p:nvPicPr>
          <p:cNvPr id="4" name="Picture 3">
            <a:extLst>
              <a:ext uri="{FF2B5EF4-FFF2-40B4-BE49-F238E27FC236}">
                <a16:creationId xmlns:a16="http://schemas.microsoft.com/office/drawing/2014/main" id="{CD0E9DAA-38D8-1E47-982F-1E658429067A}"/>
              </a:ext>
            </a:extLst>
          </p:cNvPr>
          <p:cNvPicPr>
            <a:picLocks noChangeAspect="1"/>
          </p:cNvPicPr>
          <p:nvPr/>
        </p:nvPicPr>
        <p:blipFill rotWithShape="1">
          <a:blip r:embed="rId2" cstate="print">
            <a:alphaModFix amt="55000"/>
            <a:extLst>
              <a:ext uri="{28A0092B-C50C-407E-A947-70E740481C1C}">
                <a14:useLocalDpi xmlns:a14="http://schemas.microsoft.com/office/drawing/2010/main"/>
              </a:ext>
            </a:extLst>
          </a:blip>
          <a:srcRect l="53058" t="47529"/>
          <a:stretch/>
        </p:blipFill>
        <p:spPr>
          <a:xfrm>
            <a:off x="0" y="0"/>
            <a:ext cx="5555876" cy="6210301"/>
          </a:xfrm>
          <a:prstGeom prst="rect">
            <a:avLst/>
          </a:prstGeom>
        </p:spPr>
      </p:pic>
    </p:spTree>
    <p:extLst>
      <p:ext uri="{BB962C8B-B14F-4D97-AF65-F5344CB8AC3E}">
        <p14:creationId xmlns:p14="http://schemas.microsoft.com/office/powerpoint/2010/main" val="5821442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1_Single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5A9A65-7E8D-3249-950A-E1D246052A9D}"/>
              </a:ext>
            </a:extLst>
          </p:cNvPr>
          <p:cNvSpPr>
            <a:spLocks noGrp="1"/>
          </p:cNvSpPr>
          <p:nvPr>
            <p:ph idx="1"/>
          </p:nvPr>
        </p:nvSpPr>
        <p:spPr>
          <a:xfrm>
            <a:off x="596900" y="1029732"/>
            <a:ext cx="3164872" cy="5139574"/>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Roboto" panose="02000000000000000000" pitchFamily="2" charset="0"/>
            </a:endParaRPr>
          </a:p>
        </p:txBody>
      </p:sp>
      <p:sp>
        <p:nvSpPr>
          <p:cNvPr id="9" name="Title 1">
            <a:extLst>
              <a:ext uri="{FF2B5EF4-FFF2-40B4-BE49-F238E27FC236}">
                <a16:creationId xmlns:a16="http://schemas.microsoft.com/office/drawing/2014/main" id="{5378751C-1E4D-8B44-890A-E439AFDB0F9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Triple Content page header goes here</a:t>
            </a:r>
          </a:p>
        </p:txBody>
      </p:sp>
      <p:sp>
        <p:nvSpPr>
          <p:cNvPr id="6" name="Content Placeholder 2">
            <a:extLst>
              <a:ext uri="{FF2B5EF4-FFF2-40B4-BE49-F238E27FC236}">
                <a16:creationId xmlns:a16="http://schemas.microsoft.com/office/drawing/2014/main" id="{0B2F5F2C-3C0B-4942-96E2-EF7954C7E5B2}"/>
              </a:ext>
            </a:extLst>
          </p:cNvPr>
          <p:cNvSpPr>
            <a:spLocks noGrp="1"/>
          </p:cNvSpPr>
          <p:nvPr>
            <p:ph idx="10"/>
          </p:nvPr>
        </p:nvSpPr>
        <p:spPr>
          <a:xfrm>
            <a:off x="4513564" y="1029732"/>
            <a:ext cx="3164872" cy="5139574"/>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2">
            <a:extLst>
              <a:ext uri="{FF2B5EF4-FFF2-40B4-BE49-F238E27FC236}">
                <a16:creationId xmlns:a16="http://schemas.microsoft.com/office/drawing/2014/main" id="{9055A979-53DA-0D4C-9376-E4A591589DB1}"/>
              </a:ext>
            </a:extLst>
          </p:cNvPr>
          <p:cNvSpPr>
            <a:spLocks noGrp="1"/>
          </p:cNvSpPr>
          <p:nvPr>
            <p:ph idx="11"/>
          </p:nvPr>
        </p:nvSpPr>
        <p:spPr>
          <a:xfrm>
            <a:off x="8430228" y="1029732"/>
            <a:ext cx="3164872" cy="5139574"/>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Picture 1">
            <a:extLst>
              <a:ext uri="{FF2B5EF4-FFF2-40B4-BE49-F238E27FC236}">
                <a16:creationId xmlns:a16="http://schemas.microsoft.com/office/drawing/2014/main" id="{F0B96CAD-BD3C-B685-966E-734650CA0D97}"/>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173320"/>
            <a:ext cx="931316" cy="365156"/>
          </a:xfrm>
          <a:prstGeom prst="rect">
            <a:avLst/>
          </a:prstGeom>
        </p:spPr>
      </p:pic>
    </p:spTree>
    <p:extLst>
      <p:ext uri="{BB962C8B-B14F-4D97-AF65-F5344CB8AC3E}">
        <p14:creationId xmlns:p14="http://schemas.microsoft.com/office/powerpoint/2010/main" val="306158933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Single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5A9A65-7E8D-3249-950A-E1D246052A9D}"/>
              </a:ext>
            </a:extLst>
          </p:cNvPr>
          <p:cNvSpPr>
            <a:spLocks noGrp="1"/>
          </p:cNvSpPr>
          <p:nvPr>
            <p:ph idx="1"/>
          </p:nvPr>
        </p:nvSpPr>
        <p:spPr>
          <a:xfrm>
            <a:off x="596900" y="1029732"/>
            <a:ext cx="10756900" cy="4351338"/>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Roboto" panose="02000000000000000000" pitchFamily="2" charset="0"/>
            </a:endParaRPr>
          </a:p>
        </p:txBody>
      </p:sp>
      <p:sp>
        <p:nvSpPr>
          <p:cNvPr id="9" name="Title 1">
            <a:extLst>
              <a:ext uri="{FF2B5EF4-FFF2-40B4-BE49-F238E27FC236}">
                <a16:creationId xmlns:a16="http://schemas.microsoft.com/office/drawing/2014/main" id="{5378751C-1E4D-8B44-890A-E439AFDB0F9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Single Content page header goes here</a:t>
            </a:r>
          </a:p>
        </p:txBody>
      </p:sp>
      <p:pic>
        <p:nvPicPr>
          <p:cNvPr id="2" name="Picture 1">
            <a:extLst>
              <a:ext uri="{FF2B5EF4-FFF2-40B4-BE49-F238E27FC236}">
                <a16:creationId xmlns:a16="http://schemas.microsoft.com/office/drawing/2014/main" id="{EB1FE3DC-CE24-67AE-8CC6-06E08DEFF404}"/>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173320"/>
            <a:ext cx="931316" cy="365156"/>
          </a:xfrm>
          <a:prstGeom prst="rect">
            <a:avLst/>
          </a:prstGeom>
        </p:spPr>
      </p:pic>
    </p:spTree>
    <p:extLst>
      <p:ext uri="{BB962C8B-B14F-4D97-AF65-F5344CB8AC3E}">
        <p14:creationId xmlns:p14="http://schemas.microsoft.com/office/powerpoint/2010/main" val="413724079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1_Single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5A9A65-7E8D-3249-950A-E1D246052A9D}"/>
              </a:ext>
            </a:extLst>
          </p:cNvPr>
          <p:cNvSpPr>
            <a:spLocks noGrp="1"/>
          </p:cNvSpPr>
          <p:nvPr>
            <p:ph idx="1"/>
          </p:nvPr>
        </p:nvSpPr>
        <p:spPr>
          <a:xfrm>
            <a:off x="596900" y="1029732"/>
            <a:ext cx="3164872" cy="5139574"/>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Roboto" panose="02000000000000000000" pitchFamily="2" charset="0"/>
            </a:endParaRPr>
          </a:p>
        </p:txBody>
      </p:sp>
      <p:sp>
        <p:nvSpPr>
          <p:cNvPr id="9" name="Title 1">
            <a:extLst>
              <a:ext uri="{FF2B5EF4-FFF2-40B4-BE49-F238E27FC236}">
                <a16:creationId xmlns:a16="http://schemas.microsoft.com/office/drawing/2014/main" id="{5378751C-1E4D-8B44-890A-E439AFDB0F9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Triple Content page header goes here</a:t>
            </a:r>
          </a:p>
        </p:txBody>
      </p:sp>
      <p:sp>
        <p:nvSpPr>
          <p:cNvPr id="6" name="Content Placeholder 2">
            <a:extLst>
              <a:ext uri="{FF2B5EF4-FFF2-40B4-BE49-F238E27FC236}">
                <a16:creationId xmlns:a16="http://schemas.microsoft.com/office/drawing/2014/main" id="{0B2F5F2C-3C0B-4942-96E2-EF7954C7E5B2}"/>
              </a:ext>
            </a:extLst>
          </p:cNvPr>
          <p:cNvSpPr>
            <a:spLocks noGrp="1"/>
          </p:cNvSpPr>
          <p:nvPr>
            <p:ph idx="10"/>
          </p:nvPr>
        </p:nvSpPr>
        <p:spPr>
          <a:xfrm>
            <a:off x="4513564" y="1029732"/>
            <a:ext cx="3164872" cy="5139574"/>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2">
            <a:extLst>
              <a:ext uri="{FF2B5EF4-FFF2-40B4-BE49-F238E27FC236}">
                <a16:creationId xmlns:a16="http://schemas.microsoft.com/office/drawing/2014/main" id="{9055A979-53DA-0D4C-9376-E4A591589DB1}"/>
              </a:ext>
            </a:extLst>
          </p:cNvPr>
          <p:cNvSpPr>
            <a:spLocks noGrp="1"/>
          </p:cNvSpPr>
          <p:nvPr>
            <p:ph idx="11"/>
          </p:nvPr>
        </p:nvSpPr>
        <p:spPr>
          <a:xfrm>
            <a:off x="8430228" y="1029732"/>
            <a:ext cx="3164872" cy="5139574"/>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Picture 1">
            <a:extLst>
              <a:ext uri="{FF2B5EF4-FFF2-40B4-BE49-F238E27FC236}">
                <a16:creationId xmlns:a16="http://schemas.microsoft.com/office/drawing/2014/main" id="{F0B96CAD-BD3C-B685-966E-734650CA0D97}"/>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173320"/>
            <a:ext cx="931316" cy="365156"/>
          </a:xfrm>
          <a:prstGeom prst="rect">
            <a:avLst/>
          </a:prstGeom>
        </p:spPr>
      </p:pic>
    </p:spTree>
    <p:extLst>
      <p:ext uri="{BB962C8B-B14F-4D97-AF65-F5344CB8AC3E}">
        <p14:creationId xmlns:p14="http://schemas.microsoft.com/office/powerpoint/2010/main" val="292195185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Bullet lis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Roboto" panose="02000000000000000000" pitchFamily="2" charset="0"/>
            </a:endParaRPr>
          </a:p>
        </p:txBody>
      </p:sp>
      <p:sp>
        <p:nvSpPr>
          <p:cNvPr id="9" name="Title 1">
            <a:extLst>
              <a:ext uri="{FF2B5EF4-FFF2-40B4-BE49-F238E27FC236}">
                <a16:creationId xmlns:a16="http://schemas.microsoft.com/office/drawing/2014/main" id="{5378751C-1E4D-8B44-890A-E439AFDB0F9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Bullet List page header goes here</a:t>
            </a:r>
          </a:p>
        </p:txBody>
      </p:sp>
      <p:sp>
        <p:nvSpPr>
          <p:cNvPr id="4" name="Text Placeholder 3">
            <a:extLst>
              <a:ext uri="{FF2B5EF4-FFF2-40B4-BE49-F238E27FC236}">
                <a16:creationId xmlns:a16="http://schemas.microsoft.com/office/drawing/2014/main" id="{9AEC37E3-1070-F74D-A0E0-CE8B15CA42C5}"/>
              </a:ext>
            </a:extLst>
          </p:cNvPr>
          <p:cNvSpPr>
            <a:spLocks noGrp="1"/>
          </p:cNvSpPr>
          <p:nvPr>
            <p:ph type="body" sz="quarter" idx="10"/>
          </p:nvPr>
        </p:nvSpPr>
        <p:spPr>
          <a:xfrm>
            <a:off x="596900" y="1014413"/>
            <a:ext cx="10763250" cy="4386262"/>
          </a:xfrm>
          <a:prstGeom prst="rect">
            <a:avLst/>
          </a:prstGeom>
        </p:spPr>
        <p:txBody>
          <a:bodyPr/>
          <a:lstStyle>
            <a:lvl1pPr marL="228600" indent="-228600">
              <a:buClr>
                <a:schemeClr val="accent1"/>
              </a:buClr>
              <a:buSzPct val="75000"/>
              <a:buFont typeface="Courier New" panose="02070309020205020404" pitchFamily="49" charset="0"/>
              <a:buChar char="o"/>
              <a:defRPr lang="en-GB" sz="24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chemeClr val="accent1"/>
              </a:buClr>
              <a:buSzPct val="75000"/>
              <a:buFont typeface="Wingdings" panose="05000000000000000000" pitchFamily="2" charset="2"/>
              <a:buChar char="§"/>
              <a:defRPr lang="en-GB" sz="18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chemeClr val="accent1"/>
              </a:buClr>
              <a:buSzPct val="75000"/>
              <a:buFont typeface="Arial" panose="020B0604020202020204" pitchFamily="34" charset="0"/>
              <a:buChar char="•"/>
              <a:defRPr lang="en-GB" sz="12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chemeClr val="accent1"/>
              </a:buClr>
              <a:buSzPct val="75000"/>
              <a:buFont typeface="Arial" panose="020B0604020202020204" pitchFamily="34" charset="0"/>
              <a:buChar char="•"/>
              <a:defRPr lang="en-GB" sz="12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chemeClr val="accent1"/>
              </a:buClr>
              <a:buSzPct val="75000"/>
              <a:buFont typeface="Arial" panose="020B0604020202020204" pitchFamily="34" charset="0"/>
              <a:buChar char="•"/>
              <a:defRPr lang="en-US" sz="1200" kern="1200" dirty="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6" name="Picture 5">
            <a:extLst>
              <a:ext uri="{FF2B5EF4-FFF2-40B4-BE49-F238E27FC236}">
                <a16:creationId xmlns:a16="http://schemas.microsoft.com/office/drawing/2014/main" id="{474501E3-7B85-B8D4-A5BD-50F4691C199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215362"/>
            <a:ext cx="931316" cy="365156"/>
          </a:xfrm>
          <a:prstGeom prst="rect">
            <a:avLst/>
          </a:prstGeom>
        </p:spPr>
      </p:pic>
    </p:spTree>
    <p:extLst>
      <p:ext uri="{BB962C8B-B14F-4D97-AF65-F5344CB8AC3E}">
        <p14:creationId xmlns:p14="http://schemas.microsoft.com/office/powerpoint/2010/main" val="114318835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Content and image">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5A9A65-7E8D-3249-950A-E1D246052A9D}"/>
              </a:ext>
            </a:extLst>
          </p:cNvPr>
          <p:cNvSpPr>
            <a:spLocks noGrp="1"/>
          </p:cNvSpPr>
          <p:nvPr>
            <p:ph idx="1"/>
          </p:nvPr>
        </p:nvSpPr>
        <p:spPr>
          <a:xfrm>
            <a:off x="596900" y="1029732"/>
            <a:ext cx="5226384" cy="4351338"/>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Roboto" panose="02000000000000000000" pitchFamily="2" charset="0"/>
            </a:endParaRPr>
          </a:p>
        </p:txBody>
      </p:sp>
      <p:sp>
        <p:nvSpPr>
          <p:cNvPr id="6" name="Content Placeholder 2">
            <a:extLst>
              <a:ext uri="{FF2B5EF4-FFF2-40B4-BE49-F238E27FC236}">
                <a16:creationId xmlns:a16="http://schemas.microsoft.com/office/drawing/2014/main" id="{5E7155F1-1A84-ED48-93B2-C63A8AED7E9C}"/>
              </a:ext>
            </a:extLst>
          </p:cNvPr>
          <p:cNvSpPr>
            <a:spLocks noGrp="1"/>
          </p:cNvSpPr>
          <p:nvPr>
            <p:ph idx="12"/>
          </p:nvPr>
        </p:nvSpPr>
        <p:spPr>
          <a:xfrm>
            <a:off x="6368717" y="1029732"/>
            <a:ext cx="5226383" cy="4351338"/>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itle 1">
            <a:extLst>
              <a:ext uri="{FF2B5EF4-FFF2-40B4-BE49-F238E27FC236}">
                <a16:creationId xmlns:a16="http://schemas.microsoft.com/office/drawing/2014/main" id="{CA69F3D8-54D6-BF44-80D2-F0F294DF377C}"/>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Two Content page header goes here</a:t>
            </a:r>
          </a:p>
        </p:txBody>
      </p:sp>
      <p:pic>
        <p:nvPicPr>
          <p:cNvPr id="2" name="Picture 1">
            <a:extLst>
              <a:ext uri="{FF2B5EF4-FFF2-40B4-BE49-F238E27FC236}">
                <a16:creationId xmlns:a16="http://schemas.microsoft.com/office/drawing/2014/main" id="{5E05CA1C-54B5-BF3B-17EE-6EADC966B20B}"/>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215362"/>
            <a:ext cx="931316" cy="365156"/>
          </a:xfrm>
          <a:prstGeom prst="rect">
            <a:avLst/>
          </a:prstGeom>
        </p:spPr>
      </p:pic>
    </p:spTree>
    <p:extLst>
      <p:ext uri="{BB962C8B-B14F-4D97-AF65-F5344CB8AC3E}">
        <p14:creationId xmlns:p14="http://schemas.microsoft.com/office/powerpoint/2010/main" val="106958709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char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Roboto" panose="02000000000000000000" pitchFamily="2" charset="0"/>
            </a:endParaRPr>
          </a:p>
        </p:txBody>
      </p:sp>
      <p:sp>
        <p:nvSpPr>
          <p:cNvPr id="10" name="Chart Placeholder 8">
            <a:extLst>
              <a:ext uri="{FF2B5EF4-FFF2-40B4-BE49-F238E27FC236}">
                <a16:creationId xmlns:a16="http://schemas.microsoft.com/office/drawing/2014/main" id="{E9D8C36A-48A2-144C-B889-56CAD8375537}"/>
              </a:ext>
            </a:extLst>
          </p:cNvPr>
          <p:cNvSpPr>
            <a:spLocks noGrp="1"/>
          </p:cNvSpPr>
          <p:nvPr>
            <p:ph type="chart" sz="quarter" idx="13"/>
          </p:nvPr>
        </p:nvSpPr>
        <p:spPr>
          <a:xfrm>
            <a:off x="596900" y="1030288"/>
            <a:ext cx="10756900" cy="4351337"/>
          </a:xfrm>
          <a:prstGeom prst="rect">
            <a:avLst/>
          </a:prstGeom>
        </p:spPr>
        <p:txBody>
          <a:bodyPr/>
          <a:lstStyle>
            <a:lvl1pPr marL="0" indent="0">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stStyle>
          <a:p>
            <a:r>
              <a:rPr lang="en-US" dirty="0"/>
              <a:t>Click icon to add chart</a:t>
            </a:r>
          </a:p>
        </p:txBody>
      </p:sp>
      <p:sp>
        <p:nvSpPr>
          <p:cNvPr id="6" name="Title 1">
            <a:extLst>
              <a:ext uri="{FF2B5EF4-FFF2-40B4-BE49-F238E27FC236}">
                <a16:creationId xmlns:a16="http://schemas.microsoft.com/office/drawing/2014/main" id="{0983DF21-4F83-5343-91AA-B38CF8097A2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Chart page header goes here</a:t>
            </a:r>
          </a:p>
        </p:txBody>
      </p:sp>
      <p:pic>
        <p:nvPicPr>
          <p:cNvPr id="2" name="Picture 1">
            <a:extLst>
              <a:ext uri="{FF2B5EF4-FFF2-40B4-BE49-F238E27FC236}">
                <a16:creationId xmlns:a16="http://schemas.microsoft.com/office/drawing/2014/main" id="{6D54B2A1-4C1A-B744-0154-48D3E5CB1F6E}"/>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215362"/>
            <a:ext cx="931316" cy="365156"/>
          </a:xfrm>
          <a:prstGeom prst="rect">
            <a:avLst/>
          </a:prstGeom>
        </p:spPr>
      </p:pic>
    </p:spTree>
    <p:extLst>
      <p:ext uri="{BB962C8B-B14F-4D97-AF65-F5344CB8AC3E}">
        <p14:creationId xmlns:p14="http://schemas.microsoft.com/office/powerpoint/2010/main" val="135513845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Blank Page">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Blank page header goes here</a:t>
            </a:r>
          </a:p>
        </p:txBody>
      </p:sp>
      <p:sp>
        <p:nvSpPr>
          <p:cNvPr id="9" name="Rectangle 8">
            <a:extLst>
              <a:ext uri="{FF2B5EF4-FFF2-40B4-BE49-F238E27FC236}">
                <a16:creationId xmlns:a16="http://schemas.microsoft.com/office/drawing/2014/main" id="{434544C5-7661-A940-9508-44C7E26FFA5C}"/>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Roboto" panose="02000000000000000000" pitchFamily="2" charset="0"/>
            </a:endParaRPr>
          </a:p>
        </p:txBody>
      </p:sp>
      <p:pic>
        <p:nvPicPr>
          <p:cNvPr id="3" name="Picture 2">
            <a:extLst>
              <a:ext uri="{FF2B5EF4-FFF2-40B4-BE49-F238E27FC236}">
                <a16:creationId xmlns:a16="http://schemas.microsoft.com/office/drawing/2014/main" id="{C7A7CCCF-9EDE-8029-6553-EEB4AFFDC060}"/>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173320"/>
            <a:ext cx="931316" cy="365156"/>
          </a:xfrm>
          <a:prstGeom prst="rect">
            <a:avLst/>
          </a:prstGeom>
        </p:spPr>
      </p:pic>
    </p:spTree>
    <p:extLst>
      <p:ext uri="{BB962C8B-B14F-4D97-AF65-F5344CB8AC3E}">
        <p14:creationId xmlns:p14="http://schemas.microsoft.com/office/powerpoint/2010/main" val="310771618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List and image">
    <p:spTree>
      <p:nvGrpSpPr>
        <p:cNvPr id="1" name=""/>
        <p:cNvGrpSpPr/>
        <p:nvPr/>
      </p:nvGrpSpPr>
      <p:grpSpPr>
        <a:xfrm>
          <a:off x="0" y="0"/>
          <a:ext cx="0" cy="0"/>
          <a:chOff x="0" y="0"/>
          <a:chExt cx="0" cy="0"/>
        </a:xfrm>
      </p:grpSpPr>
      <p:sp>
        <p:nvSpPr>
          <p:cNvPr id="40" name="Picture Placeholder 39">
            <a:extLst>
              <a:ext uri="{FF2B5EF4-FFF2-40B4-BE49-F238E27FC236}">
                <a16:creationId xmlns:a16="http://schemas.microsoft.com/office/drawing/2014/main" id="{AF35F27C-435F-9147-B5C2-C62E97C982A9}"/>
              </a:ext>
            </a:extLst>
          </p:cNvPr>
          <p:cNvSpPr>
            <a:spLocks noGrp="1"/>
          </p:cNvSpPr>
          <p:nvPr>
            <p:ph type="pic" sz="quarter" idx="10"/>
          </p:nvPr>
        </p:nvSpPr>
        <p:spPr>
          <a:xfrm>
            <a:off x="6096000" y="4"/>
            <a:ext cx="6096000" cy="6857997"/>
          </a:xfrm>
          <a:custGeom>
            <a:avLst/>
            <a:gdLst>
              <a:gd name="connsiteX0" fmla="*/ 4704238 w 6096000"/>
              <a:gd name="connsiteY0" fmla="*/ 485344 h 6857997"/>
              <a:gd name="connsiteX1" fmla="*/ 4704238 w 6096000"/>
              <a:gd name="connsiteY1" fmla="*/ 491924 h 6857997"/>
              <a:gd name="connsiteX2" fmla="*/ 4704706 w 6096000"/>
              <a:gd name="connsiteY2" fmla="*/ 498036 h 6857997"/>
              <a:gd name="connsiteX3" fmla="*/ 4705175 w 6096000"/>
              <a:gd name="connsiteY3" fmla="*/ 504637 h 6857997"/>
              <a:gd name="connsiteX4" fmla="*/ 4705643 w 6096000"/>
              <a:gd name="connsiteY4" fmla="*/ 510749 h 6857997"/>
              <a:gd name="connsiteX5" fmla="*/ 4706112 w 6096000"/>
              <a:gd name="connsiteY5" fmla="*/ 517351 h 6857997"/>
              <a:gd name="connsiteX6" fmla="*/ 4706580 w 6096000"/>
              <a:gd name="connsiteY6" fmla="*/ 523931 h 6857997"/>
              <a:gd name="connsiteX7" fmla="*/ 4707049 w 6096000"/>
              <a:gd name="connsiteY7" fmla="*/ 530043 h 6857997"/>
              <a:gd name="connsiteX8" fmla="*/ 4707517 w 6096000"/>
              <a:gd name="connsiteY8" fmla="*/ 536645 h 6857997"/>
              <a:gd name="connsiteX9" fmla="*/ 4699510 w 6096000"/>
              <a:gd name="connsiteY9" fmla="*/ 537113 h 6857997"/>
              <a:gd name="connsiteX10" fmla="*/ 4691993 w 6096000"/>
              <a:gd name="connsiteY10" fmla="*/ 538050 h 6857997"/>
              <a:gd name="connsiteX11" fmla="*/ 4683985 w 6096000"/>
              <a:gd name="connsiteY11" fmla="*/ 538519 h 6857997"/>
              <a:gd name="connsiteX12" fmla="*/ 4675999 w 6096000"/>
              <a:gd name="connsiteY12" fmla="*/ 539456 h 6857997"/>
              <a:gd name="connsiteX13" fmla="*/ 4668460 w 6096000"/>
              <a:gd name="connsiteY13" fmla="*/ 539946 h 6857997"/>
              <a:gd name="connsiteX14" fmla="*/ 4660453 w 6096000"/>
              <a:gd name="connsiteY14" fmla="*/ 540883 h 6857997"/>
              <a:gd name="connsiteX15" fmla="*/ 4652446 w 6096000"/>
              <a:gd name="connsiteY15" fmla="*/ 541330 h 6857997"/>
              <a:gd name="connsiteX16" fmla="*/ 4644907 w 6096000"/>
              <a:gd name="connsiteY16" fmla="*/ 542288 h 6857997"/>
              <a:gd name="connsiteX17" fmla="*/ 4652446 w 6096000"/>
              <a:gd name="connsiteY17" fmla="*/ 535218 h 6857997"/>
              <a:gd name="connsiteX18" fmla="*/ 4659516 w 6096000"/>
              <a:gd name="connsiteY18" fmla="*/ 527701 h 6857997"/>
              <a:gd name="connsiteX19" fmla="*/ 4667055 w 6096000"/>
              <a:gd name="connsiteY19" fmla="*/ 520631 h 6857997"/>
              <a:gd name="connsiteX20" fmla="*/ 4674572 w 6096000"/>
              <a:gd name="connsiteY20" fmla="*/ 513582 h 6857997"/>
              <a:gd name="connsiteX21" fmla="*/ 4681643 w 6096000"/>
              <a:gd name="connsiteY21" fmla="*/ 506511 h 6857997"/>
              <a:gd name="connsiteX22" fmla="*/ 4689181 w 6096000"/>
              <a:gd name="connsiteY22" fmla="*/ 499441 h 6857997"/>
              <a:gd name="connsiteX23" fmla="*/ 4696699 w 6096000"/>
              <a:gd name="connsiteY23" fmla="*/ 492392 h 6857997"/>
              <a:gd name="connsiteX24" fmla="*/ 4704238 w 6096000"/>
              <a:gd name="connsiteY24" fmla="*/ 485344 h 6857997"/>
              <a:gd name="connsiteX25" fmla="*/ 4620906 w 6096000"/>
              <a:gd name="connsiteY25" fmla="*/ 477315 h 6857997"/>
              <a:gd name="connsiteX26" fmla="*/ 4623270 w 6096000"/>
              <a:gd name="connsiteY26" fmla="*/ 485344 h 6857997"/>
              <a:gd name="connsiteX27" fmla="*/ 4625144 w 6096000"/>
              <a:gd name="connsiteY27" fmla="*/ 493329 h 6857997"/>
              <a:gd name="connsiteX28" fmla="*/ 4627508 w 6096000"/>
              <a:gd name="connsiteY28" fmla="*/ 501805 h 6857997"/>
              <a:gd name="connsiteX29" fmla="*/ 4629382 w 6096000"/>
              <a:gd name="connsiteY29" fmla="*/ 509812 h 6857997"/>
              <a:gd name="connsiteX30" fmla="*/ 4631746 w 6096000"/>
              <a:gd name="connsiteY30" fmla="*/ 517820 h 6857997"/>
              <a:gd name="connsiteX31" fmla="*/ 4633620 w 6096000"/>
              <a:gd name="connsiteY31" fmla="*/ 525805 h 6857997"/>
              <a:gd name="connsiteX32" fmla="*/ 4635962 w 6096000"/>
              <a:gd name="connsiteY32" fmla="*/ 533813 h 6857997"/>
              <a:gd name="connsiteX33" fmla="*/ 4637858 w 6096000"/>
              <a:gd name="connsiteY33" fmla="*/ 541820 h 6857997"/>
              <a:gd name="connsiteX34" fmla="*/ 4627976 w 6096000"/>
              <a:gd name="connsiteY34" fmla="*/ 539946 h 6857997"/>
              <a:gd name="connsiteX35" fmla="*/ 4617626 w 6096000"/>
              <a:gd name="connsiteY35" fmla="*/ 537582 h 6857997"/>
              <a:gd name="connsiteX36" fmla="*/ 4607724 w 6096000"/>
              <a:gd name="connsiteY36" fmla="*/ 535218 h 6857997"/>
              <a:gd name="connsiteX37" fmla="*/ 4597374 w 6096000"/>
              <a:gd name="connsiteY37" fmla="*/ 532876 h 6857997"/>
              <a:gd name="connsiteX38" fmla="*/ 4587513 w 6096000"/>
              <a:gd name="connsiteY38" fmla="*/ 531002 h 6857997"/>
              <a:gd name="connsiteX39" fmla="*/ 4577164 w 6096000"/>
              <a:gd name="connsiteY39" fmla="*/ 528638 h 6857997"/>
              <a:gd name="connsiteX40" fmla="*/ 4567282 w 6096000"/>
              <a:gd name="connsiteY40" fmla="*/ 526274 h 6857997"/>
              <a:gd name="connsiteX41" fmla="*/ 4556911 w 6096000"/>
              <a:gd name="connsiteY41" fmla="*/ 523931 h 6857997"/>
              <a:gd name="connsiteX42" fmla="*/ 4564918 w 6096000"/>
              <a:gd name="connsiteY42" fmla="*/ 518288 h 6857997"/>
              <a:gd name="connsiteX43" fmla="*/ 4572926 w 6096000"/>
              <a:gd name="connsiteY43" fmla="*/ 512623 h 6857997"/>
              <a:gd name="connsiteX44" fmla="*/ 4580912 w 6096000"/>
              <a:gd name="connsiteY44" fmla="*/ 506511 h 6857997"/>
              <a:gd name="connsiteX45" fmla="*/ 4588919 w 6096000"/>
              <a:gd name="connsiteY45" fmla="*/ 500868 h 6857997"/>
              <a:gd name="connsiteX46" fmla="*/ 4596905 w 6096000"/>
              <a:gd name="connsiteY46" fmla="*/ 494756 h 6857997"/>
              <a:gd name="connsiteX47" fmla="*/ 4604912 w 6096000"/>
              <a:gd name="connsiteY47" fmla="*/ 489092 h 6857997"/>
              <a:gd name="connsiteX48" fmla="*/ 4612899 w 6096000"/>
              <a:gd name="connsiteY48" fmla="*/ 483448 h 6857997"/>
              <a:gd name="connsiteX49" fmla="*/ 4620906 w 6096000"/>
              <a:gd name="connsiteY49" fmla="*/ 477315 h 6857997"/>
              <a:gd name="connsiteX50" fmla="*/ 4624207 w 6096000"/>
              <a:gd name="connsiteY50" fmla="*/ 476378 h 6857997"/>
              <a:gd name="connsiteX51" fmla="*/ 4633620 w 6096000"/>
              <a:gd name="connsiteY51" fmla="*/ 477315 h 6857997"/>
              <a:gd name="connsiteX52" fmla="*/ 4643501 w 6096000"/>
              <a:gd name="connsiteY52" fmla="*/ 478273 h 6857997"/>
              <a:gd name="connsiteX53" fmla="*/ 4653404 w 6096000"/>
              <a:gd name="connsiteY53" fmla="*/ 478742 h 6857997"/>
              <a:gd name="connsiteX54" fmla="*/ 4662817 w 6096000"/>
              <a:gd name="connsiteY54" fmla="*/ 479679 h 6857997"/>
              <a:gd name="connsiteX55" fmla="*/ 4672698 w 6096000"/>
              <a:gd name="connsiteY55" fmla="*/ 480616 h 6857997"/>
              <a:gd name="connsiteX56" fmla="*/ 4682111 w 6096000"/>
              <a:gd name="connsiteY56" fmla="*/ 481574 h 6857997"/>
              <a:gd name="connsiteX57" fmla="*/ 4691993 w 6096000"/>
              <a:gd name="connsiteY57" fmla="*/ 482043 h 6857997"/>
              <a:gd name="connsiteX58" fmla="*/ 4701874 w 6096000"/>
              <a:gd name="connsiteY58" fmla="*/ 482980 h 6857997"/>
              <a:gd name="connsiteX59" fmla="*/ 4693867 w 6096000"/>
              <a:gd name="connsiteY59" fmla="*/ 490497 h 6857997"/>
              <a:gd name="connsiteX60" fmla="*/ 4686349 w 6096000"/>
              <a:gd name="connsiteY60" fmla="*/ 497567 h 6857997"/>
              <a:gd name="connsiteX61" fmla="*/ 4678810 w 6096000"/>
              <a:gd name="connsiteY61" fmla="*/ 504637 h 6857997"/>
              <a:gd name="connsiteX62" fmla="*/ 4671271 w 6096000"/>
              <a:gd name="connsiteY62" fmla="*/ 512155 h 6857997"/>
              <a:gd name="connsiteX63" fmla="*/ 4663754 w 6096000"/>
              <a:gd name="connsiteY63" fmla="*/ 519225 h 6857997"/>
              <a:gd name="connsiteX64" fmla="*/ 4656215 w 6096000"/>
              <a:gd name="connsiteY64" fmla="*/ 526764 h 6857997"/>
              <a:gd name="connsiteX65" fmla="*/ 4648676 w 6096000"/>
              <a:gd name="connsiteY65" fmla="*/ 533813 h 6857997"/>
              <a:gd name="connsiteX66" fmla="*/ 4641159 w 6096000"/>
              <a:gd name="connsiteY66" fmla="*/ 540883 h 6857997"/>
              <a:gd name="connsiteX67" fmla="*/ 4638795 w 6096000"/>
              <a:gd name="connsiteY67" fmla="*/ 532876 h 6857997"/>
              <a:gd name="connsiteX68" fmla="*/ 4636921 w 6096000"/>
              <a:gd name="connsiteY68" fmla="*/ 524868 h 6857997"/>
              <a:gd name="connsiteX69" fmla="*/ 4634578 w 6096000"/>
              <a:gd name="connsiteY69" fmla="*/ 516861 h 6857997"/>
              <a:gd name="connsiteX70" fmla="*/ 4632683 w 6096000"/>
              <a:gd name="connsiteY70" fmla="*/ 508854 h 6857997"/>
              <a:gd name="connsiteX71" fmla="*/ 4630319 w 6096000"/>
              <a:gd name="connsiteY71" fmla="*/ 500868 h 6857997"/>
              <a:gd name="connsiteX72" fmla="*/ 4628445 w 6096000"/>
              <a:gd name="connsiteY72" fmla="*/ 492861 h 6857997"/>
              <a:gd name="connsiteX73" fmla="*/ 4626081 w 6096000"/>
              <a:gd name="connsiteY73" fmla="*/ 484385 h 6857997"/>
              <a:gd name="connsiteX74" fmla="*/ 4624207 w 6096000"/>
              <a:gd name="connsiteY74" fmla="*/ 476378 h 6857997"/>
              <a:gd name="connsiteX75" fmla="*/ 4764485 w 6096000"/>
              <a:gd name="connsiteY75" fmla="*/ 471203 h 6857997"/>
              <a:gd name="connsiteX76" fmla="*/ 4764953 w 6096000"/>
              <a:gd name="connsiteY76" fmla="*/ 471203 h 6857997"/>
              <a:gd name="connsiteX77" fmla="*/ 4765422 w 6096000"/>
              <a:gd name="connsiteY77" fmla="*/ 471672 h 6857997"/>
              <a:gd name="connsiteX78" fmla="*/ 4765890 w 6096000"/>
              <a:gd name="connsiteY78" fmla="*/ 471672 h 6857997"/>
              <a:gd name="connsiteX79" fmla="*/ 4766380 w 6096000"/>
              <a:gd name="connsiteY79" fmla="*/ 472162 h 6857997"/>
              <a:gd name="connsiteX80" fmla="*/ 4765890 w 6096000"/>
              <a:gd name="connsiteY80" fmla="*/ 476378 h 6857997"/>
              <a:gd name="connsiteX81" fmla="*/ 4764953 w 6096000"/>
              <a:gd name="connsiteY81" fmla="*/ 480616 h 6857997"/>
              <a:gd name="connsiteX82" fmla="*/ 4763995 w 6096000"/>
              <a:gd name="connsiteY82" fmla="*/ 485344 h 6857997"/>
              <a:gd name="connsiteX83" fmla="*/ 4763548 w 6096000"/>
              <a:gd name="connsiteY83" fmla="*/ 489560 h 6857997"/>
              <a:gd name="connsiteX84" fmla="*/ 4762611 w 6096000"/>
              <a:gd name="connsiteY84" fmla="*/ 493798 h 6857997"/>
              <a:gd name="connsiteX85" fmla="*/ 4762121 w 6096000"/>
              <a:gd name="connsiteY85" fmla="*/ 498036 h 6857997"/>
              <a:gd name="connsiteX86" fmla="*/ 4761184 w 6096000"/>
              <a:gd name="connsiteY86" fmla="*/ 502742 h 6857997"/>
              <a:gd name="connsiteX87" fmla="*/ 4760247 w 6096000"/>
              <a:gd name="connsiteY87" fmla="*/ 506980 h 6857997"/>
              <a:gd name="connsiteX88" fmla="*/ 4755072 w 6096000"/>
              <a:gd name="connsiteY88" fmla="*/ 510281 h 6857997"/>
              <a:gd name="connsiteX89" fmla="*/ 4749428 w 6096000"/>
              <a:gd name="connsiteY89" fmla="*/ 513092 h 6857997"/>
              <a:gd name="connsiteX90" fmla="*/ 4743785 w 6096000"/>
              <a:gd name="connsiteY90" fmla="*/ 516393 h 6857997"/>
              <a:gd name="connsiteX91" fmla="*/ 4738120 w 6096000"/>
              <a:gd name="connsiteY91" fmla="*/ 519694 h 6857997"/>
              <a:gd name="connsiteX92" fmla="*/ 4732477 w 6096000"/>
              <a:gd name="connsiteY92" fmla="*/ 522994 h 6857997"/>
              <a:gd name="connsiteX93" fmla="*/ 4726833 w 6096000"/>
              <a:gd name="connsiteY93" fmla="*/ 525805 h 6857997"/>
              <a:gd name="connsiteX94" fmla="*/ 4721190 w 6096000"/>
              <a:gd name="connsiteY94" fmla="*/ 529106 h 6857997"/>
              <a:gd name="connsiteX95" fmla="*/ 4715993 w 6096000"/>
              <a:gd name="connsiteY95" fmla="*/ 532407 h 6857997"/>
              <a:gd name="connsiteX96" fmla="*/ 4721658 w 6096000"/>
              <a:gd name="connsiteY96" fmla="*/ 524868 h 6857997"/>
              <a:gd name="connsiteX97" fmla="*/ 4727770 w 6096000"/>
              <a:gd name="connsiteY97" fmla="*/ 516861 h 6857997"/>
              <a:gd name="connsiteX98" fmla="*/ 4733882 w 6096000"/>
              <a:gd name="connsiteY98" fmla="*/ 509323 h 6857997"/>
              <a:gd name="connsiteX99" fmla="*/ 4740015 w 6096000"/>
              <a:gd name="connsiteY99" fmla="*/ 501805 h 6857997"/>
              <a:gd name="connsiteX100" fmla="*/ 4746127 w 6096000"/>
              <a:gd name="connsiteY100" fmla="*/ 494266 h 6857997"/>
              <a:gd name="connsiteX101" fmla="*/ 4752239 w 6096000"/>
              <a:gd name="connsiteY101" fmla="*/ 486259 h 6857997"/>
              <a:gd name="connsiteX102" fmla="*/ 4758351 w 6096000"/>
              <a:gd name="connsiteY102" fmla="*/ 478742 h 6857997"/>
              <a:gd name="connsiteX103" fmla="*/ 4764485 w 6096000"/>
              <a:gd name="connsiteY103" fmla="*/ 471203 h 6857997"/>
              <a:gd name="connsiteX104" fmla="*/ 4760247 w 6096000"/>
              <a:gd name="connsiteY104" fmla="*/ 466497 h 6857997"/>
              <a:gd name="connsiteX105" fmla="*/ 4760247 w 6096000"/>
              <a:gd name="connsiteY105" fmla="*/ 466965 h 6857997"/>
              <a:gd name="connsiteX106" fmla="*/ 4760715 w 6096000"/>
              <a:gd name="connsiteY106" fmla="*/ 466965 h 6857997"/>
              <a:gd name="connsiteX107" fmla="*/ 4760715 w 6096000"/>
              <a:gd name="connsiteY107" fmla="*/ 467434 h 6857997"/>
              <a:gd name="connsiteX108" fmla="*/ 4760715 w 6096000"/>
              <a:gd name="connsiteY108" fmla="*/ 467902 h 6857997"/>
              <a:gd name="connsiteX109" fmla="*/ 4761184 w 6096000"/>
              <a:gd name="connsiteY109" fmla="*/ 468392 h 6857997"/>
              <a:gd name="connsiteX110" fmla="*/ 4761652 w 6096000"/>
              <a:gd name="connsiteY110" fmla="*/ 468861 h 6857997"/>
              <a:gd name="connsiteX111" fmla="*/ 4762121 w 6096000"/>
              <a:gd name="connsiteY111" fmla="*/ 469329 h 6857997"/>
              <a:gd name="connsiteX112" fmla="*/ 4755540 w 6096000"/>
              <a:gd name="connsiteY112" fmla="*/ 477315 h 6857997"/>
              <a:gd name="connsiteX113" fmla="*/ 4748938 w 6096000"/>
              <a:gd name="connsiteY113" fmla="*/ 485344 h 6857997"/>
              <a:gd name="connsiteX114" fmla="*/ 4742826 w 6096000"/>
              <a:gd name="connsiteY114" fmla="*/ 493329 h 6857997"/>
              <a:gd name="connsiteX115" fmla="*/ 4736246 w 6096000"/>
              <a:gd name="connsiteY115" fmla="*/ 501337 h 6857997"/>
              <a:gd name="connsiteX116" fmla="*/ 4729644 w 6096000"/>
              <a:gd name="connsiteY116" fmla="*/ 509323 h 6857997"/>
              <a:gd name="connsiteX117" fmla="*/ 4723532 w 6096000"/>
              <a:gd name="connsiteY117" fmla="*/ 517351 h 6857997"/>
              <a:gd name="connsiteX118" fmla="*/ 4716930 w 6096000"/>
              <a:gd name="connsiteY118" fmla="*/ 525805 h 6857997"/>
              <a:gd name="connsiteX119" fmla="*/ 4710350 w 6096000"/>
              <a:gd name="connsiteY119" fmla="*/ 533813 h 6857997"/>
              <a:gd name="connsiteX120" fmla="*/ 4709881 w 6096000"/>
              <a:gd name="connsiteY120" fmla="*/ 527232 h 6857997"/>
              <a:gd name="connsiteX121" fmla="*/ 4709881 w 6096000"/>
              <a:gd name="connsiteY121" fmla="*/ 521120 h 6857997"/>
              <a:gd name="connsiteX122" fmla="*/ 4709392 w 6096000"/>
              <a:gd name="connsiteY122" fmla="*/ 514519 h 6857997"/>
              <a:gd name="connsiteX123" fmla="*/ 4708944 w 6096000"/>
              <a:gd name="connsiteY123" fmla="*/ 508407 h 6857997"/>
              <a:gd name="connsiteX124" fmla="*/ 4708476 w 6096000"/>
              <a:gd name="connsiteY124" fmla="*/ 501805 h 6857997"/>
              <a:gd name="connsiteX125" fmla="*/ 4708007 w 6096000"/>
              <a:gd name="connsiteY125" fmla="*/ 495693 h 6857997"/>
              <a:gd name="connsiteX126" fmla="*/ 4707517 w 6096000"/>
              <a:gd name="connsiteY126" fmla="*/ 489092 h 6857997"/>
              <a:gd name="connsiteX127" fmla="*/ 4707049 w 6096000"/>
              <a:gd name="connsiteY127" fmla="*/ 482980 h 6857997"/>
              <a:gd name="connsiteX128" fmla="*/ 4713651 w 6096000"/>
              <a:gd name="connsiteY128" fmla="*/ 480616 h 6857997"/>
              <a:gd name="connsiteX129" fmla="*/ 4720231 w 6096000"/>
              <a:gd name="connsiteY129" fmla="*/ 478742 h 6857997"/>
              <a:gd name="connsiteX130" fmla="*/ 4726833 w 6096000"/>
              <a:gd name="connsiteY130" fmla="*/ 476847 h 6857997"/>
              <a:gd name="connsiteX131" fmla="*/ 4733414 w 6096000"/>
              <a:gd name="connsiteY131" fmla="*/ 474504 h 6857997"/>
              <a:gd name="connsiteX132" fmla="*/ 4740484 w 6096000"/>
              <a:gd name="connsiteY132" fmla="*/ 472630 h 6857997"/>
              <a:gd name="connsiteX133" fmla="*/ 4747064 w 6096000"/>
              <a:gd name="connsiteY133" fmla="*/ 470735 h 6857997"/>
              <a:gd name="connsiteX134" fmla="*/ 4753666 w 6096000"/>
              <a:gd name="connsiteY134" fmla="*/ 468392 h 6857997"/>
              <a:gd name="connsiteX135" fmla="*/ 4760247 w 6096000"/>
              <a:gd name="connsiteY135" fmla="*/ 466497 h 6857997"/>
              <a:gd name="connsiteX136" fmla="*/ 4972405 w 6096000"/>
              <a:gd name="connsiteY136" fmla="*/ 462040 h 6857997"/>
              <a:gd name="connsiteX137" fmla="*/ 4972858 w 6096000"/>
              <a:gd name="connsiteY137" fmla="*/ 462040 h 6857997"/>
              <a:gd name="connsiteX138" fmla="*/ 4973352 w 6096000"/>
              <a:gd name="connsiteY138" fmla="*/ 462040 h 6857997"/>
              <a:gd name="connsiteX139" fmla="*/ 4973845 w 6096000"/>
              <a:gd name="connsiteY139" fmla="*/ 462040 h 6857997"/>
              <a:gd name="connsiteX140" fmla="*/ 4974298 w 6096000"/>
              <a:gd name="connsiteY140" fmla="*/ 462040 h 6857997"/>
              <a:gd name="connsiteX141" fmla="*/ 4976685 w 6096000"/>
              <a:gd name="connsiteY141" fmla="*/ 469194 h 6857997"/>
              <a:gd name="connsiteX142" fmla="*/ 4979073 w 6096000"/>
              <a:gd name="connsiteY142" fmla="*/ 476347 h 6857997"/>
              <a:gd name="connsiteX143" fmla="*/ 4980966 w 6096000"/>
              <a:gd name="connsiteY143" fmla="*/ 483993 h 6857997"/>
              <a:gd name="connsiteX144" fmla="*/ 4983395 w 6096000"/>
              <a:gd name="connsiteY144" fmla="*/ 491146 h 6857997"/>
              <a:gd name="connsiteX145" fmla="*/ 4978579 w 6096000"/>
              <a:gd name="connsiteY145" fmla="*/ 491146 h 6857997"/>
              <a:gd name="connsiteX146" fmla="*/ 4973352 w 6096000"/>
              <a:gd name="connsiteY146" fmla="*/ 491146 h 6857997"/>
              <a:gd name="connsiteX147" fmla="*/ 4968083 w 6096000"/>
              <a:gd name="connsiteY147" fmla="*/ 491146 h 6857997"/>
              <a:gd name="connsiteX148" fmla="*/ 4963308 w 6096000"/>
              <a:gd name="connsiteY148" fmla="*/ 491146 h 6857997"/>
              <a:gd name="connsiteX149" fmla="*/ 4965202 w 6096000"/>
              <a:gd name="connsiteY149" fmla="*/ 483993 h 6857997"/>
              <a:gd name="connsiteX150" fmla="*/ 4967589 w 6096000"/>
              <a:gd name="connsiteY150" fmla="*/ 476347 h 6857997"/>
              <a:gd name="connsiteX151" fmla="*/ 4970018 w 6096000"/>
              <a:gd name="connsiteY151" fmla="*/ 469194 h 6857997"/>
              <a:gd name="connsiteX152" fmla="*/ 5101918 w 6096000"/>
              <a:gd name="connsiteY152" fmla="*/ 462040 h 6857997"/>
              <a:gd name="connsiteX153" fmla="*/ 5102411 w 6096000"/>
              <a:gd name="connsiteY153" fmla="*/ 462040 h 6857997"/>
              <a:gd name="connsiteX154" fmla="*/ 5102863 w 6096000"/>
              <a:gd name="connsiteY154" fmla="*/ 462040 h 6857997"/>
              <a:gd name="connsiteX155" fmla="*/ 5103356 w 6096000"/>
              <a:gd name="connsiteY155" fmla="*/ 462040 h 6857997"/>
              <a:gd name="connsiteX156" fmla="*/ 5103849 w 6096000"/>
              <a:gd name="connsiteY156" fmla="*/ 462040 h 6857997"/>
              <a:gd name="connsiteX157" fmla="*/ 5106233 w 6096000"/>
              <a:gd name="connsiteY157" fmla="*/ 469193 h 6857997"/>
              <a:gd name="connsiteX158" fmla="*/ 5108617 w 6096000"/>
              <a:gd name="connsiteY158" fmla="*/ 476347 h 6857997"/>
              <a:gd name="connsiteX159" fmla="*/ 5111000 w 6096000"/>
              <a:gd name="connsiteY159" fmla="*/ 483993 h 6857997"/>
              <a:gd name="connsiteX160" fmla="*/ 5113384 w 6096000"/>
              <a:gd name="connsiteY160" fmla="*/ 491146 h 6857997"/>
              <a:gd name="connsiteX161" fmla="*/ 5108123 w 6096000"/>
              <a:gd name="connsiteY161" fmla="*/ 491146 h 6857997"/>
              <a:gd name="connsiteX162" fmla="*/ 5102863 w 6096000"/>
              <a:gd name="connsiteY162" fmla="*/ 491146 h 6857997"/>
              <a:gd name="connsiteX163" fmla="*/ 5098095 w 6096000"/>
              <a:gd name="connsiteY163" fmla="*/ 491146 h 6857997"/>
              <a:gd name="connsiteX164" fmla="*/ 5092835 w 6096000"/>
              <a:gd name="connsiteY164" fmla="*/ 491146 h 6857997"/>
              <a:gd name="connsiteX165" fmla="*/ 5095219 w 6096000"/>
              <a:gd name="connsiteY165" fmla="*/ 483993 h 6857997"/>
              <a:gd name="connsiteX166" fmla="*/ 5097602 w 6096000"/>
              <a:gd name="connsiteY166" fmla="*/ 476347 h 6857997"/>
              <a:gd name="connsiteX167" fmla="*/ 5099534 w 6096000"/>
              <a:gd name="connsiteY167" fmla="*/ 469193 h 6857997"/>
              <a:gd name="connsiteX168" fmla="*/ 5279477 w 6096000"/>
              <a:gd name="connsiteY168" fmla="*/ 462040 h 6857997"/>
              <a:gd name="connsiteX169" fmla="*/ 5279971 w 6096000"/>
              <a:gd name="connsiteY169" fmla="*/ 462040 h 6857997"/>
              <a:gd name="connsiteX170" fmla="*/ 5280464 w 6096000"/>
              <a:gd name="connsiteY170" fmla="*/ 462040 h 6857997"/>
              <a:gd name="connsiteX171" fmla="*/ 5280917 w 6096000"/>
              <a:gd name="connsiteY171" fmla="*/ 462040 h 6857997"/>
              <a:gd name="connsiteX172" fmla="*/ 5281411 w 6096000"/>
              <a:gd name="connsiteY172" fmla="*/ 462040 h 6857997"/>
              <a:gd name="connsiteX173" fmla="*/ 5283798 w 6096000"/>
              <a:gd name="connsiteY173" fmla="*/ 469193 h 6857997"/>
              <a:gd name="connsiteX174" fmla="*/ 5286186 w 6096000"/>
              <a:gd name="connsiteY174" fmla="*/ 476346 h 6857997"/>
              <a:gd name="connsiteX175" fmla="*/ 5288573 w 6096000"/>
              <a:gd name="connsiteY175" fmla="*/ 483993 h 6857997"/>
              <a:gd name="connsiteX176" fmla="*/ 5290466 w 6096000"/>
              <a:gd name="connsiteY176" fmla="*/ 491146 h 6857997"/>
              <a:gd name="connsiteX177" fmla="*/ 5285692 w 6096000"/>
              <a:gd name="connsiteY177" fmla="*/ 491146 h 6857997"/>
              <a:gd name="connsiteX178" fmla="*/ 5280464 w 6096000"/>
              <a:gd name="connsiteY178" fmla="*/ 491146 h 6857997"/>
              <a:gd name="connsiteX179" fmla="*/ 5275649 w 6096000"/>
              <a:gd name="connsiteY179" fmla="*/ 491146 h 6857997"/>
              <a:gd name="connsiteX180" fmla="*/ 5270421 w 6096000"/>
              <a:gd name="connsiteY180" fmla="*/ 491146 h 6857997"/>
              <a:gd name="connsiteX181" fmla="*/ 5272809 w 6096000"/>
              <a:gd name="connsiteY181" fmla="*/ 483993 h 6857997"/>
              <a:gd name="connsiteX182" fmla="*/ 5275196 w 6096000"/>
              <a:gd name="connsiteY182" fmla="*/ 476346 h 6857997"/>
              <a:gd name="connsiteX183" fmla="*/ 5277089 w 6096000"/>
              <a:gd name="connsiteY183" fmla="*/ 469193 h 6857997"/>
              <a:gd name="connsiteX184" fmla="*/ 5024587 w 6096000"/>
              <a:gd name="connsiteY184" fmla="*/ 460602 h 6857997"/>
              <a:gd name="connsiteX185" fmla="*/ 5028411 w 6096000"/>
              <a:gd name="connsiteY185" fmla="*/ 460602 h 6857997"/>
              <a:gd name="connsiteX186" fmla="*/ 5032234 w 6096000"/>
              <a:gd name="connsiteY186" fmla="*/ 460602 h 6857997"/>
              <a:gd name="connsiteX187" fmla="*/ 5036058 w 6096000"/>
              <a:gd name="connsiteY187" fmla="*/ 460602 h 6857997"/>
              <a:gd name="connsiteX188" fmla="*/ 5039881 w 6096000"/>
              <a:gd name="connsiteY188" fmla="*/ 460602 h 6857997"/>
              <a:gd name="connsiteX189" fmla="*/ 5047487 w 6096000"/>
              <a:gd name="connsiteY189" fmla="*/ 461547 h 6857997"/>
              <a:gd name="connsiteX190" fmla="*/ 5052749 w 6096000"/>
              <a:gd name="connsiteY190" fmla="*/ 464918 h 6857997"/>
              <a:gd name="connsiteX191" fmla="*/ 5055627 w 6096000"/>
              <a:gd name="connsiteY191" fmla="*/ 470632 h 6857997"/>
              <a:gd name="connsiteX192" fmla="*/ 5056573 w 6096000"/>
              <a:gd name="connsiteY192" fmla="*/ 478731 h 6857997"/>
              <a:gd name="connsiteX193" fmla="*/ 5056573 w 6096000"/>
              <a:gd name="connsiteY193" fmla="*/ 482554 h 6857997"/>
              <a:gd name="connsiteX194" fmla="*/ 5056573 w 6096000"/>
              <a:gd name="connsiteY194" fmla="*/ 486871 h 6857997"/>
              <a:gd name="connsiteX195" fmla="*/ 5056573 w 6096000"/>
              <a:gd name="connsiteY195" fmla="*/ 491146 h 6857997"/>
              <a:gd name="connsiteX196" fmla="*/ 5056573 w 6096000"/>
              <a:gd name="connsiteY196" fmla="*/ 495463 h 6857997"/>
              <a:gd name="connsiteX197" fmla="*/ 5055627 w 6096000"/>
              <a:gd name="connsiteY197" fmla="*/ 503603 h 6857997"/>
              <a:gd name="connsiteX198" fmla="*/ 5052749 w 6096000"/>
              <a:gd name="connsiteY198" fmla="*/ 509317 h 6857997"/>
              <a:gd name="connsiteX199" fmla="*/ 5047487 w 6096000"/>
              <a:gd name="connsiteY199" fmla="*/ 513140 h 6857997"/>
              <a:gd name="connsiteX200" fmla="*/ 5039881 w 6096000"/>
              <a:gd name="connsiteY200" fmla="*/ 514086 h 6857997"/>
              <a:gd name="connsiteX201" fmla="*/ 5036058 w 6096000"/>
              <a:gd name="connsiteY201" fmla="*/ 514086 h 6857997"/>
              <a:gd name="connsiteX202" fmla="*/ 5032234 w 6096000"/>
              <a:gd name="connsiteY202" fmla="*/ 514086 h 6857997"/>
              <a:gd name="connsiteX203" fmla="*/ 5028411 w 6096000"/>
              <a:gd name="connsiteY203" fmla="*/ 514086 h 6857997"/>
              <a:gd name="connsiteX204" fmla="*/ 5024587 w 6096000"/>
              <a:gd name="connsiteY204" fmla="*/ 514086 h 6857997"/>
              <a:gd name="connsiteX205" fmla="*/ 5024587 w 6096000"/>
              <a:gd name="connsiteY205" fmla="*/ 500725 h 6857997"/>
              <a:gd name="connsiteX206" fmla="*/ 5024587 w 6096000"/>
              <a:gd name="connsiteY206" fmla="*/ 487323 h 6857997"/>
              <a:gd name="connsiteX207" fmla="*/ 5024587 w 6096000"/>
              <a:gd name="connsiteY207" fmla="*/ 473962 h 6857997"/>
              <a:gd name="connsiteX208" fmla="*/ 5024587 w 6096000"/>
              <a:gd name="connsiteY208" fmla="*/ 460602 h 6857997"/>
              <a:gd name="connsiteX209" fmla="*/ 5154166 w 6096000"/>
              <a:gd name="connsiteY209" fmla="*/ 460601 h 6857997"/>
              <a:gd name="connsiteX210" fmla="*/ 5158493 w 6096000"/>
              <a:gd name="connsiteY210" fmla="*/ 460601 h 6857997"/>
              <a:gd name="connsiteX211" fmla="*/ 5162325 w 6096000"/>
              <a:gd name="connsiteY211" fmla="*/ 460601 h 6857997"/>
              <a:gd name="connsiteX212" fmla="*/ 5166611 w 6096000"/>
              <a:gd name="connsiteY212" fmla="*/ 460601 h 6857997"/>
              <a:gd name="connsiteX213" fmla="*/ 5170444 w 6096000"/>
              <a:gd name="connsiteY213" fmla="*/ 460601 h 6857997"/>
              <a:gd name="connsiteX214" fmla="*/ 5176213 w 6096000"/>
              <a:gd name="connsiteY214" fmla="*/ 461095 h 6857997"/>
              <a:gd name="connsiteX215" fmla="*/ 5180499 w 6096000"/>
              <a:gd name="connsiteY215" fmla="*/ 462986 h 6857997"/>
              <a:gd name="connsiteX216" fmla="*/ 5182889 w 6096000"/>
              <a:gd name="connsiteY216" fmla="*/ 466809 h 6857997"/>
              <a:gd name="connsiteX217" fmla="*/ 5183878 w 6096000"/>
              <a:gd name="connsiteY217" fmla="*/ 471578 h 6857997"/>
              <a:gd name="connsiteX218" fmla="*/ 5182889 w 6096000"/>
              <a:gd name="connsiteY218" fmla="*/ 476346 h 6857997"/>
              <a:gd name="connsiteX219" fmla="*/ 5180499 w 6096000"/>
              <a:gd name="connsiteY219" fmla="*/ 480170 h 6857997"/>
              <a:gd name="connsiteX220" fmla="*/ 5176708 w 6096000"/>
              <a:gd name="connsiteY220" fmla="*/ 482102 h 6857997"/>
              <a:gd name="connsiteX221" fmla="*/ 5170444 w 6096000"/>
              <a:gd name="connsiteY221" fmla="*/ 482554 h 6857997"/>
              <a:gd name="connsiteX222" fmla="*/ 5166611 w 6096000"/>
              <a:gd name="connsiteY222" fmla="*/ 482554 h 6857997"/>
              <a:gd name="connsiteX223" fmla="*/ 5162325 w 6096000"/>
              <a:gd name="connsiteY223" fmla="*/ 482554 h 6857997"/>
              <a:gd name="connsiteX224" fmla="*/ 5158493 w 6096000"/>
              <a:gd name="connsiteY224" fmla="*/ 482554 h 6857997"/>
              <a:gd name="connsiteX225" fmla="*/ 5154166 w 6096000"/>
              <a:gd name="connsiteY225" fmla="*/ 482554 h 6857997"/>
              <a:gd name="connsiteX226" fmla="*/ 5154166 w 6096000"/>
              <a:gd name="connsiteY226" fmla="*/ 477292 h 6857997"/>
              <a:gd name="connsiteX227" fmla="*/ 5154166 w 6096000"/>
              <a:gd name="connsiteY227" fmla="*/ 471578 h 6857997"/>
              <a:gd name="connsiteX228" fmla="*/ 5154166 w 6096000"/>
              <a:gd name="connsiteY228" fmla="*/ 465863 h 6857997"/>
              <a:gd name="connsiteX229" fmla="*/ 5154166 w 6096000"/>
              <a:gd name="connsiteY229" fmla="*/ 460601 h 6857997"/>
              <a:gd name="connsiteX230" fmla="*/ 5422318 w 6096000"/>
              <a:gd name="connsiteY230" fmla="*/ 458658 h 6857997"/>
              <a:gd name="connsiteX231" fmla="*/ 5429980 w 6096000"/>
              <a:gd name="connsiteY231" fmla="*/ 459645 h 6857997"/>
              <a:gd name="connsiteX232" fmla="*/ 5435253 w 6096000"/>
              <a:gd name="connsiteY232" fmla="*/ 462976 h 6857997"/>
              <a:gd name="connsiteX233" fmla="*/ 5438096 w 6096000"/>
              <a:gd name="connsiteY233" fmla="*/ 468734 h 6857997"/>
              <a:gd name="connsiteX234" fmla="*/ 5439084 w 6096000"/>
              <a:gd name="connsiteY234" fmla="*/ 476342 h 6857997"/>
              <a:gd name="connsiteX235" fmla="*/ 5439084 w 6096000"/>
              <a:gd name="connsiteY235" fmla="*/ 481606 h 6857997"/>
              <a:gd name="connsiteX236" fmla="*/ 5439084 w 6096000"/>
              <a:gd name="connsiteY236" fmla="*/ 486870 h 6857997"/>
              <a:gd name="connsiteX237" fmla="*/ 5439084 w 6096000"/>
              <a:gd name="connsiteY237" fmla="*/ 492134 h 6857997"/>
              <a:gd name="connsiteX238" fmla="*/ 5439084 w 6096000"/>
              <a:gd name="connsiteY238" fmla="*/ 497398 h 6857997"/>
              <a:gd name="connsiteX239" fmla="*/ 5438096 w 6096000"/>
              <a:gd name="connsiteY239" fmla="*/ 505499 h 6857997"/>
              <a:gd name="connsiteX240" fmla="*/ 5435253 w 6096000"/>
              <a:gd name="connsiteY240" fmla="*/ 511216 h 6857997"/>
              <a:gd name="connsiteX241" fmla="*/ 5429980 w 6096000"/>
              <a:gd name="connsiteY241" fmla="*/ 515040 h 6857997"/>
              <a:gd name="connsiteX242" fmla="*/ 5422318 w 6096000"/>
              <a:gd name="connsiteY242" fmla="*/ 515986 h 6857997"/>
              <a:gd name="connsiteX243" fmla="*/ 5415150 w 6096000"/>
              <a:gd name="connsiteY243" fmla="*/ 515040 h 6857997"/>
              <a:gd name="connsiteX244" fmla="*/ 5409878 w 6096000"/>
              <a:gd name="connsiteY244" fmla="*/ 511216 h 6857997"/>
              <a:gd name="connsiteX245" fmla="*/ 5406541 w 6096000"/>
              <a:gd name="connsiteY245" fmla="*/ 505499 h 6857997"/>
              <a:gd name="connsiteX246" fmla="*/ 5405552 w 6096000"/>
              <a:gd name="connsiteY246" fmla="*/ 497398 h 6857997"/>
              <a:gd name="connsiteX247" fmla="*/ 5405552 w 6096000"/>
              <a:gd name="connsiteY247" fmla="*/ 492134 h 6857997"/>
              <a:gd name="connsiteX248" fmla="*/ 5405552 w 6096000"/>
              <a:gd name="connsiteY248" fmla="*/ 486870 h 6857997"/>
              <a:gd name="connsiteX249" fmla="*/ 5405552 w 6096000"/>
              <a:gd name="connsiteY249" fmla="*/ 481606 h 6857997"/>
              <a:gd name="connsiteX250" fmla="*/ 5405552 w 6096000"/>
              <a:gd name="connsiteY250" fmla="*/ 476342 h 6857997"/>
              <a:gd name="connsiteX251" fmla="*/ 5406541 w 6096000"/>
              <a:gd name="connsiteY251" fmla="*/ 468734 h 6857997"/>
              <a:gd name="connsiteX252" fmla="*/ 5409878 w 6096000"/>
              <a:gd name="connsiteY252" fmla="*/ 462976 h 6857997"/>
              <a:gd name="connsiteX253" fmla="*/ 5415150 w 6096000"/>
              <a:gd name="connsiteY253" fmla="*/ 459645 h 6857997"/>
              <a:gd name="connsiteX254" fmla="*/ 5422318 w 6096000"/>
              <a:gd name="connsiteY254" fmla="*/ 458658 h 6857997"/>
              <a:gd name="connsiteX255" fmla="*/ 4966190 w 6096000"/>
              <a:gd name="connsiteY255" fmla="*/ 451516 h 6857997"/>
              <a:gd name="connsiteX256" fmla="*/ 4960427 w 6096000"/>
              <a:gd name="connsiteY256" fmla="*/ 469194 h 6857997"/>
              <a:gd name="connsiteX257" fmla="*/ 4954706 w 6096000"/>
              <a:gd name="connsiteY257" fmla="*/ 487323 h 6857997"/>
              <a:gd name="connsiteX258" fmla="*/ 4949437 w 6096000"/>
              <a:gd name="connsiteY258" fmla="*/ 505494 h 6857997"/>
              <a:gd name="connsiteX259" fmla="*/ 4943675 w 6096000"/>
              <a:gd name="connsiteY259" fmla="*/ 523171 h 6857997"/>
              <a:gd name="connsiteX260" fmla="*/ 4946062 w 6096000"/>
              <a:gd name="connsiteY260" fmla="*/ 523171 h 6857997"/>
              <a:gd name="connsiteX261" fmla="*/ 4948450 w 6096000"/>
              <a:gd name="connsiteY261" fmla="*/ 523171 h 6857997"/>
              <a:gd name="connsiteX262" fmla="*/ 4950878 w 6096000"/>
              <a:gd name="connsiteY262" fmla="*/ 523171 h 6857997"/>
              <a:gd name="connsiteX263" fmla="*/ 4953265 w 6096000"/>
              <a:gd name="connsiteY263" fmla="*/ 523171 h 6857997"/>
              <a:gd name="connsiteX264" fmla="*/ 4955159 w 6096000"/>
              <a:gd name="connsiteY264" fmla="*/ 517416 h 6857997"/>
              <a:gd name="connsiteX265" fmla="*/ 4957093 w 6096000"/>
              <a:gd name="connsiteY265" fmla="*/ 511208 h 6857997"/>
              <a:gd name="connsiteX266" fmla="*/ 4958534 w 6096000"/>
              <a:gd name="connsiteY266" fmla="*/ 505494 h 6857997"/>
              <a:gd name="connsiteX267" fmla="*/ 4960427 w 6096000"/>
              <a:gd name="connsiteY267" fmla="*/ 499286 h 6857997"/>
              <a:gd name="connsiteX268" fmla="*/ 4967136 w 6096000"/>
              <a:gd name="connsiteY268" fmla="*/ 499286 h 6857997"/>
              <a:gd name="connsiteX269" fmla="*/ 4973352 w 6096000"/>
              <a:gd name="connsiteY269" fmla="*/ 499286 h 6857997"/>
              <a:gd name="connsiteX270" fmla="*/ 4979567 w 6096000"/>
              <a:gd name="connsiteY270" fmla="*/ 499286 h 6857997"/>
              <a:gd name="connsiteX271" fmla="*/ 4986235 w 6096000"/>
              <a:gd name="connsiteY271" fmla="*/ 499286 h 6857997"/>
              <a:gd name="connsiteX272" fmla="*/ 4987675 w 6096000"/>
              <a:gd name="connsiteY272" fmla="*/ 505494 h 6857997"/>
              <a:gd name="connsiteX273" fmla="*/ 4989610 w 6096000"/>
              <a:gd name="connsiteY273" fmla="*/ 511208 h 6857997"/>
              <a:gd name="connsiteX274" fmla="*/ 4991503 w 6096000"/>
              <a:gd name="connsiteY274" fmla="*/ 517416 h 6857997"/>
              <a:gd name="connsiteX275" fmla="*/ 4993438 w 6096000"/>
              <a:gd name="connsiteY275" fmla="*/ 523171 h 6857997"/>
              <a:gd name="connsiteX276" fmla="*/ 4995825 w 6096000"/>
              <a:gd name="connsiteY276" fmla="*/ 523171 h 6857997"/>
              <a:gd name="connsiteX277" fmla="*/ 4998212 w 6096000"/>
              <a:gd name="connsiteY277" fmla="*/ 523171 h 6857997"/>
              <a:gd name="connsiteX278" fmla="*/ 5000600 w 6096000"/>
              <a:gd name="connsiteY278" fmla="*/ 523171 h 6857997"/>
              <a:gd name="connsiteX279" fmla="*/ 5002987 w 6096000"/>
              <a:gd name="connsiteY279" fmla="*/ 523171 h 6857997"/>
              <a:gd name="connsiteX280" fmla="*/ 4997266 w 6096000"/>
              <a:gd name="connsiteY280" fmla="*/ 505494 h 6857997"/>
              <a:gd name="connsiteX281" fmla="*/ 4991997 w 6096000"/>
              <a:gd name="connsiteY281" fmla="*/ 487323 h 6857997"/>
              <a:gd name="connsiteX282" fmla="*/ 4986235 w 6096000"/>
              <a:gd name="connsiteY282" fmla="*/ 469194 h 6857997"/>
              <a:gd name="connsiteX283" fmla="*/ 4980513 w 6096000"/>
              <a:gd name="connsiteY283" fmla="*/ 451516 h 6857997"/>
              <a:gd name="connsiteX284" fmla="*/ 4977179 w 6096000"/>
              <a:gd name="connsiteY284" fmla="*/ 451516 h 6857997"/>
              <a:gd name="connsiteX285" fmla="*/ 4973352 w 6096000"/>
              <a:gd name="connsiteY285" fmla="*/ 451516 h 6857997"/>
              <a:gd name="connsiteX286" fmla="*/ 4969524 w 6096000"/>
              <a:gd name="connsiteY286" fmla="*/ 451516 h 6857997"/>
              <a:gd name="connsiteX287" fmla="*/ 5015008 w 6096000"/>
              <a:gd name="connsiteY287" fmla="*/ 451516 h 6857997"/>
              <a:gd name="connsiteX288" fmla="*/ 5015008 w 6096000"/>
              <a:gd name="connsiteY288" fmla="*/ 469194 h 6857997"/>
              <a:gd name="connsiteX289" fmla="*/ 5015008 w 6096000"/>
              <a:gd name="connsiteY289" fmla="*/ 487323 h 6857997"/>
              <a:gd name="connsiteX290" fmla="*/ 5015008 w 6096000"/>
              <a:gd name="connsiteY290" fmla="*/ 505494 h 6857997"/>
              <a:gd name="connsiteX291" fmla="*/ 5015008 w 6096000"/>
              <a:gd name="connsiteY291" fmla="*/ 523171 h 6857997"/>
              <a:gd name="connsiteX292" fmla="*/ 5021216 w 6096000"/>
              <a:gd name="connsiteY292" fmla="*/ 523171 h 6857997"/>
              <a:gd name="connsiteX293" fmla="*/ 5027465 w 6096000"/>
              <a:gd name="connsiteY293" fmla="*/ 523171 h 6857997"/>
              <a:gd name="connsiteX294" fmla="*/ 5033673 w 6096000"/>
              <a:gd name="connsiteY294" fmla="*/ 523171 h 6857997"/>
              <a:gd name="connsiteX295" fmla="*/ 5039881 w 6096000"/>
              <a:gd name="connsiteY295" fmla="*/ 523171 h 6857997"/>
              <a:gd name="connsiteX296" fmla="*/ 5051310 w 6096000"/>
              <a:gd name="connsiteY296" fmla="*/ 521239 h 6857997"/>
              <a:gd name="connsiteX297" fmla="*/ 5059451 w 6096000"/>
              <a:gd name="connsiteY297" fmla="*/ 515977 h 6857997"/>
              <a:gd name="connsiteX298" fmla="*/ 5064713 w 6096000"/>
              <a:gd name="connsiteY298" fmla="*/ 507385 h 6857997"/>
              <a:gd name="connsiteX299" fmla="*/ 5066152 w 6096000"/>
              <a:gd name="connsiteY299" fmla="*/ 495463 h 6857997"/>
              <a:gd name="connsiteX300" fmla="*/ 5066152 w 6096000"/>
              <a:gd name="connsiteY300" fmla="*/ 491146 h 6857997"/>
              <a:gd name="connsiteX301" fmla="*/ 5066152 w 6096000"/>
              <a:gd name="connsiteY301" fmla="*/ 486871 h 6857997"/>
              <a:gd name="connsiteX302" fmla="*/ 5066152 w 6096000"/>
              <a:gd name="connsiteY302" fmla="*/ 482554 h 6857997"/>
              <a:gd name="connsiteX303" fmla="*/ 5066152 w 6096000"/>
              <a:gd name="connsiteY303" fmla="*/ 478731 h 6857997"/>
              <a:gd name="connsiteX304" fmla="*/ 5064713 w 6096000"/>
              <a:gd name="connsiteY304" fmla="*/ 466809 h 6857997"/>
              <a:gd name="connsiteX305" fmla="*/ 5059451 w 6096000"/>
              <a:gd name="connsiteY305" fmla="*/ 458217 h 6857997"/>
              <a:gd name="connsiteX306" fmla="*/ 5051310 w 6096000"/>
              <a:gd name="connsiteY306" fmla="*/ 452955 h 6857997"/>
              <a:gd name="connsiteX307" fmla="*/ 5039881 w 6096000"/>
              <a:gd name="connsiteY307" fmla="*/ 451516 h 6857997"/>
              <a:gd name="connsiteX308" fmla="*/ 5033673 w 6096000"/>
              <a:gd name="connsiteY308" fmla="*/ 451516 h 6857997"/>
              <a:gd name="connsiteX309" fmla="*/ 5027465 w 6096000"/>
              <a:gd name="connsiteY309" fmla="*/ 451516 h 6857997"/>
              <a:gd name="connsiteX310" fmla="*/ 5021216 w 6096000"/>
              <a:gd name="connsiteY310" fmla="*/ 451516 h 6857997"/>
              <a:gd name="connsiteX311" fmla="*/ 5015008 w 6096000"/>
              <a:gd name="connsiteY311" fmla="*/ 451516 h 6857997"/>
              <a:gd name="connsiteX312" fmla="*/ 5095712 w 6096000"/>
              <a:gd name="connsiteY312" fmla="*/ 451516 h 6857997"/>
              <a:gd name="connsiteX313" fmla="*/ 5089958 w 6096000"/>
              <a:gd name="connsiteY313" fmla="*/ 469193 h 6857997"/>
              <a:gd name="connsiteX314" fmla="*/ 5084738 w 6096000"/>
              <a:gd name="connsiteY314" fmla="*/ 487323 h 6857997"/>
              <a:gd name="connsiteX315" fmla="*/ 5078985 w 6096000"/>
              <a:gd name="connsiteY315" fmla="*/ 505494 h 6857997"/>
              <a:gd name="connsiteX316" fmla="*/ 5073272 w 6096000"/>
              <a:gd name="connsiteY316" fmla="*/ 523171 h 6857997"/>
              <a:gd name="connsiteX317" fmla="*/ 5075656 w 6096000"/>
              <a:gd name="connsiteY317" fmla="*/ 523171 h 6857997"/>
              <a:gd name="connsiteX318" fmla="*/ 5078039 w 6096000"/>
              <a:gd name="connsiteY318" fmla="*/ 523171 h 6857997"/>
              <a:gd name="connsiteX319" fmla="*/ 5080423 w 6096000"/>
              <a:gd name="connsiteY319" fmla="*/ 523171 h 6857997"/>
              <a:gd name="connsiteX320" fmla="*/ 5082807 w 6096000"/>
              <a:gd name="connsiteY320" fmla="*/ 523171 h 6857997"/>
              <a:gd name="connsiteX321" fmla="*/ 5084738 w 6096000"/>
              <a:gd name="connsiteY321" fmla="*/ 517416 h 6857997"/>
              <a:gd name="connsiteX322" fmla="*/ 5086629 w 6096000"/>
              <a:gd name="connsiteY322" fmla="*/ 511208 h 6857997"/>
              <a:gd name="connsiteX323" fmla="*/ 5088561 w 6096000"/>
              <a:gd name="connsiteY323" fmla="*/ 505494 h 6857997"/>
              <a:gd name="connsiteX324" fmla="*/ 5090451 w 6096000"/>
              <a:gd name="connsiteY324" fmla="*/ 499286 h 6857997"/>
              <a:gd name="connsiteX325" fmla="*/ 5096657 w 6096000"/>
              <a:gd name="connsiteY325" fmla="*/ 499286 h 6857997"/>
              <a:gd name="connsiteX326" fmla="*/ 5102863 w 6096000"/>
              <a:gd name="connsiteY326" fmla="*/ 499286 h 6857997"/>
              <a:gd name="connsiteX327" fmla="*/ 5109562 w 6096000"/>
              <a:gd name="connsiteY327" fmla="*/ 499286 h 6857997"/>
              <a:gd name="connsiteX328" fmla="*/ 5115768 w 6096000"/>
              <a:gd name="connsiteY328" fmla="*/ 499286 h 6857997"/>
              <a:gd name="connsiteX329" fmla="*/ 5117658 w 6096000"/>
              <a:gd name="connsiteY329" fmla="*/ 505494 h 6857997"/>
              <a:gd name="connsiteX330" fmla="*/ 5119590 w 6096000"/>
              <a:gd name="connsiteY330" fmla="*/ 511208 h 6857997"/>
              <a:gd name="connsiteX331" fmla="*/ 5121028 w 6096000"/>
              <a:gd name="connsiteY331" fmla="*/ 517416 h 6857997"/>
              <a:gd name="connsiteX332" fmla="*/ 5122919 w 6096000"/>
              <a:gd name="connsiteY332" fmla="*/ 523171 h 6857997"/>
              <a:gd name="connsiteX333" fmla="*/ 5125303 w 6096000"/>
              <a:gd name="connsiteY333" fmla="*/ 523171 h 6857997"/>
              <a:gd name="connsiteX334" fmla="*/ 5127686 w 6096000"/>
              <a:gd name="connsiteY334" fmla="*/ 523171 h 6857997"/>
              <a:gd name="connsiteX335" fmla="*/ 5130070 w 6096000"/>
              <a:gd name="connsiteY335" fmla="*/ 523171 h 6857997"/>
              <a:gd name="connsiteX336" fmla="*/ 5132947 w 6096000"/>
              <a:gd name="connsiteY336" fmla="*/ 523171 h 6857997"/>
              <a:gd name="connsiteX337" fmla="*/ 5127234 w 6096000"/>
              <a:gd name="connsiteY337" fmla="*/ 505494 h 6857997"/>
              <a:gd name="connsiteX338" fmla="*/ 5121480 w 6096000"/>
              <a:gd name="connsiteY338" fmla="*/ 487323 h 6857997"/>
              <a:gd name="connsiteX339" fmla="*/ 5115768 w 6096000"/>
              <a:gd name="connsiteY339" fmla="*/ 469193 h 6857997"/>
              <a:gd name="connsiteX340" fmla="*/ 5110507 w 6096000"/>
              <a:gd name="connsiteY340" fmla="*/ 451516 h 6857997"/>
              <a:gd name="connsiteX341" fmla="*/ 5106685 w 6096000"/>
              <a:gd name="connsiteY341" fmla="*/ 451516 h 6857997"/>
              <a:gd name="connsiteX342" fmla="*/ 5102863 w 6096000"/>
              <a:gd name="connsiteY342" fmla="*/ 451516 h 6857997"/>
              <a:gd name="connsiteX343" fmla="*/ 5099534 w 6096000"/>
              <a:gd name="connsiteY343" fmla="*/ 451516 h 6857997"/>
              <a:gd name="connsiteX344" fmla="*/ 5144605 w 6096000"/>
              <a:gd name="connsiteY344" fmla="*/ 451516 h 6857997"/>
              <a:gd name="connsiteX345" fmla="*/ 5144605 w 6096000"/>
              <a:gd name="connsiteY345" fmla="*/ 469193 h 6857997"/>
              <a:gd name="connsiteX346" fmla="*/ 5144605 w 6096000"/>
              <a:gd name="connsiteY346" fmla="*/ 487323 h 6857997"/>
              <a:gd name="connsiteX347" fmla="*/ 5144605 w 6096000"/>
              <a:gd name="connsiteY347" fmla="*/ 505494 h 6857997"/>
              <a:gd name="connsiteX348" fmla="*/ 5144605 w 6096000"/>
              <a:gd name="connsiteY348" fmla="*/ 523171 h 6857997"/>
              <a:gd name="connsiteX349" fmla="*/ 5146995 w 6096000"/>
              <a:gd name="connsiteY349" fmla="*/ 523171 h 6857997"/>
              <a:gd name="connsiteX350" fmla="*/ 5149385 w 6096000"/>
              <a:gd name="connsiteY350" fmla="*/ 523171 h 6857997"/>
              <a:gd name="connsiteX351" fmla="*/ 5151776 w 6096000"/>
              <a:gd name="connsiteY351" fmla="*/ 523171 h 6857997"/>
              <a:gd name="connsiteX352" fmla="*/ 5154166 w 6096000"/>
              <a:gd name="connsiteY352" fmla="*/ 523171 h 6857997"/>
              <a:gd name="connsiteX353" fmla="*/ 5154166 w 6096000"/>
              <a:gd name="connsiteY353" fmla="*/ 515031 h 6857997"/>
              <a:gd name="connsiteX354" fmla="*/ 5154166 w 6096000"/>
              <a:gd name="connsiteY354" fmla="*/ 507385 h 6857997"/>
              <a:gd name="connsiteX355" fmla="*/ 5154166 w 6096000"/>
              <a:gd name="connsiteY355" fmla="*/ 499286 h 6857997"/>
              <a:gd name="connsiteX356" fmla="*/ 5154166 w 6096000"/>
              <a:gd name="connsiteY356" fmla="*/ 491146 h 6857997"/>
              <a:gd name="connsiteX357" fmla="*/ 5158493 w 6096000"/>
              <a:gd name="connsiteY357" fmla="*/ 491146 h 6857997"/>
              <a:gd name="connsiteX358" fmla="*/ 5162325 w 6096000"/>
              <a:gd name="connsiteY358" fmla="*/ 491146 h 6857997"/>
              <a:gd name="connsiteX359" fmla="*/ 5166611 w 6096000"/>
              <a:gd name="connsiteY359" fmla="*/ 491146 h 6857997"/>
              <a:gd name="connsiteX360" fmla="*/ 5170444 w 6096000"/>
              <a:gd name="connsiteY360" fmla="*/ 491146 h 6857997"/>
              <a:gd name="connsiteX361" fmla="*/ 5180499 w 6096000"/>
              <a:gd name="connsiteY361" fmla="*/ 490201 h 6857997"/>
              <a:gd name="connsiteX362" fmla="*/ 5187670 w 6096000"/>
              <a:gd name="connsiteY362" fmla="*/ 485925 h 6857997"/>
              <a:gd name="connsiteX363" fmla="*/ 5191997 w 6096000"/>
              <a:gd name="connsiteY363" fmla="*/ 479676 h 6857997"/>
              <a:gd name="connsiteX364" fmla="*/ 5193934 w 6096000"/>
              <a:gd name="connsiteY364" fmla="*/ 471125 h 6857997"/>
              <a:gd name="connsiteX365" fmla="*/ 5192491 w 6096000"/>
              <a:gd name="connsiteY365" fmla="*/ 462492 h 6857997"/>
              <a:gd name="connsiteX366" fmla="*/ 5188164 w 6096000"/>
              <a:gd name="connsiteY366" fmla="*/ 456285 h 6857997"/>
              <a:gd name="connsiteX367" fmla="*/ 5180499 w 6096000"/>
              <a:gd name="connsiteY367" fmla="*/ 452462 h 6857997"/>
              <a:gd name="connsiteX368" fmla="*/ 5170444 w 6096000"/>
              <a:gd name="connsiteY368" fmla="*/ 451516 h 6857997"/>
              <a:gd name="connsiteX369" fmla="*/ 5164221 w 6096000"/>
              <a:gd name="connsiteY369" fmla="*/ 451516 h 6857997"/>
              <a:gd name="connsiteX370" fmla="*/ 5157545 w 6096000"/>
              <a:gd name="connsiteY370" fmla="*/ 451516 h 6857997"/>
              <a:gd name="connsiteX371" fmla="*/ 5151322 w 6096000"/>
              <a:gd name="connsiteY371" fmla="*/ 451516 h 6857997"/>
              <a:gd name="connsiteX372" fmla="*/ 5144605 w 6096000"/>
              <a:gd name="connsiteY372" fmla="*/ 451516 h 6857997"/>
              <a:gd name="connsiteX373" fmla="*/ 5201417 w 6096000"/>
              <a:gd name="connsiteY373" fmla="*/ 451516 h 6857997"/>
              <a:gd name="connsiteX374" fmla="*/ 5201417 w 6096000"/>
              <a:gd name="connsiteY374" fmla="*/ 453448 h 6857997"/>
              <a:gd name="connsiteX375" fmla="*/ 5201417 w 6096000"/>
              <a:gd name="connsiteY375" fmla="*/ 455832 h 6857997"/>
              <a:gd name="connsiteX376" fmla="*/ 5201417 w 6096000"/>
              <a:gd name="connsiteY376" fmla="*/ 458217 h 6857997"/>
              <a:gd name="connsiteX377" fmla="*/ 5201417 w 6096000"/>
              <a:gd name="connsiteY377" fmla="*/ 460601 h 6857997"/>
              <a:gd name="connsiteX378" fmla="*/ 5206651 w 6096000"/>
              <a:gd name="connsiteY378" fmla="*/ 460601 h 6857997"/>
              <a:gd name="connsiteX379" fmla="*/ 5211473 w 6096000"/>
              <a:gd name="connsiteY379" fmla="*/ 460601 h 6857997"/>
              <a:gd name="connsiteX380" fmla="*/ 5216706 w 6096000"/>
              <a:gd name="connsiteY380" fmla="*/ 460601 h 6857997"/>
              <a:gd name="connsiteX381" fmla="*/ 5221982 w 6096000"/>
              <a:gd name="connsiteY381" fmla="*/ 460601 h 6857997"/>
              <a:gd name="connsiteX382" fmla="*/ 5221982 w 6096000"/>
              <a:gd name="connsiteY382" fmla="*/ 476346 h 6857997"/>
              <a:gd name="connsiteX383" fmla="*/ 5221982 w 6096000"/>
              <a:gd name="connsiteY383" fmla="*/ 491639 h 6857997"/>
              <a:gd name="connsiteX384" fmla="*/ 5221982 w 6096000"/>
              <a:gd name="connsiteY384" fmla="*/ 507384 h 6857997"/>
              <a:gd name="connsiteX385" fmla="*/ 5221982 w 6096000"/>
              <a:gd name="connsiteY385" fmla="*/ 523171 h 6857997"/>
              <a:gd name="connsiteX386" fmla="*/ 5224372 w 6096000"/>
              <a:gd name="connsiteY386" fmla="*/ 523171 h 6857997"/>
              <a:gd name="connsiteX387" fmla="*/ 5226762 w 6096000"/>
              <a:gd name="connsiteY387" fmla="*/ 523171 h 6857997"/>
              <a:gd name="connsiteX388" fmla="*/ 5229152 w 6096000"/>
              <a:gd name="connsiteY388" fmla="*/ 523171 h 6857997"/>
              <a:gd name="connsiteX389" fmla="*/ 5231543 w 6096000"/>
              <a:gd name="connsiteY389" fmla="*/ 523171 h 6857997"/>
              <a:gd name="connsiteX390" fmla="*/ 5231543 w 6096000"/>
              <a:gd name="connsiteY390" fmla="*/ 507384 h 6857997"/>
              <a:gd name="connsiteX391" fmla="*/ 5231543 w 6096000"/>
              <a:gd name="connsiteY391" fmla="*/ 491639 h 6857997"/>
              <a:gd name="connsiteX392" fmla="*/ 5231543 w 6096000"/>
              <a:gd name="connsiteY392" fmla="*/ 476346 h 6857997"/>
              <a:gd name="connsiteX393" fmla="*/ 5231543 w 6096000"/>
              <a:gd name="connsiteY393" fmla="*/ 460601 h 6857997"/>
              <a:gd name="connsiteX394" fmla="*/ 5236364 w 6096000"/>
              <a:gd name="connsiteY394" fmla="*/ 460601 h 6857997"/>
              <a:gd name="connsiteX395" fmla="*/ 5241639 w 6096000"/>
              <a:gd name="connsiteY395" fmla="*/ 460601 h 6857997"/>
              <a:gd name="connsiteX396" fmla="*/ 5246873 w 6096000"/>
              <a:gd name="connsiteY396" fmla="*/ 460601 h 6857997"/>
              <a:gd name="connsiteX397" fmla="*/ 5251654 w 6096000"/>
              <a:gd name="connsiteY397" fmla="*/ 460601 h 6857997"/>
              <a:gd name="connsiteX398" fmla="*/ 5251654 w 6096000"/>
              <a:gd name="connsiteY398" fmla="*/ 458217 h 6857997"/>
              <a:gd name="connsiteX399" fmla="*/ 5251654 w 6096000"/>
              <a:gd name="connsiteY399" fmla="*/ 455832 h 6857997"/>
              <a:gd name="connsiteX400" fmla="*/ 5251654 w 6096000"/>
              <a:gd name="connsiteY400" fmla="*/ 453448 h 6857997"/>
              <a:gd name="connsiteX401" fmla="*/ 5251654 w 6096000"/>
              <a:gd name="connsiteY401" fmla="*/ 451516 h 6857997"/>
              <a:gd name="connsiteX402" fmla="*/ 5239208 w 6096000"/>
              <a:gd name="connsiteY402" fmla="*/ 451516 h 6857997"/>
              <a:gd name="connsiteX403" fmla="*/ 5226762 w 6096000"/>
              <a:gd name="connsiteY403" fmla="*/ 451516 h 6857997"/>
              <a:gd name="connsiteX404" fmla="*/ 5213863 w 6096000"/>
              <a:gd name="connsiteY404" fmla="*/ 451516 h 6857997"/>
              <a:gd name="connsiteX405" fmla="*/ 5309052 w 6096000"/>
              <a:gd name="connsiteY405" fmla="*/ 451516 h 6857997"/>
              <a:gd name="connsiteX406" fmla="*/ 5309052 w 6096000"/>
              <a:gd name="connsiteY406" fmla="*/ 453448 h 6857997"/>
              <a:gd name="connsiteX407" fmla="*/ 5309052 w 6096000"/>
              <a:gd name="connsiteY407" fmla="*/ 455832 h 6857997"/>
              <a:gd name="connsiteX408" fmla="*/ 5309052 w 6096000"/>
              <a:gd name="connsiteY408" fmla="*/ 458216 h 6857997"/>
              <a:gd name="connsiteX409" fmla="*/ 5309052 w 6096000"/>
              <a:gd name="connsiteY409" fmla="*/ 460601 h 6857997"/>
              <a:gd name="connsiteX410" fmla="*/ 5314313 w 6096000"/>
              <a:gd name="connsiteY410" fmla="*/ 460601 h 6857997"/>
              <a:gd name="connsiteX411" fmla="*/ 5319082 w 6096000"/>
              <a:gd name="connsiteY411" fmla="*/ 460601 h 6857997"/>
              <a:gd name="connsiteX412" fmla="*/ 5324302 w 6096000"/>
              <a:gd name="connsiteY412" fmla="*/ 460601 h 6857997"/>
              <a:gd name="connsiteX413" fmla="*/ 5329563 w 6096000"/>
              <a:gd name="connsiteY413" fmla="*/ 460601 h 6857997"/>
              <a:gd name="connsiteX414" fmla="*/ 5329563 w 6096000"/>
              <a:gd name="connsiteY414" fmla="*/ 476346 h 6857997"/>
              <a:gd name="connsiteX415" fmla="*/ 5329563 w 6096000"/>
              <a:gd name="connsiteY415" fmla="*/ 491639 h 6857997"/>
              <a:gd name="connsiteX416" fmla="*/ 5329563 w 6096000"/>
              <a:gd name="connsiteY416" fmla="*/ 507384 h 6857997"/>
              <a:gd name="connsiteX417" fmla="*/ 5329563 w 6096000"/>
              <a:gd name="connsiteY417" fmla="*/ 523171 h 6857997"/>
              <a:gd name="connsiteX418" fmla="*/ 5331947 w 6096000"/>
              <a:gd name="connsiteY418" fmla="*/ 523171 h 6857997"/>
              <a:gd name="connsiteX419" fmla="*/ 5334331 w 6096000"/>
              <a:gd name="connsiteY419" fmla="*/ 523171 h 6857997"/>
              <a:gd name="connsiteX420" fmla="*/ 5336715 w 6096000"/>
              <a:gd name="connsiteY420" fmla="*/ 523171 h 6857997"/>
              <a:gd name="connsiteX421" fmla="*/ 5339141 w 6096000"/>
              <a:gd name="connsiteY421" fmla="*/ 523171 h 6857997"/>
              <a:gd name="connsiteX422" fmla="*/ 5339141 w 6096000"/>
              <a:gd name="connsiteY422" fmla="*/ 507384 h 6857997"/>
              <a:gd name="connsiteX423" fmla="*/ 5339141 w 6096000"/>
              <a:gd name="connsiteY423" fmla="*/ 491639 h 6857997"/>
              <a:gd name="connsiteX424" fmla="*/ 5339141 w 6096000"/>
              <a:gd name="connsiteY424" fmla="*/ 476346 h 6857997"/>
              <a:gd name="connsiteX425" fmla="*/ 5339141 w 6096000"/>
              <a:gd name="connsiteY425" fmla="*/ 460601 h 6857997"/>
              <a:gd name="connsiteX426" fmla="*/ 5343909 w 6096000"/>
              <a:gd name="connsiteY426" fmla="*/ 460601 h 6857997"/>
              <a:gd name="connsiteX427" fmla="*/ 5349170 w 6096000"/>
              <a:gd name="connsiteY427" fmla="*/ 460601 h 6857997"/>
              <a:gd name="connsiteX428" fmla="*/ 5354390 w 6096000"/>
              <a:gd name="connsiteY428" fmla="*/ 460601 h 6857997"/>
              <a:gd name="connsiteX429" fmla="*/ 5359652 w 6096000"/>
              <a:gd name="connsiteY429" fmla="*/ 460601 h 6857997"/>
              <a:gd name="connsiteX430" fmla="*/ 5359652 w 6096000"/>
              <a:gd name="connsiteY430" fmla="*/ 458216 h 6857997"/>
              <a:gd name="connsiteX431" fmla="*/ 5359652 w 6096000"/>
              <a:gd name="connsiteY431" fmla="*/ 455832 h 6857997"/>
              <a:gd name="connsiteX432" fmla="*/ 5359652 w 6096000"/>
              <a:gd name="connsiteY432" fmla="*/ 453448 h 6857997"/>
              <a:gd name="connsiteX433" fmla="*/ 5359652 w 6096000"/>
              <a:gd name="connsiteY433" fmla="*/ 451516 h 6857997"/>
              <a:gd name="connsiteX434" fmla="*/ 5346745 w 6096000"/>
              <a:gd name="connsiteY434" fmla="*/ 451516 h 6857997"/>
              <a:gd name="connsiteX435" fmla="*/ 5334331 w 6096000"/>
              <a:gd name="connsiteY435" fmla="*/ 451516 h 6857997"/>
              <a:gd name="connsiteX436" fmla="*/ 5321466 w 6096000"/>
              <a:gd name="connsiteY436" fmla="*/ 451516 h 6857997"/>
              <a:gd name="connsiteX437" fmla="*/ 5273261 w 6096000"/>
              <a:gd name="connsiteY437" fmla="*/ 451516 h 6857997"/>
              <a:gd name="connsiteX438" fmla="*/ 5267540 w 6096000"/>
              <a:gd name="connsiteY438" fmla="*/ 469193 h 6857997"/>
              <a:gd name="connsiteX439" fmla="*/ 5262272 w 6096000"/>
              <a:gd name="connsiteY439" fmla="*/ 487323 h 6857997"/>
              <a:gd name="connsiteX440" fmla="*/ 5256509 w 6096000"/>
              <a:gd name="connsiteY440" fmla="*/ 505493 h 6857997"/>
              <a:gd name="connsiteX441" fmla="*/ 5250788 w 6096000"/>
              <a:gd name="connsiteY441" fmla="*/ 523171 h 6857997"/>
              <a:gd name="connsiteX442" fmla="*/ 5253175 w 6096000"/>
              <a:gd name="connsiteY442" fmla="*/ 523171 h 6857997"/>
              <a:gd name="connsiteX443" fmla="*/ 5255563 w 6096000"/>
              <a:gd name="connsiteY443" fmla="*/ 523171 h 6857997"/>
              <a:gd name="connsiteX444" fmla="*/ 5257950 w 6096000"/>
              <a:gd name="connsiteY444" fmla="*/ 523171 h 6857997"/>
              <a:gd name="connsiteX445" fmla="*/ 5260337 w 6096000"/>
              <a:gd name="connsiteY445" fmla="*/ 523171 h 6857997"/>
              <a:gd name="connsiteX446" fmla="*/ 5262272 w 6096000"/>
              <a:gd name="connsiteY446" fmla="*/ 517415 h 6857997"/>
              <a:gd name="connsiteX447" fmla="*/ 5264165 w 6096000"/>
              <a:gd name="connsiteY447" fmla="*/ 511207 h 6857997"/>
              <a:gd name="connsiteX448" fmla="*/ 5266100 w 6096000"/>
              <a:gd name="connsiteY448" fmla="*/ 505493 h 6857997"/>
              <a:gd name="connsiteX449" fmla="*/ 5267993 w 6096000"/>
              <a:gd name="connsiteY449" fmla="*/ 499286 h 6857997"/>
              <a:gd name="connsiteX450" fmla="*/ 5274208 w 6096000"/>
              <a:gd name="connsiteY450" fmla="*/ 499286 h 6857997"/>
              <a:gd name="connsiteX451" fmla="*/ 5280464 w 6096000"/>
              <a:gd name="connsiteY451" fmla="*/ 499286 h 6857997"/>
              <a:gd name="connsiteX452" fmla="*/ 5287132 w 6096000"/>
              <a:gd name="connsiteY452" fmla="*/ 499286 h 6857997"/>
              <a:gd name="connsiteX453" fmla="*/ 5293348 w 6096000"/>
              <a:gd name="connsiteY453" fmla="*/ 499286 h 6857997"/>
              <a:gd name="connsiteX454" fmla="*/ 5295282 w 6096000"/>
              <a:gd name="connsiteY454" fmla="*/ 505493 h 6857997"/>
              <a:gd name="connsiteX455" fmla="*/ 5297176 w 6096000"/>
              <a:gd name="connsiteY455" fmla="*/ 511207 h 6857997"/>
              <a:gd name="connsiteX456" fmla="*/ 5298616 w 6096000"/>
              <a:gd name="connsiteY456" fmla="*/ 517415 h 6857997"/>
              <a:gd name="connsiteX457" fmla="*/ 5300510 w 6096000"/>
              <a:gd name="connsiteY457" fmla="*/ 523171 h 6857997"/>
              <a:gd name="connsiteX458" fmla="*/ 5302938 w 6096000"/>
              <a:gd name="connsiteY458" fmla="*/ 523171 h 6857997"/>
              <a:gd name="connsiteX459" fmla="*/ 5305325 w 6096000"/>
              <a:gd name="connsiteY459" fmla="*/ 523171 h 6857997"/>
              <a:gd name="connsiteX460" fmla="*/ 5307713 w 6096000"/>
              <a:gd name="connsiteY460" fmla="*/ 523171 h 6857997"/>
              <a:gd name="connsiteX461" fmla="*/ 5310100 w 6096000"/>
              <a:gd name="connsiteY461" fmla="*/ 523171 h 6857997"/>
              <a:gd name="connsiteX462" fmla="*/ 5304831 w 6096000"/>
              <a:gd name="connsiteY462" fmla="*/ 505493 h 6857997"/>
              <a:gd name="connsiteX463" fmla="*/ 5299110 w 6096000"/>
              <a:gd name="connsiteY463" fmla="*/ 487323 h 6857997"/>
              <a:gd name="connsiteX464" fmla="*/ 5293348 w 6096000"/>
              <a:gd name="connsiteY464" fmla="*/ 469193 h 6857997"/>
              <a:gd name="connsiteX465" fmla="*/ 5287626 w 6096000"/>
              <a:gd name="connsiteY465" fmla="*/ 451516 h 6857997"/>
              <a:gd name="connsiteX466" fmla="*/ 5284292 w 6096000"/>
              <a:gd name="connsiteY466" fmla="*/ 451516 h 6857997"/>
              <a:gd name="connsiteX467" fmla="*/ 5280464 w 6096000"/>
              <a:gd name="connsiteY467" fmla="*/ 451516 h 6857997"/>
              <a:gd name="connsiteX468" fmla="*/ 5277089 w 6096000"/>
              <a:gd name="connsiteY468" fmla="*/ 451516 h 6857997"/>
              <a:gd name="connsiteX469" fmla="*/ 5371672 w 6096000"/>
              <a:gd name="connsiteY469" fmla="*/ 451515 h 6857997"/>
              <a:gd name="connsiteX470" fmla="*/ 5371672 w 6096000"/>
              <a:gd name="connsiteY470" fmla="*/ 469193 h 6857997"/>
              <a:gd name="connsiteX471" fmla="*/ 5371672 w 6096000"/>
              <a:gd name="connsiteY471" fmla="*/ 487322 h 6857997"/>
              <a:gd name="connsiteX472" fmla="*/ 5371672 w 6096000"/>
              <a:gd name="connsiteY472" fmla="*/ 505493 h 6857997"/>
              <a:gd name="connsiteX473" fmla="*/ 5371672 w 6096000"/>
              <a:gd name="connsiteY473" fmla="*/ 523170 h 6857997"/>
              <a:gd name="connsiteX474" fmla="*/ 5374067 w 6096000"/>
              <a:gd name="connsiteY474" fmla="*/ 523170 h 6857997"/>
              <a:gd name="connsiteX475" fmla="*/ 5376461 w 6096000"/>
              <a:gd name="connsiteY475" fmla="*/ 523170 h 6857997"/>
              <a:gd name="connsiteX476" fmla="*/ 5378856 w 6096000"/>
              <a:gd name="connsiteY476" fmla="*/ 523170 h 6857997"/>
              <a:gd name="connsiteX477" fmla="*/ 5381251 w 6096000"/>
              <a:gd name="connsiteY477" fmla="*/ 523170 h 6857997"/>
              <a:gd name="connsiteX478" fmla="*/ 5381251 w 6096000"/>
              <a:gd name="connsiteY478" fmla="*/ 505493 h 6857997"/>
              <a:gd name="connsiteX479" fmla="*/ 5381251 w 6096000"/>
              <a:gd name="connsiteY479" fmla="*/ 487322 h 6857997"/>
              <a:gd name="connsiteX480" fmla="*/ 5381251 w 6096000"/>
              <a:gd name="connsiteY480" fmla="*/ 469193 h 6857997"/>
              <a:gd name="connsiteX481" fmla="*/ 5381251 w 6096000"/>
              <a:gd name="connsiteY481" fmla="*/ 451515 h 6857997"/>
              <a:gd name="connsiteX482" fmla="*/ 5378856 w 6096000"/>
              <a:gd name="connsiteY482" fmla="*/ 451515 h 6857997"/>
              <a:gd name="connsiteX483" fmla="*/ 5376461 w 6096000"/>
              <a:gd name="connsiteY483" fmla="*/ 451515 h 6857997"/>
              <a:gd name="connsiteX484" fmla="*/ 5374067 w 6096000"/>
              <a:gd name="connsiteY484" fmla="*/ 451515 h 6857997"/>
              <a:gd name="connsiteX485" fmla="*/ 5464060 w 6096000"/>
              <a:gd name="connsiteY485" fmla="*/ 451515 h 6857997"/>
              <a:gd name="connsiteX486" fmla="*/ 5464060 w 6096000"/>
              <a:gd name="connsiteY486" fmla="*/ 469193 h 6857997"/>
              <a:gd name="connsiteX487" fmla="*/ 5464060 w 6096000"/>
              <a:gd name="connsiteY487" fmla="*/ 487322 h 6857997"/>
              <a:gd name="connsiteX488" fmla="*/ 5464060 w 6096000"/>
              <a:gd name="connsiteY488" fmla="*/ 505493 h 6857997"/>
              <a:gd name="connsiteX489" fmla="*/ 5464060 w 6096000"/>
              <a:gd name="connsiteY489" fmla="*/ 523170 h 6857997"/>
              <a:gd name="connsiteX490" fmla="*/ 5466448 w 6096000"/>
              <a:gd name="connsiteY490" fmla="*/ 523170 h 6857997"/>
              <a:gd name="connsiteX491" fmla="*/ 5468835 w 6096000"/>
              <a:gd name="connsiteY491" fmla="*/ 523170 h 6857997"/>
              <a:gd name="connsiteX492" fmla="*/ 5471223 w 6096000"/>
              <a:gd name="connsiteY492" fmla="*/ 523170 h 6857997"/>
              <a:gd name="connsiteX493" fmla="*/ 5473610 w 6096000"/>
              <a:gd name="connsiteY493" fmla="*/ 523170 h 6857997"/>
              <a:gd name="connsiteX494" fmla="*/ 5473610 w 6096000"/>
              <a:gd name="connsiteY494" fmla="*/ 509768 h 6857997"/>
              <a:gd name="connsiteX495" fmla="*/ 5473610 w 6096000"/>
              <a:gd name="connsiteY495" fmla="*/ 496407 h 6857997"/>
              <a:gd name="connsiteX496" fmla="*/ 5473610 w 6096000"/>
              <a:gd name="connsiteY496" fmla="*/ 482553 h 6857997"/>
              <a:gd name="connsiteX497" fmla="*/ 5473610 w 6096000"/>
              <a:gd name="connsiteY497" fmla="*/ 469193 h 6857997"/>
              <a:gd name="connsiteX498" fmla="*/ 5482707 w 6096000"/>
              <a:gd name="connsiteY498" fmla="*/ 482553 h 6857997"/>
              <a:gd name="connsiteX499" fmla="*/ 5491311 w 6096000"/>
              <a:gd name="connsiteY499" fmla="*/ 496407 h 6857997"/>
              <a:gd name="connsiteX500" fmla="*/ 5499914 w 6096000"/>
              <a:gd name="connsiteY500" fmla="*/ 509768 h 6857997"/>
              <a:gd name="connsiteX501" fmla="*/ 5509012 w 6096000"/>
              <a:gd name="connsiteY501" fmla="*/ 523170 h 6857997"/>
              <a:gd name="connsiteX502" fmla="*/ 5510905 w 6096000"/>
              <a:gd name="connsiteY502" fmla="*/ 523170 h 6857997"/>
              <a:gd name="connsiteX503" fmla="*/ 5513334 w 6096000"/>
              <a:gd name="connsiteY503" fmla="*/ 523170 h 6857997"/>
              <a:gd name="connsiteX504" fmla="*/ 5515721 w 6096000"/>
              <a:gd name="connsiteY504" fmla="*/ 523170 h 6857997"/>
              <a:gd name="connsiteX505" fmla="*/ 5518109 w 6096000"/>
              <a:gd name="connsiteY505" fmla="*/ 523170 h 6857997"/>
              <a:gd name="connsiteX506" fmla="*/ 5518109 w 6096000"/>
              <a:gd name="connsiteY506" fmla="*/ 505493 h 6857997"/>
              <a:gd name="connsiteX507" fmla="*/ 5518109 w 6096000"/>
              <a:gd name="connsiteY507" fmla="*/ 487322 h 6857997"/>
              <a:gd name="connsiteX508" fmla="*/ 5518109 w 6096000"/>
              <a:gd name="connsiteY508" fmla="*/ 469193 h 6857997"/>
              <a:gd name="connsiteX509" fmla="*/ 5518109 w 6096000"/>
              <a:gd name="connsiteY509" fmla="*/ 451515 h 6857997"/>
              <a:gd name="connsiteX510" fmla="*/ 5515721 w 6096000"/>
              <a:gd name="connsiteY510" fmla="*/ 451515 h 6857997"/>
              <a:gd name="connsiteX511" fmla="*/ 5513334 w 6096000"/>
              <a:gd name="connsiteY511" fmla="*/ 451515 h 6857997"/>
              <a:gd name="connsiteX512" fmla="*/ 5510905 w 6096000"/>
              <a:gd name="connsiteY512" fmla="*/ 451515 h 6857997"/>
              <a:gd name="connsiteX513" fmla="*/ 5508518 w 6096000"/>
              <a:gd name="connsiteY513" fmla="*/ 451515 h 6857997"/>
              <a:gd name="connsiteX514" fmla="*/ 5508518 w 6096000"/>
              <a:gd name="connsiteY514" fmla="*/ 464917 h 6857997"/>
              <a:gd name="connsiteX515" fmla="*/ 5508518 w 6096000"/>
              <a:gd name="connsiteY515" fmla="*/ 478278 h 6857997"/>
              <a:gd name="connsiteX516" fmla="*/ 5508518 w 6096000"/>
              <a:gd name="connsiteY516" fmla="*/ 492132 h 6857997"/>
              <a:gd name="connsiteX517" fmla="*/ 5508518 w 6096000"/>
              <a:gd name="connsiteY517" fmla="*/ 505493 h 6857997"/>
              <a:gd name="connsiteX518" fmla="*/ 5508065 w 6096000"/>
              <a:gd name="connsiteY518" fmla="*/ 505493 h 6857997"/>
              <a:gd name="connsiteX519" fmla="*/ 5499420 w 6096000"/>
              <a:gd name="connsiteY519" fmla="*/ 492132 h 6857997"/>
              <a:gd name="connsiteX520" fmla="*/ 5490364 w 6096000"/>
              <a:gd name="connsiteY520" fmla="*/ 478278 h 6857997"/>
              <a:gd name="connsiteX521" fmla="*/ 5481761 w 6096000"/>
              <a:gd name="connsiteY521" fmla="*/ 464917 h 6857997"/>
              <a:gd name="connsiteX522" fmla="*/ 5473157 w 6096000"/>
              <a:gd name="connsiteY522" fmla="*/ 451515 h 6857997"/>
              <a:gd name="connsiteX523" fmla="*/ 5470729 w 6096000"/>
              <a:gd name="connsiteY523" fmla="*/ 451515 h 6857997"/>
              <a:gd name="connsiteX524" fmla="*/ 5468341 w 6096000"/>
              <a:gd name="connsiteY524" fmla="*/ 451515 h 6857997"/>
              <a:gd name="connsiteX525" fmla="*/ 5466448 w 6096000"/>
              <a:gd name="connsiteY525" fmla="*/ 451515 h 6857997"/>
              <a:gd name="connsiteX526" fmla="*/ 5422318 w 6096000"/>
              <a:gd name="connsiteY526" fmla="*/ 450063 h 6857997"/>
              <a:gd name="connsiteX527" fmla="*/ 5410825 w 6096000"/>
              <a:gd name="connsiteY527" fmla="*/ 451503 h 6857997"/>
              <a:gd name="connsiteX528" fmla="*/ 5402710 w 6096000"/>
              <a:gd name="connsiteY528" fmla="*/ 456767 h 6857997"/>
              <a:gd name="connsiteX529" fmla="*/ 5397437 w 6096000"/>
              <a:gd name="connsiteY529" fmla="*/ 465362 h 6857997"/>
              <a:gd name="connsiteX530" fmla="*/ 5395995 w 6096000"/>
              <a:gd name="connsiteY530" fmla="*/ 476342 h 6857997"/>
              <a:gd name="connsiteX531" fmla="*/ 5395995 w 6096000"/>
              <a:gd name="connsiteY531" fmla="*/ 481606 h 6857997"/>
              <a:gd name="connsiteX532" fmla="*/ 5395995 w 6096000"/>
              <a:gd name="connsiteY532" fmla="*/ 486870 h 6857997"/>
              <a:gd name="connsiteX533" fmla="*/ 5395995 w 6096000"/>
              <a:gd name="connsiteY533" fmla="*/ 492134 h 6857997"/>
              <a:gd name="connsiteX534" fmla="*/ 5395995 w 6096000"/>
              <a:gd name="connsiteY534" fmla="*/ 497398 h 6857997"/>
              <a:gd name="connsiteX535" fmla="*/ 5398384 w 6096000"/>
              <a:gd name="connsiteY535" fmla="*/ 510763 h 6857997"/>
              <a:gd name="connsiteX536" fmla="*/ 5404605 w 6096000"/>
              <a:gd name="connsiteY536" fmla="*/ 519358 h 6857997"/>
              <a:gd name="connsiteX537" fmla="*/ 5413214 w 6096000"/>
              <a:gd name="connsiteY537" fmla="*/ 523635 h 6857997"/>
              <a:gd name="connsiteX538" fmla="*/ 5422318 w 6096000"/>
              <a:gd name="connsiteY538" fmla="*/ 524622 h 6857997"/>
              <a:gd name="connsiteX539" fmla="*/ 5431875 w 6096000"/>
              <a:gd name="connsiteY539" fmla="*/ 523635 h 6857997"/>
              <a:gd name="connsiteX540" fmla="*/ 5440526 w 6096000"/>
              <a:gd name="connsiteY540" fmla="*/ 519358 h 6857997"/>
              <a:gd name="connsiteX541" fmla="*/ 5446747 w 6096000"/>
              <a:gd name="connsiteY541" fmla="*/ 510763 h 6857997"/>
              <a:gd name="connsiteX542" fmla="*/ 5449136 w 6096000"/>
              <a:gd name="connsiteY542" fmla="*/ 497398 h 6857997"/>
              <a:gd name="connsiteX543" fmla="*/ 5449136 w 6096000"/>
              <a:gd name="connsiteY543" fmla="*/ 492134 h 6857997"/>
              <a:gd name="connsiteX544" fmla="*/ 5449136 w 6096000"/>
              <a:gd name="connsiteY544" fmla="*/ 486870 h 6857997"/>
              <a:gd name="connsiteX545" fmla="*/ 5449136 w 6096000"/>
              <a:gd name="connsiteY545" fmla="*/ 481606 h 6857997"/>
              <a:gd name="connsiteX546" fmla="*/ 5449136 w 6096000"/>
              <a:gd name="connsiteY546" fmla="*/ 476342 h 6857997"/>
              <a:gd name="connsiteX547" fmla="*/ 5447200 w 6096000"/>
              <a:gd name="connsiteY547" fmla="*/ 465362 h 6857997"/>
              <a:gd name="connsiteX548" fmla="*/ 5442421 w 6096000"/>
              <a:gd name="connsiteY548" fmla="*/ 456767 h 6857997"/>
              <a:gd name="connsiteX549" fmla="*/ 5433811 w 6096000"/>
              <a:gd name="connsiteY549" fmla="*/ 451503 h 6857997"/>
              <a:gd name="connsiteX550" fmla="*/ 5422318 w 6096000"/>
              <a:gd name="connsiteY550" fmla="*/ 450063 h 6857997"/>
              <a:gd name="connsiteX551" fmla="*/ 4544687 w 6096000"/>
              <a:gd name="connsiteY551" fmla="*/ 448608 h 6857997"/>
              <a:gd name="connsiteX552" fmla="*/ 4554100 w 6096000"/>
              <a:gd name="connsiteY552" fmla="*/ 451909 h 6857997"/>
              <a:gd name="connsiteX553" fmla="*/ 4563044 w 6096000"/>
              <a:gd name="connsiteY553" fmla="*/ 455210 h 6857997"/>
              <a:gd name="connsiteX554" fmla="*/ 4572457 w 6096000"/>
              <a:gd name="connsiteY554" fmla="*/ 458490 h 6857997"/>
              <a:gd name="connsiteX555" fmla="*/ 4581380 w 6096000"/>
              <a:gd name="connsiteY555" fmla="*/ 461791 h 6857997"/>
              <a:gd name="connsiteX556" fmla="*/ 4590793 w 6096000"/>
              <a:gd name="connsiteY556" fmla="*/ 465091 h 6857997"/>
              <a:gd name="connsiteX557" fmla="*/ 4600185 w 6096000"/>
              <a:gd name="connsiteY557" fmla="*/ 468392 h 6857997"/>
              <a:gd name="connsiteX558" fmla="*/ 4609150 w 6096000"/>
              <a:gd name="connsiteY558" fmla="*/ 471672 h 6857997"/>
              <a:gd name="connsiteX559" fmla="*/ 4618563 w 6096000"/>
              <a:gd name="connsiteY559" fmla="*/ 474973 h 6857997"/>
              <a:gd name="connsiteX560" fmla="*/ 4610556 w 6096000"/>
              <a:gd name="connsiteY560" fmla="*/ 481084 h 6857997"/>
              <a:gd name="connsiteX561" fmla="*/ 4602570 w 6096000"/>
              <a:gd name="connsiteY561" fmla="*/ 486728 h 6857997"/>
              <a:gd name="connsiteX562" fmla="*/ 4594541 w 6096000"/>
              <a:gd name="connsiteY562" fmla="*/ 492861 h 6857997"/>
              <a:gd name="connsiteX563" fmla="*/ 4586576 w 6096000"/>
              <a:gd name="connsiteY563" fmla="*/ 498526 h 6857997"/>
              <a:gd name="connsiteX564" fmla="*/ 4578569 w 6096000"/>
              <a:gd name="connsiteY564" fmla="*/ 504637 h 6857997"/>
              <a:gd name="connsiteX565" fmla="*/ 4570562 w 6096000"/>
              <a:gd name="connsiteY565" fmla="*/ 510281 h 6857997"/>
              <a:gd name="connsiteX566" fmla="*/ 4562554 w 6096000"/>
              <a:gd name="connsiteY566" fmla="*/ 515924 h 6857997"/>
              <a:gd name="connsiteX567" fmla="*/ 4554568 w 6096000"/>
              <a:gd name="connsiteY567" fmla="*/ 522036 h 6857997"/>
              <a:gd name="connsiteX568" fmla="*/ 4553141 w 6096000"/>
              <a:gd name="connsiteY568" fmla="*/ 512623 h 6857997"/>
              <a:gd name="connsiteX569" fmla="*/ 4552204 w 6096000"/>
              <a:gd name="connsiteY569" fmla="*/ 503679 h 6857997"/>
              <a:gd name="connsiteX570" fmla="*/ 4550799 w 6096000"/>
              <a:gd name="connsiteY570" fmla="*/ 494266 h 6857997"/>
              <a:gd name="connsiteX571" fmla="*/ 4549372 w 6096000"/>
              <a:gd name="connsiteY571" fmla="*/ 485344 h 6857997"/>
              <a:gd name="connsiteX572" fmla="*/ 4548435 w 6096000"/>
              <a:gd name="connsiteY572" fmla="*/ 475931 h 6857997"/>
              <a:gd name="connsiteX573" fmla="*/ 4547029 w 6096000"/>
              <a:gd name="connsiteY573" fmla="*/ 466965 h 6857997"/>
              <a:gd name="connsiteX574" fmla="*/ 4546092 w 6096000"/>
              <a:gd name="connsiteY574" fmla="*/ 457553 h 6857997"/>
              <a:gd name="connsiteX575" fmla="*/ 4544687 w 6096000"/>
              <a:gd name="connsiteY575" fmla="*/ 448608 h 6857997"/>
              <a:gd name="connsiteX576" fmla="*/ 4541386 w 6096000"/>
              <a:gd name="connsiteY576" fmla="*/ 448608 h 6857997"/>
              <a:gd name="connsiteX577" fmla="*/ 4542792 w 6096000"/>
              <a:gd name="connsiteY577" fmla="*/ 457553 h 6857997"/>
              <a:gd name="connsiteX578" fmla="*/ 4543729 w 6096000"/>
              <a:gd name="connsiteY578" fmla="*/ 466965 h 6857997"/>
              <a:gd name="connsiteX579" fmla="*/ 4545155 w 6096000"/>
              <a:gd name="connsiteY579" fmla="*/ 475931 h 6857997"/>
              <a:gd name="connsiteX580" fmla="*/ 4546092 w 6096000"/>
              <a:gd name="connsiteY580" fmla="*/ 485344 h 6857997"/>
              <a:gd name="connsiteX581" fmla="*/ 4547498 w 6096000"/>
              <a:gd name="connsiteY581" fmla="*/ 494266 h 6857997"/>
              <a:gd name="connsiteX582" fmla="*/ 4548904 w 6096000"/>
              <a:gd name="connsiteY582" fmla="*/ 503679 h 6857997"/>
              <a:gd name="connsiteX583" fmla="*/ 4549862 w 6096000"/>
              <a:gd name="connsiteY583" fmla="*/ 513092 h 6857997"/>
              <a:gd name="connsiteX584" fmla="*/ 4551267 w 6096000"/>
              <a:gd name="connsiteY584" fmla="*/ 522036 h 6857997"/>
              <a:gd name="connsiteX585" fmla="*/ 4541386 w 6096000"/>
              <a:gd name="connsiteY585" fmla="*/ 516861 h 6857997"/>
              <a:gd name="connsiteX586" fmla="*/ 4531505 w 6096000"/>
              <a:gd name="connsiteY586" fmla="*/ 512155 h 6857997"/>
              <a:gd name="connsiteX587" fmla="*/ 4522092 w 6096000"/>
              <a:gd name="connsiteY587" fmla="*/ 506980 h 6857997"/>
              <a:gd name="connsiteX588" fmla="*/ 4512210 w 6096000"/>
              <a:gd name="connsiteY588" fmla="*/ 502274 h 6857997"/>
              <a:gd name="connsiteX589" fmla="*/ 4502797 w 6096000"/>
              <a:gd name="connsiteY589" fmla="*/ 497099 h 6857997"/>
              <a:gd name="connsiteX590" fmla="*/ 4492895 w 6096000"/>
              <a:gd name="connsiteY590" fmla="*/ 491924 h 6857997"/>
              <a:gd name="connsiteX591" fmla="*/ 4483013 w 6096000"/>
              <a:gd name="connsiteY591" fmla="*/ 487218 h 6857997"/>
              <a:gd name="connsiteX592" fmla="*/ 4473600 w 6096000"/>
              <a:gd name="connsiteY592" fmla="*/ 482043 h 6857997"/>
              <a:gd name="connsiteX593" fmla="*/ 4482076 w 6096000"/>
              <a:gd name="connsiteY593" fmla="*/ 477805 h 6857997"/>
              <a:gd name="connsiteX594" fmla="*/ 4490552 w 6096000"/>
              <a:gd name="connsiteY594" fmla="*/ 473546 h 6857997"/>
              <a:gd name="connsiteX595" fmla="*/ 4499028 w 6096000"/>
              <a:gd name="connsiteY595" fmla="*/ 469329 h 6857997"/>
              <a:gd name="connsiteX596" fmla="*/ 4507482 w 6096000"/>
              <a:gd name="connsiteY596" fmla="*/ 465091 h 6857997"/>
              <a:gd name="connsiteX597" fmla="*/ 4515958 w 6096000"/>
              <a:gd name="connsiteY597" fmla="*/ 461322 h 6857997"/>
              <a:gd name="connsiteX598" fmla="*/ 4524434 w 6096000"/>
              <a:gd name="connsiteY598" fmla="*/ 457084 h 6857997"/>
              <a:gd name="connsiteX599" fmla="*/ 4532910 w 6096000"/>
              <a:gd name="connsiteY599" fmla="*/ 452846 h 6857997"/>
              <a:gd name="connsiteX600" fmla="*/ 4541386 w 6096000"/>
              <a:gd name="connsiteY600" fmla="*/ 448608 h 6857997"/>
              <a:gd name="connsiteX601" fmla="*/ 4798835 w 6096000"/>
              <a:gd name="connsiteY601" fmla="*/ 434021 h 6857997"/>
              <a:gd name="connsiteX602" fmla="*/ 4794619 w 6096000"/>
              <a:gd name="connsiteY602" fmla="*/ 442028 h 6857997"/>
              <a:gd name="connsiteX603" fmla="*/ 4790360 w 6096000"/>
              <a:gd name="connsiteY603" fmla="*/ 450035 h 6857997"/>
              <a:gd name="connsiteX604" fmla="*/ 4786143 w 6096000"/>
              <a:gd name="connsiteY604" fmla="*/ 458021 h 6857997"/>
              <a:gd name="connsiteX605" fmla="*/ 4781905 w 6096000"/>
              <a:gd name="connsiteY605" fmla="*/ 466028 h 6857997"/>
              <a:gd name="connsiteX606" fmla="*/ 4778136 w 6096000"/>
              <a:gd name="connsiteY606" fmla="*/ 474036 h 6857997"/>
              <a:gd name="connsiteX607" fmla="*/ 4773898 w 6096000"/>
              <a:gd name="connsiteY607" fmla="*/ 482043 h 6857997"/>
              <a:gd name="connsiteX608" fmla="*/ 4769660 w 6096000"/>
              <a:gd name="connsiteY608" fmla="*/ 490029 h 6857997"/>
              <a:gd name="connsiteX609" fmla="*/ 4765422 w 6096000"/>
              <a:gd name="connsiteY609" fmla="*/ 498036 h 6857997"/>
              <a:gd name="connsiteX610" fmla="*/ 4765890 w 6096000"/>
              <a:gd name="connsiteY610" fmla="*/ 494756 h 6857997"/>
              <a:gd name="connsiteX611" fmla="*/ 4766380 w 6096000"/>
              <a:gd name="connsiteY611" fmla="*/ 491924 h 6857997"/>
              <a:gd name="connsiteX612" fmla="*/ 4766827 w 6096000"/>
              <a:gd name="connsiteY612" fmla="*/ 488623 h 6857997"/>
              <a:gd name="connsiteX613" fmla="*/ 4767296 w 6096000"/>
              <a:gd name="connsiteY613" fmla="*/ 485344 h 6857997"/>
              <a:gd name="connsiteX614" fmla="*/ 4768254 w 6096000"/>
              <a:gd name="connsiteY614" fmla="*/ 482043 h 6857997"/>
              <a:gd name="connsiteX615" fmla="*/ 4768723 w 6096000"/>
              <a:gd name="connsiteY615" fmla="*/ 479210 h 6857997"/>
              <a:gd name="connsiteX616" fmla="*/ 4769191 w 6096000"/>
              <a:gd name="connsiteY616" fmla="*/ 475931 h 6857997"/>
              <a:gd name="connsiteX617" fmla="*/ 4769660 w 6096000"/>
              <a:gd name="connsiteY617" fmla="*/ 472630 h 6857997"/>
              <a:gd name="connsiteX618" fmla="*/ 4770128 w 6096000"/>
              <a:gd name="connsiteY618" fmla="*/ 472630 h 6857997"/>
              <a:gd name="connsiteX619" fmla="*/ 4772024 w 6096000"/>
              <a:gd name="connsiteY619" fmla="*/ 472630 h 6857997"/>
              <a:gd name="connsiteX620" fmla="*/ 4774366 w 6096000"/>
              <a:gd name="connsiteY620" fmla="*/ 471672 h 6857997"/>
              <a:gd name="connsiteX621" fmla="*/ 4776262 w 6096000"/>
              <a:gd name="connsiteY621" fmla="*/ 470735 h 6857997"/>
              <a:gd name="connsiteX622" fmla="*/ 4777667 w 6096000"/>
              <a:gd name="connsiteY622" fmla="*/ 469329 h 6857997"/>
              <a:gd name="connsiteX623" fmla="*/ 4779073 w 6096000"/>
              <a:gd name="connsiteY623" fmla="*/ 467902 h 6857997"/>
              <a:gd name="connsiteX624" fmla="*/ 4780010 w 6096000"/>
              <a:gd name="connsiteY624" fmla="*/ 466028 h 6857997"/>
              <a:gd name="connsiteX625" fmla="*/ 4780478 w 6096000"/>
              <a:gd name="connsiteY625" fmla="*/ 463665 h 6857997"/>
              <a:gd name="connsiteX626" fmla="*/ 4780947 w 6096000"/>
              <a:gd name="connsiteY626" fmla="*/ 461791 h 6857997"/>
              <a:gd name="connsiteX627" fmla="*/ 4780947 w 6096000"/>
              <a:gd name="connsiteY627" fmla="*/ 460854 h 6857997"/>
              <a:gd name="connsiteX628" fmla="*/ 4780478 w 6096000"/>
              <a:gd name="connsiteY628" fmla="*/ 459917 h 6857997"/>
              <a:gd name="connsiteX629" fmla="*/ 4780478 w 6096000"/>
              <a:gd name="connsiteY629" fmla="*/ 458980 h 6857997"/>
              <a:gd name="connsiteX630" fmla="*/ 4780478 w 6096000"/>
              <a:gd name="connsiteY630" fmla="*/ 458021 h 6857997"/>
              <a:gd name="connsiteX631" fmla="*/ 4780010 w 6096000"/>
              <a:gd name="connsiteY631" fmla="*/ 457084 h 6857997"/>
              <a:gd name="connsiteX632" fmla="*/ 4779541 w 6096000"/>
              <a:gd name="connsiteY632" fmla="*/ 456616 h 6857997"/>
              <a:gd name="connsiteX633" fmla="*/ 4779073 w 6096000"/>
              <a:gd name="connsiteY633" fmla="*/ 455679 h 6857997"/>
              <a:gd name="connsiteX634" fmla="*/ 4778604 w 6096000"/>
              <a:gd name="connsiteY634" fmla="*/ 455210 h 6857997"/>
              <a:gd name="connsiteX635" fmla="*/ 4780947 w 6096000"/>
              <a:gd name="connsiteY635" fmla="*/ 452378 h 6857997"/>
              <a:gd name="connsiteX636" fmla="*/ 4783779 w 6096000"/>
              <a:gd name="connsiteY636" fmla="*/ 450035 h 6857997"/>
              <a:gd name="connsiteX637" fmla="*/ 4786143 w 6096000"/>
              <a:gd name="connsiteY637" fmla="*/ 447203 h 6857997"/>
              <a:gd name="connsiteX638" fmla="*/ 4788954 w 6096000"/>
              <a:gd name="connsiteY638" fmla="*/ 444371 h 6857997"/>
              <a:gd name="connsiteX639" fmla="*/ 4791318 w 6096000"/>
              <a:gd name="connsiteY639" fmla="*/ 442028 h 6857997"/>
              <a:gd name="connsiteX640" fmla="*/ 4793660 w 6096000"/>
              <a:gd name="connsiteY640" fmla="*/ 439196 h 6857997"/>
              <a:gd name="connsiteX641" fmla="*/ 4796493 w 6096000"/>
              <a:gd name="connsiteY641" fmla="*/ 436853 h 6857997"/>
              <a:gd name="connsiteX642" fmla="*/ 4798835 w 6096000"/>
              <a:gd name="connsiteY642" fmla="*/ 434021 h 6857997"/>
              <a:gd name="connsiteX643" fmla="*/ 4749897 w 6096000"/>
              <a:gd name="connsiteY643" fmla="*/ 411426 h 6857997"/>
              <a:gd name="connsiteX644" fmla="*/ 4750365 w 6096000"/>
              <a:gd name="connsiteY644" fmla="*/ 411426 h 6857997"/>
              <a:gd name="connsiteX645" fmla="*/ 4750834 w 6096000"/>
              <a:gd name="connsiteY645" fmla="*/ 411426 h 6857997"/>
              <a:gd name="connsiteX646" fmla="*/ 4751302 w 6096000"/>
              <a:gd name="connsiteY646" fmla="*/ 411895 h 6857997"/>
              <a:gd name="connsiteX647" fmla="*/ 4751771 w 6096000"/>
              <a:gd name="connsiteY647" fmla="*/ 411895 h 6857997"/>
              <a:gd name="connsiteX648" fmla="*/ 4752708 w 6096000"/>
              <a:gd name="connsiteY648" fmla="*/ 411895 h 6857997"/>
              <a:gd name="connsiteX649" fmla="*/ 4753198 w 6096000"/>
              <a:gd name="connsiteY649" fmla="*/ 411895 h 6857997"/>
              <a:gd name="connsiteX650" fmla="*/ 4753666 w 6096000"/>
              <a:gd name="connsiteY650" fmla="*/ 412363 h 6857997"/>
              <a:gd name="connsiteX651" fmla="*/ 4754114 w 6096000"/>
              <a:gd name="connsiteY651" fmla="*/ 412363 h 6857997"/>
              <a:gd name="connsiteX652" fmla="*/ 4754582 w 6096000"/>
              <a:gd name="connsiteY652" fmla="*/ 412363 h 6857997"/>
              <a:gd name="connsiteX653" fmla="*/ 4754582 w 6096000"/>
              <a:gd name="connsiteY653" fmla="*/ 411895 h 6857997"/>
              <a:gd name="connsiteX654" fmla="*/ 4755072 w 6096000"/>
              <a:gd name="connsiteY654" fmla="*/ 411895 h 6857997"/>
              <a:gd name="connsiteX655" fmla="*/ 4755540 w 6096000"/>
              <a:gd name="connsiteY655" fmla="*/ 411895 h 6857997"/>
              <a:gd name="connsiteX656" fmla="*/ 4756477 w 6096000"/>
              <a:gd name="connsiteY656" fmla="*/ 417070 h 6857997"/>
              <a:gd name="connsiteX657" fmla="*/ 4757883 w 6096000"/>
              <a:gd name="connsiteY657" fmla="*/ 421776 h 6857997"/>
              <a:gd name="connsiteX658" fmla="*/ 4759310 w 6096000"/>
              <a:gd name="connsiteY658" fmla="*/ 426972 h 6857997"/>
              <a:gd name="connsiteX659" fmla="*/ 4760715 w 6096000"/>
              <a:gd name="connsiteY659" fmla="*/ 431657 h 6857997"/>
              <a:gd name="connsiteX660" fmla="*/ 4761652 w 6096000"/>
              <a:gd name="connsiteY660" fmla="*/ 436853 h 6857997"/>
              <a:gd name="connsiteX661" fmla="*/ 4763079 w 6096000"/>
              <a:gd name="connsiteY661" fmla="*/ 441538 h 6857997"/>
              <a:gd name="connsiteX662" fmla="*/ 4764485 w 6096000"/>
              <a:gd name="connsiteY662" fmla="*/ 446734 h 6857997"/>
              <a:gd name="connsiteX663" fmla="*/ 4765422 w 6096000"/>
              <a:gd name="connsiteY663" fmla="*/ 451441 h 6857997"/>
              <a:gd name="connsiteX664" fmla="*/ 4763995 w 6096000"/>
              <a:gd name="connsiteY664" fmla="*/ 452378 h 6857997"/>
              <a:gd name="connsiteX665" fmla="*/ 4763079 w 6096000"/>
              <a:gd name="connsiteY665" fmla="*/ 453336 h 6857997"/>
              <a:gd name="connsiteX666" fmla="*/ 4761652 w 6096000"/>
              <a:gd name="connsiteY666" fmla="*/ 454252 h 6857997"/>
              <a:gd name="connsiteX667" fmla="*/ 4760715 w 6096000"/>
              <a:gd name="connsiteY667" fmla="*/ 455679 h 6857997"/>
              <a:gd name="connsiteX668" fmla="*/ 4760247 w 6096000"/>
              <a:gd name="connsiteY668" fmla="*/ 457084 h 6857997"/>
              <a:gd name="connsiteX669" fmla="*/ 4759310 w 6096000"/>
              <a:gd name="connsiteY669" fmla="*/ 458490 h 6857997"/>
              <a:gd name="connsiteX670" fmla="*/ 4759310 w 6096000"/>
              <a:gd name="connsiteY670" fmla="*/ 459917 h 6857997"/>
              <a:gd name="connsiteX671" fmla="*/ 4758841 w 6096000"/>
              <a:gd name="connsiteY671" fmla="*/ 461791 h 6857997"/>
              <a:gd name="connsiteX672" fmla="*/ 4758841 w 6096000"/>
              <a:gd name="connsiteY672" fmla="*/ 462259 h 6857997"/>
              <a:gd name="connsiteX673" fmla="*/ 4759310 w 6096000"/>
              <a:gd name="connsiteY673" fmla="*/ 462259 h 6857997"/>
              <a:gd name="connsiteX674" fmla="*/ 4759310 w 6096000"/>
              <a:gd name="connsiteY674" fmla="*/ 462749 h 6857997"/>
              <a:gd name="connsiteX675" fmla="*/ 4759310 w 6096000"/>
              <a:gd name="connsiteY675" fmla="*/ 463217 h 6857997"/>
              <a:gd name="connsiteX676" fmla="*/ 4752708 w 6096000"/>
              <a:gd name="connsiteY676" fmla="*/ 465091 h 6857997"/>
              <a:gd name="connsiteX677" fmla="*/ 4746596 w 6096000"/>
              <a:gd name="connsiteY677" fmla="*/ 466965 h 6857997"/>
              <a:gd name="connsiteX678" fmla="*/ 4740484 w 6096000"/>
              <a:gd name="connsiteY678" fmla="*/ 469329 h 6857997"/>
              <a:gd name="connsiteX679" fmla="*/ 4734351 w 6096000"/>
              <a:gd name="connsiteY679" fmla="*/ 471203 h 6857997"/>
              <a:gd name="connsiteX680" fmla="*/ 4727770 w 6096000"/>
              <a:gd name="connsiteY680" fmla="*/ 473099 h 6857997"/>
              <a:gd name="connsiteX681" fmla="*/ 4721658 w 6096000"/>
              <a:gd name="connsiteY681" fmla="*/ 474973 h 6857997"/>
              <a:gd name="connsiteX682" fmla="*/ 4715525 w 6096000"/>
              <a:gd name="connsiteY682" fmla="*/ 476847 h 6857997"/>
              <a:gd name="connsiteX683" fmla="*/ 4708944 w 6096000"/>
              <a:gd name="connsiteY683" fmla="*/ 478742 h 6857997"/>
              <a:gd name="connsiteX684" fmla="*/ 4714119 w 6096000"/>
              <a:gd name="connsiteY684" fmla="*/ 470266 h 6857997"/>
              <a:gd name="connsiteX685" fmla="*/ 4719294 w 6096000"/>
              <a:gd name="connsiteY685" fmla="*/ 461791 h 6857997"/>
              <a:gd name="connsiteX686" fmla="*/ 4724469 w 6096000"/>
              <a:gd name="connsiteY686" fmla="*/ 453336 h 6857997"/>
              <a:gd name="connsiteX687" fmla="*/ 4729644 w 6096000"/>
              <a:gd name="connsiteY687" fmla="*/ 444839 h 6857997"/>
              <a:gd name="connsiteX688" fmla="*/ 4734819 w 6096000"/>
              <a:gd name="connsiteY688" fmla="*/ 436385 h 6857997"/>
              <a:gd name="connsiteX689" fmla="*/ 4739526 w 6096000"/>
              <a:gd name="connsiteY689" fmla="*/ 428356 h 6857997"/>
              <a:gd name="connsiteX690" fmla="*/ 4744701 w 6096000"/>
              <a:gd name="connsiteY690" fmla="*/ 419902 h 6857997"/>
              <a:gd name="connsiteX691" fmla="*/ 4749897 w 6096000"/>
              <a:gd name="connsiteY691" fmla="*/ 411426 h 6857997"/>
              <a:gd name="connsiteX692" fmla="*/ 4674104 w 6096000"/>
              <a:gd name="connsiteY692" fmla="*/ 411426 h 6857997"/>
              <a:gd name="connsiteX693" fmla="*/ 4677383 w 6096000"/>
              <a:gd name="connsiteY693" fmla="*/ 419902 h 6857997"/>
              <a:gd name="connsiteX694" fmla="*/ 4681153 w 6096000"/>
              <a:gd name="connsiteY694" fmla="*/ 428846 h 6857997"/>
              <a:gd name="connsiteX695" fmla="*/ 4684922 w 6096000"/>
              <a:gd name="connsiteY695" fmla="*/ 437322 h 6857997"/>
              <a:gd name="connsiteX696" fmla="*/ 4688223 w 6096000"/>
              <a:gd name="connsiteY696" fmla="*/ 445797 h 6857997"/>
              <a:gd name="connsiteX697" fmla="*/ 4691993 w 6096000"/>
              <a:gd name="connsiteY697" fmla="*/ 454252 h 6857997"/>
              <a:gd name="connsiteX698" fmla="*/ 4695762 w 6096000"/>
              <a:gd name="connsiteY698" fmla="*/ 462749 h 6857997"/>
              <a:gd name="connsiteX699" fmla="*/ 4699063 w 6096000"/>
              <a:gd name="connsiteY699" fmla="*/ 471203 h 6857997"/>
              <a:gd name="connsiteX700" fmla="*/ 4702811 w 6096000"/>
              <a:gd name="connsiteY700" fmla="*/ 479679 h 6857997"/>
              <a:gd name="connsiteX701" fmla="*/ 4692930 w 6096000"/>
              <a:gd name="connsiteY701" fmla="*/ 479210 h 6857997"/>
              <a:gd name="connsiteX702" fmla="*/ 4683517 w 6096000"/>
              <a:gd name="connsiteY702" fmla="*/ 478273 h 6857997"/>
              <a:gd name="connsiteX703" fmla="*/ 4673635 w 6096000"/>
              <a:gd name="connsiteY703" fmla="*/ 477315 h 6857997"/>
              <a:gd name="connsiteX704" fmla="*/ 4663754 w 6096000"/>
              <a:gd name="connsiteY704" fmla="*/ 476378 h 6857997"/>
              <a:gd name="connsiteX705" fmla="*/ 4654341 w 6096000"/>
              <a:gd name="connsiteY705" fmla="*/ 475931 h 6857997"/>
              <a:gd name="connsiteX706" fmla="*/ 4644459 w 6096000"/>
              <a:gd name="connsiteY706" fmla="*/ 474973 h 6857997"/>
              <a:gd name="connsiteX707" fmla="*/ 4635025 w 6096000"/>
              <a:gd name="connsiteY707" fmla="*/ 474036 h 6857997"/>
              <a:gd name="connsiteX708" fmla="*/ 4625144 w 6096000"/>
              <a:gd name="connsiteY708" fmla="*/ 473099 h 6857997"/>
              <a:gd name="connsiteX709" fmla="*/ 4631277 w 6096000"/>
              <a:gd name="connsiteY709" fmla="*/ 465560 h 6857997"/>
              <a:gd name="connsiteX710" fmla="*/ 4637389 w 6096000"/>
              <a:gd name="connsiteY710" fmla="*/ 458021 h 6857997"/>
              <a:gd name="connsiteX711" fmla="*/ 4643501 w 6096000"/>
              <a:gd name="connsiteY711" fmla="*/ 450035 h 6857997"/>
              <a:gd name="connsiteX712" fmla="*/ 4649634 w 6096000"/>
              <a:gd name="connsiteY712" fmla="*/ 442497 h 6857997"/>
              <a:gd name="connsiteX713" fmla="*/ 4655746 w 6096000"/>
              <a:gd name="connsiteY713" fmla="*/ 434490 h 6857997"/>
              <a:gd name="connsiteX714" fmla="*/ 4661858 w 6096000"/>
              <a:gd name="connsiteY714" fmla="*/ 426972 h 6857997"/>
              <a:gd name="connsiteX715" fmla="*/ 4667970 w 6096000"/>
              <a:gd name="connsiteY715" fmla="*/ 419433 h 6857997"/>
              <a:gd name="connsiteX716" fmla="*/ 4674104 w 6096000"/>
              <a:gd name="connsiteY716" fmla="*/ 411426 h 6857997"/>
              <a:gd name="connsiteX717" fmla="*/ 4603017 w 6096000"/>
              <a:gd name="connsiteY717" fmla="*/ 410489 h 6857997"/>
              <a:gd name="connsiteX718" fmla="*/ 4604912 w 6096000"/>
              <a:gd name="connsiteY718" fmla="*/ 418475 h 6857997"/>
              <a:gd name="connsiteX719" fmla="*/ 4606787 w 6096000"/>
              <a:gd name="connsiteY719" fmla="*/ 426014 h 6857997"/>
              <a:gd name="connsiteX720" fmla="*/ 4609150 w 6096000"/>
              <a:gd name="connsiteY720" fmla="*/ 433553 h 6857997"/>
              <a:gd name="connsiteX721" fmla="*/ 4611024 w 6096000"/>
              <a:gd name="connsiteY721" fmla="*/ 441538 h 6857997"/>
              <a:gd name="connsiteX722" fmla="*/ 4613367 w 6096000"/>
              <a:gd name="connsiteY722" fmla="*/ 449077 h 6857997"/>
              <a:gd name="connsiteX723" fmla="*/ 4615262 w 6096000"/>
              <a:gd name="connsiteY723" fmla="*/ 456616 h 6857997"/>
              <a:gd name="connsiteX724" fmla="*/ 4617626 w 6096000"/>
              <a:gd name="connsiteY724" fmla="*/ 464133 h 6857997"/>
              <a:gd name="connsiteX725" fmla="*/ 4619500 w 6096000"/>
              <a:gd name="connsiteY725" fmla="*/ 472162 h 6857997"/>
              <a:gd name="connsiteX726" fmla="*/ 4610556 w 6096000"/>
              <a:gd name="connsiteY726" fmla="*/ 468861 h 6857997"/>
              <a:gd name="connsiteX727" fmla="*/ 4601143 w 6096000"/>
              <a:gd name="connsiteY727" fmla="*/ 465560 h 6857997"/>
              <a:gd name="connsiteX728" fmla="*/ 4592220 w 6096000"/>
              <a:gd name="connsiteY728" fmla="*/ 462259 h 6857997"/>
              <a:gd name="connsiteX729" fmla="*/ 4582807 w 6096000"/>
              <a:gd name="connsiteY729" fmla="*/ 458980 h 6857997"/>
              <a:gd name="connsiteX730" fmla="*/ 4573863 w 6096000"/>
              <a:gd name="connsiteY730" fmla="*/ 455679 h 6857997"/>
              <a:gd name="connsiteX731" fmla="*/ 4564918 w 6096000"/>
              <a:gd name="connsiteY731" fmla="*/ 452378 h 6857997"/>
              <a:gd name="connsiteX732" fmla="*/ 4555505 w 6096000"/>
              <a:gd name="connsiteY732" fmla="*/ 449077 h 6857997"/>
              <a:gd name="connsiteX733" fmla="*/ 4546561 w 6096000"/>
              <a:gd name="connsiteY733" fmla="*/ 445797 h 6857997"/>
              <a:gd name="connsiteX734" fmla="*/ 4553631 w 6096000"/>
              <a:gd name="connsiteY734" fmla="*/ 441070 h 6857997"/>
              <a:gd name="connsiteX735" fmla="*/ 4560680 w 6096000"/>
              <a:gd name="connsiteY735" fmla="*/ 436853 h 6857997"/>
              <a:gd name="connsiteX736" fmla="*/ 4567729 w 6096000"/>
              <a:gd name="connsiteY736" fmla="*/ 432615 h 6857997"/>
              <a:gd name="connsiteX737" fmla="*/ 4574800 w 6096000"/>
              <a:gd name="connsiteY737" fmla="*/ 428356 h 6857997"/>
              <a:gd name="connsiteX738" fmla="*/ 4581870 w 6096000"/>
              <a:gd name="connsiteY738" fmla="*/ 423671 h 6857997"/>
              <a:gd name="connsiteX739" fmla="*/ 4588919 w 6096000"/>
              <a:gd name="connsiteY739" fmla="*/ 419433 h 6857997"/>
              <a:gd name="connsiteX740" fmla="*/ 4595968 w 6096000"/>
              <a:gd name="connsiteY740" fmla="*/ 415196 h 6857997"/>
              <a:gd name="connsiteX741" fmla="*/ 4603017 w 6096000"/>
              <a:gd name="connsiteY741" fmla="*/ 410489 h 6857997"/>
              <a:gd name="connsiteX742" fmla="*/ 4605849 w 6096000"/>
              <a:gd name="connsiteY742" fmla="*/ 410021 h 6857997"/>
              <a:gd name="connsiteX743" fmla="*/ 4614325 w 6096000"/>
              <a:gd name="connsiteY743" fmla="*/ 410021 h 6857997"/>
              <a:gd name="connsiteX744" fmla="*/ 4622333 w 6096000"/>
              <a:gd name="connsiteY744" fmla="*/ 410021 h 6857997"/>
              <a:gd name="connsiteX745" fmla="*/ 4630319 w 6096000"/>
              <a:gd name="connsiteY745" fmla="*/ 410021 h 6857997"/>
              <a:gd name="connsiteX746" fmla="*/ 4638326 w 6096000"/>
              <a:gd name="connsiteY746" fmla="*/ 410021 h 6857997"/>
              <a:gd name="connsiteX747" fmla="*/ 4646802 w 6096000"/>
              <a:gd name="connsiteY747" fmla="*/ 410021 h 6857997"/>
              <a:gd name="connsiteX748" fmla="*/ 4654788 w 6096000"/>
              <a:gd name="connsiteY748" fmla="*/ 410021 h 6857997"/>
              <a:gd name="connsiteX749" fmla="*/ 4662817 w 6096000"/>
              <a:gd name="connsiteY749" fmla="*/ 410021 h 6857997"/>
              <a:gd name="connsiteX750" fmla="*/ 4671271 w 6096000"/>
              <a:gd name="connsiteY750" fmla="*/ 410021 h 6857997"/>
              <a:gd name="connsiteX751" fmla="*/ 4665159 w 6096000"/>
              <a:gd name="connsiteY751" fmla="*/ 417559 h 6857997"/>
              <a:gd name="connsiteX752" fmla="*/ 4659047 w 6096000"/>
              <a:gd name="connsiteY752" fmla="*/ 425545 h 6857997"/>
              <a:gd name="connsiteX753" fmla="*/ 4652914 w 6096000"/>
              <a:gd name="connsiteY753" fmla="*/ 433084 h 6857997"/>
              <a:gd name="connsiteX754" fmla="*/ 4646802 w 6096000"/>
              <a:gd name="connsiteY754" fmla="*/ 440623 h 6857997"/>
              <a:gd name="connsiteX755" fmla="*/ 4640690 w 6096000"/>
              <a:gd name="connsiteY755" fmla="*/ 448140 h 6857997"/>
              <a:gd name="connsiteX756" fmla="*/ 4634578 w 6096000"/>
              <a:gd name="connsiteY756" fmla="*/ 455679 h 6857997"/>
              <a:gd name="connsiteX757" fmla="*/ 4628445 w 6096000"/>
              <a:gd name="connsiteY757" fmla="*/ 463665 h 6857997"/>
              <a:gd name="connsiteX758" fmla="*/ 4622780 w 6096000"/>
              <a:gd name="connsiteY758" fmla="*/ 471203 h 6857997"/>
              <a:gd name="connsiteX759" fmla="*/ 4620437 w 6096000"/>
              <a:gd name="connsiteY759" fmla="*/ 463217 h 6857997"/>
              <a:gd name="connsiteX760" fmla="*/ 4618563 w 6096000"/>
              <a:gd name="connsiteY760" fmla="*/ 455679 h 6857997"/>
              <a:gd name="connsiteX761" fmla="*/ 4616199 w 6096000"/>
              <a:gd name="connsiteY761" fmla="*/ 448140 h 6857997"/>
              <a:gd name="connsiteX762" fmla="*/ 4614325 w 6096000"/>
              <a:gd name="connsiteY762" fmla="*/ 440623 h 6857997"/>
              <a:gd name="connsiteX763" fmla="*/ 4612451 w 6096000"/>
              <a:gd name="connsiteY763" fmla="*/ 432615 h 6857997"/>
              <a:gd name="connsiteX764" fmla="*/ 4610087 w 6096000"/>
              <a:gd name="connsiteY764" fmla="*/ 425077 h 6857997"/>
              <a:gd name="connsiteX765" fmla="*/ 4608213 w 6096000"/>
              <a:gd name="connsiteY765" fmla="*/ 417559 h 6857997"/>
              <a:gd name="connsiteX766" fmla="*/ 4605849 w 6096000"/>
              <a:gd name="connsiteY766" fmla="*/ 410021 h 6857997"/>
              <a:gd name="connsiteX767" fmla="*/ 4743785 w 6096000"/>
              <a:gd name="connsiteY767" fmla="*/ 403888 h 6857997"/>
              <a:gd name="connsiteX768" fmla="*/ 4743785 w 6096000"/>
              <a:gd name="connsiteY768" fmla="*/ 404377 h 6857997"/>
              <a:gd name="connsiteX769" fmla="*/ 4744232 w 6096000"/>
              <a:gd name="connsiteY769" fmla="*/ 405314 h 6857997"/>
              <a:gd name="connsiteX770" fmla="*/ 4744701 w 6096000"/>
              <a:gd name="connsiteY770" fmla="*/ 406251 h 6857997"/>
              <a:gd name="connsiteX771" fmla="*/ 4745169 w 6096000"/>
              <a:gd name="connsiteY771" fmla="*/ 406720 h 6857997"/>
              <a:gd name="connsiteX772" fmla="*/ 4745659 w 6096000"/>
              <a:gd name="connsiteY772" fmla="*/ 407657 h 6857997"/>
              <a:gd name="connsiteX773" fmla="*/ 4746127 w 6096000"/>
              <a:gd name="connsiteY773" fmla="*/ 408147 h 6857997"/>
              <a:gd name="connsiteX774" fmla="*/ 4746596 w 6096000"/>
              <a:gd name="connsiteY774" fmla="*/ 409062 h 6857997"/>
              <a:gd name="connsiteX775" fmla="*/ 4747064 w 6096000"/>
              <a:gd name="connsiteY775" fmla="*/ 409531 h 6857997"/>
              <a:gd name="connsiteX776" fmla="*/ 4741889 w 6096000"/>
              <a:gd name="connsiteY776" fmla="*/ 418028 h 6857997"/>
              <a:gd name="connsiteX777" fmla="*/ 4736714 w 6096000"/>
              <a:gd name="connsiteY777" fmla="*/ 426482 h 6857997"/>
              <a:gd name="connsiteX778" fmla="*/ 4731540 w 6096000"/>
              <a:gd name="connsiteY778" fmla="*/ 435427 h 6857997"/>
              <a:gd name="connsiteX779" fmla="*/ 4726343 w 6096000"/>
              <a:gd name="connsiteY779" fmla="*/ 443902 h 6857997"/>
              <a:gd name="connsiteX780" fmla="*/ 4721190 w 6096000"/>
              <a:gd name="connsiteY780" fmla="*/ 452378 h 6857997"/>
              <a:gd name="connsiteX781" fmla="*/ 4715993 w 6096000"/>
              <a:gd name="connsiteY781" fmla="*/ 460854 h 6857997"/>
              <a:gd name="connsiteX782" fmla="*/ 4710818 w 6096000"/>
              <a:gd name="connsiteY782" fmla="*/ 469329 h 6857997"/>
              <a:gd name="connsiteX783" fmla="*/ 4705643 w 6096000"/>
              <a:gd name="connsiteY783" fmla="*/ 478273 h 6857997"/>
              <a:gd name="connsiteX784" fmla="*/ 4701874 w 6096000"/>
              <a:gd name="connsiteY784" fmla="*/ 469329 h 6857997"/>
              <a:gd name="connsiteX785" fmla="*/ 4698594 w 6096000"/>
              <a:gd name="connsiteY785" fmla="*/ 460854 h 6857997"/>
              <a:gd name="connsiteX786" fmla="*/ 4694825 w 6096000"/>
              <a:gd name="connsiteY786" fmla="*/ 452378 h 6857997"/>
              <a:gd name="connsiteX787" fmla="*/ 4691056 w 6096000"/>
              <a:gd name="connsiteY787" fmla="*/ 443902 h 6857997"/>
              <a:gd name="connsiteX788" fmla="*/ 4687755 w 6096000"/>
              <a:gd name="connsiteY788" fmla="*/ 435427 h 6857997"/>
              <a:gd name="connsiteX789" fmla="*/ 4683985 w 6096000"/>
              <a:gd name="connsiteY789" fmla="*/ 426972 h 6857997"/>
              <a:gd name="connsiteX790" fmla="*/ 4680216 w 6096000"/>
              <a:gd name="connsiteY790" fmla="*/ 418475 h 6857997"/>
              <a:gd name="connsiteX791" fmla="*/ 4676936 w 6096000"/>
              <a:gd name="connsiteY791" fmla="*/ 410021 h 6857997"/>
              <a:gd name="connsiteX792" fmla="*/ 4685412 w 6096000"/>
              <a:gd name="connsiteY792" fmla="*/ 409062 h 6857997"/>
              <a:gd name="connsiteX793" fmla="*/ 4693398 w 6096000"/>
              <a:gd name="connsiteY793" fmla="*/ 408147 h 6857997"/>
              <a:gd name="connsiteX794" fmla="*/ 4701874 w 6096000"/>
              <a:gd name="connsiteY794" fmla="*/ 407657 h 6857997"/>
              <a:gd name="connsiteX795" fmla="*/ 4710350 w 6096000"/>
              <a:gd name="connsiteY795" fmla="*/ 406720 h 6857997"/>
              <a:gd name="connsiteX796" fmla="*/ 4718357 w 6096000"/>
              <a:gd name="connsiteY796" fmla="*/ 406251 h 6857997"/>
              <a:gd name="connsiteX797" fmla="*/ 4726833 w 6096000"/>
              <a:gd name="connsiteY797" fmla="*/ 405314 h 6857997"/>
              <a:gd name="connsiteX798" fmla="*/ 4735288 w 6096000"/>
              <a:gd name="connsiteY798" fmla="*/ 404377 h 6857997"/>
              <a:gd name="connsiteX799" fmla="*/ 4743785 w 6096000"/>
              <a:gd name="connsiteY799" fmla="*/ 403888 h 6857997"/>
              <a:gd name="connsiteX800" fmla="*/ 4468404 w 6096000"/>
              <a:gd name="connsiteY800" fmla="*/ 398244 h 6857997"/>
              <a:gd name="connsiteX801" fmla="*/ 4477370 w 6096000"/>
              <a:gd name="connsiteY801" fmla="*/ 403888 h 6857997"/>
              <a:gd name="connsiteX802" fmla="*/ 4486314 w 6096000"/>
              <a:gd name="connsiteY802" fmla="*/ 410021 h 6857997"/>
              <a:gd name="connsiteX803" fmla="*/ 4495258 w 6096000"/>
              <a:gd name="connsiteY803" fmla="*/ 416133 h 6857997"/>
              <a:gd name="connsiteX804" fmla="*/ 4504182 w 6096000"/>
              <a:gd name="connsiteY804" fmla="*/ 421776 h 6857997"/>
              <a:gd name="connsiteX805" fmla="*/ 4512679 w 6096000"/>
              <a:gd name="connsiteY805" fmla="*/ 427909 h 6857997"/>
              <a:gd name="connsiteX806" fmla="*/ 4521623 w 6096000"/>
              <a:gd name="connsiteY806" fmla="*/ 434021 h 6857997"/>
              <a:gd name="connsiteX807" fmla="*/ 4530546 w 6096000"/>
              <a:gd name="connsiteY807" fmla="*/ 439664 h 6857997"/>
              <a:gd name="connsiteX808" fmla="*/ 4539491 w 6096000"/>
              <a:gd name="connsiteY808" fmla="*/ 445797 h 6857997"/>
              <a:gd name="connsiteX809" fmla="*/ 4531036 w 6096000"/>
              <a:gd name="connsiteY809" fmla="*/ 450035 h 6857997"/>
              <a:gd name="connsiteX810" fmla="*/ 4522560 w 6096000"/>
              <a:gd name="connsiteY810" fmla="*/ 454252 h 6857997"/>
              <a:gd name="connsiteX811" fmla="*/ 4514084 w 6096000"/>
              <a:gd name="connsiteY811" fmla="*/ 458490 h 6857997"/>
              <a:gd name="connsiteX812" fmla="*/ 4505608 w 6096000"/>
              <a:gd name="connsiteY812" fmla="*/ 462749 h 6857997"/>
              <a:gd name="connsiteX813" fmla="*/ 4497132 w 6096000"/>
              <a:gd name="connsiteY813" fmla="*/ 466965 h 6857997"/>
              <a:gd name="connsiteX814" fmla="*/ 4488188 w 6096000"/>
              <a:gd name="connsiteY814" fmla="*/ 471203 h 6857997"/>
              <a:gd name="connsiteX815" fmla="*/ 4479712 w 6096000"/>
              <a:gd name="connsiteY815" fmla="*/ 475441 h 6857997"/>
              <a:gd name="connsiteX816" fmla="*/ 4471236 w 6096000"/>
              <a:gd name="connsiteY816" fmla="*/ 479679 h 6857997"/>
              <a:gd name="connsiteX817" fmla="*/ 4471236 w 6096000"/>
              <a:gd name="connsiteY817" fmla="*/ 469329 h 6857997"/>
              <a:gd name="connsiteX818" fmla="*/ 4470789 w 6096000"/>
              <a:gd name="connsiteY818" fmla="*/ 458980 h 6857997"/>
              <a:gd name="connsiteX819" fmla="*/ 4470299 w 6096000"/>
              <a:gd name="connsiteY819" fmla="*/ 449077 h 6857997"/>
              <a:gd name="connsiteX820" fmla="*/ 4469831 w 6096000"/>
              <a:gd name="connsiteY820" fmla="*/ 438727 h 6857997"/>
              <a:gd name="connsiteX821" fmla="*/ 4469362 w 6096000"/>
              <a:gd name="connsiteY821" fmla="*/ 428356 h 6857997"/>
              <a:gd name="connsiteX822" fmla="*/ 4469362 w 6096000"/>
              <a:gd name="connsiteY822" fmla="*/ 418475 h 6857997"/>
              <a:gd name="connsiteX823" fmla="*/ 4468894 w 6096000"/>
              <a:gd name="connsiteY823" fmla="*/ 408147 h 6857997"/>
              <a:gd name="connsiteX824" fmla="*/ 4468404 w 6096000"/>
              <a:gd name="connsiteY824" fmla="*/ 398244 h 6857997"/>
              <a:gd name="connsiteX825" fmla="*/ 4465124 w 6096000"/>
              <a:gd name="connsiteY825" fmla="*/ 397776 h 6857997"/>
              <a:gd name="connsiteX826" fmla="*/ 4465593 w 6096000"/>
              <a:gd name="connsiteY826" fmla="*/ 407657 h 6857997"/>
              <a:gd name="connsiteX827" fmla="*/ 4466061 w 6096000"/>
              <a:gd name="connsiteY827" fmla="*/ 418028 h 6857997"/>
              <a:gd name="connsiteX828" fmla="*/ 4466061 w 6096000"/>
              <a:gd name="connsiteY828" fmla="*/ 427909 h 6857997"/>
              <a:gd name="connsiteX829" fmla="*/ 4466530 w 6096000"/>
              <a:gd name="connsiteY829" fmla="*/ 437790 h 6857997"/>
              <a:gd name="connsiteX830" fmla="*/ 4467020 w 6096000"/>
              <a:gd name="connsiteY830" fmla="*/ 448140 h 6857997"/>
              <a:gd name="connsiteX831" fmla="*/ 4467488 w 6096000"/>
              <a:gd name="connsiteY831" fmla="*/ 458021 h 6857997"/>
              <a:gd name="connsiteX832" fmla="*/ 4467957 w 6096000"/>
              <a:gd name="connsiteY832" fmla="*/ 468392 h 6857997"/>
              <a:gd name="connsiteX833" fmla="*/ 4467957 w 6096000"/>
              <a:gd name="connsiteY833" fmla="*/ 478273 h 6857997"/>
              <a:gd name="connsiteX834" fmla="*/ 4461355 w 6096000"/>
              <a:gd name="connsiteY834" fmla="*/ 472162 h 6857997"/>
              <a:gd name="connsiteX835" fmla="*/ 4454306 w 6096000"/>
              <a:gd name="connsiteY835" fmla="*/ 466028 h 6857997"/>
              <a:gd name="connsiteX836" fmla="*/ 4447704 w 6096000"/>
              <a:gd name="connsiteY836" fmla="*/ 459917 h 6857997"/>
              <a:gd name="connsiteX837" fmla="*/ 4440655 w 6096000"/>
              <a:gd name="connsiteY837" fmla="*/ 453783 h 6857997"/>
              <a:gd name="connsiteX838" fmla="*/ 4434053 w 6096000"/>
              <a:gd name="connsiteY838" fmla="*/ 447671 h 6857997"/>
              <a:gd name="connsiteX839" fmla="*/ 4427473 w 6096000"/>
              <a:gd name="connsiteY839" fmla="*/ 441538 h 6857997"/>
              <a:gd name="connsiteX840" fmla="*/ 4420402 w 6096000"/>
              <a:gd name="connsiteY840" fmla="*/ 435427 h 6857997"/>
              <a:gd name="connsiteX841" fmla="*/ 4413801 w 6096000"/>
              <a:gd name="connsiteY841" fmla="*/ 429315 h 6857997"/>
              <a:gd name="connsiteX842" fmla="*/ 4419934 w 6096000"/>
              <a:gd name="connsiteY842" fmla="*/ 425545 h 6857997"/>
              <a:gd name="connsiteX843" fmla="*/ 4426514 w 6096000"/>
              <a:gd name="connsiteY843" fmla="*/ 421776 h 6857997"/>
              <a:gd name="connsiteX844" fmla="*/ 4433116 w 6096000"/>
              <a:gd name="connsiteY844" fmla="*/ 417559 h 6857997"/>
              <a:gd name="connsiteX845" fmla="*/ 4439228 w 6096000"/>
              <a:gd name="connsiteY845" fmla="*/ 413790 h 6857997"/>
              <a:gd name="connsiteX846" fmla="*/ 4445830 w 6096000"/>
              <a:gd name="connsiteY846" fmla="*/ 409531 h 6857997"/>
              <a:gd name="connsiteX847" fmla="*/ 4452411 w 6096000"/>
              <a:gd name="connsiteY847" fmla="*/ 405762 h 6857997"/>
              <a:gd name="connsiteX848" fmla="*/ 4458991 w 6096000"/>
              <a:gd name="connsiteY848" fmla="*/ 401545 h 6857997"/>
              <a:gd name="connsiteX849" fmla="*/ 4465124 w 6096000"/>
              <a:gd name="connsiteY849" fmla="*/ 397776 h 6857997"/>
              <a:gd name="connsiteX850" fmla="*/ 4793192 w 6096000"/>
              <a:gd name="connsiteY850" fmla="*/ 396349 h 6857997"/>
              <a:gd name="connsiteX851" fmla="*/ 4794619 w 6096000"/>
              <a:gd name="connsiteY851" fmla="*/ 399650 h 6857997"/>
              <a:gd name="connsiteX852" fmla="*/ 4796024 w 6096000"/>
              <a:gd name="connsiteY852" fmla="*/ 403419 h 6857997"/>
              <a:gd name="connsiteX853" fmla="*/ 4796961 w 6096000"/>
              <a:gd name="connsiteY853" fmla="*/ 406720 h 6857997"/>
              <a:gd name="connsiteX854" fmla="*/ 4798388 w 6096000"/>
              <a:gd name="connsiteY854" fmla="*/ 410489 h 6857997"/>
              <a:gd name="connsiteX855" fmla="*/ 4799772 w 6096000"/>
              <a:gd name="connsiteY855" fmla="*/ 413790 h 6857997"/>
              <a:gd name="connsiteX856" fmla="*/ 4801199 w 6096000"/>
              <a:gd name="connsiteY856" fmla="*/ 417559 h 6857997"/>
              <a:gd name="connsiteX857" fmla="*/ 4802605 w 6096000"/>
              <a:gd name="connsiteY857" fmla="*/ 420839 h 6857997"/>
              <a:gd name="connsiteX858" fmla="*/ 4804032 w 6096000"/>
              <a:gd name="connsiteY858" fmla="*/ 424140 h 6857997"/>
              <a:gd name="connsiteX859" fmla="*/ 4800262 w 6096000"/>
              <a:gd name="connsiteY859" fmla="*/ 427909 h 6857997"/>
              <a:gd name="connsiteX860" fmla="*/ 4796961 w 6096000"/>
              <a:gd name="connsiteY860" fmla="*/ 431189 h 6857997"/>
              <a:gd name="connsiteX861" fmla="*/ 4793660 w 6096000"/>
              <a:gd name="connsiteY861" fmla="*/ 434958 h 6857997"/>
              <a:gd name="connsiteX862" fmla="*/ 4789891 w 6096000"/>
              <a:gd name="connsiteY862" fmla="*/ 438727 h 6857997"/>
              <a:gd name="connsiteX863" fmla="*/ 4786590 w 6096000"/>
              <a:gd name="connsiteY863" fmla="*/ 442028 h 6857997"/>
              <a:gd name="connsiteX864" fmla="*/ 4783311 w 6096000"/>
              <a:gd name="connsiteY864" fmla="*/ 445797 h 6857997"/>
              <a:gd name="connsiteX865" fmla="*/ 4779541 w 6096000"/>
              <a:gd name="connsiteY865" fmla="*/ 449077 h 6857997"/>
              <a:gd name="connsiteX866" fmla="*/ 4776262 w 6096000"/>
              <a:gd name="connsiteY866" fmla="*/ 452846 h 6857997"/>
              <a:gd name="connsiteX867" fmla="*/ 4776262 w 6096000"/>
              <a:gd name="connsiteY867" fmla="*/ 452378 h 6857997"/>
              <a:gd name="connsiteX868" fmla="*/ 4775793 w 6096000"/>
              <a:gd name="connsiteY868" fmla="*/ 452378 h 6857997"/>
              <a:gd name="connsiteX869" fmla="*/ 4775303 w 6096000"/>
              <a:gd name="connsiteY869" fmla="*/ 452378 h 6857997"/>
              <a:gd name="connsiteX870" fmla="*/ 4775303 w 6096000"/>
              <a:gd name="connsiteY870" fmla="*/ 451909 h 6857997"/>
              <a:gd name="connsiteX871" fmla="*/ 4774835 w 6096000"/>
              <a:gd name="connsiteY871" fmla="*/ 451909 h 6857997"/>
              <a:gd name="connsiteX872" fmla="*/ 4777177 w 6096000"/>
              <a:gd name="connsiteY872" fmla="*/ 444839 h 6857997"/>
              <a:gd name="connsiteX873" fmla="*/ 4779541 w 6096000"/>
              <a:gd name="connsiteY873" fmla="*/ 437790 h 6857997"/>
              <a:gd name="connsiteX874" fmla="*/ 4781905 w 6096000"/>
              <a:gd name="connsiteY874" fmla="*/ 431189 h 6857997"/>
              <a:gd name="connsiteX875" fmla="*/ 4784248 w 6096000"/>
              <a:gd name="connsiteY875" fmla="*/ 424140 h 6857997"/>
              <a:gd name="connsiteX876" fmla="*/ 4786143 w 6096000"/>
              <a:gd name="connsiteY876" fmla="*/ 417070 h 6857997"/>
              <a:gd name="connsiteX877" fmla="*/ 4788486 w 6096000"/>
              <a:gd name="connsiteY877" fmla="*/ 410021 h 6857997"/>
              <a:gd name="connsiteX878" fmla="*/ 4790849 w 6096000"/>
              <a:gd name="connsiteY878" fmla="*/ 403419 h 6857997"/>
              <a:gd name="connsiteX879" fmla="*/ 4793192 w 6096000"/>
              <a:gd name="connsiteY879" fmla="*/ 396349 h 6857997"/>
              <a:gd name="connsiteX880" fmla="*/ 4790360 w 6096000"/>
              <a:gd name="connsiteY880" fmla="*/ 393538 h 6857997"/>
              <a:gd name="connsiteX881" fmla="*/ 4788017 w 6096000"/>
              <a:gd name="connsiteY881" fmla="*/ 401077 h 6857997"/>
              <a:gd name="connsiteX882" fmla="*/ 4786143 w 6096000"/>
              <a:gd name="connsiteY882" fmla="*/ 408147 h 6857997"/>
              <a:gd name="connsiteX883" fmla="*/ 4783779 w 6096000"/>
              <a:gd name="connsiteY883" fmla="*/ 415196 h 6857997"/>
              <a:gd name="connsiteX884" fmla="*/ 4781436 w 6096000"/>
              <a:gd name="connsiteY884" fmla="*/ 422244 h 6857997"/>
              <a:gd name="connsiteX885" fmla="*/ 4779073 w 6096000"/>
              <a:gd name="connsiteY885" fmla="*/ 429315 h 6857997"/>
              <a:gd name="connsiteX886" fmla="*/ 4776709 w 6096000"/>
              <a:gd name="connsiteY886" fmla="*/ 436385 h 6857997"/>
              <a:gd name="connsiteX887" fmla="*/ 4774366 w 6096000"/>
              <a:gd name="connsiteY887" fmla="*/ 443902 h 6857997"/>
              <a:gd name="connsiteX888" fmla="*/ 4772024 w 6096000"/>
              <a:gd name="connsiteY888" fmla="*/ 450951 h 6857997"/>
              <a:gd name="connsiteX889" fmla="*/ 4771534 w 6096000"/>
              <a:gd name="connsiteY889" fmla="*/ 450951 h 6857997"/>
              <a:gd name="connsiteX890" fmla="*/ 4771534 w 6096000"/>
              <a:gd name="connsiteY890" fmla="*/ 450504 h 6857997"/>
              <a:gd name="connsiteX891" fmla="*/ 4771065 w 6096000"/>
              <a:gd name="connsiteY891" fmla="*/ 450504 h 6857997"/>
              <a:gd name="connsiteX892" fmla="*/ 4770597 w 6096000"/>
              <a:gd name="connsiteY892" fmla="*/ 450504 h 6857997"/>
              <a:gd name="connsiteX893" fmla="*/ 4770128 w 6096000"/>
              <a:gd name="connsiteY893" fmla="*/ 450504 h 6857997"/>
              <a:gd name="connsiteX894" fmla="*/ 4769660 w 6096000"/>
              <a:gd name="connsiteY894" fmla="*/ 450504 h 6857997"/>
              <a:gd name="connsiteX895" fmla="*/ 4769191 w 6096000"/>
              <a:gd name="connsiteY895" fmla="*/ 450504 h 6857997"/>
              <a:gd name="connsiteX896" fmla="*/ 4768723 w 6096000"/>
              <a:gd name="connsiteY896" fmla="*/ 450504 h 6857997"/>
              <a:gd name="connsiteX897" fmla="*/ 4767296 w 6096000"/>
              <a:gd name="connsiteY897" fmla="*/ 445797 h 6857997"/>
              <a:gd name="connsiteX898" fmla="*/ 4766380 w 6096000"/>
              <a:gd name="connsiteY898" fmla="*/ 441070 h 6857997"/>
              <a:gd name="connsiteX899" fmla="*/ 4764953 w 6096000"/>
              <a:gd name="connsiteY899" fmla="*/ 435895 h 6857997"/>
              <a:gd name="connsiteX900" fmla="*/ 4763548 w 6096000"/>
              <a:gd name="connsiteY900" fmla="*/ 431189 h 6857997"/>
              <a:gd name="connsiteX901" fmla="*/ 4762611 w 6096000"/>
              <a:gd name="connsiteY901" fmla="*/ 426014 h 6857997"/>
              <a:gd name="connsiteX902" fmla="*/ 4761184 w 6096000"/>
              <a:gd name="connsiteY902" fmla="*/ 421307 h 6857997"/>
              <a:gd name="connsiteX903" fmla="*/ 4759778 w 6096000"/>
              <a:gd name="connsiteY903" fmla="*/ 416133 h 6857997"/>
              <a:gd name="connsiteX904" fmla="*/ 4758351 w 6096000"/>
              <a:gd name="connsiteY904" fmla="*/ 411426 h 6857997"/>
              <a:gd name="connsiteX905" fmla="*/ 4759778 w 6096000"/>
              <a:gd name="connsiteY905" fmla="*/ 410489 h 6857997"/>
              <a:gd name="connsiteX906" fmla="*/ 4761184 w 6096000"/>
              <a:gd name="connsiteY906" fmla="*/ 409531 h 6857997"/>
              <a:gd name="connsiteX907" fmla="*/ 4762121 w 6096000"/>
              <a:gd name="connsiteY907" fmla="*/ 408594 h 6857997"/>
              <a:gd name="connsiteX908" fmla="*/ 4763079 w 6096000"/>
              <a:gd name="connsiteY908" fmla="*/ 407188 h 6857997"/>
              <a:gd name="connsiteX909" fmla="*/ 4763995 w 6096000"/>
              <a:gd name="connsiteY909" fmla="*/ 405762 h 6857997"/>
              <a:gd name="connsiteX910" fmla="*/ 4764485 w 6096000"/>
              <a:gd name="connsiteY910" fmla="*/ 404377 h 6857997"/>
              <a:gd name="connsiteX911" fmla="*/ 4764953 w 6096000"/>
              <a:gd name="connsiteY911" fmla="*/ 402951 h 6857997"/>
              <a:gd name="connsiteX912" fmla="*/ 4764953 w 6096000"/>
              <a:gd name="connsiteY912" fmla="*/ 401077 h 6857997"/>
              <a:gd name="connsiteX913" fmla="*/ 4764953 w 6096000"/>
              <a:gd name="connsiteY913" fmla="*/ 400608 h 6857997"/>
              <a:gd name="connsiteX914" fmla="*/ 4764953 w 6096000"/>
              <a:gd name="connsiteY914" fmla="*/ 400118 h 6857997"/>
              <a:gd name="connsiteX915" fmla="*/ 4768254 w 6096000"/>
              <a:gd name="connsiteY915" fmla="*/ 399181 h 6857997"/>
              <a:gd name="connsiteX916" fmla="*/ 4771534 w 6096000"/>
              <a:gd name="connsiteY916" fmla="*/ 398713 h 6857997"/>
              <a:gd name="connsiteX917" fmla="*/ 4774835 w 6096000"/>
              <a:gd name="connsiteY917" fmla="*/ 397776 h 6857997"/>
              <a:gd name="connsiteX918" fmla="*/ 4777667 w 6096000"/>
              <a:gd name="connsiteY918" fmla="*/ 396839 h 6857997"/>
              <a:gd name="connsiteX919" fmla="*/ 4780947 w 6096000"/>
              <a:gd name="connsiteY919" fmla="*/ 396349 h 6857997"/>
              <a:gd name="connsiteX920" fmla="*/ 4784248 w 6096000"/>
              <a:gd name="connsiteY920" fmla="*/ 395433 h 6857997"/>
              <a:gd name="connsiteX921" fmla="*/ 4787548 w 6096000"/>
              <a:gd name="connsiteY921" fmla="*/ 394475 h 6857997"/>
              <a:gd name="connsiteX922" fmla="*/ 4790360 w 6096000"/>
              <a:gd name="connsiteY922" fmla="*/ 393538 h 6857997"/>
              <a:gd name="connsiteX923" fmla="*/ 4547988 w 6096000"/>
              <a:gd name="connsiteY923" fmla="*/ 364810 h 6857997"/>
              <a:gd name="connsiteX924" fmla="*/ 4554568 w 6096000"/>
              <a:gd name="connsiteY924" fmla="*/ 370475 h 6857997"/>
              <a:gd name="connsiteX925" fmla="*/ 4561149 w 6096000"/>
              <a:gd name="connsiteY925" fmla="*/ 375650 h 6857997"/>
              <a:gd name="connsiteX926" fmla="*/ 4567729 w 6096000"/>
              <a:gd name="connsiteY926" fmla="*/ 381293 h 6857997"/>
              <a:gd name="connsiteX927" fmla="*/ 4574800 w 6096000"/>
              <a:gd name="connsiteY927" fmla="*/ 386468 h 6857997"/>
              <a:gd name="connsiteX928" fmla="*/ 4581380 w 6096000"/>
              <a:gd name="connsiteY928" fmla="*/ 391664 h 6857997"/>
              <a:gd name="connsiteX929" fmla="*/ 4587982 w 6096000"/>
              <a:gd name="connsiteY929" fmla="*/ 397307 h 6857997"/>
              <a:gd name="connsiteX930" fmla="*/ 4594541 w 6096000"/>
              <a:gd name="connsiteY930" fmla="*/ 402482 h 6857997"/>
              <a:gd name="connsiteX931" fmla="*/ 4601143 w 6096000"/>
              <a:gd name="connsiteY931" fmla="*/ 408147 h 6857997"/>
              <a:gd name="connsiteX932" fmla="*/ 4594094 w 6096000"/>
              <a:gd name="connsiteY932" fmla="*/ 412363 h 6857997"/>
              <a:gd name="connsiteX933" fmla="*/ 4587045 w 6096000"/>
              <a:gd name="connsiteY933" fmla="*/ 416601 h 6857997"/>
              <a:gd name="connsiteX934" fmla="*/ 4579996 w 6096000"/>
              <a:gd name="connsiteY934" fmla="*/ 420839 h 6857997"/>
              <a:gd name="connsiteX935" fmla="*/ 4572926 w 6096000"/>
              <a:gd name="connsiteY935" fmla="*/ 425545 h 6857997"/>
              <a:gd name="connsiteX936" fmla="*/ 4565855 w 6096000"/>
              <a:gd name="connsiteY936" fmla="*/ 429783 h 6857997"/>
              <a:gd name="connsiteX937" fmla="*/ 4558785 w 6096000"/>
              <a:gd name="connsiteY937" fmla="*/ 434021 h 6857997"/>
              <a:gd name="connsiteX938" fmla="*/ 4551736 w 6096000"/>
              <a:gd name="connsiteY938" fmla="*/ 438727 h 6857997"/>
              <a:gd name="connsiteX939" fmla="*/ 4544687 w 6096000"/>
              <a:gd name="connsiteY939" fmla="*/ 442965 h 6857997"/>
              <a:gd name="connsiteX940" fmla="*/ 4545155 w 6096000"/>
              <a:gd name="connsiteY940" fmla="*/ 433084 h 6857997"/>
              <a:gd name="connsiteX941" fmla="*/ 4545603 w 6096000"/>
              <a:gd name="connsiteY941" fmla="*/ 423671 h 6857997"/>
              <a:gd name="connsiteX942" fmla="*/ 4546092 w 6096000"/>
              <a:gd name="connsiteY942" fmla="*/ 413790 h 6857997"/>
              <a:gd name="connsiteX943" fmla="*/ 4546561 w 6096000"/>
              <a:gd name="connsiteY943" fmla="*/ 403888 h 6857997"/>
              <a:gd name="connsiteX944" fmla="*/ 4547029 w 6096000"/>
              <a:gd name="connsiteY944" fmla="*/ 394475 h 6857997"/>
              <a:gd name="connsiteX945" fmla="*/ 4547029 w 6096000"/>
              <a:gd name="connsiteY945" fmla="*/ 384594 h 6857997"/>
              <a:gd name="connsiteX946" fmla="*/ 4547498 w 6096000"/>
              <a:gd name="connsiteY946" fmla="*/ 374713 h 6857997"/>
              <a:gd name="connsiteX947" fmla="*/ 4547988 w 6096000"/>
              <a:gd name="connsiteY947" fmla="*/ 364810 h 6857997"/>
              <a:gd name="connsiteX948" fmla="*/ 4544687 w 6096000"/>
              <a:gd name="connsiteY948" fmla="*/ 364342 h 6857997"/>
              <a:gd name="connsiteX949" fmla="*/ 4544687 w 6096000"/>
              <a:gd name="connsiteY949" fmla="*/ 374244 h 6857997"/>
              <a:gd name="connsiteX950" fmla="*/ 4544218 w 6096000"/>
              <a:gd name="connsiteY950" fmla="*/ 384125 h 6857997"/>
              <a:gd name="connsiteX951" fmla="*/ 4543729 w 6096000"/>
              <a:gd name="connsiteY951" fmla="*/ 394006 h 6857997"/>
              <a:gd name="connsiteX952" fmla="*/ 4543260 w 6096000"/>
              <a:gd name="connsiteY952" fmla="*/ 403419 h 6857997"/>
              <a:gd name="connsiteX953" fmla="*/ 4542792 w 6096000"/>
              <a:gd name="connsiteY953" fmla="*/ 413300 h 6857997"/>
              <a:gd name="connsiteX954" fmla="*/ 4542323 w 6096000"/>
              <a:gd name="connsiteY954" fmla="*/ 423203 h 6857997"/>
              <a:gd name="connsiteX955" fmla="*/ 4541854 w 6096000"/>
              <a:gd name="connsiteY955" fmla="*/ 433084 h 6857997"/>
              <a:gd name="connsiteX956" fmla="*/ 4541386 w 6096000"/>
              <a:gd name="connsiteY956" fmla="*/ 442965 h 6857997"/>
              <a:gd name="connsiteX957" fmla="*/ 4532442 w 6096000"/>
              <a:gd name="connsiteY957" fmla="*/ 436853 h 6857997"/>
              <a:gd name="connsiteX958" fmla="*/ 4523497 w 6096000"/>
              <a:gd name="connsiteY958" fmla="*/ 431189 h 6857997"/>
              <a:gd name="connsiteX959" fmla="*/ 4514553 w 6096000"/>
              <a:gd name="connsiteY959" fmla="*/ 425077 h 6857997"/>
              <a:gd name="connsiteX960" fmla="*/ 4505608 w 6096000"/>
              <a:gd name="connsiteY960" fmla="*/ 418944 h 6857997"/>
              <a:gd name="connsiteX961" fmla="*/ 4496664 w 6096000"/>
              <a:gd name="connsiteY961" fmla="*/ 413300 h 6857997"/>
              <a:gd name="connsiteX962" fmla="*/ 4488188 w 6096000"/>
              <a:gd name="connsiteY962" fmla="*/ 407188 h 6857997"/>
              <a:gd name="connsiteX963" fmla="*/ 4479244 w 6096000"/>
              <a:gd name="connsiteY963" fmla="*/ 401077 h 6857997"/>
              <a:gd name="connsiteX964" fmla="*/ 4470299 w 6096000"/>
              <a:gd name="connsiteY964" fmla="*/ 395433 h 6857997"/>
              <a:gd name="connsiteX965" fmla="*/ 4479712 w 6096000"/>
              <a:gd name="connsiteY965" fmla="*/ 391195 h 6857997"/>
              <a:gd name="connsiteX966" fmla="*/ 4488657 w 6096000"/>
              <a:gd name="connsiteY966" fmla="*/ 387426 h 6857997"/>
              <a:gd name="connsiteX967" fmla="*/ 4498070 w 6096000"/>
              <a:gd name="connsiteY967" fmla="*/ 383657 h 6857997"/>
              <a:gd name="connsiteX968" fmla="*/ 4507482 w 6096000"/>
              <a:gd name="connsiteY968" fmla="*/ 379887 h 6857997"/>
              <a:gd name="connsiteX969" fmla="*/ 4516895 w 6096000"/>
              <a:gd name="connsiteY969" fmla="*/ 375650 h 6857997"/>
              <a:gd name="connsiteX970" fmla="*/ 4526308 w 6096000"/>
              <a:gd name="connsiteY970" fmla="*/ 371880 h 6857997"/>
              <a:gd name="connsiteX971" fmla="*/ 4535721 w 6096000"/>
              <a:gd name="connsiteY971" fmla="*/ 368111 h 6857997"/>
              <a:gd name="connsiteX972" fmla="*/ 4544687 w 6096000"/>
              <a:gd name="connsiteY972" fmla="*/ 364342 h 6857997"/>
              <a:gd name="connsiteX973" fmla="*/ 4810612 w 6096000"/>
              <a:gd name="connsiteY973" fmla="*/ 352608 h 6857997"/>
              <a:gd name="connsiteX974" fmla="*/ 4810144 w 6096000"/>
              <a:gd name="connsiteY974" fmla="*/ 361062 h 6857997"/>
              <a:gd name="connsiteX975" fmla="*/ 4809185 w 6096000"/>
              <a:gd name="connsiteY975" fmla="*/ 369069 h 6857997"/>
              <a:gd name="connsiteX976" fmla="*/ 4808717 w 6096000"/>
              <a:gd name="connsiteY976" fmla="*/ 377055 h 6857997"/>
              <a:gd name="connsiteX977" fmla="*/ 4807801 w 6096000"/>
              <a:gd name="connsiteY977" fmla="*/ 385062 h 6857997"/>
              <a:gd name="connsiteX978" fmla="*/ 4806843 w 6096000"/>
              <a:gd name="connsiteY978" fmla="*/ 393069 h 6857997"/>
              <a:gd name="connsiteX979" fmla="*/ 4806374 w 6096000"/>
              <a:gd name="connsiteY979" fmla="*/ 401545 h 6857997"/>
              <a:gd name="connsiteX980" fmla="*/ 4805437 w 6096000"/>
              <a:gd name="connsiteY980" fmla="*/ 409531 h 6857997"/>
              <a:gd name="connsiteX981" fmla="*/ 4804969 w 6096000"/>
              <a:gd name="connsiteY981" fmla="*/ 417559 h 6857997"/>
              <a:gd name="connsiteX982" fmla="*/ 4803542 w 6096000"/>
              <a:gd name="connsiteY982" fmla="*/ 414259 h 6857997"/>
              <a:gd name="connsiteX983" fmla="*/ 4802136 w 6096000"/>
              <a:gd name="connsiteY983" fmla="*/ 410958 h 6857997"/>
              <a:gd name="connsiteX984" fmla="*/ 4801199 w 6096000"/>
              <a:gd name="connsiteY984" fmla="*/ 407657 h 6857997"/>
              <a:gd name="connsiteX985" fmla="*/ 4799772 w 6096000"/>
              <a:gd name="connsiteY985" fmla="*/ 404377 h 6857997"/>
              <a:gd name="connsiteX986" fmla="*/ 4798388 w 6096000"/>
              <a:gd name="connsiteY986" fmla="*/ 401077 h 6857997"/>
              <a:gd name="connsiteX987" fmla="*/ 4797430 w 6096000"/>
              <a:gd name="connsiteY987" fmla="*/ 397776 h 6857997"/>
              <a:gd name="connsiteX988" fmla="*/ 4796024 w 6096000"/>
              <a:gd name="connsiteY988" fmla="*/ 394965 h 6857997"/>
              <a:gd name="connsiteX989" fmla="*/ 4795087 w 6096000"/>
              <a:gd name="connsiteY989" fmla="*/ 391664 h 6857997"/>
              <a:gd name="connsiteX990" fmla="*/ 4796961 w 6096000"/>
              <a:gd name="connsiteY990" fmla="*/ 386468 h 6857997"/>
              <a:gd name="connsiteX991" fmla="*/ 4798835 w 6096000"/>
              <a:gd name="connsiteY991" fmla="*/ 381783 h 6857997"/>
              <a:gd name="connsiteX992" fmla="*/ 4800731 w 6096000"/>
              <a:gd name="connsiteY992" fmla="*/ 377055 h 6857997"/>
              <a:gd name="connsiteX993" fmla="*/ 4802605 w 6096000"/>
              <a:gd name="connsiteY993" fmla="*/ 371880 h 6857997"/>
              <a:gd name="connsiteX994" fmla="*/ 4804969 w 6096000"/>
              <a:gd name="connsiteY994" fmla="*/ 367174 h 6857997"/>
              <a:gd name="connsiteX995" fmla="*/ 4806843 w 6096000"/>
              <a:gd name="connsiteY995" fmla="*/ 362467 h 6857997"/>
              <a:gd name="connsiteX996" fmla="*/ 4808717 w 6096000"/>
              <a:gd name="connsiteY996" fmla="*/ 357782 h 6857997"/>
              <a:gd name="connsiteX997" fmla="*/ 4810612 w 6096000"/>
              <a:gd name="connsiteY997" fmla="*/ 352608 h 6857997"/>
              <a:gd name="connsiteX998" fmla="*/ 4628913 w 6096000"/>
              <a:gd name="connsiteY998" fmla="*/ 342258 h 6857997"/>
              <a:gd name="connsiteX999" fmla="*/ 4634088 w 6096000"/>
              <a:gd name="connsiteY999" fmla="*/ 350265 h 6857997"/>
              <a:gd name="connsiteX1000" fmla="*/ 4639263 w 6096000"/>
              <a:gd name="connsiteY1000" fmla="*/ 358719 h 6857997"/>
              <a:gd name="connsiteX1001" fmla="*/ 4644907 w 6096000"/>
              <a:gd name="connsiteY1001" fmla="*/ 366705 h 6857997"/>
              <a:gd name="connsiteX1002" fmla="*/ 4650103 w 6096000"/>
              <a:gd name="connsiteY1002" fmla="*/ 374713 h 6857997"/>
              <a:gd name="connsiteX1003" fmla="*/ 4655278 w 6096000"/>
              <a:gd name="connsiteY1003" fmla="*/ 382720 h 6857997"/>
              <a:gd name="connsiteX1004" fmla="*/ 4660921 w 6096000"/>
              <a:gd name="connsiteY1004" fmla="*/ 390706 h 6857997"/>
              <a:gd name="connsiteX1005" fmla="*/ 4666096 w 6096000"/>
              <a:gd name="connsiteY1005" fmla="*/ 398713 h 6857997"/>
              <a:gd name="connsiteX1006" fmla="*/ 4671271 w 6096000"/>
              <a:gd name="connsiteY1006" fmla="*/ 406720 h 6857997"/>
              <a:gd name="connsiteX1007" fmla="*/ 4663285 w 6096000"/>
              <a:gd name="connsiteY1007" fmla="*/ 406720 h 6857997"/>
              <a:gd name="connsiteX1008" fmla="*/ 4655278 w 6096000"/>
              <a:gd name="connsiteY1008" fmla="*/ 406720 h 6857997"/>
              <a:gd name="connsiteX1009" fmla="*/ 4646802 w 6096000"/>
              <a:gd name="connsiteY1009" fmla="*/ 406720 h 6857997"/>
              <a:gd name="connsiteX1010" fmla="*/ 4638795 w 6096000"/>
              <a:gd name="connsiteY1010" fmla="*/ 406720 h 6857997"/>
              <a:gd name="connsiteX1011" fmla="*/ 4630809 w 6096000"/>
              <a:gd name="connsiteY1011" fmla="*/ 406720 h 6857997"/>
              <a:gd name="connsiteX1012" fmla="*/ 4622333 w 6096000"/>
              <a:gd name="connsiteY1012" fmla="*/ 406720 h 6857997"/>
              <a:gd name="connsiteX1013" fmla="*/ 4614325 w 6096000"/>
              <a:gd name="connsiteY1013" fmla="*/ 406720 h 6857997"/>
              <a:gd name="connsiteX1014" fmla="*/ 4606318 w 6096000"/>
              <a:gd name="connsiteY1014" fmla="*/ 406251 h 6857997"/>
              <a:gd name="connsiteX1015" fmla="*/ 4609150 w 6096000"/>
              <a:gd name="connsiteY1015" fmla="*/ 398244 h 6857997"/>
              <a:gd name="connsiteX1016" fmla="*/ 4611983 w 6096000"/>
              <a:gd name="connsiteY1016" fmla="*/ 390237 h 6857997"/>
              <a:gd name="connsiteX1017" fmla="*/ 4614794 w 6096000"/>
              <a:gd name="connsiteY1017" fmla="*/ 382251 h 6857997"/>
              <a:gd name="connsiteX1018" fmla="*/ 4617626 w 6096000"/>
              <a:gd name="connsiteY1018" fmla="*/ 374244 h 6857997"/>
              <a:gd name="connsiteX1019" fmla="*/ 4620437 w 6096000"/>
              <a:gd name="connsiteY1019" fmla="*/ 366237 h 6857997"/>
              <a:gd name="connsiteX1020" fmla="*/ 4623270 w 6096000"/>
              <a:gd name="connsiteY1020" fmla="*/ 358251 h 6857997"/>
              <a:gd name="connsiteX1021" fmla="*/ 4626081 w 6096000"/>
              <a:gd name="connsiteY1021" fmla="*/ 350265 h 6857997"/>
              <a:gd name="connsiteX1022" fmla="*/ 4628913 w 6096000"/>
              <a:gd name="connsiteY1022" fmla="*/ 342258 h 6857997"/>
              <a:gd name="connsiteX1023" fmla="*/ 4625612 w 6096000"/>
              <a:gd name="connsiteY1023" fmla="*/ 341300 h 6857997"/>
              <a:gd name="connsiteX1024" fmla="*/ 4622780 w 6096000"/>
              <a:gd name="connsiteY1024" fmla="*/ 349307 h 6857997"/>
              <a:gd name="connsiteX1025" fmla="*/ 4619969 w 6096000"/>
              <a:gd name="connsiteY1025" fmla="*/ 357314 h 6857997"/>
              <a:gd name="connsiteX1026" fmla="*/ 4617136 w 6096000"/>
              <a:gd name="connsiteY1026" fmla="*/ 365300 h 6857997"/>
              <a:gd name="connsiteX1027" fmla="*/ 4614325 w 6096000"/>
              <a:gd name="connsiteY1027" fmla="*/ 373286 h 6857997"/>
              <a:gd name="connsiteX1028" fmla="*/ 4611493 w 6096000"/>
              <a:gd name="connsiteY1028" fmla="*/ 381293 h 6857997"/>
              <a:gd name="connsiteX1029" fmla="*/ 4608682 w 6096000"/>
              <a:gd name="connsiteY1029" fmla="*/ 389300 h 6857997"/>
              <a:gd name="connsiteX1030" fmla="*/ 4605849 w 6096000"/>
              <a:gd name="connsiteY1030" fmla="*/ 397307 h 6857997"/>
              <a:gd name="connsiteX1031" fmla="*/ 4603017 w 6096000"/>
              <a:gd name="connsiteY1031" fmla="*/ 405314 h 6857997"/>
              <a:gd name="connsiteX1032" fmla="*/ 4596437 w 6096000"/>
              <a:gd name="connsiteY1032" fmla="*/ 400118 h 6857997"/>
              <a:gd name="connsiteX1033" fmla="*/ 4589877 w 6096000"/>
              <a:gd name="connsiteY1033" fmla="*/ 394475 h 6857997"/>
              <a:gd name="connsiteX1034" fmla="*/ 4583276 w 6096000"/>
              <a:gd name="connsiteY1034" fmla="*/ 389300 h 6857997"/>
              <a:gd name="connsiteX1035" fmla="*/ 4576695 w 6096000"/>
              <a:gd name="connsiteY1035" fmla="*/ 384125 h 6857997"/>
              <a:gd name="connsiteX1036" fmla="*/ 4570093 w 6096000"/>
              <a:gd name="connsiteY1036" fmla="*/ 378482 h 6857997"/>
              <a:gd name="connsiteX1037" fmla="*/ 4563513 w 6096000"/>
              <a:gd name="connsiteY1037" fmla="*/ 373286 h 6857997"/>
              <a:gd name="connsiteX1038" fmla="*/ 4556911 w 6096000"/>
              <a:gd name="connsiteY1038" fmla="*/ 367642 h 6857997"/>
              <a:gd name="connsiteX1039" fmla="*/ 4550330 w 6096000"/>
              <a:gd name="connsiteY1039" fmla="*/ 362467 h 6857997"/>
              <a:gd name="connsiteX1040" fmla="*/ 4559743 w 6096000"/>
              <a:gd name="connsiteY1040" fmla="*/ 359678 h 6857997"/>
              <a:gd name="connsiteX1041" fmla="*/ 4569156 w 6096000"/>
              <a:gd name="connsiteY1041" fmla="*/ 357314 h 6857997"/>
              <a:gd name="connsiteX1042" fmla="*/ 4578569 w 6096000"/>
              <a:gd name="connsiteY1042" fmla="*/ 354482 h 6857997"/>
              <a:gd name="connsiteX1043" fmla="*/ 4587982 w 6096000"/>
              <a:gd name="connsiteY1043" fmla="*/ 351671 h 6857997"/>
              <a:gd name="connsiteX1044" fmla="*/ 4597374 w 6096000"/>
              <a:gd name="connsiteY1044" fmla="*/ 349307 h 6857997"/>
              <a:gd name="connsiteX1045" fmla="*/ 4606787 w 6096000"/>
              <a:gd name="connsiteY1045" fmla="*/ 346496 h 6857997"/>
              <a:gd name="connsiteX1046" fmla="*/ 4616199 w 6096000"/>
              <a:gd name="connsiteY1046" fmla="*/ 343663 h 6857997"/>
              <a:gd name="connsiteX1047" fmla="*/ 4625612 w 6096000"/>
              <a:gd name="connsiteY1047" fmla="*/ 341300 h 6857997"/>
              <a:gd name="connsiteX1048" fmla="*/ 4417101 w 6096000"/>
              <a:gd name="connsiteY1048" fmla="*/ 337083 h 6857997"/>
              <a:gd name="connsiteX1049" fmla="*/ 4423235 w 6096000"/>
              <a:gd name="connsiteY1049" fmla="*/ 344132 h 6857997"/>
              <a:gd name="connsiteX1050" fmla="*/ 4428878 w 6096000"/>
              <a:gd name="connsiteY1050" fmla="*/ 351181 h 6857997"/>
              <a:gd name="connsiteX1051" fmla="*/ 4435012 w 6096000"/>
              <a:gd name="connsiteY1051" fmla="*/ 358251 h 6857997"/>
              <a:gd name="connsiteX1052" fmla="*/ 4440655 w 6096000"/>
              <a:gd name="connsiteY1052" fmla="*/ 365768 h 6857997"/>
              <a:gd name="connsiteX1053" fmla="*/ 4446767 w 6096000"/>
              <a:gd name="connsiteY1053" fmla="*/ 372839 h 6857997"/>
              <a:gd name="connsiteX1054" fmla="*/ 4452411 w 6096000"/>
              <a:gd name="connsiteY1054" fmla="*/ 379887 h 6857997"/>
              <a:gd name="connsiteX1055" fmla="*/ 4458523 w 6096000"/>
              <a:gd name="connsiteY1055" fmla="*/ 387426 h 6857997"/>
              <a:gd name="connsiteX1056" fmla="*/ 4464187 w 6096000"/>
              <a:gd name="connsiteY1056" fmla="*/ 394475 h 6857997"/>
              <a:gd name="connsiteX1057" fmla="*/ 4458075 w 6096000"/>
              <a:gd name="connsiteY1057" fmla="*/ 398244 h 6857997"/>
              <a:gd name="connsiteX1058" fmla="*/ 4451473 w 6096000"/>
              <a:gd name="connsiteY1058" fmla="*/ 402482 h 6857997"/>
              <a:gd name="connsiteX1059" fmla="*/ 4444893 w 6096000"/>
              <a:gd name="connsiteY1059" fmla="*/ 406251 h 6857997"/>
              <a:gd name="connsiteX1060" fmla="*/ 4438291 w 6096000"/>
              <a:gd name="connsiteY1060" fmla="*/ 410489 h 6857997"/>
              <a:gd name="connsiteX1061" fmla="*/ 4432179 w 6096000"/>
              <a:gd name="connsiteY1061" fmla="*/ 414259 h 6857997"/>
              <a:gd name="connsiteX1062" fmla="*/ 4425599 w 6096000"/>
              <a:gd name="connsiteY1062" fmla="*/ 418475 h 6857997"/>
              <a:gd name="connsiteX1063" fmla="*/ 4418997 w 6096000"/>
              <a:gd name="connsiteY1063" fmla="*/ 422244 h 6857997"/>
              <a:gd name="connsiteX1064" fmla="*/ 4412885 w 6096000"/>
              <a:gd name="connsiteY1064" fmla="*/ 426014 h 6857997"/>
              <a:gd name="connsiteX1065" fmla="*/ 4413353 w 6096000"/>
              <a:gd name="connsiteY1065" fmla="*/ 415196 h 6857997"/>
              <a:gd name="connsiteX1066" fmla="*/ 4413801 w 6096000"/>
              <a:gd name="connsiteY1066" fmla="*/ 403888 h 6857997"/>
              <a:gd name="connsiteX1067" fmla="*/ 4414290 w 6096000"/>
              <a:gd name="connsiteY1067" fmla="*/ 392601 h 6857997"/>
              <a:gd name="connsiteX1068" fmla="*/ 4414759 w 6096000"/>
              <a:gd name="connsiteY1068" fmla="*/ 381293 h 6857997"/>
              <a:gd name="connsiteX1069" fmla="*/ 4415696 w 6096000"/>
              <a:gd name="connsiteY1069" fmla="*/ 370475 h 6857997"/>
              <a:gd name="connsiteX1070" fmla="*/ 4416186 w 6096000"/>
              <a:gd name="connsiteY1070" fmla="*/ 359209 h 6857997"/>
              <a:gd name="connsiteX1071" fmla="*/ 4416633 w 6096000"/>
              <a:gd name="connsiteY1071" fmla="*/ 347901 h 6857997"/>
              <a:gd name="connsiteX1072" fmla="*/ 4417101 w 6096000"/>
              <a:gd name="connsiteY1072" fmla="*/ 337083 h 6857997"/>
              <a:gd name="connsiteX1073" fmla="*/ 4413801 w 6096000"/>
              <a:gd name="connsiteY1073" fmla="*/ 336125 h 6857997"/>
              <a:gd name="connsiteX1074" fmla="*/ 4413353 w 6096000"/>
              <a:gd name="connsiteY1074" fmla="*/ 346964 h 6857997"/>
              <a:gd name="connsiteX1075" fmla="*/ 4412885 w 6096000"/>
              <a:gd name="connsiteY1075" fmla="*/ 358251 h 6857997"/>
              <a:gd name="connsiteX1076" fmla="*/ 4412416 w 6096000"/>
              <a:gd name="connsiteY1076" fmla="*/ 369069 h 6857997"/>
              <a:gd name="connsiteX1077" fmla="*/ 4411926 w 6096000"/>
              <a:gd name="connsiteY1077" fmla="*/ 379887 h 6857997"/>
              <a:gd name="connsiteX1078" fmla="*/ 4410989 w 6096000"/>
              <a:gd name="connsiteY1078" fmla="*/ 390706 h 6857997"/>
              <a:gd name="connsiteX1079" fmla="*/ 4410521 w 6096000"/>
              <a:gd name="connsiteY1079" fmla="*/ 401545 h 6857997"/>
              <a:gd name="connsiteX1080" fmla="*/ 4410052 w 6096000"/>
              <a:gd name="connsiteY1080" fmla="*/ 412832 h 6857997"/>
              <a:gd name="connsiteX1081" fmla="*/ 4409584 w 6096000"/>
              <a:gd name="connsiteY1081" fmla="*/ 423671 h 6857997"/>
              <a:gd name="connsiteX1082" fmla="*/ 4405346 w 6096000"/>
              <a:gd name="connsiteY1082" fmla="*/ 416601 h 6857997"/>
              <a:gd name="connsiteX1083" fmla="*/ 4401577 w 6096000"/>
              <a:gd name="connsiteY1083" fmla="*/ 409531 h 6857997"/>
              <a:gd name="connsiteX1084" fmla="*/ 4397339 w 6096000"/>
              <a:gd name="connsiteY1084" fmla="*/ 402482 h 6857997"/>
              <a:gd name="connsiteX1085" fmla="*/ 4393590 w 6096000"/>
              <a:gd name="connsiteY1085" fmla="*/ 395433 h 6857997"/>
              <a:gd name="connsiteX1086" fmla="*/ 4389331 w 6096000"/>
              <a:gd name="connsiteY1086" fmla="*/ 388363 h 6857997"/>
              <a:gd name="connsiteX1087" fmla="*/ 4385562 w 6096000"/>
              <a:gd name="connsiteY1087" fmla="*/ 381293 h 6857997"/>
              <a:gd name="connsiteX1088" fmla="*/ 4381345 w 6096000"/>
              <a:gd name="connsiteY1088" fmla="*/ 374244 h 6857997"/>
              <a:gd name="connsiteX1089" fmla="*/ 4377107 w 6096000"/>
              <a:gd name="connsiteY1089" fmla="*/ 367174 h 6857997"/>
              <a:gd name="connsiteX1090" fmla="*/ 4381792 w 6096000"/>
              <a:gd name="connsiteY1090" fmla="*/ 362957 h 6857997"/>
              <a:gd name="connsiteX1091" fmla="*/ 4386520 w 6096000"/>
              <a:gd name="connsiteY1091" fmla="*/ 359209 h 6857997"/>
              <a:gd name="connsiteX1092" fmla="*/ 4391227 w 6096000"/>
              <a:gd name="connsiteY1092" fmla="*/ 355440 h 6857997"/>
              <a:gd name="connsiteX1093" fmla="*/ 4395465 w 6096000"/>
              <a:gd name="connsiteY1093" fmla="*/ 351671 h 6857997"/>
              <a:gd name="connsiteX1094" fmla="*/ 4400171 w 6096000"/>
              <a:gd name="connsiteY1094" fmla="*/ 347901 h 6857997"/>
              <a:gd name="connsiteX1095" fmla="*/ 4404877 w 6096000"/>
              <a:gd name="connsiteY1095" fmla="*/ 344132 h 6857997"/>
              <a:gd name="connsiteX1096" fmla="*/ 4409584 w 6096000"/>
              <a:gd name="connsiteY1096" fmla="*/ 339894 h 6857997"/>
              <a:gd name="connsiteX1097" fmla="*/ 4413801 w 6096000"/>
              <a:gd name="connsiteY1097" fmla="*/ 336125 h 6857997"/>
              <a:gd name="connsiteX1098" fmla="*/ 4716462 w 6096000"/>
              <a:gd name="connsiteY1098" fmla="*/ 335188 h 6857997"/>
              <a:gd name="connsiteX1099" fmla="*/ 4720231 w 6096000"/>
              <a:gd name="connsiteY1099" fmla="*/ 342258 h 6857997"/>
              <a:gd name="connsiteX1100" fmla="*/ 4724469 w 6096000"/>
              <a:gd name="connsiteY1100" fmla="*/ 349797 h 6857997"/>
              <a:gd name="connsiteX1101" fmla="*/ 4728239 w 6096000"/>
              <a:gd name="connsiteY1101" fmla="*/ 356845 h 6857997"/>
              <a:gd name="connsiteX1102" fmla="*/ 4731987 w 6096000"/>
              <a:gd name="connsiteY1102" fmla="*/ 363873 h 6857997"/>
              <a:gd name="connsiteX1103" fmla="*/ 4735756 w 6096000"/>
              <a:gd name="connsiteY1103" fmla="*/ 370943 h 6857997"/>
              <a:gd name="connsiteX1104" fmla="*/ 4740015 w 6096000"/>
              <a:gd name="connsiteY1104" fmla="*/ 378013 h 6857997"/>
              <a:gd name="connsiteX1105" fmla="*/ 4743785 w 6096000"/>
              <a:gd name="connsiteY1105" fmla="*/ 385062 h 6857997"/>
              <a:gd name="connsiteX1106" fmla="*/ 4747533 w 6096000"/>
              <a:gd name="connsiteY1106" fmla="*/ 392601 h 6857997"/>
              <a:gd name="connsiteX1107" fmla="*/ 4746596 w 6096000"/>
              <a:gd name="connsiteY1107" fmla="*/ 393069 h 6857997"/>
              <a:gd name="connsiteX1108" fmla="*/ 4746127 w 6096000"/>
              <a:gd name="connsiteY1108" fmla="*/ 394006 h 6857997"/>
              <a:gd name="connsiteX1109" fmla="*/ 4745169 w 6096000"/>
              <a:gd name="connsiteY1109" fmla="*/ 394965 h 6857997"/>
              <a:gd name="connsiteX1110" fmla="*/ 4744701 w 6096000"/>
              <a:gd name="connsiteY1110" fmla="*/ 395880 h 6857997"/>
              <a:gd name="connsiteX1111" fmla="*/ 4744232 w 6096000"/>
              <a:gd name="connsiteY1111" fmla="*/ 396839 h 6857997"/>
              <a:gd name="connsiteX1112" fmla="*/ 4743785 w 6096000"/>
              <a:gd name="connsiteY1112" fmla="*/ 398244 h 6857997"/>
              <a:gd name="connsiteX1113" fmla="*/ 4743295 w 6096000"/>
              <a:gd name="connsiteY1113" fmla="*/ 399181 h 6857997"/>
              <a:gd name="connsiteX1114" fmla="*/ 4743295 w 6096000"/>
              <a:gd name="connsiteY1114" fmla="*/ 400608 h 6857997"/>
              <a:gd name="connsiteX1115" fmla="*/ 4735288 w 6096000"/>
              <a:gd name="connsiteY1115" fmla="*/ 401077 h 6857997"/>
              <a:gd name="connsiteX1116" fmla="*/ 4726833 w 6096000"/>
              <a:gd name="connsiteY1116" fmla="*/ 402014 h 6857997"/>
              <a:gd name="connsiteX1117" fmla="*/ 4718357 w 6096000"/>
              <a:gd name="connsiteY1117" fmla="*/ 402482 h 6857997"/>
              <a:gd name="connsiteX1118" fmla="*/ 4710350 w 6096000"/>
              <a:gd name="connsiteY1118" fmla="*/ 403419 h 6857997"/>
              <a:gd name="connsiteX1119" fmla="*/ 4701874 w 6096000"/>
              <a:gd name="connsiteY1119" fmla="*/ 404377 h 6857997"/>
              <a:gd name="connsiteX1120" fmla="*/ 4693867 w 6096000"/>
              <a:gd name="connsiteY1120" fmla="*/ 404846 h 6857997"/>
              <a:gd name="connsiteX1121" fmla="*/ 4685412 w 6096000"/>
              <a:gd name="connsiteY1121" fmla="*/ 405762 h 6857997"/>
              <a:gd name="connsiteX1122" fmla="*/ 4676936 w 6096000"/>
              <a:gd name="connsiteY1122" fmla="*/ 406720 h 6857997"/>
              <a:gd name="connsiteX1123" fmla="*/ 4681153 w 6096000"/>
              <a:gd name="connsiteY1123" fmla="*/ 397776 h 6857997"/>
              <a:gd name="connsiteX1124" fmla="*/ 4685412 w 6096000"/>
              <a:gd name="connsiteY1124" fmla="*/ 388832 h 6857997"/>
              <a:gd name="connsiteX1125" fmla="*/ 4689181 w 6096000"/>
              <a:gd name="connsiteY1125" fmla="*/ 379887 h 6857997"/>
              <a:gd name="connsiteX1126" fmla="*/ 4693398 w 6096000"/>
              <a:gd name="connsiteY1126" fmla="*/ 370943 h 6857997"/>
              <a:gd name="connsiteX1127" fmla="*/ 4697636 w 6096000"/>
              <a:gd name="connsiteY1127" fmla="*/ 361999 h 6857997"/>
              <a:gd name="connsiteX1128" fmla="*/ 4701405 w 6096000"/>
              <a:gd name="connsiteY1128" fmla="*/ 353076 h 6857997"/>
              <a:gd name="connsiteX1129" fmla="*/ 4705643 w 6096000"/>
              <a:gd name="connsiteY1129" fmla="*/ 344600 h 6857997"/>
              <a:gd name="connsiteX1130" fmla="*/ 4709881 w 6096000"/>
              <a:gd name="connsiteY1130" fmla="*/ 335656 h 6857997"/>
              <a:gd name="connsiteX1131" fmla="*/ 4710350 w 6096000"/>
              <a:gd name="connsiteY1131" fmla="*/ 335656 h 6857997"/>
              <a:gd name="connsiteX1132" fmla="*/ 4710818 w 6096000"/>
              <a:gd name="connsiteY1132" fmla="*/ 335656 h 6857997"/>
              <a:gd name="connsiteX1133" fmla="*/ 4711287 w 6096000"/>
              <a:gd name="connsiteY1133" fmla="*/ 335656 h 6857997"/>
              <a:gd name="connsiteX1134" fmla="*/ 4711777 w 6096000"/>
              <a:gd name="connsiteY1134" fmla="*/ 336125 h 6857997"/>
              <a:gd name="connsiteX1135" fmla="*/ 4712224 w 6096000"/>
              <a:gd name="connsiteY1135" fmla="*/ 336125 h 6857997"/>
              <a:gd name="connsiteX1136" fmla="*/ 4712692 w 6096000"/>
              <a:gd name="connsiteY1136" fmla="*/ 336125 h 6857997"/>
              <a:gd name="connsiteX1137" fmla="*/ 4713161 w 6096000"/>
              <a:gd name="connsiteY1137" fmla="*/ 336125 h 6857997"/>
              <a:gd name="connsiteX1138" fmla="*/ 4713651 w 6096000"/>
              <a:gd name="connsiteY1138" fmla="*/ 336125 h 6857997"/>
              <a:gd name="connsiteX1139" fmla="*/ 4714119 w 6096000"/>
              <a:gd name="connsiteY1139" fmla="*/ 335656 h 6857997"/>
              <a:gd name="connsiteX1140" fmla="*/ 4714588 w 6096000"/>
              <a:gd name="connsiteY1140" fmla="*/ 335656 h 6857997"/>
              <a:gd name="connsiteX1141" fmla="*/ 4715056 w 6096000"/>
              <a:gd name="connsiteY1141" fmla="*/ 335656 h 6857997"/>
              <a:gd name="connsiteX1142" fmla="*/ 4715525 w 6096000"/>
              <a:gd name="connsiteY1142" fmla="*/ 335656 h 6857997"/>
              <a:gd name="connsiteX1143" fmla="*/ 4715993 w 6096000"/>
              <a:gd name="connsiteY1143" fmla="*/ 335656 h 6857997"/>
              <a:gd name="connsiteX1144" fmla="*/ 4716462 w 6096000"/>
              <a:gd name="connsiteY1144" fmla="*/ 335188 h 6857997"/>
              <a:gd name="connsiteX1145" fmla="*/ 5357861 w 6096000"/>
              <a:gd name="connsiteY1145" fmla="*/ 332616 h 6857997"/>
              <a:gd name="connsiteX1146" fmla="*/ 5365530 w 6096000"/>
              <a:gd name="connsiteY1146" fmla="*/ 333605 h 6857997"/>
              <a:gd name="connsiteX1147" fmla="*/ 5370806 w 6096000"/>
              <a:gd name="connsiteY1147" fmla="*/ 336942 h 6857997"/>
              <a:gd name="connsiteX1148" fmla="*/ 5373692 w 6096000"/>
              <a:gd name="connsiteY1148" fmla="*/ 342215 h 6857997"/>
              <a:gd name="connsiteX1149" fmla="*/ 5374641 w 6096000"/>
              <a:gd name="connsiteY1149" fmla="*/ 350331 h 6857997"/>
              <a:gd name="connsiteX1150" fmla="*/ 5374641 w 6096000"/>
              <a:gd name="connsiteY1150" fmla="*/ 355605 h 6857997"/>
              <a:gd name="connsiteX1151" fmla="*/ 5374641 w 6096000"/>
              <a:gd name="connsiteY1151" fmla="*/ 360837 h 6857997"/>
              <a:gd name="connsiteX1152" fmla="*/ 5374641 w 6096000"/>
              <a:gd name="connsiteY1152" fmla="*/ 366110 h 6857997"/>
              <a:gd name="connsiteX1153" fmla="*/ 5374641 w 6096000"/>
              <a:gd name="connsiteY1153" fmla="*/ 371383 h 6857997"/>
              <a:gd name="connsiteX1154" fmla="*/ 5373692 w 6096000"/>
              <a:gd name="connsiteY1154" fmla="*/ 379499 h 6857997"/>
              <a:gd name="connsiteX1155" fmla="*/ 5370806 w 6096000"/>
              <a:gd name="connsiteY1155" fmla="*/ 385226 h 6857997"/>
              <a:gd name="connsiteX1156" fmla="*/ 5365530 w 6096000"/>
              <a:gd name="connsiteY1156" fmla="*/ 388604 h 6857997"/>
              <a:gd name="connsiteX1157" fmla="*/ 5357861 w 6096000"/>
              <a:gd name="connsiteY1157" fmla="*/ 390005 h 6857997"/>
              <a:gd name="connsiteX1158" fmla="*/ 5350729 w 6096000"/>
              <a:gd name="connsiteY1158" fmla="*/ 388604 h 6857997"/>
              <a:gd name="connsiteX1159" fmla="*/ 5345452 w 6096000"/>
              <a:gd name="connsiteY1159" fmla="*/ 385226 h 6857997"/>
              <a:gd name="connsiteX1160" fmla="*/ 5342566 w 6096000"/>
              <a:gd name="connsiteY1160" fmla="*/ 379499 h 6857997"/>
              <a:gd name="connsiteX1161" fmla="*/ 5341124 w 6096000"/>
              <a:gd name="connsiteY1161" fmla="*/ 371383 h 6857997"/>
              <a:gd name="connsiteX1162" fmla="*/ 5341124 w 6096000"/>
              <a:gd name="connsiteY1162" fmla="*/ 366110 h 6857997"/>
              <a:gd name="connsiteX1163" fmla="*/ 5341124 w 6096000"/>
              <a:gd name="connsiteY1163" fmla="*/ 360837 h 6857997"/>
              <a:gd name="connsiteX1164" fmla="*/ 5341124 w 6096000"/>
              <a:gd name="connsiteY1164" fmla="*/ 355605 h 6857997"/>
              <a:gd name="connsiteX1165" fmla="*/ 5341124 w 6096000"/>
              <a:gd name="connsiteY1165" fmla="*/ 350331 h 6857997"/>
              <a:gd name="connsiteX1166" fmla="*/ 5342072 w 6096000"/>
              <a:gd name="connsiteY1166" fmla="*/ 342215 h 6857997"/>
              <a:gd name="connsiteX1167" fmla="*/ 5345452 w 6096000"/>
              <a:gd name="connsiteY1167" fmla="*/ 336942 h 6857997"/>
              <a:gd name="connsiteX1168" fmla="*/ 5350729 w 6096000"/>
              <a:gd name="connsiteY1168" fmla="*/ 333605 h 6857997"/>
              <a:gd name="connsiteX1169" fmla="*/ 5357861 w 6096000"/>
              <a:gd name="connsiteY1169" fmla="*/ 332616 h 6857997"/>
              <a:gd name="connsiteX1170" fmla="*/ 5257793 w 6096000"/>
              <a:gd name="connsiteY1170" fmla="*/ 332607 h 6857997"/>
              <a:gd name="connsiteX1171" fmla="*/ 5261619 w 6096000"/>
              <a:gd name="connsiteY1171" fmla="*/ 332607 h 6857997"/>
              <a:gd name="connsiteX1172" fmla="*/ 5265940 w 6096000"/>
              <a:gd name="connsiteY1172" fmla="*/ 332607 h 6857997"/>
              <a:gd name="connsiteX1173" fmla="*/ 5269766 w 6096000"/>
              <a:gd name="connsiteY1173" fmla="*/ 332607 h 6857997"/>
              <a:gd name="connsiteX1174" fmla="*/ 5274045 w 6096000"/>
              <a:gd name="connsiteY1174" fmla="*/ 332607 h 6857997"/>
              <a:gd name="connsiteX1175" fmla="*/ 5279806 w 6096000"/>
              <a:gd name="connsiteY1175" fmla="*/ 333100 h 6857997"/>
              <a:gd name="connsiteX1176" fmla="*/ 5283632 w 6096000"/>
              <a:gd name="connsiteY1176" fmla="*/ 335488 h 6857997"/>
              <a:gd name="connsiteX1177" fmla="*/ 5286019 w 6096000"/>
              <a:gd name="connsiteY1177" fmla="*/ 338862 h 6857997"/>
              <a:gd name="connsiteX1178" fmla="*/ 5286965 w 6096000"/>
              <a:gd name="connsiteY1178" fmla="*/ 343637 h 6857997"/>
              <a:gd name="connsiteX1179" fmla="*/ 5286019 w 6096000"/>
              <a:gd name="connsiteY1179" fmla="*/ 348864 h 6857997"/>
              <a:gd name="connsiteX1180" fmla="*/ 5283632 w 6096000"/>
              <a:gd name="connsiteY1180" fmla="*/ 352239 h 6857997"/>
              <a:gd name="connsiteX1181" fmla="*/ 5279806 w 6096000"/>
              <a:gd name="connsiteY1181" fmla="*/ 354132 h 6857997"/>
              <a:gd name="connsiteX1182" fmla="*/ 5274045 w 6096000"/>
              <a:gd name="connsiteY1182" fmla="*/ 355078 h 6857997"/>
              <a:gd name="connsiteX1183" fmla="*/ 5269766 w 6096000"/>
              <a:gd name="connsiteY1183" fmla="*/ 355078 h 6857997"/>
              <a:gd name="connsiteX1184" fmla="*/ 5265940 w 6096000"/>
              <a:gd name="connsiteY1184" fmla="*/ 355078 h 6857997"/>
              <a:gd name="connsiteX1185" fmla="*/ 5261619 w 6096000"/>
              <a:gd name="connsiteY1185" fmla="*/ 355078 h 6857997"/>
              <a:gd name="connsiteX1186" fmla="*/ 5257793 w 6096000"/>
              <a:gd name="connsiteY1186" fmla="*/ 355078 h 6857997"/>
              <a:gd name="connsiteX1187" fmla="*/ 5257793 w 6096000"/>
              <a:gd name="connsiteY1187" fmla="*/ 349358 h 6857997"/>
              <a:gd name="connsiteX1188" fmla="*/ 5257793 w 6096000"/>
              <a:gd name="connsiteY1188" fmla="*/ 343637 h 6857997"/>
              <a:gd name="connsiteX1189" fmla="*/ 5257793 w 6096000"/>
              <a:gd name="connsiteY1189" fmla="*/ 338369 h 6857997"/>
              <a:gd name="connsiteX1190" fmla="*/ 4776262 w 6096000"/>
              <a:gd name="connsiteY1190" fmla="*/ 331887 h 6857997"/>
              <a:gd name="connsiteX1191" fmla="*/ 4778136 w 6096000"/>
              <a:gd name="connsiteY1191" fmla="*/ 338957 h 6857997"/>
              <a:gd name="connsiteX1192" fmla="*/ 4780010 w 6096000"/>
              <a:gd name="connsiteY1192" fmla="*/ 346496 h 6857997"/>
              <a:gd name="connsiteX1193" fmla="*/ 4781905 w 6096000"/>
              <a:gd name="connsiteY1193" fmla="*/ 353545 h 6857997"/>
              <a:gd name="connsiteX1194" fmla="*/ 4783779 w 6096000"/>
              <a:gd name="connsiteY1194" fmla="*/ 361062 h 6857997"/>
              <a:gd name="connsiteX1195" fmla="*/ 4785674 w 6096000"/>
              <a:gd name="connsiteY1195" fmla="*/ 368111 h 6857997"/>
              <a:gd name="connsiteX1196" fmla="*/ 4787548 w 6096000"/>
              <a:gd name="connsiteY1196" fmla="*/ 375650 h 6857997"/>
              <a:gd name="connsiteX1197" fmla="*/ 4789423 w 6096000"/>
              <a:gd name="connsiteY1197" fmla="*/ 382720 h 6857997"/>
              <a:gd name="connsiteX1198" fmla="*/ 4791318 w 6096000"/>
              <a:gd name="connsiteY1198" fmla="*/ 390237 h 6857997"/>
              <a:gd name="connsiteX1199" fmla="*/ 4787548 w 6096000"/>
              <a:gd name="connsiteY1199" fmla="*/ 391195 h 6857997"/>
              <a:gd name="connsiteX1200" fmla="*/ 4784248 w 6096000"/>
              <a:gd name="connsiteY1200" fmla="*/ 392132 h 6857997"/>
              <a:gd name="connsiteX1201" fmla="*/ 4780947 w 6096000"/>
              <a:gd name="connsiteY1201" fmla="*/ 392601 h 6857997"/>
              <a:gd name="connsiteX1202" fmla="*/ 4777667 w 6096000"/>
              <a:gd name="connsiteY1202" fmla="*/ 393538 h 6857997"/>
              <a:gd name="connsiteX1203" fmla="*/ 4774366 w 6096000"/>
              <a:gd name="connsiteY1203" fmla="*/ 394475 h 6857997"/>
              <a:gd name="connsiteX1204" fmla="*/ 4771065 w 6096000"/>
              <a:gd name="connsiteY1204" fmla="*/ 395433 h 6857997"/>
              <a:gd name="connsiteX1205" fmla="*/ 4767764 w 6096000"/>
              <a:gd name="connsiteY1205" fmla="*/ 395880 h 6857997"/>
              <a:gd name="connsiteX1206" fmla="*/ 4764485 w 6096000"/>
              <a:gd name="connsiteY1206" fmla="*/ 396839 h 6857997"/>
              <a:gd name="connsiteX1207" fmla="*/ 4763995 w 6096000"/>
              <a:gd name="connsiteY1207" fmla="*/ 395880 h 6857997"/>
              <a:gd name="connsiteX1208" fmla="*/ 4763548 w 6096000"/>
              <a:gd name="connsiteY1208" fmla="*/ 394965 h 6857997"/>
              <a:gd name="connsiteX1209" fmla="*/ 4762611 w 6096000"/>
              <a:gd name="connsiteY1209" fmla="*/ 394475 h 6857997"/>
              <a:gd name="connsiteX1210" fmla="*/ 4762121 w 6096000"/>
              <a:gd name="connsiteY1210" fmla="*/ 393538 h 6857997"/>
              <a:gd name="connsiteX1211" fmla="*/ 4761184 w 6096000"/>
              <a:gd name="connsiteY1211" fmla="*/ 392601 h 6857997"/>
              <a:gd name="connsiteX1212" fmla="*/ 4760715 w 6096000"/>
              <a:gd name="connsiteY1212" fmla="*/ 392132 h 6857997"/>
              <a:gd name="connsiteX1213" fmla="*/ 4759778 w 6096000"/>
              <a:gd name="connsiteY1213" fmla="*/ 391664 h 6857997"/>
              <a:gd name="connsiteX1214" fmla="*/ 4758841 w 6096000"/>
              <a:gd name="connsiteY1214" fmla="*/ 391195 h 6857997"/>
              <a:gd name="connsiteX1215" fmla="*/ 4761184 w 6096000"/>
              <a:gd name="connsiteY1215" fmla="*/ 383657 h 6857997"/>
              <a:gd name="connsiteX1216" fmla="*/ 4763079 w 6096000"/>
              <a:gd name="connsiteY1216" fmla="*/ 376118 h 6857997"/>
              <a:gd name="connsiteX1217" fmla="*/ 4765422 w 6096000"/>
              <a:gd name="connsiteY1217" fmla="*/ 369069 h 6857997"/>
              <a:gd name="connsiteX1218" fmla="*/ 4767764 w 6096000"/>
              <a:gd name="connsiteY1218" fmla="*/ 361530 h 6857997"/>
              <a:gd name="connsiteX1219" fmla="*/ 4769660 w 6096000"/>
              <a:gd name="connsiteY1219" fmla="*/ 354013 h 6857997"/>
              <a:gd name="connsiteX1220" fmla="*/ 4772024 w 6096000"/>
              <a:gd name="connsiteY1220" fmla="*/ 346496 h 6857997"/>
              <a:gd name="connsiteX1221" fmla="*/ 4773898 w 6096000"/>
              <a:gd name="connsiteY1221" fmla="*/ 338957 h 6857997"/>
              <a:gd name="connsiteX1222" fmla="*/ 4776262 w 6096000"/>
              <a:gd name="connsiteY1222" fmla="*/ 331887 h 6857997"/>
              <a:gd name="connsiteX1223" fmla="*/ 4778604 w 6096000"/>
              <a:gd name="connsiteY1223" fmla="*/ 328586 h 6857997"/>
              <a:gd name="connsiteX1224" fmla="*/ 4782842 w 6096000"/>
              <a:gd name="connsiteY1224" fmla="*/ 330013 h 6857997"/>
              <a:gd name="connsiteX1225" fmla="*/ 4787080 w 6096000"/>
              <a:gd name="connsiteY1225" fmla="*/ 331887 h 6857997"/>
              <a:gd name="connsiteX1226" fmla="*/ 4790849 w 6096000"/>
              <a:gd name="connsiteY1226" fmla="*/ 333782 h 6857997"/>
              <a:gd name="connsiteX1227" fmla="*/ 4795087 w 6096000"/>
              <a:gd name="connsiteY1227" fmla="*/ 335656 h 6857997"/>
              <a:gd name="connsiteX1228" fmla="*/ 4799304 w 6096000"/>
              <a:gd name="connsiteY1228" fmla="*/ 337552 h 6857997"/>
              <a:gd name="connsiteX1229" fmla="*/ 4803073 w 6096000"/>
              <a:gd name="connsiteY1229" fmla="*/ 339426 h 6857997"/>
              <a:gd name="connsiteX1230" fmla="*/ 4807311 w 6096000"/>
              <a:gd name="connsiteY1230" fmla="*/ 341300 h 6857997"/>
              <a:gd name="connsiteX1231" fmla="*/ 4811081 w 6096000"/>
              <a:gd name="connsiteY1231" fmla="*/ 342726 h 6857997"/>
              <a:gd name="connsiteX1232" fmla="*/ 4809185 w 6096000"/>
              <a:gd name="connsiteY1232" fmla="*/ 348370 h 6857997"/>
              <a:gd name="connsiteX1233" fmla="*/ 4806843 w 6096000"/>
              <a:gd name="connsiteY1233" fmla="*/ 353545 h 6857997"/>
              <a:gd name="connsiteX1234" fmla="*/ 4804500 w 6096000"/>
              <a:gd name="connsiteY1234" fmla="*/ 359209 h 6857997"/>
              <a:gd name="connsiteX1235" fmla="*/ 4802605 w 6096000"/>
              <a:gd name="connsiteY1235" fmla="*/ 364342 h 6857997"/>
              <a:gd name="connsiteX1236" fmla="*/ 4800262 w 6096000"/>
              <a:gd name="connsiteY1236" fmla="*/ 370006 h 6857997"/>
              <a:gd name="connsiteX1237" fmla="*/ 4797898 w 6096000"/>
              <a:gd name="connsiteY1237" fmla="*/ 375181 h 6857997"/>
              <a:gd name="connsiteX1238" fmla="*/ 4795556 w 6096000"/>
              <a:gd name="connsiteY1238" fmla="*/ 380824 h 6857997"/>
              <a:gd name="connsiteX1239" fmla="*/ 4793660 w 6096000"/>
              <a:gd name="connsiteY1239" fmla="*/ 385999 h 6857997"/>
              <a:gd name="connsiteX1240" fmla="*/ 4791786 w 6096000"/>
              <a:gd name="connsiteY1240" fmla="*/ 378950 h 6857997"/>
              <a:gd name="connsiteX1241" fmla="*/ 4789891 w 6096000"/>
              <a:gd name="connsiteY1241" fmla="*/ 371880 h 6857997"/>
              <a:gd name="connsiteX1242" fmla="*/ 4788017 w 6096000"/>
              <a:gd name="connsiteY1242" fmla="*/ 364342 h 6857997"/>
              <a:gd name="connsiteX1243" fmla="*/ 4786143 w 6096000"/>
              <a:gd name="connsiteY1243" fmla="*/ 357314 h 6857997"/>
              <a:gd name="connsiteX1244" fmla="*/ 4784248 w 6096000"/>
              <a:gd name="connsiteY1244" fmla="*/ 350265 h 6857997"/>
              <a:gd name="connsiteX1245" fmla="*/ 4782374 w 6096000"/>
              <a:gd name="connsiteY1245" fmla="*/ 342726 h 6857997"/>
              <a:gd name="connsiteX1246" fmla="*/ 4780478 w 6096000"/>
              <a:gd name="connsiteY1246" fmla="*/ 335656 h 6857997"/>
              <a:gd name="connsiteX1247" fmla="*/ 4778604 w 6096000"/>
              <a:gd name="connsiteY1247" fmla="*/ 328586 h 6857997"/>
              <a:gd name="connsiteX1248" fmla="*/ 4702342 w 6096000"/>
              <a:gd name="connsiteY1248" fmla="*/ 328118 h 6857997"/>
              <a:gd name="connsiteX1249" fmla="*/ 4702811 w 6096000"/>
              <a:gd name="connsiteY1249" fmla="*/ 329076 h 6857997"/>
              <a:gd name="connsiteX1250" fmla="*/ 4703280 w 6096000"/>
              <a:gd name="connsiteY1250" fmla="*/ 330013 h 6857997"/>
              <a:gd name="connsiteX1251" fmla="*/ 4703748 w 6096000"/>
              <a:gd name="connsiteY1251" fmla="*/ 330950 h 6857997"/>
              <a:gd name="connsiteX1252" fmla="*/ 4704238 w 6096000"/>
              <a:gd name="connsiteY1252" fmla="*/ 331418 h 6857997"/>
              <a:gd name="connsiteX1253" fmla="*/ 4704706 w 6096000"/>
              <a:gd name="connsiteY1253" fmla="*/ 332355 h 6857997"/>
              <a:gd name="connsiteX1254" fmla="*/ 4705175 w 6096000"/>
              <a:gd name="connsiteY1254" fmla="*/ 332845 h 6857997"/>
              <a:gd name="connsiteX1255" fmla="*/ 4706112 w 6096000"/>
              <a:gd name="connsiteY1255" fmla="*/ 333782 h 6857997"/>
              <a:gd name="connsiteX1256" fmla="*/ 4706580 w 6096000"/>
              <a:gd name="connsiteY1256" fmla="*/ 334251 h 6857997"/>
              <a:gd name="connsiteX1257" fmla="*/ 4702811 w 6096000"/>
              <a:gd name="connsiteY1257" fmla="*/ 343195 h 6857997"/>
              <a:gd name="connsiteX1258" fmla="*/ 4698594 w 6096000"/>
              <a:gd name="connsiteY1258" fmla="*/ 351671 h 6857997"/>
              <a:gd name="connsiteX1259" fmla="*/ 4694335 w 6096000"/>
              <a:gd name="connsiteY1259" fmla="*/ 360593 h 6857997"/>
              <a:gd name="connsiteX1260" fmla="*/ 4690566 w 6096000"/>
              <a:gd name="connsiteY1260" fmla="*/ 369538 h 6857997"/>
              <a:gd name="connsiteX1261" fmla="*/ 4686349 w 6096000"/>
              <a:gd name="connsiteY1261" fmla="*/ 378482 h 6857997"/>
              <a:gd name="connsiteX1262" fmla="*/ 4682580 w 6096000"/>
              <a:gd name="connsiteY1262" fmla="*/ 387426 h 6857997"/>
              <a:gd name="connsiteX1263" fmla="*/ 4678342 w 6096000"/>
              <a:gd name="connsiteY1263" fmla="*/ 396349 h 6857997"/>
              <a:gd name="connsiteX1264" fmla="*/ 4674104 w 6096000"/>
              <a:gd name="connsiteY1264" fmla="*/ 404846 h 6857997"/>
              <a:gd name="connsiteX1265" fmla="*/ 4668929 w 6096000"/>
              <a:gd name="connsiteY1265" fmla="*/ 396839 h 6857997"/>
              <a:gd name="connsiteX1266" fmla="*/ 4663285 w 6096000"/>
              <a:gd name="connsiteY1266" fmla="*/ 388832 h 6857997"/>
              <a:gd name="connsiteX1267" fmla="*/ 4658089 w 6096000"/>
              <a:gd name="connsiteY1267" fmla="*/ 380824 h 6857997"/>
              <a:gd name="connsiteX1268" fmla="*/ 4652446 w 6096000"/>
              <a:gd name="connsiteY1268" fmla="*/ 372370 h 6857997"/>
              <a:gd name="connsiteX1269" fmla="*/ 4647271 w 6096000"/>
              <a:gd name="connsiteY1269" fmla="*/ 364342 h 6857997"/>
              <a:gd name="connsiteX1270" fmla="*/ 4642096 w 6096000"/>
              <a:gd name="connsiteY1270" fmla="*/ 356377 h 6857997"/>
              <a:gd name="connsiteX1271" fmla="*/ 4636452 w 6096000"/>
              <a:gd name="connsiteY1271" fmla="*/ 347901 h 6857997"/>
              <a:gd name="connsiteX1272" fmla="*/ 4631277 w 6096000"/>
              <a:gd name="connsiteY1272" fmla="*/ 339894 h 6857997"/>
              <a:gd name="connsiteX1273" fmla="*/ 4640222 w 6096000"/>
              <a:gd name="connsiteY1273" fmla="*/ 338489 h 6857997"/>
              <a:gd name="connsiteX1274" fmla="*/ 4649145 w 6096000"/>
              <a:gd name="connsiteY1274" fmla="*/ 337083 h 6857997"/>
              <a:gd name="connsiteX1275" fmla="*/ 4658089 w 6096000"/>
              <a:gd name="connsiteY1275" fmla="*/ 335656 h 6857997"/>
              <a:gd name="connsiteX1276" fmla="*/ 4667055 w 6096000"/>
              <a:gd name="connsiteY1276" fmla="*/ 334251 h 6857997"/>
              <a:gd name="connsiteX1277" fmla="*/ 4675509 w 6096000"/>
              <a:gd name="connsiteY1277" fmla="*/ 332845 h 6857997"/>
              <a:gd name="connsiteX1278" fmla="*/ 4684454 w 6096000"/>
              <a:gd name="connsiteY1278" fmla="*/ 331418 h 6857997"/>
              <a:gd name="connsiteX1279" fmla="*/ 4693398 w 6096000"/>
              <a:gd name="connsiteY1279" fmla="*/ 329544 h 6857997"/>
              <a:gd name="connsiteX1280" fmla="*/ 4702342 w 6096000"/>
              <a:gd name="connsiteY1280" fmla="*/ 328118 h 6857997"/>
              <a:gd name="connsiteX1281" fmla="*/ 4723532 w 6096000"/>
              <a:gd name="connsiteY1281" fmla="*/ 326712 h 6857997"/>
              <a:gd name="connsiteX1282" fmla="*/ 4730113 w 6096000"/>
              <a:gd name="connsiteY1282" fmla="*/ 326712 h 6857997"/>
              <a:gd name="connsiteX1283" fmla="*/ 4736246 w 6096000"/>
              <a:gd name="connsiteY1283" fmla="*/ 326712 h 6857997"/>
              <a:gd name="connsiteX1284" fmla="*/ 4742358 w 6096000"/>
              <a:gd name="connsiteY1284" fmla="*/ 326712 h 6857997"/>
              <a:gd name="connsiteX1285" fmla="*/ 4748938 w 6096000"/>
              <a:gd name="connsiteY1285" fmla="*/ 326712 h 6857997"/>
              <a:gd name="connsiteX1286" fmla="*/ 4755072 w 6096000"/>
              <a:gd name="connsiteY1286" fmla="*/ 327202 h 6857997"/>
              <a:gd name="connsiteX1287" fmla="*/ 4761652 w 6096000"/>
              <a:gd name="connsiteY1287" fmla="*/ 327202 h 6857997"/>
              <a:gd name="connsiteX1288" fmla="*/ 4767764 w 6096000"/>
              <a:gd name="connsiteY1288" fmla="*/ 327202 h 6857997"/>
              <a:gd name="connsiteX1289" fmla="*/ 4774366 w 6096000"/>
              <a:gd name="connsiteY1289" fmla="*/ 327202 h 6857997"/>
              <a:gd name="connsiteX1290" fmla="*/ 4772024 w 6096000"/>
              <a:gd name="connsiteY1290" fmla="*/ 335188 h 6857997"/>
              <a:gd name="connsiteX1291" fmla="*/ 4769660 w 6096000"/>
              <a:gd name="connsiteY1291" fmla="*/ 342726 h 6857997"/>
              <a:gd name="connsiteX1292" fmla="*/ 4767296 w 6096000"/>
              <a:gd name="connsiteY1292" fmla="*/ 350712 h 6857997"/>
              <a:gd name="connsiteX1293" fmla="*/ 4764953 w 6096000"/>
              <a:gd name="connsiteY1293" fmla="*/ 358719 h 6857997"/>
              <a:gd name="connsiteX1294" fmla="*/ 4762611 w 6096000"/>
              <a:gd name="connsiteY1294" fmla="*/ 366705 h 6857997"/>
              <a:gd name="connsiteX1295" fmla="*/ 4760247 w 6096000"/>
              <a:gd name="connsiteY1295" fmla="*/ 374244 h 6857997"/>
              <a:gd name="connsiteX1296" fmla="*/ 4757883 w 6096000"/>
              <a:gd name="connsiteY1296" fmla="*/ 382251 h 6857997"/>
              <a:gd name="connsiteX1297" fmla="*/ 4755540 w 6096000"/>
              <a:gd name="connsiteY1297" fmla="*/ 390237 h 6857997"/>
              <a:gd name="connsiteX1298" fmla="*/ 4755072 w 6096000"/>
              <a:gd name="connsiteY1298" fmla="*/ 390237 h 6857997"/>
              <a:gd name="connsiteX1299" fmla="*/ 4754582 w 6096000"/>
              <a:gd name="connsiteY1299" fmla="*/ 390237 h 6857997"/>
              <a:gd name="connsiteX1300" fmla="*/ 4754114 w 6096000"/>
              <a:gd name="connsiteY1300" fmla="*/ 390237 h 6857997"/>
              <a:gd name="connsiteX1301" fmla="*/ 4753666 w 6096000"/>
              <a:gd name="connsiteY1301" fmla="*/ 390237 h 6857997"/>
              <a:gd name="connsiteX1302" fmla="*/ 4753198 w 6096000"/>
              <a:gd name="connsiteY1302" fmla="*/ 390237 h 6857997"/>
              <a:gd name="connsiteX1303" fmla="*/ 4752708 w 6096000"/>
              <a:gd name="connsiteY1303" fmla="*/ 390237 h 6857997"/>
              <a:gd name="connsiteX1304" fmla="*/ 4752239 w 6096000"/>
              <a:gd name="connsiteY1304" fmla="*/ 390237 h 6857997"/>
              <a:gd name="connsiteX1305" fmla="*/ 4751771 w 6096000"/>
              <a:gd name="connsiteY1305" fmla="*/ 390237 h 6857997"/>
              <a:gd name="connsiteX1306" fmla="*/ 4751302 w 6096000"/>
              <a:gd name="connsiteY1306" fmla="*/ 390237 h 6857997"/>
              <a:gd name="connsiteX1307" fmla="*/ 4750834 w 6096000"/>
              <a:gd name="connsiteY1307" fmla="*/ 390706 h 6857997"/>
              <a:gd name="connsiteX1308" fmla="*/ 4750365 w 6096000"/>
              <a:gd name="connsiteY1308" fmla="*/ 390706 h 6857997"/>
              <a:gd name="connsiteX1309" fmla="*/ 4746596 w 6096000"/>
              <a:gd name="connsiteY1309" fmla="*/ 383657 h 6857997"/>
              <a:gd name="connsiteX1310" fmla="*/ 4742826 w 6096000"/>
              <a:gd name="connsiteY1310" fmla="*/ 376587 h 6857997"/>
              <a:gd name="connsiteX1311" fmla="*/ 4739057 w 6096000"/>
              <a:gd name="connsiteY1311" fmla="*/ 369538 h 6857997"/>
              <a:gd name="connsiteX1312" fmla="*/ 4734819 w 6096000"/>
              <a:gd name="connsiteY1312" fmla="*/ 361999 h 6857997"/>
              <a:gd name="connsiteX1313" fmla="*/ 4731071 w 6096000"/>
              <a:gd name="connsiteY1313" fmla="*/ 354950 h 6857997"/>
              <a:gd name="connsiteX1314" fmla="*/ 4727302 w 6096000"/>
              <a:gd name="connsiteY1314" fmla="*/ 347901 h 6857997"/>
              <a:gd name="connsiteX1315" fmla="*/ 4723532 w 6096000"/>
              <a:gd name="connsiteY1315" fmla="*/ 340831 h 6857997"/>
              <a:gd name="connsiteX1316" fmla="*/ 4719294 w 6096000"/>
              <a:gd name="connsiteY1316" fmla="*/ 333782 h 6857997"/>
              <a:gd name="connsiteX1317" fmla="*/ 4720231 w 6096000"/>
              <a:gd name="connsiteY1317" fmla="*/ 332845 h 6857997"/>
              <a:gd name="connsiteX1318" fmla="*/ 4721190 w 6096000"/>
              <a:gd name="connsiteY1318" fmla="*/ 332355 h 6857997"/>
              <a:gd name="connsiteX1319" fmla="*/ 4721658 w 6096000"/>
              <a:gd name="connsiteY1319" fmla="*/ 331418 h 6857997"/>
              <a:gd name="connsiteX1320" fmla="*/ 4722105 w 6096000"/>
              <a:gd name="connsiteY1320" fmla="*/ 330481 h 6857997"/>
              <a:gd name="connsiteX1321" fmla="*/ 4722574 w 6096000"/>
              <a:gd name="connsiteY1321" fmla="*/ 329544 h 6857997"/>
              <a:gd name="connsiteX1322" fmla="*/ 4723064 w 6096000"/>
              <a:gd name="connsiteY1322" fmla="*/ 328586 h 6857997"/>
              <a:gd name="connsiteX1323" fmla="*/ 4723532 w 6096000"/>
              <a:gd name="connsiteY1323" fmla="*/ 327670 h 6857997"/>
              <a:gd name="connsiteX1324" fmla="*/ 4723532 w 6096000"/>
              <a:gd name="connsiteY1324" fmla="*/ 326712 h 6857997"/>
              <a:gd name="connsiteX1325" fmla="*/ 5399443 w 6096000"/>
              <a:gd name="connsiteY1325" fmla="*/ 325367 h 6857997"/>
              <a:gd name="connsiteX1326" fmla="*/ 5399443 w 6096000"/>
              <a:gd name="connsiteY1326" fmla="*/ 343055 h 6857997"/>
              <a:gd name="connsiteX1327" fmla="*/ 5399443 w 6096000"/>
              <a:gd name="connsiteY1327" fmla="*/ 361154 h 6857997"/>
              <a:gd name="connsiteX1328" fmla="*/ 5399443 w 6096000"/>
              <a:gd name="connsiteY1328" fmla="*/ 379335 h 6857997"/>
              <a:gd name="connsiteX1329" fmla="*/ 5399443 w 6096000"/>
              <a:gd name="connsiteY1329" fmla="*/ 397022 h 6857997"/>
              <a:gd name="connsiteX1330" fmla="*/ 5401831 w 6096000"/>
              <a:gd name="connsiteY1330" fmla="*/ 397022 h 6857997"/>
              <a:gd name="connsiteX1331" fmla="*/ 5404259 w 6096000"/>
              <a:gd name="connsiteY1331" fmla="*/ 397022 h 6857997"/>
              <a:gd name="connsiteX1332" fmla="*/ 5406647 w 6096000"/>
              <a:gd name="connsiteY1332" fmla="*/ 397022 h 6857997"/>
              <a:gd name="connsiteX1333" fmla="*/ 5409034 w 6096000"/>
              <a:gd name="connsiteY1333" fmla="*/ 397022 h 6857997"/>
              <a:gd name="connsiteX1334" fmla="*/ 5409034 w 6096000"/>
              <a:gd name="connsiteY1334" fmla="*/ 383613 h 6857997"/>
              <a:gd name="connsiteX1335" fmla="*/ 5409034 w 6096000"/>
              <a:gd name="connsiteY1335" fmla="*/ 369792 h 6857997"/>
              <a:gd name="connsiteX1336" fmla="*/ 5409034 w 6096000"/>
              <a:gd name="connsiteY1336" fmla="*/ 356423 h 6857997"/>
              <a:gd name="connsiteX1337" fmla="*/ 5409034 w 6096000"/>
              <a:gd name="connsiteY1337" fmla="*/ 343055 h 6857997"/>
              <a:gd name="connsiteX1338" fmla="*/ 5409487 w 6096000"/>
              <a:gd name="connsiteY1338" fmla="*/ 343055 h 6857997"/>
              <a:gd name="connsiteX1339" fmla="*/ 5418132 w 6096000"/>
              <a:gd name="connsiteY1339" fmla="*/ 356423 h 6857997"/>
              <a:gd name="connsiteX1340" fmla="*/ 5426694 w 6096000"/>
              <a:gd name="connsiteY1340" fmla="*/ 369792 h 6857997"/>
              <a:gd name="connsiteX1341" fmla="*/ 5435338 w 6096000"/>
              <a:gd name="connsiteY1341" fmla="*/ 383613 h 6857997"/>
              <a:gd name="connsiteX1342" fmla="*/ 5444436 w 6096000"/>
              <a:gd name="connsiteY1342" fmla="*/ 397022 h 6857997"/>
              <a:gd name="connsiteX1343" fmla="*/ 5446823 w 6096000"/>
              <a:gd name="connsiteY1343" fmla="*/ 397022 h 6857997"/>
              <a:gd name="connsiteX1344" fmla="*/ 5448717 w 6096000"/>
              <a:gd name="connsiteY1344" fmla="*/ 397022 h 6857997"/>
              <a:gd name="connsiteX1345" fmla="*/ 5451104 w 6096000"/>
              <a:gd name="connsiteY1345" fmla="*/ 397022 h 6857997"/>
              <a:gd name="connsiteX1346" fmla="*/ 5453492 w 6096000"/>
              <a:gd name="connsiteY1346" fmla="*/ 397022 h 6857997"/>
              <a:gd name="connsiteX1347" fmla="*/ 5453492 w 6096000"/>
              <a:gd name="connsiteY1347" fmla="*/ 379335 h 6857997"/>
              <a:gd name="connsiteX1348" fmla="*/ 5453492 w 6096000"/>
              <a:gd name="connsiteY1348" fmla="*/ 361154 h 6857997"/>
              <a:gd name="connsiteX1349" fmla="*/ 5453492 w 6096000"/>
              <a:gd name="connsiteY1349" fmla="*/ 343055 h 6857997"/>
              <a:gd name="connsiteX1350" fmla="*/ 5453492 w 6096000"/>
              <a:gd name="connsiteY1350" fmla="*/ 325367 h 6857997"/>
              <a:gd name="connsiteX1351" fmla="*/ 5451104 w 6096000"/>
              <a:gd name="connsiteY1351" fmla="*/ 325367 h 6857997"/>
              <a:gd name="connsiteX1352" fmla="*/ 5448717 w 6096000"/>
              <a:gd name="connsiteY1352" fmla="*/ 325367 h 6857997"/>
              <a:gd name="connsiteX1353" fmla="*/ 5446329 w 6096000"/>
              <a:gd name="connsiteY1353" fmla="*/ 325367 h 6857997"/>
              <a:gd name="connsiteX1354" fmla="*/ 5443942 w 6096000"/>
              <a:gd name="connsiteY1354" fmla="*/ 325367 h 6857997"/>
              <a:gd name="connsiteX1355" fmla="*/ 5443942 w 6096000"/>
              <a:gd name="connsiteY1355" fmla="*/ 338777 h 6857997"/>
              <a:gd name="connsiteX1356" fmla="*/ 5443942 w 6096000"/>
              <a:gd name="connsiteY1356" fmla="*/ 352146 h 6857997"/>
              <a:gd name="connsiteX1357" fmla="*/ 5443942 w 6096000"/>
              <a:gd name="connsiteY1357" fmla="*/ 365966 h 6857997"/>
              <a:gd name="connsiteX1358" fmla="*/ 5443942 w 6096000"/>
              <a:gd name="connsiteY1358" fmla="*/ 379335 h 6857997"/>
              <a:gd name="connsiteX1359" fmla="*/ 5443448 w 6096000"/>
              <a:gd name="connsiteY1359" fmla="*/ 379335 h 6857997"/>
              <a:gd name="connsiteX1360" fmla="*/ 5434844 w 6096000"/>
              <a:gd name="connsiteY1360" fmla="*/ 365966 h 6857997"/>
              <a:gd name="connsiteX1361" fmla="*/ 5426241 w 6096000"/>
              <a:gd name="connsiteY1361" fmla="*/ 352146 h 6857997"/>
              <a:gd name="connsiteX1362" fmla="*/ 5417144 w 6096000"/>
              <a:gd name="connsiteY1362" fmla="*/ 338777 h 6857997"/>
              <a:gd name="connsiteX1363" fmla="*/ 5408540 w 6096000"/>
              <a:gd name="connsiteY1363" fmla="*/ 325367 h 6857997"/>
              <a:gd name="connsiteX1364" fmla="*/ 5406153 w 6096000"/>
              <a:gd name="connsiteY1364" fmla="*/ 325367 h 6857997"/>
              <a:gd name="connsiteX1365" fmla="*/ 5404259 w 6096000"/>
              <a:gd name="connsiteY1365" fmla="*/ 325367 h 6857997"/>
              <a:gd name="connsiteX1366" fmla="*/ 5401831 w 6096000"/>
              <a:gd name="connsiteY1366" fmla="*/ 325367 h 6857997"/>
              <a:gd name="connsiteX1367" fmla="*/ 5063834 w 6096000"/>
              <a:gd name="connsiteY1367" fmla="*/ 325367 h 6857997"/>
              <a:gd name="connsiteX1368" fmla="*/ 5063834 w 6096000"/>
              <a:gd name="connsiteY1368" fmla="*/ 343055 h 6857997"/>
              <a:gd name="connsiteX1369" fmla="*/ 5063834 w 6096000"/>
              <a:gd name="connsiteY1369" fmla="*/ 361154 h 6857997"/>
              <a:gd name="connsiteX1370" fmla="*/ 5063834 w 6096000"/>
              <a:gd name="connsiteY1370" fmla="*/ 379335 h 6857997"/>
              <a:gd name="connsiteX1371" fmla="*/ 5063834 w 6096000"/>
              <a:gd name="connsiteY1371" fmla="*/ 397022 h 6857997"/>
              <a:gd name="connsiteX1372" fmla="*/ 5066219 w 6096000"/>
              <a:gd name="connsiteY1372" fmla="*/ 397022 h 6857997"/>
              <a:gd name="connsiteX1373" fmla="*/ 5068605 w 6096000"/>
              <a:gd name="connsiteY1373" fmla="*/ 397022 h 6857997"/>
              <a:gd name="connsiteX1374" fmla="*/ 5070990 w 6096000"/>
              <a:gd name="connsiteY1374" fmla="*/ 397022 h 6857997"/>
              <a:gd name="connsiteX1375" fmla="*/ 5073375 w 6096000"/>
              <a:gd name="connsiteY1375" fmla="*/ 397022 h 6857997"/>
              <a:gd name="connsiteX1376" fmla="*/ 5073375 w 6096000"/>
              <a:gd name="connsiteY1376" fmla="*/ 383613 h 6857997"/>
              <a:gd name="connsiteX1377" fmla="*/ 5073375 w 6096000"/>
              <a:gd name="connsiteY1377" fmla="*/ 369792 h 6857997"/>
              <a:gd name="connsiteX1378" fmla="*/ 5073375 w 6096000"/>
              <a:gd name="connsiteY1378" fmla="*/ 356423 h 6857997"/>
              <a:gd name="connsiteX1379" fmla="*/ 5073375 w 6096000"/>
              <a:gd name="connsiteY1379" fmla="*/ 343055 h 6857997"/>
              <a:gd name="connsiteX1380" fmla="*/ 5082464 w 6096000"/>
              <a:gd name="connsiteY1380" fmla="*/ 356423 h 6857997"/>
              <a:gd name="connsiteX1381" fmla="*/ 5091059 w 6096000"/>
              <a:gd name="connsiteY1381" fmla="*/ 369792 h 6857997"/>
              <a:gd name="connsiteX1382" fmla="*/ 5099654 w 6096000"/>
              <a:gd name="connsiteY1382" fmla="*/ 383613 h 6857997"/>
              <a:gd name="connsiteX1383" fmla="*/ 5108743 w 6096000"/>
              <a:gd name="connsiteY1383" fmla="*/ 397022 h 6857997"/>
              <a:gd name="connsiteX1384" fmla="*/ 5110634 w 6096000"/>
              <a:gd name="connsiteY1384" fmla="*/ 397022 h 6857997"/>
              <a:gd name="connsiteX1385" fmla="*/ 5113020 w 6096000"/>
              <a:gd name="connsiteY1385" fmla="*/ 397022 h 6857997"/>
              <a:gd name="connsiteX1386" fmla="*/ 5115405 w 6096000"/>
              <a:gd name="connsiteY1386" fmla="*/ 397022 h 6857997"/>
              <a:gd name="connsiteX1387" fmla="*/ 5117338 w 6096000"/>
              <a:gd name="connsiteY1387" fmla="*/ 397022 h 6857997"/>
              <a:gd name="connsiteX1388" fmla="*/ 5117338 w 6096000"/>
              <a:gd name="connsiteY1388" fmla="*/ 379335 h 6857997"/>
              <a:gd name="connsiteX1389" fmla="*/ 5117338 w 6096000"/>
              <a:gd name="connsiteY1389" fmla="*/ 361154 h 6857997"/>
              <a:gd name="connsiteX1390" fmla="*/ 5117338 w 6096000"/>
              <a:gd name="connsiteY1390" fmla="*/ 343055 h 6857997"/>
              <a:gd name="connsiteX1391" fmla="*/ 5117338 w 6096000"/>
              <a:gd name="connsiteY1391" fmla="*/ 325367 h 6857997"/>
              <a:gd name="connsiteX1392" fmla="*/ 5115405 w 6096000"/>
              <a:gd name="connsiteY1392" fmla="*/ 325367 h 6857997"/>
              <a:gd name="connsiteX1393" fmla="*/ 5113020 w 6096000"/>
              <a:gd name="connsiteY1393" fmla="*/ 325367 h 6857997"/>
              <a:gd name="connsiteX1394" fmla="*/ 5110634 w 6096000"/>
              <a:gd name="connsiteY1394" fmla="*/ 325367 h 6857997"/>
              <a:gd name="connsiteX1395" fmla="*/ 5108249 w 6096000"/>
              <a:gd name="connsiteY1395" fmla="*/ 325367 h 6857997"/>
              <a:gd name="connsiteX1396" fmla="*/ 5108249 w 6096000"/>
              <a:gd name="connsiteY1396" fmla="*/ 338777 h 6857997"/>
              <a:gd name="connsiteX1397" fmla="*/ 5108249 w 6096000"/>
              <a:gd name="connsiteY1397" fmla="*/ 352145 h 6857997"/>
              <a:gd name="connsiteX1398" fmla="*/ 5108249 w 6096000"/>
              <a:gd name="connsiteY1398" fmla="*/ 365966 h 6857997"/>
              <a:gd name="connsiteX1399" fmla="*/ 5108249 w 6096000"/>
              <a:gd name="connsiteY1399" fmla="*/ 379335 h 6857997"/>
              <a:gd name="connsiteX1400" fmla="*/ 5107797 w 6096000"/>
              <a:gd name="connsiteY1400" fmla="*/ 379335 h 6857997"/>
              <a:gd name="connsiteX1401" fmla="*/ 5099161 w 6096000"/>
              <a:gd name="connsiteY1401" fmla="*/ 365966 h 6857997"/>
              <a:gd name="connsiteX1402" fmla="*/ 5090072 w 6096000"/>
              <a:gd name="connsiteY1402" fmla="*/ 352145 h 6857997"/>
              <a:gd name="connsiteX1403" fmla="*/ 5081477 w 6096000"/>
              <a:gd name="connsiteY1403" fmla="*/ 338777 h 6857997"/>
              <a:gd name="connsiteX1404" fmla="*/ 5072882 w 6096000"/>
              <a:gd name="connsiteY1404" fmla="*/ 325367 h 6857997"/>
              <a:gd name="connsiteX1405" fmla="*/ 5070496 w 6096000"/>
              <a:gd name="connsiteY1405" fmla="*/ 325367 h 6857997"/>
              <a:gd name="connsiteX1406" fmla="*/ 5068111 w 6096000"/>
              <a:gd name="connsiteY1406" fmla="*/ 325367 h 6857997"/>
              <a:gd name="connsiteX1407" fmla="*/ 5066219 w 6096000"/>
              <a:gd name="connsiteY1407" fmla="*/ 325367 h 6857997"/>
              <a:gd name="connsiteX1408" fmla="*/ 5009744 w 6096000"/>
              <a:gd name="connsiteY1408" fmla="*/ 323553 h 6857997"/>
              <a:gd name="connsiteX1409" fmla="*/ 5009744 w 6096000"/>
              <a:gd name="connsiteY1409" fmla="*/ 341716 h 6857997"/>
              <a:gd name="connsiteX1410" fmla="*/ 5009744 w 6096000"/>
              <a:gd name="connsiteY1410" fmla="*/ 359427 h 6857997"/>
              <a:gd name="connsiteX1411" fmla="*/ 5009744 w 6096000"/>
              <a:gd name="connsiteY1411" fmla="*/ 377590 h 6857997"/>
              <a:gd name="connsiteX1412" fmla="*/ 5009744 w 6096000"/>
              <a:gd name="connsiteY1412" fmla="*/ 395571 h 6857997"/>
              <a:gd name="connsiteX1413" fmla="*/ 5009744 w 6096000"/>
              <a:gd name="connsiteY1413" fmla="*/ 395572 h 6857997"/>
              <a:gd name="connsiteX1414" fmla="*/ 5009744 w 6096000"/>
              <a:gd name="connsiteY1414" fmla="*/ 395753 h 6857997"/>
              <a:gd name="connsiteX1415" fmla="*/ 5019795 w 6096000"/>
              <a:gd name="connsiteY1415" fmla="*/ 395753 h 6857997"/>
              <a:gd name="connsiteX1416" fmla="*/ 5029846 w 6096000"/>
              <a:gd name="connsiteY1416" fmla="*/ 395753 h 6857997"/>
              <a:gd name="connsiteX1417" fmla="*/ 5039402 w 6096000"/>
              <a:gd name="connsiteY1417" fmla="*/ 395753 h 6857997"/>
              <a:gd name="connsiteX1418" fmla="*/ 5049453 w 6096000"/>
              <a:gd name="connsiteY1418" fmla="*/ 395753 h 6857997"/>
              <a:gd name="connsiteX1419" fmla="*/ 5049453 w 6096000"/>
              <a:gd name="connsiteY1419" fmla="*/ 395572 h 6857997"/>
              <a:gd name="connsiteX1420" fmla="*/ 5049453 w 6096000"/>
              <a:gd name="connsiteY1420" fmla="*/ 395571 h 6857997"/>
              <a:gd name="connsiteX1421" fmla="*/ 5049453 w 6096000"/>
              <a:gd name="connsiteY1421" fmla="*/ 393364 h 6857997"/>
              <a:gd name="connsiteX1422" fmla="*/ 5049453 w 6096000"/>
              <a:gd name="connsiteY1422" fmla="*/ 393201 h 6857997"/>
              <a:gd name="connsiteX1423" fmla="*/ 5049453 w 6096000"/>
              <a:gd name="connsiteY1423" fmla="*/ 393201 h 6857997"/>
              <a:gd name="connsiteX1424" fmla="*/ 5049453 w 6096000"/>
              <a:gd name="connsiteY1424" fmla="*/ 390975 h 6857997"/>
              <a:gd name="connsiteX1425" fmla="*/ 5049453 w 6096000"/>
              <a:gd name="connsiteY1425" fmla="*/ 390830 h 6857997"/>
              <a:gd name="connsiteX1426" fmla="*/ 5049453 w 6096000"/>
              <a:gd name="connsiteY1426" fmla="*/ 390830 h 6857997"/>
              <a:gd name="connsiteX1427" fmla="*/ 5049453 w 6096000"/>
              <a:gd name="connsiteY1427" fmla="*/ 388587 h 6857997"/>
              <a:gd name="connsiteX1428" fmla="*/ 5049453 w 6096000"/>
              <a:gd name="connsiteY1428" fmla="*/ 388459 h 6857997"/>
              <a:gd name="connsiteX1429" fmla="*/ 5049453 w 6096000"/>
              <a:gd name="connsiteY1429" fmla="*/ 388459 h 6857997"/>
              <a:gd name="connsiteX1430" fmla="*/ 5049453 w 6096000"/>
              <a:gd name="connsiteY1430" fmla="*/ 386651 h 6857997"/>
              <a:gd name="connsiteX1431" fmla="*/ 5049453 w 6096000"/>
              <a:gd name="connsiteY1431" fmla="*/ 386537 h 6857997"/>
              <a:gd name="connsiteX1432" fmla="*/ 5049453 w 6096000"/>
              <a:gd name="connsiteY1432" fmla="*/ 386537 h 6857997"/>
              <a:gd name="connsiteX1433" fmla="*/ 5041791 w 6096000"/>
              <a:gd name="connsiteY1433" fmla="*/ 386537 h 6857997"/>
              <a:gd name="connsiteX1434" fmla="*/ 5034624 w 6096000"/>
              <a:gd name="connsiteY1434" fmla="*/ 386537 h 6857997"/>
              <a:gd name="connsiteX1435" fmla="*/ 5026962 w 6096000"/>
              <a:gd name="connsiteY1435" fmla="*/ 386537 h 6857997"/>
              <a:gd name="connsiteX1436" fmla="*/ 5019300 w 6096000"/>
              <a:gd name="connsiteY1436" fmla="*/ 386537 h 6857997"/>
              <a:gd name="connsiteX1437" fmla="*/ 5019300 w 6096000"/>
              <a:gd name="connsiteY1437" fmla="*/ 380926 h 6857997"/>
              <a:gd name="connsiteX1438" fmla="*/ 5019300 w 6096000"/>
              <a:gd name="connsiteY1438" fmla="*/ 375201 h 6857997"/>
              <a:gd name="connsiteX1439" fmla="*/ 5019300 w 6096000"/>
              <a:gd name="connsiteY1439" fmla="*/ 369435 h 6857997"/>
              <a:gd name="connsiteX1440" fmla="*/ 5019300 w 6096000"/>
              <a:gd name="connsiteY1440" fmla="*/ 364163 h 6857997"/>
              <a:gd name="connsiteX1441" fmla="*/ 5026962 w 6096000"/>
              <a:gd name="connsiteY1441" fmla="*/ 364163 h 6857997"/>
              <a:gd name="connsiteX1442" fmla="*/ 5034129 w 6096000"/>
              <a:gd name="connsiteY1442" fmla="*/ 364163 h 6857997"/>
              <a:gd name="connsiteX1443" fmla="*/ 5041791 w 6096000"/>
              <a:gd name="connsiteY1443" fmla="*/ 364163 h 6857997"/>
              <a:gd name="connsiteX1444" fmla="*/ 5048959 w 6096000"/>
              <a:gd name="connsiteY1444" fmla="*/ 364163 h 6857997"/>
              <a:gd name="connsiteX1445" fmla="*/ 5048959 w 6096000"/>
              <a:gd name="connsiteY1445" fmla="*/ 361774 h 6857997"/>
              <a:gd name="connsiteX1446" fmla="*/ 5048959 w 6096000"/>
              <a:gd name="connsiteY1446" fmla="*/ 359427 h 6857997"/>
              <a:gd name="connsiteX1447" fmla="*/ 5048959 w 6096000"/>
              <a:gd name="connsiteY1447" fmla="*/ 357491 h 6857997"/>
              <a:gd name="connsiteX1448" fmla="*/ 5048959 w 6096000"/>
              <a:gd name="connsiteY1448" fmla="*/ 355102 h 6857997"/>
              <a:gd name="connsiteX1449" fmla="*/ 5041791 w 6096000"/>
              <a:gd name="connsiteY1449" fmla="*/ 355102 h 6857997"/>
              <a:gd name="connsiteX1450" fmla="*/ 5034129 w 6096000"/>
              <a:gd name="connsiteY1450" fmla="*/ 355102 h 6857997"/>
              <a:gd name="connsiteX1451" fmla="*/ 5026962 w 6096000"/>
              <a:gd name="connsiteY1451" fmla="*/ 355102 h 6857997"/>
              <a:gd name="connsiteX1452" fmla="*/ 5019300 w 6096000"/>
              <a:gd name="connsiteY1452" fmla="*/ 355102 h 6857997"/>
              <a:gd name="connsiteX1453" fmla="*/ 5019300 w 6096000"/>
              <a:gd name="connsiteY1453" fmla="*/ 349377 h 6857997"/>
              <a:gd name="connsiteX1454" fmla="*/ 5019300 w 6096000"/>
              <a:gd name="connsiteY1454" fmla="*/ 343652 h 6857997"/>
              <a:gd name="connsiteX1455" fmla="*/ 5019300 w 6096000"/>
              <a:gd name="connsiteY1455" fmla="*/ 338380 h 6857997"/>
              <a:gd name="connsiteX1456" fmla="*/ 5019300 w 6096000"/>
              <a:gd name="connsiteY1456" fmla="*/ 332614 h 6857997"/>
              <a:gd name="connsiteX1457" fmla="*/ 5026962 w 6096000"/>
              <a:gd name="connsiteY1457" fmla="*/ 332614 h 6857997"/>
              <a:gd name="connsiteX1458" fmla="*/ 5034129 w 6096000"/>
              <a:gd name="connsiteY1458" fmla="*/ 332614 h 6857997"/>
              <a:gd name="connsiteX1459" fmla="*/ 5041791 w 6096000"/>
              <a:gd name="connsiteY1459" fmla="*/ 332614 h 6857997"/>
              <a:gd name="connsiteX1460" fmla="*/ 5048959 w 6096000"/>
              <a:gd name="connsiteY1460" fmla="*/ 332614 h 6857997"/>
              <a:gd name="connsiteX1461" fmla="*/ 5048959 w 6096000"/>
              <a:gd name="connsiteY1461" fmla="*/ 330225 h 6857997"/>
              <a:gd name="connsiteX1462" fmla="*/ 5048959 w 6096000"/>
              <a:gd name="connsiteY1462" fmla="*/ 327837 h 6857997"/>
              <a:gd name="connsiteX1463" fmla="*/ 5048959 w 6096000"/>
              <a:gd name="connsiteY1463" fmla="*/ 325942 h 6857997"/>
              <a:gd name="connsiteX1464" fmla="*/ 5048959 w 6096000"/>
              <a:gd name="connsiteY1464" fmla="*/ 323553 h 6857997"/>
              <a:gd name="connsiteX1465" fmla="*/ 5039402 w 6096000"/>
              <a:gd name="connsiteY1465" fmla="*/ 323553 h 6857997"/>
              <a:gd name="connsiteX1466" fmla="*/ 5029351 w 6096000"/>
              <a:gd name="connsiteY1466" fmla="*/ 323553 h 6857997"/>
              <a:gd name="connsiteX1467" fmla="*/ 5019795 w 6096000"/>
              <a:gd name="connsiteY1467" fmla="*/ 323553 h 6857997"/>
              <a:gd name="connsiteX1468" fmla="*/ 5192886 w 6096000"/>
              <a:gd name="connsiteY1468" fmla="*/ 323553 h 6857997"/>
              <a:gd name="connsiteX1469" fmla="*/ 5192886 w 6096000"/>
              <a:gd name="connsiteY1469" fmla="*/ 341716 h 6857997"/>
              <a:gd name="connsiteX1470" fmla="*/ 5192886 w 6096000"/>
              <a:gd name="connsiteY1470" fmla="*/ 359427 h 6857997"/>
              <a:gd name="connsiteX1471" fmla="*/ 5192886 w 6096000"/>
              <a:gd name="connsiteY1471" fmla="*/ 377590 h 6857997"/>
              <a:gd name="connsiteX1472" fmla="*/ 5192886 w 6096000"/>
              <a:gd name="connsiteY1472" fmla="*/ 395753 h 6857997"/>
              <a:gd name="connsiteX1473" fmla="*/ 5202926 w 6096000"/>
              <a:gd name="connsiteY1473" fmla="*/ 395753 h 6857997"/>
              <a:gd name="connsiteX1474" fmla="*/ 5213008 w 6096000"/>
              <a:gd name="connsiteY1474" fmla="*/ 395753 h 6857997"/>
              <a:gd name="connsiteX1475" fmla="*/ 5222554 w 6096000"/>
              <a:gd name="connsiteY1475" fmla="*/ 395753 h 6857997"/>
              <a:gd name="connsiteX1476" fmla="*/ 5232595 w 6096000"/>
              <a:gd name="connsiteY1476" fmla="*/ 395753 h 6857997"/>
              <a:gd name="connsiteX1477" fmla="*/ 5232595 w 6096000"/>
              <a:gd name="connsiteY1477" fmla="*/ 393364 h 6857997"/>
              <a:gd name="connsiteX1478" fmla="*/ 5232595 w 6096000"/>
              <a:gd name="connsiteY1478" fmla="*/ 390975 h 6857997"/>
              <a:gd name="connsiteX1479" fmla="*/ 5232595 w 6096000"/>
              <a:gd name="connsiteY1479" fmla="*/ 388587 h 6857997"/>
              <a:gd name="connsiteX1480" fmla="*/ 5232595 w 6096000"/>
              <a:gd name="connsiteY1480" fmla="*/ 386651 h 6857997"/>
              <a:gd name="connsiteX1481" fmla="*/ 5224941 w 6096000"/>
              <a:gd name="connsiteY1481" fmla="*/ 386651 h 6857997"/>
              <a:gd name="connsiteX1482" fmla="*/ 5217781 w 6096000"/>
              <a:gd name="connsiteY1482" fmla="*/ 386651 h 6857997"/>
              <a:gd name="connsiteX1483" fmla="*/ 5210127 w 6096000"/>
              <a:gd name="connsiteY1483" fmla="*/ 386651 h 6857997"/>
              <a:gd name="connsiteX1484" fmla="*/ 5202474 w 6096000"/>
              <a:gd name="connsiteY1484" fmla="*/ 386651 h 6857997"/>
              <a:gd name="connsiteX1485" fmla="*/ 5202474 w 6096000"/>
              <a:gd name="connsiteY1485" fmla="*/ 380926 h 6857997"/>
              <a:gd name="connsiteX1486" fmla="*/ 5202474 w 6096000"/>
              <a:gd name="connsiteY1486" fmla="*/ 375201 h 6857997"/>
              <a:gd name="connsiteX1487" fmla="*/ 5202474 w 6096000"/>
              <a:gd name="connsiteY1487" fmla="*/ 369435 h 6857997"/>
              <a:gd name="connsiteX1488" fmla="*/ 5202474 w 6096000"/>
              <a:gd name="connsiteY1488" fmla="*/ 364163 h 6857997"/>
              <a:gd name="connsiteX1489" fmla="*/ 5210127 w 6096000"/>
              <a:gd name="connsiteY1489" fmla="*/ 364163 h 6857997"/>
              <a:gd name="connsiteX1490" fmla="*/ 5217287 w 6096000"/>
              <a:gd name="connsiteY1490" fmla="*/ 364163 h 6857997"/>
              <a:gd name="connsiteX1491" fmla="*/ 5224941 w 6096000"/>
              <a:gd name="connsiteY1491" fmla="*/ 364163 h 6857997"/>
              <a:gd name="connsiteX1492" fmla="*/ 5232101 w 6096000"/>
              <a:gd name="connsiteY1492" fmla="*/ 364163 h 6857997"/>
              <a:gd name="connsiteX1493" fmla="*/ 5232101 w 6096000"/>
              <a:gd name="connsiteY1493" fmla="*/ 361774 h 6857997"/>
              <a:gd name="connsiteX1494" fmla="*/ 5232101 w 6096000"/>
              <a:gd name="connsiteY1494" fmla="*/ 359427 h 6857997"/>
              <a:gd name="connsiteX1495" fmla="*/ 5232101 w 6096000"/>
              <a:gd name="connsiteY1495" fmla="*/ 357491 h 6857997"/>
              <a:gd name="connsiteX1496" fmla="*/ 5232101 w 6096000"/>
              <a:gd name="connsiteY1496" fmla="*/ 355102 h 6857997"/>
              <a:gd name="connsiteX1497" fmla="*/ 5224941 w 6096000"/>
              <a:gd name="connsiteY1497" fmla="*/ 355102 h 6857997"/>
              <a:gd name="connsiteX1498" fmla="*/ 5217287 w 6096000"/>
              <a:gd name="connsiteY1498" fmla="*/ 355102 h 6857997"/>
              <a:gd name="connsiteX1499" fmla="*/ 5210127 w 6096000"/>
              <a:gd name="connsiteY1499" fmla="*/ 355102 h 6857997"/>
              <a:gd name="connsiteX1500" fmla="*/ 5202474 w 6096000"/>
              <a:gd name="connsiteY1500" fmla="*/ 355102 h 6857997"/>
              <a:gd name="connsiteX1501" fmla="*/ 5202474 w 6096000"/>
              <a:gd name="connsiteY1501" fmla="*/ 349377 h 6857997"/>
              <a:gd name="connsiteX1502" fmla="*/ 5202474 w 6096000"/>
              <a:gd name="connsiteY1502" fmla="*/ 343652 h 6857997"/>
              <a:gd name="connsiteX1503" fmla="*/ 5202474 w 6096000"/>
              <a:gd name="connsiteY1503" fmla="*/ 338380 h 6857997"/>
              <a:gd name="connsiteX1504" fmla="*/ 5202474 w 6096000"/>
              <a:gd name="connsiteY1504" fmla="*/ 332614 h 6857997"/>
              <a:gd name="connsiteX1505" fmla="*/ 5210127 w 6096000"/>
              <a:gd name="connsiteY1505" fmla="*/ 332614 h 6857997"/>
              <a:gd name="connsiteX1506" fmla="*/ 5217287 w 6096000"/>
              <a:gd name="connsiteY1506" fmla="*/ 332614 h 6857997"/>
              <a:gd name="connsiteX1507" fmla="*/ 5224941 w 6096000"/>
              <a:gd name="connsiteY1507" fmla="*/ 332614 h 6857997"/>
              <a:gd name="connsiteX1508" fmla="*/ 5232101 w 6096000"/>
              <a:gd name="connsiteY1508" fmla="*/ 332614 h 6857997"/>
              <a:gd name="connsiteX1509" fmla="*/ 5232101 w 6096000"/>
              <a:gd name="connsiteY1509" fmla="*/ 330225 h 6857997"/>
              <a:gd name="connsiteX1510" fmla="*/ 5232101 w 6096000"/>
              <a:gd name="connsiteY1510" fmla="*/ 327837 h 6857997"/>
              <a:gd name="connsiteX1511" fmla="*/ 5232101 w 6096000"/>
              <a:gd name="connsiteY1511" fmla="*/ 325942 h 6857997"/>
              <a:gd name="connsiteX1512" fmla="*/ 5232101 w 6096000"/>
              <a:gd name="connsiteY1512" fmla="*/ 323553 h 6857997"/>
              <a:gd name="connsiteX1513" fmla="*/ 5222554 w 6096000"/>
              <a:gd name="connsiteY1513" fmla="*/ 323553 h 6857997"/>
              <a:gd name="connsiteX1514" fmla="*/ 5212514 w 6096000"/>
              <a:gd name="connsiteY1514" fmla="*/ 323553 h 6857997"/>
              <a:gd name="connsiteX1515" fmla="*/ 5202926 w 6096000"/>
              <a:gd name="connsiteY1515" fmla="*/ 323553 h 6857997"/>
              <a:gd name="connsiteX1516" fmla="*/ 4972917 w 6096000"/>
              <a:gd name="connsiteY1516" fmla="*/ 323553 h 6857997"/>
              <a:gd name="connsiteX1517" fmla="*/ 4961418 w 6096000"/>
              <a:gd name="connsiteY1517" fmla="*/ 325448 h 6857997"/>
              <a:gd name="connsiteX1518" fmla="*/ 4953298 w 6096000"/>
              <a:gd name="connsiteY1518" fmla="*/ 330721 h 6857997"/>
              <a:gd name="connsiteX1519" fmla="*/ 4948475 w 6096000"/>
              <a:gd name="connsiteY1519" fmla="*/ 338878 h 6857997"/>
              <a:gd name="connsiteX1520" fmla="*/ 4946579 w 6096000"/>
              <a:gd name="connsiteY1520" fmla="*/ 350826 h 6857997"/>
              <a:gd name="connsiteX1521" fmla="*/ 4946579 w 6096000"/>
              <a:gd name="connsiteY1521" fmla="*/ 356099 h 6857997"/>
              <a:gd name="connsiteX1522" fmla="*/ 4946579 w 6096000"/>
              <a:gd name="connsiteY1522" fmla="*/ 360837 h 6857997"/>
              <a:gd name="connsiteX1523" fmla="*/ 4946579 w 6096000"/>
              <a:gd name="connsiteY1523" fmla="*/ 366110 h 6857997"/>
              <a:gd name="connsiteX1524" fmla="*/ 4946579 w 6096000"/>
              <a:gd name="connsiteY1524" fmla="*/ 370889 h 6857997"/>
              <a:gd name="connsiteX1525" fmla="*/ 4948475 w 6096000"/>
              <a:gd name="connsiteY1525" fmla="*/ 382837 h 6857997"/>
              <a:gd name="connsiteX1526" fmla="*/ 4953298 w 6096000"/>
              <a:gd name="connsiteY1526" fmla="*/ 391941 h 6857997"/>
              <a:gd name="connsiteX1527" fmla="*/ 4961418 w 6096000"/>
              <a:gd name="connsiteY1527" fmla="*/ 397215 h 6857997"/>
              <a:gd name="connsiteX1528" fmla="*/ 4972464 w 6096000"/>
              <a:gd name="connsiteY1528" fmla="*/ 398656 h 6857997"/>
              <a:gd name="connsiteX1529" fmla="*/ 4982027 w 6096000"/>
              <a:gd name="connsiteY1529" fmla="*/ 397215 h 6857997"/>
              <a:gd name="connsiteX1530" fmla="*/ 4989199 w 6096000"/>
              <a:gd name="connsiteY1530" fmla="*/ 393383 h 6857997"/>
              <a:gd name="connsiteX1531" fmla="*/ 4994475 w 6096000"/>
              <a:gd name="connsiteY1531" fmla="*/ 387615 h 6857997"/>
              <a:gd name="connsiteX1532" fmla="*/ 4997360 w 6096000"/>
              <a:gd name="connsiteY1532" fmla="*/ 381395 h 6857997"/>
              <a:gd name="connsiteX1533" fmla="*/ 4995423 w 6096000"/>
              <a:gd name="connsiteY1533" fmla="*/ 380447 h 6857997"/>
              <a:gd name="connsiteX1534" fmla="*/ 4993032 w 6096000"/>
              <a:gd name="connsiteY1534" fmla="*/ 379499 h 6857997"/>
              <a:gd name="connsiteX1535" fmla="*/ 4991136 w 6096000"/>
              <a:gd name="connsiteY1535" fmla="*/ 379005 h 6857997"/>
              <a:gd name="connsiteX1536" fmla="*/ 4988704 w 6096000"/>
              <a:gd name="connsiteY1536" fmla="*/ 378057 h 6857997"/>
              <a:gd name="connsiteX1537" fmla="*/ 4986313 w 6096000"/>
              <a:gd name="connsiteY1537" fmla="*/ 383331 h 6857997"/>
              <a:gd name="connsiteX1538" fmla="*/ 4982480 w 6096000"/>
              <a:gd name="connsiteY1538" fmla="*/ 387162 h 6857997"/>
              <a:gd name="connsiteX1539" fmla="*/ 4978193 w 6096000"/>
              <a:gd name="connsiteY1539" fmla="*/ 389057 h 6857997"/>
              <a:gd name="connsiteX1540" fmla="*/ 4972464 w 6096000"/>
              <a:gd name="connsiteY1540" fmla="*/ 390005 h 6857997"/>
              <a:gd name="connsiteX1541" fmla="*/ 4965251 w 6096000"/>
              <a:gd name="connsiteY1541" fmla="*/ 388604 h 6857997"/>
              <a:gd name="connsiteX1542" fmla="*/ 4960470 w 6096000"/>
              <a:gd name="connsiteY1542" fmla="*/ 385226 h 6857997"/>
              <a:gd name="connsiteX1543" fmla="*/ 4957131 w 6096000"/>
              <a:gd name="connsiteY1543" fmla="*/ 379499 h 6857997"/>
              <a:gd name="connsiteX1544" fmla="*/ 4956142 w 6096000"/>
              <a:gd name="connsiteY1544" fmla="*/ 370889 h 6857997"/>
              <a:gd name="connsiteX1545" fmla="*/ 4956142 w 6096000"/>
              <a:gd name="connsiteY1545" fmla="*/ 366110 h 6857997"/>
              <a:gd name="connsiteX1546" fmla="*/ 4956142 w 6096000"/>
              <a:gd name="connsiteY1546" fmla="*/ 360837 h 6857997"/>
              <a:gd name="connsiteX1547" fmla="*/ 4956142 w 6096000"/>
              <a:gd name="connsiteY1547" fmla="*/ 356099 h 6857997"/>
              <a:gd name="connsiteX1548" fmla="*/ 4956142 w 6096000"/>
              <a:gd name="connsiteY1548" fmla="*/ 350826 h 6857997"/>
              <a:gd name="connsiteX1549" fmla="*/ 4957131 w 6096000"/>
              <a:gd name="connsiteY1549" fmla="*/ 342710 h 6857997"/>
              <a:gd name="connsiteX1550" fmla="*/ 4960470 w 6096000"/>
              <a:gd name="connsiteY1550" fmla="*/ 336942 h 6857997"/>
              <a:gd name="connsiteX1551" fmla="*/ 4965251 w 6096000"/>
              <a:gd name="connsiteY1551" fmla="*/ 333605 h 6857997"/>
              <a:gd name="connsiteX1552" fmla="*/ 4972917 w 6096000"/>
              <a:gd name="connsiteY1552" fmla="*/ 332616 h 6857997"/>
              <a:gd name="connsiteX1553" fmla="*/ 4978647 w 6096000"/>
              <a:gd name="connsiteY1553" fmla="*/ 333111 h 6857997"/>
              <a:gd name="connsiteX1554" fmla="*/ 4982975 w 6096000"/>
              <a:gd name="connsiteY1554" fmla="*/ 335500 h 6857997"/>
              <a:gd name="connsiteX1555" fmla="*/ 4986313 w 6096000"/>
              <a:gd name="connsiteY1555" fmla="*/ 338878 h 6857997"/>
              <a:gd name="connsiteX1556" fmla="*/ 4988704 w 6096000"/>
              <a:gd name="connsiteY1556" fmla="*/ 343657 h 6857997"/>
              <a:gd name="connsiteX1557" fmla="*/ 4990641 w 6096000"/>
              <a:gd name="connsiteY1557" fmla="*/ 342710 h 6857997"/>
              <a:gd name="connsiteX1558" fmla="*/ 4993032 w 6096000"/>
              <a:gd name="connsiteY1558" fmla="*/ 342215 h 6857997"/>
              <a:gd name="connsiteX1559" fmla="*/ 4995423 w 6096000"/>
              <a:gd name="connsiteY1559" fmla="*/ 341268 h 6857997"/>
              <a:gd name="connsiteX1560" fmla="*/ 4997360 w 6096000"/>
              <a:gd name="connsiteY1560" fmla="*/ 340279 h 6857997"/>
              <a:gd name="connsiteX1561" fmla="*/ 4993526 w 6096000"/>
              <a:gd name="connsiteY1561" fmla="*/ 332616 h 6857997"/>
              <a:gd name="connsiteX1562" fmla="*/ 4988251 w 6096000"/>
              <a:gd name="connsiteY1562" fmla="*/ 327837 h 6857997"/>
              <a:gd name="connsiteX1563" fmla="*/ 4981532 w 6096000"/>
              <a:gd name="connsiteY1563" fmla="*/ 324953 h 6857997"/>
              <a:gd name="connsiteX1564" fmla="*/ 4972917 w 6096000"/>
              <a:gd name="connsiteY1564" fmla="*/ 323553 h 6857997"/>
              <a:gd name="connsiteX1565" fmla="*/ 5357861 w 6096000"/>
              <a:gd name="connsiteY1565" fmla="*/ 323553 h 6857997"/>
              <a:gd name="connsiteX1566" fmla="*/ 5346400 w 6096000"/>
              <a:gd name="connsiteY1566" fmla="*/ 325448 h 6857997"/>
              <a:gd name="connsiteX1567" fmla="*/ 5338238 w 6096000"/>
              <a:gd name="connsiteY1567" fmla="*/ 330721 h 6857997"/>
              <a:gd name="connsiteX1568" fmla="*/ 5332961 w 6096000"/>
              <a:gd name="connsiteY1568" fmla="*/ 339331 h 6857997"/>
              <a:gd name="connsiteX1569" fmla="*/ 5331559 w 6096000"/>
              <a:gd name="connsiteY1569" fmla="*/ 350331 h 6857997"/>
              <a:gd name="connsiteX1570" fmla="*/ 5331559 w 6096000"/>
              <a:gd name="connsiteY1570" fmla="*/ 355605 h 6857997"/>
              <a:gd name="connsiteX1571" fmla="*/ 5331559 w 6096000"/>
              <a:gd name="connsiteY1571" fmla="*/ 360837 h 6857997"/>
              <a:gd name="connsiteX1572" fmla="*/ 5331559 w 6096000"/>
              <a:gd name="connsiteY1572" fmla="*/ 366110 h 6857997"/>
              <a:gd name="connsiteX1573" fmla="*/ 5331559 w 6096000"/>
              <a:gd name="connsiteY1573" fmla="*/ 371383 h 6857997"/>
              <a:gd name="connsiteX1574" fmla="*/ 5333950 w 6096000"/>
              <a:gd name="connsiteY1574" fmla="*/ 384773 h 6857997"/>
              <a:gd name="connsiteX1575" fmla="*/ 5340175 w 6096000"/>
              <a:gd name="connsiteY1575" fmla="*/ 393383 h 6857997"/>
              <a:gd name="connsiteX1576" fmla="*/ 5348792 w 6096000"/>
              <a:gd name="connsiteY1576" fmla="*/ 397668 h 6857997"/>
              <a:gd name="connsiteX1577" fmla="*/ 5357861 w 6096000"/>
              <a:gd name="connsiteY1577" fmla="*/ 398656 h 6857997"/>
              <a:gd name="connsiteX1578" fmla="*/ 5367467 w 6096000"/>
              <a:gd name="connsiteY1578" fmla="*/ 397668 h 6857997"/>
              <a:gd name="connsiteX1579" fmla="*/ 5376083 w 6096000"/>
              <a:gd name="connsiteY1579" fmla="*/ 393383 h 6857997"/>
              <a:gd name="connsiteX1580" fmla="*/ 5382309 w 6096000"/>
              <a:gd name="connsiteY1580" fmla="*/ 384773 h 6857997"/>
              <a:gd name="connsiteX1581" fmla="*/ 5384700 w 6096000"/>
              <a:gd name="connsiteY1581" fmla="*/ 371383 h 6857997"/>
              <a:gd name="connsiteX1582" fmla="*/ 5384700 w 6096000"/>
              <a:gd name="connsiteY1582" fmla="*/ 366110 h 6857997"/>
              <a:gd name="connsiteX1583" fmla="*/ 5384700 w 6096000"/>
              <a:gd name="connsiteY1583" fmla="*/ 360837 h 6857997"/>
              <a:gd name="connsiteX1584" fmla="*/ 5384700 w 6096000"/>
              <a:gd name="connsiteY1584" fmla="*/ 355605 h 6857997"/>
              <a:gd name="connsiteX1585" fmla="*/ 5384700 w 6096000"/>
              <a:gd name="connsiteY1585" fmla="*/ 350331 h 6857997"/>
              <a:gd name="connsiteX1586" fmla="*/ 5382803 w 6096000"/>
              <a:gd name="connsiteY1586" fmla="*/ 339331 h 6857997"/>
              <a:gd name="connsiteX1587" fmla="*/ 5378021 w 6096000"/>
              <a:gd name="connsiteY1587" fmla="*/ 330721 h 6857997"/>
              <a:gd name="connsiteX1588" fmla="*/ 5369858 w 6096000"/>
              <a:gd name="connsiteY1588" fmla="*/ 325448 h 6857997"/>
              <a:gd name="connsiteX1589" fmla="*/ 5357861 w 6096000"/>
              <a:gd name="connsiteY1589" fmla="*/ 323553 h 6857997"/>
              <a:gd name="connsiteX1590" fmla="*/ 5248247 w 6096000"/>
              <a:gd name="connsiteY1590" fmla="*/ 323552 h 6857997"/>
              <a:gd name="connsiteX1591" fmla="*/ 5248247 w 6096000"/>
              <a:gd name="connsiteY1591" fmla="*/ 341702 h 6857997"/>
              <a:gd name="connsiteX1592" fmla="*/ 5248247 w 6096000"/>
              <a:gd name="connsiteY1592" fmla="*/ 359400 h 6857997"/>
              <a:gd name="connsiteX1593" fmla="*/ 5248247 w 6096000"/>
              <a:gd name="connsiteY1593" fmla="*/ 377550 h 6857997"/>
              <a:gd name="connsiteX1594" fmla="*/ 5248247 w 6096000"/>
              <a:gd name="connsiteY1594" fmla="*/ 395207 h 6857997"/>
              <a:gd name="connsiteX1595" fmla="*/ 5250633 w 6096000"/>
              <a:gd name="connsiteY1595" fmla="*/ 395207 h 6857997"/>
              <a:gd name="connsiteX1596" fmla="*/ 5253020 w 6096000"/>
              <a:gd name="connsiteY1596" fmla="*/ 395207 h 6857997"/>
              <a:gd name="connsiteX1597" fmla="*/ 5255406 w 6096000"/>
              <a:gd name="connsiteY1597" fmla="*/ 395207 h 6857997"/>
              <a:gd name="connsiteX1598" fmla="*/ 5257793 w 6096000"/>
              <a:gd name="connsiteY1598" fmla="*/ 395207 h 6857997"/>
              <a:gd name="connsiteX1599" fmla="*/ 5257793 w 6096000"/>
              <a:gd name="connsiteY1599" fmla="*/ 387551 h 6857997"/>
              <a:gd name="connsiteX1600" fmla="*/ 5257793 w 6096000"/>
              <a:gd name="connsiteY1600" fmla="*/ 379444 h 6857997"/>
              <a:gd name="connsiteX1601" fmla="*/ 5257793 w 6096000"/>
              <a:gd name="connsiteY1601" fmla="*/ 371335 h 6857997"/>
              <a:gd name="connsiteX1602" fmla="*/ 5257793 w 6096000"/>
              <a:gd name="connsiteY1602" fmla="*/ 363680 h 6857997"/>
              <a:gd name="connsiteX1603" fmla="*/ 5261167 w 6096000"/>
              <a:gd name="connsiteY1603" fmla="*/ 363680 h 6857997"/>
              <a:gd name="connsiteX1604" fmla="*/ 5264993 w 6096000"/>
              <a:gd name="connsiteY1604" fmla="*/ 363680 h 6857997"/>
              <a:gd name="connsiteX1605" fmla="*/ 5268326 w 6096000"/>
              <a:gd name="connsiteY1605" fmla="*/ 363680 h 6857997"/>
              <a:gd name="connsiteX1606" fmla="*/ 5271659 w 6096000"/>
              <a:gd name="connsiteY1606" fmla="*/ 363680 h 6857997"/>
              <a:gd name="connsiteX1607" fmla="*/ 5275979 w 6096000"/>
              <a:gd name="connsiteY1607" fmla="*/ 371335 h 6857997"/>
              <a:gd name="connsiteX1608" fmla="*/ 5280299 w 6096000"/>
              <a:gd name="connsiteY1608" fmla="*/ 379444 h 6857997"/>
              <a:gd name="connsiteX1609" fmla="*/ 5284126 w 6096000"/>
              <a:gd name="connsiteY1609" fmla="*/ 387551 h 6857997"/>
              <a:gd name="connsiteX1610" fmla="*/ 5288405 w 6096000"/>
              <a:gd name="connsiteY1610" fmla="*/ 395207 h 6857997"/>
              <a:gd name="connsiteX1611" fmla="*/ 5291285 w 6096000"/>
              <a:gd name="connsiteY1611" fmla="*/ 395207 h 6857997"/>
              <a:gd name="connsiteX1612" fmla="*/ 5293672 w 6096000"/>
              <a:gd name="connsiteY1612" fmla="*/ 395207 h 6857997"/>
              <a:gd name="connsiteX1613" fmla="*/ 5296511 w 6096000"/>
              <a:gd name="connsiteY1613" fmla="*/ 395207 h 6857997"/>
              <a:gd name="connsiteX1614" fmla="*/ 5299391 w 6096000"/>
              <a:gd name="connsiteY1614" fmla="*/ 395207 h 6857997"/>
              <a:gd name="connsiteX1615" fmla="*/ 5295112 w 6096000"/>
              <a:gd name="connsiteY1615" fmla="*/ 387099 h 6857997"/>
              <a:gd name="connsiteX1616" fmla="*/ 5290791 w 6096000"/>
              <a:gd name="connsiteY1616" fmla="*/ 378950 h 6857997"/>
              <a:gd name="connsiteX1617" fmla="*/ 5286512 w 6096000"/>
              <a:gd name="connsiteY1617" fmla="*/ 370842 h 6857997"/>
              <a:gd name="connsiteX1618" fmla="*/ 5282192 w 6096000"/>
              <a:gd name="connsiteY1618" fmla="*/ 362692 h 6857997"/>
              <a:gd name="connsiteX1619" fmla="*/ 5288405 w 6096000"/>
              <a:gd name="connsiteY1619" fmla="*/ 359894 h 6857997"/>
              <a:gd name="connsiteX1620" fmla="*/ 5293178 w 6096000"/>
              <a:gd name="connsiteY1620" fmla="*/ 356066 h 6857997"/>
              <a:gd name="connsiteX1621" fmla="*/ 5296058 w 6096000"/>
              <a:gd name="connsiteY1621" fmla="*/ 350304 h 6857997"/>
              <a:gd name="connsiteX1622" fmla="*/ 5297004 w 6096000"/>
              <a:gd name="connsiteY1622" fmla="*/ 343143 h 6857997"/>
              <a:gd name="connsiteX1623" fmla="*/ 5295564 w 6096000"/>
              <a:gd name="connsiteY1623" fmla="*/ 335035 h 6857997"/>
              <a:gd name="connsiteX1624" fmla="*/ 5291285 w 6096000"/>
              <a:gd name="connsiteY1624" fmla="*/ 328779 h 6857997"/>
              <a:gd name="connsiteX1625" fmla="*/ 5284126 w 6096000"/>
              <a:gd name="connsiteY1625" fmla="*/ 324951 h 6857997"/>
              <a:gd name="connsiteX1626" fmla="*/ 5274045 w 6096000"/>
              <a:gd name="connsiteY1626" fmla="*/ 323552 h 6857997"/>
              <a:gd name="connsiteX1627" fmla="*/ 5267380 w 6096000"/>
              <a:gd name="connsiteY1627" fmla="*/ 323552 h 6857997"/>
              <a:gd name="connsiteX1628" fmla="*/ 5261167 w 6096000"/>
              <a:gd name="connsiteY1628" fmla="*/ 323552 h 6857997"/>
              <a:gd name="connsiteX1629" fmla="*/ 5254460 w 6096000"/>
              <a:gd name="connsiteY1629" fmla="*/ 323552 h 6857997"/>
              <a:gd name="connsiteX1630" fmla="*/ 5248247 w 6096000"/>
              <a:gd name="connsiteY1630" fmla="*/ 323552 h 6857997"/>
              <a:gd name="connsiteX1631" fmla="*/ 5128814 w 6096000"/>
              <a:gd name="connsiteY1631" fmla="*/ 323551 h 6857997"/>
              <a:gd name="connsiteX1632" fmla="*/ 5128814 w 6096000"/>
              <a:gd name="connsiteY1632" fmla="*/ 325939 h 6857997"/>
              <a:gd name="connsiteX1633" fmla="*/ 5128814 w 6096000"/>
              <a:gd name="connsiteY1633" fmla="*/ 327832 h 6857997"/>
              <a:gd name="connsiteX1634" fmla="*/ 5128814 w 6096000"/>
              <a:gd name="connsiteY1634" fmla="*/ 330219 h 6857997"/>
              <a:gd name="connsiteX1635" fmla="*/ 5128814 w 6096000"/>
              <a:gd name="connsiteY1635" fmla="*/ 332606 h 6857997"/>
              <a:gd name="connsiteX1636" fmla="*/ 5134034 w 6096000"/>
              <a:gd name="connsiteY1636" fmla="*/ 332606 h 6857997"/>
              <a:gd name="connsiteX1637" fmla="*/ 5139296 w 6096000"/>
              <a:gd name="connsiteY1637" fmla="*/ 332606 h 6857997"/>
              <a:gd name="connsiteX1638" fmla="*/ 5144557 w 6096000"/>
              <a:gd name="connsiteY1638" fmla="*/ 332606 h 6857997"/>
              <a:gd name="connsiteX1639" fmla="*/ 5149819 w 6096000"/>
              <a:gd name="connsiteY1639" fmla="*/ 332606 h 6857997"/>
              <a:gd name="connsiteX1640" fmla="*/ 5149819 w 6096000"/>
              <a:gd name="connsiteY1640" fmla="*/ 348411 h 6857997"/>
              <a:gd name="connsiteX1641" fmla="*/ 5149819 w 6096000"/>
              <a:gd name="connsiteY1641" fmla="*/ 364133 h 6857997"/>
              <a:gd name="connsiteX1642" fmla="*/ 5149819 w 6096000"/>
              <a:gd name="connsiteY1642" fmla="*/ 379937 h 6857997"/>
              <a:gd name="connsiteX1643" fmla="*/ 5149819 w 6096000"/>
              <a:gd name="connsiteY1643" fmla="*/ 395206 h 6857997"/>
              <a:gd name="connsiteX1644" fmla="*/ 5152203 w 6096000"/>
              <a:gd name="connsiteY1644" fmla="*/ 395206 h 6857997"/>
              <a:gd name="connsiteX1645" fmla="*/ 5154093 w 6096000"/>
              <a:gd name="connsiteY1645" fmla="*/ 395206 h 6857997"/>
              <a:gd name="connsiteX1646" fmla="*/ 5156477 w 6096000"/>
              <a:gd name="connsiteY1646" fmla="*/ 395206 h 6857997"/>
              <a:gd name="connsiteX1647" fmla="*/ 5158862 w 6096000"/>
              <a:gd name="connsiteY1647" fmla="*/ 395206 h 6857997"/>
              <a:gd name="connsiteX1648" fmla="*/ 5158862 w 6096000"/>
              <a:gd name="connsiteY1648" fmla="*/ 379937 h 6857997"/>
              <a:gd name="connsiteX1649" fmla="*/ 5158862 w 6096000"/>
              <a:gd name="connsiteY1649" fmla="*/ 364133 h 6857997"/>
              <a:gd name="connsiteX1650" fmla="*/ 5158862 w 6096000"/>
              <a:gd name="connsiteY1650" fmla="*/ 348411 h 6857997"/>
              <a:gd name="connsiteX1651" fmla="*/ 5158862 w 6096000"/>
              <a:gd name="connsiteY1651" fmla="*/ 332606 h 6857997"/>
              <a:gd name="connsiteX1652" fmla="*/ 5164123 w 6096000"/>
              <a:gd name="connsiteY1652" fmla="*/ 332606 h 6857997"/>
              <a:gd name="connsiteX1653" fmla="*/ 5169384 w 6096000"/>
              <a:gd name="connsiteY1653" fmla="*/ 332606 h 6857997"/>
              <a:gd name="connsiteX1654" fmla="*/ 5174152 w 6096000"/>
              <a:gd name="connsiteY1654" fmla="*/ 332606 h 6857997"/>
              <a:gd name="connsiteX1655" fmla="*/ 5179414 w 6096000"/>
              <a:gd name="connsiteY1655" fmla="*/ 332606 h 6857997"/>
              <a:gd name="connsiteX1656" fmla="*/ 5179414 w 6096000"/>
              <a:gd name="connsiteY1656" fmla="*/ 330219 h 6857997"/>
              <a:gd name="connsiteX1657" fmla="*/ 5179414 w 6096000"/>
              <a:gd name="connsiteY1657" fmla="*/ 327832 h 6857997"/>
              <a:gd name="connsiteX1658" fmla="*/ 5179414 w 6096000"/>
              <a:gd name="connsiteY1658" fmla="*/ 325939 h 6857997"/>
              <a:gd name="connsiteX1659" fmla="*/ 5179414 w 6096000"/>
              <a:gd name="connsiteY1659" fmla="*/ 323551 h 6857997"/>
              <a:gd name="connsiteX1660" fmla="*/ 5167000 w 6096000"/>
              <a:gd name="connsiteY1660" fmla="*/ 323551 h 6857997"/>
              <a:gd name="connsiteX1661" fmla="*/ 5154093 w 6096000"/>
              <a:gd name="connsiteY1661" fmla="*/ 323551 h 6857997"/>
              <a:gd name="connsiteX1662" fmla="*/ 5141680 w 6096000"/>
              <a:gd name="connsiteY1662" fmla="*/ 323551 h 6857997"/>
              <a:gd name="connsiteX1663" fmla="*/ 4480202 w 6096000"/>
              <a:gd name="connsiteY1663" fmla="*/ 304607 h 6857997"/>
              <a:gd name="connsiteX1664" fmla="*/ 4488188 w 6096000"/>
              <a:gd name="connsiteY1664" fmla="*/ 311656 h 6857997"/>
              <a:gd name="connsiteX1665" fmla="*/ 4495727 w 6096000"/>
              <a:gd name="connsiteY1665" fmla="*/ 318705 h 6857997"/>
              <a:gd name="connsiteX1666" fmla="*/ 4503713 w 6096000"/>
              <a:gd name="connsiteY1666" fmla="*/ 325775 h 6857997"/>
              <a:gd name="connsiteX1667" fmla="*/ 4511720 w 6096000"/>
              <a:gd name="connsiteY1667" fmla="*/ 332845 h 6857997"/>
              <a:gd name="connsiteX1668" fmla="*/ 4519728 w 6096000"/>
              <a:gd name="connsiteY1668" fmla="*/ 339894 h 6857997"/>
              <a:gd name="connsiteX1669" fmla="*/ 4527735 w 6096000"/>
              <a:gd name="connsiteY1669" fmla="*/ 346964 h 6857997"/>
              <a:gd name="connsiteX1670" fmla="*/ 4535721 w 6096000"/>
              <a:gd name="connsiteY1670" fmla="*/ 354013 h 6857997"/>
              <a:gd name="connsiteX1671" fmla="*/ 4543729 w 6096000"/>
              <a:gd name="connsiteY1671" fmla="*/ 361062 h 6857997"/>
              <a:gd name="connsiteX1672" fmla="*/ 4534316 w 6096000"/>
              <a:gd name="connsiteY1672" fmla="*/ 365300 h 6857997"/>
              <a:gd name="connsiteX1673" fmla="*/ 4524903 w 6096000"/>
              <a:gd name="connsiteY1673" fmla="*/ 369069 h 6857997"/>
              <a:gd name="connsiteX1674" fmla="*/ 4515490 w 6096000"/>
              <a:gd name="connsiteY1674" fmla="*/ 372839 h 6857997"/>
              <a:gd name="connsiteX1675" fmla="*/ 4506077 w 6096000"/>
              <a:gd name="connsiteY1675" fmla="*/ 376587 h 6857997"/>
              <a:gd name="connsiteX1676" fmla="*/ 4496664 w 6096000"/>
              <a:gd name="connsiteY1676" fmla="*/ 380824 h 6857997"/>
              <a:gd name="connsiteX1677" fmla="*/ 4487251 w 6096000"/>
              <a:gd name="connsiteY1677" fmla="*/ 384594 h 6857997"/>
              <a:gd name="connsiteX1678" fmla="*/ 4478307 w 6096000"/>
              <a:gd name="connsiteY1678" fmla="*/ 388363 h 6857997"/>
              <a:gd name="connsiteX1679" fmla="*/ 4468894 w 6096000"/>
              <a:gd name="connsiteY1679" fmla="*/ 392132 h 6857997"/>
              <a:gd name="connsiteX1680" fmla="*/ 4470299 w 6096000"/>
              <a:gd name="connsiteY1680" fmla="*/ 381293 h 6857997"/>
              <a:gd name="connsiteX1681" fmla="*/ 4471705 w 6096000"/>
              <a:gd name="connsiteY1681" fmla="*/ 370475 h 6857997"/>
              <a:gd name="connsiteX1682" fmla="*/ 4473132 w 6096000"/>
              <a:gd name="connsiteY1682" fmla="*/ 359209 h 6857997"/>
              <a:gd name="connsiteX1683" fmla="*/ 4474537 w 6096000"/>
              <a:gd name="connsiteY1683" fmla="*/ 348370 h 6857997"/>
              <a:gd name="connsiteX1684" fmla="*/ 4475943 w 6096000"/>
              <a:gd name="connsiteY1684" fmla="*/ 337552 h 6857997"/>
              <a:gd name="connsiteX1685" fmla="*/ 4477370 w 6096000"/>
              <a:gd name="connsiteY1685" fmla="*/ 326244 h 6857997"/>
              <a:gd name="connsiteX1686" fmla="*/ 4478775 w 6096000"/>
              <a:gd name="connsiteY1686" fmla="*/ 315425 h 6857997"/>
              <a:gd name="connsiteX1687" fmla="*/ 4480202 w 6096000"/>
              <a:gd name="connsiteY1687" fmla="*/ 304607 h 6857997"/>
              <a:gd name="connsiteX1688" fmla="*/ 4476901 w 6096000"/>
              <a:gd name="connsiteY1688" fmla="*/ 304117 h 6857997"/>
              <a:gd name="connsiteX1689" fmla="*/ 4475474 w 6096000"/>
              <a:gd name="connsiteY1689" fmla="*/ 314957 h 6857997"/>
              <a:gd name="connsiteX1690" fmla="*/ 4474069 w 6096000"/>
              <a:gd name="connsiteY1690" fmla="*/ 325775 h 6857997"/>
              <a:gd name="connsiteX1691" fmla="*/ 4472663 w 6096000"/>
              <a:gd name="connsiteY1691" fmla="*/ 336615 h 6857997"/>
              <a:gd name="connsiteX1692" fmla="*/ 4471236 w 6096000"/>
              <a:gd name="connsiteY1692" fmla="*/ 347433 h 6857997"/>
              <a:gd name="connsiteX1693" fmla="*/ 4469831 w 6096000"/>
              <a:gd name="connsiteY1693" fmla="*/ 358251 h 6857997"/>
              <a:gd name="connsiteX1694" fmla="*/ 4468404 w 6096000"/>
              <a:gd name="connsiteY1694" fmla="*/ 369069 h 6857997"/>
              <a:gd name="connsiteX1695" fmla="*/ 4467020 w 6096000"/>
              <a:gd name="connsiteY1695" fmla="*/ 379887 h 6857997"/>
              <a:gd name="connsiteX1696" fmla="*/ 4465593 w 6096000"/>
              <a:gd name="connsiteY1696" fmla="*/ 390706 h 6857997"/>
              <a:gd name="connsiteX1697" fmla="*/ 4459481 w 6096000"/>
              <a:gd name="connsiteY1697" fmla="*/ 383657 h 6857997"/>
              <a:gd name="connsiteX1698" fmla="*/ 4453837 w 6096000"/>
              <a:gd name="connsiteY1698" fmla="*/ 376587 h 6857997"/>
              <a:gd name="connsiteX1699" fmla="*/ 4447704 w 6096000"/>
              <a:gd name="connsiteY1699" fmla="*/ 369069 h 6857997"/>
              <a:gd name="connsiteX1700" fmla="*/ 4442061 w 6096000"/>
              <a:gd name="connsiteY1700" fmla="*/ 361999 h 6857997"/>
              <a:gd name="connsiteX1701" fmla="*/ 4435949 w 6096000"/>
              <a:gd name="connsiteY1701" fmla="*/ 354950 h 6857997"/>
              <a:gd name="connsiteX1702" fmla="*/ 4430284 w 6096000"/>
              <a:gd name="connsiteY1702" fmla="*/ 347433 h 6857997"/>
              <a:gd name="connsiteX1703" fmla="*/ 4424172 w 6096000"/>
              <a:gd name="connsiteY1703" fmla="*/ 340384 h 6857997"/>
              <a:gd name="connsiteX1704" fmla="*/ 4418528 w 6096000"/>
              <a:gd name="connsiteY1704" fmla="*/ 333314 h 6857997"/>
              <a:gd name="connsiteX1705" fmla="*/ 4425599 w 6096000"/>
              <a:gd name="connsiteY1705" fmla="*/ 329544 h 6857997"/>
              <a:gd name="connsiteX1706" fmla="*/ 4433116 w 6096000"/>
              <a:gd name="connsiteY1706" fmla="*/ 325775 h 6857997"/>
              <a:gd name="connsiteX1707" fmla="*/ 4440165 w 6096000"/>
              <a:gd name="connsiteY1707" fmla="*/ 322006 h 6857997"/>
              <a:gd name="connsiteX1708" fmla="*/ 4447704 w 6096000"/>
              <a:gd name="connsiteY1708" fmla="*/ 318705 h 6857997"/>
              <a:gd name="connsiteX1709" fmla="*/ 4454774 w 6096000"/>
              <a:gd name="connsiteY1709" fmla="*/ 314957 h 6857997"/>
              <a:gd name="connsiteX1710" fmla="*/ 4462292 w 6096000"/>
              <a:gd name="connsiteY1710" fmla="*/ 311187 h 6857997"/>
              <a:gd name="connsiteX1711" fmla="*/ 4469362 w 6096000"/>
              <a:gd name="connsiteY1711" fmla="*/ 307887 h 6857997"/>
              <a:gd name="connsiteX1712" fmla="*/ 4476901 w 6096000"/>
              <a:gd name="connsiteY1712" fmla="*/ 304117 h 6857997"/>
              <a:gd name="connsiteX1713" fmla="*/ 4395933 w 6096000"/>
              <a:gd name="connsiteY1713" fmla="*/ 283886 h 6857997"/>
              <a:gd name="connsiteX1714" fmla="*/ 4393590 w 6096000"/>
              <a:gd name="connsiteY1714" fmla="*/ 292831 h 6857997"/>
              <a:gd name="connsiteX1715" fmla="*/ 4391227 w 6096000"/>
              <a:gd name="connsiteY1715" fmla="*/ 301775 h 6857997"/>
              <a:gd name="connsiteX1716" fmla="*/ 4388863 w 6096000"/>
              <a:gd name="connsiteY1716" fmla="*/ 310250 h 6857997"/>
              <a:gd name="connsiteX1717" fmla="*/ 4386520 w 6096000"/>
              <a:gd name="connsiteY1717" fmla="*/ 319173 h 6857997"/>
              <a:gd name="connsiteX1718" fmla="*/ 4384156 w 6096000"/>
              <a:gd name="connsiteY1718" fmla="*/ 327670 h 6857997"/>
              <a:gd name="connsiteX1719" fmla="*/ 4381792 w 6096000"/>
              <a:gd name="connsiteY1719" fmla="*/ 336615 h 6857997"/>
              <a:gd name="connsiteX1720" fmla="*/ 4379450 w 6096000"/>
              <a:gd name="connsiteY1720" fmla="*/ 345069 h 6857997"/>
              <a:gd name="connsiteX1721" fmla="*/ 4377107 w 6096000"/>
              <a:gd name="connsiteY1721" fmla="*/ 354013 h 6857997"/>
              <a:gd name="connsiteX1722" fmla="*/ 4377107 w 6096000"/>
              <a:gd name="connsiteY1722" fmla="*/ 348370 h 6857997"/>
              <a:gd name="connsiteX1723" fmla="*/ 4377107 w 6096000"/>
              <a:gd name="connsiteY1723" fmla="*/ 342726 h 6857997"/>
              <a:gd name="connsiteX1724" fmla="*/ 4377107 w 6096000"/>
              <a:gd name="connsiteY1724" fmla="*/ 337083 h 6857997"/>
              <a:gd name="connsiteX1725" fmla="*/ 4377107 w 6096000"/>
              <a:gd name="connsiteY1725" fmla="*/ 331418 h 6857997"/>
              <a:gd name="connsiteX1726" fmla="*/ 4377107 w 6096000"/>
              <a:gd name="connsiteY1726" fmla="*/ 325775 h 6857997"/>
              <a:gd name="connsiteX1727" fmla="*/ 4377107 w 6096000"/>
              <a:gd name="connsiteY1727" fmla="*/ 320132 h 6857997"/>
              <a:gd name="connsiteX1728" fmla="*/ 4377576 w 6096000"/>
              <a:gd name="connsiteY1728" fmla="*/ 314488 h 6857997"/>
              <a:gd name="connsiteX1729" fmla="*/ 4377576 w 6096000"/>
              <a:gd name="connsiteY1729" fmla="*/ 308824 h 6857997"/>
              <a:gd name="connsiteX1730" fmla="*/ 4379450 w 6096000"/>
              <a:gd name="connsiteY1730" fmla="*/ 305991 h 6857997"/>
              <a:gd name="connsiteX1731" fmla="*/ 4381792 w 6096000"/>
              <a:gd name="connsiteY1731" fmla="*/ 302712 h 6857997"/>
              <a:gd name="connsiteX1732" fmla="*/ 4384156 w 6096000"/>
              <a:gd name="connsiteY1732" fmla="*/ 299411 h 6857997"/>
              <a:gd name="connsiteX1733" fmla="*/ 4386520 w 6096000"/>
              <a:gd name="connsiteY1733" fmla="*/ 296579 h 6857997"/>
              <a:gd name="connsiteX1734" fmla="*/ 4388863 w 6096000"/>
              <a:gd name="connsiteY1734" fmla="*/ 293299 h 6857997"/>
              <a:gd name="connsiteX1735" fmla="*/ 4391227 w 6096000"/>
              <a:gd name="connsiteY1735" fmla="*/ 290467 h 6857997"/>
              <a:gd name="connsiteX1736" fmla="*/ 4393590 w 6096000"/>
              <a:gd name="connsiteY1736" fmla="*/ 287166 h 6857997"/>
              <a:gd name="connsiteX1737" fmla="*/ 4395933 w 6096000"/>
              <a:gd name="connsiteY1737" fmla="*/ 283886 h 6857997"/>
              <a:gd name="connsiteX1738" fmla="*/ 4399702 w 6096000"/>
              <a:gd name="connsiteY1738" fmla="*/ 282481 h 6857997"/>
              <a:gd name="connsiteX1739" fmla="*/ 4401577 w 6096000"/>
              <a:gd name="connsiteY1739" fmla="*/ 288593 h 6857997"/>
              <a:gd name="connsiteX1740" fmla="*/ 4403003 w 6096000"/>
              <a:gd name="connsiteY1740" fmla="*/ 294705 h 6857997"/>
              <a:gd name="connsiteX1741" fmla="*/ 4404877 w 6096000"/>
              <a:gd name="connsiteY1741" fmla="*/ 300838 h 6857997"/>
              <a:gd name="connsiteX1742" fmla="*/ 4406752 w 6096000"/>
              <a:gd name="connsiteY1742" fmla="*/ 306950 h 6857997"/>
              <a:gd name="connsiteX1743" fmla="*/ 4408647 w 6096000"/>
              <a:gd name="connsiteY1743" fmla="*/ 313530 h 6857997"/>
              <a:gd name="connsiteX1744" fmla="*/ 4410521 w 6096000"/>
              <a:gd name="connsiteY1744" fmla="*/ 319663 h 6857997"/>
              <a:gd name="connsiteX1745" fmla="*/ 4411926 w 6096000"/>
              <a:gd name="connsiteY1745" fmla="*/ 325775 h 6857997"/>
              <a:gd name="connsiteX1746" fmla="*/ 4413801 w 6096000"/>
              <a:gd name="connsiteY1746" fmla="*/ 331887 h 6857997"/>
              <a:gd name="connsiteX1747" fmla="*/ 4409584 w 6096000"/>
              <a:gd name="connsiteY1747" fmla="*/ 335656 h 6857997"/>
              <a:gd name="connsiteX1748" fmla="*/ 4404877 w 6096000"/>
              <a:gd name="connsiteY1748" fmla="*/ 339426 h 6857997"/>
              <a:gd name="connsiteX1749" fmla="*/ 4400640 w 6096000"/>
              <a:gd name="connsiteY1749" fmla="*/ 343195 h 6857997"/>
              <a:gd name="connsiteX1750" fmla="*/ 4395933 w 6096000"/>
              <a:gd name="connsiteY1750" fmla="*/ 346964 h 6857997"/>
              <a:gd name="connsiteX1751" fmla="*/ 4391695 w 6096000"/>
              <a:gd name="connsiteY1751" fmla="*/ 350712 h 6857997"/>
              <a:gd name="connsiteX1752" fmla="*/ 4386989 w 6096000"/>
              <a:gd name="connsiteY1752" fmla="*/ 354482 h 6857997"/>
              <a:gd name="connsiteX1753" fmla="*/ 4382751 w 6096000"/>
              <a:gd name="connsiteY1753" fmla="*/ 358251 h 6857997"/>
              <a:gd name="connsiteX1754" fmla="*/ 4378044 w 6096000"/>
              <a:gd name="connsiteY1754" fmla="*/ 361999 h 6857997"/>
              <a:gd name="connsiteX1755" fmla="*/ 4380877 w 6096000"/>
              <a:gd name="connsiteY1755" fmla="*/ 352139 h 6857997"/>
              <a:gd name="connsiteX1756" fmla="*/ 4383688 w 6096000"/>
              <a:gd name="connsiteY1756" fmla="*/ 342258 h 6857997"/>
              <a:gd name="connsiteX1757" fmla="*/ 4386052 w 6096000"/>
              <a:gd name="connsiteY1757" fmla="*/ 331887 h 6857997"/>
              <a:gd name="connsiteX1758" fmla="*/ 4388863 w 6096000"/>
              <a:gd name="connsiteY1758" fmla="*/ 322006 h 6857997"/>
              <a:gd name="connsiteX1759" fmla="*/ 4391695 w 6096000"/>
              <a:gd name="connsiteY1759" fmla="*/ 312124 h 6857997"/>
              <a:gd name="connsiteX1760" fmla="*/ 4394038 w 6096000"/>
              <a:gd name="connsiteY1760" fmla="*/ 302243 h 6857997"/>
              <a:gd name="connsiteX1761" fmla="*/ 4396870 w 6096000"/>
              <a:gd name="connsiteY1761" fmla="*/ 292362 h 6857997"/>
              <a:gd name="connsiteX1762" fmla="*/ 4399702 w 6096000"/>
              <a:gd name="connsiteY1762" fmla="*/ 282481 h 6857997"/>
              <a:gd name="connsiteX1763" fmla="*/ 4566324 w 6096000"/>
              <a:gd name="connsiteY1763" fmla="*/ 274474 h 6857997"/>
              <a:gd name="connsiteX1764" fmla="*/ 4573863 w 6096000"/>
              <a:gd name="connsiteY1764" fmla="*/ 282481 h 6857997"/>
              <a:gd name="connsiteX1765" fmla="*/ 4580912 w 6096000"/>
              <a:gd name="connsiteY1765" fmla="*/ 290467 h 6857997"/>
              <a:gd name="connsiteX1766" fmla="*/ 4588451 w 6096000"/>
              <a:gd name="connsiteY1766" fmla="*/ 298474 h 6857997"/>
              <a:gd name="connsiteX1767" fmla="*/ 4595968 w 6096000"/>
              <a:gd name="connsiteY1767" fmla="*/ 306481 h 6857997"/>
              <a:gd name="connsiteX1768" fmla="*/ 4603017 w 6096000"/>
              <a:gd name="connsiteY1768" fmla="*/ 314020 h 6857997"/>
              <a:gd name="connsiteX1769" fmla="*/ 4610556 w 6096000"/>
              <a:gd name="connsiteY1769" fmla="*/ 322006 h 6857997"/>
              <a:gd name="connsiteX1770" fmla="*/ 4618095 w 6096000"/>
              <a:gd name="connsiteY1770" fmla="*/ 330013 h 6857997"/>
              <a:gd name="connsiteX1771" fmla="*/ 4625144 w 6096000"/>
              <a:gd name="connsiteY1771" fmla="*/ 338020 h 6857997"/>
              <a:gd name="connsiteX1772" fmla="*/ 4615731 w 6096000"/>
              <a:gd name="connsiteY1772" fmla="*/ 340384 h 6857997"/>
              <a:gd name="connsiteX1773" fmla="*/ 4606318 w 6096000"/>
              <a:gd name="connsiteY1773" fmla="*/ 343195 h 6857997"/>
              <a:gd name="connsiteX1774" fmla="*/ 4596437 w 6096000"/>
              <a:gd name="connsiteY1774" fmla="*/ 346027 h 6857997"/>
              <a:gd name="connsiteX1775" fmla="*/ 4587045 w 6096000"/>
              <a:gd name="connsiteY1775" fmla="*/ 348838 h 6857997"/>
              <a:gd name="connsiteX1776" fmla="*/ 4577611 w 6096000"/>
              <a:gd name="connsiteY1776" fmla="*/ 351181 h 6857997"/>
              <a:gd name="connsiteX1777" fmla="*/ 4567729 w 6096000"/>
              <a:gd name="connsiteY1777" fmla="*/ 354013 h 6857997"/>
              <a:gd name="connsiteX1778" fmla="*/ 4558316 w 6096000"/>
              <a:gd name="connsiteY1778" fmla="*/ 356845 h 6857997"/>
              <a:gd name="connsiteX1779" fmla="*/ 4548904 w 6096000"/>
              <a:gd name="connsiteY1779" fmla="*/ 359209 h 6857997"/>
              <a:gd name="connsiteX1780" fmla="*/ 4550799 w 6096000"/>
              <a:gd name="connsiteY1780" fmla="*/ 348838 h 6857997"/>
              <a:gd name="connsiteX1781" fmla="*/ 4553141 w 6096000"/>
              <a:gd name="connsiteY1781" fmla="*/ 338020 h 6857997"/>
              <a:gd name="connsiteX1782" fmla="*/ 4555505 w 6096000"/>
              <a:gd name="connsiteY1782" fmla="*/ 327670 h 6857997"/>
              <a:gd name="connsiteX1783" fmla="*/ 4557401 w 6096000"/>
              <a:gd name="connsiteY1783" fmla="*/ 316831 h 6857997"/>
              <a:gd name="connsiteX1784" fmla="*/ 4559743 w 6096000"/>
              <a:gd name="connsiteY1784" fmla="*/ 306481 h 6857997"/>
              <a:gd name="connsiteX1785" fmla="*/ 4562086 w 6096000"/>
              <a:gd name="connsiteY1785" fmla="*/ 295642 h 6857997"/>
              <a:gd name="connsiteX1786" fmla="*/ 4563981 w 6096000"/>
              <a:gd name="connsiteY1786" fmla="*/ 285292 h 6857997"/>
              <a:gd name="connsiteX1787" fmla="*/ 4566324 w 6096000"/>
              <a:gd name="connsiteY1787" fmla="*/ 274474 h 6857997"/>
              <a:gd name="connsiteX1788" fmla="*/ 4563044 w 6096000"/>
              <a:gd name="connsiteY1788" fmla="*/ 273515 h 6857997"/>
              <a:gd name="connsiteX1789" fmla="*/ 4561149 w 6096000"/>
              <a:gd name="connsiteY1789" fmla="*/ 284355 h 6857997"/>
              <a:gd name="connsiteX1790" fmla="*/ 4558785 w 6096000"/>
              <a:gd name="connsiteY1790" fmla="*/ 294705 h 6857997"/>
              <a:gd name="connsiteX1791" fmla="*/ 4556442 w 6096000"/>
              <a:gd name="connsiteY1791" fmla="*/ 305523 h 6857997"/>
              <a:gd name="connsiteX1792" fmla="*/ 4554568 w 6096000"/>
              <a:gd name="connsiteY1792" fmla="*/ 316362 h 6857997"/>
              <a:gd name="connsiteX1793" fmla="*/ 4552204 w 6096000"/>
              <a:gd name="connsiteY1793" fmla="*/ 326712 h 6857997"/>
              <a:gd name="connsiteX1794" fmla="*/ 4549862 w 6096000"/>
              <a:gd name="connsiteY1794" fmla="*/ 337552 h 6857997"/>
              <a:gd name="connsiteX1795" fmla="*/ 4547988 w 6096000"/>
              <a:gd name="connsiteY1795" fmla="*/ 347901 h 6857997"/>
              <a:gd name="connsiteX1796" fmla="*/ 4545603 w 6096000"/>
              <a:gd name="connsiteY1796" fmla="*/ 358719 h 6857997"/>
              <a:gd name="connsiteX1797" fmla="*/ 4537617 w 6096000"/>
              <a:gd name="connsiteY1797" fmla="*/ 351671 h 6857997"/>
              <a:gd name="connsiteX1798" fmla="*/ 4529609 w 6096000"/>
              <a:gd name="connsiteY1798" fmla="*/ 344600 h 6857997"/>
              <a:gd name="connsiteX1799" fmla="*/ 4521623 w 6096000"/>
              <a:gd name="connsiteY1799" fmla="*/ 337552 h 6857997"/>
              <a:gd name="connsiteX1800" fmla="*/ 4513594 w 6096000"/>
              <a:gd name="connsiteY1800" fmla="*/ 330013 h 6857997"/>
              <a:gd name="connsiteX1801" fmla="*/ 4506077 w 6096000"/>
              <a:gd name="connsiteY1801" fmla="*/ 322943 h 6857997"/>
              <a:gd name="connsiteX1802" fmla="*/ 4498070 w 6096000"/>
              <a:gd name="connsiteY1802" fmla="*/ 315894 h 6857997"/>
              <a:gd name="connsiteX1803" fmla="*/ 4490083 w 6096000"/>
              <a:gd name="connsiteY1803" fmla="*/ 308824 h 6857997"/>
              <a:gd name="connsiteX1804" fmla="*/ 4482076 w 6096000"/>
              <a:gd name="connsiteY1804" fmla="*/ 301775 h 6857997"/>
              <a:gd name="connsiteX1805" fmla="*/ 4491958 w 6096000"/>
              <a:gd name="connsiteY1805" fmla="*/ 298474 h 6857997"/>
              <a:gd name="connsiteX1806" fmla="*/ 4502307 w 6096000"/>
              <a:gd name="connsiteY1806" fmla="*/ 294705 h 6857997"/>
              <a:gd name="connsiteX1807" fmla="*/ 4512679 w 6096000"/>
              <a:gd name="connsiteY1807" fmla="*/ 291425 h 6857997"/>
              <a:gd name="connsiteX1808" fmla="*/ 4522560 w 6096000"/>
              <a:gd name="connsiteY1808" fmla="*/ 287656 h 6857997"/>
              <a:gd name="connsiteX1809" fmla="*/ 4532910 w 6096000"/>
              <a:gd name="connsiteY1809" fmla="*/ 284355 h 6857997"/>
              <a:gd name="connsiteX1810" fmla="*/ 4542792 w 6096000"/>
              <a:gd name="connsiteY1810" fmla="*/ 280586 h 6857997"/>
              <a:gd name="connsiteX1811" fmla="*/ 4553141 w 6096000"/>
              <a:gd name="connsiteY1811" fmla="*/ 277285 h 6857997"/>
              <a:gd name="connsiteX1812" fmla="*/ 4563044 w 6096000"/>
              <a:gd name="connsiteY1812" fmla="*/ 273515 h 6857997"/>
              <a:gd name="connsiteX1813" fmla="*/ 4442061 w 6096000"/>
              <a:gd name="connsiteY1813" fmla="*/ 266467 h 6857997"/>
              <a:gd name="connsiteX1814" fmla="*/ 4446299 w 6096000"/>
              <a:gd name="connsiteY1814" fmla="*/ 270704 h 6857997"/>
              <a:gd name="connsiteX1815" fmla="*/ 4450536 w 6096000"/>
              <a:gd name="connsiteY1815" fmla="*/ 274942 h 6857997"/>
              <a:gd name="connsiteX1816" fmla="*/ 4454774 w 6096000"/>
              <a:gd name="connsiteY1816" fmla="*/ 279180 h 6857997"/>
              <a:gd name="connsiteX1817" fmla="*/ 4458991 w 6096000"/>
              <a:gd name="connsiteY1817" fmla="*/ 283397 h 6857997"/>
              <a:gd name="connsiteX1818" fmla="*/ 4463250 w 6096000"/>
              <a:gd name="connsiteY1818" fmla="*/ 288124 h 6857997"/>
              <a:gd name="connsiteX1819" fmla="*/ 4467488 w 6096000"/>
              <a:gd name="connsiteY1819" fmla="*/ 292362 h 6857997"/>
              <a:gd name="connsiteX1820" fmla="*/ 4471705 w 6096000"/>
              <a:gd name="connsiteY1820" fmla="*/ 296579 h 6857997"/>
              <a:gd name="connsiteX1821" fmla="*/ 4475943 w 6096000"/>
              <a:gd name="connsiteY1821" fmla="*/ 300838 h 6857997"/>
              <a:gd name="connsiteX1822" fmla="*/ 4468894 w 6096000"/>
              <a:gd name="connsiteY1822" fmla="*/ 304117 h 6857997"/>
              <a:gd name="connsiteX1823" fmla="*/ 4461823 w 6096000"/>
              <a:gd name="connsiteY1823" fmla="*/ 307887 h 6857997"/>
              <a:gd name="connsiteX1824" fmla="*/ 4454774 w 6096000"/>
              <a:gd name="connsiteY1824" fmla="*/ 311656 h 6857997"/>
              <a:gd name="connsiteX1825" fmla="*/ 4447236 w 6096000"/>
              <a:gd name="connsiteY1825" fmla="*/ 314957 h 6857997"/>
              <a:gd name="connsiteX1826" fmla="*/ 4440165 w 6096000"/>
              <a:gd name="connsiteY1826" fmla="*/ 318705 h 6857997"/>
              <a:gd name="connsiteX1827" fmla="*/ 4433116 w 6096000"/>
              <a:gd name="connsiteY1827" fmla="*/ 322006 h 6857997"/>
              <a:gd name="connsiteX1828" fmla="*/ 4426067 w 6096000"/>
              <a:gd name="connsiteY1828" fmla="*/ 325775 h 6857997"/>
              <a:gd name="connsiteX1829" fmla="*/ 4418997 w 6096000"/>
              <a:gd name="connsiteY1829" fmla="*/ 329076 h 6857997"/>
              <a:gd name="connsiteX1830" fmla="*/ 4421829 w 6096000"/>
              <a:gd name="connsiteY1830" fmla="*/ 321537 h 6857997"/>
              <a:gd name="connsiteX1831" fmla="*/ 4424640 w 6096000"/>
              <a:gd name="connsiteY1831" fmla="*/ 313530 h 6857997"/>
              <a:gd name="connsiteX1832" fmla="*/ 4427473 w 6096000"/>
              <a:gd name="connsiteY1832" fmla="*/ 305523 h 6857997"/>
              <a:gd name="connsiteX1833" fmla="*/ 4430284 w 6096000"/>
              <a:gd name="connsiteY1833" fmla="*/ 298005 h 6857997"/>
              <a:gd name="connsiteX1834" fmla="*/ 4433585 w 6096000"/>
              <a:gd name="connsiteY1834" fmla="*/ 289998 h 6857997"/>
              <a:gd name="connsiteX1835" fmla="*/ 4436396 w 6096000"/>
              <a:gd name="connsiteY1835" fmla="*/ 282012 h 6857997"/>
              <a:gd name="connsiteX1836" fmla="*/ 4439228 w 6096000"/>
              <a:gd name="connsiteY1836" fmla="*/ 274474 h 6857997"/>
              <a:gd name="connsiteX1837" fmla="*/ 4442061 w 6096000"/>
              <a:gd name="connsiteY1837" fmla="*/ 266467 h 6857997"/>
              <a:gd name="connsiteX1838" fmla="*/ 4438760 w 6096000"/>
              <a:gd name="connsiteY1838" fmla="*/ 265998 h 6857997"/>
              <a:gd name="connsiteX1839" fmla="*/ 4435949 w 6096000"/>
              <a:gd name="connsiteY1839" fmla="*/ 273515 h 6857997"/>
              <a:gd name="connsiteX1840" fmla="*/ 4433116 w 6096000"/>
              <a:gd name="connsiteY1840" fmla="*/ 281523 h 6857997"/>
              <a:gd name="connsiteX1841" fmla="*/ 4430284 w 6096000"/>
              <a:gd name="connsiteY1841" fmla="*/ 289061 h 6857997"/>
              <a:gd name="connsiteX1842" fmla="*/ 4427473 w 6096000"/>
              <a:gd name="connsiteY1842" fmla="*/ 296579 h 6857997"/>
              <a:gd name="connsiteX1843" fmla="*/ 4424640 w 6096000"/>
              <a:gd name="connsiteY1843" fmla="*/ 304117 h 6857997"/>
              <a:gd name="connsiteX1844" fmla="*/ 4421829 w 6096000"/>
              <a:gd name="connsiteY1844" fmla="*/ 312124 h 6857997"/>
              <a:gd name="connsiteX1845" fmla="*/ 4418997 w 6096000"/>
              <a:gd name="connsiteY1845" fmla="*/ 319663 h 6857997"/>
              <a:gd name="connsiteX1846" fmla="*/ 4416186 w 6096000"/>
              <a:gd name="connsiteY1846" fmla="*/ 327202 h 6857997"/>
              <a:gd name="connsiteX1847" fmla="*/ 4414290 w 6096000"/>
              <a:gd name="connsiteY1847" fmla="*/ 321069 h 6857997"/>
              <a:gd name="connsiteX1848" fmla="*/ 4412416 w 6096000"/>
              <a:gd name="connsiteY1848" fmla="*/ 314957 h 6857997"/>
              <a:gd name="connsiteX1849" fmla="*/ 4410521 w 6096000"/>
              <a:gd name="connsiteY1849" fmla="*/ 308355 h 6857997"/>
              <a:gd name="connsiteX1850" fmla="*/ 4408647 w 6096000"/>
              <a:gd name="connsiteY1850" fmla="*/ 302243 h 6857997"/>
              <a:gd name="connsiteX1851" fmla="*/ 4407220 w 6096000"/>
              <a:gd name="connsiteY1851" fmla="*/ 296110 h 6857997"/>
              <a:gd name="connsiteX1852" fmla="*/ 4405346 w 6096000"/>
              <a:gd name="connsiteY1852" fmla="*/ 289998 h 6857997"/>
              <a:gd name="connsiteX1853" fmla="*/ 4403472 w 6096000"/>
              <a:gd name="connsiteY1853" fmla="*/ 283397 h 6857997"/>
              <a:gd name="connsiteX1854" fmla="*/ 4401577 w 6096000"/>
              <a:gd name="connsiteY1854" fmla="*/ 277285 h 6857997"/>
              <a:gd name="connsiteX1855" fmla="*/ 4406283 w 6096000"/>
              <a:gd name="connsiteY1855" fmla="*/ 275879 h 6857997"/>
              <a:gd name="connsiteX1856" fmla="*/ 4410989 w 6096000"/>
              <a:gd name="connsiteY1856" fmla="*/ 274474 h 6857997"/>
              <a:gd name="connsiteX1857" fmla="*/ 4415696 w 6096000"/>
              <a:gd name="connsiteY1857" fmla="*/ 273047 h 6857997"/>
              <a:gd name="connsiteX1858" fmla="*/ 4420402 w 6096000"/>
              <a:gd name="connsiteY1858" fmla="*/ 271641 h 6857997"/>
              <a:gd name="connsiteX1859" fmla="*/ 4425109 w 6096000"/>
              <a:gd name="connsiteY1859" fmla="*/ 270236 h 6857997"/>
              <a:gd name="connsiteX1860" fmla="*/ 4429815 w 6096000"/>
              <a:gd name="connsiteY1860" fmla="*/ 268830 h 6857997"/>
              <a:gd name="connsiteX1861" fmla="*/ 4434053 w 6096000"/>
              <a:gd name="connsiteY1861" fmla="*/ 267404 h 6857997"/>
              <a:gd name="connsiteX1862" fmla="*/ 4438760 w 6096000"/>
              <a:gd name="connsiteY1862" fmla="*/ 265998 h 6857997"/>
              <a:gd name="connsiteX1863" fmla="*/ 4786590 w 6096000"/>
              <a:gd name="connsiteY1863" fmla="*/ 261292 h 6857997"/>
              <a:gd name="connsiteX1864" fmla="*/ 4787548 w 6096000"/>
              <a:gd name="connsiteY1864" fmla="*/ 262697 h 6857997"/>
              <a:gd name="connsiteX1865" fmla="*/ 4788486 w 6096000"/>
              <a:gd name="connsiteY1865" fmla="*/ 263634 h 6857997"/>
              <a:gd name="connsiteX1866" fmla="*/ 4788954 w 6096000"/>
              <a:gd name="connsiteY1866" fmla="*/ 265061 h 6857997"/>
              <a:gd name="connsiteX1867" fmla="*/ 4789891 w 6096000"/>
              <a:gd name="connsiteY1867" fmla="*/ 266467 h 6857997"/>
              <a:gd name="connsiteX1868" fmla="*/ 4790849 w 6096000"/>
              <a:gd name="connsiteY1868" fmla="*/ 267404 h 6857997"/>
              <a:gd name="connsiteX1869" fmla="*/ 4791786 w 6096000"/>
              <a:gd name="connsiteY1869" fmla="*/ 268830 h 6857997"/>
              <a:gd name="connsiteX1870" fmla="*/ 4792723 w 6096000"/>
              <a:gd name="connsiteY1870" fmla="*/ 270236 h 6857997"/>
              <a:gd name="connsiteX1871" fmla="*/ 4793660 w 6096000"/>
              <a:gd name="connsiteY1871" fmla="*/ 271641 h 6857997"/>
              <a:gd name="connsiteX1872" fmla="*/ 4794619 w 6096000"/>
              <a:gd name="connsiteY1872" fmla="*/ 275879 h 6857997"/>
              <a:gd name="connsiteX1873" fmla="*/ 4796024 w 6096000"/>
              <a:gd name="connsiteY1873" fmla="*/ 280117 h 6857997"/>
              <a:gd name="connsiteX1874" fmla="*/ 4796961 w 6096000"/>
              <a:gd name="connsiteY1874" fmla="*/ 284823 h 6857997"/>
              <a:gd name="connsiteX1875" fmla="*/ 4797898 w 6096000"/>
              <a:gd name="connsiteY1875" fmla="*/ 289061 h 6857997"/>
              <a:gd name="connsiteX1876" fmla="*/ 4799304 w 6096000"/>
              <a:gd name="connsiteY1876" fmla="*/ 293299 h 6857997"/>
              <a:gd name="connsiteX1877" fmla="*/ 4800262 w 6096000"/>
              <a:gd name="connsiteY1877" fmla="*/ 298005 h 6857997"/>
              <a:gd name="connsiteX1878" fmla="*/ 4801668 w 6096000"/>
              <a:gd name="connsiteY1878" fmla="*/ 302243 h 6857997"/>
              <a:gd name="connsiteX1879" fmla="*/ 4802605 w 6096000"/>
              <a:gd name="connsiteY1879" fmla="*/ 306481 h 6857997"/>
              <a:gd name="connsiteX1880" fmla="*/ 4800731 w 6096000"/>
              <a:gd name="connsiteY1880" fmla="*/ 300838 h 6857997"/>
              <a:gd name="connsiteX1881" fmla="*/ 4798388 w 6096000"/>
              <a:gd name="connsiteY1881" fmla="*/ 295194 h 6857997"/>
              <a:gd name="connsiteX1882" fmla="*/ 4796493 w 6096000"/>
              <a:gd name="connsiteY1882" fmla="*/ 289530 h 6857997"/>
              <a:gd name="connsiteX1883" fmla="*/ 4794619 w 6096000"/>
              <a:gd name="connsiteY1883" fmla="*/ 283886 h 6857997"/>
              <a:gd name="connsiteX1884" fmla="*/ 4792723 w 6096000"/>
              <a:gd name="connsiteY1884" fmla="*/ 278243 h 6857997"/>
              <a:gd name="connsiteX1885" fmla="*/ 4790360 w 6096000"/>
              <a:gd name="connsiteY1885" fmla="*/ 272600 h 6857997"/>
              <a:gd name="connsiteX1886" fmla="*/ 4788486 w 6096000"/>
              <a:gd name="connsiteY1886" fmla="*/ 266935 h 6857997"/>
              <a:gd name="connsiteX1887" fmla="*/ 4786590 w 6096000"/>
              <a:gd name="connsiteY1887" fmla="*/ 261292 h 6857997"/>
              <a:gd name="connsiteX1888" fmla="*/ 4659516 w 6096000"/>
              <a:gd name="connsiteY1888" fmla="*/ 260802 h 6857997"/>
              <a:gd name="connsiteX1889" fmla="*/ 4665159 w 6096000"/>
              <a:gd name="connsiteY1889" fmla="*/ 267872 h 6857997"/>
              <a:gd name="connsiteX1890" fmla="*/ 4670803 w 6096000"/>
              <a:gd name="connsiteY1890" fmla="*/ 274942 h 6857997"/>
              <a:gd name="connsiteX1891" fmla="*/ 4676468 w 6096000"/>
              <a:gd name="connsiteY1891" fmla="*/ 282012 h 6857997"/>
              <a:gd name="connsiteX1892" fmla="*/ 4682111 w 6096000"/>
              <a:gd name="connsiteY1892" fmla="*/ 289061 h 6857997"/>
              <a:gd name="connsiteX1893" fmla="*/ 4687755 w 6096000"/>
              <a:gd name="connsiteY1893" fmla="*/ 296110 h 6857997"/>
              <a:gd name="connsiteX1894" fmla="*/ 4693398 w 6096000"/>
              <a:gd name="connsiteY1894" fmla="*/ 303180 h 6857997"/>
              <a:gd name="connsiteX1895" fmla="*/ 4699063 w 6096000"/>
              <a:gd name="connsiteY1895" fmla="*/ 310250 h 6857997"/>
              <a:gd name="connsiteX1896" fmla="*/ 4704706 w 6096000"/>
              <a:gd name="connsiteY1896" fmla="*/ 317299 h 6857997"/>
              <a:gd name="connsiteX1897" fmla="*/ 4704238 w 6096000"/>
              <a:gd name="connsiteY1897" fmla="*/ 318236 h 6857997"/>
              <a:gd name="connsiteX1898" fmla="*/ 4703748 w 6096000"/>
              <a:gd name="connsiteY1898" fmla="*/ 319173 h 6857997"/>
              <a:gd name="connsiteX1899" fmla="*/ 4703280 w 6096000"/>
              <a:gd name="connsiteY1899" fmla="*/ 320132 h 6857997"/>
              <a:gd name="connsiteX1900" fmla="*/ 4702811 w 6096000"/>
              <a:gd name="connsiteY1900" fmla="*/ 321069 h 6857997"/>
              <a:gd name="connsiteX1901" fmla="*/ 4702342 w 6096000"/>
              <a:gd name="connsiteY1901" fmla="*/ 322006 h 6857997"/>
              <a:gd name="connsiteX1902" fmla="*/ 4702342 w 6096000"/>
              <a:gd name="connsiteY1902" fmla="*/ 322943 h 6857997"/>
              <a:gd name="connsiteX1903" fmla="*/ 4701874 w 6096000"/>
              <a:gd name="connsiteY1903" fmla="*/ 323901 h 6857997"/>
              <a:gd name="connsiteX1904" fmla="*/ 4701874 w 6096000"/>
              <a:gd name="connsiteY1904" fmla="*/ 324838 h 6857997"/>
              <a:gd name="connsiteX1905" fmla="*/ 4692930 w 6096000"/>
              <a:gd name="connsiteY1905" fmla="*/ 326712 h 6857997"/>
              <a:gd name="connsiteX1906" fmla="*/ 4683985 w 6096000"/>
              <a:gd name="connsiteY1906" fmla="*/ 328118 h 6857997"/>
              <a:gd name="connsiteX1907" fmla="*/ 4675041 w 6096000"/>
              <a:gd name="connsiteY1907" fmla="*/ 329544 h 6857997"/>
              <a:gd name="connsiteX1908" fmla="*/ 4666096 w 6096000"/>
              <a:gd name="connsiteY1908" fmla="*/ 330950 h 6857997"/>
              <a:gd name="connsiteX1909" fmla="*/ 4657620 w 6096000"/>
              <a:gd name="connsiteY1909" fmla="*/ 332355 h 6857997"/>
              <a:gd name="connsiteX1910" fmla="*/ 4648676 w 6096000"/>
              <a:gd name="connsiteY1910" fmla="*/ 333782 h 6857997"/>
              <a:gd name="connsiteX1911" fmla="*/ 4639732 w 6096000"/>
              <a:gd name="connsiteY1911" fmla="*/ 335188 h 6857997"/>
              <a:gd name="connsiteX1912" fmla="*/ 4630809 w 6096000"/>
              <a:gd name="connsiteY1912" fmla="*/ 336615 h 6857997"/>
              <a:gd name="connsiteX1913" fmla="*/ 4633620 w 6096000"/>
              <a:gd name="connsiteY1913" fmla="*/ 327202 h 6857997"/>
              <a:gd name="connsiteX1914" fmla="*/ 4635962 w 6096000"/>
              <a:gd name="connsiteY1914" fmla="*/ 318236 h 6857997"/>
              <a:gd name="connsiteX1915" fmla="*/ 4638795 w 6096000"/>
              <a:gd name="connsiteY1915" fmla="*/ 308824 h 6857997"/>
              <a:gd name="connsiteX1916" fmla="*/ 4641627 w 6096000"/>
              <a:gd name="connsiteY1916" fmla="*/ 299411 h 6857997"/>
              <a:gd name="connsiteX1917" fmla="*/ 4644459 w 6096000"/>
              <a:gd name="connsiteY1917" fmla="*/ 289998 h 6857997"/>
              <a:gd name="connsiteX1918" fmla="*/ 4647271 w 6096000"/>
              <a:gd name="connsiteY1918" fmla="*/ 280586 h 6857997"/>
              <a:gd name="connsiteX1919" fmla="*/ 4650103 w 6096000"/>
              <a:gd name="connsiteY1919" fmla="*/ 271641 h 6857997"/>
              <a:gd name="connsiteX1920" fmla="*/ 4652446 w 6096000"/>
              <a:gd name="connsiteY1920" fmla="*/ 262229 h 6857997"/>
              <a:gd name="connsiteX1921" fmla="*/ 4652914 w 6096000"/>
              <a:gd name="connsiteY1921" fmla="*/ 262229 h 6857997"/>
              <a:gd name="connsiteX1922" fmla="*/ 4653404 w 6096000"/>
              <a:gd name="connsiteY1922" fmla="*/ 262229 h 6857997"/>
              <a:gd name="connsiteX1923" fmla="*/ 4653872 w 6096000"/>
              <a:gd name="connsiteY1923" fmla="*/ 262229 h 6857997"/>
              <a:gd name="connsiteX1924" fmla="*/ 4654341 w 6096000"/>
              <a:gd name="connsiteY1924" fmla="*/ 262229 h 6857997"/>
              <a:gd name="connsiteX1925" fmla="*/ 4654788 w 6096000"/>
              <a:gd name="connsiteY1925" fmla="*/ 262229 h 6857997"/>
              <a:gd name="connsiteX1926" fmla="*/ 4655746 w 6096000"/>
              <a:gd name="connsiteY1926" fmla="*/ 262229 h 6857997"/>
              <a:gd name="connsiteX1927" fmla="*/ 4656215 w 6096000"/>
              <a:gd name="connsiteY1927" fmla="*/ 262229 h 6857997"/>
              <a:gd name="connsiteX1928" fmla="*/ 4657173 w 6096000"/>
              <a:gd name="connsiteY1928" fmla="*/ 261760 h 6857997"/>
              <a:gd name="connsiteX1929" fmla="*/ 4657620 w 6096000"/>
              <a:gd name="connsiteY1929" fmla="*/ 261760 h 6857997"/>
              <a:gd name="connsiteX1930" fmla="*/ 4658558 w 6096000"/>
              <a:gd name="connsiteY1930" fmla="*/ 261292 h 6857997"/>
              <a:gd name="connsiteX1931" fmla="*/ 4659047 w 6096000"/>
              <a:gd name="connsiteY1931" fmla="*/ 261292 h 6857997"/>
              <a:gd name="connsiteX1932" fmla="*/ 4659516 w 6096000"/>
              <a:gd name="connsiteY1932" fmla="*/ 260802 h 6857997"/>
              <a:gd name="connsiteX1933" fmla="*/ 4781905 w 6096000"/>
              <a:gd name="connsiteY1933" fmla="*/ 257991 h 6857997"/>
              <a:gd name="connsiteX1934" fmla="*/ 4785674 w 6096000"/>
              <a:gd name="connsiteY1934" fmla="*/ 267872 h 6857997"/>
              <a:gd name="connsiteX1935" fmla="*/ 4788954 w 6096000"/>
              <a:gd name="connsiteY1935" fmla="*/ 278243 h 6857997"/>
              <a:gd name="connsiteX1936" fmla="*/ 4792723 w 6096000"/>
              <a:gd name="connsiteY1936" fmla="*/ 288124 h 6857997"/>
              <a:gd name="connsiteX1937" fmla="*/ 4796493 w 6096000"/>
              <a:gd name="connsiteY1937" fmla="*/ 298474 h 6857997"/>
              <a:gd name="connsiteX1938" fmla="*/ 4799772 w 6096000"/>
              <a:gd name="connsiteY1938" fmla="*/ 308355 h 6857997"/>
              <a:gd name="connsiteX1939" fmla="*/ 4803542 w 6096000"/>
              <a:gd name="connsiteY1939" fmla="*/ 318705 h 6857997"/>
              <a:gd name="connsiteX1940" fmla="*/ 4806843 w 6096000"/>
              <a:gd name="connsiteY1940" fmla="*/ 329076 h 6857997"/>
              <a:gd name="connsiteX1941" fmla="*/ 4810612 w 6096000"/>
              <a:gd name="connsiteY1941" fmla="*/ 338957 h 6857997"/>
              <a:gd name="connsiteX1942" fmla="*/ 4806374 w 6096000"/>
              <a:gd name="connsiteY1942" fmla="*/ 337083 h 6857997"/>
              <a:gd name="connsiteX1943" fmla="*/ 4802605 w 6096000"/>
              <a:gd name="connsiteY1943" fmla="*/ 335188 h 6857997"/>
              <a:gd name="connsiteX1944" fmla="*/ 4798388 w 6096000"/>
              <a:gd name="connsiteY1944" fmla="*/ 333314 h 6857997"/>
              <a:gd name="connsiteX1945" fmla="*/ 4794129 w 6096000"/>
              <a:gd name="connsiteY1945" fmla="*/ 331887 h 6857997"/>
              <a:gd name="connsiteX1946" fmla="*/ 4790360 w 6096000"/>
              <a:gd name="connsiteY1946" fmla="*/ 330013 h 6857997"/>
              <a:gd name="connsiteX1947" fmla="*/ 4786143 w 6096000"/>
              <a:gd name="connsiteY1947" fmla="*/ 328118 h 6857997"/>
              <a:gd name="connsiteX1948" fmla="*/ 4782374 w 6096000"/>
              <a:gd name="connsiteY1948" fmla="*/ 326244 h 6857997"/>
              <a:gd name="connsiteX1949" fmla="*/ 4778136 w 6096000"/>
              <a:gd name="connsiteY1949" fmla="*/ 324370 h 6857997"/>
              <a:gd name="connsiteX1950" fmla="*/ 4778604 w 6096000"/>
              <a:gd name="connsiteY1950" fmla="*/ 316362 h 6857997"/>
              <a:gd name="connsiteX1951" fmla="*/ 4779073 w 6096000"/>
              <a:gd name="connsiteY1951" fmla="*/ 307887 h 6857997"/>
              <a:gd name="connsiteX1952" fmla="*/ 4779541 w 6096000"/>
              <a:gd name="connsiteY1952" fmla="*/ 299411 h 6857997"/>
              <a:gd name="connsiteX1953" fmla="*/ 4780010 w 6096000"/>
              <a:gd name="connsiteY1953" fmla="*/ 291425 h 6857997"/>
              <a:gd name="connsiteX1954" fmla="*/ 4780478 w 6096000"/>
              <a:gd name="connsiteY1954" fmla="*/ 282928 h 6857997"/>
              <a:gd name="connsiteX1955" fmla="*/ 4780947 w 6096000"/>
              <a:gd name="connsiteY1955" fmla="*/ 274474 h 6857997"/>
              <a:gd name="connsiteX1956" fmla="*/ 4781436 w 6096000"/>
              <a:gd name="connsiteY1956" fmla="*/ 266467 h 6857997"/>
              <a:gd name="connsiteX1957" fmla="*/ 4781905 w 6096000"/>
              <a:gd name="connsiteY1957" fmla="*/ 257991 h 6857997"/>
              <a:gd name="connsiteX1958" fmla="*/ 4643991 w 6096000"/>
              <a:gd name="connsiteY1958" fmla="*/ 255159 h 6857997"/>
              <a:gd name="connsiteX1959" fmla="*/ 4644459 w 6096000"/>
              <a:gd name="connsiteY1959" fmla="*/ 256117 h 6857997"/>
              <a:gd name="connsiteX1960" fmla="*/ 4644907 w 6096000"/>
              <a:gd name="connsiteY1960" fmla="*/ 257054 h 6857997"/>
              <a:gd name="connsiteX1961" fmla="*/ 4645375 w 6096000"/>
              <a:gd name="connsiteY1961" fmla="*/ 257991 h 6857997"/>
              <a:gd name="connsiteX1962" fmla="*/ 4646334 w 6096000"/>
              <a:gd name="connsiteY1962" fmla="*/ 258928 h 6857997"/>
              <a:gd name="connsiteX1963" fmla="*/ 4646802 w 6096000"/>
              <a:gd name="connsiteY1963" fmla="*/ 259418 h 6857997"/>
              <a:gd name="connsiteX1964" fmla="*/ 4647739 w 6096000"/>
              <a:gd name="connsiteY1964" fmla="*/ 260333 h 6857997"/>
              <a:gd name="connsiteX1965" fmla="*/ 4648676 w 6096000"/>
              <a:gd name="connsiteY1965" fmla="*/ 260802 h 6857997"/>
              <a:gd name="connsiteX1966" fmla="*/ 4649634 w 6096000"/>
              <a:gd name="connsiteY1966" fmla="*/ 261292 h 6857997"/>
              <a:gd name="connsiteX1967" fmla="*/ 4646802 w 6096000"/>
              <a:gd name="connsiteY1967" fmla="*/ 270704 h 6857997"/>
              <a:gd name="connsiteX1968" fmla="*/ 4643991 w 6096000"/>
              <a:gd name="connsiteY1968" fmla="*/ 279649 h 6857997"/>
              <a:gd name="connsiteX1969" fmla="*/ 4641159 w 6096000"/>
              <a:gd name="connsiteY1969" fmla="*/ 289061 h 6857997"/>
              <a:gd name="connsiteX1970" fmla="*/ 4638326 w 6096000"/>
              <a:gd name="connsiteY1970" fmla="*/ 298474 h 6857997"/>
              <a:gd name="connsiteX1971" fmla="*/ 4635962 w 6096000"/>
              <a:gd name="connsiteY1971" fmla="*/ 307887 h 6857997"/>
              <a:gd name="connsiteX1972" fmla="*/ 4633151 w 6096000"/>
              <a:gd name="connsiteY1972" fmla="*/ 316831 h 6857997"/>
              <a:gd name="connsiteX1973" fmla="*/ 4630319 w 6096000"/>
              <a:gd name="connsiteY1973" fmla="*/ 326244 h 6857997"/>
              <a:gd name="connsiteX1974" fmla="*/ 4627508 w 6096000"/>
              <a:gd name="connsiteY1974" fmla="*/ 335656 h 6857997"/>
              <a:gd name="connsiteX1975" fmla="*/ 4620437 w 6096000"/>
              <a:gd name="connsiteY1975" fmla="*/ 327670 h 6857997"/>
              <a:gd name="connsiteX1976" fmla="*/ 4612899 w 6096000"/>
              <a:gd name="connsiteY1976" fmla="*/ 319663 h 6857997"/>
              <a:gd name="connsiteX1977" fmla="*/ 4605381 w 6096000"/>
              <a:gd name="connsiteY1977" fmla="*/ 311656 h 6857997"/>
              <a:gd name="connsiteX1978" fmla="*/ 4597842 w 6096000"/>
              <a:gd name="connsiteY1978" fmla="*/ 303649 h 6857997"/>
              <a:gd name="connsiteX1979" fmla="*/ 4590793 w 6096000"/>
              <a:gd name="connsiteY1979" fmla="*/ 296110 h 6857997"/>
              <a:gd name="connsiteX1980" fmla="*/ 4583276 w 6096000"/>
              <a:gd name="connsiteY1980" fmla="*/ 288124 h 6857997"/>
              <a:gd name="connsiteX1981" fmla="*/ 4575737 w 6096000"/>
              <a:gd name="connsiteY1981" fmla="*/ 280117 h 6857997"/>
              <a:gd name="connsiteX1982" fmla="*/ 4568688 w 6096000"/>
              <a:gd name="connsiteY1982" fmla="*/ 272110 h 6857997"/>
              <a:gd name="connsiteX1983" fmla="*/ 4578101 w 6096000"/>
              <a:gd name="connsiteY1983" fmla="*/ 270236 h 6857997"/>
              <a:gd name="connsiteX1984" fmla="*/ 4587513 w 6096000"/>
              <a:gd name="connsiteY1984" fmla="*/ 267872 h 6857997"/>
              <a:gd name="connsiteX1985" fmla="*/ 4596905 w 6096000"/>
              <a:gd name="connsiteY1985" fmla="*/ 265998 h 6857997"/>
              <a:gd name="connsiteX1986" fmla="*/ 4606318 w 6096000"/>
              <a:gd name="connsiteY1986" fmla="*/ 263634 h 6857997"/>
              <a:gd name="connsiteX1987" fmla="*/ 4615731 w 6096000"/>
              <a:gd name="connsiteY1987" fmla="*/ 261760 h 6857997"/>
              <a:gd name="connsiteX1988" fmla="*/ 4625144 w 6096000"/>
              <a:gd name="connsiteY1988" fmla="*/ 259418 h 6857997"/>
              <a:gd name="connsiteX1989" fmla="*/ 4634578 w 6096000"/>
              <a:gd name="connsiteY1989" fmla="*/ 257522 h 6857997"/>
              <a:gd name="connsiteX1990" fmla="*/ 4643991 w 6096000"/>
              <a:gd name="connsiteY1990" fmla="*/ 255159 h 6857997"/>
              <a:gd name="connsiteX1991" fmla="*/ 4724001 w 6096000"/>
              <a:gd name="connsiteY1991" fmla="*/ 249515 h 6857997"/>
              <a:gd name="connsiteX1992" fmla="*/ 4730113 w 6096000"/>
              <a:gd name="connsiteY1992" fmla="*/ 258928 h 6857997"/>
              <a:gd name="connsiteX1993" fmla="*/ 4736246 w 6096000"/>
              <a:gd name="connsiteY1993" fmla="*/ 267872 h 6857997"/>
              <a:gd name="connsiteX1994" fmla="*/ 4742826 w 6096000"/>
              <a:gd name="connsiteY1994" fmla="*/ 277285 h 6857997"/>
              <a:gd name="connsiteX1995" fmla="*/ 4748938 w 6096000"/>
              <a:gd name="connsiteY1995" fmla="*/ 286697 h 6857997"/>
              <a:gd name="connsiteX1996" fmla="*/ 4755072 w 6096000"/>
              <a:gd name="connsiteY1996" fmla="*/ 296110 h 6857997"/>
              <a:gd name="connsiteX1997" fmla="*/ 4761184 w 6096000"/>
              <a:gd name="connsiteY1997" fmla="*/ 305076 h 6857997"/>
              <a:gd name="connsiteX1998" fmla="*/ 4767296 w 6096000"/>
              <a:gd name="connsiteY1998" fmla="*/ 314488 h 6857997"/>
              <a:gd name="connsiteX1999" fmla="*/ 4773429 w 6096000"/>
              <a:gd name="connsiteY1999" fmla="*/ 323901 h 6857997"/>
              <a:gd name="connsiteX2000" fmla="*/ 4767296 w 6096000"/>
              <a:gd name="connsiteY2000" fmla="*/ 323901 h 6857997"/>
              <a:gd name="connsiteX2001" fmla="*/ 4760715 w 6096000"/>
              <a:gd name="connsiteY2001" fmla="*/ 323901 h 6857997"/>
              <a:gd name="connsiteX2002" fmla="*/ 4754582 w 6096000"/>
              <a:gd name="connsiteY2002" fmla="*/ 323433 h 6857997"/>
              <a:gd name="connsiteX2003" fmla="*/ 4748470 w 6096000"/>
              <a:gd name="connsiteY2003" fmla="*/ 323433 h 6857997"/>
              <a:gd name="connsiteX2004" fmla="*/ 4742358 w 6096000"/>
              <a:gd name="connsiteY2004" fmla="*/ 323433 h 6857997"/>
              <a:gd name="connsiteX2005" fmla="*/ 4736246 w 6096000"/>
              <a:gd name="connsiteY2005" fmla="*/ 323433 h 6857997"/>
              <a:gd name="connsiteX2006" fmla="*/ 4729644 w 6096000"/>
              <a:gd name="connsiteY2006" fmla="*/ 323433 h 6857997"/>
              <a:gd name="connsiteX2007" fmla="*/ 4723532 w 6096000"/>
              <a:gd name="connsiteY2007" fmla="*/ 323433 h 6857997"/>
              <a:gd name="connsiteX2008" fmla="*/ 4723064 w 6096000"/>
              <a:gd name="connsiteY2008" fmla="*/ 322006 h 6857997"/>
              <a:gd name="connsiteX2009" fmla="*/ 4722574 w 6096000"/>
              <a:gd name="connsiteY2009" fmla="*/ 320132 h 6857997"/>
              <a:gd name="connsiteX2010" fmla="*/ 4722105 w 6096000"/>
              <a:gd name="connsiteY2010" fmla="*/ 318705 h 6857997"/>
              <a:gd name="connsiteX2011" fmla="*/ 4721190 w 6096000"/>
              <a:gd name="connsiteY2011" fmla="*/ 317789 h 6857997"/>
              <a:gd name="connsiteX2012" fmla="*/ 4719763 w 6096000"/>
              <a:gd name="connsiteY2012" fmla="*/ 316831 h 6857997"/>
              <a:gd name="connsiteX2013" fmla="*/ 4718826 w 6096000"/>
              <a:gd name="connsiteY2013" fmla="*/ 315894 h 6857997"/>
              <a:gd name="connsiteX2014" fmla="*/ 4717420 w 6096000"/>
              <a:gd name="connsiteY2014" fmla="*/ 314957 h 6857997"/>
              <a:gd name="connsiteX2015" fmla="*/ 4715993 w 6096000"/>
              <a:gd name="connsiteY2015" fmla="*/ 314488 h 6857997"/>
              <a:gd name="connsiteX2016" fmla="*/ 4716930 w 6096000"/>
              <a:gd name="connsiteY2016" fmla="*/ 306481 h 6857997"/>
              <a:gd name="connsiteX2017" fmla="*/ 4717889 w 6096000"/>
              <a:gd name="connsiteY2017" fmla="*/ 298005 h 6857997"/>
              <a:gd name="connsiteX2018" fmla="*/ 4718826 w 6096000"/>
              <a:gd name="connsiteY2018" fmla="*/ 289998 h 6857997"/>
              <a:gd name="connsiteX2019" fmla="*/ 4720231 w 6096000"/>
              <a:gd name="connsiteY2019" fmla="*/ 282012 h 6857997"/>
              <a:gd name="connsiteX2020" fmla="*/ 4721190 w 6096000"/>
              <a:gd name="connsiteY2020" fmla="*/ 273984 h 6857997"/>
              <a:gd name="connsiteX2021" fmla="*/ 4722105 w 6096000"/>
              <a:gd name="connsiteY2021" fmla="*/ 265530 h 6857997"/>
              <a:gd name="connsiteX2022" fmla="*/ 4723064 w 6096000"/>
              <a:gd name="connsiteY2022" fmla="*/ 257522 h 6857997"/>
              <a:gd name="connsiteX2023" fmla="*/ 4724001 w 6096000"/>
              <a:gd name="connsiteY2023" fmla="*/ 249515 h 6857997"/>
              <a:gd name="connsiteX2024" fmla="*/ 4726343 w 6096000"/>
              <a:gd name="connsiteY2024" fmla="*/ 247173 h 6857997"/>
              <a:gd name="connsiteX2025" fmla="*/ 4732945 w 6096000"/>
              <a:gd name="connsiteY2025" fmla="*/ 247641 h 6857997"/>
              <a:gd name="connsiteX2026" fmla="*/ 4739526 w 6096000"/>
              <a:gd name="connsiteY2026" fmla="*/ 248110 h 6857997"/>
              <a:gd name="connsiteX2027" fmla="*/ 4746127 w 6096000"/>
              <a:gd name="connsiteY2027" fmla="*/ 248578 h 6857997"/>
              <a:gd name="connsiteX2028" fmla="*/ 4752708 w 6096000"/>
              <a:gd name="connsiteY2028" fmla="*/ 249047 h 6857997"/>
              <a:gd name="connsiteX2029" fmla="*/ 4759310 w 6096000"/>
              <a:gd name="connsiteY2029" fmla="*/ 249515 h 6857997"/>
              <a:gd name="connsiteX2030" fmla="*/ 4765890 w 6096000"/>
              <a:gd name="connsiteY2030" fmla="*/ 250005 h 6857997"/>
              <a:gd name="connsiteX2031" fmla="*/ 4772492 w 6096000"/>
              <a:gd name="connsiteY2031" fmla="*/ 250921 h 6857997"/>
              <a:gd name="connsiteX2032" fmla="*/ 4779073 w 6096000"/>
              <a:gd name="connsiteY2032" fmla="*/ 251389 h 6857997"/>
              <a:gd name="connsiteX2033" fmla="*/ 4778604 w 6096000"/>
              <a:gd name="connsiteY2033" fmla="*/ 259886 h 6857997"/>
              <a:gd name="connsiteX2034" fmla="*/ 4778136 w 6096000"/>
              <a:gd name="connsiteY2034" fmla="*/ 268341 h 6857997"/>
              <a:gd name="connsiteX2035" fmla="*/ 4777667 w 6096000"/>
              <a:gd name="connsiteY2035" fmla="*/ 277285 h 6857997"/>
              <a:gd name="connsiteX2036" fmla="*/ 4777177 w 6096000"/>
              <a:gd name="connsiteY2036" fmla="*/ 285760 h 6857997"/>
              <a:gd name="connsiteX2037" fmla="*/ 4776709 w 6096000"/>
              <a:gd name="connsiteY2037" fmla="*/ 294705 h 6857997"/>
              <a:gd name="connsiteX2038" fmla="*/ 4776262 w 6096000"/>
              <a:gd name="connsiteY2038" fmla="*/ 303180 h 6857997"/>
              <a:gd name="connsiteX2039" fmla="*/ 4775303 w 6096000"/>
              <a:gd name="connsiteY2039" fmla="*/ 311656 h 6857997"/>
              <a:gd name="connsiteX2040" fmla="*/ 4774835 w 6096000"/>
              <a:gd name="connsiteY2040" fmla="*/ 320600 h 6857997"/>
              <a:gd name="connsiteX2041" fmla="*/ 4768723 w 6096000"/>
              <a:gd name="connsiteY2041" fmla="*/ 311187 h 6857997"/>
              <a:gd name="connsiteX2042" fmla="*/ 4763079 w 6096000"/>
              <a:gd name="connsiteY2042" fmla="*/ 302243 h 6857997"/>
              <a:gd name="connsiteX2043" fmla="*/ 4756946 w 6096000"/>
              <a:gd name="connsiteY2043" fmla="*/ 292831 h 6857997"/>
              <a:gd name="connsiteX2044" fmla="*/ 4750834 w 6096000"/>
              <a:gd name="connsiteY2044" fmla="*/ 283886 h 6857997"/>
              <a:gd name="connsiteX2045" fmla="*/ 4744701 w 6096000"/>
              <a:gd name="connsiteY2045" fmla="*/ 274474 h 6857997"/>
              <a:gd name="connsiteX2046" fmla="*/ 4738589 w 6096000"/>
              <a:gd name="connsiteY2046" fmla="*/ 265530 h 6857997"/>
              <a:gd name="connsiteX2047" fmla="*/ 4732477 w 6096000"/>
              <a:gd name="connsiteY2047" fmla="*/ 256117 h 6857997"/>
              <a:gd name="connsiteX2048" fmla="*/ 4726343 w 6096000"/>
              <a:gd name="connsiteY2048" fmla="*/ 247173 h 6857997"/>
              <a:gd name="connsiteX2049" fmla="*/ 4721190 w 6096000"/>
              <a:gd name="connsiteY2049" fmla="*/ 246704 h 6857997"/>
              <a:gd name="connsiteX2050" fmla="*/ 4720231 w 6096000"/>
              <a:gd name="connsiteY2050" fmla="*/ 255159 h 6857997"/>
              <a:gd name="connsiteX2051" fmla="*/ 4718826 w 6096000"/>
              <a:gd name="connsiteY2051" fmla="*/ 263634 h 6857997"/>
              <a:gd name="connsiteX2052" fmla="*/ 4717889 w 6096000"/>
              <a:gd name="connsiteY2052" fmla="*/ 272110 h 6857997"/>
              <a:gd name="connsiteX2053" fmla="*/ 4716930 w 6096000"/>
              <a:gd name="connsiteY2053" fmla="*/ 280586 h 6857997"/>
              <a:gd name="connsiteX2054" fmla="*/ 4715993 w 6096000"/>
              <a:gd name="connsiteY2054" fmla="*/ 288593 h 6857997"/>
              <a:gd name="connsiteX2055" fmla="*/ 4714588 w 6096000"/>
              <a:gd name="connsiteY2055" fmla="*/ 297068 h 6857997"/>
              <a:gd name="connsiteX2056" fmla="*/ 4713651 w 6096000"/>
              <a:gd name="connsiteY2056" fmla="*/ 305523 h 6857997"/>
              <a:gd name="connsiteX2057" fmla="*/ 4712692 w 6096000"/>
              <a:gd name="connsiteY2057" fmla="*/ 314020 h 6857997"/>
              <a:gd name="connsiteX2058" fmla="*/ 4711777 w 6096000"/>
              <a:gd name="connsiteY2058" fmla="*/ 314020 h 6857997"/>
              <a:gd name="connsiteX2059" fmla="*/ 4711287 w 6096000"/>
              <a:gd name="connsiteY2059" fmla="*/ 314020 h 6857997"/>
              <a:gd name="connsiteX2060" fmla="*/ 4710350 w 6096000"/>
              <a:gd name="connsiteY2060" fmla="*/ 314020 h 6857997"/>
              <a:gd name="connsiteX2061" fmla="*/ 4709881 w 6096000"/>
              <a:gd name="connsiteY2061" fmla="*/ 314488 h 6857997"/>
              <a:gd name="connsiteX2062" fmla="*/ 4709392 w 6096000"/>
              <a:gd name="connsiteY2062" fmla="*/ 314488 h 6857997"/>
              <a:gd name="connsiteX2063" fmla="*/ 4708476 w 6096000"/>
              <a:gd name="connsiteY2063" fmla="*/ 314957 h 6857997"/>
              <a:gd name="connsiteX2064" fmla="*/ 4708007 w 6096000"/>
              <a:gd name="connsiteY2064" fmla="*/ 314957 h 6857997"/>
              <a:gd name="connsiteX2065" fmla="*/ 4707517 w 6096000"/>
              <a:gd name="connsiteY2065" fmla="*/ 315425 h 6857997"/>
              <a:gd name="connsiteX2066" fmla="*/ 4701874 w 6096000"/>
              <a:gd name="connsiteY2066" fmla="*/ 308355 h 6857997"/>
              <a:gd name="connsiteX2067" fmla="*/ 4696230 w 6096000"/>
              <a:gd name="connsiteY2067" fmla="*/ 301306 h 6857997"/>
              <a:gd name="connsiteX2068" fmla="*/ 4690566 w 6096000"/>
              <a:gd name="connsiteY2068" fmla="*/ 294236 h 6857997"/>
              <a:gd name="connsiteX2069" fmla="*/ 4684922 w 6096000"/>
              <a:gd name="connsiteY2069" fmla="*/ 287166 h 6857997"/>
              <a:gd name="connsiteX2070" fmla="*/ 4679279 w 6096000"/>
              <a:gd name="connsiteY2070" fmla="*/ 280117 h 6857997"/>
              <a:gd name="connsiteX2071" fmla="*/ 4673635 w 6096000"/>
              <a:gd name="connsiteY2071" fmla="*/ 273047 h 6857997"/>
              <a:gd name="connsiteX2072" fmla="*/ 4667970 w 6096000"/>
              <a:gd name="connsiteY2072" fmla="*/ 265998 h 6857997"/>
              <a:gd name="connsiteX2073" fmla="*/ 4662327 w 6096000"/>
              <a:gd name="connsiteY2073" fmla="*/ 258928 h 6857997"/>
              <a:gd name="connsiteX2074" fmla="*/ 4662817 w 6096000"/>
              <a:gd name="connsiteY2074" fmla="*/ 257991 h 6857997"/>
              <a:gd name="connsiteX2075" fmla="*/ 4663285 w 6096000"/>
              <a:gd name="connsiteY2075" fmla="*/ 257054 h 6857997"/>
              <a:gd name="connsiteX2076" fmla="*/ 4663754 w 6096000"/>
              <a:gd name="connsiteY2076" fmla="*/ 256585 h 6857997"/>
              <a:gd name="connsiteX2077" fmla="*/ 4664222 w 6096000"/>
              <a:gd name="connsiteY2077" fmla="*/ 255648 h 6857997"/>
              <a:gd name="connsiteX2078" fmla="*/ 4664222 w 6096000"/>
              <a:gd name="connsiteY2078" fmla="*/ 254690 h 6857997"/>
              <a:gd name="connsiteX2079" fmla="*/ 4664691 w 6096000"/>
              <a:gd name="connsiteY2079" fmla="*/ 253753 h 6857997"/>
              <a:gd name="connsiteX2080" fmla="*/ 4664691 w 6096000"/>
              <a:gd name="connsiteY2080" fmla="*/ 252816 h 6857997"/>
              <a:gd name="connsiteX2081" fmla="*/ 4665159 w 6096000"/>
              <a:gd name="connsiteY2081" fmla="*/ 251879 h 6857997"/>
              <a:gd name="connsiteX2082" fmla="*/ 4672230 w 6096000"/>
              <a:gd name="connsiteY2082" fmla="*/ 251389 h 6857997"/>
              <a:gd name="connsiteX2083" fmla="*/ 4678810 w 6096000"/>
              <a:gd name="connsiteY2083" fmla="*/ 250452 h 6857997"/>
              <a:gd name="connsiteX2084" fmla="*/ 4685881 w 6096000"/>
              <a:gd name="connsiteY2084" fmla="*/ 250005 h 6857997"/>
              <a:gd name="connsiteX2085" fmla="*/ 4692930 w 6096000"/>
              <a:gd name="connsiteY2085" fmla="*/ 249515 h 6857997"/>
              <a:gd name="connsiteX2086" fmla="*/ 4699979 w 6096000"/>
              <a:gd name="connsiteY2086" fmla="*/ 248578 h 6857997"/>
              <a:gd name="connsiteX2087" fmla="*/ 4707049 w 6096000"/>
              <a:gd name="connsiteY2087" fmla="*/ 248110 h 6857997"/>
              <a:gd name="connsiteX2088" fmla="*/ 4714119 w 6096000"/>
              <a:gd name="connsiteY2088" fmla="*/ 247641 h 6857997"/>
              <a:gd name="connsiteX2089" fmla="*/ 4721190 w 6096000"/>
              <a:gd name="connsiteY2089" fmla="*/ 246704 h 6857997"/>
              <a:gd name="connsiteX2090" fmla="*/ 4407220 w 6096000"/>
              <a:gd name="connsiteY2090" fmla="*/ 244340 h 6857997"/>
              <a:gd name="connsiteX2091" fmla="*/ 4406283 w 6096000"/>
              <a:gd name="connsiteY2091" fmla="*/ 248110 h 6857997"/>
              <a:gd name="connsiteX2092" fmla="*/ 4404877 w 6096000"/>
              <a:gd name="connsiteY2092" fmla="*/ 252347 h 6857997"/>
              <a:gd name="connsiteX2093" fmla="*/ 4403919 w 6096000"/>
              <a:gd name="connsiteY2093" fmla="*/ 256117 h 6857997"/>
              <a:gd name="connsiteX2094" fmla="*/ 4402514 w 6096000"/>
              <a:gd name="connsiteY2094" fmla="*/ 259886 h 6857997"/>
              <a:gd name="connsiteX2095" fmla="*/ 4401577 w 6096000"/>
              <a:gd name="connsiteY2095" fmla="*/ 263634 h 6857997"/>
              <a:gd name="connsiteX2096" fmla="*/ 4400171 w 6096000"/>
              <a:gd name="connsiteY2096" fmla="*/ 267872 h 6857997"/>
              <a:gd name="connsiteX2097" fmla="*/ 4399234 w 6096000"/>
              <a:gd name="connsiteY2097" fmla="*/ 271641 h 6857997"/>
              <a:gd name="connsiteX2098" fmla="*/ 4398276 w 6096000"/>
              <a:gd name="connsiteY2098" fmla="*/ 275411 h 6857997"/>
              <a:gd name="connsiteX2099" fmla="*/ 4396402 w 6096000"/>
              <a:gd name="connsiteY2099" fmla="*/ 277753 h 6857997"/>
              <a:gd name="connsiteX2100" fmla="*/ 4394506 w 6096000"/>
              <a:gd name="connsiteY2100" fmla="*/ 280117 h 6857997"/>
              <a:gd name="connsiteX2101" fmla="*/ 4392632 w 6096000"/>
              <a:gd name="connsiteY2101" fmla="*/ 282481 h 6857997"/>
              <a:gd name="connsiteX2102" fmla="*/ 4391227 w 6096000"/>
              <a:gd name="connsiteY2102" fmla="*/ 284823 h 6857997"/>
              <a:gd name="connsiteX2103" fmla="*/ 4389331 w 6096000"/>
              <a:gd name="connsiteY2103" fmla="*/ 287166 h 6857997"/>
              <a:gd name="connsiteX2104" fmla="*/ 4387457 w 6096000"/>
              <a:gd name="connsiteY2104" fmla="*/ 289530 h 6857997"/>
              <a:gd name="connsiteX2105" fmla="*/ 4385562 w 6096000"/>
              <a:gd name="connsiteY2105" fmla="*/ 291894 h 6857997"/>
              <a:gd name="connsiteX2106" fmla="*/ 4384156 w 6096000"/>
              <a:gd name="connsiteY2106" fmla="*/ 294236 h 6857997"/>
              <a:gd name="connsiteX2107" fmla="*/ 4386989 w 6096000"/>
              <a:gd name="connsiteY2107" fmla="*/ 288124 h 6857997"/>
              <a:gd name="connsiteX2108" fmla="*/ 4389821 w 6096000"/>
              <a:gd name="connsiteY2108" fmla="*/ 282012 h 6857997"/>
              <a:gd name="connsiteX2109" fmla="*/ 4392632 w 6096000"/>
              <a:gd name="connsiteY2109" fmla="*/ 275879 h 6857997"/>
              <a:gd name="connsiteX2110" fmla="*/ 4395465 w 6096000"/>
              <a:gd name="connsiteY2110" fmla="*/ 269299 h 6857997"/>
              <a:gd name="connsiteX2111" fmla="*/ 4398744 w 6096000"/>
              <a:gd name="connsiteY2111" fmla="*/ 263166 h 6857997"/>
              <a:gd name="connsiteX2112" fmla="*/ 4401577 w 6096000"/>
              <a:gd name="connsiteY2112" fmla="*/ 257054 h 6857997"/>
              <a:gd name="connsiteX2113" fmla="*/ 4404388 w 6096000"/>
              <a:gd name="connsiteY2113" fmla="*/ 250452 h 6857997"/>
              <a:gd name="connsiteX2114" fmla="*/ 4407220 w 6096000"/>
              <a:gd name="connsiteY2114" fmla="*/ 244340 h 6857997"/>
              <a:gd name="connsiteX2115" fmla="*/ 5136913 w 6096000"/>
              <a:gd name="connsiteY2115" fmla="*/ 238850 h 6857997"/>
              <a:gd name="connsiteX2116" fmla="*/ 5140742 w 6096000"/>
              <a:gd name="connsiteY2116" fmla="*/ 238850 h 6857997"/>
              <a:gd name="connsiteX2117" fmla="*/ 5145065 w 6096000"/>
              <a:gd name="connsiteY2117" fmla="*/ 238850 h 6857997"/>
              <a:gd name="connsiteX2118" fmla="*/ 5149346 w 6096000"/>
              <a:gd name="connsiteY2118" fmla="*/ 238850 h 6857997"/>
              <a:gd name="connsiteX2119" fmla="*/ 5153669 w 6096000"/>
              <a:gd name="connsiteY2119" fmla="*/ 238850 h 6857997"/>
              <a:gd name="connsiteX2120" fmla="*/ 5158897 w 6096000"/>
              <a:gd name="connsiteY2120" fmla="*/ 239837 h 6857997"/>
              <a:gd name="connsiteX2121" fmla="*/ 5162726 w 6096000"/>
              <a:gd name="connsiteY2121" fmla="*/ 241728 h 6857997"/>
              <a:gd name="connsiteX2122" fmla="*/ 5165155 w 6096000"/>
              <a:gd name="connsiteY2122" fmla="*/ 245551 h 6857997"/>
              <a:gd name="connsiteX2123" fmla="*/ 5166102 w 6096000"/>
              <a:gd name="connsiteY2123" fmla="*/ 249868 h 6857997"/>
              <a:gd name="connsiteX2124" fmla="*/ 5165155 w 6096000"/>
              <a:gd name="connsiteY2124" fmla="*/ 254636 h 6857997"/>
              <a:gd name="connsiteX2125" fmla="*/ 5162726 w 6096000"/>
              <a:gd name="connsiteY2125" fmla="*/ 258460 h 6857997"/>
              <a:gd name="connsiteX2126" fmla="*/ 5158897 w 6096000"/>
              <a:gd name="connsiteY2126" fmla="*/ 260844 h 6857997"/>
              <a:gd name="connsiteX2127" fmla="*/ 5153669 w 6096000"/>
              <a:gd name="connsiteY2127" fmla="*/ 261790 h 6857997"/>
              <a:gd name="connsiteX2128" fmla="*/ 5149346 w 6096000"/>
              <a:gd name="connsiteY2128" fmla="*/ 261790 h 6857997"/>
              <a:gd name="connsiteX2129" fmla="*/ 5145065 w 6096000"/>
              <a:gd name="connsiteY2129" fmla="*/ 261790 h 6857997"/>
              <a:gd name="connsiteX2130" fmla="*/ 5140742 w 6096000"/>
              <a:gd name="connsiteY2130" fmla="*/ 261790 h 6857997"/>
              <a:gd name="connsiteX2131" fmla="*/ 5136913 w 6096000"/>
              <a:gd name="connsiteY2131" fmla="*/ 261790 h 6857997"/>
              <a:gd name="connsiteX2132" fmla="*/ 5136913 w 6096000"/>
              <a:gd name="connsiteY2132" fmla="*/ 256075 h 6857997"/>
              <a:gd name="connsiteX2133" fmla="*/ 5136913 w 6096000"/>
              <a:gd name="connsiteY2133" fmla="*/ 250320 h 6857997"/>
              <a:gd name="connsiteX2134" fmla="*/ 5136913 w 6096000"/>
              <a:gd name="connsiteY2134" fmla="*/ 244606 h 6857997"/>
              <a:gd name="connsiteX2135" fmla="*/ 5136913 w 6096000"/>
              <a:gd name="connsiteY2135" fmla="*/ 238850 h 6857997"/>
              <a:gd name="connsiteX2136" fmla="*/ 4498538 w 6096000"/>
              <a:gd name="connsiteY2136" fmla="*/ 229284 h 6857997"/>
              <a:gd name="connsiteX2137" fmla="*/ 4495727 w 6096000"/>
              <a:gd name="connsiteY2137" fmla="*/ 237739 h 6857997"/>
              <a:gd name="connsiteX2138" fmla="*/ 4493363 w 6096000"/>
              <a:gd name="connsiteY2138" fmla="*/ 246236 h 6857997"/>
              <a:gd name="connsiteX2139" fmla="*/ 4490999 w 6096000"/>
              <a:gd name="connsiteY2139" fmla="*/ 255159 h 6857997"/>
              <a:gd name="connsiteX2140" fmla="*/ 4488188 w 6096000"/>
              <a:gd name="connsiteY2140" fmla="*/ 263634 h 6857997"/>
              <a:gd name="connsiteX2141" fmla="*/ 4485846 w 6096000"/>
              <a:gd name="connsiteY2141" fmla="*/ 272110 h 6857997"/>
              <a:gd name="connsiteX2142" fmla="*/ 4483013 w 6096000"/>
              <a:gd name="connsiteY2142" fmla="*/ 281054 h 6857997"/>
              <a:gd name="connsiteX2143" fmla="*/ 4480671 w 6096000"/>
              <a:gd name="connsiteY2143" fmla="*/ 289530 h 6857997"/>
              <a:gd name="connsiteX2144" fmla="*/ 4478307 w 6096000"/>
              <a:gd name="connsiteY2144" fmla="*/ 298005 h 6857997"/>
              <a:gd name="connsiteX2145" fmla="*/ 4474069 w 6096000"/>
              <a:gd name="connsiteY2145" fmla="*/ 293768 h 6857997"/>
              <a:gd name="connsiteX2146" fmla="*/ 4469831 w 6096000"/>
              <a:gd name="connsiteY2146" fmla="*/ 289530 h 6857997"/>
              <a:gd name="connsiteX2147" fmla="*/ 4465593 w 6096000"/>
              <a:gd name="connsiteY2147" fmla="*/ 285292 h 6857997"/>
              <a:gd name="connsiteX2148" fmla="*/ 4461355 w 6096000"/>
              <a:gd name="connsiteY2148" fmla="*/ 281054 h 6857997"/>
              <a:gd name="connsiteX2149" fmla="*/ 4457117 w 6096000"/>
              <a:gd name="connsiteY2149" fmla="*/ 276816 h 6857997"/>
              <a:gd name="connsiteX2150" fmla="*/ 4452879 w 6096000"/>
              <a:gd name="connsiteY2150" fmla="*/ 272600 h 6857997"/>
              <a:gd name="connsiteX2151" fmla="*/ 4448641 w 6096000"/>
              <a:gd name="connsiteY2151" fmla="*/ 267872 h 6857997"/>
              <a:gd name="connsiteX2152" fmla="*/ 4444403 w 6096000"/>
              <a:gd name="connsiteY2152" fmla="*/ 263634 h 6857997"/>
              <a:gd name="connsiteX2153" fmla="*/ 4451005 w 6096000"/>
              <a:gd name="connsiteY2153" fmla="*/ 259418 h 6857997"/>
              <a:gd name="connsiteX2154" fmla="*/ 4457607 w 6096000"/>
              <a:gd name="connsiteY2154" fmla="*/ 255159 h 6857997"/>
              <a:gd name="connsiteX2155" fmla="*/ 4464656 w 6096000"/>
              <a:gd name="connsiteY2155" fmla="*/ 250921 h 6857997"/>
              <a:gd name="connsiteX2156" fmla="*/ 4471236 w 6096000"/>
              <a:gd name="connsiteY2156" fmla="*/ 246704 h 6857997"/>
              <a:gd name="connsiteX2157" fmla="*/ 4478307 w 6096000"/>
              <a:gd name="connsiteY2157" fmla="*/ 241977 h 6857997"/>
              <a:gd name="connsiteX2158" fmla="*/ 4484887 w 6096000"/>
              <a:gd name="connsiteY2158" fmla="*/ 237739 h 6857997"/>
              <a:gd name="connsiteX2159" fmla="*/ 4491489 w 6096000"/>
              <a:gd name="connsiteY2159" fmla="*/ 233522 h 6857997"/>
              <a:gd name="connsiteX2160" fmla="*/ 4498538 w 6096000"/>
              <a:gd name="connsiteY2160" fmla="*/ 229284 h 6857997"/>
              <a:gd name="connsiteX2161" fmla="*/ 4502307 w 6096000"/>
              <a:gd name="connsiteY2161" fmla="*/ 227857 h 6857997"/>
              <a:gd name="connsiteX2162" fmla="*/ 4509846 w 6096000"/>
              <a:gd name="connsiteY2162" fmla="*/ 233522 h 6857997"/>
              <a:gd name="connsiteX2163" fmla="*/ 4516895 w 6096000"/>
              <a:gd name="connsiteY2163" fmla="*/ 238697 h 6857997"/>
              <a:gd name="connsiteX2164" fmla="*/ 4524434 w 6096000"/>
              <a:gd name="connsiteY2164" fmla="*/ 243872 h 6857997"/>
              <a:gd name="connsiteX2165" fmla="*/ 4531973 w 6096000"/>
              <a:gd name="connsiteY2165" fmla="*/ 249515 h 6857997"/>
              <a:gd name="connsiteX2166" fmla="*/ 4539491 w 6096000"/>
              <a:gd name="connsiteY2166" fmla="*/ 254690 h 6857997"/>
              <a:gd name="connsiteX2167" fmla="*/ 4547029 w 6096000"/>
              <a:gd name="connsiteY2167" fmla="*/ 259886 h 6857997"/>
              <a:gd name="connsiteX2168" fmla="*/ 4554100 w 6096000"/>
              <a:gd name="connsiteY2168" fmla="*/ 265530 h 6857997"/>
              <a:gd name="connsiteX2169" fmla="*/ 4561617 w 6096000"/>
              <a:gd name="connsiteY2169" fmla="*/ 270704 h 6857997"/>
              <a:gd name="connsiteX2170" fmla="*/ 4551736 w 6096000"/>
              <a:gd name="connsiteY2170" fmla="*/ 273984 h 6857997"/>
              <a:gd name="connsiteX2171" fmla="*/ 4541854 w 6096000"/>
              <a:gd name="connsiteY2171" fmla="*/ 277753 h 6857997"/>
              <a:gd name="connsiteX2172" fmla="*/ 4531505 w 6096000"/>
              <a:gd name="connsiteY2172" fmla="*/ 281054 h 6857997"/>
              <a:gd name="connsiteX2173" fmla="*/ 4521623 w 6096000"/>
              <a:gd name="connsiteY2173" fmla="*/ 284823 h 6857997"/>
              <a:gd name="connsiteX2174" fmla="*/ 4511252 w 6096000"/>
              <a:gd name="connsiteY2174" fmla="*/ 288124 h 6857997"/>
              <a:gd name="connsiteX2175" fmla="*/ 4501370 w 6096000"/>
              <a:gd name="connsiteY2175" fmla="*/ 291425 h 6857997"/>
              <a:gd name="connsiteX2176" fmla="*/ 4491489 w 6096000"/>
              <a:gd name="connsiteY2176" fmla="*/ 295194 h 6857997"/>
              <a:gd name="connsiteX2177" fmla="*/ 4481118 w 6096000"/>
              <a:gd name="connsiteY2177" fmla="*/ 298474 h 6857997"/>
              <a:gd name="connsiteX2178" fmla="*/ 4483950 w 6096000"/>
              <a:gd name="connsiteY2178" fmla="*/ 289998 h 6857997"/>
              <a:gd name="connsiteX2179" fmla="*/ 4486314 w 6096000"/>
              <a:gd name="connsiteY2179" fmla="*/ 281054 h 6857997"/>
              <a:gd name="connsiteX2180" fmla="*/ 4489125 w 6096000"/>
              <a:gd name="connsiteY2180" fmla="*/ 272110 h 6857997"/>
              <a:gd name="connsiteX2181" fmla="*/ 4491958 w 6096000"/>
              <a:gd name="connsiteY2181" fmla="*/ 263166 h 6857997"/>
              <a:gd name="connsiteX2182" fmla="*/ 4494300 w 6096000"/>
              <a:gd name="connsiteY2182" fmla="*/ 254690 h 6857997"/>
              <a:gd name="connsiteX2183" fmla="*/ 4497132 w 6096000"/>
              <a:gd name="connsiteY2183" fmla="*/ 245746 h 6857997"/>
              <a:gd name="connsiteX2184" fmla="*/ 4499496 w 6096000"/>
              <a:gd name="connsiteY2184" fmla="*/ 236823 h 6857997"/>
              <a:gd name="connsiteX2185" fmla="*/ 4502307 w 6096000"/>
              <a:gd name="connsiteY2185" fmla="*/ 227857 h 6857997"/>
              <a:gd name="connsiteX2186" fmla="*/ 4449578 w 6096000"/>
              <a:gd name="connsiteY2186" fmla="*/ 216102 h 6857997"/>
              <a:gd name="connsiteX2187" fmla="*/ 4448194 w 6096000"/>
              <a:gd name="connsiteY2187" fmla="*/ 222214 h 6857997"/>
              <a:gd name="connsiteX2188" fmla="*/ 4447236 w 6096000"/>
              <a:gd name="connsiteY2188" fmla="*/ 227857 h 6857997"/>
              <a:gd name="connsiteX2189" fmla="*/ 4445830 w 6096000"/>
              <a:gd name="connsiteY2189" fmla="*/ 233522 h 6857997"/>
              <a:gd name="connsiteX2190" fmla="*/ 4444893 w 6096000"/>
              <a:gd name="connsiteY2190" fmla="*/ 239166 h 6857997"/>
              <a:gd name="connsiteX2191" fmla="*/ 4443466 w 6096000"/>
              <a:gd name="connsiteY2191" fmla="*/ 244809 h 6857997"/>
              <a:gd name="connsiteX2192" fmla="*/ 4442529 w 6096000"/>
              <a:gd name="connsiteY2192" fmla="*/ 250921 h 6857997"/>
              <a:gd name="connsiteX2193" fmla="*/ 4441592 w 6096000"/>
              <a:gd name="connsiteY2193" fmla="*/ 256585 h 6857997"/>
              <a:gd name="connsiteX2194" fmla="*/ 4440165 w 6096000"/>
              <a:gd name="connsiteY2194" fmla="*/ 262229 h 6857997"/>
              <a:gd name="connsiteX2195" fmla="*/ 4435949 w 6096000"/>
              <a:gd name="connsiteY2195" fmla="*/ 263634 h 6857997"/>
              <a:gd name="connsiteX2196" fmla="*/ 4431242 w 6096000"/>
              <a:gd name="connsiteY2196" fmla="*/ 265061 h 6857997"/>
              <a:gd name="connsiteX2197" fmla="*/ 4426514 w 6096000"/>
              <a:gd name="connsiteY2197" fmla="*/ 266467 h 6857997"/>
              <a:gd name="connsiteX2198" fmla="*/ 4422298 w 6096000"/>
              <a:gd name="connsiteY2198" fmla="*/ 267404 h 6857997"/>
              <a:gd name="connsiteX2199" fmla="*/ 4417570 w 6096000"/>
              <a:gd name="connsiteY2199" fmla="*/ 268830 h 6857997"/>
              <a:gd name="connsiteX2200" fmla="*/ 4413353 w 6096000"/>
              <a:gd name="connsiteY2200" fmla="*/ 270236 h 6857997"/>
              <a:gd name="connsiteX2201" fmla="*/ 4408647 w 6096000"/>
              <a:gd name="connsiteY2201" fmla="*/ 271641 h 6857997"/>
              <a:gd name="connsiteX2202" fmla="*/ 4403919 w 6096000"/>
              <a:gd name="connsiteY2202" fmla="*/ 273047 h 6857997"/>
              <a:gd name="connsiteX2203" fmla="*/ 4410052 w 6096000"/>
              <a:gd name="connsiteY2203" fmla="*/ 265998 h 6857997"/>
              <a:gd name="connsiteX2204" fmla="*/ 4415696 w 6096000"/>
              <a:gd name="connsiteY2204" fmla="*/ 258928 h 6857997"/>
              <a:gd name="connsiteX2205" fmla="*/ 4421339 w 6096000"/>
              <a:gd name="connsiteY2205" fmla="*/ 251879 h 6857997"/>
              <a:gd name="connsiteX2206" fmla="*/ 4426983 w 6096000"/>
              <a:gd name="connsiteY2206" fmla="*/ 244809 h 6857997"/>
              <a:gd name="connsiteX2207" fmla="*/ 4432648 w 6096000"/>
              <a:gd name="connsiteY2207" fmla="*/ 237739 h 6857997"/>
              <a:gd name="connsiteX2208" fmla="*/ 4438291 w 6096000"/>
              <a:gd name="connsiteY2208" fmla="*/ 230690 h 6857997"/>
              <a:gd name="connsiteX2209" fmla="*/ 4443935 w 6096000"/>
              <a:gd name="connsiteY2209" fmla="*/ 223151 h 6857997"/>
              <a:gd name="connsiteX2210" fmla="*/ 4449578 w 6096000"/>
              <a:gd name="connsiteY2210" fmla="*/ 216102 h 6857997"/>
              <a:gd name="connsiteX2211" fmla="*/ 4447236 w 6096000"/>
              <a:gd name="connsiteY2211" fmla="*/ 213738 h 6857997"/>
              <a:gd name="connsiteX2212" fmla="*/ 4442061 w 6096000"/>
              <a:gd name="connsiteY2212" fmla="*/ 220340 h 6857997"/>
              <a:gd name="connsiteX2213" fmla="*/ 4436396 w 6096000"/>
              <a:gd name="connsiteY2213" fmla="*/ 227410 h 6857997"/>
              <a:gd name="connsiteX2214" fmla="*/ 4430752 w 6096000"/>
              <a:gd name="connsiteY2214" fmla="*/ 233991 h 6857997"/>
              <a:gd name="connsiteX2215" fmla="*/ 4425599 w 6096000"/>
              <a:gd name="connsiteY2215" fmla="*/ 241040 h 6857997"/>
              <a:gd name="connsiteX2216" fmla="*/ 4419934 w 6096000"/>
              <a:gd name="connsiteY2216" fmla="*/ 248110 h 6857997"/>
              <a:gd name="connsiteX2217" fmla="*/ 4414290 w 6096000"/>
              <a:gd name="connsiteY2217" fmla="*/ 254690 h 6857997"/>
              <a:gd name="connsiteX2218" fmla="*/ 4409115 w 6096000"/>
              <a:gd name="connsiteY2218" fmla="*/ 261760 h 6857997"/>
              <a:gd name="connsiteX2219" fmla="*/ 4403472 w 6096000"/>
              <a:gd name="connsiteY2219" fmla="*/ 268341 h 6857997"/>
              <a:gd name="connsiteX2220" fmla="*/ 4405346 w 6096000"/>
              <a:gd name="connsiteY2220" fmla="*/ 263166 h 6857997"/>
              <a:gd name="connsiteX2221" fmla="*/ 4406752 w 6096000"/>
              <a:gd name="connsiteY2221" fmla="*/ 257522 h 6857997"/>
              <a:gd name="connsiteX2222" fmla="*/ 4408157 w 6096000"/>
              <a:gd name="connsiteY2222" fmla="*/ 252347 h 6857997"/>
              <a:gd name="connsiteX2223" fmla="*/ 4410052 w 6096000"/>
              <a:gd name="connsiteY2223" fmla="*/ 246704 h 6857997"/>
              <a:gd name="connsiteX2224" fmla="*/ 4411458 w 6096000"/>
              <a:gd name="connsiteY2224" fmla="*/ 241040 h 6857997"/>
              <a:gd name="connsiteX2225" fmla="*/ 4413353 w 6096000"/>
              <a:gd name="connsiteY2225" fmla="*/ 235865 h 6857997"/>
              <a:gd name="connsiteX2226" fmla="*/ 4414759 w 6096000"/>
              <a:gd name="connsiteY2226" fmla="*/ 230221 h 6857997"/>
              <a:gd name="connsiteX2227" fmla="*/ 4416186 w 6096000"/>
              <a:gd name="connsiteY2227" fmla="*/ 225046 h 6857997"/>
              <a:gd name="connsiteX2228" fmla="*/ 4420402 w 6096000"/>
              <a:gd name="connsiteY2228" fmla="*/ 223641 h 6857997"/>
              <a:gd name="connsiteX2229" fmla="*/ 4424172 w 6096000"/>
              <a:gd name="connsiteY2229" fmla="*/ 222214 h 6857997"/>
              <a:gd name="connsiteX2230" fmla="*/ 4427941 w 6096000"/>
              <a:gd name="connsiteY2230" fmla="*/ 220809 h 6857997"/>
              <a:gd name="connsiteX2231" fmla="*/ 4431711 w 6096000"/>
              <a:gd name="connsiteY2231" fmla="*/ 219382 h 6857997"/>
              <a:gd name="connsiteX2232" fmla="*/ 4435949 w 6096000"/>
              <a:gd name="connsiteY2232" fmla="*/ 217976 h 6857997"/>
              <a:gd name="connsiteX2233" fmla="*/ 4439697 w 6096000"/>
              <a:gd name="connsiteY2233" fmla="*/ 216571 h 6857997"/>
              <a:gd name="connsiteX2234" fmla="*/ 4443466 w 6096000"/>
              <a:gd name="connsiteY2234" fmla="*/ 215144 h 6857997"/>
              <a:gd name="connsiteX2235" fmla="*/ 4447236 w 6096000"/>
              <a:gd name="connsiteY2235" fmla="*/ 213738 h 6857997"/>
              <a:gd name="connsiteX2236" fmla="*/ 4453348 w 6096000"/>
              <a:gd name="connsiteY2236" fmla="*/ 212333 h 6857997"/>
              <a:gd name="connsiteX2237" fmla="*/ 4458991 w 6096000"/>
              <a:gd name="connsiteY2237" fmla="*/ 213738 h 6857997"/>
              <a:gd name="connsiteX2238" fmla="*/ 4464656 w 6096000"/>
              <a:gd name="connsiteY2238" fmla="*/ 215612 h 6857997"/>
              <a:gd name="connsiteX2239" fmla="*/ 4469831 w 6096000"/>
              <a:gd name="connsiteY2239" fmla="*/ 217508 h 6857997"/>
              <a:gd name="connsiteX2240" fmla="*/ 4475474 w 6096000"/>
              <a:gd name="connsiteY2240" fmla="*/ 218913 h 6857997"/>
              <a:gd name="connsiteX2241" fmla="*/ 4481118 w 6096000"/>
              <a:gd name="connsiteY2241" fmla="*/ 220809 h 6857997"/>
              <a:gd name="connsiteX2242" fmla="*/ 4486314 w 6096000"/>
              <a:gd name="connsiteY2242" fmla="*/ 222683 h 6857997"/>
              <a:gd name="connsiteX2243" fmla="*/ 4491958 w 6096000"/>
              <a:gd name="connsiteY2243" fmla="*/ 224109 h 6857997"/>
              <a:gd name="connsiteX2244" fmla="*/ 4497132 w 6096000"/>
              <a:gd name="connsiteY2244" fmla="*/ 225983 h 6857997"/>
              <a:gd name="connsiteX2245" fmla="*/ 4490552 w 6096000"/>
              <a:gd name="connsiteY2245" fmla="*/ 230221 h 6857997"/>
              <a:gd name="connsiteX2246" fmla="*/ 4483950 w 6096000"/>
              <a:gd name="connsiteY2246" fmla="*/ 234459 h 6857997"/>
              <a:gd name="connsiteX2247" fmla="*/ 4477370 w 6096000"/>
              <a:gd name="connsiteY2247" fmla="*/ 238697 h 6857997"/>
              <a:gd name="connsiteX2248" fmla="*/ 4470789 w 6096000"/>
              <a:gd name="connsiteY2248" fmla="*/ 242935 h 6857997"/>
              <a:gd name="connsiteX2249" fmla="*/ 4464187 w 6096000"/>
              <a:gd name="connsiteY2249" fmla="*/ 247173 h 6857997"/>
              <a:gd name="connsiteX2250" fmla="*/ 4457117 w 6096000"/>
              <a:gd name="connsiteY2250" fmla="*/ 251389 h 6857997"/>
              <a:gd name="connsiteX2251" fmla="*/ 4450536 w 6096000"/>
              <a:gd name="connsiteY2251" fmla="*/ 255648 h 6857997"/>
              <a:gd name="connsiteX2252" fmla="*/ 4443935 w 6096000"/>
              <a:gd name="connsiteY2252" fmla="*/ 259886 h 6857997"/>
              <a:gd name="connsiteX2253" fmla="*/ 4445361 w 6096000"/>
              <a:gd name="connsiteY2253" fmla="*/ 254222 h 6857997"/>
              <a:gd name="connsiteX2254" fmla="*/ 4446299 w 6096000"/>
              <a:gd name="connsiteY2254" fmla="*/ 248110 h 6857997"/>
              <a:gd name="connsiteX2255" fmla="*/ 4447704 w 6096000"/>
              <a:gd name="connsiteY2255" fmla="*/ 241977 h 6857997"/>
              <a:gd name="connsiteX2256" fmla="*/ 4448641 w 6096000"/>
              <a:gd name="connsiteY2256" fmla="*/ 235865 h 6857997"/>
              <a:gd name="connsiteX2257" fmla="*/ 4450068 w 6096000"/>
              <a:gd name="connsiteY2257" fmla="*/ 230221 h 6857997"/>
              <a:gd name="connsiteX2258" fmla="*/ 4451005 w 6096000"/>
              <a:gd name="connsiteY2258" fmla="*/ 224109 h 6857997"/>
              <a:gd name="connsiteX2259" fmla="*/ 4452411 w 6096000"/>
              <a:gd name="connsiteY2259" fmla="*/ 217976 h 6857997"/>
              <a:gd name="connsiteX2260" fmla="*/ 4453348 w 6096000"/>
              <a:gd name="connsiteY2260" fmla="*/ 212333 h 6857997"/>
              <a:gd name="connsiteX2261" fmla="*/ 5212457 w 6096000"/>
              <a:gd name="connsiteY2261" fmla="*/ 209744 h 6857997"/>
              <a:gd name="connsiteX2262" fmla="*/ 5212950 w 6096000"/>
              <a:gd name="connsiteY2262" fmla="*/ 209744 h 6857997"/>
              <a:gd name="connsiteX2263" fmla="*/ 5213402 w 6096000"/>
              <a:gd name="connsiteY2263" fmla="*/ 209744 h 6857997"/>
              <a:gd name="connsiteX2264" fmla="*/ 5213895 w 6096000"/>
              <a:gd name="connsiteY2264" fmla="*/ 209744 h 6857997"/>
              <a:gd name="connsiteX2265" fmla="*/ 5214840 w 6096000"/>
              <a:gd name="connsiteY2265" fmla="*/ 209744 h 6857997"/>
              <a:gd name="connsiteX2266" fmla="*/ 5216731 w 6096000"/>
              <a:gd name="connsiteY2266" fmla="*/ 216897 h 6857997"/>
              <a:gd name="connsiteX2267" fmla="*/ 5219115 w 6096000"/>
              <a:gd name="connsiteY2267" fmla="*/ 224050 h 6857997"/>
              <a:gd name="connsiteX2268" fmla="*/ 5221498 w 6096000"/>
              <a:gd name="connsiteY2268" fmla="*/ 231204 h 6857997"/>
              <a:gd name="connsiteX2269" fmla="*/ 5223882 w 6096000"/>
              <a:gd name="connsiteY2269" fmla="*/ 238398 h 6857997"/>
              <a:gd name="connsiteX2270" fmla="*/ 5218662 w 6096000"/>
              <a:gd name="connsiteY2270" fmla="*/ 238398 h 6857997"/>
              <a:gd name="connsiteX2271" fmla="*/ 5213402 w 6096000"/>
              <a:gd name="connsiteY2271" fmla="*/ 238398 h 6857997"/>
              <a:gd name="connsiteX2272" fmla="*/ 5208634 w 6096000"/>
              <a:gd name="connsiteY2272" fmla="*/ 238398 h 6857997"/>
              <a:gd name="connsiteX2273" fmla="*/ 5203374 w 6096000"/>
              <a:gd name="connsiteY2273" fmla="*/ 238398 h 6857997"/>
              <a:gd name="connsiteX2274" fmla="*/ 5205758 w 6096000"/>
              <a:gd name="connsiteY2274" fmla="*/ 231204 h 6857997"/>
              <a:gd name="connsiteX2275" fmla="*/ 5208141 w 6096000"/>
              <a:gd name="connsiteY2275" fmla="*/ 224050 h 6857997"/>
              <a:gd name="connsiteX2276" fmla="*/ 5210525 w 6096000"/>
              <a:gd name="connsiteY2276" fmla="*/ 216897 h 6857997"/>
              <a:gd name="connsiteX2277" fmla="*/ 5136913 w 6096000"/>
              <a:gd name="connsiteY2277" fmla="*/ 207812 h 6857997"/>
              <a:gd name="connsiteX2278" fmla="*/ 5140289 w 6096000"/>
              <a:gd name="connsiteY2278" fmla="*/ 207812 h 6857997"/>
              <a:gd name="connsiteX2279" fmla="*/ 5143624 w 6096000"/>
              <a:gd name="connsiteY2279" fmla="*/ 207812 h 6857997"/>
              <a:gd name="connsiteX2280" fmla="*/ 5147452 w 6096000"/>
              <a:gd name="connsiteY2280" fmla="*/ 207812 h 6857997"/>
              <a:gd name="connsiteX2281" fmla="*/ 5150787 w 6096000"/>
              <a:gd name="connsiteY2281" fmla="*/ 207812 h 6857997"/>
              <a:gd name="connsiteX2282" fmla="*/ 5156509 w 6096000"/>
              <a:gd name="connsiteY2282" fmla="*/ 208799 h 6857997"/>
              <a:gd name="connsiteX2283" fmla="*/ 5160338 w 6096000"/>
              <a:gd name="connsiteY2283" fmla="*/ 211183 h 6857997"/>
              <a:gd name="connsiteX2284" fmla="*/ 5162726 w 6096000"/>
              <a:gd name="connsiteY2284" fmla="*/ 214513 h 6857997"/>
              <a:gd name="connsiteX2285" fmla="*/ 5163220 w 6096000"/>
              <a:gd name="connsiteY2285" fmla="*/ 218829 h 6857997"/>
              <a:gd name="connsiteX2286" fmla="*/ 5162726 w 6096000"/>
              <a:gd name="connsiteY2286" fmla="*/ 223105 h 6857997"/>
              <a:gd name="connsiteX2287" fmla="*/ 5160832 w 6096000"/>
              <a:gd name="connsiteY2287" fmla="*/ 226928 h 6857997"/>
              <a:gd name="connsiteX2288" fmla="*/ 5157003 w 6096000"/>
              <a:gd name="connsiteY2288" fmla="*/ 229313 h 6857997"/>
              <a:gd name="connsiteX2289" fmla="*/ 5150787 w 6096000"/>
              <a:gd name="connsiteY2289" fmla="*/ 230258 h 6857997"/>
              <a:gd name="connsiteX2290" fmla="*/ 5147452 w 6096000"/>
              <a:gd name="connsiteY2290" fmla="*/ 230258 h 6857997"/>
              <a:gd name="connsiteX2291" fmla="*/ 5143624 w 6096000"/>
              <a:gd name="connsiteY2291" fmla="*/ 230258 h 6857997"/>
              <a:gd name="connsiteX2292" fmla="*/ 5140289 w 6096000"/>
              <a:gd name="connsiteY2292" fmla="*/ 230258 h 6857997"/>
              <a:gd name="connsiteX2293" fmla="*/ 5136913 w 6096000"/>
              <a:gd name="connsiteY2293" fmla="*/ 230258 h 6857997"/>
              <a:gd name="connsiteX2294" fmla="*/ 5136913 w 6096000"/>
              <a:gd name="connsiteY2294" fmla="*/ 224544 h 6857997"/>
              <a:gd name="connsiteX2295" fmla="*/ 5136913 w 6096000"/>
              <a:gd name="connsiteY2295" fmla="*/ 219282 h 6857997"/>
              <a:gd name="connsiteX2296" fmla="*/ 5136913 w 6096000"/>
              <a:gd name="connsiteY2296" fmla="*/ 213567 h 6857997"/>
              <a:gd name="connsiteX2297" fmla="*/ 5136913 w 6096000"/>
              <a:gd name="connsiteY2297" fmla="*/ 207812 h 6857997"/>
              <a:gd name="connsiteX2298" fmla="*/ 4602080 w 6096000"/>
              <a:gd name="connsiteY2298" fmla="*/ 207158 h 6857997"/>
              <a:gd name="connsiteX2299" fmla="*/ 4607724 w 6096000"/>
              <a:gd name="connsiteY2299" fmla="*/ 211864 h 6857997"/>
              <a:gd name="connsiteX2300" fmla="*/ 4612899 w 6096000"/>
              <a:gd name="connsiteY2300" fmla="*/ 216571 h 6857997"/>
              <a:gd name="connsiteX2301" fmla="*/ 4618095 w 6096000"/>
              <a:gd name="connsiteY2301" fmla="*/ 221277 h 6857997"/>
              <a:gd name="connsiteX2302" fmla="*/ 4623738 w 6096000"/>
              <a:gd name="connsiteY2302" fmla="*/ 225983 h 6857997"/>
              <a:gd name="connsiteX2303" fmla="*/ 4628913 w 6096000"/>
              <a:gd name="connsiteY2303" fmla="*/ 231158 h 6857997"/>
              <a:gd name="connsiteX2304" fmla="*/ 4634088 w 6096000"/>
              <a:gd name="connsiteY2304" fmla="*/ 235865 h 6857997"/>
              <a:gd name="connsiteX2305" fmla="*/ 4639732 w 6096000"/>
              <a:gd name="connsiteY2305" fmla="*/ 240571 h 6857997"/>
              <a:gd name="connsiteX2306" fmla="*/ 4644907 w 6096000"/>
              <a:gd name="connsiteY2306" fmla="*/ 245277 h 6857997"/>
              <a:gd name="connsiteX2307" fmla="*/ 4644459 w 6096000"/>
              <a:gd name="connsiteY2307" fmla="*/ 245746 h 6857997"/>
              <a:gd name="connsiteX2308" fmla="*/ 4644459 w 6096000"/>
              <a:gd name="connsiteY2308" fmla="*/ 246704 h 6857997"/>
              <a:gd name="connsiteX2309" fmla="*/ 4643991 w 6096000"/>
              <a:gd name="connsiteY2309" fmla="*/ 247173 h 6857997"/>
              <a:gd name="connsiteX2310" fmla="*/ 4643501 w 6096000"/>
              <a:gd name="connsiteY2310" fmla="*/ 248110 h 6857997"/>
              <a:gd name="connsiteX2311" fmla="*/ 4643501 w 6096000"/>
              <a:gd name="connsiteY2311" fmla="*/ 249047 h 6857997"/>
              <a:gd name="connsiteX2312" fmla="*/ 4643501 w 6096000"/>
              <a:gd name="connsiteY2312" fmla="*/ 249515 h 6857997"/>
              <a:gd name="connsiteX2313" fmla="*/ 4643033 w 6096000"/>
              <a:gd name="connsiteY2313" fmla="*/ 250452 h 6857997"/>
              <a:gd name="connsiteX2314" fmla="*/ 4643033 w 6096000"/>
              <a:gd name="connsiteY2314" fmla="*/ 251389 h 6857997"/>
              <a:gd name="connsiteX2315" fmla="*/ 4643033 w 6096000"/>
              <a:gd name="connsiteY2315" fmla="*/ 251879 h 6857997"/>
              <a:gd name="connsiteX2316" fmla="*/ 4643501 w 6096000"/>
              <a:gd name="connsiteY2316" fmla="*/ 251879 h 6857997"/>
              <a:gd name="connsiteX2317" fmla="*/ 4634088 w 6096000"/>
              <a:gd name="connsiteY2317" fmla="*/ 254222 h 6857997"/>
              <a:gd name="connsiteX2318" fmla="*/ 4624675 w 6096000"/>
              <a:gd name="connsiteY2318" fmla="*/ 256117 h 6857997"/>
              <a:gd name="connsiteX2319" fmla="*/ 4615262 w 6096000"/>
              <a:gd name="connsiteY2319" fmla="*/ 258459 h 6857997"/>
              <a:gd name="connsiteX2320" fmla="*/ 4605849 w 6096000"/>
              <a:gd name="connsiteY2320" fmla="*/ 260333 h 6857997"/>
              <a:gd name="connsiteX2321" fmla="*/ 4596437 w 6096000"/>
              <a:gd name="connsiteY2321" fmla="*/ 262697 h 6857997"/>
              <a:gd name="connsiteX2322" fmla="*/ 4587045 w 6096000"/>
              <a:gd name="connsiteY2322" fmla="*/ 264571 h 6857997"/>
              <a:gd name="connsiteX2323" fmla="*/ 4577611 w 6096000"/>
              <a:gd name="connsiteY2323" fmla="*/ 266935 h 6857997"/>
              <a:gd name="connsiteX2324" fmla="*/ 4568198 w 6096000"/>
              <a:gd name="connsiteY2324" fmla="*/ 268830 h 6857997"/>
              <a:gd name="connsiteX2325" fmla="*/ 4571030 w 6096000"/>
              <a:gd name="connsiteY2325" fmla="*/ 261292 h 6857997"/>
              <a:gd name="connsiteX2326" fmla="*/ 4574331 w 6096000"/>
              <a:gd name="connsiteY2326" fmla="*/ 253753 h 6857997"/>
              <a:gd name="connsiteX2327" fmla="*/ 4577164 w 6096000"/>
              <a:gd name="connsiteY2327" fmla="*/ 246704 h 6857997"/>
              <a:gd name="connsiteX2328" fmla="*/ 4580443 w 6096000"/>
              <a:gd name="connsiteY2328" fmla="*/ 239166 h 6857997"/>
              <a:gd name="connsiteX2329" fmla="*/ 4583276 w 6096000"/>
              <a:gd name="connsiteY2329" fmla="*/ 231627 h 6857997"/>
              <a:gd name="connsiteX2330" fmla="*/ 4586576 w 6096000"/>
              <a:gd name="connsiteY2330" fmla="*/ 224109 h 6857997"/>
              <a:gd name="connsiteX2331" fmla="*/ 4589409 w 6096000"/>
              <a:gd name="connsiteY2331" fmla="*/ 216571 h 6857997"/>
              <a:gd name="connsiteX2332" fmla="*/ 4592688 w 6096000"/>
              <a:gd name="connsiteY2332" fmla="*/ 209032 h 6857997"/>
              <a:gd name="connsiteX2333" fmla="*/ 4593157 w 6096000"/>
              <a:gd name="connsiteY2333" fmla="*/ 209501 h 6857997"/>
              <a:gd name="connsiteX2334" fmla="*/ 4593625 w 6096000"/>
              <a:gd name="connsiteY2334" fmla="*/ 209501 h 6857997"/>
              <a:gd name="connsiteX2335" fmla="*/ 4594094 w 6096000"/>
              <a:gd name="connsiteY2335" fmla="*/ 209501 h 6857997"/>
              <a:gd name="connsiteX2336" fmla="*/ 4594541 w 6096000"/>
              <a:gd name="connsiteY2336" fmla="*/ 209501 h 6857997"/>
              <a:gd name="connsiteX2337" fmla="*/ 4595031 w 6096000"/>
              <a:gd name="connsiteY2337" fmla="*/ 209501 h 6857997"/>
              <a:gd name="connsiteX2338" fmla="*/ 4595500 w 6096000"/>
              <a:gd name="connsiteY2338" fmla="*/ 209501 h 6857997"/>
              <a:gd name="connsiteX2339" fmla="*/ 4596437 w 6096000"/>
              <a:gd name="connsiteY2339" fmla="*/ 209501 h 6857997"/>
              <a:gd name="connsiteX2340" fmla="*/ 4597374 w 6096000"/>
              <a:gd name="connsiteY2340" fmla="*/ 209501 h 6857997"/>
              <a:gd name="connsiteX2341" fmla="*/ 4598311 w 6096000"/>
              <a:gd name="connsiteY2341" fmla="*/ 209032 h 6857997"/>
              <a:gd name="connsiteX2342" fmla="*/ 4599269 w 6096000"/>
              <a:gd name="connsiteY2342" fmla="*/ 209032 h 6857997"/>
              <a:gd name="connsiteX2343" fmla="*/ 4599737 w 6096000"/>
              <a:gd name="connsiteY2343" fmla="*/ 208564 h 6857997"/>
              <a:gd name="connsiteX2344" fmla="*/ 4600675 w 6096000"/>
              <a:gd name="connsiteY2344" fmla="*/ 208095 h 6857997"/>
              <a:gd name="connsiteX2345" fmla="*/ 4601612 w 6096000"/>
              <a:gd name="connsiteY2345" fmla="*/ 207627 h 6857997"/>
              <a:gd name="connsiteX2346" fmla="*/ 5085776 w 6096000"/>
              <a:gd name="connsiteY2346" fmla="*/ 205829 h 6857997"/>
              <a:gd name="connsiteX2347" fmla="*/ 5093431 w 6096000"/>
              <a:gd name="connsiteY2347" fmla="*/ 207270 h 6857997"/>
              <a:gd name="connsiteX2348" fmla="*/ 5098699 w 6096000"/>
              <a:gd name="connsiteY2348" fmla="*/ 210605 h 6857997"/>
              <a:gd name="connsiteX2349" fmla="*/ 5101539 w 6096000"/>
              <a:gd name="connsiteY2349" fmla="*/ 215876 h 6857997"/>
              <a:gd name="connsiteX2350" fmla="*/ 5102527 w 6096000"/>
              <a:gd name="connsiteY2350" fmla="*/ 223987 h 6857997"/>
              <a:gd name="connsiteX2351" fmla="*/ 5102527 w 6096000"/>
              <a:gd name="connsiteY2351" fmla="*/ 229257 h 6857997"/>
              <a:gd name="connsiteX2352" fmla="*/ 5102527 w 6096000"/>
              <a:gd name="connsiteY2352" fmla="*/ 234528 h 6857997"/>
              <a:gd name="connsiteX2353" fmla="*/ 5102527 w 6096000"/>
              <a:gd name="connsiteY2353" fmla="*/ 239798 h 6857997"/>
              <a:gd name="connsiteX2354" fmla="*/ 5102527 w 6096000"/>
              <a:gd name="connsiteY2354" fmla="*/ 245069 h 6857997"/>
              <a:gd name="connsiteX2355" fmla="*/ 5101539 w 6096000"/>
              <a:gd name="connsiteY2355" fmla="*/ 253180 h 6857997"/>
              <a:gd name="connsiteX2356" fmla="*/ 5098205 w 6096000"/>
              <a:gd name="connsiteY2356" fmla="*/ 258904 h 6857997"/>
              <a:gd name="connsiteX2357" fmla="*/ 5092937 w 6096000"/>
              <a:gd name="connsiteY2357" fmla="*/ 262280 h 6857997"/>
              <a:gd name="connsiteX2358" fmla="*/ 5085776 w 6096000"/>
              <a:gd name="connsiteY2358" fmla="*/ 263680 h 6857997"/>
              <a:gd name="connsiteX2359" fmla="*/ 5078615 w 6096000"/>
              <a:gd name="connsiteY2359" fmla="*/ 262280 h 6857997"/>
              <a:gd name="connsiteX2360" fmla="*/ 5073347 w 6096000"/>
              <a:gd name="connsiteY2360" fmla="*/ 258904 h 6857997"/>
              <a:gd name="connsiteX2361" fmla="*/ 5070014 w 6096000"/>
              <a:gd name="connsiteY2361" fmla="*/ 253180 h 6857997"/>
              <a:gd name="connsiteX2362" fmla="*/ 5069026 w 6096000"/>
              <a:gd name="connsiteY2362" fmla="*/ 245069 h 6857997"/>
              <a:gd name="connsiteX2363" fmla="*/ 5069026 w 6096000"/>
              <a:gd name="connsiteY2363" fmla="*/ 239798 h 6857997"/>
              <a:gd name="connsiteX2364" fmla="*/ 5069026 w 6096000"/>
              <a:gd name="connsiteY2364" fmla="*/ 234528 h 6857997"/>
              <a:gd name="connsiteX2365" fmla="*/ 5069026 w 6096000"/>
              <a:gd name="connsiteY2365" fmla="*/ 229257 h 6857997"/>
              <a:gd name="connsiteX2366" fmla="*/ 5069026 w 6096000"/>
              <a:gd name="connsiteY2366" fmla="*/ 223987 h 6857997"/>
              <a:gd name="connsiteX2367" fmla="*/ 5070014 w 6096000"/>
              <a:gd name="connsiteY2367" fmla="*/ 215876 h 6857997"/>
              <a:gd name="connsiteX2368" fmla="*/ 5073347 w 6096000"/>
              <a:gd name="connsiteY2368" fmla="*/ 210605 h 6857997"/>
              <a:gd name="connsiteX2369" fmla="*/ 5078615 w 6096000"/>
              <a:gd name="connsiteY2369" fmla="*/ 207270 h 6857997"/>
              <a:gd name="connsiteX2370" fmla="*/ 5085776 w 6096000"/>
              <a:gd name="connsiteY2370" fmla="*/ 205829 h 6857997"/>
              <a:gd name="connsiteX2371" fmla="*/ 4666565 w 6096000"/>
              <a:gd name="connsiteY2371" fmla="*/ 202920 h 6857997"/>
              <a:gd name="connsiteX2372" fmla="*/ 4673167 w 6096000"/>
              <a:gd name="connsiteY2372" fmla="*/ 208095 h 6857997"/>
              <a:gd name="connsiteX2373" fmla="*/ 4679747 w 6096000"/>
              <a:gd name="connsiteY2373" fmla="*/ 212801 h 6857997"/>
              <a:gd name="connsiteX2374" fmla="*/ 4686349 w 6096000"/>
              <a:gd name="connsiteY2374" fmla="*/ 217976 h 6857997"/>
              <a:gd name="connsiteX2375" fmla="*/ 4692930 w 6096000"/>
              <a:gd name="connsiteY2375" fmla="*/ 223151 h 6857997"/>
              <a:gd name="connsiteX2376" fmla="*/ 4699063 w 6096000"/>
              <a:gd name="connsiteY2376" fmla="*/ 228326 h 6857997"/>
              <a:gd name="connsiteX2377" fmla="*/ 4705643 w 6096000"/>
              <a:gd name="connsiteY2377" fmla="*/ 233522 h 6857997"/>
              <a:gd name="connsiteX2378" fmla="*/ 4712224 w 6096000"/>
              <a:gd name="connsiteY2378" fmla="*/ 238697 h 6857997"/>
              <a:gd name="connsiteX2379" fmla="*/ 4718826 w 6096000"/>
              <a:gd name="connsiteY2379" fmla="*/ 243872 h 6857997"/>
              <a:gd name="connsiteX2380" fmla="*/ 4712224 w 6096000"/>
              <a:gd name="connsiteY2380" fmla="*/ 244340 h 6857997"/>
              <a:gd name="connsiteX2381" fmla="*/ 4705175 w 6096000"/>
              <a:gd name="connsiteY2381" fmla="*/ 244809 h 6857997"/>
              <a:gd name="connsiteX2382" fmla="*/ 4698594 w 6096000"/>
              <a:gd name="connsiteY2382" fmla="*/ 245746 h 6857997"/>
              <a:gd name="connsiteX2383" fmla="*/ 4691993 w 6096000"/>
              <a:gd name="connsiteY2383" fmla="*/ 246236 h 6857997"/>
              <a:gd name="connsiteX2384" fmla="*/ 4684922 w 6096000"/>
              <a:gd name="connsiteY2384" fmla="*/ 246704 h 6857997"/>
              <a:gd name="connsiteX2385" fmla="*/ 4678342 w 6096000"/>
              <a:gd name="connsiteY2385" fmla="*/ 247641 h 6857997"/>
              <a:gd name="connsiteX2386" fmla="*/ 4671271 w 6096000"/>
              <a:gd name="connsiteY2386" fmla="*/ 248110 h 6857997"/>
              <a:gd name="connsiteX2387" fmla="*/ 4664691 w 6096000"/>
              <a:gd name="connsiteY2387" fmla="*/ 248578 h 6857997"/>
              <a:gd name="connsiteX2388" fmla="*/ 4664222 w 6096000"/>
              <a:gd name="connsiteY2388" fmla="*/ 247173 h 6857997"/>
              <a:gd name="connsiteX2389" fmla="*/ 4663754 w 6096000"/>
              <a:gd name="connsiteY2389" fmla="*/ 246236 h 6857997"/>
              <a:gd name="connsiteX2390" fmla="*/ 4663285 w 6096000"/>
              <a:gd name="connsiteY2390" fmla="*/ 245277 h 6857997"/>
              <a:gd name="connsiteX2391" fmla="*/ 4662327 w 6096000"/>
              <a:gd name="connsiteY2391" fmla="*/ 243872 h 6857997"/>
              <a:gd name="connsiteX2392" fmla="*/ 4661390 w 6096000"/>
              <a:gd name="connsiteY2392" fmla="*/ 242935 h 6857997"/>
              <a:gd name="connsiteX2393" fmla="*/ 4660453 w 6096000"/>
              <a:gd name="connsiteY2393" fmla="*/ 242466 h 6857997"/>
              <a:gd name="connsiteX2394" fmla="*/ 4659047 w 6096000"/>
              <a:gd name="connsiteY2394" fmla="*/ 241508 h 6857997"/>
              <a:gd name="connsiteX2395" fmla="*/ 4658089 w 6096000"/>
              <a:gd name="connsiteY2395" fmla="*/ 241040 h 6857997"/>
              <a:gd name="connsiteX2396" fmla="*/ 4659047 w 6096000"/>
              <a:gd name="connsiteY2396" fmla="*/ 236333 h 6857997"/>
              <a:gd name="connsiteX2397" fmla="*/ 4659984 w 6096000"/>
              <a:gd name="connsiteY2397" fmla="*/ 231627 h 6857997"/>
              <a:gd name="connsiteX2398" fmla="*/ 4661390 w 6096000"/>
              <a:gd name="connsiteY2398" fmla="*/ 226452 h 6857997"/>
              <a:gd name="connsiteX2399" fmla="*/ 4662327 w 6096000"/>
              <a:gd name="connsiteY2399" fmla="*/ 221746 h 6857997"/>
              <a:gd name="connsiteX2400" fmla="*/ 4663285 w 6096000"/>
              <a:gd name="connsiteY2400" fmla="*/ 217039 h 6857997"/>
              <a:gd name="connsiteX2401" fmla="*/ 4664222 w 6096000"/>
              <a:gd name="connsiteY2401" fmla="*/ 212333 h 6857997"/>
              <a:gd name="connsiteX2402" fmla="*/ 4665628 w 6096000"/>
              <a:gd name="connsiteY2402" fmla="*/ 207627 h 6857997"/>
              <a:gd name="connsiteX2403" fmla="*/ 4666565 w 6096000"/>
              <a:gd name="connsiteY2403" fmla="*/ 202920 h 6857997"/>
              <a:gd name="connsiteX2404" fmla="*/ 4585639 w 6096000"/>
              <a:gd name="connsiteY2404" fmla="*/ 202920 h 6857997"/>
              <a:gd name="connsiteX2405" fmla="*/ 4585639 w 6096000"/>
              <a:gd name="connsiteY2405" fmla="*/ 203857 h 6857997"/>
              <a:gd name="connsiteX2406" fmla="*/ 4586108 w 6096000"/>
              <a:gd name="connsiteY2406" fmla="*/ 204816 h 6857997"/>
              <a:gd name="connsiteX2407" fmla="*/ 4586576 w 6096000"/>
              <a:gd name="connsiteY2407" fmla="*/ 205263 h 6857997"/>
              <a:gd name="connsiteX2408" fmla="*/ 4587045 w 6096000"/>
              <a:gd name="connsiteY2408" fmla="*/ 205731 h 6857997"/>
              <a:gd name="connsiteX2409" fmla="*/ 4587513 w 6096000"/>
              <a:gd name="connsiteY2409" fmla="*/ 206690 h 6857997"/>
              <a:gd name="connsiteX2410" fmla="*/ 4588451 w 6096000"/>
              <a:gd name="connsiteY2410" fmla="*/ 207158 h 6857997"/>
              <a:gd name="connsiteX2411" fmla="*/ 4588919 w 6096000"/>
              <a:gd name="connsiteY2411" fmla="*/ 207627 h 6857997"/>
              <a:gd name="connsiteX2412" fmla="*/ 4589877 w 6096000"/>
              <a:gd name="connsiteY2412" fmla="*/ 208095 h 6857997"/>
              <a:gd name="connsiteX2413" fmla="*/ 4586576 w 6096000"/>
              <a:gd name="connsiteY2413" fmla="*/ 215612 h 6857997"/>
              <a:gd name="connsiteX2414" fmla="*/ 4583276 w 6096000"/>
              <a:gd name="connsiteY2414" fmla="*/ 223151 h 6857997"/>
              <a:gd name="connsiteX2415" fmla="*/ 4580443 w 6096000"/>
              <a:gd name="connsiteY2415" fmla="*/ 230690 h 6857997"/>
              <a:gd name="connsiteX2416" fmla="*/ 4577164 w 6096000"/>
              <a:gd name="connsiteY2416" fmla="*/ 238207 h 6857997"/>
              <a:gd name="connsiteX2417" fmla="*/ 4573863 w 6096000"/>
              <a:gd name="connsiteY2417" fmla="*/ 245746 h 6857997"/>
              <a:gd name="connsiteX2418" fmla="*/ 4571030 w 6096000"/>
              <a:gd name="connsiteY2418" fmla="*/ 253285 h 6857997"/>
              <a:gd name="connsiteX2419" fmla="*/ 4567729 w 6096000"/>
              <a:gd name="connsiteY2419" fmla="*/ 261292 h 6857997"/>
              <a:gd name="connsiteX2420" fmla="*/ 4564450 w 6096000"/>
              <a:gd name="connsiteY2420" fmla="*/ 268830 h 6857997"/>
              <a:gd name="connsiteX2421" fmla="*/ 4557401 w 6096000"/>
              <a:gd name="connsiteY2421" fmla="*/ 263166 h 6857997"/>
              <a:gd name="connsiteX2422" fmla="*/ 4549862 w 6096000"/>
              <a:gd name="connsiteY2422" fmla="*/ 257991 h 6857997"/>
              <a:gd name="connsiteX2423" fmla="*/ 4542323 w 6096000"/>
              <a:gd name="connsiteY2423" fmla="*/ 252816 h 6857997"/>
              <a:gd name="connsiteX2424" fmla="*/ 4534805 w 6096000"/>
              <a:gd name="connsiteY2424" fmla="*/ 247173 h 6857997"/>
              <a:gd name="connsiteX2425" fmla="*/ 4527267 w 6096000"/>
              <a:gd name="connsiteY2425" fmla="*/ 241977 h 6857997"/>
              <a:gd name="connsiteX2426" fmla="*/ 4519728 w 6096000"/>
              <a:gd name="connsiteY2426" fmla="*/ 236823 h 6857997"/>
              <a:gd name="connsiteX2427" fmla="*/ 4512679 w 6096000"/>
              <a:gd name="connsiteY2427" fmla="*/ 231158 h 6857997"/>
              <a:gd name="connsiteX2428" fmla="*/ 4505140 w 6096000"/>
              <a:gd name="connsiteY2428" fmla="*/ 225983 h 6857997"/>
              <a:gd name="connsiteX2429" fmla="*/ 4515021 w 6096000"/>
              <a:gd name="connsiteY2429" fmla="*/ 223151 h 6857997"/>
              <a:gd name="connsiteX2430" fmla="*/ 4524903 w 6096000"/>
              <a:gd name="connsiteY2430" fmla="*/ 220340 h 6857997"/>
              <a:gd name="connsiteX2431" fmla="*/ 4535274 w 6096000"/>
              <a:gd name="connsiteY2431" fmla="*/ 217508 h 6857997"/>
              <a:gd name="connsiteX2432" fmla="*/ 4545155 w 6096000"/>
              <a:gd name="connsiteY2432" fmla="*/ 214697 h 6857997"/>
              <a:gd name="connsiteX2433" fmla="*/ 4555037 w 6096000"/>
              <a:gd name="connsiteY2433" fmla="*/ 211864 h 6857997"/>
              <a:gd name="connsiteX2434" fmla="*/ 4565387 w 6096000"/>
              <a:gd name="connsiteY2434" fmla="*/ 209032 h 6857997"/>
              <a:gd name="connsiteX2435" fmla="*/ 4575268 w 6096000"/>
              <a:gd name="connsiteY2435" fmla="*/ 206200 h 6857997"/>
              <a:gd name="connsiteX2436" fmla="*/ 4585639 w 6096000"/>
              <a:gd name="connsiteY2436" fmla="*/ 202920 h 6857997"/>
              <a:gd name="connsiteX2437" fmla="*/ 4605849 w 6096000"/>
              <a:gd name="connsiteY2437" fmla="*/ 200556 h 6857997"/>
              <a:gd name="connsiteX2438" fmla="*/ 4613367 w 6096000"/>
              <a:gd name="connsiteY2438" fmla="*/ 200556 h 6857997"/>
              <a:gd name="connsiteX2439" fmla="*/ 4620437 w 6096000"/>
              <a:gd name="connsiteY2439" fmla="*/ 200556 h 6857997"/>
              <a:gd name="connsiteX2440" fmla="*/ 4627508 w 6096000"/>
              <a:gd name="connsiteY2440" fmla="*/ 201046 h 6857997"/>
              <a:gd name="connsiteX2441" fmla="*/ 4634578 w 6096000"/>
              <a:gd name="connsiteY2441" fmla="*/ 201046 h 6857997"/>
              <a:gd name="connsiteX2442" fmla="*/ 4642096 w 6096000"/>
              <a:gd name="connsiteY2442" fmla="*/ 201046 h 6857997"/>
              <a:gd name="connsiteX2443" fmla="*/ 4649145 w 6096000"/>
              <a:gd name="connsiteY2443" fmla="*/ 201046 h 6857997"/>
              <a:gd name="connsiteX2444" fmla="*/ 4656215 w 6096000"/>
              <a:gd name="connsiteY2444" fmla="*/ 201515 h 6857997"/>
              <a:gd name="connsiteX2445" fmla="*/ 4663285 w 6096000"/>
              <a:gd name="connsiteY2445" fmla="*/ 201515 h 6857997"/>
              <a:gd name="connsiteX2446" fmla="*/ 4662327 w 6096000"/>
              <a:gd name="connsiteY2446" fmla="*/ 206200 h 6857997"/>
              <a:gd name="connsiteX2447" fmla="*/ 4661390 w 6096000"/>
              <a:gd name="connsiteY2447" fmla="*/ 211396 h 6857997"/>
              <a:gd name="connsiteX2448" fmla="*/ 4660453 w 6096000"/>
              <a:gd name="connsiteY2448" fmla="*/ 216102 h 6857997"/>
              <a:gd name="connsiteX2449" fmla="*/ 4659047 w 6096000"/>
              <a:gd name="connsiteY2449" fmla="*/ 220809 h 6857997"/>
              <a:gd name="connsiteX2450" fmla="*/ 4658089 w 6096000"/>
              <a:gd name="connsiteY2450" fmla="*/ 225983 h 6857997"/>
              <a:gd name="connsiteX2451" fmla="*/ 4657173 w 6096000"/>
              <a:gd name="connsiteY2451" fmla="*/ 230690 h 6857997"/>
              <a:gd name="connsiteX2452" fmla="*/ 4655746 w 6096000"/>
              <a:gd name="connsiteY2452" fmla="*/ 235396 h 6857997"/>
              <a:gd name="connsiteX2453" fmla="*/ 4654788 w 6096000"/>
              <a:gd name="connsiteY2453" fmla="*/ 240103 h 6857997"/>
              <a:gd name="connsiteX2454" fmla="*/ 4654341 w 6096000"/>
              <a:gd name="connsiteY2454" fmla="*/ 240103 h 6857997"/>
              <a:gd name="connsiteX2455" fmla="*/ 4652914 w 6096000"/>
              <a:gd name="connsiteY2455" fmla="*/ 240103 h 6857997"/>
              <a:gd name="connsiteX2456" fmla="*/ 4651977 w 6096000"/>
              <a:gd name="connsiteY2456" fmla="*/ 240571 h 6857997"/>
              <a:gd name="connsiteX2457" fmla="*/ 4651040 w 6096000"/>
              <a:gd name="connsiteY2457" fmla="*/ 240571 h 6857997"/>
              <a:gd name="connsiteX2458" fmla="*/ 4650571 w 6096000"/>
              <a:gd name="connsiteY2458" fmla="*/ 241040 h 6857997"/>
              <a:gd name="connsiteX2459" fmla="*/ 4649634 w 6096000"/>
              <a:gd name="connsiteY2459" fmla="*/ 241508 h 6857997"/>
              <a:gd name="connsiteX2460" fmla="*/ 4648676 w 6096000"/>
              <a:gd name="connsiteY2460" fmla="*/ 241977 h 6857997"/>
              <a:gd name="connsiteX2461" fmla="*/ 4647739 w 6096000"/>
              <a:gd name="connsiteY2461" fmla="*/ 242466 h 6857997"/>
              <a:gd name="connsiteX2462" fmla="*/ 4647271 w 6096000"/>
              <a:gd name="connsiteY2462" fmla="*/ 242935 h 6857997"/>
              <a:gd name="connsiteX2463" fmla="*/ 4641627 w 6096000"/>
              <a:gd name="connsiteY2463" fmla="*/ 238207 h 6857997"/>
              <a:gd name="connsiteX2464" fmla="*/ 4636452 w 6096000"/>
              <a:gd name="connsiteY2464" fmla="*/ 233054 h 6857997"/>
              <a:gd name="connsiteX2465" fmla="*/ 4631277 w 6096000"/>
              <a:gd name="connsiteY2465" fmla="*/ 228326 h 6857997"/>
              <a:gd name="connsiteX2466" fmla="*/ 4625612 w 6096000"/>
              <a:gd name="connsiteY2466" fmla="*/ 223641 h 6857997"/>
              <a:gd name="connsiteX2467" fmla="*/ 4620437 w 6096000"/>
              <a:gd name="connsiteY2467" fmla="*/ 218913 h 6857997"/>
              <a:gd name="connsiteX2468" fmla="*/ 4615262 w 6096000"/>
              <a:gd name="connsiteY2468" fmla="*/ 214228 h 6857997"/>
              <a:gd name="connsiteX2469" fmla="*/ 4609619 w 6096000"/>
              <a:gd name="connsiteY2469" fmla="*/ 209501 h 6857997"/>
              <a:gd name="connsiteX2470" fmla="*/ 4604444 w 6096000"/>
              <a:gd name="connsiteY2470" fmla="*/ 204816 h 6857997"/>
              <a:gd name="connsiteX2471" fmla="*/ 4604912 w 6096000"/>
              <a:gd name="connsiteY2471" fmla="*/ 204326 h 6857997"/>
              <a:gd name="connsiteX2472" fmla="*/ 4604912 w 6096000"/>
              <a:gd name="connsiteY2472" fmla="*/ 203389 h 6857997"/>
              <a:gd name="connsiteX2473" fmla="*/ 4605381 w 6096000"/>
              <a:gd name="connsiteY2473" fmla="*/ 202920 h 6857997"/>
              <a:gd name="connsiteX2474" fmla="*/ 4605381 w 6096000"/>
              <a:gd name="connsiteY2474" fmla="*/ 202452 h 6857997"/>
              <a:gd name="connsiteX2475" fmla="*/ 4605849 w 6096000"/>
              <a:gd name="connsiteY2475" fmla="*/ 201983 h 6857997"/>
              <a:gd name="connsiteX2476" fmla="*/ 4605849 w 6096000"/>
              <a:gd name="connsiteY2476" fmla="*/ 201515 h 6857997"/>
              <a:gd name="connsiteX2477" fmla="*/ 4605849 w 6096000"/>
              <a:gd name="connsiteY2477" fmla="*/ 201046 h 6857997"/>
              <a:gd name="connsiteX2478" fmla="*/ 5013919 w 6096000"/>
              <a:gd name="connsiteY2478" fmla="*/ 199221 h 6857997"/>
              <a:gd name="connsiteX2479" fmla="*/ 5013919 w 6096000"/>
              <a:gd name="connsiteY2479" fmla="*/ 216898 h 6857997"/>
              <a:gd name="connsiteX2480" fmla="*/ 5013919 w 6096000"/>
              <a:gd name="connsiteY2480" fmla="*/ 235027 h 6857997"/>
              <a:gd name="connsiteX2481" fmla="*/ 5013919 w 6096000"/>
              <a:gd name="connsiteY2481" fmla="*/ 252746 h 6857997"/>
              <a:gd name="connsiteX2482" fmla="*/ 5013919 w 6096000"/>
              <a:gd name="connsiteY2482" fmla="*/ 270875 h 6857997"/>
              <a:gd name="connsiteX2483" fmla="*/ 5023970 w 6096000"/>
              <a:gd name="connsiteY2483" fmla="*/ 270875 h 6857997"/>
              <a:gd name="connsiteX2484" fmla="*/ 5034021 w 6096000"/>
              <a:gd name="connsiteY2484" fmla="*/ 270875 h 6857997"/>
              <a:gd name="connsiteX2485" fmla="*/ 5043618 w 6096000"/>
              <a:gd name="connsiteY2485" fmla="*/ 270875 h 6857997"/>
              <a:gd name="connsiteX2486" fmla="*/ 5053628 w 6096000"/>
              <a:gd name="connsiteY2486" fmla="*/ 270875 h 6857997"/>
              <a:gd name="connsiteX2487" fmla="*/ 5053628 w 6096000"/>
              <a:gd name="connsiteY2487" fmla="*/ 268491 h 6857997"/>
              <a:gd name="connsiteX2488" fmla="*/ 5053628 w 6096000"/>
              <a:gd name="connsiteY2488" fmla="*/ 266559 h 6857997"/>
              <a:gd name="connsiteX2489" fmla="*/ 5053628 w 6096000"/>
              <a:gd name="connsiteY2489" fmla="*/ 264174 h 6857997"/>
              <a:gd name="connsiteX2490" fmla="*/ 5053628 w 6096000"/>
              <a:gd name="connsiteY2490" fmla="*/ 261790 h 6857997"/>
              <a:gd name="connsiteX2491" fmla="*/ 5046007 w 6096000"/>
              <a:gd name="connsiteY2491" fmla="*/ 261790 h 6857997"/>
              <a:gd name="connsiteX2492" fmla="*/ 5038840 w 6096000"/>
              <a:gd name="connsiteY2492" fmla="*/ 261790 h 6857997"/>
              <a:gd name="connsiteX2493" fmla="*/ 5031178 w 6096000"/>
              <a:gd name="connsiteY2493" fmla="*/ 261790 h 6857997"/>
              <a:gd name="connsiteX2494" fmla="*/ 5023517 w 6096000"/>
              <a:gd name="connsiteY2494" fmla="*/ 261790 h 6857997"/>
              <a:gd name="connsiteX2495" fmla="*/ 5023517 w 6096000"/>
              <a:gd name="connsiteY2495" fmla="*/ 246045 h 6857997"/>
              <a:gd name="connsiteX2496" fmla="*/ 5023517 w 6096000"/>
              <a:gd name="connsiteY2496" fmla="*/ 230259 h 6857997"/>
              <a:gd name="connsiteX2497" fmla="*/ 5023517 w 6096000"/>
              <a:gd name="connsiteY2497" fmla="*/ 214514 h 6857997"/>
              <a:gd name="connsiteX2498" fmla="*/ 5023517 w 6096000"/>
              <a:gd name="connsiteY2498" fmla="*/ 199221 h 6857997"/>
              <a:gd name="connsiteX2499" fmla="*/ 5021086 w 6096000"/>
              <a:gd name="connsiteY2499" fmla="*/ 199221 h 6857997"/>
              <a:gd name="connsiteX2500" fmla="*/ 5018697 w 6096000"/>
              <a:gd name="connsiteY2500" fmla="*/ 199221 h 6857997"/>
              <a:gd name="connsiteX2501" fmla="*/ 5016308 w 6096000"/>
              <a:gd name="connsiteY2501" fmla="*/ 199221 h 6857997"/>
              <a:gd name="connsiteX2502" fmla="*/ 5127362 w 6096000"/>
              <a:gd name="connsiteY2502" fmla="*/ 199220 h 6857997"/>
              <a:gd name="connsiteX2503" fmla="*/ 5127362 w 6096000"/>
              <a:gd name="connsiteY2503" fmla="*/ 216897 h 6857997"/>
              <a:gd name="connsiteX2504" fmla="*/ 5127362 w 6096000"/>
              <a:gd name="connsiteY2504" fmla="*/ 235027 h 6857997"/>
              <a:gd name="connsiteX2505" fmla="*/ 5127362 w 6096000"/>
              <a:gd name="connsiteY2505" fmla="*/ 252745 h 6857997"/>
              <a:gd name="connsiteX2506" fmla="*/ 5127362 w 6096000"/>
              <a:gd name="connsiteY2506" fmla="*/ 270875 h 6857997"/>
              <a:gd name="connsiteX2507" fmla="*/ 5134031 w 6096000"/>
              <a:gd name="connsiteY2507" fmla="*/ 270875 h 6857997"/>
              <a:gd name="connsiteX2508" fmla="*/ 5140289 w 6096000"/>
              <a:gd name="connsiteY2508" fmla="*/ 270875 h 6857997"/>
              <a:gd name="connsiteX2509" fmla="*/ 5146958 w 6096000"/>
              <a:gd name="connsiteY2509" fmla="*/ 270875 h 6857997"/>
              <a:gd name="connsiteX2510" fmla="*/ 5153669 w 6096000"/>
              <a:gd name="connsiteY2510" fmla="*/ 270875 h 6857997"/>
              <a:gd name="connsiteX2511" fmla="*/ 5163220 w 6096000"/>
              <a:gd name="connsiteY2511" fmla="*/ 269436 h 6857997"/>
              <a:gd name="connsiteX2512" fmla="*/ 5169930 w 6096000"/>
              <a:gd name="connsiteY2512" fmla="*/ 265119 h 6857997"/>
              <a:gd name="connsiteX2513" fmla="*/ 5174706 w 6096000"/>
              <a:gd name="connsiteY2513" fmla="*/ 258460 h 6857997"/>
              <a:gd name="connsiteX2514" fmla="*/ 5176147 w 6096000"/>
              <a:gd name="connsiteY2514" fmla="*/ 249374 h 6857997"/>
              <a:gd name="connsiteX2515" fmla="*/ 5175653 w 6096000"/>
              <a:gd name="connsiteY2515" fmla="*/ 244112 h 6857997"/>
              <a:gd name="connsiteX2516" fmla="*/ 5173265 w 6096000"/>
              <a:gd name="connsiteY2516" fmla="*/ 239343 h 6857997"/>
              <a:gd name="connsiteX2517" fmla="*/ 5170383 w 6096000"/>
              <a:gd name="connsiteY2517" fmla="*/ 236013 h 6857997"/>
              <a:gd name="connsiteX2518" fmla="*/ 5166102 w 6096000"/>
              <a:gd name="connsiteY2518" fmla="*/ 233136 h 6857997"/>
              <a:gd name="connsiteX2519" fmla="*/ 5169436 w 6096000"/>
              <a:gd name="connsiteY2519" fmla="*/ 230751 h 6857997"/>
              <a:gd name="connsiteX2520" fmla="*/ 5171371 w 6096000"/>
              <a:gd name="connsiteY2520" fmla="*/ 227421 h 6857997"/>
              <a:gd name="connsiteX2521" fmla="*/ 5172812 w 6096000"/>
              <a:gd name="connsiteY2521" fmla="*/ 223105 h 6857997"/>
              <a:gd name="connsiteX2522" fmla="*/ 5173265 w 6096000"/>
              <a:gd name="connsiteY2522" fmla="*/ 218336 h 6857997"/>
              <a:gd name="connsiteX2523" fmla="*/ 5171824 w 6096000"/>
              <a:gd name="connsiteY2523" fmla="*/ 209744 h 6857997"/>
              <a:gd name="connsiteX2524" fmla="*/ 5167543 w 6096000"/>
              <a:gd name="connsiteY2524" fmla="*/ 203989 h 6857997"/>
              <a:gd name="connsiteX2525" fmla="*/ 5160338 w 6096000"/>
              <a:gd name="connsiteY2525" fmla="*/ 200166 h 6857997"/>
              <a:gd name="connsiteX2526" fmla="*/ 5150787 w 6096000"/>
              <a:gd name="connsiteY2526" fmla="*/ 199220 h 6857997"/>
              <a:gd name="connsiteX2527" fmla="*/ 5145065 w 6096000"/>
              <a:gd name="connsiteY2527" fmla="*/ 199220 h 6857997"/>
              <a:gd name="connsiteX2528" fmla="*/ 5139301 w 6096000"/>
              <a:gd name="connsiteY2528" fmla="*/ 199220 h 6857997"/>
              <a:gd name="connsiteX2529" fmla="*/ 5133084 w 6096000"/>
              <a:gd name="connsiteY2529" fmla="*/ 199220 h 6857997"/>
              <a:gd name="connsiteX2530" fmla="*/ 5127362 w 6096000"/>
              <a:gd name="connsiteY2530" fmla="*/ 199220 h 6857997"/>
              <a:gd name="connsiteX2531" fmla="*/ 5206251 w 6096000"/>
              <a:gd name="connsiteY2531" fmla="*/ 199220 h 6857997"/>
              <a:gd name="connsiteX2532" fmla="*/ 5200497 w 6096000"/>
              <a:gd name="connsiteY2532" fmla="*/ 216897 h 6857997"/>
              <a:gd name="connsiteX2533" fmla="*/ 5195236 w 6096000"/>
              <a:gd name="connsiteY2533" fmla="*/ 235027 h 6857997"/>
              <a:gd name="connsiteX2534" fmla="*/ 5189524 w 6096000"/>
              <a:gd name="connsiteY2534" fmla="*/ 252745 h 6857997"/>
              <a:gd name="connsiteX2535" fmla="*/ 5183811 w 6096000"/>
              <a:gd name="connsiteY2535" fmla="*/ 270875 h 6857997"/>
              <a:gd name="connsiteX2536" fmla="*/ 5186195 w 6096000"/>
              <a:gd name="connsiteY2536" fmla="*/ 270875 h 6857997"/>
              <a:gd name="connsiteX2537" fmla="*/ 5188578 w 6096000"/>
              <a:gd name="connsiteY2537" fmla="*/ 270875 h 6857997"/>
              <a:gd name="connsiteX2538" fmla="*/ 5190962 w 6096000"/>
              <a:gd name="connsiteY2538" fmla="*/ 270875 h 6857997"/>
              <a:gd name="connsiteX2539" fmla="*/ 5193346 w 6096000"/>
              <a:gd name="connsiteY2539" fmla="*/ 270875 h 6857997"/>
              <a:gd name="connsiteX2540" fmla="*/ 5195236 w 6096000"/>
              <a:gd name="connsiteY2540" fmla="*/ 265119 h 6857997"/>
              <a:gd name="connsiteX2541" fmla="*/ 5197168 w 6096000"/>
              <a:gd name="connsiteY2541" fmla="*/ 258912 h 6857997"/>
              <a:gd name="connsiteX2542" fmla="*/ 5199059 w 6096000"/>
              <a:gd name="connsiteY2542" fmla="*/ 253197 h 6857997"/>
              <a:gd name="connsiteX2543" fmla="*/ 5200990 w 6096000"/>
              <a:gd name="connsiteY2543" fmla="*/ 246990 h 6857997"/>
              <a:gd name="connsiteX2544" fmla="*/ 5207196 w 6096000"/>
              <a:gd name="connsiteY2544" fmla="*/ 246990 h 6857997"/>
              <a:gd name="connsiteX2545" fmla="*/ 5213402 w 6096000"/>
              <a:gd name="connsiteY2545" fmla="*/ 246990 h 6857997"/>
              <a:gd name="connsiteX2546" fmla="*/ 5220101 w 6096000"/>
              <a:gd name="connsiteY2546" fmla="*/ 246990 h 6857997"/>
              <a:gd name="connsiteX2547" fmla="*/ 5226307 w 6096000"/>
              <a:gd name="connsiteY2547" fmla="*/ 246990 h 6857997"/>
              <a:gd name="connsiteX2548" fmla="*/ 5228197 w 6096000"/>
              <a:gd name="connsiteY2548" fmla="*/ 253197 h 6857997"/>
              <a:gd name="connsiteX2549" fmla="*/ 5230129 w 6096000"/>
              <a:gd name="connsiteY2549" fmla="*/ 258912 h 6857997"/>
              <a:gd name="connsiteX2550" fmla="*/ 5232019 w 6096000"/>
              <a:gd name="connsiteY2550" fmla="*/ 265119 h 6857997"/>
              <a:gd name="connsiteX2551" fmla="*/ 5233458 w 6096000"/>
              <a:gd name="connsiteY2551" fmla="*/ 270875 h 6857997"/>
              <a:gd name="connsiteX2552" fmla="*/ 5235842 w 6096000"/>
              <a:gd name="connsiteY2552" fmla="*/ 270875 h 6857997"/>
              <a:gd name="connsiteX2553" fmla="*/ 5238718 w 6096000"/>
              <a:gd name="connsiteY2553" fmla="*/ 270875 h 6857997"/>
              <a:gd name="connsiteX2554" fmla="*/ 5241102 w 6096000"/>
              <a:gd name="connsiteY2554" fmla="*/ 270875 h 6857997"/>
              <a:gd name="connsiteX2555" fmla="*/ 5243486 w 6096000"/>
              <a:gd name="connsiteY2555" fmla="*/ 270875 h 6857997"/>
              <a:gd name="connsiteX2556" fmla="*/ 5237732 w 6096000"/>
              <a:gd name="connsiteY2556" fmla="*/ 252745 h 6857997"/>
              <a:gd name="connsiteX2557" fmla="*/ 5232019 w 6096000"/>
              <a:gd name="connsiteY2557" fmla="*/ 235027 h 6857997"/>
              <a:gd name="connsiteX2558" fmla="*/ 5226307 w 6096000"/>
              <a:gd name="connsiteY2558" fmla="*/ 216897 h 6857997"/>
              <a:gd name="connsiteX2559" fmla="*/ 5221046 w 6096000"/>
              <a:gd name="connsiteY2559" fmla="*/ 199220 h 6857997"/>
              <a:gd name="connsiteX2560" fmla="*/ 5217224 w 6096000"/>
              <a:gd name="connsiteY2560" fmla="*/ 199220 h 6857997"/>
              <a:gd name="connsiteX2561" fmla="*/ 5213402 w 6096000"/>
              <a:gd name="connsiteY2561" fmla="*/ 199220 h 6857997"/>
              <a:gd name="connsiteX2562" fmla="*/ 5210073 w 6096000"/>
              <a:gd name="connsiteY2562" fmla="*/ 199220 h 6857997"/>
              <a:gd name="connsiteX2563" fmla="*/ 5255507 w 6096000"/>
              <a:gd name="connsiteY2563" fmla="*/ 199220 h 6857997"/>
              <a:gd name="connsiteX2564" fmla="*/ 5255507 w 6096000"/>
              <a:gd name="connsiteY2564" fmla="*/ 216897 h 6857997"/>
              <a:gd name="connsiteX2565" fmla="*/ 5255507 w 6096000"/>
              <a:gd name="connsiteY2565" fmla="*/ 235027 h 6857997"/>
              <a:gd name="connsiteX2566" fmla="*/ 5255507 w 6096000"/>
              <a:gd name="connsiteY2566" fmla="*/ 252745 h 6857997"/>
              <a:gd name="connsiteX2567" fmla="*/ 5255507 w 6096000"/>
              <a:gd name="connsiteY2567" fmla="*/ 270875 h 6857997"/>
              <a:gd name="connsiteX2568" fmla="*/ 5265082 w 6096000"/>
              <a:gd name="connsiteY2568" fmla="*/ 270875 h 6857997"/>
              <a:gd name="connsiteX2569" fmla="*/ 5275110 w 6096000"/>
              <a:gd name="connsiteY2569" fmla="*/ 270875 h 6857997"/>
              <a:gd name="connsiteX2570" fmla="*/ 5285138 w 6096000"/>
              <a:gd name="connsiteY2570" fmla="*/ 270875 h 6857997"/>
              <a:gd name="connsiteX2571" fmla="*/ 5294672 w 6096000"/>
              <a:gd name="connsiteY2571" fmla="*/ 270875 h 6857997"/>
              <a:gd name="connsiteX2572" fmla="*/ 5294672 w 6096000"/>
              <a:gd name="connsiteY2572" fmla="*/ 268490 h 6857997"/>
              <a:gd name="connsiteX2573" fmla="*/ 5294672 w 6096000"/>
              <a:gd name="connsiteY2573" fmla="*/ 266558 h 6857997"/>
              <a:gd name="connsiteX2574" fmla="*/ 5294672 w 6096000"/>
              <a:gd name="connsiteY2574" fmla="*/ 264174 h 6857997"/>
              <a:gd name="connsiteX2575" fmla="*/ 5294672 w 6096000"/>
              <a:gd name="connsiteY2575" fmla="*/ 261789 h 6857997"/>
              <a:gd name="connsiteX2576" fmla="*/ 5287521 w 6096000"/>
              <a:gd name="connsiteY2576" fmla="*/ 261789 h 6857997"/>
              <a:gd name="connsiteX2577" fmla="*/ 5279877 w 6096000"/>
              <a:gd name="connsiteY2577" fmla="*/ 261789 h 6857997"/>
              <a:gd name="connsiteX2578" fmla="*/ 5272233 w 6096000"/>
              <a:gd name="connsiteY2578" fmla="*/ 261789 h 6857997"/>
              <a:gd name="connsiteX2579" fmla="*/ 5264589 w 6096000"/>
              <a:gd name="connsiteY2579" fmla="*/ 261789 h 6857997"/>
              <a:gd name="connsiteX2580" fmla="*/ 5264589 w 6096000"/>
              <a:gd name="connsiteY2580" fmla="*/ 246044 h 6857997"/>
              <a:gd name="connsiteX2581" fmla="*/ 5264589 w 6096000"/>
              <a:gd name="connsiteY2581" fmla="*/ 230258 h 6857997"/>
              <a:gd name="connsiteX2582" fmla="*/ 5264589 w 6096000"/>
              <a:gd name="connsiteY2582" fmla="*/ 214513 h 6857997"/>
              <a:gd name="connsiteX2583" fmla="*/ 5264589 w 6096000"/>
              <a:gd name="connsiteY2583" fmla="*/ 199220 h 6857997"/>
              <a:gd name="connsiteX2584" fmla="*/ 5262206 w 6096000"/>
              <a:gd name="connsiteY2584" fmla="*/ 199220 h 6857997"/>
              <a:gd name="connsiteX2585" fmla="*/ 5260274 w 6096000"/>
              <a:gd name="connsiteY2585" fmla="*/ 199220 h 6857997"/>
              <a:gd name="connsiteX2586" fmla="*/ 5257891 w 6096000"/>
              <a:gd name="connsiteY2586" fmla="*/ 199220 h 6857997"/>
              <a:gd name="connsiteX2587" fmla="*/ 4973371 w 6096000"/>
              <a:gd name="connsiteY2587" fmla="*/ 197768 h 6857997"/>
              <a:gd name="connsiteX2588" fmla="*/ 4961889 w 6096000"/>
              <a:gd name="connsiteY2588" fmla="*/ 199207 h 6857997"/>
              <a:gd name="connsiteX2589" fmla="*/ 4953287 w 6096000"/>
              <a:gd name="connsiteY2589" fmla="*/ 204471 h 6857997"/>
              <a:gd name="connsiteX2590" fmla="*/ 4948472 w 6096000"/>
              <a:gd name="connsiteY2590" fmla="*/ 212614 h 6857997"/>
              <a:gd name="connsiteX2591" fmla="*/ 4946579 w 6096000"/>
              <a:gd name="connsiteY2591" fmla="*/ 224540 h 6857997"/>
              <a:gd name="connsiteX2592" fmla="*/ 4946579 w 6096000"/>
              <a:gd name="connsiteY2592" fmla="*/ 229804 h 6857997"/>
              <a:gd name="connsiteX2593" fmla="*/ 4946579 w 6096000"/>
              <a:gd name="connsiteY2593" fmla="*/ 234574 h 6857997"/>
              <a:gd name="connsiteX2594" fmla="*/ 4946579 w 6096000"/>
              <a:gd name="connsiteY2594" fmla="*/ 239838 h 6857997"/>
              <a:gd name="connsiteX2595" fmla="*/ 4946579 w 6096000"/>
              <a:gd name="connsiteY2595" fmla="*/ 245102 h 6857997"/>
              <a:gd name="connsiteX2596" fmla="*/ 4948472 w 6096000"/>
              <a:gd name="connsiteY2596" fmla="*/ 257028 h 6857997"/>
              <a:gd name="connsiteX2597" fmla="*/ 4953287 w 6096000"/>
              <a:gd name="connsiteY2597" fmla="*/ 265623 h 6857997"/>
              <a:gd name="connsiteX2598" fmla="*/ 4961395 w 6096000"/>
              <a:gd name="connsiteY2598" fmla="*/ 270887 h 6857997"/>
              <a:gd name="connsiteX2599" fmla="*/ 4972877 w 6096000"/>
              <a:gd name="connsiteY2599" fmla="*/ 272327 h 6857997"/>
              <a:gd name="connsiteX2600" fmla="*/ 4984360 w 6096000"/>
              <a:gd name="connsiteY2600" fmla="*/ 270887 h 6857997"/>
              <a:gd name="connsiteX2601" fmla="*/ 4992467 w 6096000"/>
              <a:gd name="connsiteY2601" fmla="*/ 265623 h 6857997"/>
              <a:gd name="connsiteX2602" fmla="*/ 4997283 w 6096000"/>
              <a:gd name="connsiteY2602" fmla="*/ 257028 h 6857997"/>
              <a:gd name="connsiteX2603" fmla="*/ 4999176 w 6096000"/>
              <a:gd name="connsiteY2603" fmla="*/ 245102 h 6857997"/>
              <a:gd name="connsiteX2604" fmla="*/ 4999176 w 6096000"/>
              <a:gd name="connsiteY2604" fmla="*/ 241278 h 6857997"/>
              <a:gd name="connsiteX2605" fmla="*/ 4999176 w 6096000"/>
              <a:gd name="connsiteY2605" fmla="*/ 237905 h 6857997"/>
              <a:gd name="connsiteX2606" fmla="*/ 4999176 w 6096000"/>
              <a:gd name="connsiteY2606" fmla="*/ 234081 h 6857997"/>
              <a:gd name="connsiteX2607" fmla="*/ 4999176 w 6096000"/>
              <a:gd name="connsiteY2607" fmla="*/ 230256 h 6857997"/>
              <a:gd name="connsiteX2608" fmla="*/ 4992015 w 6096000"/>
              <a:gd name="connsiteY2608" fmla="*/ 230256 h 6857997"/>
              <a:gd name="connsiteX2609" fmla="*/ 4985306 w 6096000"/>
              <a:gd name="connsiteY2609" fmla="*/ 230256 h 6857997"/>
              <a:gd name="connsiteX2610" fmla="*/ 4978145 w 6096000"/>
              <a:gd name="connsiteY2610" fmla="*/ 230256 h 6857997"/>
              <a:gd name="connsiteX2611" fmla="*/ 4970984 w 6096000"/>
              <a:gd name="connsiteY2611" fmla="*/ 230256 h 6857997"/>
              <a:gd name="connsiteX2612" fmla="*/ 4970984 w 6096000"/>
              <a:gd name="connsiteY2612" fmla="*/ 232641 h 6857997"/>
              <a:gd name="connsiteX2613" fmla="*/ 4970984 w 6096000"/>
              <a:gd name="connsiteY2613" fmla="*/ 234574 h 6857997"/>
              <a:gd name="connsiteX2614" fmla="*/ 4970984 w 6096000"/>
              <a:gd name="connsiteY2614" fmla="*/ 236959 h 6857997"/>
              <a:gd name="connsiteX2615" fmla="*/ 4970984 w 6096000"/>
              <a:gd name="connsiteY2615" fmla="*/ 238851 h 6857997"/>
              <a:gd name="connsiteX2616" fmla="*/ 4975758 w 6096000"/>
              <a:gd name="connsiteY2616" fmla="*/ 238851 h 6857997"/>
              <a:gd name="connsiteX2617" fmla="*/ 4980038 w 6096000"/>
              <a:gd name="connsiteY2617" fmla="*/ 238851 h 6857997"/>
              <a:gd name="connsiteX2618" fmla="*/ 4984813 w 6096000"/>
              <a:gd name="connsiteY2618" fmla="*/ 238851 h 6857997"/>
              <a:gd name="connsiteX2619" fmla="*/ 4989134 w 6096000"/>
              <a:gd name="connsiteY2619" fmla="*/ 238851 h 6857997"/>
              <a:gd name="connsiteX2620" fmla="*/ 4989134 w 6096000"/>
              <a:gd name="connsiteY2620" fmla="*/ 240291 h 6857997"/>
              <a:gd name="connsiteX2621" fmla="*/ 4989134 w 6096000"/>
              <a:gd name="connsiteY2621" fmla="*/ 242223 h 6857997"/>
              <a:gd name="connsiteX2622" fmla="*/ 4989134 w 6096000"/>
              <a:gd name="connsiteY2622" fmla="*/ 243663 h 6857997"/>
              <a:gd name="connsiteX2623" fmla="*/ 4989134 w 6096000"/>
              <a:gd name="connsiteY2623" fmla="*/ 245102 h 6857997"/>
              <a:gd name="connsiteX2624" fmla="*/ 4988187 w 6096000"/>
              <a:gd name="connsiteY2624" fmla="*/ 253204 h 6857997"/>
              <a:gd name="connsiteX2625" fmla="*/ 4985306 w 6096000"/>
              <a:gd name="connsiteY2625" fmla="*/ 258920 h 6857997"/>
              <a:gd name="connsiteX2626" fmla="*/ 4980532 w 6096000"/>
              <a:gd name="connsiteY2626" fmla="*/ 262292 h 6857997"/>
              <a:gd name="connsiteX2627" fmla="*/ 4972877 w 6096000"/>
              <a:gd name="connsiteY2627" fmla="*/ 263690 h 6857997"/>
              <a:gd name="connsiteX2628" fmla="*/ 4965716 w 6096000"/>
              <a:gd name="connsiteY2628" fmla="*/ 262292 h 6857997"/>
              <a:gd name="connsiteX2629" fmla="*/ 4960448 w 6096000"/>
              <a:gd name="connsiteY2629" fmla="*/ 258920 h 6857997"/>
              <a:gd name="connsiteX2630" fmla="*/ 4957115 w 6096000"/>
              <a:gd name="connsiteY2630" fmla="*/ 253204 h 6857997"/>
              <a:gd name="connsiteX2631" fmla="*/ 4956127 w 6096000"/>
              <a:gd name="connsiteY2631" fmla="*/ 245102 h 6857997"/>
              <a:gd name="connsiteX2632" fmla="*/ 4956127 w 6096000"/>
              <a:gd name="connsiteY2632" fmla="*/ 239838 h 6857997"/>
              <a:gd name="connsiteX2633" fmla="*/ 4956127 w 6096000"/>
              <a:gd name="connsiteY2633" fmla="*/ 234574 h 6857997"/>
              <a:gd name="connsiteX2634" fmla="*/ 4956127 w 6096000"/>
              <a:gd name="connsiteY2634" fmla="*/ 229804 h 6857997"/>
              <a:gd name="connsiteX2635" fmla="*/ 4956127 w 6096000"/>
              <a:gd name="connsiteY2635" fmla="*/ 224540 h 6857997"/>
              <a:gd name="connsiteX2636" fmla="*/ 4957115 w 6096000"/>
              <a:gd name="connsiteY2636" fmla="*/ 216438 h 6857997"/>
              <a:gd name="connsiteX2637" fmla="*/ 4960448 w 6096000"/>
              <a:gd name="connsiteY2637" fmla="*/ 210681 h 6857997"/>
              <a:gd name="connsiteX2638" fmla="*/ 4965716 w 6096000"/>
              <a:gd name="connsiteY2638" fmla="*/ 207350 h 6857997"/>
              <a:gd name="connsiteX2639" fmla="*/ 4973371 w 6096000"/>
              <a:gd name="connsiteY2639" fmla="*/ 205910 h 6857997"/>
              <a:gd name="connsiteX2640" fmla="*/ 4979092 w 6096000"/>
              <a:gd name="connsiteY2640" fmla="*/ 206856 h 6857997"/>
              <a:gd name="connsiteX2641" fmla="*/ 4983866 w 6096000"/>
              <a:gd name="connsiteY2641" fmla="*/ 208789 h 6857997"/>
              <a:gd name="connsiteX2642" fmla="*/ 4987241 w 6096000"/>
              <a:gd name="connsiteY2642" fmla="*/ 212614 h 6857997"/>
              <a:gd name="connsiteX2643" fmla="*/ 4989628 w 6096000"/>
              <a:gd name="connsiteY2643" fmla="*/ 217384 h 6857997"/>
              <a:gd name="connsiteX2644" fmla="*/ 4991521 w 6096000"/>
              <a:gd name="connsiteY2644" fmla="*/ 216438 h 6857997"/>
              <a:gd name="connsiteX2645" fmla="*/ 4993908 w 6096000"/>
              <a:gd name="connsiteY2645" fmla="*/ 215451 h 6857997"/>
              <a:gd name="connsiteX2646" fmla="*/ 4996295 w 6096000"/>
              <a:gd name="connsiteY2646" fmla="*/ 214999 h 6857997"/>
              <a:gd name="connsiteX2647" fmla="*/ 4998229 w 6096000"/>
              <a:gd name="connsiteY2647" fmla="*/ 214012 h 6857997"/>
              <a:gd name="connsiteX2648" fmla="*/ 4994402 w 6096000"/>
              <a:gd name="connsiteY2648" fmla="*/ 206363 h 6857997"/>
              <a:gd name="connsiteX2649" fmla="*/ 4988640 w 6096000"/>
              <a:gd name="connsiteY2649" fmla="*/ 201140 h 6857997"/>
              <a:gd name="connsiteX2650" fmla="*/ 4981973 w 6096000"/>
              <a:gd name="connsiteY2650" fmla="*/ 198261 h 6857997"/>
              <a:gd name="connsiteX2651" fmla="*/ 4973371 w 6096000"/>
              <a:gd name="connsiteY2651" fmla="*/ 197768 h 6857997"/>
              <a:gd name="connsiteX2652" fmla="*/ 5085776 w 6096000"/>
              <a:gd name="connsiteY2652" fmla="*/ 197223 h 6857997"/>
              <a:gd name="connsiteX2653" fmla="*/ 5074294 w 6096000"/>
              <a:gd name="connsiteY2653" fmla="*/ 199117 h 6857997"/>
              <a:gd name="connsiteX2654" fmla="*/ 5066186 w 6096000"/>
              <a:gd name="connsiteY2654" fmla="*/ 204388 h 6857997"/>
              <a:gd name="connsiteX2655" fmla="*/ 5060918 w 6096000"/>
              <a:gd name="connsiteY2655" fmla="*/ 212540 h 6857997"/>
              <a:gd name="connsiteX2656" fmla="*/ 5059478 w 6096000"/>
              <a:gd name="connsiteY2656" fmla="*/ 223987 h 6857997"/>
              <a:gd name="connsiteX2657" fmla="*/ 5059478 w 6096000"/>
              <a:gd name="connsiteY2657" fmla="*/ 229257 h 6857997"/>
              <a:gd name="connsiteX2658" fmla="*/ 5059478 w 6096000"/>
              <a:gd name="connsiteY2658" fmla="*/ 234528 h 6857997"/>
              <a:gd name="connsiteX2659" fmla="*/ 5059478 w 6096000"/>
              <a:gd name="connsiteY2659" fmla="*/ 239798 h 6857997"/>
              <a:gd name="connsiteX2660" fmla="*/ 5059478 w 6096000"/>
              <a:gd name="connsiteY2660" fmla="*/ 245069 h 6857997"/>
              <a:gd name="connsiteX2661" fmla="*/ 5061865 w 6096000"/>
              <a:gd name="connsiteY2661" fmla="*/ 258451 h 6857997"/>
              <a:gd name="connsiteX2662" fmla="*/ 5067627 w 6096000"/>
              <a:gd name="connsiteY2662" fmla="*/ 266562 h 6857997"/>
              <a:gd name="connsiteX2663" fmla="*/ 5076228 w 6096000"/>
              <a:gd name="connsiteY2663" fmla="*/ 271339 h 6857997"/>
              <a:gd name="connsiteX2664" fmla="*/ 5085776 w 6096000"/>
              <a:gd name="connsiteY2664" fmla="*/ 272327 h 6857997"/>
              <a:gd name="connsiteX2665" fmla="*/ 5095325 w 6096000"/>
              <a:gd name="connsiteY2665" fmla="*/ 271339 h 6857997"/>
              <a:gd name="connsiteX2666" fmla="*/ 5103967 w 6096000"/>
              <a:gd name="connsiteY2666" fmla="*/ 266562 h 6857997"/>
              <a:gd name="connsiteX2667" fmla="*/ 5109688 w 6096000"/>
              <a:gd name="connsiteY2667" fmla="*/ 258451 h 6857997"/>
              <a:gd name="connsiteX2668" fmla="*/ 5112075 w 6096000"/>
              <a:gd name="connsiteY2668" fmla="*/ 245069 h 6857997"/>
              <a:gd name="connsiteX2669" fmla="*/ 5112075 w 6096000"/>
              <a:gd name="connsiteY2669" fmla="*/ 239798 h 6857997"/>
              <a:gd name="connsiteX2670" fmla="*/ 5112075 w 6096000"/>
              <a:gd name="connsiteY2670" fmla="*/ 234528 h 6857997"/>
              <a:gd name="connsiteX2671" fmla="*/ 5112075 w 6096000"/>
              <a:gd name="connsiteY2671" fmla="*/ 229257 h 6857997"/>
              <a:gd name="connsiteX2672" fmla="*/ 5112075 w 6096000"/>
              <a:gd name="connsiteY2672" fmla="*/ 223987 h 6857997"/>
              <a:gd name="connsiteX2673" fmla="*/ 5110634 w 6096000"/>
              <a:gd name="connsiteY2673" fmla="*/ 212540 h 6857997"/>
              <a:gd name="connsiteX2674" fmla="*/ 5105860 w 6096000"/>
              <a:gd name="connsiteY2674" fmla="*/ 204388 h 6857997"/>
              <a:gd name="connsiteX2675" fmla="*/ 5097259 w 6096000"/>
              <a:gd name="connsiteY2675" fmla="*/ 199117 h 6857997"/>
              <a:gd name="connsiteX2676" fmla="*/ 5085776 w 6096000"/>
              <a:gd name="connsiteY2676" fmla="*/ 197223 h 6857997"/>
              <a:gd name="connsiteX2677" fmla="*/ 4709392 w 6096000"/>
              <a:gd name="connsiteY2677" fmla="*/ 193508 h 6857997"/>
              <a:gd name="connsiteX2678" fmla="*/ 4717889 w 6096000"/>
              <a:gd name="connsiteY2678" fmla="*/ 200088 h 6857997"/>
              <a:gd name="connsiteX2679" fmla="*/ 4725875 w 6096000"/>
              <a:gd name="connsiteY2679" fmla="*/ 207158 h 6857997"/>
              <a:gd name="connsiteX2680" fmla="*/ 4734351 w 6096000"/>
              <a:gd name="connsiteY2680" fmla="*/ 213738 h 6857997"/>
              <a:gd name="connsiteX2681" fmla="*/ 4742358 w 6096000"/>
              <a:gd name="connsiteY2681" fmla="*/ 220340 h 6857997"/>
              <a:gd name="connsiteX2682" fmla="*/ 4750834 w 6096000"/>
              <a:gd name="connsiteY2682" fmla="*/ 227410 h 6857997"/>
              <a:gd name="connsiteX2683" fmla="*/ 4759310 w 6096000"/>
              <a:gd name="connsiteY2683" fmla="*/ 233991 h 6857997"/>
              <a:gd name="connsiteX2684" fmla="*/ 4767296 w 6096000"/>
              <a:gd name="connsiteY2684" fmla="*/ 241040 h 6857997"/>
              <a:gd name="connsiteX2685" fmla="*/ 4775793 w 6096000"/>
              <a:gd name="connsiteY2685" fmla="*/ 247641 h 6857997"/>
              <a:gd name="connsiteX2686" fmla="*/ 4769191 w 6096000"/>
              <a:gd name="connsiteY2686" fmla="*/ 247173 h 6857997"/>
              <a:gd name="connsiteX2687" fmla="*/ 4762611 w 6096000"/>
              <a:gd name="connsiteY2687" fmla="*/ 246704 h 6857997"/>
              <a:gd name="connsiteX2688" fmla="*/ 4756477 w 6096000"/>
              <a:gd name="connsiteY2688" fmla="*/ 246236 h 6857997"/>
              <a:gd name="connsiteX2689" fmla="*/ 4749897 w 6096000"/>
              <a:gd name="connsiteY2689" fmla="*/ 245746 h 6857997"/>
              <a:gd name="connsiteX2690" fmla="*/ 4743785 w 6096000"/>
              <a:gd name="connsiteY2690" fmla="*/ 244809 h 6857997"/>
              <a:gd name="connsiteX2691" fmla="*/ 4737183 w 6096000"/>
              <a:gd name="connsiteY2691" fmla="*/ 244340 h 6857997"/>
              <a:gd name="connsiteX2692" fmla="*/ 4731071 w 6096000"/>
              <a:gd name="connsiteY2692" fmla="*/ 243872 h 6857997"/>
              <a:gd name="connsiteX2693" fmla="*/ 4724469 w 6096000"/>
              <a:gd name="connsiteY2693" fmla="*/ 243403 h 6857997"/>
              <a:gd name="connsiteX2694" fmla="*/ 4722574 w 6096000"/>
              <a:gd name="connsiteY2694" fmla="*/ 237292 h 6857997"/>
              <a:gd name="connsiteX2695" fmla="*/ 4720700 w 6096000"/>
              <a:gd name="connsiteY2695" fmla="*/ 231158 h 6857997"/>
              <a:gd name="connsiteX2696" fmla="*/ 4718826 w 6096000"/>
              <a:gd name="connsiteY2696" fmla="*/ 224578 h 6857997"/>
              <a:gd name="connsiteX2697" fmla="*/ 4716930 w 6096000"/>
              <a:gd name="connsiteY2697" fmla="*/ 218445 h 6857997"/>
              <a:gd name="connsiteX2698" fmla="*/ 4715056 w 6096000"/>
              <a:gd name="connsiteY2698" fmla="*/ 212333 h 6857997"/>
              <a:gd name="connsiteX2699" fmla="*/ 4713161 w 6096000"/>
              <a:gd name="connsiteY2699" fmla="*/ 205731 h 6857997"/>
              <a:gd name="connsiteX2700" fmla="*/ 4711287 w 6096000"/>
              <a:gd name="connsiteY2700" fmla="*/ 199619 h 6857997"/>
              <a:gd name="connsiteX2701" fmla="*/ 4709392 w 6096000"/>
              <a:gd name="connsiteY2701" fmla="*/ 193508 h 6857997"/>
              <a:gd name="connsiteX2702" fmla="*/ 4714119 w 6096000"/>
              <a:gd name="connsiteY2702" fmla="*/ 192549 h 6857997"/>
              <a:gd name="connsiteX2703" fmla="*/ 4717889 w 6096000"/>
              <a:gd name="connsiteY2703" fmla="*/ 193976 h 6857997"/>
              <a:gd name="connsiteX2704" fmla="*/ 4722105 w 6096000"/>
              <a:gd name="connsiteY2704" fmla="*/ 195382 h 6857997"/>
              <a:gd name="connsiteX2705" fmla="*/ 4726343 w 6096000"/>
              <a:gd name="connsiteY2705" fmla="*/ 196787 h 6857997"/>
              <a:gd name="connsiteX2706" fmla="*/ 4730602 w 6096000"/>
              <a:gd name="connsiteY2706" fmla="*/ 197745 h 6857997"/>
              <a:gd name="connsiteX2707" fmla="*/ 4734351 w 6096000"/>
              <a:gd name="connsiteY2707" fmla="*/ 199151 h 6857997"/>
              <a:gd name="connsiteX2708" fmla="*/ 4738589 w 6096000"/>
              <a:gd name="connsiteY2708" fmla="*/ 200556 h 6857997"/>
              <a:gd name="connsiteX2709" fmla="*/ 4742826 w 6096000"/>
              <a:gd name="connsiteY2709" fmla="*/ 201983 h 6857997"/>
              <a:gd name="connsiteX2710" fmla="*/ 4747064 w 6096000"/>
              <a:gd name="connsiteY2710" fmla="*/ 202920 h 6857997"/>
              <a:gd name="connsiteX2711" fmla="*/ 4750365 w 6096000"/>
              <a:gd name="connsiteY2711" fmla="*/ 207627 h 6857997"/>
              <a:gd name="connsiteX2712" fmla="*/ 4753198 w 6096000"/>
              <a:gd name="connsiteY2712" fmla="*/ 212801 h 6857997"/>
              <a:gd name="connsiteX2713" fmla="*/ 4756477 w 6096000"/>
              <a:gd name="connsiteY2713" fmla="*/ 217508 h 6857997"/>
              <a:gd name="connsiteX2714" fmla="*/ 4759778 w 6096000"/>
              <a:gd name="connsiteY2714" fmla="*/ 222214 h 6857997"/>
              <a:gd name="connsiteX2715" fmla="*/ 4763079 w 6096000"/>
              <a:gd name="connsiteY2715" fmla="*/ 226920 h 6857997"/>
              <a:gd name="connsiteX2716" fmla="*/ 4766380 w 6096000"/>
              <a:gd name="connsiteY2716" fmla="*/ 231627 h 6857997"/>
              <a:gd name="connsiteX2717" fmla="*/ 4769660 w 6096000"/>
              <a:gd name="connsiteY2717" fmla="*/ 236333 h 6857997"/>
              <a:gd name="connsiteX2718" fmla="*/ 4772961 w 6096000"/>
              <a:gd name="connsiteY2718" fmla="*/ 241040 h 6857997"/>
              <a:gd name="connsiteX2719" fmla="*/ 4765422 w 6096000"/>
              <a:gd name="connsiteY2719" fmla="*/ 234928 h 6857997"/>
              <a:gd name="connsiteX2720" fmla="*/ 4758351 w 6096000"/>
              <a:gd name="connsiteY2720" fmla="*/ 228795 h 6857997"/>
              <a:gd name="connsiteX2721" fmla="*/ 4750834 w 6096000"/>
              <a:gd name="connsiteY2721" fmla="*/ 223151 h 6857997"/>
              <a:gd name="connsiteX2722" fmla="*/ 4743295 w 6096000"/>
              <a:gd name="connsiteY2722" fmla="*/ 217039 h 6857997"/>
              <a:gd name="connsiteX2723" fmla="*/ 4736246 w 6096000"/>
              <a:gd name="connsiteY2723" fmla="*/ 210927 h 6857997"/>
              <a:gd name="connsiteX2724" fmla="*/ 4728707 w 6096000"/>
              <a:gd name="connsiteY2724" fmla="*/ 204816 h 6857997"/>
              <a:gd name="connsiteX2725" fmla="*/ 4721190 w 6096000"/>
              <a:gd name="connsiteY2725" fmla="*/ 198682 h 6857997"/>
              <a:gd name="connsiteX2726" fmla="*/ 4714119 w 6096000"/>
              <a:gd name="connsiteY2726" fmla="*/ 192549 h 6857997"/>
              <a:gd name="connsiteX2727" fmla="*/ 4705175 w 6096000"/>
              <a:gd name="connsiteY2727" fmla="*/ 190675 h 6857997"/>
              <a:gd name="connsiteX2728" fmla="*/ 4707049 w 6096000"/>
              <a:gd name="connsiteY2728" fmla="*/ 196787 h 6857997"/>
              <a:gd name="connsiteX2729" fmla="*/ 4708944 w 6096000"/>
              <a:gd name="connsiteY2729" fmla="*/ 202920 h 6857997"/>
              <a:gd name="connsiteX2730" fmla="*/ 4710818 w 6096000"/>
              <a:gd name="connsiteY2730" fmla="*/ 209501 h 6857997"/>
              <a:gd name="connsiteX2731" fmla="*/ 4712692 w 6096000"/>
              <a:gd name="connsiteY2731" fmla="*/ 215612 h 6857997"/>
              <a:gd name="connsiteX2732" fmla="*/ 4714588 w 6096000"/>
              <a:gd name="connsiteY2732" fmla="*/ 221746 h 6857997"/>
              <a:gd name="connsiteX2733" fmla="*/ 4716462 w 6096000"/>
              <a:gd name="connsiteY2733" fmla="*/ 227857 h 6857997"/>
              <a:gd name="connsiteX2734" fmla="*/ 4718357 w 6096000"/>
              <a:gd name="connsiteY2734" fmla="*/ 234459 h 6857997"/>
              <a:gd name="connsiteX2735" fmla="*/ 4720231 w 6096000"/>
              <a:gd name="connsiteY2735" fmla="*/ 240571 h 6857997"/>
              <a:gd name="connsiteX2736" fmla="*/ 4713651 w 6096000"/>
              <a:gd name="connsiteY2736" fmla="*/ 235396 h 6857997"/>
              <a:gd name="connsiteX2737" fmla="*/ 4707517 w 6096000"/>
              <a:gd name="connsiteY2737" fmla="*/ 230690 h 6857997"/>
              <a:gd name="connsiteX2738" fmla="*/ 4700937 w 6096000"/>
              <a:gd name="connsiteY2738" fmla="*/ 225515 h 6857997"/>
              <a:gd name="connsiteX2739" fmla="*/ 4694825 w 6096000"/>
              <a:gd name="connsiteY2739" fmla="*/ 220340 h 6857997"/>
              <a:gd name="connsiteX2740" fmla="*/ 4688223 w 6096000"/>
              <a:gd name="connsiteY2740" fmla="*/ 215612 h 6857997"/>
              <a:gd name="connsiteX2741" fmla="*/ 4682111 w 6096000"/>
              <a:gd name="connsiteY2741" fmla="*/ 210459 h 6857997"/>
              <a:gd name="connsiteX2742" fmla="*/ 4675509 w 6096000"/>
              <a:gd name="connsiteY2742" fmla="*/ 205731 h 6857997"/>
              <a:gd name="connsiteX2743" fmla="*/ 4668929 w 6096000"/>
              <a:gd name="connsiteY2743" fmla="*/ 200556 h 6857997"/>
              <a:gd name="connsiteX2744" fmla="*/ 4673635 w 6096000"/>
              <a:gd name="connsiteY2744" fmla="*/ 199151 h 6857997"/>
              <a:gd name="connsiteX2745" fmla="*/ 4678342 w 6096000"/>
              <a:gd name="connsiteY2745" fmla="*/ 198214 h 6857997"/>
              <a:gd name="connsiteX2746" fmla="*/ 4682580 w 6096000"/>
              <a:gd name="connsiteY2746" fmla="*/ 196787 h 6857997"/>
              <a:gd name="connsiteX2747" fmla="*/ 4687286 w 6096000"/>
              <a:gd name="connsiteY2747" fmla="*/ 195850 h 6857997"/>
              <a:gd name="connsiteX2748" fmla="*/ 4691524 w 6096000"/>
              <a:gd name="connsiteY2748" fmla="*/ 194445 h 6857997"/>
              <a:gd name="connsiteX2749" fmla="*/ 4696230 w 6096000"/>
              <a:gd name="connsiteY2749" fmla="*/ 193018 h 6857997"/>
              <a:gd name="connsiteX2750" fmla="*/ 4700937 w 6096000"/>
              <a:gd name="connsiteY2750" fmla="*/ 192102 h 6857997"/>
              <a:gd name="connsiteX2751" fmla="*/ 4705175 w 6096000"/>
              <a:gd name="connsiteY2751" fmla="*/ 190675 h 6857997"/>
              <a:gd name="connsiteX2752" fmla="*/ 4543260 w 6096000"/>
              <a:gd name="connsiteY2752" fmla="*/ 172787 h 6857997"/>
              <a:gd name="connsiteX2753" fmla="*/ 4548435 w 6096000"/>
              <a:gd name="connsiteY2753" fmla="*/ 175619 h 6857997"/>
              <a:gd name="connsiteX2754" fmla="*/ 4553631 w 6096000"/>
              <a:gd name="connsiteY2754" fmla="*/ 178452 h 6857997"/>
              <a:gd name="connsiteX2755" fmla="*/ 4558785 w 6096000"/>
              <a:gd name="connsiteY2755" fmla="*/ 181263 h 6857997"/>
              <a:gd name="connsiteX2756" fmla="*/ 4563981 w 6096000"/>
              <a:gd name="connsiteY2756" fmla="*/ 183605 h 6857997"/>
              <a:gd name="connsiteX2757" fmla="*/ 4569625 w 6096000"/>
              <a:gd name="connsiteY2757" fmla="*/ 186437 h 6857997"/>
              <a:gd name="connsiteX2758" fmla="*/ 4574800 w 6096000"/>
              <a:gd name="connsiteY2758" fmla="*/ 189270 h 6857997"/>
              <a:gd name="connsiteX2759" fmla="*/ 4579996 w 6096000"/>
              <a:gd name="connsiteY2759" fmla="*/ 192102 h 6857997"/>
              <a:gd name="connsiteX2760" fmla="*/ 4585150 w 6096000"/>
              <a:gd name="connsiteY2760" fmla="*/ 194913 h 6857997"/>
              <a:gd name="connsiteX2761" fmla="*/ 4584681 w 6096000"/>
              <a:gd name="connsiteY2761" fmla="*/ 195382 h 6857997"/>
              <a:gd name="connsiteX2762" fmla="*/ 4584681 w 6096000"/>
              <a:gd name="connsiteY2762" fmla="*/ 195850 h 6857997"/>
              <a:gd name="connsiteX2763" fmla="*/ 4584681 w 6096000"/>
              <a:gd name="connsiteY2763" fmla="*/ 196319 h 6857997"/>
              <a:gd name="connsiteX2764" fmla="*/ 4584681 w 6096000"/>
              <a:gd name="connsiteY2764" fmla="*/ 196787 h 6857997"/>
              <a:gd name="connsiteX2765" fmla="*/ 4584681 w 6096000"/>
              <a:gd name="connsiteY2765" fmla="*/ 197277 h 6857997"/>
              <a:gd name="connsiteX2766" fmla="*/ 4584681 w 6096000"/>
              <a:gd name="connsiteY2766" fmla="*/ 197745 h 6857997"/>
              <a:gd name="connsiteX2767" fmla="*/ 4584213 w 6096000"/>
              <a:gd name="connsiteY2767" fmla="*/ 198214 h 6857997"/>
              <a:gd name="connsiteX2768" fmla="*/ 4584213 w 6096000"/>
              <a:gd name="connsiteY2768" fmla="*/ 198682 h 6857997"/>
              <a:gd name="connsiteX2769" fmla="*/ 4584213 w 6096000"/>
              <a:gd name="connsiteY2769" fmla="*/ 199151 h 6857997"/>
              <a:gd name="connsiteX2770" fmla="*/ 4584681 w 6096000"/>
              <a:gd name="connsiteY2770" fmla="*/ 199151 h 6857997"/>
              <a:gd name="connsiteX2771" fmla="*/ 4584681 w 6096000"/>
              <a:gd name="connsiteY2771" fmla="*/ 199619 h 6857997"/>
              <a:gd name="connsiteX2772" fmla="*/ 4584681 w 6096000"/>
              <a:gd name="connsiteY2772" fmla="*/ 200088 h 6857997"/>
              <a:gd name="connsiteX2773" fmla="*/ 4574331 w 6096000"/>
              <a:gd name="connsiteY2773" fmla="*/ 202920 h 6857997"/>
              <a:gd name="connsiteX2774" fmla="*/ 4564450 w 6096000"/>
              <a:gd name="connsiteY2774" fmla="*/ 205731 h 6857997"/>
              <a:gd name="connsiteX2775" fmla="*/ 4554568 w 6096000"/>
              <a:gd name="connsiteY2775" fmla="*/ 208564 h 6857997"/>
              <a:gd name="connsiteX2776" fmla="*/ 4544687 w 6096000"/>
              <a:gd name="connsiteY2776" fmla="*/ 211396 h 6857997"/>
              <a:gd name="connsiteX2777" fmla="*/ 4534805 w 6096000"/>
              <a:gd name="connsiteY2777" fmla="*/ 214228 h 6857997"/>
              <a:gd name="connsiteX2778" fmla="*/ 4524434 w 6096000"/>
              <a:gd name="connsiteY2778" fmla="*/ 217039 h 6857997"/>
              <a:gd name="connsiteX2779" fmla="*/ 4514553 w 6096000"/>
              <a:gd name="connsiteY2779" fmla="*/ 219872 h 6857997"/>
              <a:gd name="connsiteX2780" fmla="*/ 4504671 w 6096000"/>
              <a:gd name="connsiteY2780" fmla="*/ 222683 h 6857997"/>
              <a:gd name="connsiteX2781" fmla="*/ 4507951 w 6096000"/>
              <a:gd name="connsiteY2781" fmla="*/ 217039 h 6857997"/>
              <a:gd name="connsiteX2782" fmla="*/ 4511252 w 6096000"/>
              <a:gd name="connsiteY2782" fmla="*/ 210927 h 6857997"/>
              <a:gd name="connsiteX2783" fmla="*/ 4514553 w 6096000"/>
              <a:gd name="connsiteY2783" fmla="*/ 205263 h 6857997"/>
              <a:gd name="connsiteX2784" fmla="*/ 4517854 w 6096000"/>
              <a:gd name="connsiteY2784" fmla="*/ 199619 h 6857997"/>
              <a:gd name="connsiteX2785" fmla="*/ 4521133 w 6096000"/>
              <a:gd name="connsiteY2785" fmla="*/ 193976 h 6857997"/>
              <a:gd name="connsiteX2786" fmla="*/ 4523966 w 6096000"/>
              <a:gd name="connsiteY2786" fmla="*/ 187864 h 6857997"/>
              <a:gd name="connsiteX2787" fmla="*/ 4527267 w 6096000"/>
              <a:gd name="connsiteY2787" fmla="*/ 182221 h 6857997"/>
              <a:gd name="connsiteX2788" fmla="*/ 4530546 w 6096000"/>
              <a:gd name="connsiteY2788" fmla="*/ 176556 h 6857997"/>
              <a:gd name="connsiteX2789" fmla="*/ 4531036 w 6096000"/>
              <a:gd name="connsiteY2789" fmla="*/ 176556 h 6857997"/>
              <a:gd name="connsiteX2790" fmla="*/ 4531505 w 6096000"/>
              <a:gd name="connsiteY2790" fmla="*/ 176556 h 6857997"/>
              <a:gd name="connsiteX2791" fmla="*/ 4531973 w 6096000"/>
              <a:gd name="connsiteY2791" fmla="*/ 177025 h 6857997"/>
              <a:gd name="connsiteX2792" fmla="*/ 4532442 w 6096000"/>
              <a:gd name="connsiteY2792" fmla="*/ 177025 h 6857997"/>
              <a:gd name="connsiteX2793" fmla="*/ 4532910 w 6096000"/>
              <a:gd name="connsiteY2793" fmla="*/ 177025 h 6857997"/>
              <a:gd name="connsiteX2794" fmla="*/ 4533379 w 6096000"/>
              <a:gd name="connsiteY2794" fmla="*/ 177025 h 6857997"/>
              <a:gd name="connsiteX2795" fmla="*/ 4534316 w 6096000"/>
              <a:gd name="connsiteY2795" fmla="*/ 177025 h 6857997"/>
              <a:gd name="connsiteX2796" fmla="*/ 4534805 w 6096000"/>
              <a:gd name="connsiteY2796" fmla="*/ 177025 h 6857997"/>
              <a:gd name="connsiteX2797" fmla="*/ 4535721 w 6096000"/>
              <a:gd name="connsiteY2797" fmla="*/ 177025 h 6857997"/>
              <a:gd name="connsiteX2798" fmla="*/ 4537148 w 6096000"/>
              <a:gd name="connsiteY2798" fmla="*/ 177025 h 6857997"/>
              <a:gd name="connsiteX2799" fmla="*/ 4538554 w 6096000"/>
              <a:gd name="connsiteY2799" fmla="*/ 176556 h 6857997"/>
              <a:gd name="connsiteX2800" fmla="*/ 4539491 w 6096000"/>
              <a:gd name="connsiteY2800" fmla="*/ 176088 h 6857997"/>
              <a:gd name="connsiteX2801" fmla="*/ 4540449 w 6096000"/>
              <a:gd name="connsiteY2801" fmla="*/ 175151 h 6857997"/>
              <a:gd name="connsiteX2802" fmla="*/ 4541854 w 6096000"/>
              <a:gd name="connsiteY2802" fmla="*/ 174682 h 6857997"/>
              <a:gd name="connsiteX2803" fmla="*/ 4542792 w 6096000"/>
              <a:gd name="connsiteY2803" fmla="*/ 173724 h 6857997"/>
              <a:gd name="connsiteX2804" fmla="*/ 4543260 w 6096000"/>
              <a:gd name="connsiteY2804" fmla="*/ 172787 h 6857997"/>
              <a:gd name="connsiteX2805" fmla="*/ 4525840 w 6096000"/>
              <a:gd name="connsiteY2805" fmla="*/ 172787 h 6857997"/>
              <a:gd name="connsiteX2806" fmla="*/ 4526308 w 6096000"/>
              <a:gd name="connsiteY2806" fmla="*/ 173255 h 6857997"/>
              <a:gd name="connsiteX2807" fmla="*/ 4526308 w 6096000"/>
              <a:gd name="connsiteY2807" fmla="*/ 173724 h 6857997"/>
              <a:gd name="connsiteX2808" fmla="*/ 4526777 w 6096000"/>
              <a:gd name="connsiteY2808" fmla="*/ 173724 h 6857997"/>
              <a:gd name="connsiteX2809" fmla="*/ 4527267 w 6096000"/>
              <a:gd name="connsiteY2809" fmla="*/ 174192 h 6857997"/>
              <a:gd name="connsiteX2810" fmla="*/ 4527735 w 6096000"/>
              <a:gd name="connsiteY2810" fmla="*/ 174682 h 6857997"/>
              <a:gd name="connsiteX2811" fmla="*/ 4524434 w 6096000"/>
              <a:gd name="connsiteY2811" fmla="*/ 180794 h 6857997"/>
              <a:gd name="connsiteX2812" fmla="*/ 4521133 w 6096000"/>
              <a:gd name="connsiteY2812" fmla="*/ 186906 h 6857997"/>
              <a:gd name="connsiteX2813" fmla="*/ 4517364 w 6096000"/>
              <a:gd name="connsiteY2813" fmla="*/ 193018 h 6857997"/>
              <a:gd name="connsiteX2814" fmla="*/ 4514084 w 6096000"/>
              <a:gd name="connsiteY2814" fmla="*/ 199151 h 6857997"/>
              <a:gd name="connsiteX2815" fmla="*/ 4510783 w 6096000"/>
              <a:gd name="connsiteY2815" fmla="*/ 205263 h 6857997"/>
              <a:gd name="connsiteX2816" fmla="*/ 4507482 w 6096000"/>
              <a:gd name="connsiteY2816" fmla="*/ 211396 h 6857997"/>
              <a:gd name="connsiteX2817" fmla="*/ 4503713 w 6096000"/>
              <a:gd name="connsiteY2817" fmla="*/ 217508 h 6857997"/>
              <a:gd name="connsiteX2818" fmla="*/ 4500433 w 6096000"/>
              <a:gd name="connsiteY2818" fmla="*/ 223641 h 6857997"/>
              <a:gd name="connsiteX2819" fmla="*/ 4494769 w 6096000"/>
              <a:gd name="connsiteY2819" fmla="*/ 221746 h 6857997"/>
              <a:gd name="connsiteX2820" fmla="*/ 4489615 w 6096000"/>
              <a:gd name="connsiteY2820" fmla="*/ 219872 h 6857997"/>
              <a:gd name="connsiteX2821" fmla="*/ 4483950 w 6096000"/>
              <a:gd name="connsiteY2821" fmla="*/ 218445 h 6857997"/>
              <a:gd name="connsiteX2822" fmla="*/ 4478307 w 6096000"/>
              <a:gd name="connsiteY2822" fmla="*/ 216571 h 6857997"/>
              <a:gd name="connsiteX2823" fmla="*/ 4473132 w 6096000"/>
              <a:gd name="connsiteY2823" fmla="*/ 214697 h 6857997"/>
              <a:gd name="connsiteX2824" fmla="*/ 4467488 w 6096000"/>
              <a:gd name="connsiteY2824" fmla="*/ 213270 h 6857997"/>
              <a:gd name="connsiteX2825" fmla="*/ 4461823 w 6096000"/>
              <a:gd name="connsiteY2825" fmla="*/ 211396 h 6857997"/>
              <a:gd name="connsiteX2826" fmla="*/ 4456648 w 6096000"/>
              <a:gd name="connsiteY2826" fmla="*/ 209501 h 6857997"/>
              <a:gd name="connsiteX2827" fmla="*/ 4465124 w 6096000"/>
              <a:gd name="connsiteY2827" fmla="*/ 204816 h 6857997"/>
              <a:gd name="connsiteX2828" fmla="*/ 4474069 w 6096000"/>
              <a:gd name="connsiteY2828" fmla="*/ 200556 h 6857997"/>
              <a:gd name="connsiteX2829" fmla="*/ 4482545 w 6096000"/>
              <a:gd name="connsiteY2829" fmla="*/ 195850 h 6857997"/>
              <a:gd name="connsiteX2830" fmla="*/ 4490999 w 6096000"/>
              <a:gd name="connsiteY2830" fmla="*/ 191144 h 6857997"/>
              <a:gd name="connsiteX2831" fmla="*/ 4499965 w 6096000"/>
              <a:gd name="connsiteY2831" fmla="*/ 186437 h 6857997"/>
              <a:gd name="connsiteX2832" fmla="*/ 4508441 w 6096000"/>
              <a:gd name="connsiteY2832" fmla="*/ 181731 h 6857997"/>
              <a:gd name="connsiteX2833" fmla="*/ 4517364 w 6096000"/>
              <a:gd name="connsiteY2833" fmla="*/ 177493 h 6857997"/>
              <a:gd name="connsiteX2834" fmla="*/ 4525840 w 6096000"/>
              <a:gd name="connsiteY2834" fmla="*/ 172787 h 6857997"/>
              <a:gd name="connsiteX2835" fmla="*/ 4478307 w 6096000"/>
              <a:gd name="connsiteY2835" fmla="*/ 172318 h 6857997"/>
              <a:gd name="connsiteX2836" fmla="*/ 4475006 w 6096000"/>
              <a:gd name="connsiteY2836" fmla="*/ 177025 h 6857997"/>
              <a:gd name="connsiteX2837" fmla="*/ 4471705 w 6096000"/>
              <a:gd name="connsiteY2837" fmla="*/ 181731 h 6857997"/>
              <a:gd name="connsiteX2838" fmla="*/ 4468404 w 6096000"/>
              <a:gd name="connsiteY2838" fmla="*/ 185969 h 6857997"/>
              <a:gd name="connsiteX2839" fmla="*/ 4465124 w 6096000"/>
              <a:gd name="connsiteY2839" fmla="*/ 190675 h 6857997"/>
              <a:gd name="connsiteX2840" fmla="*/ 4461355 w 6096000"/>
              <a:gd name="connsiteY2840" fmla="*/ 194913 h 6857997"/>
              <a:gd name="connsiteX2841" fmla="*/ 4458075 w 6096000"/>
              <a:gd name="connsiteY2841" fmla="*/ 199619 h 6857997"/>
              <a:gd name="connsiteX2842" fmla="*/ 4454774 w 6096000"/>
              <a:gd name="connsiteY2842" fmla="*/ 203857 h 6857997"/>
              <a:gd name="connsiteX2843" fmla="*/ 4451473 w 6096000"/>
              <a:gd name="connsiteY2843" fmla="*/ 208564 h 6857997"/>
              <a:gd name="connsiteX2844" fmla="*/ 4447704 w 6096000"/>
              <a:gd name="connsiteY2844" fmla="*/ 209969 h 6857997"/>
              <a:gd name="connsiteX2845" fmla="*/ 4444403 w 6096000"/>
              <a:gd name="connsiteY2845" fmla="*/ 210927 h 6857997"/>
              <a:gd name="connsiteX2846" fmla="*/ 4440655 w 6096000"/>
              <a:gd name="connsiteY2846" fmla="*/ 212333 h 6857997"/>
              <a:gd name="connsiteX2847" fmla="*/ 4437354 w 6096000"/>
              <a:gd name="connsiteY2847" fmla="*/ 213738 h 6857997"/>
              <a:gd name="connsiteX2848" fmla="*/ 4433585 w 6096000"/>
              <a:gd name="connsiteY2848" fmla="*/ 215144 h 6857997"/>
              <a:gd name="connsiteX2849" fmla="*/ 4430284 w 6096000"/>
              <a:gd name="connsiteY2849" fmla="*/ 216102 h 6857997"/>
              <a:gd name="connsiteX2850" fmla="*/ 4426983 w 6096000"/>
              <a:gd name="connsiteY2850" fmla="*/ 217508 h 6857997"/>
              <a:gd name="connsiteX2851" fmla="*/ 4423235 w 6096000"/>
              <a:gd name="connsiteY2851" fmla="*/ 218913 h 6857997"/>
              <a:gd name="connsiteX2852" fmla="*/ 4430284 w 6096000"/>
              <a:gd name="connsiteY2852" fmla="*/ 213270 h 6857997"/>
              <a:gd name="connsiteX2853" fmla="*/ 4437354 w 6096000"/>
              <a:gd name="connsiteY2853" fmla="*/ 207158 h 6857997"/>
              <a:gd name="connsiteX2854" fmla="*/ 4443935 w 6096000"/>
              <a:gd name="connsiteY2854" fmla="*/ 201515 h 6857997"/>
              <a:gd name="connsiteX2855" fmla="*/ 4451005 w 6096000"/>
              <a:gd name="connsiteY2855" fmla="*/ 195850 h 6857997"/>
              <a:gd name="connsiteX2856" fmla="*/ 4457607 w 6096000"/>
              <a:gd name="connsiteY2856" fmla="*/ 189738 h 6857997"/>
              <a:gd name="connsiteX2857" fmla="*/ 4464656 w 6096000"/>
              <a:gd name="connsiteY2857" fmla="*/ 184095 h 6857997"/>
              <a:gd name="connsiteX2858" fmla="*/ 4471705 w 6096000"/>
              <a:gd name="connsiteY2858" fmla="*/ 178452 h 6857997"/>
              <a:gd name="connsiteX2859" fmla="*/ 4478307 w 6096000"/>
              <a:gd name="connsiteY2859" fmla="*/ 172318 h 6857997"/>
              <a:gd name="connsiteX2860" fmla="*/ 4634088 w 6096000"/>
              <a:gd name="connsiteY2860" fmla="*/ 164311 h 6857997"/>
              <a:gd name="connsiteX2861" fmla="*/ 4642096 w 6096000"/>
              <a:gd name="connsiteY2861" fmla="*/ 167143 h 6857997"/>
              <a:gd name="connsiteX2862" fmla="*/ 4650571 w 6096000"/>
              <a:gd name="connsiteY2862" fmla="*/ 170423 h 6857997"/>
              <a:gd name="connsiteX2863" fmla="*/ 4659047 w 6096000"/>
              <a:gd name="connsiteY2863" fmla="*/ 173255 h 6857997"/>
              <a:gd name="connsiteX2864" fmla="*/ 4667502 w 6096000"/>
              <a:gd name="connsiteY2864" fmla="*/ 176556 h 6857997"/>
              <a:gd name="connsiteX2865" fmla="*/ 4675999 w 6096000"/>
              <a:gd name="connsiteY2865" fmla="*/ 179389 h 6857997"/>
              <a:gd name="connsiteX2866" fmla="*/ 4683985 w 6096000"/>
              <a:gd name="connsiteY2866" fmla="*/ 182221 h 6857997"/>
              <a:gd name="connsiteX2867" fmla="*/ 4692461 w 6096000"/>
              <a:gd name="connsiteY2867" fmla="*/ 185500 h 6857997"/>
              <a:gd name="connsiteX2868" fmla="*/ 4700937 w 6096000"/>
              <a:gd name="connsiteY2868" fmla="*/ 188333 h 6857997"/>
              <a:gd name="connsiteX2869" fmla="*/ 4696699 w 6096000"/>
              <a:gd name="connsiteY2869" fmla="*/ 189738 h 6857997"/>
              <a:gd name="connsiteX2870" fmla="*/ 4691993 w 6096000"/>
              <a:gd name="connsiteY2870" fmla="*/ 190675 h 6857997"/>
              <a:gd name="connsiteX2871" fmla="*/ 4687755 w 6096000"/>
              <a:gd name="connsiteY2871" fmla="*/ 192102 h 6857997"/>
              <a:gd name="connsiteX2872" fmla="*/ 4683517 w 6096000"/>
              <a:gd name="connsiteY2872" fmla="*/ 193018 h 6857997"/>
              <a:gd name="connsiteX2873" fmla="*/ 4679279 w 6096000"/>
              <a:gd name="connsiteY2873" fmla="*/ 194445 h 6857997"/>
              <a:gd name="connsiteX2874" fmla="*/ 4674572 w 6096000"/>
              <a:gd name="connsiteY2874" fmla="*/ 195382 h 6857997"/>
              <a:gd name="connsiteX2875" fmla="*/ 4670334 w 6096000"/>
              <a:gd name="connsiteY2875" fmla="*/ 196787 h 6857997"/>
              <a:gd name="connsiteX2876" fmla="*/ 4666096 w 6096000"/>
              <a:gd name="connsiteY2876" fmla="*/ 198214 h 6857997"/>
              <a:gd name="connsiteX2877" fmla="*/ 4661858 w 6096000"/>
              <a:gd name="connsiteY2877" fmla="*/ 193976 h 6857997"/>
              <a:gd name="connsiteX2878" fmla="*/ 4658089 w 6096000"/>
              <a:gd name="connsiteY2878" fmla="*/ 189738 h 6857997"/>
              <a:gd name="connsiteX2879" fmla="*/ 4653872 w 6096000"/>
              <a:gd name="connsiteY2879" fmla="*/ 185500 h 6857997"/>
              <a:gd name="connsiteX2880" fmla="*/ 4650103 w 6096000"/>
              <a:gd name="connsiteY2880" fmla="*/ 181263 h 6857997"/>
              <a:gd name="connsiteX2881" fmla="*/ 4645865 w 6096000"/>
              <a:gd name="connsiteY2881" fmla="*/ 177025 h 6857997"/>
              <a:gd name="connsiteX2882" fmla="*/ 4642096 w 6096000"/>
              <a:gd name="connsiteY2882" fmla="*/ 172787 h 6857997"/>
              <a:gd name="connsiteX2883" fmla="*/ 4637858 w 6096000"/>
              <a:gd name="connsiteY2883" fmla="*/ 168549 h 6857997"/>
              <a:gd name="connsiteX2884" fmla="*/ 4634088 w 6096000"/>
              <a:gd name="connsiteY2884" fmla="*/ 164311 h 6857997"/>
              <a:gd name="connsiteX2885" fmla="*/ 4489125 w 6096000"/>
              <a:gd name="connsiteY2885" fmla="*/ 163843 h 6857997"/>
              <a:gd name="connsiteX2886" fmla="*/ 4493832 w 6096000"/>
              <a:gd name="connsiteY2886" fmla="*/ 163843 h 6857997"/>
              <a:gd name="connsiteX2887" fmla="*/ 4498070 w 6096000"/>
              <a:gd name="connsiteY2887" fmla="*/ 164311 h 6857997"/>
              <a:gd name="connsiteX2888" fmla="*/ 4502307 w 6096000"/>
              <a:gd name="connsiteY2888" fmla="*/ 164780 h 6857997"/>
              <a:gd name="connsiteX2889" fmla="*/ 4506545 w 6096000"/>
              <a:gd name="connsiteY2889" fmla="*/ 165269 h 6857997"/>
              <a:gd name="connsiteX2890" fmla="*/ 4510783 w 6096000"/>
              <a:gd name="connsiteY2890" fmla="*/ 165738 h 6857997"/>
              <a:gd name="connsiteX2891" fmla="*/ 4515021 w 6096000"/>
              <a:gd name="connsiteY2891" fmla="*/ 166206 h 6857997"/>
              <a:gd name="connsiteX2892" fmla="*/ 4519259 w 6096000"/>
              <a:gd name="connsiteY2892" fmla="*/ 166206 h 6857997"/>
              <a:gd name="connsiteX2893" fmla="*/ 4523966 w 6096000"/>
              <a:gd name="connsiteY2893" fmla="*/ 166675 h 6857997"/>
              <a:gd name="connsiteX2894" fmla="*/ 4523966 w 6096000"/>
              <a:gd name="connsiteY2894" fmla="*/ 167143 h 6857997"/>
              <a:gd name="connsiteX2895" fmla="*/ 4523966 w 6096000"/>
              <a:gd name="connsiteY2895" fmla="*/ 167612 h 6857997"/>
              <a:gd name="connsiteX2896" fmla="*/ 4523966 w 6096000"/>
              <a:gd name="connsiteY2896" fmla="*/ 168080 h 6857997"/>
              <a:gd name="connsiteX2897" fmla="*/ 4523966 w 6096000"/>
              <a:gd name="connsiteY2897" fmla="*/ 168549 h 6857997"/>
              <a:gd name="connsiteX2898" fmla="*/ 4523966 w 6096000"/>
              <a:gd name="connsiteY2898" fmla="*/ 169039 h 6857997"/>
              <a:gd name="connsiteX2899" fmla="*/ 4524434 w 6096000"/>
              <a:gd name="connsiteY2899" fmla="*/ 169507 h 6857997"/>
              <a:gd name="connsiteX2900" fmla="*/ 4515958 w 6096000"/>
              <a:gd name="connsiteY2900" fmla="*/ 174192 h 6857997"/>
              <a:gd name="connsiteX2901" fmla="*/ 4507951 w 6096000"/>
              <a:gd name="connsiteY2901" fmla="*/ 178452 h 6857997"/>
              <a:gd name="connsiteX2902" fmla="*/ 4499496 w 6096000"/>
              <a:gd name="connsiteY2902" fmla="*/ 183137 h 6857997"/>
              <a:gd name="connsiteX2903" fmla="*/ 4490999 w 6096000"/>
              <a:gd name="connsiteY2903" fmla="*/ 187374 h 6857997"/>
              <a:gd name="connsiteX2904" fmla="*/ 4483013 w 6096000"/>
              <a:gd name="connsiteY2904" fmla="*/ 191634 h 6857997"/>
              <a:gd name="connsiteX2905" fmla="*/ 4474537 w 6096000"/>
              <a:gd name="connsiteY2905" fmla="*/ 196319 h 6857997"/>
              <a:gd name="connsiteX2906" fmla="*/ 4466530 w 6096000"/>
              <a:gd name="connsiteY2906" fmla="*/ 200556 h 6857997"/>
              <a:gd name="connsiteX2907" fmla="*/ 4458075 w 6096000"/>
              <a:gd name="connsiteY2907" fmla="*/ 204816 h 6857997"/>
              <a:gd name="connsiteX2908" fmla="*/ 4461823 w 6096000"/>
              <a:gd name="connsiteY2908" fmla="*/ 199619 h 6857997"/>
              <a:gd name="connsiteX2909" fmla="*/ 4466061 w 6096000"/>
              <a:gd name="connsiteY2909" fmla="*/ 194445 h 6857997"/>
              <a:gd name="connsiteX2910" fmla="*/ 4469831 w 6096000"/>
              <a:gd name="connsiteY2910" fmla="*/ 189270 h 6857997"/>
              <a:gd name="connsiteX2911" fmla="*/ 4473600 w 6096000"/>
              <a:gd name="connsiteY2911" fmla="*/ 184095 h 6857997"/>
              <a:gd name="connsiteX2912" fmla="*/ 4477838 w 6096000"/>
              <a:gd name="connsiteY2912" fmla="*/ 179389 h 6857997"/>
              <a:gd name="connsiteX2913" fmla="*/ 4481586 w 6096000"/>
              <a:gd name="connsiteY2913" fmla="*/ 174192 h 6857997"/>
              <a:gd name="connsiteX2914" fmla="*/ 4485356 w 6096000"/>
              <a:gd name="connsiteY2914" fmla="*/ 169039 h 6857997"/>
              <a:gd name="connsiteX2915" fmla="*/ 4489125 w 6096000"/>
              <a:gd name="connsiteY2915" fmla="*/ 163843 h 6857997"/>
              <a:gd name="connsiteX2916" fmla="*/ 4627976 w 6096000"/>
              <a:gd name="connsiteY2916" fmla="*/ 162906 h 6857997"/>
              <a:gd name="connsiteX2917" fmla="*/ 4632193 w 6096000"/>
              <a:gd name="connsiteY2917" fmla="*/ 167143 h 6857997"/>
              <a:gd name="connsiteX2918" fmla="*/ 4636452 w 6096000"/>
              <a:gd name="connsiteY2918" fmla="*/ 171381 h 6857997"/>
              <a:gd name="connsiteX2919" fmla="*/ 4640690 w 6096000"/>
              <a:gd name="connsiteY2919" fmla="*/ 176088 h 6857997"/>
              <a:gd name="connsiteX2920" fmla="*/ 4644907 w 6096000"/>
              <a:gd name="connsiteY2920" fmla="*/ 180326 h 6857997"/>
              <a:gd name="connsiteX2921" fmla="*/ 4649145 w 6096000"/>
              <a:gd name="connsiteY2921" fmla="*/ 185032 h 6857997"/>
              <a:gd name="connsiteX2922" fmla="*/ 4653404 w 6096000"/>
              <a:gd name="connsiteY2922" fmla="*/ 189270 h 6857997"/>
              <a:gd name="connsiteX2923" fmla="*/ 4657620 w 6096000"/>
              <a:gd name="connsiteY2923" fmla="*/ 193508 h 6857997"/>
              <a:gd name="connsiteX2924" fmla="*/ 4661858 w 6096000"/>
              <a:gd name="connsiteY2924" fmla="*/ 198214 h 6857997"/>
              <a:gd name="connsiteX2925" fmla="*/ 4654788 w 6096000"/>
              <a:gd name="connsiteY2925" fmla="*/ 198214 h 6857997"/>
              <a:gd name="connsiteX2926" fmla="*/ 4647739 w 6096000"/>
              <a:gd name="connsiteY2926" fmla="*/ 197745 h 6857997"/>
              <a:gd name="connsiteX2927" fmla="*/ 4640690 w 6096000"/>
              <a:gd name="connsiteY2927" fmla="*/ 197745 h 6857997"/>
              <a:gd name="connsiteX2928" fmla="*/ 4634088 w 6096000"/>
              <a:gd name="connsiteY2928" fmla="*/ 197745 h 6857997"/>
              <a:gd name="connsiteX2929" fmla="*/ 4627039 w 6096000"/>
              <a:gd name="connsiteY2929" fmla="*/ 197277 h 6857997"/>
              <a:gd name="connsiteX2930" fmla="*/ 4619969 w 6096000"/>
              <a:gd name="connsiteY2930" fmla="*/ 197277 h 6857997"/>
              <a:gd name="connsiteX2931" fmla="*/ 4612899 w 6096000"/>
              <a:gd name="connsiteY2931" fmla="*/ 197277 h 6857997"/>
              <a:gd name="connsiteX2932" fmla="*/ 4605849 w 6096000"/>
              <a:gd name="connsiteY2932" fmla="*/ 197277 h 6857997"/>
              <a:gd name="connsiteX2933" fmla="*/ 4605849 w 6096000"/>
              <a:gd name="connsiteY2933" fmla="*/ 196319 h 6857997"/>
              <a:gd name="connsiteX2934" fmla="*/ 4605849 w 6096000"/>
              <a:gd name="connsiteY2934" fmla="*/ 195382 h 6857997"/>
              <a:gd name="connsiteX2935" fmla="*/ 4605381 w 6096000"/>
              <a:gd name="connsiteY2935" fmla="*/ 194913 h 6857997"/>
              <a:gd name="connsiteX2936" fmla="*/ 4605381 w 6096000"/>
              <a:gd name="connsiteY2936" fmla="*/ 193976 h 6857997"/>
              <a:gd name="connsiteX2937" fmla="*/ 4604912 w 6096000"/>
              <a:gd name="connsiteY2937" fmla="*/ 193508 h 6857997"/>
              <a:gd name="connsiteX2938" fmla="*/ 4604444 w 6096000"/>
              <a:gd name="connsiteY2938" fmla="*/ 192549 h 6857997"/>
              <a:gd name="connsiteX2939" fmla="*/ 4603954 w 6096000"/>
              <a:gd name="connsiteY2939" fmla="*/ 192102 h 6857997"/>
              <a:gd name="connsiteX2940" fmla="*/ 4603486 w 6096000"/>
              <a:gd name="connsiteY2940" fmla="*/ 191634 h 6857997"/>
              <a:gd name="connsiteX2941" fmla="*/ 4606787 w 6096000"/>
              <a:gd name="connsiteY2941" fmla="*/ 187864 h 6857997"/>
              <a:gd name="connsiteX2942" fmla="*/ 4609619 w 6096000"/>
              <a:gd name="connsiteY2942" fmla="*/ 184095 h 6857997"/>
              <a:gd name="connsiteX2943" fmla="*/ 4612899 w 6096000"/>
              <a:gd name="connsiteY2943" fmla="*/ 180794 h 6857997"/>
              <a:gd name="connsiteX2944" fmla="*/ 4615731 w 6096000"/>
              <a:gd name="connsiteY2944" fmla="*/ 177025 h 6857997"/>
              <a:gd name="connsiteX2945" fmla="*/ 4619032 w 6096000"/>
              <a:gd name="connsiteY2945" fmla="*/ 173724 h 6857997"/>
              <a:gd name="connsiteX2946" fmla="*/ 4621864 w 6096000"/>
              <a:gd name="connsiteY2946" fmla="*/ 169955 h 6857997"/>
              <a:gd name="connsiteX2947" fmla="*/ 4624675 w 6096000"/>
              <a:gd name="connsiteY2947" fmla="*/ 166206 h 6857997"/>
              <a:gd name="connsiteX2948" fmla="*/ 4627976 w 6096000"/>
              <a:gd name="connsiteY2948" fmla="*/ 162906 h 6857997"/>
              <a:gd name="connsiteX2949" fmla="*/ 4624207 w 6096000"/>
              <a:gd name="connsiteY2949" fmla="*/ 161969 h 6857997"/>
              <a:gd name="connsiteX2950" fmla="*/ 4621396 w 6096000"/>
              <a:gd name="connsiteY2950" fmla="*/ 165738 h 6857997"/>
              <a:gd name="connsiteX2951" fmla="*/ 4618563 w 6096000"/>
              <a:gd name="connsiteY2951" fmla="*/ 169039 h 6857997"/>
              <a:gd name="connsiteX2952" fmla="*/ 4615262 w 6096000"/>
              <a:gd name="connsiteY2952" fmla="*/ 172318 h 6857997"/>
              <a:gd name="connsiteX2953" fmla="*/ 4612451 w 6096000"/>
              <a:gd name="connsiteY2953" fmla="*/ 175619 h 6857997"/>
              <a:gd name="connsiteX2954" fmla="*/ 4609619 w 6096000"/>
              <a:gd name="connsiteY2954" fmla="*/ 178920 h 6857997"/>
              <a:gd name="connsiteX2955" fmla="*/ 4606787 w 6096000"/>
              <a:gd name="connsiteY2955" fmla="*/ 182668 h 6857997"/>
              <a:gd name="connsiteX2956" fmla="*/ 4603954 w 6096000"/>
              <a:gd name="connsiteY2956" fmla="*/ 185969 h 6857997"/>
              <a:gd name="connsiteX2957" fmla="*/ 4601143 w 6096000"/>
              <a:gd name="connsiteY2957" fmla="*/ 189270 h 6857997"/>
              <a:gd name="connsiteX2958" fmla="*/ 4600185 w 6096000"/>
              <a:gd name="connsiteY2958" fmla="*/ 188801 h 6857997"/>
              <a:gd name="connsiteX2959" fmla="*/ 4599737 w 6096000"/>
              <a:gd name="connsiteY2959" fmla="*/ 188333 h 6857997"/>
              <a:gd name="connsiteX2960" fmla="*/ 4599269 w 6096000"/>
              <a:gd name="connsiteY2960" fmla="*/ 188333 h 6857997"/>
              <a:gd name="connsiteX2961" fmla="*/ 4598311 w 6096000"/>
              <a:gd name="connsiteY2961" fmla="*/ 187864 h 6857997"/>
              <a:gd name="connsiteX2962" fmla="*/ 4597842 w 6096000"/>
              <a:gd name="connsiteY2962" fmla="*/ 187864 h 6857997"/>
              <a:gd name="connsiteX2963" fmla="*/ 4596905 w 6096000"/>
              <a:gd name="connsiteY2963" fmla="*/ 187864 h 6857997"/>
              <a:gd name="connsiteX2964" fmla="*/ 4595968 w 6096000"/>
              <a:gd name="connsiteY2964" fmla="*/ 187374 h 6857997"/>
              <a:gd name="connsiteX2965" fmla="*/ 4595500 w 6096000"/>
              <a:gd name="connsiteY2965" fmla="*/ 187374 h 6857997"/>
              <a:gd name="connsiteX2966" fmla="*/ 4594094 w 6096000"/>
              <a:gd name="connsiteY2966" fmla="*/ 187864 h 6857997"/>
              <a:gd name="connsiteX2967" fmla="*/ 4592688 w 6096000"/>
              <a:gd name="connsiteY2967" fmla="*/ 187864 h 6857997"/>
              <a:gd name="connsiteX2968" fmla="*/ 4591283 w 6096000"/>
              <a:gd name="connsiteY2968" fmla="*/ 188333 h 6857997"/>
              <a:gd name="connsiteX2969" fmla="*/ 4590325 w 6096000"/>
              <a:gd name="connsiteY2969" fmla="*/ 188801 h 6857997"/>
              <a:gd name="connsiteX2970" fmla="*/ 4589409 w 6096000"/>
              <a:gd name="connsiteY2970" fmla="*/ 189270 h 6857997"/>
              <a:gd name="connsiteX2971" fmla="*/ 4588451 w 6096000"/>
              <a:gd name="connsiteY2971" fmla="*/ 190207 h 6857997"/>
              <a:gd name="connsiteX2972" fmla="*/ 4587513 w 6096000"/>
              <a:gd name="connsiteY2972" fmla="*/ 191144 h 6857997"/>
              <a:gd name="connsiteX2973" fmla="*/ 4586576 w 6096000"/>
              <a:gd name="connsiteY2973" fmla="*/ 192102 h 6857997"/>
              <a:gd name="connsiteX2974" fmla="*/ 4581380 w 6096000"/>
              <a:gd name="connsiteY2974" fmla="*/ 189270 h 6857997"/>
              <a:gd name="connsiteX2975" fmla="*/ 4576226 w 6096000"/>
              <a:gd name="connsiteY2975" fmla="*/ 186437 h 6857997"/>
              <a:gd name="connsiteX2976" fmla="*/ 4571030 w 6096000"/>
              <a:gd name="connsiteY2976" fmla="*/ 183605 h 6857997"/>
              <a:gd name="connsiteX2977" fmla="*/ 4565855 w 6096000"/>
              <a:gd name="connsiteY2977" fmla="*/ 180794 h 6857997"/>
              <a:gd name="connsiteX2978" fmla="*/ 4560680 w 6096000"/>
              <a:gd name="connsiteY2978" fmla="*/ 177962 h 6857997"/>
              <a:gd name="connsiteX2979" fmla="*/ 4555505 w 6096000"/>
              <a:gd name="connsiteY2979" fmla="*/ 175151 h 6857997"/>
              <a:gd name="connsiteX2980" fmla="*/ 4550330 w 6096000"/>
              <a:gd name="connsiteY2980" fmla="*/ 172318 h 6857997"/>
              <a:gd name="connsiteX2981" fmla="*/ 4544687 w 6096000"/>
              <a:gd name="connsiteY2981" fmla="*/ 169955 h 6857997"/>
              <a:gd name="connsiteX2982" fmla="*/ 4545155 w 6096000"/>
              <a:gd name="connsiteY2982" fmla="*/ 169507 h 6857997"/>
              <a:gd name="connsiteX2983" fmla="*/ 4545155 w 6096000"/>
              <a:gd name="connsiteY2983" fmla="*/ 169039 h 6857997"/>
              <a:gd name="connsiteX2984" fmla="*/ 4545155 w 6096000"/>
              <a:gd name="connsiteY2984" fmla="*/ 168549 h 6857997"/>
              <a:gd name="connsiteX2985" fmla="*/ 4545155 w 6096000"/>
              <a:gd name="connsiteY2985" fmla="*/ 168080 h 6857997"/>
              <a:gd name="connsiteX2986" fmla="*/ 4545155 w 6096000"/>
              <a:gd name="connsiteY2986" fmla="*/ 167612 h 6857997"/>
              <a:gd name="connsiteX2987" fmla="*/ 4545603 w 6096000"/>
              <a:gd name="connsiteY2987" fmla="*/ 167612 h 6857997"/>
              <a:gd name="connsiteX2988" fmla="*/ 4545603 w 6096000"/>
              <a:gd name="connsiteY2988" fmla="*/ 167143 h 6857997"/>
              <a:gd name="connsiteX2989" fmla="*/ 4555505 w 6096000"/>
              <a:gd name="connsiteY2989" fmla="*/ 166675 h 6857997"/>
              <a:gd name="connsiteX2990" fmla="*/ 4564918 w 6096000"/>
              <a:gd name="connsiteY2990" fmla="*/ 165738 h 6857997"/>
              <a:gd name="connsiteX2991" fmla="*/ 4574800 w 6096000"/>
              <a:gd name="connsiteY2991" fmla="*/ 165269 h 6857997"/>
              <a:gd name="connsiteX2992" fmla="*/ 4584681 w 6096000"/>
              <a:gd name="connsiteY2992" fmla="*/ 164780 h 6857997"/>
              <a:gd name="connsiteX2993" fmla="*/ 4594541 w 6096000"/>
              <a:gd name="connsiteY2993" fmla="*/ 163843 h 6857997"/>
              <a:gd name="connsiteX2994" fmla="*/ 4604444 w 6096000"/>
              <a:gd name="connsiteY2994" fmla="*/ 163374 h 6857997"/>
              <a:gd name="connsiteX2995" fmla="*/ 4614325 w 6096000"/>
              <a:gd name="connsiteY2995" fmla="*/ 162906 h 6857997"/>
              <a:gd name="connsiteX2996" fmla="*/ 4624207 w 6096000"/>
              <a:gd name="connsiteY2996" fmla="*/ 161969 h 6857997"/>
              <a:gd name="connsiteX2997" fmla="*/ 4678810 w 6096000"/>
              <a:gd name="connsiteY2997" fmla="*/ 159626 h 6857997"/>
              <a:gd name="connsiteX2998" fmla="*/ 4685881 w 6096000"/>
              <a:gd name="connsiteY2998" fmla="*/ 164311 h 6857997"/>
              <a:gd name="connsiteX2999" fmla="*/ 4692930 w 6096000"/>
              <a:gd name="connsiteY2999" fmla="*/ 169039 h 6857997"/>
              <a:gd name="connsiteX3000" fmla="*/ 4700468 w 6096000"/>
              <a:gd name="connsiteY3000" fmla="*/ 173255 h 6857997"/>
              <a:gd name="connsiteX3001" fmla="*/ 4707517 w 6096000"/>
              <a:gd name="connsiteY3001" fmla="*/ 177962 h 6857997"/>
              <a:gd name="connsiteX3002" fmla="*/ 4714588 w 6096000"/>
              <a:gd name="connsiteY3002" fmla="*/ 182668 h 6857997"/>
              <a:gd name="connsiteX3003" fmla="*/ 4722105 w 6096000"/>
              <a:gd name="connsiteY3003" fmla="*/ 187374 h 6857997"/>
              <a:gd name="connsiteX3004" fmla="*/ 4729176 w 6096000"/>
              <a:gd name="connsiteY3004" fmla="*/ 191634 h 6857997"/>
              <a:gd name="connsiteX3005" fmla="*/ 4736246 w 6096000"/>
              <a:gd name="connsiteY3005" fmla="*/ 196319 h 6857997"/>
              <a:gd name="connsiteX3006" fmla="*/ 4732945 w 6096000"/>
              <a:gd name="connsiteY3006" fmla="*/ 195382 h 6857997"/>
              <a:gd name="connsiteX3007" fmla="*/ 4729176 w 6096000"/>
              <a:gd name="connsiteY3007" fmla="*/ 193976 h 6857997"/>
              <a:gd name="connsiteX3008" fmla="*/ 4725406 w 6096000"/>
              <a:gd name="connsiteY3008" fmla="*/ 193018 h 6857997"/>
              <a:gd name="connsiteX3009" fmla="*/ 4721658 w 6096000"/>
              <a:gd name="connsiteY3009" fmla="*/ 191634 h 6857997"/>
              <a:gd name="connsiteX3010" fmla="*/ 4718357 w 6096000"/>
              <a:gd name="connsiteY3010" fmla="*/ 190675 h 6857997"/>
              <a:gd name="connsiteX3011" fmla="*/ 4714588 w 6096000"/>
              <a:gd name="connsiteY3011" fmla="*/ 189270 h 6857997"/>
              <a:gd name="connsiteX3012" fmla="*/ 4710818 w 6096000"/>
              <a:gd name="connsiteY3012" fmla="*/ 188333 h 6857997"/>
              <a:gd name="connsiteX3013" fmla="*/ 4707049 w 6096000"/>
              <a:gd name="connsiteY3013" fmla="*/ 187374 h 6857997"/>
              <a:gd name="connsiteX3014" fmla="*/ 4703748 w 6096000"/>
              <a:gd name="connsiteY3014" fmla="*/ 183605 h 6857997"/>
              <a:gd name="connsiteX3015" fmla="*/ 4699979 w 6096000"/>
              <a:gd name="connsiteY3015" fmla="*/ 180326 h 6857997"/>
              <a:gd name="connsiteX3016" fmla="*/ 4696699 w 6096000"/>
              <a:gd name="connsiteY3016" fmla="*/ 177025 h 6857997"/>
              <a:gd name="connsiteX3017" fmla="*/ 4692930 w 6096000"/>
              <a:gd name="connsiteY3017" fmla="*/ 173255 h 6857997"/>
              <a:gd name="connsiteX3018" fmla="*/ 4689181 w 6096000"/>
              <a:gd name="connsiteY3018" fmla="*/ 169955 h 6857997"/>
              <a:gd name="connsiteX3019" fmla="*/ 4685881 w 6096000"/>
              <a:gd name="connsiteY3019" fmla="*/ 166675 h 6857997"/>
              <a:gd name="connsiteX3020" fmla="*/ 4682111 w 6096000"/>
              <a:gd name="connsiteY3020" fmla="*/ 163374 h 6857997"/>
              <a:gd name="connsiteX3021" fmla="*/ 4678810 w 6096000"/>
              <a:gd name="connsiteY3021" fmla="*/ 159626 h 6857997"/>
              <a:gd name="connsiteX3022" fmla="*/ 4665159 w 6096000"/>
              <a:gd name="connsiteY3022" fmla="*/ 151598 h 6857997"/>
              <a:gd name="connsiteX3023" fmla="*/ 4669397 w 6096000"/>
              <a:gd name="connsiteY3023" fmla="*/ 155367 h 6857997"/>
              <a:gd name="connsiteX3024" fmla="*/ 4673635 w 6096000"/>
              <a:gd name="connsiteY3024" fmla="*/ 159626 h 6857997"/>
              <a:gd name="connsiteX3025" fmla="*/ 4677852 w 6096000"/>
              <a:gd name="connsiteY3025" fmla="*/ 163843 h 6857997"/>
              <a:gd name="connsiteX3026" fmla="*/ 4682580 w 6096000"/>
              <a:gd name="connsiteY3026" fmla="*/ 168080 h 6857997"/>
              <a:gd name="connsiteX3027" fmla="*/ 4686818 w 6096000"/>
              <a:gd name="connsiteY3027" fmla="*/ 171850 h 6857997"/>
              <a:gd name="connsiteX3028" fmla="*/ 4691056 w 6096000"/>
              <a:gd name="connsiteY3028" fmla="*/ 176088 h 6857997"/>
              <a:gd name="connsiteX3029" fmla="*/ 4695293 w 6096000"/>
              <a:gd name="connsiteY3029" fmla="*/ 180326 h 6857997"/>
              <a:gd name="connsiteX3030" fmla="*/ 4699510 w 6096000"/>
              <a:gd name="connsiteY3030" fmla="*/ 184563 h 6857997"/>
              <a:gd name="connsiteX3031" fmla="*/ 4691524 w 6096000"/>
              <a:gd name="connsiteY3031" fmla="*/ 181263 h 6857997"/>
              <a:gd name="connsiteX3032" fmla="*/ 4683048 w 6096000"/>
              <a:gd name="connsiteY3032" fmla="*/ 178452 h 6857997"/>
              <a:gd name="connsiteX3033" fmla="*/ 4674572 w 6096000"/>
              <a:gd name="connsiteY3033" fmla="*/ 175619 h 6857997"/>
              <a:gd name="connsiteX3034" fmla="*/ 4666565 w 6096000"/>
              <a:gd name="connsiteY3034" fmla="*/ 172318 h 6857997"/>
              <a:gd name="connsiteX3035" fmla="*/ 4658089 w 6096000"/>
              <a:gd name="connsiteY3035" fmla="*/ 169507 h 6857997"/>
              <a:gd name="connsiteX3036" fmla="*/ 4650103 w 6096000"/>
              <a:gd name="connsiteY3036" fmla="*/ 166675 h 6857997"/>
              <a:gd name="connsiteX3037" fmla="*/ 4641627 w 6096000"/>
              <a:gd name="connsiteY3037" fmla="*/ 163374 h 6857997"/>
              <a:gd name="connsiteX3038" fmla="*/ 4633151 w 6096000"/>
              <a:gd name="connsiteY3038" fmla="*/ 160542 h 6857997"/>
              <a:gd name="connsiteX3039" fmla="*/ 4637389 w 6096000"/>
              <a:gd name="connsiteY3039" fmla="*/ 159136 h 6857997"/>
              <a:gd name="connsiteX3040" fmla="*/ 4641159 w 6096000"/>
              <a:gd name="connsiteY3040" fmla="*/ 158199 h 6857997"/>
              <a:gd name="connsiteX3041" fmla="*/ 4645375 w 6096000"/>
              <a:gd name="connsiteY3041" fmla="*/ 157262 h 6857997"/>
              <a:gd name="connsiteX3042" fmla="*/ 4649145 w 6096000"/>
              <a:gd name="connsiteY3042" fmla="*/ 155857 h 6857997"/>
              <a:gd name="connsiteX3043" fmla="*/ 4653404 w 6096000"/>
              <a:gd name="connsiteY3043" fmla="*/ 154899 h 6857997"/>
              <a:gd name="connsiteX3044" fmla="*/ 4657173 w 6096000"/>
              <a:gd name="connsiteY3044" fmla="*/ 153493 h 6857997"/>
              <a:gd name="connsiteX3045" fmla="*/ 4661390 w 6096000"/>
              <a:gd name="connsiteY3045" fmla="*/ 152556 h 6857997"/>
              <a:gd name="connsiteX3046" fmla="*/ 4562086 w 6096000"/>
              <a:gd name="connsiteY3046" fmla="*/ 141716 h 6857997"/>
              <a:gd name="connsiteX3047" fmla="*/ 4559275 w 6096000"/>
              <a:gd name="connsiteY3047" fmla="*/ 143612 h 6857997"/>
              <a:gd name="connsiteX3048" fmla="*/ 4556911 w 6096000"/>
              <a:gd name="connsiteY3048" fmla="*/ 145954 h 6857997"/>
              <a:gd name="connsiteX3049" fmla="*/ 4554568 w 6096000"/>
              <a:gd name="connsiteY3049" fmla="*/ 147828 h 6857997"/>
              <a:gd name="connsiteX3050" fmla="*/ 4551736 w 6096000"/>
              <a:gd name="connsiteY3050" fmla="*/ 149724 h 6857997"/>
              <a:gd name="connsiteX3051" fmla="*/ 4549372 w 6096000"/>
              <a:gd name="connsiteY3051" fmla="*/ 152088 h 6857997"/>
              <a:gd name="connsiteX3052" fmla="*/ 4547029 w 6096000"/>
              <a:gd name="connsiteY3052" fmla="*/ 153962 h 6857997"/>
              <a:gd name="connsiteX3053" fmla="*/ 4544687 w 6096000"/>
              <a:gd name="connsiteY3053" fmla="*/ 155857 h 6857997"/>
              <a:gd name="connsiteX3054" fmla="*/ 4541854 w 6096000"/>
              <a:gd name="connsiteY3054" fmla="*/ 158199 h 6857997"/>
              <a:gd name="connsiteX3055" fmla="*/ 4541386 w 6096000"/>
              <a:gd name="connsiteY3055" fmla="*/ 157262 h 6857997"/>
              <a:gd name="connsiteX3056" fmla="*/ 4540449 w 6096000"/>
              <a:gd name="connsiteY3056" fmla="*/ 156794 h 6857997"/>
              <a:gd name="connsiteX3057" fmla="*/ 4539491 w 6096000"/>
              <a:gd name="connsiteY3057" fmla="*/ 156325 h 6857997"/>
              <a:gd name="connsiteX3058" fmla="*/ 4538554 w 6096000"/>
              <a:gd name="connsiteY3058" fmla="*/ 155857 h 6857997"/>
              <a:gd name="connsiteX3059" fmla="*/ 4537617 w 6096000"/>
              <a:gd name="connsiteY3059" fmla="*/ 155367 h 6857997"/>
              <a:gd name="connsiteX3060" fmla="*/ 4536680 w 6096000"/>
              <a:gd name="connsiteY3060" fmla="*/ 155367 h 6857997"/>
              <a:gd name="connsiteX3061" fmla="*/ 4535721 w 6096000"/>
              <a:gd name="connsiteY3061" fmla="*/ 154899 h 6857997"/>
              <a:gd name="connsiteX3062" fmla="*/ 4534805 w 6096000"/>
              <a:gd name="connsiteY3062" fmla="*/ 154899 h 6857997"/>
              <a:gd name="connsiteX3063" fmla="*/ 4532910 w 6096000"/>
              <a:gd name="connsiteY3063" fmla="*/ 155367 h 6857997"/>
              <a:gd name="connsiteX3064" fmla="*/ 4531036 w 6096000"/>
              <a:gd name="connsiteY3064" fmla="*/ 155857 h 6857997"/>
              <a:gd name="connsiteX3065" fmla="*/ 4529141 w 6096000"/>
              <a:gd name="connsiteY3065" fmla="*/ 156325 h 6857997"/>
              <a:gd name="connsiteX3066" fmla="*/ 4527735 w 6096000"/>
              <a:gd name="connsiteY3066" fmla="*/ 157262 h 6857997"/>
              <a:gd name="connsiteX3067" fmla="*/ 4526308 w 6096000"/>
              <a:gd name="connsiteY3067" fmla="*/ 158668 h 6857997"/>
              <a:gd name="connsiteX3068" fmla="*/ 4525393 w 6096000"/>
              <a:gd name="connsiteY3068" fmla="*/ 160073 h 6857997"/>
              <a:gd name="connsiteX3069" fmla="*/ 4524434 w 6096000"/>
              <a:gd name="connsiteY3069" fmla="*/ 161969 h 6857997"/>
              <a:gd name="connsiteX3070" fmla="*/ 4523966 w 6096000"/>
              <a:gd name="connsiteY3070" fmla="*/ 163374 h 6857997"/>
              <a:gd name="connsiteX3071" fmla="*/ 4520665 w 6096000"/>
              <a:gd name="connsiteY3071" fmla="*/ 163374 h 6857997"/>
              <a:gd name="connsiteX3072" fmla="*/ 4517364 w 6096000"/>
              <a:gd name="connsiteY3072" fmla="*/ 162906 h 6857997"/>
              <a:gd name="connsiteX3073" fmla="*/ 4514084 w 6096000"/>
              <a:gd name="connsiteY3073" fmla="*/ 162437 h 6857997"/>
              <a:gd name="connsiteX3074" fmla="*/ 4510783 w 6096000"/>
              <a:gd name="connsiteY3074" fmla="*/ 162437 h 6857997"/>
              <a:gd name="connsiteX3075" fmla="*/ 4507482 w 6096000"/>
              <a:gd name="connsiteY3075" fmla="*/ 161969 h 6857997"/>
              <a:gd name="connsiteX3076" fmla="*/ 4503713 w 6096000"/>
              <a:gd name="connsiteY3076" fmla="*/ 161500 h 6857997"/>
              <a:gd name="connsiteX3077" fmla="*/ 4500433 w 6096000"/>
              <a:gd name="connsiteY3077" fmla="*/ 161500 h 6857997"/>
              <a:gd name="connsiteX3078" fmla="*/ 4497132 w 6096000"/>
              <a:gd name="connsiteY3078" fmla="*/ 161010 h 6857997"/>
              <a:gd name="connsiteX3079" fmla="*/ 4505140 w 6096000"/>
              <a:gd name="connsiteY3079" fmla="*/ 158668 h 6857997"/>
              <a:gd name="connsiteX3080" fmla="*/ 4513594 w 6096000"/>
              <a:gd name="connsiteY3080" fmla="*/ 156325 h 6857997"/>
              <a:gd name="connsiteX3081" fmla="*/ 4521623 w 6096000"/>
              <a:gd name="connsiteY3081" fmla="*/ 153962 h 6857997"/>
              <a:gd name="connsiteX3082" fmla="*/ 4529609 w 6096000"/>
              <a:gd name="connsiteY3082" fmla="*/ 151129 h 6857997"/>
              <a:gd name="connsiteX3083" fmla="*/ 4537617 w 6096000"/>
              <a:gd name="connsiteY3083" fmla="*/ 148787 h 6857997"/>
              <a:gd name="connsiteX3084" fmla="*/ 4545603 w 6096000"/>
              <a:gd name="connsiteY3084" fmla="*/ 146444 h 6857997"/>
              <a:gd name="connsiteX3085" fmla="*/ 4554100 w 6096000"/>
              <a:gd name="connsiteY3085" fmla="*/ 144080 h 6857997"/>
              <a:gd name="connsiteX3086" fmla="*/ 4562086 w 6096000"/>
              <a:gd name="connsiteY3086" fmla="*/ 141716 h 6857997"/>
              <a:gd name="connsiteX3087" fmla="*/ 4582339 w 6096000"/>
              <a:gd name="connsiteY3087" fmla="*/ 140779 h 6857997"/>
              <a:gd name="connsiteX3088" fmla="*/ 4591751 w 6096000"/>
              <a:gd name="connsiteY3088" fmla="*/ 142185 h 6857997"/>
              <a:gd name="connsiteX3089" fmla="*/ 4601143 w 6096000"/>
              <a:gd name="connsiteY3089" fmla="*/ 143143 h 6857997"/>
              <a:gd name="connsiteX3090" fmla="*/ 4610556 w 6096000"/>
              <a:gd name="connsiteY3090" fmla="*/ 144549 h 6857997"/>
              <a:gd name="connsiteX3091" fmla="*/ 4619969 w 6096000"/>
              <a:gd name="connsiteY3091" fmla="*/ 145486 h 6857997"/>
              <a:gd name="connsiteX3092" fmla="*/ 4629382 w 6096000"/>
              <a:gd name="connsiteY3092" fmla="*/ 146913 h 6857997"/>
              <a:gd name="connsiteX3093" fmla="*/ 4638795 w 6096000"/>
              <a:gd name="connsiteY3093" fmla="*/ 147828 h 6857997"/>
              <a:gd name="connsiteX3094" fmla="*/ 4647739 w 6096000"/>
              <a:gd name="connsiteY3094" fmla="*/ 149255 h 6857997"/>
              <a:gd name="connsiteX3095" fmla="*/ 4657173 w 6096000"/>
              <a:gd name="connsiteY3095" fmla="*/ 150192 h 6857997"/>
              <a:gd name="connsiteX3096" fmla="*/ 4653872 w 6096000"/>
              <a:gd name="connsiteY3096" fmla="*/ 151129 h 6857997"/>
              <a:gd name="connsiteX3097" fmla="*/ 4650103 w 6096000"/>
              <a:gd name="connsiteY3097" fmla="*/ 152088 h 6857997"/>
              <a:gd name="connsiteX3098" fmla="*/ 4646334 w 6096000"/>
              <a:gd name="connsiteY3098" fmla="*/ 153493 h 6857997"/>
              <a:gd name="connsiteX3099" fmla="*/ 4642564 w 6096000"/>
              <a:gd name="connsiteY3099" fmla="*/ 154430 h 6857997"/>
              <a:gd name="connsiteX3100" fmla="*/ 4638795 w 6096000"/>
              <a:gd name="connsiteY3100" fmla="*/ 155367 h 6857997"/>
              <a:gd name="connsiteX3101" fmla="*/ 4635494 w 6096000"/>
              <a:gd name="connsiteY3101" fmla="*/ 156325 h 6857997"/>
              <a:gd name="connsiteX3102" fmla="*/ 4631746 w 6096000"/>
              <a:gd name="connsiteY3102" fmla="*/ 157731 h 6857997"/>
              <a:gd name="connsiteX3103" fmla="*/ 4627976 w 6096000"/>
              <a:gd name="connsiteY3103" fmla="*/ 158668 h 6857997"/>
              <a:gd name="connsiteX3104" fmla="*/ 4622333 w 6096000"/>
              <a:gd name="connsiteY3104" fmla="*/ 156325 h 6857997"/>
              <a:gd name="connsiteX3105" fmla="*/ 4616668 w 6096000"/>
              <a:gd name="connsiteY3105" fmla="*/ 153962 h 6857997"/>
              <a:gd name="connsiteX3106" fmla="*/ 4611024 w 6096000"/>
              <a:gd name="connsiteY3106" fmla="*/ 152088 h 6857997"/>
              <a:gd name="connsiteX3107" fmla="*/ 4605381 w 6096000"/>
              <a:gd name="connsiteY3107" fmla="*/ 149724 h 6857997"/>
              <a:gd name="connsiteX3108" fmla="*/ 4599737 w 6096000"/>
              <a:gd name="connsiteY3108" fmla="*/ 147360 h 6857997"/>
              <a:gd name="connsiteX3109" fmla="*/ 4594094 w 6096000"/>
              <a:gd name="connsiteY3109" fmla="*/ 145486 h 6857997"/>
              <a:gd name="connsiteX3110" fmla="*/ 4587982 w 6096000"/>
              <a:gd name="connsiteY3110" fmla="*/ 143143 h 6857997"/>
              <a:gd name="connsiteX3111" fmla="*/ 4582339 w 6096000"/>
              <a:gd name="connsiteY3111" fmla="*/ 140779 h 6857997"/>
              <a:gd name="connsiteX3112" fmla="*/ 4569625 w 6096000"/>
              <a:gd name="connsiteY3112" fmla="*/ 139374 h 6857997"/>
              <a:gd name="connsiteX3113" fmla="*/ 4576226 w 6096000"/>
              <a:gd name="connsiteY3113" fmla="*/ 142185 h 6857997"/>
              <a:gd name="connsiteX3114" fmla="*/ 4582339 w 6096000"/>
              <a:gd name="connsiteY3114" fmla="*/ 144549 h 6857997"/>
              <a:gd name="connsiteX3115" fmla="*/ 4588451 w 6096000"/>
              <a:gd name="connsiteY3115" fmla="*/ 146913 h 6857997"/>
              <a:gd name="connsiteX3116" fmla="*/ 4595031 w 6096000"/>
              <a:gd name="connsiteY3116" fmla="*/ 149255 h 6857997"/>
              <a:gd name="connsiteX3117" fmla="*/ 4601143 w 6096000"/>
              <a:gd name="connsiteY3117" fmla="*/ 151598 h 6857997"/>
              <a:gd name="connsiteX3118" fmla="*/ 4607724 w 6096000"/>
              <a:gd name="connsiteY3118" fmla="*/ 154430 h 6857997"/>
              <a:gd name="connsiteX3119" fmla="*/ 4613857 w 6096000"/>
              <a:gd name="connsiteY3119" fmla="*/ 156794 h 6857997"/>
              <a:gd name="connsiteX3120" fmla="*/ 4620437 w 6096000"/>
              <a:gd name="connsiteY3120" fmla="*/ 159136 h 6857997"/>
              <a:gd name="connsiteX3121" fmla="*/ 4611024 w 6096000"/>
              <a:gd name="connsiteY3121" fmla="*/ 159626 h 6857997"/>
              <a:gd name="connsiteX3122" fmla="*/ 4601612 w 6096000"/>
              <a:gd name="connsiteY3122" fmla="*/ 160073 h 6857997"/>
              <a:gd name="connsiteX3123" fmla="*/ 4592220 w 6096000"/>
              <a:gd name="connsiteY3123" fmla="*/ 161010 h 6857997"/>
              <a:gd name="connsiteX3124" fmla="*/ 4582807 w 6096000"/>
              <a:gd name="connsiteY3124" fmla="*/ 161500 h 6857997"/>
              <a:gd name="connsiteX3125" fmla="*/ 4573394 w 6096000"/>
              <a:gd name="connsiteY3125" fmla="*/ 161969 h 6857997"/>
              <a:gd name="connsiteX3126" fmla="*/ 4563981 w 6096000"/>
              <a:gd name="connsiteY3126" fmla="*/ 162437 h 6857997"/>
              <a:gd name="connsiteX3127" fmla="*/ 4554568 w 6096000"/>
              <a:gd name="connsiteY3127" fmla="*/ 163374 h 6857997"/>
              <a:gd name="connsiteX3128" fmla="*/ 4545155 w 6096000"/>
              <a:gd name="connsiteY3128" fmla="*/ 163843 h 6857997"/>
              <a:gd name="connsiteX3129" fmla="*/ 4545155 w 6096000"/>
              <a:gd name="connsiteY3129" fmla="*/ 163374 h 6857997"/>
              <a:gd name="connsiteX3130" fmla="*/ 4545155 w 6096000"/>
              <a:gd name="connsiteY3130" fmla="*/ 162906 h 6857997"/>
              <a:gd name="connsiteX3131" fmla="*/ 4545155 w 6096000"/>
              <a:gd name="connsiteY3131" fmla="*/ 162437 h 6857997"/>
              <a:gd name="connsiteX3132" fmla="*/ 4544687 w 6096000"/>
              <a:gd name="connsiteY3132" fmla="*/ 161969 h 6857997"/>
              <a:gd name="connsiteX3133" fmla="*/ 4544218 w 6096000"/>
              <a:gd name="connsiteY3133" fmla="*/ 161500 h 6857997"/>
              <a:gd name="connsiteX3134" fmla="*/ 4544218 w 6096000"/>
              <a:gd name="connsiteY3134" fmla="*/ 161010 h 6857997"/>
              <a:gd name="connsiteX3135" fmla="*/ 4544218 w 6096000"/>
              <a:gd name="connsiteY3135" fmla="*/ 160542 h 6857997"/>
              <a:gd name="connsiteX3136" fmla="*/ 4547029 w 6096000"/>
              <a:gd name="connsiteY3136" fmla="*/ 157731 h 6857997"/>
              <a:gd name="connsiteX3137" fmla="*/ 4550330 w 6096000"/>
              <a:gd name="connsiteY3137" fmla="*/ 155367 h 6857997"/>
              <a:gd name="connsiteX3138" fmla="*/ 4553631 w 6096000"/>
              <a:gd name="connsiteY3138" fmla="*/ 152556 h 6857997"/>
              <a:gd name="connsiteX3139" fmla="*/ 4556911 w 6096000"/>
              <a:gd name="connsiteY3139" fmla="*/ 150192 h 6857997"/>
              <a:gd name="connsiteX3140" fmla="*/ 4560212 w 6096000"/>
              <a:gd name="connsiteY3140" fmla="*/ 147360 h 6857997"/>
              <a:gd name="connsiteX3141" fmla="*/ 4563513 w 6096000"/>
              <a:gd name="connsiteY3141" fmla="*/ 145017 h 6857997"/>
              <a:gd name="connsiteX3142" fmla="*/ 4566324 w 6096000"/>
              <a:gd name="connsiteY3142" fmla="*/ 142185 h 6857997"/>
              <a:gd name="connsiteX3143" fmla="*/ 4569625 w 6096000"/>
              <a:gd name="connsiteY3143" fmla="*/ 139374 h 6857997"/>
              <a:gd name="connsiteX3144" fmla="*/ 4569156 w 6096000"/>
              <a:gd name="connsiteY3144" fmla="*/ 136073 h 6857997"/>
              <a:gd name="connsiteX3145" fmla="*/ 4558785 w 6096000"/>
              <a:gd name="connsiteY3145" fmla="*/ 138905 h 6857997"/>
              <a:gd name="connsiteX3146" fmla="*/ 4548904 w 6096000"/>
              <a:gd name="connsiteY3146" fmla="*/ 142185 h 6857997"/>
              <a:gd name="connsiteX3147" fmla="*/ 4538554 w 6096000"/>
              <a:gd name="connsiteY3147" fmla="*/ 145017 h 6857997"/>
              <a:gd name="connsiteX3148" fmla="*/ 4528672 w 6096000"/>
              <a:gd name="connsiteY3148" fmla="*/ 148318 h 6857997"/>
              <a:gd name="connsiteX3149" fmla="*/ 4518322 w 6096000"/>
              <a:gd name="connsiteY3149" fmla="*/ 151129 h 6857997"/>
              <a:gd name="connsiteX3150" fmla="*/ 4508441 w 6096000"/>
              <a:gd name="connsiteY3150" fmla="*/ 154430 h 6857997"/>
              <a:gd name="connsiteX3151" fmla="*/ 4498070 w 6096000"/>
              <a:gd name="connsiteY3151" fmla="*/ 157262 h 6857997"/>
              <a:gd name="connsiteX3152" fmla="*/ 4488188 w 6096000"/>
              <a:gd name="connsiteY3152" fmla="*/ 160073 h 6857997"/>
              <a:gd name="connsiteX3153" fmla="*/ 4488188 w 6096000"/>
              <a:gd name="connsiteY3153" fmla="*/ 160542 h 6857997"/>
              <a:gd name="connsiteX3154" fmla="*/ 4487720 w 6096000"/>
              <a:gd name="connsiteY3154" fmla="*/ 160542 h 6857997"/>
              <a:gd name="connsiteX3155" fmla="*/ 4478307 w 6096000"/>
              <a:gd name="connsiteY3155" fmla="*/ 168549 h 6857997"/>
              <a:gd name="connsiteX3156" fmla="*/ 4469362 w 6096000"/>
              <a:gd name="connsiteY3156" fmla="*/ 176088 h 6857997"/>
              <a:gd name="connsiteX3157" fmla="*/ 4459949 w 6096000"/>
              <a:gd name="connsiteY3157" fmla="*/ 183605 h 6857997"/>
              <a:gd name="connsiteX3158" fmla="*/ 4450536 w 6096000"/>
              <a:gd name="connsiteY3158" fmla="*/ 191634 h 6857997"/>
              <a:gd name="connsiteX3159" fmla="*/ 4441592 w 6096000"/>
              <a:gd name="connsiteY3159" fmla="*/ 199151 h 6857997"/>
              <a:gd name="connsiteX3160" fmla="*/ 4432179 w 6096000"/>
              <a:gd name="connsiteY3160" fmla="*/ 207158 h 6857997"/>
              <a:gd name="connsiteX3161" fmla="*/ 4423235 w 6096000"/>
              <a:gd name="connsiteY3161" fmla="*/ 214697 h 6857997"/>
              <a:gd name="connsiteX3162" fmla="*/ 4413801 w 6096000"/>
              <a:gd name="connsiteY3162" fmla="*/ 222214 h 6857997"/>
              <a:gd name="connsiteX3163" fmla="*/ 4413801 w 6096000"/>
              <a:gd name="connsiteY3163" fmla="*/ 222683 h 6857997"/>
              <a:gd name="connsiteX3164" fmla="*/ 4413353 w 6096000"/>
              <a:gd name="connsiteY3164" fmla="*/ 223151 h 6857997"/>
              <a:gd name="connsiteX3165" fmla="*/ 4408647 w 6096000"/>
              <a:gd name="connsiteY3165" fmla="*/ 233522 h 6857997"/>
              <a:gd name="connsiteX3166" fmla="*/ 4403919 w 6096000"/>
              <a:gd name="connsiteY3166" fmla="*/ 244340 h 6857997"/>
              <a:gd name="connsiteX3167" fmla="*/ 4398744 w 6096000"/>
              <a:gd name="connsiteY3167" fmla="*/ 254690 h 6857997"/>
              <a:gd name="connsiteX3168" fmla="*/ 4394038 w 6096000"/>
              <a:gd name="connsiteY3168" fmla="*/ 265530 h 6857997"/>
              <a:gd name="connsiteX3169" fmla="*/ 4388863 w 6096000"/>
              <a:gd name="connsiteY3169" fmla="*/ 275879 h 6857997"/>
              <a:gd name="connsiteX3170" fmla="*/ 4384156 w 6096000"/>
              <a:gd name="connsiteY3170" fmla="*/ 286697 h 6857997"/>
              <a:gd name="connsiteX3171" fmla="*/ 4378981 w 6096000"/>
              <a:gd name="connsiteY3171" fmla="*/ 297068 h 6857997"/>
              <a:gd name="connsiteX3172" fmla="*/ 4374275 w 6096000"/>
              <a:gd name="connsiteY3172" fmla="*/ 307418 h 6857997"/>
              <a:gd name="connsiteX3173" fmla="*/ 4374275 w 6096000"/>
              <a:gd name="connsiteY3173" fmla="*/ 307887 h 6857997"/>
              <a:gd name="connsiteX3174" fmla="*/ 4374275 w 6096000"/>
              <a:gd name="connsiteY3174" fmla="*/ 308355 h 6857997"/>
              <a:gd name="connsiteX3175" fmla="*/ 4374275 w 6096000"/>
              <a:gd name="connsiteY3175" fmla="*/ 312593 h 6857997"/>
              <a:gd name="connsiteX3176" fmla="*/ 4373806 w 6096000"/>
              <a:gd name="connsiteY3176" fmla="*/ 316831 h 6857997"/>
              <a:gd name="connsiteX3177" fmla="*/ 4373806 w 6096000"/>
              <a:gd name="connsiteY3177" fmla="*/ 321537 h 6857997"/>
              <a:gd name="connsiteX3178" fmla="*/ 4373806 w 6096000"/>
              <a:gd name="connsiteY3178" fmla="*/ 325775 h 6857997"/>
              <a:gd name="connsiteX3179" fmla="*/ 4373806 w 6096000"/>
              <a:gd name="connsiteY3179" fmla="*/ 330013 h 6857997"/>
              <a:gd name="connsiteX3180" fmla="*/ 4373806 w 6096000"/>
              <a:gd name="connsiteY3180" fmla="*/ 334719 h 6857997"/>
              <a:gd name="connsiteX3181" fmla="*/ 4373806 w 6096000"/>
              <a:gd name="connsiteY3181" fmla="*/ 338957 h 6857997"/>
              <a:gd name="connsiteX3182" fmla="*/ 4373806 w 6096000"/>
              <a:gd name="connsiteY3182" fmla="*/ 343195 h 6857997"/>
              <a:gd name="connsiteX3183" fmla="*/ 4373806 w 6096000"/>
              <a:gd name="connsiteY3183" fmla="*/ 343663 h 6857997"/>
              <a:gd name="connsiteX3184" fmla="*/ 4373338 w 6096000"/>
              <a:gd name="connsiteY3184" fmla="*/ 377524 h 6857997"/>
              <a:gd name="connsiteX3185" fmla="*/ 4378513 w 6096000"/>
              <a:gd name="connsiteY3185" fmla="*/ 410958 h 6857997"/>
              <a:gd name="connsiteX3186" fmla="*/ 4387926 w 6096000"/>
              <a:gd name="connsiteY3186" fmla="*/ 442965 h 6857997"/>
              <a:gd name="connsiteX3187" fmla="*/ 4402514 w 6096000"/>
              <a:gd name="connsiteY3187" fmla="*/ 473099 h 6857997"/>
              <a:gd name="connsiteX3188" fmla="*/ 4420871 w 6096000"/>
              <a:gd name="connsiteY3188" fmla="*/ 500400 h 6857997"/>
              <a:gd name="connsiteX3189" fmla="*/ 4443466 w 6096000"/>
              <a:gd name="connsiteY3189" fmla="*/ 524868 h 6857997"/>
              <a:gd name="connsiteX3190" fmla="*/ 4469362 w 6096000"/>
              <a:gd name="connsiteY3190" fmla="*/ 545589 h 6857997"/>
              <a:gd name="connsiteX3191" fmla="*/ 4499028 w 6096000"/>
              <a:gd name="connsiteY3191" fmla="*/ 562540 h 6857997"/>
              <a:gd name="connsiteX3192" fmla="*/ 4509846 w 6096000"/>
              <a:gd name="connsiteY3192" fmla="*/ 567226 h 6857997"/>
              <a:gd name="connsiteX3193" fmla="*/ 4521133 w 6096000"/>
              <a:gd name="connsiteY3193" fmla="*/ 571463 h 6857997"/>
              <a:gd name="connsiteX3194" fmla="*/ 4532442 w 6096000"/>
              <a:gd name="connsiteY3194" fmla="*/ 575233 h 6857997"/>
              <a:gd name="connsiteX3195" fmla="*/ 4544218 w 6096000"/>
              <a:gd name="connsiteY3195" fmla="*/ 578065 h 6857997"/>
              <a:gd name="connsiteX3196" fmla="*/ 4555505 w 6096000"/>
              <a:gd name="connsiteY3196" fmla="*/ 580408 h 6857997"/>
              <a:gd name="connsiteX3197" fmla="*/ 4567282 w 6096000"/>
              <a:gd name="connsiteY3197" fmla="*/ 581834 h 6857997"/>
              <a:gd name="connsiteX3198" fmla="*/ 4579038 w 6096000"/>
              <a:gd name="connsiteY3198" fmla="*/ 582771 h 6857997"/>
              <a:gd name="connsiteX3199" fmla="*/ 4590793 w 6096000"/>
              <a:gd name="connsiteY3199" fmla="*/ 583240 h 6857997"/>
              <a:gd name="connsiteX3200" fmla="*/ 4602570 w 6096000"/>
              <a:gd name="connsiteY3200" fmla="*/ 582771 h 6857997"/>
              <a:gd name="connsiteX3201" fmla="*/ 4614325 w 6096000"/>
              <a:gd name="connsiteY3201" fmla="*/ 581834 h 6857997"/>
              <a:gd name="connsiteX3202" fmla="*/ 4626081 w 6096000"/>
              <a:gd name="connsiteY3202" fmla="*/ 580408 h 6857997"/>
              <a:gd name="connsiteX3203" fmla="*/ 4637858 w 6096000"/>
              <a:gd name="connsiteY3203" fmla="*/ 578065 h 6857997"/>
              <a:gd name="connsiteX3204" fmla="*/ 4649145 w 6096000"/>
              <a:gd name="connsiteY3204" fmla="*/ 575233 h 6857997"/>
              <a:gd name="connsiteX3205" fmla="*/ 4660453 w 6096000"/>
              <a:gd name="connsiteY3205" fmla="*/ 571463 h 6857997"/>
              <a:gd name="connsiteX3206" fmla="*/ 4671740 w 6096000"/>
              <a:gd name="connsiteY3206" fmla="*/ 567694 h 6857997"/>
              <a:gd name="connsiteX3207" fmla="*/ 4682580 w 6096000"/>
              <a:gd name="connsiteY3207" fmla="*/ 563009 h 6857997"/>
              <a:gd name="connsiteX3208" fmla="*/ 4683048 w 6096000"/>
              <a:gd name="connsiteY3208" fmla="*/ 562540 h 6857997"/>
              <a:gd name="connsiteX3209" fmla="*/ 4683517 w 6096000"/>
              <a:gd name="connsiteY3209" fmla="*/ 562540 h 6857997"/>
              <a:gd name="connsiteX3210" fmla="*/ 4683985 w 6096000"/>
              <a:gd name="connsiteY3210" fmla="*/ 562051 h 6857997"/>
              <a:gd name="connsiteX3211" fmla="*/ 4684454 w 6096000"/>
              <a:gd name="connsiteY3211" fmla="*/ 562051 h 6857997"/>
              <a:gd name="connsiteX3212" fmla="*/ 4684922 w 6096000"/>
              <a:gd name="connsiteY3212" fmla="*/ 561582 h 6857997"/>
              <a:gd name="connsiteX3213" fmla="*/ 4685412 w 6096000"/>
              <a:gd name="connsiteY3213" fmla="*/ 561582 h 6857997"/>
              <a:gd name="connsiteX3214" fmla="*/ 4685881 w 6096000"/>
              <a:gd name="connsiteY3214" fmla="*/ 561114 h 6857997"/>
              <a:gd name="connsiteX3215" fmla="*/ 4686818 w 6096000"/>
              <a:gd name="connsiteY3215" fmla="*/ 560645 h 6857997"/>
              <a:gd name="connsiteX3216" fmla="*/ 4687755 w 6096000"/>
              <a:gd name="connsiteY3216" fmla="*/ 560177 h 6857997"/>
              <a:gd name="connsiteX3217" fmla="*/ 4688692 w 6096000"/>
              <a:gd name="connsiteY3217" fmla="*/ 559708 h 6857997"/>
              <a:gd name="connsiteX3218" fmla="*/ 4689629 w 6096000"/>
              <a:gd name="connsiteY3218" fmla="*/ 559240 h 6857997"/>
              <a:gd name="connsiteX3219" fmla="*/ 4690566 w 6096000"/>
              <a:gd name="connsiteY3219" fmla="*/ 559240 h 6857997"/>
              <a:gd name="connsiteX3220" fmla="*/ 4691056 w 6096000"/>
              <a:gd name="connsiteY3220" fmla="*/ 558771 h 6857997"/>
              <a:gd name="connsiteX3221" fmla="*/ 4691993 w 6096000"/>
              <a:gd name="connsiteY3221" fmla="*/ 558281 h 6857997"/>
              <a:gd name="connsiteX3222" fmla="*/ 4692930 w 6096000"/>
              <a:gd name="connsiteY3222" fmla="*/ 557813 h 6857997"/>
              <a:gd name="connsiteX3223" fmla="*/ 4693398 w 6096000"/>
              <a:gd name="connsiteY3223" fmla="*/ 557344 h 6857997"/>
              <a:gd name="connsiteX3224" fmla="*/ 4694335 w 6096000"/>
              <a:gd name="connsiteY3224" fmla="*/ 556876 h 6857997"/>
              <a:gd name="connsiteX3225" fmla="*/ 4694825 w 6096000"/>
              <a:gd name="connsiteY3225" fmla="*/ 556407 h 6857997"/>
              <a:gd name="connsiteX3226" fmla="*/ 4695762 w 6096000"/>
              <a:gd name="connsiteY3226" fmla="*/ 556407 h 6857997"/>
              <a:gd name="connsiteX3227" fmla="*/ 4696230 w 6096000"/>
              <a:gd name="connsiteY3227" fmla="*/ 555939 h 6857997"/>
              <a:gd name="connsiteX3228" fmla="*/ 4697168 w 6096000"/>
              <a:gd name="connsiteY3228" fmla="*/ 555470 h 6857997"/>
              <a:gd name="connsiteX3229" fmla="*/ 4697636 w 6096000"/>
              <a:gd name="connsiteY3229" fmla="*/ 555002 h 6857997"/>
              <a:gd name="connsiteX3230" fmla="*/ 4698105 w 6096000"/>
              <a:gd name="connsiteY3230" fmla="*/ 555002 h 6857997"/>
              <a:gd name="connsiteX3231" fmla="*/ 4698594 w 6096000"/>
              <a:gd name="connsiteY3231" fmla="*/ 554512 h 6857997"/>
              <a:gd name="connsiteX3232" fmla="*/ 4699063 w 6096000"/>
              <a:gd name="connsiteY3232" fmla="*/ 554043 h 6857997"/>
              <a:gd name="connsiteX3233" fmla="*/ 4699510 w 6096000"/>
              <a:gd name="connsiteY3233" fmla="*/ 554043 h 6857997"/>
              <a:gd name="connsiteX3234" fmla="*/ 4699979 w 6096000"/>
              <a:gd name="connsiteY3234" fmla="*/ 553596 h 6857997"/>
              <a:gd name="connsiteX3235" fmla="*/ 4700468 w 6096000"/>
              <a:gd name="connsiteY3235" fmla="*/ 553596 h 6857997"/>
              <a:gd name="connsiteX3236" fmla="*/ 4700937 w 6096000"/>
              <a:gd name="connsiteY3236" fmla="*/ 553128 h 6857997"/>
              <a:gd name="connsiteX3237" fmla="*/ 4701405 w 6096000"/>
              <a:gd name="connsiteY3237" fmla="*/ 553128 h 6857997"/>
              <a:gd name="connsiteX3238" fmla="*/ 4702342 w 6096000"/>
              <a:gd name="connsiteY3238" fmla="*/ 552169 h 6857997"/>
              <a:gd name="connsiteX3239" fmla="*/ 4703280 w 6096000"/>
              <a:gd name="connsiteY3239" fmla="*/ 551701 h 6857997"/>
              <a:gd name="connsiteX3240" fmla="*/ 4704238 w 6096000"/>
              <a:gd name="connsiteY3240" fmla="*/ 551232 h 6857997"/>
              <a:gd name="connsiteX3241" fmla="*/ 4705175 w 6096000"/>
              <a:gd name="connsiteY3241" fmla="*/ 550295 h 6857997"/>
              <a:gd name="connsiteX3242" fmla="*/ 4706580 w 6096000"/>
              <a:gd name="connsiteY3242" fmla="*/ 549827 h 6857997"/>
              <a:gd name="connsiteX3243" fmla="*/ 4707517 w 6096000"/>
              <a:gd name="connsiteY3243" fmla="*/ 549358 h 6857997"/>
              <a:gd name="connsiteX3244" fmla="*/ 4708476 w 6096000"/>
              <a:gd name="connsiteY3244" fmla="*/ 548400 h 6857997"/>
              <a:gd name="connsiteX3245" fmla="*/ 4709392 w 6096000"/>
              <a:gd name="connsiteY3245" fmla="*/ 547932 h 6857997"/>
              <a:gd name="connsiteX3246" fmla="*/ 4709881 w 6096000"/>
              <a:gd name="connsiteY3246" fmla="*/ 547932 h 6857997"/>
              <a:gd name="connsiteX3247" fmla="*/ 4709881 w 6096000"/>
              <a:gd name="connsiteY3247" fmla="*/ 547463 h 6857997"/>
              <a:gd name="connsiteX3248" fmla="*/ 4710350 w 6096000"/>
              <a:gd name="connsiteY3248" fmla="*/ 547463 h 6857997"/>
              <a:gd name="connsiteX3249" fmla="*/ 4714588 w 6096000"/>
              <a:gd name="connsiteY3249" fmla="*/ 544162 h 6857997"/>
              <a:gd name="connsiteX3250" fmla="*/ 4719294 w 6096000"/>
              <a:gd name="connsiteY3250" fmla="*/ 541330 h 6857997"/>
              <a:gd name="connsiteX3251" fmla="*/ 4723532 w 6096000"/>
              <a:gd name="connsiteY3251" fmla="*/ 538050 h 6857997"/>
              <a:gd name="connsiteX3252" fmla="*/ 4727770 w 6096000"/>
              <a:gd name="connsiteY3252" fmla="*/ 534750 h 6857997"/>
              <a:gd name="connsiteX3253" fmla="*/ 4731987 w 6096000"/>
              <a:gd name="connsiteY3253" fmla="*/ 531449 h 6857997"/>
              <a:gd name="connsiteX3254" fmla="*/ 4735756 w 6096000"/>
              <a:gd name="connsiteY3254" fmla="*/ 527701 h 6857997"/>
              <a:gd name="connsiteX3255" fmla="*/ 4740015 w 6096000"/>
              <a:gd name="connsiteY3255" fmla="*/ 523931 h 6857997"/>
              <a:gd name="connsiteX3256" fmla="*/ 4743785 w 6096000"/>
              <a:gd name="connsiteY3256" fmla="*/ 520162 h 6857997"/>
              <a:gd name="connsiteX3257" fmla="*/ 4746127 w 6096000"/>
              <a:gd name="connsiteY3257" fmla="*/ 518735 h 6857997"/>
              <a:gd name="connsiteX3258" fmla="*/ 4748470 w 6096000"/>
              <a:gd name="connsiteY3258" fmla="*/ 517351 h 6857997"/>
              <a:gd name="connsiteX3259" fmla="*/ 4750834 w 6096000"/>
              <a:gd name="connsiteY3259" fmla="*/ 515924 h 6857997"/>
              <a:gd name="connsiteX3260" fmla="*/ 4753198 w 6096000"/>
              <a:gd name="connsiteY3260" fmla="*/ 514987 h 6857997"/>
              <a:gd name="connsiteX3261" fmla="*/ 4755540 w 6096000"/>
              <a:gd name="connsiteY3261" fmla="*/ 513582 h 6857997"/>
              <a:gd name="connsiteX3262" fmla="*/ 4757883 w 6096000"/>
              <a:gd name="connsiteY3262" fmla="*/ 512155 h 6857997"/>
              <a:gd name="connsiteX3263" fmla="*/ 4760247 w 6096000"/>
              <a:gd name="connsiteY3263" fmla="*/ 510749 h 6857997"/>
              <a:gd name="connsiteX3264" fmla="*/ 4762611 w 6096000"/>
              <a:gd name="connsiteY3264" fmla="*/ 509323 h 6857997"/>
              <a:gd name="connsiteX3265" fmla="*/ 4763079 w 6096000"/>
              <a:gd name="connsiteY3265" fmla="*/ 509323 h 6857997"/>
              <a:gd name="connsiteX3266" fmla="*/ 4763079 w 6096000"/>
              <a:gd name="connsiteY3266" fmla="*/ 508854 h 6857997"/>
              <a:gd name="connsiteX3267" fmla="*/ 4763548 w 6096000"/>
              <a:gd name="connsiteY3267" fmla="*/ 508854 h 6857997"/>
              <a:gd name="connsiteX3268" fmla="*/ 4768723 w 6096000"/>
              <a:gd name="connsiteY3268" fmla="*/ 498526 h 6857997"/>
              <a:gd name="connsiteX3269" fmla="*/ 4774366 w 6096000"/>
              <a:gd name="connsiteY3269" fmla="*/ 488155 h 6857997"/>
              <a:gd name="connsiteX3270" fmla="*/ 4780010 w 6096000"/>
              <a:gd name="connsiteY3270" fmla="*/ 477315 h 6857997"/>
              <a:gd name="connsiteX3271" fmla="*/ 4785206 w 6096000"/>
              <a:gd name="connsiteY3271" fmla="*/ 466965 h 6857997"/>
              <a:gd name="connsiteX3272" fmla="*/ 4790849 w 6096000"/>
              <a:gd name="connsiteY3272" fmla="*/ 456616 h 6857997"/>
              <a:gd name="connsiteX3273" fmla="*/ 4796024 w 6096000"/>
              <a:gd name="connsiteY3273" fmla="*/ 446266 h 6857997"/>
              <a:gd name="connsiteX3274" fmla="*/ 4801668 w 6096000"/>
              <a:gd name="connsiteY3274" fmla="*/ 435895 h 6857997"/>
              <a:gd name="connsiteX3275" fmla="*/ 4807311 w 6096000"/>
              <a:gd name="connsiteY3275" fmla="*/ 425545 h 6857997"/>
              <a:gd name="connsiteX3276" fmla="*/ 4807311 w 6096000"/>
              <a:gd name="connsiteY3276" fmla="*/ 425077 h 6857997"/>
              <a:gd name="connsiteX3277" fmla="*/ 4808270 w 6096000"/>
              <a:gd name="connsiteY3277" fmla="*/ 414727 h 6857997"/>
              <a:gd name="connsiteX3278" fmla="*/ 4809185 w 6096000"/>
              <a:gd name="connsiteY3278" fmla="*/ 404377 h 6857997"/>
              <a:gd name="connsiteX3279" fmla="*/ 4810144 w 6096000"/>
              <a:gd name="connsiteY3279" fmla="*/ 394006 h 6857997"/>
              <a:gd name="connsiteX3280" fmla="*/ 4811081 w 6096000"/>
              <a:gd name="connsiteY3280" fmla="*/ 383657 h 6857997"/>
              <a:gd name="connsiteX3281" fmla="*/ 4812018 w 6096000"/>
              <a:gd name="connsiteY3281" fmla="*/ 373286 h 6857997"/>
              <a:gd name="connsiteX3282" fmla="*/ 4812955 w 6096000"/>
              <a:gd name="connsiteY3282" fmla="*/ 362957 h 6857997"/>
              <a:gd name="connsiteX3283" fmla="*/ 4813913 w 6096000"/>
              <a:gd name="connsiteY3283" fmla="*/ 352608 h 6857997"/>
              <a:gd name="connsiteX3284" fmla="*/ 4814850 w 6096000"/>
              <a:gd name="connsiteY3284" fmla="*/ 342258 h 6857997"/>
              <a:gd name="connsiteX3285" fmla="*/ 4815319 w 6096000"/>
              <a:gd name="connsiteY3285" fmla="*/ 342258 h 6857997"/>
              <a:gd name="connsiteX3286" fmla="*/ 4815319 w 6096000"/>
              <a:gd name="connsiteY3286" fmla="*/ 341768 h 6857997"/>
              <a:gd name="connsiteX3287" fmla="*/ 4814850 w 6096000"/>
              <a:gd name="connsiteY3287" fmla="*/ 341768 h 6857997"/>
              <a:gd name="connsiteX3288" fmla="*/ 4812955 w 6096000"/>
              <a:gd name="connsiteY3288" fmla="*/ 332845 h 6857997"/>
              <a:gd name="connsiteX3289" fmla="*/ 4810612 w 6096000"/>
              <a:gd name="connsiteY3289" fmla="*/ 323901 h 6857997"/>
              <a:gd name="connsiteX3290" fmla="*/ 4808270 w 6096000"/>
              <a:gd name="connsiteY3290" fmla="*/ 314957 h 6857997"/>
              <a:gd name="connsiteX3291" fmla="*/ 4805906 w 6096000"/>
              <a:gd name="connsiteY3291" fmla="*/ 305991 h 6857997"/>
              <a:gd name="connsiteX3292" fmla="*/ 4803542 w 6096000"/>
              <a:gd name="connsiteY3292" fmla="*/ 297068 h 6857997"/>
              <a:gd name="connsiteX3293" fmla="*/ 4801199 w 6096000"/>
              <a:gd name="connsiteY3293" fmla="*/ 288124 h 6857997"/>
              <a:gd name="connsiteX3294" fmla="*/ 4798835 w 6096000"/>
              <a:gd name="connsiteY3294" fmla="*/ 279180 h 6857997"/>
              <a:gd name="connsiteX3295" fmla="*/ 4796493 w 6096000"/>
              <a:gd name="connsiteY3295" fmla="*/ 270236 h 6857997"/>
              <a:gd name="connsiteX3296" fmla="*/ 4796493 w 6096000"/>
              <a:gd name="connsiteY3296" fmla="*/ 269767 h 6857997"/>
              <a:gd name="connsiteX3297" fmla="*/ 4790360 w 6096000"/>
              <a:gd name="connsiteY3297" fmla="*/ 261292 h 6857997"/>
              <a:gd name="connsiteX3298" fmla="*/ 4784716 w 6096000"/>
              <a:gd name="connsiteY3298" fmla="*/ 252816 h 6857997"/>
              <a:gd name="connsiteX3299" fmla="*/ 4778604 w 6096000"/>
              <a:gd name="connsiteY3299" fmla="*/ 243872 h 6857997"/>
              <a:gd name="connsiteX3300" fmla="*/ 4772961 w 6096000"/>
              <a:gd name="connsiteY3300" fmla="*/ 235396 h 6857997"/>
              <a:gd name="connsiteX3301" fmla="*/ 4766827 w 6096000"/>
              <a:gd name="connsiteY3301" fmla="*/ 226452 h 6857997"/>
              <a:gd name="connsiteX3302" fmla="*/ 4761184 w 6096000"/>
              <a:gd name="connsiteY3302" fmla="*/ 217976 h 6857997"/>
              <a:gd name="connsiteX3303" fmla="*/ 4755072 w 6096000"/>
              <a:gd name="connsiteY3303" fmla="*/ 209501 h 6857997"/>
              <a:gd name="connsiteX3304" fmla="*/ 4749428 w 6096000"/>
              <a:gd name="connsiteY3304" fmla="*/ 200556 h 6857997"/>
              <a:gd name="connsiteX3305" fmla="*/ 4748938 w 6096000"/>
              <a:gd name="connsiteY3305" fmla="*/ 200556 h 6857997"/>
              <a:gd name="connsiteX3306" fmla="*/ 4748938 w 6096000"/>
              <a:gd name="connsiteY3306" fmla="*/ 200088 h 6857997"/>
              <a:gd name="connsiteX3307" fmla="*/ 4738589 w 6096000"/>
              <a:gd name="connsiteY3307" fmla="*/ 193976 h 6857997"/>
              <a:gd name="connsiteX3308" fmla="*/ 4728239 w 6096000"/>
              <a:gd name="connsiteY3308" fmla="*/ 187374 h 6857997"/>
              <a:gd name="connsiteX3309" fmla="*/ 4717889 w 6096000"/>
              <a:gd name="connsiteY3309" fmla="*/ 180794 h 6857997"/>
              <a:gd name="connsiteX3310" fmla="*/ 4707517 w 6096000"/>
              <a:gd name="connsiteY3310" fmla="*/ 174192 h 6857997"/>
              <a:gd name="connsiteX3311" fmla="*/ 4697168 w 6096000"/>
              <a:gd name="connsiteY3311" fmla="*/ 167612 h 6857997"/>
              <a:gd name="connsiteX3312" fmla="*/ 4687286 w 6096000"/>
              <a:gd name="connsiteY3312" fmla="*/ 161010 h 6857997"/>
              <a:gd name="connsiteX3313" fmla="*/ 4676936 w 6096000"/>
              <a:gd name="connsiteY3313" fmla="*/ 154899 h 6857997"/>
              <a:gd name="connsiteX3314" fmla="*/ 4666565 w 6096000"/>
              <a:gd name="connsiteY3314" fmla="*/ 148318 h 6857997"/>
              <a:gd name="connsiteX3315" fmla="*/ 4666096 w 6096000"/>
              <a:gd name="connsiteY3315" fmla="*/ 148318 h 6857997"/>
              <a:gd name="connsiteX3316" fmla="*/ 4666096 w 6096000"/>
              <a:gd name="connsiteY3316" fmla="*/ 147828 h 6857997"/>
              <a:gd name="connsiteX3317" fmla="*/ 4665628 w 6096000"/>
              <a:gd name="connsiteY3317" fmla="*/ 147828 h 6857997"/>
              <a:gd name="connsiteX3318" fmla="*/ 4653872 w 6096000"/>
              <a:gd name="connsiteY3318" fmla="*/ 146444 h 6857997"/>
              <a:gd name="connsiteX3319" fmla="*/ 4641627 w 6096000"/>
              <a:gd name="connsiteY3319" fmla="*/ 145017 h 6857997"/>
              <a:gd name="connsiteX3320" fmla="*/ 4629850 w 6096000"/>
              <a:gd name="connsiteY3320" fmla="*/ 143612 h 6857997"/>
              <a:gd name="connsiteX3321" fmla="*/ 4617626 w 6096000"/>
              <a:gd name="connsiteY3321" fmla="*/ 142185 h 6857997"/>
              <a:gd name="connsiteX3322" fmla="*/ 4605849 w 6096000"/>
              <a:gd name="connsiteY3322" fmla="*/ 140311 h 6857997"/>
              <a:gd name="connsiteX3323" fmla="*/ 4593625 w 6096000"/>
              <a:gd name="connsiteY3323" fmla="*/ 138905 h 6857997"/>
              <a:gd name="connsiteX3324" fmla="*/ 4581870 w 6096000"/>
              <a:gd name="connsiteY3324" fmla="*/ 137479 h 6857997"/>
              <a:gd name="connsiteX3325" fmla="*/ 4569625 w 6096000"/>
              <a:gd name="connsiteY3325" fmla="*/ 136073 h 6857997"/>
              <a:gd name="connsiteX3326" fmla="*/ 4569156 w 6096000"/>
              <a:gd name="connsiteY3326" fmla="*/ 136073 h 6857997"/>
              <a:gd name="connsiteX3327" fmla="*/ 0 w 6096000"/>
              <a:gd name="connsiteY3327" fmla="*/ 0 h 6857997"/>
              <a:gd name="connsiteX3328" fmla="*/ 6096000 w 6096000"/>
              <a:gd name="connsiteY3328" fmla="*/ 0 h 6857997"/>
              <a:gd name="connsiteX3329" fmla="*/ 6096000 w 6096000"/>
              <a:gd name="connsiteY3329" fmla="*/ 6857997 h 6857997"/>
              <a:gd name="connsiteX3330" fmla="*/ 0 w 6096000"/>
              <a:gd name="connsiteY3330" fmla="*/ 6857997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Lst>
            <a:rect l="l" t="t" r="r" b="b"/>
            <a:pathLst>
              <a:path w="6096000" h="6857997">
                <a:moveTo>
                  <a:pt x="4704238" y="485344"/>
                </a:moveTo>
                <a:cubicBezTo>
                  <a:pt x="4704238" y="491924"/>
                  <a:pt x="4704238" y="491924"/>
                  <a:pt x="4704238" y="491924"/>
                </a:cubicBezTo>
                <a:cubicBezTo>
                  <a:pt x="4704706" y="498036"/>
                  <a:pt x="4704706" y="498036"/>
                  <a:pt x="4704706" y="498036"/>
                </a:cubicBezTo>
                <a:cubicBezTo>
                  <a:pt x="4705175" y="504637"/>
                  <a:pt x="4705175" y="504637"/>
                  <a:pt x="4705175" y="504637"/>
                </a:cubicBezTo>
                <a:cubicBezTo>
                  <a:pt x="4705643" y="510749"/>
                  <a:pt x="4705643" y="510749"/>
                  <a:pt x="4705643" y="510749"/>
                </a:cubicBezTo>
                <a:cubicBezTo>
                  <a:pt x="4706112" y="517351"/>
                  <a:pt x="4706112" y="517351"/>
                  <a:pt x="4706112" y="517351"/>
                </a:cubicBezTo>
                <a:cubicBezTo>
                  <a:pt x="4706580" y="523931"/>
                  <a:pt x="4706580" y="523931"/>
                  <a:pt x="4706580" y="523931"/>
                </a:cubicBezTo>
                <a:cubicBezTo>
                  <a:pt x="4707049" y="530043"/>
                  <a:pt x="4707049" y="530043"/>
                  <a:pt x="4707049" y="530043"/>
                </a:cubicBezTo>
                <a:cubicBezTo>
                  <a:pt x="4707517" y="536645"/>
                  <a:pt x="4707517" y="536645"/>
                  <a:pt x="4707517" y="536645"/>
                </a:cubicBezTo>
                <a:lnTo>
                  <a:pt x="4699510" y="537113"/>
                </a:lnTo>
                <a:cubicBezTo>
                  <a:pt x="4691993" y="538050"/>
                  <a:pt x="4691993" y="538050"/>
                  <a:pt x="4691993" y="538050"/>
                </a:cubicBezTo>
                <a:cubicBezTo>
                  <a:pt x="4683985" y="538519"/>
                  <a:pt x="4683985" y="538519"/>
                  <a:pt x="4683985" y="538519"/>
                </a:cubicBezTo>
                <a:cubicBezTo>
                  <a:pt x="4675999" y="539456"/>
                  <a:pt x="4675999" y="539456"/>
                  <a:pt x="4675999" y="539456"/>
                </a:cubicBezTo>
                <a:cubicBezTo>
                  <a:pt x="4668460" y="539946"/>
                  <a:pt x="4668460" y="539946"/>
                  <a:pt x="4668460" y="539946"/>
                </a:cubicBezTo>
                <a:cubicBezTo>
                  <a:pt x="4660453" y="540883"/>
                  <a:pt x="4660453" y="540883"/>
                  <a:pt x="4660453" y="540883"/>
                </a:cubicBezTo>
                <a:cubicBezTo>
                  <a:pt x="4652446" y="541330"/>
                  <a:pt x="4652446" y="541330"/>
                  <a:pt x="4652446" y="541330"/>
                </a:cubicBezTo>
                <a:cubicBezTo>
                  <a:pt x="4644907" y="542288"/>
                  <a:pt x="4644907" y="542288"/>
                  <a:pt x="4644907" y="542288"/>
                </a:cubicBezTo>
                <a:cubicBezTo>
                  <a:pt x="4652446" y="535218"/>
                  <a:pt x="4652446" y="535218"/>
                  <a:pt x="4652446" y="535218"/>
                </a:cubicBezTo>
                <a:cubicBezTo>
                  <a:pt x="4659516" y="527701"/>
                  <a:pt x="4659516" y="527701"/>
                  <a:pt x="4659516" y="527701"/>
                </a:cubicBezTo>
                <a:cubicBezTo>
                  <a:pt x="4667055" y="520631"/>
                  <a:pt x="4667055" y="520631"/>
                  <a:pt x="4667055" y="520631"/>
                </a:cubicBezTo>
                <a:cubicBezTo>
                  <a:pt x="4674572" y="513582"/>
                  <a:pt x="4674572" y="513582"/>
                  <a:pt x="4674572" y="513582"/>
                </a:cubicBezTo>
                <a:cubicBezTo>
                  <a:pt x="4681643" y="506511"/>
                  <a:pt x="4681643" y="506511"/>
                  <a:pt x="4681643" y="506511"/>
                </a:cubicBezTo>
                <a:cubicBezTo>
                  <a:pt x="4689181" y="499441"/>
                  <a:pt x="4689181" y="499441"/>
                  <a:pt x="4689181" y="499441"/>
                </a:cubicBezTo>
                <a:cubicBezTo>
                  <a:pt x="4696699" y="492392"/>
                  <a:pt x="4696699" y="492392"/>
                  <a:pt x="4696699" y="492392"/>
                </a:cubicBezTo>
                <a:cubicBezTo>
                  <a:pt x="4704238" y="485344"/>
                  <a:pt x="4704238" y="485344"/>
                  <a:pt x="4704238" y="485344"/>
                </a:cubicBezTo>
                <a:close/>
                <a:moveTo>
                  <a:pt x="4620906" y="477315"/>
                </a:moveTo>
                <a:cubicBezTo>
                  <a:pt x="4623270" y="485344"/>
                  <a:pt x="4623270" y="485344"/>
                  <a:pt x="4623270" y="485344"/>
                </a:cubicBezTo>
                <a:cubicBezTo>
                  <a:pt x="4625144" y="493329"/>
                  <a:pt x="4625144" y="493329"/>
                  <a:pt x="4625144" y="493329"/>
                </a:cubicBezTo>
                <a:cubicBezTo>
                  <a:pt x="4627508" y="501805"/>
                  <a:pt x="4627508" y="501805"/>
                  <a:pt x="4627508" y="501805"/>
                </a:cubicBezTo>
                <a:cubicBezTo>
                  <a:pt x="4629382" y="509812"/>
                  <a:pt x="4629382" y="509812"/>
                  <a:pt x="4629382" y="509812"/>
                </a:cubicBezTo>
                <a:cubicBezTo>
                  <a:pt x="4631746" y="517820"/>
                  <a:pt x="4631746" y="517820"/>
                  <a:pt x="4631746" y="517820"/>
                </a:cubicBezTo>
                <a:cubicBezTo>
                  <a:pt x="4633620" y="525805"/>
                  <a:pt x="4633620" y="525805"/>
                  <a:pt x="4633620" y="525805"/>
                </a:cubicBezTo>
                <a:cubicBezTo>
                  <a:pt x="4635962" y="533813"/>
                  <a:pt x="4635962" y="533813"/>
                  <a:pt x="4635962" y="533813"/>
                </a:cubicBezTo>
                <a:cubicBezTo>
                  <a:pt x="4637858" y="541820"/>
                  <a:pt x="4637858" y="541820"/>
                  <a:pt x="4637858" y="541820"/>
                </a:cubicBezTo>
                <a:lnTo>
                  <a:pt x="4627976" y="539946"/>
                </a:lnTo>
                <a:cubicBezTo>
                  <a:pt x="4617626" y="537582"/>
                  <a:pt x="4617626" y="537582"/>
                  <a:pt x="4617626" y="537582"/>
                </a:cubicBezTo>
                <a:cubicBezTo>
                  <a:pt x="4607724" y="535218"/>
                  <a:pt x="4607724" y="535218"/>
                  <a:pt x="4607724" y="535218"/>
                </a:cubicBezTo>
                <a:cubicBezTo>
                  <a:pt x="4597374" y="532876"/>
                  <a:pt x="4597374" y="532876"/>
                  <a:pt x="4597374" y="532876"/>
                </a:cubicBezTo>
                <a:cubicBezTo>
                  <a:pt x="4587513" y="531002"/>
                  <a:pt x="4587513" y="531002"/>
                  <a:pt x="4587513" y="531002"/>
                </a:cubicBezTo>
                <a:cubicBezTo>
                  <a:pt x="4577164" y="528638"/>
                  <a:pt x="4577164" y="528638"/>
                  <a:pt x="4577164" y="528638"/>
                </a:cubicBezTo>
                <a:cubicBezTo>
                  <a:pt x="4567282" y="526274"/>
                  <a:pt x="4567282" y="526274"/>
                  <a:pt x="4567282" y="526274"/>
                </a:cubicBezTo>
                <a:cubicBezTo>
                  <a:pt x="4556911" y="523931"/>
                  <a:pt x="4556911" y="523931"/>
                  <a:pt x="4556911" y="523931"/>
                </a:cubicBezTo>
                <a:cubicBezTo>
                  <a:pt x="4564918" y="518288"/>
                  <a:pt x="4564918" y="518288"/>
                  <a:pt x="4564918" y="518288"/>
                </a:cubicBezTo>
                <a:cubicBezTo>
                  <a:pt x="4572926" y="512623"/>
                  <a:pt x="4572926" y="512623"/>
                  <a:pt x="4572926" y="512623"/>
                </a:cubicBezTo>
                <a:cubicBezTo>
                  <a:pt x="4580912" y="506511"/>
                  <a:pt x="4580912" y="506511"/>
                  <a:pt x="4580912" y="506511"/>
                </a:cubicBezTo>
                <a:cubicBezTo>
                  <a:pt x="4588919" y="500868"/>
                  <a:pt x="4588919" y="500868"/>
                  <a:pt x="4588919" y="500868"/>
                </a:cubicBezTo>
                <a:cubicBezTo>
                  <a:pt x="4596905" y="494756"/>
                  <a:pt x="4596905" y="494756"/>
                  <a:pt x="4596905" y="494756"/>
                </a:cubicBezTo>
                <a:cubicBezTo>
                  <a:pt x="4604912" y="489092"/>
                  <a:pt x="4604912" y="489092"/>
                  <a:pt x="4604912" y="489092"/>
                </a:cubicBezTo>
                <a:cubicBezTo>
                  <a:pt x="4612899" y="483448"/>
                  <a:pt x="4612899" y="483448"/>
                  <a:pt x="4612899" y="483448"/>
                </a:cubicBezTo>
                <a:cubicBezTo>
                  <a:pt x="4620906" y="477315"/>
                  <a:pt x="4620906" y="477315"/>
                  <a:pt x="4620906" y="477315"/>
                </a:cubicBezTo>
                <a:close/>
                <a:moveTo>
                  <a:pt x="4624207" y="476378"/>
                </a:moveTo>
                <a:cubicBezTo>
                  <a:pt x="4633620" y="477315"/>
                  <a:pt x="4633620" y="477315"/>
                  <a:pt x="4633620" y="477315"/>
                </a:cubicBezTo>
                <a:cubicBezTo>
                  <a:pt x="4643501" y="478273"/>
                  <a:pt x="4643501" y="478273"/>
                  <a:pt x="4643501" y="478273"/>
                </a:cubicBezTo>
                <a:cubicBezTo>
                  <a:pt x="4653404" y="478742"/>
                  <a:pt x="4653404" y="478742"/>
                  <a:pt x="4653404" y="478742"/>
                </a:cubicBezTo>
                <a:cubicBezTo>
                  <a:pt x="4662817" y="479679"/>
                  <a:pt x="4662817" y="479679"/>
                  <a:pt x="4662817" y="479679"/>
                </a:cubicBezTo>
                <a:cubicBezTo>
                  <a:pt x="4672698" y="480616"/>
                  <a:pt x="4672698" y="480616"/>
                  <a:pt x="4672698" y="480616"/>
                </a:cubicBezTo>
                <a:cubicBezTo>
                  <a:pt x="4682111" y="481574"/>
                  <a:pt x="4682111" y="481574"/>
                  <a:pt x="4682111" y="481574"/>
                </a:cubicBezTo>
                <a:cubicBezTo>
                  <a:pt x="4691993" y="482043"/>
                  <a:pt x="4691993" y="482043"/>
                  <a:pt x="4691993" y="482043"/>
                </a:cubicBezTo>
                <a:cubicBezTo>
                  <a:pt x="4701874" y="482980"/>
                  <a:pt x="4701874" y="482980"/>
                  <a:pt x="4701874" y="482980"/>
                </a:cubicBezTo>
                <a:cubicBezTo>
                  <a:pt x="4693867" y="490497"/>
                  <a:pt x="4693867" y="490497"/>
                  <a:pt x="4693867" y="490497"/>
                </a:cubicBezTo>
                <a:cubicBezTo>
                  <a:pt x="4686349" y="497567"/>
                  <a:pt x="4686349" y="497567"/>
                  <a:pt x="4686349" y="497567"/>
                </a:cubicBezTo>
                <a:cubicBezTo>
                  <a:pt x="4678810" y="504637"/>
                  <a:pt x="4678810" y="504637"/>
                  <a:pt x="4678810" y="504637"/>
                </a:cubicBezTo>
                <a:cubicBezTo>
                  <a:pt x="4671271" y="512155"/>
                  <a:pt x="4671271" y="512155"/>
                  <a:pt x="4671271" y="512155"/>
                </a:cubicBezTo>
                <a:cubicBezTo>
                  <a:pt x="4663754" y="519225"/>
                  <a:pt x="4663754" y="519225"/>
                  <a:pt x="4663754" y="519225"/>
                </a:cubicBezTo>
                <a:cubicBezTo>
                  <a:pt x="4656215" y="526764"/>
                  <a:pt x="4656215" y="526764"/>
                  <a:pt x="4656215" y="526764"/>
                </a:cubicBezTo>
                <a:cubicBezTo>
                  <a:pt x="4648676" y="533813"/>
                  <a:pt x="4648676" y="533813"/>
                  <a:pt x="4648676" y="533813"/>
                </a:cubicBezTo>
                <a:cubicBezTo>
                  <a:pt x="4641159" y="540883"/>
                  <a:pt x="4641159" y="540883"/>
                  <a:pt x="4641159" y="540883"/>
                </a:cubicBezTo>
                <a:lnTo>
                  <a:pt x="4638795" y="532876"/>
                </a:lnTo>
                <a:cubicBezTo>
                  <a:pt x="4636921" y="524868"/>
                  <a:pt x="4636921" y="524868"/>
                  <a:pt x="4636921" y="524868"/>
                </a:cubicBezTo>
                <a:cubicBezTo>
                  <a:pt x="4634578" y="516861"/>
                  <a:pt x="4634578" y="516861"/>
                  <a:pt x="4634578" y="516861"/>
                </a:cubicBezTo>
                <a:cubicBezTo>
                  <a:pt x="4632683" y="508854"/>
                  <a:pt x="4632683" y="508854"/>
                  <a:pt x="4632683" y="508854"/>
                </a:cubicBezTo>
                <a:cubicBezTo>
                  <a:pt x="4630319" y="500868"/>
                  <a:pt x="4630319" y="500868"/>
                  <a:pt x="4630319" y="500868"/>
                </a:cubicBezTo>
                <a:cubicBezTo>
                  <a:pt x="4628445" y="492861"/>
                  <a:pt x="4628445" y="492861"/>
                  <a:pt x="4628445" y="492861"/>
                </a:cubicBezTo>
                <a:cubicBezTo>
                  <a:pt x="4626081" y="484385"/>
                  <a:pt x="4626081" y="484385"/>
                  <a:pt x="4626081" y="484385"/>
                </a:cubicBezTo>
                <a:cubicBezTo>
                  <a:pt x="4624207" y="476378"/>
                  <a:pt x="4624207" y="476378"/>
                  <a:pt x="4624207" y="476378"/>
                </a:cubicBezTo>
                <a:close/>
                <a:moveTo>
                  <a:pt x="4764485" y="471203"/>
                </a:moveTo>
                <a:cubicBezTo>
                  <a:pt x="4764953" y="471203"/>
                  <a:pt x="4764953" y="471203"/>
                  <a:pt x="4764953" y="471203"/>
                </a:cubicBezTo>
                <a:cubicBezTo>
                  <a:pt x="4764953" y="471672"/>
                  <a:pt x="4764953" y="471672"/>
                  <a:pt x="4765422" y="471672"/>
                </a:cubicBezTo>
                <a:cubicBezTo>
                  <a:pt x="4765422" y="471672"/>
                  <a:pt x="4765422" y="471672"/>
                  <a:pt x="4765890" y="471672"/>
                </a:cubicBezTo>
                <a:cubicBezTo>
                  <a:pt x="4765890" y="472162"/>
                  <a:pt x="4765890" y="472162"/>
                  <a:pt x="4766380" y="472162"/>
                </a:cubicBezTo>
                <a:cubicBezTo>
                  <a:pt x="4765890" y="476378"/>
                  <a:pt x="4765890" y="476378"/>
                  <a:pt x="4765890" y="476378"/>
                </a:cubicBezTo>
                <a:cubicBezTo>
                  <a:pt x="4764953" y="480616"/>
                  <a:pt x="4764953" y="480616"/>
                  <a:pt x="4764953" y="480616"/>
                </a:cubicBezTo>
                <a:lnTo>
                  <a:pt x="4763995" y="485344"/>
                </a:lnTo>
                <a:cubicBezTo>
                  <a:pt x="4763548" y="489560"/>
                  <a:pt x="4763548" y="489560"/>
                  <a:pt x="4763548" y="489560"/>
                </a:cubicBezTo>
                <a:cubicBezTo>
                  <a:pt x="4762611" y="493798"/>
                  <a:pt x="4762611" y="493798"/>
                  <a:pt x="4762611" y="493798"/>
                </a:cubicBezTo>
                <a:cubicBezTo>
                  <a:pt x="4762121" y="498036"/>
                  <a:pt x="4762121" y="498036"/>
                  <a:pt x="4762121" y="498036"/>
                </a:cubicBezTo>
                <a:cubicBezTo>
                  <a:pt x="4761184" y="502742"/>
                  <a:pt x="4761184" y="502742"/>
                  <a:pt x="4761184" y="502742"/>
                </a:cubicBezTo>
                <a:cubicBezTo>
                  <a:pt x="4760247" y="506980"/>
                  <a:pt x="4760247" y="506980"/>
                  <a:pt x="4760247" y="506980"/>
                </a:cubicBezTo>
                <a:cubicBezTo>
                  <a:pt x="4755072" y="510281"/>
                  <a:pt x="4755072" y="510281"/>
                  <a:pt x="4755072" y="510281"/>
                </a:cubicBezTo>
                <a:cubicBezTo>
                  <a:pt x="4749428" y="513092"/>
                  <a:pt x="4749428" y="513092"/>
                  <a:pt x="4749428" y="513092"/>
                </a:cubicBezTo>
                <a:cubicBezTo>
                  <a:pt x="4743785" y="516393"/>
                  <a:pt x="4743785" y="516393"/>
                  <a:pt x="4743785" y="516393"/>
                </a:cubicBezTo>
                <a:cubicBezTo>
                  <a:pt x="4738120" y="519694"/>
                  <a:pt x="4738120" y="519694"/>
                  <a:pt x="4738120" y="519694"/>
                </a:cubicBezTo>
                <a:cubicBezTo>
                  <a:pt x="4732477" y="522994"/>
                  <a:pt x="4732477" y="522994"/>
                  <a:pt x="4732477" y="522994"/>
                </a:cubicBezTo>
                <a:cubicBezTo>
                  <a:pt x="4726833" y="525805"/>
                  <a:pt x="4726833" y="525805"/>
                  <a:pt x="4726833" y="525805"/>
                </a:cubicBezTo>
                <a:cubicBezTo>
                  <a:pt x="4721190" y="529106"/>
                  <a:pt x="4721190" y="529106"/>
                  <a:pt x="4721190" y="529106"/>
                </a:cubicBezTo>
                <a:cubicBezTo>
                  <a:pt x="4715993" y="532407"/>
                  <a:pt x="4715993" y="532407"/>
                  <a:pt x="4715993" y="532407"/>
                </a:cubicBezTo>
                <a:cubicBezTo>
                  <a:pt x="4721658" y="524868"/>
                  <a:pt x="4721658" y="524868"/>
                  <a:pt x="4721658" y="524868"/>
                </a:cubicBezTo>
                <a:cubicBezTo>
                  <a:pt x="4727770" y="516861"/>
                  <a:pt x="4727770" y="516861"/>
                  <a:pt x="4727770" y="516861"/>
                </a:cubicBezTo>
                <a:cubicBezTo>
                  <a:pt x="4733882" y="509323"/>
                  <a:pt x="4733882" y="509323"/>
                  <a:pt x="4733882" y="509323"/>
                </a:cubicBezTo>
                <a:cubicBezTo>
                  <a:pt x="4740015" y="501805"/>
                  <a:pt x="4740015" y="501805"/>
                  <a:pt x="4740015" y="501805"/>
                </a:cubicBezTo>
                <a:cubicBezTo>
                  <a:pt x="4746127" y="494266"/>
                  <a:pt x="4746127" y="494266"/>
                  <a:pt x="4746127" y="494266"/>
                </a:cubicBezTo>
                <a:cubicBezTo>
                  <a:pt x="4752239" y="486259"/>
                  <a:pt x="4752239" y="486259"/>
                  <a:pt x="4752239" y="486259"/>
                </a:cubicBezTo>
                <a:cubicBezTo>
                  <a:pt x="4758351" y="478742"/>
                  <a:pt x="4758351" y="478742"/>
                  <a:pt x="4758351" y="478742"/>
                </a:cubicBezTo>
                <a:cubicBezTo>
                  <a:pt x="4764485" y="471203"/>
                  <a:pt x="4764485" y="471203"/>
                  <a:pt x="4764485" y="471203"/>
                </a:cubicBezTo>
                <a:close/>
                <a:moveTo>
                  <a:pt x="4760247" y="466497"/>
                </a:moveTo>
                <a:cubicBezTo>
                  <a:pt x="4760247" y="466497"/>
                  <a:pt x="4760247" y="466497"/>
                  <a:pt x="4760247" y="466965"/>
                </a:cubicBezTo>
                <a:cubicBezTo>
                  <a:pt x="4760247" y="466965"/>
                  <a:pt x="4760247" y="466965"/>
                  <a:pt x="4760715" y="466965"/>
                </a:cubicBezTo>
                <a:cubicBezTo>
                  <a:pt x="4760715" y="467434"/>
                  <a:pt x="4760715" y="467434"/>
                  <a:pt x="4760715" y="467434"/>
                </a:cubicBezTo>
                <a:lnTo>
                  <a:pt x="4760715" y="467902"/>
                </a:lnTo>
                <a:cubicBezTo>
                  <a:pt x="4761184" y="467902"/>
                  <a:pt x="4761184" y="467902"/>
                  <a:pt x="4761184" y="468392"/>
                </a:cubicBezTo>
                <a:cubicBezTo>
                  <a:pt x="4761652" y="468392"/>
                  <a:pt x="4761652" y="468861"/>
                  <a:pt x="4761652" y="468861"/>
                </a:cubicBezTo>
                <a:cubicBezTo>
                  <a:pt x="4761652" y="468861"/>
                  <a:pt x="4761652" y="468861"/>
                  <a:pt x="4762121" y="469329"/>
                </a:cubicBezTo>
                <a:cubicBezTo>
                  <a:pt x="4755540" y="477315"/>
                  <a:pt x="4755540" y="477315"/>
                  <a:pt x="4755540" y="477315"/>
                </a:cubicBezTo>
                <a:cubicBezTo>
                  <a:pt x="4748938" y="485344"/>
                  <a:pt x="4748938" y="485344"/>
                  <a:pt x="4748938" y="485344"/>
                </a:cubicBezTo>
                <a:cubicBezTo>
                  <a:pt x="4742826" y="493329"/>
                  <a:pt x="4742826" y="493329"/>
                  <a:pt x="4742826" y="493329"/>
                </a:cubicBezTo>
                <a:cubicBezTo>
                  <a:pt x="4736246" y="501337"/>
                  <a:pt x="4736246" y="501337"/>
                  <a:pt x="4736246" y="501337"/>
                </a:cubicBezTo>
                <a:cubicBezTo>
                  <a:pt x="4729644" y="509323"/>
                  <a:pt x="4729644" y="509323"/>
                  <a:pt x="4729644" y="509323"/>
                </a:cubicBezTo>
                <a:cubicBezTo>
                  <a:pt x="4723532" y="517351"/>
                  <a:pt x="4723532" y="517351"/>
                  <a:pt x="4723532" y="517351"/>
                </a:cubicBezTo>
                <a:cubicBezTo>
                  <a:pt x="4716930" y="525805"/>
                  <a:pt x="4716930" y="525805"/>
                  <a:pt x="4716930" y="525805"/>
                </a:cubicBezTo>
                <a:lnTo>
                  <a:pt x="4710350" y="533813"/>
                </a:lnTo>
                <a:cubicBezTo>
                  <a:pt x="4709881" y="527232"/>
                  <a:pt x="4709881" y="527232"/>
                  <a:pt x="4709881" y="527232"/>
                </a:cubicBezTo>
                <a:cubicBezTo>
                  <a:pt x="4709881" y="521120"/>
                  <a:pt x="4709881" y="521120"/>
                  <a:pt x="4709881" y="521120"/>
                </a:cubicBezTo>
                <a:cubicBezTo>
                  <a:pt x="4709392" y="514519"/>
                  <a:pt x="4709392" y="514519"/>
                  <a:pt x="4709392" y="514519"/>
                </a:cubicBezTo>
                <a:cubicBezTo>
                  <a:pt x="4708944" y="508407"/>
                  <a:pt x="4708944" y="508407"/>
                  <a:pt x="4708944" y="508407"/>
                </a:cubicBezTo>
                <a:cubicBezTo>
                  <a:pt x="4708476" y="501805"/>
                  <a:pt x="4708476" y="501805"/>
                  <a:pt x="4708476" y="501805"/>
                </a:cubicBezTo>
                <a:cubicBezTo>
                  <a:pt x="4708007" y="495693"/>
                  <a:pt x="4708007" y="495693"/>
                  <a:pt x="4708007" y="495693"/>
                </a:cubicBezTo>
                <a:cubicBezTo>
                  <a:pt x="4707517" y="489092"/>
                  <a:pt x="4707517" y="489092"/>
                  <a:pt x="4707517" y="489092"/>
                </a:cubicBezTo>
                <a:cubicBezTo>
                  <a:pt x="4707049" y="482980"/>
                  <a:pt x="4707049" y="482980"/>
                  <a:pt x="4707049" y="482980"/>
                </a:cubicBezTo>
                <a:cubicBezTo>
                  <a:pt x="4713651" y="480616"/>
                  <a:pt x="4713651" y="480616"/>
                  <a:pt x="4713651" y="480616"/>
                </a:cubicBezTo>
                <a:cubicBezTo>
                  <a:pt x="4720231" y="478742"/>
                  <a:pt x="4720231" y="478742"/>
                  <a:pt x="4720231" y="478742"/>
                </a:cubicBezTo>
                <a:cubicBezTo>
                  <a:pt x="4726833" y="476847"/>
                  <a:pt x="4726833" y="476847"/>
                  <a:pt x="4726833" y="476847"/>
                </a:cubicBezTo>
                <a:cubicBezTo>
                  <a:pt x="4733414" y="474504"/>
                  <a:pt x="4733414" y="474504"/>
                  <a:pt x="4733414" y="474504"/>
                </a:cubicBezTo>
                <a:cubicBezTo>
                  <a:pt x="4740484" y="472630"/>
                  <a:pt x="4740484" y="472630"/>
                  <a:pt x="4740484" y="472630"/>
                </a:cubicBezTo>
                <a:cubicBezTo>
                  <a:pt x="4747064" y="470735"/>
                  <a:pt x="4747064" y="470735"/>
                  <a:pt x="4747064" y="470735"/>
                </a:cubicBezTo>
                <a:cubicBezTo>
                  <a:pt x="4753666" y="468392"/>
                  <a:pt x="4753666" y="468392"/>
                  <a:pt x="4753666" y="468392"/>
                </a:cubicBezTo>
                <a:cubicBezTo>
                  <a:pt x="4760247" y="466497"/>
                  <a:pt x="4760247" y="466497"/>
                  <a:pt x="4760247" y="466497"/>
                </a:cubicBezTo>
                <a:close/>
                <a:moveTo>
                  <a:pt x="4972405" y="462040"/>
                </a:moveTo>
                <a:lnTo>
                  <a:pt x="4972858" y="462040"/>
                </a:lnTo>
                <a:lnTo>
                  <a:pt x="4973352" y="462040"/>
                </a:lnTo>
                <a:lnTo>
                  <a:pt x="4973845" y="462040"/>
                </a:lnTo>
                <a:lnTo>
                  <a:pt x="4974298" y="462040"/>
                </a:lnTo>
                <a:lnTo>
                  <a:pt x="4976685" y="469194"/>
                </a:lnTo>
                <a:lnTo>
                  <a:pt x="4979073" y="476347"/>
                </a:lnTo>
                <a:lnTo>
                  <a:pt x="4980966" y="483993"/>
                </a:lnTo>
                <a:lnTo>
                  <a:pt x="4983395" y="491146"/>
                </a:lnTo>
                <a:lnTo>
                  <a:pt x="4978579" y="491146"/>
                </a:lnTo>
                <a:lnTo>
                  <a:pt x="4973352" y="491146"/>
                </a:lnTo>
                <a:lnTo>
                  <a:pt x="4968083" y="491146"/>
                </a:lnTo>
                <a:lnTo>
                  <a:pt x="4963308" y="491146"/>
                </a:lnTo>
                <a:lnTo>
                  <a:pt x="4965202" y="483993"/>
                </a:lnTo>
                <a:lnTo>
                  <a:pt x="4967589" y="476347"/>
                </a:lnTo>
                <a:lnTo>
                  <a:pt x="4970018" y="469194"/>
                </a:lnTo>
                <a:close/>
                <a:moveTo>
                  <a:pt x="5101918" y="462040"/>
                </a:moveTo>
                <a:lnTo>
                  <a:pt x="5102411" y="462040"/>
                </a:lnTo>
                <a:lnTo>
                  <a:pt x="5102863" y="462040"/>
                </a:lnTo>
                <a:lnTo>
                  <a:pt x="5103356" y="462040"/>
                </a:lnTo>
                <a:lnTo>
                  <a:pt x="5103849" y="462040"/>
                </a:lnTo>
                <a:lnTo>
                  <a:pt x="5106233" y="469193"/>
                </a:lnTo>
                <a:lnTo>
                  <a:pt x="5108617" y="476347"/>
                </a:lnTo>
                <a:lnTo>
                  <a:pt x="5111000" y="483993"/>
                </a:lnTo>
                <a:lnTo>
                  <a:pt x="5113384" y="491146"/>
                </a:lnTo>
                <a:lnTo>
                  <a:pt x="5108123" y="491146"/>
                </a:lnTo>
                <a:lnTo>
                  <a:pt x="5102863" y="491146"/>
                </a:lnTo>
                <a:lnTo>
                  <a:pt x="5098095" y="491146"/>
                </a:lnTo>
                <a:lnTo>
                  <a:pt x="5092835" y="491146"/>
                </a:lnTo>
                <a:lnTo>
                  <a:pt x="5095219" y="483993"/>
                </a:lnTo>
                <a:lnTo>
                  <a:pt x="5097602" y="476347"/>
                </a:lnTo>
                <a:lnTo>
                  <a:pt x="5099534" y="469193"/>
                </a:lnTo>
                <a:close/>
                <a:moveTo>
                  <a:pt x="5279477" y="462040"/>
                </a:moveTo>
                <a:lnTo>
                  <a:pt x="5279971" y="462040"/>
                </a:lnTo>
                <a:lnTo>
                  <a:pt x="5280464" y="462040"/>
                </a:lnTo>
                <a:lnTo>
                  <a:pt x="5280917" y="462040"/>
                </a:lnTo>
                <a:lnTo>
                  <a:pt x="5281411" y="462040"/>
                </a:lnTo>
                <a:lnTo>
                  <a:pt x="5283798" y="469193"/>
                </a:lnTo>
                <a:lnTo>
                  <a:pt x="5286186" y="476346"/>
                </a:lnTo>
                <a:lnTo>
                  <a:pt x="5288573" y="483993"/>
                </a:lnTo>
                <a:lnTo>
                  <a:pt x="5290466" y="491146"/>
                </a:lnTo>
                <a:lnTo>
                  <a:pt x="5285692" y="491146"/>
                </a:lnTo>
                <a:lnTo>
                  <a:pt x="5280464" y="491146"/>
                </a:lnTo>
                <a:lnTo>
                  <a:pt x="5275649" y="491146"/>
                </a:lnTo>
                <a:lnTo>
                  <a:pt x="5270421" y="491146"/>
                </a:lnTo>
                <a:lnTo>
                  <a:pt x="5272809" y="483993"/>
                </a:lnTo>
                <a:lnTo>
                  <a:pt x="5275196" y="476346"/>
                </a:lnTo>
                <a:lnTo>
                  <a:pt x="5277089" y="469193"/>
                </a:lnTo>
                <a:close/>
                <a:moveTo>
                  <a:pt x="5024587" y="460602"/>
                </a:moveTo>
                <a:cubicBezTo>
                  <a:pt x="5024587" y="460602"/>
                  <a:pt x="5024587" y="460602"/>
                  <a:pt x="5028411" y="460602"/>
                </a:cubicBezTo>
                <a:cubicBezTo>
                  <a:pt x="5028411" y="460602"/>
                  <a:pt x="5028411" y="460602"/>
                  <a:pt x="5032234" y="460602"/>
                </a:cubicBezTo>
                <a:cubicBezTo>
                  <a:pt x="5032234" y="460602"/>
                  <a:pt x="5032234" y="460602"/>
                  <a:pt x="5036058" y="460602"/>
                </a:cubicBezTo>
                <a:cubicBezTo>
                  <a:pt x="5036058" y="460602"/>
                  <a:pt x="5036058" y="460602"/>
                  <a:pt x="5039881" y="460602"/>
                </a:cubicBezTo>
                <a:cubicBezTo>
                  <a:pt x="5042718" y="460602"/>
                  <a:pt x="5045596" y="460602"/>
                  <a:pt x="5047487" y="461547"/>
                </a:cubicBezTo>
                <a:cubicBezTo>
                  <a:pt x="5049419" y="462493"/>
                  <a:pt x="5051310" y="463479"/>
                  <a:pt x="5052749" y="464918"/>
                </a:cubicBezTo>
                <a:cubicBezTo>
                  <a:pt x="5054188" y="466316"/>
                  <a:pt x="5055134" y="468248"/>
                  <a:pt x="5055627" y="470632"/>
                </a:cubicBezTo>
                <a:cubicBezTo>
                  <a:pt x="5056120" y="473017"/>
                  <a:pt x="5056573" y="475401"/>
                  <a:pt x="5056573" y="478731"/>
                </a:cubicBezTo>
                <a:cubicBezTo>
                  <a:pt x="5056573" y="478731"/>
                  <a:pt x="5056573" y="478731"/>
                  <a:pt x="5056573" y="482554"/>
                </a:cubicBezTo>
                <a:cubicBezTo>
                  <a:pt x="5056573" y="482554"/>
                  <a:pt x="5056573" y="482554"/>
                  <a:pt x="5056573" y="486871"/>
                </a:cubicBezTo>
                <a:cubicBezTo>
                  <a:pt x="5056573" y="486871"/>
                  <a:pt x="5056573" y="486871"/>
                  <a:pt x="5056573" y="491146"/>
                </a:cubicBezTo>
                <a:cubicBezTo>
                  <a:pt x="5056573" y="491146"/>
                  <a:pt x="5056573" y="491146"/>
                  <a:pt x="5056573" y="495463"/>
                </a:cubicBezTo>
                <a:cubicBezTo>
                  <a:pt x="5056573" y="498793"/>
                  <a:pt x="5056120" y="501218"/>
                  <a:pt x="5055627" y="503603"/>
                </a:cubicBezTo>
                <a:cubicBezTo>
                  <a:pt x="5055134" y="505987"/>
                  <a:pt x="5054188" y="507878"/>
                  <a:pt x="5052749" y="509317"/>
                </a:cubicBezTo>
                <a:cubicBezTo>
                  <a:pt x="5051310" y="511208"/>
                  <a:pt x="5049419" y="512153"/>
                  <a:pt x="5047487" y="513140"/>
                </a:cubicBezTo>
                <a:cubicBezTo>
                  <a:pt x="5045102" y="513592"/>
                  <a:pt x="5042718" y="514086"/>
                  <a:pt x="5039881" y="514086"/>
                </a:cubicBezTo>
                <a:lnTo>
                  <a:pt x="5036058" y="514086"/>
                </a:lnTo>
                <a:cubicBezTo>
                  <a:pt x="5036058" y="514086"/>
                  <a:pt x="5036058" y="514086"/>
                  <a:pt x="5032234" y="514086"/>
                </a:cubicBezTo>
                <a:cubicBezTo>
                  <a:pt x="5032234" y="514086"/>
                  <a:pt x="5032234" y="514086"/>
                  <a:pt x="5028411" y="514086"/>
                </a:cubicBezTo>
                <a:cubicBezTo>
                  <a:pt x="5028411" y="514086"/>
                  <a:pt x="5028411" y="514086"/>
                  <a:pt x="5024587" y="514086"/>
                </a:cubicBezTo>
                <a:cubicBezTo>
                  <a:pt x="5024587" y="514086"/>
                  <a:pt x="5024587" y="514086"/>
                  <a:pt x="5024587" y="500725"/>
                </a:cubicBezTo>
                <a:cubicBezTo>
                  <a:pt x="5024587" y="500725"/>
                  <a:pt x="5024587" y="500725"/>
                  <a:pt x="5024587" y="487323"/>
                </a:cubicBezTo>
                <a:cubicBezTo>
                  <a:pt x="5024587" y="487323"/>
                  <a:pt x="5024587" y="487323"/>
                  <a:pt x="5024587" y="473962"/>
                </a:cubicBezTo>
                <a:cubicBezTo>
                  <a:pt x="5024587" y="473962"/>
                  <a:pt x="5024587" y="473962"/>
                  <a:pt x="5024587" y="460602"/>
                </a:cubicBezTo>
                <a:close/>
                <a:moveTo>
                  <a:pt x="5154166" y="460601"/>
                </a:moveTo>
                <a:cubicBezTo>
                  <a:pt x="5154166" y="460601"/>
                  <a:pt x="5154166" y="460601"/>
                  <a:pt x="5158493" y="460601"/>
                </a:cubicBezTo>
                <a:cubicBezTo>
                  <a:pt x="5158493" y="460601"/>
                  <a:pt x="5158493" y="460601"/>
                  <a:pt x="5162325" y="460601"/>
                </a:cubicBezTo>
                <a:cubicBezTo>
                  <a:pt x="5162325" y="460601"/>
                  <a:pt x="5162325" y="460601"/>
                  <a:pt x="5166611" y="460601"/>
                </a:cubicBezTo>
                <a:cubicBezTo>
                  <a:pt x="5166611" y="460601"/>
                  <a:pt x="5166611" y="460601"/>
                  <a:pt x="5170444" y="460601"/>
                </a:cubicBezTo>
                <a:cubicBezTo>
                  <a:pt x="5172875" y="460601"/>
                  <a:pt x="5174771" y="460601"/>
                  <a:pt x="5176213" y="461095"/>
                </a:cubicBezTo>
                <a:cubicBezTo>
                  <a:pt x="5178109" y="461547"/>
                  <a:pt x="5179551" y="462040"/>
                  <a:pt x="5180499" y="462986"/>
                </a:cubicBezTo>
                <a:cubicBezTo>
                  <a:pt x="5181488" y="463931"/>
                  <a:pt x="5182436" y="465370"/>
                  <a:pt x="5182889" y="466809"/>
                </a:cubicBezTo>
                <a:cubicBezTo>
                  <a:pt x="5183384" y="468248"/>
                  <a:pt x="5183878" y="469687"/>
                  <a:pt x="5183878" y="471578"/>
                </a:cubicBezTo>
                <a:cubicBezTo>
                  <a:pt x="5183878" y="473510"/>
                  <a:pt x="5183384" y="474908"/>
                  <a:pt x="5182889" y="476346"/>
                </a:cubicBezTo>
                <a:cubicBezTo>
                  <a:pt x="5182436" y="477785"/>
                  <a:pt x="5181488" y="479224"/>
                  <a:pt x="5180499" y="480170"/>
                </a:cubicBezTo>
                <a:cubicBezTo>
                  <a:pt x="5179551" y="481115"/>
                  <a:pt x="5178109" y="481609"/>
                  <a:pt x="5176708" y="482102"/>
                </a:cubicBezTo>
                <a:cubicBezTo>
                  <a:pt x="5174771" y="482554"/>
                  <a:pt x="5172875" y="482554"/>
                  <a:pt x="5170444" y="482554"/>
                </a:cubicBezTo>
                <a:cubicBezTo>
                  <a:pt x="5170444" y="482554"/>
                  <a:pt x="5170444" y="482554"/>
                  <a:pt x="5166611" y="482554"/>
                </a:cubicBezTo>
                <a:cubicBezTo>
                  <a:pt x="5166611" y="482554"/>
                  <a:pt x="5166611" y="482554"/>
                  <a:pt x="5162325" y="482554"/>
                </a:cubicBezTo>
                <a:cubicBezTo>
                  <a:pt x="5162325" y="482554"/>
                  <a:pt x="5162325" y="482554"/>
                  <a:pt x="5158493" y="482554"/>
                </a:cubicBezTo>
                <a:cubicBezTo>
                  <a:pt x="5158493" y="482554"/>
                  <a:pt x="5158493" y="482554"/>
                  <a:pt x="5154166" y="482554"/>
                </a:cubicBezTo>
                <a:lnTo>
                  <a:pt x="5154166" y="477292"/>
                </a:lnTo>
                <a:cubicBezTo>
                  <a:pt x="5154166" y="477292"/>
                  <a:pt x="5154166" y="477292"/>
                  <a:pt x="5154166" y="471578"/>
                </a:cubicBezTo>
                <a:cubicBezTo>
                  <a:pt x="5154166" y="471578"/>
                  <a:pt x="5154166" y="471578"/>
                  <a:pt x="5154166" y="465863"/>
                </a:cubicBezTo>
                <a:cubicBezTo>
                  <a:pt x="5154166" y="465863"/>
                  <a:pt x="5154166" y="465863"/>
                  <a:pt x="5154166" y="460601"/>
                </a:cubicBezTo>
                <a:close/>
                <a:moveTo>
                  <a:pt x="5422318" y="458658"/>
                </a:moveTo>
                <a:cubicBezTo>
                  <a:pt x="5425202" y="458658"/>
                  <a:pt x="5427591" y="458658"/>
                  <a:pt x="5429980" y="459645"/>
                </a:cubicBezTo>
                <a:cubicBezTo>
                  <a:pt x="5431875" y="460098"/>
                  <a:pt x="5433811" y="461537"/>
                  <a:pt x="5435253" y="462976"/>
                </a:cubicBezTo>
                <a:cubicBezTo>
                  <a:pt x="5436695" y="464416"/>
                  <a:pt x="5437643" y="466308"/>
                  <a:pt x="5438096" y="468734"/>
                </a:cubicBezTo>
                <a:cubicBezTo>
                  <a:pt x="5439084" y="470626"/>
                  <a:pt x="5439084" y="473504"/>
                  <a:pt x="5439084" y="476342"/>
                </a:cubicBezTo>
                <a:cubicBezTo>
                  <a:pt x="5439084" y="476342"/>
                  <a:pt x="5439084" y="476342"/>
                  <a:pt x="5439084" y="481606"/>
                </a:cubicBezTo>
                <a:cubicBezTo>
                  <a:pt x="5439084" y="481606"/>
                  <a:pt x="5439084" y="481606"/>
                  <a:pt x="5439084" y="486870"/>
                </a:cubicBezTo>
                <a:cubicBezTo>
                  <a:pt x="5439084" y="486870"/>
                  <a:pt x="5439084" y="486870"/>
                  <a:pt x="5439084" y="492134"/>
                </a:cubicBezTo>
                <a:cubicBezTo>
                  <a:pt x="5439084" y="492134"/>
                  <a:pt x="5439084" y="492134"/>
                  <a:pt x="5439084" y="497398"/>
                </a:cubicBezTo>
                <a:cubicBezTo>
                  <a:pt x="5439084" y="500729"/>
                  <a:pt x="5439084" y="503608"/>
                  <a:pt x="5438096" y="505499"/>
                </a:cubicBezTo>
                <a:cubicBezTo>
                  <a:pt x="5437643" y="507885"/>
                  <a:pt x="5436201" y="509776"/>
                  <a:pt x="5435253" y="511216"/>
                </a:cubicBezTo>
                <a:cubicBezTo>
                  <a:pt x="5433811" y="513148"/>
                  <a:pt x="5431875" y="514094"/>
                  <a:pt x="5429980" y="515040"/>
                </a:cubicBezTo>
                <a:cubicBezTo>
                  <a:pt x="5427591" y="515534"/>
                  <a:pt x="5425202" y="515986"/>
                  <a:pt x="5422318" y="515986"/>
                </a:cubicBezTo>
                <a:cubicBezTo>
                  <a:pt x="5419476" y="515986"/>
                  <a:pt x="5417045" y="515534"/>
                  <a:pt x="5415150" y="515040"/>
                </a:cubicBezTo>
                <a:cubicBezTo>
                  <a:pt x="5413214" y="514094"/>
                  <a:pt x="5411319" y="513148"/>
                  <a:pt x="5409878" y="511216"/>
                </a:cubicBezTo>
                <a:cubicBezTo>
                  <a:pt x="5408436" y="509776"/>
                  <a:pt x="5407488" y="507885"/>
                  <a:pt x="5406541" y="505499"/>
                </a:cubicBezTo>
                <a:cubicBezTo>
                  <a:pt x="5406046" y="503608"/>
                  <a:pt x="5405552" y="500729"/>
                  <a:pt x="5405552" y="497398"/>
                </a:cubicBezTo>
                <a:lnTo>
                  <a:pt x="5405552" y="492134"/>
                </a:lnTo>
                <a:cubicBezTo>
                  <a:pt x="5405552" y="492134"/>
                  <a:pt x="5405552" y="492134"/>
                  <a:pt x="5405552" y="486870"/>
                </a:cubicBezTo>
                <a:cubicBezTo>
                  <a:pt x="5405552" y="486870"/>
                  <a:pt x="5405552" y="486870"/>
                  <a:pt x="5405552" y="481606"/>
                </a:cubicBezTo>
                <a:cubicBezTo>
                  <a:pt x="5405552" y="481606"/>
                  <a:pt x="5405552" y="481606"/>
                  <a:pt x="5405552" y="476342"/>
                </a:cubicBezTo>
                <a:cubicBezTo>
                  <a:pt x="5405552" y="473504"/>
                  <a:pt x="5406046" y="470626"/>
                  <a:pt x="5406541" y="468734"/>
                </a:cubicBezTo>
                <a:cubicBezTo>
                  <a:pt x="5407488" y="466308"/>
                  <a:pt x="5408436" y="464416"/>
                  <a:pt x="5409878" y="462976"/>
                </a:cubicBezTo>
                <a:cubicBezTo>
                  <a:pt x="5411319" y="461537"/>
                  <a:pt x="5412761" y="460098"/>
                  <a:pt x="5415150" y="459645"/>
                </a:cubicBezTo>
                <a:cubicBezTo>
                  <a:pt x="5417045" y="458658"/>
                  <a:pt x="5419476" y="458658"/>
                  <a:pt x="5422318" y="458658"/>
                </a:cubicBezTo>
                <a:close/>
                <a:moveTo>
                  <a:pt x="4966190" y="451516"/>
                </a:moveTo>
                <a:lnTo>
                  <a:pt x="4960427" y="469194"/>
                </a:lnTo>
                <a:lnTo>
                  <a:pt x="4954706" y="487323"/>
                </a:lnTo>
                <a:lnTo>
                  <a:pt x="4949437" y="505494"/>
                </a:lnTo>
                <a:lnTo>
                  <a:pt x="4943675" y="523171"/>
                </a:lnTo>
                <a:lnTo>
                  <a:pt x="4946062" y="523171"/>
                </a:lnTo>
                <a:lnTo>
                  <a:pt x="4948450" y="523171"/>
                </a:lnTo>
                <a:lnTo>
                  <a:pt x="4950878" y="523171"/>
                </a:lnTo>
                <a:lnTo>
                  <a:pt x="4953265" y="523171"/>
                </a:lnTo>
                <a:lnTo>
                  <a:pt x="4955159" y="517416"/>
                </a:lnTo>
                <a:lnTo>
                  <a:pt x="4957093" y="511208"/>
                </a:lnTo>
                <a:lnTo>
                  <a:pt x="4958534" y="505494"/>
                </a:lnTo>
                <a:lnTo>
                  <a:pt x="4960427" y="499286"/>
                </a:lnTo>
                <a:lnTo>
                  <a:pt x="4967136" y="499286"/>
                </a:lnTo>
                <a:lnTo>
                  <a:pt x="4973352" y="499286"/>
                </a:lnTo>
                <a:lnTo>
                  <a:pt x="4979567" y="499286"/>
                </a:lnTo>
                <a:lnTo>
                  <a:pt x="4986235" y="499286"/>
                </a:lnTo>
                <a:lnTo>
                  <a:pt x="4987675" y="505494"/>
                </a:lnTo>
                <a:lnTo>
                  <a:pt x="4989610" y="511208"/>
                </a:lnTo>
                <a:lnTo>
                  <a:pt x="4991503" y="517416"/>
                </a:lnTo>
                <a:lnTo>
                  <a:pt x="4993438" y="523171"/>
                </a:lnTo>
                <a:lnTo>
                  <a:pt x="4995825" y="523171"/>
                </a:lnTo>
                <a:lnTo>
                  <a:pt x="4998212" y="523171"/>
                </a:lnTo>
                <a:lnTo>
                  <a:pt x="5000600" y="523171"/>
                </a:lnTo>
                <a:lnTo>
                  <a:pt x="5002987" y="523171"/>
                </a:lnTo>
                <a:lnTo>
                  <a:pt x="4997266" y="505494"/>
                </a:lnTo>
                <a:lnTo>
                  <a:pt x="4991997" y="487323"/>
                </a:lnTo>
                <a:lnTo>
                  <a:pt x="4986235" y="469194"/>
                </a:lnTo>
                <a:lnTo>
                  <a:pt x="4980513" y="451516"/>
                </a:lnTo>
                <a:lnTo>
                  <a:pt x="4977179" y="451516"/>
                </a:lnTo>
                <a:lnTo>
                  <a:pt x="4973352" y="451516"/>
                </a:lnTo>
                <a:lnTo>
                  <a:pt x="4969524" y="451516"/>
                </a:lnTo>
                <a:close/>
                <a:moveTo>
                  <a:pt x="5015008" y="451516"/>
                </a:moveTo>
                <a:lnTo>
                  <a:pt x="5015008" y="469194"/>
                </a:lnTo>
                <a:cubicBezTo>
                  <a:pt x="5015008" y="469194"/>
                  <a:pt x="5015008" y="469194"/>
                  <a:pt x="5015008" y="487323"/>
                </a:cubicBezTo>
                <a:cubicBezTo>
                  <a:pt x="5015008" y="487323"/>
                  <a:pt x="5015008" y="487323"/>
                  <a:pt x="5015008" y="505494"/>
                </a:cubicBezTo>
                <a:cubicBezTo>
                  <a:pt x="5015008" y="505494"/>
                  <a:pt x="5015008" y="505494"/>
                  <a:pt x="5015008" y="523171"/>
                </a:cubicBezTo>
                <a:cubicBezTo>
                  <a:pt x="5015008" y="523171"/>
                  <a:pt x="5015008" y="523171"/>
                  <a:pt x="5021216" y="523171"/>
                </a:cubicBezTo>
                <a:cubicBezTo>
                  <a:pt x="5021216" y="523171"/>
                  <a:pt x="5021216" y="523171"/>
                  <a:pt x="5027465" y="523171"/>
                </a:cubicBezTo>
                <a:cubicBezTo>
                  <a:pt x="5027465" y="523171"/>
                  <a:pt x="5027465" y="523171"/>
                  <a:pt x="5033673" y="523171"/>
                </a:cubicBezTo>
                <a:cubicBezTo>
                  <a:pt x="5033673" y="523171"/>
                  <a:pt x="5033673" y="523171"/>
                  <a:pt x="5039881" y="523171"/>
                </a:cubicBezTo>
                <a:cubicBezTo>
                  <a:pt x="5044157" y="523171"/>
                  <a:pt x="5047980" y="522678"/>
                  <a:pt x="5051310" y="521239"/>
                </a:cubicBezTo>
                <a:cubicBezTo>
                  <a:pt x="5054682" y="520293"/>
                  <a:pt x="5057066" y="518402"/>
                  <a:pt x="5059451" y="515977"/>
                </a:cubicBezTo>
                <a:cubicBezTo>
                  <a:pt x="5061835" y="513592"/>
                  <a:pt x="5063274" y="510756"/>
                  <a:pt x="5064713" y="507385"/>
                </a:cubicBezTo>
                <a:cubicBezTo>
                  <a:pt x="5065659" y="504055"/>
                  <a:pt x="5066152" y="500232"/>
                  <a:pt x="5066152" y="495463"/>
                </a:cubicBezTo>
                <a:cubicBezTo>
                  <a:pt x="5066152" y="495463"/>
                  <a:pt x="5066152" y="495463"/>
                  <a:pt x="5066152" y="491146"/>
                </a:cubicBezTo>
                <a:cubicBezTo>
                  <a:pt x="5066152" y="491146"/>
                  <a:pt x="5066152" y="491146"/>
                  <a:pt x="5066152" y="486871"/>
                </a:cubicBezTo>
                <a:cubicBezTo>
                  <a:pt x="5066152" y="486871"/>
                  <a:pt x="5066152" y="486871"/>
                  <a:pt x="5066152" y="482554"/>
                </a:cubicBezTo>
                <a:cubicBezTo>
                  <a:pt x="5066152" y="482554"/>
                  <a:pt x="5066152" y="482554"/>
                  <a:pt x="5066152" y="478731"/>
                </a:cubicBezTo>
                <a:cubicBezTo>
                  <a:pt x="5066152" y="473962"/>
                  <a:pt x="5065659" y="470139"/>
                  <a:pt x="5064713" y="466809"/>
                </a:cubicBezTo>
                <a:cubicBezTo>
                  <a:pt x="5063274" y="463479"/>
                  <a:pt x="5061835" y="460602"/>
                  <a:pt x="5059451" y="458217"/>
                </a:cubicBezTo>
                <a:cubicBezTo>
                  <a:pt x="5057518" y="455833"/>
                  <a:pt x="5054682" y="454394"/>
                  <a:pt x="5051310" y="452955"/>
                </a:cubicBezTo>
                <a:cubicBezTo>
                  <a:pt x="5047980" y="452009"/>
                  <a:pt x="5044157" y="451516"/>
                  <a:pt x="5039881" y="451516"/>
                </a:cubicBezTo>
                <a:cubicBezTo>
                  <a:pt x="5039881" y="451516"/>
                  <a:pt x="5039881" y="451516"/>
                  <a:pt x="5033673" y="451516"/>
                </a:cubicBezTo>
                <a:cubicBezTo>
                  <a:pt x="5033673" y="451516"/>
                  <a:pt x="5033673" y="451516"/>
                  <a:pt x="5027465" y="451516"/>
                </a:cubicBezTo>
                <a:cubicBezTo>
                  <a:pt x="5027465" y="451516"/>
                  <a:pt x="5027465" y="451516"/>
                  <a:pt x="5021216" y="451516"/>
                </a:cubicBezTo>
                <a:cubicBezTo>
                  <a:pt x="5021216" y="451516"/>
                  <a:pt x="5021216" y="451516"/>
                  <a:pt x="5015008" y="451516"/>
                </a:cubicBezTo>
                <a:close/>
                <a:moveTo>
                  <a:pt x="5095712" y="451516"/>
                </a:moveTo>
                <a:lnTo>
                  <a:pt x="5089958" y="469193"/>
                </a:lnTo>
                <a:lnTo>
                  <a:pt x="5084738" y="487323"/>
                </a:lnTo>
                <a:lnTo>
                  <a:pt x="5078985" y="505494"/>
                </a:lnTo>
                <a:lnTo>
                  <a:pt x="5073272" y="523171"/>
                </a:lnTo>
                <a:lnTo>
                  <a:pt x="5075656" y="523171"/>
                </a:lnTo>
                <a:lnTo>
                  <a:pt x="5078039" y="523171"/>
                </a:lnTo>
                <a:lnTo>
                  <a:pt x="5080423" y="523171"/>
                </a:lnTo>
                <a:lnTo>
                  <a:pt x="5082807" y="523171"/>
                </a:lnTo>
                <a:lnTo>
                  <a:pt x="5084738" y="517416"/>
                </a:lnTo>
                <a:lnTo>
                  <a:pt x="5086629" y="511208"/>
                </a:lnTo>
                <a:lnTo>
                  <a:pt x="5088561" y="505494"/>
                </a:lnTo>
                <a:lnTo>
                  <a:pt x="5090451" y="499286"/>
                </a:lnTo>
                <a:lnTo>
                  <a:pt x="5096657" y="499286"/>
                </a:lnTo>
                <a:lnTo>
                  <a:pt x="5102863" y="499286"/>
                </a:lnTo>
                <a:lnTo>
                  <a:pt x="5109562" y="499286"/>
                </a:lnTo>
                <a:lnTo>
                  <a:pt x="5115768" y="499286"/>
                </a:lnTo>
                <a:lnTo>
                  <a:pt x="5117658" y="505494"/>
                </a:lnTo>
                <a:lnTo>
                  <a:pt x="5119590" y="511208"/>
                </a:lnTo>
                <a:lnTo>
                  <a:pt x="5121028" y="517416"/>
                </a:lnTo>
                <a:lnTo>
                  <a:pt x="5122919" y="523171"/>
                </a:lnTo>
                <a:lnTo>
                  <a:pt x="5125303" y="523171"/>
                </a:lnTo>
                <a:lnTo>
                  <a:pt x="5127686" y="523171"/>
                </a:lnTo>
                <a:lnTo>
                  <a:pt x="5130070" y="523171"/>
                </a:lnTo>
                <a:lnTo>
                  <a:pt x="5132947" y="523171"/>
                </a:lnTo>
                <a:lnTo>
                  <a:pt x="5127234" y="505494"/>
                </a:lnTo>
                <a:lnTo>
                  <a:pt x="5121480" y="487323"/>
                </a:lnTo>
                <a:lnTo>
                  <a:pt x="5115768" y="469193"/>
                </a:lnTo>
                <a:lnTo>
                  <a:pt x="5110507" y="451516"/>
                </a:lnTo>
                <a:lnTo>
                  <a:pt x="5106685" y="451516"/>
                </a:lnTo>
                <a:lnTo>
                  <a:pt x="5102863" y="451516"/>
                </a:lnTo>
                <a:lnTo>
                  <a:pt x="5099534" y="451516"/>
                </a:lnTo>
                <a:close/>
                <a:moveTo>
                  <a:pt x="5144605" y="451516"/>
                </a:moveTo>
                <a:cubicBezTo>
                  <a:pt x="5144605" y="451516"/>
                  <a:pt x="5144605" y="451516"/>
                  <a:pt x="5144605" y="469193"/>
                </a:cubicBezTo>
                <a:cubicBezTo>
                  <a:pt x="5144605" y="469193"/>
                  <a:pt x="5144605" y="469193"/>
                  <a:pt x="5144605" y="487323"/>
                </a:cubicBezTo>
                <a:cubicBezTo>
                  <a:pt x="5144605" y="487323"/>
                  <a:pt x="5144605" y="487323"/>
                  <a:pt x="5144605" y="505494"/>
                </a:cubicBezTo>
                <a:cubicBezTo>
                  <a:pt x="5144605" y="505494"/>
                  <a:pt x="5144605" y="505494"/>
                  <a:pt x="5144605" y="523171"/>
                </a:cubicBezTo>
                <a:cubicBezTo>
                  <a:pt x="5144605" y="523171"/>
                  <a:pt x="5144605" y="523171"/>
                  <a:pt x="5146995" y="523171"/>
                </a:cubicBezTo>
                <a:cubicBezTo>
                  <a:pt x="5146995" y="523171"/>
                  <a:pt x="5146995" y="523171"/>
                  <a:pt x="5149385" y="523171"/>
                </a:cubicBezTo>
                <a:cubicBezTo>
                  <a:pt x="5149385" y="523171"/>
                  <a:pt x="5149385" y="523171"/>
                  <a:pt x="5151776" y="523171"/>
                </a:cubicBezTo>
                <a:cubicBezTo>
                  <a:pt x="5151776" y="523171"/>
                  <a:pt x="5151776" y="523171"/>
                  <a:pt x="5154166" y="523171"/>
                </a:cubicBezTo>
                <a:cubicBezTo>
                  <a:pt x="5154166" y="523171"/>
                  <a:pt x="5154166" y="523171"/>
                  <a:pt x="5154166" y="515031"/>
                </a:cubicBezTo>
                <a:cubicBezTo>
                  <a:pt x="5154166" y="515031"/>
                  <a:pt x="5154166" y="515031"/>
                  <a:pt x="5154166" y="507385"/>
                </a:cubicBezTo>
                <a:cubicBezTo>
                  <a:pt x="5154166" y="507385"/>
                  <a:pt x="5154166" y="507385"/>
                  <a:pt x="5154166" y="499286"/>
                </a:cubicBezTo>
                <a:cubicBezTo>
                  <a:pt x="5154166" y="499286"/>
                  <a:pt x="5154166" y="499286"/>
                  <a:pt x="5154166" y="491146"/>
                </a:cubicBezTo>
                <a:cubicBezTo>
                  <a:pt x="5154166" y="491146"/>
                  <a:pt x="5154166" y="491146"/>
                  <a:pt x="5158493" y="491146"/>
                </a:cubicBezTo>
                <a:cubicBezTo>
                  <a:pt x="5158493" y="491146"/>
                  <a:pt x="5158493" y="491146"/>
                  <a:pt x="5162325" y="491146"/>
                </a:cubicBezTo>
                <a:cubicBezTo>
                  <a:pt x="5162325" y="491146"/>
                  <a:pt x="5162325" y="491146"/>
                  <a:pt x="5166611" y="491146"/>
                </a:cubicBezTo>
                <a:cubicBezTo>
                  <a:pt x="5166611" y="491146"/>
                  <a:pt x="5166611" y="491146"/>
                  <a:pt x="5170444" y="491146"/>
                </a:cubicBezTo>
                <a:cubicBezTo>
                  <a:pt x="5174276" y="491146"/>
                  <a:pt x="5177656" y="490694"/>
                  <a:pt x="5180499" y="490201"/>
                </a:cubicBezTo>
                <a:cubicBezTo>
                  <a:pt x="5183384" y="489255"/>
                  <a:pt x="5185774" y="487816"/>
                  <a:pt x="5187670" y="485925"/>
                </a:cubicBezTo>
                <a:cubicBezTo>
                  <a:pt x="5189607" y="484486"/>
                  <a:pt x="5191049" y="482102"/>
                  <a:pt x="5191997" y="479676"/>
                </a:cubicBezTo>
                <a:cubicBezTo>
                  <a:pt x="5193439" y="477292"/>
                  <a:pt x="5193934" y="474455"/>
                  <a:pt x="5193934" y="471125"/>
                </a:cubicBezTo>
                <a:cubicBezTo>
                  <a:pt x="5193934" y="468248"/>
                  <a:pt x="5193439" y="465370"/>
                  <a:pt x="5192491" y="462492"/>
                </a:cubicBezTo>
                <a:cubicBezTo>
                  <a:pt x="5191502" y="460108"/>
                  <a:pt x="5190101" y="458217"/>
                  <a:pt x="5188164" y="456285"/>
                </a:cubicBezTo>
                <a:cubicBezTo>
                  <a:pt x="5185774" y="454846"/>
                  <a:pt x="5183384" y="453448"/>
                  <a:pt x="5180499" y="452462"/>
                </a:cubicBezTo>
                <a:cubicBezTo>
                  <a:pt x="5177656" y="452009"/>
                  <a:pt x="5174276" y="451516"/>
                  <a:pt x="5170444" y="451516"/>
                </a:cubicBezTo>
                <a:lnTo>
                  <a:pt x="5164221" y="451516"/>
                </a:lnTo>
                <a:cubicBezTo>
                  <a:pt x="5164221" y="451516"/>
                  <a:pt x="5164221" y="451516"/>
                  <a:pt x="5157545" y="451516"/>
                </a:cubicBezTo>
                <a:cubicBezTo>
                  <a:pt x="5157545" y="451516"/>
                  <a:pt x="5157545" y="451516"/>
                  <a:pt x="5151322" y="451516"/>
                </a:cubicBezTo>
                <a:cubicBezTo>
                  <a:pt x="5151322" y="451516"/>
                  <a:pt x="5151322" y="451516"/>
                  <a:pt x="5144605" y="451516"/>
                </a:cubicBezTo>
                <a:close/>
                <a:moveTo>
                  <a:pt x="5201417" y="451516"/>
                </a:moveTo>
                <a:lnTo>
                  <a:pt x="5201417" y="453448"/>
                </a:lnTo>
                <a:lnTo>
                  <a:pt x="5201417" y="455832"/>
                </a:lnTo>
                <a:lnTo>
                  <a:pt x="5201417" y="458217"/>
                </a:lnTo>
                <a:lnTo>
                  <a:pt x="5201417" y="460601"/>
                </a:lnTo>
                <a:lnTo>
                  <a:pt x="5206651" y="460601"/>
                </a:lnTo>
                <a:lnTo>
                  <a:pt x="5211473" y="460601"/>
                </a:lnTo>
                <a:lnTo>
                  <a:pt x="5216706" y="460601"/>
                </a:lnTo>
                <a:lnTo>
                  <a:pt x="5221982" y="460601"/>
                </a:lnTo>
                <a:lnTo>
                  <a:pt x="5221982" y="476346"/>
                </a:lnTo>
                <a:lnTo>
                  <a:pt x="5221982" y="491639"/>
                </a:lnTo>
                <a:lnTo>
                  <a:pt x="5221982" y="507384"/>
                </a:lnTo>
                <a:lnTo>
                  <a:pt x="5221982" y="523171"/>
                </a:lnTo>
                <a:lnTo>
                  <a:pt x="5224372" y="523171"/>
                </a:lnTo>
                <a:lnTo>
                  <a:pt x="5226762" y="523171"/>
                </a:lnTo>
                <a:lnTo>
                  <a:pt x="5229152" y="523171"/>
                </a:lnTo>
                <a:lnTo>
                  <a:pt x="5231543" y="523171"/>
                </a:lnTo>
                <a:lnTo>
                  <a:pt x="5231543" y="507384"/>
                </a:lnTo>
                <a:lnTo>
                  <a:pt x="5231543" y="491639"/>
                </a:lnTo>
                <a:lnTo>
                  <a:pt x="5231543" y="476346"/>
                </a:lnTo>
                <a:lnTo>
                  <a:pt x="5231543" y="460601"/>
                </a:lnTo>
                <a:lnTo>
                  <a:pt x="5236364" y="460601"/>
                </a:lnTo>
                <a:lnTo>
                  <a:pt x="5241639" y="460601"/>
                </a:lnTo>
                <a:lnTo>
                  <a:pt x="5246873" y="460601"/>
                </a:lnTo>
                <a:lnTo>
                  <a:pt x="5251654" y="460601"/>
                </a:lnTo>
                <a:lnTo>
                  <a:pt x="5251654" y="458217"/>
                </a:lnTo>
                <a:lnTo>
                  <a:pt x="5251654" y="455832"/>
                </a:lnTo>
                <a:lnTo>
                  <a:pt x="5251654" y="453448"/>
                </a:lnTo>
                <a:lnTo>
                  <a:pt x="5251654" y="451516"/>
                </a:lnTo>
                <a:lnTo>
                  <a:pt x="5239208" y="451516"/>
                </a:lnTo>
                <a:lnTo>
                  <a:pt x="5226762" y="451516"/>
                </a:lnTo>
                <a:lnTo>
                  <a:pt x="5213863" y="451516"/>
                </a:lnTo>
                <a:close/>
                <a:moveTo>
                  <a:pt x="5309052" y="451516"/>
                </a:moveTo>
                <a:lnTo>
                  <a:pt x="5309052" y="453448"/>
                </a:lnTo>
                <a:lnTo>
                  <a:pt x="5309052" y="455832"/>
                </a:lnTo>
                <a:lnTo>
                  <a:pt x="5309052" y="458216"/>
                </a:lnTo>
                <a:lnTo>
                  <a:pt x="5309052" y="460601"/>
                </a:lnTo>
                <a:lnTo>
                  <a:pt x="5314313" y="460601"/>
                </a:lnTo>
                <a:lnTo>
                  <a:pt x="5319082" y="460601"/>
                </a:lnTo>
                <a:lnTo>
                  <a:pt x="5324302" y="460601"/>
                </a:lnTo>
                <a:lnTo>
                  <a:pt x="5329563" y="460601"/>
                </a:lnTo>
                <a:lnTo>
                  <a:pt x="5329563" y="476346"/>
                </a:lnTo>
                <a:lnTo>
                  <a:pt x="5329563" y="491639"/>
                </a:lnTo>
                <a:lnTo>
                  <a:pt x="5329563" y="507384"/>
                </a:lnTo>
                <a:lnTo>
                  <a:pt x="5329563" y="523171"/>
                </a:lnTo>
                <a:lnTo>
                  <a:pt x="5331947" y="523171"/>
                </a:lnTo>
                <a:lnTo>
                  <a:pt x="5334331" y="523171"/>
                </a:lnTo>
                <a:lnTo>
                  <a:pt x="5336715" y="523171"/>
                </a:lnTo>
                <a:lnTo>
                  <a:pt x="5339141" y="523171"/>
                </a:lnTo>
                <a:lnTo>
                  <a:pt x="5339141" y="507384"/>
                </a:lnTo>
                <a:lnTo>
                  <a:pt x="5339141" y="491639"/>
                </a:lnTo>
                <a:lnTo>
                  <a:pt x="5339141" y="476346"/>
                </a:lnTo>
                <a:lnTo>
                  <a:pt x="5339141" y="460601"/>
                </a:lnTo>
                <a:lnTo>
                  <a:pt x="5343909" y="460601"/>
                </a:lnTo>
                <a:lnTo>
                  <a:pt x="5349170" y="460601"/>
                </a:lnTo>
                <a:lnTo>
                  <a:pt x="5354390" y="460601"/>
                </a:lnTo>
                <a:lnTo>
                  <a:pt x="5359652" y="460601"/>
                </a:lnTo>
                <a:lnTo>
                  <a:pt x="5359652" y="458216"/>
                </a:lnTo>
                <a:lnTo>
                  <a:pt x="5359652" y="455832"/>
                </a:lnTo>
                <a:lnTo>
                  <a:pt x="5359652" y="453448"/>
                </a:lnTo>
                <a:lnTo>
                  <a:pt x="5359652" y="451516"/>
                </a:lnTo>
                <a:lnTo>
                  <a:pt x="5346745" y="451516"/>
                </a:lnTo>
                <a:lnTo>
                  <a:pt x="5334331" y="451516"/>
                </a:lnTo>
                <a:lnTo>
                  <a:pt x="5321466" y="451516"/>
                </a:lnTo>
                <a:close/>
                <a:moveTo>
                  <a:pt x="5273261" y="451516"/>
                </a:moveTo>
                <a:lnTo>
                  <a:pt x="5267540" y="469193"/>
                </a:lnTo>
                <a:lnTo>
                  <a:pt x="5262272" y="487323"/>
                </a:lnTo>
                <a:lnTo>
                  <a:pt x="5256509" y="505493"/>
                </a:lnTo>
                <a:lnTo>
                  <a:pt x="5250788" y="523171"/>
                </a:lnTo>
                <a:lnTo>
                  <a:pt x="5253175" y="523171"/>
                </a:lnTo>
                <a:lnTo>
                  <a:pt x="5255563" y="523171"/>
                </a:lnTo>
                <a:lnTo>
                  <a:pt x="5257950" y="523171"/>
                </a:lnTo>
                <a:lnTo>
                  <a:pt x="5260337" y="523171"/>
                </a:lnTo>
                <a:lnTo>
                  <a:pt x="5262272" y="517415"/>
                </a:lnTo>
                <a:lnTo>
                  <a:pt x="5264165" y="511207"/>
                </a:lnTo>
                <a:lnTo>
                  <a:pt x="5266100" y="505493"/>
                </a:lnTo>
                <a:lnTo>
                  <a:pt x="5267993" y="499286"/>
                </a:lnTo>
                <a:lnTo>
                  <a:pt x="5274208" y="499286"/>
                </a:lnTo>
                <a:lnTo>
                  <a:pt x="5280464" y="499286"/>
                </a:lnTo>
                <a:lnTo>
                  <a:pt x="5287132" y="499286"/>
                </a:lnTo>
                <a:lnTo>
                  <a:pt x="5293348" y="499286"/>
                </a:lnTo>
                <a:lnTo>
                  <a:pt x="5295282" y="505493"/>
                </a:lnTo>
                <a:lnTo>
                  <a:pt x="5297176" y="511207"/>
                </a:lnTo>
                <a:lnTo>
                  <a:pt x="5298616" y="517415"/>
                </a:lnTo>
                <a:lnTo>
                  <a:pt x="5300510" y="523171"/>
                </a:lnTo>
                <a:lnTo>
                  <a:pt x="5302938" y="523171"/>
                </a:lnTo>
                <a:lnTo>
                  <a:pt x="5305325" y="523171"/>
                </a:lnTo>
                <a:lnTo>
                  <a:pt x="5307713" y="523171"/>
                </a:lnTo>
                <a:lnTo>
                  <a:pt x="5310100" y="523171"/>
                </a:lnTo>
                <a:lnTo>
                  <a:pt x="5304831" y="505493"/>
                </a:lnTo>
                <a:lnTo>
                  <a:pt x="5299110" y="487323"/>
                </a:lnTo>
                <a:lnTo>
                  <a:pt x="5293348" y="469193"/>
                </a:lnTo>
                <a:lnTo>
                  <a:pt x="5287626" y="451516"/>
                </a:lnTo>
                <a:lnTo>
                  <a:pt x="5284292" y="451516"/>
                </a:lnTo>
                <a:lnTo>
                  <a:pt x="5280464" y="451516"/>
                </a:lnTo>
                <a:lnTo>
                  <a:pt x="5277089" y="451516"/>
                </a:lnTo>
                <a:close/>
                <a:moveTo>
                  <a:pt x="5371672" y="451515"/>
                </a:moveTo>
                <a:lnTo>
                  <a:pt x="5371672" y="469193"/>
                </a:lnTo>
                <a:lnTo>
                  <a:pt x="5371672" y="487322"/>
                </a:lnTo>
                <a:lnTo>
                  <a:pt x="5371672" y="505493"/>
                </a:lnTo>
                <a:lnTo>
                  <a:pt x="5371672" y="523170"/>
                </a:lnTo>
                <a:lnTo>
                  <a:pt x="5374067" y="523170"/>
                </a:lnTo>
                <a:lnTo>
                  <a:pt x="5376461" y="523170"/>
                </a:lnTo>
                <a:lnTo>
                  <a:pt x="5378856" y="523170"/>
                </a:lnTo>
                <a:lnTo>
                  <a:pt x="5381251" y="523170"/>
                </a:lnTo>
                <a:lnTo>
                  <a:pt x="5381251" y="505493"/>
                </a:lnTo>
                <a:lnTo>
                  <a:pt x="5381251" y="487322"/>
                </a:lnTo>
                <a:lnTo>
                  <a:pt x="5381251" y="469193"/>
                </a:lnTo>
                <a:lnTo>
                  <a:pt x="5381251" y="451515"/>
                </a:lnTo>
                <a:lnTo>
                  <a:pt x="5378856" y="451515"/>
                </a:lnTo>
                <a:lnTo>
                  <a:pt x="5376461" y="451515"/>
                </a:lnTo>
                <a:lnTo>
                  <a:pt x="5374067" y="451515"/>
                </a:lnTo>
                <a:close/>
                <a:moveTo>
                  <a:pt x="5464060" y="451515"/>
                </a:moveTo>
                <a:lnTo>
                  <a:pt x="5464060" y="469193"/>
                </a:lnTo>
                <a:lnTo>
                  <a:pt x="5464060" y="487322"/>
                </a:lnTo>
                <a:lnTo>
                  <a:pt x="5464060" y="505493"/>
                </a:lnTo>
                <a:lnTo>
                  <a:pt x="5464060" y="523170"/>
                </a:lnTo>
                <a:lnTo>
                  <a:pt x="5466448" y="523170"/>
                </a:lnTo>
                <a:lnTo>
                  <a:pt x="5468835" y="523170"/>
                </a:lnTo>
                <a:lnTo>
                  <a:pt x="5471223" y="523170"/>
                </a:lnTo>
                <a:lnTo>
                  <a:pt x="5473610" y="523170"/>
                </a:lnTo>
                <a:lnTo>
                  <a:pt x="5473610" y="509768"/>
                </a:lnTo>
                <a:lnTo>
                  <a:pt x="5473610" y="496407"/>
                </a:lnTo>
                <a:lnTo>
                  <a:pt x="5473610" y="482553"/>
                </a:lnTo>
                <a:lnTo>
                  <a:pt x="5473610" y="469193"/>
                </a:lnTo>
                <a:lnTo>
                  <a:pt x="5482707" y="482553"/>
                </a:lnTo>
                <a:lnTo>
                  <a:pt x="5491311" y="496407"/>
                </a:lnTo>
                <a:lnTo>
                  <a:pt x="5499914" y="509768"/>
                </a:lnTo>
                <a:lnTo>
                  <a:pt x="5509012" y="523170"/>
                </a:lnTo>
                <a:lnTo>
                  <a:pt x="5510905" y="523170"/>
                </a:lnTo>
                <a:lnTo>
                  <a:pt x="5513334" y="523170"/>
                </a:lnTo>
                <a:lnTo>
                  <a:pt x="5515721" y="523170"/>
                </a:lnTo>
                <a:lnTo>
                  <a:pt x="5518109" y="523170"/>
                </a:lnTo>
                <a:lnTo>
                  <a:pt x="5518109" y="505493"/>
                </a:lnTo>
                <a:lnTo>
                  <a:pt x="5518109" y="487322"/>
                </a:lnTo>
                <a:lnTo>
                  <a:pt x="5518109" y="469193"/>
                </a:lnTo>
                <a:lnTo>
                  <a:pt x="5518109" y="451515"/>
                </a:lnTo>
                <a:lnTo>
                  <a:pt x="5515721" y="451515"/>
                </a:lnTo>
                <a:lnTo>
                  <a:pt x="5513334" y="451515"/>
                </a:lnTo>
                <a:lnTo>
                  <a:pt x="5510905" y="451515"/>
                </a:lnTo>
                <a:lnTo>
                  <a:pt x="5508518" y="451515"/>
                </a:lnTo>
                <a:lnTo>
                  <a:pt x="5508518" y="464917"/>
                </a:lnTo>
                <a:lnTo>
                  <a:pt x="5508518" y="478278"/>
                </a:lnTo>
                <a:lnTo>
                  <a:pt x="5508518" y="492132"/>
                </a:lnTo>
                <a:lnTo>
                  <a:pt x="5508518" y="505493"/>
                </a:lnTo>
                <a:lnTo>
                  <a:pt x="5508065" y="505493"/>
                </a:lnTo>
                <a:lnTo>
                  <a:pt x="5499420" y="492132"/>
                </a:lnTo>
                <a:lnTo>
                  <a:pt x="5490364" y="478278"/>
                </a:lnTo>
                <a:lnTo>
                  <a:pt x="5481761" y="464917"/>
                </a:lnTo>
                <a:lnTo>
                  <a:pt x="5473157" y="451515"/>
                </a:lnTo>
                <a:lnTo>
                  <a:pt x="5470729" y="451515"/>
                </a:lnTo>
                <a:lnTo>
                  <a:pt x="5468341" y="451515"/>
                </a:lnTo>
                <a:lnTo>
                  <a:pt x="5466448" y="451515"/>
                </a:lnTo>
                <a:close/>
                <a:moveTo>
                  <a:pt x="5422318" y="450063"/>
                </a:moveTo>
                <a:cubicBezTo>
                  <a:pt x="5418034" y="450063"/>
                  <a:pt x="5414203" y="450557"/>
                  <a:pt x="5410825" y="451503"/>
                </a:cubicBezTo>
                <a:cubicBezTo>
                  <a:pt x="5407488" y="452942"/>
                  <a:pt x="5404605" y="454381"/>
                  <a:pt x="5402710" y="456767"/>
                </a:cubicBezTo>
                <a:cubicBezTo>
                  <a:pt x="5400320" y="459152"/>
                  <a:pt x="5398879" y="462031"/>
                  <a:pt x="5397437" y="465362"/>
                </a:cubicBezTo>
                <a:cubicBezTo>
                  <a:pt x="5396489" y="468240"/>
                  <a:pt x="5395995" y="472065"/>
                  <a:pt x="5395995" y="476342"/>
                </a:cubicBezTo>
                <a:lnTo>
                  <a:pt x="5395995" y="481606"/>
                </a:lnTo>
                <a:cubicBezTo>
                  <a:pt x="5395995" y="481606"/>
                  <a:pt x="5395995" y="481606"/>
                  <a:pt x="5395995" y="486870"/>
                </a:cubicBezTo>
                <a:cubicBezTo>
                  <a:pt x="5395995" y="486870"/>
                  <a:pt x="5395995" y="486870"/>
                  <a:pt x="5395995" y="492134"/>
                </a:cubicBezTo>
                <a:cubicBezTo>
                  <a:pt x="5395995" y="492134"/>
                  <a:pt x="5395995" y="492134"/>
                  <a:pt x="5395995" y="497398"/>
                </a:cubicBezTo>
                <a:cubicBezTo>
                  <a:pt x="5395995" y="502620"/>
                  <a:pt x="5396942" y="507391"/>
                  <a:pt x="5398384" y="510763"/>
                </a:cubicBezTo>
                <a:cubicBezTo>
                  <a:pt x="5399826" y="514588"/>
                  <a:pt x="5401721" y="516973"/>
                  <a:pt x="5404605" y="519358"/>
                </a:cubicBezTo>
                <a:cubicBezTo>
                  <a:pt x="5406994" y="521250"/>
                  <a:pt x="5409878" y="522689"/>
                  <a:pt x="5413214" y="523635"/>
                </a:cubicBezTo>
                <a:cubicBezTo>
                  <a:pt x="5416098" y="524622"/>
                  <a:pt x="5419476" y="524622"/>
                  <a:pt x="5422318" y="524622"/>
                </a:cubicBezTo>
                <a:cubicBezTo>
                  <a:pt x="5425655" y="524622"/>
                  <a:pt x="5429033" y="524622"/>
                  <a:pt x="5431875" y="523635"/>
                </a:cubicBezTo>
                <a:cubicBezTo>
                  <a:pt x="5435253" y="522689"/>
                  <a:pt x="5438096" y="521250"/>
                  <a:pt x="5440526" y="519358"/>
                </a:cubicBezTo>
                <a:cubicBezTo>
                  <a:pt x="5442915" y="516973"/>
                  <a:pt x="5445305" y="514588"/>
                  <a:pt x="5446747" y="510763"/>
                </a:cubicBezTo>
                <a:cubicBezTo>
                  <a:pt x="5448188" y="507391"/>
                  <a:pt x="5449136" y="502620"/>
                  <a:pt x="5449136" y="497398"/>
                </a:cubicBezTo>
                <a:cubicBezTo>
                  <a:pt x="5449136" y="497398"/>
                  <a:pt x="5449136" y="497398"/>
                  <a:pt x="5449136" y="492134"/>
                </a:cubicBezTo>
                <a:cubicBezTo>
                  <a:pt x="5449136" y="492134"/>
                  <a:pt x="5449136" y="492134"/>
                  <a:pt x="5449136" y="486870"/>
                </a:cubicBezTo>
                <a:cubicBezTo>
                  <a:pt x="5449136" y="486870"/>
                  <a:pt x="5449136" y="486870"/>
                  <a:pt x="5449136" y="481606"/>
                </a:cubicBezTo>
                <a:cubicBezTo>
                  <a:pt x="5449136" y="481606"/>
                  <a:pt x="5449136" y="481606"/>
                  <a:pt x="5449136" y="476342"/>
                </a:cubicBezTo>
                <a:cubicBezTo>
                  <a:pt x="5449136" y="472065"/>
                  <a:pt x="5448188" y="468240"/>
                  <a:pt x="5447200" y="465362"/>
                </a:cubicBezTo>
                <a:cubicBezTo>
                  <a:pt x="5446252" y="462031"/>
                  <a:pt x="5444357" y="459152"/>
                  <a:pt x="5442421" y="456767"/>
                </a:cubicBezTo>
                <a:cubicBezTo>
                  <a:pt x="5440032" y="454381"/>
                  <a:pt x="5437148" y="452942"/>
                  <a:pt x="5433811" y="451503"/>
                </a:cubicBezTo>
                <a:cubicBezTo>
                  <a:pt x="5430928" y="450557"/>
                  <a:pt x="5427097" y="450063"/>
                  <a:pt x="5422318" y="450063"/>
                </a:cubicBezTo>
                <a:close/>
                <a:moveTo>
                  <a:pt x="4544687" y="448608"/>
                </a:moveTo>
                <a:cubicBezTo>
                  <a:pt x="4554100" y="451909"/>
                  <a:pt x="4554100" y="451909"/>
                  <a:pt x="4554100" y="451909"/>
                </a:cubicBezTo>
                <a:cubicBezTo>
                  <a:pt x="4563044" y="455210"/>
                  <a:pt x="4563044" y="455210"/>
                  <a:pt x="4563044" y="455210"/>
                </a:cubicBezTo>
                <a:cubicBezTo>
                  <a:pt x="4572457" y="458490"/>
                  <a:pt x="4572457" y="458490"/>
                  <a:pt x="4572457" y="458490"/>
                </a:cubicBezTo>
                <a:cubicBezTo>
                  <a:pt x="4581380" y="461791"/>
                  <a:pt x="4581380" y="461791"/>
                  <a:pt x="4581380" y="461791"/>
                </a:cubicBezTo>
                <a:cubicBezTo>
                  <a:pt x="4590793" y="465091"/>
                  <a:pt x="4590793" y="465091"/>
                  <a:pt x="4590793" y="465091"/>
                </a:cubicBezTo>
                <a:cubicBezTo>
                  <a:pt x="4600185" y="468392"/>
                  <a:pt x="4600185" y="468392"/>
                  <a:pt x="4600185" y="468392"/>
                </a:cubicBezTo>
                <a:cubicBezTo>
                  <a:pt x="4609150" y="471672"/>
                  <a:pt x="4609150" y="471672"/>
                  <a:pt x="4609150" y="471672"/>
                </a:cubicBezTo>
                <a:cubicBezTo>
                  <a:pt x="4618563" y="474973"/>
                  <a:pt x="4618563" y="474973"/>
                  <a:pt x="4618563" y="474973"/>
                </a:cubicBezTo>
                <a:cubicBezTo>
                  <a:pt x="4610556" y="481084"/>
                  <a:pt x="4610556" y="481084"/>
                  <a:pt x="4610556" y="481084"/>
                </a:cubicBezTo>
                <a:cubicBezTo>
                  <a:pt x="4602570" y="486728"/>
                  <a:pt x="4602570" y="486728"/>
                  <a:pt x="4602570" y="486728"/>
                </a:cubicBezTo>
                <a:cubicBezTo>
                  <a:pt x="4594541" y="492861"/>
                  <a:pt x="4594541" y="492861"/>
                  <a:pt x="4594541" y="492861"/>
                </a:cubicBezTo>
                <a:cubicBezTo>
                  <a:pt x="4586576" y="498526"/>
                  <a:pt x="4586576" y="498526"/>
                  <a:pt x="4586576" y="498526"/>
                </a:cubicBezTo>
                <a:cubicBezTo>
                  <a:pt x="4578569" y="504637"/>
                  <a:pt x="4578569" y="504637"/>
                  <a:pt x="4578569" y="504637"/>
                </a:cubicBezTo>
                <a:cubicBezTo>
                  <a:pt x="4570562" y="510281"/>
                  <a:pt x="4570562" y="510281"/>
                  <a:pt x="4570562" y="510281"/>
                </a:cubicBezTo>
                <a:cubicBezTo>
                  <a:pt x="4562554" y="515924"/>
                  <a:pt x="4562554" y="515924"/>
                  <a:pt x="4562554" y="515924"/>
                </a:cubicBezTo>
                <a:lnTo>
                  <a:pt x="4554568" y="522036"/>
                </a:lnTo>
                <a:cubicBezTo>
                  <a:pt x="4553141" y="512623"/>
                  <a:pt x="4553141" y="512623"/>
                  <a:pt x="4553141" y="512623"/>
                </a:cubicBezTo>
                <a:cubicBezTo>
                  <a:pt x="4552204" y="503679"/>
                  <a:pt x="4552204" y="503679"/>
                  <a:pt x="4552204" y="503679"/>
                </a:cubicBezTo>
                <a:cubicBezTo>
                  <a:pt x="4550799" y="494266"/>
                  <a:pt x="4550799" y="494266"/>
                  <a:pt x="4550799" y="494266"/>
                </a:cubicBezTo>
                <a:cubicBezTo>
                  <a:pt x="4549372" y="485344"/>
                  <a:pt x="4549372" y="485344"/>
                  <a:pt x="4549372" y="485344"/>
                </a:cubicBezTo>
                <a:cubicBezTo>
                  <a:pt x="4548435" y="475931"/>
                  <a:pt x="4548435" y="475931"/>
                  <a:pt x="4548435" y="475931"/>
                </a:cubicBezTo>
                <a:cubicBezTo>
                  <a:pt x="4547029" y="466965"/>
                  <a:pt x="4547029" y="466965"/>
                  <a:pt x="4547029" y="466965"/>
                </a:cubicBezTo>
                <a:cubicBezTo>
                  <a:pt x="4546092" y="457553"/>
                  <a:pt x="4546092" y="457553"/>
                  <a:pt x="4546092" y="457553"/>
                </a:cubicBezTo>
                <a:cubicBezTo>
                  <a:pt x="4544687" y="448608"/>
                  <a:pt x="4544687" y="448608"/>
                  <a:pt x="4544687" y="448608"/>
                </a:cubicBezTo>
                <a:close/>
                <a:moveTo>
                  <a:pt x="4541386" y="448608"/>
                </a:moveTo>
                <a:cubicBezTo>
                  <a:pt x="4542792" y="457553"/>
                  <a:pt x="4542792" y="457553"/>
                  <a:pt x="4542792" y="457553"/>
                </a:cubicBezTo>
                <a:cubicBezTo>
                  <a:pt x="4543729" y="466965"/>
                  <a:pt x="4543729" y="466965"/>
                  <a:pt x="4543729" y="466965"/>
                </a:cubicBezTo>
                <a:cubicBezTo>
                  <a:pt x="4545155" y="475931"/>
                  <a:pt x="4545155" y="475931"/>
                  <a:pt x="4545155" y="475931"/>
                </a:cubicBezTo>
                <a:cubicBezTo>
                  <a:pt x="4546092" y="485344"/>
                  <a:pt x="4546092" y="485344"/>
                  <a:pt x="4546092" y="485344"/>
                </a:cubicBezTo>
                <a:cubicBezTo>
                  <a:pt x="4547498" y="494266"/>
                  <a:pt x="4547498" y="494266"/>
                  <a:pt x="4547498" y="494266"/>
                </a:cubicBezTo>
                <a:cubicBezTo>
                  <a:pt x="4548904" y="503679"/>
                  <a:pt x="4548904" y="503679"/>
                  <a:pt x="4548904" y="503679"/>
                </a:cubicBezTo>
                <a:cubicBezTo>
                  <a:pt x="4549862" y="513092"/>
                  <a:pt x="4549862" y="513092"/>
                  <a:pt x="4549862" y="513092"/>
                </a:cubicBezTo>
                <a:cubicBezTo>
                  <a:pt x="4551267" y="522036"/>
                  <a:pt x="4551267" y="522036"/>
                  <a:pt x="4551267" y="522036"/>
                </a:cubicBezTo>
                <a:lnTo>
                  <a:pt x="4541386" y="516861"/>
                </a:lnTo>
                <a:cubicBezTo>
                  <a:pt x="4531505" y="512155"/>
                  <a:pt x="4531505" y="512155"/>
                  <a:pt x="4531505" y="512155"/>
                </a:cubicBezTo>
                <a:cubicBezTo>
                  <a:pt x="4522092" y="506980"/>
                  <a:pt x="4522092" y="506980"/>
                  <a:pt x="4522092" y="506980"/>
                </a:cubicBezTo>
                <a:cubicBezTo>
                  <a:pt x="4512210" y="502274"/>
                  <a:pt x="4512210" y="502274"/>
                  <a:pt x="4512210" y="502274"/>
                </a:cubicBezTo>
                <a:cubicBezTo>
                  <a:pt x="4502797" y="497099"/>
                  <a:pt x="4502797" y="497099"/>
                  <a:pt x="4502797" y="497099"/>
                </a:cubicBezTo>
                <a:cubicBezTo>
                  <a:pt x="4492895" y="491924"/>
                  <a:pt x="4492895" y="491924"/>
                  <a:pt x="4492895" y="491924"/>
                </a:cubicBezTo>
                <a:cubicBezTo>
                  <a:pt x="4483013" y="487218"/>
                  <a:pt x="4483013" y="487218"/>
                  <a:pt x="4483013" y="487218"/>
                </a:cubicBezTo>
                <a:cubicBezTo>
                  <a:pt x="4473600" y="482043"/>
                  <a:pt x="4473600" y="482043"/>
                  <a:pt x="4473600" y="482043"/>
                </a:cubicBezTo>
                <a:cubicBezTo>
                  <a:pt x="4482076" y="477805"/>
                  <a:pt x="4482076" y="477805"/>
                  <a:pt x="4482076" y="477805"/>
                </a:cubicBezTo>
                <a:cubicBezTo>
                  <a:pt x="4490552" y="473546"/>
                  <a:pt x="4490552" y="473546"/>
                  <a:pt x="4490552" y="473546"/>
                </a:cubicBezTo>
                <a:cubicBezTo>
                  <a:pt x="4499028" y="469329"/>
                  <a:pt x="4499028" y="469329"/>
                  <a:pt x="4499028" y="469329"/>
                </a:cubicBezTo>
                <a:cubicBezTo>
                  <a:pt x="4507482" y="465091"/>
                  <a:pt x="4507482" y="465091"/>
                  <a:pt x="4507482" y="465091"/>
                </a:cubicBezTo>
                <a:cubicBezTo>
                  <a:pt x="4515958" y="461322"/>
                  <a:pt x="4515958" y="461322"/>
                  <a:pt x="4515958" y="461322"/>
                </a:cubicBezTo>
                <a:cubicBezTo>
                  <a:pt x="4524434" y="457084"/>
                  <a:pt x="4524434" y="457084"/>
                  <a:pt x="4524434" y="457084"/>
                </a:cubicBezTo>
                <a:cubicBezTo>
                  <a:pt x="4532910" y="452846"/>
                  <a:pt x="4532910" y="452846"/>
                  <a:pt x="4532910" y="452846"/>
                </a:cubicBezTo>
                <a:cubicBezTo>
                  <a:pt x="4541386" y="448608"/>
                  <a:pt x="4541386" y="448608"/>
                  <a:pt x="4541386" y="448608"/>
                </a:cubicBezTo>
                <a:close/>
                <a:moveTo>
                  <a:pt x="4798835" y="434021"/>
                </a:moveTo>
                <a:lnTo>
                  <a:pt x="4794619" y="442028"/>
                </a:lnTo>
                <a:cubicBezTo>
                  <a:pt x="4790360" y="450035"/>
                  <a:pt x="4790360" y="450035"/>
                  <a:pt x="4790360" y="450035"/>
                </a:cubicBezTo>
                <a:cubicBezTo>
                  <a:pt x="4786143" y="458021"/>
                  <a:pt x="4786143" y="458021"/>
                  <a:pt x="4786143" y="458021"/>
                </a:cubicBezTo>
                <a:cubicBezTo>
                  <a:pt x="4781905" y="466028"/>
                  <a:pt x="4781905" y="466028"/>
                  <a:pt x="4781905" y="466028"/>
                </a:cubicBezTo>
                <a:cubicBezTo>
                  <a:pt x="4778136" y="474036"/>
                  <a:pt x="4778136" y="474036"/>
                  <a:pt x="4778136" y="474036"/>
                </a:cubicBezTo>
                <a:cubicBezTo>
                  <a:pt x="4773898" y="482043"/>
                  <a:pt x="4773898" y="482043"/>
                  <a:pt x="4773898" y="482043"/>
                </a:cubicBezTo>
                <a:cubicBezTo>
                  <a:pt x="4769660" y="490029"/>
                  <a:pt x="4769660" y="490029"/>
                  <a:pt x="4769660" y="490029"/>
                </a:cubicBezTo>
                <a:cubicBezTo>
                  <a:pt x="4765422" y="498036"/>
                  <a:pt x="4765422" y="498036"/>
                  <a:pt x="4765422" y="498036"/>
                </a:cubicBezTo>
                <a:cubicBezTo>
                  <a:pt x="4765890" y="494756"/>
                  <a:pt x="4765890" y="494756"/>
                  <a:pt x="4765890" y="494756"/>
                </a:cubicBezTo>
                <a:cubicBezTo>
                  <a:pt x="4766380" y="491924"/>
                  <a:pt x="4766380" y="491924"/>
                  <a:pt x="4766380" y="491924"/>
                </a:cubicBezTo>
                <a:cubicBezTo>
                  <a:pt x="4766827" y="488623"/>
                  <a:pt x="4766827" y="488623"/>
                  <a:pt x="4766827" y="488623"/>
                </a:cubicBezTo>
                <a:cubicBezTo>
                  <a:pt x="4767296" y="485344"/>
                  <a:pt x="4767296" y="485344"/>
                  <a:pt x="4767296" y="485344"/>
                </a:cubicBezTo>
                <a:cubicBezTo>
                  <a:pt x="4768254" y="482043"/>
                  <a:pt x="4768254" y="482043"/>
                  <a:pt x="4768254" y="482043"/>
                </a:cubicBezTo>
                <a:cubicBezTo>
                  <a:pt x="4768723" y="479210"/>
                  <a:pt x="4768723" y="479210"/>
                  <a:pt x="4768723" y="479210"/>
                </a:cubicBezTo>
                <a:cubicBezTo>
                  <a:pt x="4769191" y="475931"/>
                  <a:pt x="4769191" y="475931"/>
                  <a:pt x="4769191" y="475931"/>
                </a:cubicBezTo>
                <a:cubicBezTo>
                  <a:pt x="4769660" y="472630"/>
                  <a:pt x="4769660" y="472630"/>
                  <a:pt x="4769660" y="472630"/>
                </a:cubicBezTo>
                <a:cubicBezTo>
                  <a:pt x="4770128" y="472630"/>
                  <a:pt x="4770128" y="472630"/>
                  <a:pt x="4770128" y="472630"/>
                </a:cubicBezTo>
                <a:cubicBezTo>
                  <a:pt x="4770597" y="472630"/>
                  <a:pt x="4771534" y="472630"/>
                  <a:pt x="4772024" y="472630"/>
                </a:cubicBezTo>
                <a:cubicBezTo>
                  <a:pt x="4772961" y="472162"/>
                  <a:pt x="4773429" y="472162"/>
                  <a:pt x="4774366" y="471672"/>
                </a:cubicBezTo>
                <a:cubicBezTo>
                  <a:pt x="4774835" y="471672"/>
                  <a:pt x="4775303" y="471203"/>
                  <a:pt x="4776262" y="470735"/>
                </a:cubicBezTo>
                <a:cubicBezTo>
                  <a:pt x="4776709" y="470266"/>
                  <a:pt x="4777177" y="469798"/>
                  <a:pt x="4777667" y="469329"/>
                </a:cubicBezTo>
                <a:cubicBezTo>
                  <a:pt x="4778136" y="468861"/>
                  <a:pt x="4778604" y="468392"/>
                  <a:pt x="4779073" y="467902"/>
                </a:cubicBezTo>
                <a:cubicBezTo>
                  <a:pt x="4779541" y="467434"/>
                  <a:pt x="4779541" y="466497"/>
                  <a:pt x="4780010" y="466028"/>
                </a:cubicBezTo>
                <a:cubicBezTo>
                  <a:pt x="4780478" y="465091"/>
                  <a:pt x="4780478" y="464623"/>
                  <a:pt x="4780478" y="463665"/>
                </a:cubicBezTo>
                <a:cubicBezTo>
                  <a:pt x="4780947" y="463217"/>
                  <a:pt x="4780947" y="462259"/>
                  <a:pt x="4780947" y="461791"/>
                </a:cubicBezTo>
                <a:cubicBezTo>
                  <a:pt x="4780947" y="461322"/>
                  <a:pt x="4780947" y="460854"/>
                  <a:pt x="4780947" y="460854"/>
                </a:cubicBezTo>
                <a:cubicBezTo>
                  <a:pt x="4780947" y="460385"/>
                  <a:pt x="4780947" y="459917"/>
                  <a:pt x="4780478" y="459917"/>
                </a:cubicBezTo>
                <a:cubicBezTo>
                  <a:pt x="4780478" y="459448"/>
                  <a:pt x="4780478" y="459448"/>
                  <a:pt x="4780478" y="458980"/>
                </a:cubicBezTo>
                <a:cubicBezTo>
                  <a:pt x="4780478" y="458490"/>
                  <a:pt x="4780478" y="458490"/>
                  <a:pt x="4780478" y="458021"/>
                </a:cubicBezTo>
                <a:cubicBezTo>
                  <a:pt x="4780010" y="458021"/>
                  <a:pt x="4780010" y="457553"/>
                  <a:pt x="4780010" y="457084"/>
                </a:cubicBezTo>
                <a:lnTo>
                  <a:pt x="4779541" y="456616"/>
                </a:lnTo>
                <a:cubicBezTo>
                  <a:pt x="4779541" y="456147"/>
                  <a:pt x="4779073" y="456147"/>
                  <a:pt x="4779073" y="455679"/>
                </a:cubicBezTo>
                <a:lnTo>
                  <a:pt x="4778604" y="455210"/>
                </a:lnTo>
                <a:cubicBezTo>
                  <a:pt x="4780947" y="452378"/>
                  <a:pt x="4780947" y="452378"/>
                  <a:pt x="4780947" y="452378"/>
                </a:cubicBezTo>
                <a:cubicBezTo>
                  <a:pt x="4783779" y="450035"/>
                  <a:pt x="4783779" y="450035"/>
                  <a:pt x="4783779" y="450035"/>
                </a:cubicBezTo>
                <a:cubicBezTo>
                  <a:pt x="4786143" y="447203"/>
                  <a:pt x="4786143" y="447203"/>
                  <a:pt x="4786143" y="447203"/>
                </a:cubicBezTo>
                <a:cubicBezTo>
                  <a:pt x="4788954" y="444371"/>
                  <a:pt x="4788954" y="444371"/>
                  <a:pt x="4788954" y="444371"/>
                </a:cubicBezTo>
                <a:cubicBezTo>
                  <a:pt x="4791318" y="442028"/>
                  <a:pt x="4791318" y="442028"/>
                  <a:pt x="4791318" y="442028"/>
                </a:cubicBezTo>
                <a:cubicBezTo>
                  <a:pt x="4793660" y="439196"/>
                  <a:pt x="4793660" y="439196"/>
                  <a:pt x="4793660" y="439196"/>
                </a:cubicBezTo>
                <a:cubicBezTo>
                  <a:pt x="4796493" y="436853"/>
                  <a:pt x="4796493" y="436853"/>
                  <a:pt x="4796493" y="436853"/>
                </a:cubicBezTo>
                <a:cubicBezTo>
                  <a:pt x="4798835" y="434021"/>
                  <a:pt x="4798835" y="434021"/>
                  <a:pt x="4798835" y="434021"/>
                </a:cubicBezTo>
                <a:close/>
                <a:moveTo>
                  <a:pt x="4749897" y="411426"/>
                </a:moveTo>
                <a:lnTo>
                  <a:pt x="4750365" y="411426"/>
                </a:lnTo>
                <a:cubicBezTo>
                  <a:pt x="4750834" y="411426"/>
                  <a:pt x="4750834" y="411426"/>
                  <a:pt x="4750834" y="411426"/>
                </a:cubicBezTo>
                <a:cubicBezTo>
                  <a:pt x="4751302" y="411895"/>
                  <a:pt x="4751302" y="411895"/>
                  <a:pt x="4751302" y="411895"/>
                </a:cubicBezTo>
                <a:cubicBezTo>
                  <a:pt x="4751771" y="411895"/>
                  <a:pt x="4751771" y="411895"/>
                  <a:pt x="4751771" y="411895"/>
                </a:cubicBezTo>
                <a:cubicBezTo>
                  <a:pt x="4752239" y="411895"/>
                  <a:pt x="4752239" y="411895"/>
                  <a:pt x="4752708" y="411895"/>
                </a:cubicBezTo>
                <a:cubicBezTo>
                  <a:pt x="4752708" y="411895"/>
                  <a:pt x="4752708" y="411895"/>
                  <a:pt x="4753198" y="411895"/>
                </a:cubicBezTo>
                <a:lnTo>
                  <a:pt x="4753666" y="412363"/>
                </a:lnTo>
                <a:lnTo>
                  <a:pt x="4754114" y="412363"/>
                </a:lnTo>
                <a:cubicBezTo>
                  <a:pt x="4754582" y="412363"/>
                  <a:pt x="4754582" y="412363"/>
                  <a:pt x="4754582" y="412363"/>
                </a:cubicBezTo>
                <a:cubicBezTo>
                  <a:pt x="4754582" y="411895"/>
                  <a:pt x="4754582" y="411895"/>
                  <a:pt x="4754582" y="411895"/>
                </a:cubicBezTo>
                <a:lnTo>
                  <a:pt x="4755072" y="411895"/>
                </a:lnTo>
                <a:lnTo>
                  <a:pt x="4755540" y="411895"/>
                </a:lnTo>
                <a:cubicBezTo>
                  <a:pt x="4756477" y="417070"/>
                  <a:pt x="4756477" y="417070"/>
                  <a:pt x="4756477" y="417070"/>
                </a:cubicBezTo>
                <a:cubicBezTo>
                  <a:pt x="4757883" y="421776"/>
                  <a:pt x="4757883" y="421776"/>
                  <a:pt x="4757883" y="421776"/>
                </a:cubicBezTo>
                <a:cubicBezTo>
                  <a:pt x="4759310" y="426972"/>
                  <a:pt x="4759310" y="426972"/>
                  <a:pt x="4759310" y="426972"/>
                </a:cubicBezTo>
                <a:cubicBezTo>
                  <a:pt x="4760715" y="431657"/>
                  <a:pt x="4760715" y="431657"/>
                  <a:pt x="4760715" y="431657"/>
                </a:cubicBezTo>
                <a:cubicBezTo>
                  <a:pt x="4761652" y="436853"/>
                  <a:pt x="4761652" y="436853"/>
                  <a:pt x="4761652" y="436853"/>
                </a:cubicBezTo>
                <a:cubicBezTo>
                  <a:pt x="4763079" y="441538"/>
                  <a:pt x="4763079" y="441538"/>
                  <a:pt x="4763079" y="441538"/>
                </a:cubicBezTo>
                <a:cubicBezTo>
                  <a:pt x="4764485" y="446734"/>
                  <a:pt x="4764485" y="446734"/>
                  <a:pt x="4764485" y="446734"/>
                </a:cubicBezTo>
                <a:cubicBezTo>
                  <a:pt x="4765422" y="451441"/>
                  <a:pt x="4765422" y="451441"/>
                  <a:pt x="4765422" y="451441"/>
                </a:cubicBezTo>
                <a:cubicBezTo>
                  <a:pt x="4764953" y="451909"/>
                  <a:pt x="4764485" y="451909"/>
                  <a:pt x="4763995" y="452378"/>
                </a:cubicBezTo>
                <a:cubicBezTo>
                  <a:pt x="4763995" y="452378"/>
                  <a:pt x="4763548" y="452846"/>
                  <a:pt x="4763079" y="453336"/>
                </a:cubicBezTo>
                <a:cubicBezTo>
                  <a:pt x="4762611" y="453336"/>
                  <a:pt x="4762121" y="453783"/>
                  <a:pt x="4761652" y="454252"/>
                </a:cubicBezTo>
                <a:cubicBezTo>
                  <a:pt x="4761652" y="454720"/>
                  <a:pt x="4761184" y="455210"/>
                  <a:pt x="4760715" y="455679"/>
                </a:cubicBezTo>
                <a:cubicBezTo>
                  <a:pt x="4760715" y="456147"/>
                  <a:pt x="4760247" y="456616"/>
                  <a:pt x="4760247" y="457084"/>
                </a:cubicBezTo>
                <a:cubicBezTo>
                  <a:pt x="4759778" y="457553"/>
                  <a:pt x="4759778" y="458021"/>
                  <a:pt x="4759310" y="458490"/>
                </a:cubicBezTo>
                <a:cubicBezTo>
                  <a:pt x="4759310" y="458980"/>
                  <a:pt x="4759310" y="459448"/>
                  <a:pt x="4759310" y="459917"/>
                </a:cubicBezTo>
                <a:cubicBezTo>
                  <a:pt x="4759310" y="460385"/>
                  <a:pt x="4758841" y="460854"/>
                  <a:pt x="4758841" y="461791"/>
                </a:cubicBezTo>
                <a:cubicBezTo>
                  <a:pt x="4758841" y="461791"/>
                  <a:pt x="4758841" y="461791"/>
                  <a:pt x="4758841" y="462259"/>
                </a:cubicBezTo>
                <a:cubicBezTo>
                  <a:pt x="4759310" y="462259"/>
                  <a:pt x="4759310" y="462259"/>
                  <a:pt x="4759310" y="462259"/>
                </a:cubicBezTo>
                <a:cubicBezTo>
                  <a:pt x="4759310" y="462749"/>
                  <a:pt x="4759310" y="462749"/>
                  <a:pt x="4759310" y="462749"/>
                </a:cubicBezTo>
                <a:lnTo>
                  <a:pt x="4759310" y="463217"/>
                </a:lnTo>
                <a:cubicBezTo>
                  <a:pt x="4752708" y="465091"/>
                  <a:pt x="4752708" y="465091"/>
                  <a:pt x="4752708" y="465091"/>
                </a:cubicBezTo>
                <a:cubicBezTo>
                  <a:pt x="4746596" y="466965"/>
                  <a:pt x="4746596" y="466965"/>
                  <a:pt x="4746596" y="466965"/>
                </a:cubicBezTo>
                <a:cubicBezTo>
                  <a:pt x="4740484" y="469329"/>
                  <a:pt x="4740484" y="469329"/>
                  <a:pt x="4740484" y="469329"/>
                </a:cubicBezTo>
                <a:cubicBezTo>
                  <a:pt x="4734351" y="471203"/>
                  <a:pt x="4734351" y="471203"/>
                  <a:pt x="4734351" y="471203"/>
                </a:cubicBezTo>
                <a:cubicBezTo>
                  <a:pt x="4727770" y="473099"/>
                  <a:pt x="4727770" y="473099"/>
                  <a:pt x="4727770" y="473099"/>
                </a:cubicBezTo>
                <a:cubicBezTo>
                  <a:pt x="4721658" y="474973"/>
                  <a:pt x="4721658" y="474973"/>
                  <a:pt x="4721658" y="474973"/>
                </a:cubicBezTo>
                <a:cubicBezTo>
                  <a:pt x="4715525" y="476847"/>
                  <a:pt x="4715525" y="476847"/>
                  <a:pt x="4715525" y="476847"/>
                </a:cubicBezTo>
                <a:cubicBezTo>
                  <a:pt x="4708944" y="478742"/>
                  <a:pt x="4708944" y="478742"/>
                  <a:pt x="4708944" y="478742"/>
                </a:cubicBezTo>
                <a:cubicBezTo>
                  <a:pt x="4714119" y="470266"/>
                  <a:pt x="4714119" y="470266"/>
                  <a:pt x="4714119" y="470266"/>
                </a:cubicBezTo>
                <a:cubicBezTo>
                  <a:pt x="4719294" y="461791"/>
                  <a:pt x="4719294" y="461791"/>
                  <a:pt x="4719294" y="461791"/>
                </a:cubicBezTo>
                <a:cubicBezTo>
                  <a:pt x="4724469" y="453336"/>
                  <a:pt x="4724469" y="453336"/>
                  <a:pt x="4724469" y="453336"/>
                </a:cubicBezTo>
                <a:cubicBezTo>
                  <a:pt x="4729644" y="444839"/>
                  <a:pt x="4729644" y="444839"/>
                  <a:pt x="4729644" y="444839"/>
                </a:cubicBezTo>
                <a:cubicBezTo>
                  <a:pt x="4734819" y="436385"/>
                  <a:pt x="4734819" y="436385"/>
                  <a:pt x="4734819" y="436385"/>
                </a:cubicBezTo>
                <a:cubicBezTo>
                  <a:pt x="4739526" y="428356"/>
                  <a:pt x="4739526" y="428356"/>
                  <a:pt x="4739526" y="428356"/>
                </a:cubicBezTo>
                <a:cubicBezTo>
                  <a:pt x="4744701" y="419902"/>
                  <a:pt x="4744701" y="419902"/>
                  <a:pt x="4744701" y="419902"/>
                </a:cubicBezTo>
                <a:cubicBezTo>
                  <a:pt x="4749897" y="411426"/>
                  <a:pt x="4749897" y="411426"/>
                  <a:pt x="4749897" y="411426"/>
                </a:cubicBezTo>
                <a:close/>
                <a:moveTo>
                  <a:pt x="4674104" y="411426"/>
                </a:moveTo>
                <a:cubicBezTo>
                  <a:pt x="4677383" y="419902"/>
                  <a:pt x="4677383" y="419902"/>
                  <a:pt x="4677383" y="419902"/>
                </a:cubicBezTo>
                <a:cubicBezTo>
                  <a:pt x="4681153" y="428846"/>
                  <a:pt x="4681153" y="428846"/>
                  <a:pt x="4681153" y="428846"/>
                </a:cubicBezTo>
                <a:cubicBezTo>
                  <a:pt x="4684922" y="437322"/>
                  <a:pt x="4684922" y="437322"/>
                  <a:pt x="4684922" y="437322"/>
                </a:cubicBezTo>
                <a:cubicBezTo>
                  <a:pt x="4688223" y="445797"/>
                  <a:pt x="4688223" y="445797"/>
                  <a:pt x="4688223" y="445797"/>
                </a:cubicBezTo>
                <a:cubicBezTo>
                  <a:pt x="4691993" y="454252"/>
                  <a:pt x="4691993" y="454252"/>
                  <a:pt x="4691993" y="454252"/>
                </a:cubicBezTo>
                <a:cubicBezTo>
                  <a:pt x="4695762" y="462749"/>
                  <a:pt x="4695762" y="462749"/>
                  <a:pt x="4695762" y="462749"/>
                </a:cubicBezTo>
                <a:cubicBezTo>
                  <a:pt x="4699063" y="471203"/>
                  <a:pt x="4699063" y="471203"/>
                  <a:pt x="4699063" y="471203"/>
                </a:cubicBezTo>
                <a:cubicBezTo>
                  <a:pt x="4702811" y="479679"/>
                  <a:pt x="4702811" y="479679"/>
                  <a:pt x="4702811" y="479679"/>
                </a:cubicBezTo>
                <a:cubicBezTo>
                  <a:pt x="4692930" y="479210"/>
                  <a:pt x="4692930" y="479210"/>
                  <a:pt x="4692930" y="479210"/>
                </a:cubicBezTo>
                <a:cubicBezTo>
                  <a:pt x="4683517" y="478273"/>
                  <a:pt x="4683517" y="478273"/>
                  <a:pt x="4683517" y="478273"/>
                </a:cubicBezTo>
                <a:cubicBezTo>
                  <a:pt x="4673635" y="477315"/>
                  <a:pt x="4673635" y="477315"/>
                  <a:pt x="4673635" y="477315"/>
                </a:cubicBezTo>
                <a:cubicBezTo>
                  <a:pt x="4663754" y="476378"/>
                  <a:pt x="4663754" y="476378"/>
                  <a:pt x="4663754" y="476378"/>
                </a:cubicBezTo>
                <a:cubicBezTo>
                  <a:pt x="4654341" y="475931"/>
                  <a:pt x="4654341" y="475931"/>
                  <a:pt x="4654341" y="475931"/>
                </a:cubicBezTo>
                <a:cubicBezTo>
                  <a:pt x="4644459" y="474973"/>
                  <a:pt x="4644459" y="474973"/>
                  <a:pt x="4644459" y="474973"/>
                </a:cubicBezTo>
                <a:cubicBezTo>
                  <a:pt x="4635025" y="474036"/>
                  <a:pt x="4635025" y="474036"/>
                  <a:pt x="4635025" y="474036"/>
                </a:cubicBezTo>
                <a:cubicBezTo>
                  <a:pt x="4625144" y="473099"/>
                  <a:pt x="4625144" y="473099"/>
                  <a:pt x="4625144" y="473099"/>
                </a:cubicBezTo>
                <a:lnTo>
                  <a:pt x="4631277" y="465560"/>
                </a:lnTo>
                <a:cubicBezTo>
                  <a:pt x="4637389" y="458021"/>
                  <a:pt x="4637389" y="458021"/>
                  <a:pt x="4637389" y="458021"/>
                </a:cubicBezTo>
                <a:cubicBezTo>
                  <a:pt x="4643501" y="450035"/>
                  <a:pt x="4643501" y="450035"/>
                  <a:pt x="4643501" y="450035"/>
                </a:cubicBezTo>
                <a:cubicBezTo>
                  <a:pt x="4649634" y="442497"/>
                  <a:pt x="4649634" y="442497"/>
                  <a:pt x="4649634" y="442497"/>
                </a:cubicBezTo>
                <a:cubicBezTo>
                  <a:pt x="4655746" y="434490"/>
                  <a:pt x="4655746" y="434490"/>
                  <a:pt x="4655746" y="434490"/>
                </a:cubicBezTo>
                <a:cubicBezTo>
                  <a:pt x="4661858" y="426972"/>
                  <a:pt x="4661858" y="426972"/>
                  <a:pt x="4661858" y="426972"/>
                </a:cubicBezTo>
                <a:cubicBezTo>
                  <a:pt x="4667970" y="419433"/>
                  <a:pt x="4667970" y="419433"/>
                  <a:pt x="4667970" y="419433"/>
                </a:cubicBezTo>
                <a:cubicBezTo>
                  <a:pt x="4674104" y="411426"/>
                  <a:pt x="4674104" y="411426"/>
                  <a:pt x="4674104" y="411426"/>
                </a:cubicBezTo>
                <a:close/>
                <a:moveTo>
                  <a:pt x="4603017" y="410489"/>
                </a:moveTo>
                <a:cubicBezTo>
                  <a:pt x="4604912" y="418475"/>
                  <a:pt x="4604912" y="418475"/>
                  <a:pt x="4604912" y="418475"/>
                </a:cubicBezTo>
                <a:cubicBezTo>
                  <a:pt x="4606787" y="426014"/>
                  <a:pt x="4606787" y="426014"/>
                  <a:pt x="4606787" y="426014"/>
                </a:cubicBezTo>
                <a:cubicBezTo>
                  <a:pt x="4609150" y="433553"/>
                  <a:pt x="4609150" y="433553"/>
                  <a:pt x="4609150" y="433553"/>
                </a:cubicBezTo>
                <a:cubicBezTo>
                  <a:pt x="4611024" y="441538"/>
                  <a:pt x="4611024" y="441538"/>
                  <a:pt x="4611024" y="441538"/>
                </a:cubicBezTo>
                <a:cubicBezTo>
                  <a:pt x="4613367" y="449077"/>
                  <a:pt x="4613367" y="449077"/>
                  <a:pt x="4613367" y="449077"/>
                </a:cubicBezTo>
                <a:cubicBezTo>
                  <a:pt x="4615262" y="456616"/>
                  <a:pt x="4615262" y="456616"/>
                  <a:pt x="4615262" y="456616"/>
                </a:cubicBezTo>
                <a:cubicBezTo>
                  <a:pt x="4617626" y="464133"/>
                  <a:pt x="4617626" y="464133"/>
                  <a:pt x="4617626" y="464133"/>
                </a:cubicBezTo>
                <a:cubicBezTo>
                  <a:pt x="4619500" y="472162"/>
                  <a:pt x="4619500" y="472162"/>
                  <a:pt x="4619500" y="472162"/>
                </a:cubicBezTo>
                <a:cubicBezTo>
                  <a:pt x="4610556" y="468861"/>
                  <a:pt x="4610556" y="468861"/>
                  <a:pt x="4610556" y="468861"/>
                </a:cubicBezTo>
                <a:cubicBezTo>
                  <a:pt x="4601143" y="465560"/>
                  <a:pt x="4601143" y="465560"/>
                  <a:pt x="4601143" y="465560"/>
                </a:cubicBezTo>
                <a:cubicBezTo>
                  <a:pt x="4592220" y="462259"/>
                  <a:pt x="4592220" y="462259"/>
                  <a:pt x="4592220" y="462259"/>
                </a:cubicBezTo>
                <a:cubicBezTo>
                  <a:pt x="4582807" y="458980"/>
                  <a:pt x="4582807" y="458980"/>
                  <a:pt x="4582807" y="458980"/>
                </a:cubicBezTo>
                <a:cubicBezTo>
                  <a:pt x="4573863" y="455679"/>
                  <a:pt x="4573863" y="455679"/>
                  <a:pt x="4573863" y="455679"/>
                </a:cubicBezTo>
                <a:cubicBezTo>
                  <a:pt x="4564918" y="452378"/>
                  <a:pt x="4564918" y="452378"/>
                  <a:pt x="4564918" y="452378"/>
                </a:cubicBezTo>
                <a:cubicBezTo>
                  <a:pt x="4555505" y="449077"/>
                  <a:pt x="4555505" y="449077"/>
                  <a:pt x="4555505" y="449077"/>
                </a:cubicBezTo>
                <a:cubicBezTo>
                  <a:pt x="4546561" y="445797"/>
                  <a:pt x="4546561" y="445797"/>
                  <a:pt x="4546561" y="445797"/>
                </a:cubicBezTo>
                <a:lnTo>
                  <a:pt x="4553631" y="441070"/>
                </a:lnTo>
                <a:cubicBezTo>
                  <a:pt x="4560680" y="436853"/>
                  <a:pt x="4560680" y="436853"/>
                  <a:pt x="4560680" y="436853"/>
                </a:cubicBezTo>
                <a:cubicBezTo>
                  <a:pt x="4567729" y="432615"/>
                  <a:pt x="4567729" y="432615"/>
                  <a:pt x="4567729" y="432615"/>
                </a:cubicBezTo>
                <a:cubicBezTo>
                  <a:pt x="4574800" y="428356"/>
                  <a:pt x="4574800" y="428356"/>
                  <a:pt x="4574800" y="428356"/>
                </a:cubicBezTo>
                <a:cubicBezTo>
                  <a:pt x="4581870" y="423671"/>
                  <a:pt x="4581870" y="423671"/>
                  <a:pt x="4581870" y="423671"/>
                </a:cubicBezTo>
                <a:cubicBezTo>
                  <a:pt x="4588919" y="419433"/>
                  <a:pt x="4588919" y="419433"/>
                  <a:pt x="4588919" y="419433"/>
                </a:cubicBezTo>
                <a:cubicBezTo>
                  <a:pt x="4595968" y="415196"/>
                  <a:pt x="4595968" y="415196"/>
                  <a:pt x="4595968" y="415196"/>
                </a:cubicBezTo>
                <a:cubicBezTo>
                  <a:pt x="4603017" y="410489"/>
                  <a:pt x="4603017" y="410489"/>
                  <a:pt x="4603017" y="410489"/>
                </a:cubicBezTo>
                <a:close/>
                <a:moveTo>
                  <a:pt x="4605849" y="410021"/>
                </a:moveTo>
                <a:cubicBezTo>
                  <a:pt x="4614325" y="410021"/>
                  <a:pt x="4614325" y="410021"/>
                  <a:pt x="4614325" y="410021"/>
                </a:cubicBezTo>
                <a:cubicBezTo>
                  <a:pt x="4622333" y="410021"/>
                  <a:pt x="4622333" y="410021"/>
                  <a:pt x="4622333" y="410021"/>
                </a:cubicBezTo>
                <a:cubicBezTo>
                  <a:pt x="4630319" y="410021"/>
                  <a:pt x="4630319" y="410021"/>
                  <a:pt x="4630319" y="410021"/>
                </a:cubicBezTo>
                <a:cubicBezTo>
                  <a:pt x="4638326" y="410021"/>
                  <a:pt x="4638326" y="410021"/>
                  <a:pt x="4638326" y="410021"/>
                </a:cubicBezTo>
                <a:cubicBezTo>
                  <a:pt x="4646802" y="410021"/>
                  <a:pt x="4646802" y="410021"/>
                  <a:pt x="4646802" y="410021"/>
                </a:cubicBezTo>
                <a:cubicBezTo>
                  <a:pt x="4654788" y="410021"/>
                  <a:pt x="4654788" y="410021"/>
                  <a:pt x="4654788" y="410021"/>
                </a:cubicBezTo>
                <a:cubicBezTo>
                  <a:pt x="4662817" y="410021"/>
                  <a:pt x="4662817" y="410021"/>
                  <a:pt x="4662817" y="410021"/>
                </a:cubicBezTo>
                <a:cubicBezTo>
                  <a:pt x="4671271" y="410021"/>
                  <a:pt x="4671271" y="410021"/>
                  <a:pt x="4671271" y="410021"/>
                </a:cubicBezTo>
                <a:cubicBezTo>
                  <a:pt x="4665159" y="417559"/>
                  <a:pt x="4665159" y="417559"/>
                  <a:pt x="4665159" y="417559"/>
                </a:cubicBezTo>
                <a:cubicBezTo>
                  <a:pt x="4659047" y="425545"/>
                  <a:pt x="4659047" y="425545"/>
                  <a:pt x="4659047" y="425545"/>
                </a:cubicBezTo>
                <a:cubicBezTo>
                  <a:pt x="4652914" y="433084"/>
                  <a:pt x="4652914" y="433084"/>
                  <a:pt x="4652914" y="433084"/>
                </a:cubicBezTo>
                <a:cubicBezTo>
                  <a:pt x="4646802" y="440623"/>
                  <a:pt x="4646802" y="440623"/>
                  <a:pt x="4646802" y="440623"/>
                </a:cubicBezTo>
                <a:cubicBezTo>
                  <a:pt x="4640690" y="448140"/>
                  <a:pt x="4640690" y="448140"/>
                  <a:pt x="4640690" y="448140"/>
                </a:cubicBezTo>
                <a:cubicBezTo>
                  <a:pt x="4634578" y="455679"/>
                  <a:pt x="4634578" y="455679"/>
                  <a:pt x="4634578" y="455679"/>
                </a:cubicBezTo>
                <a:cubicBezTo>
                  <a:pt x="4628445" y="463665"/>
                  <a:pt x="4628445" y="463665"/>
                  <a:pt x="4628445" y="463665"/>
                </a:cubicBezTo>
                <a:cubicBezTo>
                  <a:pt x="4622780" y="471203"/>
                  <a:pt x="4622780" y="471203"/>
                  <a:pt x="4622780" y="471203"/>
                </a:cubicBezTo>
                <a:cubicBezTo>
                  <a:pt x="4620437" y="463217"/>
                  <a:pt x="4620437" y="463217"/>
                  <a:pt x="4620437" y="463217"/>
                </a:cubicBezTo>
                <a:lnTo>
                  <a:pt x="4618563" y="455679"/>
                </a:lnTo>
                <a:cubicBezTo>
                  <a:pt x="4616199" y="448140"/>
                  <a:pt x="4616199" y="448140"/>
                  <a:pt x="4616199" y="448140"/>
                </a:cubicBezTo>
                <a:cubicBezTo>
                  <a:pt x="4614325" y="440623"/>
                  <a:pt x="4614325" y="440623"/>
                  <a:pt x="4614325" y="440623"/>
                </a:cubicBezTo>
                <a:cubicBezTo>
                  <a:pt x="4612451" y="432615"/>
                  <a:pt x="4612451" y="432615"/>
                  <a:pt x="4612451" y="432615"/>
                </a:cubicBezTo>
                <a:cubicBezTo>
                  <a:pt x="4610087" y="425077"/>
                  <a:pt x="4610087" y="425077"/>
                  <a:pt x="4610087" y="425077"/>
                </a:cubicBezTo>
                <a:cubicBezTo>
                  <a:pt x="4608213" y="417559"/>
                  <a:pt x="4608213" y="417559"/>
                  <a:pt x="4608213" y="417559"/>
                </a:cubicBezTo>
                <a:cubicBezTo>
                  <a:pt x="4605849" y="410021"/>
                  <a:pt x="4605849" y="410021"/>
                  <a:pt x="4605849" y="410021"/>
                </a:cubicBezTo>
                <a:close/>
                <a:moveTo>
                  <a:pt x="4743785" y="403888"/>
                </a:moveTo>
                <a:lnTo>
                  <a:pt x="4743785" y="404377"/>
                </a:lnTo>
                <a:cubicBezTo>
                  <a:pt x="4743785" y="404846"/>
                  <a:pt x="4744232" y="405314"/>
                  <a:pt x="4744232" y="405314"/>
                </a:cubicBezTo>
                <a:cubicBezTo>
                  <a:pt x="4744232" y="405762"/>
                  <a:pt x="4744232" y="405762"/>
                  <a:pt x="4744701" y="406251"/>
                </a:cubicBezTo>
                <a:cubicBezTo>
                  <a:pt x="4744701" y="406251"/>
                  <a:pt x="4744701" y="406720"/>
                  <a:pt x="4745169" y="406720"/>
                </a:cubicBezTo>
                <a:cubicBezTo>
                  <a:pt x="4745169" y="407188"/>
                  <a:pt x="4745169" y="407188"/>
                  <a:pt x="4745659" y="407657"/>
                </a:cubicBezTo>
                <a:cubicBezTo>
                  <a:pt x="4745659" y="407657"/>
                  <a:pt x="4745659" y="408147"/>
                  <a:pt x="4746127" y="408147"/>
                </a:cubicBezTo>
                <a:cubicBezTo>
                  <a:pt x="4746127" y="408594"/>
                  <a:pt x="4746596" y="408594"/>
                  <a:pt x="4746596" y="409062"/>
                </a:cubicBezTo>
                <a:lnTo>
                  <a:pt x="4747064" y="409531"/>
                </a:lnTo>
                <a:cubicBezTo>
                  <a:pt x="4741889" y="418028"/>
                  <a:pt x="4741889" y="418028"/>
                  <a:pt x="4741889" y="418028"/>
                </a:cubicBezTo>
                <a:cubicBezTo>
                  <a:pt x="4736714" y="426482"/>
                  <a:pt x="4736714" y="426482"/>
                  <a:pt x="4736714" y="426482"/>
                </a:cubicBezTo>
                <a:cubicBezTo>
                  <a:pt x="4731540" y="435427"/>
                  <a:pt x="4731540" y="435427"/>
                  <a:pt x="4731540" y="435427"/>
                </a:cubicBezTo>
                <a:cubicBezTo>
                  <a:pt x="4726343" y="443902"/>
                  <a:pt x="4726343" y="443902"/>
                  <a:pt x="4726343" y="443902"/>
                </a:cubicBezTo>
                <a:cubicBezTo>
                  <a:pt x="4721190" y="452378"/>
                  <a:pt x="4721190" y="452378"/>
                  <a:pt x="4721190" y="452378"/>
                </a:cubicBezTo>
                <a:cubicBezTo>
                  <a:pt x="4715993" y="460854"/>
                  <a:pt x="4715993" y="460854"/>
                  <a:pt x="4715993" y="460854"/>
                </a:cubicBezTo>
                <a:cubicBezTo>
                  <a:pt x="4710818" y="469329"/>
                  <a:pt x="4710818" y="469329"/>
                  <a:pt x="4710818" y="469329"/>
                </a:cubicBezTo>
                <a:cubicBezTo>
                  <a:pt x="4705643" y="478273"/>
                  <a:pt x="4705643" y="478273"/>
                  <a:pt x="4705643" y="478273"/>
                </a:cubicBezTo>
                <a:lnTo>
                  <a:pt x="4701874" y="469329"/>
                </a:lnTo>
                <a:cubicBezTo>
                  <a:pt x="4698594" y="460854"/>
                  <a:pt x="4698594" y="460854"/>
                  <a:pt x="4698594" y="460854"/>
                </a:cubicBezTo>
                <a:cubicBezTo>
                  <a:pt x="4694825" y="452378"/>
                  <a:pt x="4694825" y="452378"/>
                  <a:pt x="4694825" y="452378"/>
                </a:cubicBezTo>
                <a:cubicBezTo>
                  <a:pt x="4691056" y="443902"/>
                  <a:pt x="4691056" y="443902"/>
                  <a:pt x="4691056" y="443902"/>
                </a:cubicBezTo>
                <a:cubicBezTo>
                  <a:pt x="4687755" y="435427"/>
                  <a:pt x="4687755" y="435427"/>
                  <a:pt x="4687755" y="435427"/>
                </a:cubicBezTo>
                <a:cubicBezTo>
                  <a:pt x="4683985" y="426972"/>
                  <a:pt x="4683985" y="426972"/>
                  <a:pt x="4683985" y="426972"/>
                </a:cubicBezTo>
                <a:cubicBezTo>
                  <a:pt x="4680216" y="418475"/>
                  <a:pt x="4680216" y="418475"/>
                  <a:pt x="4680216" y="418475"/>
                </a:cubicBezTo>
                <a:cubicBezTo>
                  <a:pt x="4676936" y="410021"/>
                  <a:pt x="4676936" y="410021"/>
                  <a:pt x="4676936" y="410021"/>
                </a:cubicBezTo>
                <a:cubicBezTo>
                  <a:pt x="4685412" y="409062"/>
                  <a:pt x="4685412" y="409062"/>
                  <a:pt x="4685412" y="409062"/>
                </a:cubicBezTo>
                <a:cubicBezTo>
                  <a:pt x="4693398" y="408147"/>
                  <a:pt x="4693398" y="408147"/>
                  <a:pt x="4693398" y="408147"/>
                </a:cubicBezTo>
                <a:cubicBezTo>
                  <a:pt x="4701874" y="407657"/>
                  <a:pt x="4701874" y="407657"/>
                  <a:pt x="4701874" y="407657"/>
                </a:cubicBezTo>
                <a:cubicBezTo>
                  <a:pt x="4710350" y="406720"/>
                  <a:pt x="4710350" y="406720"/>
                  <a:pt x="4710350" y="406720"/>
                </a:cubicBezTo>
                <a:cubicBezTo>
                  <a:pt x="4718357" y="406251"/>
                  <a:pt x="4718357" y="406251"/>
                  <a:pt x="4718357" y="406251"/>
                </a:cubicBezTo>
                <a:cubicBezTo>
                  <a:pt x="4726833" y="405314"/>
                  <a:pt x="4726833" y="405314"/>
                  <a:pt x="4726833" y="405314"/>
                </a:cubicBezTo>
                <a:cubicBezTo>
                  <a:pt x="4735288" y="404377"/>
                  <a:pt x="4735288" y="404377"/>
                  <a:pt x="4735288" y="404377"/>
                </a:cubicBezTo>
                <a:cubicBezTo>
                  <a:pt x="4743785" y="403888"/>
                  <a:pt x="4743785" y="403888"/>
                  <a:pt x="4743785" y="403888"/>
                </a:cubicBezTo>
                <a:close/>
                <a:moveTo>
                  <a:pt x="4468404" y="398244"/>
                </a:moveTo>
                <a:cubicBezTo>
                  <a:pt x="4477370" y="403888"/>
                  <a:pt x="4477370" y="403888"/>
                  <a:pt x="4477370" y="403888"/>
                </a:cubicBezTo>
                <a:cubicBezTo>
                  <a:pt x="4486314" y="410021"/>
                  <a:pt x="4486314" y="410021"/>
                  <a:pt x="4486314" y="410021"/>
                </a:cubicBezTo>
                <a:cubicBezTo>
                  <a:pt x="4495258" y="416133"/>
                  <a:pt x="4495258" y="416133"/>
                  <a:pt x="4495258" y="416133"/>
                </a:cubicBezTo>
                <a:cubicBezTo>
                  <a:pt x="4504182" y="421776"/>
                  <a:pt x="4504182" y="421776"/>
                  <a:pt x="4504182" y="421776"/>
                </a:cubicBezTo>
                <a:cubicBezTo>
                  <a:pt x="4512679" y="427909"/>
                  <a:pt x="4512679" y="427909"/>
                  <a:pt x="4512679" y="427909"/>
                </a:cubicBezTo>
                <a:cubicBezTo>
                  <a:pt x="4521623" y="434021"/>
                  <a:pt x="4521623" y="434021"/>
                  <a:pt x="4521623" y="434021"/>
                </a:cubicBezTo>
                <a:cubicBezTo>
                  <a:pt x="4530546" y="439664"/>
                  <a:pt x="4530546" y="439664"/>
                  <a:pt x="4530546" y="439664"/>
                </a:cubicBezTo>
                <a:cubicBezTo>
                  <a:pt x="4539491" y="445797"/>
                  <a:pt x="4539491" y="445797"/>
                  <a:pt x="4539491" y="445797"/>
                </a:cubicBezTo>
                <a:cubicBezTo>
                  <a:pt x="4531036" y="450035"/>
                  <a:pt x="4531036" y="450035"/>
                  <a:pt x="4531036" y="450035"/>
                </a:cubicBezTo>
                <a:cubicBezTo>
                  <a:pt x="4522560" y="454252"/>
                  <a:pt x="4522560" y="454252"/>
                  <a:pt x="4522560" y="454252"/>
                </a:cubicBezTo>
                <a:cubicBezTo>
                  <a:pt x="4514084" y="458490"/>
                  <a:pt x="4514084" y="458490"/>
                  <a:pt x="4514084" y="458490"/>
                </a:cubicBezTo>
                <a:cubicBezTo>
                  <a:pt x="4505608" y="462749"/>
                  <a:pt x="4505608" y="462749"/>
                  <a:pt x="4505608" y="462749"/>
                </a:cubicBezTo>
                <a:cubicBezTo>
                  <a:pt x="4497132" y="466965"/>
                  <a:pt x="4497132" y="466965"/>
                  <a:pt x="4497132" y="466965"/>
                </a:cubicBezTo>
                <a:cubicBezTo>
                  <a:pt x="4488188" y="471203"/>
                  <a:pt x="4488188" y="471203"/>
                  <a:pt x="4488188" y="471203"/>
                </a:cubicBezTo>
                <a:cubicBezTo>
                  <a:pt x="4479712" y="475441"/>
                  <a:pt x="4479712" y="475441"/>
                  <a:pt x="4479712" y="475441"/>
                </a:cubicBezTo>
                <a:cubicBezTo>
                  <a:pt x="4471236" y="479679"/>
                  <a:pt x="4471236" y="479679"/>
                  <a:pt x="4471236" y="479679"/>
                </a:cubicBezTo>
                <a:lnTo>
                  <a:pt x="4471236" y="469329"/>
                </a:lnTo>
                <a:cubicBezTo>
                  <a:pt x="4470789" y="458980"/>
                  <a:pt x="4470789" y="458980"/>
                  <a:pt x="4470789" y="458980"/>
                </a:cubicBezTo>
                <a:cubicBezTo>
                  <a:pt x="4470299" y="449077"/>
                  <a:pt x="4470299" y="449077"/>
                  <a:pt x="4470299" y="449077"/>
                </a:cubicBezTo>
                <a:cubicBezTo>
                  <a:pt x="4469831" y="438727"/>
                  <a:pt x="4469831" y="438727"/>
                  <a:pt x="4469831" y="438727"/>
                </a:cubicBezTo>
                <a:cubicBezTo>
                  <a:pt x="4469362" y="428356"/>
                  <a:pt x="4469362" y="428356"/>
                  <a:pt x="4469362" y="428356"/>
                </a:cubicBezTo>
                <a:cubicBezTo>
                  <a:pt x="4469362" y="418475"/>
                  <a:pt x="4469362" y="418475"/>
                  <a:pt x="4469362" y="418475"/>
                </a:cubicBezTo>
                <a:cubicBezTo>
                  <a:pt x="4468894" y="408147"/>
                  <a:pt x="4468894" y="408147"/>
                  <a:pt x="4468894" y="408147"/>
                </a:cubicBezTo>
                <a:cubicBezTo>
                  <a:pt x="4468404" y="398244"/>
                  <a:pt x="4468404" y="398244"/>
                  <a:pt x="4468404" y="398244"/>
                </a:cubicBezTo>
                <a:close/>
                <a:moveTo>
                  <a:pt x="4465124" y="397776"/>
                </a:moveTo>
                <a:cubicBezTo>
                  <a:pt x="4465593" y="407657"/>
                  <a:pt x="4465593" y="407657"/>
                  <a:pt x="4465593" y="407657"/>
                </a:cubicBezTo>
                <a:cubicBezTo>
                  <a:pt x="4466061" y="418028"/>
                  <a:pt x="4466061" y="418028"/>
                  <a:pt x="4466061" y="418028"/>
                </a:cubicBezTo>
                <a:cubicBezTo>
                  <a:pt x="4466061" y="427909"/>
                  <a:pt x="4466061" y="427909"/>
                  <a:pt x="4466061" y="427909"/>
                </a:cubicBezTo>
                <a:cubicBezTo>
                  <a:pt x="4466530" y="437790"/>
                  <a:pt x="4466530" y="437790"/>
                  <a:pt x="4466530" y="437790"/>
                </a:cubicBezTo>
                <a:cubicBezTo>
                  <a:pt x="4467020" y="448140"/>
                  <a:pt x="4467020" y="448140"/>
                  <a:pt x="4467020" y="448140"/>
                </a:cubicBezTo>
                <a:cubicBezTo>
                  <a:pt x="4467488" y="458021"/>
                  <a:pt x="4467488" y="458021"/>
                  <a:pt x="4467488" y="458021"/>
                </a:cubicBezTo>
                <a:cubicBezTo>
                  <a:pt x="4467957" y="468392"/>
                  <a:pt x="4467957" y="468392"/>
                  <a:pt x="4467957" y="468392"/>
                </a:cubicBezTo>
                <a:cubicBezTo>
                  <a:pt x="4467957" y="478273"/>
                  <a:pt x="4467957" y="478273"/>
                  <a:pt x="4467957" y="478273"/>
                </a:cubicBezTo>
                <a:lnTo>
                  <a:pt x="4461355" y="472162"/>
                </a:lnTo>
                <a:cubicBezTo>
                  <a:pt x="4454306" y="466028"/>
                  <a:pt x="4454306" y="466028"/>
                  <a:pt x="4454306" y="466028"/>
                </a:cubicBezTo>
                <a:cubicBezTo>
                  <a:pt x="4447704" y="459917"/>
                  <a:pt x="4447704" y="459917"/>
                  <a:pt x="4447704" y="459917"/>
                </a:cubicBezTo>
                <a:cubicBezTo>
                  <a:pt x="4440655" y="453783"/>
                  <a:pt x="4440655" y="453783"/>
                  <a:pt x="4440655" y="453783"/>
                </a:cubicBezTo>
                <a:cubicBezTo>
                  <a:pt x="4434053" y="447671"/>
                  <a:pt x="4434053" y="447671"/>
                  <a:pt x="4434053" y="447671"/>
                </a:cubicBezTo>
                <a:cubicBezTo>
                  <a:pt x="4427473" y="441538"/>
                  <a:pt x="4427473" y="441538"/>
                  <a:pt x="4427473" y="441538"/>
                </a:cubicBezTo>
                <a:cubicBezTo>
                  <a:pt x="4420402" y="435427"/>
                  <a:pt x="4420402" y="435427"/>
                  <a:pt x="4420402" y="435427"/>
                </a:cubicBezTo>
                <a:cubicBezTo>
                  <a:pt x="4413801" y="429315"/>
                  <a:pt x="4413801" y="429315"/>
                  <a:pt x="4413801" y="429315"/>
                </a:cubicBezTo>
                <a:cubicBezTo>
                  <a:pt x="4419934" y="425545"/>
                  <a:pt x="4419934" y="425545"/>
                  <a:pt x="4419934" y="425545"/>
                </a:cubicBezTo>
                <a:cubicBezTo>
                  <a:pt x="4426514" y="421776"/>
                  <a:pt x="4426514" y="421776"/>
                  <a:pt x="4426514" y="421776"/>
                </a:cubicBezTo>
                <a:cubicBezTo>
                  <a:pt x="4433116" y="417559"/>
                  <a:pt x="4433116" y="417559"/>
                  <a:pt x="4433116" y="417559"/>
                </a:cubicBezTo>
                <a:cubicBezTo>
                  <a:pt x="4439228" y="413790"/>
                  <a:pt x="4439228" y="413790"/>
                  <a:pt x="4439228" y="413790"/>
                </a:cubicBezTo>
                <a:cubicBezTo>
                  <a:pt x="4445830" y="409531"/>
                  <a:pt x="4445830" y="409531"/>
                  <a:pt x="4445830" y="409531"/>
                </a:cubicBezTo>
                <a:cubicBezTo>
                  <a:pt x="4452411" y="405762"/>
                  <a:pt x="4452411" y="405762"/>
                  <a:pt x="4452411" y="405762"/>
                </a:cubicBezTo>
                <a:cubicBezTo>
                  <a:pt x="4458991" y="401545"/>
                  <a:pt x="4458991" y="401545"/>
                  <a:pt x="4458991" y="401545"/>
                </a:cubicBezTo>
                <a:cubicBezTo>
                  <a:pt x="4465124" y="397776"/>
                  <a:pt x="4465124" y="397776"/>
                  <a:pt x="4465124" y="397776"/>
                </a:cubicBezTo>
                <a:close/>
                <a:moveTo>
                  <a:pt x="4793192" y="396349"/>
                </a:moveTo>
                <a:cubicBezTo>
                  <a:pt x="4794619" y="399650"/>
                  <a:pt x="4794619" y="399650"/>
                  <a:pt x="4794619" y="399650"/>
                </a:cubicBezTo>
                <a:cubicBezTo>
                  <a:pt x="4796024" y="403419"/>
                  <a:pt x="4796024" y="403419"/>
                  <a:pt x="4796024" y="403419"/>
                </a:cubicBezTo>
                <a:cubicBezTo>
                  <a:pt x="4796961" y="406720"/>
                  <a:pt x="4796961" y="406720"/>
                  <a:pt x="4796961" y="406720"/>
                </a:cubicBezTo>
                <a:cubicBezTo>
                  <a:pt x="4798388" y="410489"/>
                  <a:pt x="4798388" y="410489"/>
                  <a:pt x="4798388" y="410489"/>
                </a:cubicBezTo>
                <a:cubicBezTo>
                  <a:pt x="4799772" y="413790"/>
                  <a:pt x="4799772" y="413790"/>
                  <a:pt x="4799772" y="413790"/>
                </a:cubicBezTo>
                <a:cubicBezTo>
                  <a:pt x="4801199" y="417559"/>
                  <a:pt x="4801199" y="417559"/>
                  <a:pt x="4801199" y="417559"/>
                </a:cubicBezTo>
                <a:cubicBezTo>
                  <a:pt x="4802605" y="420839"/>
                  <a:pt x="4802605" y="420839"/>
                  <a:pt x="4802605" y="420839"/>
                </a:cubicBezTo>
                <a:cubicBezTo>
                  <a:pt x="4804032" y="424140"/>
                  <a:pt x="4804032" y="424140"/>
                  <a:pt x="4804032" y="424140"/>
                </a:cubicBezTo>
                <a:lnTo>
                  <a:pt x="4800262" y="427909"/>
                </a:lnTo>
                <a:cubicBezTo>
                  <a:pt x="4796961" y="431189"/>
                  <a:pt x="4796961" y="431189"/>
                  <a:pt x="4796961" y="431189"/>
                </a:cubicBezTo>
                <a:cubicBezTo>
                  <a:pt x="4793660" y="434958"/>
                  <a:pt x="4793660" y="434958"/>
                  <a:pt x="4793660" y="434958"/>
                </a:cubicBezTo>
                <a:cubicBezTo>
                  <a:pt x="4789891" y="438727"/>
                  <a:pt x="4789891" y="438727"/>
                  <a:pt x="4789891" y="438727"/>
                </a:cubicBezTo>
                <a:cubicBezTo>
                  <a:pt x="4786590" y="442028"/>
                  <a:pt x="4786590" y="442028"/>
                  <a:pt x="4786590" y="442028"/>
                </a:cubicBezTo>
                <a:cubicBezTo>
                  <a:pt x="4783311" y="445797"/>
                  <a:pt x="4783311" y="445797"/>
                  <a:pt x="4783311" y="445797"/>
                </a:cubicBezTo>
                <a:cubicBezTo>
                  <a:pt x="4779541" y="449077"/>
                  <a:pt x="4779541" y="449077"/>
                  <a:pt x="4779541" y="449077"/>
                </a:cubicBezTo>
                <a:cubicBezTo>
                  <a:pt x="4776262" y="452846"/>
                  <a:pt x="4776262" y="452846"/>
                  <a:pt x="4776262" y="452846"/>
                </a:cubicBezTo>
                <a:cubicBezTo>
                  <a:pt x="4776262" y="452846"/>
                  <a:pt x="4776262" y="452846"/>
                  <a:pt x="4776262" y="452378"/>
                </a:cubicBezTo>
                <a:cubicBezTo>
                  <a:pt x="4776262" y="452378"/>
                  <a:pt x="4776262" y="452378"/>
                  <a:pt x="4775793" y="452378"/>
                </a:cubicBezTo>
                <a:lnTo>
                  <a:pt x="4775303" y="452378"/>
                </a:lnTo>
                <a:cubicBezTo>
                  <a:pt x="4775303" y="451909"/>
                  <a:pt x="4775303" y="451909"/>
                  <a:pt x="4775303" y="451909"/>
                </a:cubicBezTo>
                <a:cubicBezTo>
                  <a:pt x="4774835" y="451909"/>
                  <a:pt x="4774835" y="451909"/>
                  <a:pt x="4774835" y="451909"/>
                </a:cubicBezTo>
                <a:cubicBezTo>
                  <a:pt x="4777177" y="444839"/>
                  <a:pt x="4777177" y="444839"/>
                  <a:pt x="4777177" y="444839"/>
                </a:cubicBezTo>
                <a:cubicBezTo>
                  <a:pt x="4779541" y="437790"/>
                  <a:pt x="4779541" y="437790"/>
                  <a:pt x="4779541" y="437790"/>
                </a:cubicBezTo>
                <a:cubicBezTo>
                  <a:pt x="4781905" y="431189"/>
                  <a:pt x="4781905" y="431189"/>
                  <a:pt x="4781905" y="431189"/>
                </a:cubicBezTo>
                <a:cubicBezTo>
                  <a:pt x="4784248" y="424140"/>
                  <a:pt x="4784248" y="424140"/>
                  <a:pt x="4784248" y="424140"/>
                </a:cubicBezTo>
                <a:cubicBezTo>
                  <a:pt x="4786143" y="417070"/>
                  <a:pt x="4786143" y="417070"/>
                  <a:pt x="4786143" y="417070"/>
                </a:cubicBezTo>
                <a:cubicBezTo>
                  <a:pt x="4788486" y="410021"/>
                  <a:pt x="4788486" y="410021"/>
                  <a:pt x="4788486" y="410021"/>
                </a:cubicBezTo>
                <a:cubicBezTo>
                  <a:pt x="4790849" y="403419"/>
                  <a:pt x="4790849" y="403419"/>
                  <a:pt x="4790849" y="403419"/>
                </a:cubicBezTo>
                <a:cubicBezTo>
                  <a:pt x="4793192" y="396349"/>
                  <a:pt x="4793192" y="396349"/>
                  <a:pt x="4793192" y="396349"/>
                </a:cubicBezTo>
                <a:close/>
                <a:moveTo>
                  <a:pt x="4790360" y="393538"/>
                </a:moveTo>
                <a:cubicBezTo>
                  <a:pt x="4788017" y="401077"/>
                  <a:pt x="4788017" y="401077"/>
                  <a:pt x="4788017" y="401077"/>
                </a:cubicBezTo>
                <a:cubicBezTo>
                  <a:pt x="4786143" y="408147"/>
                  <a:pt x="4786143" y="408147"/>
                  <a:pt x="4786143" y="408147"/>
                </a:cubicBezTo>
                <a:cubicBezTo>
                  <a:pt x="4783779" y="415196"/>
                  <a:pt x="4783779" y="415196"/>
                  <a:pt x="4783779" y="415196"/>
                </a:cubicBezTo>
                <a:cubicBezTo>
                  <a:pt x="4781436" y="422244"/>
                  <a:pt x="4781436" y="422244"/>
                  <a:pt x="4781436" y="422244"/>
                </a:cubicBezTo>
                <a:cubicBezTo>
                  <a:pt x="4779073" y="429315"/>
                  <a:pt x="4779073" y="429315"/>
                  <a:pt x="4779073" y="429315"/>
                </a:cubicBezTo>
                <a:cubicBezTo>
                  <a:pt x="4776709" y="436385"/>
                  <a:pt x="4776709" y="436385"/>
                  <a:pt x="4776709" y="436385"/>
                </a:cubicBezTo>
                <a:cubicBezTo>
                  <a:pt x="4774366" y="443902"/>
                  <a:pt x="4774366" y="443902"/>
                  <a:pt x="4774366" y="443902"/>
                </a:cubicBezTo>
                <a:cubicBezTo>
                  <a:pt x="4772024" y="450951"/>
                  <a:pt x="4772024" y="450951"/>
                  <a:pt x="4772024" y="450951"/>
                </a:cubicBezTo>
                <a:cubicBezTo>
                  <a:pt x="4771534" y="450951"/>
                  <a:pt x="4771534" y="450951"/>
                  <a:pt x="4771534" y="450951"/>
                </a:cubicBezTo>
                <a:cubicBezTo>
                  <a:pt x="4771534" y="450951"/>
                  <a:pt x="4771534" y="450951"/>
                  <a:pt x="4771534" y="450504"/>
                </a:cubicBezTo>
                <a:cubicBezTo>
                  <a:pt x="4771065" y="450504"/>
                  <a:pt x="4771065" y="450504"/>
                  <a:pt x="4771065" y="450504"/>
                </a:cubicBezTo>
                <a:cubicBezTo>
                  <a:pt x="4770597" y="450504"/>
                  <a:pt x="4770597" y="450504"/>
                  <a:pt x="4770597" y="450504"/>
                </a:cubicBezTo>
                <a:cubicBezTo>
                  <a:pt x="4770128" y="450504"/>
                  <a:pt x="4770128" y="450504"/>
                  <a:pt x="4770128" y="450504"/>
                </a:cubicBezTo>
                <a:lnTo>
                  <a:pt x="4769660" y="450504"/>
                </a:lnTo>
                <a:lnTo>
                  <a:pt x="4769191" y="450504"/>
                </a:lnTo>
                <a:cubicBezTo>
                  <a:pt x="4769191" y="450504"/>
                  <a:pt x="4769191" y="450504"/>
                  <a:pt x="4768723" y="450504"/>
                </a:cubicBezTo>
                <a:cubicBezTo>
                  <a:pt x="4767296" y="445797"/>
                  <a:pt x="4767296" y="445797"/>
                  <a:pt x="4767296" y="445797"/>
                </a:cubicBezTo>
                <a:cubicBezTo>
                  <a:pt x="4766380" y="441070"/>
                  <a:pt x="4766380" y="441070"/>
                  <a:pt x="4766380" y="441070"/>
                </a:cubicBezTo>
                <a:lnTo>
                  <a:pt x="4764953" y="435895"/>
                </a:lnTo>
                <a:cubicBezTo>
                  <a:pt x="4763548" y="431189"/>
                  <a:pt x="4763548" y="431189"/>
                  <a:pt x="4763548" y="431189"/>
                </a:cubicBezTo>
                <a:cubicBezTo>
                  <a:pt x="4762611" y="426014"/>
                  <a:pt x="4762611" y="426014"/>
                  <a:pt x="4762611" y="426014"/>
                </a:cubicBezTo>
                <a:cubicBezTo>
                  <a:pt x="4761184" y="421307"/>
                  <a:pt x="4761184" y="421307"/>
                  <a:pt x="4761184" y="421307"/>
                </a:cubicBezTo>
                <a:cubicBezTo>
                  <a:pt x="4759778" y="416133"/>
                  <a:pt x="4759778" y="416133"/>
                  <a:pt x="4759778" y="416133"/>
                </a:cubicBezTo>
                <a:cubicBezTo>
                  <a:pt x="4758351" y="411426"/>
                  <a:pt x="4758351" y="411426"/>
                  <a:pt x="4758351" y="411426"/>
                </a:cubicBezTo>
                <a:cubicBezTo>
                  <a:pt x="4758841" y="410958"/>
                  <a:pt x="4759310" y="410958"/>
                  <a:pt x="4759778" y="410489"/>
                </a:cubicBezTo>
                <a:cubicBezTo>
                  <a:pt x="4760247" y="410021"/>
                  <a:pt x="4760715" y="410021"/>
                  <a:pt x="4761184" y="409531"/>
                </a:cubicBezTo>
                <a:cubicBezTo>
                  <a:pt x="4761652" y="409062"/>
                  <a:pt x="4762121" y="409062"/>
                  <a:pt x="4762121" y="408594"/>
                </a:cubicBezTo>
                <a:cubicBezTo>
                  <a:pt x="4762611" y="408147"/>
                  <a:pt x="4763079" y="407657"/>
                  <a:pt x="4763079" y="407188"/>
                </a:cubicBezTo>
                <a:cubicBezTo>
                  <a:pt x="4763548" y="406720"/>
                  <a:pt x="4763995" y="406251"/>
                  <a:pt x="4763995" y="405762"/>
                </a:cubicBezTo>
                <a:cubicBezTo>
                  <a:pt x="4764485" y="405314"/>
                  <a:pt x="4764485" y="404846"/>
                  <a:pt x="4764485" y="404377"/>
                </a:cubicBezTo>
                <a:cubicBezTo>
                  <a:pt x="4764953" y="403888"/>
                  <a:pt x="4764953" y="403419"/>
                  <a:pt x="4764953" y="402951"/>
                </a:cubicBezTo>
                <a:cubicBezTo>
                  <a:pt x="4764953" y="402014"/>
                  <a:pt x="4764953" y="401545"/>
                  <a:pt x="4764953" y="401077"/>
                </a:cubicBezTo>
                <a:cubicBezTo>
                  <a:pt x="4764953" y="400608"/>
                  <a:pt x="4764953" y="400608"/>
                  <a:pt x="4764953" y="400608"/>
                </a:cubicBezTo>
                <a:cubicBezTo>
                  <a:pt x="4764953" y="400608"/>
                  <a:pt x="4764953" y="400608"/>
                  <a:pt x="4764953" y="400118"/>
                </a:cubicBezTo>
                <a:cubicBezTo>
                  <a:pt x="4768254" y="399181"/>
                  <a:pt x="4768254" y="399181"/>
                  <a:pt x="4768254" y="399181"/>
                </a:cubicBezTo>
                <a:cubicBezTo>
                  <a:pt x="4771534" y="398713"/>
                  <a:pt x="4771534" y="398713"/>
                  <a:pt x="4771534" y="398713"/>
                </a:cubicBezTo>
                <a:cubicBezTo>
                  <a:pt x="4774835" y="397776"/>
                  <a:pt x="4774835" y="397776"/>
                  <a:pt x="4774835" y="397776"/>
                </a:cubicBezTo>
                <a:cubicBezTo>
                  <a:pt x="4777667" y="396839"/>
                  <a:pt x="4777667" y="396839"/>
                  <a:pt x="4777667" y="396839"/>
                </a:cubicBezTo>
                <a:cubicBezTo>
                  <a:pt x="4780947" y="396349"/>
                  <a:pt x="4780947" y="396349"/>
                  <a:pt x="4780947" y="396349"/>
                </a:cubicBezTo>
                <a:cubicBezTo>
                  <a:pt x="4784248" y="395433"/>
                  <a:pt x="4784248" y="395433"/>
                  <a:pt x="4784248" y="395433"/>
                </a:cubicBezTo>
                <a:cubicBezTo>
                  <a:pt x="4787548" y="394475"/>
                  <a:pt x="4787548" y="394475"/>
                  <a:pt x="4787548" y="394475"/>
                </a:cubicBezTo>
                <a:cubicBezTo>
                  <a:pt x="4790360" y="393538"/>
                  <a:pt x="4790360" y="393538"/>
                  <a:pt x="4790360" y="393538"/>
                </a:cubicBezTo>
                <a:close/>
                <a:moveTo>
                  <a:pt x="4547988" y="364810"/>
                </a:moveTo>
                <a:cubicBezTo>
                  <a:pt x="4554568" y="370475"/>
                  <a:pt x="4554568" y="370475"/>
                  <a:pt x="4554568" y="370475"/>
                </a:cubicBezTo>
                <a:cubicBezTo>
                  <a:pt x="4561149" y="375650"/>
                  <a:pt x="4561149" y="375650"/>
                  <a:pt x="4561149" y="375650"/>
                </a:cubicBezTo>
                <a:cubicBezTo>
                  <a:pt x="4567729" y="381293"/>
                  <a:pt x="4567729" y="381293"/>
                  <a:pt x="4567729" y="381293"/>
                </a:cubicBezTo>
                <a:cubicBezTo>
                  <a:pt x="4574800" y="386468"/>
                  <a:pt x="4574800" y="386468"/>
                  <a:pt x="4574800" y="386468"/>
                </a:cubicBezTo>
                <a:cubicBezTo>
                  <a:pt x="4581380" y="391664"/>
                  <a:pt x="4581380" y="391664"/>
                  <a:pt x="4581380" y="391664"/>
                </a:cubicBezTo>
                <a:cubicBezTo>
                  <a:pt x="4587982" y="397307"/>
                  <a:pt x="4587982" y="397307"/>
                  <a:pt x="4587982" y="397307"/>
                </a:cubicBezTo>
                <a:cubicBezTo>
                  <a:pt x="4594541" y="402482"/>
                  <a:pt x="4594541" y="402482"/>
                  <a:pt x="4594541" y="402482"/>
                </a:cubicBezTo>
                <a:cubicBezTo>
                  <a:pt x="4601143" y="408147"/>
                  <a:pt x="4601143" y="408147"/>
                  <a:pt x="4601143" y="408147"/>
                </a:cubicBezTo>
                <a:cubicBezTo>
                  <a:pt x="4594094" y="412363"/>
                  <a:pt x="4594094" y="412363"/>
                  <a:pt x="4594094" y="412363"/>
                </a:cubicBezTo>
                <a:cubicBezTo>
                  <a:pt x="4587045" y="416601"/>
                  <a:pt x="4587045" y="416601"/>
                  <a:pt x="4587045" y="416601"/>
                </a:cubicBezTo>
                <a:cubicBezTo>
                  <a:pt x="4579996" y="420839"/>
                  <a:pt x="4579996" y="420839"/>
                  <a:pt x="4579996" y="420839"/>
                </a:cubicBezTo>
                <a:cubicBezTo>
                  <a:pt x="4572926" y="425545"/>
                  <a:pt x="4572926" y="425545"/>
                  <a:pt x="4572926" y="425545"/>
                </a:cubicBezTo>
                <a:cubicBezTo>
                  <a:pt x="4565855" y="429783"/>
                  <a:pt x="4565855" y="429783"/>
                  <a:pt x="4565855" y="429783"/>
                </a:cubicBezTo>
                <a:cubicBezTo>
                  <a:pt x="4558785" y="434021"/>
                  <a:pt x="4558785" y="434021"/>
                  <a:pt x="4558785" y="434021"/>
                </a:cubicBezTo>
                <a:cubicBezTo>
                  <a:pt x="4551736" y="438727"/>
                  <a:pt x="4551736" y="438727"/>
                  <a:pt x="4551736" y="438727"/>
                </a:cubicBezTo>
                <a:cubicBezTo>
                  <a:pt x="4544687" y="442965"/>
                  <a:pt x="4544687" y="442965"/>
                  <a:pt x="4544687" y="442965"/>
                </a:cubicBezTo>
                <a:lnTo>
                  <a:pt x="4545155" y="433084"/>
                </a:lnTo>
                <a:cubicBezTo>
                  <a:pt x="4545603" y="423671"/>
                  <a:pt x="4545603" y="423671"/>
                  <a:pt x="4545603" y="423671"/>
                </a:cubicBezTo>
                <a:cubicBezTo>
                  <a:pt x="4546092" y="413790"/>
                  <a:pt x="4546092" y="413790"/>
                  <a:pt x="4546092" y="413790"/>
                </a:cubicBezTo>
                <a:cubicBezTo>
                  <a:pt x="4546561" y="403888"/>
                  <a:pt x="4546561" y="403888"/>
                  <a:pt x="4546561" y="403888"/>
                </a:cubicBezTo>
                <a:cubicBezTo>
                  <a:pt x="4547029" y="394475"/>
                  <a:pt x="4547029" y="394475"/>
                  <a:pt x="4547029" y="394475"/>
                </a:cubicBezTo>
                <a:cubicBezTo>
                  <a:pt x="4547029" y="384594"/>
                  <a:pt x="4547029" y="384594"/>
                  <a:pt x="4547029" y="384594"/>
                </a:cubicBezTo>
                <a:cubicBezTo>
                  <a:pt x="4547498" y="374713"/>
                  <a:pt x="4547498" y="374713"/>
                  <a:pt x="4547498" y="374713"/>
                </a:cubicBezTo>
                <a:cubicBezTo>
                  <a:pt x="4547988" y="364810"/>
                  <a:pt x="4547988" y="364810"/>
                  <a:pt x="4547988" y="364810"/>
                </a:cubicBezTo>
                <a:close/>
                <a:moveTo>
                  <a:pt x="4544687" y="364342"/>
                </a:moveTo>
                <a:cubicBezTo>
                  <a:pt x="4544687" y="374244"/>
                  <a:pt x="4544687" y="374244"/>
                  <a:pt x="4544687" y="374244"/>
                </a:cubicBezTo>
                <a:cubicBezTo>
                  <a:pt x="4544218" y="384125"/>
                  <a:pt x="4544218" y="384125"/>
                  <a:pt x="4544218" y="384125"/>
                </a:cubicBezTo>
                <a:cubicBezTo>
                  <a:pt x="4543729" y="394006"/>
                  <a:pt x="4543729" y="394006"/>
                  <a:pt x="4543729" y="394006"/>
                </a:cubicBezTo>
                <a:cubicBezTo>
                  <a:pt x="4543260" y="403419"/>
                  <a:pt x="4543260" y="403419"/>
                  <a:pt x="4543260" y="403419"/>
                </a:cubicBezTo>
                <a:cubicBezTo>
                  <a:pt x="4542792" y="413300"/>
                  <a:pt x="4542792" y="413300"/>
                  <a:pt x="4542792" y="413300"/>
                </a:cubicBezTo>
                <a:cubicBezTo>
                  <a:pt x="4542323" y="423203"/>
                  <a:pt x="4542323" y="423203"/>
                  <a:pt x="4542323" y="423203"/>
                </a:cubicBezTo>
                <a:cubicBezTo>
                  <a:pt x="4541854" y="433084"/>
                  <a:pt x="4541854" y="433084"/>
                  <a:pt x="4541854" y="433084"/>
                </a:cubicBezTo>
                <a:cubicBezTo>
                  <a:pt x="4541386" y="442965"/>
                  <a:pt x="4541386" y="442965"/>
                  <a:pt x="4541386" y="442965"/>
                </a:cubicBezTo>
                <a:cubicBezTo>
                  <a:pt x="4532442" y="436853"/>
                  <a:pt x="4532442" y="436853"/>
                  <a:pt x="4532442" y="436853"/>
                </a:cubicBezTo>
                <a:cubicBezTo>
                  <a:pt x="4523497" y="431189"/>
                  <a:pt x="4523497" y="431189"/>
                  <a:pt x="4523497" y="431189"/>
                </a:cubicBezTo>
                <a:cubicBezTo>
                  <a:pt x="4514553" y="425077"/>
                  <a:pt x="4514553" y="425077"/>
                  <a:pt x="4514553" y="425077"/>
                </a:cubicBezTo>
                <a:cubicBezTo>
                  <a:pt x="4505608" y="418944"/>
                  <a:pt x="4505608" y="418944"/>
                  <a:pt x="4505608" y="418944"/>
                </a:cubicBezTo>
                <a:cubicBezTo>
                  <a:pt x="4496664" y="413300"/>
                  <a:pt x="4496664" y="413300"/>
                  <a:pt x="4496664" y="413300"/>
                </a:cubicBezTo>
                <a:cubicBezTo>
                  <a:pt x="4488188" y="407188"/>
                  <a:pt x="4488188" y="407188"/>
                  <a:pt x="4488188" y="407188"/>
                </a:cubicBezTo>
                <a:cubicBezTo>
                  <a:pt x="4479244" y="401077"/>
                  <a:pt x="4479244" y="401077"/>
                  <a:pt x="4479244" y="401077"/>
                </a:cubicBezTo>
                <a:cubicBezTo>
                  <a:pt x="4470299" y="395433"/>
                  <a:pt x="4470299" y="395433"/>
                  <a:pt x="4470299" y="395433"/>
                </a:cubicBezTo>
                <a:lnTo>
                  <a:pt x="4479712" y="391195"/>
                </a:lnTo>
                <a:cubicBezTo>
                  <a:pt x="4488657" y="387426"/>
                  <a:pt x="4488657" y="387426"/>
                  <a:pt x="4488657" y="387426"/>
                </a:cubicBezTo>
                <a:cubicBezTo>
                  <a:pt x="4498070" y="383657"/>
                  <a:pt x="4498070" y="383657"/>
                  <a:pt x="4498070" y="383657"/>
                </a:cubicBezTo>
                <a:cubicBezTo>
                  <a:pt x="4507482" y="379887"/>
                  <a:pt x="4507482" y="379887"/>
                  <a:pt x="4507482" y="379887"/>
                </a:cubicBezTo>
                <a:cubicBezTo>
                  <a:pt x="4516895" y="375650"/>
                  <a:pt x="4516895" y="375650"/>
                  <a:pt x="4516895" y="375650"/>
                </a:cubicBezTo>
                <a:cubicBezTo>
                  <a:pt x="4526308" y="371880"/>
                  <a:pt x="4526308" y="371880"/>
                  <a:pt x="4526308" y="371880"/>
                </a:cubicBezTo>
                <a:cubicBezTo>
                  <a:pt x="4535721" y="368111"/>
                  <a:pt x="4535721" y="368111"/>
                  <a:pt x="4535721" y="368111"/>
                </a:cubicBezTo>
                <a:cubicBezTo>
                  <a:pt x="4544687" y="364342"/>
                  <a:pt x="4544687" y="364342"/>
                  <a:pt x="4544687" y="364342"/>
                </a:cubicBezTo>
                <a:close/>
                <a:moveTo>
                  <a:pt x="4810612" y="352608"/>
                </a:moveTo>
                <a:lnTo>
                  <a:pt x="4810144" y="361062"/>
                </a:lnTo>
                <a:cubicBezTo>
                  <a:pt x="4809185" y="369069"/>
                  <a:pt x="4809185" y="369069"/>
                  <a:pt x="4809185" y="369069"/>
                </a:cubicBezTo>
                <a:cubicBezTo>
                  <a:pt x="4808717" y="377055"/>
                  <a:pt x="4808717" y="377055"/>
                  <a:pt x="4808717" y="377055"/>
                </a:cubicBezTo>
                <a:cubicBezTo>
                  <a:pt x="4807801" y="385062"/>
                  <a:pt x="4807801" y="385062"/>
                  <a:pt x="4807801" y="385062"/>
                </a:cubicBezTo>
                <a:cubicBezTo>
                  <a:pt x="4806843" y="393069"/>
                  <a:pt x="4806843" y="393069"/>
                  <a:pt x="4806843" y="393069"/>
                </a:cubicBezTo>
                <a:cubicBezTo>
                  <a:pt x="4806374" y="401545"/>
                  <a:pt x="4806374" y="401545"/>
                  <a:pt x="4806374" y="401545"/>
                </a:cubicBezTo>
                <a:cubicBezTo>
                  <a:pt x="4805437" y="409531"/>
                  <a:pt x="4805437" y="409531"/>
                  <a:pt x="4805437" y="409531"/>
                </a:cubicBezTo>
                <a:cubicBezTo>
                  <a:pt x="4804969" y="417559"/>
                  <a:pt x="4804969" y="417559"/>
                  <a:pt x="4804969" y="417559"/>
                </a:cubicBezTo>
                <a:cubicBezTo>
                  <a:pt x="4803542" y="414259"/>
                  <a:pt x="4803542" y="414259"/>
                  <a:pt x="4803542" y="414259"/>
                </a:cubicBezTo>
                <a:cubicBezTo>
                  <a:pt x="4802136" y="410958"/>
                  <a:pt x="4802136" y="410958"/>
                  <a:pt x="4802136" y="410958"/>
                </a:cubicBezTo>
                <a:cubicBezTo>
                  <a:pt x="4801199" y="407657"/>
                  <a:pt x="4801199" y="407657"/>
                  <a:pt x="4801199" y="407657"/>
                </a:cubicBezTo>
                <a:cubicBezTo>
                  <a:pt x="4799772" y="404377"/>
                  <a:pt x="4799772" y="404377"/>
                  <a:pt x="4799772" y="404377"/>
                </a:cubicBezTo>
                <a:cubicBezTo>
                  <a:pt x="4798388" y="401077"/>
                  <a:pt x="4798388" y="401077"/>
                  <a:pt x="4798388" y="401077"/>
                </a:cubicBezTo>
                <a:cubicBezTo>
                  <a:pt x="4797430" y="397776"/>
                  <a:pt x="4797430" y="397776"/>
                  <a:pt x="4797430" y="397776"/>
                </a:cubicBezTo>
                <a:cubicBezTo>
                  <a:pt x="4796024" y="394965"/>
                  <a:pt x="4796024" y="394965"/>
                  <a:pt x="4796024" y="394965"/>
                </a:cubicBezTo>
                <a:cubicBezTo>
                  <a:pt x="4795087" y="391664"/>
                  <a:pt x="4795087" y="391664"/>
                  <a:pt x="4795087" y="391664"/>
                </a:cubicBezTo>
                <a:cubicBezTo>
                  <a:pt x="4796961" y="386468"/>
                  <a:pt x="4796961" y="386468"/>
                  <a:pt x="4796961" y="386468"/>
                </a:cubicBezTo>
                <a:cubicBezTo>
                  <a:pt x="4798835" y="381783"/>
                  <a:pt x="4798835" y="381783"/>
                  <a:pt x="4798835" y="381783"/>
                </a:cubicBezTo>
                <a:cubicBezTo>
                  <a:pt x="4800731" y="377055"/>
                  <a:pt x="4800731" y="377055"/>
                  <a:pt x="4800731" y="377055"/>
                </a:cubicBezTo>
                <a:cubicBezTo>
                  <a:pt x="4802605" y="371880"/>
                  <a:pt x="4802605" y="371880"/>
                  <a:pt x="4802605" y="371880"/>
                </a:cubicBezTo>
                <a:cubicBezTo>
                  <a:pt x="4804969" y="367174"/>
                  <a:pt x="4804969" y="367174"/>
                  <a:pt x="4804969" y="367174"/>
                </a:cubicBezTo>
                <a:cubicBezTo>
                  <a:pt x="4806843" y="362467"/>
                  <a:pt x="4806843" y="362467"/>
                  <a:pt x="4806843" y="362467"/>
                </a:cubicBezTo>
                <a:cubicBezTo>
                  <a:pt x="4808717" y="357782"/>
                  <a:pt x="4808717" y="357782"/>
                  <a:pt x="4808717" y="357782"/>
                </a:cubicBezTo>
                <a:cubicBezTo>
                  <a:pt x="4810612" y="352608"/>
                  <a:pt x="4810612" y="352608"/>
                  <a:pt x="4810612" y="352608"/>
                </a:cubicBezTo>
                <a:close/>
                <a:moveTo>
                  <a:pt x="4628913" y="342258"/>
                </a:moveTo>
                <a:cubicBezTo>
                  <a:pt x="4634088" y="350265"/>
                  <a:pt x="4634088" y="350265"/>
                  <a:pt x="4634088" y="350265"/>
                </a:cubicBezTo>
                <a:cubicBezTo>
                  <a:pt x="4639263" y="358719"/>
                  <a:pt x="4639263" y="358719"/>
                  <a:pt x="4639263" y="358719"/>
                </a:cubicBezTo>
                <a:cubicBezTo>
                  <a:pt x="4644907" y="366705"/>
                  <a:pt x="4644907" y="366705"/>
                  <a:pt x="4644907" y="366705"/>
                </a:cubicBezTo>
                <a:cubicBezTo>
                  <a:pt x="4650103" y="374713"/>
                  <a:pt x="4650103" y="374713"/>
                  <a:pt x="4650103" y="374713"/>
                </a:cubicBezTo>
                <a:cubicBezTo>
                  <a:pt x="4655278" y="382720"/>
                  <a:pt x="4655278" y="382720"/>
                  <a:pt x="4655278" y="382720"/>
                </a:cubicBezTo>
                <a:cubicBezTo>
                  <a:pt x="4660921" y="390706"/>
                  <a:pt x="4660921" y="390706"/>
                  <a:pt x="4660921" y="390706"/>
                </a:cubicBezTo>
                <a:cubicBezTo>
                  <a:pt x="4666096" y="398713"/>
                  <a:pt x="4666096" y="398713"/>
                  <a:pt x="4666096" y="398713"/>
                </a:cubicBezTo>
                <a:cubicBezTo>
                  <a:pt x="4671271" y="406720"/>
                  <a:pt x="4671271" y="406720"/>
                  <a:pt x="4671271" y="406720"/>
                </a:cubicBezTo>
                <a:cubicBezTo>
                  <a:pt x="4663285" y="406720"/>
                  <a:pt x="4663285" y="406720"/>
                  <a:pt x="4663285" y="406720"/>
                </a:cubicBezTo>
                <a:cubicBezTo>
                  <a:pt x="4655278" y="406720"/>
                  <a:pt x="4655278" y="406720"/>
                  <a:pt x="4655278" y="406720"/>
                </a:cubicBezTo>
                <a:cubicBezTo>
                  <a:pt x="4646802" y="406720"/>
                  <a:pt x="4646802" y="406720"/>
                  <a:pt x="4646802" y="406720"/>
                </a:cubicBezTo>
                <a:cubicBezTo>
                  <a:pt x="4638795" y="406720"/>
                  <a:pt x="4638795" y="406720"/>
                  <a:pt x="4638795" y="406720"/>
                </a:cubicBezTo>
                <a:cubicBezTo>
                  <a:pt x="4630809" y="406720"/>
                  <a:pt x="4630809" y="406720"/>
                  <a:pt x="4630809" y="406720"/>
                </a:cubicBezTo>
                <a:cubicBezTo>
                  <a:pt x="4622333" y="406720"/>
                  <a:pt x="4622333" y="406720"/>
                  <a:pt x="4622333" y="406720"/>
                </a:cubicBezTo>
                <a:cubicBezTo>
                  <a:pt x="4614325" y="406720"/>
                  <a:pt x="4614325" y="406720"/>
                  <a:pt x="4614325" y="406720"/>
                </a:cubicBezTo>
                <a:cubicBezTo>
                  <a:pt x="4606318" y="406251"/>
                  <a:pt x="4606318" y="406251"/>
                  <a:pt x="4606318" y="406251"/>
                </a:cubicBezTo>
                <a:lnTo>
                  <a:pt x="4609150" y="398244"/>
                </a:lnTo>
                <a:cubicBezTo>
                  <a:pt x="4611983" y="390237"/>
                  <a:pt x="4611983" y="390237"/>
                  <a:pt x="4611983" y="390237"/>
                </a:cubicBezTo>
                <a:cubicBezTo>
                  <a:pt x="4614794" y="382251"/>
                  <a:pt x="4614794" y="382251"/>
                  <a:pt x="4614794" y="382251"/>
                </a:cubicBezTo>
                <a:cubicBezTo>
                  <a:pt x="4617626" y="374244"/>
                  <a:pt x="4617626" y="374244"/>
                  <a:pt x="4617626" y="374244"/>
                </a:cubicBezTo>
                <a:cubicBezTo>
                  <a:pt x="4620437" y="366237"/>
                  <a:pt x="4620437" y="366237"/>
                  <a:pt x="4620437" y="366237"/>
                </a:cubicBezTo>
                <a:cubicBezTo>
                  <a:pt x="4623270" y="358251"/>
                  <a:pt x="4623270" y="358251"/>
                  <a:pt x="4623270" y="358251"/>
                </a:cubicBezTo>
                <a:cubicBezTo>
                  <a:pt x="4626081" y="350265"/>
                  <a:pt x="4626081" y="350265"/>
                  <a:pt x="4626081" y="350265"/>
                </a:cubicBezTo>
                <a:cubicBezTo>
                  <a:pt x="4628913" y="342258"/>
                  <a:pt x="4628913" y="342258"/>
                  <a:pt x="4628913" y="342258"/>
                </a:cubicBezTo>
                <a:close/>
                <a:moveTo>
                  <a:pt x="4625612" y="341300"/>
                </a:moveTo>
                <a:cubicBezTo>
                  <a:pt x="4622780" y="349307"/>
                  <a:pt x="4622780" y="349307"/>
                  <a:pt x="4622780" y="349307"/>
                </a:cubicBezTo>
                <a:cubicBezTo>
                  <a:pt x="4619969" y="357314"/>
                  <a:pt x="4619969" y="357314"/>
                  <a:pt x="4619969" y="357314"/>
                </a:cubicBezTo>
                <a:cubicBezTo>
                  <a:pt x="4617136" y="365300"/>
                  <a:pt x="4617136" y="365300"/>
                  <a:pt x="4617136" y="365300"/>
                </a:cubicBezTo>
                <a:cubicBezTo>
                  <a:pt x="4614325" y="373286"/>
                  <a:pt x="4614325" y="373286"/>
                  <a:pt x="4614325" y="373286"/>
                </a:cubicBezTo>
                <a:cubicBezTo>
                  <a:pt x="4611493" y="381293"/>
                  <a:pt x="4611493" y="381293"/>
                  <a:pt x="4611493" y="381293"/>
                </a:cubicBezTo>
                <a:cubicBezTo>
                  <a:pt x="4608682" y="389300"/>
                  <a:pt x="4608682" y="389300"/>
                  <a:pt x="4608682" y="389300"/>
                </a:cubicBezTo>
                <a:cubicBezTo>
                  <a:pt x="4605849" y="397307"/>
                  <a:pt x="4605849" y="397307"/>
                  <a:pt x="4605849" y="397307"/>
                </a:cubicBezTo>
                <a:cubicBezTo>
                  <a:pt x="4603017" y="405314"/>
                  <a:pt x="4603017" y="405314"/>
                  <a:pt x="4603017" y="405314"/>
                </a:cubicBezTo>
                <a:cubicBezTo>
                  <a:pt x="4596437" y="400118"/>
                  <a:pt x="4596437" y="400118"/>
                  <a:pt x="4596437" y="400118"/>
                </a:cubicBezTo>
                <a:cubicBezTo>
                  <a:pt x="4589877" y="394475"/>
                  <a:pt x="4589877" y="394475"/>
                  <a:pt x="4589877" y="394475"/>
                </a:cubicBezTo>
                <a:cubicBezTo>
                  <a:pt x="4583276" y="389300"/>
                  <a:pt x="4583276" y="389300"/>
                  <a:pt x="4583276" y="389300"/>
                </a:cubicBezTo>
                <a:cubicBezTo>
                  <a:pt x="4576695" y="384125"/>
                  <a:pt x="4576695" y="384125"/>
                  <a:pt x="4576695" y="384125"/>
                </a:cubicBezTo>
                <a:cubicBezTo>
                  <a:pt x="4570093" y="378482"/>
                  <a:pt x="4570093" y="378482"/>
                  <a:pt x="4570093" y="378482"/>
                </a:cubicBezTo>
                <a:cubicBezTo>
                  <a:pt x="4563513" y="373286"/>
                  <a:pt x="4563513" y="373286"/>
                  <a:pt x="4563513" y="373286"/>
                </a:cubicBezTo>
                <a:cubicBezTo>
                  <a:pt x="4556911" y="367642"/>
                  <a:pt x="4556911" y="367642"/>
                  <a:pt x="4556911" y="367642"/>
                </a:cubicBezTo>
                <a:cubicBezTo>
                  <a:pt x="4550330" y="362467"/>
                  <a:pt x="4550330" y="362467"/>
                  <a:pt x="4550330" y="362467"/>
                </a:cubicBezTo>
                <a:lnTo>
                  <a:pt x="4559743" y="359678"/>
                </a:lnTo>
                <a:cubicBezTo>
                  <a:pt x="4569156" y="357314"/>
                  <a:pt x="4569156" y="357314"/>
                  <a:pt x="4569156" y="357314"/>
                </a:cubicBezTo>
                <a:cubicBezTo>
                  <a:pt x="4578569" y="354482"/>
                  <a:pt x="4578569" y="354482"/>
                  <a:pt x="4578569" y="354482"/>
                </a:cubicBezTo>
                <a:cubicBezTo>
                  <a:pt x="4587982" y="351671"/>
                  <a:pt x="4587982" y="351671"/>
                  <a:pt x="4587982" y="351671"/>
                </a:cubicBezTo>
                <a:cubicBezTo>
                  <a:pt x="4597374" y="349307"/>
                  <a:pt x="4597374" y="349307"/>
                  <a:pt x="4597374" y="349307"/>
                </a:cubicBezTo>
                <a:cubicBezTo>
                  <a:pt x="4606787" y="346496"/>
                  <a:pt x="4606787" y="346496"/>
                  <a:pt x="4606787" y="346496"/>
                </a:cubicBezTo>
                <a:cubicBezTo>
                  <a:pt x="4616199" y="343663"/>
                  <a:pt x="4616199" y="343663"/>
                  <a:pt x="4616199" y="343663"/>
                </a:cubicBezTo>
                <a:cubicBezTo>
                  <a:pt x="4625612" y="341300"/>
                  <a:pt x="4625612" y="341300"/>
                  <a:pt x="4625612" y="341300"/>
                </a:cubicBezTo>
                <a:close/>
                <a:moveTo>
                  <a:pt x="4417101" y="337083"/>
                </a:moveTo>
                <a:cubicBezTo>
                  <a:pt x="4423235" y="344132"/>
                  <a:pt x="4423235" y="344132"/>
                  <a:pt x="4423235" y="344132"/>
                </a:cubicBezTo>
                <a:cubicBezTo>
                  <a:pt x="4428878" y="351181"/>
                  <a:pt x="4428878" y="351181"/>
                  <a:pt x="4428878" y="351181"/>
                </a:cubicBezTo>
                <a:cubicBezTo>
                  <a:pt x="4435012" y="358251"/>
                  <a:pt x="4435012" y="358251"/>
                  <a:pt x="4435012" y="358251"/>
                </a:cubicBezTo>
                <a:cubicBezTo>
                  <a:pt x="4440655" y="365768"/>
                  <a:pt x="4440655" y="365768"/>
                  <a:pt x="4440655" y="365768"/>
                </a:cubicBezTo>
                <a:cubicBezTo>
                  <a:pt x="4446767" y="372839"/>
                  <a:pt x="4446767" y="372839"/>
                  <a:pt x="4446767" y="372839"/>
                </a:cubicBezTo>
                <a:cubicBezTo>
                  <a:pt x="4452411" y="379887"/>
                  <a:pt x="4452411" y="379887"/>
                  <a:pt x="4452411" y="379887"/>
                </a:cubicBezTo>
                <a:cubicBezTo>
                  <a:pt x="4458523" y="387426"/>
                  <a:pt x="4458523" y="387426"/>
                  <a:pt x="4458523" y="387426"/>
                </a:cubicBezTo>
                <a:cubicBezTo>
                  <a:pt x="4464187" y="394475"/>
                  <a:pt x="4464187" y="394475"/>
                  <a:pt x="4464187" y="394475"/>
                </a:cubicBezTo>
                <a:cubicBezTo>
                  <a:pt x="4458075" y="398244"/>
                  <a:pt x="4458075" y="398244"/>
                  <a:pt x="4458075" y="398244"/>
                </a:cubicBezTo>
                <a:cubicBezTo>
                  <a:pt x="4451473" y="402482"/>
                  <a:pt x="4451473" y="402482"/>
                  <a:pt x="4451473" y="402482"/>
                </a:cubicBezTo>
                <a:cubicBezTo>
                  <a:pt x="4444893" y="406251"/>
                  <a:pt x="4444893" y="406251"/>
                  <a:pt x="4444893" y="406251"/>
                </a:cubicBezTo>
                <a:cubicBezTo>
                  <a:pt x="4438291" y="410489"/>
                  <a:pt x="4438291" y="410489"/>
                  <a:pt x="4438291" y="410489"/>
                </a:cubicBezTo>
                <a:cubicBezTo>
                  <a:pt x="4432179" y="414259"/>
                  <a:pt x="4432179" y="414259"/>
                  <a:pt x="4432179" y="414259"/>
                </a:cubicBezTo>
                <a:cubicBezTo>
                  <a:pt x="4425599" y="418475"/>
                  <a:pt x="4425599" y="418475"/>
                  <a:pt x="4425599" y="418475"/>
                </a:cubicBezTo>
                <a:cubicBezTo>
                  <a:pt x="4418997" y="422244"/>
                  <a:pt x="4418997" y="422244"/>
                  <a:pt x="4418997" y="422244"/>
                </a:cubicBezTo>
                <a:cubicBezTo>
                  <a:pt x="4412885" y="426014"/>
                  <a:pt x="4412885" y="426014"/>
                  <a:pt x="4412885" y="426014"/>
                </a:cubicBezTo>
                <a:lnTo>
                  <a:pt x="4413353" y="415196"/>
                </a:lnTo>
                <a:cubicBezTo>
                  <a:pt x="4413801" y="403888"/>
                  <a:pt x="4413801" y="403888"/>
                  <a:pt x="4413801" y="403888"/>
                </a:cubicBezTo>
                <a:cubicBezTo>
                  <a:pt x="4414290" y="392601"/>
                  <a:pt x="4414290" y="392601"/>
                  <a:pt x="4414290" y="392601"/>
                </a:cubicBezTo>
                <a:cubicBezTo>
                  <a:pt x="4414759" y="381293"/>
                  <a:pt x="4414759" y="381293"/>
                  <a:pt x="4414759" y="381293"/>
                </a:cubicBezTo>
                <a:cubicBezTo>
                  <a:pt x="4415696" y="370475"/>
                  <a:pt x="4415696" y="370475"/>
                  <a:pt x="4415696" y="370475"/>
                </a:cubicBezTo>
                <a:cubicBezTo>
                  <a:pt x="4416186" y="359209"/>
                  <a:pt x="4416186" y="359209"/>
                  <a:pt x="4416186" y="359209"/>
                </a:cubicBezTo>
                <a:cubicBezTo>
                  <a:pt x="4416633" y="347901"/>
                  <a:pt x="4416633" y="347901"/>
                  <a:pt x="4416633" y="347901"/>
                </a:cubicBezTo>
                <a:cubicBezTo>
                  <a:pt x="4417101" y="337083"/>
                  <a:pt x="4417101" y="337083"/>
                  <a:pt x="4417101" y="337083"/>
                </a:cubicBezTo>
                <a:close/>
                <a:moveTo>
                  <a:pt x="4413801" y="336125"/>
                </a:moveTo>
                <a:cubicBezTo>
                  <a:pt x="4413353" y="346964"/>
                  <a:pt x="4413353" y="346964"/>
                  <a:pt x="4413353" y="346964"/>
                </a:cubicBezTo>
                <a:cubicBezTo>
                  <a:pt x="4412885" y="358251"/>
                  <a:pt x="4412885" y="358251"/>
                  <a:pt x="4412885" y="358251"/>
                </a:cubicBezTo>
                <a:cubicBezTo>
                  <a:pt x="4412416" y="369069"/>
                  <a:pt x="4412416" y="369069"/>
                  <a:pt x="4412416" y="369069"/>
                </a:cubicBezTo>
                <a:lnTo>
                  <a:pt x="4411926" y="379887"/>
                </a:lnTo>
                <a:cubicBezTo>
                  <a:pt x="4410989" y="390706"/>
                  <a:pt x="4410989" y="390706"/>
                  <a:pt x="4410989" y="390706"/>
                </a:cubicBezTo>
                <a:cubicBezTo>
                  <a:pt x="4410521" y="401545"/>
                  <a:pt x="4410521" y="401545"/>
                  <a:pt x="4410521" y="401545"/>
                </a:cubicBezTo>
                <a:cubicBezTo>
                  <a:pt x="4410052" y="412832"/>
                  <a:pt x="4410052" y="412832"/>
                  <a:pt x="4410052" y="412832"/>
                </a:cubicBezTo>
                <a:cubicBezTo>
                  <a:pt x="4409584" y="423671"/>
                  <a:pt x="4409584" y="423671"/>
                  <a:pt x="4409584" y="423671"/>
                </a:cubicBezTo>
                <a:cubicBezTo>
                  <a:pt x="4405346" y="416601"/>
                  <a:pt x="4405346" y="416601"/>
                  <a:pt x="4405346" y="416601"/>
                </a:cubicBezTo>
                <a:cubicBezTo>
                  <a:pt x="4401577" y="409531"/>
                  <a:pt x="4401577" y="409531"/>
                  <a:pt x="4401577" y="409531"/>
                </a:cubicBezTo>
                <a:cubicBezTo>
                  <a:pt x="4397339" y="402482"/>
                  <a:pt x="4397339" y="402482"/>
                  <a:pt x="4397339" y="402482"/>
                </a:cubicBezTo>
                <a:cubicBezTo>
                  <a:pt x="4393590" y="395433"/>
                  <a:pt x="4393590" y="395433"/>
                  <a:pt x="4393590" y="395433"/>
                </a:cubicBezTo>
                <a:cubicBezTo>
                  <a:pt x="4389331" y="388363"/>
                  <a:pt x="4389331" y="388363"/>
                  <a:pt x="4389331" y="388363"/>
                </a:cubicBezTo>
                <a:cubicBezTo>
                  <a:pt x="4385562" y="381293"/>
                  <a:pt x="4385562" y="381293"/>
                  <a:pt x="4385562" y="381293"/>
                </a:cubicBezTo>
                <a:cubicBezTo>
                  <a:pt x="4381345" y="374244"/>
                  <a:pt x="4381345" y="374244"/>
                  <a:pt x="4381345" y="374244"/>
                </a:cubicBezTo>
                <a:cubicBezTo>
                  <a:pt x="4377107" y="367174"/>
                  <a:pt x="4377107" y="367174"/>
                  <a:pt x="4377107" y="367174"/>
                </a:cubicBezTo>
                <a:cubicBezTo>
                  <a:pt x="4381792" y="362957"/>
                  <a:pt x="4381792" y="362957"/>
                  <a:pt x="4381792" y="362957"/>
                </a:cubicBezTo>
                <a:cubicBezTo>
                  <a:pt x="4386520" y="359209"/>
                  <a:pt x="4386520" y="359209"/>
                  <a:pt x="4386520" y="359209"/>
                </a:cubicBezTo>
                <a:cubicBezTo>
                  <a:pt x="4391227" y="355440"/>
                  <a:pt x="4391227" y="355440"/>
                  <a:pt x="4391227" y="355440"/>
                </a:cubicBezTo>
                <a:cubicBezTo>
                  <a:pt x="4395465" y="351671"/>
                  <a:pt x="4395465" y="351671"/>
                  <a:pt x="4395465" y="351671"/>
                </a:cubicBezTo>
                <a:cubicBezTo>
                  <a:pt x="4400171" y="347901"/>
                  <a:pt x="4400171" y="347901"/>
                  <a:pt x="4400171" y="347901"/>
                </a:cubicBezTo>
                <a:cubicBezTo>
                  <a:pt x="4404877" y="344132"/>
                  <a:pt x="4404877" y="344132"/>
                  <a:pt x="4404877" y="344132"/>
                </a:cubicBezTo>
                <a:cubicBezTo>
                  <a:pt x="4409584" y="339894"/>
                  <a:pt x="4409584" y="339894"/>
                  <a:pt x="4409584" y="339894"/>
                </a:cubicBezTo>
                <a:cubicBezTo>
                  <a:pt x="4413801" y="336125"/>
                  <a:pt x="4413801" y="336125"/>
                  <a:pt x="4413801" y="336125"/>
                </a:cubicBezTo>
                <a:close/>
                <a:moveTo>
                  <a:pt x="4716462" y="335188"/>
                </a:moveTo>
                <a:cubicBezTo>
                  <a:pt x="4720231" y="342258"/>
                  <a:pt x="4720231" y="342258"/>
                  <a:pt x="4720231" y="342258"/>
                </a:cubicBezTo>
                <a:cubicBezTo>
                  <a:pt x="4724469" y="349797"/>
                  <a:pt x="4724469" y="349797"/>
                  <a:pt x="4724469" y="349797"/>
                </a:cubicBezTo>
                <a:cubicBezTo>
                  <a:pt x="4728239" y="356845"/>
                  <a:pt x="4728239" y="356845"/>
                  <a:pt x="4728239" y="356845"/>
                </a:cubicBezTo>
                <a:cubicBezTo>
                  <a:pt x="4731987" y="363873"/>
                  <a:pt x="4731987" y="363873"/>
                  <a:pt x="4731987" y="363873"/>
                </a:cubicBezTo>
                <a:cubicBezTo>
                  <a:pt x="4735756" y="370943"/>
                  <a:pt x="4735756" y="370943"/>
                  <a:pt x="4735756" y="370943"/>
                </a:cubicBezTo>
                <a:cubicBezTo>
                  <a:pt x="4740015" y="378013"/>
                  <a:pt x="4740015" y="378013"/>
                  <a:pt x="4740015" y="378013"/>
                </a:cubicBezTo>
                <a:cubicBezTo>
                  <a:pt x="4743785" y="385062"/>
                  <a:pt x="4743785" y="385062"/>
                  <a:pt x="4743785" y="385062"/>
                </a:cubicBezTo>
                <a:cubicBezTo>
                  <a:pt x="4747533" y="392601"/>
                  <a:pt x="4747533" y="392601"/>
                  <a:pt x="4747533" y="392601"/>
                </a:cubicBezTo>
                <a:cubicBezTo>
                  <a:pt x="4747064" y="392601"/>
                  <a:pt x="4747064" y="393069"/>
                  <a:pt x="4746596" y="393069"/>
                </a:cubicBezTo>
                <a:cubicBezTo>
                  <a:pt x="4746596" y="393538"/>
                  <a:pt x="4746127" y="393538"/>
                  <a:pt x="4746127" y="394006"/>
                </a:cubicBezTo>
                <a:cubicBezTo>
                  <a:pt x="4745659" y="394475"/>
                  <a:pt x="4745659" y="394475"/>
                  <a:pt x="4745169" y="394965"/>
                </a:cubicBezTo>
                <a:cubicBezTo>
                  <a:pt x="4745169" y="395433"/>
                  <a:pt x="4744701" y="395433"/>
                  <a:pt x="4744701" y="395880"/>
                </a:cubicBezTo>
                <a:cubicBezTo>
                  <a:pt x="4744232" y="396349"/>
                  <a:pt x="4744232" y="396349"/>
                  <a:pt x="4744232" y="396839"/>
                </a:cubicBezTo>
                <a:cubicBezTo>
                  <a:pt x="4743785" y="397307"/>
                  <a:pt x="4743785" y="397776"/>
                  <a:pt x="4743785" y="398244"/>
                </a:cubicBezTo>
                <a:cubicBezTo>
                  <a:pt x="4743785" y="398244"/>
                  <a:pt x="4743785" y="398713"/>
                  <a:pt x="4743295" y="399181"/>
                </a:cubicBezTo>
                <a:cubicBezTo>
                  <a:pt x="4743295" y="399650"/>
                  <a:pt x="4743295" y="400118"/>
                  <a:pt x="4743295" y="400608"/>
                </a:cubicBezTo>
                <a:cubicBezTo>
                  <a:pt x="4735288" y="401077"/>
                  <a:pt x="4735288" y="401077"/>
                  <a:pt x="4735288" y="401077"/>
                </a:cubicBezTo>
                <a:cubicBezTo>
                  <a:pt x="4726833" y="402014"/>
                  <a:pt x="4726833" y="402014"/>
                  <a:pt x="4726833" y="402014"/>
                </a:cubicBezTo>
                <a:cubicBezTo>
                  <a:pt x="4718357" y="402482"/>
                  <a:pt x="4718357" y="402482"/>
                  <a:pt x="4718357" y="402482"/>
                </a:cubicBezTo>
                <a:cubicBezTo>
                  <a:pt x="4710350" y="403419"/>
                  <a:pt x="4710350" y="403419"/>
                  <a:pt x="4710350" y="403419"/>
                </a:cubicBezTo>
                <a:cubicBezTo>
                  <a:pt x="4701874" y="404377"/>
                  <a:pt x="4701874" y="404377"/>
                  <a:pt x="4701874" y="404377"/>
                </a:cubicBezTo>
                <a:cubicBezTo>
                  <a:pt x="4693867" y="404846"/>
                  <a:pt x="4693867" y="404846"/>
                  <a:pt x="4693867" y="404846"/>
                </a:cubicBezTo>
                <a:cubicBezTo>
                  <a:pt x="4685412" y="405762"/>
                  <a:pt x="4685412" y="405762"/>
                  <a:pt x="4685412" y="405762"/>
                </a:cubicBezTo>
                <a:cubicBezTo>
                  <a:pt x="4676936" y="406720"/>
                  <a:pt x="4676936" y="406720"/>
                  <a:pt x="4676936" y="406720"/>
                </a:cubicBezTo>
                <a:lnTo>
                  <a:pt x="4681153" y="397776"/>
                </a:lnTo>
                <a:cubicBezTo>
                  <a:pt x="4685412" y="388832"/>
                  <a:pt x="4685412" y="388832"/>
                  <a:pt x="4685412" y="388832"/>
                </a:cubicBezTo>
                <a:cubicBezTo>
                  <a:pt x="4689181" y="379887"/>
                  <a:pt x="4689181" y="379887"/>
                  <a:pt x="4689181" y="379887"/>
                </a:cubicBezTo>
                <a:cubicBezTo>
                  <a:pt x="4693398" y="370943"/>
                  <a:pt x="4693398" y="370943"/>
                  <a:pt x="4693398" y="370943"/>
                </a:cubicBezTo>
                <a:cubicBezTo>
                  <a:pt x="4697636" y="361999"/>
                  <a:pt x="4697636" y="361999"/>
                  <a:pt x="4697636" y="361999"/>
                </a:cubicBezTo>
                <a:cubicBezTo>
                  <a:pt x="4701405" y="353076"/>
                  <a:pt x="4701405" y="353076"/>
                  <a:pt x="4701405" y="353076"/>
                </a:cubicBezTo>
                <a:cubicBezTo>
                  <a:pt x="4705643" y="344600"/>
                  <a:pt x="4705643" y="344600"/>
                  <a:pt x="4705643" y="344600"/>
                </a:cubicBezTo>
                <a:cubicBezTo>
                  <a:pt x="4709881" y="335656"/>
                  <a:pt x="4709881" y="335656"/>
                  <a:pt x="4709881" y="335656"/>
                </a:cubicBezTo>
                <a:cubicBezTo>
                  <a:pt x="4709881" y="335656"/>
                  <a:pt x="4709881" y="335656"/>
                  <a:pt x="4710350" y="335656"/>
                </a:cubicBezTo>
                <a:cubicBezTo>
                  <a:pt x="4710818" y="335656"/>
                  <a:pt x="4710818" y="335656"/>
                  <a:pt x="4710818" y="335656"/>
                </a:cubicBezTo>
                <a:lnTo>
                  <a:pt x="4711287" y="335656"/>
                </a:lnTo>
                <a:cubicBezTo>
                  <a:pt x="4711287" y="335656"/>
                  <a:pt x="4711777" y="335656"/>
                  <a:pt x="4711777" y="336125"/>
                </a:cubicBezTo>
                <a:cubicBezTo>
                  <a:pt x="4711777" y="336125"/>
                  <a:pt x="4711777" y="336125"/>
                  <a:pt x="4712224" y="336125"/>
                </a:cubicBezTo>
                <a:cubicBezTo>
                  <a:pt x="4712692" y="336125"/>
                  <a:pt x="4712692" y="336125"/>
                  <a:pt x="4712692" y="336125"/>
                </a:cubicBezTo>
                <a:cubicBezTo>
                  <a:pt x="4713161" y="336125"/>
                  <a:pt x="4713161" y="336125"/>
                  <a:pt x="4713161" y="336125"/>
                </a:cubicBezTo>
                <a:cubicBezTo>
                  <a:pt x="4713651" y="336125"/>
                  <a:pt x="4713651" y="336125"/>
                  <a:pt x="4713651" y="336125"/>
                </a:cubicBezTo>
                <a:cubicBezTo>
                  <a:pt x="4714119" y="336125"/>
                  <a:pt x="4714119" y="336125"/>
                  <a:pt x="4714119" y="335656"/>
                </a:cubicBezTo>
                <a:cubicBezTo>
                  <a:pt x="4714588" y="335656"/>
                  <a:pt x="4714588" y="335656"/>
                  <a:pt x="4714588" y="335656"/>
                </a:cubicBezTo>
                <a:cubicBezTo>
                  <a:pt x="4715056" y="335656"/>
                  <a:pt x="4715056" y="335656"/>
                  <a:pt x="4715056" y="335656"/>
                </a:cubicBezTo>
                <a:cubicBezTo>
                  <a:pt x="4715525" y="335656"/>
                  <a:pt x="4715525" y="335656"/>
                  <a:pt x="4715525" y="335656"/>
                </a:cubicBezTo>
                <a:cubicBezTo>
                  <a:pt x="4715993" y="335656"/>
                  <a:pt x="4715993" y="335656"/>
                  <a:pt x="4715993" y="335656"/>
                </a:cubicBezTo>
                <a:cubicBezTo>
                  <a:pt x="4716462" y="335188"/>
                  <a:pt x="4716462" y="335188"/>
                  <a:pt x="4716462" y="335188"/>
                </a:cubicBezTo>
                <a:close/>
                <a:moveTo>
                  <a:pt x="5357861" y="332616"/>
                </a:moveTo>
                <a:cubicBezTo>
                  <a:pt x="5360747" y="332616"/>
                  <a:pt x="5363633" y="332616"/>
                  <a:pt x="5365530" y="333605"/>
                </a:cubicBezTo>
                <a:cubicBezTo>
                  <a:pt x="5367467" y="334058"/>
                  <a:pt x="5369364" y="335500"/>
                  <a:pt x="5370806" y="336942"/>
                </a:cubicBezTo>
                <a:cubicBezTo>
                  <a:pt x="5372249" y="338384"/>
                  <a:pt x="5373198" y="340279"/>
                  <a:pt x="5373692" y="342215"/>
                </a:cubicBezTo>
                <a:cubicBezTo>
                  <a:pt x="5374641" y="344605"/>
                  <a:pt x="5374641" y="347489"/>
                  <a:pt x="5374641" y="350331"/>
                </a:cubicBezTo>
                <a:cubicBezTo>
                  <a:pt x="5374641" y="350331"/>
                  <a:pt x="5374641" y="350331"/>
                  <a:pt x="5374641" y="355605"/>
                </a:cubicBezTo>
                <a:cubicBezTo>
                  <a:pt x="5374641" y="355605"/>
                  <a:pt x="5374641" y="355605"/>
                  <a:pt x="5374641" y="360837"/>
                </a:cubicBezTo>
                <a:cubicBezTo>
                  <a:pt x="5374641" y="360837"/>
                  <a:pt x="5374641" y="360837"/>
                  <a:pt x="5374641" y="366110"/>
                </a:cubicBezTo>
                <a:cubicBezTo>
                  <a:pt x="5374641" y="366110"/>
                  <a:pt x="5374641" y="366110"/>
                  <a:pt x="5374641" y="371383"/>
                </a:cubicBezTo>
                <a:cubicBezTo>
                  <a:pt x="5374641" y="374720"/>
                  <a:pt x="5374641" y="377110"/>
                  <a:pt x="5373692" y="379499"/>
                </a:cubicBezTo>
                <a:cubicBezTo>
                  <a:pt x="5373198" y="381889"/>
                  <a:pt x="5372249" y="383784"/>
                  <a:pt x="5370806" y="385226"/>
                </a:cubicBezTo>
                <a:cubicBezTo>
                  <a:pt x="5369364" y="387162"/>
                  <a:pt x="5367467" y="388110"/>
                  <a:pt x="5365530" y="388604"/>
                </a:cubicBezTo>
                <a:cubicBezTo>
                  <a:pt x="5363138" y="389552"/>
                  <a:pt x="5360747" y="390005"/>
                  <a:pt x="5357861" y="390005"/>
                </a:cubicBezTo>
                <a:cubicBezTo>
                  <a:pt x="5355470" y="390005"/>
                  <a:pt x="5353120" y="389552"/>
                  <a:pt x="5350729" y="388604"/>
                </a:cubicBezTo>
                <a:cubicBezTo>
                  <a:pt x="5348792" y="388110"/>
                  <a:pt x="5346854" y="387162"/>
                  <a:pt x="5345452" y="385226"/>
                </a:cubicBezTo>
                <a:cubicBezTo>
                  <a:pt x="5344009" y="383784"/>
                  <a:pt x="5343061" y="381889"/>
                  <a:pt x="5342566" y="379499"/>
                </a:cubicBezTo>
                <a:cubicBezTo>
                  <a:pt x="5341618" y="377110"/>
                  <a:pt x="5341124" y="374720"/>
                  <a:pt x="5341124" y="371383"/>
                </a:cubicBezTo>
                <a:lnTo>
                  <a:pt x="5341124" y="366110"/>
                </a:lnTo>
                <a:cubicBezTo>
                  <a:pt x="5341124" y="366110"/>
                  <a:pt x="5341124" y="366110"/>
                  <a:pt x="5341124" y="360837"/>
                </a:cubicBezTo>
                <a:cubicBezTo>
                  <a:pt x="5341124" y="360837"/>
                  <a:pt x="5341124" y="360837"/>
                  <a:pt x="5341124" y="355605"/>
                </a:cubicBezTo>
                <a:cubicBezTo>
                  <a:pt x="5341124" y="355605"/>
                  <a:pt x="5341124" y="355605"/>
                  <a:pt x="5341124" y="350331"/>
                </a:cubicBezTo>
                <a:cubicBezTo>
                  <a:pt x="5341124" y="347489"/>
                  <a:pt x="5341618" y="344605"/>
                  <a:pt x="5342072" y="342215"/>
                </a:cubicBezTo>
                <a:cubicBezTo>
                  <a:pt x="5343061" y="340279"/>
                  <a:pt x="5344009" y="338384"/>
                  <a:pt x="5345452" y="336942"/>
                </a:cubicBezTo>
                <a:cubicBezTo>
                  <a:pt x="5346854" y="335500"/>
                  <a:pt x="5348792" y="334058"/>
                  <a:pt x="5350729" y="333605"/>
                </a:cubicBezTo>
                <a:cubicBezTo>
                  <a:pt x="5352626" y="332616"/>
                  <a:pt x="5355470" y="332616"/>
                  <a:pt x="5357861" y="332616"/>
                </a:cubicBezTo>
                <a:close/>
                <a:moveTo>
                  <a:pt x="5257793" y="332607"/>
                </a:moveTo>
                <a:cubicBezTo>
                  <a:pt x="5261619" y="332607"/>
                  <a:pt x="5261619" y="332607"/>
                  <a:pt x="5261619" y="332607"/>
                </a:cubicBezTo>
                <a:cubicBezTo>
                  <a:pt x="5265940" y="332607"/>
                  <a:pt x="5265940" y="332607"/>
                  <a:pt x="5265940" y="332607"/>
                </a:cubicBezTo>
                <a:cubicBezTo>
                  <a:pt x="5269766" y="332607"/>
                  <a:pt x="5269766" y="332607"/>
                  <a:pt x="5269766" y="332607"/>
                </a:cubicBezTo>
                <a:cubicBezTo>
                  <a:pt x="5274045" y="332607"/>
                  <a:pt x="5274045" y="332607"/>
                  <a:pt x="5274045" y="332607"/>
                </a:cubicBezTo>
                <a:cubicBezTo>
                  <a:pt x="5275979" y="332607"/>
                  <a:pt x="5277913" y="332607"/>
                  <a:pt x="5279806" y="333100"/>
                </a:cubicBezTo>
                <a:cubicBezTo>
                  <a:pt x="5281246" y="333594"/>
                  <a:pt x="5282686" y="334541"/>
                  <a:pt x="5283632" y="335488"/>
                </a:cubicBezTo>
                <a:cubicBezTo>
                  <a:pt x="5284578" y="335981"/>
                  <a:pt x="5285525" y="337422"/>
                  <a:pt x="5286019" y="338862"/>
                </a:cubicBezTo>
                <a:cubicBezTo>
                  <a:pt x="5286965" y="340262"/>
                  <a:pt x="5286965" y="341702"/>
                  <a:pt x="5286965" y="343637"/>
                </a:cubicBezTo>
                <a:cubicBezTo>
                  <a:pt x="5286965" y="345530"/>
                  <a:pt x="5286965" y="347464"/>
                  <a:pt x="5286019" y="348864"/>
                </a:cubicBezTo>
                <a:cubicBezTo>
                  <a:pt x="5285525" y="350304"/>
                  <a:pt x="5285072" y="351251"/>
                  <a:pt x="5283632" y="352239"/>
                </a:cubicBezTo>
                <a:cubicBezTo>
                  <a:pt x="5282686" y="353185"/>
                  <a:pt x="5281246" y="353638"/>
                  <a:pt x="5279806" y="354132"/>
                </a:cubicBezTo>
                <a:cubicBezTo>
                  <a:pt x="5277913" y="354626"/>
                  <a:pt x="5275979" y="355078"/>
                  <a:pt x="5274045" y="355078"/>
                </a:cubicBezTo>
                <a:cubicBezTo>
                  <a:pt x="5269766" y="355078"/>
                  <a:pt x="5269766" y="355078"/>
                  <a:pt x="5269766" y="355078"/>
                </a:cubicBezTo>
                <a:cubicBezTo>
                  <a:pt x="5265940" y="355078"/>
                  <a:pt x="5265940" y="355078"/>
                  <a:pt x="5265940" y="355078"/>
                </a:cubicBezTo>
                <a:cubicBezTo>
                  <a:pt x="5261619" y="355078"/>
                  <a:pt x="5261619" y="355078"/>
                  <a:pt x="5261619" y="355078"/>
                </a:cubicBezTo>
                <a:cubicBezTo>
                  <a:pt x="5257793" y="355078"/>
                  <a:pt x="5257793" y="355078"/>
                  <a:pt x="5257793" y="355078"/>
                </a:cubicBezTo>
                <a:cubicBezTo>
                  <a:pt x="5257793" y="349358"/>
                  <a:pt x="5257793" y="349358"/>
                  <a:pt x="5257793" y="349358"/>
                </a:cubicBezTo>
                <a:cubicBezTo>
                  <a:pt x="5257793" y="343637"/>
                  <a:pt x="5257793" y="343637"/>
                  <a:pt x="5257793" y="343637"/>
                </a:cubicBezTo>
                <a:cubicBezTo>
                  <a:pt x="5257793" y="338369"/>
                  <a:pt x="5257793" y="338369"/>
                  <a:pt x="5257793" y="338369"/>
                </a:cubicBezTo>
                <a:close/>
                <a:moveTo>
                  <a:pt x="4776262" y="331887"/>
                </a:moveTo>
                <a:cubicBezTo>
                  <a:pt x="4778136" y="338957"/>
                  <a:pt x="4778136" y="338957"/>
                  <a:pt x="4778136" y="338957"/>
                </a:cubicBezTo>
                <a:cubicBezTo>
                  <a:pt x="4780010" y="346496"/>
                  <a:pt x="4780010" y="346496"/>
                  <a:pt x="4780010" y="346496"/>
                </a:cubicBezTo>
                <a:cubicBezTo>
                  <a:pt x="4781905" y="353545"/>
                  <a:pt x="4781905" y="353545"/>
                  <a:pt x="4781905" y="353545"/>
                </a:cubicBezTo>
                <a:cubicBezTo>
                  <a:pt x="4783779" y="361062"/>
                  <a:pt x="4783779" y="361062"/>
                  <a:pt x="4783779" y="361062"/>
                </a:cubicBezTo>
                <a:cubicBezTo>
                  <a:pt x="4785674" y="368111"/>
                  <a:pt x="4785674" y="368111"/>
                  <a:pt x="4785674" y="368111"/>
                </a:cubicBezTo>
                <a:cubicBezTo>
                  <a:pt x="4787548" y="375650"/>
                  <a:pt x="4787548" y="375650"/>
                  <a:pt x="4787548" y="375650"/>
                </a:cubicBezTo>
                <a:cubicBezTo>
                  <a:pt x="4789423" y="382720"/>
                  <a:pt x="4789423" y="382720"/>
                  <a:pt x="4789423" y="382720"/>
                </a:cubicBezTo>
                <a:cubicBezTo>
                  <a:pt x="4791318" y="390237"/>
                  <a:pt x="4791318" y="390237"/>
                  <a:pt x="4791318" y="390237"/>
                </a:cubicBezTo>
                <a:lnTo>
                  <a:pt x="4787548" y="391195"/>
                </a:lnTo>
                <a:cubicBezTo>
                  <a:pt x="4784248" y="392132"/>
                  <a:pt x="4784248" y="392132"/>
                  <a:pt x="4784248" y="392132"/>
                </a:cubicBezTo>
                <a:cubicBezTo>
                  <a:pt x="4780947" y="392601"/>
                  <a:pt x="4780947" y="392601"/>
                  <a:pt x="4780947" y="392601"/>
                </a:cubicBezTo>
                <a:cubicBezTo>
                  <a:pt x="4777667" y="393538"/>
                  <a:pt x="4777667" y="393538"/>
                  <a:pt x="4777667" y="393538"/>
                </a:cubicBezTo>
                <a:cubicBezTo>
                  <a:pt x="4774366" y="394475"/>
                  <a:pt x="4774366" y="394475"/>
                  <a:pt x="4774366" y="394475"/>
                </a:cubicBezTo>
                <a:cubicBezTo>
                  <a:pt x="4771065" y="395433"/>
                  <a:pt x="4771065" y="395433"/>
                  <a:pt x="4771065" y="395433"/>
                </a:cubicBezTo>
                <a:cubicBezTo>
                  <a:pt x="4767764" y="395880"/>
                  <a:pt x="4767764" y="395880"/>
                  <a:pt x="4767764" y="395880"/>
                </a:cubicBezTo>
                <a:cubicBezTo>
                  <a:pt x="4764485" y="396839"/>
                  <a:pt x="4764485" y="396839"/>
                  <a:pt x="4764485" y="396839"/>
                </a:cubicBezTo>
                <a:cubicBezTo>
                  <a:pt x="4763995" y="396349"/>
                  <a:pt x="4763995" y="396349"/>
                  <a:pt x="4763995" y="395880"/>
                </a:cubicBezTo>
                <a:cubicBezTo>
                  <a:pt x="4763548" y="395433"/>
                  <a:pt x="4763548" y="395433"/>
                  <a:pt x="4763548" y="394965"/>
                </a:cubicBezTo>
                <a:cubicBezTo>
                  <a:pt x="4763079" y="394965"/>
                  <a:pt x="4763079" y="394475"/>
                  <a:pt x="4762611" y="394475"/>
                </a:cubicBezTo>
                <a:cubicBezTo>
                  <a:pt x="4762611" y="394006"/>
                  <a:pt x="4762121" y="393538"/>
                  <a:pt x="4762121" y="393538"/>
                </a:cubicBezTo>
                <a:cubicBezTo>
                  <a:pt x="4761652" y="393069"/>
                  <a:pt x="4761652" y="393069"/>
                  <a:pt x="4761184" y="392601"/>
                </a:cubicBezTo>
                <a:cubicBezTo>
                  <a:pt x="4761184" y="392601"/>
                  <a:pt x="4760715" y="392601"/>
                  <a:pt x="4760715" y="392132"/>
                </a:cubicBezTo>
                <a:cubicBezTo>
                  <a:pt x="4760247" y="392132"/>
                  <a:pt x="4760247" y="391664"/>
                  <a:pt x="4759778" y="391664"/>
                </a:cubicBezTo>
                <a:cubicBezTo>
                  <a:pt x="4759310" y="391664"/>
                  <a:pt x="4759310" y="391195"/>
                  <a:pt x="4758841" y="391195"/>
                </a:cubicBezTo>
                <a:cubicBezTo>
                  <a:pt x="4761184" y="383657"/>
                  <a:pt x="4761184" y="383657"/>
                  <a:pt x="4761184" y="383657"/>
                </a:cubicBezTo>
                <a:cubicBezTo>
                  <a:pt x="4763079" y="376118"/>
                  <a:pt x="4763079" y="376118"/>
                  <a:pt x="4763079" y="376118"/>
                </a:cubicBezTo>
                <a:cubicBezTo>
                  <a:pt x="4765422" y="369069"/>
                  <a:pt x="4765422" y="369069"/>
                  <a:pt x="4765422" y="369069"/>
                </a:cubicBezTo>
                <a:cubicBezTo>
                  <a:pt x="4767764" y="361530"/>
                  <a:pt x="4767764" y="361530"/>
                  <a:pt x="4767764" y="361530"/>
                </a:cubicBezTo>
                <a:cubicBezTo>
                  <a:pt x="4769660" y="354013"/>
                  <a:pt x="4769660" y="354013"/>
                  <a:pt x="4769660" y="354013"/>
                </a:cubicBezTo>
                <a:cubicBezTo>
                  <a:pt x="4772024" y="346496"/>
                  <a:pt x="4772024" y="346496"/>
                  <a:pt x="4772024" y="346496"/>
                </a:cubicBezTo>
                <a:cubicBezTo>
                  <a:pt x="4773898" y="338957"/>
                  <a:pt x="4773898" y="338957"/>
                  <a:pt x="4773898" y="338957"/>
                </a:cubicBezTo>
                <a:cubicBezTo>
                  <a:pt x="4776262" y="331887"/>
                  <a:pt x="4776262" y="331887"/>
                  <a:pt x="4776262" y="331887"/>
                </a:cubicBezTo>
                <a:close/>
                <a:moveTo>
                  <a:pt x="4778604" y="328586"/>
                </a:moveTo>
                <a:cubicBezTo>
                  <a:pt x="4782842" y="330013"/>
                  <a:pt x="4782842" y="330013"/>
                  <a:pt x="4782842" y="330013"/>
                </a:cubicBezTo>
                <a:cubicBezTo>
                  <a:pt x="4787080" y="331887"/>
                  <a:pt x="4787080" y="331887"/>
                  <a:pt x="4787080" y="331887"/>
                </a:cubicBezTo>
                <a:cubicBezTo>
                  <a:pt x="4790849" y="333782"/>
                  <a:pt x="4790849" y="333782"/>
                  <a:pt x="4790849" y="333782"/>
                </a:cubicBezTo>
                <a:cubicBezTo>
                  <a:pt x="4795087" y="335656"/>
                  <a:pt x="4795087" y="335656"/>
                  <a:pt x="4795087" y="335656"/>
                </a:cubicBezTo>
                <a:cubicBezTo>
                  <a:pt x="4799304" y="337552"/>
                  <a:pt x="4799304" y="337552"/>
                  <a:pt x="4799304" y="337552"/>
                </a:cubicBezTo>
                <a:cubicBezTo>
                  <a:pt x="4803073" y="339426"/>
                  <a:pt x="4803073" y="339426"/>
                  <a:pt x="4803073" y="339426"/>
                </a:cubicBezTo>
                <a:cubicBezTo>
                  <a:pt x="4807311" y="341300"/>
                  <a:pt x="4807311" y="341300"/>
                  <a:pt x="4807311" y="341300"/>
                </a:cubicBezTo>
                <a:cubicBezTo>
                  <a:pt x="4811081" y="342726"/>
                  <a:pt x="4811081" y="342726"/>
                  <a:pt x="4811081" y="342726"/>
                </a:cubicBezTo>
                <a:lnTo>
                  <a:pt x="4809185" y="348370"/>
                </a:lnTo>
                <a:cubicBezTo>
                  <a:pt x="4806843" y="353545"/>
                  <a:pt x="4806843" y="353545"/>
                  <a:pt x="4806843" y="353545"/>
                </a:cubicBezTo>
                <a:cubicBezTo>
                  <a:pt x="4804500" y="359209"/>
                  <a:pt x="4804500" y="359209"/>
                  <a:pt x="4804500" y="359209"/>
                </a:cubicBezTo>
                <a:cubicBezTo>
                  <a:pt x="4802605" y="364342"/>
                  <a:pt x="4802605" y="364342"/>
                  <a:pt x="4802605" y="364342"/>
                </a:cubicBezTo>
                <a:cubicBezTo>
                  <a:pt x="4800262" y="370006"/>
                  <a:pt x="4800262" y="370006"/>
                  <a:pt x="4800262" y="370006"/>
                </a:cubicBezTo>
                <a:cubicBezTo>
                  <a:pt x="4797898" y="375181"/>
                  <a:pt x="4797898" y="375181"/>
                  <a:pt x="4797898" y="375181"/>
                </a:cubicBezTo>
                <a:cubicBezTo>
                  <a:pt x="4795556" y="380824"/>
                  <a:pt x="4795556" y="380824"/>
                  <a:pt x="4795556" y="380824"/>
                </a:cubicBezTo>
                <a:cubicBezTo>
                  <a:pt x="4793660" y="385999"/>
                  <a:pt x="4793660" y="385999"/>
                  <a:pt x="4793660" y="385999"/>
                </a:cubicBezTo>
                <a:cubicBezTo>
                  <a:pt x="4791786" y="378950"/>
                  <a:pt x="4791786" y="378950"/>
                  <a:pt x="4791786" y="378950"/>
                </a:cubicBezTo>
                <a:cubicBezTo>
                  <a:pt x="4789891" y="371880"/>
                  <a:pt x="4789891" y="371880"/>
                  <a:pt x="4789891" y="371880"/>
                </a:cubicBezTo>
                <a:cubicBezTo>
                  <a:pt x="4788017" y="364342"/>
                  <a:pt x="4788017" y="364342"/>
                  <a:pt x="4788017" y="364342"/>
                </a:cubicBezTo>
                <a:cubicBezTo>
                  <a:pt x="4786143" y="357314"/>
                  <a:pt x="4786143" y="357314"/>
                  <a:pt x="4786143" y="357314"/>
                </a:cubicBezTo>
                <a:cubicBezTo>
                  <a:pt x="4784248" y="350265"/>
                  <a:pt x="4784248" y="350265"/>
                  <a:pt x="4784248" y="350265"/>
                </a:cubicBezTo>
                <a:cubicBezTo>
                  <a:pt x="4782374" y="342726"/>
                  <a:pt x="4782374" y="342726"/>
                  <a:pt x="4782374" y="342726"/>
                </a:cubicBezTo>
                <a:cubicBezTo>
                  <a:pt x="4780478" y="335656"/>
                  <a:pt x="4780478" y="335656"/>
                  <a:pt x="4780478" y="335656"/>
                </a:cubicBezTo>
                <a:cubicBezTo>
                  <a:pt x="4778604" y="328586"/>
                  <a:pt x="4778604" y="328586"/>
                  <a:pt x="4778604" y="328586"/>
                </a:cubicBezTo>
                <a:close/>
                <a:moveTo>
                  <a:pt x="4702342" y="328118"/>
                </a:moveTo>
                <a:cubicBezTo>
                  <a:pt x="4702811" y="328586"/>
                  <a:pt x="4702811" y="329076"/>
                  <a:pt x="4702811" y="329076"/>
                </a:cubicBezTo>
                <a:cubicBezTo>
                  <a:pt x="4702811" y="329544"/>
                  <a:pt x="4703280" y="329544"/>
                  <a:pt x="4703280" y="330013"/>
                </a:cubicBezTo>
                <a:cubicBezTo>
                  <a:pt x="4703280" y="330481"/>
                  <a:pt x="4703280" y="330481"/>
                  <a:pt x="4703748" y="330950"/>
                </a:cubicBezTo>
                <a:cubicBezTo>
                  <a:pt x="4703748" y="330950"/>
                  <a:pt x="4703748" y="331418"/>
                  <a:pt x="4704238" y="331418"/>
                </a:cubicBezTo>
                <a:cubicBezTo>
                  <a:pt x="4704238" y="331887"/>
                  <a:pt x="4704706" y="331887"/>
                  <a:pt x="4704706" y="332355"/>
                </a:cubicBezTo>
                <a:cubicBezTo>
                  <a:pt x="4705175" y="332355"/>
                  <a:pt x="4705175" y="332845"/>
                  <a:pt x="4705175" y="332845"/>
                </a:cubicBezTo>
                <a:cubicBezTo>
                  <a:pt x="4705643" y="333314"/>
                  <a:pt x="4705643" y="333314"/>
                  <a:pt x="4706112" y="333782"/>
                </a:cubicBezTo>
                <a:cubicBezTo>
                  <a:pt x="4706112" y="333782"/>
                  <a:pt x="4706580" y="333782"/>
                  <a:pt x="4706580" y="334251"/>
                </a:cubicBezTo>
                <a:cubicBezTo>
                  <a:pt x="4702811" y="343195"/>
                  <a:pt x="4702811" y="343195"/>
                  <a:pt x="4702811" y="343195"/>
                </a:cubicBezTo>
                <a:cubicBezTo>
                  <a:pt x="4698594" y="351671"/>
                  <a:pt x="4698594" y="351671"/>
                  <a:pt x="4698594" y="351671"/>
                </a:cubicBezTo>
                <a:cubicBezTo>
                  <a:pt x="4694335" y="360593"/>
                  <a:pt x="4694335" y="360593"/>
                  <a:pt x="4694335" y="360593"/>
                </a:cubicBezTo>
                <a:cubicBezTo>
                  <a:pt x="4690566" y="369538"/>
                  <a:pt x="4690566" y="369538"/>
                  <a:pt x="4690566" y="369538"/>
                </a:cubicBezTo>
                <a:cubicBezTo>
                  <a:pt x="4686349" y="378482"/>
                  <a:pt x="4686349" y="378482"/>
                  <a:pt x="4686349" y="378482"/>
                </a:cubicBezTo>
                <a:cubicBezTo>
                  <a:pt x="4682580" y="387426"/>
                  <a:pt x="4682580" y="387426"/>
                  <a:pt x="4682580" y="387426"/>
                </a:cubicBezTo>
                <a:cubicBezTo>
                  <a:pt x="4678342" y="396349"/>
                  <a:pt x="4678342" y="396349"/>
                  <a:pt x="4678342" y="396349"/>
                </a:cubicBezTo>
                <a:cubicBezTo>
                  <a:pt x="4674104" y="404846"/>
                  <a:pt x="4674104" y="404846"/>
                  <a:pt x="4674104" y="404846"/>
                </a:cubicBezTo>
                <a:lnTo>
                  <a:pt x="4668929" y="396839"/>
                </a:lnTo>
                <a:cubicBezTo>
                  <a:pt x="4663285" y="388832"/>
                  <a:pt x="4663285" y="388832"/>
                  <a:pt x="4663285" y="388832"/>
                </a:cubicBezTo>
                <a:cubicBezTo>
                  <a:pt x="4658089" y="380824"/>
                  <a:pt x="4658089" y="380824"/>
                  <a:pt x="4658089" y="380824"/>
                </a:cubicBezTo>
                <a:cubicBezTo>
                  <a:pt x="4652446" y="372370"/>
                  <a:pt x="4652446" y="372370"/>
                  <a:pt x="4652446" y="372370"/>
                </a:cubicBezTo>
                <a:cubicBezTo>
                  <a:pt x="4647271" y="364342"/>
                  <a:pt x="4647271" y="364342"/>
                  <a:pt x="4647271" y="364342"/>
                </a:cubicBezTo>
                <a:cubicBezTo>
                  <a:pt x="4642096" y="356377"/>
                  <a:pt x="4642096" y="356377"/>
                  <a:pt x="4642096" y="356377"/>
                </a:cubicBezTo>
                <a:cubicBezTo>
                  <a:pt x="4636452" y="347901"/>
                  <a:pt x="4636452" y="347901"/>
                  <a:pt x="4636452" y="347901"/>
                </a:cubicBezTo>
                <a:cubicBezTo>
                  <a:pt x="4631277" y="339894"/>
                  <a:pt x="4631277" y="339894"/>
                  <a:pt x="4631277" y="339894"/>
                </a:cubicBezTo>
                <a:cubicBezTo>
                  <a:pt x="4640222" y="338489"/>
                  <a:pt x="4640222" y="338489"/>
                  <a:pt x="4640222" y="338489"/>
                </a:cubicBezTo>
                <a:cubicBezTo>
                  <a:pt x="4649145" y="337083"/>
                  <a:pt x="4649145" y="337083"/>
                  <a:pt x="4649145" y="337083"/>
                </a:cubicBezTo>
                <a:cubicBezTo>
                  <a:pt x="4658089" y="335656"/>
                  <a:pt x="4658089" y="335656"/>
                  <a:pt x="4658089" y="335656"/>
                </a:cubicBezTo>
                <a:cubicBezTo>
                  <a:pt x="4667055" y="334251"/>
                  <a:pt x="4667055" y="334251"/>
                  <a:pt x="4667055" y="334251"/>
                </a:cubicBezTo>
                <a:cubicBezTo>
                  <a:pt x="4675509" y="332845"/>
                  <a:pt x="4675509" y="332845"/>
                  <a:pt x="4675509" y="332845"/>
                </a:cubicBezTo>
                <a:cubicBezTo>
                  <a:pt x="4684454" y="331418"/>
                  <a:pt x="4684454" y="331418"/>
                  <a:pt x="4684454" y="331418"/>
                </a:cubicBezTo>
                <a:cubicBezTo>
                  <a:pt x="4693398" y="329544"/>
                  <a:pt x="4693398" y="329544"/>
                  <a:pt x="4693398" y="329544"/>
                </a:cubicBezTo>
                <a:cubicBezTo>
                  <a:pt x="4702342" y="328118"/>
                  <a:pt x="4702342" y="328118"/>
                  <a:pt x="4702342" y="328118"/>
                </a:cubicBezTo>
                <a:close/>
                <a:moveTo>
                  <a:pt x="4723532" y="326712"/>
                </a:moveTo>
                <a:cubicBezTo>
                  <a:pt x="4730113" y="326712"/>
                  <a:pt x="4730113" y="326712"/>
                  <a:pt x="4730113" y="326712"/>
                </a:cubicBezTo>
                <a:cubicBezTo>
                  <a:pt x="4736246" y="326712"/>
                  <a:pt x="4736246" y="326712"/>
                  <a:pt x="4736246" y="326712"/>
                </a:cubicBezTo>
                <a:cubicBezTo>
                  <a:pt x="4742358" y="326712"/>
                  <a:pt x="4742358" y="326712"/>
                  <a:pt x="4742358" y="326712"/>
                </a:cubicBezTo>
                <a:cubicBezTo>
                  <a:pt x="4748938" y="326712"/>
                  <a:pt x="4748938" y="326712"/>
                  <a:pt x="4748938" y="326712"/>
                </a:cubicBezTo>
                <a:cubicBezTo>
                  <a:pt x="4755072" y="327202"/>
                  <a:pt x="4755072" y="327202"/>
                  <a:pt x="4755072" y="327202"/>
                </a:cubicBezTo>
                <a:cubicBezTo>
                  <a:pt x="4761652" y="327202"/>
                  <a:pt x="4761652" y="327202"/>
                  <a:pt x="4761652" y="327202"/>
                </a:cubicBezTo>
                <a:cubicBezTo>
                  <a:pt x="4767764" y="327202"/>
                  <a:pt x="4767764" y="327202"/>
                  <a:pt x="4767764" y="327202"/>
                </a:cubicBezTo>
                <a:cubicBezTo>
                  <a:pt x="4774366" y="327202"/>
                  <a:pt x="4774366" y="327202"/>
                  <a:pt x="4774366" y="327202"/>
                </a:cubicBezTo>
                <a:cubicBezTo>
                  <a:pt x="4772024" y="335188"/>
                  <a:pt x="4772024" y="335188"/>
                  <a:pt x="4772024" y="335188"/>
                </a:cubicBezTo>
                <a:cubicBezTo>
                  <a:pt x="4769660" y="342726"/>
                  <a:pt x="4769660" y="342726"/>
                  <a:pt x="4769660" y="342726"/>
                </a:cubicBezTo>
                <a:cubicBezTo>
                  <a:pt x="4767296" y="350712"/>
                  <a:pt x="4767296" y="350712"/>
                  <a:pt x="4767296" y="350712"/>
                </a:cubicBezTo>
                <a:cubicBezTo>
                  <a:pt x="4764953" y="358719"/>
                  <a:pt x="4764953" y="358719"/>
                  <a:pt x="4764953" y="358719"/>
                </a:cubicBezTo>
                <a:cubicBezTo>
                  <a:pt x="4762611" y="366705"/>
                  <a:pt x="4762611" y="366705"/>
                  <a:pt x="4762611" y="366705"/>
                </a:cubicBezTo>
                <a:cubicBezTo>
                  <a:pt x="4760247" y="374244"/>
                  <a:pt x="4760247" y="374244"/>
                  <a:pt x="4760247" y="374244"/>
                </a:cubicBezTo>
                <a:cubicBezTo>
                  <a:pt x="4757883" y="382251"/>
                  <a:pt x="4757883" y="382251"/>
                  <a:pt x="4757883" y="382251"/>
                </a:cubicBezTo>
                <a:cubicBezTo>
                  <a:pt x="4755540" y="390237"/>
                  <a:pt x="4755540" y="390237"/>
                  <a:pt x="4755540" y="390237"/>
                </a:cubicBezTo>
                <a:cubicBezTo>
                  <a:pt x="4755072" y="390237"/>
                  <a:pt x="4755072" y="390237"/>
                  <a:pt x="4755072" y="390237"/>
                </a:cubicBezTo>
                <a:lnTo>
                  <a:pt x="4754582" y="390237"/>
                </a:lnTo>
                <a:cubicBezTo>
                  <a:pt x="4754114" y="390237"/>
                  <a:pt x="4754114" y="390237"/>
                  <a:pt x="4754114" y="390237"/>
                </a:cubicBezTo>
                <a:lnTo>
                  <a:pt x="4753666" y="390237"/>
                </a:lnTo>
                <a:lnTo>
                  <a:pt x="4753198" y="390237"/>
                </a:lnTo>
                <a:lnTo>
                  <a:pt x="4752708" y="390237"/>
                </a:lnTo>
                <a:lnTo>
                  <a:pt x="4752239" y="390237"/>
                </a:lnTo>
                <a:lnTo>
                  <a:pt x="4751771" y="390237"/>
                </a:lnTo>
                <a:lnTo>
                  <a:pt x="4751302" y="390237"/>
                </a:lnTo>
                <a:cubicBezTo>
                  <a:pt x="4751302" y="390706"/>
                  <a:pt x="4750834" y="390706"/>
                  <a:pt x="4750834" y="390706"/>
                </a:cubicBezTo>
                <a:cubicBezTo>
                  <a:pt x="4750834" y="390706"/>
                  <a:pt x="4750834" y="390706"/>
                  <a:pt x="4750365" y="390706"/>
                </a:cubicBezTo>
                <a:lnTo>
                  <a:pt x="4746596" y="383657"/>
                </a:lnTo>
                <a:cubicBezTo>
                  <a:pt x="4742826" y="376587"/>
                  <a:pt x="4742826" y="376587"/>
                  <a:pt x="4742826" y="376587"/>
                </a:cubicBezTo>
                <a:cubicBezTo>
                  <a:pt x="4739057" y="369538"/>
                  <a:pt x="4739057" y="369538"/>
                  <a:pt x="4739057" y="369538"/>
                </a:cubicBezTo>
                <a:cubicBezTo>
                  <a:pt x="4734819" y="361999"/>
                  <a:pt x="4734819" y="361999"/>
                  <a:pt x="4734819" y="361999"/>
                </a:cubicBezTo>
                <a:cubicBezTo>
                  <a:pt x="4731071" y="354950"/>
                  <a:pt x="4731071" y="354950"/>
                  <a:pt x="4731071" y="354950"/>
                </a:cubicBezTo>
                <a:cubicBezTo>
                  <a:pt x="4727302" y="347901"/>
                  <a:pt x="4727302" y="347901"/>
                  <a:pt x="4727302" y="347901"/>
                </a:cubicBezTo>
                <a:cubicBezTo>
                  <a:pt x="4723532" y="340831"/>
                  <a:pt x="4723532" y="340831"/>
                  <a:pt x="4723532" y="340831"/>
                </a:cubicBezTo>
                <a:cubicBezTo>
                  <a:pt x="4719294" y="333782"/>
                  <a:pt x="4719294" y="333782"/>
                  <a:pt x="4719294" y="333782"/>
                </a:cubicBezTo>
                <a:cubicBezTo>
                  <a:pt x="4719763" y="333314"/>
                  <a:pt x="4719763" y="333314"/>
                  <a:pt x="4720231" y="332845"/>
                </a:cubicBezTo>
                <a:cubicBezTo>
                  <a:pt x="4720700" y="332845"/>
                  <a:pt x="4720700" y="332355"/>
                  <a:pt x="4721190" y="332355"/>
                </a:cubicBezTo>
                <a:cubicBezTo>
                  <a:pt x="4721190" y="331887"/>
                  <a:pt x="4721190" y="331887"/>
                  <a:pt x="4721658" y="331418"/>
                </a:cubicBezTo>
                <a:cubicBezTo>
                  <a:pt x="4721658" y="331418"/>
                  <a:pt x="4722105" y="330950"/>
                  <a:pt x="4722105" y="330481"/>
                </a:cubicBezTo>
                <a:cubicBezTo>
                  <a:pt x="4722105" y="330481"/>
                  <a:pt x="4722574" y="330013"/>
                  <a:pt x="4722574" y="329544"/>
                </a:cubicBezTo>
                <a:cubicBezTo>
                  <a:pt x="4722574" y="329544"/>
                  <a:pt x="4723064" y="329076"/>
                  <a:pt x="4723064" y="328586"/>
                </a:cubicBezTo>
                <a:cubicBezTo>
                  <a:pt x="4723064" y="328586"/>
                  <a:pt x="4723064" y="328118"/>
                  <a:pt x="4723532" y="327670"/>
                </a:cubicBezTo>
                <a:cubicBezTo>
                  <a:pt x="4723532" y="327202"/>
                  <a:pt x="4723532" y="327202"/>
                  <a:pt x="4723532" y="326712"/>
                </a:cubicBezTo>
                <a:close/>
                <a:moveTo>
                  <a:pt x="5399443" y="325367"/>
                </a:moveTo>
                <a:lnTo>
                  <a:pt x="5399443" y="343055"/>
                </a:lnTo>
                <a:lnTo>
                  <a:pt x="5399443" y="361154"/>
                </a:lnTo>
                <a:lnTo>
                  <a:pt x="5399443" y="379335"/>
                </a:lnTo>
                <a:lnTo>
                  <a:pt x="5399443" y="397022"/>
                </a:lnTo>
                <a:lnTo>
                  <a:pt x="5401831" y="397022"/>
                </a:lnTo>
                <a:lnTo>
                  <a:pt x="5404259" y="397022"/>
                </a:lnTo>
                <a:lnTo>
                  <a:pt x="5406647" y="397022"/>
                </a:lnTo>
                <a:lnTo>
                  <a:pt x="5409034" y="397022"/>
                </a:lnTo>
                <a:lnTo>
                  <a:pt x="5409034" y="383613"/>
                </a:lnTo>
                <a:lnTo>
                  <a:pt x="5409034" y="369792"/>
                </a:lnTo>
                <a:lnTo>
                  <a:pt x="5409034" y="356423"/>
                </a:lnTo>
                <a:lnTo>
                  <a:pt x="5409034" y="343055"/>
                </a:lnTo>
                <a:lnTo>
                  <a:pt x="5409487" y="343055"/>
                </a:lnTo>
                <a:lnTo>
                  <a:pt x="5418132" y="356423"/>
                </a:lnTo>
                <a:lnTo>
                  <a:pt x="5426694" y="369792"/>
                </a:lnTo>
                <a:lnTo>
                  <a:pt x="5435338" y="383613"/>
                </a:lnTo>
                <a:lnTo>
                  <a:pt x="5444436" y="397022"/>
                </a:lnTo>
                <a:lnTo>
                  <a:pt x="5446823" y="397022"/>
                </a:lnTo>
                <a:lnTo>
                  <a:pt x="5448717" y="397022"/>
                </a:lnTo>
                <a:lnTo>
                  <a:pt x="5451104" y="397022"/>
                </a:lnTo>
                <a:lnTo>
                  <a:pt x="5453492" y="397022"/>
                </a:lnTo>
                <a:lnTo>
                  <a:pt x="5453492" y="379335"/>
                </a:lnTo>
                <a:lnTo>
                  <a:pt x="5453492" y="361154"/>
                </a:lnTo>
                <a:lnTo>
                  <a:pt x="5453492" y="343055"/>
                </a:lnTo>
                <a:lnTo>
                  <a:pt x="5453492" y="325367"/>
                </a:lnTo>
                <a:lnTo>
                  <a:pt x="5451104" y="325367"/>
                </a:lnTo>
                <a:lnTo>
                  <a:pt x="5448717" y="325367"/>
                </a:lnTo>
                <a:lnTo>
                  <a:pt x="5446329" y="325367"/>
                </a:lnTo>
                <a:lnTo>
                  <a:pt x="5443942" y="325367"/>
                </a:lnTo>
                <a:lnTo>
                  <a:pt x="5443942" y="338777"/>
                </a:lnTo>
                <a:lnTo>
                  <a:pt x="5443942" y="352146"/>
                </a:lnTo>
                <a:lnTo>
                  <a:pt x="5443942" y="365966"/>
                </a:lnTo>
                <a:lnTo>
                  <a:pt x="5443942" y="379335"/>
                </a:lnTo>
                <a:lnTo>
                  <a:pt x="5443448" y="379335"/>
                </a:lnTo>
                <a:lnTo>
                  <a:pt x="5434844" y="365966"/>
                </a:lnTo>
                <a:lnTo>
                  <a:pt x="5426241" y="352146"/>
                </a:lnTo>
                <a:lnTo>
                  <a:pt x="5417144" y="338777"/>
                </a:lnTo>
                <a:lnTo>
                  <a:pt x="5408540" y="325367"/>
                </a:lnTo>
                <a:lnTo>
                  <a:pt x="5406153" y="325367"/>
                </a:lnTo>
                <a:lnTo>
                  <a:pt x="5404259" y="325367"/>
                </a:lnTo>
                <a:lnTo>
                  <a:pt x="5401831" y="325367"/>
                </a:lnTo>
                <a:close/>
                <a:moveTo>
                  <a:pt x="5063834" y="325367"/>
                </a:moveTo>
                <a:lnTo>
                  <a:pt x="5063834" y="343055"/>
                </a:lnTo>
                <a:lnTo>
                  <a:pt x="5063834" y="361154"/>
                </a:lnTo>
                <a:lnTo>
                  <a:pt x="5063834" y="379335"/>
                </a:lnTo>
                <a:lnTo>
                  <a:pt x="5063834" y="397022"/>
                </a:lnTo>
                <a:lnTo>
                  <a:pt x="5066219" y="397022"/>
                </a:lnTo>
                <a:lnTo>
                  <a:pt x="5068605" y="397022"/>
                </a:lnTo>
                <a:lnTo>
                  <a:pt x="5070990" y="397022"/>
                </a:lnTo>
                <a:lnTo>
                  <a:pt x="5073375" y="397022"/>
                </a:lnTo>
                <a:lnTo>
                  <a:pt x="5073375" y="383613"/>
                </a:lnTo>
                <a:lnTo>
                  <a:pt x="5073375" y="369792"/>
                </a:lnTo>
                <a:lnTo>
                  <a:pt x="5073375" y="356423"/>
                </a:lnTo>
                <a:lnTo>
                  <a:pt x="5073375" y="343055"/>
                </a:lnTo>
                <a:lnTo>
                  <a:pt x="5082464" y="356423"/>
                </a:lnTo>
                <a:lnTo>
                  <a:pt x="5091059" y="369792"/>
                </a:lnTo>
                <a:lnTo>
                  <a:pt x="5099654" y="383613"/>
                </a:lnTo>
                <a:lnTo>
                  <a:pt x="5108743" y="397022"/>
                </a:lnTo>
                <a:lnTo>
                  <a:pt x="5110634" y="397022"/>
                </a:lnTo>
                <a:lnTo>
                  <a:pt x="5113020" y="397022"/>
                </a:lnTo>
                <a:lnTo>
                  <a:pt x="5115405" y="397022"/>
                </a:lnTo>
                <a:lnTo>
                  <a:pt x="5117338" y="397022"/>
                </a:lnTo>
                <a:lnTo>
                  <a:pt x="5117338" y="379335"/>
                </a:lnTo>
                <a:lnTo>
                  <a:pt x="5117338" y="361154"/>
                </a:lnTo>
                <a:lnTo>
                  <a:pt x="5117338" y="343055"/>
                </a:lnTo>
                <a:lnTo>
                  <a:pt x="5117338" y="325367"/>
                </a:lnTo>
                <a:lnTo>
                  <a:pt x="5115405" y="325367"/>
                </a:lnTo>
                <a:lnTo>
                  <a:pt x="5113020" y="325367"/>
                </a:lnTo>
                <a:lnTo>
                  <a:pt x="5110634" y="325367"/>
                </a:lnTo>
                <a:lnTo>
                  <a:pt x="5108249" y="325367"/>
                </a:lnTo>
                <a:lnTo>
                  <a:pt x="5108249" y="338777"/>
                </a:lnTo>
                <a:lnTo>
                  <a:pt x="5108249" y="352145"/>
                </a:lnTo>
                <a:lnTo>
                  <a:pt x="5108249" y="365966"/>
                </a:lnTo>
                <a:lnTo>
                  <a:pt x="5108249" y="379335"/>
                </a:lnTo>
                <a:lnTo>
                  <a:pt x="5107797" y="379335"/>
                </a:lnTo>
                <a:lnTo>
                  <a:pt x="5099161" y="365966"/>
                </a:lnTo>
                <a:lnTo>
                  <a:pt x="5090072" y="352145"/>
                </a:lnTo>
                <a:lnTo>
                  <a:pt x="5081477" y="338777"/>
                </a:lnTo>
                <a:lnTo>
                  <a:pt x="5072882" y="325367"/>
                </a:lnTo>
                <a:lnTo>
                  <a:pt x="5070496" y="325367"/>
                </a:lnTo>
                <a:lnTo>
                  <a:pt x="5068111" y="325367"/>
                </a:lnTo>
                <a:lnTo>
                  <a:pt x="5066219" y="325367"/>
                </a:lnTo>
                <a:close/>
                <a:moveTo>
                  <a:pt x="5009744" y="323553"/>
                </a:moveTo>
                <a:lnTo>
                  <a:pt x="5009744" y="341716"/>
                </a:lnTo>
                <a:lnTo>
                  <a:pt x="5009744" y="359427"/>
                </a:lnTo>
                <a:lnTo>
                  <a:pt x="5009744" y="377590"/>
                </a:lnTo>
                <a:lnTo>
                  <a:pt x="5009744" y="395571"/>
                </a:lnTo>
                <a:lnTo>
                  <a:pt x="5009744" y="395572"/>
                </a:lnTo>
                <a:lnTo>
                  <a:pt x="5009744" y="395753"/>
                </a:lnTo>
                <a:lnTo>
                  <a:pt x="5019795" y="395753"/>
                </a:lnTo>
                <a:lnTo>
                  <a:pt x="5029846" y="395753"/>
                </a:lnTo>
                <a:lnTo>
                  <a:pt x="5039402" y="395753"/>
                </a:lnTo>
                <a:lnTo>
                  <a:pt x="5049453" y="395753"/>
                </a:lnTo>
                <a:lnTo>
                  <a:pt x="5049453" y="395572"/>
                </a:lnTo>
                <a:lnTo>
                  <a:pt x="5049453" y="395571"/>
                </a:lnTo>
                <a:lnTo>
                  <a:pt x="5049453" y="393364"/>
                </a:lnTo>
                <a:lnTo>
                  <a:pt x="5049453" y="393201"/>
                </a:lnTo>
                <a:lnTo>
                  <a:pt x="5049453" y="393201"/>
                </a:lnTo>
                <a:lnTo>
                  <a:pt x="5049453" y="390975"/>
                </a:lnTo>
                <a:lnTo>
                  <a:pt x="5049453" y="390830"/>
                </a:lnTo>
                <a:lnTo>
                  <a:pt x="5049453" y="390830"/>
                </a:lnTo>
                <a:lnTo>
                  <a:pt x="5049453" y="388587"/>
                </a:lnTo>
                <a:lnTo>
                  <a:pt x="5049453" y="388459"/>
                </a:lnTo>
                <a:lnTo>
                  <a:pt x="5049453" y="388459"/>
                </a:lnTo>
                <a:lnTo>
                  <a:pt x="5049453" y="386651"/>
                </a:lnTo>
                <a:lnTo>
                  <a:pt x="5049453" y="386537"/>
                </a:lnTo>
                <a:lnTo>
                  <a:pt x="5049453" y="386537"/>
                </a:lnTo>
                <a:lnTo>
                  <a:pt x="5041791" y="386537"/>
                </a:lnTo>
                <a:lnTo>
                  <a:pt x="5034624" y="386537"/>
                </a:lnTo>
                <a:lnTo>
                  <a:pt x="5026962" y="386537"/>
                </a:lnTo>
                <a:lnTo>
                  <a:pt x="5019300" y="386537"/>
                </a:lnTo>
                <a:lnTo>
                  <a:pt x="5019300" y="380926"/>
                </a:lnTo>
                <a:lnTo>
                  <a:pt x="5019300" y="375201"/>
                </a:lnTo>
                <a:lnTo>
                  <a:pt x="5019300" y="369435"/>
                </a:lnTo>
                <a:lnTo>
                  <a:pt x="5019300" y="364163"/>
                </a:lnTo>
                <a:lnTo>
                  <a:pt x="5026962" y="364163"/>
                </a:lnTo>
                <a:lnTo>
                  <a:pt x="5034129" y="364163"/>
                </a:lnTo>
                <a:lnTo>
                  <a:pt x="5041791" y="364163"/>
                </a:lnTo>
                <a:lnTo>
                  <a:pt x="5048959" y="364163"/>
                </a:lnTo>
                <a:lnTo>
                  <a:pt x="5048959" y="361774"/>
                </a:lnTo>
                <a:lnTo>
                  <a:pt x="5048959" y="359427"/>
                </a:lnTo>
                <a:lnTo>
                  <a:pt x="5048959" y="357491"/>
                </a:lnTo>
                <a:lnTo>
                  <a:pt x="5048959" y="355102"/>
                </a:lnTo>
                <a:lnTo>
                  <a:pt x="5041791" y="355102"/>
                </a:lnTo>
                <a:lnTo>
                  <a:pt x="5034129" y="355102"/>
                </a:lnTo>
                <a:lnTo>
                  <a:pt x="5026962" y="355102"/>
                </a:lnTo>
                <a:lnTo>
                  <a:pt x="5019300" y="355102"/>
                </a:lnTo>
                <a:lnTo>
                  <a:pt x="5019300" y="349377"/>
                </a:lnTo>
                <a:lnTo>
                  <a:pt x="5019300" y="343652"/>
                </a:lnTo>
                <a:lnTo>
                  <a:pt x="5019300" y="338380"/>
                </a:lnTo>
                <a:lnTo>
                  <a:pt x="5019300" y="332614"/>
                </a:lnTo>
                <a:lnTo>
                  <a:pt x="5026962" y="332614"/>
                </a:lnTo>
                <a:lnTo>
                  <a:pt x="5034129" y="332614"/>
                </a:lnTo>
                <a:lnTo>
                  <a:pt x="5041791" y="332614"/>
                </a:lnTo>
                <a:lnTo>
                  <a:pt x="5048959" y="332614"/>
                </a:lnTo>
                <a:lnTo>
                  <a:pt x="5048959" y="330225"/>
                </a:lnTo>
                <a:lnTo>
                  <a:pt x="5048959" y="327837"/>
                </a:lnTo>
                <a:lnTo>
                  <a:pt x="5048959" y="325942"/>
                </a:lnTo>
                <a:lnTo>
                  <a:pt x="5048959" y="323553"/>
                </a:lnTo>
                <a:lnTo>
                  <a:pt x="5039402" y="323553"/>
                </a:lnTo>
                <a:lnTo>
                  <a:pt x="5029351" y="323553"/>
                </a:lnTo>
                <a:lnTo>
                  <a:pt x="5019795" y="323553"/>
                </a:lnTo>
                <a:close/>
                <a:moveTo>
                  <a:pt x="5192886" y="323553"/>
                </a:moveTo>
                <a:lnTo>
                  <a:pt x="5192886" y="341716"/>
                </a:lnTo>
                <a:lnTo>
                  <a:pt x="5192886" y="359427"/>
                </a:lnTo>
                <a:lnTo>
                  <a:pt x="5192886" y="377590"/>
                </a:lnTo>
                <a:lnTo>
                  <a:pt x="5192886" y="395753"/>
                </a:lnTo>
                <a:lnTo>
                  <a:pt x="5202926" y="395753"/>
                </a:lnTo>
                <a:lnTo>
                  <a:pt x="5213008" y="395753"/>
                </a:lnTo>
                <a:lnTo>
                  <a:pt x="5222554" y="395753"/>
                </a:lnTo>
                <a:lnTo>
                  <a:pt x="5232595" y="395753"/>
                </a:lnTo>
                <a:lnTo>
                  <a:pt x="5232595" y="393364"/>
                </a:lnTo>
                <a:lnTo>
                  <a:pt x="5232595" y="390975"/>
                </a:lnTo>
                <a:lnTo>
                  <a:pt x="5232595" y="388587"/>
                </a:lnTo>
                <a:lnTo>
                  <a:pt x="5232595" y="386651"/>
                </a:lnTo>
                <a:lnTo>
                  <a:pt x="5224941" y="386651"/>
                </a:lnTo>
                <a:lnTo>
                  <a:pt x="5217781" y="386651"/>
                </a:lnTo>
                <a:lnTo>
                  <a:pt x="5210127" y="386651"/>
                </a:lnTo>
                <a:lnTo>
                  <a:pt x="5202474" y="386651"/>
                </a:lnTo>
                <a:lnTo>
                  <a:pt x="5202474" y="380926"/>
                </a:lnTo>
                <a:lnTo>
                  <a:pt x="5202474" y="375201"/>
                </a:lnTo>
                <a:lnTo>
                  <a:pt x="5202474" y="369435"/>
                </a:lnTo>
                <a:lnTo>
                  <a:pt x="5202474" y="364163"/>
                </a:lnTo>
                <a:lnTo>
                  <a:pt x="5210127" y="364163"/>
                </a:lnTo>
                <a:lnTo>
                  <a:pt x="5217287" y="364163"/>
                </a:lnTo>
                <a:lnTo>
                  <a:pt x="5224941" y="364163"/>
                </a:lnTo>
                <a:lnTo>
                  <a:pt x="5232101" y="364163"/>
                </a:lnTo>
                <a:lnTo>
                  <a:pt x="5232101" y="361774"/>
                </a:lnTo>
                <a:lnTo>
                  <a:pt x="5232101" y="359427"/>
                </a:lnTo>
                <a:lnTo>
                  <a:pt x="5232101" y="357491"/>
                </a:lnTo>
                <a:lnTo>
                  <a:pt x="5232101" y="355102"/>
                </a:lnTo>
                <a:lnTo>
                  <a:pt x="5224941" y="355102"/>
                </a:lnTo>
                <a:lnTo>
                  <a:pt x="5217287" y="355102"/>
                </a:lnTo>
                <a:lnTo>
                  <a:pt x="5210127" y="355102"/>
                </a:lnTo>
                <a:lnTo>
                  <a:pt x="5202474" y="355102"/>
                </a:lnTo>
                <a:lnTo>
                  <a:pt x="5202474" y="349377"/>
                </a:lnTo>
                <a:lnTo>
                  <a:pt x="5202474" y="343652"/>
                </a:lnTo>
                <a:lnTo>
                  <a:pt x="5202474" y="338380"/>
                </a:lnTo>
                <a:lnTo>
                  <a:pt x="5202474" y="332614"/>
                </a:lnTo>
                <a:lnTo>
                  <a:pt x="5210127" y="332614"/>
                </a:lnTo>
                <a:lnTo>
                  <a:pt x="5217287" y="332614"/>
                </a:lnTo>
                <a:lnTo>
                  <a:pt x="5224941" y="332614"/>
                </a:lnTo>
                <a:lnTo>
                  <a:pt x="5232101" y="332614"/>
                </a:lnTo>
                <a:lnTo>
                  <a:pt x="5232101" y="330225"/>
                </a:lnTo>
                <a:lnTo>
                  <a:pt x="5232101" y="327837"/>
                </a:lnTo>
                <a:lnTo>
                  <a:pt x="5232101" y="325942"/>
                </a:lnTo>
                <a:lnTo>
                  <a:pt x="5232101" y="323553"/>
                </a:lnTo>
                <a:lnTo>
                  <a:pt x="5222554" y="323553"/>
                </a:lnTo>
                <a:lnTo>
                  <a:pt x="5212514" y="323553"/>
                </a:lnTo>
                <a:lnTo>
                  <a:pt x="5202926" y="323553"/>
                </a:lnTo>
                <a:close/>
                <a:moveTo>
                  <a:pt x="4972917" y="323553"/>
                </a:moveTo>
                <a:cubicBezTo>
                  <a:pt x="4968631" y="323553"/>
                  <a:pt x="4964797" y="324500"/>
                  <a:pt x="4961418" y="325448"/>
                </a:cubicBezTo>
                <a:cubicBezTo>
                  <a:pt x="4958573" y="326395"/>
                  <a:pt x="4955688" y="328332"/>
                  <a:pt x="4953298" y="330721"/>
                </a:cubicBezTo>
                <a:cubicBezTo>
                  <a:pt x="4951360" y="332616"/>
                  <a:pt x="4949464" y="335500"/>
                  <a:pt x="4948475" y="338878"/>
                </a:cubicBezTo>
                <a:cubicBezTo>
                  <a:pt x="4947074" y="342215"/>
                  <a:pt x="4946579" y="346500"/>
                  <a:pt x="4946579" y="350826"/>
                </a:cubicBezTo>
                <a:cubicBezTo>
                  <a:pt x="4946579" y="350826"/>
                  <a:pt x="4946579" y="350826"/>
                  <a:pt x="4946579" y="356099"/>
                </a:cubicBezTo>
                <a:cubicBezTo>
                  <a:pt x="4946579" y="356099"/>
                  <a:pt x="4946579" y="356099"/>
                  <a:pt x="4946579" y="360837"/>
                </a:cubicBezTo>
                <a:cubicBezTo>
                  <a:pt x="4946579" y="360837"/>
                  <a:pt x="4946579" y="360837"/>
                  <a:pt x="4946579" y="366110"/>
                </a:cubicBezTo>
                <a:cubicBezTo>
                  <a:pt x="4946579" y="366110"/>
                  <a:pt x="4946579" y="366110"/>
                  <a:pt x="4946579" y="370889"/>
                </a:cubicBezTo>
                <a:cubicBezTo>
                  <a:pt x="4946579" y="375668"/>
                  <a:pt x="4947074" y="379499"/>
                  <a:pt x="4948475" y="382837"/>
                </a:cubicBezTo>
                <a:cubicBezTo>
                  <a:pt x="4949464" y="386668"/>
                  <a:pt x="4951360" y="389552"/>
                  <a:pt x="4953298" y="391941"/>
                </a:cubicBezTo>
                <a:cubicBezTo>
                  <a:pt x="4955688" y="394331"/>
                  <a:pt x="4958079" y="395773"/>
                  <a:pt x="4961418" y="397215"/>
                </a:cubicBezTo>
                <a:cubicBezTo>
                  <a:pt x="4964797" y="398162"/>
                  <a:pt x="4968136" y="398656"/>
                  <a:pt x="4972464" y="398656"/>
                </a:cubicBezTo>
                <a:cubicBezTo>
                  <a:pt x="4975803" y="398656"/>
                  <a:pt x="4979141" y="398162"/>
                  <a:pt x="4982027" y="397215"/>
                </a:cubicBezTo>
                <a:cubicBezTo>
                  <a:pt x="4984871" y="396267"/>
                  <a:pt x="4987303" y="394825"/>
                  <a:pt x="4989199" y="393383"/>
                </a:cubicBezTo>
                <a:cubicBezTo>
                  <a:pt x="4991589" y="391941"/>
                  <a:pt x="4993032" y="390005"/>
                  <a:pt x="4994475" y="387615"/>
                </a:cubicBezTo>
                <a:cubicBezTo>
                  <a:pt x="4995917" y="385720"/>
                  <a:pt x="4996865" y="383784"/>
                  <a:pt x="4997360" y="381395"/>
                </a:cubicBezTo>
                <a:cubicBezTo>
                  <a:pt x="4997360" y="381395"/>
                  <a:pt x="4997360" y="381395"/>
                  <a:pt x="4995423" y="380447"/>
                </a:cubicBezTo>
                <a:cubicBezTo>
                  <a:pt x="4995423" y="380447"/>
                  <a:pt x="4995423" y="380447"/>
                  <a:pt x="4993032" y="379499"/>
                </a:cubicBezTo>
                <a:cubicBezTo>
                  <a:pt x="4993032" y="379499"/>
                  <a:pt x="4993032" y="379499"/>
                  <a:pt x="4991136" y="379005"/>
                </a:cubicBezTo>
                <a:cubicBezTo>
                  <a:pt x="4991136" y="379005"/>
                  <a:pt x="4991136" y="379005"/>
                  <a:pt x="4988704" y="378057"/>
                </a:cubicBezTo>
                <a:cubicBezTo>
                  <a:pt x="4988251" y="379994"/>
                  <a:pt x="4987303" y="381889"/>
                  <a:pt x="4986313" y="383331"/>
                </a:cubicBezTo>
                <a:cubicBezTo>
                  <a:pt x="4985365" y="384773"/>
                  <a:pt x="4983923" y="386173"/>
                  <a:pt x="4982480" y="387162"/>
                </a:cubicBezTo>
                <a:cubicBezTo>
                  <a:pt x="4981532" y="388110"/>
                  <a:pt x="4979636" y="388604"/>
                  <a:pt x="4978193" y="389057"/>
                </a:cubicBezTo>
                <a:cubicBezTo>
                  <a:pt x="4976256" y="389552"/>
                  <a:pt x="4974360" y="390005"/>
                  <a:pt x="4972464" y="390005"/>
                </a:cubicBezTo>
                <a:cubicBezTo>
                  <a:pt x="4969579" y="390005"/>
                  <a:pt x="4967188" y="389552"/>
                  <a:pt x="4965251" y="388604"/>
                </a:cubicBezTo>
                <a:cubicBezTo>
                  <a:pt x="4963355" y="388110"/>
                  <a:pt x="4961418" y="386668"/>
                  <a:pt x="4960470" y="385226"/>
                </a:cubicBezTo>
                <a:cubicBezTo>
                  <a:pt x="4959027" y="383784"/>
                  <a:pt x="4958079" y="381889"/>
                  <a:pt x="4957131" y="379499"/>
                </a:cubicBezTo>
                <a:cubicBezTo>
                  <a:pt x="4956636" y="377110"/>
                  <a:pt x="4956142" y="374226"/>
                  <a:pt x="4956142" y="370889"/>
                </a:cubicBezTo>
                <a:cubicBezTo>
                  <a:pt x="4956142" y="370889"/>
                  <a:pt x="4956142" y="370889"/>
                  <a:pt x="4956142" y="366110"/>
                </a:cubicBezTo>
                <a:cubicBezTo>
                  <a:pt x="4956142" y="366110"/>
                  <a:pt x="4956142" y="366110"/>
                  <a:pt x="4956142" y="360837"/>
                </a:cubicBezTo>
                <a:cubicBezTo>
                  <a:pt x="4956142" y="360837"/>
                  <a:pt x="4956142" y="360837"/>
                  <a:pt x="4956142" y="356099"/>
                </a:cubicBezTo>
                <a:cubicBezTo>
                  <a:pt x="4956142" y="356099"/>
                  <a:pt x="4956142" y="356099"/>
                  <a:pt x="4956142" y="350826"/>
                </a:cubicBezTo>
                <a:cubicBezTo>
                  <a:pt x="4956142" y="347489"/>
                  <a:pt x="4956636" y="345099"/>
                  <a:pt x="4957131" y="342710"/>
                </a:cubicBezTo>
                <a:cubicBezTo>
                  <a:pt x="4958079" y="340279"/>
                  <a:pt x="4959027" y="338384"/>
                  <a:pt x="4960470" y="336942"/>
                </a:cubicBezTo>
                <a:cubicBezTo>
                  <a:pt x="4961418" y="335500"/>
                  <a:pt x="4963355" y="334058"/>
                  <a:pt x="4965251" y="333605"/>
                </a:cubicBezTo>
                <a:cubicBezTo>
                  <a:pt x="4967641" y="332616"/>
                  <a:pt x="4970073" y="332616"/>
                  <a:pt x="4972917" y="332616"/>
                </a:cubicBezTo>
                <a:cubicBezTo>
                  <a:pt x="4974855" y="332616"/>
                  <a:pt x="4976751" y="332616"/>
                  <a:pt x="4978647" y="333111"/>
                </a:cubicBezTo>
                <a:cubicBezTo>
                  <a:pt x="4980089" y="333605"/>
                  <a:pt x="4981532" y="334552"/>
                  <a:pt x="4982975" y="335500"/>
                </a:cubicBezTo>
                <a:cubicBezTo>
                  <a:pt x="4984417" y="336448"/>
                  <a:pt x="4985365" y="337436"/>
                  <a:pt x="4986313" y="338878"/>
                </a:cubicBezTo>
                <a:cubicBezTo>
                  <a:pt x="4987303" y="340279"/>
                  <a:pt x="4987756" y="341721"/>
                  <a:pt x="4988704" y="343657"/>
                </a:cubicBezTo>
                <a:cubicBezTo>
                  <a:pt x="4988704" y="343657"/>
                  <a:pt x="4988704" y="343657"/>
                  <a:pt x="4990641" y="342710"/>
                </a:cubicBezTo>
                <a:cubicBezTo>
                  <a:pt x="4990641" y="342710"/>
                  <a:pt x="4990641" y="342710"/>
                  <a:pt x="4993032" y="342215"/>
                </a:cubicBezTo>
                <a:cubicBezTo>
                  <a:pt x="4993032" y="342215"/>
                  <a:pt x="4993032" y="342215"/>
                  <a:pt x="4995423" y="341268"/>
                </a:cubicBezTo>
                <a:cubicBezTo>
                  <a:pt x="4995423" y="341268"/>
                  <a:pt x="4995423" y="341268"/>
                  <a:pt x="4997360" y="340279"/>
                </a:cubicBezTo>
                <a:cubicBezTo>
                  <a:pt x="4996371" y="337436"/>
                  <a:pt x="4994969" y="335047"/>
                  <a:pt x="4993526" y="332616"/>
                </a:cubicBezTo>
                <a:cubicBezTo>
                  <a:pt x="4992084" y="330721"/>
                  <a:pt x="4990147" y="329279"/>
                  <a:pt x="4988251" y="327837"/>
                </a:cubicBezTo>
                <a:cubicBezTo>
                  <a:pt x="4986313" y="326395"/>
                  <a:pt x="4983923" y="325448"/>
                  <a:pt x="4981532" y="324953"/>
                </a:cubicBezTo>
                <a:cubicBezTo>
                  <a:pt x="4978647" y="324006"/>
                  <a:pt x="4975803" y="323553"/>
                  <a:pt x="4972917" y="323553"/>
                </a:cubicBezTo>
                <a:close/>
                <a:moveTo>
                  <a:pt x="5357861" y="323553"/>
                </a:moveTo>
                <a:cubicBezTo>
                  <a:pt x="5353574" y="323553"/>
                  <a:pt x="5349740" y="324500"/>
                  <a:pt x="5346400" y="325448"/>
                </a:cubicBezTo>
                <a:cubicBezTo>
                  <a:pt x="5343061" y="326890"/>
                  <a:pt x="5340629" y="328332"/>
                  <a:pt x="5338238" y="330721"/>
                </a:cubicBezTo>
                <a:cubicBezTo>
                  <a:pt x="5335847" y="333110"/>
                  <a:pt x="5334404" y="335994"/>
                  <a:pt x="5332961" y="339331"/>
                </a:cubicBezTo>
                <a:cubicBezTo>
                  <a:pt x="5332012" y="342215"/>
                  <a:pt x="5331559" y="346047"/>
                  <a:pt x="5331559" y="350331"/>
                </a:cubicBezTo>
                <a:lnTo>
                  <a:pt x="5331559" y="355605"/>
                </a:lnTo>
                <a:cubicBezTo>
                  <a:pt x="5331559" y="355605"/>
                  <a:pt x="5331559" y="355605"/>
                  <a:pt x="5331559" y="360837"/>
                </a:cubicBezTo>
                <a:cubicBezTo>
                  <a:pt x="5331559" y="360837"/>
                  <a:pt x="5331559" y="360837"/>
                  <a:pt x="5331559" y="366110"/>
                </a:cubicBezTo>
                <a:cubicBezTo>
                  <a:pt x="5331559" y="366110"/>
                  <a:pt x="5331559" y="366110"/>
                  <a:pt x="5331559" y="371383"/>
                </a:cubicBezTo>
                <a:cubicBezTo>
                  <a:pt x="5331559" y="376615"/>
                  <a:pt x="5332507" y="381394"/>
                  <a:pt x="5333950" y="384773"/>
                </a:cubicBezTo>
                <a:cubicBezTo>
                  <a:pt x="5335393" y="388110"/>
                  <a:pt x="5337784" y="390994"/>
                  <a:pt x="5340175" y="393383"/>
                </a:cubicBezTo>
                <a:cubicBezTo>
                  <a:pt x="5342566" y="395278"/>
                  <a:pt x="5345452" y="396720"/>
                  <a:pt x="5348792" y="397668"/>
                </a:cubicBezTo>
                <a:cubicBezTo>
                  <a:pt x="5351677" y="398656"/>
                  <a:pt x="5355017" y="398656"/>
                  <a:pt x="5357861" y="398656"/>
                </a:cubicBezTo>
                <a:cubicBezTo>
                  <a:pt x="5361242" y="398656"/>
                  <a:pt x="5364581" y="398656"/>
                  <a:pt x="5367467" y="397668"/>
                </a:cubicBezTo>
                <a:cubicBezTo>
                  <a:pt x="5370806" y="396720"/>
                  <a:pt x="5373692" y="395278"/>
                  <a:pt x="5376083" y="393383"/>
                </a:cubicBezTo>
                <a:cubicBezTo>
                  <a:pt x="5378475" y="390994"/>
                  <a:pt x="5380866" y="388110"/>
                  <a:pt x="5382309" y="384773"/>
                </a:cubicBezTo>
                <a:cubicBezTo>
                  <a:pt x="5383752" y="381394"/>
                  <a:pt x="5384700" y="376615"/>
                  <a:pt x="5384700" y="371383"/>
                </a:cubicBezTo>
                <a:cubicBezTo>
                  <a:pt x="5384700" y="371383"/>
                  <a:pt x="5384700" y="371383"/>
                  <a:pt x="5384700" y="366110"/>
                </a:cubicBezTo>
                <a:cubicBezTo>
                  <a:pt x="5384700" y="366110"/>
                  <a:pt x="5384700" y="366110"/>
                  <a:pt x="5384700" y="360837"/>
                </a:cubicBezTo>
                <a:cubicBezTo>
                  <a:pt x="5384700" y="360837"/>
                  <a:pt x="5384700" y="360837"/>
                  <a:pt x="5384700" y="355605"/>
                </a:cubicBezTo>
                <a:cubicBezTo>
                  <a:pt x="5384700" y="355605"/>
                  <a:pt x="5384700" y="355605"/>
                  <a:pt x="5384700" y="350331"/>
                </a:cubicBezTo>
                <a:cubicBezTo>
                  <a:pt x="5384700" y="346047"/>
                  <a:pt x="5384246" y="342215"/>
                  <a:pt x="5382803" y="339331"/>
                </a:cubicBezTo>
                <a:cubicBezTo>
                  <a:pt x="5381855" y="335994"/>
                  <a:pt x="5379918" y="333110"/>
                  <a:pt x="5378021" y="330721"/>
                </a:cubicBezTo>
                <a:cubicBezTo>
                  <a:pt x="5375630" y="328332"/>
                  <a:pt x="5372744" y="326890"/>
                  <a:pt x="5369858" y="325448"/>
                </a:cubicBezTo>
                <a:cubicBezTo>
                  <a:pt x="5366519" y="324500"/>
                  <a:pt x="5362685" y="323553"/>
                  <a:pt x="5357861" y="323553"/>
                </a:cubicBezTo>
                <a:close/>
                <a:moveTo>
                  <a:pt x="5248247" y="323552"/>
                </a:moveTo>
                <a:cubicBezTo>
                  <a:pt x="5248247" y="341702"/>
                  <a:pt x="5248247" y="341702"/>
                  <a:pt x="5248247" y="341702"/>
                </a:cubicBezTo>
                <a:cubicBezTo>
                  <a:pt x="5248247" y="359400"/>
                  <a:pt x="5248247" y="359400"/>
                  <a:pt x="5248247" y="359400"/>
                </a:cubicBezTo>
                <a:cubicBezTo>
                  <a:pt x="5248247" y="377550"/>
                  <a:pt x="5248247" y="377550"/>
                  <a:pt x="5248247" y="377550"/>
                </a:cubicBezTo>
                <a:cubicBezTo>
                  <a:pt x="5248247" y="395207"/>
                  <a:pt x="5248247" y="395207"/>
                  <a:pt x="5248247" y="395207"/>
                </a:cubicBezTo>
                <a:cubicBezTo>
                  <a:pt x="5250633" y="395207"/>
                  <a:pt x="5250633" y="395207"/>
                  <a:pt x="5250633" y="395207"/>
                </a:cubicBezTo>
                <a:cubicBezTo>
                  <a:pt x="5253020" y="395207"/>
                  <a:pt x="5253020" y="395207"/>
                  <a:pt x="5253020" y="395207"/>
                </a:cubicBezTo>
                <a:cubicBezTo>
                  <a:pt x="5255406" y="395207"/>
                  <a:pt x="5255406" y="395207"/>
                  <a:pt x="5255406" y="395207"/>
                </a:cubicBezTo>
                <a:cubicBezTo>
                  <a:pt x="5257793" y="395207"/>
                  <a:pt x="5257793" y="395207"/>
                  <a:pt x="5257793" y="395207"/>
                </a:cubicBezTo>
                <a:cubicBezTo>
                  <a:pt x="5257793" y="387551"/>
                  <a:pt x="5257793" y="387551"/>
                  <a:pt x="5257793" y="387551"/>
                </a:cubicBezTo>
                <a:cubicBezTo>
                  <a:pt x="5257793" y="379444"/>
                  <a:pt x="5257793" y="379444"/>
                  <a:pt x="5257793" y="379444"/>
                </a:cubicBezTo>
                <a:cubicBezTo>
                  <a:pt x="5257793" y="371335"/>
                  <a:pt x="5257793" y="371335"/>
                  <a:pt x="5257793" y="371335"/>
                </a:cubicBezTo>
                <a:cubicBezTo>
                  <a:pt x="5257793" y="363680"/>
                  <a:pt x="5257793" y="363680"/>
                  <a:pt x="5257793" y="363680"/>
                </a:cubicBezTo>
                <a:cubicBezTo>
                  <a:pt x="5261167" y="363680"/>
                  <a:pt x="5261167" y="363680"/>
                  <a:pt x="5261167" y="363680"/>
                </a:cubicBezTo>
                <a:cubicBezTo>
                  <a:pt x="5264993" y="363680"/>
                  <a:pt x="5264993" y="363680"/>
                  <a:pt x="5264993" y="363680"/>
                </a:cubicBezTo>
                <a:cubicBezTo>
                  <a:pt x="5268326" y="363680"/>
                  <a:pt x="5268326" y="363680"/>
                  <a:pt x="5268326" y="363680"/>
                </a:cubicBezTo>
                <a:cubicBezTo>
                  <a:pt x="5271659" y="363680"/>
                  <a:pt x="5271659" y="363680"/>
                  <a:pt x="5271659" y="363680"/>
                </a:cubicBezTo>
                <a:cubicBezTo>
                  <a:pt x="5275979" y="371335"/>
                  <a:pt x="5275979" y="371335"/>
                  <a:pt x="5275979" y="371335"/>
                </a:cubicBezTo>
                <a:cubicBezTo>
                  <a:pt x="5280299" y="379444"/>
                  <a:pt x="5280299" y="379444"/>
                  <a:pt x="5280299" y="379444"/>
                </a:cubicBezTo>
                <a:cubicBezTo>
                  <a:pt x="5284126" y="387551"/>
                  <a:pt x="5284126" y="387551"/>
                  <a:pt x="5284126" y="387551"/>
                </a:cubicBezTo>
                <a:cubicBezTo>
                  <a:pt x="5288405" y="395207"/>
                  <a:pt x="5288405" y="395207"/>
                  <a:pt x="5288405" y="395207"/>
                </a:cubicBezTo>
                <a:cubicBezTo>
                  <a:pt x="5291285" y="395207"/>
                  <a:pt x="5291285" y="395207"/>
                  <a:pt x="5291285" y="395207"/>
                </a:cubicBezTo>
                <a:cubicBezTo>
                  <a:pt x="5293672" y="395207"/>
                  <a:pt x="5293672" y="395207"/>
                  <a:pt x="5293672" y="395207"/>
                </a:cubicBezTo>
                <a:cubicBezTo>
                  <a:pt x="5296511" y="395207"/>
                  <a:pt x="5296511" y="395207"/>
                  <a:pt x="5296511" y="395207"/>
                </a:cubicBezTo>
                <a:lnTo>
                  <a:pt x="5299391" y="395207"/>
                </a:lnTo>
                <a:cubicBezTo>
                  <a:pt x="5295112" y="387099"/>
                  <a:pt x="5295112" y="387099"/>
                  <a:pt x="5295112" y="387099"/>
                </a:cubicBezTo>
                <a:cubicBezTo>
                  <a:pt x="5290791" y="378950"/>
                  <a:pt x="5290791" y="378950"/>
                  <a:pt x="5290791" y="378950"/>
                </a:cubicBezTo>
                <a:cubicBezTo>
                  <a:pt x="5286512" y="370842"/>
                  <a:pt x="5286512" y="370842"/>
                  <a:pt x="5286512" y="370842"/>
                </a:cubicBezTo>
                <a:cubicBezTo>
                  <a:pt x="5282192" y="362692"/>
                  <a:pt x="5282192" y="362692"/>
                  <a:pt x="5282192" y="362692"/>
                </a:cubicBezTo>
                <a:cubicBezTo>
                  <a:pt x="5284578" y="361746"/>
                  <a:pt x="5286512" y="361252"/>
                  <a:pt x="5288405" y="359894"/>
                </a:cubicBezTo>
                <a:cubicBezTo>
                  <a:pt x="5290298" y="358906"/>
                  <a:pt x="5291738" y="357465"/>
                  <a:pt x="5293178" y="356066"/>
                </a:cubicBezTo>
                <a:cubicBezTo>
                  <a:pt x="5294124" y="354132"/>
                  <a:pt x="5295564" y="352691"/>
                  <a:pt x="5296058" y="350304"/>
                </a:cubicBezTo>
                <a:cubicBezTo>
                  <a:pt x="5296511" y="348411"/>
                  <a:pt x="5297004" y="346024"/>
                  <a:pt x="5297004" y="343143"/>
                </a:cubicBezTo>
                <a:cubicBezTo>
                  <a:pt x="5297004" y="340262"/>
                  <a:pt x="5296511" y="337422"/>
                  <a:pt x="5295564" y="335035"/>
                </a:cubicBezTo>
                <a:cubicBezTo>
                  <a:pt x="5294618" y="332607"/>
                  <a:pt x="5293178" y="330219"/>
                  <a:pt x="5291285" y="328779"/>
                </a:cubicBezTo>
                <a:cubicBezTo>
                  <a:pt x="5289351" y="326886"/>
                  <a:pt x="5286965" y="325939"/>
                  <a:pt x="5284126" y="324951"/>
                </a:cubicBezTo>
                <a:cubicBezTo>
                  <a:pt x="5281246" y="324005"/>
                  <a:pt x="5277913" y="323552"/>
                  <a:pt x="5274045" y="323552"/>
                </a:cubicBezTo>
                <a:cubicBezTo>
                  <a:pt x="5267380" y="323552"/>
                  <a:pt x="5267380" y="323552"/>
                  <a:pt x="5267380" y="323552"/>
                </a:cubicBezTo>
                <a:cubicBezTo>
                  <a:pt x="5261167" y="323552"/>
                  <a:pt x="5261167" y="323552"/>
                  <a:pt x="5261167" y="323552"/>
                </a:cubicBezTo>
                <a:cubicBezTo>
                  <a:pt x="5254460" y="323552"/>
                  <a:pt x="5254460" y="323552"/>
                  <a:pt x="5254460" y="323552"/>
                </a:cubicBezTo>
                <a:cubicBezTo>
                  <a:pt x="5248247" y="323552"/>
                  <a:pt x="5248247" y="323552"/>
                  <a:pt x="5248247" y="323552"/>
                </a:cubicBezTo>
                <a:close/>
                <a:moveTo>
                  <a:pt x="5128814" y="323551"/>
                </a:moveTo>
                <a:lnTo>
                  <a:pt x="5128814" y="325939"/>
                </a:lnTo>
                <a:lnTo>
                  <a:pt x="5128814" y="327832"/>
                </a:lnTo>
                <a:lnTo>
                  <a:pt x="5128814" y="330219"/>
                </a:lnTo>
                <a:lnTo>
                  <a:pt x="5128814" y="332606"/>
                </a:lnTo>
                <a:lnTo>
                  <a:pt x="5134034" y="332606"/>
                </a:lnTo>
                <a:lnTo>
                  <a:pt x="5139296" y="332606"/>
                </a:lnTo>
                <a:lnTo>
                  <a:pt x="5144557" y="332606"/>
                </a:lnTo>
                <a:lnTo>
                  <a:pt x="5149819" y="332606"/>
                </a:lnTo>
                <a:lnTo>
                  <a:pt x="5149819" y="348411"/>
                </a:lnTo>
                <a:lnTo>
                  <a:pt x="5149819" y="364133"/>
                </a:lnTo>
                <a:lnTo>
                  <a:pt x="5149819" y="379937"/>
                </a:lnTo>
                <a:lnTo>
                  <a:pt x="5149819" y="395206"/>
                </a:lnTo>
                <a:lnTo>
                  <a:pt x="5152203" y="395206"/>
                </a:lnTo>
                <a:lnTo>
                  <a:pt x="5154093" y="395206"/>
                </a:lnTo>
                <a:lnTo>
                  <a:pt x="5156477" y="395206"/>
                </a:lnTo>
                <a:lnTo>
                  <a:pt x="5158862" y="395206"/>
                </a:lnTo>
                <a:lnTo>
                  <a:pt x="5158862" y="379937"/>
                </a:lnTo>
                <a:lnTo>
                  <a:pt x="5158862" y="364133"/>
                </a:lnTo>
                <a:lnTo>
                  <a:pt x="5158862" y="348411"/>
                </a:lnTo>
                <a:lnTo>
                  <a:pt x="5158862" y="332606"/>
                </a:lnTo>
                <a:lnTo>
                  <a:pt x="5164123" y="332606"/>
                </a:lnTo>
                <a:lnTo>
                  <a:pt x="5169384" y="332606"/>
                </a:lnTo>
                <a:lnTo>
                  <a:pt x="5174152" y="332606"/>
                </a:lnTo>
                <a:lnTo>
                  <a:pt x="5179414" y="332606"/>
                </a:lnTo>
                <a:lnTo>
                  <a:pt x="5179414" y="330219"/>
                </a:lnTo>
                <a:lnTo>
                  <a:pt x="5179414" y="327832"/>
                </a:lnTo>
                <a:lnTo>
                  <a:pt x="5179414" y="325939"/>
                </a:lnTo>
                <a:lnTo>
                  <a:pt x="5179414" y="323551"/>
                </a:lnTo>
                <a:lnTo>
                  <a:pt x="5167000" y="323551"/>
                </a:lnTo>
                <a:lnTo>
                  <a:pt x="5154093" y="323551"/>
                </a:lnTo>
                <a:lnTo>
                  <a:pt x="5141680" y="323551"/>
                </a:lnTo>
                <a:close/>
                <a:moveTo>
                  <a:pt x="4480202" y="304607"/>
                </a:moveTo>
                <a:cubicBezTo>
                  <a:pt x="4488188" y="311656"/>
                  <a:pt x="4488188" y="311656"/>
                  <a:pt x="4488188" y="311656"/>
                </a:cubicBezTo>
                <a:cubicBezTo>
                  <a:pt x="4495727" y="318705"/>
                  <a:pt x="4495727" y="318705"/>
                  <a:pt x="4495727" y="318705"/>
                </a:cubicBezTo>
                <a:cubicBezTo>
                  <a:pt x="4503713" y="325775"/>
                  <a:pt x="4503713" y="325775"/>
                  <a:pt x="4503713" y="325775"/>
                </a:cubicBezTo>
                <a:cubicBezTo>
                  <a:pt x="4511720" y="332845"/>
                  <a:pt x="4511720" y="332845"/>
                  <a:pt x="4511720" y="332845"/>
                </a:cubicBezTo>
                <a:cubicBezTo>
                  <a:pt x="4519728" y="339894"/>
                  <a:pt x="4519728" y="339894"/>
                  <a:pt x="4519728" y="339894"/>
                </a:cubicBezTo>
                <a:cubicBezTo>
                  <a:pt x="4527735" y="346964"/>
                  <a:pt x="4527735" y="346964"/>
                  <a:pt x="4527735" y="346964"/>
                </a:cubicBezTo>
                <a:cubicBezTo>
                  <a:pt x="4535721" y="354013"/>
                  <a:pt x="4535721" y="354013"/>
                  <a:pt x="4535721" y="354013"/>
                </a:cubicBezTo>
                <a:cubicBezTo>
                  <a:pt x="4543729" y="361062"/>
                  <a:pt x="4543729" y="361062"/>
                  <a:pt x="4543729" y="361062"/>
                </a:cubicBezTo>
                <a:cubicBezTo>
                  <a:pt x="4534316" y="365300"/>
                  <a:pt x="4534316" y="365300"/>
                  <a:pt x="4534316" y="365300"/>
                </a:cubicBezTo>
                <a:cubicBezTo>
                  <a:pt x="4524903" y="369069"/>
                  <a:pt x="4524903" y="369069"/>
                  <a:pt x="4524903" y="369069"/>
                </a:cubicBezTo>
                <a:cubicBezTo>
                  <a:pt x="4515490" y="372839"/>
                  <a:pt x="4515490" y="372839"/>
                  <a:pt x="4515490" y="372839"/>
                </a:cubicBezTo>
                <a:cubicBezTo>
                  <a:pt x="4506077" y="376587"/>
                  <a:pt x="4506077" y="376587"/>
                  <a:pt x="4506077" y="376587"/>
                </a:cubicBezTo>
                <a:cubicBezTo>
                  <a:pt x="4496664" y="380824"/>
                  <a:pt x="4496664" y="380824"/>
                  <a:pt x="4496664" y="380824"/>
                </a:cubicBezTo>
                <a:cubicBezTo>
                  <a:pt x="4487251" y="384594"/>
                  <a:pt x="4487251" y="384594"/>
                  <a:pt x="4487251" y="384594"/>
                </a:cubicBezTo>
                <a:cubicBezTo>
                  <a:pt x="4478307" y="388363"/>
                  <a:pt x="4478307" y="388363"/>
                  <a:pt x="4478307" y="388363"/>
                </a:cubicBezTo>
                <a:cubicBezTo>
                  <a:pt x="4468894" y="392132"/>
                  <a:pt x="4468894" y="392132"/>
                  <a:pt x="4468894" y="392132"/>
                </a:cubicBezTo>
                <a:cubicBezTo>
                  <a:pt x="4470299" y="381293"/>
                  <a:pt x="4470299" y="381293"/>
                  <a:pt x="4470299" y="381293"/>
                </a:cubicBezTo>
                <a:cubicBezTo>
                  <a:pt x="4471705" y="370475"/>
                  <a:pt x="4471705" y="370475"/>
                  <a:pt x="4471705" y="370475"/>
                </a:cubicBezTo>
                <a:cubicBezTo>
                  <a:pt x="4473132" y="359209"/>
                  <a:pt x="4473132" y="359209"/>
                  <a:pt x="4473132" y="359209"/>
                </a:cubicBezTo>
                <a:cubicBezTo>
                  <a:pt x="4474537" y="348370"/>
                  <a:pt x="4474537" y="348370"/>
                  <a:pt x="4474537" y="348370"/>
                </a:cubicBezTo>
                <a:cubicBezTo>
                  <a:pt x="4475943" y="337552"/>
                  <a:pt x="4475943" y="337552"/>
                  <a:pt x="4475943" y="337552"/>
                </a:cubicBezTo>
                <a:cubicBezTo>
                  <a:pt x="4477370" y="326244"/>
                  <a:pt x="4477370" y="326244"/>
                  <a:pt x="4477370" y="326244"/>
                </a:cubicBezTo>
                <a:lnTo>
                  <a:pt x="4478775" y="315425"/>
                </a:lnTo>
                <a:cubicBezTo>
                  <a:pt x="4480202" y="304607"/>
                  <a:pt x="4480202" y="304607"/>
                  <a:pt x="4480202" y="304607"/>
                </a:cubicBezTo>
                <a:close/>
                <a:moveTo>
                  <a:pt x="4476901" y="304117"/>
                </a:moveTo>
                <a:cubicBezTo>
                  <a:pt x="4475474" y="314957"/>
                  <a:pt x="4475474" y="314957"/>
                  <a:pt x="4475474" y="314957"/>
                </a:cubicBezTo>
                <a:cubicBezTo>
                  <a:pt x="4474069" y="325775"/>
                  <a:pt x="4474069" y="325775"/>
                  <a:pt x="4474069" y="325775"/>
                </a:cubicBezTo>
                <a:cubicBezTo>
                  <a:pt x="4472663" y="336615"/>
                  <a:pt x="4472663" y="336615"/>
                  <a:pt x="4472663" y="336615"/>
                </a:cubicBezTo>
                <a:cubicBezTo>
                  <a:pt x="4471236" y="347433"/>
                  <a:pt x="4471236" y="347433"/>
                  <a:pt x="4471236" y="347433"/>
                </a:cubicBezTo>
                <a:cubicBezTo>
                  <a:pt x="4469831" y="358251"/>
                  <a:pt x="4469831" y="358251"/>
                  <a:pt x="4469831" y="358251"/>
                </a:cubicBezTo>
                <a:cubicBezTo>
                  <a:pt x="4468404" y="369069"/>
                  <a:pt x="4468404" y="369069"/>
                  <a:pt x="4468404" y="369069"/>
                </a:cubicBezTo>
                <a:lnTo>
                  <a:pt x="4467020" y="379887"/>
                </a:lnTo>
                <a:cubicBezTo>
                  <a:pt x="4465593" y="390706"/>
                  <a:pt x="4465593" y="390706"/>
                  <a:pt x="4465593" y="390706"/>
                </a:cubicBezTo>
                <a:cubicBezTo>
                  <a:pt x="4459481" y="383657"/>
                  <a:pt x="4459481" y="383657"/>
                  <a:pt x="4459481" y="383657"/>
                </a:cubicBezTo>
                <a:cubicBezTo>
                  <a:pt x="4453837" y="376587"/>
                  <a:pt x="4453837" y="376587"/>
                  <a:pt x="4453837" y="376587"/>
                </a:cubicBezTo>
                <a:cubicBezTo>
                  <a:pt x="4447704" y="369069"/>
                  <a:pt x="4447704" y="369069"/>
                  <a:pt x="4447704" y="369069"/>
                </a:cubicBezTo>
                <a:cubicBezTo>
                  <a:pt x="4442061" y="361999"/>
                  <a:pt x="4442061" y="361999"/>
                  <a:pt x="4442061" y="361999"/>
                </a:cubicBezTo>
                <a:cubicBezTo>
                  <a:pt x="4435949" y="354950"/>
                  <a:pt x="4435949" y="354950"/>
                  <a:pt x="4435949" y="354950"/>
                </a:cubicBezTo>
                <a:cubicBezTo>
                  <a:pt x="4430284" y="347433"/>
                  <a:pt x="4430284" y="347433"/>
                  <a:pt x="4430284" y="347433"/>
                </a:cubicBezTo>
                <a:cubicBezTo>
                  <a:pt x="4424172" y="340384"/>
                  <a:pt x="4424172" y="340384"/>
                  <a:pt x="4424172" y="340384"/>
                </a:cubicBezTo>
                <a:cubicBezTo>
                  <a:pt x="4418528" y="333314"/>
                  <a:pt x="4418528" y="333314"/>
                  <a:pt x="4418528" y="333314"/>
                </a:cubicBezTo>
                <a:cubicBezTo>
                  <a:pt x="4425599" y="329544"/>
                  <a:pt x="4425599" y="329544"/>
                  <a:pt x="4425599" y="329544"/>
                </a:cubicBezTo>
                <a:cubicBezTo>
                  <a:pt x="4433116" y="325775"/>
                  <a:pt x="4433116" y="325775"/>
                  <a:pt x="4433116" y="325775"/>
                </a:cubicBezTo>
                <a:cubicBezTo>
                  <a:pt x="4440165" y="322006"/>
                  <a:pt x="4440165" y="322006"/>
                  <a:pt x="4440165" y="322006"/>
                </a:cubicBezTo>
                <a:cubicBezTo>
                  <a:pt x="4447704" y="318705"/>
                  <a:pt x="4447704" y="318705"/>
                  <a:pt x="4447704" y="318705"/>
                </a:cubicBezTo>
                <a:cubicBezTo>
                  <a:pt x="4454774" y="314957"/>
                  <a:pt x="4454774" y="314957"/>
                  <a:pt x="4454774" y="314957"/>
                </a:cubicBezTo>
                <a:cubicBezTo>
                  <a:pt x="4462292" y="311187"/>
                  <a:pt x="4462292" y="311187"/>
                  <a:pt x="4462292" y="311187"/>
                </a:cubicBezTo>
                <a:cubicBezTo>
                  <a:pt x="4469362" y="307887"/>
                  <a:pt x="4469362" y="307887"/>
                  <a:pt x="4469362" y="307887"/>
                </a:cubicBezTo>
                <a:cubicBezTo>
                  <a:pt x="4476901" y="304117"/>
                  <a:pt x="4476901" y="304117"/>
                  <a:pt x="4476901" y="304117"/>
                </a:cubicBezTo>
                <a:close/>
                <a:moveTo>
                  <a:pt x="4395933" y="283886"/>
                </a:moveTo>
                <a:cubicBezTo>
                  <a:pt x="4393590" y="292831"/>
                  <a:pt x="4393590" y="292831"/>
                  <a:pt x="4393590" y="292831"/>
                </a:cubicBezTo>
                <a:cubicBezTo>
                  <a:pt x="4391227" y="301775"/>
                  <a:pt x="4391227" y="301775"/>
                  <a:pt x="4391227" y="301775"/>
                </a:cubicBezTo>
                <a:cubicBezTo>
                  <a:pt x="4388863" y="310250"/>
                  <a:pt x="4388863" y="310250"/>
                  <a:pt x="4388863" y="310250"/>
                </a:cubicBezTo>
                <a:cubicBezTo>
                  <a:pt x="4386520" y="319173"/>
                  <a:pt x="4386520" y="319173"/>
                  <a:pt x="4386520" y="319173"/>
                </a:cubicBezTo>
                <a:cubicBezTo>
                  <a:pt x="4384156" y="327670"/>
                  <a:pt x="4384156" y="327670"/>
                  <a:pt x="4384156" y="327670"/>
                </a:cubicBezTo>
                <a:cubicBezTo>
                  <a:pt x="4381792" y="336615"/>
                  <a:pt x="4381792" y="336615"/>
                  <a:pt x="4381792" y="336615"/>
                </a:cubicBezTo>
                <a:cubicBezTo>
                  <a:pt x="4379450" y="345069"/>
                  <a:pt x="4379450" y="345069"/>
                  <a:pt x="4379450" y="345069"/>
                </a:cubicBezTo>
                <a:cubicBezTo>
                  <a:pt x="4377107" y="354013"/>
                  <a:pt x="4377107" y="354013"/>
                  <a:pt x="4377107" y="354013"/>
                </a:cubicBezTo>
                <a:lnTo>
                  <a:pt x="4377107" y="348370"/>
                </a:lnTo>
                <a:cubicBezTo>
                  <a:pt x="4377107" y="342726"/>
                  <a:pt x="4377107" y="342726"/>
                  <a:pt x="4377107" y="342726"/>
                </a:cubicBezTo>
                <a:cubicBezTo>
                  <a:pt x="4377107" y="337083"/>
                  <a:pt x="4377107" y="337083"/>
                  <a:pt x="4377107" y="337083"/>
                </a:cubicBezTo>
                <a:cubicBezTo>
                  <a:pt x="4377107" y="331418"/>
                  <a:pt x="4377107" y="331418"/>
                  <a:pt x="4377107" y="331418"/>
                </a:cubicBezTo>
                <a:cubicBezTo>
                  <a:pt x="4377107" y="325775"/>
                  <a:pt x="4377107" y="325775"/>
                  <a:pt x="4377107" y="325775"/>
                </a:cubicBezTo>
                <a:cubicBezTo>
                  <a:pt x="4377107" y="320132"/>
                  <a:pt x="4377107" y="320132"/>
                  <a:pt x="4377107" y="320132"/>
                </a:cubicBezTo>
                <a:cubicBezTo>
                  <a:pt x="4377576" y="314488"/>
                  <a:pt x="4377576" y="314488"/>
                  <a:pt x="4377576" y="314488"/>
                </a:cubicBezTo>
                <a:cubicBezTo>
                  <a:pt x="4377576" y="308824"/>
                  <a:pt x="4377576" y="308824"/>
                  <a:pt x="4377576" y="308824"/>
                </a:cubicBezTo>
                <a:cubicBezTo>
                  <a:pt x="4379450" y="305991"/>
                  <a:pt x="4379450" y="305991"/>
                  <a:pt x="4379450" y="305991"/>
                </a:cubicBezTo>
                <a:cubicBezTo>
                  <a:pt x="4381792" y="302712"/>
                  <a:pt x="4381792" y="302712"/>
                  <a:pt x="4381792" y="302712"/>
                </a:cubicBezTo>
                <a:cubicBezTo>
                  <a:pt x="4384156" y="299411"/>
                  <a:pt x="4384156" y="299411"/>
                  <a:pt x="4384156" y="299411"/>
                </a:cubicBezTo>
                <a:cubicBezTo>
                  <a:pt x="4386520" y="296579"/>
                  <a:pt x="4386520" y="296579"/>
                  <a:pt x="4386520" y="296579"/>
                </a:cubicBezTo>
                <a:cubicBezTo>
                  <a:pt x="4388863" y="293299"/>
                  <a:pt x="4388863" y="293299"/>
                  <a:pt x="4388863" y="293299"/>
                </a:cubicBezTo>
                <a:cubicBezTo>
                  <a:pt x="4391227" y="290467"/>
                  <a:pt x="4391227" y="290467"/>
                  <a:pt x="4391227" y="290467"/>
                </a:cubicBezTo>
                <a:cubicBezTo>
                  <a:pt x="4393590" y="287166"/>
                  <a:pt x="4393590" y="287166"/>
                  <a:pt x="4393590" y="287166"/>
                </a:cubicBezTo>
                <a:cubicBezTo>
                  <a:pt x="4395933" y="283886"/>
                  <a:pt x="4395933" y="283886"/>
                  <a:pt x="4395933" y="283886"/>
                </a:cubicBezTo>
                <a:close/>
                <a:moveTo>
                  <a:pt x="4399702" y="282481"/>
                </a:moveTo>
                <a:cubicBezTo>
                  <a:pt x="4401577" y="288593"/>
                  <a:pt x="4401577" y="288593"/>
                  <a:pt x="4401577" y="288593"/>
                </a:cubicBezTo>
                <a:cubicBezTo>
                  <a:pt x="4403003" y="294705"/>
                  <a:pt x="4403003" y="294705"/>
                  <a:pt x="4403003" y="294705"/>
                </a:cubicBezTo>
                <a:cubicBezTo>
                  <a:pt x="4404877" y="300838"/>
                  <a:pt x="4404877" y="300838"/>
                  <a:pt x="4404877" y="300838"/>
                </a:cubicBezTo>
                <a:cubicBezTo>
                  <a:pt x="4406752" y="306950"/>
                  <a:pt x="4406752" y="306950"/>
                  <a:pt x="4406752" y="306950"/>
                </a:cubicBezTo>
                <a:cubicBezTo>
                  <a:pt x="4408647" y="313530"/>
                  <a:pt x="4408647" y="313530"/>
                  <a:pt x="4408647" y="313530"/>
                </a:cubicBezTo>
                <a:cubicBezTo>
                  <a:pt x="4410521" y="319663"/>
                  <a:pt x="4410521" y="319663"/>
                  <a:pt x="4410521" y="319663"/>
                </a:cubicBezTo>
                <a:cubicBezTo>
                  <a:pt x="4411926" y="325775"/>
                  <a:pt x="4411926" y="325775"/>
                  <a:pt x="4411926" y="325775"/>
                </a:cubicBezTo>
                <a:lnTo>
                  <a:pt x="4413801" y="331887"/>
                </a:lnTo>
                <a:cubicBezTo>
                  <a:pt x="4409584" y="335656"/>
                  <a:pt x="4409584" y="335656"/>
                  <a:pt x="4409584" y="335656"/>
                </a:cubicBezTo>
                <a:cubicBezTo>
                  <a:pt x="4404877" y="339426"/>
                  <a:pt x="4404877" y="339426"/>
                  <a:pt x="4404877" y="339426"/>
                </a:cubicBezTo>
                <a:cubicBezTo>
                  <a:pt x="4400640" y="343195"/>
                  <a:pt x="4400640" y="343195"/>
                  <a:pt x="4400640" y="343195"/>
                </a:cubicBezTo>
                <a:cubicBezTo>
                  <a:pt x="4395933" y="346964"/>
                  <a:pt x="4395933" y="346964"/>
                  <a:pt x="4395933" y="346964"/>
                </a:cubicBezTo>
                <a:cubicBezTo>
                  <a:pt x="4391695" y="350712"/>
                  <a:pt x="4391695" y="350712"/>
                  <a:pt x="4391695" y="350712"/>
                </a:cubicBezTo>
                <a:cubicBezTo>
                  <a:pt x="4386989" y="354482"/>
                  <a:pt x="4386989" y="354482"/>
                  <a:pt x="4386989" y="354482"/>
                </a:cubicBezTo>
                <a:cubicBezTo>
                  <a:pt x="4382751" y="358251"/>
                  <a:pt x="4382751" y="358251"/>
                  <a:pt x="4382751" y="358251"/>
                </a:cubicBezTo>
                <a:cubicBezTo>
                  <a:pt x="4378044" y="361999"/>
                  <a:pt x="4378044" y="361999"/>
                  <a:pt x="4378044" y="361999"/>
                </a:cubicBezTo>
                <a:cubicBezTo>
                  <a:pt x="4380877" y="352139"/>
                  <a:pt x="4380877" y="352139"/>
                  <a:pt x="4380877" y="352139"/>
                </a:cubicBezTo>
                <a:cubicBezTo>
                  <a:pt x="4383688" y="342258"/>
                  <a:pt x="4383688" y="342258"/>
                  <a:pt x="4383688" y="342258"/>
                </a:cubicBezTo>
                <a:cubicBezTo>
                  <a:pt x="4386052" y="331887"/>
                  <a:pt x="4386052" y="331887"/>
                  <a:pt x="4386052" y="331887"/>
                </a:cubicBezTo>
                <a:cubicBezTo>
                  <a:pt x="4388863" y="322006"/>
                  <a:pt x="4388863" y="322006"/>
                  <a:pt x="4388863" y="322006"/>
                </a:cubicBezTo>
                <a:cubicBezTo>
                  <a:pt x="4391695" y="312124"/>
                  <a:pt x="4391695" y="312124"/>
                  <a:pt x="4391695" y="312124"/>
                </a:cubicBezTo>
                <a:cubicBezTo>
                  <a:pt x="4394038" y="302243"/>
                  <a:pt x="4394038" y="302243"/>
                  <a:pt x="4394038" y="302243"/>
                </a:cubicBezTo>
                <a:cubicBezTo>
                  <a:pt x="4396870" y="292362"/>
                  <a:pt x="4396870" y="292362"/>
                  <a:pt x="4396870" y="292362"/>
                </a:cubicBezTo>
                <a:cubicBezTo>
                  <a:pt x="4399702" y="282481"/>
                  <a:pt x="4399702" y="282481"/>
                  <a:pt x="4399702" y="282481"/>
                </a:cubicBezTo>
                <a:close/>
                <a:moveTo>
                  <a:pt x="4566324" y="274474"/>
                </a:moveTo>
                <a:cubicBezTo>
                  <a:pt x="4573863" y="282481"/>
                  <a:pt x="4573863" y="282481"/>
                  <a:pt x="4573863" y="282481"/>
                </a:cubicBezTo>
                <a:cubicBezTo>
                  <a:pt x="4580912" y="290467"/>
                  <a:pt x="4580912" y="290467"/>
                  <a:pt x="4580912" y="290467"/>
                </a:cubicBezTo>
                <a:cubicBezTo>
                  <a:pt x="4588451" y="298474"/>
                  <a:pt x="4588451" y="298474"/>
                  <a:pt x="4588451" y="298474"/>
                </a:cubicBezTo>
                <a:cubicBezTo>
                  <a:pt x="4595968" y="306481"/>
                  <a:pt x="4595968" y="306481"/>
                  <a:pt x="4595968" y="306481"/>
                </a:cubicBezTo>
                <a:cubicBezTo>
                  <a:pt x="4603017" y="314020"/>
                  <a:pt x="4603017" y="314020"/>
                  <a:pt x="4603017" y="314020"/>
                </a:cubicBezTo>
                <a:cubicBezTo>
                  <a:pt x="4610556" y="322006"/>
                  <a:pt x="4610556" y="322006"/>
                  <a:pt x="4610556" y="322006"/>
                </a:cubicBezTo>
                <a:cubicBezTo>
                  <a:pt x="4618095" y="330013"/>
                  <a:pt x="4618095" y="330013"/>
                  <a:pt x="4618095" y="330013"/>
                </a:cubicBezTo>
                <a:cubicBezTo>
                  <a:pt x="4625144" y="338020"/>
                  <a:pt x="4625144" y="338020"/>
                  <a:pt x="4625144" y="338020"/>
                </a:cubicBezTo>
                <a:cubicBezTo>
                  <a:pt x="4615731" y="340384"/>
                  <a:pt x="4615731" y="340384"/>
                  <a:pt x="4615731" y="340384"/>
                </a:cubicBezTo>
                <a:cubicBezTo>
                  <a:pt x="4606318" y="343195"/>
                  <a:pt x="4606318" y="343195"/>
                  <a:pt x="4606318" y="343195"/>
                </a:cubicBezTo>
                <a:cubicBezTo>
                  <a:pt x="4596437" y="346027"/>
                  <a:pt x="4596437" y="346027"/>
                  <a:pt x="4596437" y="346027"/>
                </a:cubicBezTo>
                <a:cubicBezTo>
                  <a:pt x="4587045" y="348838"/>
                  <a:pt x="4587045" y="348838"/>
                  <a:pt x="4587045" y="348838"/>
                </a:cubicBezTo>
                <a:cubicBezTo>
                  <a:pt x="4577611" y="351181"/>
                  <a:pt x="4577611" y="351181"/>
                  <a:pt x="4577611" y="351181"/>
                </a:cubicBezTo>
                <a:cubicBezTo>
                  <a:pt x="4567729" y="354013"/>
                  <a:pt x="4567729" y="354013"/>
                  <a:pt x="4567729" y="354013"/>
                </a:cubicBezTo>
                <a:cubicBezTo>
                  <a:pt x="4558316" y="356845"/>
                  <a:pt x="4558316" y="356845"/>
                  <a:pt x="4558316" y="356845"/>
                </a:cubicBezTo>
                <a:cubicBezTo>
                  <a:pt x="4548904" y="359209"/>
                  <a:pt x="4548904" y="359209"/>
                  <a:pt x="4548904" y="359209"/>
                </a:cubicBezTo>
                <a:lnTo>
                  <a:pt x="4550799" y="348838"/>
                </a:lnTo>
                <a:cubicBezTo>
                  <a:pt x="4553141" y="338020"/>
                  <a:pt x="4553141" y="338020"/>
                  <a:pt x="4553141" y="338020"/>
                </a:cubicBezTo>
                <a:cubicBezTo>
                  <a:pt x="4555505" y="327670"/>
                  <a:pt x="4555505" y="327670"/>
                  <a:pt x="4555505" y="327670"/>
                </a:cubicBezTo>
                <a:cubicBezTo>
                  <a:pt x="4557401" y="316831"/>
                  <a:pt x="4557401" y="316831"/>
                  <a:pt x="4557401" y="316831"/>
                </a:cubicBezTo>
                <a:cubicBezTo>
                  <a:pt x="4559743" y="306481"/>
                  <a:pt x="4559743" y="306481"/>
                  <a:pt x="4559743" y="306481"/>
                </a:cubicBezTo>
                <a:cubicBezTo>
                  <a:pt x="4562086" y="295642"/>
                  <a:pt x="4562086" y="295642"/>
                  <a:pt x="4562086" y="295642"/>
                </a:cubicBezTo>
                <a:cubicBezTo>
                  <a:pt x="4563981" y="285292"/>
                  <a:pt x="4563981" y="285292"/>
                  <a:pt x="4563981" y="285292"/>
                </a:cubicBezTo>
                <a:cubicBezTo>
                  <a:pt x="4566324" y="274474"/>
                  <a:pt x="4566324" y="274474"/>
                  <a:pt x="4566324" y="274474"/>
                </a:cubicBezTo>
                <a:close/>
                <a:moveTo>
                  <a:pt x="4563044" y="273515"/>
                </a:moveTo>
                <a:cubicBezTo>
                  <a:pt x="4561149" y="284355"/>
                  <a:pt x="4561149" y="284355"/>
                  <a:pt x="4561149" y="284355"/>
                </a:cubicBezTo>
                <a:cubicBezTo>
                  <a:pt x="4558785" y="294705"/>
                  <a:pt x="4558785" y="294705"/>
                  <a:pt x="4558785" y="294705"/>
                </a:cubicBezTo>
                <a:cubicBezTo>
                  <a:pt x="4556442" y="305523"/>
                  <a:pt x="4556442" y="305523"/>
                  <a:pt x="4556442" y="305523"/>
                </a:cubicBezTo>
                <a:cubicBezTo>
                  <a:pt x="4554568" y="316362"/>
                  <a:pt x="4554568" y="316362"/>
                  <a:pt x="4554568" y="316362"/>
                </a:cubicBezTo>
                <a:cubicBezTo>
                  <a:pt x="4552204" y="326712"/>
                  <a:pt x="4552204" y="326712"/>
                  <a:pt x="4552204" y="326712"/>
                </a:cubicBezTo>
                <a:cubicBezTo>
                  <a:pt x="4549862" y="337552"/>
                  <a:pt x="4549862" y="337552"/>
                  <a:pt x="4549862" y="337552"/>
                </a:cubicBezTo>
                <a:cubicBezTo>
                  <a:pt x="4547988" y="347901"/>
                  <a:pt x="4547988" y="347901"/>
                  <a:pt x="4547988" y="347901"/>
                </a:cubicBezTo>
                <a:cubicBezTo>
                  <a:pt x="4545603" y="358719"/>
                  <a:pt x="4545603" y="358719"/>
                  <a:pt x="4545603" y="358719"/>
                </a:cubicBezTo>
                <a:cubicBezTo>
                  <a:pt x="4537617" y="351671"/>
                  <a:pt x="4537617" y="351671"/>
                  <a:pt x="4537617" y="351671"/>
                </a:cubicBezTo>
                <a:cubicBezTo>
                  <a:pt x="4529609" y="344600"/>
                  <a:pt x="4529609" y="344600"/>
                  <a:pt x="4529609" y="344600"/>
                </a:cubicBezTo>
                <a:cubicBezTo>
                  <a:pt x="4521623" y="337552"/>
                  <a:pt x="4521623" y="337552"/>
                  <a:pt x="4521623" y="337552"/>
                </a:cubicBezTo>
                <a:cubicBezTo>
                  <a:pt x="4513594" y="330013"/>
                  <a:pt x="4513594" y="330013"/>
                  <a:pt x="4513594" y="330013"/>
                </a:cubicBezTo>
                <a:cubicBezTo>
                  <a:pt x="4506077" y="322943"/>
                  <a:pt x="4506077" y="322943"/>
                  <a:pt x="4506077" y="322943"/>
                </a:cubicBezTo>
                <a:cubicBezTo>
                  <a:pt x="4498070" y="315894"/>
                  <a:pt x="4498070" y="315894"/>
                  <a:pt x="4498070" y="315894"/>
                </a:cubicBezTo>
                <a:cubicBezTo>
                  <a:pt x="4490083" y="308824"/>
                  <a:pt x="4490083" y="308824"/>
                  <a:pt x="4490083" y="308824"/>
                </a:cubicBezTo>
                <a:cubicBezTo>
                  <a:pt x="4482076" y="301775"/>
                  <a:pt x="4482076" y="301775"/>
                  <a:pt x="4482076" y="301775"/>
                </a:cubicBezTo>
                <a:lnTo>
                  <a:pt x="4491958" y="298474"/>
                </a:lnTo>
                <a:cubicBezTo>
                  <a:pt x="4502307" y="294705"/>
                  <a:pt x="4502307" y="294705"/>
                  <a:pt x="4502307" y="294705"/>
                </a:cubicBezTo>
                <a:cubicBezTo>
                  <a:pt x="4512679" y="291425"/>
                  <a:pt x="4512679" y="291425"/>
                  <a:pt x="4512679" y="291425"/>
                </a:cubicBezTo>
                <a:cubicBezTo>
                  <a:pt x="4522560" y="287656"/>
                  <a:pt x="4522560" y="287656"/>
                  <a:pt x="4522560" y="287656"/>
                </a:cubicBezTo>
                <a:cubicBezTo>
                  <a:pt x="4532910" y="284355"/>
                  <a:pt x="4532910" y="284355"/>
                  <a:pt x="4532910" y="284355"/>
                </a:cubicBezTo>
                <a:cubicBezTo>
                  <a:pt x="4542792" y="280586"/>
                  <a:pt x="4542792" y="280586"/>
                  <a:pt x="4542792" y="280586"/>
                </a:cubicBezTo>
                <a:cubicBezTo>
                  <a:pt x="4553141" y="277285"/>
                  <a:pt x="4553141" y="277285"/>
                  <a:pt x="4553141" y="277285"/>
                </a:cubicBezTo>
                <a:cubicBezTo>
                  <a:pt x="4563044" y="273515"/>
                  <a:pt x="4563044" y="273515"/>
                  <a:pt x="4563044" y="273515"/>
                </a:cubicBezTo>
                <a:close/>
                <a:moveTo>
                  <a:pt x="4442061" y="266467"/>
                </a:moveTo>
                <a:cubicBezTo>
                  <a:pt x="4446299" y="270704"/>
                  <a:pt x="4446299" y="270704"/>
                  <a:pt x="4446299" y="270704"/>
                </a:cubicBezTo>
                <a:cubicBezTo>
                  <a:pt x="4450536" y="274942"/>
                  <a:pt x="4450536" y="274942"/>
                  <a:pt x="4450536" y="274942"/>
                </a:cubicBezTo>
                <a:cubicBezTo>
                  <a:pt x="4454774" y="279180"/>
                  <a:pt x="4454774" y="279180"/>
                  <a:pt x="4454774" y="279180"/>
                </a:cubicBezTo>
                <a:cubicBezTo>
                  <a:pt x="4458991" y="283397"/>
                  <a:pt x="4458991" y="283397"/>
                  <a:pt x="4458991" y="283397"/>
                </a:cubicBezTo>
                <a:cubicBezTo>
                  <a:pt x="4463250" y="288124"/>
                  <a:pt x="4463250" y="288124"/>
                  <a:pt x="4463250" y="288124"/>
                </a:cubicBezTo>
                <a:cubicBezTo>
                  <a:pt x="4467488" y="292362"/>
                  <a:pt x="4467488" y="292362"/>
                  <a:pt x="4467488" y="292362"/>
                </a:cubicBezTo>
                <a:cubicBezTo>
                  <a:pt x="4471705" y="296579"/>
                  <a:pt x="4471705" y="296579"/>
                  <a:pt x="4471705" y="296579"/>
                </a:cubicBezTo>
                <a:cubicBezTo>
                  <a:pt x="4475943" y="300838"/>
                  <a:pt x="4475943" y="300838"/>
                  <a:pt x="4475943" y="300838"/>
                </a:cubicBezTo>
                <a:cubicBezTo>
                  <a:pt x="4468894" y="304117"/>
                  <a:pt x="4468894" y="304117"/>
                  <a:pt x="4468894" y="304117"/>
                </a:cubicBezTo>
                <a:cubicBezTo>
                  <a:pt x="4461823" y="307887"/>
                  <a:pt x="4461823" y="307887"/>
                  <a:pt x="4461823" y="307887"/>
                </a:cubicBezTo>
                <a:cubicBezTo>
                  <a:pt x="4454774" y="311656"/>
                  <a:pt x="4454774" y="311656"/>
                  <a:pt x="4454774" y="311656"/>
                </a:cubicBezTo>
                <a:cubicBezTo>
                  <a:pt x="4447236" y="314957"/>
                  <a:pt x="4447236" y="314957"/>
                  <a:pt x="4447236" y="314957"/>
                </a:cubicBezTo>
                <a:cubicBezTo>
                  <a:pt x="4440165" y="318705"/>
                  <a:pt x="4440165" y="318705"/>
                  <a:pt x="4440165" y="318705"/>
                </a:cubicBezTo>
                <a:cubicBezTo>
                  <a:pt x="4433116" y="322006"/>
                  <a:pt x="4433116" y="322006"/>
                  <a:pt x="4433116" y="322006"/>
                </a:cubicBezTo>
                <a:cubicBezTo>
                  <a:pt x="4426067" y="325775"/>
                  <a:pt x="4426067" y="325775"/>
                  <a:pt x="4426067" y="325775"/>
                </a:cubicBezTo>
                <a:cubicBezTo>
                  <a:pt x="4418997" y="329076"/>
                  <a:pt x="4418997" y="329076"/>
                  <a:pt x="4418997" y="329076"/>
                </a:cubicBezTo>
                <a:lnTo>
                  <a:pt x="4421829" y="321537"/>
                </a:lnTo>
                <a:cubicBezTo>
                  <a:pt x="4424640" y="313530"/>
                  <a:pt x="4424640" y="313530"/>
                  <a:pt x="4424640" y="313530"/>
                </a:cubicBezTo>
                <a:cubicBezTo>
                  <a:pt x="4427473" y="305523"/>
                  <a:pt x="4427473" y="305523"/>
                  <a:pt x="4427473" y="305523"/>
                </a:cubicBezTo>
                <a:cubicBezTo>
                  <a:pt x="4430284" y="298005"/>
                  <a:pt x="4430284" y="298005"/>
                  <a:pt x="4430284" y="298005"/>
                </a:cubicBezTo>
                <a:cubicBezTo>
                  <a:pt x="4433585" y="289998"/>
                  <a:pt x="4433585" y="289998"/>
                  <a:pt x="4433585" y="289998"/>
                </a:cubicBezTo>
                <a:cubicBezTo>
                  <a:pt x="4436396" y="282012"/>
                  <a:pt x="4436396" y="282012"/>
                  <a:pt x="4436396" y="282012"/>
                </a:cubicBezTo>
                <a:cubicBezTo>
                  <a:pt x="4439228" y="274474"/>
                  <a:pt x="4439228" y="274474"/>
                  <a:pt x="4439228" y="274474"/>
                </a:cubicBezTo>
                <a:cubicBezTo>
                  <a:pt x="4442061" y="266467"/>
                  <a:pt x="4442061" y="266467"/>
                  <a:pt x="4442061" y="266467"/>
                </a:cubicBezTo>
                <a:close/>
                <a:moveTo>
                  <a:pt x="4438760" y="265998"/>
                </a:moveTo>
                <a:cubicBezTo>
                  <a:pt x="4435949" y="273515"/>
                  <a:pt x="4435949" y="273515"/>
                  <a:pt x="4435949" y="273515"/>
                </a:cubicBezTo>
                <a:cubicBezTo>
                  <a:pt x="4433116" y="281523"/>
                  <a:pt x="4433116" y="281523"/>
                  <a:pt x="4433116" y="281523"/>
                </a:cubicBezTo>
                <a:cubicBezTo>
                  <a:pt x="4430284" y="289061"/>
                  <a:pt x="4430284" y="289061"/>
                  <a:pt x="4430284" y="289061"/>
                </a:cubicBezTo>
                <a:cubicBezTo>
                  <a:pt x="4427473" y="296579"/>
                  <a:pt x="4427473" y="296579"/>
                  <a:pt x="4427473" y="296579"/>
                </a:cubicBezTo>
                <a:cubicBezTo>
                  <a:pt x="4424640" y="304117"/>
                  <a:pt x="4424640" y="304117"/>
                  <a:pt x="4424640" y="304117"/>
                </a:cubicBezTo>
                <a:cubicBezTo>
                  <a:pt x="4421829" y="312124"/>
                  <a:pt x="4421829" y="312124"/>
                  <a:pt x="4421829" y="312124"/>
                </a:cubicBezTo>
                <a:cubicBezTo>
                  <a:pt x="4418997" y="319663"/>
                  <a:pt x="4418997" y="319663"/>
                  <a:pt x="4418997" y="319663"/>
                </a:cubicBezTo>
                <a:cubicBezTo>
                  <a:pt x="4416186" y="327202"/>
                  <a:pt x="4416186" y="327202"/>
                  <a:pt x="4416186" y="327202"/>
                </a:cubicBezTo>
                <a:cubicBezTo>
                  <a:pt x="4414290" y="321069"/>
                  <a:pt x="4414290" y="321069"/>
                  <a:pt x="4414290" y="321069"/>
                </a:cubicBezTo>
                <a:lnTo>
                  <a:pt x="4412416" y="314957"/>
                </a:lnTo>
                <a:cubicBezTo>
                  <a:pt x="4410521" y="308355"/>
                  <a:pt x="4410521" y="308355"/>
                  <a:pt x="4410521" y="308355"/>
                </a:cubicBezTo>
                <a:cubicBezTo>
                  <a:pt x="4408647" y="302243"/>
                  <a:pt x="4408647" y="302243"/>
                  <a:pt x="4408647" y="302243"/>
                </a:cubicBezTo>
                <a:cubicBezTo>
                  <a:pt x="4407220" y="296110"/>
                  <a:pt x="4407220" y="296110"/>
                  <a:pt x="4407220" y="296110"/>
                </a:cubicBezTo>
                <a:cubicBezTo>
                  <a:pt x="4405346" y="289998"/>
                  <a:pt x="4405346" y="289998"/>
                  <a:pt x="4405346" y="289998"/>
                </a:cubicBezTo>
                <a:cubicBezTo>
                  <a:pt x="4403472" y="283397"/>
                  <a:pt x="4403472" y="283397"/>
                  <a:pt x="4403472" y="283397"/>
                </a:cubicBezTo>
                <a:cubicBezTo>
                  <a:pt x="4401577" y="277285"/>
                  <a:pt x="4401577" y="277285"/>
                  <a:pt x="4401577" y="277285"/>
                </a:cubicBezTo>
                <a:cubicBezTo>
                  <a:pt x="4406283" y="275879"/>
                  <a:pt x="4406283" y="275879"/>
                  <a:pt x="4406283" y="275879"/>
                </a:cubicBezTo>
                <a:cubicBezTo>
                  <a:pt x="4410989" y="274474"/>
                  <a:pt x="4410989" y="274474"/>
                  <a:pt x="4410989" y="274474"/>
                </a:cubicBezTo>
                <a:cubicBezTo>
                  <a:pt x="4415696" y="273047"/>
                  <a:pt x="4415696" y="273047"/>
                  <a:pt x="4415696" y="273047"/>
                </a:cubicBezTo>
                <a:cubicBezTo>
                  <a:pt x="4420402" y="271641"/>
                  <a:pt x="4420402" y="271641"/>
                  <a:pt x="4420402" y="271641"/>
                </a:cubicBezTo>
                <a:cubicBezTo>
                  <a:pt x="4425109" y="270236"/>
                  <a:pt x="4425109" y="270236"/>
                  <a:pt x="4425109" y="270236"/>
                </a:cubicBezTo>
                <a:cubicBezTo>
                  <a:pt x="4429815" y="268830"/>
                  <a:pt x="4429815" y="268830"/>
                  <a:pt x="4429815" y="268830"/>
                </a:cubicBezTo>
                <a:cubicBezTo>
                  <a:pt x="4434053" y="267404"/>
                  <a:pt x="4434053" y="267404"/>
                  <a:pt x="4434053" y="267404"/>
                </a:cubicBezTo>
                <a:cubicBezTo>
                  <a:pt x="4438760" y="265998"/>
                  <a:pt x="4438760" y="265998"/>
                  <a:pt x="4438760" y="265998"/>
                </a:cubicBezTo>
                <a:close/>
                <a:moveTo>
                  <a:pt x="4786590" y="261292"/>
                </a:moveTo>
                <a:lnTo>
                  <a:pt x="4787548" y="262697"/>
                </a:lnTo>
                <a:cubicBezTo>
                  <a:pt x="4788486" y="263634"/>
                  <a:pt x="4788486" y="263634"/>
                  <a:pt x="4788486" y="263634"/>
                </a:cubicBezTo>
                <a:cubicBezTo>
                  <a:pt x="4788954" y="265061"/>
                  <a:pt x="4788954" y="265061"/>
                  <a:pt x="4788954" y="265061"/>
                </a:cubicBezTo>
                <a:cubicBezTo>
                  <a:pt x="4789891" y="266467"/>
                  <a:pt x="4789891" y="266467"/>
                  <a:pt x="4789891" y="266467"/>
                </a:cubicBezTo>
                <a:cubicBezTo>
                  <a:pt x="4790849" y="267404"/>
                  <a:pt x="4790849" y="267404"/>
                  <a:pt x="4790849" y="267404"/>
                </a:cubicBezTo>
                <a:cubicBezTo>
                  <a:pt x="4791786" y="268830"/>
                  <a:pt x="4791786" y="268830"/>
                  <a:pt x="4791786" y="268830"/>
                </a:cubicBezTo>
                <a:cubicBezTo>
                  <a:pt x="4792723" y="270236"/>
                  <a:pt x="4792723" y="270236"/>
                  <a:pt x="4792723" y="270236"/>
                </a:cubicBezTo>
                <a:cubicBezTo>
                  <a:pt x="4793660" y="271641"/>
                  <a:pt x="4793660" y="271641"/>
                  <a:pt x="4793660" y="271641"/>
                </a:cubicBezTo>
                <a:cubicBezTo>
                  <a:pt x="4794619" y="275879"/>
                  <a:pt x="4794619" y="275879"/>
                  <a:pt x="4794619" y="275879"/>
                </a:cubicBezTo>
                <a:cubicBezTo>
                  <a:pt x="4796024" y="280117"/>
                  <a:pt x="4796024" y="280117"/>
                  <a:pt x="4796024" y="280117"/>
                </a:cubicBezTo>
                <a:cubicBezTo>
                  <a:pt x="4796961" y="284823"/>
                  <a:pt x="4796961" y="284823"/>
                  <a:pt x="4796961" y="284823"/>
                </a:cubicBezTo>
                <a:cubicBezTo>
                  <a:pt x="4797898" y="289061"/>
                  <a:pt x="4797898" y="289061"/>
                  <a:pt x="4797898" y="289061"/>
                </a:cubicBezTo>
                <a:cubicBezTo>
                  <a:pt x="4799304" y="293299"/>
                  <a:pt x="4799304" y="293299"/>
                  <a:pt x="4799304" y="293299"/>
                </a:cubicBezTo>
                <a:cubicBezTo>
                  <a:pt x="4800262" y="298005"/>
                  <a:pt x="4800262" y="298005"/>
                  <a:pt x="4800262" y="298005"/>
                </a:cubicBezTo>
                <a:cubicBezTo>
                  <a:pt x="4801668" y="302243"/>
                  <a:pt x="4801668" y="302243"/>
                  <a:pt x="4801668" y="302243"/>
                </a:cubicBezTo>
                <a:cubicBezTo>
                  <a:pt x="4802605" y="306481"/>
                  <a:pt x="4802605" y="306481"/>
                  <a:pt x="4802605" y="306481"/>
                </a:cubicBezTo>
                <a:cubicBezTo>
                  <a:pt x="4800731" y="300838"/>
                  <a:pt x="4800731" y="300838"/>
                  <a:pt x="4800731" y="300838"/>
                </a:cubicBezTo>
                <a:cubicBezTo>
                  <a:pt x="4798388" y="295194"/>
                  <a:pt x="4798388" y="295194"/>
                  <a:pt x="4798388" y="295194"/>
                </a:cubicBezTo>
                <a:cubicBezTo>
                  <a:pt x="4796493" y="289530"/>
                  <a:pt x="4796493" y="289530"/>
                  <a:pt x="4796493" y="289530"/>
                </a:cubicBezTo>
                <a:cubicBezTo>
                  <a:pt x="4794619" y="283886"/>
                  <a:pt x="4794619" y="283886"/>
                  <a:pt x="4794619" y="283886"/>
                </a:cubicBezTo>
                <a:cubicBezTo>
                  <a:pt x="4792723" y="278243"/>
                  <a:pt x="4792723" y="278243"/>
                  <a:pt x="4792723" y="278243"/>
                </a:cubicBezTo>
                <a:cubicBezTo>
                  <a:pt x="4790360" y="272600"/>
                  <a:pt x="4790360" y="272600"/>
                  <a:pt x="4790360" y="272600"/>
                </a:cubicBezTo>
                <a:cubicBezTo>
                  <a:pt x="4788486" y="266935"/>
                  <a:pt x="4788486" y="266935"/>
                  <a:pt x="4788486" y="266935"/>
                </a:cubicBezTo>
                <a:cubicBezTo>
                  <a:pt x="4786590" y="261292"/>
                  <a:pt x="4786590" y="261292"/>
                  <a:pt x="4786590" y="261292"/>
                </a:cubicBezTo>
                <a:close/>
                <a:moveTo>
                  <a:pt x="4659516" y="260802"/>
                </a:moveTo>
                <a:cubicBezTo>
                  <a:pt x="4665159" y="267872"/>
                  <a:pt x="4665159" y="267872"/>
                  <a:pt x="4665159" y="267872"/>
                </a:cubicBezTo>
                <a:cubicBezTo>
                  <a:pt x="4670803" y="274942"/>
                  <a:pt x="4670803" y="274942"/>
                  <a:pt x="4670803" y="274942"/>
                </a:cubicBezTo>
                <a:cubicBezTo>
                  <a:pt x="4676468" y="282012"/>
                  <a:pt x="4676468" y="282012"/>
                  <a:pt x="4676468" y="282012"/>
                </a:cubicBezTo>
                <a:cubicBezTo>
                  <a:pt x="4682111" y="289061"/>
                  <a:pt x="4682111" y="289061"/>
                  <a:pt x="4682111" y="289061"/>
                </a:cubicBezTo>
                <a:cubicBezTo>
                  <a:pt x="4687755" y="296110"/>
                  <a:pt x="4687755" y="296110"/>
                  <a:pt x="4687755" y="296110"/>
                </a:cubicBezTo>
                <a:cubicBezTo>
                  <a:pt x="4693398" y="303180"/>
                  <a:pt x="4693398" y="303180"/>
                  <a:pt x="4693398" y="303180"/>
                </a:cubicBezTo>
                <a:cubicBezTo>
                  <a:pt x="4699063" y="310250"/>
                  <a:pt x="4699063" y="310250"/>
                  <a:pt x="4699063" y="310250"/>
                </a:cubicBezTo>
                <a:cubicBezTo>
                  <a:pt x="4704706" y="317299"/>
                  <a:pt x="4704706" y="317299"/>
                  <a:pt x="4704706" y="317299"/>
                </a:cubicBezTo>
                <a:cubicBezTo>
                  <a:pt x="4704706" y="317789"/>
                  <a:pt x="4704238" y="318236"/>
                  <a:pt x="4704238" y="318236"/>
                </a:cubicBezTo>
                <a:cubicBezTo>
                  <a:pt x="4703748" y="318705"/>
                  <a:pt x="4703748" y="318705"/>
                  <a:pt x="4703748" y="319173"/>
                </a:cubicBezTo>
                <a:cubicBezTo>
                  <a:pt x="4703280" y="319173"/>
                  <a:pt x="4703280" y="319663"/>
                  <a:pt x="4703280" y="320132"/>
                </a:cubicBezTo>
                <a:cubicBezTo>
                  <a:pt x="4702811" y="320132"/>
                  <a:pt x="4702811" y="320600"/>
                  <a:pt x="4702811" y="321069"/>
                </a:cubicBezTo>
                <a:cubicBezTo>
                  <a:pt x="4702342" y="321069"/>
                  <a:pt x="4702342" y="321537"/>
                  <a:pt x="4702342" y="322006"/>
                </a:cubicBezTo>
                <a:cubicBezTo>
                  <a:pt x="4702342" y="322006"/>
                  <a:pt x="4702342" y="322474"/>
                  <a:pt x="4702342" y="322943"/>
                </a:cubicBezTo>
                <a:cubicBezTo>
                  <a:pt x="4701874" y="322943"/>
                  <a:pt x="4701874" y="323433"/>
                  <a:pt x="4701874" y="323901"/>
                </a:cubicBezTo>
                <a:cubicBezTo>
                  <a:pt x="4701874" y="324370"/>
                  <a:pt x="4701874" y="324370"/>
                  <a:pt x="4701874" y="324838"/>
                </a:cubicBezTo>
                <a:cubicBezTo>
                  <a:pt x="4692930" y="326712"/>
                  <a:pt x="4692930" y="326712"/>
                  <a:pt x="4692930" y="326712"/>
                </a:cubicBezTo>
                <a:cubicBezTo>
                  <a:pt x="4683985" y="328118"/>
                  <a:pt x="4683985" y="328118"/>
                  <a:pt x="4683985" y="328118"/>
                </a:cubicBezTo>
                <a:cubicBezTo>
                  <a:pt x="4675041" y="329544"/>
                  <a:pt x="4675041" y="329544"/>
                  <a:pt x="4675041" y="329544"/>
                </a:cubicBezTo>
                <a:cubicBezTo>
                  <a:pt x="4666096" y="330950"/>
                  <a:pt x="4666096" y="330950"/>
                  <a:pt x="4666096" y="330950"/>
                </a:cubicBezTo>
                <a:cubicBezTo>
                  <a:pt x="4657620" y="332355"/>
                  <a:pt x="4657620" y="332355"/>
                  <a:pt x="4657620" y="332355"/>
                </a:cubicBezTo>
                <a:cubicBezTo>
                  <a:pt x="4648676" y="333782"/>
                  <a:pt x="4648676" y="333782"/>
                  <a:pt x="4648676" y="333782"/>
                </a:cubicBezTo>
                <a:cubicBezTo>
                  <a:pt x="4639732" y="335188"/>
                  <a:pt x="4639732" y="335188"/>
                  <a:pt x="4639732" y="335188"/>
                </a:cubicBezTo>
                <a:cubicBezTo>
                  <a:pt x="4630809" y="336615"/>
                  <a:pt x="4630809" y="336615"/>
                  <a:pt x="4630809" y="336615"/>
                </a:cubicBezTo>
                <a:cubicBezTo>
                  <a:pt x="4633620" y="327202"/>
                  <a:pt x="4633620" y="327202"/>
                  <a:pt x="4633620" y="327202"/>
                </a:cubicBezTo>
                <a:cubicBezTo>
                  <a:pt x="4635962" y="318236"/>
                  <a:pt x="4635962" y="318236"/>
                  <a:pt x="4635962" y="318236"/>
                </a:cubicBezTo>
                <a:cubicBezTo>
                  <a:pt x="4638795" y="308824"/>
                  <a:pt x="4638795" y="308824"/>
                  <a:pt x="4638795" y="308824"/>
                </a:cubicBezTo>
                <a:cubicBezTo>
                  <a:pt x="4641627" y="299411"/>
                  <a:pt x="4641627" y="299411"/>
                  <a:pt x="4641627" y="299411"/>
                </a:cubicBezTo>
                <a:cubicBezTo>
                  <a:pt x="4644459" y="289998"/>
                  <a:pt x="4644459" y="289998"/>
                  <a:pt x="4644459" y="289998"/>
                </a:cubicBezTo>
                <a:cubicBezTo>
                  <a:pt x="4647271" y="280586"/>
                  <a:pt x="4647271" y="280586"/>
                  <a:pt x="4647271" y="280586"/>
                </a:cubicBezTo>
                <a:cubicBezTo>
                  <a:pt x="4650103" y="271641"/>
                  <a:pt x="4650103" y="271641"/>
                  <a:pt x="4650103" y="271641"/>
                </a:cubicBezTo>
                <a:cubicBezTo>
                  <a:pt x="4652446" y="262229"/>
                  <a:pt x="4652446" y="262229"/>
                  <a:pt x="4652446" y="262229"/>
                </a:cubicBezTo>
                <a:lnTo>
                  <a:pt x="4652914" y="262229"/>
                </a:lnTo>
                <a:cubicBezTo>
                  <a:pt x="4652914" y="262229"/>
                  <a:pt x="4652914" y="262229"/>
                  <a:pt x="4653404" y="262229"/>
                </a:cubicBezTo>
                <a:lnTo>
                  <a:pt x="4653872" y="262229"/>
                </a:lnTo>
                <a:cubicBezTo>
                  <a:pt x="4653872" y="262229"/>
                  <a:pt x="4653872" y="262229"/>
                  <a:pt x="4654341" y="262229"/>
                </a:cubicBezTo>
                <a:lnTo>
                  <a:pt x="4654788" y="262229"/>
                </a:lnTo>
                <a:cubicBezTo>
                  <a:pt x="4655278" y="262229"/>
                  <a:pt x="4655278" y="262229"/>
                  <a:pt x="4655746" y="262229"/>
                </a:cubicBezTo>
                <a:lnTo>
                  <a:pt x="4656215" y="262229"/>
                </a:lnTo>
                <a:cubicBezTo>
                  <a:pt x="4656683" y="262229"/>
                  <a:pt x="4656683" y="262229"/>
                  <a:pt x="4657173" y="261760"/>
                </a:cubicBezTo>
                <a:lnTo>
                  <a:pt x="4657620" y="261760"/>
                </a:lnTo>
                <a:cubicBezTo>
                  <a:pt x="4658089" y="261760"/>
                  <a:pt x="4658089" y="261760"/>
                  <a:pt x="4658558" y="261292"/>
                </a:cubicBezTo>
                <a:cubicBezTo>
                  <a:pt x="4658558" y="261292"/>
                  <a:pt x="4658558" y="261292"/>
                  <a:pt x="4659047" y="261292"/>
                </a:cubicBezTo>
                <a:cubicBezTo>
                  <a:pt x="4659047" y="260802"/>
                  <a:pt x="4659516" y="260802"/>
                  <a:pt x="4659516" y="260802"/>
                </a:cubicBezTo>
                <a:close/>
                <a:moveTo>
                  <a:pt x="4781905" y="257991"/>
                </a:moveTo>
                <a:cubicBezTo>
                  <a:pt x="4785674" y="267872"/>
                  <a:pt x="4785674" y="267872"/>
                  <a:pt x="4785674" y="267872"/>
                </a:cubicBezTo>
                <a:cubicBezTo>
                  <a:pt x="4788954" y="278243"/>
                  <a:pt x="4788954" y="278243"/>
                  <a:pt x="4788954" y="278243"/>
                </a:cubicBezTo>
                <a:cubicBezTo>
                  <a:pt x="4792723" y="288124"/>
                  <a:pt x="4792723" y="288124"/>
                  <a:pt x="4792723" y="288124"/>
                </a:cubicBezTo>
                <a:cubicBezTo>
                  <a:pt x="4796493" y="298474"/>
                  <a:pt x="4796493" y="298474"/>
                  <a:pt x="4796493" y="298474"/>
                </a:cubicBezTo>
                <a:cubicBezTo>
                  <a:pt x="4799772" y="308355"/>
                  <a:pt x="4799772" y="308355"/>
                  <a:pt x="4799772" y="308355"/>
                </a:cubicBezTo>
                <a:cubicBezTo>
                  <a:pt x="4803542" y="318705"/>
                  <a:pt x="4803542" y="318705"/>
                  <a:pt x="4803542" y="318705"/>
                </a:cubicBezTo>
                <a:cubicBezTo>
                  <a:pt x="4806843" y="329076"/>
                  <a:pt x="4806843" y="329076"/>
                  <a:pt x="4806843" y="329076"/>
                </a:cubicBezTo>
                <a:cubicBezTo>
                  <a:pt x="4810612" y="338957"/>
                  <a:pt x="4810612" y="338957"/>
                  <a:pt x="4810612" y="338957"/>
                </a:cubicBezTo>
                <a:cubicBezTo>
                  <a:pt x="4806374" y="337083"/>
                  <a:pt x="4806374" y="337083"/>
                  <a:pt x="4806374" y="337083"/>
                </a:cubicBezTo>
                <a:cubicBezTo>
                  <a:pt x="4802605" y="335188"/>
                  <a:pt x="4802605" y="335188"/>
                  <a:pt x="4802605" y="335188"/>
                </a:cubicBezTo>
                <a:cubicBezTo>
                  <a:pt x="4798388" y="333314"/>
                  <a:pt x="4798388" y="333314"/>
                  <a:pt x="4798388" y="333314"/>
                </a:cubicBezTo>
                <a:cubicBezTo>
                  <a:pt x="4794129" y="331887"/>
                  <a:pt x="4794129" y="331887"/>
                  <a:pt x="4794129" y="331887"/>
                </a:cubicBezTo>
                <a:cubicBezTo>
                  <a:pt x="4790360" y="330013"/>
                  <a:pt x="4790360" y="330013"/>
                  <a:pt x="4790360" y="330013"/>
                </a:cubicBezTo>
                <a:cubicBezTo>
                  <a:pt x="4786143" y="328118"/>
                  <a:pt x="4786143" y="328118"/>
                  <a:pt x="4786143" y="328118"/>
                </a:cubicBezTo>
                <a:cubicBezTo>
                  <a:pt x="4782374" y="326244"/>
                  <a:pt x="4782374" y="326244"/>
                  <a:pt x="4782374" y="326244"/>
                </a:cubicBezTo>
                <a:cubicBezTo>
                  <a:pt x="4778136" y="324370"/>
                  <a:pt x="4778136" y="324370"/>
                  <a:pt x="4778136" y="324370"/>
                </a:cubicBezTo>
                <a:cubicBezTo>
                  <a:pt x="4778604" y="316362"/>
                  <a:pt x="4778604" y="316362"/>
                  <a:pt x="4778604" y="316362"/>
                </a:cubicBezTo>
                <a:cubicBezTo>
                  <a:pt x="4779073" y="307887"/>
                  <a:pt x="4779073" y="307887"/>
                  <a:pt x="4779073" y="307887"/>
                </a:cubicBezTo>
                <a:lnTo>
                  <a:pt x="4779541" y="299411"/>
                </a:lnTo>
                <a:cubicBezTo>
                  <a:pt x="4780010" y="291425"/>
                  <a:pt x="4780010" y="291425"/>
                  <a:pt x="4780010" y="291425"/>
                </a:cubicBezTo>
                <a:cubicBezTo>
                  <a:pt x="4780478" y="282928"/>
                  <a:pt x="4780478" y="282928"/>
                  <a:pt x="4780478" y="282928"/>
                </a:cubicBezTo>
                <a:cubicBezTo>
                  <a:pt x="4780947" y="274474"/>
                  <a:pt x="4780947" y="274474"/>
                  <a:pt x="4780947" y="274474"/>
                </a:cubicBezTo>
                <a:cubicBezTo>
                  <a:pt x="4781436" y="266467"/>
                  <a:pt x="4781436" y="266467"/>
                  <a:pt x="4781436" y="266467"/>
                </a:cubicBezTo>
                <a:cubicBezTo>
                  <a:pt x="4781905" y="257991"/>
                  <a:pt x="4781905" y="257991"/>
                  <a:pt x="4781905" y="257991"/>
                </a:cubicBezTo>
                <a:close/>
                <a:moveTo>
                  <a:pt x="4643991" y="255159"/>
                </a:moveTo>
                <a:cubicBezTo>
                  <a:pt x="4643991" y="255648"/>
                  <a:pt x="4644459" y="256117"/>
                  <a:pt x="4644459" y="256117"/>
                </a:cubicBezTo>
                <a:cubicBezTo>
                  <a:pt x="4644459" y="256585"/>
                  <a:pt x="4644907" y="257054"/>
                  <a:pt x="4644907" y="257054"/>
                </a:cubicBezTo>
                <a:cubicBezTo>
                  <a:pt x="4644907" y="257522"/>
                  <a:pt x="4645375" y="257522"/>
                  <a:pt x="4645375" y="257991"/>
                </a:cubicBezTo>
                <a:cubicBezTo>
                  <a:pt x="4645865" y="258459"/>
                  <a:pt x="4645865" y="258459"/>
                  <a:pt x="4646334" y="258928"/>
                </a:cubicBezTo>
                <a:lnTo>
                  <a:pt x="4646802" y="259418"/>
                </a:lnTo>
                <a:cubicBezTo>
                  <a:pt x="4647271" y="259886"/>
                  <a:pt x="4647271" y="259886"/>
                  <a:pt x="4647739" y="260333"/>
                </a:cubicBezTo>
                <a:cubicBezTo>
                  <a:pt x="4647739" y="260333"/>
                  <a:pt x="4648208" y="260802"/>
                  <a:pt x="4648676" y="260802"/>
                </a:cubicBezTo>
                <a:cubicBezTo>
                  <a:pt x="4648676" y="260802"/>
                  <a:pt x="4649145" y="261292"/>
                  <a:pt x="4649634" y="261292"/>
                </a:cubicBezTo>
                <a:cubicBezTo>
                  <a:pt x="4646802" y="270704"/>
                  <a:pt x="4646802" y="270704"/>
                  <a:pt x="4646802" y="270704"/>
                </a:cubicBezTo>
                <a:cubicBezTo>
                  <a:pt x="4643991" y="279649"/>
                  <a:pt x="4643991" y="279649"/>
                  <a:pt x="4643991" y="279649"/>
                </a:cubicBezTo>
                <a:cubicBezTo>
                  <a:pt x="4641159" y="289061"/>
                  <a:pt x="4641159" y="289061"/>
                  <a:pt x="4641159" y="289061"/>
                </a:cubicBezTo>
                <a:cubicBezTo>
                  <a:pt x="4638326" y="298474"/>
                  <a:pt x="4638326" y="298474"/>
                  <a:pt x="4638326" y="298474"/>
                </a:cubicBezTo>
                <a:cubicBezTo>
                  <a:pt x="4635962" y="307887"/>
                  <a:pt x="4635962" y="307887"/>
                  <a:pt x="4635962" y="307887"/>
                </a:cubicBezTo>
                <a:cubicBezTo>
                  <a:pt x="4633151" y="316831"/>
                  <a:pt x="4633151" y="316831"/>
                  <a:pt x="4633151" y="316831"/>
                </a:cubicBezTo>
                <a:lnTo>
                  <a:pt x="4630319" y="326244"/>
                </a:lnTo>
                <a:cubicBezTo>
                  <a:pt x="4627508" y="335656"/>
                  <a:pt x="4627508" y="335656"/>
                  <a:pt x="4627508" y="335656"/>
                </a:cubicBezTo>
                <a:cubicBezTo>
                  <a:pt x="4620437" y="327670"/>
                  <a:pt x="4620437" y="327670"/>
                  <a:pt x="4620437" y="327670"/>
                </a:cubicBezTo>
                <a:cubicBezTo>
                  <a:pt x="4612899" y="319663"/>
                  <a:pt x="4612899" y="319663"/>
                  <a:pt x="4612899" y="319663"/>
                </a:cubicBezTo>
                <a:cubicBezTo>
                  <a:pt x="4605381" y="311656"/>
                  <a:pt x="4605381" y="311656"/>
                  <a:pt x="4605381" y="311656"/>
                </a:cubicBezTo>
                <a:cubicBezTo>
                  <a:pt x="4597842" y="303649"/>
                  <a:pt x="4597842" y="303649"/>
                  <a:pt x="4597842" y="303649"/>
                </a:cubicBezTo>
                <a:cubicBezTo>
                  <a:pt x="4590793" y="296110"/>
                  <a:pt x="4590793" y="296110"/>
                  <a:pt x="4590793" y="296110"/>
                </a:cubicBezTo>
                <a:cubicBezTo>
                  <a:pt x="4583276" y="288124"/>
                  <a:pt x="4583276" y="288124"/>
                  <a:pt x="4583276" y="288124"/>
                </a:cubicBezTo>
                <a:cubicBezTo>
                  <a:pt x="4575737" y="280117"/>
                  <a:pt x="4575737" y="280117"/>
                  <a:pt x="4575737" y="280117"/>
                </a:cubicBezTo>
                <a:cubicBezTo>
                  <a:pt x="4568688" y="272110"/>
                  <a:pt x="4568688" y="272110"/>
                  <a:pt x="4568688" y="272110"/>
                </a:cubicBezTo>
                <a:cubicBezTo>
                  <a:pt x="4578101" y="270236"/>
                  <a:pt x="4578101" y="270236"/>
                  <a:pt x="4578101" y="270236"/>
                </a:cubicBezTo>
                <a:cubicBezTo>
                  <a:pt x="4587513" y="267872"/>
                  <a:pt x="4587513" y="267872"/>
                  <a:pt x="4587513" y="267872"/>
                </a:cubicBezTo>
                <a:cubicBezTo>
                  <a:pt x="4596905" y="265998"/>
                  <a:pt x="4596905" y="265998"/>
                  <a:pt x="4596905" y="265998"/>
                </a:cubicBezTo>
                <a:cubicBezTo>
                  <a:pt x="4606318" y="263634"/>
                  <a:pt x="4606318" y="263634"/>
                  <a:pt x="4606318" y="263634"/>
                </a:cubicBezTo>
                <a:cubicBezTo>
                  <a:pt x="4615731" y="261760"/>
                  <a:pt x="4615731" y="261760"/>
                  <a:pt x="4615731" y="261760"/>
                </a:cubicBezTo>
                <a:cubicBezTo>
                  <a:pt x="4625144" y="259418"/>
                  <a:pt x="4625144" y="259418"/>
                  <a:pt x="4625144" y="259418"/>
                </a:cubicBezTo>
                <a:cubicBezTo>
                  <a:pt x="4634578" y="257522"/>
                  <a:pt x="4634578" y="257522"/>
                  <a:pt x="4634578" y="257522"/>
                </a:cubicBezTo>
                <a:cubicBezTo>
                  <a:pt x="4643991" y="255159"/>
                  <a:pt x="4643991" y="255159"/>
                  <a:pt x="4643991" y="255159"/>
                </a:cubicBezTo>
                <a:close/>
                <a:moveTo>
                  <a:pt x="4724001" y="249515"/>
                </a:moveTo>
                <a:cubicBezTo>
                  <a:pt x="4730113" y="258928"/>
                  <a:pt x="4730113" y="258928"/>
                  <a:pt x="4730113" y="258928"/>
                </a:cubicBezTo>
                <a:cubicBezTo>
                  <a:pt x="4736246" y="267872"/>
                  <a:pt x="4736246" y="267872"/>
                  <a:pt x="4736246" y="267872"/>
                </a:cubicBezTo>
                <a:cubicBezTo>
                  <a:pt x="4742826" y="277285"/>
                  <a:pt x="4742826" y="277285"/>
                  <a:pt x="4742826" y="277285"/>
                </a:cubicBezTo>
                <a:cubicBezTo>
                  <a:pt x="4748938" y="286697"/>
                  <a:pt x="4748938" y="286697"/>
                  <a:pt x="4748938" y="286697"/>
                </a:cubicBezTo>
                <a:cubicBezTo>
                  <a:pt x="4755072" y="296110"/>
                  <a:pt x="4755072" y="296110"/>
                  <a:pt x="4755072" y="296110"/>
                </a:cubicBezTo>
                <a:cubicBezTo>
                  <a:pt x="4761184" y="305076"/>
                  <a:pt x="4761184" y="305076"/>
                  <a:pt x="4761184" y="305076"/>
                </a:cubicBezTo>
                <a:cubicBezTo>
                  <a:pt x="4767296" y="314488"/>
                  <a:pt x="4767296" y="314488"/>
                  <a:pt x="4767296" y="314488"/>
                </a:cubicBezTo>
                <a:cubicBezTo>
                  <a:pt x="4773429" y="323901"/>
                  <a:pt x="4773429" y="323901"/>
                  <a:pt x="4773429" y="323901"/>
                </a:cubicBezTo>
                <a:lnTo>
                  <a:pt x="4767296" y="323901"/>
                </a:lnTo>
                <a:cubicBezTo>
                  <a:pt x="4760715" y="323901"/>
                  <a:pt x="4760715" y="323901"/>
                  <a:pt x="4760715" y="323901"/>
                </a:cubicBezTo>
                <a:cubicBezTo>
                  <a:pt x="4754582" y="323433"/>
                  <a:pt x="4754582" y="323433"/>
                  <a:pt x="4754582" y="323433"/>
                </a:cubicBezTo>
                <a:cubicBezTo>
                  <a:pt x="4748470" y="323433"/>
                  <a:pt x="4748470" y="323433"/>
                  <a:pt x="4748470" y="323433"/>
                </a:cubicBezTo>
                <a:cubicBezTo>
                  <a:pt x="4742358" y="323433"/>
                  <a:pt x="4742358" y="323433"/>
                  <a:pt x="4742358" y="323433"/>
                </a:cubicBezTo>
                <a:cubicBezTo>
                  <a:pt x="4736246" y="323433"/>
                  <a:pt x="4736246" y="323433"/>
                  <a:pt x="4736246" y="323433"/>
                </a:cubicBezTo>
                <a:cubicBezTo>
                  <a:pt x="4729644" y="323433"/>
                  <a:pt x="4729644" y="323433"/>
                  <a:pt x="4729644" y="323433"/>
                </a:cubicBezTo>
                <a:cubicBezTo>
                  <a:pt x="4723532" y="323433"/>
                  <a:pt x="4723532" y="323433"/>
                  <a:pt x="4723532" y="323433"/>
                </a:cubicBezTo>
                <a:cubicBezTo>
                  <a:pt x="4723532" y="322943"/>
                  <a:pt x="4723532" y="322474"/>
                  <a:pt x="4723064" y="322006"/>
                </a:cubicBezTo>
                <a:cubicBezTo>
                  <a:pt x="4723064" y="321069"/>
                  <a:pt x="4723064" y="320600"/>
                  <a:pt x="4722574" y="320132"/>
                </a:cubicBezTo>
                <a:cubicBezTo>
                  <a:pt x="4722574" y="319663"/>
                  <a:pt x="4722105" y="319173"/>
                  <a:pt x="4722105" y="318705"/>
                </a:cubicBezTo>
                <a:cubicBezTo>
                  <a:pt x="4721658" y="318705"/>
                  <a:pt x="4721190" y="318236"/>
                  <a:pt x="4721190" y="317789"/>
                </a:cubicBezTo>
                <a:cubicBezTo>
                  <a:pt x="4720700" y="317299"/>
                  <a:pt x="4720231" y="316831"/>
                  <a:pt x="4719763" y="316831"/>
                </a:cubicBezTo>
                <a:cubicBezTo>
                  <a:pt x="4719763" y="316362"/>
                  <a:pt x="4719294" y="315894"/>
                  <a:pt x="4718826" y="315894"/>
                </a:cubicBezTo>
                <a:cubicBezTo>
                  <a:pt x="4718357" y="315425"/>
                  <a:pt x="4717889" y="314957"/>
                  <a:pt x="4717420" y="314957"/>
                </a:cubicBezTo>
                <a:cubicBezTo>
                  <a:pt x="4716930" y="314488"/>
                  <a:pt x="4716462" y="314488"/>
                  <a:pt x="4715993" y="314488"/>
                </a:cubicBezTo>
                <a:cubicBezTo>
                  <a:pt x="4716930" y="306481"/>
                  <a:pt x="4716930" y="306481"/>
                  <a:pt x="4716930" y="306481"/>
                </a:cubicBezTo>
                <a:cubicBezTo>
                  <a:pt x="4717889" y="298005"/>
                  <a:pt x="4717889" y="298005"/>
                  <a:pt x="4717889" y="298005"/>
                </a:cubicBezTo>
                <a:cubicBezTo>
                  <a:pt x="4718826" y="289998"/>
                  <a:pt x="4718826" y="289998"/>
                  <a:pt x="4718826" y="289998"/>
                </a:cubicBezTo>
                <a:cubicBezTo>
                  <a:pt x="4720231" y="282012"/>
                  <a:pt x="4720231" y="282012"/>
                  <a:pt x="4720231" y="282012"/>
                </a:cubicBezTo>
                <a:cubicBezTo>
                  <a:pt x="4721190" y="273984"/>
                  <a:pt x="4721190" y="273984"/>
                  <a:pt x="4721190" y="273984"/>
                </a:cubicBezTo>
                <a:cubicBezTo>
                  <a:pt x="4722105" y="265530"/>
                  <a:pt x="4722105" y="265530"/>
                  <a:pt x="4722105" y="265530"/>
                </a:cubicBezTo>
                <a:cubicBezTo>
                  <a:pt x="4723064" y="257522"/>
                  <a:pt x="4723064" y="257522"/>
                  <a:pt x="4723064" y="257522"/>
                </a:cubicBezTo>
                <a:cubicBezTo>
                  <a:pt x="4724001" y="249515"/>
                  <a:pt x="4724001" y="249515"/>
                  <a:pt x="4724001" y="249515"/>
                </a:cubicBezTo>
                <a:close/>
                <a:moveTo>
                  <a:pt x="4726343" y="247173"/>
                </a:moveTo>
                <a:cubicBezTo>
                  <a:pt x="4732945" y="247641"/>
                  <a:pt x="4732945" y="247641"/>
                  <a:pt x="4732945" y="247641"/>
                </a:cubicBezTo>
                <a:cubicBezTo>
                  <a:pt x="4739526" y="248110"/>
                  <a:pt x="4739526" y="248110"/>
                  <a:pt x="4739526" y="248110"/>
                </a:cubicBezTo>
                <a:cubicBezTo>
                  <a:pt x="4746127" y="248578"/>
                  <a:pt x="4746127" y="248578"/>
                  <a:pt x="4746127" y="248578"/>
                </a:cubicBezTo>
                <a:cubicBezTo>
                  <a:pt x="4752708" y="249047"/>
                  <a:pt x="4752708" y="249047"/>
                  <a:pt x="4752708" y="249047"/>
                </a:cubicBezTo>
                <a:cubicBezTo>
                  <a:pt x="4759310" y="249515"/>
                  <a:pt x="4759310" y="249515"/>
                  <a:pt x="4759310" y="249515"/>
                </a:cubicBezTo>
                <a:cubicBezTo>
                  <a:pt x="4765890" y="250005"/>
                  <a:pt x="4765890" y="250005"/>
                  <a:pt x="4765890" y="250005"/>
                </a:cubicBezTo>
                <a:cubicBezTo>
                  <a:pt x="4772492" y="250921"/>
                  <a:pt x="4772492" y="250921"/>
                  <a:pt x="4772492" y="250921"/>
                </a:cubicBezTo>
                <a:lnTo>
                  <a:pt x="4779073" y="251389"/>
                </a:lnTo>
                <a:cubicBezTo>
                  <a:pt x="4778604" y="259886"/>
                  <a:pt x="4778604" y="259886"/>
                  <a:pt x="4778604" y="259886"/>
                </a:cubicBezTo>
                <a:cubicBezTo>
                  <a:pt x="4778136" y="268341"/>
                  <a:pt x="4778136" y="268341"/>
                  <a:pt x="4778136" y="268341"/>
                </a:cubicBezTo>
                <a:cubicBezTo>
                  <a:pt x="4777667" y="277285"/>
                  <a:pt x="4777667" y="277285"/>
                  <a:pt x="4777667" y="277285"/>
                </a:cubicBezTo>
                <a:cubicBezTo>
                  <a:pt x="4777177" y="285760"/>
                  <a:pt x="4777177" y="285760"/>
                  <a:pt x="4777177" y="285760"/>
                </a:cubicBezTo>
                <a:cubicBezTo>
                  <a:pt x="4776709" y="294705"/>
                  <a:pt x="4776709" y="294705"/>
                  <a:pt x="4776709" y="294705"/>
                </a:cubicBezTo>
                <a:cubicBezTo>
                  <a:pt x="4776262" y="303180"/>
                  <a:pt x="4776262" y="303180"/>
                  <a:pt x="4776262" y="303180"/>
                </a:cubicBezTo>
                <a:cubicBezTo>
                  <a:pt x="4775303" y="311656"/>
                  <a:pt x="4775303" y="311656"/>
                  <a:pt x="4775303" y="311656"/>
                </a:cubicBezTo>
                <a:cubicBezTo>
                  <a:pt x="4774835" y="320600"/>
                  <a:pt x="4774835" y="320600"/>
                  <a:pt x="4774835" y="320600"/>
                </a:cubicBezTo>
                <a:cubicBezTo>
                  <a:pt x="4768723" y="311187"/>
                  <a:pt x="4768723" y="311187"/>
                  <a:pt x="4768723" y="311187"/>
                </a:cubicBezTo>
                <a:cubicBezTo>
                  <a:pt x="4763079" y="302243"/>
                  <a:pt x="4763079" y="302243"/>
                  <a:pt x="4763079" y="302243"/>
                </a:cubicBezTo>
                <a:cubicBezTo>
                  <a:pt x="4756946" y="292831"/>
                  <a:pt x="4756946" y="292831"/>
                  <a:pt x="4756946" y="292831"/>
                </a:cubicBezTo>
                <a:cubicBezTo>
                  <a:pt x="4750834" y="283886"/>
                  <a:pt x="4750834" y="283886"/>
                  <a:pt x="4750834" y="283886"/>
                </a:cubicBezTo>
                <a:cubicBezTo>
                  <a:pt x="4744701" y="274474"/>
                  <a:pt x="4744701" y="274474"/>
                  <a:pt x="4744701" y="274474"/>
                </a:cubicBezTo>
                <a:cubicBezTo>
                  <a:pt x="4738589" y="265530"/>
                  <a:pt x="4738589" y="265530"/>
                  <a:pt x="4738589" y="265530"/>
                </a:cubicBezTo>
                <a:cubicBezTo>
                  <a:pt x="4732477" y="256117"/>
                  <a:pt x="4732477" y="256117"/>
                  <a:pt x="4732477" y="256117"/>
                </a:cubicBezTo>
                <a:cubicBezTo>
                  <a:pt x="4726343" y="247173"/>
                  <a:pt x="4726343" y="247173"/>
                  <a:pt x="4726343" y="247173"/>
                </a:cubicBezTo>
                <a:close/>
                <a:moveTo>
                  <a:pt x="4721190" y="246704"/>
                </a:moveTo>
                <a:lnTo>
                  <a:pt x="4720231" y="255159"/>
                </a:lnTo>
                <a:cubicBezTo>
                  <a:pt x="4718826" y="263634"/>
                  <a:pt x="4718826" y="263634"/>
                  <a:pt x="4718826" y="263634"/>
                </a:cubicBezTo>
                <a:cubicBezTo>
                  <a:pt x="4717889" y="272110"/>
                  <a:pt x="4717889" y="272110"/>
                  <a:pt x="4717889" y="272110"/>
                </a:cubicBezTo>
                <a:cubicBezTo>
                  <a:pt x="4716930" y="280586"/>
                  <a:pt x="4716930" y="280586"/>
                  <a:pt x="4716930" y="280586"/>
                </a:cubicBezTo>
                <a:cubicBezTo>
                  <a:pt x="4715993" y="288593"/>
                  <a:pt x="4715993" y="288593"/>
                  <a:pt x="4715993" y="288593"/>
                </a:cubicBezTo>
                <a:cubicBezTo>
                  <a:pt x="4714588" y="297068"/>
                  <a:pt x="4714588" y="297068"/>
                  <a:pt x="4714588" y="297068"/>
                </a:cubicBezTo>
                <a:cubicBezTo>
                  <a:pt x="4713651" y="305523"/>
                  <a:pt x="4713651" y="305523"/>
                  <a:pt x="4713651" y="305523"/>
                </a:cubicBezTo>
                <a:cubicBezTo>
                  <a:pt x="4712692" y="314020"/>
                  <a:pt x="4712692" y="314020"/>
                  <a:pt x="4712692" y="314020"/>
                </a:cubicBezTo>
                <a:cubicBezTo>
                  <a:pt x="4712224" y="314020"/>
                  <a:pt x="4712224" y="314020"/>
                  <a:pt x="4711777" y="314020"/>
                </a:cubicBezTo>
                <a:lnTo>
                  <a:pt x="4711287" y="314020"/>
                </a:lnTo>
                <a:cubicBezTo>
                  <a:pt x="4710818" y="314020"/>
                  <a:pt x="4710818" y="314020"/>
                  <a:pt x="4710350" y="314020"/>
                </a:cubicBezTo>
                <a:lnTo>
                  <a:pt x="4709881" y="314488"/>
                </a:lnTo>
                <a:cubicBezTo>
                  <a:pt x="4709392" y="314488"/>
                  <a:pt x="4709392" y="314488"/>
                  <a:pt x="4709392" y="314488"/>
                </a:cubicBezTo>
                <a:cubicBezTo>
                  <a:pt x="4708944" y="314488"/>
                  <a:pt x="4708944" y="314957"/>
                  <a:pt x="4708476" y="314957"/>
                </a:cubicBezTo>
                <a:lnTo>
                  <a:pt x="4708007" y="314957"/>
                </a:lnTo>
                <a:cubicBezTo>
                  <a:pt x="4707517" y="315425"/>
                  <a:pt x="4707517" y="315425"/>
                  <a:pt x="4707517" y="315425"/>
                </a:cubicBezTo>
                <a:cubicBezTo>
                  <a:pt x="4701874" y="308355"/>
                  <a:pt x="4701874" y="308355"/>
                  <a:pt x="4701874" y="308355"/>
                </a:cubicBezTo>
                <a:cubicBezTo>
                  <a:pt x="4696230" y="301306"/>
                  <a:pt x="4696230" y="301306"/>
                  <a:pt x="4696230" y="301306"/>
                </a:cubicBezTo>
                <a:cubicBezTo>
                  <a:pt x="4690566" y="294236"/>
                  <a:pt x="4690566" y="294236"/>
                  <a:pt x="4690566" y="294236"/>
                </a:cubicBezTo>
                <a:cubicBezTo>
                  <a:pt x="4684922" y="287166"/>
                  <a:pt x="4684922" y="287166"/>
                  <a:pt x="4684922" y="287166"/>
                </a:cubicBezTo>
                <a:cubicBezTo>
                  <a:pt x="4679279" y="280117"/>
                  <a:pt x="4679279" y="280117"/>
                  <a:pt x="4679279" y="280117"/>
                </a:cubicBezTo>
                <a:cubicBezTo>
                  <a:pt x="4673635" y="273047"/>
                  <a:pt x="4673635" y="273047"/>
                  <a:pt x="4673635" y="273047"/>
                </a:cubicBezTo>
                <a:cubicBezTo>
                  <a:pt x="4667970" y="265998"/>
                  <a:pt x="4667970" y="265998"/>
                  <a:pt x="4667970" y="265998"/>
                </a:cubicBezTo>
                <a:cubicBezTo>
                  <a:pt x="4662327" y="258928"/>
                  <a:pt x="4662327" y="258928"/>
                  <a:pt x="4662327" y="258928"/>
                </a:cubicBezTo>
                <a:cubicBezTo>
                  <a:pt x="4662327" y="258459"/>
                  <a:pt x="4662327" y="258459"/>
                  <a:pt x="4662817" y="257991"/>
                </a:cubicBezTo>
                <a:cubicBezTo>
                  <a:pt x="4662817" y="257991"/>
                  <a:pt x="4663285" y="257522"/>
                  <a:pt x="4663285" y="257054"/>
                </a:cubicBezTo>
                <a:lnTo>
                  <a:pt x="4663754" y="256585"/>
                </a:lnTo>
                <a:cubicBezTo>
                  <a:pt x="4663754" y="256117"/>
                  <a:pt x="4664222" y="256117"/>
                  <a:pt x="4664222" y="255648"/>
                </a:cubicBezTo>
                <a:cubicBezTo>
                  <a:pt x="4664222" y="255159"/>
                  <a:pt x="4664222" y="255159"/>
                  <a:pt x="4664222" y="254690"/>
                </a:cubicBezTo>
                <a:cubicBezTo>
                  <a:pt x="4664691" y="254690"/>
                  <a:pt x="4664691" y="254222"/>
                  <a:pt x="4664691" y="253753"/>
                </a:cubicBezTo>
                <a:cubicBezTo>
                  <a:pt x="4664691" y="253753"/>
                  <a:pt x="4664691" y="253285"/>
                  <a:pt x="4664691" y="252816"/>
                </a:cubicBezTo>
                <a:cubicBezTo>
                  <a:pt x="4664691" y="252816"/>
                  <a:pt x="4665159" y="252347"/>
                  <a:pt x="4665159" y="251879"/>
                </a:cubicBezTo>
                <a:cubicBezTo>
                  <a:pt x="4672230" y="251389"/>
                  <a:pt x="4672230" y="251389"/>
                  <a:pt x="4672230" y="251389"/>
                </a:cubicBezTo>
                <a:cubicBezTo>
                  <a:pt x="4678810" y="250452"/>
                  <a:pt x="4678810" y="250452"/>
                  <a:pt x="4678810" y="250452"/>
                </a:cubicBezTo>
                <a:cubicBezTo>
                  <a:pt x="4685881" y="250005"/>
                  <a:pt x="4685881" y="250005"/>
                  <a:pt x="4685881" y="250005"/>
                </a:cubicBezTo>
                <a:cubicBezTo>
                  <a:pt x="4692930" y="249515"/>
                  <a:pt x="4692930" y="249515"/>
                  <a:pt x="4692930" y="249515"/>
                </a:cubicBezTo>
                <a:cubicBezTo>
                  <a:pt x="4699979" y="248578"/>
                  <a:pt x="4699979" y="248578"/>
                  <a:pt x="4699979" y="248578"/>
                </a:cubicBezTo>
                <a:cubicBezTo>
                  <a:pt x="4707049" y="248110"/>
                  <a:pt x="4707049" y="248110"/>
                  <a:pt x="4707049" y="248110"/>
                </a:cubicBezTo>
                <a:cubicBezTo>
                  <a:pt x="4714119" y="247641"/>
                  <a:pt x="4714119" y="247641"/>
                  <a:pt x="4714119" y="247641"/>
                </a:cubicBezTo>
                <a:cubicBezTo>
                  <a:pt x="4721190" y="246704"/>
                  <a:pt x="4721190" y="246704"/>
                  <a:pt x="4721190" y="246704"/>
                </a:cubicBezTo>
                <a:close/>
                <a:moveTo>
                  <a:pt x="4407220" y="244340"/>
                </a:moveTo>
                <a:cubicBezTo>
                  <a:pt x="4406283" y="248110"/>
                  <a:pt x="4406283" y="248110"/>
                  <a:pt x="4406283" y="248110"/>
                </a:cubicBezTo>
                <a:cubicBezTo>
                  <a:pt x="4404877" y="252347"/>
                  <a:pt x="4404877" y="252347"/>
                  <a:pt x="4404877" y="252347"/>
                </a:cubicBezTo>
                <a:cubicBezTo>
                  <a:pt x="4403919" y="256117"/>
                  <a:pt x="4403919" y="256117"/>
                  <a:pt x="4403919" y="256117"/>
                </a:cubicBezTo>
                <a:cubicBezTo>
                  <a:pt x="4402514" y="259886"/>
                  <a:pt x="4402514" y="259886"/>
                  <a:pt x="4402514" y="259886"/>
                </a:cubicBezTo>
                <a:cubicBezTo>
                  <a:pt x="4401577" y="263634"/>
                  <a:pt x="4401577" y="263634"/>
                  <a:pt x="4401577" y="263634"/>
                </a:cubicBezTo>
                <a:cubicBezTo>
                  <a:pt x="4400171" y="267872"/>
                  <a:pt x="4400171" y="267872"/>
                  <a:pt x="4400171" y="267872"/>
                </a:cubicBezTo>
                <a:cubicBezTo>
                  <a:pt x="4399234" y="271641"/>
                  <a:pt x="4399234" y="271641"/>
                  <a:pt x="4399234" y="271641"/>
                </a:cubicBezTo>
                <a:cubicBezTo>
                  <a:pt x="4398276" y="275411"/>
                  <a:pt x="4398276" y="275411"/>
                  <a:pt x="4398276" y="275411"/>
                </a:cubicBezTo>
                <a:cubicBezTo>
                  <a:pt x="4396402" y="277753"/>
                  <a:pt x="4396402" y="277753"/>
                  <a:pt x="4396402" y="277753"/>
                </a:cubicBezTo>
                <a:cubicBezTo>
                  <a:pt x="4394506" y="280117"/>
                  <a:pt x="4394506" y="280117"/>
                  <a:pt x="4394506" y="280117"/>
                </a:cubicBezTo>
                <a:cubicBezTo>
                  <a:pt x="4392632" y="282481"/>
                  <a:pt x="4392632" y="282481"/>
                  <a:pt x="4392632" y="282481"/>
                </a:cubicBezTo>
                <a:cubicBezTo>
                  <a:pt x="4391227" y="284823"/>
                  <a:pt x="4391227" y="284823"/>
                  <a:pt x="4391227" y="284823"/>
                </a:cubicBezTo>
                <a:cubicBezTo>
                  <a:pt x="4389331" y="287166"/>
                  <a:pt x="4389331" y="287166"/>
                  <a:pt x="4389331" y="287166"/>
                </a:cubicBezTo>
                <a:cubicBezTo>
                  <a:pt x="4387457" y="289530"/>
                  <a:pt x="4387457" y="289530"/>
                  <a:pt x="4387457" y="289530"/>
                </a:cubicBezTo>
                <a:cubicBezTo>
                  <a:pt x="4385562" y="291894"/>
                  <a:pt x="4385562" y="291894"/>
                  <a:pt x="4385562" y="291894"/>
                </a:cubicBezTo>
                <a:cubicBezTo>
                  <a:pt x="4384156" y="294236"/>
                  <a:pt x="4384156" y="294236"/>
                  <a:pt x="4384156" y="294236"/>
                </a:cubicBezTo>
                <a:lnTo>
                  <a:pt x="4386989" y="288124"/>
                </a:lnTo>
                <a:cubicBezTo>
                  <a:pt x="4389821" y="282012"/>
                  <a:pt x="4389821" y="282012"/>
                  <a:pt x="4389821" y="282012"/>
                </a:cubicBezTo>
                <a:cubicBezTo>
                  <a:pt x="4392632" y="275879"/>
                  <a:pt x="4392632" y="275879"/>
                  <a:pt x="4392632" y="275879"/>
                </a:cubicBezTo>
                <a:cubicBezTo>
                  <a:pt x="4395465" y="269299"/>
                  <a:pt x="4395465" y="269299"/>
                  <a:pt x="4395465" y="269299"/>
                </a:cubicBezTo>
                <a:cubicBezTo>
                  <a:pt x="4398744" y="263166"/>
                  <a:pt x="4398744" y="263166"/>
                  <a:pt x="4398744" y="263166"/>
                </a:cubicBezTo>
                <a:cubicBezTo>
                  <a:pt x="4401577" y="257054"/>
                  <a:pt x="4401577" y="257054"/>
                  <a:pt x="4401577" y="257054"/>
                </a:cubicBezTo>
                <a:cubicBezTo>
                  <a:pt x="4404388" y="250452"/>
                  <a:pt x="4404388" y="250452"/>
                  <a:pt x="4404388" y="250452"/>
                </a:cubicBezTo>
                <a:cubicBezTo>
                  <a:pt x="4407220" y="244340"/>
                  <a:pt x="4407220" y="244340"/>
                  <a:pt x="4407220" y="244340"/>
                </a:cubicBezTo>
                <a:close/>
                <a:moveTo>
                  <a:pt x="5136913" y="238850"/>
                </a:moveTo>
                <a:lnTo>
                  <a:pt x="5140742" y="238850"/>
                </a:lnTo>
                <a:cubicBezTo>
                  <a:pt x="5140742" y="238850"/>
                  <a:pt x="5140742" y="238850"/>
                  <a:pt x="5145065" y="238850"/>
                </a:cubicBezTo>
                <a:cubicBezTo>
                  <a:pt x="5145065" y="238850"/>
                  <a:pt x="5145065" y="238850"/>
                  <a:pt x="5149346" y="238850"/>
                </a:cubicBezTo>
                <a:cubicBezTo>
                  <a:pt x="5149346" y="238850"/>
                  <a:pt x="5149346" y="238850"/>
                  <a:pt x="5153669" y="238850"/>
                </a:cubicBezTo>
                <a:cubicBezTo>
                  <a:pt x="5155563" y="238850"/>
                  <a:pt x="5157497" y="239343"/>
                  <a:pt x="5158897" y="239837"/>
                </a:cubicBezTo>
                <a:cubicBezTo>
                  <a:pt x="5160832" y="240289"/>
                  <a:pt x="5161779" y="240782"/>
                  <a:pt x="5162726" y="241728"/>
                </a:cubicBezTo>
                <a:cubicBezTo>
                  <a:pt x="5164167" y="242673"/>
                  <a:pt x="5164661" y="244112"/>
                  <a:pt x="5165155" y="245551"/>
                </a:cubicBezTo>
                <a:cubicBezTo>
                  <a:pt x="5165608" y="246990"/>
                  <a:pt x="5166102" y="248429"/>
                  <a:pt x="5166102" y="249868"/>
                </a:cubicBezTo>
                <a:cubicBezTo>
                  <a:pt x="5166102" y="251759"/>
                  <a:pt x="5165608" y="253198"/>
                  <a:pt x="5165155" y="254636"/>
                </a:cubicBezTo>
                <a:cubicBezTo>
                  <a:pt x="5164661" y="256075"/>
                  <a:pt x="5163714" y="257514"/>
                  <a:pt x="5162726" y="258460"/>
                </a:cubicBezTo>
                <a:cubicBezTo>
                  <a:pt x="5161779" y="259405"/>
                  <a:pt x="5160338" y="260351"/>
                  <a:pt x="5158897" y="260844"/>
                </a:cubicBezTo>
                <a:cubicBezTo>
                  <a:pt x="5157497" y="261296"/>
                  <a:pt x="5155563" y="261790"/>
                  <a:pt x="5153669" y="261790"/>
                </a:cubicBezTo>
                <a:cubicBezTo>
                  <a:pt x="5153669" y="261790"/>
                  <a:pt x="5153669" y="261790"/>
                  <a:pt x="5149346" y="261790"/>
                </a:cubicBezTo>
                <a:cubicBezTo>
                  <a:pt x="5149346" y="261790"/>
                  <a:pt x="5149346" y="261790"/>
                  <a:pt x="5145065" y="261790"/>
                </a:cubicBezTo>
                <a:cubicBezTo>
                  <a:pt x="5145065" y="261790"/>
                  <a:pt x="5145065" y="261790"/>
                  <a:pt x="5140742" y="261790"/>
                </a:cubicBezTo>
                <a:cubicBezTo>
                  <a:pt x="5140742" y="261790"/>
                  <a:pt x="5140742" y="261790"/>
                  <a:pt x="5136913" y="261790"/>
                </a:cubicBezTo>
                <a:cubicBezTo>
                  <a:pt x="5136913" y="261790"/>
                  <a:pt x="5136913" y="261790"/>
                  <a:pt x="5136913" y="256075"/>
                </a:cubicBezTo>
                <a:cubicBezTo>
                  <a:pt x="5136913" y="256075"/>
                  <a:pt x="5136913" y="256075"/>
                  <a:pt x="5136913" y="250320"/>
                </a:cubicBezTo>
                <a:cubicBezTo>
                  <a:pt x="5136913" y="250320"/>
                  <a:pt x="5136913" y="250320"/>
                  <a:pt x="5136913" y="244606"/>
                </a:cubicBezTo>
                <a:cubicBezTo>
                  <a:pt x="5136913" y="244606"/>
                  <a:pt x="5136913" y="244606"/>
                  <a:pt x="5136913" y="238850"/>
                </a:cubicBezTo>
                <a:close/>
                <a:moveTo>
                  <a:pt x="4498538" y="229284"/>
                </a:moveTo>
                <a:cubicBezTo>
                  <a:pt x="4495727" y="237739"/>
                  <a:pt x="4495727" y="237739"/>
                  <a:pt x="4495727" y="237739"/>
                </a:cubicBezTo>
                <a:cubicBezTo>
                  <a:pt x="4493363" y="246236"/>
                  <a:pt x="4493363" y="246236"/>
                  <a:pt x="4493363" y="246236"/>
                </a:cubicBezTo>
                <a:cubicBezTo>
                  <a:pt x="4490999" y="255159"/>
                  <a:pt x="4490999" y="255159"/>
                  <a:pt x="4490999" y="255159"/>
                </a:cubicBezTo>
                <a:cubicBezTo>
                  <a:pt x="4488188" y="263634"/>
                  <a:pt x="4488188" y="263634"/>
                  <a:pt x="4488188" y="263634"/>
                </a:cubicBezTo>
                <a:cubicBezTo>
                  <a:pt x="4485846" y="272110"/>
                  <a:pt x="4485846" y="272110"/>
                  <a:pt x="4485846" y="272110"/>
                </a:cubicBezTo>
                <a:cubicBezTo>
                  <a:pt x="4483013" y="281054"/>
                  <a:pt x="4483013" y="281054"/>
                  <a:pt x="4483013" y="281054"/>
                </a:cubicBezTo>
                <a:cubicBezTo>
                  <a:pt x="4480671" y="289530"/>
                  <a:pt x="4480671" y="289530"/>
                  <a:pt x="4480671" y="289530"/>
                </a:cubicBezTo>
                <a:cubicBezTo>
                  <a:pt x="4478307" y="298005"/>
                  <a:pt x="4478307" y="298005"/>
                  <a:pt x="4478307" y="298005"/>
                </a:cubicBezTo>
                <a:lnTo>
                  <a:pt x="4474069" y="293768"/>
                </a:lnTo>
                <a:cubicBezTo>
                  <a:pt x="4469831" y="289530"/>
                  <a:pt x="4469831" y="289530"/>
                  <a:pt x="4469831" y="289530"/>
                </a:cubicBezTo>
                <a:cubicBezTo>
                  <a:pt x="4465593" y="285292"/>
                  <a:pt x="4465593" y="285292"/>
                  <a:pt x="4465593" y="285292"/>
                </a:cubicBezTo>
                <a:cubicBezTo>
                  <a:pt x="4461355" y="281054"/>
                  <a:pt x="4461355" y="281054"/>
                  <a:pt x="4461355" y="281054"/>
                </a:cubicBezTo>
                <a:cubicBezTo>
                  <a:pt x="4457117" y="276816"/>
                  <a:pt x="4457117" y="276816"/>
                  <a:pt x="4457117" y="276816"/>
                </a:cubicBezTo>
                <a:cubicBezTo>
                  <a:pt x="4452879" y="272600"/>
                  <a:pt x="4452879" y="272600"/>
                  <a:pt x="4452879" y="272600"/>
                </a:cubicBezTo>
                <a:cubicBezTo>
                  <a:pt x="4448641" y="267872"/>
                  <a:pt x="4448641" y="267872"/>
                  <a:pt x="4448641" y="267872"/>
                </a:cubicBezTo>
                <a:cubicBezTo>
                  <a:pt x="4444403" y="263634"/>
                  <a:pt x="4444403" y="263634"/>
                  <a:pt x="4444403" y="263634"/>
                </a:cubicBezTo>
                <a:cubicBezTo>
                  <a:pt x="4451005" y="259418"/>
                  <a:pt x="4451005" y="259418"/>
                  <a:pt x="4451005" y="259418"/>
                </a:cubicBezTo>
                <a:cubicBezTo>
                  <a:pt x="4457607" y="255159"/>
                  <a:pt x="4457607" y="255159"/>
                  <a:pt x="4457607" y="255159"/>
                </a:cubicBezTo>
                <a:cubicBezTo>
                  <a:pt x="4464656" y="250921"/>
                  <a:pt x="4464656" y="250921"/>
                  <a:pt x="4464656" y="250921"/>
                </a:cubicBezTo>
                <a:cubicBezTo>
                  <a:pt x="4471236" y="246704"/>
                  <a:pt x="4471236" y="246704"/>
                  <a:pt x="4471236" y="246704"/>
                </a:cubicBezTo>
                <a:cubicBezTo>
                  <a:pt x="4478307" y="241977"/>
                  <a:pt x="4478307" y="241977"/>
                  <a:pt x="4478307" y="241977"/>
                </a:cubicBezTo>
                <a:cubicBezTo>
                  <a:pt x="4484887" y="237739"/>
                  <a:pt x="4484887" y="237739"/>
                  <a:pt x="4484887" y="237739"/>
                </a:cubicBezTo>
                <a:cubicBezTo>
                  <a:pt x="4491489" y="233522"/>
                  <a:pt x="4491489" y="233522"/>
                  <a:pt x="4491489" y="233522"/>
                </a:cubicBezTo>
                <a:cubicBezTo>
                  <a:pt x="4498538" y="229284"/>
                  <a:pt x="4498538" y="229284"/>
                  <a:pt x="4498538" y="229284"/>
                </a:cubicBezTo>
                <a:close/>
                <a:moveTo>
                  <a:pt x="4502307" y="227857"/>
                </a:moveTo>
                <a:lnTo>
                  <a:pt x="4509846" y="233522"/>
                </a:lnTo>
                <a:cubicBezTo>
                  <a:pt x="4516895" y="238697"/>
                  <a:pt x="4516895" y="238697"/>
                  <a:pt x="4516895" y="238697"/>
                </a:cubicBezTo>
                <a:cubicBezTo>
                  <a:pt x="4524434" y="243872"/>
                  <a:pt x="4524434" y="243872"/>
                  <a:pt x="4524434" y="243872"/>
                </a:cubicBezTo>
                <a:cubicBezTo>
                  <a:pt x="4531973" y="249515"/>
                  <a:pt x="4531973" y="249515"/>
                  <a:pt x="4531973" y="249515"/>
                </a:cubicBezTo>
                <a:cubicBezTo>
                  <a:pt x="4539491" y="254690"/>
                  <a:pt x="4539491" y="254690"/>
                  <a:pt x="4539491" y="254690"/>
                </a:cubicBezTo>
                <a:cubicBezTo>
                  <a:pt x="4547029" y="259886"/>
                  <a:pt x="4547029" y="259886"/>
                  <a:pt x="4547029" y="259886"/>
                </a:cubicBezTo>
                <a:cubicBezTo>
                  <a:pt x="4554100" y="265530"/>
                  <a:pt x="4554100" y="265530"/>
                  <a:pt x="4554100" y="265530"/>
                </a:cubicBezTo>
                <a:cubicBezTo>
                  <a:pt x="4561617" y="270704"/>
                  <a:pt x="4561617" y="270704"/>
                  <a:pt x="4561617" y="270704"/>
                </a:cubicBezTo>
                <a:cubicBezTo>
                  <a:pt x="4551736" y="273984"/>
                  <a:pt x="4551736" y="273984"/>
                  <a:pt x="4551736" y="273984"/>
                </a:cubicBezTo>
                <a:cubicBezTo>
                  <a:pt x="4541854" y="277753"/>
                  <a:pt x="4541854" y="277753"/>
                  <a:pt x="4541854" y="277753"/>
                </a:cubicBezTo>
                <a:cubicBezTo>
                  <a:pt x="4531505" y="281054"/>
                  <a:pt x="4531505" y="281054"/>
                  <a:pt x="4531505" y="281054"/>
                </a:cubicBezTo>
                <a:cubicBezTo>
                  <a:pt x="4521623" y="284823"/>
                  <a:pt x="4521623" y="284823"/>
                  <a:pt x="4521623" y="284823"/>
                </a:cubicBezTo>
                <a:cubicBezTo>
                  <a:pt x="4511252" y="288124"/>
                  <a:pt x="4511252" y="288124"/>
                  <a:pt x="4511252" y="288124"/>
                </a:cubicBezTo>
                <a:cubicBezTo>
                  <a:pt x="4501370" y="291425"/>
                  <a:pt x="4501370" y="291425"/>
                  <a:pt x="4501370" y="291425"/>
                </a:cubicBezTo>
                <a:cubicBezTo>
                  <a:pt x="4491489" y="295194"/>
                  <a:pt x="4491489" y="295194"/>
                  <a:pt x="4491489" y="295194"/>
                </a:cubicBezTo>
                <a:cubicBezTo>
                  <a:pt x="4481118" y="298474"/>
                  <a:pt x="4481118" y="298474"/>
                  <a:pt x="4481118" y="298474"/>
                </a:cubicBezTo>
                <a:cubicBezTo>
                  <a:pt x="4483950" y="289998"/>
                  <a:pt x="4483950" y="289998"/>
                  <a:pt x="4483950" y="289998"/>
                </a:cubicBezTo>
                <a:cubicBezTo>
                  <a:pt x="4486314" y="281054"/>
                  <a:pt x="4486314" y="281054"/>
                  <a:pt x="4486314" y="281054"/>
                </a:cubicBezTo>
                <a:cubicBezTo>
                  <a:pt x="4489125" y="272110"/>
                  <a:pt x="4489125" y="272110"/>
                  <a:pt x="4489125" y="272110"/>
                </a:cubicBezTo>
                <a:cubicBezTo>
                  <a:pt x="4491958" y="263166"/>
                  <a:pt x="4491958" y="263166"/>
                  <a:pt x="4491958" y="263166"/>
                </a:cubicBezTo>
                <a:cubicBezTo>
                  <a:pt x="4494300" y="254690"/>
                  <a:pt x="4494300" y="254690"/>
                  <a:pt x="4494300" y="254690"/>
                </a:cubicBezTo>
                <a:cubicBezTo>
                  <a:pt x="4497132" y="245746"/>
                  <a:pt x="4497132" y="245746"/>
                  <a:pt x="4497132" y="245746"/>
                </a:cubicBezTo>
                <a:cubicBezTo>
                  <a:pt x="4499496" y="236823"/>
                  <a:pt x="4499496" y="236823"/>
                  <a:pt x="4499496" y="236823"/>
                </a:cubicBezTo>
                <a:cubicBezTo>
                  <a:pt x="4502307" y="227857"/>
                  <a:pt x="4502307" y="227857"/>
                  <a:pt x="4502307" y="227857"/>
                </a:cubicBezTo>
                <a:close/>
                <a:moveTo>
                  <a:pt x="4449578" y="216102"/>
                </a:moveTo>
                <a:lnTo>
                  <a:pt x="4448194" y="222214"/>
                </a:lnTo>
                <a:cubicBezTo>
                  <a:pt x="4447236" y="227857"/>
                  <a:pt x="4447236" y="227857"/>
                  <a:pt x="4447236" y="227857"/>
                </a:cubicBezTo>
                <a:cubicBezTo>
                  <a:pt x="4445830" y="233522"/>
                  <a:pt x="4445830" y="233522"/>
                  <a:pt x="4445830" y="233522"/>
                </a:cubicBezTo>
                <a:cubicBezTo>
                  <a:pt x="4444893" y="239166"/>
                  <a:pt x="4444893" y="239166"/>
                  <a:pt x="4444893" y="239166"/>
                </a:cubicBezTo>
                <a:cubicBezTo>
                  <a:pt x="4443466" y="244809"/>
                  <a:pt x="4443466" y="244809"/>
                  <a:pt x="4443466" y="244809"/>
                </a:cubicBezTo>
                <a:cubicBezTo>
                  <a:pt x="4442529" y="250921"/>
                  <a:pt x="4442529" y="250921"/>
                  <a:pt x="4442529" y="250921"/>
                </a:cubicBezTo>
                <a:cubicBezTo>
                  <a:pt x="4441592" y="256585"/>
                  <a:pt x="4441592" y="256585"/>
                  <a:pt x="4441592" y="256585"/>
                </a:cubicBezTo>
                <a:cubicBezTo>
                  <a:pt x="4440165" y="262229"/>
                  <a:pt x="4440165" y="262229"/>
                  <a:pt x="4440165" y="262229"/>
                </a:cubicBezTo>
                <a:cubicBezTo>
                  <a:pt x="4435949" y="263634"/>
                  <a:pt x="4435949" y="263634"/>
                  <a:pt x="4435949" y="263634"/>
                </a:cubicBezTo>
                <a:cubicBezTo>
                  <a:pt x="4431242" y="265061"/>
                  <a:pt x="4431242" y="265061"/>
                  <a:pt x="4431242" y="265061"/>
                </a:cubicBezTo>
                <a:cubicBezTo>
                  <a:pt x="4426514" y="266467"/>
                  <a:pt x="4426514" y="266467"/>
                  <a:pt x="4426514" y="266467"/>
                </a:cubicBezTo>
                <a:cubicBezTo>
                  <a:pt x="4422298" y="267404"/>
                  <a:pt x="4422298" y="267404"/>
                  <a:pt x="4422298" y="267404"/>
                </a:cubicBezTo>
                <a:cubicBezTo>
                  <a:pt x="4417570" y="268830"/>
                  <a:pt x="4417570" y="268830"/>
                  <a:pt x="4417570" y="268830"/>
                </a:cubicBezTo>
                <a:cubicBezTo>
                  <a:pt x="4413353" y="270236"/>
                  <a:pt x="4413353" y="270236"/>
                  <a:pt x="4413353" y="270236"/>
                </a:cubicBezTo>
                <a:cubicBezTo>
                  <a:pt x="4408647" y="271641"/>
                  <a:pt x="4408647" y="271641"/>
                  <a:pt x="4408647" y="271641"/>
                </a:cubicBezTo>
                <a:cubicBezTo>
                  <a:pt x="4403919" y="273047"/>
                  <a:pt x="4403919" y="273047"/>
                  <a:pt x="4403919" y="273047"/>
                </a:cubicBezTo>
                <a:cubicBezTo>
                  <a:pt x="4410052" y="265998"/>
                  <a:pt x="4410052" y="265998"/>
                  <a:pt x="4410052" y="265998"/>
                </a:cubicBezTo>
                <a:cubicBezTo>
                  <a:pt x="4415696" y="258928"/>
                  <a:pt x="4415696" y="258928"/>
                  <a:pt x="4415696" y="258928"/>
                </a:cubicBezTo>
                <a:cubicBezTo>
                  <a:pt x="4421339" y="251879"/>
                  <a:pt x="4421339" y="251879"/>
                  <a:pt x="4421339" y="251879"/>
                </a:cubicBezTo>
                <a:cubicBezTo>
                  <a:pt x="4426983" y="244809"/>
                  <a:pt x="4426983" y="244809"/>
                  <a:pt x="4426983" y="244809"/>
                </a:cubicBezTo>
                <a:cubicBezTo>
                  <a:pt x="4432648" y="237739"/>
                  <a:pt x="4432648" y="237739"/>
                  <a:pt x="4432648" y="237739"/>
                </a:cubicBezTo>
                <a:cubicBezTo>
                  <a:pt x="4438291" y="230690"/>
                  <a:pt x="4438291" y="230690"/>
                  <a:pt x="4438291" y="230690"/>
                </a:cubicBezTo>
                <a:cubicBezTo>
                  <a:pt x="4443935" y="223151"/>
                  <a:pt x="4443935" y="223151"/>
                  <a:pt x="4443935" y="223151"/>
                </a:cubicBezTo>
                <a:cubicBezTo>
                  <a:pt x="4449578" y="216102"/>
                  <a:pt x="4449578" y="216102"/>
                  <a:pt x="4449578" y="216102"/>
                </a:cubicBezTo>
                <a:close/>
                <a:moveTo>
                  <a:pt x="4447236" y="213738"/>
                </a:moveTo>
                <a:cubicBezTo>
                  <a:pt x="4442061" y="220340"/>
                  <a:pt x="4442061" y="220340"/>
                  <a:pt x="4442061" y="220340"/>
                </a:cubicBezTo>
                <a:cubicBezTo>
                  <a:pt x="4436396" y="227410"/>
                  <a:pt x="4436396" y="227410"/>
                  <a:pt x="4436396" y="227410"/>
                </a:cubicBezTo>
                <a:cubicBezTo>
                  <a:pt x="4430752" y="233991"/>
                  <a:pt x="4430752" y="233991"/>
                  <a:pt x="4430752" y="233991"/>
                </a:cubicBezTo>
                <a:cubicBezTo>
                  <a:pt x="4425599" y="241040"/>
                  <a:pt x="4425599" y="241040"/>
                  <a:pt x="4425599" y="241040"/>
                </a:cubicBezTo>
                <a:cubicBezTo>
                  <a:pt x="4419934" y="248110"/>
                  <a:pt x="4419934" y="248110"/>
                  <a:pt x="4419934" y="248110"/>
                </a:cubicBezTo>
                <a:cubicBezTo>
                  <a:pt x="4414290" y="254690"/>
                  <a:pt x="4414290" y="254690"/>
                  <a:pt x="4414290" y="254690"/>
                </a:cubicBezTo>
                <a:cubicBezTo>
                  <a:pt x="4409115" y="261760"/>
                  <a:pt x="4409115" y="261760"/>
                  <a:pt x="4409115" y="261760"/>
                </a:cubicBezTo>
                <a:cubicBezTo>
                  <a:pt x="4403472" y="268341"/>
                  <a:pt x="4403472" y="268341"/>
                  <a:pt x="4403472" y="268341"/>
                </a:cubicBezTo>
                <a:cubicBezTo>
                  <a:pt x="4405346" y="263166"/>
                  <a:pt x="4405346" y="263166"/>
                  <a:pt x="4405346" y="263166"/>
                </a:cubicBezTo>
                <a:cubicBezTo>
                  <a:pt x="4406752" y="257522"/>
                  <a:pt x="4406752" y="257522"/>
                  <a:pt x="4406752" y="257522"/>
                </a:cubicBezTo>
                <a:cubicBezTo>
                  <a:pt x="4408157" y="252347"/>
                  <a:pt x="4408157" y="252347"/>
                  <a:pt x="4408157" y="252347"/>
                </a:cubicBezTo>
                <a:lnTo>
                  <a:pt x="4410052" y="246704"/>
                </a:lnTo>
                <a:cubicBezTo>
                  <a:pt x="4411458" y="241040"/>
                  <a:pt x="4411458" y="241040"/>
                  <a:pt x="4411458" y="241040"/>
                </a:cubicBezTo>
                <a:cubicBezTo>
                  <a:pt x="4413353" y="235865"/>
                  <a:pt x="4413353" y="235865"/>
                  <a:pt x="4413353" y="235865"/>
                </a:cubicBezTo>
                <a:cubicBezTo>
                  <a:pt x="4414759" y="230221"/>
                  <a:pt x="4414759" y="230221"/>
                  <a:pt x="4414759" y="230221"/>
                </a:cubicBezTo>
                <a:cubicBezTo>
                  <a:pt x="4416186" y="225046"/>
                  <a:pt x="4416186" y="225046"/>
                  <a:pt x="4416186" y="225046"/>
                </a:cubicBezTo>
                <a:cubicBezTo>
                  <a:pt x="4420402" y="223641"/>
                  <a:pt x="4420402" y="223641"/>
                  <a:pt x="4420402" y="223641"/>
                </a:cubicBezTo>
                <a:cubicBezTo>
                  <a:pt x="4424172" y="222214"/>
                  <a:pt x="4424172" y="222214"/>
                  <a:pt x="4424172" y="222214"/>
                </a:cubicBezTo>
                <a:cubicBezTo>
                  <a:pt x="4427941" y="220809"/>
                  <a:pt x="4427941" y="220809"/>
                  <a:pt x="4427941" y="220809"/>
                </a:cubicBezTo>
                <a:cubicBezTo>
                  <a:pt x="4431711" y="219382"/>
                  <a:pt x="4431711" y="219382"/>
                  <a:pt x="4431711" y="219382"/>
                </a:cubicBezTo>
                <a:cubicBezTo>
                  <a:pt x="4435949" y="217976"/>
                  <a:pt x="4435949" y="217976"/>
                  <a:pt x="4435949" y="217976"/>
                </a:cubicBezTo>
                <a:cubicBezTo>
                  <a:pt x="4439697" y="216571"/>
                  <a:pt x="4439697" y="216571"/>
                  <a:pt x="4439697" y="216571"/>
                </a:cubicBezTo>
                <a:cubicBezTo>
                  <a:pt x="4443466" y="215144"/>
                  <a:pt x="4443466" y="215144"/>
                  <a:pt x="4443466" y="215144"/>
                </a:cubicBezTo>
                <a:cubicBezTo>
                  <a:pt x="4447236" y="213738"/>
                  <a:pt x="4447236" y="213738"/>
                  <a:pt x="4447236" y="213738"/>
                </a:cubicBezTo>
                <a:close/>
                <a:moveTo>
                  <a:pt x="4453348" y="212333"/>
                </a:moveTo>
                <a:lnTo>
                  <a:pt x="4458991" y="213738"/>
                </a:lnTo>
                <a:cubicBezTo>
                  <a:pt x="4464656" y="215612"/>
                  <a:pt x="4464656" y="215612"/>
                  <a:pt x="4464656" y="215612"/>
                </a:cubicBezTo>
                <a:cubicBezTo>
                  <a:pt x="4469831" y="217508"/>
                  <a:pt x="4469831" y="217508"/>
                  <a:pt x="4469831" y="217508"/>
                </a:cubicBezTo>
                <a:cubicBezTo>
                  <a:pt x="4475474" y="218913"/>
                  <a:pt x="4475474" y="218913"/>
                  <a:pt x="4475474" y="218913"/>
                </a:cubicBezTo>
                <a:cubicBezTo>
                  <a:pt x="4481118" y="220809"/>
                  <a:pt x="4481118" y="220809"/>
                  <a:pt x="4481118" y="220809"/>
                </a:cubicBezTo>
                <a:cubicBezTo>
                  <a:pt x="4486314" y="222683"/>
                  <a:pt x="4486314" y="222683"/>
                  <a:pt x="4486314" y="222683"/>
                </a:cubicBezTo>
                <a:cubicBezTo>
                  <a:pt x="4491958" y="224109"/>
                  <a:pt x="4491958" y="224109"/>
                  <a:pt x="4491958" y="224109"/>
                </a:cubicBezTo>
                <a:cubicBezTo>
                  <a:pt x="4497132" y="225983"/>
                  <a:pt x="4497132" y="225983"/>
                  <a:pt x="4497132" y="225983"/>
                </a:cubicBezTo>
                <a:cubicBezTo>
                  <a:pt x="4490552" y="230221"/>
                  <a:pt x="4490552" y="230221"/>
                  <a:pt x="4490552" y="230221"/>
                </a:cubicBezTo>
                <a:cubicBezTo>
                  <a:pt x="4483950" y="234459"/>
                  <a:pt x="4483950" y="234459"/>
                  <a:pt x="4483950" y="234459"/>
                </a:cubicBezTo>
                <a:cubicBezTo>
                  <a:pt x="4477370" y="238697"/>
                  <a:pt x="4477370" y="238697"/>
                  <a:pt x="4477370" y="238697"/>
                </a:cubicBezTo>
                <a:cubicBezTo>
                  <a:pt x="4470789" y="242935"/>
                  <a:pt x="4470789" y="242935"/>
                  <a:pt x="4470789" y="242935"/>
                </a:cubicBezTo>
                <a:cubicBezTo>
                  <a:pt x="4464187" y="247173"/>
                  <a:pt x="4464187" y="247173"/>
                  <a:pt x="4464187" y="247173"/>
                </a:cubicBezTo>
                <a:cubicBezTo>
                  <a:pt x="4457117" y="251389"/>
                  <a:pt x="4457117" y="251389"/>
                  <a:pt x="4457117" y="251389"/>
                </a:cubicBezTo>
                <a:cubicBezTo>
                  <a:pt x="4450536" y="255648"/>
                  <a:pt x="4450536" y="255648"/>
                  <a:pt x="4450536" y="255648"/>
                </a:cubicBezTo>
                <a:cubicBezTo>
                  <a:pt x="4443935" y="259886"/>
                  <a:pt x="4443935" y="259886"/>
                  <a:pt x="4443935" y="259886"/>
                </a:cubicBezTo>
                <a:cubicBezTo>
                  <a:pt x="4445361" y="254222"/>
                  <a:pt x="4445361" y="254222"/>
                  <a:pt x="4445361" y="254222"/>
                </a:cubicBezTo>
                <a:cubicBezTo>
                  <a:pt x="4446299" y="248110"/>
                  <a:pt x="4446299" y="248110"/>
                  <a:pt x="4446299" y="248110"/>
                </a:cubicBezTo>
                <a:cubicBezTo>
                  <a:pt x="4447704" y="241977"/>
                  <a:pt x="4447704" y="241977"/>
                  <a:pt x="4447704" y="241977"/>
                </a:cubicBezTo>
                <a:cubicBezTo>
                  <a:pt x="4448641" y="235865"/>
                  <a:pt x="4448641" y="235865"/>
                  <a:pt x="4448641" y="235865"/>
                </a:cubicBezTo>
                <a:cubicBezTo>
                  <a:pt x="4450068" y="230221"/>
                  <a:pt x="4450068" y="230221"/>
                  <a:pt x="4450068" y="230221"/>
                </a:cubicBezTo>
                <a:cubicBezTo>
                  <a:pt x="4451005" y="224109"/>
                  <a:pt x="4451005" y="224109"/>
                  <a:pt x="4451005" y="224109"/>
                </a:cubicBezTo>
                <a:cubicBezTo>
                  <a:pt x="4452411" y="217976"/>
                  <a:pt x="4452411" y="217976"/>
                  <a:pt x="4452411" y="217976"/>
                </a:cubicBezTo>
                <a:cubicBezTo>
                  <a:pt x="4453348" y="212333"/>
                  <a:pt x="4453348" y="212333"/>
                  <a:pt x="4453348" y="212333"/>
                </a:cubicBezTo>
                <a:close/>
                <a:moveTo>
                  <a:pt x="5212457" y="209744"/>
                </a:moveTo>
                <a:lnTo>
                  <a:pt x="5212950" y="209744"/>
                </a:lnTo>
                <a:lnTo>
                  <a:pt x="5213402" y="209744"/>
                </a:lnTo>
                <a:lnTo>
                  <a:pt x="5213895" y="209744"/>
                </a:lnTo>
                <a:lnTo>
                  <a:pt x="5214840" y="209744"/>
                </a:lnTo>
                <a:lnTo>
                  <a:pt x="5216731" y="216897"/>
                </a:lnTo>
                <a:lnTo>
                  <a:pt x="5219115" y="224050"/>
                </a:lnTo>
                <a:lnTo>
                  <a:pt x="5221498" y="231204"/>
                </a:lnTo>
                <a:lnTo>
                  <a:pt x="5223882" y="238398"/>
                </a:lnTo>
                <a:lnTo>
                  <a:pt x="5218662" y="238398"/>
                </a:lnTo>
                <a:lnTo>
                  <a:pt x="5213402" y="238398"/>
                </a:lnTo>
                <a:lnTo>
                  <a:pt x="5208634" y="238398"/>
                </a:lnTo>
                <a:lnTo>
                  <a:pt x="5203374" y="238398"/>
                </a:lnTo>
                <a:lnTo>
                  <a:pt x="5205758" y="231204"/>
                </a:lnTo>
                <a:lnTo>
                  <a:pt x="5208141" y="224050"/>
                </a:lnTo>
                <a:lnTo>
                  <a:pt x="5210525" y="216897"/>
                </a:lnTo>
                <a:close/>
                <a:moveTo>
                  <a:pt x="5136913" y="207812"/>
                </a:moveTo>
                <a:lnTo>
                  <a:pt x="5140289" y="207812"/>
                </a:lnTo>
                <a:cubicBezTo>
                  <a:pt x="5140289" y="207812"/>
                  <a:pt x="5140289" y="207812"/>
                  <a:pt x="5143624" y="207812"/>
                </a:cubicBezTo>
                <a:cubicBezTo>
                  <a:pt x="5143624" y="207812"/>
                  <a:pt x="5143624" y="207812"/>
                  <a:pt x="5147452" y="207812"/>
                </a:cubicBezTo>
                <a:cubicBezTo>
                  <a:pt x="5147452" y="207812"/>
                  <a:pt x="5147452" y="207812"/>
                  <a:pt x="5150787" y="207812"/>
                </a:cubicBezTo>
                <a:cubicBezTo>
                  <a:pt x="5153175" y="207812"/>
                  <a:pt x="5155068" y="208305"/>
                  <a:pt x="5156509" y="208799"/>
                </a:cubicBezTo>
                <a:cubicBezTo>
                  <a:pt x="5158444" y="209251"/>
                  <a:pt x="5159391" y="210196"/>
                  <a:pt x="5160338" y="211183"/>
                </a:cubicBezTo>
                <a:cubicBezTo>
                  <a:pt x="5161326" y="212129"/>
                  <a:pt x="5162273" y="213074"/>
                  <a:pt x="5162726" y="214513"/>
                </a:cubicBezTo>
                <a:cubicBezTo>
                  <a:pt x="5163220" y="215952"/>
                  <a:pt x="5163220" y="217391"/>
                  <a:pt x="5163220" y="218829"/>
                </a:cubicBezTo>
                <a:cubicBezTo>
                  <a:pt x="5163220" y="220268"/>
                  <a:pt x="5163220" y="221666"/>
                  <a:pt x="5162726" y="223105"/>
                </a:cubicBezTo>
                <a:cubicBezTo>
                  <a:pt x="5162273" y="224544"/>
                  <a:pt x="5161779" y="225489"/>
                  <a:pt x="5160832" y="226928"/>
                </a:cubicBezTo>
                <a:cubicBezTo>
                  <a:pt x="5159885" y="227874"/>
                  <a:pt x="5158444" y="228819"/>
                  <a:pt x="5157003" y="229313"/>
                </a:cubicBezTo>
                <a:cubicBezTo>
                  <a:pt x="5155563" y="229806"/>
                  <a:pt x="5153669" y="230258"/>
                  <a:pt x="5150787" y="230258"/>
                </a:cubicBezTo>
                <a:cubicBezTo>
                  <a:pt x="5150787" y="230258"/>
                  <a:pt x="5150787" y="230258"/>
                  <a:pt x="5147452" y="230258"/>
                </a:cubicBezTo>
                <a:cubicBezTo>
                  <a:pt x="5147452" y="230258"/>
                  <a:pt x="5147452" y="230258"/>
                  <a:pt x="5143624" y="230258"/>
                </a:cubicBezTo>
                <a:cubicBezTo>
                  <a:pt x="5143624" y="230258"/>
                  <a:pt x="5143624" y="230258"/>
                  <a:pt x="5140289" y="230258"/>
                </a:cubicBezTo>
                <a:cubicBezTo>
                  <a:pt x="5140289" y="230258"/>
                  <a:pt x="5140289" y="230258"/>
                  <a:pt x="5136913" y="230258"/>
                </a:cubicBezTo>
                <a:cubicBezTo>
                  <a:pt x="5136913" y="230258"/>
                  <a:pt x="5136913" y="230258"/>
                  <a:pt x="5136913" y="224544"/>
                </a:cubicBezTo>
                <a:cubicBezTo>
                  <a:pt x="5136913" y="224544"/>
                  <a:pt x="5136913" y="224544"/>
                  <a:pt x="5136913" y="219282"/>
                </a:cubicBezTo>
                <a:cubicBezTo>
                  <a:pt x="5136913" y="219282"/>
                  <a:pt x="5136913" y="219282"/>
                  <a:pt x="5136913" y="213567"/>
                </a:cubicBezTo>
                <a:cubicBezTo>
                  <a:pt x="5136913" y="213567"/>
                  <a:pt x="5136913" y="213567"/>
                  <a:pt x="5136913" y="207812"/>
                </a:cubicBezTo>
                <a:close/>
                <a:moveTo>
                  <a:pt x="4602080" y="207158"/>
                </a:moveTo>
                <a:lnTo>
                  <a:pt x="4607724" y="211864"/>
                </a:lnTo>
                <a:cubicBezTo>
                  <a:pt x="4612899" y="216571"/>
                  <a:pt x="4612899" y="216571"/>
                  <a:pt x="4612899" y="216571"/>
                </a:cubicBezTo>
                <a:cubicBezTo>
                  <a:pt x="4618095" y="221277"/>
                  <a:pt x="4618095" y="221277"/>
                  <a:pt x="4618095" y="221277"/>
                </a:cubicBezTo>
                <a:cubicBezTo>
                  <a:pt x="4623738" y="225983"/>
                  <a:pt x="4623738" y="225983"/>
                  <a:pt x="4623738" y="225983"/>
                </a:cubicBezTo>
                <a:cubicBezTo>
                  <a:pt x="4628913" y="231158"/>
                  <a:pt x="4628913" y="231158"/>
                  <a:pt x="4628913" y="231158"/>
                </a:cubicBezTo>
                <a:cubicBezTo>
                  <a:pt x="4634088" y="235865"/>
                  <a:pt x="4634088" y="235865"/>
                  <a:pt x="4634088" y="235865"/>
                </a:cubicBezTo>
                <a:cubicBezTo>
                  <a:pt x="4639732" y="240571"/>
                  <a:pt x="4639732" y="240571"/>
                  <a:pt x="4639732" y="240571"/>
                </a:cubicBezTo>
                <a:cubicBezTo>
                  <a:pt x="4644907" y="245277"/>
                  <a:pt x="4644907" y="245277"/>
                  <a:pt x="4644907" y="245277"/>
                </a:cubicBezTo>
                <a:cubicBezTo>
                  <a:pt x="4644907" y="245746"/>
                  <a:pt x="4644907" y="245746"/>
                  <a:pt x="4644459" y="245746"/>
                </a:cubicBezTo>
                <a:cubicBezTo>
                  <a:pt x="4644459" y="246236"/>
                  <a:pt x="4644459" y="246236"/>
                  <a:pt x="4644459" y="246704"/>
                </a:cubicBezTo>
                <a:cubicBezTo>
                  <a:pt x="4643991" y="246704"/>
                  <a:pt x="4643991" y="247173"/>
                  <a:pt x="4643991" y="247173"/>
                </a:cubicBezTo>
                <a:cubicBezTo>
                  <a:pt x="4643991" y="247641"/>
                  <a:pt x="4643991" y="247641"/>
                  <a:pt x="4643501" y="248110"/>
                </a:cubicBezTo>
                <a:cubicBezTo>
                  <a:pt x="4643501" y="248578"/>
                  <a:pt x="4643501" y="248578"/>
                  <a:pt x="4643501" y="249047"/>
                </a:cubicBezTo>
                <a:lnTo>
                  <a:pt x="4643501" y="249515"/>
                </a:lnTo>
                <a:cubicBezTo>
                  <a:pt x="4643501" y="250005"/>
                  <a:pt x="4643033" y="250005"/>
                  <a:pt x="4643033" y="250452"/>
                </a:cubicBezTo>
                <a:cubicBezTo>
                  <a:pt x="4643033" y="250921"/>
                  <a:pt x="4643033" y="250921"/>
                  <a:pt x="4643033" y="251389"/>
                </a:cubicBezTo>
                <a:cubicBezTo>
                  <a:pt x="4643033" y="251389"/>
                  <a:pt x="4643033" y="251389"/>
                  <a:pt x="4643033" y="251879"/>
                </a:cubicBezTo>
                <a:cubicBezTo>
                  <a:pt x="4643033" y="251879"/>
                  <a:pt x="4643033" y="251879"/>
                  <a:pt x="4643501" y="251879"/>
                </a:cubicBezTo>
                <a:cubicBezTo>
                  <a:pt x="4634088" y="254222"/>
                  <a:pt x="4634088" y="254222"/>
                  <a:pt x="4634088" y="254222"/>
                </a:cubicBezTo>
                <a:cubicBezTo>
                  <a:pt x="4624675" y="256117"/>
                  <a:pt x="4624675" y="256117"/>
                  <a:pt x="4624675" y="256117"/>
                </a:cubicBezTo>
                <a:cubicBezTo>
                  <a:pt x="4615262" y="258459"/>
                  <a:pt x="4615262" y="258459"/>
                  <a:pt x="4615262" y="258459"/>
                </a:cubicBezTo>
                <a:cubicBezTo>
                  <a:pt x="4605849" y="260333"/>
                  <a:pt x="4605849" y="260333"/>
                  <a:pt x="4605849" y="260333"/>
                </a:cubicBezTo>
                <a:cubicBezTo>
                  <a:pt x="4596437" y="262697"/>
                  <a:pt x="4596437" y="262697"/>
                  <a:pt x="4596437" y="262697"/>
                </a:cubicBezTo>
                <a:cubicBezTo>
                  <a:pt x="4587045" y="264571"/>
                  <a:pt x="4587045" y="264571"/>
                  <a:pt x="4587045" y="264571"/>
                </a:cubicBezTo>
                <a:cubicBezTo>
                  <a:pt x="4577611" y="266935"/>
                  <a:pt x="4577611" y="266935"/>
                  <a:pt x="4577611" y="266935"/>
                </a:cubicBezTo>
                <a:cubicBezTo>
                  <a:pt x="4568198" y="268830"/>
                  <a:pt x="4568198" y="268830"/>
                  <a:pt x="4568198" y="268830"/>
                </a:cubicBezTo>
                <a:cubicBezTo>
                  <a:pt x="4571030" y="261292"/>
                  <a:pt x="4571030" y="261292"/>
                  <a:pt x="4571030" y="261292"/>
                </a:cubicBezTo>
                <a:cubicBezTo>
                  <a:pt x="4574331" y="253753"/>
                  <a:pt x="4574331" y="253753"/>
                  <a:pt x="4574331" y="253753"/>
                </a:cubicBezTo>
                <a:cubicBezTo>
                  <a:pt x="4577164" y="246704"/>
                  <a:pt x="4577164" y="246704"/>
                  <a:pt x="4577164" y="246704"/>
                </a:cubicBezTo>
                <a:cubicBezTo>
                  <a:pt x="4580443" y="239166"/>
                  <a:pt x="4580443" y="239166"/>
                  <a:pt x="4580443" y="239166"/>
                </a:cubicBezTo>
                <a:cubicBezTo>
                  <a:pt x="4583276" y="231627"/>
                  <a:pt x="4583276" y="231627"/>
                  <a:pt x="4583276" y="231627"/>
                </a:cubicBezTo>
                <a:cubicBezTo>
                  <a:pt x="4586576" y="224109"/>
                  <a:pt x="4586576" y="224109"/>
                  <a:pt x="4586576" y="224109"/>
                </a:cubicBezTo>
                <a:cubicBezTo>
                  <a:pt x="4589409" y="216571"/>
                  <a:pt x="4589409" y="216571"/>
                  <a:pt x="4589409" y="216571"/>
                </a:cubicBezTo>
                <a:cubicBezTo>
                  <a:pt x="4592688" y="209032"/>
                  <a:pt x="4592688" y="209032"/>
                  <a:pt x="4592688" y="209032"/>
                </a:cubicBezTo>
                <a:cubicBezTo>
                  <a:pt x="4592688" y="209501"/>
                  <a:pt x="4592688" y="209501"/>
                  <a:pt x="4593157" y="209501"/>
                </a:cubicBezTo>
                <a:cubicBezTo>
                  <a:pt x="4593625" y="209501"/>
                  <a:pt x="4593625" y="209501"/>
                  <a:pt x="4593625" y="209501"/>
                </a:cubicBezTo>
                <a:lnTo>
                  <a:pt x="4594094" y="209501"/>
                </a:lnTo>
                <a:cubicBezTo>
                  <a:pt x="4594541" y="209501"/>
                  <a:pt x="4594541" y="209501"/>
                  <a:pt x="4594541" y="209501"/>
                </a:cubicBezTo>
                <a:lnTo>
                  <a:pt x="4595031" y="209501"/>
                </a:lnTo>
                <a:cubicBezTo>
                  <a:pt x="4595031" y="209501"/>
                  <a:pt x="4595031" y="209501"/>
                  <a:pt x="4595500" y="209501"/>
                </a:cubicBezTo>
                <a:cubicBezTo>
                  <a:pt x="4595500" y="209501"/>
                  <a:pt x="4595968" y="209501"/>
                  <a:pt x="4596437" y="209501"/>
                </a:cubicBezTo>
                <a:cubicBezTo>
                  <a:pt x="4596437" y="209501"/>
                  <a:pt x="4596905" y="209501"/>
                  <a:pt x="4597374" y="209501"/>
                </a:cubicBezTo>
                <a:cubicBezTo>
                  <a:pt x="4597374" y="209501"/>
                  <a:pt x="4597842" y="209501"/>
                  <a:pt x="4598311" y="209032"/>
                </a:cubicBezTo>
                <a:cubicBezTo>
                  <a:pt x="4598311" y="209032"/>
                  <a:pt x="4598800" y="209032"/>
                  <a:pt x="4599269" y="209032"/>
                </a:cubicBezTo>
                <a:lnTo>
                  <a:pt x="4599737" y="208564"/>
                </a:lnTo>
                <a:cubicBezTo>
                  <a:pt x="4600185" y="208564"/>
                  <a:pt x="4600675" y="208095"/>
                  <a:pt x="4600675" y="208095"/>
                </a:cubicBezTo>
                <a:cubicBezTo>
                  <a:pt x="4601143" y="208095"/>
                  <a:pt x="4601143" y="207627"/>
                  <a:pt x="4601612" y="207627"/>
                </a:cubicBezTo>
                <a:close/>
                <a:moveTo>
                  <a:pt x="5085776" y="205829"/>
                </a:moveTo>
                <a:cubicBezTo>
                  <a:pt x="5088657" y="205829"/>
                  <a:pt x="5091044" y="206282"/>
                  <a:pt x="5093431" y="207270"/>
                </a:cubicBezTo>
                <a:cubicBezTo>
                  <a:pt x="5095325" y="207723"/>
                  <a:pt x="5097259" y="209164"/>
                  <a:pt x="5098699" y="210605"/>
                </a:cubicBezTo>
                <a:cubicBezTo>
                  <a:pt x="5099646" y="212046"/>
                  <a:pt x="5101086" y="213940"/>
                  <a:pt x="5101539" y="215876"/>
                </a:cubicBezTo>
                <a:cubicBezTo>
                  <a:pt x="5102033" y="218264"/>
                  <a:pt x="5102527" y="221146"/>
                  <a:pt x="5102527" y="223987"/>
                </a:cubicBezTo>
                <a:cubicBezTo>
                  <a:pt x="5102527" y="223987"/>
                  <a:pt x="5102527" y="223987"/>
                  <a:pt x="5102527" y="229257"/>
                </a:cubicBezTo>
                <a:cubicBezTo>
                  <a:pt x="5102527" y="229257"/>
                  <a:pt x="5102527" y="229257"/>
                  <a:pt x="5102527" y="234528"/>
                </a:cubicBezTo>
                <a:cubicBezTo>
                  <a:pt x="5102527" y="234528"/>
                  <a:pt x="5102527" y="234528"/>
                  <a:pt x="5102527" y="239798"/>
                </a:cubicBezTo>
                <a:cubicBezTo>
                  <a:pt x="5102527" y="239798"/>
                  <a:pt x="5102527" y="239798"/>
                  <a:pt x="5102527" y="245069"/>
                </a:cubicBezTo>
                <a:cubicBezTo>
                  <a:pt x="5102527" y="248404"/>
                  <a:pt x="5102033" y="250792"/>
                  <a:pt x="5101539" y="253180"/>
                </a:cubicBezTo>
                <a:cubicBezTo>
                  <a:pt x="5100592" y="255569"/>
                  <a:pt x="5099646" y="257504"/>
                  <a:pt x="5098205" y="258904"/>
                </a:cubicBezTo>
                <a:cubicBezTo>
                  <a:pt x="5096765" y="260345"/>
                  <a:pt x="5095325" y="261786"/>
                  <a:pt x="5092937" y="262280"/>
                </a:cubicBezTo>
                <a:cubicBezTo>
                  <a:pt x="5091044" y="263227"/>
                  <a:pt x="5088657" y="263680"/>
                  <a:pt x="5085776" y="263680"/>
                </a:cubicBezTo>
                <a:cubicBezTo>
                  <a:pt x="5082896" y="263680"/>
                  <a:pt x="5080509" y="263227"/>
                  <a:pt x="5078615" y="262280"/>
                </a:cubicBezTo>
                <a:cubicBezTo>
                  <a:pt x="5076228" y="261786"/>
                  <a:pt x="5074788" y="260345"/>
                  <a:pt x="5073347" y="258904"/>
                </a:cubicBezTo>
                <a:cubicBezTo>
                  <a:pt x="5071907" y="257504"/>
                  <a:pt x="5070960" y="255569"/>
                  <a:pt x="5070014" y="253180"/>
                </a:cubicBezTo>
                <a:cubicBezTo>
                  <a:pt x="5069520" y="250792"/>
                  <a:pt x="5069026" y="248404"/>
                  <a:pt x="5069026" y="245069"/>
                </a:cubicBezTo>
                <a:lnTo>
                  <a:pt x="5069026" y="239798"/>
                </a:lnTo>
                <a:cubicBezTo>
                  <a:pt x="5069026" y="239798"/>
                  <a:pt x="5069026" y="239798"/>
                  <a:pt x="5069026" y="234528"/>
                </a:cubicBezTo>
                <a:cubicBezTo>
                  <a:pt x="5069026" y="234528"/>
                  <a:pt x="5069026" y="234528"/>
                  <a:pt x="5069026" y="229257"/>
                </a:cubicBezTo>
                <a:cubicBezTo>
                  <a:pt x="5069026" y="229257"/>
                  <a:pt x="5069026" y="229257"/>
                  <a:pt x="5069026" y="223987"/>
                </a:cubicBezTo>
                <a:cubicBezTo>
                  <a:pt x="5069026" y="221146"/>
                  <a:pt x="5069520" y="218264"/>
                  <a:pt x="5070014" y="215876"/>
                </a:cubicBezTo>
                <a:cubicBezTo>
                  <a:pt x="5070960" y="213940"/>
                  <a:pt x="5071907" y="212046"/>
                  <a:pt x="5073347" y="210605"/>
                </a:cubicBezTo>
                <a:cubicBezTo>
                  <a:pt x="5074788" y="209164"/>
                  <a:pt x="5076228" y="207723"/>
                  <a:pt x="5078615" y="207270"/>
                </a:cubicBezTo>
                <a:cubicBezTo>
                  <a:pt x="5080509" y="206282"/>
                  <a:pt x="5082896" y="205829"/>
                  <a:pt x="5085776" y="205829"/>
                </a:cubicBezTo>
                <a:close/>
                <a:moveTo>
                  <a:pt x="4666565" y="202920"/>
                </a:moveTo>
                <a:cubicBezTo>
                  <a:pt x="4673167" y="208095"/>
                  <a:pt x="4673167" y="208095"/>
                  <a:pt x="4673167" y="208095"/>
                </a:cubicBezTo>
                <a:cubicBezTo>
                  <a:pt x="4679747" y="212801"/>
                  <a:pt x="4679747" y="212801"/>
                  <a:pt x="4679747" y="212801"/>
                </a:cubicBezTo>
                <a:cubicBezTo>
                  <a:pt x="4686349" y="217976"/>
                  <a:pt x="4686349" y="217976"/>
                  <a:pt x="4686349" y="217976"/>
                </a:cubicBezTo>
                <a:cubicBezTo>
                  <a:pt x="4692930" y="223151"/>
                  <a:pt x="4692930" y="223151"/>
                  <a:pt x="4692930" y="223151"/>
                </a:cubicBezTo>
                <a:cubicBezTo>
                  <a:pt x="4699063" y="228326"/>
                  <a:pt x="4699063" y="228326"/>
                  <a:pt x="4699063" y="228326"/>
                </a:cubicBezTo>
                <a:cubicBezTo>
                  <a:pt x="4705643" y="233522"/>
                  <a:pt x="4705643" y="233522"/>
                  <a:pt x="4705643" y="233522"/>
                </a:cubicBezTo>
                <a:cubicBezTo>
                  <a:pt x="4712224" y="238697"/>
                  <a:pt x="4712224" y="238697"/>
                  <a:pt x="4712224" y="238697"/>
                </a:cubicBezTo>
                <a:cubicBezTo>
                  <a:pt x="4718826" y="243872"/>
                  <a:pt x="4718826" y="243872"/>
                  <a:pt x="4718826" y="243872"/>
                </a:cubicBezTo>
                <a:cubicBezTo>
                  <a:pt x="4712224" y="244340"/>
                  <a:pt x="4712224" y="244340"/>
                  <a:pt x="4712224" y="244340"/>
                </a:cubicBezTo>
                <a:cubicBezTo>
                  <a:pt x="4705175" y="244809"/>
                  <a:pt x="4705175" y="244809"/>
                  <a:pt x="4705175" y="244809"/>
                </a:cubicBezTo>
                <a:cubicBezTo>
                  <a:pt x="4698594" y="245746"/>
                  <a:pt x="4698594" y="245746"/>
                  <a:pt x="4698594" y="245746"/>
                </a:cubicBezTo>
                <a:cubicBezTo>
                  <a:pt x="4691993" y="246236"/>
                  <a:pt x="4691993" y="246236"/>
                  <a:pt x="4691993" y="246236"/>
                </a:cubicBezTo>
                <a:cubicBezTo>
                  <a:pt x="4684922" y="246704"/>
                  <a:pt x="4684922" y="246704"/>
                  <a:pt x="4684922" y="246704"/>
                </a:cubicBezTo>
                <a:cubicBezTo>
                  <a:pt x="4678342" y="247641"/>
                  <a:pt x="4678342" y="247641"/>
                  <a:pt x="4678342" y="247641"/>
                </a:cubicBezTo>
                <a:cubicBezTo>
                  <a:pt x="4671271" y="248110"/>
                  <a:pt x="4671271" y="248110"/>
                  <a:pt x="4671271" y="248110"/>
                </a:cubicBezTo>
                <a:cubicBezTo>
                  <a:pt x="4664691" y="248578"/>
                  <a:pt x="4664691" y="248578"/>
                  <a:pt x="4664691" y="248578"/>
                </a:cubicBezTo>
                <a:cubicBezTo>
                  <a:pt x="4664691" y="248110"/>
                  <a:pt x="4664222" y="247641"/>
                  <a:pt x="4664222" y="247173"/>
                </a:cubicBezTo>
                <a:cubicBezTo>
                  <a:pt x="4664222" y="247173"/>
                  <a:pt x="4663754" y="246704"/>
                  <a:pt x="4663754" y="246236"/>
                </a:cubicBezTo>
                <a:cubicBezTo>
                  <a:pt x="4663754" y="245746"/>
                  <a:pt x="4663285" y="245277"/>
                  <a:pt x="4663285" y="245277"/>
                </a:cubicBezTo>
                <a:cubicBezTo>
                  <a:pt x="4662817" y="244809"/>
                  <a:pt x="4662817" y="244340"/>
                  <a:pt x="4662327" y="243872"/>
                </a:cubicBezTo>
                <a:cubicBezTo>
                  <a:pt x="4661858" y="243872"/>
                  <a:pt x="4661858" y="243403"/>
                  <a:pt x="4661390" y="242935"/>
                </a:cubicBezTo>
                <a:cubicBezTo>
                  <a:pt x="4660921" y="242935"/>
                  <a:pt x="4660921" y="242466"/>
                  <a:pt x="4660453" y="242466"/>
                </a:cubicBezTo>
                <a:cubicBezTo>
                  <a:pt x="4659984" y="241977"/>
                  <a:pt x="4659516" y="241977"/>
                  <a:pt x="4659047" y="241508"/>
                </a:cubicBezTo>
                <a:cubicBezTo>
                  <a:pt x="4659047" y="241508"/>
                  <a:pt x="4658558" y="241040"/>
                  <a:pt x="4658089" y="241040"/>
                </a:cubicBezTo>
                <a:cubicBezTo>
                  <a:pt x="4659047" y="236333"/>
                  <a:pt x="4659047" y="236333"/>
                  <a:pt x="4659047" y="236333"/>
                </a:cubicBezTo>
                <a:cubicBezTo>
                  <a:pt x="4659984" y="231627"/>
                  <a:pt x="4659984" y="231627"/>
                  <a:pt x="4659984" y="231627"/>
                </a:cubicBezTo>
                <a:cubicBezTo>
                  <a:pt x="4661390" y="226452"/>
                  <a:pt x="4661390" y="226452"/>
                  <a:pt x="4661390" y="226452"/>
                </a:cubicBezTo>
                <a:cubicBezTo>
                  <a:pt x="4662327" y="221746"/>
                  <a:pt x="4662327" y="221746"/>
                  <a:pt x="4662327" y="221746"/>
                </a:cubicBezTo>
                <a:cubicBezTo>
                  <a:pt x="4663285" y="217039"/>
                  <a:pt x="4663285" y="217039"/>
                  <a:pt x="4663285" y="217039"/>
                </a:cubicBezTo>
                <a:cubicBezTo>
                  <a:pt x="4664222" y="212333"/>
                  <a:pt x="4664222" y="212333"/>
                  <a:pt x="4664222" y="212333"/>
                </a:cubicBezTo>
                <a:cubicBezTo>
                  <a:pt x="4665628" y="207627"/>
                  <a:pt x="4665628" y="207627"/>
                  <a:pt x="4665628" y="207627"/>
                </a:cubicBezTo>
                <a:cubicBezTo>
                  <a:pt x="4666565" y="202920"/>
                  <a:pt x="4666565" y="202920"/>
                  <a:pt x="4666565" y="202920"/>
                </a:cubicBezTo>
                <a:close/>
                <a:moveTo>
                  <a:pt x="4585639" y="202920"/>
                </a:moveTo>
                <a:cubicBezTo>
                  <a:pt x="4585639" y="203389"/>
                  <a:pt x="4585639" y="203389"/>
                  <a:pt x="4585639" y="203857"/>
                </a:cubicBezTo>
                <a:cubicBezTo>
                  <a:pt x="4586108" y="204326"/>
                  <a:pt x="4586108" y="204326"/>
                  <a:pt x="4586108" y="204816"/>
                </a:cubicBezTo>
                <a:cubicBezTo>
                  <a:pt x="4586108" y="204816"/>
                  <a:pt x="4586576" y="204816"/>
                  <a:pt x="4586576" y="205263"/>
                </a:cubicBezTo>
                <a:cubicBezTo>
                  <a:pt x="4587045" y="205263"/>
                  <a:pt x="4587045" y="205731"/>
                  <a:pt x="4587045" y="205731"/>
                </a:cubicBezTo>
                <a:cubicBezTo>
                  <a:pt x="4587513" y="206200"/>
                  <a:pt x="4587513" y="206200"/>
                  <a:pt x="4587513" y="206690"/>
                </a:cubicBezTo>
                <a:cubicBezTo>
                  <a:pt x="4587982" y="206690"/>
                  <a:pt x="4587982" y="206690"/>
                  <a:pt x="4588451" y="207158"/>
                </a:cubicBezTo>
                <a:cubicBezTo>
                  <a:pt x="4588451" y="207158"/>
                  <a:pt x="4588919" y="207158"/>
                  <a:pt x="4588919" y="207627"/>
                </a:cubicBezTo>
                <a:cubicBezTo>
                  <a:pt x="4589409" y="207627"/>
                  <a:pt x="4589409" y="207627"/>
                  <a:pt x="4589877" y="208095"/>
                </a:cubicBezTo>
                <a:lnTo>
                  <a:pt x="4586576" y="215612"/>
                </a:lnTo>
                <a:cubicBezTo>
                  <a:pt x="4583276" y="223151"/>
                  <a:pt x="4583276" y="223151"/>
                  <a:pt x="4583276" y="223151"/>
                </a:cubicBezTo>
                <a:cubicBezTo>
                  <a:pt x="4580443" y="230690"/>
                  <a:pt x="4580443" y="230690"/>
                  <a:pt x="4580443" y="230690"/>
                </a:cubicBezTo>
                <a:cubicBezTo>
                  <a:pt x="4577164" y="238207"/>
                  <a:pt x="4577164" y="238207"/>
                  <a:pt x="4577164" y="238207"/>
                </a:cubicBezTo>
                <a:cubicBezTo>
                  <a:pt x="4573863" y="245746"/>
                  <a:pt x="4573863" y="245746"/>
                  <a:pt x="4573863" y="245746"/>
                </a:cubicBezTo>
                <a:cubicBezTo>
                  <a:pt x="4571030" y="253285"/>
                  <a:pt x="4571030" y="253285"/>
                  <a:pt x="4571030" y="253285"/>
                </a:cubicBezTo>
                <a:cubicBezTo>
                  <a:pt x="4567729" y="261292"/>
                  <a:pt x="4567729" y="261292"/>
                  <a:pt x="4567729" y="261292"/>
                </a:cubicBezTo>
                <a:cubicBezTo>
                  <a:pt x="4564450" y="268830"/>
                  <a:pt x="4564450" y="268830"/>
                  <a:pt x="4564450" y="268830"/>
                </a:cubicBezTo>
                <a:cubicBezTo>
                  <a:pt x="4557401" y="263166"/>
                  <a:pt x="4557401" y="263166"/>
                  <a:pt x="4557401" y="263166"/>
                </a:cubicBezTo>
                <a:cubicBezTo>
                  <a:pt x="4549862" y="257991"/>
                  <a:pt x="4549862" y="257991"/>
                  <a:pt x="4549862" y="257991"/>
                </a:cubicBezTo>
                <a:cubicBezTo>
                  <a:pt x="4542323" y="252816"/>
                  <a:pt x="4542323" y="252816"/>
                  <a:pt x="4542323" y="252816"/>
                </a:cubicBezTo>
                <a:cubicBezTo>
                  <a:pt x="4534805" y="247173"/>
                  <a:pt x="4534805" y="247173"/>
                  <a:pt x="4534805" y="247173"/>
                </a:cubicBezTo>
                <a:cubicBezTo>
                  <a:pt x="4527267" y="241977"/>
                  <a:pt x="4527267" y="241977"/>
                  <a:pt x="4527267" y="241977"/>
                </a:cubicBezTo>
                <a:cubicBezTo>
                  <a:pt x="4519728" y="236823"/>
                  <a:pt x="4519728" y="236823"/>
                  <a:pt x="4519728" y="236823"/>
                </a:cubicBezTo>
                <a:cubicBezTo>
                  <a:pt x="4512679" y="231158"/>
                  <a:pt x="4512679" y="231158"/>
                  <a:pt x="4512679" y="231158"/>
                </a:cubicBezTo>
                <a:cubicBezTo>
                  <a:pt x="4505140" y="225983"/>
                  <a:pt x="4505140" y="225983"/>
                  <a:pt x="4505140" y="225983"/>
                </a:cubicBezTo>
                <a:cubicBezTo>
                  <a:pt x="4515021" y="223151"/>
                  <a:pt x="4515021" y="223151"/>
                  <a:pt x="4515021" y="223151"/>
                </a:cubicBezTo>
                <a:cubicBezTo>
                  <a:pt x="4524903" y="220340"/>
                  <a:pt x="4524903" y="220340"/>
                  <a:pt x="4524903" y="220340"/>
                </a:cubicBezTo>
                <a:cubicBezTo>
                  <a:pt x="4535274" y="217508"/>
                  <a:pt x="4535274" y="217508"/>
                  <a:pt x="4535274" y="217508"/>
                </a:cubicBezTo>
                <a:cubicBezTo>
                  <a:pt x="4545155" y="214697"/>
                  <a:pt x="4545155" y="214697"/>
                  <a:pt x="4545155" y="214697"/>
                </a:cubicBezTo>
                <a:cubicBezTo>
                  <a:pt x="4555037" y="211864"/>
                  <a:pt x="4555037" y="211864"/>
                  <a:pt x="4555037" y="211864"/>
                </a:cubicBezTo>
                <a:cubicBezTo>
                  <a:pt x="4565387" y="209032"/>
                  <a:pt x="4565387" y="209032"/>
                  <a:pt x="4565387" y="209032"/>
                </a:cubicBezTo>
                <a:cubicBezTo>
                  <a:pt x="4575268" y="206200"/>
                  <a:pt x="4575268" y="206200"/>
                  <a:pt x="4575268" y="206200"/>
                </a:cubicBezTo>
                <a:cubicBezTo>
                  <a:pt x="4585639" y="202920"/>
                  <a:pt x="4585639" y="202920"/>
                  <a:pt x="4585639" y="202920"/>
                </a:cubicBezTo>
                <a:close/>
                <a:moveTo>
                  <a:pt x="4605849" y="200556"/>
                </a:moveTo>
                <a:cubicBezTo>
                  <a:pt x="4613367" y="200556"/>
                  <a:pt x="4613367" y="200556"/>
                  <a:pt x="4613367" y="200556"/>
                </a:cubicBezTo>
                <a:cubicBezTo>
                  <a:pt x="4620437" y="200556"/>
                  <a:pt x="4620437" y="200556"/>
                  <a:pt x="4620437" y="200556"/>
                </a:cubicBezTo>
                <a:cubicBezTo>
                  <a:pt x="4627508" y="201046"/>
                  <a:pt x="4627508" y="201046"/>
                  <a:pt x="4627508" y="201046"/>
                </a:cubicBezTo>
                <a:cubicBezTo>
                  <a:pt x="4634578" y="201046"/>
                  <a:pt x="4634578" y="201046"/>
                  <a:pt x="4634578" y="201046"/>
                </a:cubicBezTo>
                <a:cubicBezTo>
                  <a:pt x="4642096" y="201046"/>
                  <a:pt x="4642096" y="201046"/>
                  <a:pt x="4642096" y="201046"/>
                </a:cubicBezTo>
                <a:cubicBezTo>
                  <a:pt x="4649145" y="201046"/>
                  <a:pt x="4649145" y="201046"/>
                  <a:pt x="4649145" y="201046"/>
                </a:cubicBezTo>
                <a:cubicBezTo>
                  <a:pt x="4656215" y="201515"/>
                  <a:pt x="4656215" y="201515"/>
                  <a:pt x="4656215" y="201515"/>
                </a:cubicBezTo>
                <a:cubicBezTo>
                  <a:pt x="4663285" y="201515"/>
                  <a:pt x="4663285" y="201515"/>
                  <a:pt x="4663285" y="201515"/>
                </a:cubicBezTo>
                <a:lnTo>
                  <a:pt x="4662327" y="206200"/>
                </a:lnTo>
                <a:cubicBezTo>
                  <a:pt x="4661390" y="211396"/>
                  <a:pt x="4661390" y="211396"/>
                  <a:pt x="4661390" y="211396"/>
                </a:cubicBezTo>
                <a:cubicBezTo>
                  <a:pt x="4660453" y="216102"/>
                  <a:pt x="4660453" y="216102"/>
                  <a:pt x="4660453" y="216102"/>
                </a:cubicBezTo>
                <a:cubicBezTo>
                  <a:pt x="4659047" y="220809"/>
                  <a:pt x="4659047" y="220809"/>
                  <a:pt x="4659047" y="220809"/>
                </a:cubicBezTo>
                <a:cubicBezTo>
                  <a:pt x="4658089" y="225983"/>
                  <a:pt x="4658089" y="225983"/>
                  <a:pt x="4658089" y="225983"/>
                </a:cubicBezTo>
                <a:cubicBezTo>
                  <a:pt x="4657173" y="230690"/>
                  <a:pt x="4657173" y="230690"/>
                  <a:pt x="4657173" y="230690"/>
                </a:cubicBezTo>
                <a:cubicBezTo>
                  <a:pt x="4655746" y="235396"/>
                  <a:pt x="4655746" y="235396"/>
                  <a:pt x="4655746" y="235396"/>
                </a:cubicBezTo>
                <a:cubicBezTo>
                  <a:pt x="4654788" y="240103"/>
                  <a:pt x="4654788" y="240103"/>
                  <a:pt x="4654788" y="240103"/>
                </a:cubicBezTo>
                <a:cubicBezTo>
                  <a:pt x="4654341" y="240103"/>
                  <a:pt x="4654341" y="240103"/>
                  <a:pt x="4654341" y="240103"/>
                </a:cubicBezTo>
                <a:cubicBezTo>
                  <a:pt x="4653872" y="240103"/>
                  <a:pt x="4653404" y="240103"/>
                  <a:pt x="4652914" y="240103"/>
                </a:cubicBezTo>
                <a:cubicBezTo>
                  <a:pt x="4652914" y="240103"/>
                  <a:pt x="4652446" y="240571"/>
                  <a:pt x="4651977" y="240571"/>
                </a:cubicBezTo>
                <a:cubicBezTo>
                  <a:pt x="4651977" y="240571"/>
                  <a:pt x="4651508" y="240571"/>
                  <a:pt x="4651040" y="240571"/>
                </a:cubicBezTo>
                <a:lnTo>
                  <a:pt x="4650571" y="241040"/>
                </a:lnTo>
                <a:cubicBezTo>
                  <a:pt x="4650103" y="241040"/>
                  <a:pt x="4649634" y="241040"/>
                  <a:pt x="4649634" y="241508"/>
                </a:cubicBezTo>
                <a:cubicBezTo>
                  <a:pt x="4649145" y="241508"/>
                  <a:pt x="4649145" y="241508"/>
                  <a:pt x="4648676" y="241977"/>
                </a:cubicBezTo>
                <a:cubicBezTo>
                  <a:pt x="4648208" y="241977"/>
                  <a:pt x="4648208" y="241977"/>
                  <a:pt x="4647739" y="242466"/>
                </a:cubicBezTo>
                <a:cubicBezTo>
                  <a:pt x="4647739" y="242466"/>
                  <a:pt x="4647271" y="242466"/>
                  <a:pt x="4647271" y="242935"/>
                </a:cubicBezTo>
                <a:cubicBezTo>
                  <a:pt x="4641627" y="238207"/>
                  <a:pt x="4641627" y="238207"/>
                  <a:pt x="4641627" y="238207"/>
                </a:cubicBezTo>
                <a:cubicBezTo>
                  <a:pt x="4636452" y="233054"/>
                  <a:pt x="4636452" y="233054"/>
                  <a:pt x="4636452" y="233054"/>
                </a:cubicBezTo>
                <a:cubicBezTo>
                  <a:pt x="4631277" y="228326"/>
                  <a:pt x="4631277" y="228326"/>
                  <a:pt x="4631277" y="228326"/>
                </a:cubicBezTo>
                <a:cubicBezTo>
                  <a:pt x="4625612" y="223641"/>
                  <a:pt x="4625612" y="223641"/>
                  <a:pt x="4625612" y="223641"/>
                </a:cubicBezTo>
                <a:cubicBezTo>
                  <a:pt x="4620437" y="218913"/>
                  <a:pt x="4620437" y="218913"/>
                  <a:pt x="4620437" y="218913"/>
                </a:cubicBezTo>
                <a:cubicBezTo>
                  <a:pt x="4615262" y="214228"/>
                  <a:pt x="4615262" y="214228"/>
                  <a:pt x="4615262" y="214228"/>
                </a:cubicBezTo>
                <a:cubicBezTo>
                  <a:pt x="4609619" y="209501"/>
                  <a:pt x="4609619" y="209501"/>
                  <a:pt x="4609619" y="209501"/>
                </a:cubicBezTo>
                <a:cubicBezTo>
                  <a:pt x="4604444" y="204816"/>
                  <a:pt x="4604444" y="204816"/>
                  <a:pt x="4604444" y="204816"/>
                </a:cubicBezTo>
                <a:cubicBezTo>
                  <a:pt x="4604444" y="204326"/>
                  <a:pt x="4604444" y="204326"/>
                  <a:pt x="4604912" y="204326"/>
                </a:cubicBezTo>
                <a:cubicBezTo>
                  <a:pt x="4604912" y="203857"/>
                  <a:pt x="4604912" y="203857"/>
                  <a:pt x="4604912" y="203389"/>
                </a:cubicBezTo>
                <a:cubicBezTo>
                  <a:pt x="4604912" y="203389"/>
                  <a:pt x="4605381" y="203389"/>
                  <a:pt x="4605381" y="202920"/>
                </a:cubicBezTo>
                <a:cubicBezTo>
                  <a:pt x="4605381" y="202920"/>
                  <a:pt x="4605381" y="202920"/>
                  <a:pt x="4605381" y="202452"/>
                </a:cubicBezTo>
                <a:cubicBezTo>
                  <a:pt x="4605381" y="202452"/>
                  <a:pt x="4605381" y="202452"/>
                  <a:pt x="4605849" y="201983"/>
                </a:cubicBezTo>
                <a:lnTo>
                  <a:pt x="4605849" y="201515"/>
                </a:lnTo>
                <a:lnTo>
                  <a:pt x="4605849" y="201046"/>
                </a:lnTo>
                <a:close/>
                <a:moveTo>
                  <a:pt x="5013919" y="199221"/>
                </a:moveTo>
                <a:lnTo>
                  <a:pt x="5013919" y="216898"/>
                </a:lnTo>
                <a:lnTo>
                  <a:pt x="5013919" y="235027"/>
                </a:lnTo>
                <a:lnTo>
                  <a:pt x="5013919" y="252746"/>
                </a:lnTo>
                <a:lnTo>
                  <a:pt x="5013919" y="270875"/>
                </a:lnTo>
                <a:lnTo>
                  <a:pt x="5023970" y="270875"/>
                </a:lnTo>
                <a:lnTo>
                  <a:pt x="5034021" y="270875"/>
                </a:lnTo>
                <a:lnTo>
                  <a:pt x="5043618" y="270875"/>
                </a:lnTo>
                <a:lnTo>
                  <a:pt x="5053628" y="270875"/>
                </a:lnTo>
                <a:lnTo>
                  <a:pt x="5053628" y="268491"/>
                </a:lnTo>
                <a:lnTo>
                  <a:pt x="5053628" y="266559"/>
                </a:lnTo>
                <a:lnTo>
                  <a:pt x="5053628" y="264174"/>
                </a:lnTo>
                <a:lnTo>
                  <a:pt x="5053628" y="261790"/>
                </a:lnTo>
                <a:lnTo>
                  <a:pt x="5046007" y="261790"/>
                </a:lnTo>
                <a:lnTo>
                  <a:pt x="5038840" y="261790"/>
                </a:lnTo>
                <a:lnTo>
                  <a:pt x="5031178" y="261790"/>
                </a:lnTo>
                <a:lnTo>
                  <a:pt x="5023517" y="261790"/>
                </a:lnTo>
                <a:lnTo>
                  <a:pt x="5023517" y="246045"/>
                </a:lnTo>
                <a:lnTo>
                  <a:pt x="5023517" y="230259"/>
                </a:lnTo>
                <a:lnTo>
                  <a:pt x="5023517" y="214514"/>
                </a:lnTo>
                <a:lnTo>
                  <a:pt x="5023517" y="199221"/>
                </a:lnTo>
                <a:lnTo>
                  <a:pt x="5021086" y="199221"/>
                </a:lnTo>
                <a:lnTo>
                  <a:pt x="5018697" y="199221"/>
                </a:lnTo>
                <a:lnTo>
                  <a:pt x="5016308" y="199221"/>
                </a:lnTo>
                <a:close/>
                <a:moveTo>
                  <a:pt x="5127362" y="199220"/>
                </a:moveTo>
                <a:cubicBezTo>
                  <a:pt x="5127362" y="199220"/>
                  <a:pt x="5127362" y="199220"/>
                  <a:pt x="5127362" y="216897"/>
                </a:cubicBezTo>
                <a:cubicBezTo>
                  <a:pt x="5127362" y="216897"/>
                  <a:pt x="5127362" y="216897"/>
                  <a:pt x="5127362" y="235027"/>
                </a:cubicBezTo>
                <a:cubicBezTo>
                  <a:pt x="5127362" y="235027"/>
                  <a:pt x="5127362" y="235027"/>
                  <a:pt x="5127362" y="252745"/>
                </a:cubicBezTo>
                <a:cubicBezTo>
                  <a:pt x="5127362" y="252745"/>
                  <a:pt x="5127362" y="252745"/>
                  <a:pt x="5127362" y="270875"/>
                </a:cubicBezTo>
                <a:lnTo>
                  <a:pt x="5134031" y="270875"/>
                </a:lnTo>
                <a:cubicBezTo>
                  <a:pt x="5134031" y="270875"/>
                  <a:pt x="5134031" y="270875"/>
                  <a:pt x="5140289" y="270875"/>
                </a:cubicBezTo>
                <a:cubicBezTo>
                  <a:pt x="5140289" y="270875"/>
                  <a:pt x="5140289" y="270875"/>
                  <a:pt x="5146958" y="270875"/>
                </a:cubicBezTo>
                <a:cubicBezTo>
                  <a:pt x="5146958" y="270875"/>
                  <a:pt x="5146958" y="270875"/>
                  <a:pt x="5153669" y="270875"/>
                </a:cubicBezTo>
                <a:cubicBezTo>
                  <a:pt x="5157003" y="270875"/>
                  <a:pt x="5160338" y="270382"/>
                  <a:pt x="5163220" y="269436"/>
                </a:cubicBezTo>
                <a:cubicBezTo>
                  <a:pt x="5165608" y="268490"/>
                  <a:pt x="5167995" y="267052"/>
                  <a:pt x="5169930" y="265119"/>
                </a:cubicBezTo>
                <a:cubicBezTo>
                  <a:pt x="5171824" y="263228"/>
                  <a:pt x="5173759" y="260844"/>
                  <a:pt x="5174706" y="258460"/>
                </a:cubicBezTo>
                <a:cubicBezTo>
                  <a:pt x="5175653" y="256075"/>
                  <a:pt x="5176147" y="252745"/>
                  <a:pt x="5176147" y="249374"/>
                </a:cubicBezTo>
                <a:cubicBezTo>
                  <a:pt x="5176147" y="247483"/>
                  <a:pt x="5175653" y="245551"/>
                  <a:pt x="5175653" y="244112"/>
                </a:cubicBezTo>
                <a:cubicBezTo>
                  <a:pt x="5175200" y="242221"/>
                  <a:pt x="5174212" y="240782"/>
                  <a:pt x="5173265" y="239343"/>
                </a:cubicBezTo>
                <a:cubicBezTo>
                  <a:pt x="5172812" y="238398"/>
                  <a:pt x="5171824" y="236959"/>
                  <a:pt x="5170383" y="236013"/>
                </a:cubicBezTo>
                <a:cubicBezTo>
                  <a:pt x="5168983" y="235027"/>
                  <a:pt x="5167543" y="234081"/>
                  <a:pt x="5166102" y="233136"/>
                </a:cubicBezTo>
                <a:cubicBezTo>
                  <a:pt x="5167049" y="232642"/>
                  <a:pt x="5168489" y="231697"/>
                  <a:pt x="5169436" y="230751"/>
                </a:cubicBezTo>
                <a:cubicBezTo>
                  <a:pt x="5169930" y="229806"/>
                  <a:pt x="5170877" y="228367"/>
                  <a:pt x="5171371" y="227421"/>
                </a:cubicBezTo>
                <a:cubicBezTo>
                  <a:pt x="5172318" y="225983"/>
                  <a:pt x="5172318" y="224544"/>
                  <a:pt x="5172812" y="223105"/>
                </a:cubicBezTo>
                <a:cubicBezTo>
                  <a:pt x="5173265" y="221666"/>
                  <a:pt x="5173265" y="220268"/>
                  <a:pt x="5173265" y="218336"/>
                </a:cubicBezTo>
                <a:cubicBezTo>
                  <a:pt x="5173265" y="215006"/>
                  <a:pt x="5172812" y="212129"/>
                  <a:pt x="5171824" y="209744"/>
                </a:cubicBezTo>
                <a:cubicBezTo>
                  <a:pt x="5170877" y="207360"/>
                  <a:pt x="5169436" y="205428"/>
                  <a:pt x="5167543" y="203989"/>
                </a:cubicBezTo>
                <a:cubicBezTo>
                  <a:pt x="5165608" y="202098"/>
                  <a:pt x="5163220" y="201152"/>
                  <a:pt x="5160338" y="200166"/>
                </a:cubicBezTo>
                <a:cubicBezTo>
                  <a:pt x="5157950" y="199220"/>
                  <a:pt x="5154616" y="199220"/>
                  <a:pt x="5150787" y="199220"/>
                </a:cubicBezTo>
                <a:cubicBezTo>
                  <a:pt x="5150787" y="199220"/>
                  <a:pt x="5150787" y="199220"/>
                  <a:pt x="5145065" y="199220"/>
                </a:cubicBezTo>
                <a:cubicBezTo>
                  <a:pt x="5145065" y="199220"/>
                  <a:pt x="5145065" y="199220"/>
                  <a:pt x="5139301" y="199220"/>
                </a:cubicBezTo>
                <a:cubicBezTo>
                  <a:pt x="5139301" y="199220"/>
                  <a:pt x="5139301" y="199220"/>
                  <a:pt x="5133084" y="199220"/>
                </a:cubicBezTo>
                <a:cubicBezTo>
                  <a:pt x="5133084" y="199220"/>
                  <a:pt x="5133084" y="199220"/>
                  <a:pt x="5127362" y="199220"/>
                </a:cubicBezTo>
                <a:close/>
                <a:moveTo>
                  <a:pt x="5206251" y="199220"/>
                </a:moveTo>
                <a:lnTo>
                  <a:pt x="5200497" y="216897"/>
                </a:lnTo>
                <a:lnTo>
                  <a:pt x="5195236" y="235027"/>
                </a:lnTo>
                <a:lnTo>
                  <a:pt x="5189524" y="252745"/>
                </a:lnTo>
                <a:lnTo>
                  <a:pt x="5183811" y="270875"/>
                </a:lnTo>
                <a:lnTo>
                  <a:pt x="5186195" y="270875"/>
                </a:lnTo>
                <a:lnTo>
                  <a:pt x="5188578" y="270875"/>
                </a:lnTo>
                <a:lnTo>
                  <a:pt x="5190962" y="270875"/>
                </a:lnTo>
                <a:lnTo>
                  <a:pt x="5193346" y="270875"/>
                </a:lnTo>
                <a:lnTo>
                  <a:pt x="5195236" y="265119"/>
                </a:lnTo>
                <a:lnTo>
                  <a:pt x="5197168" y="258912"/>
                </a:lnTo>
                <a:lnTo>
                  <a:pt x="5199059" y="253197"/>
                </a:lnTo>
                <a:lnTo>
                  <a:pt x="5200990" y="246990"/>
                </a:lnTo>
                <a:lnTo>
                  <a:pt x="5207196" y="246990"/>
                </a:lnTo>
                <a:lnTo>
                  <a:pt x="5213402" y="246990"/>
                </a:lnTo>
                <a:lnTo>
                  <a:pt x="5220101" y="246990"/>
                </a:lnTo>
                <a:lnTo>
                  <a:pt x="5226307" y="246990"/>
                </a:lnTo>
                <a:lnTo>
                  <a:pt x="5228197" y="253197"/>
                </a:lnTo>
                <a:lnTo>
                  <a:pt x="5230129" y="258912"/>
                </a:lnTo>
                <a:lnTo>
                  <a:pt x="5232019" y="265119"/>
                </a:lnTo>
                <a:lnTo>
                  <a:pt x="5233458" y="270875"/>
                </a:lnTo>
                <a:lnTo>
                  <a:pt x="5235842" y="270875"/>
                </a:lnTo>
                <a:lnTo>
                  <a:pt x="5238718" y="270875"/>
                </a:lnTo>
                <a:lnTo>
                  <a:pt x="5241102" y="270875"/>
                </a:lnTo>
                <a:lnTo>
                  <a:pt x="5243486" y="270875"/>
                </a:lnTo>
                <a:lnTo>
                  <a:pt x="5237732" y="252745"/>
                </a:lnTo>
                <a:lnTo>
                  <a:pt x="5232019" y="235027"/>
                </a:lnTo>
                <a:lnTo>
                  <a:pt x="5226307" y="216897"/>
                </a:lnTo>
                <a:lnTo>
                  <a:pt x="5221046" y="199220"/>
                </a:lnTo>
                <a:lnTo>
                  <a:pt x="5217224" y="199220"/>
                </a:lnTo>
                <a:lnTo>
                  <a:pt x="5213402" y="199220"/>
                </a:lnTo>
                <a:lnTo>
                  <a:pt x="5210073" y="199220"/>
                </a:lnTo>
                <a:close/>
                <a:moveTo>
                  <a:pt x="5255507" y="199220"/>
                </a:moveTo>
                <a:lnTo>
                  <a:pt x="5255507" y="216897"/>
                </a:lnTo>
                <a:lnTo>
                  <a:pt x="5255507" y="235027"/>
                </a:lnTo>
                <a:lnTo>
                  <a:pt x="5255507" y="252745"/>
                </a:lnTo>
                <a:lnTo>
                  <a:pt x="5255507" y="270875"/>
                </a:lnTo>
                <a:lnTo>
                  <a:pt x="5265082" y="270875"/>
                </a:lnTo>
                <a:lnTo>
                  <a:pt x="5275110" y="270875"/>
                </a:lnTo>
                <a:lnTo>
                  <a:pt x="5285138" y="270875"/>
                </a:lnTo>
                <a:lnTo>
                  <a:pt x="5294672" y="270875"/>
                </a:lnTo>
                <a:lnTo>
                  <a:pt x="5294672" y="268490"/>
                </a:lnTo>
                <a:lnTo>
                  <a:pt x="5294672" y="266558"/>
                </a:lnTo>
                <a:lnTo>
                  <a:pt x="5294672" y="264174"/>
                </a:lnTo>
                <a:lnTo>
                  <a:pt x="5294672" y="261789"/>
                </a:lnTo>
                <a:lnTo>
                  <a:pt x="5287521" y="261789"/>
                </a:lnTo>
                <a:lnTo>
                  <a:pt x="5279877" y="261789"/>
                </a:lnTo>
                <a:lnTo>
                  <a:pt x="5272233" y="261789"/>
                </a:lnTo>
                <a:lnTo>
                  <a:pt x="5264589" y="261789"/>
                </a:lnTo>
                <a:lnTo>
                  <a:pt x="5264589" y="246044"/>
                </a:lnTo>
                <a:lnTo>
                  <a:pt x="5264589" y="230258"/>
                </a:lnTo>
                <a:lnTo>
                  <a:pt x="5264589" y="214513"/>
                </a:lnTo>
                <a:lnTo>
                  <a:pt x="5264589" y="199220"/>
                </a:lnTo>
                <a:lnTo>
                  <a:pt x="5262206" y="199220"/>
                </a:lnTo>
                <a:lnTo>
                  <a:pt x="5260274" y="199220"/>
                </a:lnTo>
                <a:lnTo>
                  <a:pt x="5257891" y="199220"/>
                </a:lnTo>
                <a:close/>
                <a:moveTo>
                  <a:pt x="4973371" y="197768"/>
                </a:moveTo>
                <a:cubicBezTo>
                  <a:pt x="4969050" y="197768"/>
                  <a:pt x="4965222" y="198261"/>
                  <a:pt x="4961889" y="199207"/>
                </a:cubicBezTo>
                <a:cubicBezTo>
                  <a:pt x="4958555" y="200153"/>
                  <a:pt x="4955674" y="202086"/>
                  <a:pt x="4953287" y="204471"/>
                </a:cubicBezTo>
                <a:cubicBezTo>
                  <a:pt x="4951353" y="206363"/>
                  <a:pt x="4949460" y="209241"/>
                  <a:pt x="4948472" y="212614"/>
                </a:cubicBezTo>
                <a:cubicBezTo>
                  <a:pt x="4947073" y="215945"/>
                  <a:pt x="4946579" y="220263"/>
                  <a:pt x="4946579" y="224540"/>
                </a:cubicBezTo>
                <a:lnTo>
                  <a:pt x="4946579" y="229804"/>
                </a:lnTo>
                <a:cubicBezTo>
                  <a:pt x="4946579" y="229804"/>
                  <a:pt x="4946579" y="229804"/>
                  <a:pt x="4946579" y="234574"/>
                </a:cubicBezTo>
                <a:cubicBezTo>
                  <a:pt x="4946579" y="234574"/>
                  <a:pt x="4946579" y="234574"/>
                  <a:pt x="4946579" y="239838"/>
                </a:cubicBezTo>
                <a:cubicBezTo>
                  <a:pt x="4946579" y="239838"/>
                  <a:pt x="4946579" y="239838"/>
                  <a:pt x="4946579" y="245102"/>
                </a:cubicBezTo>
                <a:cubicBezTo>
                  <a:pt x="4946579" y="249379"/>
                  <a:pt x="4947073" y="253697"/>
                  <a:pt x="4948472" y="257028"/>
                </a:cubicBezTo>
                <a:cubicBezTo>
                  <a:pt x="4949460" y="260359"/>
                  <a:pt x="4950900" y="263238"/>
                  <a:pt x="4953287" y="265623"/>
                </a:cubicBezTo>
                <a:cubicBezTo>
                  <a:pt x="4955674" y="267515"/>
                  <a:pt x="4958061" y="269448"/>
                  <a:pt x="4961395" y="270887"/>
                </a:cubicBezTo>
                <a:cubicBezTo>
                  <a:pt x="4964770" y="271833"/>
                  <a:pt x="4968597" y="272327"/>
                  <a:pt x="4972877" y="272327"/>
                </a:cubicBezTo>
                <a:cubicBezTo>
                  <a:pt x="4977199" y="272327"/>
                  <a:pt x="4980985" y="271833"/>
                  <a:pt x="4984360" y="270887"/>
                </a:cubicBezTo>
                <a:cubicBezTo>
                  <a:pt x="4987693" y="269448"/>
                  <a:pt x="4990574" y="267515"/>
                  <a:pt x="4992467" y="265623"/>
                </a:cubicBezTo>
                <a:cubicBezTo>
                  <a:pt x="4994896" y="263238"/>
                  <a:pt x="4996295" y="260359"/>
                  <a:pt x="4997283" y="257028"/>
                </a:cubicBezTo>
                <a:cubicBezTo>
                  <a:pt x="4998723" y="253697"/>
                  <a:pt x="4999176" y="249379"/>
                  <a:pt x="4999176" y="245102"/>
                </a:cubicBezTo>
                <a:cubicBezTo>
                  <a:pt x="4999176" y="245102"/>
                  <a:pt x="4999176" y="245102"/>
                  <a:pt x="4999176" y="241278"/>
                </a:cubicBezTo>
                <a:cubicBezTo>
                  <a:pt x="4999176" y="241278"/>
                  <a:pt x="4999176" y="241278"/>
                  <a:pt x="4999176" y="237905"/>
                </a:cubicBezTo>
                <a:cubicBezTo>
                  <a:pt x="4999176" y="237905"/>
                  <a:pt x="4999176" y="237905"/>
                  <a:pt x="4999176" y="234081"/>
                </a:cubicBezTo>
                <a:cubicBezTo>
                  <a:pt x="4999176" y="234081"/>
                  <a:pt x="4999176" y="234081"/>
                  <a:pt x="4999176" y="230256"/>
                </a:cubicBezTo>
                <a:cubicBezTo>
                  <a:pt x="4999176" y="230256"/>
                  <a:pt x="4999176" y="230256"/>
                  <a:pt x="4992015" y="230256"/>
                </a:cubicBezTo>
                <a:cubicBezTo>
                  <a:pt x="4992015" y="230256"/>
                  <a:pt x="4992015" y="230256"/>
                  <a:pt x="4985306" y="230256"/>
                </a:cubicBezTo>
                <a:cubicBezTo>
                  <a:pt x="4985306" y="230256"/>
                  <a:pt x="4985306" y="230256"/>
                  <a:pt x="4978145" y="230256"/>
                </a:cubicBezTo>
                <a:cubicBezTo>
                  <a:pt x="4978145" y="230256"/>
                  <a:pt x="4978145" y="230256"/>
                  <a:pt x="4970984" y="230256"/>
                </a:cubicBezTo>
                <a:cubicBezTo>
                  <a:pt x="4970984" y="230256"/>
                  <a:pt x="4970984" y="230256"/>
                  <a:pt x="4970984" y="232641"/>
                </a:cubicBezTo>
                <a:cubicBezTo>
                  <a:pt x="4970984" y="232641"/>
                  <a:pt x="4970984" y="232641"/>
                  <a:pt x="4970984" y="234574"/>
                </a:cubicBezTo>
                <a:cubicBezTo>
                  <a:pt x="4970984" y="234574"/>
                  <a:pt x="4970984" y="234574"/>
                  <a:pt x="4970984" y="236959"/>
                </a:cubicBezTo>
                <a:cubicBezTo>
                  <a:pt x="4970984" y="236959"/>
                  <a:pt x="4970984" y="236959"/>
                  <a:pt x="4970984" y="238851"/>
                </a:cubicBezTo>
                <a:cubicBezTo>
                  <a:pt x="4970984" y="238851"/>
                  <a:pt x="4970984" y="238851"/>
                  <a:pt x="4975758" y="238851"/>
                </a:cubicBezTo>
                <a:cubicBezTo>
                  <a:pt x="4975758" y="238851"/>
                  <a:pt x="4975758" y="238851"/>
                  <a:pt x="4980038" y="238851"/>
                </a:cubicBezTo>
                <a:cubicBezTo>
                  <a:pt x="4980038" y="238851"/>
                  <a:pt x="4980038" y="238851"/>
                  <a:pt x="4984813" y="238851"/>
                </a:cubicBezTo>
                <a:cubicBezTo>
                  <a:pt x="4984813" y="238851"/>
                  <a:pt x="4984813" y="238851"/>
                  <a:pt x="4989134" y="238851"/>
                </a:cubicBezTo>
                <a:cubicBezTo>
                  <a:pt x="4989134" y="238851"/>
                  <a:pt x="4989134" y="238851"/>
                  <a:pt x="4989134" y="240291"/>
                </a:cubicBezTo>
                <a:cubicBezTo>
                  <a:pt x="4989134" y="240291"/>
                  <a:pt x="4989134" y="240291"/>
                  <a:pt x="4989134" y="242223"/>
                </a:cubicBezTo>
                <a:cubicBezTo>
                  <a:pt x="4989134" y="242223"/>
                  <a:pt x="4989134" y="242223"/>
                  <a:pt x="4989134" y="243663"/>
                </a:cubicBezTo>
                <a:cubicBezTo>
                  <a:pt x="4989134" y="243663"/>
                  <a:pt x="4989134" y="243663"/>
                  <a:pt x="4989134" y="245102"/>
                </a:cubicBezTo>
                <a:cubicBezTo>
                  <a:pt x="4989134" y="248433"/>
                  <a:pt x="4989134" y="250818"/>
                  <a:pt x="4988187" y="253204"/>
                </a:cubicBezTo>
                <a:cubicBezTo>
                  <a:pt x="4987693" y="255589"/>
                  <a:pt x="4986747" y="257522"/>
                  <a:pt x="4985306" y="258920"/>
                </a:cubicBezTo>
                <a:cubicBezTo>
                  <a:pt x="4984360" y="260853"/>
                  <a:pt x="4982426" y="261799"/>
                  <a:pt x="4980532" y="262292"/>
                </a:cubicBezTo>
                <a:cubicBezTo>
                  <a:pt x="4978145" y="263238"/>
                  <a:pt x="4975758" y="263690"/>
                  <a:pt x="4972877" y="263690"/>
                </a:cubicBezTo>
                <a:cubicBezTo>
                  <a:pt x="4970490" y="263690"/>
                  <a:pt x="4967610" y="263238"/>
                  <a:pt x="4965716" y="262292"/>
                </a:cubicBezTo>
                <a:cubicBezTo>
                  <a:pt x="4963782" y="261799"/>
                  <a:pt x="4961889" y="260853"/>
                  <a:pt x="4960448" y="258920"/>
                </a:cubicBezTo>
                <a:cubicBezTo>
                  <a:pt x="4959008" y="257522"/>
                  <a:pt x="4958061" y="255589"/>
                  <a:pt x="4957115" y="253204"/>
                </a:cubicBezTo>
                <a:cubicBezTo>
                  <a:pt x="4956621" y="250818"/>
                  <a:pt x="4956127" y="248433"/>
                  <a:pt x="4956127" y="245102"/>
                </a:cubicBezTo>
                <a:cubicBezTo>
                  <a:pt x="4956127" y="245102"/>
                  <a:pt x="4956127" y="245102"/>
                  <a:pt x="4956127" y="239838"/>
                </a:cubicBezTo>
                <a:cubicBezTo>
                  <a:pt x="4956127" y="239838"/>
                  <a:pt x="4956127" y="239838"/>
                  <a:pt x="4956127" y="234574"/>
                </a:cubicBezTo>
                <a:cubicBezTo>
                  <a:pt x="4956127" y="234574"/>
                  <a:pt x="4956127" y="234574"/>
                  <a:pt x="4956127" y="229804"/>
                </a:cubicBezTo>
                <a:cubicBezTo>
                  <a:pt x="4956127" y="229804"/>
                  <a:pt x="4956127" y="229804"/>
                  <a:pt x="4956127" y="224540"/>
                </a:cubicBezTo>
                <a:cubicBezTo>
                  <a:pt x="4956127" y="221209"/>
                  <a:pt x="4956621" y="218823"/>
                  <a:pt x="4957115" y="216438"/>
                </a:cubicBezTo>
                <a:cubicBezTo>
                  <a:pt x="4958061" y="214012"/>
                  <a:pt x="4959008" y="212120"/>
                  <a:pt x="4960448" y="210681"/>
                </a:cubicBezTo>
                <a:cubicBezTo>
                  <a:pt x="4961889" y="209241"/>
                  <a:pt x="4963782" y="207802"/>
                  <a:pt x="4965716" y="207350"/>
                </a:cubicBezTo>
                <a:cubicBezTo>
                  <a:pt x="4967610" y="206363"/>
                  <a:pt x="4970490" y="205910"/>
                  <a:pt x="4973371" y="205910"/>
                </a:cubicBezTo>
                <a:cubicBezTo>
                  <a:pt x="4975264" y="205910"/>
                  <a:pt x="4977651" y="206363"/>
                  <a:pt x="4979092" y="206856"/>
                </a:cubicBezTo>
                <a:cubicBezTo>
                  <a:pt x="4980985" y="207350"/>
                  <a:pt x="4982426" y="207802"/>
                  <a:pt x="4983866" y="208789"/>
                </a:cubicBezTo>
                <a:cubicBezTo>
                  <a:pt x="4985306" y="209735"/>
                  <a:pt x="4986253" y="211174"/>
                  <a:pt x="4987241" y="212614"/>
                </a:cubicBezTo>
                <a:cubicBezTo>
                  <a:pt x="4988187" y="214012"/>
                  <a:pt x="4989134" y="215451"/>
                  <a:pt x="4989628" y="217384"/>
                </a:cubicBezTo>
                <a:cubicBezTo>
                  <a:pt x="4989628" y="217384"/>
                  <a:pt x="4989628" y="217384"/>
                  <a:pt x="4991521" y="216438"/>
                </a:cubicBezTo>
                <a:cubicBezTo>
                  <a:pt x="4991521" y="216438"/>
                  <a:pt x="4991521" y="216438"/>
                  <a:pt x="4993908" y="215451"/>
                </a:cubicBezTo>
                <a:cubicBezTo>
                  <a:pt x="4993908" y="215451"/>
                  <a:pt x="4993908" y="215451"/>
                  <a:pt x="4996295" y="214999"/>
                </a:cubicBezTo>
                <a:cubicBezTo>
                  <a:pt x="4996295" y="214999"/>
                  <a:pt x="4996295" y="214999"/>
                  <a:pt x="4998229" y="214012"/>
                </a:cubicBezTo>
                <a:cubicBezTo>
                  <a:pt x="4997283" y="211174"/>
                  <a:pt x="4995842" y="208296"/>
                  <a:pt x="4994402" y="206363"/>
                </a:cubicBezTo>
                <a:cubicBezTo>
                  <a:pt x="4992961" y="204471"/>
                  <a:pt x="4991068" y="202538"/>
                  <a:pt x="4988640" y="201140"/>
                </a:cubicBezTo>
                <a:cubicBezTo>
                  <a:pt x="4986747" y="200153"/>
                  <a:pt x="4984360" y="199207"/>
                  <a:pt x="4981973" y="198261"/>
                </a:cubicBezTo>
                <a:cubicBezTo>
                  <a:pt x="4979092" y="197768"/>
                  <a:pt x="4976211" y="197768"/>
                  <a:pt x="4973371" y="197768"/>
                </a:cubicBezTo>
                <a:close/>
                <a:moveTo>
                  <a:pt x="5085776" y="197223"/>
                </a:moveTo>
                <a:cubicBezTo>
                  <a:pt x="5081455" y="197223"/>
                  <a:pt x="5077669" y="198170"/>
                  <a:pt x="5074294" y="199117"/>
                </a:cubicBezTo>
                <a:cubicBezTo>
                  <a:pt x="5070960" y="200558"/>
                  <a:pt x="5068080" y="201999"/>
                  <a:pt x="5066186" y="204388"/>
                </a:cubicBezTo>
                <a:cubicBezTo>
                  <a:pt x="5063799" y="206776"/>
                  <a:pt x="5061865" y="209658"/>
                  <a:pt x="5060918" y="212540"/>
                </a:cubicBezTo>
                <a:cubicBezTo>
                  <a:pt x="5059972" y="215876"/>
                  <a:pt x="5059478" y="219705"/>
                  <a:pt x="5059478" y="223987"/>
                </a:cubicBezTo>
                <a:lnTo>
                  <a:pt x="5059478" y="229257"/>
                </a:lnTo>
                <a:cubicBezTo>
                  <a:pt x="5059478" y="229257"/>
                  <a:pt x="5059478" y="229257"/>
                  <a:pt x="5059478" y="234528"/>
                </a:cubicBezTo>
                <a:cubicBezTo>
                  <a:pt x="5059478" y="234528"/>
                  <a:pt x="5059478" y="234528"/>
                  <a:pt x="5059478" y="239798"/>
                </a:cubicBezTo>
                <a:cubicBezTo>
                  <a:pt x="5059478" y="239798"/>
                  <a:pt x="5059478" y="239798"/>
                  <a:pt x="5059478" y="245069"/>
                </a:cubicBezTo>
                <a:cubicBezTo>
                  <a:pt x="5059478" y="250298"/>
                  <a:pt x="5060425" y="254621"/>
                  <a:pt x="5061865" y="258451"/>
                </a:cubicBezTo>
                <a:cubicBezTo>
                  <a:pt x="5063305" y="261786"/>
                  <a:pt x="5065199" y="264668"/>
                  <a:pt x="5067627" y="266562"/>
                </a:cubicBezTo>
                <a:cubicBezTo>
                  <a:pt x="5070467" y="268951"/>
                  <a:pt x="5073347" y="270392"/>
                  <a:pt x="5076228" y="271339"/>
                </a:cubicBezTo>
                <a:cubicBezTo>
                  <a:pt x="5079562" y="271833"/>
                  <a:pt x="5082896" y="272327"/>
                  <a:pt x="5085776" y="272327"/>
                </a:cubicBezTo>
                <a:cubicBezTo>
                  <a:pt x="5089110" y="272327"/>
                  <a:pt x="5092485" y="271833"/>
                  <a:pt x="5095325" y="271339"/>
                </a:cubicBezTo>
                <a:cubicBezTo>
                  <a:pt x="5098205" y="270392"/>
                  <a:pt x="5101086" y="268951"/>
                  <a:pt x="5103967" y="266562"/>
                </a:cubicBezTo>
                <a:cubicBezTo>
                  <a:pt x="5106354" y="264668"/>
                  <a:pt x="5108247" y="261786"/>
                  <a:pt x="5109688" y="258451"/>
                </a:cubicBezTo>
                <a:cubicBezTo>
                  <a:pt x="5111581" y="254621"/>
                  <a:pt x="5112075" y="250298"/>
                  <a:pt x="5112075" y="245069"/>
                </a:cubicBezTo>
                <a:cubicBezTo>
                  <a:pt x="5112075" y="245069"/>
                  <a:pt x="5112075" y="245069"/>
                  <a:pt x="5112075" y="239798"/>
                </a:cubicBezTo>
                <a:cubicBezTo>
                  <a:pt x="5112075" y="239798"/>
                  <a:pt x="5112075" y="239798"/>
                  <a:pt x="5112075" y="234528"/>
                </a:cubicBezTo>
                <a:cubicBezTo>
                  <a:pt x="5112075" y="234528"/>
                  <a:pt x="5112075" y="234528"/>
                  <a:pt x="5112075" y="229257"/>
                </a:cubicBezTo>
                <a:cubicBezTo>
                  <a:pt x="5112075" y="229257"/>
                  <a:pt x="5112075" y="229257"/>
                  <a:pt x="5112075" y="223987"/>
                </a:cubicBezTo>
                <a:cubicBezTo>
                  <a:pt x="5112075" y="219705"/>
                  <a:pt x="5111581" y="215876"/>
                  <a:pt x="5110634" y="212540"/>
                </a:cubicBezTo>
                <a:cubicBezTo>
                  <a:pt x="5109688" y="209658"/>
                  <a:pt x="5107795" y="206776"/>
                  <a:pt x="5105860" y="204388"/>
                </a:cubicBezTo>
                <a:cubicBezTo>
                  <a:pt x="5103473" y="201999"/>
                  <a:pt x="5100592" y="200558"/>
                  <a:pt x="5097259" y="199117"/>
                </a:cubicBezTo>
                <a:cubicBezTo>
                  <a:pt x="5093884" y="198170"/>
                  <a:pt x="5090057" y="197223"/>
                  <a:pt x="5085776" y="197223"/>
                </a:cubicBezTo>
                <a:close/>
                <a:moveTo>
                  <a:pt x="4709392" y="193508"/>
                </a:moveTo>
                <a:cubicBezTo>
                  <a:pt x="4717889" y="200088"/>
                  <a:pt x="4717889" y="200088"/>
                  <a:pt x="4717889" y="200088"/>
                </a:cubicBezTo>
                <a:cubicBezTo>
                  <a:pt x="4725875" y="207158"/>
                  <a:pt x="4725875" y="207158"/>
                  <a:pt x="4725875" y="207158"/>
                </a:cubicBezTo>
                <a:cubicBezTo>
                  <a:pt x="4734351" y="213738"/>
                  <a:pt x="4734351" y="213738"/>
                  <a:pt x="4734351" y="213738"/>
                </a:cubicBezTo>
                <a:cubicBezTo>
                  <a:pt x="4742358" y="220340"/>
                  <a:pt x="4742358" y="220340"/>
                  <a:pt x="4742358" y="220340"/>
                </a:cubicBezTo>
                <a:cubicBezTo>
                  <a:pt x="4750834" y="227410"/>
                  <a:pt x="4750834" y="227410"/>
                  <a:pt x="4750834" y="227410"/>
                </a:cubicBezTo>
                <a:cubicBezTo>
                  <a:pt x="4759310" y="233991"/>
                  <a:pt x="4759310" y="233991"/>
                  <a:pt x="4759310" y="233991"/>
                </a:cubicBezTo>
                <a:cubicBezTo>
                  <a:pt x="4767296" y="241040"/>
                  <a:pt x="4767296" y="241040"/>
                  <a:pt x="4767296" y="241040"/>
                </a:cubicBezTo>
                <a:lnTo>
                  <a:pt x="4775793" y="247641"/>
                </a:lnTo>
                <a:cubicBezTo>
                  <a:pt x="4769191" y="247173"/>
                  <a:pt x="4769191" y="247173"/>
                  <a:pt x="4769191" y="247173"/>
                </a:cubicBezTo>
                <a:cubicBezTo>
                  <a:pt x="4762611" y="246704"/>
                  <a:pt x="4762611" y="246704"/>
                  <a:pt x="4762611" y="246704"/>
                </a:cubicBezTo>
                <a:cubicBezTo>
                  <a:pt x="4756477" y="246236"/>
                  <a:pt x="4756477" y="246236"/>
                  <a:pt x="4756477" y="246236"/>
                </a:cubicBezTo>
                <a:cubicBezTo>
                  <a:pt x="4749897" y="245746"/>
                  <a:pt x="4749897" y="245746"/>
                  <a:pt x="4749897" y="245746"/>
                </a:cubicBezTo>
                <a:cubicBezTo>
                  <a:pt x="4743785" y="244809"/>
                  <a:pt x="4743785" y="244809"/>
                  <a:pt x="4743785" y="244809"/>
                </a:cubicBezTo>
                <a:cubicBezTo>
                  <a:pt x="4737183" y="244340"/>
                  <a:pt x="4737183" y="244340"/>
                  <a:pt x="4737183" y="244340"/>
                </a:cubicBezTo>
                <a:cubicBezTo>
                  <a:pt x="4731071" y="243872"/>
                  <a:pt x="4731071" y="243872"/>
                  <a:pt x="4731071" y="243872"/>
                </a:cubicBezTo>
                <a:cubicBezTo>
                  <a:pt x="4724469" y="243403"/>
                  <a:pt x="4724469" y="243403"/>
                  <a:pt x="4724469" y="243403"/>
                </a:cubicBezTo>
                <a:cubicBezTo>
                  <a:pt x="4722574" y="237292"/>
                  <a:pt x="4722574" y="237292"/>
                  <a:pt x="4722574" y="237292"/>
                </a:cubicBezTo>
                <a:cubicBezTo>
                  <a:pt x="4720700" y="231158"/>
                  <a:pt x="4720700" y="231158"/>
                  <a:pt x="4720700" y="231158"/>
                </a:cubicBezTo>
                <a:cubicBezTo>
                  <a:pt x="4718826" y="224578"/>
                  <a:pt x="4718826" y="224578"/>
                  <a:pt x="4718826" y="224578"/>
                </a:cubicBezTo>
                <a:cubicBezTo>
                  <a:pt x="4716930" y="218445"/>
                  <a:pt x="4716930" y="218445"/>
                  <a:pt x="4716930" y="218445"/>
                </a:cubicBezTo>
                <a:cubicBezTo>
                  <a:pt x="4715056" y="212333"/>
                  <a:pt x="4715056" y="212333"/>
                  <a:pt x="4715056" y="212333"/>
                </a:cubicBezTo>
                <a:cubicBezTo>
                  <a:pt x="4713161" y="205731"/>
                  <a:pt x="4713161" y="205731"/>
                  <a:pt x="4713161" y="205731"/>
                </a:cubicBezTo>
                <a:cubicBezTo>
                  <a:pt x="4711287" y="199619"/>
                  <a:pt x="4711287" y="199619"/>
                  <a:pt x="4711287" y="199619"/>
                </a:cubicBezTo>
                <a:cubicBezTo>
                  <a:pt x="4709392" y="193508"/>
                  <a:pt x="4709392" y="193508"/>
                  <a:pt x="4709392" y="193508"/>
                </a:cubicBezTo>
                <a:close/>
                <a:moveTo>
                  <a:pt x="4714119" y="192549"/>
                </a:moveTo>
                <a:cubicBezTo>
                  <a:pt x="4717889" y="193976"/>
                  <a:pt x="4717889" y="193976"/>
                  <a:pt x="4717889" y="193976"/>
                </a:cubicBezTo>
                <a:cubicBezTo>
                  <a:pt x="4722105" y="195382"/>
                  <a:pt x="4722105" y="195382"/>
                  <a:pt x="4722105" y="195382"/>
                </a:cubicBezTo>
                <a:cubicBezTo>
                  <a:pt x="4726343" y="196787"/>
                  <a:pt x="4726343" y="196787"/>
                  <a:pt x="4726343" y="196787"/>
                </a:cubicBezTo>
                <a:cubicBezTo>
                  <a:pt x="4730602" y="197745"/>
                  <a:pt x="4730602" y="197745"/>
                  <a:pt x="4730602" y="197745"/>
                </a:cubicBezTo>
                <a:cubicBezTo>
                  <a:pt x="4734351" y="199151"/>
                  <a:pt x="4734351" y="199151"/>
                  <a:pt x="4734351" y="199151"/>
                </a:cubicBezTo>
                <a:lnTo>
                  <a:pt x="4738589" y="200556"/>
                </a:lnTo>
                <a:cubicBezTo>
                  <a:pt x="4742826" y="201983"/>
                  <a:pt x="4742826" y="201983"/>
                  <a:pt x="4742826" y="201983"/>
                </a:cubicBezTo>
                <a:cubicBezTo>
                  <a:pt x="4747064" y="202920"/>
                  <a:pt x="4747064" y="202920"/>
                  <a:pt x="4747064" y="202920"/>
                </a:cubicBezTo>
                <a:cubicBezTo>
                  <a:pt x="4750365" y="207627"/>
                  <a:pt x="4750365" y="207627"/>
                  <a:pt x="4750365" y="207627"/>
                </a:cubicBezTo>
                <a:cubicBezTo>
                  <a:pt x="4753198" y="212801"/>
                  <a:pt x="4753198" y="212801"/>
                  <a:pt x="4753198" y="212801"/>
                </a:cubicBezTo>
                <a:cubicBezTo>
                  <a:pt x="4756477" y="217508"/>
                  <a:pt x="4756477" y="217508"/>
                  <a:pt x="4756477" y="217508"/>
                </a:cubicBezTo>
                <a:cubicBezTo>
                  <a:pt x="4759778" y="222214"/>
                  <a:pt x="4759778" y="222214"/>
                  <a:pt x="4759778" y="222214"/>
                </a:cubicBezTo>
                <a:cubicBezTo>
                  <a:pt x="4763079" y="226920"/>
                  <a:pt x="4763079" y="226920"/>
                  <a:pt x="4763079" y="226920"/>
                </a:cubicBezTo>
                <a:cubicBezTo>
                  <a:pt x="4766380" y="231627"/>
                  <a:pt x="4766380" y="231627"/>
                  <a:pt x="4766380" y="231627"/>
                </a:cubicBezTo>
                <a:cubicBezTo>
                  <a:pt x="4769660" y="236333"/>
                  <a:pt x="4769660" y="236333"/>
                  <a:pt x="4769660" y="236333"/>
                </a:cubicBezTo>
                <a:cubicBezTo>
                  <a:pt x="4772961" y="241040"/>
                  <a:pt x="4772961" y="241040"/>
                  <a:pt x="4772961" y="241040"/>
                </a:cubicBezTo>
                <a:cubicBezTo>
                  <a:pt x="4765422" y="234928"/>
                  <a:pt x="4765422" y="234928"/>
                  <a:pt x="4765422" y="234928"/>
                </a:cubicBezTo>
                <a:cubicBezTo>
                  <a:pt x="4758351" y="228795"/>
                  <a:pt x="4758351" y="228795"/>
                  <a:pt x="4758351" y="228795"/>
                </a:cubicBezTo>
                <a:cubicBezTo>
                  <a:pt x="4750834" y="223151"/>
                  <a:pt x="4750834" y="223151"/>
                  <a:pt x="4750834" y="223151"/>
                </a:cubicBezTo>
                <a:cubicBezTo>
                  <a:pt x="4743295" y="217039"/>
                  <a:pt x="4743295" y="217039"/>
                  <a:pt x="4743295" y="217039"/>
                </a:cubicBezTo>
                <a:cubicBezTo>
                  <a:pt x="4736246" y="210927"/>
                  <a:pt x="4736246" y="210927"/>
                  <a:pt x="4736246" y="210927"/>
                </a:cubicBezTo>
                <a:cubicBezTo>
                  <a:pt x="4728707" y="204816"/>
                  <a:pt x="4728707" y="204816"/>
                  <a:pt x="4728707" y="204816"/>
                </a:cubicBezTo>
                <a:cubicBezTo>
                  <a:pt x="4721190" y="198682"/>
                  <a:pt x="4721190" y="198682"/>
                  <a:pt x="4721190" y="198682"/>
                </a:cubicBezTo>
                <a:cubicBezTo>
                  <a:pt x="4714119" y="192549"/>
                  <a:pt x="4714119" y="192549"/>
                  <a:pt x="4714119" y="192549"/>
                </a:cubicBezTo>
                <a:close/>
                <a:moveTo>
                  <a:pt x="4705175" y="190675"/>
                </a:moveTo>
                <a:cubicBezTo>
                  <a:pt x="4707049" y="196787"/>
                  <a:pt x="4707049" y="196787"/>
                  <a:pt x="4707049" y="196787"/>
                </a:cubicBezTo>
                <a:cubicBezTo>
                  <a:pt x="4708944" y="202920"/>
                  <a:pt x="4708944" y="202920"/>
                  <a:pt x="4708944" y="202920"/>
                </a:cubicBezTo>
                <a:cubicBezTo>
                  <a:pt x="4710818" y="209501"/>
                  <a:pt x="4710818" y="209501"/>
                  <a:pt x="4710818" y="209501"/>
                </a:cubicBezTo>
                <a:cubicBezTo>
                  <a:pt x="4712692" y="215612"/>
                  <a:pt x="4712692" y="215612"/>
                  <a:pt x="4712692" y="215612"/>
                </a:cubicBezTo>
                <a:cubicBezTo>
                  <a:pt x="4714588" y="221746"/>
                  <a:pt x="4714588" y="221746"/>
                  <a:pt x="4714588" y="221746"/>
                </a:cubicBezTo>
                <a:cubicBezTo>
                  <a:pt x="4716462" y="227857"/>
                  <a:pt x="4716462" y="227857"/>
                  <a:pt x="4716462" y="227857"/>
                </a:cubicBezTo>
                <a:cubicBezTo>
                  <a:pt x="4718357" y="234459"/>
                  <a:pt x="4718357" y="234459"/>
                  <a:pt x="4718357" y="234459"/>
                </a:cubicBezTo>
                <a:cubicBezTo>
                  <a:pt x="4720231" y="240571"/>
                  <a:pt x="4720231" y="240571"/>
                  <a:pt x="4720231" y="240571"/>
                </a:cubicBezTo>
                <a:lnTo>
                  <a:pt x="4713651" y="235396"/>
                </a:lnTo>
                <a:cubicBezTo>
                  <a:pt x="4707517" y="230690"/>
                  <a:pt x="4707517" y="230690"/>
                  <a:pt x="4707517" y="230690"/>
                </a:cubicBezTo>
                <a:cubicBezTo>
                  <a:pt x="4700937" y="225515"/>
                  <a:pt x="4700937" y="225515"/>
                  <a:pt x="4700937" y="225515"/>
                </a:cubicBezTo>
                <a:cubicBezTo>
                  <a:pt x="4694825" y="220340"/>
                  <a:pt x="4694825" y="220340"/>
                  <a:pt x="4694825" y="220340"/>
                </a:cubicBezTo>
                <a:cubicBezTo>
                  <a:pt x="4688223" y="215612"/>
                  <a:pt x="4688223" y="215612"/>
                  <a:pt x="4688223" y="215612"/>
                </a:cubicBezTo>
                <a:cubicBezTo>
                  <a:pt x="4682111" y="210459"/>
                  <a:pt x="4682111" y="210459"/>
                  <a:pt x="4682111" y="210459"/>
                </a:cubicBezTo>
                <a:cubicBezTo>
                  <a:pt x="4675509" y="205731"/>
                  <a:pt x="4675509" y="205731"/>
                  <a:pt x="4675509" y="205731"/>
                </a:cubicBezTo>
                <a:cubicBezTo>
                  <a:pt x="4668929" y="200556"/>
                  <a:pt x="4668929" y="200556"/>
                  <a:pt x="4668929" y="200556"/>
                </a:cubicBezTo>
                <a:cubicBezTo>
                  <a:pt x="4673635" y="199151"/>
                  <a:pt x="4673635" y="199151"/>
                  <a:pt x="4673635" y="199151"/>
                </a:cubicBezTo>
                <a:cubicBezTo>
                  <a:pt x="4678342" y="198214"/>
                  <a:pt x="4678342" y="198214"/>
                  <a:pt x="4678342" y="198214"/>
                </a:cubicBezTo>
                <a:cubicBezTo>
                  <a:pt x="4682580" y="196787"/>
                  <a:pt x="4682580" y="196787"/>
                  <a:pt x="4682580" y="196787"/>
                </a:cubicBezTo>
                <a:cubicBezTo>
                  <a:pt x="4687286" y="195850"/>
                  <a:pt x="4687286" y="195850"/>
                  <a:pt x="4687286" y="195850"/>
                </a:cubicBezTo>
                <a:cubicBezTo>
                  <a:pt x="4691524" y="194445"/>
                  <a:pt x="4691524" y="194445"/>
                  <a:pt x="4691524" y="194445"/>
                </a:cubicBezTo>
                <a:cubicBezTo>
                  <a:pt x="4696230" y="193018"/>
                  <a:pt x="4696230" y="193018"/>
                  <a:pt x="4696230" y="193018"/>
                </a:cubicBezTo>
                <a:cubicBezTo>
                  <a:pt x="4700937" y="192102"/>
                  <a:pt x="4700937" y="192102"/>
                  <a:pt x="4700937" y="192102"/>
                </a:cubicBezTo>
                <a:cubicBezTo>
                  <a:pt x="4705175" y="190675"/>
                  <a:pt x="4705175" y="190675"/>
                  <a:pt x="4705175" y="190675"/>
                </a:cubicBezTo>
                <a:close/>
                <a:moveTo>
                  <a:pt x="4543260" y="172787"/>
                </a:moveTo>
                <a:lnTo>
                  <a:pt x="4548435" y="175619"/>
                </a:lnTo>
                <a:cubicBezTo>
                  <a:pt x="4553631" y="178452"/>
                  <a:pt x="4553631" y="178452"/>
                  <a:pt x="4553631" y="178452"/>
                </a:cubicBezTo>
                <a:cubicBezTo>
                  <a:pt x="4558785" y="181263"/>
                  <a:pt x="4558785" y="181263"/>
                  <a:pt x="4558785" y="181263"/>
                </a:cubicBezTo>
                <a:cubicBezTo>
                  <a:pt x="4563981" y="183605"/>
                  <a:pt x="4563981" y="183605"/>
                  <a:pt x="4563981" y="183605"/>
                </a:cubicBezTo>
                <a:cubicBezTo>
                  <a:pt x="4569625" y="186437"/>
                  <a:pt x="4569625" y="186437"/>
                  <a:pt x="4569625" y="186437"/>
                </a:cubicBezTo>
                <a:cubicBezTo>
                  <a:pt x="4574800" y="189270"/>
                  <a:pt x="4574800" y="189270"/>
                  <a:pt x="4574800" y="189270"/>
                </a:cubicBezTo>
                <a:cubicBezTo>
                  <a:pt x="4579996" y="192102"/>
                  <a:pt x="4579996" y="192102"/>
                  <a:pt x="4579996" y="192102"/>
                </a:cubicBezTo>
                <a:cubicBezTo>
                  <a:pt x="4585150" y="194913"/>
                  <a:pt x="4585150" y="194913"/>
                  <a:pt x="4585150" y="194913"/>
                </a:cubicBezTo>
                <a:cubicBezTo>
                  <a:pt x="4585150" y="194913"/>
                  <a:pt x="4585150" y="195382"/>
                  <a:pt x="4584681" y="195382"/>
                </a:cubicBezTo>
                <a:lnTo>
                  <a:pt x="4584681" y="195850"/>
                </a:lnTo>
                <a:lnTo>
                  <a:pt x="4584681" y="196319"/>
                </a:lnTo>
                <a:lnTo>
                  <a:pt x="4584681" y="196787"/>
                </a:lnTo>
                <a:cubicBezTo>
                  <a:pt x="4584681" y="196787"/>
                  <a:pt x="4584681" y="196787"/>
                  <a:pt x="4584681" y="197277"/>
                </a:cubicBezTo>
                <a:cubicBezTo>
                  <a:pt x="4584681" y="197277"/>
                  <a:pt x="4584681" y="197277"/>
                  <a:pt x="4584681" y="197745"/>
                </a:cubicBezTo>
                <a:cubicBezTo>
                  <a:pt x="4584213" y="197745"/>
                  <a:pt x="4584213" y="197745"/>
                  <a:pt x="4584213" y="198214"/>
                </a:cubicBezTo>
                <a:cubicBezTo>
                  <a:pt x="4584213" y="198214"/>
                  <a:pt x="4584213" y="198214"/>
                  <a:pt x="4584213" y="198682"/>
                </a:cubicBezTo>
                <a:cubicBezTo>
                  <a:pt x="4584213" y="198682"/>
                  <a:pt x="4584213" y="198682"/>
                  <a:pt x="4584213" y="199151"/>
                </a:cubicBezTo>
                <a:cubicBezTo>
                  <a:pt x="4584213" y="199151"/>
                  <a:pt x="4584213" y="199151"/>
                  <a:pt x="4584681" y="199151"/>
                </a:cubicBezTo>
                <a:cubicBezTo>
                  <a:pt x="4584681" y="199151"/>
                  <a:pt x="4584681" y="199151"/>
                  <a:pt x="4584681" y="199619"/>
                </a:cubicBezTo>
                <a:lnTo>
                  <a:pt x="4584681" y="200088"/>
                </a:lnTo>
                <a:cubicBezTo>
                  <a:pt x="4574331" y="202920"/>
                  <a:pt x="4574331" y="202920"/>
                  <a:pt x="4574331" y="202920"/>
                </a:cubicBezTo>
                <a:cubicBezTo>
                  <a:pt x="4564450" y="205731"/>
                  <a:pt x="4564450" y="205731"/>
                  <a:pt x="4564450" y="205731"/>
                </a:cubicBezTo>
                <a:cubicBezTo>
                  <a:pt x="4554568" y="208564"/>
                  <a:pt x="4554568" y="208564"/>
                  <a:pt x="4554568" y="208564"/>
                </a:cubicBezTo>
                <a:cubicBezTo>
                  <a:pt x="4544687" y="211396"/>
                  <a:pt x="4544687" y="211396"/>
                  <a:pt x="4544687" y="211396"/>
                </a:cubicBezTo>
                <a:cubicBezTo>
                  <a:pt x="4534805" y="214228"/>
                  <a:pt x="4534805" y="214228"/>
                  <a:pt x="4534805" y="214228"/>
                </a:cubicBezTo>
                <a:cubicBezTo>
                  <a:pt x="4524434" y="217039"/>
                  <a:pt x="4524434" y="217039"/>
                  <a:pt x="4524434" y="217039"/>
                </a:cubicBezTo>
                <a:cubicBezTo>
                  <a:pt x="4514553" y="219872"/>
                  <a:pt x="4514553" y="219872"/>
                  <a:pt x="4514553" y="219872"/>
                </a:cubicBezTo>
                <a:cubicBezTo>
                  <a:pt x="4504671" y="222683"/>
                  <a:pt x="4504671" y="222683"/>
                  <a:pt x="4504671" y="222683"/>
                </a:cubicBezTo>
                <a:cubicBezTo>
                  <a:pt x="4507951" y="217039"/>
                  <a:pt x="4507951" y="217039"/>
                  <a:pt x="4507951" y="217039"/>
                </a:cubicBezTo>
                <a:cubicBezTo>
                  <a:pt x="4511252" y="210927"/>
                  <a:pt x="4511252" y="210927"/>
                  <a:pt x="4511252" y="210927"/>
                </a:cubicBezTo>
                <a:cubicBezTo>
                  <a:pt x="4514553" y="205263"/>
                  <a:pt x="4514553" y="205263"/>
                  <a:pt x="4514553" y="205263"/>
                </a:cubicBezTo>
                <a:cubicBezTo>
                  <a:pt x="4517854" y="199619"/>
                  <a:pt x="4517854" y="199619"/>
                  <a:pt x="4517854" y="199619"/>
                </a:cubicBezTo>
                <a:cubicBezTo>
                  <a:pt x="4521133" y="193976"/>
                  <a:pt x="4521133" y="193976"/>
                  <a:pt x="4521133" y="193976"/>
                </a:cubicBezTo>
                <a:cubicBezTo>
                  <a:pt x="4523966" y="187864"/>
                  <a:pt x="4523966" y="187864"/>
                  <a:pt x="4523966" y="187864"/>
                </a:cubicBezTo>
                <a:cubicBezTo>
                  <a:pt x="4527267" y="182221"/>
                  <a:pt x="4527267" y="182221"/>
                  <a:pt x="4527267" y="182221"/>
                </a:cubicBezTo>
                <a:cubicBezTo>
                  <a:pt x="4530546" y="176556"/>
                  <a:pt x="4530546" y="176556"/>
                  <a:pt x="4530546" y="176556"/>
                </a:cubicBezTo>
                <a:cubicBezTo>
                  <a:pt x="4531036" y="176556"/>
                  <a:pt x="4531036" y="176556"/>
                  <a:pt x="4531036" y="176556"/>
                </a:cubicBezTo>
                <a:cubicBezTo>
                  <a:pt x="4531505" y="176556"/>
                  <a:pt x="4531505" y="176556"/>
                  <a:pt x="4531505" y="176556"/>
                </a:cubicBezTo>
                <a:cubicBezTo>
                  <a:pt x="4531973" y="176556"/>
                  <a:pt x="4531973" y="177025"/>
                  <a:pt x="4531973" y="177025"/>
                </a:cubicBezTo>
                <a:cubicBezTo>
                  <a:pt x="4532442" y="177025"/>
                  <a:pt x="4532442" y="177025"/>
                  <a:pt x="4532442" y="177025"/>
                </a:cubicBezTo>
                <a:cubicBezTo>
                  <a:pt x="4532910" y="177025"/>
                  <a:pt x="4532910" y="177025"/>
                  <a:pt x="4532910" y="177025"/>
                </a:cubicBezTo>
                <a:cubicBezTo>
                  <a:pt x="4533379" y="177025"/>
                  <a:pt x="4533379" y="177025"/>
                  <a:pt x="4533379" y="177025"/>
                </a:cubicBezTo>
                <a:cubicBezTo>
                  <a:pt x="4533847" y="177025"/>
                  <a:pt x="4533847" y="177025"/>
                  <a:pt x="4534316" y="177025"/>
                </a:cubicBezTo>
                <a:cubicBezTo>
                  <a:pt x="4534316" y="177025"/>
                  <a:pt x="4534316" y="177025"/>
                  <a:pt x="4534805" y="177025"/>
                </a:cubicBezTo>
                <a:cubicBezTo>
                  <a:pt x="4535274" y="177025"/>
                  <a:pt x="4535721" y="177025"/>
                  <a:pt x="4535721" y="177025"/>
                </a:cubicBezTo>
                <a:cubicBezTo>
                  <a:pt x="4536190" y="177025"/>
                  <a:pt x="4536680" y="177025"/>
                  <a:pt x="4537148" y="177025"/>
                </a:cubicBezTo>
                <a:cubicBezTo>
                  <a:pt x="4537617" y="176556"/>
                  <a:pt x="4538085" y="176556"/>
                  <a:pt x="4538554" y="176556"/>
                </a:cubicBezTo>
                <a:cubicBezTo>
                  <a:pt x="4539022" y="176088"/>
                  <a:pt x="4539022" y="176088"/>
                  <a:pt x="4539491" y="176088"/>
                </a:cubicBezTo>
                <a:cubicBezTo>
                  <a:pt x="4539959" y="175619"/>
                  <a:pt x="4540449" y="175619"/>
                  <a:pt x="4540449" y="175151"/>
                </a:cubicBezTo>
                <a:cubicBezTo>
                  <a:pt x="4540917" y="175151"/>
                  <a:pt x="4541386" y="174682"/>
                  <a:pt x="4541854" y="174682"/>
                </a:cubicBezTo>
                <a:cubicBezTo>
                  <a:pt x="4541854" y="174192"/>
                  <a:pt x="4542323" y="173724"/>
                  <a:pt x="4542792" y="173724"/>
                </a:cubicBezTo>
                <a:cubicBezTo>
                  <a:pt x="4542792" y="173255"/>
                  <a:pt x="4543260" y="172787"/>
                  <a:pt x="4543260" y="172787"/>
                </a:cubicBezTo>
                <a:close/>
                <a:moveTo>
                  <a:pt x="4525840" y="172787"/>
                </a:moveTo>
                <a:cubicBezTo>
                  <a:pt x="4526308" y="173255"/>
                  <a:pt x="4526308" y="173255"/>
                  <a:pt x="4526308" y="173255"/>
                </a:cubicBezTo>
                <a:cubicBezTo>
                  <a:pt x="4526308" y="173255"/>
                  <a:pt x="4526308" y="173255"/>
                  <a:pt x="4526308" y="173724"/>
                </a:cubicBezTo>
                <a:cubicBezTo>
                  <a:pt x="4526777" y="173724"/>
                  <a:pt x="4526777" y="173724"/>
                  <a:pt x="4526777" y="173724"/>
                </a:cubicBezTo>
                <a:cubicBezTo>
                  <a:pt x="4526777" y="173724"/>
                  <a:pt x="4526777" y="173724"/>
                  <a:pt x="4527267" y="174192"/>
                </a:cubicBezTo>
                <a:lnTo>
                  <a:pt x="4527735" y="174682"/>
                </a:lnTo>
                <a:lnTo>
                  <a:pt x="4524434" y="180794"/>
                </a:lnTo>
                <a:cubicBezTo>
                  <a:pt x="4521133" y="186906"/>
                  <a:pt x="4521133" y="186906"/>
                  <a:pt x="4521133" y="186906"/>
                </a:cubicBezTo>
                <a:cubicBezTo>
                  <a:pt x="4517364" y="193018"/>
                  <a:pt x="4517364" y="193018"/>
                  <a:pt x="4517364" y="193018"/>
                </a:cubicBezTo>
                <a:cubicBezTo>
                  <a:pt x="4514084" y="199151"/>
                  <a:pt x="4514084" y="199151"/>
                  <a:pt x="4514084" y="199151"/>
                </a:cubicBezTo>
                <a:cubicBezTo>
                  <a:pt x="4510783" y="205263"/>
                  <a:pt x="4510783" y="205263"/>
                  <a:pt x="4510783" y="205263"/>
                </a:cubicBezTo>
                <a:cubicBezTo>
                  <a:pt x="4507482" y="211396"/>
                  <a:pt x="4507482" y="211396"/>
                  <a:pt x="4507482" y="211396"/>
                </a:cubicBezTo>
                <a:cubicBezTo>
                  <a:pt x="4503713" y="217508"/>
                  <a:pt x="4503713" y="217508"/>
                  <a:pt x="4503713" y="217508"/>
                </a:cubicBezTo>
                <a:cubicBezTo>
                  <a:pt x="4500433" y="223641"/>
                  <a:pt x="4500433" y="223641"/>
                  <a:pt x="4500433" y="223641"/>
                </a:cubicBezTo>
                <a:cubicBezTo>
                  <a:pt x="4494769" y="221746"/>
                  <a:pt x="4494769" y="221746"/>
                  <a:pt x="4494769" y="221746"/>
                </a:cubicBezTo>
                <a:cubicBezTo>
                  <a:pt x="4489615" y="219872"/>
                  <a:pt x="4489615" y="219872"/>
                  <a:pt x="4489615" y="219872"/>
                </a:cubicBezTo>
                <a:cubicBezTo>
                  <a:pt x="4483950" y="218445"/>
                  <a:pt x="4483950" y="218445"/>
                  <a:pt x="4483950" y="218445"/>
                </a:cubicBezTo>
                <a:cubicBezTo>
                  <a:pt x="4478307" y="216571"/>
                  <a:pt x="4478307" y="216571"/>
                  <a:pt x="4478307" y="216571"/>
                </a:cubicBezTo>
                <a:cubicBezTo>
                  <a:pt x="4473132" y="214697"/>
                  <a:pt x="4473132" y="214697"/>
                  <a:pt x="4473132" y="214697"/>
                </a:cubicBezTo>
                <a:cubicBezTo>
                  <a:pt x="4467488" y="213270"/>
                  <a:pt x="4467488" y="213270"/>
                  <a:pt x="4467488" y="213270"/>
                </a:cubicBezTo>
                <a:cubicBezTo>
                  <a:pt x="4461823" y="211396"/>
                  <a:pt x="4461823" y="211396"/>
                  <a:pt x="4461823" y="211396"/>
                </a:cubicBezTo>
                <a:cubicBezTo>
                  <a:pt x="4456648" y="209501"/>
                  <a:pt x="4456648" y="209501"/>
                  <a:pt x="4456648" y="209501"/>
                </a:cubicBezTo>
                <a:cubicBezTo>
                  <a:pt x="4465124" y="204816"/>
                  <a:pt x="4465124" y="204816"/>
                  <a:pt x="4465124" y="204816"/>
                </a:cubicBezTo>
                <a:cubicBezTo>
                  <a:pt x="4474069" y="200556"/>
                  <a:pt x="4474069" y="200556"/>
                  <a:pt x="4474069" y="200556"/>
                </a:cubicBezTo>
                <a:cubicBezTo>
                  <a:pt x="4482545" y="195850"/>
                  <a:pt x="4482545" y="195850"/>
                  <a:pt x="4482545" y="195850"/>
                </a:cubicBezTo>
                <a:cubicBezTo>
                  <a:pt x="4490999" y="191144"/>
                  <a:pt x="4490999" y="191144"/>
                  <a:pt x="4490999" y="191144"/>
                </a:cubicBezTo>
                <a:cubicBezTo>
                  <a:pt x="4499965" y="186437"/>
                  <a:pt x="4499965" y="186437"/>
                  <a:pt x="4499965" y="186437"/>
                </a:cubicBezTo>
                <a:cubicBezTo>
                  <a:pt x="4508441" y="181731"/>
                  <a:pt x="4508441" y="181731"/>
                  <a:pt x="4508441" y="181731"/>
                </a:cubicBezTo>
                <a:cubicBezTo>
                  <a:pt x="4517364" y="177493"/>
                  <a:pt x="4517364" y="177493"/>
                  <a:pt x="4517364" y="177493"/>
                </a:cubicBezTo>
                <a:cubicBezTo>
                  <a:pt x="4525840" y="172787"/>
                  <a:pt x="4525840" y="172787"/>
                  <a:pt x="4525840" y="172787"/>
                </a:cubicBezTo>
                <a:close/>
                <a:moveTo>
                  <a:pt x="4478307" y="172318"/>
                </a:moveTo>
                <a:cubicBezTo>
                  <a:pt x="4475006" y="177025"/>
                  <a:pt x="4475006" y="177025"/>
                  <a:pt x="4475006" y="177025"/>
                </a:cubicBezTo>
                <a:cubicBezTo>
                  <a:pt x="4471705" y="181731"/>
                  <a:pt x="4471705" y="181731"/>
                  <a:pt x="4471705" y="181731"/>
                </a:cubicBezTo>
                <a:cubicBezTo>
                  <a:pt x="4468404" y="185969"/>
                  <a:pt x="4468404" y="185969"/>
                  <a:pt x="4468404" y="185969"/>
                </a:cubicBezTo>
                <a:cubicBezTo>
                  <a:pt x="4465124" y="190675"/>
                  <a:pt x="4465124" y="190675"/>
                  <a:pt x="4465124" y="190675"/>
                </a:cubicBezTo>
                <a:cubicBezTo>
                  <a:pt x="4461355" y="194913"/>
                  <a:pt x="4461355" y="194913"/>
                  <a:pt x="4461355" y="194913"/>
                </a:cubicBezTo>
                <a:cubicBezTo>
                  <a:pt x="4458075" y="199619"/>
                  <a:pt x="4458075" y="199619"/>
                  <a:pt x="4458075" y="199619"/>
                </a:cubicBezTo>
                <a:cubicBezTo>
                  <a:pt x="4454774" y="203857"/>
                  <a:pt x="4454774" y="203857"/>
                  <a:pt x="4454774" y="203857"/>
                </a:cubicBezTo>
                <a:cubicBezTo>
                  <a:pt x="4451473" y="208564"/>
                  <a:pt x="4451473" y="208564"/>
                  <a:pt x="4451473" y="208564"/>
                </a:cubicBezTo>
                <a:cubicBezTo>
                  <a:pt x="4447704" y="209969"/>
                  <a:pt x="4447704" y="209969"/>
                  <a:pt x="4447704" y="209969"/>
                </a:cubicBezTo>
                <a:cubicBezTo>
                  <a:pt x="4444403" y="210927"/>
                  <a:pt x="4444403" y="210927"/>
                  <a:pt x="4444403" y="210927"/>
                </a:cubicBezTo>
                <a:cubicBezTo>
                  <a:pt x="4440655" y="212333"/>
                  <a:pt x="4440655" y="212333"/>
                  <a:pt x="4440655" y="212333"/>
                </a:cubicBezTo>
                <a:cubicBezTo>
                  <a:pt x="4437354" y="213738"/>
                  <a:pt x="4437354" y="213738"/>
                  <a:pt x="4437354" y="213738"/>
                </a:cubicBezTo>
                <a:cubicBezTo>
                  <a:pt x="4433585" y="215144"/>
                  <a:pt x="4433585" y="215144"/>
                  <a:pt x="4433585" y="215144"/>
                </a:cubicBezTo>
                <a:cubicBezTo>
                  <a:pt x="4430284" y="216102"/>
                  <a:pt x="4430284" y="216102"/>
                  <a:pt x="4430284" y="216102"/>
                </a:cubicBezTo>
                <a:cubicBezTo>
                  <a:pt x="4426983" y="217508"/>
                  <a:pt x="4426983" y="217508"/>
                  <a:pt x="4426983" y="217508"/>
                </a:cubicBezTo>
                <a:cubicBezTo>
                  <a:pt x="4423235" y="218913"/>
                  <a:pt x="4423235" y="218913"/>
                  <a:pt x="4423235" y="218913"/>
                </a:cubicBezTo>
                <a:lnTo>
                  <a:pt x="4430284" y="213270"/>
                </a:lnTo>
                <a:cubicBezTo>
                  <a:pt x="4437354" y="207158"/>
                  <a:pt x="4437354" y="207158"/>
                  <a:pt x="4437354" y="207158"/>
                </a:cubicBezTo>
                <a:cubicBezTo>
                  <a:pt x="4443935" y="201515"/>
                  <a:pt x="4443935" y="201515"/>
                  <a:pt x="4443935" y="201515"/>
                </a:cubicBezTo>
                <a:cubicBezTo>
                  <a:pt x="4451005" y="195850"/>
                  <a:pt x="4451005" y="195850"/>
                  <a:pt x="4451005" y="195850"/>
                </a:cubicBezTo>
                <a:cubicBezTo>
                  <a:pt x="4457607" y="189738"/>
                  <a:pt x="4457607" y="189738"/>
                  <a:pt x="4457607" y="189738"/>
                </a:cubicBezTo>
                <a:cubicBezTo>
                  <a:pt x="4464656" y="184095"/>
                  <a:pt x="4464656" y="184095"/>
                  <a:pt x="4464656" y="184095"/>
                </a:cubicBezTo>
                <a:cubicBezTo>
                  <a:pt x="4471705" y="178452"/>
                  <a:pt x="4471705" y="178452"/>
                  <a:pt x="4471705" y="178452"/>
                </a:cubicBezTo>
                <a:cubicBezTo>
                  <a:pt x="4478307" y="172318"/>
                  <a:pt x="4478307" y="172318"/>
                  <a:pt x="4478307" y="172318"/>
                </a:cubicBezTo>
                <a:close/>
                <a:moveTo>
                  <a:pt x="4634088" y="164311"/>
                </a:moveTo>
                <a:cubicBezTo>
                  <a:pt x="4642096" y="167143"/>
                  <a:pt x="4642096" y="167143"/>
                  <a:pt x="4642096" y="167143"/>
                </a:cubicBezTo>
                <a:cubicBezTo>
                  <a:pt x="4650571" y="170423"/>
                  <a:pt x="4650571" y="170423"/>
                  <a:pt x="4650571" y="170423"/>
                </a:cubicBezTo>
                <a:cubicBezTo>
                  <a:pt x="4659047" y="173255"/>
                  <a:pt x="4659047" y="173255"/>
                  <a:pt x="4659047" y="173255"/>
                </a:cubicBezTo>
                <a:cubicBezTo>
                  <a:pt x="4667502" y="176556"/>
                  <a:pt x="4667502" y="176556"/>
                  <a:pt x="4667502" y="176556"/>
                </a:cubicBezTo>
                <a:cubicBezTo>
                  <a:pt x="4675999" y="179389"/>
                  <a:pt x="4675999" y="179389"/>
                  <a:pt x="4675999" y="179389"/>
                </a:cubicBezTo>
                <a:cubicBezTo>
                  <a:pt x="4683985" y="182221"/>
                  <a:pt x="4683985" y="182221"/>
                  <a:pt x="4683985" y="182221"/>
                </a:cubicBezTo>
                <a:cubicBezTo>
                  <a:pt x="4692461" y="185500"/>
                  <a:pt x="4692461" y="185500"/>
                  <a:pt x="4692461" y="185500"/>
                </a:cubicBezTo>
                <a:cubicBezTo>
                  <a:pt x="4700937" y="188333"/>
                  <a:pt x="4700937" y="188333"/>
                  <a:pt x="4700937" y="188333"/>
                </a:cubicBezTo>
                <a:lnTo>
                  <a:pt x="4696699" y="189738"/>
                </a:lnTo>
                <a:cubicBezTo>
                  <a:pt x="4691993" y="190675"/>
                  <a:pt x="4691993" y="190675"/>
                  <a:pt x="4691993" y="190675"/>
                </a:cubicBezTo>
                <a:cubicBezTo>
                  <a:pt x="4687755" y="192102"/>
                  <a:pt x="4687755" y="192102"/>
                  <a:pt x="4687755" y="192102"/>
                </a:cubicBezTo>
                <a:cubicBezTo>
                  <a:pt x="4683517" y="193018"/>
                  <a:pt x="4683517" y="193018"/>
                  <a:pt x="4683517" y="193018"/>
                </a:cubicBezTo>
                <a:cubicBezTo>
                  <a:pt x="4679279" y="194445"/>
                  <a:pt x="4679279" y="194445"/>
                  <a:pt x="4679279" y="194445"/>
                </a:cubicBezTo>
                <a:cubicBezTo>
                  <a:pt x="4674572" y="195382"/>
                  <a:pt x="4674572" y="195382"/>
                  <a:pt x="4674572" y="195382"/>
                </a:cubicBezTo>
                <a:cubicBezTo>
                  <a:pt x="4670334" y="196787"/>
                  <a:pt x="4670334" y="196787"/>
                  <a:pt x="4670334" y="196787"/>
                </a:cubicBezTo>
                <a:cubicBezTo>
                  <a:pt x="4666096" y="198214"/>
                  <a:pt x="4666096" y="198214"/>
                  <a:pt x="4666096" y="198214"/>
                </a:cubicBezTo>
                <a:cubicBezTo>
                  <a:pt x="4661858" y="193976"/>
                  <a:pt x="4661858" y="193976"/>
                  <a:pt x="4661858" y="193976"/>
                </a:cubicBezTo>
                <a:cubicBezTo>
                  <a:pt x="4658089" y="189738"/>
                  <a:pt x="4658089" y="189738"/>
                  <a:pt x="4658089" y="189738"/>
                </a:cubicBezTo>
                <a:cubicBezTo>
                  <a:pt x="4653872" y="185500"/>
                  <a:pt x="4653872" y="185500"/>
                  <a:pt x="4653872" y="185500"/>
                </a:cubicBezTo>
                <a:cubicBezTo>
                  <a:pt x="4650103" y="181263"/>
                  <a:pt x="4650103" y="181263"/>
                  <a:pt x="4650103" y="181263"/>
                </a:cubicBezTo>
                <a:cubicBezTo>
                  <a:pt x="4645865" y="177025"/>
                  <a:pt x="4645865" y="177025"/>
                  <a:pt x="4645865" y="177025"/>
                </a:cubicBezTo>
                <a:cubicBezTo>
                  <a:pt x="4642096" y="172787"/>
                  <a:pt x="4642096" y="172787"/>
                  <a:pt x="4642096" y="172787"/>
                </a:cubicBezTo>
                <a:cubicBezTo>
                  <a:pt x="4637858" y="168549"/>
                  <a:pt x="4637858" y="168549"/>
                  <a:pt x="4637858" y="168549"/>
                </a:cubicBezTo>
                <a:cubicBezTo>
                  <a:pt x="4634088" y="164311"/>
                  <a:pt x="4634088" y="164311"/>
                  <a:pt x="4634088" y="164311"/>
                </a:cubicBezTo>
                <a:close/>
                <a:moveTo>
                  <a:pt x="4489125" y="163843"/>
                </a:moveTo>
                <a:cubicBezTo>
                  <a:pt x="4493832" y="163843"/>
                  <a:pt x="4493832" y="163843"/>
                  <a:pt x="4493832" y="163843"/>
                </a:cubicBezTo>
                <a:cubicBezTo>
                  <a:pt x="4498070" y="164311"/>
                  <a:pt x="4498070" y="164311"/>
                  <a:pt x="4498070" y="164311"/>
                </a:cubicBezTo>
                <a:cubicBezTo>
                  <a:pt x="4502307" y="164780"/>
                  <a:pt x="4502307" y="164780"/>
                  <a:pt x="4502307" y="164780"/>
                </a:cubicBezTo>
                <a:cubicBezTo>
                  <a:pt x="4506545" y="165269"/>
                  <a:pt x="4506545" y="165269"/>
                  <a:pt x="4506545" y="165269"/>
                </a:cubicBezTo>
                <a:cubicBezTo>
                  <a:pt x="4510783" y="165738"/>
                  <a:pt x="4510783" y="165738"/>
                  <a:pt x="4510783" y="165738"/>
                </a:cubicBezTo>
                <a:cubicBezTo>
                  <a:pt x="4515021" y="166206"/>
                  <a:pt x="4515021" y="166206"/>
                  <a:pt x="4515021" y="166206"/>
                </a:cubicBezTo>
                <a:cubicBezTo>
                  <a:pt x="4519259" y="166206"/>
                  <a:pt x="4519259" y="166206"/>
                  <a:pt x="4519259" y="166206"/>
                </a:cubicBezTo>
                <a:cubicBezTo>
                  <a:pt x="4523966" y="166675"/>
                  <a:pt x="4523966" y="166675"/>
                  <a:pt x="4523966" y="166675"/>
                </a:cubicBezTo>
                <a:cubicBezTo>
                  <a:pt x="4523966" y="167143"/>
                  <a:pt x="4523966" y="167143"/>
                  <a:pt x="4523966" y="167143"/>
                </a:cubicBezTo>
                <a:lnTo>
                  <a:pt x="4523966" y="167612"/>
                </a:lnTo>
                <a:cubicBezTo>
                  <a:pt x="4523966" y="167612"/>
                  <a:pt x="4523966" y="167612"/>
                  <a:pt x="4523966" y="168080"/>
                </a:cubicBezTo>
                <a:cubicBezTo>
                  <a:pt x="4523966" y="168549"/>
                  <a:pt x="4523966" y="168549"/>
                  <a:pt x="4523966" y="168549"/>
                </a:cubicBezTo>
                <a:lnTo>
                  <a:pt x="4523966" y="169039"/>
                </a:lnTo>
                <a:cubicBezTo>
                  <a:pt x="4523966" y="169039"/>
                  <a:pt x="4523966" y="169039"/>
                  <a:pt x="4524434" y="169507"/>
                </a:cubicBezTo>
                <a:cubicBezTo>
                  <a:pt x="4515958" y="174192"/>
                  <a:pt x="4515958" y="174192"/>
                  <a:pt x="4515958" y="174192"/>
                </a:cubicBezTo>
                <a:cubicBezTo>
                  <a:pt x="4507951" y="178452"/>
                  <a:pt x="4507951" y="178452"/>
                  <a:pt x="4507951" y="178452"/>
                </a:cubicBezTo>
                <a:cubicBezTo>
                  <a:pt x="4499496" y="183137"/>
                  <a:pt x="4499496" y="183137"/>
                  <a:pt x="4499496" y="183137"/>
                </a:cubicBezTo>
                <a:cubicBezTo>
                  <a:pt x="4490999" y="187374"/>
                  <a:pt x="4490999" y="187374"/>
                  <a:pt x="4490999" y="187374"/>
                </a:cubicBezTo>
                <a:cubicBezTo>
                  <a:pt x="4483013" y="191634"/>
                  <a:pt x="4483013" y="191634"/>
                  <a:pt x="4483013" y="191634"/>
                </a:cubicBezTo>
                <a:cubicBezTo>
                  <a:pt x="4474537" y="196319"/>
                  <a:pt x="4474537" y="196319"/>
                  <a:pt x="4474537" y="196319"/>
                </a:cubicBezTo>
                <a:cubicBezTo>
                  <a:pt x="4466530" y="200556"/>
                  <a:pt x="4466530" y="200556"/>
                  <a:pt x="4466530" y="200556"/>
                </a:cubicBezTo>
                <a:cubicBezTo>
                  <a:pt x="4458075" y="204816"/>
                  <a:pt x="4458075" y="204816"/>
                  <a:pt x="4458075" y="204816"/>
                </a:cubicBezTo>
                <a:cubicBezTo>
                  <a:pt x="4461823" y="199619"/>
                  <a:pt x="4461823" y="199619"/>
                  <a:pt x="4461823" y="199619"/>
                </a:cubicBezTo>
                <a:cubicBezTo>
                  <a:pt x="4466061" y="194445"/>
                  <a:pt x="4466061" y="194445"/>
                  <a:pt x="4466061" y="194445"/>
                </a:cubicBezTo>
                <a:cubicBezTo>
                  <a:pt x="4469831" y="189270"/>
                  <a:pt x="4469831" y="189270"/>
                  <a:pt x="4469831" y="189270"/>
                </a:cubicBezTo>
                <a:cubicBezTo>
                  <a:pt x="4473600" y="184095"/>
                  <a:pt x="4473600" y="184095"/>
                  <a:pt x="4473600" y="184095"/>
                </a:cubicBezTo>
                <a:cubicBezTo>
                  <a:pt x="4477838" y="179389"/>
                  <a:pt x="4477838" y="179389"/>
                  <a:pt x="4477838" y="179389"/>
                </a:cubicBezTo>
                <a:cubicBezTo>
                  <a:pt x="4481586" y="174192"/>
                  <a:pt x="4481586" y="174192"/>
                  <a:pt x="4481586" y="174192"/>
                </a:cubicBezTo>
                <a:lnTo>
                  <a:pt x="4485356" y="169039"/>
                </a:lnTo>
                <a:cubicBezTo>
                  <a:pt x="4489125" y="163843"/>
                  <a:pt x="4489125" y="163843"/>
                  <a:pt x="4489125" y="163843"/>
                </a:cubicBezTo>
                <a:close/>
                <a:moveTo>
                  <a:pt x="4627976" y="162906"/>
                </a:moveTo>
                <a:cubicBezTo>
                  <a:pt x="4632193" y="167143"/>
                  <a:pt x="4632193" y="167143"/>
                  <a:pt x="4632193" y="167143"/>
                </a:cubicBezTo>
                <a:lnTo>
                  <a:pt x="4636452" y="171381"/>
                </a:lnTo>
                <a:cubicBezTo>
                  <a:pt x="4640690" y="176088"/>
                  <a:pt x="4640690" y="176088"/>
                  <a:pt x="4640690" y="176088"/>
                </a:cubicBezTo>
                <a:cubicBezTo>
                  <a:pt x="4644907" y="180326"/>
                  <a:pt x="4644907" y="180326"/>
                  <a:pt x="4644907" y="180326"/>
                </a:cubicBezTo>
                <a:cubicBezTo>
                  <a:pt x="4649145" y="185032"/>
                  <a:pt x="4649145" y="185032"/>
                  <a:pt x="4649145" y="185032"/>
                </a:cubicBezTo>
                <a:cubicBezTo>
                  <a:pt x="4653404" y="189270"/>
                  <a:pt x="4653404" y="189270"/>
                  <a:pt x="4653404" y="189270"/>
                </a:cubicBezTo>
                <a:cubicBezTo>
                  <a:pt x="4657620" y="193508"/>
                  <a:pt x="4657620" y="193508"/>
                  <a:pt x="4657620" y="193508"/>
                </a:cubicBezTo>
                <a:cubicBezTo>
                  <a:pt x="4661858" y="198214"/>
                  <a:pt x="4661858" y="198214"/>
                  <a:pt x="4661858" y="198214"/>
                </a:cubicBezTo>
                <a:cubicBezTo>
                  <a:pt x="4654788" y="198214"/>
                  <a:pt x="4654788" y="198214"/>
                  <a:pt x="4654788" y="198214"/>
                </a:cubicBezTo>
                <a:cubicBezTo>
                  <a:pt x="4647739" y="197745"/>
                  <a:pt x="4647739" y="197745"/>
                  <a:pt x="4647739" y="197745"/>
                </a:cubicBezTo>
                <a:cubicBezTo>
                  <a:pt x="4640690" y="197745"/>
                  <a:pt x="4640690" y="197745"/>
                  <a:pt x="4640690" y="197745"/>
                </a:cubicBezTo>
                <a:cubicBezTo>
                  <a:pt x="4634088" y="197745"/>
                  <a:pt x="4634088" y="197745"/>
                  <a:pt x="4634088" y="197745"/>
                </a:cubicBezTo>
                <a:cubicBezTo>
                  <a:pt x="4627039" y="197277"/>
                  <a:pt x="4627039" y="197277"/>
                  <a:pt x="4627039" y="197277"/>
                </a:cubicBezTo>
                <a:cubicBezTo>
                  <a:pt x="4619969" y="197277"/>
                  <a:pt x="4619969" y="197277"/>
                  <a:pt x="4619969" y="197277"/>
                </a:cubicBezTo>
                <a:cubicBezTo>
                  <a:pt x="4612899" y="197277"/>
                  <a:pt x="4612899" y="197277"/>
                  <a:pt x="4612899" y="197277"/>
                </a:cubicBezTo>
                <a:cubicBezTo>
                  <a:pt x="4605849" y="197277"/>
                  <a:pt x="4605849" y="197277"/>
                  <a:pt x="4605849" y="197277"/>
                </a:cubicBezTo>
                <a:cubicBezTo>
                  <a:pt x="4605849" y="196787"/>
                  <a:pt x="4605849" y="196787"/>
                  <a:pt x="4605849" y="196319"/>
                </a:cubicBezTo>
                <a:cubicBezTo>
                  <a:pt x="4605849" y="195850"/>
                  <a:pt x="4605849" y="195850"/>
                  <a:pt x="4605849" y="195382"/>
                </a:cubicBezTo>
                <a:lnTo>
                  <a:pt x="4605381" y="194913"/>
                </a:lnTo>
                <a:cubicBezTo>
                  <a:pt x="4605381" y="194445"/>
                  <a:pt x="4605381" y="194445"/>
                  <a:pt x="4605381" y="193976"/>
                </a:cubicBezTo>
                <a:cubicBezTo>
                  <a:pt x="4604912" y="193976"/>
                  <a:pt x="4604912" y="193508"/>
                  <a:pt x="4604912" y="193508"/>
                </a:cubicBezTo>
                <a:cubicBezTo>
                  <a:pt x="4604912" y="193018"/>
                  <a:pt x="4604444" y="193018"/>
                  <a:pt x="4604444" y="192549"/>
                </a:cubicBezTo>
                <a:lnTo>
                  <a:pt x="4603954" y="192102"/>
                </a:lnTo>
                <a:cubicBezTo>
                  <a:pt x="4603954" y="191634"/>
                  <a:pt x="4603486" y="191634"/>
                  <a:pt x="4603486" y="191634"/>
                </a:cubicBezTo>
                <a:cubicBezTo>
                  <a:pt x="4606787" y="187864"/>
                  <a:pt x="4606787" y="187864"/>
                  <a:pt x="4606787" y="187864"/>
                </a:cubicBezTo>
                <a:cubicBezTo>
                  <a:pt x="4609619" y="184095"/>
                  <a:pt x="4609619" y="184095"/>
                  <a:pt x="4609619" y="184095"/>
                </a:cubicBezTo>
                <a:cubicBezTo>
                  <a:pt x="4612899" y="180794"/>
                  <a:pt x="4612899" y="180794"/>
                  <a:pt x="4612899" y="180794"/>
                </a:cubicBezTo>
                <a:cubicBezTo>
                  <a:pt x="4615731" y="177025"/>
                  <a:pt x="4615731" y="177025"/>
                  <a:pt x="4615731" y="177025"/>
                </a:cubicBezTo>
                <a:cubicBezTo>
                  <a:pt x="4619032" y="173724"/>
                  <a:pt x="4619032" y="173724"/>
                  <a:pt x="4619032" y="173724"/>
                </a:cubicBezTo>
                <a:cubicBezTo>
                  <a:pt x="4621864" y="169955"/>
                  <a:pt x="4621864" y="169955"/>
                  <a:pt x="4621864" y="169955"/>
                </a:cubicBezTo>
                <a:cubicBezTo>
                  <a:pt x="4624675" y="166206"/>
                  <a:pt x="4624675" y="166206"/>
                  <a:pt x="4624675" y="166206"/>
                </a:cubicBezTo>
                <a:cubicBezTo>
                  <a:pt x="4627976" y="162906"/>
                  <a:pt x="4627976" y="162906"/>
                  <a:pt x="4627976" y="162906"/>
                </a:cubicBezTo>
                <a:close/>
                <a:moveTo>
                  <a:pt x="4624207" y="161969"/>
                </a:moveTo>
                <a:lnTo>
                  <a:pt x="4621396" y="165738"/>
                </a:lnTo>
                <a:cubicBezTo>
                  <a:pt x="4618563" y="169039"/>
                  <a:pt x="4618563" y="169039"/>
                  <a:pt x="4618563" y="169039"/>
                </a:cubicBezTo>
                <a:cubicBezTo>
                  <a:pt x="4615262" y="172318"/>
                  <a:pt x="4615262" y="172318"/>
                  <a:pt x="4615262" y="172318"/>
                </a:cubicBezTo>
                <a:cubicBezTo>
                  <a:pt x="4612451" y="175619"/>
                  <a:pt x="4612451" y="175619"/>
                  <a:pt x="4612451" y="175619"/>
                </a:cubicBezTo>
                <a:cubicBezTo>
                  <a:pt x="4609619" y="178920"/>
                  <a:pt x="4609619" y="178920"/>
                  <a:pt x="4609619" y="178920"/>
                </a:cubicBezTo>
                <a:cubicBezTo>
                  <a:pt x="4606787" y="182668"/>
                  <a:pt x="4606787" y="182668"/>
                  <a:pt x="4606787" y="182668"/>
                </a:cubicBezTo>
                <a:cubicBezTo>
                  <a:pt x="4603954" y="185969"/>
                  <a:pt x="4603954" y="185969"/>
                  <a:pt x="4603954" y="185969"/>
                </a:cubicBezTo>
                <a:cubicBezTo>
                  <a:pt x="4601143" y="189270"/>
                  <a:pt x="4601143" y="189270"/>
                  <a:pt x="4601143" y="189270"/>
                </a:cubicBezTo>
                <a:cubicBezTo>
                  <a:pt x="4600675" y="189270"/>
                  <a:pt x="4600675" y="188801"/>
                  <a:pt x="4600185" y="188801"/>
                </a:cubicBezTo>
                <a:cubicBezTo>
                  <a:pt x="4600185" y="188801"/>
                  <a:pt x="4600185" y="188801"/>
                  <a:pt x="4599737" y="188333"/>
                </a:cubicBezTo>
                <a:lnTo>
                  <a:pt x="4599269" y="188333"/>
                </a:lnTo>
                <a:cubicBezTo>
                  <a:pt x="4598800" y="188333"/>
                  <a:pt x="4598800" y="187864"/>
                  <a:pt x="4598311" y="187864"/>
                </a:cubicBezTo>
                <a:lnTo>
                  <a:pt x="4597842" y="187864"/>
                </a:lnTo>
                <a:cubicBezTo>
                  <a:pt x="4597374" y="187864"/>
                  <a:pt x="4596905" y="187864"/>
                  <a:pt x="4596905" y="187864"/>
                </a:cubicBezTo>
                <a:cubicBezTo>
                  <a:pt x="4596437" y="187864"/>
                  <a:pt x="4596437" y="187374"/>
                  <a:pt x="4595968" y="187374"/>
                </a:cubicBezTo>
                <a:lnTo>
                  <a:pt x="4595500" y="187374"/>
                </a:lnTo>
                <a:cubicBezTo>
                  <a:pt x="4595031" y="187374"/>
                  <a:pt x="4594541" y="187374"/>
                  <a:pt x="4594094" y="187864"/>
                </a:cubicBezTo>
                <a:cubicBezTo>
                  <a:pt x="4593625" y="187864"/>
                  <a:pt x="4593157" y="187864"/>
                  <a:pt x="4592688" y="187864"/>
                </a:cubicBezTo>
                <a:cubicBezTo>
                  <a:pt x="4592220" y="187864"/>
                  <a:pt x="4591751" y="188333"/>
                  <a:pt x="4591283" y="188333"/>
                </a:cubicBezTo>
                <a:cubicBezTo>
                  <a:pt x="4591283" y="188333"/>
                  <a:pt x="4590793" y="188801"/>
                  <a:pt x="4590325" y="188801"/>
                </a:cubicBezTo>
                <a:cubicBezTo>
                  <a:pt x="4589877" y="188801"/>
                  <a:pt x="4589409" y="189270"/>
                  <a:pt x="4589409" y="189270"/>
                </a:cubicBezTo>
                <a:cubicBezTo>
                  <a:pt x="4588919" y="189738"/>
                  <a:pt x="4588451" y="189738"/>
                  <a:pt x="4588451" y="190207"/>
                </a:cubicBezTo>
                <a:cubicBezTo>
                  <a:pt x="4587982" y="190675"/>
                  <a:pt x="4587513" y="190675"/>
                  <a:pt x="4587513" y="191144"/>
                </a:cubicBezTo>
                <a:cubicBezTo>
                  <a:pt x="4587045" y="191144"/>
                  <a:pt x="4587045" y="191634"/>
                  <a:pt x="4586576" y="192102"/>
                </a:cubicBezTo>
                <a:cubicBezTo>
                  <a:pt x="4581380" y="189270"/>
                  <a:pt x="4581380" y="189270"/>
                  <a:pt x="4581380" y="189270"/>
                </a:cubicBezTo>
                <a:cubicBezTo>
                  <a:pt x="4576226" y="186437"/>
                  <a:pt x="4576226" y="186437"/>
                  <a:pt x="4576226" y="186437"/>
                </a:cubicBezTo>
                <a:cubicBezTo>
                  <a:pt x="4571030" y="183605"/>
                  <a:pt x="4571030" y="183605"/>
                  <a:pt x="4571030" y="183605"/>
                </a:cubicBezTo>
                <a:cubicBezTo>
                  <a:pt x="4565855" y="180794"/>
                  <a:pt x="4565855" y="180794"/>
                  <a:pt x="4565855" y="180794"/>
                </a:cubicBezTo>
                <a:cubicBezTo>
                  <a:pt x="4560680" y="177962"/>
                  <a:pt x="4560680" y="177962"/>
                  <a:pt x="4560680" y="177962"/>
                </a:cubicBezTo>
                <a:cubicBezTo>
                  <a:pt x="4555505" y="175151"/>
                  <a:pt x="4555505" y="175151"/>
                  <a:pt x="4555505" y="175151"/>
                </a:cubicBezTo>
                <a:cubicBezTo>
                  <a:pt x="4550330" y="172318"/>
                  <a:pt x="4550330" y="172318"/>
                  <a:pt x="4550330" y="172318"/>
                </a:cubicBezTo>
                <a:cubicBezTo>
                  <a:pt x="4544687" y="169955"/>
                  <a:pt x="4544687" y="169955"/>
                  <a:pt x="4544687" y="169955"/>
                </a:cubicBezTo>
                <a:cubicBezTo>
                  <a:pt x="4545155" y="169507"/>
                  <a:pt x="4545155" y="169507"/>
                  <a:pt x="4545155" y="169507"/>
                </a:cubicBezTo>
                <a:lnTo>
                  <a:pt x="4545155" y="169039"/>
                </a:lnTo>
                <a:cubicBezTo>
                  <a:pt x="4545155" y="169039"/>
                  <a:pt x="4545155" y="169039"/>
                  <a:pt x="4545155" y="168549"/>
                </a:cubicBezTo>
                <a:lnTo>
                  <a:pt x="4545155" y="168080"/>
                </a:lnTo>
                <a:cubicBezTo>
                  <a:pt x="4545155" y="168080"/>
                  <a:pt x="4545155" y="168080"/>
                  <a:pt x="4545155" y="167612"/>
                </a:cubicBezTo>
                <a:cubicBezTo>
                  <a:pt x="4545155" y="167612"/>
                  <a:pt x="4545155" y="167612"/>
                  <a:pt x="4545603" y="167612"/>
                </a:cubicBezTo>
                <a:cubicBezTo>
                  <a:pt x="4545603" y="167143"/>
                  <a:pt x="4545603" y="167143"/>
                  <a:pt x="4545603" y="167143"/>
                </a:cubicBezTo>
                <a:cubicBezTo>
                  <a:pt x="4555505" y="166675"/>
                  <a:pt x="4555505" y="166675"/>
                  <a:pt x="4555505" y="166675"/>
                </a:cubicBezTo>
                <a:cubicBezTo>
                  <a:pt x="4564918" y="165738"/>
                  <a:pt x="4564918" y="165738"/>
                  <a:pt x="4564918" y="165738"/>
                </a:cubicBezTo>
                <a:cubicBezTo>
                  <a:pt x="4574800" y="165269"/>
                  <a:pt x="4574800" y="165269"/>
                  <a:pt x="4574800" y="165269"/>
                </a:cubicBezTo>
                <a:cubicBezTo>
                  <a:pt x="4584681" y="164780"/>
                  <a:pt x="4584681" y="164780"/>
                  <a:pt x="4584681" y="164780"/>
                </a:cubicBezTo>
                <a:cubicBezTo>
                  <a:pt x="4594541" y="163843"/>
                  <a:pt x="4594541" y="163843"/>
                  <a:pt x="4594541" y="163843"/>
                </a:cubicBezTo>
                <a:cubicBezTo>
                  <a:pt x="4604444" y="163374"/>
                  <a:pt x="4604444" y="163374"/>
                  <a:pt x="4604444" y="163374"/>
                </a:cubicBezTo>
                <a:cubicBezTo>
                  <a:pt x="4614325" y="162906"/>
                  <a:pt x="4614325" y="162906"/>
                  <a:pt x="4614325" y="162906"/>
                </a:cubicBezTo>
                <a:cubicBezTo>
                  <a:pt x="4624207" y="161969"/>
                  <a:pt x="4624207" y="161969"/>
                  <a:pt x="4624207" y="161969"/>
                </a:cubicBezTo>
                <a:close/>
                <a:moveTo>
                  <a:pt x="4678810" y="159626"/>
                </a:moveTo>
                <a:lnTo>
                  <a:pt x="4685881" y="164311"/>
                </a:lnTo>
                <a:cubicBezTo>
                  <a:pt x="4692930" y="169039"/>
                  <a:pt x="4692930" y="169039"/>
                  <a:pt x="4692930" y="169039"/>
                </a:cubicBezTo>
                <a:cubicBezTo>
                  <a:pt x="4700468" y="173255"/>
                  <a:pt x="4700468" y="173255"/>
                  <a:pt x="4700468" y="173255"/>
                </a:cubicBezTo>
                <a:cubicBezTo>
                  <a:pt x="4707517" y="177962"/>
                  <a:pt x="4707517" y="177962"/>
                  <a:pt x="4707517" y="177962"/>
                </a:cubicBezTo>
                <a:cubicBezTo>
                  <a:pt x="4714588" y="182668"/>
                  <a:pt x="4714588" y="182668"/>
                  <a:pt x="4714588" y="182668"/>
                </a:cubicBezTo>
                <a:cubicBezTo>
                  <a:pt x="4722105" y="187374"/>
                  <a:pt x="4722105" y="187374"/>
                  <a:pt x="4722105" y="187374"/>
                </a:cubicBezTo>
                <a:cubicBezTo>
                  <a:pt x="4729176" y="191634"/>
                  <a:pt x="4729176" y="191634"/>
                  <a:pt x="4729176" y="191634"/>
                </a:cubicBezTo>
                <a:cubicBezTo>
                  <a:pt x="4736246" y="196319"/>
                  <a:pt x="4736246" y="196319"/>
                  <a:pt x="4736246" y="196319"/>
                </a:cubicBezTo>
                <a:cubicBezTo>
                  <a:pt x="4732945" y="195382"/>
                  <a:pt x="4732945" y="195382"/>
                  <a:pt x="4732945" y="195382"/>
                </a:cubicBezTo>
                <a:cubicBezTo>
                  <a:pt x="4729176" y="193976"/>
                  <a:pt x="4729176" y="193976"/>
                  <a:pt x="4729176" y="193976"/>
                </a:cubicBezTo>
                <a:cubicBezTo>
                  <a:pt x="4725406" y="193018"/>
                  <a:pt x="4725406" y="193018"/>
                  <a:pt x="4725406" y="193018"/>
                </a:cubicBezTo>
                <a:cubicBezTo>
                  <a:pt x="4721658" y="191634"/>
                  <a:pt x="4721658" y="191634"/>
                  <a:pt x="4721658" y="191634"/>
                </a:cubicBezTo>
                <a:cubicBezTo>
                  <a:pt x="4718357" y="190675"/>
                  <a:pt x="4718357" y="190675"/>
                  <a:pt x="4718357" y="190675"/>
                </a:cubicBezTo>
                <a:cubicBezTo>
                  <a:pt x="4714588" y="189270"/>
                  <a:pt x="4714588" y="189270"/>
                  <a:pt x="4714588" y="189270"/>
                </a:cubicBezTo>
                <a:cubicBezTo>
                  <a:pt x="4710818" y="188333"/>
                  <a:pt x="4710818" y="188333"/>
                  <a:pt x="4710818" y="188333"/>
                </a:cubicBezTo>
                <a:cubicBezTo>
                  <a:pt x="4707049" y="187374"/>
                  <a:pt x="4707049" y="187374"/>
                  <a:pt x="4707049" y="187374"/>
                </a:cubicBezTo>
                <a:cubicBezTo>
                  <a:pt x="4703748" y="183605"/>
                  <a:pt x="4703748" y="183605"/>
                  <a:pt x="4703748" y="183605"/>
                </a:cubicBezTo>
                <a:cubicBezTo>
                  <a:pt x="4699979" y="180326"/>
                  <a:pt x="4699979" y="180326"/>
                  <a:pt x="4699979" y="180326"/>
                </a:cubicBezTo>
                <a:cubicBezTo>
                  <a:pt x="4696699" y="177025"/>
                  <a:pt x="4696699" y="177025"/>
                  <a:pt x="4696699" y="177025"/>
                </a:cubicBezTo>
                <a:cubicBezTo>
                  <a:pt x="4692930" y="173255"/>
                  <a:pt x="4692930" y="173255"/>
                  <a:pt x="4692930" y="173255"/>
                </a:cubicBezTo>
                <a:cubicBezTo>
                  <a:pt x="4689181" y="169955"/>
                  <a:pt x="4689181" y="169955"/>
                  <a:pt x="4689181" y="169955"/>
                </a:cubicBezTo>
                <a:cubicBezTo>
                  <a:pt x="4685881" y="166675"/>
                  <a:pt x="4685881" y="166675"/>
                  <a:pt x="4685881" y="166675"/>
                </a:cubicBezTo>
                <a:cubicBezTo>
                  <a:pt x="4682111" y="163374"/>
                  <a:pt x="4682111" y="163374"/>
                  <a:pt x="4682111" y="163374"/>
                </a:cubicBezTo>
                <a:cubicBezTo>
                  <a:pt x="4678810" y="159626"/>
                  <a:pt x="4678810" y="159626"/>
                  <a:pt x="4678810" y="159626"/>
                </a:cubicBezTo>
                <a:close/>
                <a:moveTo>
                  <a:pt x="4665159" y="151598"/>
                </a:moveTo>
                <a:cubicBezTo>
                  <a:pt x="4669397" y="155367"/>
                  <a:pt x="4669397" y="155367"/>
                  <a:pt x="4669397" y="155367"/>
                </a:cubicBezTo>
                <a:cubicBezTo>
                  <a:pt x="4673635" y="159626"/>
                  <a:pt x="4673635" y="159626"/>
                  <a:pt x="4673635" y="159626"/>
                </a:cubicBezTo>
                <a:cubicBezTo>
                  <a:pt x="4677852" y="163843"/>
                  <a:pt x="4677852" y="163843"/>
                  <a:pt x="4677852" y="163843"/>
                </a:cubicBezTo>
                <a:cubicBezTo>
                  <a:pt x="4682580" y="168080"/>
                  <a:pt x="4682580" y="168080"/>
                  <a:pt x="4682580" y="168080"/>
                </a:cubicBezTo>
                <a:cubicBezTo>
                  <a:pt x="4686818" y="171850"/>
                  <a:pt x="4686818" y="171850"/>
                  <a:pt x="4686818" y="171850"/>
                </a:cubicBezTo>
                <a:cubicBezTo>
                  <a:pt x="4691056" y="176088"/>
                  <a:pt x="4691056" y="176088"/>
                  <a:pt x="4691056" y="176088"/>
                </a:cubicBezTo>
                <a:cubicBezTo>
                  <a:pt x="4695293" y="180326"/>
                  <a:pt x="4695293" y="180326"/>
                  <a:pt x="4695293" y="180326"/>
                </a:cubicBezTo>
                <a:cubicBezTo>
                  <a:pt x="4699510" y="184563"/>
                  <a:pt x="4699510" y="184563"/>
                  <a:pt x="4699510" y="184563"/>
                </a:cubicBezTo>
                <a:cubicBezTo>
                  <a:pt x="4691524" y="181263"/>
                  <a:pt x="4691524" y="181263"/>
                  <a:pt x="4691524" y="181263"/>
                </a:cubicBezTo>
                <a:cubicBezTo>
                  <a:pt x="4683048" y="178452"/>
                  <a:pt x="4683048" y="178452"/>
                  <a:pt x="4683048" y="178452"/>
                </a:cubicBezTo>
                <a:cubicBezTo>
                  <a:pt x="4674572" y="175619"/>
                  <a:pt x="4674572" y="175619"/>
                  <a:pt x="4674572" y="175619"/>
                </a:cubicBezTo>
                <a:cubicBezTo>
                  <a:pt x="4666565" y="172318"/>
                  <a:pt x="4666565" y="172318"/>
                  <a:pt x="4666565" y="172318"/>
                </a:cubicBezTo>
                <a:cubicBezTo>
                  <a:pt x="4658089" y="169507"/>
                  <a:pt x="4658089" y="169507"/>
                  <a:pt x="4658089" y="169507"/>
                </a:cubicBezTo>
                <a:cubicBezTo>
                  <a:pt x="4650103" y="166675"/>
                  <a:pt x="4650103" y="166675"/>
                  <a:pt x="4650103" y="166675"/>
                </a:cubicBezTo>
                <a:cubicBezTo>
                  <a:pt x="4641627" y="163374"/>
                  <a:pt x="4641627" y="163374"/>
                  <a:pt x="4641627" y="163374"/>
                </a:cubicBezTo>
                <a:cubicBezTo>
                  <a:pt x="4633151" y="160542"/>
                  <a:pt x="4633151" y="160542"/>
                  <a:pt x="4633151" y="160542"/>
                </a:cubicBezTo>
                <a:cubicBezTo>
                  <a:pt x="4637389" y="159136"/>
                  <a:pt x="4637389" y="159136"/>
                  <a:pt x="4637389" y="159136"/>
                </a:cubicBezTo>
                <a:cubicBezTo>
                  <a:pt x="4641159" y="158199"/>
                  <a:pt x="4641159" y="158199"/>
                  <a:pt x="4641159" y="158199"/>
                </a:cubicBezTo>
                <a:cubicBezTo>
                  <a:pt x="4645375" y="157262"/>
                  <a:pt x="4645375" y="157262"/>
                  <a:pt x="4645375" y="157262"/>
                </a:cubicBezTo>
                <a:cubicBezTo>
                  <a:pt x="4649145" y="155857"/>
                  <a:pt x="4649145" y="155857"/>
                  <a:pt x="4649145" y="155857"/>
                </a:cubicBezTo>
                <a:cubicBezTo>
                  <a:pt x="4653404" y="154899"/>
                  <a:pt x="4653404" y="154899"/>
                  <a:pt x="4653404" y="154899"/>
                </a:cubicBezTo>
                <a:cubicBezTo>
                  <a:pt x="4657173" y="153493"/>
                  <a:pt x="4657173" y="153493"/>
                  <a:pt x="4657173" y="153493"/>
                </a:cubicBezTo>
                <a:cubicBezTo>
                  <a:pt x="4661390" y="152556"/>
                  <a:pt x="4661390" y="152556"/>
                  <a:pt x="4661390" y="152556"/>
                </a:cubicBezTo>
                <a:close/>
                <a:moveTo>
                  <a:pt x="4562086" y="141716"/>
                </a:moveTo>
                <a:cubicBezTo>
                  <a:pt x="4559275" y="143612"/>
                  <a:pt x="4559275" y="143612"/>
                  <a:pt x="4559275" y="143612"/>
                </a:cubicBezTo>
                <a:cubicBezTo>
                  <a:pt x="4556911" y="145954"/>
                  <a:pt x="4556911" y="145954"/>
                  <a:pt x="4556911" y="145954"/>
                </a:cubicBezTo>
                <a:cubicBezTo>
                  <a:pt x="4554568" y="147828"/>
                  <a:pt x="4554568" y="147828"/>
                  <a:pt x="4554568" y="147828"/>
                </a:cubicBezTo>
                <a:cubicBezTo>
                  <a:pt x="4551736" y="149724"/>
                  <a:pt x="4551736" y="149724"/>
                  <a:pt x="4551736" y="149724"/>
                </a:cubicBezTo>
                <a:cubicBezTo>
                  <a:pt x="4549372" y="152088"/>
                  <a:pt x="4549372" y="152088"/>
                  <a:pt x="4549372" y="152088"/>
                </a:cubicBezTo>
                <a:cubicBezTo>
                  <a:pt x="4547029" y="153962"/>
                  <a:pt x="4547029" y="153962"/>
                  <a:pt x="4547029" y="153962"/>
                </a:cubicBezTo>
                <a:cubicBezTo>
                  <a:pt x="4544687" y="155857"/>
                  <a:pt x="4544687" y="155857"/>
                  <a:pt x="4544687" y="155857"/>
                </a:cubicBezTo>
                <a:cubicBezTo>
                  <a:pt x="4541854" y="158199"/>
                  <a:pt x="4541854" y="158199"/>
                  <a:pt x="4541854" y="158199"/>
                </a:cubicBezTo>
                <a:cubicBezTo>
                  <a:pt x="4541854" y="157731"/>
                  <a:pt x="4541386" y="157731"/>
                  <a:pt x="4541386" y="157262"/>
                </a:cubicBezTo>
                <a:cubicBezTo>
                  <a:pt x="4540917" y="157262"/>
                  <a:pt x="4540449" y="156794"/>
                  <a:pt x="4540449" y="156794"/>
                </a:cubicBezTo>
                <a:cubicBezTo>
                  <a:pt x="4539959" y="156794"/>
                  <a:pt x="4539959" y="156325"/>
                  <a:pt x="4539491" y="156325"/>
                </a:cubicBezTo>
                <a:cubicBezTo>
                  <a:pt x="4539022" y="156325"/>
                  <a:pt x="4539022" y="155857"/>
                  <a:pt x="4538554" y="155857"/>
                </a:cubicBezTo>
                <a:cubicBezTo>
                  <a:pt x="4538085" y="155857"/>
                  <a:pt x="4538085" y="155857"/>
                  <a:pt x="4537617" y="155367"/>
                </a:cubicBezTo>
                <a:cubicBezTo>
                  <a:pt x="4537148" y="155367"/>
                  <a:pt x="4537148" y="155367"/>
                  <a:pt x="4536680" y="155367"/>
                </a:cubicBezTo>
                <a:cubicBezTo>
                  <a:pt x="4536190" y="155367"/>
                  <a:pt x="4536190" y="155367"/>
                  <a:pt x="4535721" y="154899"/>
                </a:cubicBezTo>
                <a:cubicBezTo>
                  <a:pt x="4535274" y="154899"/>
                  <a:pt x="4534805" y="154899"/>
                  <a:pt x="4534805" y="154899"/>
                </a:cubicBezTo>
                <a:cubicBezTo>
                  <a:pt x="4533847" y="154899"/>
                  <a:pt x="4533379" y="155367"/>
                  <a:pt x="4532910" y="155367"/>
                </a:cubicBezTo>
                <a:cubicBezTo>
                  <a:pt x="4531973" y="155367"/>
                  <a:pt x="4531505" y="155367"/>
                  <a:pt x="4531036" y="155857"/>
                </a:cubicBezTo>
                <a:cubicBezTo>
                  <a:pt x="4530546" y="155857"/>
                  <a:pt x="4529609" y="156325"/>
                  <a:pt x="4529141" y="156325"/>
                </a:cubicBezTo>
                <a:cubicBezTo>
                  <a:pt x="4528672" y="156794"/>
                  <a:pt x="4528204" y="157262"/>
                  <a:pt x="4527735" y="157262"/>
                </a:cubicBezTo>
                <a:cubicBezTo>
                  <a:pt x="4527267" y="157731"/>
                  <a:pt x="4526777" y="158199"/>
                  <a:pt x="4526308" y="158668"/>
                </a:cubicBezTo>
                <a:cubicBezTo>
                  <a:pt x="4526308" y="159136"/>
                  <a:pt x="4525840" y="159626"/>
                  <a:pt x="4525393" y="160073"/>
                </a:cubicBezTo>
                <a:cubicBezTo>
                  <a:pt x="4525393" y="160542"/>
                  <a:pt x="4524903" y="161010"/>
                  <a:pt x="4524434" y="161969"/>
                </a:cubicBezTo>
                <a:cubicBezTo>
                  <a:pt x="4524434" y="162437"/>
                  <a:pt x="4523966" y="162906"/>
                  <a:pt x="4523966" y="163374"/>
                </a:cubicBezTo>
                <a:cubicBezTo>
                  <a:pt x="4520665" y="163374"/>
                  <a:pt x="4520665" y="163374"/>
                  <a:pt x="4520665" y="163374"/>
                </a:cubicBezTo>
                <a:cubicBezTo>
                  <a:pt x="4517364" y="162906"/>
                  <a:pt x="4517364" y="162906"/>
                  <a:pt x="4517364" y="162906"/>
                </a:cubicBezTo>
                <a:cubicBezTo>
                  <a:pt x="4514084" y="162437"/>
                  <a:pt x="4514084" y="162437"/>
                  <a:pt x="4514084" y="162437"/>
                </a:cubicBezTo>
                <a:cubicBezTo>
                  <a:pt x="4510783" y="162437"/>
                  <a:pt x="4510783" y="162437"/>
                  <a:pt x="4510783" y="162437"/>
                </a:cubicBezTo>
                <a:cubicBezTo>
                  <a:pt x="4507482" y="161969"/>
                  <a:pt x="4507482" y="161969"/>
                  <a:pt x="4507482" y="161969"/>
                </a:cubicBezTo>
                <a:cubicBezTo>
                  <a:pt x="4503713" y="161500"/>
                  <a:pt x="4503713" y="161500"/>
                  <a:pt x="4503713" y="161500"/>
                </a:cubicBezTo>
                <a:cubicBezTo>
                  <a:pt x="4500433" y="161500"/>
                  <a:pt x="4500433" y="161500"/>
                  <a:pt x="4500433" y="161500"/>
                </a:cubicBezTo>
                <a:cubicBezTo>
                  <a:pt x="4497132" y="161010"/>
                  <a:pt x="4497132" y="161010"/>
                  <a:pt x="4497132" y="161010"/>
                </a:cubicBezTo>
                <a:lnTo>
                  <a:pt x="4505140" y="158668"/>
                </a:lnTo>
                <a:cubicBezTo>
                  <a:pt x="4513594" y="156325"/>
                  <a:pt x="4513594" y="156325"/>
                  <a:pt x="4513594" y="156325"/>
                </a:cubicBezTo>
                <a:cubicBezTo>
                  <a:pt x="4521623" y="153962"/>
                  <a:pt x="4521623" y="153962"/>
                  <a:pt x="4521623" y="153962"/>
                </a:cubicBezTo>
                <a:cubicBezTo>
                  <a:pt x="4529609" y="151129"/>
                  <a:pt x="4529609" y="151129"/>
                  <a:pt x="4529609" y="151129"/>
                </a:cubicBezTo>
                <a:cubicBezTo>
                  <a:pt x="4537617" y="148787"/>
                  <a:pt x="4537617" y="148787"/>
                  <a:pt x="4537617" y="148787"/>
                </a:cubicBezTo>
                <a:cubicBezTo>
                  <a:pt x="4545603" y="146444"/>
                  <a:pt x="4545603" y="146444"/>
                  <a:pt x="4545603" y="146444"/>
                </a:cubicBezTo>
                <a:cubicBezTo>
                  <a:pt x="4554100" y="144080"/>
                  <a:pt x="4554100" y="144080"/>
                  <a:pt x="4554100" y="144080"/>
                </a:cubicBezTo>
                <a:cubicBezTo>
                  <a:pt x="4562086" y="141716"/>
                  <a:pt x="4562086" y="141716"/>
                  <a:pt x="4562086" y="141716"/>
                </a:cubicBezTo>
                <a:close/>
                <a:moveTo>
                  <a:pt x="4582339" y="140779"/>
                </a:moveTo>
                <a:lnTo>
                  <a:pt x="4591751" y="142185"/>
                </a:lnTo>
                <a:cubicBezTo>
                  <a:pt x="4601143" y="143143"/>
                  <a:pt x="4601143" y="143143"/>
                  <a:pt x="4601143" y="143143"/>
                </a:cubicBezTo>
                <a:cubicBezTo>
                  <a:pt x="4610556" y="144549"/>
                  <a:pt x="4610556" y="144549"/>
                  <a:pt x="4610556" y="144549"/>
                </a:cubicBezTo>
                <a:cubicBezTo>
                  <a:pt x="4619969" y="145486"/>
                  <a:pt x="4619969" y="145486"/>
                  <a:pt x="4619969" y="145486"/>
                </a:cubicBezTo>
                <a:cubicBezTo>
                  <a:pt x="4629382" y="146913"/>
                  <a:pt x="4629382" y="146913"/>
                  <a:pt x="4629382" y="146913"/>
                </a:cubicBezTo>
                <a:cubicBezTo>
                  <a:pt x="4638795" y="147828"/>
                  <a:pt x="4638795" y="147828"/>
                  <a:pt x="4638795" y="147828"/>
                </a:cubicBezTo>
                <a:cubicBezTo>
                  <a:pt x="4647739" y="149255"/>
                  <a:pt x="4647739" y="149255"/>
                  <a:pt x="4647739" y="149255"/>
                </a:cubicBezTo>
                <a:cubicBezTo>
                  <a:pt x="4657173" y="150192"/>
                  <a:pt x="4657173" y="150192"/>
                  <a:pt x="4657173" y="150192"/>
                </a:cubicBezTo>
                <a:cubicBezTo>
                  <a:pt x="4653872" y="151129"/>
                  <a:pt x="4653872" y="151129"/>
                  <a:pt x="4653872" y="151129"/>
                </a:cubicBezTo>
                <a:cubicBezTo>
                  <a:pt x="4650103" y="152088"/>
                  <a:pt x="4650103" y="152088"/>
                  <a:pt x="4650103" y="152088"/>
                </a:cubicBezTo>
                <a:cubicBezTo>
                  <a:pt x="4646334" y="153493"/>
                  <a:pt x="4646334" y="153493"/>
                  <a:pt x="4646334" y="153493"/>
                </a:cubicBezTo>
                <a:cubicBezTo>
                  <a:pt x="4642564" y="154430"/>
                  <a:pt x="4642564" y="154430"/>
                  <a:pt x="4642564" y="154430"/>
                </a:cubicBezTo>
                <a:cubicBezTo>
                  <a:pt x="4638795" y="155367"/>
                  <a:pt x="4638795" y="155367"/>
                  <a:pt x="4638795" y="155367"/>
                </a:cubicBezTo>
                <a:cubicBezTo>
                  <a:pt x="4635494" y="156325"/>
                  <a:pt x="4635494" y="156325"/>
                  <a:pt x="4635494" y="156325"/>
                </a:cubicBezTo>
                <a:cubicBezTo>
                  <a:pt x="4631746" y="157731"/>
                  <a:pt x="4631746" y="157731"/>
                  <a:pt x="4631746" y="157731"/>
                </a:cubicBezTo>
                <a:cubicBezTo>
                  <a:pt x="4627976" y="158668"/>
                  <a:pt x="4627976" y="158668"/>
                  <a:pt x="4627976" y="158668"/>
                </a:cubicBezTo>
                <a:cubicBezTo>
                  <a:pt x="4622333" y="156325"/>
                  <a:pt x="4622333" y="156325"/>
                  <a:pt x="4622333" y="156325"/>
                </a:cubicBezTo>
                <a:cubicBezTo>
                  <a:pt x="4616668" y="153962"/>
                  <a:pt x="4616668" y="153962"/>
                  <a:pt x="4616668" y="153962"/>
                </a:cubicBezTo>
                <a:cubicBezTo>
                  <a:pt x="4611024" y="152088"/>
                  <a:pt x="4611024" y="152088"/>
                  <a:pt x="4611024" y="152088"/>
                </a:cubicBezTo>
                <a:cubicBezTo>
                  <a:pt x="4605381" y="149724"/>
                  <a:pt x="4605381" y="149724"/>
                  <a:pt x="4605381" y="149724"/>
                </a:cubicBezTo>
                <a:cubicBezTo>
                  <a:pt x="4599737" y="147360"/>
                  <a:pt x="4599737" y="147360"/>
                  <a:pt x="4599737" y="147360"/>
                </a:cubicBezTo>
                <a:cubicBezTo>
                  <a:pt x="4594094" y="145486"/>
                  <a:pt x="4594094" y="145486"/>
                  <a:pt x="4594094" y="145486"/>
                </a:cubicBezTo>
                <a:cubicBezTo>
                  <a:pt x="4587982" y="143143"/>
                  <a:pt x="4587982" y="143143"/>
                  <a:pt x="4587982" y="143143"/>
                </a:cubicBezTo>
                <a:cubicBezTo>
                  <a:pt x="4582339" y="140779"/>
                  <a:pt x="4582339" y="140779"/>
                  <a:pt x="4582339" y="140779"/>
                </a:cubicBezTo>
                <a:close/>
                <a:moveTo>
                  <a:pt x="4569625" y="139374"/>
                </a:moveTo>
                <a:cubicBezTo>
                  <a:pt x="4576226" y="142185"/>
                  <a:pt x="4576226" y="142185"/>
                  <a:pt x="4576226" y="142185"/>
                </a:cubicBezTo>
                <a:cubicBezTo>
                  <a:pt x="4582339" y="144549"/>
                  <a:pt x="4582339" y="144549"/>
                  <a:pt x="4582339" y="144549"/>
                </a:cubicBezTo>
                <a:cubicBezTo>
                  <a:pt x="4588451" y="146913"/>
                  <a:pt x="4588451" y="146913"/>
                  <a:pt x="4588451" y="146913"/>
                </a:cubicBezTo>
                <a:cubicBezTo>
                  <a:pt x="4595031" y="149255"/>
                  <a:pt x="4595031" y="149255"/>
                  <a:pt x="4595031" y="149255"/>
                </a:cubicBezTo>
                <a:cubicBezTo>
                  <a:pt x="4601143" y="151598"/>
                  <a:pt x="4601143" y="151598"/>
                  <a:pt x="4601143" y="151598"/>
                </a:cubicBezTo>
                <a:cubicBezTo>
                  <a:pt x="4607724" y="154430"/>
                  <a:pt x="4607724" y="154430"/>
                  <a:pt x="4607724" y="154430"/>
                </a:cubicBezTo>
                <a:cubicBezTo>
                  <a:pt x="4613857" y="156794"/>
                  <a:pt x="4613857" y="156794"/>
                  <a:pt x="4613857" y="156794"/>
                </a:cubicBezTo>
                <a:cubicBezTo>
                  <a:pt x="4620437" y="159136"/>
                  <a:pt x="4620437" y="159136"/>
                  <a:pt x="4620437" y="159136"/>
                </a:cubicBezTo>
                <a:cubicBezTo>
                  <a:pt x="4611024" y="159626"/>
                  <a:pt x="4611024" y="159626"/>
                  <a:pt x="4611024" y="159626"/>
                </a:cubicBezTo>
                <a:cubicBezTo>
                  <a:pt x="4601612" y="160073"/>
                  <a:pt x="4601612" y="160073"/>
                  <a:pt x="4601612" y="160073"/>
                </a:cubicBezTo>
                <a:cubicBezTo>
                  <a:pt x="4592220" y="161010"/>
                  <a:pt x="4592220" y="161010"/>
                  <a:pt x="4592220" y="161010"/>
                </a:cubicBezTo>
                <a:cubicBezTo>
                  <a:pt x="4582807" y="161500"/>
                  <a:pt x="4582807" y="161500"/>
                  <a:pt x="4582807" y="161500"/>
                </a:cubicBezTo>
                <a:cubicBezTo>
                  <a:pt x="4573394" y="161969"/>
                  <a:pt x="4573394" y="161969"/>
                  <a:pt x="4573394" y="161969"/>
                </a:cubicBezTo>
                <a:cubicBezTo>
                  <a:pt x="4563981" y="162437"/>
                  <a:pt x="4563981" y="162437"/>
                  <a:pt x="4563981" y="162437"/>
                </a:cubicBezTo>
                <a:cubicBezTo>
                  <a:pt x="4554568" y="163374"/>
                  <a:pt x="4554568" y="163374"/>
                  <a:pt x="4554568" y="163374"/>
                </a:cubicBezTo>
                <a:cubicBezTo>
                  <a:pt x="4545155" y="163843"/>
                  <a:pt x="4545155" y="163843"/>
                  <a:pt x="4545155" y="163843"/>
                </a:cubicBezTo>
                <a:lnTo>
                  <a:pt x="4545155" y="163374"/>
                </a:lnTo>
                <a:lnTo>
                  <a:pt x="4545155" y="162906"/>
                </a:lnTo>
                <a:cubicBezTo>
                  <a:pt x="4545155" y="162906"/>
                  <a:pt x="4545155" y="162906"/>
                  <a:pt x="4545155" y="162437"/>
                </a:cubicBezTo>
                <a:cubicBezTo>
                  <a:pt x="4544687" y="162437"/>
                  <a:pt x="4544687" y="162437"/>
                  <a:pt x="4544687" y="161969"/>
                </a:cubicBezTo>
                <a:cubicBezTo>
                  <a:pt x="4544687" y="161500"/>
                  <a:pt x="4544687" y="161500"/>
                  <a:pt x="4544218" y="161500"/>
                </a:cubicBezTo>
                <a:cubicBezTo>
                  <a:pt x="4544218" y="161010"/>
                  <a:pt x="4544218" y="161010"/>
                  <a:pt x="4544218" y="161010"/>
                </a:cubicBezTo>
                <a:lnTo>
                  <a:pt x="4544218" y="160542"/>
                </a:lnTo>
                <a:cubicBezTo>
                  <a:pt x="4547029" y="157731"/>
                  <a:pt x="4547029" y="157731"/>
                  <a:pt x="4547029" y="157731"/>
                </a:cubicBezTo>
                <a:cubicBezTo>
                  <a:pt x="4550330" y="155367"/>
                  <a:pt x="4550330" y="155367"/>
                  <a:pt x="4550330" y="155367"/>
                </a:cubicBezTo>
                <a:cubicBezTo>
                  <a:pt x="4553631" y="152556"/>
                  <a:pt x="4553631" y="152556"/>
                  <a:pt x="4553631" y="152556"/>
                </a:cubicBezTo>
                <a:cubicBezTo>
                  <a:pt x="4556911" y="150192"/>
                  <a:pt x="4556911" y="150192"/>
                  <a:pt x="4556911" y="150192"/>
                </a:cubicBezTo>
                <a:cubicBezTo>
                  <a:pt x="4560212" y="147360"/>
                  <a:pt x="4560212" y="147360"/>
                  <a:pt x="4560212" y="147360"/>
                </a:cubicBezTo>
                <a:cubicBezTo>
                  <a:pt x="4563513" y="145017"/>
                  <a:pt x="4563513" y="145017"/>
                  <a:pt x="4563513" y="145017"/>
                </a:cubicBezTo>
                <a:lnTo>
                  <a:pt x="4566324" y="142185"/>
                </a:lnTo>
                <a:cubicBezTo>
                  <a:pt x="4569625" y="139374"/>
                  <a:pt x="4569625" y="139374"/>
                  <a:pt x="4569625" y="139374"/>
                </a:cubicBezTo>
                <a:close/>
                <a:moveTo>
                  <a:pt x="4569156" y="136073"/>
                </a:moveTo>
                <a:cubicBezTo>
                  <a:pt x="4558785" y="138905"/>
                  <a:pt x="4558785" y="138905"/>
                  <a:pt x="4558785" y="138905"/>
                </a:cubicBezTo>
                <a:cubicBezTo>
                  <a:pt x="4548904" y="142185"/>
                  <a:pt x="4548904" y="142185"/>
                  <a:pt x="4548904" y="142185"/>
                </a:cubicBezTo>
                <a:cubicBezTo>
                  <a:pt x="4538554" y="145017"/>
                  <a:pt x="4538554" y="145017"/>
                  <a:pt x="4538554" y="145017"/>
                </a:cubicBezTo>
                <a:cubicBezTo>
                  <a:pt x="4528672" y="148318"/>
                  <a:pt x="4528672" y="148318"/>
                  <a:pt x="4528672" y="148318"/>
                </a:cubicBezTo>
                <a:cubicBezTo>
                  <a:pt x="4518322" y="151129"/>
                  <a:pt x="4518322" y="151129"/>
                  <a:pt x="4518322" y="151129"/>
                </a:cubicBezTo>
                <a:cubicBezTo>
                  <a:pt x="4508441" y="154430"/>
                  <a:pt x="4508441" y="154430"/>
                  <a:pt x="4508441" y="154430"/>
                </a:cubicBezTo>
                <a:cubicBezTo>
                  <a:pt x="4498070" y="157262"/>
                  <a:pt x="4498070" y="157262"/>
                  <a:pt x="4498070" y="157262"/>
                </a:cubicBezTo>
                <a:cubicBezTo>
                  <a:pt x="4488188" y="160073"/>
                  <a:pt x="4488188" y="160073"/>
                  <a:pt x="4488188" y="160073"/>
                </a:cubicBezTo>
                <a:cubicBezTo>
                  <a:pt x="4488188" y="160073"/>
                  <a:pt x="4488188" y="160073"/>
                  <a:pt x="4488188" y="160542"/>
                </a:cubicBezTo>
                <a:cubicBezTo>
                  <a:pt x="4488188" y="160542"/>
                  <a:pt x="4488188" y="160542"/>
                  <a:pt x="4487720" y="160542"/>
                </a:cubicBezTo>
                <a:cubicBezTo>
                  <a:pt x="4478307" y="168549"/>
                  <a:pt x="4478307" y="168549"/>
                  <a:pt x="4478307" y="168549"/>
                </a:cubicBezTo>
                <a:cubicBezTo>
                  <a:pt x="4469362" y="176088"/>
                  <a:pt x="4469362" y="176088"/>
                  <a:pt x="4469362" y="176088"/>
                </a:cubicBezTo>
                <a:cubicBezTo>
                  <a:pt x="4459949" y="183605"/>
                  <a:pt x="4459949" y="183605"/>
                  <a:pt x="4459949" y="183605"/>
                </a:cubicBezTo>
                <a:cubicBezTo>
                  <a:pt x="4450536" y="191634"/>
                  <a:pt x="4450536" y="191634"/>
                  <a:pt x="4450536" y="191634"/>
                </a:cubicBezTo>
                <a:cubicBezTo>
                  <a:pt x="4441592" y="199151"/>
                  <a:pt x="4441592" y="199151"/>
                  <a:pt x="4441592" y="199151"/>
                </a:cubicBezTo>
                <a:cubicBezTo>
                  <a:pt x="4432179" y="207158"/>
                  <a:pt x="4432179" y="207158"/>
                  <a:pt x="4432179" y="207158"/>
                </a:cubicBezTo>
                <a:cubicBezTo>
                  <a:pt x="4423235" y="214697"/>
                  <a:pt x="4423235" y="214697"/>
                  <a:pt x="4423235" y="214697"/>
                </a:cubicBezTo>
                <a:cubicBezTo>
                  <a:pt x="4413801" y="222214"/>
                  <a:pt x="4413801" y="222214"/>
                  <a:pt x="4413801" y="222214"/>
                </a:cubicBezTo>
                <a:cubicBezTo>
                  <a:pt x="4413801" y="222214"/>
                  <a:pt x="4413801" y="222214"/>
                  <a:pt x="4413801" y="222683"/>
                </a:cubicBezTo>
                <a:lnTo>
                  <a:pt x="4413353" y="223151"/>
                </a:lnTo>
                <a:cubicBezTo>
                  <a:pt x="4408647" y="233522"/>
                  <a:pt x="4408647" y="233522"/>
                  <a:pt x="4408647" y="233522"/>
                </a:cubicBezTo>
                <a:cubicBezTo>
                  <a:pt x="4403919" y="244340"/>
                  <a:pt x="4403919" y="244340"/>
                  <a:pt x="4403919" y="244340"/>
                </a:cubicBezTo>
                <a:cubicBezTo>
                  <a:pt x="4398744" y="254690"/>
                  <a:pt x="4398744" y="254690"/>
                  <a:pt x="4398744" y="254690"/>
                </a:cubicBezTo>
                <a:cubicBezTo>
                  <a:pt x="4394038" y="265530"/>
                  <a:pt x="4394038" y="265530"/>
                  <a:pt x="4394038" y="265530"/>
                </a:cubicBezTo>
                <a:cubicBezTo>
                  <a:pt x="4388863" y="275879"/>
                  <a:pt x="4388863" y="275879"/>
                  <a:pt x="4388863" y="275879"/>
                </a:cubicBezTo>
                <a:cubicBezTo>
                  <a:pt x="4384156" y="286697"/>
                  <a:pt x="4384156" y="286697"/>
                  <a:pt x="4384156" y="286697"/>
                </a:cubicBezTo>
                <a:cubicBezTo>
                  <a:pt x="4378981" y="297068"/>
                  <a:pt x="4378981" y="297068"/>
                  <a:pt x="4378981" y="297068"/>
                </a:cubicBezTo>
                <a:cubicBezTo>
                  <a:pt x="4374275" y="307418"/>
                  <a:pt x="4374275" y="307418"/>
                  <a:pt x="4374275" y="307418"/>
                </a:cubicBezTo>
                <a:cubicBezTo>
                  <a:pt x="4374275" y="307887"/>
                  <a:pt x="4374275" y="307887"/>
                  <a:pt x="4374275" y="307887"/>
                </a:cubicBezTo>
                <a:lnTo>
                  <a:pt x="4374275" y="308355"/>
                </a:lnTo>
                <a:cubicBezTo>
                  <a:pt x="4374275" y="312593"/>
                  <a:pt x="4374275" y="312593"/>
                  <a:pt x="4374275" y="312593"/>
                </a:cubicBezTo>
                <a:cubicBezTo>
                  <a:pt x="4373806" y="316831"/>
                  <a:pt x="4373806" y="316831"/>
                  <a:pt x="4373806" y="316831"/>
                </a:cubicBezTo>
                <a:cubicBezTo>
                  <a:pt x="4373806" y="321537"/>
                  <a:pt x="4373806" y="321537"/>
                  <a:pt x="4373806" y="321537"/>
                </a:cubicBezTo>
                <a:cubicBezTo>
                  <a:pt x="4373806" y="325775"/>
                  <a:pt x="4373806" y="325775"/>
                  <a:pt x="4373806" y="325775"/>
                </a:cubicBezTo>
                <a:cubicBezTo>
                  <a:pt x="4373806" y="330013"/>
                  <a:pt x="4373806" y="330013"/>
                  <a:pt x="4373806" y="330013"/>
                </a:cubicBezTo>
                <a:cubicBezTo>
                  <a:pt x="4373806" y="334719"/>
                  <a:pt x="4373806" y="334719"/>
                  <a:pt x="4373806" y="334719"/>
                </a:cubicBezTo>
                <a:cubicBezTo>
                  <a:pt x="4373806" y="338957"/>
                  <a:pt x="4373806" y="338957"/>
                  <a:pt x="4373806" y="338957"/>
                </a:cubicBezTo>
                <a:cubicBezTo>
                  <a:pt x="4373806" y="343195"/>
                  <a:pt x="4373806" y="343195"/>
                  <a:pt x="4373806" y="343195"/>
                </a:cubicBezTo>
                <a:lnTo>
                  <a:pt x="4373806" y="343663"/>
                </a:lnTo>
                <a:cubicBezTo>
                  <a:pt x="4372848" y="354950"/>
                  <a:pt x="4372848" y="366237"/>
                  <a:pt x="4373338" y="377524"/>
                </a:cubicBezTo>
                <a:cubicBezTo>
                  <a:pt x="4374275" y="388832"/>
                  <a:pt x="4375680" y="400118"/>
                  <a:pt x="4378513" y="410958"/>
                </a:cubicBezTo>
                <a:cubicBezTo>
                  <a:pt x="4380877" y="421776"/>
                  <a:pt x="4384156" y="432615"/>
                  <a:pt x="4387926" y="442965"/>
                </a:cubicBezTo>
                <a:cubicBezTo>
                  <a:pt x="4392164" y="453336"/>
                  <a:pt x="4396870" y="463217"/>
                  <a:pt x="4402514" y="473099"/>
                </a:cubicBezTo>
                <a:cubicBezTo>
                  <a:pt x="4407689" y="482511"/>
                  <a:pt x="4413801" y="491455"/>
                  <a:pt x="4420871" y="500400"/>
                </a:cubicBezTo>
                <a:cubicBezTo>
                  <a:pt x="4427941" y="508854"/>
                  <a:pt x="4435012" y="517351"/>
                  <a:pt x="4443466" y="524868"/>
                </a:cubicBezTo>
                <a:cubicBezTo>
                  <a:pt x="4451473" y="532407"/>
                  <a:pt x="4459949" y="539456"/>
                  <a:pt x="4469362" y="545589"/>
                </a:cubicBezTo>
                <a:cubicBezTo>
                  <a:pt x="4478775" y="552169"/>
                  <a:pt x="4488657" y="557813"/>
                  <a:pt x="4499028" y="562540"/>
                </a:cubicBezTo>
                <a:cubicBezTo>
                  <a:pt x="4502797" y="564414"/>
                  <a:pt x="4506077" y="565820"/>
                  <a:pt x="4509846" y="567226"/>
                </a:cubicBezTo>
                <a:cubicBezTo>
                  <a:pt x="4513594" y="569121"/>
                  <a:pt x="4517364" y="570526"/>
                  <a:pt x="4521133" y="571463"/>
                </a:cubicBezTo>
                <a:cubicBezTo>
                  <a:pt x="4524903" y="572890"/>
                  <a:pt x="4528672" y="574296"/>
                  <a:pt x="4532442" y="575233"/>
                </a:cubicBezTo>
                <a:cubicBezTo>
                  <a:pt x="4536190" y="576191"/>
                  <a:pt x="4540449" y="577107"/>
                  <a:pt x="4544218" y="578065"/>
                </a:cubicBezTo>
                <a:cubicBezTo>
                  <a:pt x="4547988" y="579002"/>
                  <a:pt x="4551736" y="579471"/>
                  <a:pt x="4555505" y="580408"/>
                </a:cubicBezTo>
                <a:cubicBezTo>
                  <a:pt x="4559743" y="580876"/>
                  <a:pt x="4563513" y="581345"/>
                  <a:pt x="4567282" y="581834"/>
                </a:cubicBezTo>
                <a:cubicBezTo>
                  <a:pt x="4571030" y="582303"/>
                  <a:pt x="4575268" y="582771"/>
                  <a:pt x="4579038" y="582771"/>
                </a:cubicBezTo>
                <a:cubicBezTo>
                  <a:pt x="4582807" y="583240"/>
                  <a:pt x="4587045" y="583240"/>
                  <a:pt x="4590793" y="583240"/>
                </a:cubicBezTo>
                <a:cubicBezTo>
                  <a:pt x="4594541" y="583240"/>
                  <a:pt x="4598800" y="583240"/>
                  <a:pt x="4602570" y="582771"/>
                </a:cubicBezTo>
                <a:cubicBezTo>
                  <a:pt x="4606318" y="582771"/>
                  <a:pt x="4610556" y="582303"/>
                  <a:pt x="4614325" y="581834"/>
                </a:cubicBezTo>
                <a:cubicBezTo>
                  <a:pt x="4618095" y="581345"/>
                  <a:pt x="4622333" y="580876"/>
                  <a:pt x="4626081" y="580408"/>
                </a:cubicBezTo>
                <a:cubicBezTo>
                  <a:pt x="4629850" y="579471"/>
                  <a:pt x="4633620" y="579002"/>
                  <a:pt x="4637858" y="578065"/>
                </a:cubicBezTo>
                <a:cubicBezTo>
                  <a:pt x="4641627" y="577107"/>
                  <a:pt x="4645375" y="576191"/>
                  <a:pt x="4649145" y="575233"/>
                </a:cubicBezTo>
                <a:cubicBezTo>
                  <a:pt x="4652914" y="574296"/>
                  <a:pt x="4656683" y="572890"/>
                  <a:pt x="4660453" y="571463"/>
                </a:cubicBezTo>
                <a:cubicBezTo>
                  <a:pt x="4664222" y="570526"/>
                  <a:pt x="4667970" y="569121"/>
                  <a:pt x="4671740" y="567694"/>
                </a:cubicBezTo>
                <a:cubicBezTo>
                  <a:pt x="4675509" y="566310"/>
                  <a:pt x="4678810" y="564414"/>
                  <a:pt x="4682580" y="563009"/>
                </a:cubicBezTo>
                <a:cubicBezTo>
                  <a:pt x="4682580" y="563009"/>
                  <a:pt x="4682580" y="562540"/>
                  <a:pt x="4683048" y="562540"/>
                </a:cubicBezTo>
                <a:cubicBezTo>
                  <a:pt x="4683517" y="562540"/>
                  <a:pt x="4683517" y="562540"/>
                  <a:pt x="4683517" y="562540"/>
                </a:cubicBezTo>
                <a:cubicBezTo>
                  <a:pt x="4683517" y="562051"/>
                  <a:pt x="4683985" y="562051"/>
                  <a:pt x="4683985" y="562051"/>
                </a:cubicBezTo>
                <a:cubicBezTo>
                  <a:pt x="4684454" y="562051"/>
                  <a:pt x="4684454" y="562051"/>
                  <a:pt x="4684454" y="562051"/>
                </a:cubicBezTo>
                <a:cubicBezTo>
                  <a:pt x="4684454" y="561582"/>
                  <a:pt x="4684922" y="561582"/>
                  <a:pt x="4684922" y="561582"/>
                </a:cubicBezTo>
                <a:cubicBezTo>
                  <a:pt x="4684922" y="561582"/>
                  <a:pt x="4684922" y="561582"/>
                  <a:pt x="4685412" y="561582"/>
                </a:cubicBezTo>
                <a:lnTo>
                  <a:pt x="4685881" y="561114"/>
                </a:lnTo>
                <a:cubicBezTo>
                  <a:pt x="4686349" y="561114"/>
                  <a:pt x="4686818" y="560645"/>
                  <a:pt x="4686818" y="560645"/>
                </a:cubicBezTo>
                <a:cubicBezTo>
                  <a:pt x="4687286" y="560645"/>
                  <a:pt x="4687286" y="560645"/>
                  <a:pt x="4687755" y="560177"/>
                </a:cubicBezTo>
                <a:cubicBezTo>
                  <a:pt x="4688223" y="560177"/>
                  <a:pt x="4688223" y="560177"/>
                  <a:pt x="4688692" y="559708"/>
                </a:cubicBezTo>
                <a:cubicBezTo>
                  <a:pt x="4688692" y="559708"/>
                  <a:pt x="4689181" y="559708"/>
                  <a:pt x="4689629" y="559240"/>
                </a:cubicBezTo>
                <a:cubicBezTo>
                  <a:pt x="4689629" y="559240"/>
                  <a:pt x="4690097" y="559240"/>
                  <a:pt x="4690566" y="559240"/>
                </a:cubicBezTo>
                <a:cubicBezTo>
                  <a:pt x="4690566" y="558771"/>
                  <a:pt x="4691056" y="558771"/>
                  <a:pt x="4691056" y="558771"/>
                </a:cubicBezTo>
                <a:cubicBezTo>
                  <a:pt x="4691524" y="558281"/>
                  <a:pt x="4691993" y="558281"/>
                  <a:pt x="4691993" y="558281"/>
                </a:cubicBezTo>
                <a:cubicBezTo>
                  <a:pt x="4692461" y="557813"/>
                  <a:pt x="4692461" y="557813"/>
                  <a:pt x="4692930" y="557813"/>
                </a:cubicBezTo>
                <a:lnTo>
                  <a:pt x="4693398" y="557344"/>
                </a:lnTo>
                <a:cubicBezTo>
                  <a:pt x="4693867" y="557344"/>
                  <a:pt x="4693867" y="557344"/>
                  <a:pt x="4694335" y="556876"/>
                </a:cubicBezTo>
                <a:cubicBezTo>
                  <a:pt x="4694335" y="556876"/>
                  <a:pt x="4694825" y="556876"/>
                  <a:pt x="4694825" y="556407"/>
                </a:cubicBezTo>
                <a:cubicBezTo>
                  <a:pt x="4695293" y="556407"/>
                  <a:pt x="4695293" y="556407"/>
                  <a:pt x="4695762" y="556407"/>
                </a:cubicBezTo>
                <a:cubicBezTo>
                  <a:pt x="4695762" y="555939"/>
                  <a:pt x="4696230" y="555939"/>
                  <a:pt x="4696230" y="555939"/>
                </a:cubicBezTo>
                <a:cubicBezTo>
                  <a:pt x="4696699" y="555470"/>
                  <a:pt x="4696699" y="555470"/>
                  <a:pt x="4697168" y="555470"/>
                </a:cubicBezTo>
                <a:lnTo>
                  <a:pt x="4697636" y="555002"/>
                </a:lnTo>
                <a:lnTo>
                  <a:pt x="4698105" y="555002"/>
                </a:lnTo>
                <a:cubicBezTo>
                  <a:pt x="4698105" y="554512"/>
                  <a:pt x="4698594" y="554512"/>
                  <a:pt x="4698594" y="554512"/>
                </a:cubicBezTo>
                <a:cubicBezTo>
                  <a:pt x="4698594" y="554512"/>
                  <a:pt x="4699063" y="554512"/>
                  <a:pt x="4699063" y="554043"/>
                </a:cubicBezTo>
                <a:lnTo>
                  <a:pt x="4699510" y="554043"/>
                </a:lnTo>
                <a:cubicBezTo>
                  <a:pt x="4699510" y="554043"/>
                  <a:pt x="4699979" y="554043"/>
                  <a:pt x="4699979" y="553596"/>
                </a:cubicBezTo>
                <a:lnTo>
                  <a:pt x="4700468" y="553596"/>
                </a:lnTo>
                <a:lnTo>
                  <a:pt x="4700937" y="553128"/>
                </a:lnTo>
                <a:lnTo>
                  <a:pt x="4701405" y="553128"/>
                </a:lnTo>
                <a:cubicBezTo>
                  <a:pt x="4701874" y="552638"/>
                  <a:pt x="4701874" y="552638"/>
                  <a:pt x="4702342" y="552169"/>
                </a:cubicBezTo>
                <a:cubicBezTo>
                  <a:pt x="4702811" y="552169"/>
                  <a:pt x="4702811" y="552169"/>
                  <a:pt x="4703280" y="551701"/>
                </a:cubicBezTo>
                <a:cubicBezTo>
                  <a:pt x="4703748" y="551701"/>
                  <a:pt x="4704238" y="551232"/>
                  <a:pt x="4704238" y="551232"/>
                </a:cubicBezTo>
                <a:cubicBezTo>
                  <a:pt x="4704706" y="550764"/>
                  <a:pt x="4705175" y="550764"/>
                  <a:pt x="4705175" y="550295"/>
                </a:cubicBezTo>
                <a:cubicBezTo>
                  <a:pt x="4705643" y="550295"/>
                  <a:pt x="4706112" y="550295"/>
                  <a:pt x="4706580" y="549827"/>
                </a:cubicBezTo>
                <a:cubicBezTo>
                  <a:pt x="4706580" y="549827"/>
                  <a:pt x="4707049" y="549358"/>
                  <a:pt x="4707517" y="549358"/>
                </a:cubicBezTo>
                <a:cubicBezTo>
                  <a:pt x="4707517" y="548869"/>
                  <a:pt x="4708007" y="548869"/>
                  <a:pt x="4708476" y="548400"/>
                </a:cubicBezTo>
                <a:cubicBezTo>
                  <a:pt x="4708944" y="548400"/>
                  <a:pt x="4708944" y="547932"/>
                  <a:pt x="4709392" y="547932"/>
                </a:cubicBezTo>
                <a:cubicBezTo>
                  <a:pt x="4709392" y="547932"/>
                  <a:pt x="4709392" y="547932"/>
                  <a:pt x="4709881" y="547932"/>
                </a:cubicBezTo>
                <a:cubicBezTo>
                  <a:pt x="4709881" y="547463"/>
                  <a:pt x="4709881" y="547463"/>
                  <a:pt x="4709881" y="547463"/>
                </a:cubicBezTo>
                <a:cubicBezTo>
                  <a:pt x="4709881" y="547463"/>
                  <a:pt x="4709881" y="547463"/>
                  <a:pt x="4710350" y="547463"/>
                </a:cubicBezTo>
                <a:cubicBezTo>
                  <a:pt x="4711777" y="546526"/>
                  <a:pt x="4713161" y="545589"/>
                  <a:pt x="4714588" y="544162"/>
                </a:cubicBezTo>
                <a:cubicBezTo>
                  <a:pt x="4716462" y="543225"/>
                  <a:pt x="4717889" y="542288"/>
                  <a:pt x="4719294" y="541330"/>
                </a:cubicBezTo>
                <a:cubicBezTo>
                  <a:pt x="4720700" y="540414"/>
                  <a:pt x="4722105" y="538987"/>
                  <a:pt x="4723532" y="538050"/>
                </a:cubicBezTo>
                <a:cubicBezTo>
                  <a:pt x="4724938" y="537113"/>
                  <a:pt x="4726343" y="535687"/>
                  <a:pt x="4727770" y="534750"/>
                </a:cubicBezTo>
                <a:cubicBezTo>
                  <a:pt x="4729176" y="533344"/>
                  <a:pt x="4730602" y="532407"/>
                  <a:pt x="4731987" y="531449"/>
                </a:cubicBezTo>
                <a:cubicBezTo>
                  <a:pt x="4733414" y="530043"/>
                  <a:pt x="4734819" y="528638"/>
                  <a:pt x="4735756" y="527701"/>
                </a:cubicBezTo>
                <a:cubicBezTo>
                  <a:pt x="4737183" y="526274"/>
                  <a:pt x="4738589" y="525337"/>
                  <a:pt x="4740015" y="523931"/>
                </a:cubicBezTo>
                <a:cubicBezTo>
                  <a:pt x="4741421" y="522505"/>
                  <a:pt x="4742358" y="521568"/>
                  <a:pt x="4743785" y="520162"/>
                </a:cubicBezTo>
                <a:cubicBezTo>
                  <a:pt x="4746127" y="518735"/>
                  <a:pt x="4746127" y="518735"/>
                  <a:pt x="4746127" y="518735"/>
                </a:cubicBezTo>
                <a:cubicBezTo>
                  <a:pt x="4748470" y="517351"/>
                  <a:pt x="4748470" y="517351"/>
                  <a:pt x="4748470" y="517351"/>
                </a:cubicBezTo>
                <a:cubicBezTo>
                  <a:pt x="4750834" y="515924"/>
                  <a:pt x="4750834" y="515924"/>
                  <a:pt x="4750834" y="515924"/>
                </a:cubicBezTo>
                <a:cubicBezTo>
                  <a:pt x="4753198" y="514987"/>
                  <a:pt x="4753198" y="514987"/>
                  <a:pt x="4753198" y="514987"/>
                </a:cubicBezTo>
                <a:cubicBezTo>
                  <a:pt x="4755540" y="513582"/>
                  <a:pt x="4755540" y="513582"/>
                  <a:pt x="4755540" y="513582"/>
                </a:cubicBezTo>
                <a:cubicBezTo>
                  <a:pt x="4757883" y="512155"/>
                  <a:pt x="4757883" y="512155"/>
                  <a:pt x="4757883" y="512155"/>
                </a:cubicBezTo>
                <a:cubicBezTo>
                  <a:pt x="4760247" y="510749"/>
                  <a:pt x="4760247" y="510749"/>
                  <a:pt x="4760247" y="510749"/>
                </a:cubicBezTo>
                <a:cubicBezTo>
                  <a:pt x="4762611" y="509323"/>
                  <a:pt x="4762611" y="509323"/>
                  <a:pt x="4762611" y="509323"/>
                </a:cubicBezTo>
                <a:cubicBezTo>
                  <a:pt x="4762611" y="509323"/>
                  <a:pt x="4762611" y="509323"/>
                  <a:pt x="4763079" y="509323"/>
                </a:cubicBezTo>
                <a:lnTo>
                  <a:pt x="4763079" y="508854"/>
                </a:lnTo>
                <a:lnTo>
                  <a:pt x="4763548" y="508854"/>
                </a:lnTo>
                <a:cubicBezTo>
                  <a:pt x="4768723" y="498526"/>
                  <a:pt x="4768723" y="498526"/>
                  <a:pt x="4768723" y="498526"/>
                </a:cubicBezTo>
                <a:cubicBezTo>
                  <a:pt x="4774366" y="488155"/>
                  <a:pt x="4774366" y="488155"/>
                  <a:pt x="4774366" y="488155"/>
                </a:cubicBezTo>
                <a:cubicBezTo>
                  <a:pt x="4780010" y="477315"/>
                  <a:pt x="4780010" y="477315"/>
                  <a:pt x="4780010" y="477315"/>
                </a:cubicBezTo>
                <a:cubicBezTo>
                  <a:pt x="4785206" y="466965"/>
                  <a:pt x="4785206" y="466965"/>
                  <a:pt x="4785206" y="466965"/>
                </a:cubicBezTo>
                <a:cubicBezTo>
                  <a:pt x="4790849" y="456616"/>
                  <a:pt x="4790849" y="456616"/>
                  <a:pt x="4790849" y="456616"/>
                </a:cubicBezTo>
                <a:cubicBezTo>
                  <a:pt x="4796024" y="446266"/>
                  <a:pt x="4796024" y="446266"/>
                  <a:pt x="4796024" y="446266"/>
                </a:cubicBezTo>
                <a:cubicBezTo>
                  <a:pt x="4801668" y="435895"/>
                  <a:pt x="4801668" y="435895"/>
                  <a:pt x="4801668" y="435895"/>
                </a:cubicBezTo>
                <a:cubicBezTo>
                  <a:pt x="4807311" y="425545"/>
                  <a:pt x="4807311" y="425545"/>
                  <a:pt x="4807311" y="425545"/>
                </a:cubicBezTo>
                <a:lnTo>
                  <a:pt x="4807311" y="425077"/>
                </a:lnTo>
                <a:cubicBezTo>
                  <a:pt x="4808270" y="414727"/>
                  <a:pt x="4808270" y="414727"/>
                  <a:pt x="4808270" y="414727"/>
                </a:cubicBezTo>
                <a:cubicBezTo>
                  <a:pt x="4809185" y="404377"/>
                  <a:pt x="4809185" y="404377"/>
                  <a:pt x="4809185" y="404377"/>
                </a:cubicBezTo>
                <a:cubicBezTo>
                  <a:pt x="4810144" y="394006"/>
                  <a:pt x="4810144" y="394006"/>
                  <a:pt x="4810144" y="394006"/>
                </a:cubicBezTo>
                <a:cubicBezTo>
                  <a:pt x="4811081" y="383657"/>
                  <a:pt x="4811081" y="383657"/>
                  <a:pt x="4811081" y="383657"/>
                </a:cubicBezTo>
                <a:cubicBezTo>
                  <a:pt x="4812018" y="373286"/>
                  <a:pt x="4812018" y="373286"/>
                  <a:pt x="4812018" y="373286"/>
                </a:cubicBezTo>
                <a:cubicBezTo>
                  <a:pt x="4812955" y="362957"/>
                  <a:pt x="4812955" y="362957"/>
                  <a:pt x="4812955" y="362957"/>
                </a:cubicBezTo>
                <a:cubicBezTo>
                  <a:pt x="4813913" y="352608"/>
                  <a:pt x="4813913" y="352608"/>
                  <a:pt x="4813913" y="352608"/>
                </a:cubicBezTo>
                <a:cubicBezTo>
                  <a:pt x="4814850" y="342258"/>
                  <a:pt x="4814850" y="342258"/>
                  <a:pt x="4814850" y="342258"/>
                </a:cubicBezTo>
                <a:cubicBezTo>
                  <a:pt x="4815319" y="342258"/>
                  <a:pt x="4815319" y="342258"/>
                  <a:pt x="4815319" y="342258"/>
                </a:cubicBezTo>
                <a:lnTo>
                  <a:pt x="4815319" y="341768"/>
                </a:lnTo>
                <a:lnTo>
                  <a:pt x="4814850" y="341768"/>
                </a:lnTo>
                <a:cubicBezTo>
                  <a:pt x="4812955" y="332845"/>
                  <a:pt x="4812955" y="332845"/>
                  <a:pt x="4812955" y="332845"/>
                </a:cubicBezTo>
                <a:cubicBezTo>
                  <a:pt x="4810612" y="323901"/>
                  <a:pt x="4810612" y="323901"/>
                  <a:pt x="4810612" y="323901"/>
                </a:cubicBezTo>
                <a:cubicBezTo>
                  <a:pt x="4808270" y="314957"/>
                  <a:pt x="4808270" y="314957"/>
                  <a:pt x="4808270" y="314957"/>
                </a:cubicBezTo>
                <a:cubicBezTo>
                  <a:pt x="4805906" y="305991"/>
                  <a:pt x="4805906" y="305991"/>
                  <a:pt x="4805906" y="305991"/>
                </a:cubicBezTo>
                <a:cubicBezTo>
                  <a:pt x="4803542" y="297068"/>
                  <a:pt x="4803542" y="297068"/>
                  <a:pt x="4803542" y="297068"/>
                </a:cubicBezTo>
                <a:cubicBezTo>
                  <a:pt x="4801199" y="288124"/>
                  <a:pt x="4801199" y="288124"/>
                  <a:pt x="4801199" y="288124"/>
                </a:cubicBezTo>
                <a:cubicBezTo>
                  <a:pt x="4798835" y="279180"/>
                  <a:pt x="4798835" y="279180"/>
                  <a:pt x="4798835" y="279180"/>
                </a:cubicBezTo>
                <a:cubicBezTo>
                  <a:pt x="4796493" y="270236"/>
                  <a:pt x="4796493" y="270236"/>
                  <a:pt x="4796493" y="270236"/>
                </a:cubicBezTo>
                <a:cubicBezTo>
                  <a:pt x="4796493" y="270236"/>
                  <a:pt x="4796493" y="270236"/>
                  <a:pt x="4796493" y="269767"/>
                </a:cubicBezTo>
                <a:cubicBezTo>
                  <a:pt x="4790360" y="261292"/>
                  <a:pt x="4790360" y="261292"/>
                  <a:pt x="4790360" y="261292"/>
                </a:cubicBezTo>
                <a:cubicBezTo>
                  <a:pt x="4784716" y="252816"/>
                  <a:pt x="4784716" y="252816"/>
                  <a:pt x="4784716" y="252816"/>
                </a:cubicBezTo>
                <a:cubicBezTo>
                  <a:pt x="4778604" y="243872"/>
                  <a:pt x="4778604" y="243872"/>
                  <a:pt x="4778604" y="243872"/>
                </a:cubicBezTo>
                <a:cubicBezTo>
                  <a:pt x="4772961" y="235396"/>
                  <a:pt x="4772961" y="235396"/>
                  <a:pt x="4772961" y="235396"/>
                </a:cubicBezTo>
                <a:cubicBezTo>
                  <a:pt x="4766827" y="226452"/>
                  <a:pt x="4766827" y="226452"/>
                  <a:pt x="4766827" y="226452"/>
                </a:cubicBezTo>
                <a:cubicBezTo>
                  <a:pt x="4761184" y="217976"/>
                  <a:pt x="4761184" y="217976"/>
                  <a:pt x="4761184" y="217976"/>
                </a:cubicBezTo>
                <a:cubicBezTo>
                  <a:pt x="4755072" y="209501"/>
                  <a:pt x="4755072" y="209501"/>
                  <a:pt x="4755072" y="209501"/>
                </a:cubicBezTo>
                <a:cubicBezTo>
                  <a:pt x="4749428" y="200556"/>
                  <a:pt x="4749428" y="200556"/>
                  <a:pt x="4749428" y="200556"/>
                </a:cubicBezTo>
                <a:cubicBezTo>
                  <a:pt x="4749428" y="200556"/>
                  <a:pt x="4749428" y="200556"/>
                  <a:pt x="4748938" y="200556"/>
                </a:cubicBezTo>
                <a:cubicBezTo>
                  <a:pt x="4748938" y="200556"/>
                  <a:pt x="4748938" y="200556"/>
                  <a:pt x="4748938" y="200088"/>
                </a:cubicBezTo>
                <a:cubicBezTo>
                  <a:pt x="4738589" y="193976"/>
                  <a:pt x="4738589" y="193976"/>
                  <a:pt x="4738589" y="193976"/>
                </a:cubicBezTo>
                <a:cubicBezTo>
                  <a:pt x="4728239" y="187374"/>
                  <a:pt x="4728239" y="187374"/>
                  <a:pt x="4728239" y="187374"/>
                </a:cubicBezTo>
                <a:cubicBezTo>
                  <a:pt x="4717889" y="180794"/>
                  <a:pt x="4717889" y="180794"/>
                  <a:pt x="4717889" y="180794"/>
                </a:cubicBezTo>
                <a:cubicBezTo>
                  <a:pt x="4707517" y="174192"/>
                  <a:pt x="4707517" y="174192"/>
                  <a:pt x="4707517" y="174192"/>
                </a:cubicBezTo>
                <a:cubicBezTo>
                  <a:pt x="4697168" y="167612"/>
                  <a:pt x="4697168" y="167612"/>
                  <a:pt x="4697168" y="167612"/>
                </a:cubicBezTo>
                <a:cubicBezTo>
                  <a:pt x="4687286" y="161010"/>
                  <a:pt x="4687286" y="161010"/>
                  <a:pt x="4687286" y="161010"/>
                </a:cubicBezTo>
                <a:cubicBezTo>
                  <a:pt x="4676936" y="154899"/>
                  <a:pt x="4676936" y="154899"/>
                  <a:pt x="4676936" y="154899"/>
                </a:cubicBezTo>
                <a:cubicBezTo>
                  <a:pt x="4666565" y="148318"/>
                  <a:pt x="4666565" y="148318"/>
                  <a:pt x="4666565" y="148318"/>
                </a:cubicBezTo>
                <a:cubicBezTo>
                  <a:pt x="4666096" y="148318"/>
                  <a:pt x="4666096" y="148318"/>
                  <a:pt x="4666096" y="148318"/>
                </a:cubicBezTo>
                <a:cubicBezTo>
                  <a:pt x="4666096" y="147828"/>
                  <a:pt x="4666096" y="147828"/>
                  <a:pt x="4666096" y="147828"/>
                </a:cubicBezTo>
                <a:cubicBezTo>
                  <a:pt x="4666096" y="147828"/>
                  <a:pt x="4666096" y="147828"/>
                  <a:pt x="4665628" y="147828"/>
                </a:cubicBezTo>
                <a:cubicBezTo>
                  <a:pt x="4653872" y="146444"/>
                  <a:pt x="4653872" y="146444"/>
                  <a:pt x="4653872" y="146444"/>
                </a:cubicBezTo>
                <a:cubicBezTo>
                  <a:pt x="4641627" y="145017"/>
                  <a:pt x="4641627" y="145017"/>
                  <a:pt x="4641627" y="145017"/>
                </a:cubicBezTo>
                <a:cubicBezTo>
                  <a:pt x="4629850" y="143612"/>
                  <a:pt x="4629850" y="143612"/>
                  <a:pt x="4629850" y="143612"/>
                </a:cubicBezTo>
                <a:cubicBezTo>
                  <a:pt x="4617626" y="142185"/>
                  <a:pt x="4617626" y="142185"/>
                  <a:pt x="4617626" y="142185"/>
                </a:cubicBezTo>
                <a:cubicBezTo>
                  <a:pt x="4605849" y="140311"/>
                  <a:pt x="4605849" y="140311"/>
                  <a:pt x="4605849" y="140311"/>
                </a:cubicBezTo>
                <a:cubicBezTo>
                  <a:pt x="4593625" y="138905"/>
                  <a:pt x="4593625" y="138905"/>
                  <a:pt x="4593625" y="138905"/>
                </a:cubicBezTo>
                <a:cubicBezTo>
                  <a:pt x="4581870" y="137479"/>
                  <a:pt x="4581870" y="137479"/>
                  <a:pt x="4581870" y="137479"/>
                </a:cubicBezTo>
                <a:cubicBezTo>
                  <a:pt x="4569625" y="136073"/>
                  <a:pt x="4569625" y="136073"/>
                  <a:pt x="4569625" y="136073"/>
                </a:cubicBezTo>
                <a:cubicBezTo>
                  <a:pt x="4569625" y="136073"/>
                  <a:pt x="4569625" y="136073"/>
                  <a:pt x="4569156" y="136073"/>
                </a:cubicBezTo>
                <a:close/>
                <a:moveTo>
                  <a:pt x="0" y="0"/>
                </a:moveTo>
                <a:lnTo>
                  <a:pt x="6096000" y="0"/>
                </a:lnTo>
                <a:lnTo>
                  <a:pt x="6096000" y="6857997"/>
                </a:lnTo>
                <a:lnTo>
                  <a:pt x="0" y="6857997"/>
                </a:lnTo>
                <a:close/>
              </a:path>
            </a:pathLst>
          </a:custGeom>
          <a:solidFill>
            <a:schemeClr val="accent5"/>
          </a:solidFill>
        </p:spPr>
        <p:txBody>
          <a:bodyPr wrap="square">
            <a:noAutofit/>
          </a:bodyPr>
          <a:lstStyle/>
          <a:p>
            <a:r>
              <a:rPr lang="en-US" dirty="0"/>
              <a:t>Click icon to add picture</a:t>
            </a:r>
          </a:p>
        </p:txBody>
      </p:sp>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596900" y="130175"/>
            <a:ext cx="5226384" cy="835239"/>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List and picture page header goes here</a:t>
            </a:r>
          </a:p>
        </p:txBody>
      </p:sp>
      <p:sp>
        <p:nvSpPr>
          <p:cNvPr id="9" name="Rectangle 8">
            <a:extLst>
              <a:ext uri="{FF2B5EF4-FFF2-40B4-BE49-F238E27FC236}">
                <a16:creationId xmlns:a16="http://schemas.microsoft.com/office/drawing/2014/main" id="{434544C5-7661-A940-9508-44C7E26FFA5C}"/>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Roboto" panose="02000000000000000000" pitchFamily="2" charset="0"/>
            </a:endParaRPr>
          </a:p>
        </p:txBody>
      </p:sp>
      <p:sp>
        <p:nvSpPr>
          <p:cNvPr id="10" name="Text Placeholder 3">
            <a:extLst>
              <a:ext uri="{FF2B5EF4-FFF2-40B4-BE49-F238E27FC236}">
                <a16:creationId xmlns:a16="http://schemas.microsoft.com/office/drawing/2014/main" id="{72E24A0D-600C-8B4B-83FB-D886F40CE23B}"/>
              </a:ext>
            </a:extLst>
          </p:cNvPr>
          <p:cNvSpPr>
            <a:spLocks noGrp="1"/>
          </p:cNvSpPr>
          <p:nvPr>
            <p:ph type="body" sz="quarter" idx="11"/>
          </p:nvPr>
        </p:nvSpPr>
        <p:spPr>
          <a:xfrm>
            <a:off x="596900" y="1525719"/>
            <a:ext cx="5226384" cy="4942458"/>
          </a:xfrm>
          <a:prstGeom prst="rect">
            <a:avLst/>
          </a:prstGeom>
        </p:spPr>
        <p:txBody>
          <a:bodyPr/>
          <a:lstStyle>
            <a:lvl1pPr marL="228600" indent="-228600">
              <a:buClr>
                <a:schemeClr val="accent1"/>
              </a:buClr>
              <a:buSzPct val="75000"/>
              <a:buFont typeface="Courier New" panose="02070309020205020404" pitchFamily="49" charset="0"/>
              <a:buChar char="o"/>
              <a:defRPr lang="en-GB" sz="24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chemeClr val="accent1"/>
              </a:buClr>
              <a:buSzPct val="75000"/>
              <a:buFont typeface="Wingdings" panose="05000000000000000000" pitchFamily="2" charset="2"/>
              <a:buChar char="§"/>
              <a:defRPr lang="en-GB" sz="18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chemeClr val="accent1"/>
              </a:buClr>
              <a:buSzPct val="75000"/>
              <a:buFont typeface="Arial" panose="020B0604020202020204" pitchFamily="34" charset="0"/>
              <a:buChar char="•"/>
              <a:defRPr lang="en-GB" sz="12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chemeClr val="accent1"/>
              </a:buClr>
              <a:buSzPct val="75000"/>
              <a:buFont typeface="Arial" panose="020B0604020202020204" pitchFamily="34" charset="0"/>
              <a:buChar char="•"/>
              <a:defRPr lang="en-GB" sz="12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chemeClr val="accent1"/>
              </a:buClr>
              <a:buSzPct val="75000"/>
              <a:buFont typeface="Arial" panose="020B0604020202020204" pitchFamily="34" charset="0"/>
              <a:buChar char="•"/>
              <a:defRPr lang="en-US" sz="1200" kern="1200" dirty="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7550095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Large CTA">
    <p:spTree>
      <p:nvGrpSpPr>
        <p:cNvPr id="1" name=""/>
        <p:cNvGrpSpPr/>
        <p:nvPr/>
      </p:nvGrpSpPr>
      <p:grpSpPr>
        <a:xfrm>
          <a:off x="0" y="0"/>
          <a:ext cx="0" cy="0"/>
          <a:chOff x="0" y="0"/>
          <a:chExt cx="0" cy="0"/>
        </a:xfrm>
      </p:grpSpPr>
      <p:sp>
        <p:nvSpPr>
          <p:cNvPr id="66" name="Picture Placeholder 65">
            <a:extLst>
              <a:ext uri="{FF2B5EF4-FFF2-40B4-BE49-F238E27FC236}">
                <a16:creationId xmlns:a16="http://schemas.microsoft.com/office/drawing/2014/main" id="{2811C47A-3287-6846-A92D-012BC2B62113}"/>
              </a:ext>
            </a:extLst>
          </p:cNvPr>
          <p:cNvSpPr>
            <a:spLocks noGrp="1"/>
          </p:cNvSpPr>
          <p:nvPr>
            <p:ph type="pic" sz="quarter" idx="10"/>
          </p:nvPr>
        </p:nvSpPr>
        <p:spPr>
          <a:xfrm>
            <a:off x="-3169" y="4"/>
            <a:ext cx="12191995" cy="6857997"/>
          </a:xfrm>
          <a:custGeom>
            <a:avLst/>
            <a:gdLst>
              <a:gd name="connsiteX0" fmla="*/ 10803408 w 12191995"/>
              <a:gd name="connsiteY0" fmla="*/ 485344 h 6857997"/>
              <a:gd name="connsiteX1" fmla="*/ 10803408 w 12191995"/>
              <a:gd name="connsiteY1" fmla="*/ 491924 h 6857997"/>
              <a:gd name="connsiteX2" fmla="*/ 10803876 w 12191995"/>
              <a:gd name="connsiteY2" fmla="*/ 498036 h 6857997"/>
              <a:gd name="connsiteX3" fmla="*/ 10804345 w 12191995"/>
              <a:gd name="connsiteY3" fmla="*/ 504637 h 6857997"/>
              <a:gd name="connsiteX4" fmla="*/ 10804813 w 12191995"/>
              <a:gd name="connsiteY4" fmla="*/ 510749 h 6857997"/>
              <a:gd name="connsiteX5" fmla="*/ 10805282 w 12191995"/>
              <a:gd name="connsiteY5" fmla="*/ 517351 h 6857997"/>
              <a:gd name="connsiteX6" fmla="*/ 10805750 w 12191995"/>
              <a:gd name="connsiteY6" fmla="*/ 523931 h 6857997"/>
              <a:gd name="connsiteX7" fmla="*/ 10806219 w 12191995"/>
              <a:gd name="connsiteY7" fmla="*/ 530043 h 6857997"/>
              <a:gd name="connsiteX8" fmla="*/ 10806687 w 12191995"/>
              <a:gd name="connsiteY8" fmla="*/ 536645 h 6857997"/>
              <a:gd name="connsiteX9" fmla="*/ 10798680 w 12191995"/>
              <a:gd name="connsiteY9" fmla="*/ 537113 h 6857997"/>
              <a:gd name="connsiteX10" fmla="*/ 10791163 w 12191995"/>
              <a:gd name="connsiteY10" fmla="*/ 538050 h 6857997"/>
              <a:gd name="connsiteX11" fmla="*/ 10783155 w 12191995"/>
              <a:gd name="connsiteY11" fmla="*/ 538519 h 6857997"/>
              <a:gd name="connsiteX12" fmla="*/ 10775169 w 12191995"/>
              <a:gd name="connsiteY12" fmla="*/ 539456 h 6857997"/>
              <a:gd name="connsiteX13" fmla="*/ 10767630 w 12191995"/>
              <a:gd name="connsiteY13" fmla="*/ 539946 h 6857997"/>
              <a:gd name="connsiteX14" fmla="*/ 10759623 w 12191995"/>
              <a:gd name="connsiteY14" fmla="*/ 540883 h 6857997"/>
              <a:gd name="connsiteX15" fmla="*/ 10751616 w 12191995"/>
              <a:gd name="connsiteY15" fmla="*/ 541330 h 6857997"/>
              <a:gd name="connsiteX16" fmla="*/ 10744077 w 12191995"/>
              <a:gd name="connsiteY16" fmla="*/ 542288 h 6857997"/>
              <a:gd name="connsiteX17" fmla="*/ 10751616 w 12191995"/>
              <a:gd name="connsiteY17" fmla="*/ 535218 h 6857997"/>
              <a:gd name="connsiteX18" fmla="*/ 10758686 w 12191995"/>
              <a:gd name="connsiteY18" fmla="*/ 527701 h 6857997"/>
              <a:gd name="connsiteX19" fmla="*/ 10766225 w 12191995"/>
              <a:gd name="connsiteY19" fmla="*/ 520631 h 6857997"/>
              <a:gd name="connsiteX20" fmla="*/ 10773742 w 12191995"/>
              <a:gd name="connsiteY20" fmla="*/ 513582 h 6857997"/>
              <a:gd name="connsiteX21" fmla="*/ 10780813 w 12191995"/>
              <a:gd name="connsiteY21" fmla="*/ 506511 h 6857997"/>
              <a:gd name="connsiteX22" fmla="*/ 10788351 w 12191995"/>
              <a:gd name="connsiteY22" fmla="*/ 499441 h 6857997"/>
              <a:gd name="connsiteX23" fmla="*/ 10795869 w 12191995"/>
              <a:gd name="connsiteY23" fmla="*/ 492392 h 6857997"/>
              <a:gd name="connsiteX24" fmla="*/ 10803408 w 12191995"/>
              <a:gd name="connsiteY24" fmla="*/ 485344 h 6857997"/>
              <a:gd name="connsiteX25" fmla="*/ 10720076 w 12191995"/>
              <a:gd name="connsiteY25" fmla="*/ 477315 h 6857997"/>
              <a:gd name="connsiteX26" fmla="*/ 10722440 w 12191995"/>
              <a:gd name="connsiteY26" fmla="*/ 485344 h 6857997"/>
              <a:gd name="connsiteX27" fmla="*/ 10724314 w 12191995"/>
              <a:gd name="connsiteY27" fmla="*/ 493329 h 6857997"/>
              <a:gd name="connsiteX28" fmla="*/ 10726678 w 12191995"/>
              <a:gd name="connsiteY28" fmla="*/ 501805 h 6857997"/>
              <a:gd name="connsiteX29" fmla="*/ 10728552 w 12191995"/>
              <a:gd name="connsiteY29" fmla="*/ 509812 h 6857997"/>
              <a:gd name="connsiteX30" fmla="*/ 10730916 w 12191995"/>
              <a:gd name="connsiteY30" fmla="*/ 517820 h 6857997"/>
              <a:gd name="connsiteX31" fmla="*/ 10732790 w 12191995"/>
              <a:gd name="connsiteY31" fmla="*/ 525805 h 6857997"/>
              <a:gd name="connsiteX32" fmla="*/ 10735132 w 12191995"/>
              <a:gd name="connsiteY32" fmla="*/ 533813 h 6857997"/>
              <a:gd name="connsiteX33" fmla="*/ 10737028 w 12191995"/>
              <a:gd name="connsiteY33" fmla="*/ 541820 h 6857997"/>
              <a:gd name="connsiteX34" fmla="*/ 10727146 w 12191995"/>
              <a:gd name="connsiteY34" fmla="*/ 539946 h 6857997"/>
              <a:gd name="connsiteX35" fmla="*/ 10716796 w 12191995"/>
              <a:gd name="connsiteY35" fmla="*/ 537582 h 6857997"/>
              <a:gd name="connsiteX36" fmla="*/ 10706894 w 12191995"/>
              <a:gd name="connsiteY36" fmla="*/ 535218 h 6857997"/>
              <a:gd name="connsiteX37" fmla="*/ 10696544 w 12191995"/>
              <a:gd name="connsiteY37" fmla="*/ 532876 h 6857997"/>
              <a:gd name="connsiteX38" fmla="*/ 10686683 w 12191995"/>
              <a:gd name="connsiteY38" fmla="*/ 531002 h 6857997"/>
              <a:gd name="connsiteX39" fmla="*/ 10676334 w 12191995"/>
              <a:gd name="connsiteY39" fmla="*/ 528638 h 6857997"/>
              <a:gd name="connsiteX40" fmla="*/ 10666452 w 12191995"/>
              <a:gd name="connsiteY40" fmla="*/ 526274 h 6857997"/>
              <a:gd name="connsiteX41" fmla="*/ 10656081 w 12191995"/>
              <a:gd name="connsiteY41" fmla="*/ 523931 h 6857997"/>
              <a:gd name="connsiteX42" fmla="*/ 10664088 w 12191995"/>
              <a:gd name="connsiteY42" fmla="*/ 518288 h 6857997"/>
              <a:gd name="connsiteX43" fmla="*/ 10672096 w 12191995"/>
              <a:gd name="connsiteY43" fmla="*/ 512623 h 6857997"/>
              <a:gd name="connsiteX44" fmla="*/ 10680082 w 12191995"/>
              <a:gd name="connsiteY44" fmla="*/ 506511 h 6857997"/>
              <a:gd name="connsiteX45" fmla="*/ 10688089 w 12191995"/>
              <a:gd name="connsiteY45" fmla="*/ 500868 h 6857997"/>
              <a:gd name="connsiteX46" fmla="*/ 10696075 w 12191995"/>
              <a:gd name="connsiteY46" fmla="*/ 494756 h 6857997"/>
              <a:gd name="connsiteX47" fmla="*/ 10704082 w 12191995"/>
              <a:gd name="connsiteY47" fmla="*/ 489092 h 6857997"/>
              <a:gd name="connsiteX48" fmla="*/ 10712069 w 12191995"/>
              <a:gd name="connsiteY48" fmla="*/ 483448 h 6857997"/>
              <a:gd name="connsiteX49" fmla="*/ 10720076 w 12191995"/>
              <a:gd name="connsiteY49" fmla="*/ 477315 h 6857997"/>
              <a:gd name="connsiteX50" fmla="*/ 10723377 w 12191995"/>
              <a:gd name="connsiteY50" fmla="*/ 476378 h 6857997"/>
              <a:gd name="connsiteX51" fmla="*/ 10732790 w 12191995"/>
              <a:gd name="connsiteY51" fmla="*/ 477315 h 6857997"/>
              <a:gd name="connsiteX52" fmla="*/ 10742671 w 12191995"/>
              <a:gd name="connsiteY52" fmla="*/ 478273 h 6857997"/>
              <a:gd name="connsiteX53" fmla="*/ 10752574 w 12191995"/>
              <a:gd name="connsiteY53" fmla="*/ 478742 h 6857997"/>
              <a:gd name="connsiteX54" fmla="*/ 10761987 w 12191995"/>
              <a:gd name="connsiteY54" fmla="*/ 479679 h 6857997"/>
              <a:gd name="connsiteX55" fmla="*/ 10771868 w 12191995"/>
              <a:gd name="connsiteY55" fmla="*/ 480616 h 6857997"/>
              <a:gd name="connsiteX56" fmla="*/ 10781281 w 12191995"/>
              <a:gd name="connsiteY56" fmla="*/ 481574 h 6857997"/>
              <a:gd name="connsiteX57" fmla="*/ 10791163 w 12191995"/>
              <a:gd name="connsiteY57" fmla="*/ 482043 h 6857997"/>
              <a:gd name="connsiteX58" fmla="*/ 10801044 w 12191995"/>
              <a:gd name="connsiteY58" fmla="*/ 482980 h 6857997"/>
              <a:gd name="connsiteX59" fmla="*/ 10793037 w 12191995"/>
              <a:gd name="connsiteY59" fmla="*/ 490497 h 6857997"/>
              <a:gd name="connsiteX60" fmla="*/ 10785519 w 12191995"/>
              <a:gd name="connsiteY60" fmla="*/ 497567 h 6857997"/>
              <a:gd name="connsiteX61" fmla="*/ 10777980 w 12191995"/>
              <a:gd name="connsiteY61" fmla="*/ 504637 h 6857997"/>
              <a:gd name="connsiteX62" fmla="*/ 10770441 w 12191995"/>
              <a:gd name="connsiteY62" fmla="*/ 512155 h 6857997"/>
              <a:gd name="connsiteX63" fmla="*/ 10762924 w 12191995"/>
              <a:gd name="connsiteY63" fmla="*/ 519225 h 6857997"/>
              <a:gd name="connsiteX64" fmla="*/ 10755385 w 12191995"/>
              <a:gd name="connsiteY64" fmla="*/ 526764 h 6857997"/>
              <a:gd name="connsiteX65" fmla="*/ 10747846 w 12191995"/>
              <a:gd name="connsiteY65" fmla="*/ 533813 h 6857997"/>
              <a:gd name="connsiteX66" fmla="*/ 10740329 w 12191995"/>
              <a:gd name="connsiteY66" fmla="*/ 540883 h 6857997"/>
              <a:gd name="connsiteX67" fmla="*/ 10737965 w 12191995"/>
              <a:gd name="connsiteY67" fmla="*/ 532876 h 6857997"/>
              <a:gd name="connsiteX68" fmla="*/ 10736091 w 12191995"/>
              <a:gd name="connsiteY68" fmla="*/ 524868 h 6857997"/>
              <a:gd name="connsiteX69" fmla="*/ 10733748 w 12191995"/>
              <a:gd name="connsiteY69" fmla="*/ 516861 h 6857997"/>
              <a:gd name="connsiteX70" fmla="*/ 10731853 w 12191995"/>
              <a:gd name="connsiteY70" fmla="*/ 508854 h 6857997"/>
              <a:gd name="connsiteX71" fmla="*/ 10729489 w 12191995"/>
              <a:gd name="connsiteY71" fmla="*/ 500868 h 6857997"/>
              <a:gd name="connsiteX72" fmla="*/ 10727615 w 12191995"/>
              <a:gd name="connsiteY72" fmla="*/ 492861 h 6857997"/>
              <a:gd name="connsiteX73" fmla="*/ 10725251 w 12191995"/>
              <a:gd name="connsiteY73" fmla="*/ 484385 h 6857997"/>
              <a:gd name="connsiteX74" fmla="*/ 10723377 w 12191995"/>
              <a:gd name="connsiteY74" fmla="*/ 476378 h 6857997"/>
              <a:gd name="connsiteX75" fmla="*/ 10863655 w 12191995"/>
              <a:gd name="connsiteY75" fmla="*/ 471203 h 6857997"/>
              <a:gd name="connsiteX76" fmla="*/ 10864123 w 12191995"/>
              <a:gd name="connsiteY76" fmla="*/ 471203 h 6857997"/>
              <a:gd name="connsiteX77" fmla="*/ 10864592 w 12191995"/>
              <a:gd name="connsiteY77" fmla="*/ 471672 h 6857997"/>
              <a:gd name="connsiteX78" fmla="*/ 10865060 w 12191995"/>
              <a:gd name="connsiteY78" fmla="*/ 471672 h 6857997"/>
              <a:gd name="connsiteX79" fmla="*/ 10865550 w 12191995"/>
              <a:gd name="connsiteY79" fmla="*/ 472162 h 6857997"/>
              <a:gd name="connsiteX80" fmla="*/ 10865060 w 12191995"/>
              <a:gd name="connsiteY80" fmla="*/ 476378 h 6857997"/>
              <a:gd name="connsiteX81" fmla="*/ 10864123 w 12191995"/>
              <a:gd name="connsiteY81" fmla="*/ 480616 h 6857997"/>
              <a:gd name="connsiteX82" fmla="*/ 10863165 w 12191995"/>
              <a:gd name="connsiteY82" fmla="*/ 485344 h 6857997"/>
              <a:gd name="connsiteX83" fmla="*/ 10862718 w 12191995"/>
              <a:gd name="connsiteY83" fmla="*/ 489560 h 6857997"/>
              <a:gd name="connsiteX84" fmla="*/ 10861781 w 12191995"/>
              <a:gd name="connsiteY84" fmla="*/ 493798 h 6857997"/>
              <a:gd name="connsiteX85" fmla="*/ 10861291 w 12191995"/>
              <a:gd name="connsiteY85" fmla="*/ 498036 h 6857997"/>
              <a:gd name="connsiteX86" fmla="*/ 10860354 w 12191995"/>
              <a:gd name="connsiteY86" fmla="*/ 502742 h 6857997"/>
              <a:gd name="connsiteX87" fmla="*/ 10859417 w 12191995"/>
              <a:gd name="connsiteY87" fmla="*/ 506980 h 6857997"/>
              <a:gd name="connsiteX88" fmla="*/ 10854242 w 12191995"/>
              <a:gd name="connsiteY88" fmla="*/ 510281 h 6857997"/>
              <a:gd name="connsiteX89" fmla="*/ 10848598 w 12191995"/>
              <a:gd name="connsiteY89" fmla="*/ 513092 h 6857997"/>
              <a:gd name="connsiteX90" fmla="*/ 10842955 w 12191995"/>
              <a:gd name="connsiteY90" fmla="*/ 516393 h 6857997"/>
              <a:gd name="connsiteX91" fmla="*/ 10837290 w 12191995"/>
              <a:gd name="connsiteY91" fmla="*/ 519694 h 6857997"/>
              <a:gd name="connsiteX92" fmla="*/ 10831647 w 12191995"/>
              <a:gd name="connsiteY92" fmla="*/ 522994 h 6857997"/>
              <a:gd name="connsiteX93" fmla="*/ 10826003 w 12191995"/>
              <a:gd name="connsiteY93" fmla="*/ 525805 h 6857997"/>
              <a:gd name="connsiteX94" fmla="*/ 10820360 w 12191995"/>
              <a:gd name="connsiteY94" fmla="*/ 529106 h 6857997"/>
              <a:gd name="connsiteX95" fmla="*/ 10815163 w 12191995"/>
              <a:gd name="connsiteY95" fmla="*/ 532407 h 6857997"/>
              <a:gd name="connsiteX96" fmla="*/ 10820828 w 12191995"/>
              <a:gd name="connsiteY96" fmla="*/ 524868 h 6857997"/>
              <a:gd name="connsiteX97" fmla="*/ 10826940 w 12191995"/>
              <a:gd name="connsiteY97" fmla="*/ 516861 h 6857997"/>
              <a:gd name="connsiteX98" fmla="*/ 10833052 w 12191995"/>
              <a:gd name="connsiteY98" fmla="*/ 509323 h 6857997"/>
              <a:gd name="connsiteX99" fmla="*/ 10839185 w 12191995"/>
              <a:gd name="connsiteY99" fmla="*/ 501805 h 6857997"/>
              <a:gd name="connsiteX100" fmla="*/ 10845297 w 12191995"/>
              <a:gd name="connsiteY100" fmla="*/ 494266 h 6857997"/>
              <a:gd name="connsiteX101" fmla="*/ 10851409 w 12191995"/>
              <a:gd name="connsiteY101" fmla="*/ 486259 h 6857997"/>
              <a:gd name="connsiteX102" fmla="*/ 10857521 w 12191995"/>
              <a:gd name="connsiteY102" fmla="*/ 478742 h 6857997"/>
              <a:gd name="connsiteX103" fmla="*/ 10863655 w 12191995"/>
              <a:gd name="connsiteY103" fmla="*/ 471203 h 6857997"/>
              <a:gd name="connsiteX104" fmla="*/ 10859417 w 12191995"/>
              <a:gd name="connsiteY104" fmla="*/ 466497 h 6857997"/>
              <a:gd name="connsiteX105" fmla="*/ 10859417 w 12191995"/>
              <a:gd name="connsiteY105" fmla="*/ 466965 h 6857997"/>
              <a:gd name="connsiteX106" fmla="*/ 10859885 w 12191995"/>
              <a:gd name="connsiteY106" fmla="*/ 466965 h 6857997"/>
              <a:gd name="connsiteX107" fmla="*/ 10859885 w 12191995"/>
              <a:gd name="connsiteY107" fmla="*/ 467434 h 6857997"/>
              <a:gd name="connsiteX108" fmla="*/ 10859885 w 12191995"/>
              <a:gd name="connsiteY108" fmla="*/ 467902 h 6857997"/>
              <a:gd name="connsiteX109" fmla="*/ 10860354 w 12191995"/>
              <a:gd name="connsiteY109" fmla="*/ 468392 h 6857997"/>
              <a:gd name="connsiteX110" fmla="*/ 10860822 w 12191995"/>
              <a:gd name="connsiteY110" fmla="*/ 468861 h 6857997"/>
              <a:gd name="connsiteX111" fmla="*/ 10861291 w 12191995"/>
              <a:gd name="connsiteY111" fmla="*/ 469329 h 6857997"/>
              <a:gd name="connsiteX112" fmla="*/ 10854710 w 12191995"/>
              <a:gd name="connsiteY112" fmla="*/ 477315 h 6857997"/>
              <a:gd name="connsiteX113" fmla="*/ 10848108 w 12191995"/>
              <a:gd name="connsiteY113" fmla="*/ 485344 h 6857997"/>
              <a:gd name="connsiteX114" fmla="*/ 10841996 w 12191995"/>
              <a:gd name="connsiteY114" fmla="*/ 493329 h 6857997"/>
              <a:gd name="connsiteX115" fmla="*/ 10835416 w 12191995"/>
              <a:gd name="connsiteY115" fmla="*/ 501337 h 6857997"/>
              <a:gd name="connsiteX116" fmla="*/ 10828814 w 12191995"/>
              <a:gd name="connsiteY116" fmla="*/ 509323 h 6857997"/>
              <a:gd name="connsiteX117" fmla="*/ 10822702 w 12191995"/>
              <a:gd name="connsiteY117" fmla="*/ 517351 h 6857997"/>
              <a:gd name="connsiteX118" fmla="*/ 10816100 w 12191995"/>
              <a:gd name="connsiteY118" fmla="*/ 525805 h 6857997"/>
              <a:gd name="connsiteX119" fmla="*/ 10809520 w 12191995"/>
              <a:gd name="connsiteY119" fmla="*/ 533813 h 6857997"/>
              <a:gd name="connsiteX120" fmla="*/ 10809051 w 12191995"/>
              <a:gd name="connsiteY120" fmla="*/ 527232 h 6857997"/>
              <a:gd name="connsiteX121" fmla="*/ 10809051 w 12191995"/>
              <a:gd name="connsiteY121" fmla="*/ 521120 h 6857997"/>
              <a:gd name="connsiteX122" fmla="*/ 10808562 w 12191995"/>
              <a:gd name="connsiteY122" fmla="*/ 514519 h 6857997"/>
              <a:gd name="connsiteX123" fmla="*/ 10808114 w 12191995"/>
              <a:gd name="connsiteY123" fmla="*/ 508407 h 6857997"/>
              <a:gd name="connsiteX124" fmla="*/ 10807646 w 12191995"/>
              <a:gd name="connsiteY124" fmla="*/ 501805 h 6857997"/>
              <a:gd name="connsiteX125" fmla="*/ 10807177 w 12191995"/>
              <a:gd name="connsiteY125" fmla="*/ 495693 h 6857997"/>
              <a:gd name="connsiteX126" fmla="*/ 10806687 w 12191995"/>
              <a:gd name="connsiteY126" fmla="*/ 489092 h 6857997"/>
              <a:gd name="connsiteX127" fmla="*/ 10806219 w 12191995"/>
              <a:gd name="connsiteY127" fmla="*/ 482980 h 6857997"/>
              <a:gd name="connsiteX128" fmla="*/ 10812821 w 12191995"/>
              <a:gd name="connsiteY128" fmla="*/ 480616 h 6857997"/>
              <a:gd name="connsiteX129" fmla="*/ 10819401 w 12191995"/>
              <a:gd name="connsiteY129" fmla="*/ 478742 h 6857997"/>
              <a:gd name="connsiteX130" fmla="*/ 10826003 w 12191995"/>
              <a:gd name="connsiteY130" fmla="*/ 476847 h 6857997"/>
              <a:gd name="connsiteX131" fmla="*/ 10832584 w 12191995"/>
              <a:gd name="connsiteY131" fmla="*/ 474504 h 6857997"/>
              <a:gd name="connsiteX132" fmla="*/ 10839654 w 12191995"/>
              <a:gd name="connsiteY132" fmla="*/ 472630 h 6857997"/>
              <a:gd name="connsiteX133" fmla="*/ 10846234 w 12191995"/>
              <a:gd name="connsiteY133" fmla="*/ 470735 h 6857997"/>
              <a:gd name="connsiteX134" fmla="*/ 10852836 w 12191995"/>
              <a:gd name="connsiteY134" fmla="*/ 468392 h 6857997"/>
              <a:gd name="connsiteX135" fmla="*/ 10859417 w 12191995"/>
              <a:gd name="connsiteY135" fmla="*/ 466497 h 6857997"/>
              <a:gd name="connsiteX136" fmla="*/ 11071575 w 12191995"/>
              <a:gd name="connsiteY136" fmla="*/ 462040 h 6857997"/>
              <a:gd name="connsiteX137" fmla="*/ 11072028 w 12191995"/>
              <a:gd name="connsiteY137" fmla="*/ 462040 h 6857997"/>
              <a:gd name="connsiteX138" fmla="*/ 11072522 w 12191995"/>
              <a:gd name="connsiteY138" fmla="*/ 462040 h 6857997"/>
              <a:gd name="connsiteX139" fmla="*/ 11073015 w 12191995"/>
              <a:gd name="connsiteY139" fmla="*/ 462040 h 6857997"/>
              <a:gd name="connsiteX140" fmla="*/ 11073468 w 12191995"/>
              <a:gd name="connsiteY140" fmla="*/ 462040 h 6857997"/>
              <a:gd name="connsiteX141" fmla="*/ 11075855 w 12191995"/>
              <a:gd name="connsiteY141" fmla="*/ 469194 h 6857997"/>
              <a:gd name="connsiteX142" fmla="*/ 11078243 w 12191995"/>
              <a:gd name="connsiteY142" fmla="*/ 476347 h 6857997"/>
              <a:gd name="connsiteX143" fmla="*/ 11080136 w 12191995"/>
              <a:gd name="connsiteY143" fmla="*/ 483993 h 6857997"/>
              <a:gd name="connsiteX144" fmla="*/ 11082565 w 12191995"/>
              <a:gd name="connsiteY144" fmla="*/ 491146 h 6857997"/>
              <a:gd name="connsiteX145" fmla="*/ 11077749 w 12191995"/>
              <a:gd name="connsiteY145" fmla="*/ 491146 h 6857997"/>
              <a:gd name="connsiteX146" fmla="*/ 11072522 w 12191995"/>
              <a:gd name="connsiteY146" fmla="*/ 491146 h 6857997"/>
              <a:gd name="connsiteX147" fmla="*/ 11067253 w 12191995"/>
              <a:gd name="connsiteY147" fmla="*/ 491146 h 6857997"/>
              <a:gd name="connsiteX148" fmla="*/ 11062478 w 12191995"/>
              <a:gd name="connsiteY148" fmla="*/ 491146 h 6857997"/>
              <a:gd name="connsiteX149" fmla="*/ 11064372 w 12191995"/>
              <a:gd name="connsiteY149" fmla="*/ 483993 h 6857997"/>
              <a:gd name="connsiteX150" fmla="*/ 11066759 w 12191995"/>
              <a:gd name="connsiteY150" fmla="*/ 476347 h 6857997"/>
              <a:gd name="connsiteX151" fmla="*/ 11069188 w 12191995"/>
              <a:gd name="connsiteY151" fmla="*/ 469194 h 6857997"/>
              <a:gd name="connsiteX152" fmla="*/ 11201088 w 12191995"/>
              <a:gd name="connsiteY152" fmla="*/ 462040 h 6857997"/>
              <a:gd name="connsiteX153" fmla="*/ 11201581 w 12191995"/>
              <a:gd name="connsiteY153" fmla="*/ 462040 h 6857997"/>
              <a:gd name="connsiteX154" fmla="*/ 11202033 w 12191995"/>
              <a:gd name="connsiteY154" fmla="*/ 462040 h 6857997"/>
              <a:gd name="connsiteX155" fmla="*/ 11202526 w 12191995"/>
              <a:gd name="connsiteY155" fmla="*/ 462040 h 6857997"/>
              <a:gd name="connsiteX156" fmla="*/ 11203019 w 12191995"/>
              <a:gd name="connsiteY156" fmla="*/ 462040 h 6857997"/>
              <a:gd name="connsiteX157" fmla="*/ 11205403 w 12191995"/>
              <a:gd name="connsiteY157" fmla="*/ 469193 h 6857997"/>
              <a:gd name="connsiteX158" fmla="*/ 11207787 w 12191995"/>
              <a:gd name="connsiteY158" fmla="*/ 476347 h 6857997"/>
              <a:gd name="connsiteX159" fmla="*/ 11210170 w 12191995"/>
              <a:gd name="connsiteY159" fmla="*/ 483993 h 6857997"/>
              <a:gd name="connsiteX160" fmla="*/ 11212554 w 12191995"/>
              <a:gd name="connsiteY160" fmla="*/ 491146 h 6857997"/>
              <a:gd name="connsiteX161" fmla="*/ 11207293 w 12191995"/>
              <a:gd name="connsiteY161" fmla="*/ 491146 h 6857997"/>
              <a:gd name="connsiteX162" fmla="*/ 11202033 w 12191995"/>
              <a:gd name="connsiteY162" fmla="*/ 491146 h 6857997"/>
              <a:gd name="connsiteX163" fmla="*/ 11197265 w 12191995"/>
              <a:gd name="connsiteY163" fmla="*/ 491146 h 6857997"/>
              <a:gd name="connsiteX164" fmla="*/ 11192005 w 12191995"/>
              <a:gd name="connsiteY164" fmla="*/ 491146 h 6857997"/>
              <a:gd name="connsiteX165" fmla="*/ 11194389 w 12191995"/>
              <a:gd name="connsiteY165" fmla="*/ 483993 h 6857997"/>
              <a:gd name="connsiteX166" fmla="*/ 11196772 w 12191995"/>
              <a:gd name="connsiteY166" fmla="*/ 476347 h 6857997"/>
              <a:gd name="connsiteX167" fmla="*/ 11198704 w 12191995"/>
              <a:gd name="connsiteY167" fmla="*/ 469193 h 6857997"/>
              <a:gd name="connsiteX168" fmla="*/ 11378647 w 12191995"/>
              <a:gd name="connsiteY168" fmla="*/ 462040 h 6857997"/>
              <a:gd name="connsiteX169" fmla="*/ 11379141 w 12191995"/>
              <a:gd name="connsiteY169" fmla="*/ 462040 h 6857997"/>
              <a:gd name="connsiteX170" fmla="*/ 11379634 w 12191995"/>
              <a:gd name="connsiteY170" fmla="*/ 462040 h 6857997"/>
              <a:gd name="connsiteX171" fmla="*/ 11380087 w 12191995"/>
              <a:gd name="connsiteY171" fmla="*/ 462040 h 6857997"/>
              <a:gd name="connsiteX172" fmla="*/ 11380581 w 12191995"/>
              <a:gd name="connsiteY172" fmla="*/ 462040 h 6857997"/>
              <a:gd name="connsiteX173" fmla="*/ 11382968 w 12191995"/>
              <a:gd name="connsiteY173" fmla="*/ 469193 h 6857997"/>
              <a:gd name="connsiteX174" fmla="*/ 11385356 w 12191995"/>
              <a:gd name="connsiteY174" fmla="*/ 476346 h 6857997"/>
              <a:gd name="connsiteX175" fmla="*/ 11387743 w 12191995"/>
              <a:gd name="connsiteY175" fmla="*/ 483993 h 6857997"/>
              <a:gd name="connsiteX176" fmla="*/ 11389636 w 12191995"/>
              <a:gd name="connsiteY176" fmla="*/ 491146 h 6857997"/>
              <a:gd name="connsiteX177" fmla="*/ 11384862 w 12191995"/>
              <a:gd name="connsiteY177" fmla="*/ 491146 h 6857997"/>
              <a:gd name="connsiteX178" fmla="*/ 11379634 w 12191995"/>
              <a:gd name="connsiteY178" fmla="*/ 491146 h 6857997"/>
              <a:gd name="connsiteX179" fmla="*/ 11374819 w 12191995"/>
              <a:gd name="connsiteY179" fmla="*/ 491146 h 6857997"/>
              <a:gd name="connsiteX180" fmla="*/ 11369591 w 12191995"/>
              <a:gd name="connsiteY180" fmla="*/ 491146 h 6857997"/>
              <a:gd name="connsiteX181" fmla="*/ 11371979 w 12191995"/>
              <a:gd name="connsiteY181" fmla="*/ 483993 h 6857997"/>
              <a:gd name="connsiteX182" fmla="*/ 11374366 w 12191995"/>
              <a:gd name="connsiteY182" fmla="*/ 476346 h 6857997"/>
              <a:gd name="connsiteX183" fmla="*/ 11376259 w 12191995"/>
              <a:gd name="connsiteY183" fmla="*/ 469193 h 6857997"/>
              <a:gd name="connsiteX184" fmla="*/ 11123757 w 12191995"/>
              <a:gd name="connsiteY184" fmla="*/ 460602 h 6857997"/>
              <a:gd name="connsiteX185" fmla="*/ 11127581 w 12191995"/>
              <a:gd name="connsiteY185" fmla="*/ 460602 h 6857997"/>
              <a:gd name="connsiteX186" fmla="*/ 11131404 w 12191995"/>
              <a:gd name="connsiteY186" fmla="*/ 460602 h 6857997"/>
              <a:gd name="connsiteX187" fmla="*/ 11135228 w 12191995"/>
              <a:gd name="connsiteY187" fmla="*/ 460602 h 6857997"/>
              <a:gd name="connsiteX188" fmla="*/ 11139051 w 12191995"/>
              <a:gd name="connsiteY188" fmla="*/ 460602 h 6857997"/>
              <a:gd name="connsiteX189" fmla="*/ 11146657 w 12191995"/>
              <a:gd name="connsiteY189" fmla="*/ 461547 h 6857997"/>
              <a:gd name="connsiteX190" fmla="*/ 11151919 w 12191995"/>
              <a:gd name="connsiteY190" fmla="*/ 464918 h 6857997"/>
              <a:gd name="connsiteX191" fmla="*/ 11154797 w 12191995"/>
              <a:gd name="connsiteY191" fmla="*/ 470632 h 6857997"/>
              <a:gd name="connsiteX192" fmla="*/ 11155743 w 12191995"/>
              <a:gd name="connsiteY192" fmla="*/ 478731 h 6857997"/>
              <a:gd name="connsiteX193" fmla="*/ 11155743 w 12191995"/>
              <a:gd name="connsiteY193" fmla="*/ 482554 h 6857997"/>
              <a:gd name="connsiteX194" fmla="*/ 11155743 w 12191995"/>
              <a:gd name="connsiteY194" fmla="*/ 486871 h 6857997"/>
              <a:gd name="connsiteX195" fmla="*/ 11155743 w 12191995"/>
              <a:gd name="connsiteY195" fmla="*/ 491146 h 6857997"/>
              <a:gd name="connsiteX196" fmla="*/ 11155743 w 12191995"/>
              <a:gd name="connsiteY196" fmla="*/ 495463 h 6857997"/>
              <a:gd name="connsiteX197" fmla="*/ 11154797 w 12191995"/>
              <a:gd name="connsiteY197" fmla="*/ 503603 h 6857997"/>
              <a:gd name="connsiteX198" fmla="*/ 11151919 w 12191995"/>
              <a:gd name="connsiteY198" fmla="*/ 509317 h 6857997"/>
              <a:gd name="connsiteX199" fmla="*/ 11146657 w 12191995"/>
              <a:gd name="connsiteY199" fmla="*/ 513140 h 6857997"/>
              <a:gd name="connsiteX200" fmla="*/ 11139051 w 12191995"/>
              <a:gd name="connsiteY200" fmla="*/ 514086 h 6857997"/>
              <a:gd name="connsiteX201" fmla="*/ 11135228 w 12191995"/>
              <a:gd name="connsiteY201" fmla="*/ 514086 h 6857997"/>
              <a:gd name="connsiteX202" fmla="*/ 11131404 w 12191995"/>
              <a:gd name="connsiteY202" fmla="*/ 514086 h 6857997"/>
              <a:gd name="connsiteX203" fmla="*/ 11127581 w 12191995"/>
              <a:gd name="connsiteY203" fmla="*/ 514086 h 6857997"/>
              <a:gd name="connsiteX204" fmla="*/ 11123757 w 12191995"/>
              <a:gd name="connsiteY204" fmla="*/ 514086 h 6857997"/>
              <a:gd name="connsiteX205" fmla="*/ 11123757 w 12191995"/>
              <a:gd name="connsiteY205" fmla="*/ 500725 h 6857997"/>
              <a:gd name="connsiteX206" fmla="*/ 11123757 w 12191995"/>
              <a:gd name="connsiteY206" fmla="*/ 487323 h 6857997"/>
              <a:gd name="connsiteX207" fmla="*/ 11123757 w 12191995"/>
              <a:gd name="connsiteY207" fmla="*/ 473962 h 6857997"/>
              <a:gd name="connsiteX208" fmla="*/ 11123757 w 12191995"/>
              <a:gd name="connsiteY208" fmla="*/ 460602 h 6857997"/>
              <a:gd name="connsiteX209" fmla="*/ 11253336 w 12191995"/>
              <a:gd name="connsiteY209" fmla="*/ 460601 h 6857997"/>
              <a:gd name="connsiteX210" fmla="*/ 11257663 w 12191995"/>
              <a:gd name="connsiteY210" fmla="*/ 460601 h 6857997"/>
              <a:gd name="connsiteX211" fmla="*/ 11261495 w 12191995"/>
              <a:gd name="connsiteY211" fmla="*/ 460601 h 6857997"/>
              <a:gd name="connsiteX212" fmla="*/ 11265781 w 12191995"/>
              <a:gd name="connsiteY212" fmla="*/ 460601 h 6857997"/>
              <a:gd name="connsiteX213" fmla="*/ 11269614 w 12191995"/>
              <a:gd name="connsiteY213" fmla="*/ 460601 h 6857997"/>
              <a:gd name="connsiteX214" fmla="*/ 11275383 w 12191995"/>
              <a:gd name="connsiteY214" fmla="*/ 461095 h 6857997"/>
              <a:gd name="connsiteX215" fmla="*/ 11279669 w 12191995"/>
              <a:gd name="connsiteY215" fmla="*/ 462986 h 6857997"/>
              <a:gd name="connsiteX216" fmla="*/ 11282059 w 12191995"/>
              <a:gd name="connsiteY216" fmla="*/ 466809 h 6857997"/>
              <a:gd name="connsiteX217" fmla="*/ 11283048 w 12191995"/>
              <a:gd name="connsiteY217" fmla="*/ 471578 h 6857997"/>
              <a:gd name="connsiteX218" fmla="*/ 11282059 w 12191995"/>
              <a:gd name="connsiteY218" fmla="*/ 476346 h 6857997"/>
              <a:gd name="connsiteX219" fmla="*/ 11279669 w 12191995"/>
              <a:gd name="connsiteY219" fmla="*/ 480170 h 6857997"/>
              <a:gd name="connsiteX220" fmla="*/ 11275878 w 12191995"/>
              <a:gd name="connsiteY220" fmla="*/ 482102 h 6857997"/>
              <a:gd name="connsiteX221" fmla="*/ 11269614 w 12191995"/>
              <a:gd name="connsiteY221" fmla="*/ 482554 h 6857997"/>
              <a:gd name="connsiteX222" fmla="*/ 11265781 w 12191995"/>
              <a:gd name="connsiteY222" fmla="*/ 482554 h 6857997"/>
              <a:gd name="connsiteX223" fmla="*/ 11261495 w 12191995"/>
              <a:gd name="connsiteY223" fmla="*/ 482554 h 6857997"/>
              <a:gd name="connsiteX224" fmla="*/ 11257663 w 12191995"/>
              <a:gd name="connsiteY224" fmla="*/ 482554 h 6857997"/>
              <a:gd name="connsiteX225" fmla="*/ 11253336 w 12191995"/>
              <a:gd name="connsiteY225" fmla="*/ 482554 h 6857997"/>
              <a:gd name="connsiteX226" fmla="*/ 11253336 w 12191995"/>
              <a:gd name="connsiteY226" fmla="*/ 477292 h 6857997"/>
              <a:gd name="connsiteX227" fmla="*/ 11253336 w 12191995"/>
              <a:gd name="connsiteY227" fmla="*/ 471578 h 6857997"/>
              <a:gd name="connsiteX228" fmla="*/ 11253336 w 12191995"/>
              <a:gd name="connsiteY228" fmla="*/ 465863 h 6857997"/>
              <a:gd name="connsiteX229" fmla="*/ 11253336 w 12191995"/>
              <a:gd name="connsiteY229" fmla="*/ 460601 h 6857997"/>
              <a:gd name="connsiteX230" fmla="*/ 11521488 w 12191995"/>
              <a:gd name="connsiteY230" fmla="*/ 458658 h 6857997"/>
              <a:gd name="connsiteX231" fmla="*/ 11529150 w 12191995"/>
              <a:gd name="connsiteY231" fmla="*/ 459645 h 6857997"/>
              <a:gd name="connsiteX232" fmla="*/ 11534423 w 12191995"/>
              <a:gd name="connsiteY232" fmla="*/ 462976 h 6857997"/>
              <a:gd name="connsiteX233" fmla="*/ 11537266 w 12191995"/>
              <a:gd name="connsiteY233" fmla="*/ 468734 h 6857997"/>
              <a:gd name="connsiteX234" fmla="*/ 11538254 w 12191995"/>
              <a:gd name="connsiteY234" fmla="*/ 476342 h 6857997"/>
              <a:gd name="connsiteX235" fmla="*/ 11538254 w 12191995"/>
              <a:gd name="connsiteY235" fmla="*/ 481606 h 6857997"/>
              <a:gd name="connsiteX236" fmla="*/ 11538254 w 12191995"/>
              <a:gd name="connsiteY236" fmla="*/ 486870 h 6857997"/>
              <a:gd name="connsiteX237" fmla="*/ 11538254 w 12191995"/>
              <a:gd name="connsiteY237" fmla="*/ 492134 h 6857997"/>
              <a:gd name="connsiteX238" fmla="*/ 11538254 w 12191995"/>
              <a:gd name="connsiteY238" fmla="*/ 497398 h 6857997"/>
              <a:gd name="connsiteX239" fmla="*/ 11537266 w 12191995"/>
              <a:gd name="connsiteY239" fmla="*/ 505499 h 6857997"/>
              <a:gd name="connsiteX240" fmla="*/ 11534423 w 12191995"/>
              <a:gd name="connsiteY240" fmla="*/ 511216 h 6857997"/>
              <a:gd name="connsiteX241" fmla="*/ 11529150 w 12191995"/>
              <a:gd name="connsiteY241" fmla="*/ 515040 h 6857997"/>
              <a:gd name="connsiteX242" fmla="*/ 11521488 w 12191995"/>
              <a:gd name="connsiteY242" fmla="*/ 515986 h 6857997"/>
              <a:gd name="connsiteX243" fmla="*/ 11514320 w 12191995"/>
              <a:gd name="connsiteY243" fmla="*/ 515040 h 6857997"/>
              <a:gd name="connsiteX244" fmla="*/ 11509048 w 12191995"/>
              <a:gd name="connsiteY244" fmla="*/ 511216 h 6857997"/>
              <a:gd name="connsiteX245" fmla="*/ 11505711 w 12191995"/>
              <a:gd name="connsiteY245" fmla="*/ 505499 h 6857997"/>
              <a:gd name="connsiteX246" fmla="*/ 11504722 w 12191995"/>
              <a:gd name="connsiteY246" fmla="*/ 497398 h 6857997"/>
              <a:gd name="connsiteX247" fmla="*/ 11504722 w 12191995"/>
              <a:gd name="connsiteY247" fmla="*/ 492134 h 6857997"/>
              <a:gd name="connsiteX248" fmla="*/ 11504722 w 12191995"/>
              <a:gd name="connsiteY248" fmla="*/ 486870 h 6857997"/>
              <a:gd name="connsiteX249" fmla="*/ 11504722 w 12191995"/>
              <a:gd name="connsiteY249" fmla="*/ 481606 h 6857997"/>
              <a:gd name="connsiteX250" fmla="*/ 11504722 w 12191995"/>
              <a:gd name="connsiteY250" fmla="*/ 476342 h 6857997"/>
              <a:gd name="connsiteX251" fmla="*/ 11505711 w 12191995"/>
              <a:gd name="connsiteY251" fmla="*/ 468734 h 6857997"/>
              <a:gd name="connsiteX252" fmla="*/ 11509048 w 12191995"/>
              <a:gd name="connsiteY252" fmla="*/ 462976 h 6857997"/>
              <a:gd name="connsiteX253" fmla="*/ 11514320 w 12191995"/>
              <a:gd name="connsiteY253" fmla="*/ 459645 h 6857997"/>
              <a:gd name="connsiteX254" fmla="*/ 11521488 w 12191995"/>
              <a:gd name="connsiteY254" fmla="*/ 458658 h 6857997"/>
              <a:gd name="connsiteX255" fmla="*/ 11065360 w 12191995"/>
              <a:gd name="connsiteY255" fmla="*/ 451516 h 6857997"/>
              <a:gd name="connsiteX256" fmla="*/ 11059597 w 12191995"/>
              <a:gd name="connsiteY256" fmla="*/ 469194 h 6857997"/>
              <a:gd name="connsiteX257" fmla="*/ 11053876 w 12191995"/>
              <a:gd name="connsiteY257" fmla="*/ 487323 h 6857997"/>
              <a:gd name="connsiteX258" fmla="*/ 11048607 w 12191995"/>
              <a:gd name="connsiteY258" fmla="*/ 505494 h 6857997"/>
              <a:gd name="connsiteX259" fmla="*/ 11042845 w 12191995"/>
              <a:gd name="connsiteY259" fmla="*/ 523171 h 6857997"/>
              <a:gd name="connsiteX260" fmla="*/ 11045232 w 12191995"/>
              <a:gd name="connsiteY260" fmla="*/ 523171 h 6857997"/>
              <a:gd name="connsiteX261" fmla="*/ 11047620 w 12191995"/>
              <a:gd name="connsiteY261" fmla="*/ 523171 h 6857997"/>
              <a:gd name="connsiteX262" fmla="*/ 11050048 w 12191995"/>
              <a:gd name="connsiteY262" fmla="*/ 523171 h 6857997"/>
              <a:gd name="connsiteX263" fmla="*/ 11052435 w 12191995"/>
              <a:gd name="connsiteY263" fmla="*/ 523171 h 6857997"/>
              <a:gd name="connsiteX264" fmla="*/ 11054329 w 12191995"/>
              <a:gd name="connsiteY264" fmla="*/ 517416 h 6857997"/>
              <a:gd name="connsiteX265" fmla="*/ 11056263 w 12191995"/>
              <a:gd name="connsiteY265" fmla="*/ 511208 h 6857997"/>
              <a:gd name="connsiteX266" fmla="*/ 11057704 w 12191995"/>
              <a:gd name="connsiteY266" fmla="*/ 505494 h 6857997"/>
              <a:gd name="connsiteX267" fmla="*/ 11059597 w 12191995"/>
              <a:gd name="connsiteY267" fmla="*/ 499286 h 6857997"/>
              <a:gd name="connsiteX268" fmla="*/ 11066306 w 12191995"/>
              <a:gd name="connsiteY268" fmla="*/ 499286 h 6857997"/>
              <a:gd name="connsiteX269" fmla="*/ 11072522 w 12191995"/>
              <a:gd name="connsiteY269" fmla="*/ 499286 h 6857997"/>
              <a:gd name="connsiteX270" fmla="*/ 11078737 w 12191995"/>
              <a:gd name="connsiteY270" fmla="*/ 499286 h 6857997"/>
              <a:gd name="connsiteX271" fmla="*/ 11085405 w 12191995"/>
              <a:gd name="connsiteY271" fmla="*/ 499286 h 6857997"/>
              <a:gd name="connsiteX272" fmla="*/ 11086845 w 12191995"/>
              <a:gd name="connsiteY272" fmla="*/ 505494 h 6857997"/>
              <a:gd name="connsiteX273" fmla="*/ 11088780 w 12191995"/>
              <a:gd name="connsiteY273" fmla="*/ 511208 h 6857997"/>
              <a:gd name="connsiteX274" fmla="*/ 11090673 w 12191995"/>
              <a:gd name="connsiteY274" fmla="*/ 517416 h 6857997"/>
              <a:gd name="connsiteX275" fmla="*/ 11092608 w 12191995"/>
              <a:gd name="connsiteY275" fmla="*/ 523171 h 6857997"/>
              <a:gd name="connsiteX276" fmla="*/ 11094995 w 12191995"/>
              <a:gd name="connsiteY276" fmla="*/ 523171 h 6857997"/>
              <a:gd name="connsiteX277" fmla="*/ 11097382 w 12191995"/>
              <a:gd name="connsiteY277" fmla="*/ 523171 h 6857997"/>
              <a:gd name="connsiteX278" fmla="*/ 11099770 w 12191995"/>
              <a:gd name="connsiteY278" fmla="*/ 523171 h 6857997"/>
              <a:gd name="connsiteX279" fmla="*/ 11102157 w 12191995"/>
              <a:gd name="connsiteY279" fmla="*/ 523171 h 6857997"/>
              <a:gd name="connsiteX280" fmla="*/ 11096436 w 12191995"/>
              <a:gd name="connsiteY280" fmla="*/ 505494 h 6857997"/>
              <a:gd name="connsiteX281" fmla="*/ 11091167 w 12191995"/>
              <a:gd name="connsiteY281" fmla="*/ 487323 h 6857997"/>
              <a:gd name="connsiteX282" fmla="*/ 11085405 w 12191995"/>
              <a:gd name="connsiteY282" fmla="*/ 469194 h 6857997"/>
              <a:gd name="connsiteX283" fmla="*/ 11079683 w 12191995"/>
              <a:gd name="connsiteY283" fmla="*/ 451516 h 6857997"/>
              <a:gd name="connsiteX284" fmla="*/ 11076349 w 12191995"/>
              <a:gd name="connsiteY284" fmla="*/ 451516 h 6857997"/>
              <a:gd name="connsiteX285" fmla="*/ 11072522 w 12191995"/>
              <a:gd name="connsiteY285" fmla="*/ 451516 h 6857997"/>
              <a:gd name="connsiteX286" fmla="*/ 11068694 w 12191995"/>
              <a:gd name="connsiteY286" fmla="*/ 451516 h 6857997"/>
              <a:gd name="connsiteX287" fmla="*/ 11114178 w 12191995"/>
              <a:gd name="connsiteY287" fmla="*/ 451516 h 6857997"/>
              <a:gd name="connsiteX288" fmla="*/ 11114178 w 12191995"/>
              <a:gd name="connsiteY288" fmla="*/ 469194 h 6857997"/>
              <a:gd name="connsiteX289" fmla="*/ 11114178 w 12191995"/>
              <a:gd name="connsiteY289" fmla="*/ 487323 h 6857997"/>
              <a:gd name="connsiteX290" fmla="*/ 11114178 w 12191995"/>
              <a:gd name="connsiteY290" fmla="*/ 505494 h 6857997"/>
              <a:gd name="connsiteX291" fmla="*/ 11114178 w 12191995"/>
              <a:gd name="connsiteY291" fmla="*/ 523171 h 6857997"/>
              <a:gd name="connsiteX292" fmla="*/ 11120386 w 12191995"/>
              <a:gd name="connsiteY292" fmla="*/ 523171 h 6857997"/>
              <a:gd name="connsiteX293" fmla="*/ 11126635 w 12191995"/>
              <a:gd name="connsiteY293" fmla="*/ 523171 h 6857997"/>
              <a:gd name="connsiteX294" fmla="*/ 11132843 w 12191995"/>
              <a:gd name="connsiteY294" fmla="*/ 523171 h 6857997"/>
              <a:gd name="connsiteX295" fmla="*/ 11139051 w 12191995"/>
              <a:gd name="connsiteY295" fmla="*/ 523171 h 6857997"/>
              <a:gd name="connsiteX296" fmla="*/ 11150480 w 12191995"/>
              <a:gd name="connsiteY296" fmla="*/ 521239 h 6857997"/>
              <a:gd name="connsiteX297" fmla="*/ 11158621 w 12191995"/>
              <a:gd name="connsiteY297" fmla="*/ 515977 h 6857997"/>
              <a:gd name="connsiteX298" fmla="*/ 11163883 w 12191995"/>
              <a:gd name="connsiteY298" fmla="*/ 507385 h 6857997"/>
              <a:gd name="connsiteX299" fmla="*/ 11165322 w 12191995"/>
              <a:gd name="connsiteY299" fmla="*/ 495463 h 6857997"/>
              <a:gd name="connsiteX300" fmla="*/ 11165322 w 12191995"/>
              <a:gd name="connsiteY300" fmla="*/ 491146 h 6857997"/>
              <a:gd name="connsiteX301" fmla="*/ 11165322 w 12191995"/>
              <a:gd name="connsiteY301" fmla="*/ 486871 h 6857997"/>
              <a:gd name="connsiteX302" fmla="*/ 11165322 w 12191995"/>
              <a:gd name="connsiteY302" fmla="*/ 482554 h 6857997"/>
              <a:gd name="connsiteX303" fmla="*/ 11165322 w 12191995"/>
              <a:gd name="connsiteY303" fmla="*/ 478731 h 6857997"/>
              <a:gd name="connsiteX304" fmla="*/ 11163883 w 12191995"/>
              <a:gd name="connsiteY304" fmla="*/ 466809 h 6857997"/>
              <a:gd name="connsiteX305" fmla="*/ 11158621 w 12191995"/>
              <a:gd name="connsiteY305" fmla="*/ 458217 h 6857997"/>
              <a:gd name="connsiteX306" fmla="*/ 11150480 w 12191995"/>
              <a:gd name="connsiteY306" fmla="*/ 452955 h 6857997"/>
              <a:gd name="connsiteX307" fmla="*/ 11139051 w 12191995"/>
              <a:gd name="connsiteY307" fmla="*/ 451516 h 6857997"/>
              <a:gd name="connsiteX308" fmla="*/ 11132843 w 12191995"/>
              <a:gd name="connsiteY308" fmla="*/ 451516 h 6857997"/>
              <a:gd name="connsiteX309" fmla="*/ 11126635 w 12191995"/>
              <a:gd name="connsiteY309" fmla="*/ 451516 h 6857997"/>
              <a:gd name="connsiteX310" fmla="*/ 11120386 w 12191995"/>
              <a:gd name="connsiteY310" fmla="*/ 451516 h 6857997"/>
              <a:gd name="connsiteX311" fmla="*/ 11114178 w 12191995"/>
              <a:gd name="connsiteY311" fmla="*/ 451516 h 6857997"/>
              <a:gd name="connsiteX312" fmla="*/ 11194882 w 12191995"/>
              <a:gd name="connsiteY312" fmla="*/ 451516 h 6857997"/>
              <a:gd name="connsiteX313" fmla="*/ 11189128 w 12191995"/>
              <a:gd name="connsiteY313" fmla="*/ 469193 h 6857997"/>
              <a:gd name="connsiteX314" fmla="*/ 11183908 w 12191995"/>
              <a:gd name="connsiteY314" fmla="*/ 487323 h 6857997"/>
              <a:gd name="connsiteX315" fmla="*/ 11178155 w 12191995"/>
              <a:gd name="connsiteY315" fmla="*/ 505494 h 6857997"/>
              <a:gd name="connsiteX316" fmla="*/ 11172442 w 12191995"/>
              <a:gd name="connsiteY316" fmla="*/ 523171 h 6857997"/>
              <a:gd name="connsiteX317" fmla="*/ 11174826 w 12191995"/>
              <a:gd name="connsiteY317" fmla="*/ 523171 h 6857997"/>
              <a:gd name="connsiteX318" fmla="*/ 11177209 w 12191995"/>
              <a:gd name="connsiteY318" fmla="*/ 523171 h 6857997"/>
              <a:gd name="connsiteX319" fmla="*/ 11179593 w 12191995"/>
              <a:gd name="connsiteY319" fmla="*/ 523171 h 6857997"/>
              <a:gd name="connsiteX320" fmla="*/ 11181977 w 12191995"/>
              <a:gd name="connsiteY320" fmla="*/ 523171 h 6857997"/>
              <a:gd name="connsiteX321" fmla="*/ 11183908 w 12191995"/>
              <a:gd name="connsiteY321" fmla="*/ 517416 h 6857997"/>
              <a:gd name="connsiteX322" fmla="*/ 11185799 w 12191995"/>
              <a:gd name="connsiteY322" fmla="*/ 511208 h 6857997"/>
              <a:gd name="connsiteX323" fmla="*/ 11187731 w 12191995"/>
              <a:gd name="connsiteY323" fmla="*/ 505494 h 6857997"/>
              <a:gd name="connsiteX324" fmla="*/ 11189621 w 12191995"/>
              <a:gd name="connsiteY324" fmla="*/ 499286 h 6857997"/>
              <a:gd name="connsiteX325" fmla="*/ 11195827 w 12191995"/>
              <a:gd name="connsiteY325" fmla="*/ 499286 h 6857997"/>
              <a:gd name="connsiteX326" fmla="*/ 11202033 w 12191995"/>
              <a:gd name="connsiteY326" fmla="*/ 499286 h 6857997"/>
              <a:gd name="connsiteX327" fmla="*/ 11208732 w 12191995"/>
              <a:gd name="connsiteY327" fmla="*/ 499286 h 6857997"/>
              <a:gd name="connsiteX328" fmla="*/ 11214938 w 12191995"/>
              <a:gd name="connsiteY328" fmla="*/ 499286 h 6857997"/>
              <a:gd name="connsiteX329" fmla="*/ 11216828 w 12191995"/>
              <a:gd name="connsiteY329" fmla="*/ 505494 h 6857997"/>
              <a:gd name="connsiteX330" fmla="*/ 11218760 w 12191995"/>
              <a:gd name="connsiteY330" fmla="*/ 511208 h 6857997"/>
              <a:gd name="connsiteX331" fmla="*/ 11220198 w 12191995"/>
              <a:gd name="connsiteY331" fmla="*/ 517416 h 6857997"/>
              <a:gd name="connsiteX332" fmla="*/ 11222089 w 12191995"/>
              <a:gd name="connsiteY332" fmla="*/ 523171 h 6857997"/>
              <a:gd name="connsiteX333" fmla="*/ 11224473 w 12191995"/>
              <a:gd name="connsiteY333" fmla="*/ 523171 h 6857997"/>
              <a:gd name="connsiteX334" fmla="*/ 11226856 w 12191995"/>
              <a:gd name="connsiteY334" fmla="*/ 523171 h 6857997"/>
              <a:gd name="connsiteX335" fmla="*/ 11229240 w 12191995"/>
              <a:gd name="connsiteY335" fmla="*/ 523171 h 6857997"/>
              <a:gd name="connsiteX336" fmla="*/ 11232117 w 12191995"/>
              <a:gd name="connsiteY336" fmla="*/ 523171 h 6857997"/>
              <a:gd name="connsiteX337" fmla="*/ 11226404 w 12191995"/>
              <a:gd name="connsiteY337" fmla="*/ 505494 h 6857997"/>
              <a:gd name="connsiteX338" fmla="*/ 11220650 w 12191995"/>
              <a:gd name="connsiteY338" fmla="*/ 487323 h 6857997"/>
              <a:gd name="connsiteX339" fmla="*/ 11214938 w 12191995"/>
              <a:gd name="connsiteY339" fmla="*/ 469193 h 6857997"/>
              <a:gd name="connsiteX340" fmla="*/ 11209677 w 12191995"/>
              <a:gd name="connsiteY340" fmla="*/ 451516 h 6857997"/>
              <a:gd name="connsiteX341" fmla="*/ 11205855 w 12191995"/>
              <a:gd name="connsiteY341" fmla="*/ 451516 h 6857997"/>
              <a:gd name="connsiteX342" fmla="*/ 11202033 w 12191995"/>
              <a:gd name="connsiteY342" fmla="*/ 451516 h 6857997"/>
              <a:gd name="connsiteX343" fmla="*/ 11198704 w 12191995"/>
              <a:gd name="connsiteY343" fmla="*/ 451516 h 6857997"/>
              <a:gd name="connsiteX344" fmla="*/ 11243775 w 12191995"/>
              <a:gd name="connsiteY344" fmla="*/ 451516 h 6857997"/>
              <a:gd name="connsiteX345" fmla="*/ 11243775 w 12191995"/>
              <a:gd name="connsiteY345" fmla="*/ 469193 h 6857997"/>
              <a:gd name="connsiteX346" fmla="*/ 11243775 w 12191995"/>
              <a:gd name="connsiteY346" fmla="*/ 487323 h 6857997"/>
              <a:gd name="connsiteX347" fmla="*/ 11243775 w 12191995"/>
              <a:gd name="connsiteY347" fmla="*/ 505494 h 6857997"/>
              <a:gd name="connsiteX348" fmla="*/ 11243775 w 12191995"/>
              <a:gd name="connsiteY348" fmla="*/ 523171 h 6857997"/>
              <a:gd name="connsiteX349" fmla="*/ 11246165 w 12191995"/>
              <a:gd name="connsiteY349" fmla="*/ 523171 h 6857997"/>
              <a:gd name="connsiteX350" fmla="*/ 11248555 w 12191995"/>
              <a:gd name="connsiteY350" fmla="*/ 523171 h 6857997"/>
              <a:gd name="connsiteX351" fmla="*/ 11250946 w 12191995"/>
              <a:gd name="connsiteY351" fmla="*/ 523171 h 6857997"/>
              <a:gd name="connsiteX352" fmla="*/ 11253336 w 12191995"/>
              <a:gd name="connsiteY352" fmla="*/ 523171 h 6857997"/>
              <a:gd name="connsiteX353" fmla="*/ 11253336 w 12191995"/>
              <a:gd name="connsiteY353" fmla="*/ 515031 h 6857997"/>
              <a:gd name="connsiteX354" fmla="*/ 11253336 w 12191995"/>
              <a:gd name="connsiteY354" fmla="*/ 507385 h 6857997"/>
              <a:gd name="connsiteX355" fmla="*/ 11253336 w 12191995"/>
              <a:gd name="connsiteY355" fmla="*/ 499286 h 6857997"/>
              <a:gd name="connsiteX356" fmla="*/ 11253336 w 12191995"/>
              <a:gd name="connsiteY356" fmla="*/ 491146 h 6857997"/>
              <a:gd name="connsiteX357" fmla="*/ 11257663 w 12191995"/>
              <a:gd name="connsiteY357" fmla="*/ 491146 h 6857997"/>
              <a:gd name="connsiteX358" fmla="*/ 11261495 w 12191995"/>
              <a:gd name="connsiteY358" fmla="*/ 491146 h 6857997"/>
              <a:gd name="connsiteX359" fmla="*/ 11265781 w 12191995"/>
              <a:gd name="connsiteY359" fmla="*/ 491146 h 6857997"/>
              <a:gd name="connsiteX360" fmla="*/ 11269614 w 12191995"/>
              <a:gd name="connsiteY360" fmla="*/ 491146 h 6857997"/>
              <a:gd name="connsiteX361" fmla="*/ 11279669 w 12191995"/>
              <a:gd name="connsiteY361" fmla="*/ 490201 h 6857997"/>
              <a:gd name="connsiteX362" fmla="*/ 11286840 w 12191995"/>
              <a:gd name="connsiteY362" fmla="*/ 485925 h 6857997"/>
              <a:gd name="connsiteX363" fmla="*/ 11291167 w 12191995"/>
              <a:gd name="connsiteY363" fmla="*/ 479676 h 6857997"/>
              <a:gd name="connsiteX364" fmla="*/ 11293104 w 12191995"/>
              <a:gd name="connsiteY364" fmla="*/ 471125 h 6857997"/>
              <a:gd name="connsiteX365" fmla="*/ 11291661 w 12191995"/>
              <a:gd name="connsiteY365" fmla="*/ 462492 h 6857997"/>
              <a:gd name="connsiteX366" fmla="*/ 11287334 w 12191995"/>
              <a:gd name="connsiteY366" fmla="*/ 456285 h 6857997"/>
              <a:gd name="connsiteX367" fmla="*/ 11279669 w 12191995"/>
              <a:gd name="connsiteY367" fmla="*/ 452462 h 6857997"/>
              <a:gd name="connsiteX368" fmla="*/ 11269614 w 12191995"/>
              <a:gd name="connsiteY368" fmla="*/ 451516 h 6857997"/>
              <a:gd name="connsiteX369" fmla="*/ 11263391 w 12191995"/>
              <a:gd name="connsiteY369" fmla="*/ 451516 h 6857997"/>
              <a:gd name="connsiteX370" fmla="*/ 11256715 w 12191995"/>
              <a:gd name="connsiteY370" fmla="*/ 451516 h 6857997"/>
              <a:gd name="connsiteX371" fmla="*/ 11250492 w 12191995"/>
              <a:gd name="connsiteY371" fmla="*/ 451516 h 6857997"/>
              <a:gd name="connsiteX372" fmla="*/ 11243775 w 12191995"/>
              <a:gd name="connsiteY372" fmla="*/ 451516 h 6857997"/>
              <a:gd name="connsiteX373" fmla="*/ 11300587 w 12191995"/>
              <a:gd name="connsiteY373" fmla="*/ 451516 h 6857997"/>
              <a:gd name="connsiteX374" fmla="*/ 11300587 w 12191995"/>
              <a:gd name="connsiteY374" fmla="*/ 453448 h 6857997"/>
              <a:gd name="connsiteX375" fmla="*/ 11300587 w 12191995"/>
              <a:gd name="connsiteY375" fmla="*/ 455832 h 6857997"/>
              <a:gd name="connsiteX376" fmla="*/ 11300587 w 12191995"/>
              <a:gd name="connsiteY376" fmla="*/ 458217 h 6857997"/>
              <a:gd name="connsiteX377" fmla="*/ 11300587 w 12191995"/>
              <a:gd name="connsiteY377" fmla="*/ 460601 h 6857997"/>
              <a:gd name="connsiteX378" fmla="*/ 11305821 w 12191995"/>
              <a:gd name="connsiteY378" fmla="*/ 460601 h 6857997"/>
              <a:gd name="connsiteX379" fmla="*/ 11310643 w 12191995"/>
              <a:gd name="connsiteY379" fmla="*/ 460601 h 6857997"/>
              <a:gd name="connsiteX380" fmla="*/ 11315876 w 12191995"/>
              <a:gd name="connsiteY380" fmla="*/ 460601 h 6857997"/>
              <a:gd name="connsiteX381" fmla="*/ 11321152 w 12191995"/>
              <a:gd name="connsiteY381" fmla="*/ 460601 h 6857997"/>
              <a:gd name="connsiteX382" fmla="*/ 11321152 w 12191995"/>
              <a:gd name="connsiteY382" fmla="*/ 476346 h 6857997"/>
              <a:gd name="connsiteX383" fmla="*/ 11321152 w 12191995"/>
              <a:gd name="connsiteY383" fmla="*/ 491639 h 6857997"/>
              <a:gd name="connsiteX384" fmla="*/ 11321152 w 12191995"/>
              <a:gd name="connsiteY384" fmla="*/ 507384 h 6857997"/>
              <a:gd name="connsiteX385" fmla="*/ 11321152 w 12191995"/>
              <a:gd name="connsiteY385" fmla="*/ 523171 h 6857997"/>
              <a:gd name="connsiteX386" fmla="*/ 11323542 w 12191995"/>
              <a:gd name="connsiteY386" fmla="*/ 523171 h 6857997"/>
              <a:gd name="connsiteX387" fmla="*/ 11325932 w 12191995"/>
              <a:gd name="connsiteY387" fmla="*/ 523171 h 6857997"/>
              <a:gd name="connsiteX388" fmla="*/ 11328322 w 12191995"/>
              <a:gd name="connsiteY388" fmla="*/ 523171 h 6857997"/>
              <a:gd name="connsiteX389" fmla="*/ 11330713 w 12191995"/>
              <a:gd name="connsiteY389" fmla="*/ 523171 h 6857997"/>
              <a:gd name="connsiteX390" fmla="*/ 11330713 w 12191995"/>
              <a:gd name="connsiteY390" fmla="*/ 507384 h 6857997"/>
              <a:gd name="connsiteX391" fmla="*/ 11330713 w 12191995"/>
              <a:gd name="connsiteY391" fmla="*/ 491639 h 6857997"/>
              <a:gd name="connsiteX392" fmla="*/ 11330713 w 12191995"/>
              <a:gd name="connsiteY392" fmla="*/ 476346 h 6857997"/>
              <a:gd name="connsiteX393" fmla="*/ 11330713 w 12191995"/>
              <a:gd name="connsiteY393" fmla="*/ 460601 h 6857997"/>
              <a:gd name="connsiteX394" fmla="*/ 11335534 w 12191995"/>
              <a:gd name="connsiteY394" fmla="*/ 460601 h 6857997"/>
              <a:gd name="connsiteX395" fmla="*/ 11340809 w 12191995"/>
              <a:gd name="connsiteY395" fmla="*/ 460601 h 6857997"/>
              <a:gd name="connsiteX396" fmla="*/ 11346043 w 12191995"/>
              <a:gd name="connsiteY396" fmla="*/ 460601 h 6857997"/>
              <a:gd name="connsiteX397" fmla="*/ 11350824 w 12191995"/>
              <a:gd name="connsiteY397" fmla="*/ 460601 h 6857997"/>
              <a:gd name="connsiteX398" fmla="*/ 11350824 w 12191995"/>
              <a:gd name="connsiteY398" fmla="*/ 458217 h 6857997"/>
              <a:gd name="connsiteX399" fmla="*/ 11350824 w 12191995"/>
              <a:gd name="connsiteY399" fmla="*/ 455832 h 6857997"/>
              <a:gd name="connsiteX400" fmla="*/ 11350824 w 12191995"/>
              <a:gd name="connsiteY400" fmla="*/ 453448 h 6857997"/>
              <a:gd name="connsiteX401" fmla="*/ 11350824 w 12191995"/>
              <a:gd name="connsiteY401" fmla="*/ 451516 h 6857997"/>
              <a:gd name="connsiteX402" fmla="*/ 11338378 w 12191995"/>
              <a:gd name="connsiteY402" fmla="*/ 451516 h 6857997"/>
              <a:gd name="connsiteX403" fmla="*/ 11325932 w 12191995"/>
              <a:gd name="connsiteY403" fmla="*/ 451516 h 6857997"/>
              <a:gd name="connsiteX404" fmla="*/ 11313033 w 12191995"/>
              <a:gd name="connsiteY404" fmla="*/ 451516 h 6857997"/>
              <a:gd name="connsiteX405" fmla="*/ 11408222 w 12191995"/>
              <a:gd name="connsiteY405" fmla="*/ 451516 h 6857997"/>
              <a:gd name="connsiteX406" fmla="*/ 11408222 w 12191995"/>
              <a:gd name="connsiteY406" fmla="*/ 453448 h 6857997"/>
              <a:gd name="connsiteX407" fmla="*/ 11408222 w 12191995"/>
              <a:gd name="connsiteY407" fmla="*/ 455832 h 6857997"/>
              <a:gd name="connsiteX408" fmla="*/ 11408222 w 12191995"/>
              <a:gd name="connsiteY408" fmla="*/ 458216 h 6857997"/>
              <a:gd name="connsiteX409" fmla="*/ 11408222 w 12191995"/>
              <a:gd name="connsiteY409" fmla="*/ 460601 h 6857997"/>
              <a:gd name="connsiteX410" fmla="*/ 11413483 w 12191995"/>
              <a:gd name="connsiteY410" fmla="*/ 460601 h 6857997"/>
              <a:gd name="connsiteX411" fmla="*/ 11418252 w 12191995"/>
              <a:gd name="connsiteY411" fmla="*/ 460601 h 6857997"/>
              <a:gd name="connsiteX412" fmla="*/ 11423472 w 12191995"/>
              <a:gd name="connsiteY412" fmla="*/ 460601 h 6857997"/>
              <a:gd name="connsiteX413" fmla="*/ 11428733 w 12191995"/>
              <a:gd name="connsiteY413" fmla="*/ 460601 h 6857997"/>
              <a:gd name="connsiteX414" fmla="*/ 11428733 w 12191995"/>
              <a:gd name="connsiteY414" fmla="*/ 476346 h 6857997"/>
              <a:gd name="connsiteX415" fmla="*/ 11428733 w 12191995"/>
              <a:gd name="connsiteY415" fmla="*/ 491639 h 6857997"/>
              <a:gd name="connsiteX416" fmla="*/ 11428733 w 12191995"/>
              <a:gd name="connsiteY416" fmla="*/ 507384 h 6857997"/>
              <a:gd name="connsiteX417" fmla="*/ 11428733 w 12191995"/>
              <a:gd name="connsiteY417" fmla="*/ 523171 h 6857997"/>
              <a:gd name="connsiteX418" fmla="*/ 11431117 w 12191995"/>
              <a:gd name="connsiteY418" fmla="*/ 523171 h 6857997"/>
              <a:gd name="connsiteX419" fmla="*/ 11433501 w 12191995"/>
              <a:gd name="connsiteY419" fmla="*/ 523171 h 6857997"/>
              <a:gd name="connsiteX420" fmla="*/ 11435885 w 12191995"/>
              <a:gd name="connsiteY420" fmla="*/ 523171 h 6857997"/>
              <a:gd name="connsiteX421" fmla="*/ 11438311 w 12191995"/>
              <a:gd name="connsiteY421" fmla="*/ 523171 h 6857997"/>
              <a:gd name="connsiteX422" fmla="*/ 11438311 w 12191995"/>
              <a:gd name="connsiteY422" fmla="*/ 507384 h 6857997"/>
              <a:gd name="connsiteX423" fmla="*/ 11438311 w 12191995"/>
              <a:gd name="connsiteY423" fmla="*/ 491639 h 6857997"/>
              <a:gd name="connsiteX424" fmla="*/ 11438311 w 12191995"/>
              <a:gd name="connsiteY424" fmla="*/ 476346 h 6857997"/>
              <a:gd name="connsiteX425" fmla="*/ 11438311 w 12191995"/>
              <a:gd name="connsiteY425" fmla="*/ 460601 h 6857997"/>
              <a:gd name="connsiteX426" fmla="*/ 11443079 w 12191995"/>
              <a:gd name="connsiteY426" fmla="*/ 460601 h 6857997"/>
              <a:gd name="connsiteX427" fmla="*/ 11448340 w 12191995"/>
              <a:gd name="connsiteY427" fmla="*/ 460601 h 6857997"/>
              <a:gd name="connsiteX428" fmla="*/ 11453560 w 12191995"/>
              <a:gd name="connsiteY428" fmla="*/ 460601 h 6857997"/>
              <a:gd name="connsiteX429" fmla="*/ 11458822 w 12191995"/>
              <a:gd name="connsiteY429" fmla="*/ 460601 h 6857997"/>
              <a:gd name="connsiteX430" fmla="*/ 11458822 w 12191995"/>
              <a:gd name="connsiteY430" fmla="*/ 458216 h 6857997"/>
              <a:gd name="connsiteX431" fmla="*/ 11458822 w 12191995"/>
              <a:gd name="connsiteY431" fmla="*/ 455832 h 6857997"/>
              <a:gd name="connsiteX432" fmla="*/ 11458822 w 12191995"/>
              <a:gd name="connsiteY432" fmla="*/ 453448 h 6857997"/>
              <a:gd name="connsiteX433" fmla="*/ 11458822 w 12191995"/>
              <a:gd name="connsiteY433" fmla="*/ 451516 h 6857997"/>
              <a:gd name="connsiteX434" fmla="*/ 11445915 w 12191995"/>
              <a:gd name="connsiteY434" fmla="*/ 451516 h 6857997"/>
              <a:gd name="connsiteX435" fmla="*/ 11433501 w 12191995"/>
              <a:gd name="connsiteY435" fmla="*/ 451516 h 6857997"/>
              <a:gd name="connsiteX436" fmla="*/ 11420636 w 12191995"/>
              <a:gd name="connsiteY436" fmla="*/ 451516 h 6857997"/>
              <a:gd name="connsiteX437" fmla="*/ 11372431 w 12191995"/>
              <a:gd name="connsiteY437" fmla="*/ 451516 h 6857997"/>
              <a:gd name="connsiteX438" fmla="*/ 11366710 w 12191995"/>
              <a:gd name="connsiteY438" fmla="*/ 469193 h 6857997"/>
              <a:gd name="connsiteX439" fmla="*/ 11361442 w 12191995"/>
              <a:gd name="connsiteY439" fmla="*/ 487323 h 6857997"/>
              <a:gd name="connsiteX440" fmla="*/ 11355679 w 12191995"/>
              <a:gd name="connsiteY440" fmla="*/ 505493 h 6857997"/>
              <a:gd name="connsiteX441" fmla="*/ 11349958 w 12191995"/>
              <a:gd name="connsiteY441" fmla="*/ 523171 h 6857997"/>
              <a:gd name="connsiteX442" fmla="*/ 11352345 w 12191995"/>
              <a:gd name="connsiteY442" fmla="*/ 523171 h 6857997"/>
              <a:gd name="connsiteX443" fmla="*/ 11354733 w 12191995"/>
              <a:gd name="connsiteY443" fmla="*/ 523171 h 6857997"/>
              <a:gd name="connsiteX444" fmla="*/ 11357120 w 12191995"/>
              <a:gd name="connsiteY444" fmla="*/ 523171 h 6857997"/>
              <a:gd name="connsiteX445" fmla="*/ 11359507 w 12191995"/>
              <a:gd name="connsiteY445" fmla="*/ 523171 h 6857997"/>
              <a:gd name="connsiteX446" fmla="*/ 11361442 w 12191995"/>
              <a:gd name="connsiteY446" fmla="*/ 517415 h 6857997"/>
              <a:gd name="connsiteX447" fmla="*/ 11363335 w 12191995"/>
              <a:gd name="connsiteY447" fmla="*/ 511207 h 6857997"/>
              <a:gd name="connsiteX448" fmla="*/ 11365270 w 12191995"/>
              <a:gd name="connsiteY448" fmla="*/ 505493 h 6857997"/>
              <a:gd name="connsiteX449" fmla="*/ 11367163 w 12191995"/>
              <a:gd name="connsiteY449" fmla="*/ 499286 h 6857997"/>
              <a:gd name="connsiteX450" fmla="*/ 11373378 w 12191995"/>
              <a:gd name="connsiteY450" fmla="*/ 499286 h 6857997"/>
              <a:gd name="connsiteX451" fmla="*/ 11379634 w 12191995"/>
              <a:gd name="connsiteY451" fmla="*/ 499286 h 6857997"/>
              <a:gd name="connsiteX452" fmla="*/ 11386302 w 12191995"/>
              <a:gd name="connsiteY452" fmla="*/ 499286 h 6857997"/>
              <a:gd name="connsiteX453" fmla="*/ 11392518 w 12191995"/>
              <a:gd name="connsiteY453" fmla="*/ 499286 h 6857997"/>
              <a:gd name="connsiteX454" fmla="*/ 11394452 w 12191995"/>
              <a:gd name="connsiteY454" fmla="*/ 505493 h 6857997"/>
              <a:gd name="connsiteX455" fmla="*/ 11396346 w 12191995"/>
              <a:gd name="connsiteY455" fmla="*/ 511207 h 6857997"/>
              <a:gd name="connsiteX456" fmla="*/ 11397786 w 12191995"/>
              <a:gd name="connsiteY456" fmla="*/ 517415 h 6857997"/>
              <a:gd name="connsiteX457" fmla="*/ 11399680 w 12191995"/>
              <a:gd name="connsiteY457" fmla="*/ 523171 h 6857997"/>
              <a:gd name="connsiteX458" fmla="*/ 11402108 w 12191995"/>
              <a:gd name="connsiteY458" fmla="*/ 523171 h 6857997"/>
              <a:gd name="connsiteX459" fmla="*/ 11404495 w 12191995"/>
              <a:gd name="connsiteY459" fmla="*/ 523171 h 6857997"/>
              <a:gd name="connsiteX460" fmla="*/ 11406883 w 12191995"/>
              <a:gd name="connsiteY460" fmla="*/ 523171 h 6857997"/>
              <a:gd name="connsiteX461" fmla="*/ 11409270 w 12191995"/>
              <a:gd name="connsiteY461" fmla="*/ 523171 h 6857997"/>
              <a:gd name="connsiteX462" fmla="*/ 11404001 w 12191995"/>
              <a:gd name="connsiteY462" fmla="*/ 505493 h 6857997"/>
              <a:gd name="connsiteX463" fmla="*/ 11398280 w 12191995"/>
              <a:gd name="connsiteY463" fmla="*/ 487323 h 6857997"/>
              <a:gd name="connsiteX464" fmla="*/ 11392518 w 12191995"/>
              <a:gd name="connsiteY464" fmla="*/ 469193 h 6857997"/>
              <a:gd name="connsiteX465" fmla="*/ 11386796 w 12191995"/>
              <a:gd name="connsiteY465" fmla="*/ 451516 h 6857997"/>
              <a:gd name="connsiteX466" fmla="*/ 11383462 w 12191995"/>
              <a:gd name="connsiteY466" fmla="*/ 451516 h 6857997"/>
              <a:gd name="connsiteX467" fmla="*/ 11379634 w 12191995"/>
              <a:gd name="connsiteY467" fmla="*/ 451516 h 6857997"/>
              <a:gd name="connsiteX468" fmla="*/ 11376259 w 12191995"/>
              <a:gd name="connsiteY468" fmla="*/ 451516 h 6857997"/>
              <a:gd name="connsiteX469" fmla="*/ 11470842 w 12191995"/>
              <a:gd name="connsiteY469" fmla="*/ 451515 h 6857997"/>
              <a:gd name="connsiteX470" fmla="*/ 11470842 w 12191995"/>
              <a:gd name="connsiteY470" fmla="*/ 469193 h 6857997"/>
              <a:gd name="connsiteX471" fmla="*/ 11470842 w 12191995"/>
              <a:gd name="connsiteY471" fmla="*/ 487322 h 6857997"/>
              <a:gd name="connsiteX472" fmla="*/ 11470842 w 12191995"/>
              <a:gd name="connsiteY472" fmla="*/ 505493 h 6857997"/>
              <a:gd name="connsiteX473" fmla="*/ 11470842 w 12191995"/>
              <a:gd name="connsiteY473" fmla="*/ 523170 h 6857997"/>
              <a:gd name="connsiteX474" fmla="*/ 11473237 w 12191995"/>
              <a:gd name="connsiteY474" fmla="*/ 523170 h 6857997"/>
              <a:gd name="connsiteX475" fmla="*/ 11475631 w 12191995"/>
              <a:gd name="connsiteY475" fmla="*/ 523170 h 6857997"/>
              <a:gd name="connsiteX476" fmla="*/ 11478026 w 12191995"/>
              <a:gd name="connsiteY476" fmla="*/ 523170 h 6857997"/>
              <a:gd name="connsiteX477" fmla="*/ 11480421 w 12191995"/>
              <a:gd name="connsiteY477" fmla="*/ 523170 h 6857997"/>
              <a:gd name="connsiteX478" fmla="*/ 11480421 w 12191995"/>
              <a:gd name="connsiteY478" fmla="*/ 505493 h 6857997"/>
              <a:gd name="connsiteX479" fmla="*/ 11480421 w 12191995"/>
              <a:gd name="connsiteY479" fmla="*/ 487322 h 6857997"/>
              <a:gd name="connsiteX480" fmla="*/ 11480421 w 12191995"/>
              <a:gd name="connsiteY480" fmla="*/ 469193 h 6857997"/>
              <a:gd name="connsiteX481" fmla="*/ 11480421 w 12191995"/>
              <a:gd name="connsiteY481" fmla="*/ 451515 h 6857997"/>
              <a:gd name="connsiteX482" fmla="*/ 11478026 w 12191995"/>
              <a:gd name="connsiteY482" fmla="*/ 451515 h 6857997"/>
              <a:gd name="connsiteX483" fmla="*/ 11475631 w 12191995"/>
              <a:gd name="connsiteY483" fmla="*/ 451515 h 6857997"/>
              <a:gd name="connsiteX484" fmla="*/ 11473237 w 12191995"/>
              <a:gd name="connsiteY484" fmla="*/ 451515 h 6857997"/>
              <a:gd name="connsiteX485" fmla="*/ 11563230 w 12191995"/>
              <a:gd name="connsiteY485" fmla="*/ 451515 h 6857997"/>
              <a:gd name="connsiteX486" fmla="*/ 11563230 w 12191995"/>
              <a:gd name="connsiteY486" fmla="*/ 469193 h 6857997"/>
              <a:gd name="connsiteX487" fmla="*/ 11563230 w 12191995"/>
              <a:gd name="connsiteY487" fmla="*/ 487322 h 6857997"/>
              <a:gd name="connsiteX488" fmla="*/ 11563230 w 12191995"/>
              <a:gd name="connsiteY488" fmla="*/ 505493 h 6857997"/>
              <a:gd name="connsiteX489" fmla="*/ 11563230 w 12191995"/>
              <a:gd name="connsiteY489" fmla="*/ 523170 h 6857997"/>
              <a:gd name="connsiteX490" fmla="*/ 11565618 w 12191995"/>
              <a:gd name="connsiteY490" fmla="*/ 523170 h 6857997"/>
              <a:gd name="connsiteX491" fmla="*/ 11568005 w 12191995"/>
              <a:gd name="connsiteY491" fmla="*/ 523170 h 6857997"/>
              <a:gd name="connsiteX492" fmla="*/ 11570393 w 12191995"/>
              <a:gd name="connsiteY492" fmla="*/ 523170 h 6857997"/>
              <a:gd name="connsiteX493" fmla="*/ 11572780 w 12191995"/>
              <a:gd name="connsiteY493" fmla="*/ 523170 h 6857997"/>
              <a:gd name="connsiteX494" fmla="*/ 11572780 w 12191995"/>
              <a:gd name="connsiteY494" fmla="*/ 509768 h 6857997"/>
              <a:gd name="connsiteX495" fmla="*/ 11572780 w 12191995"/>
              <a:gd name="connsiteY495" fmla="*/ 496407 h 6857997"/>
              <a:gd name="connsiteX496" fmla="*/ 11572780 w 12191995"/>
              <a:gd name="connsiteY496" fmla="*/ 482553 h 6857997"/>
              <a:gd name="connsiteX497" fmla="*/ 11572780 w 12191995"/>
              <a:gd name="connsiteY497" fmla="*/ 469193 h 6857997"/>
              <a:gd name="connsiteX498" fmla="*/ 11581877 w 12191995"/>
              <a:gd name="connsiteY498" fmla="*/ 482553 h 6857997"/>
              <a:gd name="connsiteX499" fmla="*/ 11590481 w 12191995"/>
              <a:gd name="connsiteY499" fmla="*/ 496407 h 6857997"/>
              <a:gd name="connsiteX500" fmla="*/ 11599084 w 12191995"/>
              <a:gd name="connsiteY500" fmla="*/ 509768 h 6857997"/>
              <a:gd name="connsiteX501" fmla="*/ 11608182 w 12191995"/>
              <a:gd name="connsiteY501" fmla="*/ 523170 h 6857997"/>
              <a:gd name="connsiteX502" fmla="*/ 11610075 w 12191995"/>
              <a:gd name="connsiteY502" fmla="*/ 523170 h 6857997"/>
              <a:gd name="connsiteX503" fmla="*/ 11612504 w 12191995"/>
              <a:gd name="connsiteY503" fmla="*/ 523170 h 6857997"/>
              <a:gd name="connsiteX504" fmla="*/ 11614891 w 12191995"/>
              <a:gd name="connsiteY504" fmla="*/ 523170 h 6857997"/>
              <a:gd name="connsiteX505" fmla="*/ 11617279 w 12191995"/>
              <a:gd name="connsiteY505" fmla="*/ 523170 h 6857997"/>
              <a:gd name="connsiteX506" fmla="*/ 11617279 w 12191995"/>
              <a:gd name="connsiteY506" fmla="*/ 505493 h 6857997"/>
              <a:gd name="connsiteX507" fmla="*/ 11617279 w 12191995"/>
              <a:gd name="connsiteY507" fmla="*/ 487322 h 6857997"/>
              <a:gd name="connsiteX508" fmla="*/ 11617279 w 12191995"/>
              <a:gd name="connsiteY508" fmla="*/ 469193 h 6857997"/>
              <a:gd name="connsiteX509" fmla="*/ 11617279 w 12191995"/>
              <a:gd name="connsiteY509" fmla="*/ 451515 h 6857997"/>
              <a:gd name="connsiteX510" fmla="*/ 11614891 w 12191995"/>
              <a:gd name="connsiteY510" fmla="*/ 451515 h 6857997"/>
              <a:gd name="connsiteX511" fmla="*/ 11612504 w 12191995"/>
              <a:gd name="connsiteY511" fmla="*/ 451515 h 6857997"/>
              <a:gd name="connsiteX512" fmla="*/ 11610075 w 12191995"/>
              <a:gd name="connsiteY512" fmla="*/ 451515 h 6857997"/>
              <a:gd name="connsiteX513" fmla="*/ 11607688 w 12191995"/>
              <a:gd name="connsiteY513" fmla="*/ 451515 h 6857997"/>
              <a:gd name="connsiteX514" fmla="*/ 11607688 w 12191995"/>
              <a:gd name="connsiteY514" fmla="*/ 464917 h 6857997"/>
              <a:gd name="connsiteX515" fmla="*/ 11607688 w 12191995"/>
              <a:gd name="connsiteY515" fmla="*/ 478278 h 6857997"/>
              <a:gd name="connsiteX516" fmla="*/ 11607688 w 12191995"/>
              <a:gd name="connsiteY516" fmla="*/ 492132 h 6857997"/>
              <a:gd name="connsiteX517" fmla="*/ 11607688 w 12191995"/>
              <a:gd name="connsiteY517" fmla="*/ 505493 h 6857997"/>
              <a:gd name="connsiteX518" fmla="*/ 11607235 w 12191995"/>
              <a:gd name="connsiteY518" fmla="*/ 505493 h 6857997"/>
              <a:gd name="connsiteX519" fmla="*/ 11598590 w 12191995"/>
              <a:gd name="connsiteY519" fmla="*/ 492132 h 6857997"/>
              <a:gd name="connsiteX520" fmla="*/ 11589534 w 12191995"/>
              <a:gd name="connsiteY520" fmla="*/ 478278 h 6857997"/>
              <a:gd name="connsiteX521" fmla="*/ 11580931 w 12191995"/>
              <a:gd name="connsiteY521" fmla="*/ 464917 h 6857997"/>
              <a:gd name="connsiteX522" fmla="*/ 11572327 w 12191995"/>
              <a:gd name="connsiteY522" fmla="*/ 451515 h 6857997"/>
              <a:gd name="connsiteX523" fmla="*/ 11569899 w 12191995"/>
              <a:gd name="connsiteY523" fmla="*/ 451515 h 6857997"/>
              <a:gd name="connsiteX524" fmla="*/ 11567511 w 12191995"/>
              <a:gd name="connsiteY524" fmla="*/ 451515 h 6857997"/>
              <a:gd name="connsiteX525" fmla="*/ 11565618 w 12191995"/>
              <a:gd name="connsiteY525" fmla="*/ 451515 h 6857997"/>
              <a:gd name="connsiteX526" fmla="*/ 11521488 w 12191995"/>
              <a:gd name="connsiteY526" fmla="*/ 450063 h 6857997"/>
              <a:gd name="connsiteX527" fmla="*/ 11509995 w 12191995"/>
              <a:gd name="connsiteY527" fmla="*/ 451503 h 6857997"/>
              <a:gd name="connsiteX528" fmla="*/ 11501880 w 12191995"/>
              <a:gd name="connsiteY528" fmla="*/ 456767 h 6857997"/>
              <a:gd name="connsiteX529" fmla="*/ 11496607 w 12191995"/>
              <a:gd name="connsiteY529" fmla="*/ 465362 h 6857997"/>
              <a:gd name="connsiteX530" fmla="*/ 11495165 w 12191995"/>
              <a:gd name="connsiteY530" fmla="*/ 476342 h 6857997"/>
              <a:gd name="connsiteX531" fmla="*/ 11495165 w 12191995"/>
              <a:gd name="connsiteY531" fmla="*/ 481606 h 6857997"/>
              <a:gd name="connsiteX532" fmla="*/ 11495165 w 12191995"/>
              <a:gd name="connsiteY532" fmla="*/ 486870 h 6857997"/>
              <a:gd name="connsiteX533" fmla="*/ 11495165 w 12191995"/>
              <a:gd name="connsiteY533" fmla="*/ 492134 h 6857997"/>
              <a:gd name="connsiteX534" fmla="*/ 11495165 w 12191995"/>
              <a:gd name="connsiteY534" fmla="*/ 497398 h 6857997"/>
              <a:gd name="connsiteX535" fmla="*/ 11497554 w 12191995"/>
              <a:gd name="connsiteY535" fmla="*/ 510763 h 6857997"/>
              <a:gd name="connsiteX536" fmla="*/ 11503775 w 12191995"/>
              <a:gd name="connsiteY536" fmla="*/ 519358 h 6857997"/>
              <a:gd name="connsiteX537" fmla="*/ 11512384 w 12191995"/>
              <a:gd name="connsiteY537" fmla="*/ 523635 h 6857997"/>
              <a:gd name="connsiteX538" fmla="*/ 11521488 w 12191995"/>
              <a:gd name="connsiteY538" fmla="*/ 524622 h 6857997"/>
              <a:gd name="connsiteX539" fmla="*/ 11531045 w 12191995"/>
              <a:gd name="connsiteY539" fmla="*/ 523635 h 6857997"/>
              <a:gd name="connsiteX540" fmla="*/ 11539696 w 12191995"/>
              <a:gd name="connsiteY540" fmla="*/ 519358 h 6857997"/>
              <a:gd name="connsiteX541" fmla="*/ 11545917 w 12191995"/>
              <a:gd name="connsiteY541" fmla="*/ 510763 h 6857997"/>
              <a:gd name="connsiteX542" fmla="*/ 11548306 w 12191995"/>
              <a:gd name="connsiteY542" fmla="*/ 497398 h 6857997"/>
              <a:gd name="connsiteX543" fmla="*/ 11548306 w 12191995"/>
              <a:gd name="connsiteY543" fmla="*/ 492134 h 6857997"/>
              <a:gd name="connsiteX544" fmla="*/ 11548306 w 12191995"/>
              <a:gd name="connsiteY544" fmla="*/ 486870 h 6857997"/>
              <a:gd name="connsiteX545" fmla="*/ 11548306 w 12191995"/>
              <a:gd name="connsiteY545" fmla="*/ 481606 h 6857997"/>
              <a:gd name="connsiteX546" fmla="*/ 11548306 w 12191995"/>
              <a:gd name="connsiteY546" fmla="*/ 476342 h 6857997"/>
              <a:gd name="connsiteX547" fmla="*/ 11546370 w 12191995"/>
              <a:gd name="connsiteY547" fmla="*/ 465362 h 6857997"/>
              <a:gd name="connsiteX548" fmla="*/ 11541591 w 12191995"/>
              <a:gd name="connsiteY548" fmla="*/ 456767 h 6857997"/>
              <a:gd name="connsiteX549" fmla="*/ 11532981 w 12191995"/>
              <a:gd name="connsiteY549" fmla="*/ 451503 h 6857997"/>
              <a:gd name="connsiteX550" fmla="*/ 11521488 w 12191995"/>
              <a:gd name="connsiteY550" fmla="*/ 450063 h 6857997"/>
              <a:gd name="connsiteX551" fmla="*/ 10643857 w 12191995"/>
              <a:gd name="connsiteY551" fmla="*/ 448608 h 6857997"/>
              <a:gd name="connsiteX552" fmla="*/ 10653270 w 12191995"/>
              <a:gd name="connsiteY552" fmla="*/ 451909 h 6857997"/>
              <a:gd name="connsiteX553" fmla="*/ 10662214 w 12191995"/>
              <a:gd name="connsiteY553" fmla="*/ 455210 h 6857997"/>
              <a:gd name="connsiteX554" fmla="*/ 10671627 w 12191995"/>
              <a:gd name="connsiteY554" fmla="*/ 458490 h 6857997"/>
              <a:gd name="connsiteX555" fmla="*/ 10680550 w 12191995"/>
              <a:gd name="connsiteY555" fmla="*/ 461791 h 6857997"/>
              <a:gd name="connsiteX556" fmla="*/ 10689963 w 12191995"/>
              <a:gd name="connsiteY556" fmla="*/ 465091 h 6857997"/>
              <a:gd name="connsiteX557" fmla="*/ 10699355 w 12191995"/>
              <a:gd name="connsiteY557" fmla="*/ 468392 h 6857997"/>
              <a:gd name="connsiteX558" fmla="*/ 10708320 w 12191995"/>
              <a:gd name="connsiteY558" fmla="*/ 471672 h 6857997"/>
              <a:gd name="connsiteX559" fmla="*/ 10717733 w 12191995"/>
              <a:gd name="connsiteY559" fmla="*/ 474973 h 6857997"/>
              <a:gd name="connsiteX560" fmla="*/ 10709726 w 12191995"/>
              <a:gd name="connsiteY560" fmla="*/ 481084 h 6857997"/>
              <a:gd name="connsiteX561" fmla="*/ 10701740 w 12191995"/>
              <a:gd name="connsiteY561" fmla="*/ 486728 h 6857997"/>
              <a:gd name="connsiteX562" fmla="*/ 10693711 w 12191995"/>
              <a:gd name="connsiteY562" fmla="*/ 492861 h 6857997"/>
              <a:gd name="connsiteX563" fmla="*/ 10685746 w 12191995"/>
              <a:gd name="connsiteY563" fmla="*/ 498526 h 6857997"/>
              <a:gd name="connsiteX564" fmla="*/ 10677739 w 12191995"/>
              <a:gd name="connsiteY564" fmla="*/ 504637 h 6857997"/>
              <a:gd name="connsiteX565" fmla="*/ 10669732 w 12191995"/>
              <a:gd name="connsiteY565" fmla="*/ 510281 h 6857997"/>
              <a:gd name="connsiteX566" fmla="*/ 10661724 w 12191995"/>
              <a:gd name="connsiteY566" fmla="*/ 515924 h 6857997"/>
              <a:gd name="connsiteX567" fmla="*/ 10653738 w 12191995"/>
              <a:gd name="connsiteY567" fmla="*/ 522036 h 6857997"/>
              <a:gd name="connsiteX568" fmla="*/ 10652311 w 12191995"/>
              <a:gd name="connsiteY568" fmla="*/ 512623 h 6857997"/>
              <a:gd name="connsiteX569" fmla="*/ 10651374 w 12191995"/>
              <a:gd name="connsiteY569" fmla="*/ 503679 h 6857997"/>
              <a:gd name="connsiteX570" fmla="*/ 10649969 w 12191995"/>
              <a:gd name="connsiteY570" fmla="*/ 494266 h 6857997"/>
              <a:gd name="connsiteX571" fmla="*/ 10648542 w 12191995"/>
              <a:gd name="connsiteY571" fmla="*/ 485344 h 6857997"/>
              <a:gd name="connsiteX572" fmla="*/ 10647605 w 12191995"/>
              <a:gd name="connsiteY572" fmla="*/ 475931 h 6857997"/>
              <a:gd name="connsiteX573" fmla="*/ 10646199 w 12191995"/>
              <a:gd name="connsiteY573" fmla="*/ 466965 h 6857997"/>
              <a:gd name="connsiteX574" fmla="*/ 10645262 w 12191995"/>
              <a:gd name="connsiteY574" fmla="*/ 457553 h 6857997"/>
              <a:gd name="connsiteX575" fmla="*/ 10643857 w 12191995"/>
              <a:gd name="connsiteY575" fmla="*/ 448608 h 6857997"/>
              <a:gd name="connsiteX576" fmla="*/ 10640556 w 12191995"/>
              <a:gd name="connsiteY576" fmla="*/ 448608 h 6857997"/>
              <a:gd name="connsiteX577" fmla="*/ 10641962 w 12191995"/>
              <a:gd name="connsiteY577" fmla="*/ 457553 h 6857997"/>
              <a:gd name="connsiteX578" fmla="*/ 10642899 w 12191995"/>
              <a:gd name="connsiteY578" fmla="*/ 466965 h 6857997"/>
              <a:gd name="connsiteX579" fmla="*/ 10644325 w 12191995"/>
              <a:gd name="connsiteY579" fmla="*/ 475931 h 6857997"/>
              <a:gd name="connsiteX580" fmla="*/ 10645262 w 12191995"/>
              <a:gd name="connsiteY580" fmla="*/ 485344 h 6857997"/>
              <a:gd name="connsiteX581" fmla="*/ 10646668 w 12191995"/>
              <a:gd name="connsiteY581" fmla="*/ 494266 h 6857997"/>
              <a:gd name="connsiteX582" fmla="*/ 10648074 w 12191995"/>
              <a:gd name="connsiteY582" fmla="*/ 503679 h 6857997"/>
              <a:gd name="connsiteX583" fmla="*/ 10649032 w 12191995"/>
              <a:gd name="connsiteY583" fmla="*/ 513092 h 6857997"/>
              <a:gd name="connsiteX584" fmla="*/ 10650437 w 12191995"/>
              <a:gd name="connsiteY584" fmla="*/ 522036 h 6857997"/>
              <a:gd name="connsiteX585" fmla="*/ 10640556 w 12191995"/>
              <a:gd name="connsiteY585" fmla="*/ 516861 h 6857997"/>
              <a:gd name="connsiteX586" fmla="*/ 10630675 w 12191995"/>
              <a:gd name="connsiteY586" fmla="*/ 512155 h 6857997"/>
              <a:gd name="connsiteX587" fmla="*/ 10621262 w 12191995"/>
              <a:gd name="connsiteY587" fmla="*/ 506980 h 6857997"/>
              <a:gd name="connsiteX588" fmla="*/ 10611380 w 12191995"/>
              <a:gd name="connsiteY588" fmla="*/ 502274 h 6857997"/>
              <a:gd name="connsiteX589" fmla="*/ 10601967 w 12191995"/>
              <a:gd name="connsiteY589" fmla="*/ 497099 h 6857997"/>
              <a:gd name="connsiteX590" fmla="*/ 10592065 w 12191995"/>
              <a:gd name="connsiteY590" fmla="*/ 491924 h 6857997"/>
              <a:gd name="connsiteX591" fmla="*/ 10582183 w 12191995"/>
              <a:gd name="connsiteY591" fmla="*/ 487218 h 6857997"/>
              <a:gd name="connsiteX592" fmla="*/ 10572770 w 12191995"/>
              <a:gd name="connsiteY592" fmla="*/ 482043 h 6857997"/>
              <a:gd name="connsiteX593" fmla="*/ 10581246 w 12191995"/>
              <a:gd name="connsiteY593" fmla="*/ 477805 h 6857997"/>
              <a:gd name="connsiteX594" fmla="*/ 10589722 w 12191995"/>
              <a:gd name="connsiteY594" fmla="*/ 473546 h 6857997"/>
              <a:gd name="connsiteX595" fmla="*/ 10598198 w 12191995"/>
              <a:gd name="connsiteY595" fmla="*/ 469329 h 6857997"/>
              <a:gd name="connsiteX596" fmla="*/ 10606652 w 12191995"/>
              <a:gd name="connsiteY596" fmla="*/ 465091 h 6857997"/>
              <a:gd name="connsiteX597" fmla="*/ 10615128 w 12191995"/>
              <a:gd name="connsiteY597" fmla="*/ 461322 h 6857997"/>
              <a:gd name="connsiteX598" fmla="*/ 10623604 w 12191995"/>
              <a:gd name="connsiteY598" fmla="*/ 457084 h 6857997"/>
              <a:gd name="connsiteX599" fmla="*/ 10632080 w 12191995"/>
              <a:gd name="connsiteY599" fmla="*/ 452846 h 6857997"/>
              <a:gd name="connsiteX600" fmla="*/ 10640556 w 12191995"/>
              <a:gd name="connsiteY600" fmla="*/ 448608 h 6857997"/>
              <a:gd name="connsiteX601" fmla="*/ 10898005 w 12191995"/>
              <a:gd name="connsiteY601" fmla="*/ 434021 h 6857997"/>
              <a:gd name="connsiteX602" fmla="*/ 10893789 w 12191995"/>
              <a:gd name="connsiteY602" fmla="*/ 442028 h 6857997"/>
              <a:gd name="connsiteX603" fmla="*/ 10889530 w 12191995"/>
              <a:gd name="connsiteY603" fmla="*/ 450035 h 6857997"/>
              <a:gd name="connsiteX604" fmla="*/ 10885313 w 12191995"/>
              <a:gd name="connsiteY604" fmla="*/ 458021 h 6857997"/>
              <a:gd name="connsiteX605" fmla="*/ 10881075 w 12191995"/>
              <a:gd name="connsiteY605" fmla="*/ 466028 h 6857997"/>
              <a:gd name="connsiteX606" fmla="*/ 10877306 w 12191995"/>
              <a:gd name="connsiteY606" fmla="*/ 474036 h 6857997"/>
              <a:gd name="connsiteX607" fmla="*/ 10873068 w 12191995"/>
              <a:gd name="connsiteY607" fmla="*/ 482043 h 6857997"/>
              <a:gd name="connsiteX608" fmla="*/ 10868830 w 12191995"/>
              <a:gd name="connsiteY608" fmla="*/ 490029 h 6857997"/>
              <a:gd name="connsiteX609" fmla="*/ 10864592 w 12191995"/>
              <a:gd name="connsiteY609" fmla="*/ 498036 h 6857997"/>
              <a:gd name="connsiteX610" fmla="*/ 10865060 w 12191995"/>
              <a:gd name="connsiteY610" fmla="*/ 494756 h 6857997"/>
              <a:gd name="connsiteX611" fmla="*/ 10865550 w 12191995"/>
              <a:gd name="connsiteY611" fmla="*/ 491924 h 6857997"/>
              <a:gd name="connsiteX612" fmla="*/ 10865997 w 12191995"/>
              <a:gd name="connsiteY612" fmla="*/ 488623 h 6857997"/>
              <a:gd name="connsiteX613" fmla="*/ 10866466 w 12191995"/>
              <a:gd name="connsiteY613" fmla="*/ 485344 h 6857997"/>
              <a:gd name="connsiteX614" fmla="*/ 10867424 w 12191995"/>
              <a:gd name="connsiteY614" fmla="*/ 482043 h 6857997"/>
              <a:gd name="connsiteX615" fmla="*/ 10867893 w 12191995"/>
              <a:gd name="connsiteY615" fmla="*/ 479210 h 6857997"/>
              <a:gd name="connsiteX616" fmla="*/ 10868361 w 12191995"/>
              <a:gd name="connsiteY616" fmla="*/ 475931 h 6857997"/>
              <a:gd name="connsiteX617" fmla="*/ 10868830 w 12191995"/>
              <a:gd name="connsiteY617" fmla="*/ 472630 h 6857997"/>
              <a:gd name="connsiteX618" fmla="*/ 10869298 w 12191995"/>
              <a:gd name="connsiteY618" fmla="*/ 472630 h 6857997"/>
              <a:gd name="connsiteX619" fmla="*/ 10871194 w 12191995"/>
              <a:gd name="connsiteY619" fmla="*/ 472630 h 6857997"/>
              <a:gd name="connsiteX620" fmla="*/ 10873536 w 12191995"/>
              <a:gd name="connsiteY620" fmla="*/ 471672 h 6857997"/>
              <a:gd name="connsiteX621" fmla="*/ 10875432 w 12191995"/>
              <a:gd name="connsiteY621" fmla="*/ 470735 h 6857997"/>
              <a:gd name="connsiteX622" fmla="*/ 10876837 w 12191995"/>
              <a:gd name="connsiteY622" fmla="*/ 469329 h 6857997"/>
              <a:gd name="connsiteX623" fmla="*/ 10878243 w 12191995"/>
              <a:gd name="connsiteY623" fmla="*/ 467902 h 6857997"/>
              <a:gd name="connsiteX624" fmla="*/ 10879180 w 12191995"/>
              <a:gd name="connsiteY624" fmla="*/ 466028 h 6857997"/>
              <a:gd name="connsiteX625" fmla="*/ 10879648 w 12191995"/>
              <a:gd name="connsiteY625" fmla="*/ 463665 h 6857997"/>
              <a:gd name="connsiteX626" fmla="*/ 10880117 w 12191995"/>
              <a:gd name="connsiteY626" fmla="*/ 461791 h 6857997"/>
              <a:gd name="connsiteX627" fmla="*/ 10880117 w 12191995"/>
              <a:gd name="connsiteY627" fmla="*/ 460854 h 6857997"/>
              <a:gd name="connsiteX628" fmla="*/ 10879648 w 12191995"/>
              <a:gd name="connsiteY628" fmla="*/ 459917 h 6857997"/>
              <a:gd name="connsiteX629" fmla="*/ 10879648 w 12191995"/>
              <a:gd name="connsiteY629" fmla="*/ 458980 h 6857997"/>
              <a:gd name="connsiteX630" fmla="*/ 10879648 w 12191995"/>
              <a:gd name="connsiteY630" fmla="*/ 458021 h 6857997"/>
              <a:gd name="connsiteX631" fmla="*/ 10879180 w 12191995"/>
              <a:gd name="connsiteY631" fmla="*/ 457084 h 6857997"/>
              <a:gd name="connsiteX632" fmla="*/ 10878711 w 12191995"/>
              <a:gd name="connsiteY632" fmla="*/ 456616 h 6857997"/>
              <a:gd name="connsiteX633" fmla="*/ 10878243 w 12191995"/>
              <a:gd name="connsiteY633" fmla="*/ 455679 h 6857997"/>
              <a:gd name="connsiteX634" fmla="*/ 10877774 w 12191995"/>
              <a:gd name="connsiteY634" fmla="*/ 455210 h 6857997"/>
              <a:gd name="connsiteX635" fmla="*/ 10880117 w 12191995"/>
              <a:gd name="connsiteY635" fmla="*/ 452378 h 6857997"/>
              <a:gd name="connsiteX636" fmla="*/ 10882949 w 12191995"/>
              <a:gd name="connsiteY636" fmla="*/ 450035 h 6857997"/>
              <a:gd name="connsiteX637" fmla="*/ 10885313 w 12191995"/>
              <a:gd name="connsiteY637" fmla="*/ 447203 h 6857997"/>
              <a:gd name="connsiteX638" fmla="*/ 10888124 w 12191995"/>
              <a:gd name="connsiteY638" fmla="*/ 444371 h 6857997"/>
              <a:gd name="connsiteX639" fmla="*/ 10890488 w 12191995"/>
              <a:gd name="connsiteY639" fmla="*/ 442028 h 6857997"/>
              <a:gd name="connsiteX640" fmla="*/ 10892830 w 12191995"/>
              <a:gd name="connsiteY640" fmla="*/ 439196 h 6857997"/>
              <a:gd name="connsiteX641" fmla="*/ 10895663 w 12191995"/>
              <a:gd name="connsiteY641" fmla="*/ 436853 h 6857997"/>
              <a:gd name="connsiteX642" fmla="*/ 10898005 w 12191995"/>
              <a:gd name="connsiteY642" fmla="*/ 434021 h 6857997"/>
              <a:gd name="connsiteX643" fmla="*/ 10849067 w 12191995"/>
              <a:gd name="connsiteY643" fmla="*/ 411426 h 6857997"/>
              <a:gd name="connsiteX644" fmla="*/ 10849535 w 12191995"/>
              <a:gd name="connsiteY644" fmla="*/ 411426 h 6857997"/>
              <a:gd name="connsiteX645" fmla="*/ 10850004 w 12191995"/>
              <a:gd name="connsiteY645" fmla="*/ 411426 h 6857997"/>
              <a:gd name="connsiteX646" fmla="*/ 10850472 w 12191995"/>
              <a:gd name="connsiteY646" fmla="*/ 411895 h 6857997"/>
              <a:gd name="connsiteX647" fmla="*/ 10850941 w 12191995"/>
              <a:gd name="connsiteY647" fmla="*/ 411895 h 6857997"/>
              <a:gd name="connsiteX648" fmla="*/ 10851878 w 12191995"/>
              <a:gd name="connsiteY648" fmla="*/ 411895 h 6857997"/>
              <a:gd name="connsiteX649" fmla="*/ 10852368 w 12191995"/>
              <a:gd name="connsiteY649" fmla="*/ 411895 h 6857997"/>
              <a:gd name="connsiteX650" fmla="*/ 10852836 w 12191995"/>
              <a:gd name="connsiteY650" fmla="*/ 412363 h 6857997"/>
              <a:gd name="connsiteX651" fmla="*/ 10853284 w 12191995"/>
              <a:gd name="connsiteY651" fmla="*/ 412363 h 6857997"/>
              <a:gd name="connsiteX652" fmla="*/ 10853752 w 12191995"/>
              <a:gd name="connsiteY652" fmla="*/ 412363 h 6857997"/>
              <a:gd name="connsiteX653" fmla="*/ 10853752 w 12191995"/>
              <a:gd name="connsiteY653" fmla="*/ 411895 h 6857997"/>
              <a:gd name="connsiteX654" fmla="*/ 10854242 w 12191995"/>
              <a:gd name="connsiteY654" fmla="*/ 411895 h 6857997"/>
              <a:gd name="connsiteX655" fmla="*/ 10854710 w 12191995"/>
              <a:gd name="connsiteY655" fmla="*/ 411895 h 6857997"/>
              <a:gd name="connsiteX656" fmla="*/ 10855647 w 12191995"/>
              <a:gd name="connsiteY656" fmla="*/ 417070 h 6857997"/>
              <a:gd name="connsiteX657" fmla="*/ 10857053 w 12191995"/>
              <a:gd name="connsiteY657" fmla="*/ 421776 h 6857997"/>
              <a:gd name="connsiteX658" fmla="*/ 10858480 w 12191995"/>
              <a:gd name="connsiteY658" fmla="*/ 426972 h 6857997"/>
              <a:gd name="connsiteX659" fmla="*/ 10859885 w 12191995"/>
              <a:gd name="connsiteY659" fmla="*/ 431657 h 6857997"/>
              <a:gd name="connsiteX660" fmla="*/ 10860822 w 12191995"/>
              <a:gd name="connsiteY660" fmla="*/ 436853 h 6857997"/>
              <a:gd name="connsiteX661" fmla="*/ 10862249 w 12191995"/>
              <a:gd name="connsiteY661" fmla="*/ 441538 h 6857997"/>
              <a:gd name="connsiteX662" fmla="*/ 10863655 w 12191995"/>
              <a:gd name="connsiteY662" fmla="*/ 446734 h 6857997"/>
              <a:gd name="connsiteX663" fmla="*/ 10864592 w 12191995"/>
              <a:gd name="connsiteY663" fmla="*/ 451441 h 6857997"/>
              <a:gd name="connsiteX664" fmla="*/ 10863165 w 12191995"/>
              <a:gd name="connsiteY664" fmla="*/ 452378 h 6857997"/>
              <a:gd name="connsiteX665" fmla="*/ 10862249 w 12191995"/>
              <a:gd name="connsiteY665" fmla="*/ 453336 h 6857997"/>
              <a:gd name="connsiteX666" fmla="*/ 10860822 w 12191995"/>
              <a:gd name="connsiteY666" fmla="*/ 454252 h 6857997"/>
              <a:gd name="connsiteX667" fmla="*/ 10859885 w 12191995"/>
              <a:gd name="connsiteY667" fmla="*/ 455679 h 6857997"/>
              <a:gd name="connsiteX668" fmla="*/ 10859417 w 12191995"/>
              <a:gd name="connsiteY668" fmla="*/ 457084 h 6857997"/>
              <a:gd name="connsiteX669" fmla="*/ 10858480 w 12191995"/>
              <a:gd name="connsiteY669" fmla="*/ 458490 h 6857997"/>
              <a:gd name="connsiteX670" fmla="*/ 10858480 w 12191995"/>
              <a:gd name="connsiteY670" fmla="*/ 459917 h 6857997"/>
              <a:gd name="connsiteX671" fmla="*/ 10858011 w 12191995"/>
              <a:gd name="connsiteY671" fmla="*/ 461791 h 6857997"/>
              <a:gd name="connsiteX672" fmla="*/ 10858011 w 12191995"/>
              <a:gd name="connsiteY672" fmla="*/ 462259 h 6857997"/>
              <a:gd name="connsiteX673" fmla="*/ 10858480 w 12191995"/>
              <a:gd name="connsiteY673" fmla="*/ 462259 h 6857997"/>
              <a:gd name="connsiteX674" fmla="*/ 10858480 w 12191995"/>
              <a:gd name="connsiteY674" fmla="*/ 462749 h 6857997"/>
              <a:gd name="connsiteX675" fmla="*/ 10858480 w 12191995"/>
              <a:gd name="connsiteY675" fmla="*/ 463217 h 6857997"/>
              <a:gd name="connsiteX676" fmla="*/ 10851878 w 12191995"/>
              <a:gd name="connsiteY676" fmla="*/ 465091 h 6857997"/>
              <a:gd name="connsiteX677" fmla="*/ 10845766 w 12191995"/>
              <a:gd name="connsiteY677" fmla="*/ 466965 h 6857997"/>
              <a:gd name="connsiteX678" fmla="*/ 10839654 w 12191995"/>
              <a:gd name="connsiteY678" fmla="*/ 469329 h 6857997"/>
              <a:gd name="connsiteX679" fmla="*/ 10833521 w 12191995"/>
              <a:gd name="connsiteY679" fmla="*/ 471203 h 6857997"/>
              <a:gd name="connsiteX680" fmla="*/ 10826940 w 12191995"/>
              <a:gd name="connsiteY680" fmla="*/ 473099 h 6857997"/>
              <a:gd name="connsiteX681" fmla="*/ 10820828 w 12191995"/>
              <a:gd name="connsiteY681" fmla="*/ 474973 h 6857997"/>
              <a:gd name="connsiteX682" fmla="*/ 10814695 w 12191995"/>
              <a:gd name="connsiteY682" fmla="*/ 476847 h 6857997"/>
              <a:gd name="connsiteX683" fmla="*/ 10808114 w 12191995"/>
              <a:gd name="connsiteY683" fmla="*/ 478742 h 6857997"/>
              <a:gd name="connsiteX684" fmla="*/ 10813289 w 12191995"/>
              <a:gd name="connsiteY684" fmla="*/ 470266 h 6857997"/>
              <a:gd name="connsiteX685" fmla="*/ 10818464 w 12191995"/>
              <a:gd name="connsiteY685" fmla="*/ 461791 h 6857997"/>
              <a:gd name="connsiteX686" fmla="*/ 10823639 w 12191995"/>
              <a:gd name="connsiteY686" fmla="*/ 453336 h 6857997"/>
              <a:gd name="connsiteX687" fmla="*/ 10828814 w 12191995"/>
              <a:gd name="connsiteY687" fmla="*/ 444839 h 6857997"/>
              <a:gd name="connsiteX688" fmla="*/ 10833989 w 12191995"/>
              <a:gd name="connsiteY688" fmla="*/ 436385 h 6857997"/>
              <a:gd name="connsiteX689" fmla="*/ 10838696 w 12191995"/>
              <a:gd name="connsiteY689" fmla="*/ 428356 h 6857997"/>
              <a:gd name="connsiteX690" fmla="*/ 10843871 w 12191995"/>
              <a:gd name="connsiteY690" fmla="*/ 419902 h 6857997"/>
              <a:gd name="connsiteX691" fmla="*/ 10849067 w 12191995"/>
              <a:gd name="connsiteY691" fmla="*/ 411426 h 6857997"/>
              <a:gd name="connsiteX692" fmla="*/ 10773274 w 12191995"/>
              <a:gd name="connsiteY692" fmla="*/ 411426 h 6857997"/>
              <a:gd name="connsiteX693" fmla="*/ 10776553 w 12191995"/>
              <a:gd name="connsiteY693" fmla="*/ 419902 h 6857997"/>
              <a:gd name="connsiteX694" fmla="*/ 10780323 w 12191995"/>
              <a:gd name="connsiteY694" fmla="*/ 428846 h 6857997"/>
              <a:gd name="connsiteX695" fmla="*/ 10784092 w 12191995"/>
              <a:gd name="connsiteY695" fmla="*/ 437322 h 6857997"/>
              <a:gd name="connsiteX696" fmla="*/ 10787393 w 12191995"/>
              <a:gd name="connsiteY696" fmla="*/ 445797 h 6857997"/>
              <a:gd name="connsiteX697" fmla="*/ 10791163 w 12191995"/>
              <a:gd name="connsiteY697" fmla="*/ 454252 h 6857997"/>
              <a:gd name="connsiteX698" fmla="*/ 10794932 w 12191995"/>
              <a:gd name="connsiteY698" fmla="*/ 462749 h 6857997"/>
              <a:gd name="connsiteX699" fmla="*/ 10798233 w 12191995"/>
              <a:gd name="connsiteY699" fmla="*/ 471203 h 6857997"/>
              <a:gd name="connsiteX700" fmla="*/ 10801981 w 12191995"/>
              <a:gd name="connsiteY700" fmla="*/ 479679 h 6857997"/>
              <a:gd name="connsiteX701" fmla="*/ 10792100 w 12191995"/>
              <a:gd name="connsiteY701" fmla="*/ 479210 h 6857997"/>
              <a:gd name="connsiteX702" fmla="*/ 10782687 w 12191995"/>
              <a:gd name="connsiteY702" fmla="*/ 478273 h 6857997"/>
              <a:gd name="connsiteX703" fmla="*/ 10772805 w 12191995"/>
              <a:gd name="connsiteY703" fmla="*/ 477315 h 6857997"/>
              <a:gd name="connsiteX704" fmla="*/ 10762924 w 12191995"/>
              <a:gd name="connsiteY704" fmla="*/ 476378 h 6857997"/>
              <a:gd name="connsiteX705" fmla="*/ 10753511 w 12191995"/>
              <a:gd name="connsiteY705" fmla="*/ 475931 h 6857997"/>
              <a:gd name="connsiteX706" fmla="*/ 10743629 w 12191995"/>
              <a:gd name="connsiteY706" fmla="*/ 474973 h 6857997"/>
              <a:gd name="connsiteX707" fmla="*/ 10734195 w 12191995"/>
              <a:gd name="connsiteY707" fmla="*/ 474036 h 6857997"/>
              <a:gd name="connsiteX708" fmla="*/ 10724314 w 12191995"/>
              <a:gd name="connsiteY708" fmla="*/ 473099 h 6857997"/>
              <a:gd name="connsiteX709" fmla="*/ 10730447 w 12191995"/>
              <a:gd name="connsiteY709" fmla="*/ 465560 h 6857997"/>
              <a:gd name="connsiteX710" fmla="*/ 10736559 w 12191995"/>
              <a:gd name="connsiteY710" fmla="*/ 458021 h 6857997"/>
              <a:gd name="connsiteX711" fmla="*/ 10742671 w 12191995"/>
              <a:gd name="connsiteY711" fmla="*/ 450035 h 6857997"/>
              <a:gd name="connsiteX712" fmla="*/ 10748804 w 12191995"/>
              <a:gd name="connsiteY712" fmla="*/ 442497 h 6857997"/>
              <a:gd name="connsiteX713" fmla="*/ 10754916 w 12191995"/>
              <a:gd name="connsiteY713" fmla="*/ 434490 h 6857997"/>
              <a:gd name="connsiteX714" fmla="*/ 10761028 w 12191995"/>
              <a:gd name="connsiteY714" fmla="*/ 426972 h 6857997"/>
              <a:gd name="connsiteX715" fmla="*/ 10767140 w 12191995"/>
              <a:gd name="connsiteY715" fmla="*/ 419433 h 6857997"/>
              <a:gd name="connsiteX716" fmla="*/ 10773274 w 12191995"/>
              <a:gd name="connsiteY716" fmla="*/ 411426 h 6857997"/>
              <a:gd name="connsiteX717" fmla="*/ 10702187 w 12191995"/>
              <a:gd name="connsiteY717" fmla="*/ 410489 h 6857997"/>
              <a:gd name="connsiteX718" fmla="*/ 10704082 w 12191995"/>
              <a:gd name="connsiteY718" fmla="*/ 418475 h 6857997"/>
              <a:gd name="connsiteX719" fmla="*/ 10705957 w 12191995"/>
              <a:gd name="connsiteY719" fmla="*/ 426014 h 6857997"/>
              <a:gd name="connsiteX720" fmla="*/ 10708320 w 12191995"/>
              <a:gd name="connsiteY720" fmla="*/ 433553 h 6857997"/>
              <a:gd name="connsiteX721" fmla="*/ 10710194 w 12191995"/>
              <a:gd name="connsiteY721" fmla="*/ 441538 h 6857997"/>
              <a:gd name="connsiteX722" fmla="*/ 10712537 w 12191995"/>
              <a:gd name="connsiteY722" fmla="*/ 449077 h 6857997"/>
              <a:gd name="connsiteX723" fmla="*/ 10714432 w 12191995"/>
              <a:gd name="connsiteY723" fmla="*/ 456616 h 6857997"/>
              <a:gd name="connsiteX724" fmla="*/ 10716796 w 12191995"/>
              <a:gd name="connsiteY724" fmla="*/ 464133 h 6857997"/>
              <a:gd name="connsiteX725" fmla="*/ 10718670 w 12191995"/>
              <a:gd name="connsiteY725" fmla="*/ 472162 h 6857997"/>
              <a:gd name="connsiteX726" fmla="*/ 10709726 w 12191995"/>
              <a:gd name="connsiteY726" fmla="*/ 468861 h 6857997"/>
              <a:gd name="connsiteX727" fmla="*/ 10700313 w 12191995"/>
              <a:gd name="connsiteY727" fmla="*/ 465560 h 6857997"/>
              <a:gd name="connsiteX728" fmla="*/ 10691390 w 12191995"/>
              <a:gd name="connsiteY728" fmla="*/ 462259 h 6857997"/>
              <a:gd name="connsiteX729" fmla="*/ 10681977 w 12191995"/>
              <a:gd name="connsiteY729" fmla="*/ 458980 h 6857997"/>
              <a:gd name="connsiteX730" fmla="*/ 10673033 w 12191995"/>
              <a:gd name="connsiteY730" fmla="*/ 455679 h 6857997"/>
              <a:gd name="connsiteX731" fmla="*/ 10664088 w 12191995"/>
              <a:gd name="connsiteY731" fmla="*/ 452378 h 6857997"/>
              <a:gd name="connsiteX732" fmla="*/ 10654675 w 12191995"/>
              <a:gd name="connsiteY732" fmla="*/ 449077 h 6857997"/>
              <a:gd name="connsiteX733" fmla="*/ 10645731 w 12191995"/>
              <a:gd name="connsiteY733" fmla="*/ 445797 h 6857997"/>
              <a:gd name="connsiteX734" fmla="*/ 10652801 w 12191995"/>
              <a:gd name="connsiteY734" fmla="*/ 441070 h 6857997"/>
              <a:gd name="connsiteX735" fmla="*/ 10659850 w 12191995"/>
              <a:gd name="connsiteY735" fmla="*/ 436853 h 6857997"/>
              <a:gd name="connsiteX736" fmla="*/ 10666899 w 12191995"/>
              <a:gd name="connsiteY736" fmla="*/ 432615 h 6857997"/>
              <a:gd name="connsiteX737" fmla="*/ 10673970 w 12191995"/>
              <a:gd name="connsiteY737" fmla="*/ 428356 h 6857997"/>
              <a:gd name="connsiteX738" fmla="*/ 10681040 w 12191995"/>
              <a:gd name="connsiteY738" fmla="*/ 423671 h 6857997"/>
              <a:gd name="connsiteX739" fmla="*/ 10688089 w 12191995"/>
              <a:gd name="connsiteY739" fmla="*/ 419433 h 6857997"/>
              <a:gd name="connsiteX740" fmla="*/ 10695138 w 12191995"/>
              <a:gd name="connsiteY740" fmla="*/ 415196 h 6857997"/>
              <a:gd name="connsiteX741" fmla="*/ 10702187 w 12191995"/>
              <a:gd name="connsiteY741" fmla="*/ 410489 h 6857997"/>
              <a:gd name="connsiteX742" fmla="*/ 10705019 w 12191995"/>
              <a:gd name="connsiteY742" fmla="*/ 410021 h 6857997"/>
              <a:gd name="connsiteX743" fmla="*/ 10713495 w 12191995"/>
              <a:gd name="connsiteY743" fmla="*/ 410021 h 6857997"/>
              <a:gd name="connsiteX744" fmla="*/ 10721503 w 12191995"/>
              <a:gd name="connsiteY744" fmla="*/ 410021 h 6857997"/>
              <a:gd name="connsiteX745" fmla="*/ 10729489 w 12191995"/>
              <a:gd name="connsiteY745" fmla="*/ 410021 h 6857997"/>
              <a:gd name="connsiteX746" fmla="*/ 10737496 w 12191995"/>
              <a:gd name="connsiteY746" fmla="*/ 410021 h 6857997"/>
              <a:gd name="connsiteX747" fmla="*/ 10745972 w 12191995"/>
              <a:gd name="connsiteY747" fmla="*/ 410021 h 6857997"/>
              <a:gd name="connsiteX748" fmla="*/ 10753958 w 12191995"/>
              <a:gd name="connsiteY748" fmla="*/ 410021 h 6857997"/>
              <a:gd name="connsiteX749" fmla="*/ 10761987 w 12191995"/>
              <a:gd name="connsiteY749" fmla="*/ 410021 h 6857997"/>
              <a:gd name="connsiteX750" fmla="*/ 10770441 w 12191995"/>
              <a:gd name="connsiteY750" fmla="*/ 410021 h 6857997"/>
              <a:gd name="connsiteX751" fmla="*/ 10764329 w 12191995"/>
              <a:gd name="connsiteY751" fmla="*/ 417559 h 6857997"/>
              <a:gd name="connsiteX752" fmla="*/ 10758217 w 12191995"/>
              <a:gd name="connsiteY752" fmla="*/ 425545 h 6857997"/>
              <a:gd name="connsiteX753" fmla="*/ 10752084 w 12191995"/>
              <a:gd name="connsiteY753" fmla="*/ 433084 h 6857997"/>
              <a:gd name="connsiteX754" fmla="*/ 10745972 w 12191995"/>
              <a:gd name="connsiteY754" fmla="*/ 440623 h 6857997"/>
              <a:gd name="connsiteX755" fmla="*/ 10739860 w 12191995"/>
              <a:gd name="connsiteY755" fmla="*/ 448140 h 6857997"/>
              <a:gd name="connsiteX756" fmla="*/ 10733748 w 12191995"/>
              <a:gd name="connsiteY756" fmla="*/ 455679 h 6857997"/>
              <a:gd name="connsiteX757" fmla="*/ 10727615 w 12191995"/>
              <a:gd name="connsiteY757" fmla="*/ 463665 h 6857997"/>
              <a:gd name="connsiteX758" fmla="*/ 10721950 w 12191995"/>
              <a:gd name="connsiteY758" fmla="*/ 471203 h 6857997"/>
              <a:gd name="connsiteX759" fmla="*/ 10719607 w 12191995"/>
              <a:gd name="connsiteY759" fmla="*/ 463217 h 6857997"/>
              <a:gd name="connsiteX760" fmla="*/ 10717733 w 12191995"/>
              <a:gd name="connsiteY760" fmla="*/ 455679 h 6857997"/>
              <a:gd name="connsiteX761" fmla="*/ 10715369 w 12191995"/>
              <a:gd name="connsiteY761" fmla="*/ 448140 h 6857997"/>
              <a:gd name="connsiteX762" fmla="*/ 10713495 w 12191995"/>
              <a:gd name="connsiteY762" fmla="*/ 440623 h 6857997"/>
              <a:gd name="connsiteX763" fmla="*/ 10711621 w 12191995"/>
              <a:gd name="connsiteY763" fmla="*/ 432615 h 6857997"/>
              <a:gd name="connsiteX764" fmla="*/ 10709257 w 12191995"/>
              <a:gd name="connsiteY764" fmla="*/ 425077 h 6857997"/>
              <a:gd name="connsiteX765" fmla="*/ 10707383 w 12191995"/>
              <a:gd name="connsiteY765" fmla="*/ 417559 h 6857997"/>
              <a:gd name="connsiteX766" fmla="*/ 10705019 w 12191995"/>
              <a:gd name="connsiteY766" fmla="*/ 410021 h 6857997"/>
              <a:gd name="connsiteX767" fmla="*/ 10842955 w 12191995"/>
              <a:gd name="connsiteY767" fmla="*/ 403888 h 6857997"/>
              <a:gd name="connsiteX768" fmla="*/ 10842955 w 12191995"/>
              <a:gd name="connsiteY768" fmla="*/ 404377 h 6857997"/>
              <a:gd name="connsiteX769" fmla="*/ 10843402 w 12191995"/>
              <a:gd name="connsiteY769" fmla="*/ 405314 h 6857997"/>
              <a:gd name="connsiteX770" fmla="*/ 10843871 w 12191995"/>
              <a:gd name="connsiteY770" fmla="*/ 406251 h 6857997"/>
              <a:gd name="connsiteX771" fmla="*/ 10844339 w 12191995"/>
              <a:gd name="connsiteY771" fmla="*/ 406720 h 6857997"/>
              <a:gd name="connsiteX772" fmla="*/ 10844829 w 12191995"/>
              <a:gd name="connsiteY772" fmla="*/ 407657 h 6857997"/>
              <a:gd name="connsiteX773" fmla="*/ 10845297 w 12191995"/>
              <a:gd name="connsiteY773" fmla="*/ 408147 h 6857997"/>
              <a:gd name="connsiteX774" fmla="*/ 10845766 w 12191995"/>
              <a:gd name="connsiteY774" fmla="*/ 409062 h 6857997"/>
              <a:gd name="connsiteX775" fmla="*/ 10846234 w 12191995"/>
              <a:gd name="connsiteY775" fmla="*/ 409531 h 6857997"/>
              <a:gd name="connsiteX776" fmla="*/ 10841059 w 12191995"/>
              <a:gd name="connsiteY776" fmla="*/ 418028 h 6857997"/>
              <a:gd name="connsiteX777" fmla="*/ 10835884 w 12191995"/>
              <a:gd name="connsiteY777" fmla="*/ 426482 h 6857997"/>
              <a:gd name="connsiteX778" fmla="*/ 10830710 w 12191995"/>
              <a:gd name="connsiteY778" fmla="*/ 435427 h 6857997"/>
              <a:gd name="connsiteX779" fmla="*/ 10825513 w 12191995"/>
              <a:gd name="connsiteY779" fmla="*/ 443902 h 6857997"/>
              <a:gd name="connsiteX780" fmla="*/ 10820360 w 12191995"/>
              <a:gd name="connsiteY780" fmla="*/ 452378 h 6857997"/>
              <a:gd name="connsiteX781" fmla="*/ 10815163 w 12191995"/>
              <a:gd name="connsiteY781" fmla="*/ 460854 h 6857997"/>
              <a:gd name="connsiteX782" fmla="*/ 10809988 w 12191995"/>
              <a:gd name="connsiteY782" fmla="*/ 469329 h 6857997"/>
              <a:gd name="connsiteX783" fmla="*/ 10804813 w 12191995"/>
              <a:gd name="connsiteY783" fmla="*/ 478273 h 6857997"/>
              <a:gd name="connsiteX784" fmla="*/ 10801044 w 12191995"/>
              <a:gd name="connsiteY784" fmla="*/ 469329 h 6857997"/>
              <a:gd name="connsiteX785" fmla="*/ 10797764 w 12191995"/>
              <a:gd name="connsiteY785" fmla="*/ 460854 h 6857997"/>
              <a:gd name="connsiteX786" fmla="*/ 10793995 w 12191995"/>
              <a:gd name="connsiteY786" fmla="*/ 452378 h 6857997"/>
              <a:gd name="connsiteX787" fmla="*/ 10790226 w 12191995"/>
              <a:gd name="connsiteY787" fmla="*/ 443902 h 6857997"/>
              <a:gd name="connsiteX788" fmla="*/ 10786925 w 12191995"/>
              <a:gd name="connsiteY788" fmla="*/ 435427 h 6857997"/>
              <a:gd name="connsiteX789" fmla="*/ 10783155 w 12191995"/>
              <a:gd name="connsiteY789" fmla="*/ 426972 h 6857997"/>
              <a:gd name="connsiteX790" fmla="*/ 10779386 w 12191995"/>
              <a:gd name="connsiteY790" fmla="*/ 418475 h 6857997"/>
              <a:gd name="connsiteX791" fmla="*/ 10776106 w 12191995"/>
              <a:gd name="connsiteY791" fmla="*/ 410021 h 6857997"/>
              <a:gd name="connsiteX792" fmla="*/ 10784582 w 12191995"/>
              <a:gd name="connsiteY792" fmla="*/ 409062 h 6857997"/>
              <a:gd name="connsiteX793" fmla="*/ 10792568 w 12191995"/>
              <a:gd name="connsiteY793" fmla="*/ 408147 h 6857997"/>
              <a:gd name="connsiteX794" fmla="*/ 10801044 w 12191995"/>
              <a:gd name="connsiteY794" fmla="*/ 407657 h 6857997"/>
              <a:gd name="connsiteX795" fmla="*/ 10809520 w 12191995"/>
              <a:gd name="connsiteY795" fmla="*/ 406720 h 6857997"/>
              <a:gd name="connsiteX796" fmla="*/ 10817527 w 12191995"/>
              <a:gd name="connsiteY796" fmla="*/ 406251 h 6857997"/>
              <a:gd name="connsiteX797" fmla="*/ 10826003 w 12191995"/>
              <a:gd name="connsiteY797" fmla="*/ 405314 h 6857997"/>
              <a:gd name="connsiteX798" fmla="*/ 10834458 w 12191995"/>
              <a:gd name="connsiteY798" fmla="*/ 404377 h 6857997"/>
              <a:gd name="connsiteX799" fmla="*/ 10842955 w 12191995"/>
              <a:gd name="connsiteY799" fmla="*/ 403888 h 6857997"/>
              <a:gd name="connsiteX800" fmla="*/ 10567574 w 12191995"/>
              <a:gd name="connsiteY800" fmla="*/ 398244 h 6857997"/>
              <a:gd name="connsiteX801" fmla="*/ 10576540 w 12191995"/>
              <a:gd name="connsiteY801" fmla="*/ 403888 h 6857997"/>
              <a:gd name="connsiteX802" fmla="*/ 10585484 w 12191995"/>
              <a:gd name="connsiteY802" fmla="*/ 410021 h 6857997"/>
              <a:gd name="connsiteX803" fmla="*/ 10594428 w 12191995"/>
              <a:gd name="connsiteY803" fmla="*/ 416133 h 6857997"/>
              <a:gd name="connsiteX804" fmla="*/ 10603352 w 12191995"/>
              <a:gd name="connsiteY804" fmla="*/ 421776 h 6857997"/>
              <a:gd name="connsiteX805" fmla="*/ 10611849 w 12191995"/>
              <a:gd name="connsiteY805" fmla="*/ 427909 h 6857997"/>
              <a:gd name="connsiteX806" fmla="*/ 10620793 w 12191995"/>
              <a:gd name="connsiteY806" fmla="*/ 434021 h 6857997"/>
              <a:gd name="connsiteX807" fmla="*/ 10629716 w 12191995"/>
              <a:gd name="connsiteY807" fmla="*/ 439664 h 6857997"/>
              <a:gd name="connsiteX808" fmla="*/ 10638661 w 12191995"/>
              <a:gd name="connsiteY808" fmla="*/ 445797 h 6857997"/>
              <a:gd name="connsiteX809" fmla="*/ 10630206 w 12191995"/>
              <a:gd name="connsiteY809" fmla="*/ 450035 h 6857997"/>
              <a:gd name="connsiteX810" fmla="*/ 10621730 w 12191995"/>
              <a:gd name="connsiteY810" fmla="*/ 454252 h 6857997"/>
              <a:gd name="connsiteX811" fmla="*/ 10613254 w 12191995"/>
              <a:gd name="connsiteY811" fmla="*/ 458490 h 6857997"/>
              <a:gd name="connsiteX812" fmla="*/ 10604778 w 12191995"/>
              <a:gd name="connsiteY812" fmla="*/ 462749 h 6857997"/>
              <a:gd name="connsiteX813" fmla="*/ 10596302 w 12191995"/>
              <a:gd name="connsiteY813" fmla="*/ 466965 h 6857997"/>
              <a:gd name="connsiteX814" fmla="*/ 10587358 w 12191995"/>
              <a:gd name="connsiteY814" fmla="*/ 471203 h 6857997"/>
              <a:gd name="connsiteX815" fmla="*/ 10578882 w 12191995"/>
              <a:gd name="connsiteY815" fmla="*/ 475441 h 6857997"/>
              <a:gd name="connsiteX816" fmla="*/ 10570406 w 12191995"/>
              <a:gd name="connsiteY816" fmla="*/ 479679 h 6857997"/>
              <a:gd name="connsiteX817" fmla="*/ 10570406 w 12191995"/>
              <a:gd name="connsiteY817" fmla="*/ 469329 h 6857997"/>
              <a:gd name="connsiteX818" fmla="*/ 10569959 w 12191995"/>
              <a:gd name="connsiteY818" fmla="*/ 458980 h 6857997"/>
              <a:gd name="connsiteX819" fmla="*/ 10569469 w 12191995"/>
              <a:gd name="connsiteY819" fmla="*/ 449077 h 6857997"/>
              <a:gd name="connsiteX820" fmla="*/ 10569001 w 12191995"/>
              <a:gd name="connsiteY820" fmla="*/ 438727 h 6857997"/>
              <a:gd name="connsiteX821" fmla="*/ 10568532 w 12191995"/>
              <a:gd name="connsiteY821" fmla="*/ 428356 h 6857997"/>
              <a:gd name="connsiteX822" fmla="*/ 10568532 w 12191995"/>
              <a:gd name="connsiteY822" fmla="*/ 418475 h 6857997"/>
              <a:gd name="connsiteX823" fmla="*/ 10568064 w 12191995"/>
              <a:gd name="connsiteY823" fmla="*/ 408147 h 6857997"/>
              <a:gd name="connsiteX824" fmla="*/ 10567574 w 12191995"/>
              <a:gd name="connsiteY824" fmla="*/ 398244 h 6857997"/>
              <a:gd name="connsiteX825" fmla="*/ 10564294 w 12191995"/>
              <a:gd name="connsiteY825" fmla="*/ 397776 h 6857997"/>
              <a:gd name="connsiteX826" fmla="*/ 10564763 w 12191995"/>
              <a:gd name="connsiteY826" fmla="*/ 407657 h 6857997"/>
              <a:gd name="connsiteX827" fmla="*/ 10565231 w 12191995"/>
              <a:gd name="connsiteY827" fmla="*/ 418028 h 6857997"/>
              <a:gd name="connsiteX828" fmla="*/ 10565231 w 12191995"/>
              <a:gd name="connsiteY828" fmla="*/ 427909 h 6857997"/>
              <a:gd name="connsiteX829" fmla="*/ 10565700 w 12191995"/>
              <a:gd name="connsiteY829" fmla="*/ 437790 h 6857997"/>
              <a:gd name="connsiteX830" fmla="*/ 10566190 w 12191995"/>
              <a:gd name="connsiteY830" fmla="*/ 448140 h 6857997"/>
              <a:gd name="connsiteX831" fmla="*/ 10566658 w 12191995"/>
              <a:gd name="connsiteY831" fmla="*/ 458021 h 6857997"/>
              <a:gd name="connsiteX832" fmla="*/ 10567127 w 12191995"/>
              <a:gd name="connsiteY832" fmla="*/ 468392 h 6857997"/>
              <a:gd name="connsiteX833" fmla="*/ 10567127 w 12191995"/>
              <a:gd name="connsiteY833" fmla="*/ 478273 h 6857997"/>
              <a:gd name="connsiteX834" fmla="*/ 10560525 w 12191995"/>
              <a:gd name="connsiteY834" fmla="*/ 472162 h 6857997"/>
              <a:gd name="connsiteX835" fmla="*/ 10553476 w 12191995"/>
              <a:gd name="connsiteY835" fmla="*/ 466028 h 6857997"/>
              <a:gd name="connsiteX836" fmla="*/ 10546874 w 12191995"/>
              <a:gd name="connsiteY836" fmla="*/ 459917 h 6857997"/>
              <a:gd name="connsiteX837" fmla="*/ 10539825 w 12191995"/>
              <a:gd name="connsiteY837" fmla="*/ 453783 h 6857997"/>
              <a:gd name="connsiteX838" fmla="*/ 10533223 w 12191995"/>
              <a:gd name="connsiteY838" fmla="*/ 447671 h 6857997"/>
              <a:gd name="connsiteX839" fmla="*/ 10526643 w 12191995"/>
              <a:gd name="connsiteY839" fmla="*/ 441538 h 6857997"/>
              <a:gd name="connsiteX840" fmla="*/ 10519572 w 12191995"/>
              <a:gd name="connsiteY840" fmla="*/ 435427 h 6857997"/>
              <a:gd name="connsiteX841" fmla="*/ 10512971 w 12191995"/>
              <a:gd name="connsiteY841" fmla="*/ 429315 h 6857997"/>
              <a:gd name="connsiteX842" fmla="*/ 10519104 w 12191995"/>
              <a:gd name="connsiteY842" fmla="*/ 425545 h 6857997"/>
              <a:gd name="connsiteX843" fmla="*/ 10525684 w 12191995"/>
              <a:gd name="connsiteY843" fmla="*/ 421776 h 6857997"/>
              <a:gd name="connsiteX844" fmla="*/ 10532286 w 12191995"/>
              <a:gd name="connsiteY844" fmla="*/ 417559 h 6857997"/>
              <a:gd name="connsiteX845" fmla="*/ 10538398 w 12191995"/>
              <a:gd name="connsiteY845" fmla="*/ 413790 h 6857997"/>
              <a:gd name="connsiteX846" fmla="*/ 10545000 w 12191995"/>
              <a:gd name="connsiteY846" fmla="*/ 409531 h 6857997"/>
              <a:gd name="connsiteX847" fmla="*/ 10551581 w 12191995"/>
              <a:gd name="connsiteY847" fmla="*/ 405762 h 6857997"/>
              <a:gd name="connsiteX848" fmla="*/ 10558161 w 12191995"/>
              <a:gd name="connsiteY848" fmla="*/ 401545 h 6857997"/>
              <a:gd name="connsiteX849" fmla="*/ 10564294 w 12191995"/>
              <a:gd name="connsiteY849" fmla="*/ 397776 h 6857997"/>
              <a:gd name="connsiteX850" fmla="*/ 10892362 w 12191995"/>
              <a:gd name="connsiteY850" fmla="*/ 396349 h 6857997"/>
              <a:gd name="connsiteX851" fmla="*/ 10893789 w 12191995"/>
              <a:gd name="connsiteY851" fmla="*/ 399650 h 6857997"/>
              <a:gd name="connsiteX852" fmla="*/ 10895194 w 12191995"/>
              <a:gd name="connsiteY852" fmla="*/ 403419 h 6857997"/>
              <a:gd name="connsiteX853" fmla="*/ 10896131 w 12191995"/>
              <a:gd name="connsiteY853" fmla="*/ 406720 h 6857997"/>
              <a:gd name="connsiteX854" fmla="*/ 10897558 w 12191995"/>
              <a:gd name="connsiteY854" fmla="*/ 410489 h 6857997"/>
              <a:gd name="connsiteX855" fmla="*/ 10898942 w 12191995"/>
              <a:gd name="connsiteY855" fmla="*/ 413790 h 6857997"/>
              <a:gd name="connsiteX856" fmla="*/ 10900369 w 12191995"/>
              <a:gd name="connsiteY856" fmla="*/ 417559 h 6857997"/>
              <a:gd name="connsiteX857" fmla="*/ 10901775 w 12191995"/>
              <a:gd name="connsiteY857" fmla="*/ 420839 h 6857997"/>
              <a:gd name="connsiteX858" fmla="*/ 10903202 w 12191995"/>
              <a:gd name="connsiteY858" fmla="*/ 424140 h 6857997"/>
              <a:gd name="connsiteX859" fmla="*/ 10899432 w 12191995"/>
              <a:gd name="connsiteY859" fmla="*/ 427909 h 6857997"/>
              <a:gd name="connsiteX860" fmla="*/ 10896131 w 12191995"/>
              <a:gd name="connsiteY860" fmla="*/ 431189 h 6857997"/>
              <a:gd name="connsiteX861" fmla="*/ 10892830 w 12191995"/>
              <a:gd name="connsiteY861" fmla="*/ 434958 h 6857997"/>
              <a:gd name="connsiteX862" fmla="*/ 10889061 w 12191995"/>
              <a:gd name="connsiteY862" fmla="*/ 438727 h 6857997"/>
              <a:gd name="connsiteX863" fmla="*/ 10885760 w 12191995"/>
              <a:gd name="connsiteY863" fmla="*/ 442028 h 6857997"/>
              <a:gd name="connsiteX864" fmla="*/ 10882481 w 12191995"/>
              <a:gd name="connsiteY864" fmla="*/ 445797 h 6857997"/>
              <a:gd name="connsiteX865" fmla="*/ 10878711 w 12191995"/>
              <a:gd name="connsiteY865" fmla="*/ 449077 h 6857997"/>
              <a:gd name="connsiteX866" fmla="*/ 10875432 w 12191995"/>
              <a:gd name="connsiteY866" fmla="*/ 452846 h 6857997"/>
              <a:gd name="connsiteX867" fmla="*/ 10875432 w 12191995"/>
              <a:gd name="connsiteY867" fmla="*/ 452378 h 6857997"/>
              <a:gd name="connsiteX868" fmla="*/ 10874963 w 12191995"/>
              <a:gd name="connsiteY868" fmla="*/ 452378 h 6857997"/>
              <a:gd name="connsiteX869" fmla="*/ 10874473 w 12191995"/>
              <a:gd name="connsiteY869" fmla="*/ 452378 h 6857997"/>
              <a:gd name="connsiteX870" fmla="*/ 10874473 w 12191995"/>
              <a:gd name="connsiteY870" fmla="*/ 451909 h 6857997"/>
              <a:gd name="connsiteX871" fmla="*/ 10874005 w 12191995"/>
              <a:gd name="connsiteY871" fmla="*/ 451909 h 6857997"/>
              <a:gd name="connsiteX872" fmla="*/ 10876347 w 12191995"/>
              <a:gd name="connsiteY872" fmla="*/ 444839 h 6857997"/>
              <a:gd name="connsiteX873" fmla="*/ 10878711 w 12191995"/>
              <a:gd name="connsiteY873" fmla="*/ 437790 h 6857997"/>
              <a:gd name="connsiteX874" fmla="*/ 10881075 w 12191995"/>
              <a:gd name="connsiteY874" fmla="*/ 431189 h 6857997"/>
              <a:gd name="connsiteX875" fmla="*/ 10883418 w 12191995"/>
              <a:gd name="connsiteY875" fmla="*/ 424140 h 6857997"/>
              <a:gd name="connsiteX876" fmla="*/ 10885313 w 12191995"/>
              <a:gd name="connsiteY876" fmla="*/ 417070 h 6857997"/>
              <a:gd name="connsiteX877" fmla="*/ 10887656 w 12191995"/>
              <a:gd name="connsiteY877" fmla="*/ 410021 h 6857997"/>
              <a:gd name="connsiteX878" fmla="*/ 10890019 w 12191995"/>
              <a:gd name="connsiteY878" fmla="*/ 403419 h 6857997"/>
              <a:gd name="connsiteX879" fmla="*/ 10892362 w 12191995"/>
              <a:gd name="connsiteY879" fmla="*/ 396349 h 6857997"/>
              <a:gd name="connsiteX880" fmla="*/ 10889530 w 12191995"/>
              <a:gd name="connsiteY880" fmla="*/ 393538 h 6857997"/>
              <a:gd name="connsiteX881" fmla="*/ 10887187 w 12191995"/>
              <a:gd name="connsiteY881" fmla="*/ 401077 h 6857997"/>
              <a:gd name="connsiteX882" fmla="*/ 10885313 w 12191995"/>
              <a:gd name="connsiteY882" fmla="*/ 408147 h 6857997"/>
              <a:gd name="connsiteX883" fmla="*/ 10882949 w 12191995"/>
              <a:gd name="connsiteY883" fmla="*/ 415196 h 6857997"/>
              <a:gd name="connsiteX884" fmla="*/ 10880606 w 12191995"/>
              <a:gd name="connsiteY884" fmla="*/ 422244 h 6857997"/>
              <a:gd name="connsiteX885" fmla="*/ 10878243 w 12191995"/>
              <a:gd name="connsiteY885" fmla="*/ 429315 h 6857997"/>
              <a:gd name="connsiteX886" fmla="*/ 10875879 w 12191995"/>
              <a:gd name="connsiteY886" fmla="*/ 436385 h 6857997"/>
              <a:gd name="connsiteX887" fmla="*/ 10873536 w 12191995"/>
              <a:gd name="connsiteY887" fmla="*/ 443902 h 6857997"/>
              <a:gd name="connsiteX888" fmla="*/ 10871194 w 12191995"/>
              <a:gd name="connsiteY888" fmla="*/ 450951 h 6857997"/>
              <a:gd name="connsiteX889" fmla="*/ 10870704 w 12191995"/>
              <a:gd name="connsiteY889" fmla="*/ 450951 h 6857997"/>
              <a:gd name="connsiteX890" fmla="*/ 10870704 w 12191995"/>
              <a:gd name="connsiteY890" fmla="*/ 450504 h 6857997"/>
              <a:gd name="connsiteX891" fmla="*/ 10870235 w 12191995"/>
              <a:gd name="connsiteY891" fmla="*/ 450504 h 6857997"/>
              <a:gd name="connsiteX892" fmla="*/ 10869767 w 12191995"/>
              <a:gd name="connsiteY892" fmla="*/ 450504 h 6857997"/>
              <a:gd name="connsiteX893" fmla="*/ 10869298 w 12191995"/>
              <a:gd name="connsiteY893" fmla="*/ 450504 h 6857997"/>
              <a:gd name="connsiteX894" fmla="*/ 10868830 w 12191995"/>
              <a:gd name="connsiteY894" fmla="*/ 450504 h 6857997"/>
              <a:gd name="connsiteX895" fmla="*/ 10868361 w 12191995"/>
              <a:gd name="connsiteY895" fmla="*/ 450504 h 6857997"/>
              <a:gd name="connsiteX896" fmla="*/ 10867893 w 12191995"/>
              <a:gd name="connsiteY896" fmla="*/ 450504 h 6857997"/>
              <a:gd name="connsiteX897" fmla="*/ 10866466 w 12191995"/>
              <a:gd name="connsiteY897" fmla="*/ 445797 h 6857997"/>
              <a:gd name="connsiteX898" fmla="*/ 10865550 w 12191995"/>
              <a:gd name="connsiteY898" fmla="*/ 441070 h 6857997"/>
              <a:gd name="connsiteX899" fmla="*/ 10864123 w 12191995"/>
              <a:gd name="connsiteY899" fmla="*/ 435895 h 6857997"/>
              <a:gd name="connsiteX900" fmla="*/ 10862718 w 12191995"/>
              <a:gd name="connsiteY900" fmla="*/ 431189 h 6857997"/>
              <a:gd name="connsiteX901" fmla="*/ 10861781 w 12191995"/>
              <a:gd name="connsiteY901" fmla="*/ 426014 h 6857997"/>
              <a:gd name="connsiteX902" fmla="*/ 10860354 w 12191995"/>
              <a:gd name="connsiteY902" fmla="*/ 421307 h 6857997"/>
              <a:gd name="connsiteX903" fmla="*/ 10858948 w 12191995"/>
              <a:gd name="connsiteY903" fmla="*/ 416133 h 6857997"/>
              <a:gd name="connsiteX904" fmla="*/ 10857521 w 12191995"/>
              <a:gd name="connsiteY904" fmla="*/ 411426 h 6857997"/>
              <a:gd name="connsiteX905" fmla="*/ 10858948 w 12191995"/>
              <a:gd name="connsiteY905" fmla="*/ 410489 h 6857997"/>
              <a:gd name="connsiteX906" fmla="*/ 10860354 w 12191995"/>
              <a:gd name="connsiteY906" fmla="*/ 409531 h 6857997"/>
              <a:gd name="connsiteX907" fmla="*/ 10861291 w 12191995"/>
              <a:gd name="connsiteY907" fmla="*/ 408594 h 6857997"/>
              <a:gd name="connsiteX908" fmla="*/ 10862249 w 12191995"/>
              <a:gd name="connsiteY908" fmla="*/ 407188 h 6857997"/>
              <a:gd name="connsiteX909" fmla="*/ 10863165 w 12191995"/>
              <a:gd name="connsiteY909" fmla="*/ 405762 h 6857997"/>
              <a:gd name="connsiteX910" fmla="*/ 10863655 w 12191995"/>
              <a:gd name="connsiteY910" fmla="*/ 404377 h 6857997"/>
              <a:gd name="connsiteX911" fmla="*/ 10864123 w 12191995"/>
              <a:gd name="connsiteY911" fmla="*/ 402951 h 6857997"/>
              <a:gd name="connsiteX912" fmla="*/ 10864123 w 12191995"/>
              <a:gd name="connsiteY912" fmla="*/ 401077 h 6857997"/>
              <a:gd name="connsiteX913" fmla="*/ 10864123 w 12191995"/>
              <a:gd name="connsiteY913" fmla="*/ 400608 h 6857997"/>
              <a:gd name="connsiteX914" fmla="*/ 10864123 w 12191995"/>
              <a:gd name="connsiteY914" fmla="*/ 400118 h 6857997"/>
              <a:gd name="connsiteX915" fmla="*/ 10867424 w 12191995"/>
              <a:gd name="connsiteY915" fmla="*/ 399181 h 6857997"/>
              <a:gd name="connsiteX916" fmla="*/ 10870704 w 12191995"/>
              <a:gd name="connsiteY916" fmla="*/ 398713 h 6857997"/>
              <a:gd name="connsiteX917" fmla="*/ 10874005 w 12191995"/>
              <a:gd name="connsiteY917" fmla="*/ 397776 h 6857997"/>
              <a:gd name="connsiteX918" fmla="*/ 10876837 w 12191995"/>
              <a:gd name="connsiteY918" fmla="*/ 396839 h 6857997"/>
              <a:gd name="connsiteX919" fmla="*/ 10880117 w 12191995"/>
              <a:gd name="connsiteY919" fmla="*/ 396349 h 6857997"/>
              <a:gd name="connsiteX920" fmla="*/ 10883418 w 12191995"/>
              <a:gd name="connsiteY920" fmla="*/ 395433 h 6857997"/>
              <a:gd name="connsiteX921" fmla="*/ 10886718 w 12191995"/>
              <a:gd name="connsiteY921" fmla="*/ 394475 h 6857997"/>
              <a:gd name="connsiteX922" fmla="*/ 10889530 w 12191995"/>
              <a:gd name="connsiteY922" fmla="*/ 393538 h 6857997"/>
              <a:gd name="connsiteX923" fmla="*/ 10647158 w 12191995"/>
              <a:gd name="connsiteY923" fmla="*/ 364810 h 6857997"/>
              <a:gd name="connsiteX924" fmla="*/ 10653738 w 12191995"/>
              <a:gd name="connsiteY924" fmla="*/ 370475 h 6857997"/>
              <a:gd name="connsiteX925" fmla="*/ 10660319 w 12191995"/>
              <a:gd name="connsiteY925" fmla="*/ 375650 h 6857997"/>
              <a:gd name="connsiteX926" fmla="*/ 10666899 w 12191995"/>
              <a:gd name="connsiteY926" fmla="*/ 381293 h 6857997"/>
              <a:gd name="connsiteX927" fmla="*/ 10673970 w 12191995"/>
              <a:gd name="connsiteY927" fmla="*/ 386468 h 6857997"/>
              <a:gd name="connsiteX928" fmla="*/ 10680550 w 12191995"/>
              <a:gd name="connsiteY928" fmla="*/ 391664 h 6857997"/>
              <a:gd name="connsiteX929" fmla="*/ 10687152 w 12191995"/>
              <a:gd name="connsiteY929" fmla="*/ 397307 h 6857997"/>
              <a:gd name="connsiteX930" fmla="*/ 10693711 w 12191995"/>
              <a:gd name="connsiteY930" fmla="*/ 402482 h 6857997"/>
              <a:gd name="connsiteX931" fmla="*/ 10700313 w 12191995"/>
              <a:gd name="connsiteY931" fmla="*/ 408147 h 6857997"/>
              <a:gd name="connsiteX932" fmla="*/ 10693264 w 12191995"/>
              <a:gd name="connsiteY932" fmla="*/ 412363 h 6857997"/>
              <a:gd name="connsiteX933" fmla="*/ 10686215 w 12191995"/>
              <a:gd name="connsiteY933" fmla="*/ 416601 h 6857997"/>
              <a:gd name="connsiteX934" fmla="*/ 10679166 w 12191995"/>
              <a:gd name="connsiteY934" fmla="*/ 420839 h 6857997"/>
              <a:gd name="connsiteX935" fmla="*/ 10672096 w 12191995"/>
              <a:gd name="connsiteY935" fmla="*/ 425545 h 6857997"/>
              <a:gd name="connsiteX936" fmla="*/ 10665025 w 12191995"/>
              <a:gd name="connsiteY936" fmla="*/ 429783 h 6857997"/>
              <a:gd name="connsiteX937" fmla="*/ 10657955 w 12191995"/>
              <a:gd name="connsiteY937" fmla="*/ 434021 h 6857997"/>
              <a:gd name="connsiteX938" fmla="*/ 10650906 w 12191995"/>
              <a:gd name="connsiteY938" fmla="*/ 438727 h 6857997"/>
              <a:gd name="connsiteX939" fmla="*/ 10643857 w 12191995"/>
              <a:gd name="connsiteY939" fmla="*/ 442965 h 6857997"/>
              <a:gd name="connsiteX940" fmla="*/ 10644325 w 12191995"/>
              <a:gd name="connsiteY940" fmla="*/ 433084 h 6857997"/>
              <a:gd name="connsiteX941" fmla="*/ 10644773 w 12191995"/>
              <a:gd name="connsiteY941" fmla="*/ 423671 h 6857997"/>
              <a:gd name="connsiteX942" fmla="*/ 10645262 w 12191995"/>
              <a:gd name="connsiteY942" fmla="*/ 413790 h 6857997"/>
              <a:gd name="connsiteX943" fmla="*/ 10645731 w 12191995"/>
              <a:gd name="connsiteY943" fmla="*/ 403888 h 6857997"/>
              <a:gd name="connsiteX944" fmla="*/ 10646199 w 12191995"/>
              <a:gd name="connsiteY944" fmla="*/ 394475 h 6857997"/>
              <a:gd name="connsiteX945" fmla="*/ 10646199 w 12191995"/>
              <a:gd name="connsiteY945" fmla="*/ 384594 h 6857997"/>
              <a:gd name="connsiteX946" fmla="*/ 10646668 w 12191995"/>
              <a:gd name="connsiteY946" fmla="*/ 374713 h 6857997"/>
              <a:gd name="connsiteX947" fmla="*/ 10647158 w 12191995"/>
              <a:gd name="connsiteY947" fmla="*/ 364810 h 6857997"/>
              <a:gd name="connsiteX948" fmla="*/ 10643857 w 12191995"/>
              <a:gd name="connsiteY948" fmla="*/ 364342 h 6857997"/>
              <a:gd name="connsiteX949" fmla="*/ 10643857 w 12191995"/>
              <a:gd name="connsiteY949" fmla="*/ 374244 h 6857997"/>
              <a:gd name="connsiteX950" fmla="*/ 10643388 w 12191995"/>
              <a:gd name="connsiteY950" fmla="*/ 384125 h 6857997"/>
              <a:gd name="connsiteX951" fmla="*/ 10642899 w 12191995"/>
              <a:gd name="connsiteY951" fmla="*/ 394006 h 6857997"/>
              <a:gd name="connsiteX952" fmla="*/ 10642430 w 12191995"/>
              <a:gd name="connsiteY952" fmla="*/ 403419 h 6857997"/>
              <a:gd name="connsiteX953" fmla="*/ 10641962 w 12191995"/>
              <a:gd name="connsiteY953" fmla="*/ 413300 h 6857997"/>
              <a:gd name="connsiteX954" fmla="*/ 10641493 w 12191995"/>
              <a:gd name="connsiteY954" fmla="*/ 423203 h 6857997"/>
              <a:gd name="connsiteX955" fmla="*/ 10641024 w 12191995"/>
              <a:gd name="connsiteY955" fmla="*/ 433084 h 6857997"/>
              <a:gd name="connsiteX956" fmla="*/ 10640556 w 12191995"/>
              <a:gd name="connsiteY956" fmla="*/ 442965 h 6857997"/>
              <a:gd name="connsiteX957" fmla="*/ 10631612 w 12191995"/>
              <a:gd name="connsiteY957" fmla="*/ 436853 h 6857997"/>
              <a:gd name="connsiteX958" fmla="*/ 10622667 w 12191995"/>
              <a:gd name="connsiteY958" fmla="*/ 431189 h 6857997"/>
              <a:gd name="connsiteX959" fmla="*/ 10613723 w 12191995"/>
              <a:gd name="connsiteY959" fmla="*/ 425077 h 6857997"/>
              <a:gd name="connsiteX960" fmla="*/ 10604778 w 12191995"/>
              <a:gd name="connsiteY960" fmla="*/ 418944 h 6857997"/>
              <a:gd name="connsiteX961" fmla="*/ 10595834 w 12191995"/>
              <a:gd name="connsiteY961" fmla="*/ 413300 h 6857997"/>
              <a:gd name="connsiteX962" fmla="*/ 10587358 w 12191995"/>
              <a:gd name="connsiteY962" fmla="*/ 407188 h 6857997"/>
              <a:gd name="connsiteX963" fmla="*/ 10578414 w 12191995"/>
              <a:gd name="connsiteY963" fmla="*/ 401077 h 6857997"/>
              <a:gd name="connsiteX964" fmla="*/ 10569469 w 12191995"/>
              <a:gd name="connsiteY964" fmla="*/ 395433 h 6857997"/>
              <a:gd name="connsiteX965" fmla="*/ 10578882 w 12191995"/>
              <a:gd name="connsiteY965" fmla="*/ 391195 h 6857997"/>
              <a:gd name="connsiteX966" fmla="*/ 10587827 w 12191995"/>
              <a:gd name="connsiteY966" fmla="*/ 387426 h 6857997"/>
              <a:gd name="connsiteX967" fmla="*/ 10597240 w 12191995"/>
              <a:gd name="connsiteY967" fmla="*/ 383657 h 6857997"/>
              <a:gd name="connsiteX968" fmla="*/ 10606652 w 12191995"/>
              <a:gd name="connsiteY968" fmla="*/ 379887 h 6857997"/>
              <a:gd name="connsiteX969" fmla="*/ 10616065 w 12191995"/>
              <a:gd name="connsiteY969" fmla="*/ 375650 h 6857997"/>
              <a:gd name="connsiteX970" fmla="*/ 10625478 w 12191995"/>
              <a:gd name="connsiteY970" fmla="*/ 371880 h 6857997"/>
              <a:gd name="connsiteX971" fmla="*/ 10634891 w 12191995"/>
              <a:gd name="connsiteY971" fmla="*/ 368111 h 6857997"/>
              <a:gd name="connsiteX972" fmla="*/ 10643857 w 12191995"/>
              <a:gd name="connsiteY972" fmla="*/ 364342 h 6857997"/>
              <a:gd name="connsiteX973" fmla="*/ 10909782 w 12191995"/>
              <a:gd name="connsiteY973" fmla="*/ 352608 h 6857997"/>
              <a:gd name="connsiteX974" fmla="*/ 10909314 w 12191995"/>
              <a:gd name="connsiteY974" fmla="*/ 361062 h 6857997"/>
              <a:gd name="connsiteX975" fmla="*/ 10908355 w 12191995"/>
              <a:gd name="connsiteY975" fmla="*/ 369069 h 6857997"/>
              <a:gd name="connsiteX976" fmla="*/ 10907887 w 12191995"/>
              <a:gd name="connsiteY976" fmla="*/ 377055 h 6857997"/>
              <a:gd name="connsiteX977" fmla="*/ 10906971 w 12191995"/>
              <a:gd name="connsiteY977" fmla="*/ 385062 h 6857997"/>
              <a:gd name="connsiteX978" fmla="*/ 10906013 w 12191995"/>
              <a:gd name="connsiteY978" fmla="*/ 393069 h 6857997"/>
              <a:gd name="connsiteX979" fmla="*/ 10905544 w 12191995"/>
              <a:gd name="connsiteY979" fmla="*/ 401545 h 6857997"/>
              <a:gd name="connsiteX980" fmla="*/ 10904607 w 12191995"/>
              <a:gd name="connsiteY980" fmla="*/ 409531 h 6857997"/>
              <a:gd name="connsiteX981" fmla="*/ 10904139 w 12191995"/>
              <a:gd name="connsiteY981" fmla="*/ 417559 h 6857997"/>
              <a:gd name="connsiteX982" fmla="*/ 10902712 w 12191995"/>
              <a:gd name="connsiteY982" fmla="*/ 414259 h 6857997"/>
              <a:gd name="connsiteX983" fmla="*/ 10901306 w 12191995"/>
              <a:gd name="connsiteY983" fmla="*/ 410958 h 6857997"/>
              <a:gd name="connsiteX984" fmla="*/ 10900369 w 12191995"/>
              <a:gd name="connsiteY984" fmla="*/ 407657 h 6857997"/>
              <a:gd name="connsiteX985" fmla="*/ 10898942 w 12191995"/>
              <a:gd name="connsiteY985" fmla="*/ 404377 h 6857997"/>
              <a:gd name="connsiteX986" fmla="*/ 10897558 w 12191995"/>
              <a:gd name="connsiteY986" fmla="*/ 401077 h 6857997"/>
              <a:gd name="connsiteX987" fmla="*/ 10896600 w 12191995"/>
              <a:gd name="connsiteY987" fmla="*/ 397776 h 6857997"/>
              <a:gd name="connsiteX988" fmla="*/ 10895194 w 12191995"/>
              <a:gd name="connsiteY988" fmla="*/ 394965 h 6857997"/>
              <a:gd name="connsiteX989" fmla="*/ 10894257 w 12191995"/>
              <a:gd name="connsiteY989" fmla="*/ 391664 h 6857997"/>
              <a:gd name="connsiteX990" fmla="*/ 10896131 w 12191995"/>
              <a:gd name="connsiteY990" fmla="*/ 386468 h 6857997"/>
              <a:gd name="connsiteX991" fmla="*/ 10898005 w 12191995"/>
              <a:gd name="connsiteY991" fmla="*/ 381783 h 6857997"/>
              <a:gd name="connsiteX992" fmla="*/ 10899901 w 12191995"/>
              <a:gd name="connsiteY992" fmla="*/ 377055 h 6857997"/>
              <a:gd name="connsiteX993" fmla="*/ 10901775 w 12191995"/>
              <a:gd name="connsiteY993" fmla="*/ 371880 h 6857997"/>
              <a:gd name="connsiteX994" fmla="*/ 10904139 w 12191995"/>
              <a:gd name="connsiteY994" fmla="*/ 367174 h 6857997"/>
              <a:gd name="connsiteX995" fmla="*/ 10906013 w 12191995"/>
              <a:gd name="connsiteY995" fmla="*/ 362467 h 6857997"/>
              <a:gd name="connsiteX996" fmla="*/ 10907887 w 12191995"/>
              <a:gd name="connsiteY996" fmla="*/ 357782 h 6857997"/>
              <a:gd name="connsiteX997" fmla="*/ 10909782 w 12191995"/>
              <a:gd name="connsiteY997" fmla="*/ 352608 h 6857997"/>
              <a:gd name="connsiteX998" fmla="*/ 10728083 w 12191995"/>
              <a:gd name="connsiteY998" fmla="*/ 342258 h 6857997"/>
              <a:gd name="connsiteX999" fmla="*/ 10733258 w 12191995"/>
              <a:gd name="connsiteY999" fmla="*/ 350265 h 6857997"/>
              <a:gd name="connsiteX1000" fmla="*/ 10738433 w 12191995"/>
              <a:gd name="connsiteY1000" fmla="*/ 358719 h 6857997"/>
              <a:gd name="connsiteX1001" fmla="*/ 10744077 w 12191995"/>
              <a:gd name="connsiteY1001" fmla="*/ 366705 h 6857997"/>
              <a:gd name="connsiteX1002" fmla="*/ 10749273 w 12191995"/>
              <a:gd name="connsiteY1002" fmla="*/ 374713 h 6857997"/>
              <a:gd name="connsiteX1003" fmla="*/ 10754448 w 12191995"/>
              <a:gd name="connsiteY1003" fmla="*/ 382720 h 6857997"/>
              <a:gd name="connsiteX1004" fmla="*/ 10760091 w 12191995"/>
              <a:gd name="connsiteY1004" fmla="*/ 390706 h 6857997"/>
              <a:gd name="connsiteX1005" fmla="*/ 10765266 w 12191995"/>
              <a:gd name="connsiteY1005" fmla="*/ 398713 h 6857997"/>
              <a:gd name="connsiteX1006" fmla="*/ 10770441 w 12191995"/>
              <a:gd name="connsiteY1006" fmla="*/ 406720 h 6857997"/>
              <a:gd name="connsiteX1007" fmla="*/ 10762455 w 12191995"/>
              <a:gd name="connsiteY1007" fmla="*/ 406720 h 6857997"/>
              <a:gd name="connsiteX1008" fmla="*/ 10754448 w 12191995"/>
              <a:gd name="connsiteY1008" fmla="*/ 406720 h 6857997"/>
              <a:gd name="connsiteX1009" fmla="*/ 10745972 w 12191995"/>
              <a:gd name="connsiteY1009" fmla="*/ 406720 h 6857997"/>
              <a:gd name="connsiteX1010" fmla="*/ 10737965 w 12191995"/>
              <a:gd name="connsiteY1010" fmla="*/ 406720 h 6857997"/>
              <a:gd name="connsiteX1011" fmla="*/ 10729979 w 12191995"/>
              <a:gd name="connsiteY1011" fmla="*/ 406720 h 6857997"/>
              <a:gd name="connsiteX1012" fmla="*/ 10721503 w 12191995"/>
              <a:gd name="connsiteY1012" fmla="*/ 406720 h 6857997"/>
              <a:gd name="connsiteX1013" fmla="*/ 10713495 w 12191995"/>
              <a:gd name="connsiteY1013" fmla="*/ 406720 h 6857997"/>
              <a:gd name="connsiteX1014" fmla="*/ 10705488 w 12191995"/>
              <a:gd name="connsiteY1014" fmla="*/ 406251 h 6857997"/>
              <a:gd name="connsiteX1015" fmla="*/ 10708320 w 12191995"/>
              <a:gd name="connsiteY1015" fmla="*/ 398244 h 6857997"/>
              <a:gd name="connsiteX1016" fmla="*/ 10711153 w 12191995"/>
              <a:gd name="connsiteY1016" fmla="*/ 390237 h 6857997"/>
              <a:gd name="connsiteX1017" fmla="*/ 10713964 w 12191995"/>
              <a:gd name="connsiteY1017" fmla="*/ 382251 h 6857997"/>
              <a:gd name="connsiteX1018" fmla="*/ 10716796 w 12191995"/>
              <a:gd name="connsiteY1018" fmla="*/ 374244 h 6857997"/>
              <a:gd name="connsiteX1019" fmla="*/ 10719607 w 12191995"/>
              <a:gd name="connsiteY1019" fmla="*/ 366237 h 6857997"/>
              <a:gd name="connsiteX1020" fmla="*/ 10722440 w 12191995"/>
              <a:gd name="connsiteY1020" fmla="*/ 358251 h 6857997"/>
              <a:gd name="connsiteX1021" fmla="*/ 10725251 w 12191995"/>
              <a:gd name="connsiteY1021" fmla="*/ 350265 h 6857997"/>
              <a:gd name="connsiteX1022" fmla="*/ 10728083 w 12191995"/>
              <a:gd name="connsiteY1022" fmla="*/ 342258 h 6857997"/>
              <a:gd name="connsiteX1023" fmla="*/ 10724782 w 12191995"/>
              <a:gd name="connsiteY1023" fmla="*/ 341300 h 6857997"/>
              <a:gd name="connsiteX1024" fmla="*/ 10721950 w 12191995"/>
              <a:gd name="connsiteY1024" fmla="*/ 349307 h 6857997"/>
              <a:gd name="connsiteX1025" fmla="*/ 10719139 w 12191995"/>
              <a:gd name="connsiteY1025" fmla="*/ 357314 h 6857997"/>
              <a:gd name="connsiteX1026" fmla="*/ 10716306 w 12191995"/>
              <a:gd name="connsiteY1026" fmla="*/ 365300 h 6857997"/>
              <a:gd name="connsiteX1027" fmla="*/ 10713495 w 12191995"/>
              <a:gd name="connsiteY1027" fmla="*/ 373286 h 6857997"/>
              <a:gd name="connsiteX1028" fmla="*/ 10710663 w 12191995"/>
              <a:gd name="connsiteY1028" fmla="*/ 381293 h 6857997"/>
              <a:gd name="connsiteX1029" fmla="*/ 10707852 w 12191995"/>
              <a:gd name="connsiteY1029" fmla="*/ 389300 h 6857997"/>
              <a:gd name="connsiteX1030" fmla="*/ 10705019 w 12191995"/>
              <a:gd name="connsiteY1030" fmla="*/ 397307 h 6857997"/>
              <a:gd name="connsiteX1031" fmla="*/ 10702187 w 12191995"/>
              <a:gd name="connsiteY1031" fmla="*/ 405314 h 6857997"/>
              <a:gd name="connsiteX1032" fmla="*/ 10695607 w 12191995"/>
              <a:gd name="connsiteY1032" fmla="*/ 400118 h 6857997"/>
              <a:gd name="connsiteX1033" fmla="*/ 10689047 w 12191995"/>
              <a:gd name="connsiteY1033" fmla="*/ 394475 h 6857997"/>
              <a:gd name="connsiteX1034" fmla="*/ 10682446 w 12191995"/>
              <a:gd name="connsiteY1034" fmla="*/ 389300 h 6857997"/>
              <a:gd name="connsiteX1035" fmla="*/ 10675865 w 12191995"/>
              <a:gd name="connsiteY1035" fmla="*/ 384125 h 6857997"/>
              <a:gd name="connsiteX1036" fmla="*/ 10669263 w 12191995"/>
              <a:gd name="connsiteY1036" fmla="*/ 378482 h 6857997"/>
              <a:gd name="connsiteX1037" fmla="*/ 10662683 w 12191995"/>
              <a:gd name="connsiteY1037" fmla="*/ 373286 h 6857997"/>
              <a:gd name="connsiteX1038" fmla="*/ 10656081 w 12191995"/>
              <a:gd name="connsiteY1038" fmla="*/ 367642 h 6857997"/>
              <a:gd name="connsiteX1039" fmla="*/ 10649500 w 12191995"/>
              <a:gd name="connsiteY1039" fmla="*/ 362467 h 6857997"/>
              <a:gd name="connsiteX1040" fmla="*/ 10658913 w 12191995"/>
              <a:gd name="connsiteY1040" fmla="*/ 359678 h 6857997"/>
              <a:gd name="connsiteX1041" fmla="*/ 10668326 w 12191995"/>
              <a:gd name="connsiteY1041" fmla="*/ 357314 h 6857997"/>
              <a:gd name="connsiteX1042" fmla="*/ 10677739 w 12191995"/>
              <a:gd name="connsiteY1042" fmla="*/ 354482 h 6857997"/>
              <a:gd name="connsiteX1043" fmla="*/ 10687152 w 12191995"/>
              <a:gd name="connsiteY1043" fmla="*/ 351671 h 6857997"/>
              <a:gd name="connsiteX1044" fmla="*/ 10696544 w 12191995"/>
              <a:gd name="connsiteY1044" fmla="*/ 349307 h 6857997"/>
              <a:gd name="connsiteX1045" fmla="*/ 10705957 w 12191995"/>
              <a:gd name="connsiteY1045" fmla="*/ 346496 h 6857997"/>
              <a:gd name="connsiteX1046" fmla="*/ 10715369 w 12191995"/>
              <a:gd name="connsiteY1046" fmla="*/ 343663 h 6857997"/>
              <a:gd name="connsiteX1047" fmla="*/ 10724782 w 12191995"/>
              <a:gd name="connsiteY1047" fmla="*/ 341300 h 6857997"/>
              <a:gd name="connsiteX1048" fmla="*/ 10516271 w 12191995"/>
              <a:gd name="connsiteY1048" fmla="*/ 337083 h 6857997"/>
              <a:gd name="connsiteX1049" fmla="*/ 10522405 w 12191995"/>
              <a:gd name="connsiteY1049" fmla="*/ 344132 h 6857997"/>
              <a:gd name="connsiteX1050" fmla="*/ 10528048 w 12191995"/>
              <a:gd name="connsiteY1050" fmla="*/ 351181 h 6857997"/>
              <a:gd name="connsiteX1051" fmla="*/ 10534182 w 12191995"/>
              <a:gd name="connsiteY1051" fmla="*/ 358251 h 6857997"/>
              <a:gd name="connsiteX1052" fmla="*/ 10539825 w 12191995"/>
              <a:gd name="connsiteY1052" fmla="*/ 365768 h 6857997"/>
              <a:gd name="connsiteX1053" fmla="*/ 10545937 w 12191995"/>
              <a:gd name="connsiteY1053" fmla="*/ 372839 h 6857997"/>
              <a:gd name="connsiteX1054" fmla="*/ 10551581 w 12191995"/>
              <a:gd name="connsiteY1054" fmla="*/ 379887 h 6857997"/>
              <a:gd name="connsiteX1055" fmla="*/ 10557693 w 12191995"/>
              <a:gd name="connsiteY1055" fmla="*/ 387426 h 6857997"/>
              <a:gd name="connsiteX1056" fmla="*/ 10563357 w 12191995"/>
              <a:gd name="connsiteY1056" fmla="*/ 394475 h 6857997"/>
              <a:gd name="connsiteX1057" fmla="*/ 10557245 w 12191995"/>
              <a:gd name="connsiteY1057" fmla="*/ 398244 h 6857997"/>
              <a:gd name="connsiteX1058" fmla="*/ 10550643 w 12191995"/>
              <a:gd name="connsiteY1058" fmla="*/ 402482 h 6857997"/>
              <a:gd name="connsiteX1059" fmla="*/ 10544063 w 12191995"/>
              <a:gd name="connsiteY1059" fmla="*/ 406251 h 6857997"/>
              <a:gd name="connsiteX1060" fmla="*/ 10537461 w 12191995"/>
              <a:gd name="connsiteY1060" fmla="*/ 410489 h 6857997"/>
              <a:gd name="connsiteX1061" fmla="*/ 10531349 w 12191995"/>
              <a:gd name="connsiteY1061" fmla="*/ 414259 h 6857997"/>
              <a:gd name="connsiteX1062" fmla="*/ 10524769 w 12191995"/>
              <a:gd name="connsiteY1062" fmla="*/ 418475 h 6857997"/>
              <a:gd name="connsiteX1063" fmla="*/ 10518167 w 12191995"/>
              <a:gd name="connsiteY1063" fmla="*/ 422244 h 6857997"/>
              <a:gd name="connsiteX1064" fmla="*/ 10512055 w 12191995"/>
              <a:gd name="connsiteY1064" fmla="*/ 426014 h 6857997"/>
              <a:gd name="connsiteX1065" fmla="*/ 10512523 w 12191995"/>
              <a:gd name="connsiteY1065" fmla="*/ 415196 h 6857997"/>
              <a:gd name="connsiteX1066" fmla="*/ 10512971 w 12191995"/>
              <a:gd name="connsiteY1066" fmla="*/ 403888 h 6857997"/>
              <a:gd name="connsiteX1067" fmla="*/ 10513460 w 12191995"/>
              <a:gd name="connsiteY1067" fmla="*/ 392601 h 6857997"/>
              <a:gd name="connsiteX1068" fmla="*/ 10513929 w 12191995"/>
              <a:gd name="connsiteY1068" fmla="*/ 381293 h 6857997"/>
              <a:gd name="connsiteX1069" fmla="*/ 10514866 w 12191995"/>
              <a:gd name="connsiteY1069" fmla="*/ 370475 h 6857997"/>
              <a:gd name="connsiteX1070" fmla="*/ 10515356 w 12191995"/>
              <a:gd name="connsiteY1070" fmla="*/ 359209 h 6857997"/>
              <a:gd name="connsiteX1071" fmla="*/ 10515803 w 12191995"/>
              <a:gd name="connsiteY1071" fmla="*/ 347901 h 6857997"/>
              <a:gd name="connsiteX1072" fmla="*/ 10516271 w 12191995"/>
              <a:gd name="connsiteY1072" fmla="*/ 337083 h 6857997"/>
              <a:gd name="connsiteX1073" fmla="*/ 10512971 w 12191995"/>
              <a:gd name="connsiteY1073" fmla="*/ 336125 h 6857997"/>
              <a:gd name="connsiteX1074" fmla="*/ 10512523 w 12191995"/>
              <a:gd name="connsiteY1074" fmla="*/ 346964 h 6857997"/>
              <a:gd name="connsiteX1075" fmla="*/ 10512055 w 12191995"/>
              <a:gd name="connsiteY1075" fmla="*/ 358251 h 6857997"/>
              <a:gd name="connsiteX1076" fmla="*/ 10511586 w 12191995"/>
              <a:gd name="connsiteY1076" fmla="*/ 369069 h 6857997"/>
              <a:gd name="connsiteX1077" fmla="*/ 10511096 w 12191995"/>
              <a:gd name="connsiteY1077" fmla="*/ 379887 h 6857997"/>
              <a:gd name="connsiteX1078" fmla="*/ 10510159 w 12191995"/>
              <a:gd name="connsiteY1078" fmla="*/ 390706 h 6857997"/>
              <a:gd name="connsiteX1079" fmla="*/ 10509691 w 12191995"/>
              <a:gd name="connsiteY1079" fmla="*/ 401545 h 6857997"/>
              <a:gd name="connsiteX1080" fmla="*/ 10509222 w 12191995"/>
              <a:gd name="connsiteY1080" fmla="*/ 412832 h 6857997"/>
              <a:gd name="connsiteX1081" fmla="*/ 10508754 w 12191995"/>
              <a:gd name="connsiteY1081" fmla="*/ 423671 h 6857997"/>
              <a:gd name="connsiteX1082" fmla="*/ 10504516 w 12191995"/>
              <a:gd name="connsiteY1082" fmla="*/ 416601 h 6857997"/>
              <a:gd name="connsiteX1083" fmla="*/ 10500747 w 12191995"/>
              <a:gd name="connsiteY1083" fmla="*/ 409531 h 6857997"/>
              <a:gd name="connsiteX1084" fmla="*/ 10496509 w 12191995"/>
              <a:gd name="connsiteY1084" fmla="*/ 402482 h 6857997"/>
              <a:gd name="connsiteX1085" fmla="*/ 10492760 w 12191995"/>
              <a:gd name="connsiteY1085" fmla="*/ 395433 h 6857997"/>
              <a:gd name="connsiteX1086" fmla="*/ 10488501 w 12191995"/>
              <a:gd name="connsiteY1086" fmla="*/ 388363 h 6857997"/>
              <a:gd name="connsiteX1087" fmla="*/ 10484732 w 12191995"/>
              <a:gd name="connsiteY1087" fmla="*/ 381293 h 6857997"/>
              <a:gd name="connsiteX1088" fmla="*/ 10480515 w 12191995"/>
              <a:gd name="connsiteY1088" fmla="*/ 374244 h 6857997"/>
              <a:gd name="connsiteX1089" fmla="*/ 10476277 w 12191995"/>
              <a:gd name="connsiteY1089" fmla="*/ 367174 h 6857997"/>
              <a:gd name="connsiteX1090" fmla="*/ 10480962 w 12191995"/>
              <a:gd name="connsiteY1090" fmla="*/ 362957 h 6857997"/>
              <a:gd name="connsiteX1091" fmla="*/ 10485690 w 12191995"/>
              <a:gd name="connsiteY1091" fmla="*/ 359209 h 6857997"/>
              <a:gd name="connsiteX1092" fmla="*/ 10490397 w 12191995"/>
              <a:gd name="connsiteY1092" fmla="*/ 355440 h 6857997"/>
              <a:gd name="connsiteX1093" fmla="*/ 10494635 w 12191995"/>
              <a:gd name="connsiteY1093" fmla="*/ 351671 h 6857997"/>
              <a:gd name="connsiteX1094" fmla="*/ 10499341 w 12191995"/>
              <a:gd name="connsiteY1094" fmla="*/ 347901 h 6857997"/>
              <a:gd name="connsiteX1095" fmla="*/ 10504047 w 12191995"/>
              <a:gd name="connsiteY1095" fmla="*/ 344132 h 6857997"/>
              <a:gd name="connsiteX1096" fmla="*/ 10508754 w 12191995"/>
              <a:gd name="connsiteY1096" fmla="*/ 339894 h 6857997"/>
              <a:gd name="connsiteX1097" fmla="*/ 10512971 w 12191995"/>
              <a:gd name="connsiteY1097" fmla="*/ 336125 h 6857997"/>
              <a:gd name="connsiteX1098" fmla="*/ 10815632 w 12191995"/>
              <a:gd name="connsiteY1098" fmla="*/ 335188 h 6857997"/>
              <a:gd name="connsiteX1099" fmla="*/ 10819401 w 12191995"/>
              <a:gd name="connsiteY1099" fmla="*/ 342258 h 6857997"/>
              <a:gd name="connsiteX1100" fmla="*/ 10823639 w 12191995"/>
              <a:gd name="connsiteY1100" fmla="*/ 349797 h 6857997"/>
              <a:gd name="connsiteX1101" fmla="*/ 10827409 w 12191995"/>
              <a:gd name="connsiteY1101" fmla="*/ 356845 h 6857997"/>
              <a:gd name="connsiteX1102" fmla="*/ 10831157 w 12191995"/>
              <a:gd name="connsiteY1102" fmla="*/ 363873 h 6857997"/>
              <a:gd name="connsiteX1103" fmla="*/ 10834926 w 12191995"/>
              <a:gd name="connsiteY1103" fmla="*/ 370943 h 6857997"/>
              <a:gd name="connsiteX1104" fmla="*/ 10839185 w 12191995"/>
              <a:gd name="connsiteY1104" fmla="*/ 378013 h 6857997"/>
              <a:gd name="connsiteX1105" fmla="*/ 10842955 w 12191995"/>
              <a:gd name="connsiteY1105" fmla="*/ 385062 h 6857997"/>
              <a:gd name="connsiteX1106" fmla="*/ 10846703 w 12191995"/>
              <a:gd name="connsiteY1106" fmla="*/ 392601 h 6857997"/>
              <a:gd name="connsiteX1107" fmla="*/ 10845766 w 12191995"/>
              <a:gd name="connsiteY1107" fmla="*/ 393069 h 6857997"/>
              <a:gd name="connsiteX1108" fmla="*/ 10845297 w 12191995"/>
              <a:gd name="connsiteY1108" fmla="*/ 394006 h 6857997"/>
              <a:gd name="connsiteX1109" fmla="*/ 10844339 w 12191995"/>
              <a:gd name="connsiteY1109" fmla="*/ 394965 h 6857997"/>
              <a:gd name="connsiteX1110" fmla="*/ 10843871 w 12191995"/>
              <a:gd name="connsiteY1110" fmla="*/ 395880 h 6857997"/>
              <a:gd name="connsiteX1111" fmla="*/ 10843402 w 12191995"/>
              <a:gd name="connsiteY1111" fmla="*/ 396839 h 6857997"/>
              <a:gd name="connsiteX1112" fmla="*/ 10842955 w 12191995"/>
              <a:gd name="connsiteY1112" fmla="*/ 398244 h 6857997"/>
              <a:gd name="connsiteX1113" fmla="*/ 10842465 w 12191995"/>
              <a:gd name="connsiteY1113" fmla="*/ 399181 h 6857997"/>
              <a:gd name="connsiteX1114" fmla="*/ 10842465 w 12191995"/>
              <a:gd name="connsiteY1114" fmla="*/ 400608 h 6857997"/>
              <a:gd name="connsiteX1115" fmla="*/ 10834458 w 12191995"/>
              <a:gd name="connsiteY1115" fmla="*/ 401077 h 6857997"/>
              <a:gd name="connsiteX1116" fmla="*/ 10826003 w 12191995"/>
              <a:gd name="connsiteY1116" fmla="*/ 402014 h 6857997"/>
              <a:gd name="connsiteX1117" fmla="*/ 10817527 w 12191995"/>
              <a:gd name="connsiteY1117" fmla="*/ 402482 h 6857997"/>
              <a:gd name="connsiteX1118" fmla="*/ 10809520 w 12191995"/>
              <a:gd name="connsiteY1118" fmla="*/ 403419 h 6857997"/>
              <a:gd name="connsiteX1119" fmla="*/ 10801044 w 12191995"/>
              <a:gd name="connsiteY1119" fmla="*/ 404377 h 6857997"/>
              <a:gd name="connsiteX1120" fmla="*/ 10793037 w 12191995"/>
              <a:gd name="connsiteY1120" fmla="*/ 404846 h 6857997"/>
              <a:gd name="connsiteX1121" fmla="*/ 10784582 w 12191995"/>
              <a:gd name="connsiteY1121" fmla="*/ 405762 h 6857997"/>
              <a:gd name="connsiteX1122" fmla="*/ 10776106 w 12191995"/>
              <a:gd name="connsiteY1122" fmla="*/ 406720 h 6857997"/>
              <a:gd name="connsiteX1123" fmla="*/ 10780323 w 12191995"/>
              <a:gd name="connsiteY1123" fmla="*/ 397776 h 6857997"/>
              <a:gd name="connsiteX1124" fmla="*/ 10784582 w 12191995"/>
              <a:gd name="connsiteY1124" fmla="*/ 388832 h 6857997"/>
              <a:gd name="connsiteX1125" fmla="*/ 10788351 w 12191995"/>
              <a:gd name="connsiteY1125" fmla="*/ 379887 h 6857997"/>
              <a:gd name="connsiteX1126" fmla="*/ 10792568 w 12191995"/>
              <a:gd name="connsiteY1126" fmla="*/ 370943 h 6857997"/>
              <a:gd name="connsiteX1127" fmla="*/ 10796806 w 12191995"/>
              <a:gd name="connsiteY1127" fmla="*/ 361999 h 6857997"/>
              <a:gd name="connsiteX1128" fmla="*/ 10800575 w 12191995"/>
              <a:gd name="connsiteY1128" fmla="*/ 353076 h 6857997"/>
              <a:gd name="connsiteX1129" fmla="*/ 10804813 w 12191995"/>
              <a:gd name="connsiteY1129" fmla="*/ 344600 h 6857997"/>
              <a:gd name="connsiteX1130" fmla="*/ 10809051 w 12191995"/>
              <a:gd name="connsiteY1130" fmla="*/ 335656 h 6857997"/>
              <a:gd name="connsiteX1131" fmla="*/ 10809520 w 12191995"/>
              <a:gd name="connsiteY1131" fmla="*/ 335656 h 6857997"/>
              <a:gd name="connsiteX1132" fmla="*/ 10809988 w 12191995"/>
              <a:gd name="connsiteY1132" fmla="*/ 335656 h 6857997"/>
              <a:gd name="connsiteX1133" fmla="*/ 10810457 w 12191995"/>
              <a:gd name="connsiteY1133" fmla="*/ 335656 h 6857997"/>
              <a:gd name="connsiteX1134" fmla="*/ 10810947 w 12191995"/>
              <a:gd name="connsiteY1134" fmla="*/ 336125 h 6857997"/>
              <a:gd name="connsiteX1135" fmla="*/ 10811394 w 12191995"/>
              <a:gd name="connsiteY1135" fmla="*/ 336125 h 6857997"/>
              <a:gd name="connsiteX1136" fmla="*/ 10811862 w 12191995"/>
              <a:gd name="connsiteY1136" fmla="*/ 336125 h 6857997"/>
              <a:gd name="connsiteX1137" fmla="*/ 10812331 w 12191995"/>
              <a:gd name="connsiteY1137" fmla="*/ 336125 h 6857997"/>
              <a:gd name="connsiteX1138" fmla="*/ 10812821 w 12191995"/>
              <a:gd name="connsiteY1138" fmla="*/ 336125 h 6857997"/>
              <a:gd name="connsiteX1139" fmla="*/ 10813289 w 12191995"/>
              <a:gd name="connsiteY1139" fmla="*/ 335656 h 6857997"/>
              <a:gd name="connsiteX1140" fmla="*/ 10813758 w 12191995"/>
              <a:gd name="connsiteY1140" fmla="*/ 335656 h 6857997"/>
              <a:gd name="connsiteX1141" fmla="*/ 10814226 w 12191995"/>
              <a:gd name="connsiteY1141" fmla="*/ 335656 h 6857997"/>
              <a:gd name="connsiteX1142" fmla="*/ 10814695 w 12191995"/>
              <a:gd name="connsiteY1142" fmla="*/ 335656 h 6857997"/>
              <a:gd name="connsiteX1143" fmla="*/ 10815163 w 12191995"/>
              <a:gd name="connsiteY1143" fmla="*/ 335656 h 6857997"/>
              <a:gd name="connsiteX1144" fmla="*/ 10815632 w 12191995"/>
              <a:gd name="connsiteY1144" fmla="*/ 335188 h 6857997"/>
              <a:gd name="connsiteX1145" fmla="*/ 11457031 w 12191995"/>
              <a:gd name="connsiteY1145" fmla="*/ 332616 h 6857997"/>
              <a:gd name="connsiteX1146" fmla="*/ 11464700 w 12191995"/>
              <a:gd name="connsiteY1146" fmla="*/ 333605 h 6857997"/>
              <a:gd name="connsiteX1147" fmla="*/ 11469976 w 12191995"/>
              <a:gd name="connsiteY1147" fmla="*/ 336942 h 6857997"/>
              <a:gd name="connsiteX1148" fmla="*/ 11472862 w 12191995"/>
              <a:gd name="connsiteY1148" fmla="*/ 342215 h 6857997"/>
              <a:gd name="connsiteX1149" fmla="*/ 11473811 w 12191995"/>
              <a:gd name="connsiteY1149" fmla="*/ 350331 h 6857997"/>
              <a:gd name="connsiteX1150" fmla="*/ 11473811 w 12191995"/>
              <a:gd name="connsiteY1150" fmla="*/ 355605 h 6857997"/>
              <a:gd name="connsiteX1151" fmla="*/ 11473811 w 12191995"/>
              <a:gd name="connsiteY1151" fmla="*/ 360837 h 6857997"/>
              <a:gd name="connsiteX1152" fmla="*/ 11473811 w 12191995"/>
              <a:gd name="connsiteY1152" fmla="*/ 366110 h 6857997"/>
              <a:gd name="connsiteX1153" fmla="*/ 11473811 w 12191995"/>
              <a:gd name="connsiteY1153" fmla="*/ 371383 h 6857997"/>
              <a:gd name="connsiteX1154" fmla="*/ 11472862 w 12191995"/>
              <a:gd name="connsiteY1154" fmla="*/ 379499 h 6857997"/>
              <a:gd name="connsiteX1155" fmla="*/ 11469976 w 12191995"/>
              <a:gd name="connsiteY1155" fmla="*/ 385226 h 6857997"/>
              <a:gd name="connsiteX1156" fmla="*/ 11464700 w 12191995"/>
              <a:gd name="connsiteY1156" fmla="*/ 388604 h 6857997"/>
              <a:gd name="connsiteX1157" fmla="*/ 11457031 w 12191995"/>
              <a:gd name="connsiteY1157" fmla="*/ 390005 h 6857997"/>
              <a:gd name="connsiteX1158" fmla="*/ 11449899 w 12191995"/>
              <a:gd name="connsiteY1158" fmla="*/ 388604 h 6857997"/>
              <a:gd name="connsiteX1159" fmla="*/ 11444622 w 12191995"/>
              <a:gd name="connsiteY1159" fmla="*/ 385226 h 6857997"/>
              <a:gd name="connsiteX1160" fmla="*/ 11441736 w 12191995"/>
              <a:gd name="connsiteY1160" fmla="*/ 379499 h 6857997"/>
              <a:gd name="connsiteX1161" fmla="*/ 11440294 w 12191995"/>
              <a:gd name="connsiteY1161" fmla="*/ 371383 h 6857997"/>
              <a:gd name="connsiteX1162" fmla="*/ 11440294 w 12191995"/>
              <a:gd name="connsiteY1162" fmla="*/ 366110 h 6857997"/>
              <a:gd name="connsiteX1163" fmla="*/ 11440294 w 12191995"/>
              <a:gd name="connsiteY1163" fmla="*/ 360837 h 6857997"/>
              <a:gd name="connsiteX1164" fmla="*/ 11440294 w 12191995"/>
              <a:gd name="connsiteY1164" fmla="*/ 355605 h 6857997"/>
              <a:gd name="connsiteX1165" fmla="*/ 11440294 w 12191995"/>
              <a:gd name="connsiteY1165" fmla="*/ 350331 h 6857997"/>
              <a:gd name="connsiteX1166" fmla="*/ 11441242 w 12191995"/>
              <a:gd name="connsiteY1166" fmla="*/ 342215 h 6857997"/>
              <a:gd name="connsiteX1167" fmla="*/ 11444622 w 12191995"/>
              <a:gd name="connsiteY1167" fmla="*/ 336942 h 6857997"/>
              <a:gd name="connsiteX1168" fmla="*/ 11449899 w 12191995"/>
              <a:gd name="connsiteY1168" fmla="*/ 333605 h 6857997"/>
              <a:gd name="connsiteX1169" fmla="*/ 11457031 w 12191995"/>
              <a:gd name="connsiteY1169" fmla="*/ 332616 h 6857997"/>
              <a:gd name="connsiteX1170" fmla="*/ 11356963 w 12191995"/>
              <a:gd name="connsiteY1170" fmla="*/ 332607 h 6857997"/>
              <a:gd name="connsiteX1171" fmla="*/ 11360789 w 12191995"/>
              <a:gd name="connsiteY1171" fmla="*/ 332607 h 6857997"/>
              <a:gd name="connsiteX1172" fmla="*/ 11365110 w 12191995"/>
              <a:gd name="connsiteY1172" fmla="*/ 332607 h 6857997"/>
              <a:gd name="connsiteX1173" fmla="*/ 11368936 w 12191995"/>
              <a:gd name="connsiteY1173" fmla="*/ 332607 h 6857997"/>
              <a:gd name="connsiteX1174" fmla="*/ 11373215 w 12191995"/>
              <a:gd name="connsiteY1174" fmla="*/ 332607 h 6857997"/>
              <a:gd name="connsiteX1175" fmla="*/ 11378976 w 12191995"/>
              <a:gd name="connsiteY1175" fmla="*/ 333100 h 6857997"/>
              <a:gd name="connsiteX1176" fmla="*/ 11382802 w 12191995"/>
              <a:gd name="connsiteY1176" fmla="*/ 335488 h 6857997"/>
              <a:gd name="connsiteX1177" fmla="*/ 11385189 w 12191995"/>
              <a:gd name="connsiteY1177" fmla="*/ 338862 h 6857997"/>
              <a:gd name="connsiteX1178" fmla="*/ 11386135 w 12191995"/>
              <a:gd name="connsiteY1178" fmla="*/ 343637 h 6857997"/>
              <a:gd name="connsiteX1179" fmla="*/ 11385189 w 12191995"/>
              <a:gd name="connsiteY1179" fmla="*/ 348864 h 6857997"/>
              <a:gd name="connsiteX1180" fmla="*/ 11382802 w 12191995"/>
              <a:gd name="connsiteY1180" fmla="*/ 352239 h 6857997"/>
              <a:gd name="connsiteX1181" fmla="*/ 11378976 w 12191995"/>
              <a:gd name="connsiteY1181" fmla="*/ 354132 h 6857997"/>
              <a:gd name="connsiteX1182" fmla="*/ 11373215 w 12191995"/>
              <a:gd name="connsiteY1182" fmla="*/ 355078 h 6857997"/>
              <a:gd name="connsiteX1183" fmla="*/ 11368936 w 12191995"/>
              <a:gd name="connsiteY1183" fmla="*/ 355078 h 6857997"/>
              <a:gd name="connsiteX1184" fmla="*/ 11365110 w 12191995"/>
              <a:gd name="connsiteY1184" fmla="*/ 355078 h 6857997"/>
              <a:gd name="connsiteX1185" fmla="*/ 11360789 w 12191995"/>
              <a:gd name="connsiteY1185" fmla="*/ 355078 h 6857997"/>
              <a:gd name="connsiteX1186" fmla="*/ 11356963 w 12191995"/>
              <a:gd name="connsiteY1186" fmla="*/ 355078 h 6857997"/>
              <a:gd name="connsiteX1187" fmla="*/ 11356963 w 12191995"/>
              <a:gd name="connsiteY1187" fmla="*/ 349358 h 6857997"/>
              <a:gd name="connsiteX1188" fmla="*/ 11356963 w 12191995"/>
              <a:gd name="connsiteY1188" fmla="*/ 343637 h 6857997"/>
              <a:gd name="connsiteX1189" fmla="*/ 11356963 w 12191995"/>
              <a:gd name="connsiteY1189" fmla="*/ 338369 h 6857997"/>
              <a:gd name="connsiteX1190" fmla="*/ 10875432 w 12191995"/>
              <a:gd name="connsiteY1190" fmla="*/ 331887 h 6857997"/>
              <a:gd name="connsiteX1191" fmla="*/ 10877306 w 12191995"/>
              <a:gd name="connsiteY1191" fmla="*/ 338957 h 6857997"/>
              <a:gd name="connsiteX1192" fmla="*/ 10879180 w 12191995"/>
              <a:gd name="connsiteY1192" fmla="*/ 346496 h 6857997"/>
              <a:gd name="connsiteX1193" fmla="*/ 10881075 w 12191995"/>
              <a:gd name="connsiteY1193" fmla="*/ 353545 h 6857997"/>
              <a:gd name="connsiteX1194" fmla="*/ 10882949 w 12191995"/>
              <a:gd name="connsiteY1194" fmla="*/ 361062 h 6857997"/>
              <a:gd name="connsiteX1195" fmla="*/ 10884844 w 12191995"/>
              <a:gd name="connsiteY1195" fmla="*/ 368111 h 6857997"/>
              <a:gd name="connsiteX1196" fmla="*/ 10886718 w 12191995"/>
              <a:gd name="connsiteY1196" fmla="*/ 375650 h 6857997"/>
              <a:gd name="connsiteX1197" fmla="*/ 10888593 w 12191995"/>
              <a:gd name="connsiteY1197" fmla="*/ 382720 h 6857997"/>
              <a:gd name="connsiteX1198" fmla="*/ 10890488 w 12191995"/>
              <a:gd name="connsiteY1198" fmla="*/ 390237 h 6857997"/>
              <a:gd name="connsiteX1199" fmla="*/ 10886718 w 12191995"/>
              <a:gd name="connsiteY1199" fmla="*/ 391195 h 6857997"/>
              <a:gd name="connsiteX1200" fmla="*/ 10883418 w 12191995"/>
              <a:gd name="connsiteY1200" fmla="*/ 392132 h 6857997"/>
              <a:gd name="connsiteX1201" fmla="*/ 10880117 w 12191995"/>
              <a:gd name="connsiteY1201" fmla="*/ 392601 h 6857997"/>
              <a:gd name="connsiteX1202" fmla="*/ 10876837 w 12191995"/>
              <a:gd name="connsiteY1202" fmla="*/ 393538 h 6857997"/>
              <a:gd name="connsiteX1203" fmla="*/ 10873536 w 12191995"/>
              <a:gd name="connsiteY1203" fmla="*/ 394475 h 6857997"/>
              <a:gd name="connsiteX1204" fmla="*/ 10870235 w 12191995"/>
              <a:gd name="connsiteY1204" fmla="*/ 395433 h 6857997"/>
              <a:gd name="connsiteX1205" fmla="*/ 10866934 w 12191995"/>
              <a:gd name="connsiteY1205" fmla="*/ 395880 h 6857997"/>
              <a:gd name="connsiteX1206" fmla="*/ 10863655 w 12191995"/>
              <a:gd name="connsiteY1206" fmla="*/ 396839 h 6857997"/>
              <a:gd name="connsiteX1207" fmla="*/ 10863165 w 12191995"/>
              <a:gd name="connsiteY1207" fmla="*/ 395880 h 6857997"/>
              <a:gd name="connsiteX1208" fmla="*/ 10862718 w 12191995"/>
              <a:gd name="connsiteY1208" fmla="*/ 394965 h 6857997"/>
              <a:gd name="connsiteX1209" fmla="*/ 10861781 w 12191995"/>
              <a:gd name="connsiteY1209" fmla="*/ 394475 h 6857997"/>
              <a:gd name="connsiteX1210" fmla="*/ 10861291 w 12191995"/>
              <a:gd name="connsiteY1210" fmla="*/ 393538 h 6857997"/>
              <a:gd name="connsiteX1211" fmla="*/ 10860354 w 12191995"/>
              <a:gd name="connsiteY1211" fmla="*/ 392601 h 6857997"/>
              <a:gd name="connsiteX1212" fmla="*/ 10859885 w 12191995"/>
              <a:gd name="connsiteY1212" fmla="*/ 392132 h 6857997"/>
              <a:gd name="connsiteX1213" fmla="*/ 10858948 w 12191995"/>
              <a:gd name="connsiteY1213" fmla="*/ 391664 h 6857997"/>
              <a:gd name="connsiteX1214" fmla="*/ 10858011 w 12191995"/>
              <a:gd name="connsiteY1214" fmla="*/ 391195 h 6857997"/>
              <a:gd name="connsiteX1215" fmla="*/ 10860354 w 12191995"/>
              <a:gd name="connsiteY1215" fmla="*/ 383657 h 6857997"/>
              <a:gd name="connsiteX1216" fmla="*/ 10862249 w 12191995"/>
              <a:gd name="connsiteY1216" fmla="*/ 376118 h 6857997"/>
              <a:gd name="connsiteX1217" fmla="*/ 10864592 w 12191995"/>
              <a:gd name="connsiteY1217" fmla="*/ 369069 h 6857997"/>
              <a:gd name="connsiteX1218" fmla="*/ 10866934 w 12191995"/>
              <a:gd name="connsiteY1218" fmla="*/ 361530 h 6857997"/>
              <a:gd name="connsiteX1219" fmla="*/ 10868830 w 12191995"/>
              <a:gd name="connsiteY1219" fmla="*/ 354013 h 6857997"/>
              <a:gd name="connsiteX1220" fmla="*/ 10871194 w 12191995"/>
              <a:gd name="connsiteY1220" fmla="*/ 346496 h 6857997"/>
              <a:gd name="connsiteX1221" fmla="*/ 10873068 w 12191995"/>
              <a:gd name="connsiteY1221" fmla="*/ 338957 h 6857997"/>
              <a:gd name="connsiteX1222" fmla="*/ 10875432 w 12191995"/>
              <a:gd name="connsiteY1222" fmla="*/ 331887 h 6857997"/>
              <a:gd name="connsiteX1223" fmla="*/ 10877774 w 12191995"/>
              <a:gd name="connsiteY1223" fmla="*/ 328586 h 6857997"/>
              <a:gd name="connsiteX1224" fmla="*/ 10882012 w 12191995"/>
              <a:gd name="connsiteY1224" fmla="*/ 330013 h 6857997"/>
              <a:gd name="connsiteX1225" fmla="*/ 10886250 w 12191995"/>
              <a:gd name="connsiteY1225" fmla="*/ 331887 h 6857997"/>
              <a:gd name="connsiteX1226" fmla="*/ 10890019 w 12191995"/>
              <a:gd name="connsiteY1226" fmla="*/ 333782 h 6857997"/>
              <a:gd name="connsiteX1227" fmla="*/ 10894257 w 12191995"/>
              <a:gd name="connsiteY1227" fmla="*/ 335656 h 6857997"/>
              <a:gd name="connsiteX1228" fmla="*/ 10898474 w 12191995"/>
              <a:gd name="connsiteY1228" fmla="*/ 337552 h 6857997"/>
              <a:gd name="connsiteX1229" fmla="*/ 10902243 w 12191995"/>
              <a:gd name="connsiteY1229" fmla="*/ 339426 h 6857997"/>
              <a:gd name="connsiteX1230" fmla="*/ 10906481 w 12191995"/>
              <a:gd name="connsiteY1230" fmla="*/ 341300 h 6857997"/>
              <a:gd name="connsiteX1231" fmla="*/ 10910251 w 12191995"/>
              <a:gd name="connsiteY1231" fmla="*/ 342726 h 6857997"/>
              <a:gd name="connsiteX1232" fmla="*/ 10908355 w 12191995"/>
              <a:gd name="connsiteY1232" fmla="*/ 348370 h 6857997"/>
              <a:gd name="connsiteX1233" fmla="*/ 10906013 w 12191995"/>
              <a:gd name="connsiteY1233" fmla="*/ 353545 h 6857997"/>
              <a:gd name="connsiteX1234" fmla="*/ 10903670 w 12191995"/>
              <a:gd name="connsiteY1234" fmla="*/ 359209 h 6857997"/>
              <a:gd name="connsiteX1235" fmla="*/ 10901775 w 12191995"/>
              <a:gd name="connsiteY1235" fmla="*/ 364342 h 6857997"/>
              <a:gd name="connsiteX1236" fmla="*/ 10899432 w 12191995"/>
              <a:gd name="connsiteY1236" fmla="*/ 370006 h 6857997"/>
              <a:gd name="connsiteX1237" fmla="*/ 10897068 w 12191995"/>
              <a:gd name="connsiteY1237" fmla="*/ 375181 h 6857997"/>
              <a:gd name="connsiteX1238" fmla="*/ 10894726 w 12191995"/>
              <a:gd name="connsiteY1238" fmla="*/ 380824 h 6857997"/>
              <a:gd name="connsiteX1239" fmla="*/ 10892830 w 12191995"/>
              <a:gd name="connsiteY1239" fmla="*/ 385999 h 6857997"/>
              <a:gd name="connsiteX1240" fmla="*/ 10890956 w 12191995"/>
              <a:gd name="connsiteY1240" fmla="*/ 378950 h 6857997"/>
              <a:gd name="connsiteX1241" fmla="*/ 10889061 w 12191995"/>
              <a:gd name="connsiteY1241" fmla="*/ 371880 h 6857997"/>
              <a:gd name="connsiteX1242" fmla="*/ 10887187 w 12191995"/>
              <a:gd name="connsiteY1242" fmla="*/ 364342 h 6857997"/>
              <a:gd name="connsiteX1243" fmla="*/ 10885313 w 12191995"/>
              <a:gd name="connsiteY1243" fmla="*/ 357314 h 6857997"/>
              <a:gd name="connsiteX1244" fmla="*/ 10883418 w 12191995"/>
              <a:gd name="connsiteY1244" fmla="*/ 350265 h 6857997"/>
              <a:gd name="connsiteX1245" fmla="*/ 10881544 w 12191995"/>
              <a:gd name="connsiteY1245" fmla="*/ 342726 h 6857997"/>
              <a:gd name="connsiteX1246" fmla="*/ 10879648 w 12191995"/>
              <a:gd name="connsiteY1246" fmla="*/ 335656 h 6857997"/>
              <a:gd name="connsiteX1247" fmla="*/ 10877774 w 12191995"/>
              <a:gd name="connsiteY1247" fmla="*/ 328586 h 6857997"/>
              <a:gd name="connsiteX1248" fmla="*/ 10801512 w 12191995"/>
              <a:gd name="connsiteY1248" fmla="*/ 328118 h 6857997"/>
              <a:gd name="connsiteX1249" fmla="*/ 10801981 w 12191995"/>
              <a:gd name="connsiteY1249" fmla="*/ 329076 h 6857997"/>
              <a:gd name="connsiteX1250" fmla="*/ 10802450 w 12191995"/>
              <a:gd name="connsiteY1250" fmla="*/ 330013 h 6857997"/>
              <a:gd name="connsiteX1251" fmla="*/ 10802918 w 12191995"/>
              <a:gd name="connsiteY1251" fmla="*/ 330950 h 6857997"/>
              <a:gd name="connsiteX1252" fmla="*/ 10803408 w 12191995"/>
              <a:gd name="connsiteY1252" fmla="*/ 331418 h 6857997"/>
              <a:gd name="connsiteX1253" fmla="*/ 10803876 w 12191995"/>
              <a:gd name="connsiteY1253" fmla="*/ 332355 h 6857997"/>
              <a:gd name="connsiteX1254" fmla="*/ 10804345 w 12191995"/>
              <a:gd name="connsiteY1254" fmla="*/ 332845 h 6857997"/>
              <a:gd name="connsiteX1255" fmla="*/ 10805282 w 12191995"/>
              <a:gd name="connsiteY1255" fmla="*/ 333782 h 6857997"/>
              <a:gd name="connsiteX1256" fmla="*/ 10805750 w 12191995"/>
              <a:gd name="connsiteY1256" fmla="*/ 334251 h 6857997"/>
              <a:gd name="connsiteX1257" fmla="*/ 10801981 w 12191995"/>
              <a:gd name="connsiteY1257" fmla="*/ 343195 h 6857997"/>
              <a:gd name="connsiteX1258" fmla="*/ 10797764 w 12191995"/>
              <a:gd name="connsiteY1258" fmla="*/ 351671 h 6857997"/>
              <a:gd name="connsiteX1259" fmla="*/ 10793505 w 12191995"/>
              <a:gd name="connsiteY1259" fmla="*/ 360593 h 6857997"/>
              <a:gd name="connsiteX1260" fmla="*/ 10789736 w 12191995"/>
              <a:gd name="connsiteY1260" fmla="*/ 369538 h 6857997"/>
              <a:gd name="connsiteX1261" fmla="*/ 10785519 w 12191995"/>
              <a:gd name="connsiteY1261" fmla="*/ 378482 h 6857997"/>
              <a:gd name="connsiteX1262" fmla="*/ 10781750 w 12191995"/>
              <a:gd name="connsiteY1262" fmla="*/ 387426 h 6857997"/>
              <a:gd name="connsiteX1263" fmla="*/ 10777512 w 12191995"/>
              <a:gd name="connsiteY1263" fmla="*/ 396349 h 6857997"/>
              <a:gd name="connsiteX1264" fmla="*/ 10773274 w 12191995"/>
              <a:gd name="connsiteY1264" fmla="*/ 404846 h 6857997"/>
              <a:gd name="connsiteX1265" fmla="*/ 10768099 w 12191995"/>
              <a:gd name="connsiteY1265" fmla="*/ 396839 h 6857997"/>
              <a:gd name="connsiteX1266" fmla="*/ 10762455 w 12191995"/>
              <a:gd name="connsiteY1266" fmla="*/ 388832 h 6857997"/>
              <a:gd name="connsiteX1267" fmla="*/ 10757259 w 12191995"/>
              <a:gd name="connsiteY1267" fmla="*/ 380824 h 6857997"/>
              <a:gd name="connsiteX1268" fmla="*/ 10751616 w 12191995"/>
              <a:gd name="connsiteY1268" fmla="*/ 372370 h 6857997"/>
              <a:gd name="connsiteX1269" fmla="*/ 10746441 w 12191995"/>
              <a:gd name="connsiteY1269" fmla="*/ 364342 h 6857997"/>
              <a:gd name="connsiteX1270" fmla="*/ 10741266 w 12191995"/>
              <a:gd name="connsiteY1270" fmla="*/ 356377 h 6857997"/>
              <a:gd name="connsiteX1271" fmla="*/ 10735622 w 12191995"/>
              <a:gd name="connsiteY1271" fmla="*/ 347901 h 6857997"/>
              <a:gd name="connsiteX1272" fmla="*/ 10730447 w 12191995"/>
              <a:gd name="connsiteY1272" fmla="*/ 339894 h 6857997"/>
              <a:gd name="connsiteX1273" fmla="*/ 10739392 w 12191995"/>
              <a:gd name="connsiteY1273" fmla="*/ 338489 h 6857997"/>
              <a:gd name="connsiteX1274" fmla="*/ 10748315 w 12191995"/>
              <a:gd name="connsiteY1274" fmla="*/ 337083 h 6857997"/>
              <a:gd name="connsiteX1275" fmla="*/ 10757259 w 12191995"/>
              <a:gd name="connsiteY1275" fmla="*/ 335656 h 6857997"/>
              <a:gd name="connsiteX1276" fmla="*/ 10766225 w 12191995"/>
              <a:gd name="connsiteY1276" fmla="*/ 334251 h 6857997"/>
              <a:gd name="connsiteX1277" fmla="*/ 10774679 w 12191995"/>
              <a:gd name="connsiteY1277" fmla="*/ 332845 h 6857997"/>
              <a:gd name="connsiteX1278" fmla="*/ 10783624 w 12191995"/>
              <a:gd name="connsiteY1278" fmla="*/ 331418 h 6857997"/>
              <a:gd name="connsiteX1279" fmla="*/ 10792568 w 12191995"/>
              <a:gd name="connsiteY1279" fmla="*/ 329544 h 6857997"/>
              <a:gd name="connsiteX1280" fmla="*/ 10801512 w 12191995"/>
              <a:gd name="connsiteY1280" fmla="*/ 328118 h 6857997"/>
              <a:gd name="connsiteX1281" fmla="*/ 10822702 w 12191995"/>
              <a:gd name="connsiteY1281" fmla="*/ 326712 h 6857997"/>
              <a:gd name="connsiteX1282" fmla="*/ 10829283 w 12191995"/>
              <a:gd name="connsiteY1282" fmla="*/ 326712 h 6857997"/>
              <a:gd name="connsiteX1283" fmla="*/ 10835416 w 12191995"/>
              <a:gd name="connsiteY1283" fmla="*/ 326712 h 6857997"/>
              <a:gd name="connsiteX1284" fmla="*/ 10841528 w 12191995"/>
              <a:gd name="connsiteY1284" fmla="*/ 326712 h 6857997"/>
              <a:gd name="connsiteX1285" fmla="*/ 10848108 w 12191995"/>
              <a:gd name="connsiteY1285" fmla="*/ 326712 h 6857997"/>
              <a:gd name="connsiteX1286" fmla="*/ 10854242 w 12191995"/>
              <a:gd name="connsiteY1286" fmla="*/ 327202 h 6857997"/>
              <a:gd name="connsiteX1287" fmla="*/ 10860822 w 12191995"/>
              <a:gd name="connsiteY1287" fmla="*/ 327202 h 6857997"/>
              <a:gd name="connsiteX1288" fmla="*/ 10866934 w 12191995"/>
              <a:gd name="connsiteY1288" fmla="*/ 327202 h 6857997"/>
              <a:gd name="connsiteX1289" fmla="*/ 10873536 w 12191995"/>
              <a:gd name="connsiteY1289" fmla="*/ 327202 h 6857997"/>
              <a:gd name="connsiteX1290" fmla="*/ 10871194 w 12191995"/>
              <a:gd name="connsiteY1290" fmla="*/ 335188 h 6857997"/>
              <a:gd name="connsiteX1291" fmla="*/ 10868830 w 12191995"/>
              <a:gd name="connsiteY1291" fmla="*/ 342726 h 6857997"/>
              <a:gd name="connsiteX1292" fmla="*/ 10866466 w 12191995"/>
              <a:gd name="connsiteY1292" fmla="*/ 350712 h 6857997"/>
              <a:gd name="connsiteX1293" fmla="*/ 10864123 w 12191995"/>
              <a:gd name="connsiteY1293" fmla="*/ 358719 h 6857997"/>
              <a:gd name="connsiteX1294" fmla="*/ 10861781 w 12191995"/>
              <a:gd name="connsiteY1294" fmla="*/ 366705 h 6857997"/>
              <a:gd name="connsiteX1295" fmla="*/ 10859417 w 12191995"/>
              <a:gd name="connsiteY1295" fmla="*/ 374244 h 6857997"/>
              <a:gd name="connsiteX1296" fmla="*/ 10857053 w 12191995"/>
              <a:gd name="connsiteY1296" fmla="*/ 382251 h 6857997"/>
              <a:gd name="connsiteX1297" fmla="*/ 10854710 w 12191995"/>
              <a:gd name="connsiteY1297" fmla="*/ 390237 h 6857997"/>
              <a:gd name="connsiteX1298" fmla="*/ 10854242 w 12191995"/>
              <a:gd name="connsiteY1298" fmla="*/ 390237 h 6857997"/>
              <a:gd name="connsiteX1299" fmla="*/ 10853752 w 12191995"/>
              <a:gd name="connsiteY1299" fmla="*/ 390237 h 6857997"/>
              <a:gd name="connsiteX1300" fmla="*/ 10853284 w 12191995"/>
              <a:gd name="connsiteY1300" fmla="*/ 390237 h 6857997"/>
              <a:gd name="connsiteX1301" fmla="*/ 10852836 w 12191995"/>
              <a:gd name="connsiteY1301" fmla="*/ 390237 h 6857997"/>
              <a:gd name="connsiteX1302" fmla="*/ 10852368 w 12191995"/>
              <a:gd name="connsiteY1302" fmla="*/ 390237 h 6857997"/>
              <a:gd name="connsiteX1303" fmla="*/ 10851878 w 12191995"/>
              <a:gd name="connsiteY1303" fmla="*/ 390237 h 6857997"/>
              <a:gd name="connsiteX1304" fmla="*/ 10851409 w 12191995"/>
              <a:gd name="connsiteY1304" fmla="*/ 390237 h 6857997"/>
              <a:gd name="connsiteX1305" fmla="*/ 10850941 w 12191995"/>
              <a:gd name="connsiteY1305" fmla="*/ 390237 h 6857997"/>
              <a:gd name="connsiteX1306" fmla="*/ 10850472 w 12191995"/>
              <a:gd name="connsiteY1306" fmla="*/ 390237 h 6857997"/>
              <a:gd name="connsiteX1307" fmla="*/ 10850004 w 12191995"/>
              <a:gd name="connsiteY1307" fmla="*/ 390706 h 6857997"/>
              <a:gd name="connsiteX1308" fmla="*/ 10849535 w 12191995"/>
              <a:gd name="connsiteY1308" fmla="*/ 390706 h 6857997"/>
              <a:gd name="connsiteX1309" fmla="*/ 10845766 w 12191995"/>
              <a:gd name="connsiteY1309" fmla="*/ 383657 h 6857997"/>
              <a:gd name="connsiteX1310" fmla="*/ 10841996 w 12191995"/>
              <a:gd name="connsiteY1310" fmla="*/ 376587 h 6857997"/>
              <a:gd name="connsiteX1311" fmla="*/ 10838227 w 12191995"/>
              <a:gd name="connsiteY1311" fmla="*/ 369538 h 6857997"/>
              <a:gd name="connsiteX1312" fmla="*/ 10833989 w 12191995"/>
              <a:gd name="connsiteY1312" fmla="*/ 361999 h 6857997"/>
              <a:gd name="connsiteX1313" fmla="*/ 10830241 w 12191995"/>
              <a:gd name="connsiteY1313" fmla="*/ 354950 h 6857997"/>
              <a:gd name="connsiteX1314" fmla="*/ 10826472 w 12191995"/>
              <a:gd name="connsiteY1314" fmla="*/ 347901 h 6857997"/>
              <a:gd name="connsiteX1315" fmla="*/ 10822702 w 12191995"/>
              <a:gd name="connsiteY1315" fmla="*/ 340831 h 6857997"/>
              <a:gd name="connsiteX1316" fmla="*/ 10818464 w 12191995"/>
              <a:gd name="connsiteY1316" fmla="*/ 333782 h 6857997"/>
              <a:gd name="connsiteX1317" fmla="*/ 10819401 w 12191995"/>
              <a:gd name="connsiteY1317" fmla="*/ 332845 h 6857997"/>
              <a:gd name="connsiteX1318" fmla="*/ 10820360 w 12191995"/>
              <a:gd name="connsiteY1318" fmla="*/ 332355 h 6857997"/>
              <a:gd name="connsiteX1319" fmla="*/ 10820828 w 12191995"/>
              <a:gd name="connsiteY1319" fmla="*/ 331418 h 6857997"/>
              <a:gd name="connsiteX1320" fmla="*/ 10821275 w 12191995"/>
              <a:gd name="connsiteY1320" fmla="*/ 330481 h 6857997"/>
              <a:gd name="connsiteX1321" fmla="*/ 10821744 w 12191995"/>
              <a:gd name="connsiteY1321" fmla="*/ 329544 h 6857997"/>
              <a:gd name="connsiteX1322" fmla="*/ 10822234 w 12191995"/>
              <a:gd name="connsiteY1322" fmla="*/ 328586 h 6857997"/>
              <a:gd name="connsiteX1323" fmla="*/ 10822702 w 12191995"/>
              <a:gd name="connsiteY1323" fmla="*/ 327670 h 6857997"/>
              <a:gd name="connsiteX1324" fmla="*/ 10822702 w 12191995"/>
              <a:gd name="connsiteY1324" fmla="*/ 326712 h 6857997"/>
              <a:gd name="connsiteX1325" fmla="*/ 11498613 w 12191995"/>
              <a:gd name="connsiteY1325" fmla="*/ 325367 h 6857997"/>
              <a:gd name="connsiteX1326" fmla="*/ 11498613 w 12191995"/>
              <a:gd name="connsiteY1326" fmla="*/ 343055 h 6857997"/>
              <a:gd name="connsiteX1327" fmla="*/ 11498613 w 12191995"/>
              <a:gd name="connsiteY1327" fmla="*/ 361154 h 6857997"/>
              <a:gd name="connsiteX1328" fmla="*/ 11498613 w 12191995"/>
              <a:gd name="connsiteY1328" fmla="*/ 379335 h 6857997"/>
              <a:gd name="connsiteX1329" fmla="*/ 11498613 w 12191995"/>
              <a:gd name="connsiteY1329" fmla="*/ 397022 h 6857997"/>
              <a:gd name="connsiteX1330" fmla="*/ 11501001 w 12191995"/>
              <a:gd name="connsiteY1330" fmla="*/ 397022 h 6857997"/>
              <a:gd name="connsiteX1331" fmla="*/ 11503429 w 12191995"/>
              <a:gd name="connsiteY1331" fmla="*/ 397022 h 6857997"/>
              <a:gd name="connsiteX1332" fmla="*/ 11505817 w 12191995"/>
              <a:gd name="connsiteY1332" fmla="*/ 397022 h 6857997"/>
              <a:gd name="connsiteX1333" fmla="*/ 11508204 w 12191995"/>
              <a:gd name="connsiteY1333" fmla="*/ 397022 h 6857997"/>
              <a:gd name="connsiteX1334" fmla="*/ 11508204 w 12191995"/>
              <a:gd name="connsiteY1334" fmla="*/ 383613 h 6857997"/>
              <a:gd name="connsiteX1335" fmla="*/ 11508204 w 12191995"/>
              <a:gd name="connsiteY1335" fmla="*/ 369792 h 6857997"/>
              <a:gd name="connsiteX1336" fmla="*/ 11508204 w 12191995"/>
              <a:gd name="connsiteY1336" fmla="*/ 356423 h 6857997"/>
              <a:gd name="connsiteX1337" fmla="*/ 11508204 w 12191995"/>
              <a:gd name="connsiteY1337" fmla="*/ 343055 h 6857997"/>
              <a:gd name="connsiteX1338" fmla="*/ 11508657 w 12191995"/>
              <a:gd name="connsiteY1338" fmla="*/ 343055 h 6857997"/>
              <a:gd name="connsiteX1339" fmla="*/ 11517302 w 12191995"/>
              <a:gd name="connsiteY1339" fmla="*/ 356423 h 6857997"/>
              <a:gd name="connsiteX1340" fmla="*/ 11525864 w 12191995"/>
              <a:gd name="connsiteY1340" fmla="*/ 369792 h 6857997"/>
              <a:gd name="connsiteX1341" fmla="*/ 11534508 w 12191995"/>
              <a:gd name="connsiteY1341" fmla="*/ 383613 h 6857997"/>
              <a:gd name="connsiteX1342" fmla="*/ 11543606 w 12191995"/>
              <a:gd name="connsiteY1342" fmla="*/ 397022 h 6857997"/>
              <a:gd name="connsiteX1343" fmla="*/ 11545993 w 12191995"/>
              <a:gd name="connsiteY1343" fmla="*/ 397022 h 6857997"/>
              <a:gd name="connsiteX1344" fmla="*/ 11547887 w 12191995"/>
              <a:gd name="connsiteY1344" fmla="*/ 397022 h 6857997"/>
              <a:gd name="connsiteX1345" fmla="*/ 11550274 w 12191995"/>
              <a:gd name="connsiteY1345" fmla="*/ 397022 h 6857997"/>
              <a:gd name="connsiteX1346" fmla="*/ 11552662 w 12191995"/>
              <a:gd name="connsiteY1346" fmla="*/ 397022 h 6857997"/>
              <a:gd name="connsiteX1347" fmla="*/ 11552662 w 12191995"/>
              <a:gd name="connsiteY1347" fmla="*/ 379335 h 6857997"/>
              <a:gd name="connsiteX1348" fmla="*/ 11552662 w 12191995"/>
              <a:gd name="connsiteY1348" fmla="*/ 361154 h 6857997"/>
              <a:gd name="connsiteX1349" fmla="*/ 11552662 w 12191995"/>
              <a:gd name="connsiteY1349" fmla="*/ 343055 h 6857997"/>
              <a:gd name="connsiteX1350" fmla="*/ 11552662 w 12191995"/>
              <a:gd name="connsiteY1350" fmla="*/ 325367 h 6857997"/>
              <a:gd name="connsiteX1351" fmla="*/ 11550274 w 12191995"/>
              <a:gd name="connsiteY1351" fmla="*/ 325367 h 6857997"/>
              <a:gd name="connsiteX1352" fmla="*/ 11547887 w 12191995"/>
              <a:gd name="connsiteY1352" fmla="*/ 325367 h 6857997"/>
              <a:gd name="connsiteX1353" fmla="*/ 11545499 w 12191995"/>
              <a:gd name="connsiteY1353" fmla="*/ 325367 h 6857997"/>
              <a:gd name="connsiteX1354" fmla="*/ 11543112 w 12191995"/>
              <a:gd name="connsiteY1354" fmla="*/ 325367 h 6857997"/>
              <a:gd name="connsiteX1355" fmla="*/ 11543112 w 12191995"/>
              <a:gd name="connsiteY1355" fmla="*/ 338777 h 6857997"/>
              <a:gd name="connsiteX1356" fmla="*/ 11543112 w 12191995"/>
              <a:gd name="connsiteY1356" fmla="*/ 352146 h 6857997"/>
              <a:gd name="connsiteX1357" fmla="*/ 11543112 w 12191995"/>
              <a:gd name="connsiteY1357" fmla="*/ 365966 h 6857997"/>
              <a:gd name="connsiteX1358" fmla="*/ 11543112 w 12191995"/>
              <a:gd name="connsiteY1358" fmla="*/ 379335 h 6857997"/>
              <a:gd name="connsiteX1359" fmla="*/ 11542618 w 12191995"/>
              <a:gd name="connsiteY1359" fmla="*/ 379335 h 6857997"/>
              <a:gd name="connsiteX1360" fmla="*/ 11534014 w 12191995"/>
              <a:gd name="connsiteY1360" fmla="*/ 365966 h 6857997"/>
              <a:gd name="connsiteX1361" fmla="*/ 11525411 w 12191995"/>
              <a:gd name="connsiteY1361" fmla="*/ 352146 h 6857997"/>
              <a:gd name="connsiteX1362" fmla="*/ 11516314 w 12191995"/>
              <a:gd name="connsiteY1362" fmla="*/ 338777 h 6857997"/>
              <a:gd name="connsiteX1363" fmla="*/ 11507710 w 12191995"/>
              <a:gd name="connsiteY1363" fmla="*/ 325367 h 6857997"/>
              <a:gd name="connsiteX1364" fmla="*/ 11505323 w 12191995"/>
              <a:gd name="connsiteY1364" fmla="*/ 325367 h 6857997"/>
              <a:gd name="connsiteX1365" fmla="*/ 11503429 w 12191995"/>
              <a:gd name="connsiteY1365" fmla="*/ 325367 h 6857997"/>
              <a:gd name="connsiteX1366" fmla="*/ 11501001 w 12191995"/>
              <a:gd name="connsiteY1366" fmla="*/ 325367 h 6857997"/>
              <a:gd name="connsiteX1367" fmla="*/ 11163004 w 12191995"/>
              <a:gd name="connsiteY1367" fmla="*/ 325367 h 6857997"/>
              <a:gd name="connsiteX1368" fmla="*/ 11163004 w 12191995"/>
              <a:gd name="connsiteY1368" fmla="*/ 343055 h 6857997"/>
              <a:gd name="connsiteX1369" fmla="*/ 11163004 w 12191995"/>
              <a:gd name="connsiteY1369" fmla="*/ 361154 h 6857997"/>
              <a:gd name="connsiteX1370" fmla="*/ 11163004 w 12191995"/>
              <a:gd name="connsiteY1370" fmla="*/ 379335 h 6857997"/>
              <a:gd name="connsiteX1371" fmla="*/ 11163004 w 12191995"/>
              <a:gd name="connsiteY1371" fmla="*/ 397022 h 6857997"/>
              <a:gd name="connsiteX1372" fmla="*/ 11165389 w 12191995"/>
              <a:gd name="connsiteY1372" fmla="*/ 397022 h 6857997"/>
              <a:gd name="connsiteX1373" fmla="*/ 11167775 w 12191995"/>
              <a:gd name="connsiteY1373" fmla="*/ 397022 h 6857997"/>
              <a:gd name="connsiteX1374" fmla="*/ 11170160 w 12191995"/>
              <a:gd name="connsiteY1374" fmla="*/ 397022 h 6857997"/>
              <a:gd name="connsiteX1375" fmla="*/ 11172545 w 12191995"/>
              <a:gd name="connsiteY1375" fmla="*/ 397022 h 6857997"/>
              <a:gd name="connsiteX1376" fmla="*/ 11172545 w 12191995"/>
              <a:gd name="connsiteY1376" fmla="*/ 383613 h 6857997"/>
              <a:gd name="connsiteX1377" fmla="*/ 11172545 w 12191995"/>
              <a:gd name="connsiteY1377" fmla="*/ 369792 h 6857997"/>
              <a:gd name="connsiteX1378" fmla="*/ 11172545 w 12191995"/>
              <a:gd name="connsiteY1378" fmla="*/ 356423 h 6857997"/>
              <a:gd name="connsiteX1379" fmla="*/ 11172545 w 12191995"/>
              <a:gd name="connsiteY1379" fmla="*/ 343055 h 6857997"/>
              <a:gd name="connsiteX1380" fmla="*/ 11181634 w 12191995"/>
              <a:gd name="connsiteY1380" fmla="*/ 356423 h 6857997"/>
              <a:gd name="connsiteX1381" fmla="*/ 11190229 w 12191995"/>
              <a:gd name="connsiteY1381" fmla="*/ 369792 h 6857997"/>
              <a:gd name="connsiteX1382" fmla="*/ 11198824 w 12191995"/>
              <a:gd name="connsiteY1382" fmla="*/ 383613 h 6857997"/>
              <a:gd name="connsiteX1383" fmla="*/ 11207913 w 12191995"/>
              <a:gd name="connsiteY1383" fmla="*/ 397022 h 6857997"/>
              <a:gd name="connsiteX1384" fmla="*/ 11209804 w 12191995"/>
              <a:gd name="connsiteY1384" fmla="*/ 397022 h 6857997"/>
              <a:gd name="connsiteX1385" fmla="*/ 11212190 w 12191995"/>
              <a:gd name="connsiteY1385" fmla="*/ 397022 h 6857997"/>
              <a:gd name="connsiteX1386" fmla="*/ 11214575 w 12191995"/>
              <a:gd name="connsiteY1386" fmla="*/ 397022 h 6857997"/>
              <a:gd name="connsiteX1387" fmla="*/ 11216508 w 12191995"/>
              <a:gd name="connsiteY1387" fmla="*/ 397022 h 6857997"/>
              <a:gd name="connsiteX1388" fmla="*/ 11216508 w 12191995"/>
              <a:gd name="connsiteY1388" fmla="*/ 379335 h 6857997"/>
              <a:gd name="connsiteX1389" fmla="*/ 11216508 w 12191995"/>
              <a:gd name="connsiteY1389" fmla="*/ 361154 h 6857997"/>
              <a:gd name="connsiteX1390" fmla="*/ 11216508 w 12191995"/>
              <a:gd name="connsiteY1390" fmla="*/ 343055 h 6857997"/>
              <a:gd name="connsiteX1391" fmla="*/ 11216508 w 12191995"/>
              <a:gd name="connsiteY1391" fmla="*/ 325367 h 6857997"/>
              <a:gd name="connsiteX1392" fmla="*/ 11214575 w 12191995"/>
              <a:gd name="connsiteY1392" fmla="*/ 325367 h 6857997"/>
              <a:gd name="connsiteX1393" fmla="*/ 11212190 w 12191995"/>
              <a:gd name="connsiteY1393" fmla="*/ 325367 h 6857997"/>
              <a:gd name="connsiteX1394" fmla="*/ 11209804 w 12191995"/>
              <a:gd name="connsiteY1394" fmla="*/ 325367 h 6857997"/>
              <a:gd name="connsiteX1395" fmla="*/ 11207419 w 12191995"/>
              <a:gd name="connsiteY1395" fmla="*/ 325367 h 6857997"/>
              <a:gd name="connsiteX1396" fmla="*/ 11207419 w 12191995"/>
              <a:gd name="connsiteY1396" fmla="*/ 338777 h 6857997"/>
              <a:gd name="connsiteX1397" fmla="*/ 11207419 w 12191995"/>
              <a:gd name="connsiteY1397" fmla="*/ 352145 h 6857997"/>
              <a:gd name="connsiteX1398" fmla="*/ 11207419 w 12191995"/>
              <a:gd name="connsiteY1398" fmla="*/ 365966 h 6857997"/>
              <a:gd name="connsiteX1399" fmla="*/ 11207419 w 12191995"/>
              <a:gd name="connsiteY1399" fmla="*/ 379335 h 6857997"/>
              <a:gd name="connsiteX1400" fmla="*/ 11206967 w 12191995"/>
              <a:gd name="connsiteY1400" fmla="*/ 379335 h 6857997"/>
              <a:gd name="connsiteX1401" fmla="*/ 11198331 w 12191995"/>
              <a:gd name="connsiteY1401" fmla="*/ 365966 h 6857997"/>
              <a:gd name="connsiteX1402" fmla="*/ 11189242 w 12191995"/>
              <a:gd name="connsiteY1402" fmla="*/ 352145 h 6857997"/>
              <a:gd name="connsiteX1403" fmla="*/ 11180647 w 12191995"/>
              <a:gd name="connsiteY1403" fmla="*/ 338777 h 6857997"/>
              <a:gd name="connsiteX1404" fmla="*/ 11172052 w 12191995"/>
              <a:gd name="connsiteY1404" fmla="*/ 325367 h 6857997"/>
              <a:gd name="connsiteX1405" fmla="*/ 11169666 w 12191995"/>
              <a:gd name="connsiteY1405" fmla="*/ 325367 h 6857997"/>
              <a:gd name="connsiteX1406" fmla="*/ 11167281 w 12191995"/>
              <a:gd name="connsiteY1406" fmla="*/ 325367 h 6857997"/>
              <a:gd name="connsiteX1407" fmla="*/ 11165389 w 12191995"/>
              <a:gd name="connsiteY1407" fmla="*/ 325367 h 6857997"/>
              <a:gd name="connsiteX1408" fmla="*/ 11108914 w 12191995"/>
              <a:gd name="connsiteY1408" fmla="*/ 323553 h 6857997"/>
              <a:gd name="connsiteX1409" fmla="*/ 11108914 w 12191995"/>
              <a:gd name="connsiteY1409" fmla="*/ 341716 h 6857997"/>
              <a:gd name="connsiteX1410" fmla="*/ 11108914 w 12191995"/>
              <a:gd name="connsiteY1410" fmla="*/ 359427 h 6857997"/>
              <a:gd name="connsiteX1411" fmla="*/ 11108914 w 12191995"/>
              <a:gd name="connsiteY1411" fmla="*/ 377590 h 6857997"/>
              <a:gd name="connsiteX1412" fmla="*/ 11108914 w 12191995"/>
              <a:gd name="connsiteY1412" fmla="*/ 395571 h 6857997"/>
              <a:gd name="connsiteX1413" fmla="*/ 11108914 w 12191995"/>
              <a:gd name="connsiteY1413" fmla="*/ 395572 h 6857997"/>
              <a:gd name="connsiteX1414" fmla="*/ 11108914 w 12191995"/>
              <a:gd name="connsiteY1414" fmla="*/ 395753 h 6857997"/>
              <a:gd name="connsiteX1415" fmla="*/ 11118965 w 12191995"/>
              <a:gd name="connsiteY1415" fmla="*/ 395753 h 6857997"/>
              <a:gd name="connsiteX1416" fmla="*/ 11129016 w 12191995"/>
              <a:gd name="connsiteY1416" fmla="*/ 395753 h 6857997"/>
              <a:gd name="connsiteX1417" fmla="*/ 11138572 w 12191995"/>
              <a:gd name="connsiteY1417" fmla="*/ 395753 h 6857997"/>
              <a:gd name="connsiteX1418" fmla="*/ 11148623 w 12191995"/>
              <a:gd name="connsiteY1418" fmla="*/ 395753 h 6857997"/>
              <a:gd name="connsiteX1419" fmla="*/ 11148623 w 12191995"/>
              <a:gd name="connsiteY1419" fmla="*/ 395572 h 6857997"/>
              <a:gd name="connsiteX1420" fmla="*/ 11148623 w 12191995"/>
              <a:gd name="connsiteY1420" fmla="*/ 395571 h 6857997"/>
              <a:gd name="connsiteX1421" fmla="*/ 11148623 w 12191995"/>
              <a:gd name="connsiteY1421" fmla="*/ 393364 h 6857997"/>
              <a:gd name="connsiteX1422" fmla="*/ 11148623 w 12191995"/>
              <a:gd name="connsiteY1422" fmla="*/ 393201 h 6857997"/>
              <a:gd name="connsiteX1423" fmla="*/ 11148623 w 12191995"/>
              <a:gd name="connsiteY1423" fmla="*/ 393201 h 6857997"/>
              <a:gd name="connsiteX1424" fmla="*/ 11148623 w 12191995"/>
              <a:gd name="connsiteY1424" fmla="*/ 390975 h 6857997"/>
              <a:gd name="connsiteX1425" fmla="*/ 11148623 w 12191995"/>
              <a:gd name="connsiteY1425" fmla="*/ 390830 h 6857997"/>
              <a:gd name="connsiteX1426" fmla="*/ 11148623 w 12191995"/>
              <a:gd name="connsiteY1426" fmla="*/ 390830 h 6857997"/>
              <a:gd name="connsiteX1427" fmla="*/ 11148623 w 12191995"/>
              <a:gd name="connsiteY1427" fmla="*/ 388587 h 6857997"/>
              <a:gd name="connsiteX1428" fmla="*/ 11148623 w 12191995"/>
              <a:gd name="connsiteY1428" fmla="*/ 388459 h 6857997"/>
              <a:gd name="connsiteX1429" fmla="*/ 11148623 w 12191995"/>
              <a:gd name="connsiteY1429" fmla="*/ 388459 h 6857997"/>
              <a:gd name="connsiteX1430" fmla="*/ 11148623 w 12191995"/>
              <a:gd name="connsiteY1430" fmla="*/ 386651 h 6857997"/>
              <a:gd name="connsiteX1431" fmla="*/ 11148623 w 12191995"/>
              <a:gd name="connsiteY1431" fmla="*/ 386537 h 6857997"/>
              <a:gd name="connsiteX1432" fmla="*/ 11148623 w 12191995"/>
              <a:gd name="connsiteY1432" fmla="*/ 386537 h 6857997"/>
              <a:gd name="connsiteX1433" fmla="*/ 11140961 w 12191995"/>
              <a:gd name="connsiteY1433" fmla="*/ 386537 h 6857997"/>
              <a:gd name="connsiteX1434" fmla="*/ 11133794 w 12191995"/>
              <a:gd name="connsiteY1434" fmla="*/ 386537 h 6857997"/>
              <a:gd name="connsiteX1435" fmla="*/ 11126132 w 12191995"/>
              <a:gd name="connsiteY1435" fmla="*/ 386537 h 6857997"/>
              <a:gd name="connsiteX1436" fmla="*/ 11118470 w 12191995"/>
              <a:gd name="connsiteY1436" fmla="*/ 386537 h 6857997"/>
              <a:gd name="connsiteX1437" fmla="*/ 11118470 w 12191995"/>
              <a:gd name="connsiteY1437" fmla="*/ 380926 h 6857997"/>
              <a:gd name="connsiteX1438" fmla="*/ 11118470 w 12191995"/>
              <a:gd name="connsiteY1438" fmla="*/ 375201 h 6857997"/>
              <a:gd name="connsiteX1439" fmla="*/ 11118470 w 12191995"/>
              <a:gd name="connsiteY1439" fmla="*/ 369435 h 6857997"/>
              <a:gd name="connsiteX1440" fmla="*/ 11118470 w 12191995"/>
              <a:gd name="connsiteY1440" fmla="*/ 364163 h 6857997"/>
              <a:gd name="connsiteX1441" fmla="*/ 11126132 w 12191995"/>
              <a:gd name="connsiteY1441" fmla="*/ 364163 h 6857997"/>
              <a:gd name="connsiteX1442" fmla="*/ 11133299 w 12191995"/>
              <a:gd name="connsiteY1442" fmla="*/ 364163 h 6857997"/>
              <a:gd name="connsiteX1443" fmla="*/ 11140961 w 12191995"/>
              <a:gd name="connsiteY1443" fmla="*/ 364163 h 6857997"/>
              <a:gd name="connsiteX1444" fmla="*/ 11148129 w 12191995"/>
              <a:gd name="connsiteY1444" fmla="*/ 364163 h 6857997"/>
              <a:gd name="connsiteX1445" fmla="*/ 11148129 w 12191995"/>
              <a:gd name="connsiteY1445" fmla="*/ 361774 h 6857997"/>
              <a:gd name="connsiteX1446" fmla="*/ 11148129 w 12191995"/>
              <a:gd name="connsiteY1446" fmla="*/ 359427 h 6857997"/>
              <a:gd name="connsiteX1447" fmla="*/ 11148129 w 12191995"/>
              <a:gd name="connsiteY1447" fmla="*/ 357491 h 6857997"/>
              <a:gd name="connsiteX1448" fmla="*/ 11148129 w 12191995"/>
              <a:gd name="connsiteY1448" fmla="*/ 355102 h 6857997"/>
              <a:gd name="connsiteX1449" fmla="*/ 11140961 w 12191995"/>
              <a:gd name="connsiteY1449" fmla="*/ 355102 h 6857997"/>
              <a:gd name="connsiteX1450" fmla="*/ 11133299 w 12191995"/>
              <a:gd name="connsiteY1450" fmla="*/ 355102 h 6857997"/>
              <a:gd name="connsiteX1451" fmla="*/ 11126132 w 12191995"/>
              <a:gd name="connsiteY1451" fmla="*/ 355102 h 6857997"/>
              <a:gd name="connsiteX1452" fmla="*/ 11118470 w 12191995"/>
              <a:gd name="connsiteY1452" fmla="*/ 355102 h 6857997"/>
              <a:gd name="connsiteX1453" fmla="*/ 11118470 w 12191995"/>
              <a:gd name="connsiteY1453" fmla="*/ 349377 h 6857997"/>
              <a:gd name="connsiteX1454" fmla="*/ 11118470 w 12191995"/>
              <a:gd name="connsiteY1454" fmla="*/ 343652 h 6857997"/>
              <a:gd name="connsiteX1455" fmla="*/ 11118470 w 12191995"/>
              <a:gd name="connsiteY1455" fmla="*/ 338380 h 6857997"/>
              <a:gd name="connsiteX1456" fmla="*/ 11118470 w 12191995"/>
              <a:gd name="connsiteY1456" fmla="*/ 332614 h 6857997"/>
              <a:gd name="connsiteX1457" fmla="*/ 11126132 w 12191995"/>
              <a:gd name="connsiteY1457" fmla="*/ 332614 h 6857997"/>
              <a:gd name="connsiteX1458" fmla="*/ 11133299 w 12191995"/>
              <a:gd name="connsiteY1458" fmla="*/ 332614 h 6857997"/>
              <a:gd name="connsiteX1459" fmla="*/ 11140961 w 12191995"/>
              <a:gd name="connsiteY1459" fmla="*/ 332614 h 6857997"/>
              <a:gd name="connsiteX1460" fmla="*/ 11148129 w 12191995"/>
              <a:gd name="connsiteY1460" fmla="*/ 332614 h 6857997"/>
              <a:gd name="connsiteX1461" fmla="*/ 11148129 w 12191995"/>
              <a:gd name="connsiteY1461" fmla="*/ 330225 h 6857997"/>
              <a:gd name="connsiteX1462" fmla="*/ 11148129 w 12191995"/>
              <a:gd name="connsiteY1462" fmla="*/ 327837 h 6857997"/>
              <a:gd name="connsiteX1463" fmla="*/ 11148129 w 12191995"/>
              <a:gd name="connsiteY1463" fmla="*/ 325942 h 6857997"/>
              <a:gd name="connsiteX1464" fmla="*/ 11148129 w 12191995"/>
              <a:gd name="connsiteY1464" fmla="*/ 323553 h 6857997"/>
              <a:gd name="connsiteX1465" fmla="*/ 11138572 w 12191995"/>
              <a:gd name="connsiteY1465" fmla="*/ 323553 h 6857997"/>
              <a:gd name="connsiteX1466" fmla="*/ 11128521 w 12191995"/>
              <a:gd name="connsiteY1466" fmla="*/ 323553 h 6857997"/>
              <a:gd name="connsiteX1467" fmla="*/ 11118965 w 12191995"/>
              <a:gd name="connsiteY1467" fmla="*/ 323553 h 6857997"/>
              <a:gd name="connsiteX1468" fmla="*/ 11292056 w 12191995"/>
              <a:gd name="connsiteY1468" fmla="*/ 323553 h 6857997"/>
              <a:gd name="connsiteX1469" fmla="*/ 11292056 w 12191995"/>
              <a:gd name="connsiteY1469" fmla="*/ 341716 h 6857997"/>
              <a:gd name="connsiteX1470" fmla="*/ 11292056 w 12191995"/>
              <a:gd name="connsiteY1470" fmla="*/ 359427 h 6857997"/>
              <a:gd name="connsiteX1471" fmla="*/ 11292056 w 12191995"/>
              <a:gd name="connsiteY1471" fmla="*/ 377590 h 6857997"/>
              <a:gd name="connsiteX1472" fmla="*/ 11292056 w 12191995"/>
              <a:gd name="connsiteY1472" fmla="*/ 395753 h 6857997"/>
              <a:gd name="connsiteX1473" fmla="*/ 11302096 w 12191995"/>
              <a:gd name="connsiteY1473" fmla="*/ 395753 h 6857997"/>
              <a:gd name="connsiteX1474" fmla="*/ 11312178 w 12191995"/>
              <a:gd name="connsiteY1474" fmla="*/ 395753 h 6857997"/>
              <a:gd name="connsiteX1475" fmla="*/ 11321724 w 12191995"/>
              <a:gd name="connsiteY1475" fmla="*/ 395753 h 6857997"/>
              <a:gd name="connsiteX1476" fmla="*/ 11331765 w 12191995"/>
              <a:gd name="connsiteY1476" fmla="*/ 395753 h 6857997"/>
              <a:gd name="connsiteX1477" fmla="*/ 11331765 w 12191995"/>
              <a:gd name="connsiteY1477" fmla="*/ 393364 h 6857997"/>
              <a:gd name="connsiteX1478" fmla="*/ 11331765 w 12191995"/>
              <a:gd name="connsiteY1478" fmla="*/ 390975 h 6857997"/>
              <a:gd name="connsiteX1479" fmla="*/ 11331765 w 12191995"/>
              <a:gd name="connsiteY1479" fmla="*/ 388587 h 6857997"/>
              <a:gd name="connsiteX1480" fmla="*/ 11331765 w 12191995"/>
              <a:gd name="connsiteY1480" fmla="*/ 386651 h 6857997"/>
              <a:gd name="connsiteX1481" fmla="*/ 11324111 w 12191995"/>
              <a:gd name="connsiteY1481" fmla="*/ 386651 h 6857997"/>
              <a:gd name="connsiteX1482" fmla="*/ 11316951 w 12191995"/>
              <a:gd name="connsiteY1482" fmla="*/ 386651 h 6857997"/>
              <a:gd name="connsiteX1483" fmla="*/ 11309297 w 12191995"/>
              <a:gd name="connsiteY1483" fmla="*/ 386651 h 6857997"/>
              <a:gd name="connsiteX1484" fmla="*/ 11301644 w 12191995"/>
              <a:gd name="connsiteY1484" fmla="*/ 386651 h 6857997"/>
              <a:gd name="connsiteX1485" fmla="*/ 11301644 w 12191995"/>
              <a:gd name="connsiteY1485" fmla="*/ 380926 h 6857997"/>
              <a:gd name="connsiteX1486" fmla="*/ 11301644 w 12191995"/>
              <a:gd name="connsiteY1486" fmla="*/ 375201 h 6857997"/>
              <a:gd name="connsiteX1487" fmla="*/ 11301644 w 12191995"/>
              <a:gd name="connsiteY1487" fmla="*/ 369435 h 6857997"/>
              <a:gd name="connsiteX1488" fmla="*/ 11301644 w 12191995"/>
              <a:gd name="connsiteY1488" fmla="*/ 364163 h 6857997"/>
              <a:gd name="connsiteX1489" fmla="*/ 11309297 w 12191995"/>
              <a:gd name="connsiteY1489" fmla="*/ 364163 h 6857997"/>
              <a:gd name="connsiteX1490" fmla="*/ 11316457 w 12191995"/>
              <a:gd name="connsiteY1490" fmla="*/ 364163 h 6857997"/>
              <a:gd name="connsiteX1491" fmla="*/ 11324111 w 12191995"/>
              <a:gd name="connsiteY1491" fmla="*/ 364163 h 6857997"/>
              <a:gd name="connsiteX1492" fmla="*/ 11331271 w 12191995"/>
              <a:gd name="connsiteY1492" fmla="*/ 364163 h 6857997"/>
              <a:gd name="connsiteX1493" fmla="*/ 11331271 w 12191995"/>
              <a:gd name="connsiteY1493" fmla="*/ 361774 h 6857997"/>
              <a:gd name="connsiteX1494" fmla="*/ 11331271 w 12191995"/>
              <a:gd name="connsiteY1494" fmla="*/ 359427 h 6857997"/>
              <a:gd name="connsiteX1495" fmla="*/ 11331271 w 12191995"/>
              <a:gd name="connsiteY1495" fmla="*/ 357491 h 6857997"/>
              <a:gd name="connsiteX1496" fmla="*/ 11331271 w 12191995"/>
              <a:gd name="connsiteY1496" fmla="*/ 355102 h 6857997"/>
              <a:gd name="connsiteX1497" fmla="*/ 11324111 w 12191995"/>
              <a:gd name="connsiteY1497" fmla="*/ 355102 h 6857997"/>
              <a:gd name="connsiteX1498" fmla="*/ 11316457 w 12191995"/>
              <a:gd name="connsiteY1498" fmla="*/ 355102 h 6857997"/>
              <a:gd name="connsiteX1499" fmla="*/ 11309297 w 12191995"/>
              <a:gd name="connsiteY1499" fmla="*/ 355102 h 6857997"/>
              <a:gd name="connsiteX1500" fmla="*/ 11301644 w 12191995"/>
              <a:gd name="connsiteY1500" fmla="*/ 355102 h 6857997"/>
              <a:gd name="connsiteX1501" fmla="*/ 11301644 w 12191995"/>
              <a:gd name="connsiteY1501" fmla="*/ 349377 h 6857997"/>
              <a:gd name="connsiteX1502" fmla="*/ 11301644 w 12191995"/>
              <a:gd name="connsiteY1502" fmla="*/ 343652 h 6857997"/>
              <a:gd name="connsiteX1503" fmla="*/ 11301644 w 12191995"/>
              <a:gd name="connsiteY1503" fmla="*/ 338380 h 6857997"/>
              <a:gd name="connsiteX1504" fmla="*/ 11301644 w 12191995"/>
              <a:gd name="connsiteY1504" fmla="*/ 332614 h 6857997"/>
              <a:gd name="connsiteX1505" fmla="*/ 11309297 w 12191995"/>
              <a:gd name="connsiteY1505" fmla="*/ 332614 h 6857997"/>
              <a:gd name="connsiteX1506" fmla="*/ 11316457 w 12191995"/>
              <a:gd name="connsiteY1506" fmla="*/ 332614 h 6857997"/>
              <a:gd name="connsiteX1507" fmla="*/ 11324111 w 12191995"/>
              <a:gd name="connsiteY1507" fmla="*/ 332614 h 6857997"/>
              <a:gd name="connsiteX1508" fmla="*/ 11331271 w 12191995"/>
              <a:gd name="connsiteY1508" fmla="*/ 332614 h 6857997"/>
              <a:gd name="connsiteX1509" fmla="*/ 11331271 w 12191995"/>
              <a:gd name="connsiteY1509" fmla="*/ 330225 h 6857997"/>
              <a:gd name="connsiteX1510" fmla="*/ 11331271 w 12191995"/>
              <a:gd name="connsiteY1510" fmla="*/ 327837 h 6857997"/>
              <a:gd name="connsiteX1511" fmla="*/ 11331271 w 12191995"/>
              <a:gd name="connsiteY1511" fmla="*/ 325942 h 6857997"/>
              <a:gd name="connsiteX1512" fmla="*/ 11331271 w 12191995"/>
              <a:gd name="connsiteY1512" fmla="*/ 323553 h 6857997"/>
              <a:gd name="connsiteX1513" fmla="*/ 11321724 w 12191995"/>
              <a:gd name="connsiteY1513" fmla="*/ 323553 h 6857997"/>
              <a:gd name="connsiteX1514" fmla="*/ 11311684 w 12191995"/>
              <a:gd name="connsiteY1514" fmla="*/ 323553 h 6857997"/>
              <a:gd name="connsiteX1515" fmla="*/ 11302096 w 12191995"/>
              <a:gd name="connsiteY1515" fmla="*/ 323553 h 6857997"/>
              <a:gd name="connsiteX1516" fmla="*/ 11072087 w 12191995"/>
              <a:gd name="connsiteY1516" fmla="*/ 323553 h 6857997"/>
              <a:gd name="connsiteX1517" fmla="*/ 11060588 w 12191995"/>
              <a:gd name="connsiteY1517" fmla="*/ 325448 h 6857997"/>
              <a:gd name="connsiteX1518" fmla="*/ 11052468 w 12191995"/>
              <a:gd name="connsiteY1518" fmla="*/ 330721 h 6857997"/>
              <a:gd name="connsiteX1519" fmla="*/ 11047645 w 12191995"/>
              <a:gd name="connsiteY1519" fmla="*/ 338878 h 6857997"/>
              <a:gd name="connsiteX1520" fmla="*/ 11045749 w 12191995"/>
              <a:gd name="connsiteY1520" fmla="*/ 350826 h 6857997"/>
              <a:gd name="connsiteX1521" fmla="*/ 11045749 w 12191995"/>
              <a:gd name="connsiteY1521" fmla="*/ 356099 h 6857997"/>
              <a:gd name="connsiteX1522" fmla="*/ 11045749 w 12191995"/>
              <a:gd name="connsiteY1522" fmla="*/ 360837 h 6857997"/>
              <a:gd name="connsiteX1523" fmla="*/ 11045749 w 12191995"/>
              <a:gd name="connsiteY1523" fmla="*/ 366110 h 6857997"/>
              <a:gd name="connsiteX1524" fmla="*/ 11045749 w 12191995"/>
              <a:gd name="connsiteY1524" fmla="*/ 370889 h 6857997"/>
              <a:gd name="connsiteX1525" fmla="*/ 11047645 w 12191995"/>
              <a:gd name="connsiteY1525" fmla="*/ 382837 h 6857997"/>
              <a:gd name="connsiteX1526" fmla="*/ 11052468 w 12191995"/>
              <a:gd name="connsiteY1526" fmla="*/ 391941 h 6857997"/>
              <a:gd name="connsiteX1527" fmla="*/ 11060588 w 12191995"/>
              <a:gd name="connsiteY1527" fmla="*/ 397215 h 6857997"/>
              <a:gd name="connsiteX1528" fmla="*/ 11071634 w 12191995"/>
              <a:gd name="connsiteY1528" fmla="*/ 398656 h 6857997"/>
              <a:gd name="connsiteX1529" fmla="*/ 11081197 w 12191995"/>
              <a:gd name="connsiteY1529" fmla="*/ 397215 h 6857997"/>
              <a:gd name="connsiteX1530" fmla="*/ 11088369 w 12191995"/>
              <a:gd name="connsiteY1530" fmla="*/ 393383 h 6857997"/>
              <a:gd name="connsiteX1531" fmla="*/ 11093645 w 12191995"/>
              <a:gd name="connsiteY1531" fmla="*/ 387615 h 6857997"/>
              <a:gd name="connsiteX1532" fmla="*/ 11096530 w 12191995"/>
              <a:gd name="connsiteY1532" fmla="*/ 381395 h 6857997"/>
              <a:gd name="connsiteX1533" fmla="*/ 11094593 w 12191995"/>
              <a:gd name="connsiteY1533" fmla="*/ 380447 h 6857997"/>
              <a:gd name="connsiteX1534" fmla="*/ 11092202 w 12191995"/>
              <a:gd name="connsiteY1534" fmla="*/ 379499 h 6857997"/>
              <a:gd name="connsiteX1535" fmla="*/ 11090306 w 12191995"/>
              <a:gd name="connsiteY1535" fmla="*/ 379005 h 6857997"/>
              <a:gd name="connsiteX1536" fmla="*/ 11087874 w 12191995"/>
              <a:gd name="connsiteY1536" fmla="*/ 378057 h 6857997"/>
              <a:gd name="connsiteX1537" fmla="*/ 11085483 w 12191995"/>
              <a:gd name="connsiteY1537" fmla="*/ 383331 h 6857997"/>
              <a:gd name="connsiteX1538" fmla="*/ 11081650 w 12191995"/>
              <a:gd name="connsiteY1538" fmla="*/ 387162 h 6857997"/>
              <a:gd name="connsiteX1539" fmla="*/ 11077363 w 12191995"/>
              <a:gd name="connsiteY1539" fmla="*/ 389057 h 6857997"/>
              <a:gd name="connsiteX1540" fmla="*/ 11071634 w 12191995"/>
              <a:gd name="connsiteY1540" fmla="*/ 390005 h 6857997"/>
              <a:gd name="connsiteX1541" fmla="*/ 11064421 w 12191995"/>
              <a:gd name="connsiteY1541" fmla="*/ 388604 h 6857997"/>
              <a:gd name="connsiteX1542" fmla="*/ 11059640 w 12191995"/>
              <a:gd name="connsiteY1542" fmla="*/ 385226 h 6857997"/>
              <a:gd name="connsiteX1543" fmla="*/ 11056301 w 12191995"/>
              <a:gd name="connsiteY1543" fmla="*/ 379499 h 6857997"/>
              <a:gd name="connsiteX1544" fmla="*/ 11055312 w 12191995"/>
              <a:gd name="connsiteY1544" fmla="*/ 370889 h 6857997"/>
              <a:gd name="connsiteX1545" fmla="*/ 11055312 w 12191995"/>
              <a:gd name="connsiteY1545" fmla="*/ 366110 h 6857997"/>
              <a:gd name="connsiteX1546" fmla="*/ 11055312 w 12191995"/>
              <a:gd name="connsiteY1546" fmla="*/ 360837 h 6857997"/>
              <a:gd name="connsiteX1547" fmla="*/ 11055312 w 12191995"/>
              <a:gd name="connsiteY1547" fmla="*/ 356099 h 6857997"/>
              <a:gd name="connsiteX1548" fmla="*/ 11055312 w 12191995"/>
              <a:gd name="connsiteY1548" fmla="*/ 350826 h 6857997"/>
              <a:gd name="connsiteX1549" fmla="*/ 11056301 w 12191995"/>
              <a:gd name="connsiteY1549" fmla="*/ 342710 h 6857997"/>
              <a:gd name="connsiteX1550" fmla="*/ 11059640 w 12191995"/>
              <a:gd name="connsiteY1550" fmla="*/ 336942 h 6857997"/>
              <a:gd name="connsiteX1551" fmla="*/ 11064421 w 12191995"/>
              <a:gd name="connsiteY1551" fmla="*/ 333605 h 6857997"/>
              <a:gd name="connsiteX1552" fmla="*/ 11072087 w 12191995"/>
              <a:gd name="connsiteY1552" fmla="*/ 332616 h 6857997"/>
              <a:gd name="connsiteX1553" fmla="*/ 11077817 w 12191995"/>
              <a:gd name="connsiteY1553" fmla="*/ 333111 h 6857997"/>
              <a:gd name="connsiteX1554" fmla="*/ 11082145 w 12191995"/>
              <a:gd name="connsiteY1554" fmla="*/ 335500 h 6857997"/>
              <a:gd name="connsiteX1555" fmla="*/ 11085483 w 12191995"/>
              <a:gd name="connsiteY1555" fmla="*/ 338878 h 6857997"/>
              <a:gd name="connsiteX1556" fmla="*/ 11087874 w 12191995"/>
              <a:gd name="connsiteY1556" fmla="*/ 343657 h 6857997"/>
              <a:gd name="connsiteX1557" fmla="*/ 11089811 w 12191995"/>
              <a:gd name="connsiteY1557" fmla="*/ 342710 h 6857997"/>
              <a:gd name="connsiteX1558" fmla="*/ 11092202 w 12191995"/>
              <a:gd name="connsiteY1558" fmla="*/ 342215 h 6857997"/>
              <a:gd name="connsiteX1559" fmla="*/ 11094593 w 12191995"/>
              <a:gd name="connsiteY1559" fmla="*/ 341268 h 6857997"/>
              <a:gd name="connsiteX1560" fmla="*/ 11096530 w 12191995"/>
              <a:gd name="connsiteY1560" fmla="*/ 340279 h 6857997"/>
              <a:gd name="connsiteX1561" fmla="*/ 11092696 w 12191995"/>
              <a:gd name="connsiteY1561" fmla="*/ 332616 h 6857997"/>
              <a:gd name="connsiteX1562" fmla="*/ 11087421 w 12191995"/>
              <a:gd name="connsiteY1562" fmla="*/ 327837 h 6857997"/>
              <a:gd name="connsiteX1563" fmla="*/ 11080702 w 12191995"/>
              <a:gd name="connsiteY1563" fmla="*/ 324953 h 6857997"/>
              <a:gd name="connsiteX1564" fmla="*/ 11072087 w 12191995"/>
              <a:gd name="connsiteY1564" fmla="*/ 323553 h 6857997"/>
              <a:gd name="connsiteX1565" fmla="*/ 11457031 w 12191995"/>
              <a:gd name="connsiteY1565" fmla="*/ 323553 h 6857997"/>
              <a:gd name="connsiteX1566" fmla="*/ 11445570 w 12191995"/>
              <a:gd name="connsiteY1566" fmla="*/ 325448 h 6857997"/>
              <a:gd name="connsiteX1567" fmla="*/ 11437408 w 12191995"/>
              <a:gd name="connsiteY1567" fmla="*/ 330721 h 6857997"/>
              <a:gd name="connsiteX1568" fmla="*/ 11432131 w 12191995"/>
              <a:gd name="connsiteY1568" fmla="*/ 339331 h 6857997"/>
              <a:gd name="connsiteX1569" fmla="*/ 11430729 w 12191995"/>
              <a:gd name="connsiteY1569" fmla="*/ 350331 h 6857997"/>
              <a:gd name="connsiteX1570" fmla="*/ 11430729 w 12191995"/>
              <a:gd name="connsiteY1570" fmla="*/ 355605 h 6857997"/>
              <a:gd name="connsiteX1571" fmla="*/ 11430729 w 12191995"/>
              <a:gd name="connsiteY1571" fmla="*/ 360837 h 6857997"/>
              <a:gd name="connsiteX1572" fmla="*/ 11430729 w 12191995"/>
              <a:gd name="connsiteY1572" fmla="*/ 366110 h 6857997"/>
              <a:gd name="connsiteX1573" fmla="*/ 11430729 w 12191995"/>
              <a:gd name="connsiteY1573" fmla="*/ 371383 h 6857997"/>
              <a:gd name="connsiteX1574" fmla="*/ 11433120 w 12191995"/>
              <a:gd name="connsiteY1574" fmla="*/ 384773 h 6857997"/>
              <a:gd name="connsiteX1575" fmla="*/ 11439345 w 12191995"/>
              <a:gd name="connsiteY1575" fmla="*/ 393383 h 6857997"/>
              <a:gd name="connsiteX1576" fmla="*/ 11447962 w 12191995"/>
              <a:gd name="connsiteY1576" fmla="*/ 397668 h 6857997"/>
              <a:gd name="connsiteX1577" fmla="*/ 11457031 w 12191995"/>
              <a:gd name="connsiteY1577" fmla="*/ 398656 h 6857997"/>
              <a:gd name="connsiteX1578" fmla="*/ 11466637 w 12191995"/>
              <a:gd name="connsiteY1578" fmla="*/ 397668 h 6857997"/>
              <a:gd name="connsiteX1579" fmla="*/ 11475253 w 12191995"/>
              <a:gd name="connsiteY1579" fmla="*/ 393383 h 6857997"/>
              <a:gd name="connsiteX1580" fmla="*/ 11481479 w 12191995"/>
              <a:gd name="connsiteY1580" fmla="*/ 384773 h 6857997"/>
              <a:gd name="connsiteX1581" fmla="*/ 11483870 w 12191995"/>
              <a:gd name="connsiteY1581" fmla="*/ 371383 h 6857997"/>
              <a:gd name="connsiteX1582" fmla="*/ 11483870 w 12191995"/>
              <a:gd name="connsiteY1582" fmla="*/ 366110 h 6857997"/>
              <a:gd name="connsiteX1583" fmla="*/ 11483870 w 12191995"/>
              <a:gd name="connsiteY1583" fmla="*/ 360837 h 6857997"/>
              <a:gd name="connsiteX1584" fmla="*/ 11483870 w 12191995"/>
              <a:gd name="connsiteY1584" fmla="*/ 355605 h 6857997"/>
              <a:gd name="connsiteX1585" fmla="*/ 11483870 w 12191995"/>
              <a:gd name="connsiteY1585" fmla="*/ 350331 h 6857997"/>
              <a:gd name="connsiteX1586" fmla="*/ 11481973 w 12191995"/>
              <a:gd name="connsiteY1586" fmla="*/ 339331 h 6857997"/>
              <a:gd name="connsiteX1587" fmla="*/ 11477191 w 12191995"/>
              <a:gd name="connsiteY1587" fmla="*/ 330721 h 6857997"/>
              <a:gd name="connsiteX1588" fmla="*/ 11469028 w 12191995"/>
              <a:gd name="connsiteY1588" fmla="*/ 325448 h 6857997"/>
              <a:gd name="connsiteX1589" fmla="*/ 11457031 w 12191995"/>
              <a:gd name="connsiteY1589" fmla="*/ 323553 h 6857997"/>
              <a:gd name="connsiteX1590" fmla="*/ 11347417 w 12191995"/>
              <a:gd name="connsiteY1590" fmla="*/ 323552 h 6857997"/>
              <a:gd name="connsiteX1591" fmla="*/ 11347417 w 12191995"/>
              <a:gd name="connsiteY1591" fmla="*/ 341702 h 6857997"/>
              <a:gd name="connsiteX1592" fmla="*/ 11347417 w 12191995"/>
              <a:gd name="connsiteY1592" fmla="*/ 359400 h 6857997"/>
              <a:gd name="connsiteX1593" fmla="*/ 11347417 w 12191995"/>
              <a:gd name="connsiteY1593" fmla="*/ 377550 h 6857997"/>
              <a:gd name="connsiteX1594" fmla="*/ 11347417 w 12191995"/>
              <a:gd name="connsiteY1594" fmla="*/ 395207 h 6857997"/>
              <a:gd name="connsiteX1595" fmla="*/ 11349803 w 12191995"/>
              <a:gd name="connsiteY1595" fmla="*/ 395207 h 6857997"/>
              <a:gd name="connsiteX1596" fmla="*/ 11352190 w 12191995"/>
              <a:gd name="connsiteY1596" fmla="*/ 395207 h 6857997"/>
              <a:gd name="connsiteX1597" fmla="*/ 11354576 w 12191995"/>
              <a:gd name="connsiteY1597" fmla="*/ 395207 h 6857997"/>
              <a:gd name="connsiteX1598" fmla="*/ 11356963 w 12191995"/>
              <a:gd name="connsiteY1598" fmla="*/ 395207 h 6857997"/>
              <a:gd name="connsiteX1599" fmla="*/ 11356963 w 12191995"/>
              <a:gd name="connsiteY1599" fmla="*/ 387551 h 6857997"/>
              <a:gd name="connsiteX1600" fmla="*/ 11356963 w 12191995"/>
              <a:gd name="connsiteY1600" fmla="*/ 379444 h 6857997"/>
              <a:gd name="connsiteX1601" fmla="*/ 11356963 w 12191995"/>
              <a:gd name="connsiteY1601" fmla="*/ 371335 h 6857997"/>
              <a:gd name="connsiteX1602" fmla="*/ 11356963 w 12191995"/>
              <a:gd name="connsiteY1602" fmla="*/ 363680 h 6857997"/>
              <a:gd name="connsiteX1603" fmla="*/ 11360337 w 12191995"/>
              <a:gd name="connsiteY1603" fmla="*/ 363680 h 6857997"/>
              <a:gd name="connsiteX1604" fmla="*/ 11364163 w 12191995"/>
              <a:gd name="connsiteY1604" fmla="*/ 363680 h 6857997"/>
              <a:gd name="connsiteX1605" fmla="*/ 11367496 w 12191995"/>
              <a:gd name="connsiteY1605" fmla="*/ 363680 h 6857997"/>
              <a:gd name="connsiteX1606" fmla="*/ 11370829 w 12191995"/>
              <a:gd name="connsiteY1606" fmla="*/ 363680 h 6857997"/>
              <a:gd name="connsiteX1607" fmla="*/ 11375149 w 12191995"/>
              <a:gd name="connsiteY1607" fmla="*/ 371335 h 6857997"/>
              <a:gd name="connsiteX1608" fmla="*/ 11379469 w 12191995"/>
              <a:gd name="connsiteY1608" fmla="*/ 379444 h 6857997"/>
              <a:gd name="connsiteX1609" fmla="*/ 11383296 w 12191995"/>
              <a:gd name="connsiteY1609" fmla="*/ 387551 h 6857997"/>
              <a:gd name="connsiteX1610" fmla="*/ 11387575 w 12191995"/>
              <a:gd name="connsiteY1610" fmla="*/ 395207 h 6857997"/>
              <a:gd name="connsiteX1611" fmla="*/ 11390455 w 12191995"/>
              <a:gd name="connsiteY1611" fmla="*/ 395207 h 6857997"/>
              <a:gd name="connsiteX1612" fmla="*/ 11392842 w 12191995"/>
              <a:gd name="connsiteY1612" fmla="*/ 395207 h 6857997"/>
              <a:gd name="connsiteX1613" fmla="*/ 11395681 w 12191995"/>
              <a:gd name="connsiteY1613" fmla="*/ 395207 h 6857997"/>
              <a:gd name="connsiteX1614" fmla="*/ 11398561 w 12191995"/>
              <a:gd name="connsiteY1614" fmla="*/ 395207 h 6857997"/>
              <a:gd name="connsiteX1615" fmla="*/ 11394282 w 12191995"/>
              <a:gd name="connsiteY1615" fmla="*/ 387099 h 6857997"/>
              <a:gd name="connsiteX1616" fmla="*/ 11389961 w 12191995"/>
              <a:gd name="connsiteY1616" fmla="*/ 378950 h 6857997"/>
              <a:gd name="connsiteX1617" fmla="*/ 11385682 w 12191995"/>
              <a:gd name="connsiteY1617" fmla="*/ 370842 h 6857997"/>
              <a:gd name="connsiteX1618" fmla="*/ 11381362 w 12191995"/>
              <a:gd name="connsiteY1618" fmla="*/ 362692 h 6857997"/>
              <a:gd name="connsiteX1619" fmla="*/ 11387575 w 12191995"/>
              <a:gd name="connsiteY1619" fmla="*/ 359894 h 6857997"/>
              <a:gd name="connsiteX1620" fmla="*/ 11392348 w 12191995"/>
              <a:gd name="connsiteY1620" fmla="*/ 356066 h 6857997"/>
              <a:gd name="connsiteX1621" fmla="*/ 11395228 w 12191995"/>
              <a:gd name="connsiteY1621" fmla="*/ 350304 h 6857997"/>
              <a:gd name="connsiteX1622" fmla="*/ 11396174 w 12191995"/>
              <a:gd name="connsiteY1622" fmla="*/ 343143 h 6857997"/>
              <a:gd name="connsiteX1623" fmla="*/ 11394734 w 12191995"/>
              <a:gd name="connsiteY1623" fmla="*/ 335035 h 6857997"/>
              <a:gd name="connsiteX1624" fmla="*/ 11390455 w 12191995"/>
              <a:gd name="connsiteY1624" fmla="*/ 328779 h 6857997"/>
              <a:gd name="connsiteX1625" fmla="*/ 11383296 w 12191995"/>
              <a:gd name="connsiteY1625" fmla="*/ 324951 h 6857997"/>
              <a:gd name="connsiteX1626" fmla="*/ 11373215 w 12191995"/>
              <a:gd name="connsiteY1626" fmla="*/ 323552 h 6857997"/>
              <a:gd name="connsiteX1627" fmla="*/ 11366550 w 12191995"/>
              <a:gd name="connsiteY1627" fmla="*/ 323552 h 6857997"/>
              <a:gd name="connsiteX1628" fmla="*/ 11360337 w 12191995"/>
              <a:gd name="connsiteY1628" fmla="*/ 323552 h 6857997"/>
              <a:gd name="connsiteX1629" fmla="*/ 11353630 w 12191995"/>
              <a:gd name="connsiteY1629" fmla="*/ 323552 h 6857997"/>
              <a:gd name="connsiteX1630" fmla="*/ 11347417 w 12191995"/>
              <a:gd name="connsiteY1630" fmla="*/ 323552 h 6857997"/>
              <a:gd name="connsiteX1631" fmla="*/ 11227984 w 12191995"/>
              <a:gd name="connsiteY1631" fmla="*/ 323551 h 6857997"/>
              <a:gd name="connsiteX1632" fmla="*/ 11227984 w 12191995"/>
              <a:gd name="connsiteY1632" fmla="*/ 325939 h 6857997"/>
              <a:gd name="connsiteX1633" fmla="*/ 11227984 w 12191995"/>
              <a:gd name="connsiteY1633" fmla="*/ 327832 h 6857997"/>
              <a:gd name="connsiteX1634" fmla="*/ 11227984 w 12191995"/>
              <a:gd name="connsiteY1634" fmla="*/ 330219 h 6857997"/>
              <a:gd name="connsiteX1635" fmla="*/ 11227984 w 12191995"/>
              <a:gd name="connsiteY1635" fmla="*/ 332606 h 6857997"/>
              <a:gd name="connsiteX1636" fmla="*/ 11233204 w 12191995"/>
              <a:gd name="connsiteY1636" fmla="*/ 332606 h 6857997"/>
              <a:gd name="connsiteX1637" fmla="*/ 11238466 w 12191995"/>
              <a:gd name="connsiteY1637" fmla="*/ 332606 h 6857997"/>
              <a:gd name="connsiteX1638" fmla="*/ 11243727 w 12191995"/>
              <a:gd name="connsiteY1638" fmla="*/ 332606 h 6857997"/>
              <a:gd name="connsiteX1639" fmla="*/ 11248989 w 12191995"/>
              <a:gd name="connsiteY1639" fmla="*/ 332606 h 6857997"/>
              <a:gd name="connsiteX1640" fmla="*/ 11248989 w 12191995"/>
              <a:gd name="connsiteY1640" fmla="*/ 348411 h 6857997"/>
              <a:gd name="connsiteX1641" fmla="*/ 11248989 w 12191995"/>
              <a:gd name="connsiteY1641" fmla="*/ 364133 h 6857997"/>
              <a:gd name="connsiteX1642" fmla="*/ 11248989 w 12191995"/>
              <a:gd name="connsiteY1642" fmla="*/ 379937 h 6857997"/>
              <a:gd name="connsiteX1643" fmla="*/ 11248989 w 12191995"/>
              <a:gd name="connsiteY1643" fmla="*/ 395206 h 6857997"/>
              <a:gd name="connsiteX1644" fmla="*/ 11251373 w 12191995"/>
              <a:gd name="connsiteY1644" fmla="*/ 395206 h 6857997"/>
              <a:gd name="connsiteX1645" fmla="*/ 11253263 w 12191995"/>
              <a:gd name="connsiteY1645" fmla="*/ 395206 h 6857997"/>
              <a:gd name="connsiteX1646" fmla="*/ 11255647 w 12191995"/>
              <a:gd name="connsiteY1646" fmla="*/ 395206 h 6857997"/>
              <a:gd name="connsiteX1647" fmla="*/ 11258032 w 12191995"/>
              <a:gd name="connsiteY1647" fmla="*/ 395206 h 6857997"/>
              <a:gd name="connsiteX1648" fmla="*/ 11258032 w 12191995"/>
              <a:gd name="connsiteY1648" fmla="*/ 379937 h 6857997"/>
              <a:gd name="connsiteX1649" fmla="*/ 11258032 w 12191995"/>
              <a:gd name="connsiteY1649" fmla="*/ 364133 h 6857997"/>
              <a:gd name="connsiteX1650" fmla="*/ 11258032 w 12191995"/>
              <a:gd name="connsiteY1650" fmla="*/ 348411 h 6857997"/>
              <a:gd name="connsiteX1651" fmla="*/ 11258032 w 12191995"/>
              <a:gd name="connsiteY1651" fmla="*/ 332606 h 6857997"/>
              <a:gd name="connsiteX1652" fmla="*/ 11263293 w 12191995"/>
              <a:gd name="connsiteY1652" fmla="*/ 332606 h 6857997"/>
              <a:gd name="connsiteX1653" fmla="*/ 11268554 w 12191995"/>
              <a:gd name="connsiteY1653" fmla="*/ 332606 h 6857997"/>
              <a:gd name="connsiteX1654" fmla="*/ 11273322 w 12191995"/>
              <a:gd name="connsiteY1654" fmla="*/ 332606 h 6857997"/>
              <a:gd name="connsiteX1655" fmla="*/ 11278584 w 12191995"/>
              <a:gd name="connsiteY1655" fmla="*/ 332606 h 6857997"/>
              <a:gd name="connsiteX1656" fmla="*/ 11278584 w 12191995"/>
              <a:gd name="connsiteY1656" fmla="*/ 330219 h 6857997"/>
              <a:gd name="connsiteX1657" fmla="*/ 11278584 w 12191995"/>
              <a:gd name="connsiteY1657" fmla="*/ 327832 h 6857997"/>
              <a:gd name="connsiteX1658" fmla="*/ 11278584 w 12191995"/>
              <a:gd name="connsiteY1658" fmla="*/ 325939 h 6857997"/>
              <a:gd name="connsiteX1659" fmla="*/ 11278584 w 12191995"/>
              <a:gd name="connsiteY1659" fmla="*/ 323551 h 6857997"/>
              <a:gd name="connsiteX1660" fmla="*/ 11266170 w 12191995"/>
              <a:gd name="connsiteY1660" fmla="*/ 323551 h 6857997"/>
              <a:gd name="connsiteX1661" fmla="*/ 11253263 w 12191995"/>
              <a:gd name="connsiteY1661" fmla="*/ 323551 h 6857997"/>
              <a:gd name="connsiteX1662" fmla="*/ 11240850 w 12191995"/>
              <a:gd name="connsiteY1662" fmla="*/ 323551 h 6857997"/>
              <a:gd name="connsiteX1663" fmla="*/ 10579372 w 12191995"/>
              <a:gd name="connsiteY1663" fmla="*/ 304607 h 6857997"/>
              <a:gd name="connsiteX1664" fmla="*/ 10587358 w 12191995"/>
              <a:gd name="connsiteY1664" fmla="*/ 311656 h 6857997"/>
              <a:gd name="connsiteX1665" fmla="*/ 10594897 w 12191995"/>
              <a:gd name="connsiteY1665" fmla="*/ 318705 h 6857997"/>
              <a:gd name="connsiteX1666" fmla="*/ 10602883 w 12191995"/>
              <a:gd name="connsiteY1666" fmla="*/ 325775 h 6857997"/>
              <a:gd name="connsiteX1667" fmla="*/ 10610890 w 12191995"/>
              <a:gd name="connsiteY1667" fmla="*/ 332845 h 6857997"/>
              <a:gd name="connsiteX1668" fmla="*/ 10618898 w 12191995"/>
              <a:gd name="connsiteY1668" fmla="*/ 339894 h 6857997"/>
              <a:gd name="connsiteX1669" fmla="*/ 10626905 w 12191995"/>
              <a:gd name="connsiteY1669" fmla="*/ 346964 h 6857997"/>
              <a:gd name="connsiteX1670" fmla="*/ 10634891 w 12191995"/>
              <a:gd name="connsiteY1670" fmla="*/ 354013 h 6857997"/>
              <a:gd name="connsiteX1671" fmla="*/ 10642899 w 12191995"/>
              <a:gd name="connsiteY1671" fmla="*/ 361062 h 6857997"/>
              <a:gd name="connsiteX1672" fmla="*/ 10633486 w 12191995"/>
              <a:gd name="connsiteY1672" fmla="*/ 365300 h 6857997"/>
              <a:gd name="connsiteX1673" fmla="*/ 10624073 w 12191995"/>
              <a:gd name="connsiteY1673" fmla="*/ 369069 h 6857997"/>
              <a:gd name="connsiteX1674" fmla="*/ 10614660 w 12191995"/>
              <a:gd name="connsiteY1674" fmla="*/ 372839 h 6857997"/>
              <a:gd name="connsiteX1675" fmla="*/ 10605247 w 12191995"/>
              <a:gd name="connsiteY1675" fmla="*/ 376587 h 6857997"/>
              <a:gd name="connsiteX1676" fmla="*/ 10595834 w 12191995"/>
              <a:gd name="connsiteY1676" fmla="*/ 380824 h 6857997"/>
              <a:gd name="connsiteX1677" fmla="*/ 10586421 w 12191995"/>
              <a:gd name="connsiteY1677" fmla="*/ 384594 h 6857997"/>
              <a:gd name="connsiteX1678" fmla="*/ 10577477 w 12191995"/>
              <a:gd name="connsiteY1678" fmla="*/ 388363 h 6857997"/>
              <a:gd name="connsiteX1679" fmla="*/ 10568064 w 12191995"/>
              <a:gd name="connsiteY1679" fmla="*/ 392132 h 6857997"/>
              <a:gd name="connsiteX1680" fmla="*/ 10569469 w 12191995"/>
              <a:gd name="connsiteY1680" fmla="*/ 381293 h 6857997"/>
              <a:gd name="connsiteX1681" fmla="*/ 10570875 w 12191995"/>
              <a:gd name="connsiteY1681" fmla="*/ 370475 h 6857997"/>
              <a:gd name="connsiteX1682" fmla="*/ 10572302 w 12191995"/>
              <a:gd name="connsiteY1682" fmla="*/ 359209 h 6857997"/>
              <a:gd name="connsiteX1683" fmla="*/ 10573707 w 12191995"/>
              <a:gd name="connsiteY1683" fmla="*/ 348370 h 6857997"/>
              <a:gd name="connsiteX1684" fmla="*/ 10575113 w 12191995"/>
              <a:gd name="connsiteY1684" fmla="*/ 337552 h 6857997"/>
              <a:gd name="connsiteX1685" fmla="*/ 10576540 w 12191995"/>
              <a:gd name="connsiteY1685" fmla="*/ 326244 h 6857997"/>
              <a:gd name="connsiteX1686" fmla="*/ 10577945 w 12191995"/>
              <a:gd name="connsiteY1686" fmla="*/ 315425 h 6857997"/>
              <a:gd name="connsiteX1687" fmla="*/ 10579372 w 12191995"/>
              <a:gd name="connsiteY1687" fmla="*/ 304607 h 6857997"/>
              <a:gd name="connsiteX1688" fmla="*/ 10576071 w 12191995"/>
              <a:gd name="connsiteY1688" fmla="*/ 304117 h 6857997"/>
              <a:gd name="connsiteX1689" fmla="*/ 10574644 w 12191995"/>
              <a:gd name="connsiteY1689" fmla="*/ 314957 h 6857997"/>
              <a:gd name="connsiteX1690" fmla="*/ 10573239 w 12191995"/>
              <a:gd name="connsiteY1690" fmla="*/ 325775 h 6857997"/>
              <a:gd name="connsiteX1691" fmla="*/ 10571833 w 12191995"/>
              <a:gd name="connsiteY1691" fmla="*/ 336615 h 6857997"/>
              <a:gd name="connsiteX1692" fmla="*/ 10570406 w 12191995"/>
              <a:gd name="connsiteY1692" fmla="*/ 347433 h 6857997"/>
              <a:gd name="connsiteX1693" fmla="*/ 10569001 w 12191995"/>
              <a:gd name="connsiteY1693" fmla="*/ 358251 h 6857997"/>
              <a:gd name="connsiteX1694" fmla="*/ 10567574 w 12191995"/>
              <a:gd name="connsiteY1694" fmla="*/ 369069 h 6857997"/>
              <a:gd name="connsiteX1695" fmla="*/ 10566190 w 12191995"/>
              <a:gd name="connsiteY1695" fmla="*/ 379887 h 6857997"/>
              <a:gd name="connsiteX1696" fmla="*/ 10564763 w 12191995"/>
              <a:gd name="connsiteY1696" fmla="*/ 390706 h 6857997"/>
              <a:gd name="connsiteX1697" fmla="*/ 10558651 w 12191995"/>
              <a:gd name="connsiteY1697" fmla="*/ 383657 h 6857997"/>
              <a:gd name="connsiteX1698" fmla="*/ 10553007 w 12191995"/>
              <a:gd name="connsiteY1698" fmla="*/ 376587 h 6857997"/>
              <a:gd name="connsiteX1699" fmla="*/ 10546874 w 12191995"/>
              <a:gd name="connsiteY1699" fmla="*/ 369069 h 6857997"/>
              <a:gd name="connsiteX1700" fmla="*/ 10541231 w 12191995"/>
              <a:gd name="connsiteY1700" fmla="*/ 361999 h 6857997"/>
              <a:gd name="connsiteX1701" fmla="*/ 10535119 w 12191995"/>
              <a:gd name="connsiteY1701" fmla="*/ 354950 h 6857997"/>
              <a:gd name="connsiteX1702" fmla="*/ 10529454 w 12191995"/>
              <a:gd name="connsiteY1702" fmla="*/ 347433 h 6857997"/>
              <a:gd name="connsiteX1703" fmla="*/ 10523342 w 12191995"/>
              <a:gd name="connsiteY1703" fmla="*/ 340384 h 6857997"/>
              <a:gd name="connsiteX1704" fmla="*/ 10517698 w 12191995"/>
              <a:gd name="connsiteY1704" fmla="*/ 333314 h 6857997"/>
              <a:gd name="connsiteX1705" fmla="*/ 10524769 w 12191995"/>
              <a:gd name="connsiteY1705" fmla="*/ 329544 h 6857997"/>
              <a:gd name="connsiteX1706" fmla="*/ 10532286 w 12191995"/>
              <a:gd name="connsiteY1706" fmla="*/ 325775 h 6857997"/>
              <a:gd name="connsiteX1707" fmla="*/ 10539335 w 12191995"/>
              <a:gd name="connsiteY1707" fmla="*/ 322006 h 6857997"/>
              <a:gd name="connsiteX1708" fmla="*/ 10546874 w 12191995"/>
              <a:gd name="connsiteY1708" fmla="*/ 318705 h 6857997"/>
              <a:gd name="connsiteX1709" fmla="*/ 10553944 w 12191995"/>
              <a:gd name="connsiteY1709" fmla="*/ 314957 h 6857997"/>
              <a:gd name="connsiteX1710" fmla="*/ 10561462 w 12191995"/>
              <a:gd name="connsiteY1710" fmla="*/ 311187 h 6857997"/>
              <a:gd name="connsiteX1711" fmla="*/ 10568532 w 12191995"/>
              <a:gd name="connsiteY1711" fmla="*/ 307887 h 6857997"/>
              <a:gd name="connsiteX1712" fmla="*/ 10576071 w 12191995"/>
              <a:gd name="connsiteY1712" fmla="*/ 304117 h 6857997"/>
              <a:gd name="connsiteX1713" fmla="*/ 10495103 w 12191995"/>
              <a:gd name="connsiteY1713" fmla="*/ 283886 h 6857997"/>
              <a:gd name="connsiteX1714" fmla="*/ 10492760 w 12191995"/>
              <a:gd name="connsiteY1714" fmla="*/ 292831 h 6857997"/>
              <a:gd name="connsiteX1715" fmla="*/ 10490397 w 12191995"/>
              <a:gd name="connsiteY1715" fmla="*/ 301775 h 6857997"/>
              <a:gd name="connsiteX1716" fmla="*/ 10488033 w 12191995"/>
              <a:gd name="connsiteY1716" fmla="*/ 310250 h 6857997"/>
              <a:gd name="connsiteX1717" fmla="*/ 10485690 w 12191995"/>
              <a:gd name="connsiteY1717" fmla="*/ 319173 h 6857997"/>
              <a:gd name="connsiteX1718" fmla="*/ 10483326 w 12191995"/>
              <a:gd name="connsiteY1718" fmla="*/ 327670 h 6857997"/>
              <a:gd name="connsiteX1719" fmla="*/ 10480962 w 12191995"/>
              <a:gd name="connsiteY1719" fmla="*/ 336615 h 6857997"/>
              <a:gd name="connsiteX1720" fmla="*/ 10478620 w 12191995"/>
              <a:gd name="connsiteY1720" fmla="*/ 345069 h 6857997"/>
              <a:gd name="connsiteX1721" fmla="*/ 10476277 w 12191995"/>
              <a:gd name="connsiteY1721" fmla="*/ 354013 h 6857997"/>
              <a:gd name="connsiteX1722" fmla="*/ 10476277 w 12191995"/>
              <a:gd name="connsiteY1722" fmla="*/ 348370 h 6857997"/>
              <a:gd name="connsiteX1723" fmla="*/ 10476277 w 12191995"/>
              <a:gd name="connsiteY1723" fmla="*/ 342726 h 6857997"/>
              <a:gd name="connsiteX1724" fmla="*/ 10476277 w 12191995"/>
              <a:gd name="connsiteY1724" fmla="*/ 337083 h 6857997"/>
              <a:gd name="connsiteX1725" fmla="*/ 10476277 w 12191995"/>
              <a:gd name="connsiteY1725" fmla="*/ 331418 h 6857997"/>
              <a:gd name="connsiteX1726" fmla="*/ 10476277 w 12191995"/>
              <a:gd name="connsiteY1726" fmla="*/ 325775 h 6857997"/>
              <a:gd name="connsiteX1727" fmla="*/ 10476277 w 12191995"/>
              <a:gd name="connsiteY1727" fmla="*/ 320132 h 6857997"/>
              <a:gd name="connsiteX1728" fmla="*/ 10476746 w 12191995"/>
              <a:gd name="connsiteY1728" fmla="*/ 314488 h 6857997"/>
              <a:gd name="connsiteX1729" fmla="*/ 10476746 w 12191995"/>
              <a:gd name="connsiteY1729" fmla="*/ 308824 h 6857997"/>
              <a:gd name="connsiteX1730" fmla="*/ 10478620 w 12191995"/>
              <a:gd name="connsiteY1730" fmla="*/ 305991 h 6857997"/>
              <a:gd name="connsiteX1731" fmla="*/ 10480962 w 12191995"/>
              <a:gd name="connsiteY1731" fmla="*/ 302712 h 6857997"/>
              <a:gd name="connsiteX1732" fmla="*/ 10483326 w 12191995"/>
              <a:gd name="connsiteY1732" fmla="*/ 299411 h 6857997"/>
              <a:gd name="connsiteX1733" fmla="*/ 10485690 w 12191995"/>
              <a:gd name="connsiteY1733" fmla="*/ 296579 h 6857997"/>
              <a:gd name="connsiteX1734" fmla="*/ 10488033 w 12191995"/>
              <a:gd name="connsiteY1734" fmla="*/ 293299 h 6857997"/>
              <a:gd name="connsiteX1735" fmla="*/ 10490397 w 12191995"/>
              <a:gd name="connsiteY1735" fmla="*/ 290467 h 6857997"/>
              <a:gd name="connsiteX1736" fmla="*/ 10492760 w 12191995"/>
              <a:gd name="connsiteY1736" fmla="*/ 287166 h 6857997"/>
              <a:gd name="connsiteX1737" fmla="*/ 10495103 w 12191995"/>
              <a:gd name="connsiteY1737" fmla="*/ 283886 h 6857997"/>
              <a:gd name="connsiteX1738" fmla="*/ 10498872 w 12191995"/>
              <a:gd name="connsiteY1738" fmla="*/ 282481 h 6857997"/>
              <a:gd name="connsiteX1739" fmla="*/ 10500747 w 12191995"/>
              <a:gd name="connsiteY1739" fmla="*/ 288593 h 6857997"/>
              <a:gd name="connsiteX1740" fmla="*/ 10502173 w 12191995"/>
              <a:gd name="connsiteY1740" fmla="*/ 294705 h 6857997"/>
              <a:gd name="connsiteX1741" fmla="*/ 10504047 w 12191995"/>
              <a:gd name="connsiteY1741" fmla="*/ 300838 h 6857997"/>
              <a:gd name="connsiteX1742" fmla="*/ 10505922 w 12191995"/>
              <a:gd name="connsiteY1742" fmla="*/ 306950 h 6857997"/>
              <a:gd name="connsiteX1743" fmla="*/ 10507817 w 12191995"/>
              <a:gd name="connsiteY1743" fmla="*/ 313530 h 6857997"/>
              <a:gd name="connsiteX1744" fmla="*/ 10509691 w 12191995"/>
              <a:gd name="connsiteY1744" fmla="*/ 319663 h 6857997"/>
              <a:gd name="connsiteX1745" fmla="*/ 10511096 w 12191995"/>
              <a:gd name="connsiteY1745" fmla="*/ 325775 h 6857997"/>
              <a:gd name="connsiteX1746" fmla="*/ 10512971 w 12191995"/>
              <a:gd name="connsiteY1746" fmla="*/ 331887 h 6857997"/>
              <a:gd name="connsiteX1747" fmla="*/ 10508754 w 12191995"/>
              <a:gd name="connsiteY1747" fmla="*/ 335656 h 6857997"/>
              <a:gd name="connsiteX1748" fmla="*/ 10504047 w 12191995"/>
              <a:gd name="connsiteY1748" fmla="*/ 339426 h 6857997"/>
              <a:gd name="connsiteX1749" fmla="*/ 10499810 w 12191995"/>
              <a:gd name="connsiteY1749" fmla="*/ 343195 h 6857997"/>
              <a:gd name="connsiteX1750" fmla="*/ 10495103 w 12191995"/>
              <a:gd name="connsiteY1750" fmla="*/ 346964 h 6857997"/>
              <a:gd name="connsiteX1751" fmla="*/ 10490865 w 12191995"/>
              <a:gd name="connsiteY1751" fmla="*/ 350712 h 6857997"/>
              <a:gd name="connsiteX1752" fmla="*/ 10486159 w 12191995"/>
              <a:gd name="connsiteY1752" fmla="*/ 354482 h 6857997"/>
              <a:gd name="connsiteX1753" fmla="*/ 10481921 w 12191995"/>
              <a:gd name="connsiteY1753" fmla="*/ 358251 h 6857997"/>
              <a:gd name="connsiteX1754" fmla="*/ 10477214 w 12191995"/>
              <a:gd name="connsiteY1754" fmla="*/ 361999 h 6857997"/>
              <a:gd name="connsiteX1755" fmla="*/ 10480047 w 12191995"/>
              <a:gd name="connsiteY1755" fmla="*/ 352139 h 6857997"/>
              <a:gd name="connsiteX1756" fmla="*/ 10482858 w 12191995"/>
              <a:gd name="connsiteY1756" fmla="*/ 342258 h 6857997"/>
              <a:gd name="connsiteX1757" fmla="*/ 10485222 w 12191995"/>
              <a:gd name="connsiteY1757" fmla="*/ 331887 h 6857997"/>
              <a:gd name="connsiteX1758" fmla="*/ 10488033 w 12191995"/>
              <a:gd name="connsiteY1758" fmla="*/ 322006 h 6857997"/>
              <a:gd name="connsiteX1759" fmla="*/ 10490865 w 12191995"/>
              <a:gd name="connsiteY1759" fmla="*/ 312124 h 6857997"/>
              <a:gd name="connsiteX1760" fmla="*/ 10493208 w 12191995"/>
              <a:gd name="connsiteY1760" fmla="*/ 302243 h 6857997"/>
              <a:gd name="connsiteX1761" fmla="*/ 10496040 w 12191995"/>
              <a:gd name="connsiteY1761" fmla="*/ 292362 h 6857997"/>
              <a:gd name="connsiteX1762" fmla="*/ 10498872 w 12191995"/>
              <a:gd name="connsiteY1762" fmla="*/ 282481 h 6857997"/>
              <a:gd name="connsiteX1763" fmla="*/ 10665494 w 12191995"/>
              <a:gd name="connsiteY1763" fmla="*/ 274474 h 6857997"/>
              <a:gd name="connsiteX1764" fmla="*/ 10673033 w 12191995"/>
              <a:gd name="connsiteY1764" fmla="*/ 282481 h 6857997"/>
              <a:gd name="connsiteX1765" fmla="*/ 10680082 w 12191995"/>
              <a:gd name="connsiteY1765" fmla="*/ 290467 h 6857997"/>
              <a:gd name="connsiteX1766" fmla="*/ 10687621 w 12191995"/>
              <a:gd name="connsiteY1766" fmla="*/ 298474 h 6857997"/>
              <a:gd name="connsiteX1767" fmla="*/ 10695138 w 12191995"/>
              <a:gd name="connsiteY1767" fmla="*/ 306481 h 6857997"/>
              <a:gd name="connsiteX1768" fmla="*/ 10702187 w 12191995"/>
              <a:gd name="connsiteY1768" fmla="*/ 314020 h 6857997"/>
              <a:gd name="connsiteX1769" fmla="*/ 10709726 w 12191995"/>
              <a:gd name="connsiteY1769" fmla="*/ 322006 h 6857997"/>
              <a:gd name="connsiteX1770" fmla="*/ 10717265 w 12191995"/>
              <a:gd name="connsiteY1770" fmla="*/ 330013 h 6857997"/>
              <a:gd name="connsiteX1771" fmla="*/ 10724314 w 12191995"/>
              <a:gd name="connsiteY1771" fmla="*/ 338020 h 6857997"/>
              <a:gd name="connsiteX1772" fmla="*/ 10714901 w 12191995"/>
              <a:gd name="connsiteY1772" fmla="*/ 340384 h 6857997"/>
              <a:gd name="connsiteX1773" fmla="*/ 10705488 w 12191995"/>
              <a:gd name="connsiteY1773" fmla="*/ 343195 h 6857997"/>
              <a:gd name="connsiteX1774" fmla="*/ 10695607 w 12191995"/>
              <a:gd name="connsiteY1774" fmla="*/ 346027 h 6857997"/>
              <a:gd name="connsiteX1775" fmla="*/ 10686215 w 12191995"/>
              <a:gd name="connsiteY1775" fmla="*/ 348838 h 6857997"/>
              <a:gd name="connsiteX1776" fmla="*/ 10676781 w 12191995"/>
              <a:gd name="connsiteY1776" fmla="*/ 351181 h 6857997"/>
              <a:gd name="connsiteX1777" fmla="*/ 10666899 w 12191995"/>
              <a:gd name="connsiteY1777" fmla="*/ 354013 h 6857997"/>
              <a:gd name="connsiteX1778" fmla="*/ 10657486 w 12191995"/>
              <a:gd name="connsiteY1778" fmla="*/ 356845 h 6857997"/>
              <a:gd name="connsiteX1779" fmla="*/ 10648074 w 12191995"/>
              <a:gd name="connsiteY1779" fmla="*/ 359209 h 6857997"/>
              <a:gd name="connsiteX1780" fmla="*/ 10649969 w 12191995"/>
              <a:gd name="connsiteY1780" fmla="*/ 348838 h 6857997"/>
              <a:gd name="connsiteX1781" fmla="*/ 10652311 w 12191995"/>
              <a:gd name="connsiteY1781" fmla="*/ 338020 h 6857997"/>
              <a:gd name="connsiteX1782" fmla="*/ 10654675 w 12191995"/>
              <a:gd name="connsiteY1782" fmla="*/ 327670 h 6857997"/>
              <a:gd name="connsiteX1783" fmla="*/ 10656571 w 12191995"/>
              <a:gd name="connsiteY1783" fmla="*/ 316831 h 6857997"/>
              <a:gd name="connsiteX1784" fmla="*/ 10658913 w 12191995"/>
              <a:gd name="connsiteY1784" fmla="*/ 306481 h 6857997"/>
              <a:gd name="connsiteX1785" fmla="*/ 10661256 w 12191995"/>
              <a:gd name="connsiteY1785" fmla="*/ 295642 h 6857997"/>
              <a:gd name="connsiteX1786" fmla="*/ 10663151 w 12191995"/>
              <a:gd name="connsiteY1786" fmla="*/ 285292 h 6857997"/>
              <a:gd name="connsiteX1787" fmla="*/ 10665494 w 12191995"/>
              <a:gd name="connsiteY1787" fmla="*/ 274474 h 6857997"/>
              <a:gd name="connsiteX1788" fmla="*/ 10662214 w 12191995"/>
              <a:gd name="connsiteY1788" fmla="*/ 273515 h 6857997"/>
              <a:gd name="connsiteX1789" fmla="*/ 10660319 w 12191995"/>
              <a:gd name="connsiteY1789" fmla="*/ 284355 h 6857997"/>
              <a:gd name="connsiteX1790" fmla="*/ 10657955 w 12191995"/>
              <a:gd name="connsiteY1790" fmla="*/ 294705 h 6857997"/>
              <a:gd name="connsiteX1791" fmla="*/ 10655612 w 12191995"/>
              <a:gd name="connsiteY1791" fmla="*/ 305523 h 6857997"/>
              <a:gd name="connsiteX1792" fmla="*/ 10653738 w 12191995"/>
              <a:gd name="connsiteY1792" fmla="*/ 316362 h 6857997"/>
              <a:gd name="connsiteX1793" fmla="*/ 10651374 w 12191995"/>
              <a:gd name="connsiteY1793" fmla="*/ 326712 h 6857997"/>
              <a:gd name="connsiteX1794" fmla="*/ 10649032 w 12191995"/>
              <a:gd name="connsiteY1794" fmla="*/ 337552 h 6857997"/>
              <a:gd name="connsiteX1795" fmla="*/ 10647158 w 12191995"/>
              <a:gd name="connsiteY1795" fmla="*/ 347901 h 6857997"/>
              <a:gd name="connsiteX1796" fmla="*/ 10644773 w 12191995"/>
              <a:gd name="connsiteY1796" fmla="*/ 358719 h 6857997"/>
              <a:gd name="connsiteX1797" fmla="*/ 10636787 w 12191995"/>
              <a:gd name="connsiteY1797" fmla="*/ 351671 h 6857997"/>
              <a:gd name="connsiteX1798" fmla="*/ 10628779 w 12191995"/>
              <a:gd name="connsiteY1798" fmla="*/ 344600 h 6857997"/>
              <a:gd name="connsiteX1799" fmla="*/ 10620793 w 12191995"/>
              <a:gd name="connsiteY1799" fmla="*/ 337552 h 6857997"/>
              <a:gd name="connsiteX1800" fmla="*/ 10612764 w 12191995"/>
              <a:gd name="connsiteY1800" fmla="*/ 330013 h 6857997"/>
              <a:gd name="connsiteX1801" fmla="*/ 10605247 w 12191995"/>
              <a:gd name="connsiteY1801" fmla="*/ 322943 h 6857997"/>
              <a:gd name="connsiteX1802" fmla="*/ 10597240 w 12191995"/>
              <a:gd name="connsiteY1802" fmla="*/ 315894 h 6857997"/>
              <a:gd name="connsiteX1803" fmla="*/ 10589253 w 12191995"/>
              <a:gd name="connsiteY1803" fmla="*/ 308824 h 6857997"/>
              <a:gd name="connsiteX1804" fmla="*/ 10581246 w 12191995"/>
              <a:gd name="connsiteY1804" fmla="*/ 301775 h 6857997"/>
              <a:gd name="connsiteX1805" fmla="*/ 10591128 w 12191995"/>
              <a:gd name="connsiteY1805" fmla="*/ 298474 h 6857997"/>
              <a:gd name="connsiteX1806" fmla="*/ 10601477 w 12191995"/>
              <a:gd name="connsiteY1806" fmla="*/ 294705 h 6857997"/>
              <a:gd name="connsiteX1807" fmla="*/ 10611849 w 12191995"/>
              <a:gd name="connsiteY1807" fmla="*/ 291425 h 6857997"/>
              <a:gd name="connsiteX1808" fmla="*/ 10621730 w 12191995"/>
              <a:gd name="connsiteY1808" fmla="*/ 287656 h 6857997"/>
              <a:gd name="connsiteX1809" fmla="*/ 10632080 w 12191995"/>
              <a:gd name="connsiteY1809" fmla="*/ 284355 h 6857997"/>
              <a:gd name="connsiteX1810" fmla="*/ 10641962 w 12191995"/>
              <a:gd name="connsiteY1810" fmla="*/ 280586 h 6857997"/>
              <a:gd name="connsiteX1811" fmla="*/ 10652311 w 12191995"/>
              <a:gd name="connsiteY1811" fmla="*/ 277285 h 6857997"/>
              <a:gd name="connsiteX1812" fmla="*/ 10662214 w 12191995"/>
              <a:gd name="connsiteY1812" fmla="*/ 273515 h 6857997"/>
              <a:gd name="connsiteX1813" fmla="*/ 10541231 w 12191995"/>
              <a:gd name="connsiteY1813" fmla="*/ 266467 h 6857997"/>
              <a:gd name="connsiteX1814" fmla="*/ 10545469 w 12191995"/>
              <a:gd name="connsiteY1814" fmla="*/ 270704 h 6857997"/>
              <a:gd name="connsiteX1815" fmla="*/ 10549706 w 12191995"/>
              <a:gd name="connsiteY1815" fmla="*/ 274942 h 6857997"/>
              <a:gd name="connsiteX1816" fmla="*/ 10553944 w 12191995"/>
              <a:gd name="connsiteY1816" fmla="*/ 279180 h 6857997"/>
              <a:gd name="connsiteX1817" fmla="*/ 10558161 w 12191995"/>
              <a:gd name="connsiteY1817" fmla="*/ 283397 h 6857997"/>
              <a:gd name="connsiteX1818" fmla="*/ 10562420 w 12191995"/>
              <a:gd name="connsiteY1818" fmla="*/ 288124 h 6857997"/>
              <a:gd name="connsiteX1819" fmla="*/ 10566658 w 12191995"/>
              <a:gd name="connsiteY1819" fmla="*/ 292362 h 6857997"/>
              <a:gd name="connsiteX1820" fmla="*/ 10570875 w 12191995"/>
              <a:gd name="connsiteY1820" fmla="*/ 296579 h 6857997"/>
              <a:gd name="connsiteX1821" fmla="*/ 10575113 w 12191995"/>
              <a:gd name="connsiteY1821" fmla="*/ 300838 h 6857997"/>
              <a:gd name="connsiteX1822" fmla="*/ 10568064 w 12191995"/>
              <a:gd name="connsiteY1822" fmla="*/ 304117 h 6857997"/>
              <a:gd name="connsiteX1823" fmla="*/ 10560993 w 12191995"/>
              <a:gd name="connsiteY1823" fmla="*/ 307887 h 6857997"/>
              <a:gd name="connsiteX1824" fmla="*/ 10553944 w 12191995"/>
              <a:gd name="connsiteY1824" fmla="*/ 311656 h 6857997"/>
              <a:gd name="connsiteX1825" fmla="*/ 10546406 w 12191995"/>
              <a:gd name="connsiteY1825" fmla="*/ 314957 h 6857997"/>
              <a:gd name="connsiteX1826" fmla="*/ 10539335 w 12191995"/>
              <a:gd name="connsiteY1826" fmla="*/ 318705 h 6857997"/>
              <a:gd name="connsiteX1827" fmla="*/ 10532286 w 12191995"/>
              <a:gd name="connsiteY1827" fmla="*/ 322006 h 6857997"/>
              <a:gd name="connsiteX1828" fmla="*/ 10525237 w 12191995"/>
              <a:gd name="connsiteY1828" fmla="*/ 325775 h 6857997"/>
              <a:gd name="connsiteX1829" fmla="*/ 10518167 w 12191995"/>
              <a:gd name="connsiteY1829" fmla="*/ 329076 h 6857997"/>
              <a:gd name="connsiteX1830" fmla="*/ 10520999 w 12191995"/>
              <a:gd name="connsiteY1830" fmla="*/ 321537 h 6857997"/>
              <a:gd name="connsiteX1831" fmla="*/ 10523810 w 12191995"/>
              <a:gd name="connsiteY1831" fmla="*/ 313530 h 6857997"/>
              <a:gd name="connsiteX1832" fmla="*/ 10526643 w 12191995"/>
              <a:gd name="connsiteY1832" fmla="*/ 305523 h 6857997"/>
              <a:gd name="connsiteX1833" fmla="*/ 10529454 w 12191995"/>
              <a:gd name="connsiteY1833" fmla="*/ 298005 h 6857997"/>
              <a:gd name="connsiteX1834" fmla="*/ 10532755 w 12191995"/>
              <a:gd name="connsiteY1834" fmla="*/ 289998 h 6857997"/>
              <a:gd name="connsiteX1835" fmla="*/ 10535566 w 12191995"/>
              <a:gd name="connsiteY1835" fmla="*/ 282012 h 6857997"/>
              <a:gd name="connsiteX1836" fmla="*/ 10538398 w 12191995"/>
              <a:gd name="connsiteY1836" fmla="*/ 274474 h 6857997"/>
              <a:gd name="connsiteX1837" fmla="*/ 10541231 w 12191995"/>
              <a:gd name="connsiteY1837" fmla="*/ 266467 h 6857997"/>
              <a:gd name="connsiteX1838" fmla="*/ 10537930 w 12191995"/>
              <a:gd name="connsiteY1838" fmla="*/ 265998 h 6857997"/>
              <a:gd name="connsiteX1839" fmla="*/ 10535119 w 12191995"/>
              <a:gd name="connsiteY1839" fmla="*/ 273515 h 6857997"/>
              <a:gd name="connsiteX1840" fmla="*/ 10532286 w 12191995"/>
              <a:gd name="connsiteY1840" fmla="*/ 281523 h 6857997"/>
              <a:gd name="connsiteX1841" fmla="*/ 10529454 w 12191995"/>
              <a:gd name="connsiteY1841" fmla="*/ 289061 h 6857997"/>
              <a:gd name="connsiteX1842" fmla="*/ 10526643 w 12191995"/>
              <a:gd name="connsiteY1842" fmla="*/ 296579 h 6857997"/>
              <a:gd name="connsiteX1843" fmla="*/ 10523810 w 12191995"/>
              <a:gd name="connsiteY1843" fmla="*/ 304117 h 6857997"/>
              <a:gd name="connsiteX1844" fmla="*/ 10520999 w 12191995"/>
              <a:gd name="connsiteY1844" fmla="*/ 312124 h 6857997"/>
              <a:gd name="connsiteX1845" fmla="*/ 10518167 w 12191995"/>
              <a:gd name="connsiteY1845" fmla="*/ 319663 h 6857997"/>
              <a:gd name="connsiteX1846" fmla="*/ 10515356 w 12191995"/>
              <a:gd name="connsiteY1846" fmla="*/ 327202 h 6857997"/>
              <a:gd name="connsiteX1847" fmla="*/ 10513460 w 12191995"/>
              <a:gd name="connsiteY1847" fmla="*/ 321069 h 6857997"/>
              <a:gd name="connsiteX1848" fmla="*/ 10511586 w 12191995"/>
              <a:gd name="connsiteY1848" fmla="*/ 314957 h 6857997"/>
              <a:gd name="connsiteX1849" fmla="*/ 10509691 w 12191995"/>
              <a:gd name="connsiteY1849" fmla="*/ 308355 h 6857997"/>
              <a:gd name="connsiteX1850" fmla="*/ 10507817 w 12191995"/>
              <a:gd name="connsiteY1850" fmla="*/ 302243 h 6857997"/>
              <a:gd name="connsiteX1851" fmla="*/ 10506390 w 12191995"/>
              <a:gd name="connsiteY1851" fmla="*/ 296110 h 6857997"/>
              <a:gd name="connsiteX1852" fmla="*/ 10504516 w 12191995"/>
              <a:gd name="connsiteY1852" fmla="*/ 289998 h 6857997"/>
              <a:gd name="connsiteX1853" fmla="*/ 10502642 w 12191995"/>
              <a:gd name="connsiteY1853" fmla="*/ 283397 h 6857997"/>
              <a:gd name="connsiteX1854" fmla="*/ 10500747 w 12191995"/>
              <a:gd name="connsiteY1854" fmla="*/ 277285 h 6857997"/>
              <a:gd name="connsiteX1855" fmla="*/ 10505453 w 12191995"/>
              <a:gd name="connsiteY1855" fmla="*/ 275879 h 6857997"/>
              <a:gd name="connsiteX1856" fmla="*/ 10510159 w 12191995"/>
              <a:gd name="connsiteY1856" fmla="*/ 274474 h 6857997"/>
              <a:gd name="connsiteX1857" fmla="*/ 10514866 w 12191995"/>
              <a:gd name="connsiteY1857" fmla="*/ 273047 h 6857997"/>
              <a:gd name="connsiteX1858" fmla="*/ 10519572 w 12191995"/>
              <a:gd name="connsiteY1858" fmla="*/ 271641 h 6857997"/>
              <a:gd name="connsiteX1859" fmla="*/ 10524279 w 12191995"/>
              <a:gd name="connsiteY1859" fmla="*/ 270236 h 6857997"/>
              <a:gd name="connsiteX1860" fmla="*/ 10528985 w 12191995"/>
              <a:gd name="connsiteY1860" fmla="*/ 268830 h 6857997"/>
              <a:gd name="connsiteX1861" fmla="*/ 10533223 w 12191995"/>
              <a:gd name="connsiteY1861" fmla="*/ 267404 h 6857997"/>
              <a:gd name="connsiteX1862" fmla="*/ 10537930 w 12191995"/>
              <a:gd name="connsiteY1862" fmla="*/ 265998 h 6857997"/>
              <a:gd name="connsiteX1863" fmla="*/ 10885760 w 12191995"/>
              <a:gd name="connsiteY1863" fmla="*/ 261292 h 6857997"/>
              <a:gd name="connsiteX1864" fmla="*/ 10886718 w 12191995"/>
              <a:gd name="connsiteY1864" fmla="*/ 262697 h 6857997"/>
              <a:gd name="connsiteX1865" fmla="*/ 10887656 w 12191995"/>
              <a:gd name="connsiteY1865" fmla="*/ 263634 h 6857997"/>
              <a:gd name="connsiteX1866" fmla="*/ 10888124 w 12191995"/>
              <a:gd name="connsiteY1866" fmla="*/ 265061 h 6857997"/>
              <a:gd name="connsiteX1867" fmla="*/ 10889061 w 12191995"/>
              <a:gd name="connsiteY1867" fmla="*/ 266467 h 6857997"/>
              <a:gd name="connsiteX1868" fmla="*/ 10890019 w 12191995"/>
              <a:gd name="connsiteY1868" fmla="*/ 267404 h 6857997"/>
              <a:gd name="connsiteX1869" fmla="*/ 10890956 w 12191995"/>
              <a:gd name="connsiteY1869" fmla="*/ 268830 h 6857997"/>
              <a:gd name="connsiteX1870" fmla="*/ 10891893 w 12191995"/>
              <a:gd name="connsiteY1870" fmla="*/ 270236 h 6857997"/>
              <a:gd name="connsiteX1871" fmla="*/ 10892830 w 12191995"/>
              <a:gd name="connsiteY1871" fmla="*/ 271641 h 6857997"/>
              <a:gd name="connsiteX1872" fmla="*/ 10893789 w 12191995"/>
              <a:gd name="connsiteY1872" fmla="*/ 275879 h 6857997"/>
              <a:gd name="connsiteX1873" fmla="*/ 10895194 w 12191995"/>
              <a:gd name="connsiteY1873" fmla="*/ 280117 h 6857997"/>
              <a:gd name="connsiteX1874" fmla="*/ 10896131 w 12191995"/>
              <a:gd name="connsiteY1874" fmla="*/ 284823 h 6857997"/>
              <a:gd name="connsiteX1875" fmla="*/ 10897068 w 12191995"/>
              <a:gd name="connsiteY1875" fmla="*/ 289061 h 6857997"/>
              <a:gd name="connsiteX1876" fmla="*/ 10898474 w 12191995"/>
              <a:gd name="connsiteY1876" fmla="*/ 293299 h 6857997"/>
              <a:gd name="connsiteX1877" fmla="*/ 10899432 w 12191995"/>
              <a:gd name="connsiteY1877" fmla="*/ 298005 h 6857997"/>
              <a:gd name="connsiteX1878" fmla="*/ 10900838 w 12191995"/>
              <a:gd name="connsiteY1878" fmla="*/ 302243 h 6857997"/>
              <a:gd name="connsiteX1879" fmla="*/ 10901775 w 12191995"/>
              <a:gd name="connsiteY1879" fmla="*/ 306481 h 6857997"/>
              <a:gd name="connsiteX1880" fmla="*/ 10899901 w 12191995"/>
              <a:gd name="connsiteY1880" fmla="*/ 300838 h 6857997"/>
              <a:gd name="connsiteX1881" fmla="*/ 10897558 w 12191995"/>
              <a:gd name="connsiteY1881" fmla="*/ 295194 h 6857997"/>
              <a:gd name="connsiteX1882" fmla="*/ 10895663 w 12191995"/>
              <a:gd name="connsiteY1882" fmla="*/ 289530 h 6857997"/>
              <a:gd name="connsiteX1883" fmla="*/ 10893789 w 12191995"/>
              <a:gd name="connsiteY1883" fmla="*/ 283886 h 6857997"/>
              <a:gd name="connsiteX1884" fmla="*/ 10891893 w 12191995"/>
              <a:gd name="connsiteY1884" fmla="*/ 278243 h 6857997"/>
              <a:gd name="connsiteX1885" fmla="*/ 10889530 w 12191995"/>
              <a:gd name="connsiteY1885" fmla="*/ 272600 h 6857997"/>
              <a:gd name="connsiteX1886" fmla="*/ 10887656 w 12191995"/>
              <a:gd name="connsiteY1886" fmla="*/ 266935 h 6857997"/>
              <a:gd name="connsiteX1887" fmla="*/ 10885760 w 12191995"/>
              <a:gd name="connsiteY1887" fmla="*/ 261292 h 6857997"/>
              <a:gd name="connsiteX1888" fmla="*/ 10758686 w 12191995"/>
              <a:gd name="connsiteY1888" fmla="*/ 260802 h 6857997"/>
              <a:gd name="connsiteX1889" fmla="*/ 10764329 w 12191995"/>
              <a:gd name="connsiteY1889" fmla="*/ 267872 h 6857997"/>
              <a:gd name="connsiteX1890" fmla="*/ 10769973 w 12191995"/>
              <a:gd name="connsiteY1890" fmla="*/ 274942 h 6857997"/>
              <a:gd name="connsiteX1891" fmla="*/ 10775638 w 12191995"/>
              <a:gd name="connsiteY1891" fmla="*/ 282012 h 6857997"/>
              <a:gd name="connsiteX1892" fmla="*/ 10781281 w 12191995"/>
              <a:gd name="connsiteY1892" fmla="*/ 289061 h 6857997"/>
              <a:gd name="connsiteX1893" fmla="*/ 10786925 w 12191995"/>
              <a:gd name="connsiteY1893" fmla="*/ 296110 h 6857997"/>
              <a:gd name="connsiteX1894" fmla="*/ 10792568 w 12191995"/>
              <a:gd name="connsiteY1894" fmla="*/ 303180 h 6857997"/>
              <a:gd name="connsiteX1895" fmla="*/ 10798233 w 12191995"/>
              <a:gd name="connsiteY1895" fmla="*/ 310250 h 6857997"/>
              <a:gd name="connsiteX1896" fmla="*/ 10803876 w 12191995"/>
              <a:gd name="connsiteY1896" fmla="*/ 317299 h 6857997"/>
              <a:gd name="connsiteX1897" fmla="*/ 10803408 w 12191995"/>
              <a:gd name="connsiteY1897" fmla="*/ 318236 h 6857997"/>
              <a:gd name="connsiteX1898" fmla="*/ 10802918 w 12191995"/>
              <a:gd name="connsiteY1898" fmla="*/ 319173 h 6857997"/>
              <a:gd name="connsiteX1899" fmla="*/ 10802450 w 12191995"/>
              <a:gd name="connsiteY1899" fmla="*/ 320132 h 6857997"/>
              <a:gd name="connsiteX1900" fmla="*/ 10801981 w 12191995"/>
              <a:gd name="connsiteY1900" fmla="*/ 321069 h 6857997"/>
              <a:gd name="connsiteX1901" fmla="*/ 10801512 w 12191995"/>
              <a:gd name="connsiteY1901" fmla="*/ 322006 h 6857997"/>
              <a:gd name="connsiteX1902" fmla="*/ 10801512 w 12191995"/>
              <a:gd name="connsiteY1902" fmla="*/ 322943 h 6857997"/>
              <a:gd name="connsiteX1903" fmla="*/ 10801044 w 12191995"/>
              <a:gd name="connsiteY1903" fmla="*/ 323901 h 6857997"/>
              <a:gd name="connsiteX1904" fmla="*/ 10801044 w 12191995"/>
              <a:gd name="connsiteY1904" fmla="*/ 324838 h 6857997"/>
              <a:gd name="connsiteX1905" fmla="*/ 10792100 w 12191995"/>
              <a:gd name="connsiteY1905" fmla="*/ 326712 h 6857997"/>
              <a:gd name="connsiteX1906" fmla="*/ 10783155 w 12191995"/>
              <a:gd name="connsiteY1906" fmla="*/ 328118 h 6857997"/>
              <a:gd name="connsiteX1907" fmla="*/ 10774211 w 12191995"/>
              <a:gd name="connsiteY1907" fmla="*/ 329544 h 6857997"/>
              <a:gd name="connsiteX1908" fmla="*/ 10765266 w 12191995"/>
              <a:gd name="connsiteY1908" fmla="*/ 330950 h 6857997"/>
              <a:gd name="connsiteX1909" fmla="*/ 10756790 w 12191995"/>
              <a:gd name="connsiteY1909" fmla="*/ 332355 h 6857997"/>
              <a:gd name="connsiteX1910" fmla="*/ 10747846 w 12191995"/>
              <a:gd name="connsiteY1910" fmla="*/ 333782 h 6857997"/>
              <a:gd name="connsiteX1911" fmla="*/ 10738902 w 12191995"/>
              <a:gd name="connsiteY1911" fmla="*/ 335188 h 6857997"/>
              <a:gd name="connsiteX1912" fmla="*/ 10729979 w 12191995"/>
              <a:gd name="connsiteY1912" fmla="*/ 336615 h 6857997"/>
              <a:gd name="connsiteX1913" fmla="*/ 10732790 w 12191995"/>
              <a:gd name="connsiteY1913" fmla="*/ 327202 h 6857997"/>
              <a:gd name="connsiteX1914" fmla="*/ 10735132 w 12191995"/>
              <a:gd name="connsiteY1914" fmla="*/ 318236 h 6857997"/>
              <a:gd name="connsiteX1915" fmla="*/ 10737965 w 12191995"/>
              <a:gd name="connsiteY1915" fmla="*/ 308824 h 6857997"/>
              <a:gd name="connsiteX1916" fmla="*/ 10740797 w 12191995"/>
              <a:gd name="connsiteY1916" fmla="*/ 299411 h 6857997"/>
              <a:gd name="connsiteX1917" fmla="*/ 10743629 w 12191995"/>
              <a:gd name="connsiteY1917" fmla="*/ 289998 h 6857997"/>
              <a:gd name="connsiteX1918" fmla="*/ 10746441 w 12191995"/>
              <a:gd name="connsiteY1918" fmla="*/ 280586 h 6857997"/>
              <a:gd name="connsiteX1919" fmla="*/ 10749273 w 12191995"/>
              <a:gd name="connsiteY1919" fmla="*/ 271641 h 6857997"/>
              <a:gd name="connsiteX1920" fmla="*/ 10751616 w 12191995"/>
              <a:gd name="connsiteY1920" fmla="*/ 262229 h 6857997"/>
              <a:gd name="connsiteX1921" fmla="*/ 10752084 w 12191995"/>
              <a:gd name="connsiteY1921" fmla="*/ 262229 h 6857997"/>
              <a:gd name="connsiteX1922" fmla="*/ 10752574 w 12191995"/>
              <a:gd name="connsiteY1922" fmla="*/ 262229 h 6857997"/>
              <a:gd name="connsiteX1923" fmla="*/ 10753042 w 12191995"/>
              <a:gd name="connsiteY1923" fmla="*/ 262229 h 6857997"/>
              <a:gd name="connsiteX1924" fmla="*/ 10753511 w 12191995"/>
              <a:gd name="connsiteY1924" fmla="*/ 262229 h 6857997"/>
              <a:gd name="connsiteX1925" fmla="*/ 10753958 w 12191995"/>
              <a:gd name="connsiteY1925" fmla="*/ 262229 h 6857997"/>
              <a:gd name="connsiteX1926" fmla="*/ 10754916 w 12191995"/>
              <a:gd name="connsiteY1926" fmla="*/ 262229 h 6857997"/>
              <a:gd name="connsiteX1927" fmla="*/ 10755385 w 12191995"/>
              <a:gd name="connsiteY1927" fmla="*/ 262229 h 6857997"/>
              <a:gd name="connsiteX1928" fmla="*/ 10756343 w 12191995"/>
              <a:gd name="connsiteY1928" fmla="*/ 261760 h 6857997"/>
              <a:gd name="connsiteX1929" fmla="*/ 10756790 w 12191995"/>
              <a:gd name="connsiteY1929" fmla="*/ 261760 h 6857997"/>
              <a:gd name="connsiteX1930" fmla="*/ 10757728 w 12191995"/>
              <a:gd name="connsiteY1930" fmla="*/ 261292 h 6857997"/>
              <a:gd name="connsiteX1931" fmla="*/ 10758217 w 12191995"/>
              <a:gd name="connsiteY1931" fmla="*/ 261292 h 6857997"/>
              <a:gd name="connsiteX1932" fmla="*/ 10758686 w 12191995"/>
              <a:gd name="connsiteY1932" fmla="*/ 260802 h 6857997"/>
              <a:gd name="connsiteX1933" fmla="*/ 10881075 w 12191995"/>
              <a:gd name="connsiteY1933" fmla="*/ 257991 h 6857997"/>
              <a:gd name="connsiteX1934" fmla="*/ 10884844 w 12191995"/>
              <a:gd name="connsiteY1934" fmla="*/ 267872 h 6857997"/>
              <a:gd name="connsiteX1935" fmla="*/ 10888124 w 12191995"/>
              <a:gd name="connsiteY1935" fmla="*/ 278243 h 6857997"/>
              <a:gd name="connsiteX1936" fmla="*/ 10891893 w 12191995"/>
              <a:gd name="connsiteY1936" fmla="*/ 288124 h 6857997"/>
              <a:gd name="connsiteX1937" fmla="*/ 10895663 w 12191995"/>
              <a:gd name="connsiteY1937" fmla="*/ 298474 h 6857997"/>
              <a:gd name="connsiteX1938" fmla="*/ 10898942 w 12191995"/>
              <a:gd name="connsiteY1938" fmla="*/ 308355 h 6857997"/>
              <a:gd name="connsiteX1939" fmla="*/ 10902712 w 12191995"/>
              <a:gd name="connsiteY1939" fmla="*/ 318705 h 6857997"/>
              <a:gd name="connsiteX1940" fmla="*/ 10906013 w 12191995"/>
              <a:gd name="connsiteY1940" fmla="*/ 329076 h 6857997"/>
              <a:gd name="connsiteX1941" fmla="*/ 10909782 w 12191995"/>
              <a:gd name="connsiteY1941" fmla="*/ 338957 h 6857997"/>
              <a:gd name="connsiteX1942" fmla="*/ 10905544 w 12191995"/>
              <a:gd name="connsiteY1942" fmla="*/ 337083 h 6857997"/>
              <a:gd name="connsiteX1943" fmla="*/ 10901775 w 12191995"/>
              <a:gd name="connsiteY1943" fmla="*/ 335188 h 6857997"/>
              <a:gd name="connsiteX1944" fmla="*/ 10897558 w 12191995"/>
              <a:gd name="connsiteY1944" fmla="*/ 333314 h 6857997"/>
              <a:gd name="connsiteX1945" fmla="*/ 10893299 w 12191995"/>
              <a:gd name="connsiteY1945" fmla="*/ 331887 h 6857997"/>
              <a:gd name="connsiteX1946" fmla="*/ 10889530 w 12191995"/>
              <a:gd name="connsiteY1946" fmla="*/ 330013 h 6857997"/>
              <a:gd name="connsiteX1947" fmla="*/ 10885313 w 12191995"/>
              <a:gd name="connsiteY1947" fmla="*/ 328118 h 6857997"/>
              <a:gd name="connsiteX1948" fmla="*/ 10881544 w 12191995"/>
              <a:gd name="connsiteY1948" fmla="*/ 326244 h 6857997"/>
              <a:gd name="connsiteX1949" fmla="*/ 10877306 w 12191995"/>
              <a:gd name="connsiteY1949" fmla="*/ 324370 h 6857997"/>
              <a:gd name="connsiteX1950" fmla="*/ 10877774 w 12191995"/>
              <a:gd name="connsiteY1950" fmla="*/ 316362 h 6857997"/>
              <a:gd name="connsiteX1951" fmla="*/ 10878243 w 12191995"/>
              <a:gd name="connsiteY1951" fmla="*/ 307887 h 6857997"/>
              <a:gd name="connsiteX1952" fmla="*/ 10878711 w 12191995"/>
              <a:gd name="connsiteY1952" fmla="*/ 299411 h 6857997"/>
              <a:gd name="connsiteX1953" fmla="*/ 10879180 w 12191995"/>
              <a:gd name="connsiteY1953" fmla="*/ 291425 h 6857997"/>
              <a:gd name="connsiteX1954" fmla="*/ 10879648 w 12191995"/>
              <a:gd name="connsiteY1954" fmla="*/ 282928 h 6857997"/>
              <a:gd name="connsiteX1955" fmla="*/ 10880117 w 12191995"/>
              <a:gd name="connsiteY1955" fmla="*/ 274474 h 6857997"/>
              <a:gd name="connsiteX1956" fmla="*/ 10880606 w 12191995"/>
              <a:gd name="connsiteY1956" fmla="*/ 266467 h 6857997"/>
              <a:gd name="connsiteX1957" fmla="*/ 10881075 w 12191995"/>
              <a:gd name="connsiteY1957" fmla="*/ 257991 h 6857997"/>
              <a:gd name="connsiteX1958" fmla="*/ 10743161 w 12191995"/>
              <a:gd name="connsiteY1958" fmla="*/ 255159 h 6857997"/>
              <a:gd name="connsiteX1959" fmla="*/ 10743629 w 12191995"/>
              <a:gd name="connsiteY1959" fmla="*/ 256117 h 6857997"/>
              <a:gd name="connsiteX1960" fmla="*/ 10744077 w 12191995"/>
              <a:gd name="connsiteY1960" fmla="*/ 257054 h 6857997"/>
              <a:gd name="connsiteX1961" fmla="*/ 10744545 w 12191995"/>
              <a:gd name="connsiteY1961" fmla="*/ 257991 h 6857997"/>
              <a:gd name="connsiteX1962" fmla="*/ 10745504 w 12191995"/>
              <a:gd name="connsiteY1962" fmla="*/ 258928 h 6857997"/>
              <a:gd name="connsiteX1963" fmla="*/ 10745972 w 12191995"/>
              <a:gd name="connsiteY1963" fmla="*/ 259418 h 6857997"/>
              <a:gd name="connsiteX1964" fmla="*/ 10746909 w 12191995"/>
              <a:gd name="connsiteY1964" fmla="*/ 260333 h 6857997"/>
              <a:gd name="connsiteX1965" fmla="*/ 10747846 w 12191995"/>
              <a:gd name="connsiteY1965" fmla="*/ 260802 h 6857997"/>
              <a:gd name="connsiteX1966" fmla="*/ 10748804 w 12191995"/>
              <a:gd name="connsiteY1966" fmla="*/ 261292 h 6857997"/>
              <a:gd name="connsiteX1967" fmla="*/ 10745972 w 12191995"/>
              <a:gd name="connsiteY1967" fmla="*/ 270704 h 6857997"/>
              <a:gd name="connsiteX1968" fmla="*/ 10743161 w 12191995"/>
              <a:gd name="connsiteY1968" fmla="*/ 279649 h 6857997"/>
              <a:gd name="connsiteX1969" fmla="*/ 10740329 w 12191995"/>
              <a:gd name="connsiteY1969" fmla="*/ 289061 h 6857997"/>
              <a:gd name="connsiteX1970" fmla="*/ 10737496 w 12191995"/>
              <a:gd name="connsiteY1970" fmla="*/ 298474 h 6857997"/>
              <a:gd name="connsiteX1971" fmla="*/ 10735132 w 12191995"/>
              <a:gd name="connsiteY1971" fmla="*/ 307887 h 6857997"/>
              <a:gd name="connsiteX1972" fmla="*/ 10732321 w 12191995"/>
              <a:gd name="connsiteY1972" fmla="*/ 316831 h 6857997"/>
              <a:gd name="connsiteX1973" fmla="*/ 10729489 w 12191995"/>
              <a:gd name="connsiteY1973" fmla="*/ 326244 h 6857997"/>
              <a:gd name="connsiteX1974" fmla="*/ 10726678 w 12191995"/>
              <a:gd name="connsiteY1974" fmla="*/ 335656 h 6857997"/>
              <a:gd name="connsiteX1975" fmla="*/ 10719607 w 12191995"/>
              <a:gd name="connsiteY1975" fmla="*/ 327670 h 6857997"/>
              <a:gd name="connsiteX1976" fmla="*/ 10712069 w 12191995"/>
              <a:gd name="connsiteY1976" fmla="*/ 319663 h 6857997"/>
              <a:gd name="connsiteX1977" fmla="*/ 10704551 w 12191995"/>
              <a:gd name="connsiteY1977" fmla="*/ 311656 h 6857997"/>
              <a:gd name="connsiteX1978" fmla="*/ 10697012 w 12191995"/>
              <a:gd name="connsiteY1978" fmla="*/ 303649 h 6857997"/>
              <a:gd name="connsiteX1979" fmla="*/ 10689963 w 12191995"/>
              <a:gd name="connsiteY1979" fmla="*/ 296110 h 6857997"/>
              <a:gd name="connsiteX1980" fmla="*/ 10682446 w 12191995"/>
              <a:gd name="connsiteY1980" fmla="*/ 288124 h 6857997"/>
              <a:gd name="connsiteX1981" fmla="*/ 10674907 w 12191995"/>
              <a:gd name="connsiteY1981" fmla="*/ 280117 h 6857997"/>
              <a:gd name="connsiteX1982" fmla="*/ 10667858 w 12191995"/>
              <a:gd name="connsiteY1982" fmla="*/ 272110 h 6857997"/>
              <a:gd name="connsiteX1983" fmla="*/ 10677271 w 12191995"/>
              <a:gd name="connsiteY1983" fmla="*/ 270236 h 6857997"/>
              <a:gd name="connsiteX1984" fmla="*/ 10686683 w 12191995"/>
              <a:gd name="connsiteY1984" fmla="*/ 267872 h 6857997"/>
              <a:gd name="connsiteX1985" fmla="*/ 10696075 w 12191995"/>
              <a:gd name="connsiteY1985" fmla="*/ 265998 h 6857997"/>
              <a:gd name="connsiteX1986" fmla="*/ 10705488 w 12191995"/>
              <a:gd name="connsiteY1986" fmla="*/ 263634 h 6857997"/>
              <a:gd name="connsiteX1987" fmla="*/ 10714901 w 12191995"/>
              <a:gd name="connsiteY1987" fmla="*/ 261760 h 6857997"/>
              <a:gd name="connsiteX1988" fmla="*/ 10724314 w 12191995"/>
              <a:gd name="connsiteY1988" fmla="*/ 259418 h 6857997"/>
              <a:gd name="connsiteX1989" fmla="*/ 10733748 w 12191995"/>
              <a:gd name="connsiteY1989" fmla="*/ 257522 h 6857997"/>
              <a:gd name="connsiteX1990" fmla="*/ 10743161 w 12191995"/>
              <a:gd name="connsiteY1990" fmla="*/ 255159 h 6857997"/>
              <a:gd name="connsiteX1991" fmla="*/ 10823171 w 12191995"/>
              <a:gd name="connsiteY1991" fmla="*/ 249515 h 6857997"/>
              <a:gd name="connsiteX1992" fmla="*/ 10829283 w 12191995"/>
              <a:gd name="connsiteY1992" fmla="*/ 258928 h 6857997"/>
              <a:gd name="connsiteX1993" fmla="*/ 10835416 w 12191995"/>
              <a:gd name="connsiteY1993" fmla="*/ 267872 h 6857997"/>
              <a:gd name="connsiteX1994" fmla="*/ 10841996 w 12191995"/>
              <a:gd name="connsiteY1994" fmla="*/ 277285 h 6857997"/>
              <a:gd name="connsiteX1995" fmla="*/ 10848108 w 12191995"/>
              <a:gd name="connsiteY1995" fmla="*/ 286697 h 6857997"/>
              <a:gd name="connsiteX1996" fmla="*/ 10854242 w 12191995"/>
              <a:gd name="connsiteY1996" fmla="*/ 296110 h 6857997"/>
              <a:gd name="connsiteX1997" fmla="*/ 10860354 w 12191995"/>
              <a:gd name="connsiteY1997" fmla="*/ 305076 h 6857997"/>
              <a:gd name="connsiteX1998" fmla="*/ 10866466 w 12191995"/>
              <a:gd name="connsiteY1998" fmla="*/ 314488 h 6857997"/>
              <a:gd name="connsiteX1999" fmla="*/ 10872599 w 12191995"/>
              <a:gd name="connsiteY1999" fmla="*/ 323901 h 6857997"/>
              <a:gd name="connsiteX2000" fmla="*/ 10866466 w 12191995"/>
              <a:gd name="connsiteY2000" fmla="*/ 323901 h 6857997"/>
              <a:gd name="connsiteX2001" fmla="*/ 10859885 w 12191995"/>
              <a:gd name="connsiteY2001" fmla="*/ 323901 h 6857997"/>
              <a:gd name="connsiteX2002" fmla="*/ 10853752 w 12191995"/>
              <a:gd name="connsiteY2002" fmla="*/ 323433 h 6857997"/>
              <a:gd name="connsiteX2003" fmla="*/ 10847640 w 12191995"/>
              <a:gd name="connsiteY2003" fmla="*/ 323433 h 6857997"/>
              <a:gd name="connsiteX2004" fmla="*/ 10841528 w 12191995"/>
              <a:gd name="connsiteY2004" fmla="*/ 323433 h 6857997"/>
              <a:gd name="connsiteX2005" fmla="*/ 10835416 w 12191995"/>
              <a:gd name="connsiteY2005" fmla="*/ 323433 h 6857997"/>
              <a:gd name="connsiteX2006" fmla="*/ 10828814 w 12191995"/>
              <a:gd name="connsiteY2006" fmla="*/ 323433 h 6857997"/>
              <a:gd name="connsiteX2007" fmla="*/ 10822702 w 12191995"/>
              <a:gd name="connsiteY2007" fmla="*/ 323433 h 6857997"/>
              <a:gd name="connsiteX2008" fmla="*/ 10822234 w 12191995"/>
              <a:gd name="connsiteY2008" fmla="*/ 322006 h 6857997"/>
              <a:gd name="connsiteX2009" fmla="*/ 10821744 w 12191995"/>
              <a:gd name="connsiteY2009" fmla="*/ 320132 h 6857997"/>
              <a:gd name="connsiteX2010" fmla="*/ 10821275 w 12191995"/>
              <a:gd name="connsiteY2010" fmla="*/ 318705 h 6857997"/>
              <a:gd name="connsiteX2011" fmla="*/ 10820360 w 12191995"/>
              <a:gd name="connsiteY2011" fmla="*/ 317789 h 6857997"/>
              <a:gd name="connsiteX2012" fmla="*/ 10818933 w 12191995"/>
              <a:gd name="connsiteY2012" fmla="*/ 316831 h 6857997"/>
              <a:gd name="connsiteX2013" fmla="*/ 10817996 w 12191995"/>
              <a:gd name="connsiteY2013" fmla="*/ 315894 h 6857997"/>
              <a:gd name="connsiteX2014" fmla="*/ 10816590 w 12191995"/>
              <a:gd name="connsiteY2014" fmla="*/ 314957 h 6857997"/>
              <a:gd name="connsiteX2015" fmla="*/ 10815163 w 12191995"/>
              <a:gd name="connsiteY2015" fmla="*/ 314488 h 6857997"/>
              <a:gd name="connsiteX2016" fmla="*/ 10816100 w 12191995"/>
              <a:gd name="connsiteY2016" fmla="*/ 306481 h 6857997"/>
              <a:gd name="connsiteX2017" fmla="*/ 10817059 w 12191995"/>
              <a:gd name="connsiteY2017" fmla="*/ 298005 h 6857997"/>
              <a:gd name="connsiteX2018" fmla="*/ 10817996 w 12191995"/>
              <a:gd name="connsiteY2018" fmla="*/ 289998 h 6857997"/>
              <a:gd name="connsiteX2019" fmla="*/ 10819401 w 12191995"/>
              <a:gd name="connsiteY2019" fmla="*/ 282012 h 6857997"/>
              <a:gd name="connsiteX2020" fmla="*/ 10820360 w 12191995"/>
              <a:gd name="connsiteY2020" fmla="*/ 273984 h 6857997"/>
              <a:gd name="connsiteX2021" fmla="*/ 10821275 w 12191995"/>
              <a:gd name="connsiteY2021" fmla="*/ 265530 h 6857997"/>
              <a:gd name="connsiteX2022" fmla="*/ 10822234 w 12191995"/>
              <a:gd name="connsiteY2022" fmla="*/ 257522 h 6857997"/>
              <a:gd name="connsiteX2023" fmla="*/ 10823171 w 12191995"/>
              <a:gd name="connsiteY2023" fmla="*/ 249515 h 6857997"/>
              <a:gd name="connsiteX2024" fmla="*/ 10825513 w 12191995"/>
              <a:gd name="connsiteY2024" fmla="*/ 247173 h 6857997"/>
              <a:gd name="connsiteX2025" fmla="*/ 10832115 w 12191995"/>
              <a:gd name="connsiteY2025" fmla="*/ 247641 h 6857997"/>
              <a:gd name="connsiteX2026" fmla="*/ 10838696 w 12191995"/>
              <a:gd name="connsiteY2026" fmla="*/ 248110 h 6857997"/>
              <a:gd name="connsiteX2027" fmla="*/ 10845297 w 12191995"/>
              <a:gd name="connsiteY2027" fmla="*/ 248578 h 6857997"/>
              <a:gd name="connsiteX2028" fmla="*/ 10851878 w 12191995"/>
              <a:gd name="connsiteY2028" fmla="*/ 249047 h 6857997"/>
              <a:gd name="connsiteX2029" fmla="*/ 10858480 w 12191995"/>
              <a:gd name="connsiteY2029" fmla="*/ 249515 h 6857997"/>
              <a:gd name="connsiteX2030" fmla="*/ 10865060 w 12191995"/>
              <a:gd name="connsiteY2030" fmla="*/ 250005 h 6857997"/>
              <a:gd name="connsiteX2031" fmla="*/ 10871662 w 12191995"/>
              <a:gd name="connsiteY2031" fmla="*/ 250921 h 6857997"/>
              <a:gd name="connsiteX2032" fmla="*/ 10878243 w 12191995"/>
              <a:gd name="connsiteY2032" fmla="*/ 251389 h 6857997"/>
              <a:gd name="connsiteX2033" fmla="*/ 10877774 w 12191995"/>
              <a:gd name="connsiteY2033" fmla="*/ 259886 h 6857997"/>
              <a:gd name="connsiteX2034" fmla="*/ 10877306 w 12191995"/>
              <a:gd name="connsiteY2034" fmla="*/ 268341 h 6857997"/>
              <a:gd name="connsiteX2035" fmla="*/ 10876837 w 12191995"/>
              <a:gd name="connsiteY2035" fmla="*/ 277285 h 6857997"/>
              <a:gd name="connsiteX2036" fmla="*/ 10876347 w 12191995"/>
              <a:gd name="connsiteY2036" fmla="*/ 285760 h 6857997"/>
              <a:gd name="connsiteX2037" fmla="*/ 10875879 w 12191995"/>
              <a:gd name="connsiteY2037" fmla="*/ 294705 h 6857997"/>
              <a:gd name="connsiteX2038" fmla="*/ 10875432 w 12191995"/>
              <a:gd name="connsiteY2038" fmla="*/ 303180 h 6857997"/>
              <a:gd name="connsiteX2039" fmla="*/ 10874473 w 12191995"/>
              <a:gd name="connsiteY2039" fmla="*/ 311656 h 6857997"/>
              <a:gd name="connsiteX2040" fmla="*/ 10874005 w 12191995"/>
              <a:gd name="connsiteY2040" fmla="*/ 320600 h 6857997"/>
              <a:gd name="connsiteX2041" fmla="*/ 10867893 w 12191995"/>
              <a:gd name="connsiteY2041" fmla="*/ 311187 h 6857997"/>
              <a:gd name="connsiteX2042" fmla="*/ 10862249 w 12191995"/>
              <a:gd name="connsiteY2042" fmla="*/ 302243 h 6857997"/>
              <a:gd name="connsiteX2043" fmla="*/ 10856116 w 12191995"/>
              <a:gd name="connsiteY2043" fmla="*/ 292831 h 6857997"/>
              <a:gd name="connsiteX2044" fmla="*/ 10850004 w 12191995"/>
              <a:gd name="connsiteY2044" fmla="*/ 283886 h 6857997"/>
              <a:gd name="connsiteX2045" fmla="*/ 10843871 w 12191995"/>
              <a:gd name="connsiteY2045" fmla="*/ 274474 h 6857997"/>
              <a:gd name="connsiteX2046" fmla="*/ 10837759 w 12191995"/>
              <a:gd name="connsiteY2046" fmla="*/ 265530 h 6857997"/>
              <a:gd name="connsiteX2047" fmla="*/ 10831647 w 12191995"/>
              <a:gd name="connsiteY2047" fmla="*/ 256117 h 6857997"/>
              <a:gd name="connsiteX2048" fmla="*/ 10825513 w 12191995"/>
              <a:gd name="connsiteY2048" fmla="*/ 247173 h 6857997"/>
              <a:gd name="connsiteX2049" fmla="*/ 10820360 w 12191995"/>
              <a:gd name="connsiteY2049" fmla="*/ 246704 h 6857997"/>
              <a:gd name="connsiteX2050" fmla="*/ 10819401 w 12191995"/>
              <a:gd name="connsiteY2050" fmla="*/ 255159 h 6857997"/>
              <a:gd name="connsiteX2051" fmla="*/ 10817996 w 12191995"/>
              <a:gd name="connsiteY2051" fmla="*/ 263634 h 6857997"/>
              <a:gd name="connsiteX2052" fmla="*/ 10817059 w 12191995"/>
              <a:gd name="connsiteY2052" fmla="*/ 272110 h 6857997"/>
              <a:gd name="connsiteX2053" fmla="*/ 10816100 w 12191995"/>
              <a:gd name="connsiteY2053" fmla="*/ 280586 h 6857997"/>
              <a:gd name="connsiteX2054" fmla="*/ 10815163 w 12191995"/>
              <a:gd name="connsiteY2054" fmla="*/ 288593 h 6857997"/>
              <a:gd name="connsiteX2055" fmla="*/ 10813758 w 12191995"/>
              <a:gd name="connsiteY2055" fmla="*/ 297068 h 6857997"/>
              <a:gd name="connsiteX2056" fmla="*/ 10812821 w 12191995"/>
              <a:gd name="connsiteY2056" fmla="*/ 305523 h 6857997"/>
              <a:gd name="connsiteX2057" fmla="*/ 10811862 w 12191995"/>
              <a:gd name="connsiteY2057" fmla="*/ 314020 h 6857997"/>
              <a:gd name="connsiteX2058" fmla="*/ 10810947 w 12191995"/>
              <a:gd name="connsiteY2058" fmla="*/ 314020 h 6857997"/>
              <a:gd name="connsiteX2059" fmla="*/ 10810457 w 12191995"/>
              <a:gd name="connsiteY2059" fmla="*/ 314020 h 6857997"/>
              <a:gd name="connsiteX2060" fmla="*/ 10809520 w 12191995"/>
              <a:gd name="connsiteY2060" fmla="*/ 314020 h 6857997"/>
              <a:gd name="connsiteX2061" fmla="*/ 10809051 w 12191995"/>
              <a:gd name="connsiteY2061" fmla="*/ 314488 h 6857997"/>
              <a:gd name="connsiteX2062" fmla="*/ 10808562 w 12191995"/>
              <a:gd name="connsiteY2062" fmla="*/ 314488 h 6857997"/>
              <a:gd name="connsiteX2063" fmla="*/ 10807646 w 12191995"/>
              <a:gd name="connsiteY2063" fmla="*/ 314957 h 6857997"/>
              <a:gd name="connsiteX2064" fmla="*/ 10807177 w 12191995"/>
              <a:gd name="connsiteY2064" fmla="*/ 314957 h 6857997"/>
              <a:gd name="connsiteX2065" fmla="*/ 10806687 w 12191995"/>
              <a:gd name="connsiteY2065" fmla="*/ 315425 h 6857997"/>
              <a:gd name="connsiteX2066" fmla="*/ 10801044 w 12191995"/>
              <a:gd name="connsiteY2066" fmla="*/ 308355 h 6857997"/>
              <a:gd name="connsiteX2067" fmla="*/ 10795400 w 12191995"/>
              <a:gd name="connsiteY2067" fmla="*/ 301306 h 6857997"/>
              <a:gd name="connsiteX2068" fmla="*/ 10789736 w 12191995"/>
              <a:gd name="connsiteY2068" fmla="*/ 294236 h 6857997"/>
              <a:gd name="connsiteX2069" fmla="*/ 10784092 w 12191995"/>
              <a:gd name="connsiteY2069" fmla="*/ 287166 h 6857997"/>
              <a:gd name="connsiteX2070" fmla="*/ 10778449 w 12191995"/>
              <a:gd name="connsiteY2070" fmla="*/ 280117 h 6857997"/>
              <a:gd name="connsiteX2071" fmla="*/ 10772805 w 12191995"/>
              <a:gd name="connsiteY2071" fmla="*/ 273047 h 6857997"/>
              <a:gd name="connsiteX2072" fmla="*/ 10767140 w 12191995"/>
              <a:gd name="connsiteY2072" fmla="*/ 265998 h 6857997"/>
              <a:gd name="connsiteX2073" fmla="*/ 10761497 w 12191995"/>
              <a:gd name="connsiteY2073" fmla="*/ 258928 h 6857997"/>
              <a:gd name="connsiteX2074" fmla="*/ 10761987 w 12191995"/>
              <a:gd name="connsiteY2074" fmla="*/ 257991 h 6857997"/>
              <a:gd name="connsiteX2075" fmla="*/ 10762455 w 12191995"/>
              <a:gd name="connsiteY2075" fmla="*/ 257054 h 6857997"/>
              <a:gd name="connsiteX2076" fmla="*/ 10762924 w 12191995"/>
              <a:gd name="connsiteY2076" fmla="*/ 256585 h 6857997"/>
              <a:gd name="connsiteX2077" fmla="*/ 10763392 w 12191995"/>
              <a:gd name="connsiteY2077" fmla="*/ 255648 h 6857997"/>
              <a:gd name="connsiteX2078" fmla="*/ 10763392 w 12191995"/>
              <a:gd name="connsiteY2078" fmla="*/ 254690 h 6857997"/>
              <a:gd name="connsiteX2079" fmla="*/ 10763861 w 12191995"/>
              <a:gd name="connsiteY2079" fmla="*/ 253753 h 6857997"/>
              <a:gd name="connsiteX2080" fmla="*/ 10763861 w 12191995"/>
              <a:gd name="connsiteY2080" fmla="*/ 252816 h 6857997"/>
              <a:gd name="connsiteX2081" fmla="*/ 10764329 w 12191995"/>
              <a:gd name="connsiteY2081" fmla="*/ 251879 h 6857997"/>
              <a:gd name="connsiteX2082" fmla="*/ 10771400 w 12191995"/>
              <a:gd name="connsiteY2082" fmla="*/ 251389 h 6857997"/>
              <a:gd name="connsiteX2083" fmla="*/ 10777980 w 12191995"/>
              <a:gd name="connsiteY2083" fmla="*/ 250452 h 6857997"/>
              <a:gd name="connsiteX2084" fmla="*/ 10785051 w 12191995"/>
              <a:gd name="connsiteY2084" fmla="*/ 250005 h 6857997"/>
              <a:gd name="connsiteX2085" fmla="*/ 10792100 w 12191995"/>
              <a:gd name="connsiteY2085" fmla="*/ 249515 h 6857997"/>
              <a:gd name="connsiteX2086" fmla="*/ 10799149 w 12191995"/>
              <a:gd name="connsiteY2086" fmla="*/ 248578 h 6857997"/>
              <a:gd name="connsiteX2087" fmla="*/ 10806219 w 12191995"/>
              <a:gd name="connsiteY2087" fmla="*/ 248110 h 6857997"/>
              <a:gd name="connsiteX2088" fmla="*/ 10813289 w 12191995"/>
              <a:gd name="connsiteY2088" fmla="*/ 247641 h 6857997"/>
              <a:gd name="connsiteX2089" fmla="*/ 10820360 w 12191995"/>
              <a:gd name="connsiteY2089" fmla="*/ 246704 h 6857997"/>
              <a:gd name="connsiteX2090" fmla="*/ 10506390 w 12191995"/>
              <a:gd name="connsiteY2090" fmla="*/ 244340 h 6857997"/>
              <a:gd name="connsiteX2091" fmla="*/ 10505453 w 12191995"/>
              <a:gd name="connsiteY2091" fmla="*/ 248110 h 6857997"/>
              <a:gd name="connsiteX2092" fmla="*/ 10504047 w 12191995"/>
              <a:gd name="connsiteY2092" fmla="*/ 252347 h 6857997"/>
              <a:gd name="connsiteX2093" fmla="*/ 10503089 w 12191995"/>
              <a:gd name="connsiteY2093" fmla="*/ 256117 h 6857997"/>
              <a:gd name="connsiteX2094" fmla="*/ 10501684 w 12191995"/>
              <a:gd name="connsiteY2094" fmla="*/ 259886 h 6857997"/>
              <a:gd name="connsiteX2095" fmla="*/ 10500747 w 12191995"/>
              <a:gd name="connsiteY2095" fmla="*/ 263634 h 6857997"/>
              <a:gd name="connsiteX2096" fmla="*/ 10499341 w 12191995"/>
              <a:gd name="connsiteY2096" fmla="*/ 267872 h 6857997"/>
              <a:gd name="connsiteX2097" fmla="*/ 10498404 w 12191995"/>
              <a:gd name="connsiteY2097" fmla="*/ 271641 h 6857997"/>
              <a:gd name="connsiteX2098" fmla="*/ 10497446 w 12191995"/>
              <a:gd name="connsiteY2098" fmla="*/ 275411 h 6857997"/>
              <a:gd name="connsiteX2099" fmla="*/ 10495572 w 12191995"/>
              <a:gd name="connsiteY2099" fmla="*/ 277753 h 6857997"/>
              <a:gd name="connsiteX2100" fmla="*/ 10493676 w 12191995"/>
              <a:gd name="connsiteY2100" fmla="*/ 280117 h 6857997"/>
              <a:gd name="connsiteX2101" fmla="*/ 10491802 w 12191995"/>
              <a:gd name="connsiteY2101" fmla="*/ 282481 h 6857997"/>
              <a:gd name="connsiteX2102" fmla="*/ 10490397 w 12191995"/>
              <a:gd name="connsiteY2102" fmla="*/ 284823 h 6857997"/>
              <a:gd name="connsiteX2103" fmla="*/ 10488501 w 12191995"/>
              <a:gd name="connsiteY2103" fmla="*/ 287166 h 6857997"/>
              <a:gd name="connsiteX2104" fmla="*/ 10486627 w 12191995"/>
              <a:gd name="connsiteY2104" fmla="*/ 289530 h 6857997"/>
              <a:gd name="connsiteX2105" fmla="*/ 10484732 w 12191995"/>
              <a:gd name="connsiteY2105" fmla="*/ 291894 h 6857997"/>
              <a:gd name="connsiteX2106" fmla="*/ 10483326 w 12191995"/>
              <a:gd name="connsiteY2106" fmla="*/ 294236 h 6857997"/>
              <a:gd name="connsiteX2107" fmla="*/ 10486159 w 12191995"/>
              <a:gd name="connsiteY2107" fmla="*/ 288124 h 6857997"/>
              <a:gd name="connsiteX2108" fmla="*/ 10488991 w 12191995"/>
              <a:gd name="connsiteY2108" fmla="*/ 282012 h 6857997"/>
              <a:gd name="connsiteX2109" fmla="*/ 10491802 w 12191995"/>
              <a:gd name="connsiteY2109" fmla="*/ 275879 h 6857997"/>
              <a:gd name="connsiteX2110" fmla="*/ 10494635 w 12191995"/>
              <a:gd name="connsiteY2110" fmla="*/ 269299 h 6857997"/>
              <a:gd name="connsiteX2111" fmla="*/ 10497914 w 12191995"/>
              <a:gd name="connsiteY2111" fmla="*/ 263166 h 6857997"/>
              <a:gd name="connsiteX2112" fmla="*/ 10500747 w 12191995"/>
              <a:gd name="connsiteY2112" fmla="*/ 257054 h 6857997"/>
              <a:gd name="connsiteX2113" fmla="*/ 10503558 w 12191995"/>
              <a:gd name="connsiteY2113" fmla="*/ 250452 h 6857997"/>
              <a:gd name="connsiteX2114" fmla="*/ 10506390 w 12191995"/>
              <a:gd name="connsiteY2114" fmla="*/ 244340 h 6857997"/>
              <a:gd name="connsiteX2115" fmla="*/ 11236083 w 12191995"/>
              <a:gd name="connsiteY2115" fmla="*/ 238850 h 6857997"/>
              <a:gd name="connsiteX2116" fmla="*/ 11239912 w 12191995"/>
              <a:gd name="connsiteY2116" fmla="*/ 238850 h 6857997"/>
              <a:gd name="connsiteX2117" fmla="*/ 11244235 w 12191995"/>
              <a:gd name="connsiteY2117" fmla="*/ 238850 h 6857997"/>
              <a:gd name="connsiteX2118" fmla="*/ 11248516 w 12191995"/>
              <a:gd name="connsiteY2118" fmla="*/ 238850 h 6857997"/>
              <a:gd name="connsiteX2119" fmla="*/ 11252839 w 12191995"/>
              <a:gd name="connsiteY2119" fmla="*/ 238850 h 6857997"/>
              <a:gd name="connsiteX2120" fmla="*/ 11258067 w 12191995"/>
              <a:gd name="connsiteY2120" fmla="*/ 239837 h 6857997"/>
              <a:gd name="connsiteX2121" fmla="*/ 11261896 w 12191995"/>
              <a:gd name="connsiteY2121" fmla="*/ 241728 h 6857997"/>
              <a:gd name="connsiteX2122" fmla="*/ 11264325 w 12191995"/>
              <a:gd name="connsiteY2122" fmla="*/ 245551 h 6857997"/>
              <a:gd name="connsiteX2123" fmla="*/ 11265272 w 12191995"/>
              <a:gd name="connsiteY2123" fmla="*/ 249868 h 6857997"/>
              <a:gd name="connsiteX2124" fmla="*/ 11264325 w 12191995"/>
              <a:gd name="connsiteY2124" fmla="*/ 254636 h 6857997"/>
              <a:gd name="connsiteX2125" fmla="*/ 11261896 w 12191995"/>
              <a:gd name="connsiteY2125" fmla="*/ 258460 h 6857997"/>
              <a:gd name="connsiteX2126" fmla="*/ 11258067 w 12191995"/>
              <a:gd name="connsiteY2126" fmla="*/ 260844 h 6857997"/>
              <a:gd name="connsiteX2127" fmla="*/ 11252839 w 12191995"/>
              <a:gd name="connsiteY2127" fmla="*/ 261790 h 6857997"/>
              <a:gd name="connsiteX2128" fmla="*/ 11248516 w 12191995"/>
              <a:gd name="connsiteY2128" fmla="*/ 261790 h 6857997"/>
              <a:gd name="connsiteX2129" fmla="*/ 11244235 w 12191995"/>
              <a:gd name="connsiteY2129" fmla="*/ 261790 h 6857997"/>
              <a:gd name="connsiteX2130" fmla="*/ 11239912 w 12191995"/>
              <a:gd name="connsiteY2130" fmla="*/ 261790 h 6857997"/>
              <a:gd name="connsiteX2131" fmla="*/ 11236083 w 12191995"/>
              <a:gd name="connsiteY2131" fmla="*/ 261790 h 6857997"/>
              <a:gd name="connsiteX2132" fmla="*/ 11236083 w 12191995"/>
              <a:gd name="connsiteY2132" fmla="*/ 256075 h 6857997"/>
              <a:gd name="connsiteX2133" fmla="*/ 11236083 w 12191995"/>
              <a:gd name="connsiteY2133" fmla="*/ 250320 h 6857997"/>
              <a:gd name="connsiteX2134" fmla="*/ 11236083 w 12191995"/>
              <a:gd name="connsiteY2134" fmla="*/ 244606 h 6857997"/>
              <a:gd name="connsiteX2135" fmla="*/ 11236083 w 12191995"/>
              <a:gd name="connsiteY2135" fmla="*/ 238850 h 6857997"/>
              <a:gd name="connsiteX2136" fmla="*/ 10597708 w 12191995"/>
              <a:gd name="connsiteY2136" fmla="*/ 229284 h 6857997"/>
              <a:gd name="connsiteX2137" fmla="*/ 10594897 w 12191995"/>
              <a:gd name="connsiteY2137" fmla="*/ 237739 h 6857997"/>
              <a:gd name="connsiteX2138" fmla="*/ 10592533 w 12191995"/>
              <a:gd name="connsiteY2138" fmla="*/ 246236 h 6857997"/>
              <a:gd name="connsiteX2139" fmla="*/ 10590169 w 12191995"/>
              <a:gd name="connsiteY2139" fmla="*/ 255159 h 6857997"/>
              <a:gd name="connsiteX2140" fmla="*/ 10587358 w 12191995"/>
              <a:gd name="connsiteY2140" fmla="*/ 263634 h 6857997"/>
              <a:gd name="connsiteX2141" fmla="*/ 10585016 w 12191995"/>
              <a:gd name="connsiteY2141" fmla="*/ 272110 h 6857997"/>
              <a:gd name="connsiteX2142" fmla="*/ 10582183 w 12191995"/>
              <a:gd name="connsiteY2142" fmla="*/ 281054 h 6857997"/>
              <a:gd name="connsiteX2143" fmla="*/ 10579841 w 12191995"/>
              <a:gd name="connsiteY2143" fmla="*/ 289530 h 6857997"/>
              <a:gd name="connsiteX2144" fmla="*/ 10577477 w 12191995"/>
              <a:gd name="connsiteY2144" fmla="*/ 298005 h 6857997"/>
              <a:gd name="connsiteX2145" fmla="*/ 10573239 w 12191995"/>
              <a:gd name="connsiteY2145" fmla="*/ 293768 h 6857997"/>
              <a:gd name="connsiteX2146" fmla="*/ 10569001 w 12191995"/>
              <a:gd name="connsiteY2146" fmla="*/ 289530 h 6857997"/>
              <a:gd name="connsiteX2147" fmla="*/ 10564763 w 12191995"/>
              <a:gd name="connsiteY2147" fmla="*/ 285292 h 6857997"/>
              <a:gd name="connsiteX2148" fmla="*/ 10560525 w 12191995"/>
              <a:gd name="connsiteY2148" fmla="*/ 281054 h 6857997"/>
              <a:gd name="connsiteX2149" fmla="*/ 10556287 w 12191995"/>
              <a:gd name="connsiteY2149" fmla="*/ 276816 h 6857997"/>
              <a:gd name="connsiteX2150" fmla="*/ 10552049 w 12191995"/>
              <a:gd name="connsiteY2150" fmla="*/ 272600 h 6857997"/>
              <a:gd name="connsiteX2151" fmla="*/ 10547811 w 12191995"/>
              <a:gd name="connsiteY2151" fmla="*/ 267872 h 6857997"/>
              <a:gd name="connsiteX2152" fmla="*/ 10543573 w 12191995"/>
              <a:gd name="connsiteY2152" fmla="*/ 263634 h 6857997"/>
              <a:gd name="connsiteX2153" fmla="*/ 10550175 w 12191995"/>
              <a:gd name="connsiteY2153" fmla="*/ 259418 h 6857997"/>
              <a:gd name="connsiteX2154" fmla="*/ 10556777 w 12191995"/>
              <a:gd name="connsiteY2154" fmla="*/ 255159 h 6857997"/>
              <a:gd name="connsiteX2155" fmla="*/ 10563826 w 12191995"/>
              <a:gd name="connsiteY2155" fmla="*/ 250921 h 6857997"/>
              <a:gd name="connsiteX2156" fmla="*/ 10570406 w 12191995"/>
              <a:gd name="connsiteY2156" fmla="*/ 246704 h 6857997"/>
              <a:gd name="connsiteX2157" fmla="*/ 10577477 w 12191995"/>
              <a:gd name="connsiteY2157" fmla="*/ 241977 h 6857997"/>
              <a:gd name="connsiteX2158" fmla="*/ 10584057 w 12191995"/>
              <a:gd name="connsiteY2158" fmla="*/ 237739 h 6857997"/>
              <a:gd name="connsiteX2159" fmla="*/ 10590659 w 12191995"/>
              <a:gd name="connsiteY2159" fmla="*/ 233522 h 6857997"/>
              <a:gd name="connsiteX2160" fmla="*/ 10597708 w 12191995"/>
              <a:gd name="connsiteY2160" fmla="*/ 229284 h 6857997"/>
              <a:gd name="connsiteX2161" fmla="*/ 10601477 w 12191995"/>
              <a:gd name="connsiteY2161" fmla="*/ 227857 h 6857997"/>
              <a:gd name="connsiteX2162" fmla="*/ 10609016 w 12191995"/>
              <a:gd name="connsiteY2162" fmla="*/ 233522 h 6857997"/>
              <a:gd name="connsiteX2163" fmla="*/ 10616065 w 12191995"/>
              <a:gd name="connsiteY2163" fmla="*/ 238697 h 6857997"/>
              <a:gd name="connsiteX2164" fmla="*/ 10623604 w 12191995"/>
              <a:gd name="connsiteY2164" fmla="*/ 243872 h 6857997"/>
              <a:gd name="connsiteX2165" fmla="*/ 10631143 w 12191995"/>
              <a:gd name="connsiteY2165" fmla="*/ 249515 h 6857997"/>
              <a:gd name="connsiteX2166" fmla="*/ 10638661 w 12191995"/>
              <a:gd name="connsiteY2166" fmla="*/ 254690 h 6857997"/>
              <a:gd name="connsiteX2167" fmla="*/ 10646199 w 12191995"/>
              <a:gd name="connsiteY2167" fmla="*/ 259886 h 6857997"/>
              <a:gd name="connsiteX2168" fmla="*/ 10653270 w 12191995"/>
              <a:gd name="connsiteY2168" fmla="*/ 265530 h 6857997"/>
              <a:gd name="connsiteX2169" fmla="*/ 10660787 w 12191995"/>
              <a:gd name="connsiteY2169" fmla="*/ 270704 h 6857997"/>
              <a:gd name="connsiteX2170" fmla="*/ 10650906 w 12191995"/>
              <a:gd name="connsiteY2170" fmla="*/ 273984 h 6857997"/>
              <a:gd name="connsiteX2171" fmla="*/ 10641024 w 12191995"/>
              <a:gd name="connsiteY2171" fmla="*/ 277753 h 6857997"/>
              <a:gd name="connsiteX2172" fmla="*/ 10630675 w 12191995"/>
              <a:gd name="connsiteY2172" fmla="*/ 281054 h 6857997"/>
              <a:gd name="connsiteX2173" fmla="*/ 10620793 w 12191995"/>
              <a:gd name="connsiteY2173" fmla="*/ 284823 h 6857997"/>
              <a:gd name="connsiteX2174" fmla="*/ 10610422 w 12191995"/>
              <a:gd name="connsiteY2174" fmla="*/ 288124 h 6857997"/>
              <a:gd name="connsiteX2175" fmla="*/ 10600540 w 12191995"/>
              <a:gd name="connsiteY2175" fmla="*/ 291425 h 6857997"/>
              <a:gd name="connsiteX2176" fmla="*/ 10590659 w 12191995"/>
              <a:gd name="connsiteY2176" fmla="*/ 295194 h 6857997"/>
              <a:gd name="connsiteX2177" fmla="*/ 10580288 w 12191995"/>
              <a:gd name="connsiteY2177" fmla="*/ 298474 h 6857997"/>
              <a:gd name="connsiteX2178" fmla="*/ 10583120 w 12191995"/>
              <a:gd name="connsiteY2178" fmla="*/ 289998 h 6857997"/>
              <a:gd name="connsiteX2179" fmla="*/ 10585484 w 12191995"/>
              <a:gd name="connsiteY2179" fmla="*/ 281054 h 6857997"/>
              <a:gd name="connsiteX2180" fmla="*/ 10588295 w 12191995"/>
              <a:gd name="connsiteY2180" fmla="*/ 272110 h 6857997"/>
              <a:gd name="connsiteX2181" fmla="*/ 10591128 w 12191995"/>
              <a:gd name="connsiteY2181" fmla="*/ 263166 h 6857997"/>
              <a:gd name="connsiteX2182" fmla="*/ 10593470 w 12191995"/>
              <a:gd name="connsiteY2182" fmla="*/ 254690 h 6857997"/>
              <a:gd name="connsiteX2183" fmla="*/ 10596302 w 12191995"/>
              <a:gd name="connsiteY2183" fmla="*/ 245746 h 6857997"/>
              <a:gd name="connsiteX2184" fmla="*/ 10598666 w 12191995"/>
              <a:gd name="connsiteY2184" fmla="*/ 236823 h 6857997"/>
              <a:gd name="connsiteX2185" fmla="*/ 10601477 w 12191995"/>
              <a:gd name="connsiteY2185" fmla="*/ 227857 h 6857997"/>
              <a:gd name="connsiteX2186" fmla="*/ 10548748 w 12191995"/>
              <a:gd name="connsiteY2186" fmla="*/ 216102 h 6857997"/>
              <a:gd name="connsiteX2187" fmla="*/ 10547364 w 12191995"/>
              <a:gd name="connsiteY2187" fmla="*/ 222214 h 6857997"/>
              <a:gd name="connsiteX2188" fmla="*/ 10546406 w 12191995"/>
              <a:gd name="connsiteY2188" fmla="*/ 227857 h 6857997"/>
              <a:gd name="connsiteX2189" fmla="*/ 10545000 w 12191995"/>
              <a:gd name="connsiteY2189" fmla="*/ 233522 h 6857997"/>
              <a:gd name="connsiteX2190" fmla="*/ 10544063 w 12191995"/>
              <a:gd name="connsiteY2190" fmla="*/ 239166 h 6857997"/>
              <a:gd name="connsiteX2191" fmla="*/ 10542636 w 12191995"/>
              <a:gd name="connsiteY2191" fmla="*/ 244809 h 6857997"/>
              <a:gd name="connsiteX2192" fmla="*/ 10541699 w 12191995"/>
              <a:gd name="connsiteY2192" fmla="*/ 250921 h 6857997"/>
              <a:gd name="connsiteX2193" fmla="*/ 10540762 w 12191995"/>
              <a:gd name="connsiteY2193" fmla="*/ 256585 h 6857997"/>
              <a:gd name="connsiteX2194" fmla="*/ 10539335 w 12191995"/>
              <a:gd name="connsiteY2194" fmla="*/ 262229 h 6857997"/>
              <a:gd name="connsiteX2195" fmla="*/ 10535119 w 12191995"/>
              <a:gd name="connsiteY2195" fmla="*/ 263634 h 6857997"/>
              <a:gd name="connsiteX2196" fmla="*/ 10530412 w 12191995"/>
              <a:gd name="connsiteY2196" fmla="*/ 265061 h 6857997"/>
              <a:gd name="connsiteX2197" fmla="*/ 10525684 w 12191995"/>
              <a:gd name="connsiteY2197" fmla="*/ 266467 h 6857997"/>
              <a:gd name="connsiteX2198" fmla="*/ 10521468 w 12191995"/>
              <a:gd name="connsiteY2198" fmla="*/ 267404 h 6857997"/>
              <a:gd name="connsiteX2199" fmla="*/ 10516740 w 12191995"/>
              <a:gd name="connsiteY2199" fmla="*/ 268830 h 6857997"/>
              <a:gd name="connsiteX2200" fmla="*/ 10512523 w 12191995"/>
              <a:gd name="connsiteY2200" fmla="*/ 270236 h 6857997"/>
              <a:gd name="connsiteX2201" fmla="*/ 10507817 w 12191995"/>
              <a:gd name="connsiteY2201" fmla="*/ 271641 h 6857997"/>
              <a:gd name="connsiteX2202" fmla="*/ 10503089 w 12191995"/>
              <a:gd name="connsiteY2202" fmla="*/ 273047 h 6857997"/>
              <a:gd name="connsiteX2203" fmla="*/ 10509222 w 12191995"/>
              <a:gd name="connsiteY2203" fmla="*/ 265998 h 6857997"/>
              <a:gd name="connsiteX2204" fmla="*/ 10514866 w 12191995"/>
              <a:gd name="connsiteY2204" fmla="*/ 258928 h 6857997"/>
              <a:gd name="connsiteX2205" fmla="*/ 10520509 w 12191995"/>
              <a:gd name="connsiteY2205" fmla="*/ 251879 h 6857997"/>
              <a:gd name="connsiteX2206" fmla="*/ 10526153 w 12191995"/>
              <a:gd name="connsiteY2206" fmla="*/ 244809 h 6857997"/>
              <a:gd name="connsiteX2207" fmla="*/ 10531818 w 12191995"/>
              <a:gd name="connsiteY2207" fmla="*/ 237739 h 6857997"/>
              <a:gd name="connsiteX2208" fmla="*/ 10537461 w 12191995"/>
              <a:gd name="connsiteY2208" fmla="*/ 230690 h 6857997"/>
              <a:gd name="connsiteX2209" fmla="*/ 10543105 w 12191995"/>
              <a:gd name="connsiteY2209" fmla="*/ 223151 h 6857997"/>
              <a:gd name="connsiteX2210" fmla="*/ 10548748 w 12191995"/>
              <a:gd name="connsiteY2210" fmla="*/ 216102 h 6857997"/>
              <a:gd name="connsiteX2211" fmla="*/ 10546406 w 12191995"/>
              <a:gd name="connsiteY2211" fmla="*/ 213738 h 6857997"/>
              <a:gd name="connsiteX2212" fmla="*/ 10541231 w 12191995"/>
              <a:gd name="connsiteY2212" fmla="*/ 220340 h 6857997"/>
              <a:gd name="connsiteX2213" fmla="*/ 10535566 w 12191995"/>
              <a:gd name="connsiteY2213" fmla="*/ 227410 h 6857997"/>
              <a:gd name="connsiteX2214" fmla="*/ 10529922 w 12191995"/>
              <a:gd name="connsiteY2214" fmla="*/ 233991 h 6857997"/>
              <a:gd name="connsiteX2215" fmla="*/ 10524769 w 12191995"/>
              <a:gd name="connsiteY2215" fmla="*/ 241040 h 6857997"/>
              <a:gd name="connsiteX2216" fmla="*/ 10519104 w 12191995"/>
              <a:gd name="connsiteY2216" fmla="*/ 248110 h 6857997"/>
              <a:gd name="connsiteX2217" fmla="*/ 10513460 w 12191995"/>
              <a:gd name="connsiteY2217" fmla="*/ 254690 h 6857997"/>
              <a:gd name="connsiteX2218" fmla="*/ 10508285 w 12191995"/>
              <a:gd name="connsiteY2218" fmla="*/ 261760 h 6857997"/>
              <a:gd name="connsiteX2219" fmla="*/ 10502642 w 12191995"/>
              <a:gd name="connsiteY2219" fmla="*/ 268341 h 6857997"/>
              <a:gd name="connsiteX2220" fmla="*/ 10504516 w 12191995"/>
              <a:gd name="connsiteY2220" fmla="*/ 263166 h 6857997"/>
              <a:gd name="connsiteX2221" fmla="*/ 10505922 w 12191995"/>
              <a:gd name="connsiteY2221" fmla="*/ 257522 h 6857997"/>
              <a:gd name="connsiteX2222" fmla="*/ 10507327 w 12191995"/>
              <a:gd name="connsiteY2222" fmla="*/ 252347 h 6857997"/>
              <a:gd name="connsiteX2223" fmla="*/ 10509222 w 12191995"/>
              <a:gd name="connsiteY2223" fmla="*/ 246704 h 6857997"/>
              <a:gd name="connsiteX2224" fmla="*/ 10510628 w 12191995"/>
              <a:gd name="connsiteY2224" fmla="*/ 241040 h 6857997"/>
              <a:gd name="connsiteX2225" fmla="*/ 10512523 w 12191995"/>
              <a:gd name="connsiteY2225" fmla="*/ 235865 h 6857997"/>
              <a:gd name="connsiteX2226" fmla="*/ 10513929 w 12191995"/>
              <a:gd name="connsiteY2226" fmla="*/ 230221 h 6857997"/>
              <a:gd name="connsiteX2227" fmla="*/ 10515356 w 12191995"/>
              <a:gd name="connsiteY2227" fmla="*/ 225046 h 6857997"/>
              <a:gd name="connsiteX2228" fmla="*/ 10519572 w 12191995"/>
              <a:gd name="connsiteY2228" fmla="*/ 223641 h 6857997"/>
              <a:gd name="connsiteX2229" fmla="*/ 10523342 w 12191995"/>
              <a:gd name="connsiteY2229" fmla="*/ 222214 h 6857997"/>
              <a:gd name="connsiteX2230" fmla="*/ 10527111 w 12191995"/>
              <a:gd name="connsiteY2230" fmla="*/ 220809 h 6857997"/>
              <a:gd name="connsiteX2231" fmla="*/ 10530881 w 12191995"/>
              <a:gd name="connsiteY2231" fmla="*/ 219382 h 6857997"/>
              <a:gd name="connsiteX2232" fmla="*/ 10535119 w 12191995"/>
              <a:gd name="connsiteY2232" fmla="*/ 217976 h 6857997"/>
              <a:gd name="connsiteX2233" fmla="*/ 10538867 w 12191995"/>
              <a:gd name="connsiteY2233" fmla="*/ 216571 h 6857997"/>
              <a:gd name="connsiteX2234" fmla="*/ 10542636 w 12191995"/>
              <a:gd name="connsiteY2234" fmla="*/ 215144 h 6857997"/>
              <a:gd name="connsiteX2235" fmla="*/ 10546406 w 12191995"/>
              <a:gd name="connsiteY2235" fmla="*/ 213738 h 6857997"/>
              <a:gd name="connsiteX2236" fmla="*/ 10552518 w 12191995"/>
              <a:gd name="connsiteY2236" fmla="*/ 212333 h 6857997"/>
              <a:gd name="connsiteX2237" fmla="*/ 10558161 w 12191995"/>
              <a:gd name="connsiteY2237" fmla="*/ 213738 h 6857997"/>
              <a:gd name="connsiteX2238" fmla="*/ 10563826 w 12191995"/>
              <a:gd name="connsiteY2238" fmla="*/ 215612 h 6857997"/>
              <a:gd name="connsiteX2239" fmla="*/ 10569001 w 12191995"/>
              <a:gd name="connsiteY2239" fmla="*/ 217508 h 6857997"/>
              <a:gd name="connsiteX2240" fmla="*/ 10574644 w 12191995"/>
              <a:gd name="connsiteY2240" fmla="*/ 218913 h 6857997"/>
              <a:gd name="connsiteX2241" fmla="*/ 10580288 w 12191995"/>
              <a:gd name="connsiteY2241" fmla="*/ 220809 h 6857997"/>
              <a:gd name="connsiteX2242" fmla="*/ 10585484 w 12191995"/>
              <a:gd name="connsiteY2242" fmla="*/ 222683 h 6857997"/>
              <a:gd name="connsiteX2243" fmla="*/ 10591128 w 12191995"/>
              <a:gd name="connsiteY2243" fmla="*/ 224109 h 6857997"/>
              <a:gd name="connsiteX2244" fmla="*/ 10596302 w 12191995"/>
              <a:gd name="connsiteY2244" fmla="*/ 225983 h 6857997"/>
              <a:gd name="connsiteX2245" fmla="*/ 10589722 w 12191995"/>
              <a:gd name="connsiteY2245" fmla="*/ 230221 h 6857997"/>
              <a:gd name="connsiteX2246" fmla="*/ 10583120 w 12191995"/>
              <a:gd name="connsiteY2246" fmla="*/ 234459 h 6857997"/>
              <a:gd name="connsiteX2247" fmla="*/ 10576540 w 12191995"/>
              <a:gd name="connsiteY2247" fmla="*/ 238697 h 6857997"/>
              <a:gd name="connsiteX2248" fmla="*/ 10569959 w 12191995"/>
              <a:gd name="connsiteY2248" fmla="*/ 242935 h 6857997"/>
              <a:gd name="connsiteX2249" fmla="*/ 10563357 w 12191995"/>
              <a:gd name="connsiteY2249" fmla="*/ 247173 h 6857997"/>
              <a:gd name="connsiteX2250" fmla="*/ 10556287 w 12191995"/>
              <a:gd name="connsiteY2250" fmla="*/ 251389 h 6857997"/>
              <a:gd name="connsiteX2251" fmla="*/ 10549706 w 12191995"/>
              <a:gd name="connsiteY2251" fmla="*/ 255648 h 6857997"/>
              <a:gd name="connsiteX2252" fmla="*/ 10543105 w 12191995"/>
              <a:gd name="connsiteY2252" fmla="*/ 259886 h 6857997"/>
              <a:gd name="connsiteX2253" fmla="*/ 10544531 w 12191995"/>
              <a:gd name="connsiteY2253" fmla="*/ 254222 h 6857997"/>
              <a:gd name="connsiteX2254" fmla="*/ 10545469 w 12191995"/>
              <a:gd name="connsiteY2254" fmla="*/ 248110 h 6857997"/>
              <a:gd name="connsiteX2255" fmla="*/ 10546874 w 12191995"/>
              <a:gd name="connsiteY2255" fmla="*/ 241977 h 6857997"/>
              <a:gd name="connsiteX2256" fmla="*/ 10547811 w 12191995"/>
              <a:gd name="connsiteY2256" fmla="*/ 235865 h 6857997"/>
              <a:gd name="connsiteX2257" fmla="*/ 10549238 w 12191995"/>
              <a:gd name="connsiteY2257" fmla="*/ 230221 h 6857997"/>
              <a:gd name="connsiteX2258" fmla="*/ 10550175 w 12191995"/>
              <a:gd name="connsiteY2258" fmla="*/ 224109 h 6857997"/>
              <a:gd name="connsiteX2259" fmla="*/ 10551581 w 12191995"/>
              <a:gd name="connsiteY2259" fmla="*/ 217976 h 6857997"/>
              <a:gd name="connsiteX2260" fmla="*/ 10552518 w 12191995"/>
              <a:gd name="connsiteY2260" fmla="*/ 212333 h 6857997"/>
              <a:gd name="connsiteX2261" fmla="*/ 11311627 w 12191995"/>
              <a:gd name="connsiteY2261" fmla="*/ 209744 h 6857997"/>
              <a:gd name="connsiteX2262" fmla="*/ 11312120 w 12191995"/>
              <a:gd name="connsiteY2262" fmla="*/ 209744 h 6857997"/>
              <a:gd name="connsiteX2263" fmla="*/ 11312572 w 12191995"/>
              <a:gd name="connsiteY2263" fmla="*/ 209744 h 6857997"/>
              <a:gd name="connsiteX2264" fmla="*/ 11313065 w 12191995"/>
              <a:gd name="connsiteY2264" fmla="*/ 209744 h 6857997"/>
              <a:gd name="connsiteX2265" fmla="*/ 11314010 w 12191995"/>
              <a:gd name="connsiteY2265" fmla="*/ 209744 h 6857997"/>
              <a:gd name="connsiteX2266" fmla="*/ 11315901 w 12191995"/>
              <a:gd name="connsiteY2266" fmla="*/ 216897 h 6857997"/>
              <a:gd name="connsiteX2267" fmla="*/ 11318285 w 12191995"/>
              <a:gd name="connsiteY2267" fmla="*/ 224050 h 6857997"/>
              <a:gd name="connsiteX2268" fmla="*/ 11320668 w 12191995"/>
              <a:gd name="connsiteY2268" fmla="*/ 231204 h 6857997"/>
              <a:gd name="connsiteX2269" fmla="*/ 11323052 w 12191995"/>
              <a:gd name="connsiteY2269" fmla="*/ 238398 h 6857997"/>
              <a:gd name="connsiteX2270" fmla="*/ 11317832 w 12191995"/>
              <a:gd name="connsiteY2270" fmla="*/ 238398 h 6857997"/>
              <a:gd name="connsiteX2271" fmla="*/ 11312572 w 12191995"/>
              <a:gd name="connsiteY2271" fmla="*/ 238398 h 6857997"/>
              <a:gd name="connsiteX2272" fmla="*/ 11307804 w 12191995"/>
              <a:gd name="connsiteY2272" fmla="*/ 238398 h 6857997"/>
              <a:gd name="connsiteX2273" fmla="*/ 11302544 w 12191995"/>
              <a:gd name="connsiteY2273" fmla="*/ 238398 h 6857997"/>
              <a:gd name="connsiteX2274" fmla="*/ 11304928 w 12191995"/>
              <a:gd name="connsiteY2274" fmla="*/ 231204 h 6857997"/>
              <a:gd name="connsiteX2275" fmla="*/ 11307311 w 12191995"/>
              <a:gd name="connsiteY2275" fmla="*/ 224050 h 6857997"/>
              <a:gd name="connsiteX2276" fmla="*/ 11309695 w 12191995"/>
              <a:gd name="connsiteY2276" fmla="*/ 216897 h 6857997"/>
              <a:gd name="connsiteX2277" fmla="*/ 11236083 w 12191995"/>
              <a:gd name="connsiteY2277" fmla="*/ 207812 h 6857997"/>
              <a:gd name="connsiteX2278" fmla="*/ 11239459 w 12191995"/>
              <a:gd name="connsiteY2278" fmla="*/ 207812 h 6857997"/>
              <a:gd name="connsiteX2279" fmla="*/ 11242794 w 12191995"/>
              <a:gd name="connsiteY2279" fmla="*/ 207812 h 6857997"/>
              <a:gd name="connsiteX2280" fmla="*/ 11246622 w 12191995"/>
              <a:gd name="connsiteY2280" fmla="*/ 207812 h 6857997"/>
              <a:gd name="connsiteX2281" fmla="*/ 11249957 w 12191995"/>
              <a:gd name="connsiteY2281" fmla="*/ 207812 h 6857997"/>
              <a:gd name="connsiteX2282" fmla="*/ 11255679 w 12191995"/>
              <a:gd name="connsiteY2282" fmla="*/ 208799 h 6857997"/>
              <a:gd name="connsiteX2283" fmla="*/ 11259508 w 12191995"/>
              <a:gd name="connsiteY2283" fmla="*/ 211183 h 6857997"/>
              <a:gd name="connsiteX2284" fmla="*/ 11261896 w 12191995"/>
              <a:gd name="connsiteY2284" fmla="*/ 214513 h 6857997"/>
              <a:gd name="connsiteX2285" fmla="*/ 11262390 w 12191995"/>
              <a:gd name="connsiteY2285" fmla="*/ 218829 h 6857997"/>
              <a:gd name="connsiteX2286" fmla="*/ 11261896 w 12191995"/>
              <a:gd name="connsiteY2286" fmla="*/ 223105 h 6857997"/>
              <a:gd name="connsiteX2287" fmla="*/ 11260002 w 12191995"/>
              <a:gd name="connsiteY2287" fmla="*/ 226928 h 6857997"/>
              <a:gd name="connsiteX2288" fmla="*/ 11256173 w 12191995"/>
              <a:gd name="connsiteY2288" fmla="*/ 229313 h 6857997"/>
              <a:gd name="connsiteX2289" fmla="*/ 11249957 w 12191995"/>
              <a:gd name="connsiteY2289" fmla="*/ 230258 h 6857997"/>
              <a:gd name="connsiteX2290" fmla="*/ 11246622 w 12191995"/>
              <a:gd name="connsiteY2290" fmla="*/ 230258 h 6857997"/>
              <a:gd name="connsiteX2291" fmla="*/ 11242794 w 12191995"/>
              <a:gd name="connsiteY2291" fmla="*/ 230258 h 6857997"/>
              <a:gd name="connsiteX2292" fmla="*/ 11239459 w 12191995"/>
              <a:gd name="connsiteY2292" fmla="*/ 230258 h 6857997"/>
              <a:gd name="connsiteX2293" fmla="*/ 11236083 w 12191995"/>
              <a:gd name="connsiteY2293" fmla="*/ 230258 h 6857997"/>
              <a:gd name="connsiteX2294" fmla="*/ 11236083 w 12191995"/>
              <a:gd name="connsiteY2294" fmla="*/ 224544 h 6857997"/>
              <a:gd name="connsiteX2295" fmla="*/ 11236083 w 12191995"/>
              <a:gd name="connsiteY2295" fmla="*/ 219282 h 6857997"/>
              <a:gd name="connsiteX2296" fmla="*/ 11236083 w 12191995"/>
              <a:gd name="connsiteY2296" fmla="*/ 213567 h 6857997"/>
              <a:gd name="connsiteX2297" fmla="*/ 11236083 w 12191995"/>
              <a:gd name="connsiteY2297" fmla="*/ 207812 h 6857997"/>
              <a:gd name="connsiteX2298" fmla="*/ 10701250 w 12191995"/>
              <a:gd name="connsiteY2298" fmla="*/ 207158 h 6857997"/>
              <a:gd name="connsiteX2299" fmla="*/ 10706894 w 12191995"/>
              <a:gd name="connsiteY2299" fmla="*/ 211864 h 6857997"/>
              <a:gd name="connsiteX2300" fmla="*/ 10712069 w 12191995"/>
              <a:gd name="connsiteY2300" fmla="*/ 216571 h 6857997"/>
              <a:gd name="connsiteX2301" fmla="*/ 10717265 w 12191995"/>
              <a:gd name="connsiteY2301" fmla="*/ 221277 h 6857997"/>
              <a:gd name="connsiteX2302" fmla="*/ 10722908 w 12191995"/>
              <a:gd name="connsiteY2302" fmla="*/ 225983 h 6857997"/>
              <a:gd name="connsiteX2303" fmla="*/ 10728083 w 12191995"/>
              <a:gd name="connsiteY2303" fmla="*/ 231158 h 6857997"/>
              <a:gd name="connsiteX2304" fmla="*/ 10733258 w 12191995"/>
              <a:gd name="connsiteY2304" fmla="*/ 235865 h 6857997"/>
              <a:gd name="connsiteX2305" fmla="*/ 10738902 w 12191995"/>
              <a:gd name="connsiteY2305" fmla="*/ 240571 h 6857997"/>
              <a:gd name="connsiteX2306" fmla="*/ 10744077 w 12191995"/>
              <a:gd name="connsiteY2306" fmla="*/ 245277 h 6857997"/>
              <a:gd name="connsiteX2307" fmla="*/ 10743629 w 12191995"/>
              <a:gd name="connsiteY2307" fmla="*/ 245746 h 6857997"/>
              <a:gd name="connsiteX2308" fmla="*/ 10743629 w 12191995"/>
              <a:gd name="connsiteY2308" fmla="*/ 246704 h 6857997"/>
              <a:gd name="connsiteX2309" fmla="*/ 10743161 w 12191995"/>
              <a:gd name="connsiteY2309" fmla="*/ 247173 h 6857997"/>
              <a:gd name="connsiteX2310" fmla="*/ 10742671 w 12191995"/>
              <a:gd name="connsiteY2310" fmla="*/ 248110 h 6857997"/>
              <a:gd name="connsiteX2311" fmla="*/ 10742671 w 12191995"/>
              <a:gd name="connsiteY2311" fmla="*/ 249047 h 6857997"/>
              <a:gd name="connsiteX2312" fmla="*/ 10742671 w 12191995"/>
              <a:gd name="connsiteY2312" fmla="*/ 249515 h 6857997"/>
              <a:gd name="connsiteX2313" fmla="*/ 10742203 w 12191995"/>
              <a:gd name="connsiteY2313" fmla="*/ 250452 h 6857997"/>
              <a:gd name="connsiteX2314" fmla="*/ 10742203 w 12191995"/>
              <a:gd name="connsiteY2314" fmla="*/ 251389 h 6857997"/>
              <a:gd name="connsiteX2315" fmla="*/ 10742203 w 12191995"/>
              <a:gd name="connsiteY2315" fmla="*/ 251879 h 6857997"/>
              <a:gd name="connsiteX2316" fmla="*/ 10742671 w 12191995"/>
              <a:gd name="connsiteY2316" fmla="*/ 251879 h 6857997"/>
              <a:gd name="connsiteX2317" fmla="*/ 10733258 w 12191995"/>
              <a:gd name="connsiteY2317" fmla="*/ 254222 h 6857997"/>
              <a:gd name="connsiteX2318" fmla="*/ 10723845 w 12191995"/>
              <a:gd name="connsiteY2318" fmla="*/ 256117 h 6857997"/>
              <a:gd name="connsiteX2319" fmla="*/ 10714432 w 12191995"/>
              <a:gd name="connsiteY2319" fmla="*/ 258459 h 6857997"/>
              <a:gd name="connsiteX2320" fmla="*/ 10705019 w 12191995"/>
              <a:gd name="connsiteY2320" fmla="*/ 260333 h 6857997"/>
              <a:gd name="connsiteX2321" fmla="*/ 10695607 w 12191995"/>
              <a:gd name="connsiteY2321" fmla="*/ 262697 h 6857997"/>
              <a:gd name="connsiteX2322" fmla="*/ 10686215 w 12191995"/>
              <a:gd name="connsiteY2322" fmla="*/ 264571 h 6857997"/>
              <a:gd name="connsiteX2323" fmla="*/ 10676781 w 12191995"/>
              <a:gd name="connsiteY2323" fmla="*/ 266935 h 6857997"/>
              <a:gd name="connsiteX2324" fmla="*/ 10667368 w 12191995"/>
              <a:gd name="connsiteY2324" fmla="*/ 268830 h 6857997"/>
              <a:gd name="connsiteX2325" fmla="*/ 10670200 w 12191995"/>
              <a:gd name="connsiteY2325" fmla="*/ 261292 h 6857997"/>
              <a:gd name="connsiteX2326" fmla="*/ 10673501 w 12191995"/>
              <a:gd name="connsiteY2326" fmla="*/ 253753 h 6857997"/>
              <a:gd name="connsiteX2327" fmla="*/ 10676334 w 12191995"/>
              <a:gd name="connsiteY2327" fmla="*/ 246704 h 6857997"/>
              <a:gd name="connsiteX2328" fmla="*/ 10679613 w 12191995"/>
              <a:gd name="connsiteY2328" fmla="*/ 239166 h 6857997"/>
              <a:gd name="connsiteX2329" fmla="*/ 10682446 w 12191995"/>
              <a:gd name="connsiteY2329" fmla="*/ 231627 h 6857997"/>
              <a:gd name="connsiteX2330" fmla="*/ 10685746 w 12191995"/>
              <a:gd name="connsiteY2330" fmla="*/ 224109 h 6857997"/>
              <a:gd name="connsiteX2331" fmla="*/ 10688579 w 12191995"/>
              <a:gd name="connsiteY2331" fmla="*/ 216571 h 6857997"/>
              <a:gd name="connsiteX2332" fmla="*/ 10691858 w 12191995"/>
              <a:gd name="connsiteY2332" fmla="*/ 209032 h 6857997"/>
              <a:gd name="connsiteX2333" fmla="*/ 10692327 w 12191995"/>
              <a:gd name="connsiteY2333" fmla="*/ 209501 h 6857997"/>
              <a:gd name="connsiteX2334" fmla="*/ 10692795 w 12191995"/>
              <a:gd name="connsiteY2334" fmla="*/ 209501 h 6857997"/>
              <a:gd name="connsiteX2335" fmla="*/ 10693264 w 12191995"/>
              <a:gd name="connsiteY2335" fmla="*/ 209501 h 6857997"/>
              <a:gd name="connsiteX2336" fmla="*/ 10693711 w 12191995"/>
              <a:gd name="connsiteY2336" fmla="*/ 209501 h 6857997"/>
              <a:gd name="connsiteX2337" fmla="*/ 10694201 w 12191995"/>
              <a:gd name="connsiteY2337" fmla="*/ 209501 h 6857997"/>
              <a:gd name="connsiteX2338" fmla="*/ 10694670 w 12191995"/>
              <a:gd name="connsiteY2338" fmla="*/ 209501 h 6857997"/>
              <a:gd name="connsiteX2339" fmla="*/ 10695607 w 12191995"/>
              <a:gd name="connsiteY2339" fmla="*/ 209501 h 6857997"/>
              <a:gd name="connsiteX2340" fmla="*/ 10696544 w 12191995"/>
              <a:gd name="connsiteY2340" fmla="*/ 209501 h 6857997"/>
              <a:gd name="connsiteX2341" fmla="*/ 10697481 w 12191995"/>
              <a:gd name="connsiteY2341" fmla="*/ 209032 h 6857997"/>
              <a:gd name="connsiteX2342" fmla="*/ 10698439 w 12191995"/>
              <a:gd name="connsiteY2342" fmla="*/ 209032 h 6857997"/>
              <a:gd name="connsiteX2343" fmla="*/ 10698907 w 12191995"/>
              <a:gd name="connsiteY2343" fmla="*/ 208564 h 6857997"/>
              <a:gd name="connsiteX2344" fmla="*/ 10699845 w 12191995"/>
              <a:gd name="connsiteY2344" fmla="*/ 208095 h 6857997"/>
              <a:gd name="connsiteX2345" fmla="*/ 10700782 w 12191995"/>
              <a:gd name="connsiteY2345" fmla="*/ 207627 h 6857997"/>
              <a:gd name="connsiteX2346" fmla="*/ 11184946 w 12191995"/>
              <a:gd name="connsiteY2346" fmla="*/ 205829 h 6857997"/>
              <a:gd name="connsiteX2347" fmla="*/ 11192601 w 12191995"/>
              <a:gd name="connsiteY2347" fmla="*/ 207270 h 6857997"/>
              <a:gd name="connsiteX2348" fmla="*/ 11197869 w 12191995"/>
              <a:gd name="connsiteY2348" fmla="*/ 210605 h 6857997"/>
              <a:gd name="connsiteX2349" fmla="*/ 11200709 w 12191995"/>
              <a:gd name="connsiteY2349" fmla="*/ 215876 h 6857997"/>
              <a:gd name="connsiteX2350" fmla="*/ 11201697 w 12191995"/>
              <a:gd name="connsiteY2350" fmla="*/ 223987 h 6857997"/>
              <a:gd name="connsiteX2351" fmla="*/ 11201697 w 12191995"/>
              <a:gd name="connsiteY2351" fmla="*/ 229257 h 6857997"/>
              <a:gd name="connsiteX2352" fmla="*/ 11201697 w 12191995"/>
              <a:gd name="connsiteY2352" fmla="*/ 234528 h 6857997"/>
              <a:gd name="connsiteX2353" fmla="*/ 11201697 w 12191995"/>
              <a:gd name="connsiteY2353" fmla="*/ 239798 h 6857997"/>
              <a:gd name="connsiteX2354" fmla="*/ 11201697 w 12191995"/>
              <a:gd name="connsiteY2354" fmla="*/ 245069 h 6857997"/>
              <a:gd name="connsiteX2355" fmla="*/ 11200709 w 12191995"/>
              <a:gd name="connsiteY2355" fmla="*/ 253180 h 6857997"/>
              <a:gd name="connsiteX2356" fmla="*/ 11197375 w 12191995"/>
              <a:gd name="connsiteY2356" fmla="*/ 258904 h 6857997"/>
              <a:gd name="connsiteX2357" fmla="*/ 11192107 w 12191995"/>
              <a:gd name="connsiteY2357" fmla="*/ 262280 h 6857997"/>
              <a:gd name="connsiteX2358" fmla="*/ 11184946 w 12191995"/>
              <a:gd name="connsiteY2358" fmla="*/ 263680 h 6857997"/>
              <a:gd name="connsiteX2359" fmla="*/ 11177785 w 12191995"/>
              <a:gd name="connsiteY2359" fmla="*/ 262280 h 6857997"/>
              <a:gd name="connsiteX2360" fmla="*/ 11172517 w 12191995"/>
              <a:gd name="connsiteY2360" fmla="*/ 258904 h 6857997"/>
              <a:gd name="connsiteX2361" fmla="*/ 11169184 w 12191995"/>
              <a:gd name="connsiteY2361" fmla="*/ 253180 h 6857997"/>
              <a:gd name="connsiteX2362" fmla="*/ 11168196 w 12191995"/>
              <a:gd name="connsiteY2362" fmla="*/ 245069 h 6857997"/>
              <a:gd name="connsiteX2363" fmla="*/ 11168196 w 12191995"/>
              <a:gd name="connsiteY2363" fmla="*/ 239798 h 6857997"/>
              <a:gd name="connsiteX2364" fmla="*/ 11168196 w 12191995"/>
              <a:gd name="connsiteY2364" fmla="*/ 234528 h 6857997"/>
              <a:gd name="connsiteX2365" fmla="*/ 11168196 w 12191995"/>
              <a:gd name="connsiteY2365" fmla="*/ 229257 h 6857997"/>
              <a:gd name="connsiteX2366" fmla="*/ 11168196 w 12191995"/>
              <a:gd name="connsiteY2366" fmla="*/ 223987 h 6857997"/>
              <a:gd name="connsiteX2367" fmla="*/ 11169184 w 12191995"/>
              <a:gd name="connsiteY2367" fmla="*/ 215876 h 6857997"/>
              <a:gd name="connsiteX2368" fmla="*/ 11172517 w 12191995"/>
              <a:gd name="connsiteY2368" fmla="*/ 210605 h 6857997"/>
              <a:gd name="connsiteX2369" fmla="*/ 11177785 w 12191995"/>
              <a:gd name="connsiteY2369" fmla="*/ 207270 h 6857997"/>
              <a:gd name="connsiteX2370" fmla="*/ 11184946 w 12191995"/>
              <a:gd name="connsiteY2370" fmla="*/ 205829 h 6857997"/>
              <a:gd name="connsiteX2371" fmla="*/ 10765735 w 12191995"/>
              <a:gd name="connsiteY2371" fmla="*/ 202920 h 6857997"/>
              <a:gd name="connsiteX2372" fmla="*/ 10772337 w 12191995"/>
              <a:gd name="connsiteY2372" fmla="*/ 208095 h 6857997"/>
              <a:gd name="connsiteX2373" fmla="*/ 10778917 w 12191995"/>
              <a:gd name="connsiteY2373" fmla="*/ 212801 h 6857997"/>
              <a:gd name="connsiteX2374" fmla="*/ 10785519 w 12191995"/>
              <a:gd name="connsiteY2374" fmla="*/ 217976 h 6857997"/>
              <a:gd name="connsiteX2375" fmla="*/ 10792100 w 12191995"/>
              <a:gd name="connsiteY2375" fmla="*/ 223151 h 6857997"/>
              <a:gd name="connsiteX2376" fmla="*/ 10798233 w 12191995"/>
              <a:gd name="connsiteY2376" fmla="*/ 228326 h 6857997"/>
              <a:gd name="connsiteX2377" fmla="*/ 10804813 w 12191995"/>
              <a:gd name="connsiteY2377" fmla="*/ 233522 h 6857997"/>
              <a:gd name="connsiteX2378" fmla="*/ 10811394 w 12191995"/>
              <a:gd name="connsiteY2378" fmla="*/ 238697 h 6857997"/>
              <a:gd name="connsiteX2379" fmla="*/ 10817996 w 12191995"/>
              <a:gd name="connsiteY2379" fmla="*/ 243872 h 6857997"/>
              <a:gd name="connsiteX2380" fmla="*/ 10811394 w 12191995"/>
              <a:gd name="connsiteY2380" fmla="*/ 244340 h 6857997"/>
              <a:gd name="connsiteX2381" fmla="*/ 10804345 w 12191995"/>
              <a:gd name="connsiteY2381" fmla="*/ 244809 h 6857997"/>
              <a:gd name="connsiteX2382" fmla="*/ 10797764 w 12191995"/>
              <a:gd name="connsiteY2382" fmla="*/ 245746 h 6857997"/>
              <a:gd name="connsiteX2383" fmla="*/ 10791163 w 12191995"/>
              <a:gd name="connsiteY2383" fmla="*/ 246236 h 6857997"/>
              <a:gd name="connsiteX2384" fmla="*/ 10784092 w 12191995"/>
              <a:gd name="connsiteY2384" fmla="*/ 246704 h 6857997"/>
              <a:gd name="connsiteX2385" fmla="*/ 10777512 w 12191995"/>
              <a:gd name="connsiteY2385" fmla="*/ 247641 h 6857997"/>
              <a:gd name="connsiteX2386" fmla="*/ 10770441 w 12191995"/>
              <a:gd name="connsiteY2386" fmla="*/ 248110 h 6857997"/>
              <a:gd name="connsiteX2387" fmla="*/ 10763861 w 12191995"/>
              <a:gd name="connsiteY2387" fmla="*/ 248578 h 6857997"/>
              <a:gd name="connsiteX2388" fmla="*/ 10763392 w 12191995"/>
              <a:gd name="connsiteY2388" fmla="*/ 247173 h 6857997"/>
              <a:gd name="connsiteX2389" fmla="*/ 10762924 w 12191995"/>
              <a:gd name="connsiteY2389" fmla="*/ 246236 h 6857997"/>
              <a:gd name="connsiteX2390" fmla="*/ 10762455 w 12191995"/>
              <a:gd name="connsiteY2390" fmla="*/ 245277 h 6857997"/>
              <a:gd name="connsiteX2391" fmla="*/ 10761497 w 12191995"/>
              <a:gd name="connsiteY2391" fmla="*/ 243872 h 6857997"/>
              <a:gd name="connsiteX2392" fmla="*/ 10760560 w 12191995"/>
              <a:gd name="connsiteY2392" fmla="*/ 242935 h 6857997"/>
              <a:gd name="connsiteX2393" fmla="*/ 10759623 w 12191995"/>
              <a:gd name="connsiteY2393" fmla="*/ 242466 h 6857997"/>
              <a:gd name="connsiteX2394" fmla="*/ 10758217 w 12191995"/>
              <a:gd name="connsiteY2394" fmla="*/ 241508 h 6857997"/>
              <a:gd name="connsiteX2395" fmla="*/ 10757259 w 12191995"/>
              <a:gd name="connsiteY2395" fmla="*/ 241040 h 6857997"/>
              <a:gd name="connsiteX2396" fmla="*/ 10758217 w 12191995"/>
              <a:gd name="connsiteY2396" fmla="*/ 236333 h 6857997"/>
              <a:gd name="connsiteX2397" fmla="*/ 10759154 w 12191995"/>
              <a:gd name="connsiteY2397" fmla="*/ 231627 h 6857997"/>
              <a:gd name="connsiteX2398" fmla="*/ 10760560 w 12191995"/>
              <a:gd name="connsiteY2398" fmla="*/ 226452 h 6857997"/>
              <a:gd name="connsiteX2399" fmla="*/ 10761497 w 12191995"/>
              <a:gd name="connsiteY2399" fmla="*/ 221746 h 6857997"/>
              <a:gd name="connsiteX2400" fmla="*/ 10762455 w 12191995"/>
              <a:gd name="connsiteY2400" fmla="*/ 217039 h 6857997"/>
              <a:gd name="connsiteX2401" fmla="*/ 10763392 w 12191995"/>
              <a:gd name="connsiteY2401" fmla="*/ 212333 h 6857997"/>
              <a:gd name="connsiteX2402" fmla="*/ 10764798 w 12191995"/>
              <a:gd name="connsiteY2402" fmla="*/ 207627 h 6857997"/>
              <a:gd name="connsiteX2403" fmla="*/ 10765735 w 12191995"/>
              <a:gd name="connsiteY2403" fmla="*/ 202920 h 6857997"/>
              <a:gd name="connsiteX2404" fmla="*/ 10684809 w 12191995"/>
              <a:gd name="connsiteY2404" fmla="*/ 202920 h 6857997"/>
              <a:gd name="connsiteX2405" fmla="*/ 10684809 w 12191995"/>
              <a:gd name="connsiteY2405" fmla="*/ 203857 h 6857997"/>
              <a:gd name="connsiteX2406" fmla="*/ 10685278 w 12191995"/>
              <a:gd name="connsiteY2406" fmla="*/ 204816 h 6857997"/>
              <a:gd name="connsiteX2407" fmla="*/ 10685746 w 12191995"/>
              <a:gd name="connsiteY2407" fmla="*/ 205263 h 6857997"/>
              <a:gd name="connsiteX2408" fmla="*/ 10686215 w 12191995"/>
              <a:gd name="connsiteY2408" fmla="*/ 205731 h 6857997"/>
              <a:gd name="connsiteX2409" fmla="*/ 10686683 w 12191995"/>
              <a:gd name="connsiteY2409" fmla="*/ 206690 h 6857997"/>
              <a:gd name="connsiteX2410" fmla="*/ 10687621 w 12191995"/>
              <a:gd name="connsiteY2410" fmla="*/ 207158 h 6857997"/>
              <a:gd name="connsiteX2411" fmla="*/ 10688089 w 12191995"/>
              <a:gd name="connsiteY2411" fmla="*/ 207627 h 6857997"/>
              <a:gd name="connsiteX2412" fmla="*/ 10689047 w 12191995"/>
              <a:gd name="connsiteY2412" fmla="*/ 208095 h 6857997"/>
              <a:gd name="connsiteX2413" fmla="*/ 10685746 w 12191995"/>
              <a:gd name="connsiteY2413" fmla="*/ 215612 h 6857997"/>
              <a:gd name="connsiteX2414" fmla="*/ 10682446 w 12191995"/>
              <a:gd name="connsiteY2414" fmla="*/ 223151 h 6857997"/>
              <a:gd name="connsiteX2415" fmla="*/ 10679613 w 12191995"/>
              <a:gd name="connsiteY2415" fmla="*/ 230690 h 6857997"/>
              <a:gd name="connsiteX2416" fmla="*/ 10676334 w 12191995"/>
              <a:gd name="connsiteY2416" fmla="*/ 238207 h 6857997"/>
              <a:gd name="connsiteX2417" fmla="*/ 10673033 w 12191995"/>
              <a:gd name="connsiteY2417" fmla="*/ 245746 h 6857997"/>
              <a:gd name="connsiteX2418" fmla="*/ 10670200 w 12191995"/>
              <a:gd name="connsiteY2418" fmla="*/ 253285 h 6857997"/>
              <a:gd name="connsiteX2419" fmla="*/ 10666899 w 12191995"/>
              <a:gd name="connsiteY2419" fmla="*/ 261292 h 6857997"/>
              <a:gd name="connsiteX2420" fmla="*/ 10663620 w 12191995"/>
              <a:gd name="connsiteY2420" fmla="*/ 268830 h 6857997"/>
              <a:gd name="connsiteX2421" fmla="*/ 10656571 w 12191995"/>
              <a:gd name="connsiteY2421" fmla="*/ 263166 h 6857997"/>
              <a:gd name="connsiteX2422" fmla="*/ 10649032 w 12191995"/>
              <a:gd name="connsiteY2422" fmla="*/ 257991 h 6857997"/>
              <a:gd name="connsiteX2423" fmla="*/ 10641493 w 12191995"/>
              <a:gd name="connsiteY2423" fmla="*/ 252816 h 6857997"/>
              <a:gd name="connsiteX2424" fmla="*/ 10633975 w 12191995"/>
              <a:gd name="connsiteY2424" fmla="*/ 247173 h 6857997"/>
              <a:gd name="connsiteX2425" fmla="*/ 10626437 w 12191995"/>
              <a:gd name="connsiteY2425" fmla="*/ 241977 h 6857997"/>
              <a:gd name="connsiteX2426" fmla="*/ 10618898 w 12191995"/>
              <a:gd name="connsiteY2426" fmla="*/ 236823 h 6857997"/>
              <a:gd name="connsiteX2427" fmla="*/ 10611849 w 12191995"/>
              <a:gd name="connsiteY2427" fmla="*/ 231158 h 6857997"/>
              <a:gd name="connsiteX2428" fmla="*/ 10604310 w 12191995"/>
              <a:gd name="connsiteY2428" fmla="*/ 225983 h 6857997"/>
              <a:gd name="connsiteX2429" fmla="*/ 10614191 w 12191995"/>
              <a:gd name="connsiteY2429" fmla="*/ 223151 h 6857997"/>
              <a:gd name="connsiteX2430" fmla="*/ 10624073 w 12191995"/>
              <a:gd name="connsiteY2430" fmla="*/ 220340 h 6857997"/>
              <a:gd name="connsiteX2431" fmla="*/ 10634444 w 12191995"/>
              <a:gd name="connsiteY2431" fmla="*/ 217508 h 6857997"/>
              <a:gd name="connsiteX2432" fmla="*/ 10644325 w 12191995"/>
              <a:gd name="connsiteY2432" fmla="*/ 214697 h 6857997"/>
              <a:gd name="connsiteX2433" fmla="*/ 10654207 w 12191995"/>
              <a:gd name="connsiteY2433" fmla="*/ 211864 h 6857997"/>
              <a:gd name="connsiteX2434" fmla="*/ 10664557 w 12191995"/>
              <a:gd name="connsiteY2434" fmla="*/ 209032 h 6857997"/>
              <a:gd name="connsiteX2435" fmla="*/ 10674438 w 12191995"/>
              <a:gd name="connsiteY2435" fmla="*/ 206200 h 6857997"/>
              <a:gd name="connsiteX2436" fmla="*/ 10684809 w 12191995"/>
              <a:gd name="connsiteY2436" fmla="*/ 202920 h 6857997"/>
              <a:gd name="connsiteX2437" fmla="*/ 10705019 w 12191995"/>
              <a:gd name="connsiteY2437" fmla="*/ 200556 h 6857997"/>
              <a:gd name="connsiteX2438" fmla="*/ 10712537 w 12191995"/>
              <a:gd name="connsiteY2438" fmla="*/ 200556 h 6857997"/>
              <a:gd name="connsiteX2439" fmla="*/ 10719607 w 12191995"/>
              <a:gd name="connsiteY2439" fmla="*/ 200556 h 6857997"/>
              <a:gd name="connsiteX2440" fmla="*/ 10726678 w 12191995"/>
              <a:gd name="connsiteY2440" fmla="*/ 201046 h 6857997"/>
              <a:gd name="connsiteX2441" fmla="*/ 10733748 w 12191995"/>
              <a:gd name="connsiteY2441" fmla="*/ 201046 h 6857997"/>
              <a:gd name="connsiteX2442" fmla="*/ 10741266 w 12191995"/>
              <a:gd name="connsiteY2442" fmla="*/ 201046 h 6857997"/>
              <a:gd name="connsiteX2443" fmla="*/ 10748315 w 12191995"/>
              <a:gd name="connsiteY2443" fmla="*/ 201046 h 6857997"/>
              <a:gd name="connsiteX2444" fmla="*/ 10755385 w 12191995"/>
              <a:gd name="connsiteY2444" fmla="*/ 201515 h 6857997"/>
              <a:gd name="connsiteX2445" fmla="*/ 10762455 w 12191995"/>
              <a:gd name="connsiteY2445" fmla="*/ 201515 h 6857997"/>
              <a:gd name="connsiteX2446" fmla="*/ 10761497 w 12191995"/>
              <a:gd name="connsiteY2446" fmla="*/ 206200 h 6857997"/>
              <a:gd name="connsiteX2447" fmla="*/ 10760560 w 12191995"/>
              <a:gd name="connsiteY2447" fmla="*/ 211396 h 6857997"/>
              <a:gd name="connsiteX2448" fmla="*/ 10759623 w 12191995"/>
              <a:gd name="connsiteY2448" fmla="*/ 216102 h 6857997"/>
              <a:gd name="connsiteX2449" fmla="*/ 10758217 w 12191995"/>
              <a:gd name="connsiteY2449" fmla="*/ 220809 h 6857997"/>
              <a:gd name="connsiteX2450" fmla="*/ 10757259 w 12191995"/>
              <a:gd name="connsiteY2450" fmla="*/ 225983 h 6857997"/>
              <a:gd name="connsiteX2451" fmla="*/ 10756343 w 12191995"/>
              <a:gd name="connsiteY2451" fmla="*/ 230690 h 6857997"/>
              <a:gd name="connsiteX2452" fmla="*/ 10754916 w 12191995"/>
              <a:gd name="connsiteY2452" fmla="*/ 235396 h 6857997"/>
              <a:gd name="connsiteX2453" fmla="*/ 10753958 w 12191995"/>
              <a:gd name="connsiteY2453" fmla="*/ 240103 h 6857997"/>
              <a:gd name="connsiteX2454" fmla="*/ 10753511 w 12191995"/>
              <a:gd name="connsiteY2454" fmla="*/ 240103 h 6857997"/>
              <a:gd name="connsiteX2455" fmla="*/ 10752084 w 12191995"/>
              <a:gd name="connsiteY2455" fmla="*/ 240103 h 6857997"/>
              <a:gd name="connsiteX2456" fmla="*/ 10751147 w 12191995"/>
              <a:gd name="connsiteY2456" fmla="*/ 240571 h 6857997"/>
              <a:gd name="connsiteX2457" fmla="*/ 10750210 w 12191995"/>
              <a:gd name="connsiteY2457" fmla="*/ 240571 h 6857997"/>
              <a:gd name="connsiteX2458" fmla="*/ 10749741 w 12191995"/>
              <a:gd name="connsiteY2458" fmla="*/ 241040 h 6857997"/>
              <a:gd name="connsiteX2459" fmla="*/ 10748804 w 12191995"/>
              <a:gd name="connsiteY2459" fmla="*/ 241508 h 6857997"/>
              <a:gd name="connsiteX2460" fmla="*/ 10747846 w 12191995"/>
              <a:gd name="connsiteY2460" fmla="*/ 241977 h 6857997"/>
              <a:gd name="connsiteX2461" fmla="*/ 10746909 w 12191995"/>
              <a:gd name="connsiteY2461" fmla="*/ 242466 h 6857997"/>
              <a:gd name="connsiteX2462" fmla="*/ 10746441 w 12191995"/>
              <a:gd name="connsiteY2462" fmla="*/ 242935 h 6857997"/>
              <a:gd name="connsiteX2463" fmla="*/ 10740797 w 12191995"/>
              <a:gd name="connsiteY2463" fmla="*/ 238207 h 6857997"/>
              <a:gd name="connsiteX2464" fmla="*/ 10735622 w 12191995"/>
              <a:gd name="connsiteY2464" fmla="*/ 233054 h 6857997"/>
              <a:gd name="connsiteX2465" fmla="*/ 10730447 w 12191995"/>
              <a:gd name="connsiteY2465" fmla="*/ 228326 h 6857997"/>
              <a:gd name="connsiteX2466" fmla="*/ 10724782 w 12191995"/>
              <a:gd name="connsiteY2466" fmla="*/ 223641 h 6857997"/>
              <a:gd name="connsiteX2467" fmla="*/ 10719607 w 12191995"/>
              <a:gd name="connsiteY2467" fmla="*/ 218913 h 6857997"/>
              <a:gd name="connsiteX2468" fmla="*/ 10714432 w 12191995"/>
              <a:gd name="connsiteY2468" fmla="*/ 214228 h 6857997"/>
              <a:gd name="connsiteX2469" fmla="*/ 10708789 w 12191995"/>
              <a:gd name="connsiteY2469" fmla="*/ 209501 h 6857997"/>
              <a:gd name="connsiteX2470" fmla="*/ 10703614 w 12191995"/>
              <a:gd name="connsiteY2470" fmla="*/ 204816 h 6857997"/>
              <a:gd name="connsiteX2471" fmla="*/ 10704082 w 12191995"/>
              <a:gd name="connsiteY2471" fmla="*/ 204326 h 6857997"/>
              <a:gd name="connsiteX2472" fmla="*/ 10704082 w 12191995"/>
              <a:gd name="connsiteY2472" fmla="*/ 203389 h 6857997"/>
              <a:gd name="connsiteX2473" fmla="*/ 10704551 w 12191995"/>
              <a:gd name="connsiteY2473" fmla="*/ 202920 h 6857997"/>
              <a:gd name="connsiteX2474" fmla="*/ 10704551 w 12191995"/>
              <a:gd name="connsiteY2474" fmla="*/ 202452 h 6857997"/>
              <a:gd name="connsiteX2475" fmla="*/ 10705019 w 12191995"/>
              <a:gd name="connsiteY2475" fmla="*/ 201983 h 6857997"/>
              <a:gd name="connsiteX2476" fmla="*/ 10705019 w 12191995"/>
              <a:gd name="connsiteY2476" fmla="*/ 201515 h 6857997"/>
              <a:gd name="connsiteX2477" fmla="*/ 10705019 w 12191995"/>
              <a:gd name="connsiteY2477" fmla="*/ 201046 h 6857997"/>
              <a:gd name="connsiteX2478" fmla="*/ 11113089 w 12191995"/>
              <a:gd name="connsiteY2478" fmla="*/ 199221 h 6857997"/>
              <a:gd name="connsiteX2479" fmla="*/ 11113089 w 12191995"/>
              <a:gd name="connsiteY2479" fmla="*/ 216898 h 6857997"/>
              <a:gd name="connsiteX2480" fmla="*/ 11113089 w 12191995"/>
              <a:gd name="connsiteY2480" fmla="*/ 235027 h 6857997"/>
              <a:gd name="connsiteX2481" fmla="*/ 11113089 w 12191995"/>
              <a:gd name="connsiteY2481" fmla="*/ 252746 h 6857997"/>
              <a:gd name="connsiteX2482" fmla="*/ 11113089 w 12191995"/>
              <a:gd name="connsiteY2482" fmla="*/ 270875 h 6857997"/>
              <a:gd name="connsiteX2483" fmla="*/ 11123140 w 12191995"/>
              <a:gd name="connsiteY2483" fmla="*/ 270875 h 6857997"/>
              <a:gd name="connsiteX2484" fmla="*/ 11133191 w 12191995"/>
              <a:gd name="connsiteY2484" fmla="*/ 270875 h 6857997"/>
              <a:gd name="connsiteX2485" fmla="*/ 11142788 w 12191995"/>
              <a:gd name="connsiteY2485" fmla="*/ 270875 h 6857997"/>
              <a:gd name="connsiteX2486" fmla="*/ 11152798 w 12191995"/>
              <a:gd name="connsiteY2486" fmla="*/ 270875 h 6857997"/>
              <a:gd name="connsiteX2487" fmla="*/ 11152798 w 12191995"/>
              <a:gd name="connsiteY2487" fmla="*/ 268491 h 6857997"/>
              <a:gd name="connsiteX2488" fmla="*/ 11152798 w 12191995"/>
              <a:gd name="connsiteY2488" fmla="*/ 266559 h 6857997"/>
              <a:gd name="connsiteX2489" fmla="*/ 11152798 w 12191995"/>
              <a:gd name="connsiteY2489" fmla="*/ 264174 h 6857997"/>
              <a:gd name="connsiteX2490" fmla="*/ 11152798 w 12191995"/>
              <a:gd name="connsiteY2490" fmla="*/ 261790 h 6857997"/>
              <a:gd name="connsiteX2491" fmla="*/ 11145177 w 12191995"/>
              <a:gd name="connsiteY2491" fmla="*/ 261790 h 6857997"/>
              <a:gd name="connsiteX2492" fmla="*/ 11138010 w 12191995"/>
              <a:gd name="connsiteY2492" fmla="*/ 261790 h 6857997"/>
              <a:gd name="connsiteX2493" fmla="*/ 11130348 w 12191995"/>
              <a:gd name="connsiteY2493" fmla="*/ 261790 h 6857997"/>
              <a:gd name="connsiteX2494" fmla="*/ 11122687 w 12191995"/>
              <a:gd name="connsiteY2494" fmla="*/ 261790 h 6857997"/>
              <a:gd name="connsiteX2495" fmla="*/ 11122687 w 12191995"/>
              <a:gd name="connsiteY2495" fmla="*/ 246045 h 6857997"/>
              <a:gd name="connsiteX2496" fmla="*/ 11122687 w 12191995"/>
              <a:gd name="connsiteY2496" fmla="*/ 230259 h 6857997"/>
              <a:gd name="connsiteX2497" fmla="*/ 11122687 w 12191995"/>
              <a:gd name="connsiteY2497" fmla="*/ 214514 h 6857997"/>
              <a:gd name="connsiteX2498" fmla="*/ 11122687 w 12191995"/>
              <a:gd name="connsiteY2498" fmla="*/ 199221 h 6857997"/>
              <a:gd name="connsiteX2499" fmla="*/ 11120256 w 12191995"/>
              <a:gd name="connsiteY2499" fmla="*/ 199221 h 6857997"/>
              <a:gd name="connsiteX2500" fmla="*/ 11117867 w 12191995"/>
              <a:gd name="connsiteY2500" fmla="*/ 199221 h 6857997"/>
              <a:gd name="connsiteX2501" fmla="*/ 11115478 w 12191995"/>
              <a:gd name="connsiteY2501" fmla="*/ 199221 h 6857997"/>
              <a:gd name="connsiteX2502" fmla="*/ 11226532 w 12191995"/>
              <a:gd name="connsiteY2502" fmla="*/ 199220 h 6857997"/>
              <a:gd name="connsiteX2503" fmla="*/ 11226532 w 12191995"/>
              <a:gd name="connsiteY2503" fmla="*/ 216897 h 6857997"/>
              <a:gd name="connsiteX2504" fmla="*/ 11226532 w 12191995"/>
              <a:gd name="connsiteY2504" fmla="*/ 235027 h 6857997"/>
              <a:gd name="connsiteX2505" fmla="*/ 11226532 w 12191995"/>
              <a:gd name="connsiteY2505" fmla="*/ 252745 h 6857997"/>
              <a:gd name="connsiteX2506" fmla="*/ 11226532 w 12191995"/>
              <a:gd name="connsiteY2506" fmla="*/ 270875 h 6857997"/>
              <a:gd name="connsiteX2507" fmla="*/ 11233201 w 12191995"/>
              <a:gd name="connsiteY2507" fmla="*/ 270875 h 6857997"/>
              <a:gd name="connsiteX2508" fmla="*/ 11239459 w 12191995"/>
              <a:gd name="connsiteY2508" fmla="*/ 270875 h 6857997"/>
              <a:gd name="connsiteX2509" fmla="*/ 11246128 w 12191995"/>
              <a:gd name="connsiteY2509" fmla="*/ 270875 h 6857997"/>
              <a:gd name="connsiteX2510" fmla="*/ 11252839 w 12191995"/>
              <a:gd name="connsiteY2510" fmla="*/ 270875 h 6857997"/>
              <a:gd name="connsiteX2511" fmla="*/ 11262390 w 12191995"/>
              <a:gd name="connsiteY2511" fmla="*/ 269436 h 6857997"/>
              <a:gd name="connsiteX2512" fmla="*/ 11269100 w 12191995"/>
              <a:gd name="connsiteY2512" fmla="*/ 265119 h 6857997"/>
              <a:gd name="connsiteX2513" fmla="*/ 11273876 w 12191995"/>
              <a:gd name="connsiteY2513" fmla="*/ 258460 h 6857997"/>
              <a:gd name="connsiteX2514" fmla="*/ 11275317 w 12191995"/>
              <a:gd name="connsiteY2514" fmla="*/ 249374 h 6857997"/>
              <a:gd name="connsiteX2515" fmla="*/ 11274823 w 12191995"/>
              <a:gd name="connsiteY2515" fmla="*/ 244112 h 6857997"/>
              <a:gd name="connsiteX2516" fmla="*/ 11272435 w 12191995"/>
              <a:gd name="connsiteY2516" fmla="*/ 239343 h 6857997"/>
              <a:gd name="connsiteX2517" fmla="*/ 11269553 w 12191995"/>
              <a:gd name="connsiteY2517" fmla="*/ 236013 h 6857997"/>
              <a:gd name="connsiteX2518" fmla="*/ 11265272 w 12191995"/>
              <a:gd name="connsiteY2518" fmla="*/ 233136 h 6857997"/>
              <a:gd name="connsiteX2519" fmla="*/ 11268606 w 12191995"/>
              <a:gd name="connsiteY2519" fmla="*/ 230751 h 6857997"/>
              <a:gd name="connsiteX2520" fmla="*/ 11270541 w 12191995"/>
              <a:gd name="connsiteY2520" fmla="*/ 227421 h 6857997"/>
              <a:gd name="connsiteX2521" fmla="*/ 11271982 w 12191995"/>
              <a:gd name="connsiteY2521" fmla="*/ 223105 h 6857997"/>
              <a:gd name="connsiteX2522" fmla="*/ 11272435 w 12191995"/>
              <a:gd name="connsiteY2522" fmla="*/ 218336 h 6857997"/>
              <a:gd name="connsiteX2523" fmla="*/ 11270994 w 12191995"/>
              <a:gd name="connsiteY2523" fmla="*/ 209744 h 6857997"/>
              <a:gd name="connsiteX2524" fmla="*/ 11266713 w 12191995"/>
              <a:gd name="connsiteY2524" fmla="*/ 203989 h 6857997"/>
              <a:gd name="connsiteX2525" fmla="*/ 11259508 w 12191995"/>
              <a:gd name="connsiteY2525" fmla="*/ 200166 h 6857997"/>
              <a:gd name="connsiteX2526" fmla="*/ 11249957 w 12191995"/>
              <a:gd name="connsiteY2526" fmla="*/ 199220 h 6857997"/>
              <a:gd name="connsiteX2527" fmla="*/ 11244235 w 12191995"/>
              <a:gd name="connsiteY2527" fmla="*/ 199220 h 6857997"/>
              <a:gd name="connsiteX2528" fmla="*/ 11238471 w 12191995"/>
              <a:gd name="connsiteY2528" fmla="*/ 199220 h 6857997"/>
              <a:gd name="connsiteX2529" fmla="*/ 11232254 w 12191995"/>
              <a:gd name="connsiteY2529" fmla="*/ 199220 h 6857997"/>
              <a:gd name="connsiteX2530" fmla="*/ 11226532 w 12191995"/>
              <a:gd name="connsiteY2530" fmla="*/ 199220 h 6857997"/>
              <a:gd name="connsiteX2531" fmla="*/ 11305421 w 12191995"/>
              <a:gd name="connsiteY2531" fmla="*/ 199220 h 6857997"/>
              <a:gd name="connsiteX2532" fmla="*/ 11299667 w 12191995"/>
              <a:gd name="connsiteY2532" fmla="*/ 216897 h 6857997"/>
              <a:gd name="connsiteX2533" fmla="*/ 11294406 w 12191995"/>
              <a:gd name="connsiteY2533" fmla="*/ 235027 h 6857997"/>
              <a:gd name="connsiteX2534" fmla="*/ 11288694 w 12191995"/>
              <a:gd name="connsiteY2534" fmla="*/ 252745 h 6857997"/>
              <a:gd name="connsiteX2535" fmla="*/ 11282981 w 12191995"/>
              <a:gd name="connsiteY2535" fmla="*/ 270875 h 6857997"/>
              <a:gd name="connsiteX2536" fmla="*/ 11285365 w 12191995"/>
              <a:gd name="connsiteY2536" fmla="*/ 270875 h 6857997"/>
              <a:gd name="connsiteX2537" fmla="*/ 11287748 w 12191995"/>
              <a:gd name="connsiteY2537" fmla="*/ 270875 h 6857997"/>
              <a:gd name="connsiteX2538" fmla="*/ 11290132 w 12191995"/>
              <a:gd name="connsiteY2538" fmla="*/ 270875 h 6857997"/>
              <a:gd name="connsiteX2539" fmla="*/ 11292516 w 12191995"/>
              <a:gd name="connsiteY2539" fmla="*/ 270875 h 6857997"/>
              <a:gd name="connsiteX2540" fmla="*/ 11294406 w 12191995"/>
              <a:gd name="connsiteY2540" fmla="*/ 265119 h 6857997"/>
              <a:gd name="connsiteX2541" fmla="*/ 11296338 w 12191995"/>
              <a:gd name="connsiteY2541" fmla="*/ 258912 h 6857997"/>
              <a:gd name="connsiteX2542" fmla="*/ 11298229 w 12191995"/>
              <a:gd name="connsiteY2542" fmla="*/ 253197 h 6857997"/>
              <a:gd name="connsiteX2543" fmla="*/ 11300160 w 12191995"/>
              <a:gd name="connsiteY2543" fmla="*/ 246990 h 6857997"/>
              <a:gd name="connsiteX2544" fmla="*/ 11306366 w 12191995"/>
              <a:gd name="connsiteY2544" fmla="*/ 246990 h 6857997"/>
              <a:gd name="connsiteX2545" fmla="*/ 11312572 w 12191995"/>
              <a:gd name="connsiteY2545" fmla="*/ 246990 h 6857997"/>
              <a:gd name="connsiteX2546" fmla="*/ 11319271 w 12191995"/>
              <a:gd name="connsiteY2546" fmla="*/ 246990 h 6857997"/>
              <a:gd name="connsiteX2547" fmla="*/ 11325477 w 12191995"/>
              <a:gd name="connsiteY2547" fmla="*/ 246990 h 6857997"/>
              <a:gd name="connsiteX2548" fmla="*/ 11327367 w 12191995"/>
              <a:gd name="connsiteY2548" fmla="*/ 253197 h 6857997"/>
              <a:gd name="connsiteX2549" fmla="*/ 11329299 w 12191995"/>
              <a:gd name="connsiteY2549" fmla="*/ 258912 h 6857997"/>
              <a:gd name="connsiteX2550" fmla="*/ 11331189 w 12191995"/>
              <a:gd name="connsiteY2550" fmla="*/ 265119 h 6857997"/>
              <a:gd name="connsiteX2551" fmla="*/ 11332628 w 12191995"/>
              <a:gd name="connsiteY2551" fmla="*/ 270875 h 6857997"/>
              <a:gd name="connsiteX2552" fmla="*/ 11335012 w 12191995"/>
              <a:gd name="connsiteY2552" fmla="*/ 270875 h 6857997"/>
              <a:gd name="connsiteX2553" fmla="*/ 11337888 w 12191995"/>
              <a:gd name="connsiteY2553" fmla="*/ 270875 h 6857997"/>
              <a:gd name="connsiteX2554" fmla="*/ 11340272 w 12191995"/>
              <a:gd name="connsiteY2554" fmla="*/ 270875 h 6857997"/>
              <a:gd name="connsiteX2555" fmla="*/ 11342656 w 12191995"/>
              <a:gd name="connsiteY2555" fmla="*/ 270875 h 6857997"/>
              <a:gd name="connsiteX2556" fmla="*/ 11336902 w 12191995"/>
              <a:gd name="connsiteY2556" fmla="*/ 252745 h 6857997"/>
              <a:gd name="connsiteX2557" fmla="*/ 11331189 w 12191995"/>
              <a:gd name="connsiteY2557" fmla="*/ 235027 h 6857997"/>
              <a:gd name="connsiteX2558" fmla="*/ 11325477 w 12191995"/>
              <a:gd name="connsiteY2558" fmla="*/ 216897 h 6857997"/>
              <a:gd name="connsiteX2559" fmla="*/ 11320216 w 12191995"/>
              <a:gd name="connsiteY2559" fmla="*/ 199220 h 6857997"/>
              <a:gd name="connsiteX2560" fmla="*/ 11316394 w 12191995"/>
              <a:gd name="connsiteY2560" fmla="*/ 199220 h 6857997"/>
              <a:gd name="connsiteX2561" fmla="*/ 11312572 w 12191995"/>
              <a:gd name="connsiteY2561" fmla="*/ 199220 h 6857997"/>
              <a:gd name="connsiteX2562" fmla="*/ 11309243 w 12191995"/>
              <a:gd name="connsiteY2562" fmla="*/ 199220 h 6857997"/>
              <a:gd name="connsiteX2563" fmla="*/ 11354677 w 12191995"/>
              <a:gd name="connsiteY2563" fmla="*/ 199220 h 6857997"/>
              <a:gd name="connsiteX2564" fmla="*/ 11354677 w 12191995"/>
              <a:gd name="connsiteY2564" fmla="*/ 216897 h 6857997"/>
              <a:gd name="connsiteX2565" fmla="*/ 11354677 w 12191995"/>
              <a:gd name="connsiteY2565" fmla="*/ 235027 h 6857997"/>
              <a:gd name="connsiteX2566" fmla="*/ 11354677 w 12191995"/>
              <a:gd name="connsiteY2566" fmla="*/ 252745 h 6857997"/>
              <a:gd name="connsiteX2567" fmla="*/ 11354677 w 12191995"/>
              <a:gd name="connsiteY2567" fmla="*/ 270875 h 6857997"/>
              <a:gd name="connsiteX2568" fmla="*/ 11364252 w 12191995"/>
              <a:gd name="connsiteY2568" fmla="*/ 270875 h 6857997"/>
              <a:gd name="connsiteX2569" fmla="*/ 11374280 w 12191995"/>
              <a:gd name="connsiteY2569" fmla="*/ 270875 h 6857997"/>
              <a:gd name="connsiteX2570" fmla="*/ 11384308 w 12191995"/>
              <a:gd name="connsiteY2570" fmla="*/ 270875 h 6857997"/>
              <a:gd name="connsiteX2571" fmla="*/ 11393842 w 12191995"/>
              <a:gd name="connsiteY2571" fmla="*/ 270875 h 6857997"/>
              <a:gd name="connsiteX2572" fmla="*/ 11393842 w 12191995"/>
              <a:gd name="connsiteY2572" fmla="*/ 268490 h 6857997"/>
              <a:gd name="connsiteX2573" fmla="*/ 11393842 w 12191995"/>
              <a:gd name="connsiteY2573" fmla="*/ 266558 h 6857997"/>
              <a:gd name="connsiteX2574" fmla="*/ 11393842 w 12191995"/>
              <a:gd name="connsiteY2574" fmla="*/ 264174 h 6857997"/>
              <a:gd name="connsiteX2575" fmla="*/ 11393842 w 12191995"/>
              <a:gd name="connsiteY2575" fmla="*/ 261789 h 6857997"/>
              <a:gd name="connsiteX2576" fmla="*/ 11386691 w 12191995"/>
              <a:gd name="connsiteY2576" fmla="*/ 261789 h 6857997"/>
              <a:gd name="connsiteX2577" fmla="*/ 11379047 w 12191995"/>
              <a:gd name="connsiteY2577" fmla="*/ 261789 h 6857997"/>
              <a:gd name="connsiteX2578" fmla="*/ 11371403 w 12191995"/>
              <a:gd name="connsiteY2578" fmla="*/ 261789 h 6857997"/>
              <a:gd name="connsiteX2579" fmla="*/ 11363759 w 12191995"/>
              <a:gd name="connsiteY2579" fmla="*/ 261789 h 6857997"/>
              <a:gd name="connsiteX2580" fmla="*/ 11363759 w 12191995"/>
              <a:gd name="connsiteY2580" fmla="*/ 246044 h 6857997"/>
              <a:gd name="connsiteX2581" fmla="*/ 11363759 w 12191995"/>
              <a:gd name="connsiteY2581" fmla="*/ 230258 h 6857997"/>
              <a:gd name="connsiteX2582" fmla="*/ 11363759 w 12191995"/>
              <a:gd name="connsiteY2582" fmla="*/ 214513 h 6857997"/>
              <a:gd name="connsiteX2583" fmla="*/ 11363759 w 12191995"/>
              <a:gd name="connsiteY2583" fmla="*/ 199220 h 6857997"/>
              <a:gd name="connsiteX2584" fmla="*/ 11361376 w 12191995"/>
              <a:gd name="connsiteY2584" fmla="*/ 199220 h 6857997"/>
              <a:gd name="connsiteX2585" fmla="*/ 11359444 w 12191995"/>
              <a:gd name="connsiteY2585" fmla="*/ 199220 h 6857997"/>
              <a:gd name="connsiteX2586" fmla="*/ 11357061 w 12191995"/>
              <a:gd name="connsiteY2586" fmla="*/ 199220 h 6857997"/>
              <a:gd name="connsiteX2587" fmla="*/ 11072541 w 12191995"/>
              <a:gd name="connsiteY2587" fmla="*/ 197768 h 6857997"/>
              <a:gd name="connsiteX2588" fmla="*/ 11061059 w 12191995"/>
              <a:gd name="connsiteY2588" fmla="*/ 199207 h 6857997"/>
              <a:gd name="connsiteX2589" fmla="*/ 11052457 w 12191995"/>
              <a:gd name="connsiteY2589" fmla="*/ 204471 h 6857997"/>
              <a:gd name="connsiteX2590" fmla="*/ 11047642 w 12191995"/>
              <a:gd name="connsiteY2590" fmla="*/ 212614 h 6857997"/>
              <a:gd name="connsiteX2591" fmla="*/ 11045749 w 12191995"/>
              <a:gd name="connsiteY2591" fmla="*/ 224540 h 6857997"/>
              <a:gd name="connsiteX2592" fmla="*/ 11045749 w 12191995"/>
              <a:gd name="connsiteY2592" fmla="*/ 229804 h 6857997"/>
              <a:gd name="connsiteX2593" fmla="*/ 11045749 w 12191995"/>
              <a:gd name="connsiteY2593" fmla="*/ 234574 h 6857997"/>
              <a:gd name="connsiteX2594" fmla="*/ 11045749 w 12191995"/>
              <a:gd name="connsiteY2594" fmla="*/ 239838 h 6857997"/>
              <a:gd name="connsiteX2595" fmla="*/ 11045749 w 12191995"/>
              <a:gd name="connsiteY2595" fmla="*/ 245102 h 6857997"/>
              <a:gd name="connsiteX2596" fmla="*/ 11047642 w 12191995"/>
              <a:gd name="connsiteY2596" fmla="*/ 257028 h 6857997"/>
              <a:gd name="connsiteX2597" fmla="*/ 11052457 w 12191995"/>
              <a:gd name="connsiteY2597" fmla="*/ 265623 h 6857997"/>
              <a:gd name="connsiteX2598" fmla="*/ 11060565 w 12191995"/>
              <a:gd name="connsiteY2598" fmla="*/ 270887 h 6857997"/>
              <a:gd name="connsiteX2599" fmla="*/ 11072047 w 12191995"/>
              <a:gd name="connsiteY2599" fmla="*/ 272327 h 6857997"/>
              <a:gd name="connsiteX2600" fmla="*/ 11083530 w 12191995"/>
              <a:gd name="connsiteY2600" fmla="*/ 270887 h 6857997"/>
              <a:gd name="connsiteX2601" fmla="*/ 11091637 w 12191995"/>
              <a:gd name="connsiteY2601" fmla="*/ 265623 h 6857997"/>
              <a:gd name="connsiteX2602" fmla="*/ 11096453 w 12191995"/>
              <a:gd name="connsiteY2602" fmla="*/ 257028 h 6857997"/>
              <a:gd name="connsiteX2603" fmla="*/ 11098346 w 12191995"/>
              <a:gd name="connsiteY2603" fmla="*/ 245102 h 6857997"/>
              <a:gd name="connsiteX2604" fmla="*/ 11098346 w 12191995"/>
              <a:gd name="connsiteY2604" fmla="*/ 241278 h 6857997"/>
              <a:gd name="connsiteX2605" fmla="*/ 11098346 w 12191995"/>
              <a:gd name="connsiteY2605" fmla="*/ 237905 h 6857997"/>
              <a:gd name="connsiteX2606" fmla="*/ 11098346 w 12191995"/>
              <a:gd name="connsiteY2606" fmla="*/ 234081 h 6857997"/>
              <a:gd name="connsiteX2607" fmla="*/ 11098346 w 12191995"/>
              <a:gd name="connsiteY2607" fmla="*/ 230256 h 6857997"/>
              <a:gd name="connsiteX2608" fmla="*/ 11091185 w 12191995"/>
              <a:gd name="connsiteY2608" fmla="*/ 230256 h 6857997"/>
              <a:gd name="connsiteX2609" fmla="*/ 11084476 w 12191995"/>
              <a:gd name="connsiteY2609" fmla="*/ 230256 h 6857997"/>
              <a:gd name="connsiteX2610" fmla="*/ 11077315 w 12191995"/>
              <a:gd name="connsiteY2610" fmla="*/ 230256 h 6857997"/>
              <a:gd name="connsiteX2611" fmla="*/ 11070154 w 12191995"/>
              <a:gd name="connsiteY2611" fmla="*/ 230256 h 6857997"/>
              <a:gd name="connsiteX2612" fmla="*/ 11070154 w 12191995"/>
              <a:gd name="connsiteY2612" fmla="*/ 232641 h 6857997"/>
              <a:gd name="connsiteX2613" fmla="*/ 11070154 w 12191995"/>
              <a:gd name="connsiteY2613" fmla="*/ 234574 h 6857997"/>
              <a:gd name="connsiteX2614" fmla="*/ 11070154 w 12191995"/>
              <a:gd name="connsiteY2614" fmla="*/ 236959 h 6857997"/>
              <a:gd name="connsiteX2615" fmla="*/ 11070154 w 12191995"/>
              <a:gd name="connsiteY2615" fmla="*/ 238851 h 6857997"/>
              <a:gd name="connsiteX2616" fmla="*/ 11074928 w 12191995"/>
              <a:gd name="connsiteY2616" fmla="*/ 238851 h 6857997"/>
              <a:gd name="connsiteX2617" fmla="*/ 11079208 w 12191995"/>
              <a:gd name="connsiteY2617" fmla="*/ 238851 h 6857997"/>
              <a:gd name="connsiteX2618" fmla="*/ 11083983 w 12191995"/>
              <a:gd name="connsiteY2618" fmla="*/ 238851 h 6857997"/>
              <a:gd name="connsiteX2619" fmla="*/ 11088304 w 12191995"/>
              <a:gd name="connsiteY2619" fmla="*/ 238851 h 6857997"/>
              <a:gd name="connsiteX2620" fmla="*/ 11088304 w 12191995"/>
              <a:gd name="connsiteY2620" fmla="*/ 240291 h 6857997"/>
              <a:gd name="connsiteX2621" fmla="*/ 11088304 w 12191995"/>
              <a:gd name="connsiteY2621" fmla="*/ 242223 h 6857997"/>
              <a:gd name="connsiteX2622" fmla="*/ 11088304 w 12191995"/>
              <a:gd name="connsiteY2622" fmla="*/ 243663 h 6857997"/>
              <a:gd name="connsiteX2623" fmla="*/ 11088304 w 12191995"/>
              <a:gd name="connsiteY2623" fmla="*/ 245102 h 6857997"/>
              <a:gd name="connsiteX2624" fmla="*/ 11087357 w 12191995"/>
              <a:gd name="connsiteY2624" fmla="*/ 253204 h 6857997"/>
              <a:gd name="connsiteX2625" fmla="*/ 11084476 w 12191995"/>
              <a:gd name="connsiteY2625" fmla="*/ 258920 h 6857997"/>
              <a:gd name="connsiteX2626" fmla="*/ 11079702 w 12191995"/>
              <a:gd name="connsiteY2626" fmla="*/ 262292 h 6857997"/>
              <a:gd name="connsiteX2627" fmla="*/ 11072047 w 12191995"/>
              <a:gd name="connsiteY2627" fmla="*/ 263690 h 6857997"/>
              <a:gd name="connsiteX2628" fmla="*/ 11064886 w 12191995"/>
              <a:gd name="connsiteY2628" fmla="*/ 262292 h 6857997"/>
              <a:gd name="connsiteX2629" fmla="*/ 11059618 w 12191995"/>
              <a:gd name="connsiteY2629" fmla="*/ 258920 h 6857997"/>
              <a:gd name="connsiteX2630" fmla="*/ 11056285 w 12191995"/>
              <a:gd name="connsiteY2630" fmla="*/ 253204 h 6857997"/>
              <a:gd name="connsiteX2631" fmla="*/ 11055297 w 12191995"/>
              <a:gd name="connsiteY2631" fmla="*/ 245102 h 6857997"/>
              <a:gd name="connsiteX2632" fmla="*/ 11055297 w 12191995"/>
              <a:gd name="connsiteY2632" fmla="*/ 239838 h 6857997"/>
              <a:gd name="connsiteX2633" fmla="*/ 11055297 w 12191995"/>
              <a:gd name="connsiteY2633" fmla="*/ 234574 h 6857997"/>
              <a:gd name="connsiteX2634" fmla="*/ 11055297 w 12191995"/>
              <a:gd name="connsiteY2634" fmla="*/ 229804 h 6857997"/>
              <a:gd name="connsiteX2635" fmla="*/ 11055297 w 12191995"/>
              <a:gd name="connsiteY2635" fmla="*/ 224540 h 6857997"/>
              <a:gd name="connsiteX2636" fmla="*/ 11056285 w 12191995"/>
              <a:gd name="connsiteY2636" fmla="*/ 216438 h 6857997"/>
              <a:gd name="connsiteX2637" fmla="*/ 11059618 w 12191995"/>
              <a:gd name="connsiteY2637" fmla="*/ 210681 h 6857997"/>
              <a:gd name="connsiteX2638" fmla="*/ 11064886 w 12191995"/>
              <a:gd name="connsiteY2638" fmla="*/ 207350 h 6857997"/>
              <a:gd name="connsiteX2639" fmla="*/ 11072541 w 12191995"/>
              <a:gd name="connsiteY2639" fmla="*/ 205910 h 6857997"/>
              <a:gd name="connsiteX2640" fmla="*/ 11078262 w 12191995"/>
              <a:gd name="connsiteY2640" fmla="*/ 206856 h 6857997"/>
              <a:gd name="connsiteX2641" fmla="*/ 11083036 w 12191995"/>
              <a:gd name="connsiteY2641" fmla="*/ 208789 h 6857997"/>
              <a:gd name="connsiteX2642" fmla="*/ 11086411 w 12191995"/>
              <a:gd name="connsiteY2642" fmla="*/ 212614 h 6857997"/>
              <a:gd name="connsiteX2643" fmla="*/ 11088798 w 12191995"/>
              <a:gd name="connsiteY2643" fmla="*/ 217384 h 6857997"/>
              <a:gd name="connsiteX2644" fmla="*/ 11090691 w 12191995"/>
              <a:gd name="connsiteY2644" fmla="*/ 216438 h 6857997"/>
              <a:gd name="connsiteX2645" fmla="*/ 11093078 w 12191995"/>
              <a:gd name="connsiteY2645" fmla="*/ 215451 h 6857997"/>
              <a:gd name="connsiteX2646" fmla="*/ 11095465 w 12191995"/>
              <a:gd name="connsiteY2646" fmla="*/ 214999 h 6857997"/>
              <a:gd name="connsiteX2647" fmla="*/ 11097399 w 12191995"/>
              <a:gd name="connsiteY2647" fmla="*/ 214012 h 6857997"/>
              <a:gd name="connsiteX2648" fmla="*/ 11093572 w 12191995"/>
              <a:gd name="connsiteY2648" fmla="*/ 206363 h 6857997"/>
              <a:gd name="connsiteX2649" fmla="*/ 11087810 w 12191995"/>
              <a:gd name="connsiteY2649" fmla="*/ 201140 h 6857997"/>
              <a:gd name="connsiteX2650" fmla="*/ 11081143 w 12191995"/>
              <a:gd name="connsiteY2650" fmla="*/ 198261 h 6857997"/>
              <a:gd name="connsiteX2651" fmla="*/ 11072541 w 12191995"/>
              <a:gd name="connsiteY2651" fmla="*/ 197768 h 6857997"/>
              <a:gd name="connsiteX2652" fmla="*/ 11184946 w 12191995"/>
              <a:gd name="connsiteY2652" fmla="*/ 197223 h 6857997"/>
              <a:gd name="connsiteX2653" fmla="*/ 11173464 w 12191995"/>
              <a:gd name="connsiteY2653" fmla="*/ 199117 h 6857997"/>
              <a:gd name="connsiteX2654" fmla="*/ 11165356 w 12191995"/>
              <a:gd name="connsiteY2654" fmla="*/ 204388 h 6857997"/>
              <a:gd name="connsiteX2655" fmla="*/ 11160088 w 12191995"/>
              <a:gd name="connsiteY2655" fmla="*/ 212540 h 6857997"/>
              <a:gd name="connsiteX2656" fmla="*/ 11158648 w 12191995"/>
              <a:gd name="connsiteY2656" fmla="*/ 223987 h 6857997"/>
              <a:gd name="connsiteX2657" fmla="*/ 11158648 w 12191995"/>
              <a:gd name="connsiteY2657" fmla="*/ 229257 h 6857997"/>
              <a:gd name="connsiteX2658" fmla="*/ 11158648 w 12191995"/>
              <a:gd name="connsiteY2658" fmla="*/ 234528 h 6857997"/>
              <a:gd name="connsiteX2659" fmla="*/ 11158648 w 12191995"/>
              <a:gd name="connsiteY2659" fmla="*/ 239798 h 6857997"/>
              <a:gd name="connsiteX2660" fmla="*/ 11158648 w 12191995"/>
              <a:gd name="connsiteY2660" fmla="*/ 245069 h 6857997"/>
              <a:gd name="connsiteX2661" fmla="*/ 11161035 w 12191995"/>
              <a:gd name="connsiteY2661" fmla="*/ 258451 h 6857997"/>
              <a:gd name="connsiteX2662" fmla="*/ 11166797 w 12191995"/>
              <a:gd name="connsiteY2662" fmla="*/ 266562 h 6857997"/>
              <a:gd name="connsiteX2663" fmla="*/ 11175398 w 12191995"/>
              <a:gd name="connsiteY2663" fmla="*/ 271339 h 6857997"/>
              <a:gd name="connsiteX2664" fmla="*/ 11184946 w 12191995"/>
              <a:gd name="connsiteY2664" fmla="*/ 272327 h 6857997"/>
              <a:gd name="connsiteX2665" fmla="*/ 11194495 w 12191995"/>
              <a:gd name="connsiteY2665" fmla="*/ 271339 h 6857997"/>
              <a:gd name="connsiteX2666" fmla="*/ 11203137 w 12191995"/>
              <a:gd name="connsiteY2666" fmla="*/ 266562 h 6857997"/>
              <a:gd name="connsiteX2667" fmla="*/ 11208858 w 12191995"/>
              <a:gd name="connsiteY2667" fmla="*/ 258451 h 6857997"/>
              <a:gd name="connsiteX2668" fmla="*/ 11211245 w 12191995"/>
              <a:gd name="connsiteY2668" fmla="*/ 245069 h 6857997"/>
              <a:gd name="connsiteX2669" fmla="*/ 11211245 w 12191995"/>
              <a:gd name="connsiteY2669" fmla="*/ 239798 h 6857997"/>
              <a:gd name="connsiteX2670" fmla="*/ 11211245 w 12191995"/>
              <a:gd name="connsiteY2670" fmla="*/ 234528 h 6857997"/>
              <a:gd name="connsiteX2671" fmla="*/ 11211245 w 12191995"/>
              <a:gd name="connsiteY2671" fmla="*/ 229257 h 6857997"/>
              <a:gd name="connsiteX2672" fmla="*/ 11211245 w 12191995"/>
              <a:gd name="connsiteY2672" fmla="*/ 223987 h 6857997"/>
              <a:gd name="connsiteX2673" fmla="*/ 11209804 w 12191995"/>
              <a:gd name="connsiteY2673" fmla="*/ 212540 h 6857997"/>
              <a:gd name="connsiteX2674" fmla="*/ 11205030 w 12191995"/>
              <a:gd name="connsiteY2674" fmla="*/ 204388 h 6857997"/>
              <a:gd name="connsiteX2675" fmla="*/ 11196429 w 12191995"/>
              <a:gd name="connsiteY2675" fmla="*/ 199117 h 6857997"/>
              <a:gd name="connsiteX2676" fmla="*/ 11184946 w 12191995"/>
              <a:gd name="connsiteY2676" fmla="*/ 197223 h 6857997"/>
              <a:gd name="connsiteX2677" fmla="*/ 10808562 w 12191995"/>
              <a:gd name="connsiteY2677" fmla="*/ 193508 h 6857997"/>
              <a:gd name="connsiteX2678" fmla="*/ 10817059 w 12191995"/>
              <a:gd name="connsiteY2678" fmla="*/ 200088 h 6857997"/>
              <a:gd name="connsiteX2679" fmla="*/ 10825045 w 12191995"/>
              <a:gd name="connsiteY2679" fmla="*/ 207158 h 6857997"/>
              <a:gd name="connsiteX2680" fmla="*/ 10833521 w 12191995"/>
              <a:gd name="connsiteY2680" fmla="*/ 213738 h 6857997"/>
              <a:gd name="connsiteX2681" fmla="*/ 10841528 w 12191995"/>
              <a:gd name="connsiteY2681" fmla="*/ 220340 h 6857997"/>
              <a:gd name="connsiteX2682" fmla="*/ 10850004 w 12191995"/>
              <a:gd name="connsiteY2682" fmla="*/ 227410 h 6857997"/>
              <a:gd name="connsiteX2683" fmla="*/ 10858480 w 12191995"/>
              <a:gd name="connsiteY2683" fmla="*/ 233991 h 6857997"/>
              <a:gd name="connsiteX2684" fmla="*/ 10866466 w 12191995"/>
              <a:gd name="connsiteY2684" fmla="*/ 241040 h 6857997"/>
              <a:gd name="connsiteX2685" fmla="*/ 10874963 w 12191995"/>
              <a:gd name="connsiteY2685" fmla="*/ 247641 h 6857997"/>
              <a:gd name="connsiteX2686" fmla="*/ 10868361 w 12191995"/>
              <a:gd name="connsiteY2686" fmla="*/ 247173 h 6857997"/>
              <a:gd name="connsiteX2687" fmla="*/ 10861781 w 12191995"/>
              <a:gd name="connsiteY2687" fmla="*/ 246704 h 6857997"/>
              <a:gd name="connsiteX2688" fmla="*/ 10855647 w 12191995"/>
              <a:gd name="connsiteY2688" fmla="*/ 246236 h 6857997"/>
              <a:gd name="connsiteX2689" fmla="*/ 10849067 w 12191995"/>
              <a:gd name="connsiteY2689" fmla="*/ 245746 h 6857997"/>
              <a:gd name="connsiteX2690" fmla="*/ 10842955 w 12191995"/>
              <a:gd name="connsiteY2690" fmla="*/ 244809 h 6857997"/>
              <a:gd name="connsiteX2691" fmla="*/ 10836353 w 12191995"/>
              <a:gd name="connsiteY2691" fmla="*/ 244340 h 6857997"/>
              <a:gd name="connsiteX2692" fmla="*/ 10830241 w 12191995"/>
              <a:gd name="connsiteY2692" fmla="*/ 243872 h 6857997"/>
              <a:gd name="connsiteX2693" fmla="*/ 10823639 w 12191995"/>
              <a:gd name="connsiteY2693" fmla="*/ 243403 h 6857997"/>
              <a:gd name="connsiteX2694" fmla="*/ 10821744 w 12191995"/>
              <a:gd name="connsiteY2694" fmla="*/ 237292 h 6857997"/>
              <a:gd name="connsiteX2695" fmla="*/ 10819870 w 12191995"/>
              <a:gd name="connsiteY2695" fmla="*/ 231158 h 6857997"/>
              <a:gd name="connsiteX2696" fmla="*/ 10817996 w 12191995"/>
              <a:gd name="connsiteY2696" fmla="*/ 224578 h 6857997"/>
              <a:gd name="connsiteX2697" fmla="*/ 10816100 w 12191995"/>
              <a:gd name="connsiteY2697" fmla="*/ 218445 h 6857997"/>
              <a:gd name="connsiteX2698" fmla="*/ 10814226 w 12191995"/>
              <a:gd name="connsiteY2698" fmla="*/ 212333 h 6857997"/>
              <a:gd name="connsiteX2699" fmla="*/ 10812331 w 12191995"/>
              <a:gd name="connsiteY2699" fmla="*/ 205731 h 6857997"/>
              <a:gd name="connsiteX2700" fmla="*/ 10810457 w 12191995"/>
              <a:gd name="connsiteY2700" fmla="*/ 199619 h 6857997"/>
              <a:gd name="connsiteX2701" fmla="*/ 10808562 w 12191995"/>
              <a:gd name="connsiteY2701" fmla="*/ 193508 h 6857997"/>
              <a:gd name="connsiteX2702" fmla="*/ 10813289 w 12191995"/>
              <a:gd name="connsiteY2702" fmla="*/ 192549 h 6857997"/>
              <a:gd name="connsiteX2703" fmla="*/ 10817059 w 12191995"/>
              <a:gd name="connsiteY2703" fmla="*/ 193976 h 6857997"/>
              <a:gd name="connsiteX2704" fmla="*/ 10821275 w 12191995"/>
              <a:gd name="connsiteY2704" fmla="*/ 195382 h 6857997"/>
              <a:gd name="connsiteX2705" fmla="*/ 10825513 w 12191995"/>
              <a:gd name="connsiteY2705" fmla="*/ 196787 h 6857997"/>
              <a:gd name="connsiteX2706" fmla="*/ 10829772 w 12191995"/>
              <a:gd name="connsiteY2706" fmla="*/ 197745 h 6857997"/>
              <a:gd name="connsiteX2707" fmla="*/ 10833521 w 12191995"/>
              <a:gd name="connsiteY2707" fmla="*/ 199151 h 6857997"/>
              <a:gd name="connsiteX2708" fmla="*/ 10837759 w 12191995"/>
              <a:gd name="connsiteY2708" fmla="*/ 200556 h 6857997"/>
              <a:gd name="connsiteX2709" fmla="*/ 10841996 w 12191995"/>
              <a:gd name="connsiteY2709" fmla="*/ 201983 h 6857997"/>
              <a:gd name="connsiteX2710" fmla="*/ 10846234 w 12191995"/>
              <a:gd name="connsiteY2710" fmla="*/ 202920 h 6857997"/>
              <a:gd name="connsiteX2711" fmla="*/ 10849535 w 12191995"/>
              <a:gd name="connsiteY2711" fmla="*/ 207627 h 6857997"/>
              <a:gd name="connsiteX2712" fmla="*/ 10852368 w 12191995"/>
              <a:gd name="connsiteY2712" fmla="*/ 212801 h 6857997"/>
              <a:gd name="connsiteX2713" fmla="*/ 10855647 w 12191995"/>
              <a:gd name="connsiteY2713" fmla="*/ 217508 h 6857997"/>
              <a:gd name="connsiteX2714" fmla="*/ 10858948 w 12191995"/>
              <a:gd name="connsiteY2714" fmla="*/ 222214 h 6857997"/>
              <a:gd name="connsiteX2715" fmla="*/ 10862249 w 12191995"/>
              <a:gd name="connsiteY2715" fmla="*/ 226920 h 6857997"/>
              <a:gd name="connsiteX2716" fmla="*/ 10865550 w 12191995"/>
              <a:gd name="connsiteY2716" fmla="*/ 231627 h 6857997"/>
              <a:gd name="connsiteX2717" fmla="*/ 10868830 w 12191995"/>
              <a:gd name="connsiteY2717" fmla="*/ 236333 h 6857997"/>
              <a:gd name="connsiteX2718" fmla="*/ 10872131 w 12191995"/>
              <a:gd name="connsiteY2718" fmla="*/ 241040 h 6857997"/>
              <a:gd name="connsiteX2719" fmla="*/ 10864592 w 12191995"/>
              <a:gd name="connsiteY2719" fmla="*/ 234928 h 6857997"/>
              <a:gd name="connsiteX2720" fmla="*/ 10857521 w 12191995"/>
              <a:gd name="connsiteY2720" fmla="*/ 228795 h 6857997"/>
              <a:gd name="connsiteX2721" fmla="*/ 10850004 w 12191995"/>
              <a:gd name="connsiteY2721" fmla="*/ 223151 h 6857997"/>
              <a:gd name="connsiteX2722" fmla="*/ 10842465 w 12191995"/>
              <a:gd name="connsiteY2722" fmla="*/ 217039 h 6857997"/>
              <a:gd name="connsiteX2723" fmla="*/ 10835416 w 12191995"/>
              <a:gd name="connsiteY2723" fmla="*/ 210927 h 6857997"/>
              <a:gd name="connsiteX2724" fmla="*/ 10827877 w 12191995"/>
              <a:gd name="connsiteY2724" fmla="*/ 204816 h 6857997"/>
              <a:gd name="connsiteX2725" fmla="*/ 10820360 w 12191995"/>
              <a:gd name="connsiteY2725" fmla="*/ 198682 h 6857997"/>
              <a:gd name="connsiteX2726" fmla="*/ 10813289 w 12191995"/>
              <a:gd name="connsiteY2726" fmla="*/ 192549 h 6857997"/>
              <a:gd name="connsiteX2727" fmla="*/ 10804345 w 12191995"/>
              <a:gd name="connsiteY2727" fmla="*/ 190675 h 6857997"/>
              <a:gd name="connsiteX2728" fmla="*/ 10806219 w 12191995"/>
              <a:gd name="connsiteY2728" fmla="*/ 196787 h 6857997"/>
              <a:gd name="connsiteX2729" fmla="*/ 10808114 w 12191995"/>
              <a:gd name="connsiteY2729" fmla="*/ 202920 h 6857997"/>
              <a:gd name="connsiteX2730" fmla="*/ 10809988 w 12191995"/>
              <a:gd name="connsiteY2730" fmla="*/ 209501 h 6857997"/>
              <a:gd name="connsiteX2731" fmla="*/ 10811862 w 12191995"/>
              <a:gd name="connsiteY2731" fmla="*/ 215612 h 6857997"/>
              <a:gd name="connsiteX2732" fmla="*/ 10813758 w 12191995"/>
              <a:gd name="connsiteY2732" fmla="*/ 221746 h 6857997"/>
              <a:gd name="connsiteX2733" fmla="*/ 10815632 w 12191995"/>
              <a:gd name="connsiteY2733" fmla="*/ 227857 h 6857997"/>
              <a:gd name="connsiteX2734" fmla="*/ 10817527 w 12191995"/>
              <a:gd name="connsiteY2734" fmla="*/ 234459 h 6857997"/>
              <a:gd name="connsiteX2735" fmla="*/ 10819401 w 12191995"/>
              <a:gd name="connsiteY2735" fmla="*/ 240571 h 6857997"/>
              <a:gd name="connsiteX2736" fmla="*/ 10812821 w 12191995"/>
              <a:gd name="connsiteY2736" fmla="*/ 235396 h 6857997"/>
              <a:gd name="connsiteX2737" fmla="*/ 10806687 w 12191995"/>
              <a:gd name="connsiteY2737" fmla="*/ 230690 h 6857997"/>
              <a:gd name="connsiteX2738" fmla="*/ 10800107 w 12191995"/>
              <a:gd name="connsiteY2738" fmla="*/ 225515 h 6857997"/>
              <a:gd name="connsiteX2739" fmla="*/ 10793995 w 12191995"/>
              <a:gd name="connsiteY2739" fmla="*/ 220340 h 6857997"/>
              <a:gd name="connsiteX2740" fmla="*/ 10787393 w 12191995"/>
              <a:gd name="connsiteY2740" fmla="*/ 215612 h 6857997"/>
              <a:gd name="connsiteX2741" fmla="*/ 10781281 w 12191995"/>
              <a:gd name="connsiteY2741" fmla="*/ 210459 h 6857997"/>
              <a:gd name="connsiteX2742" fmla="*/ 10774679 w 12191995"/>
              <a:gd name="connsiteY2742" fmla="*/ 205731 h 6857997"/>
              <a:gd name="connsiteX2743" fmla="*/ 10768099 w 12191995"/>
              <a:gd name="connsiteY2743" fmla="*/ 200556 h 6857997"/>
              <a:gd name="connsiteX2744" fmla="*/ 10772805 w 12191995"/>
              <a:gd name="connsiteY2744" fmla="*/ 199151 h 6857997"/>
              <a:gd name="connsiteX2745" fmla="*/ 10777512 w 12191995"/>
              <a:gd name="connsiteY2745" fmla="*/ 198214 h 6857997"/>
              <a:gd name="connsiteX2746" fmla="*/ 10781750 w 12191995"/>
              <a:gd name="connsiteY2746" fmla="*/ 196787 h 6857997"/>
              <a:gd name="connsiteX2747" fmla="*/ 10786456 w 12191995"/>
              <a:gd name="connsiteY2747" fmla="*/ 195850 h 6857997"/>
              <a:gd name="connsiteX2748" fmla="*/ 10790694 w 12191995"/>
              <a:gd name="connsiteY2748" fmla="*/ 194445 h 6857997"/>
              <a:gd name="connsiteX2749" fmla="*/ 10795400 w 12191995"/>
              <a:gd name="connsiteY2749" fmla="*/ 193018 h 6857997"/>
              <a:gd name="connsiteX2750" fmla="*/ 10800107 w 12191995"/>
              <a:gd name="connsiteY2750" fmla="*/ 192102 h 6857997"/>
              <a:gd name="connsiteX2751" fmla="*/ 10804345 w 12191995"/>
              <a:gd name="connsiteY2751" fmla="*/ 190675 h 6857997"/>
              <a:gd name="connsiteX2752" fmla="*/ 10642430 w 12191995"/>
              <a:gd name="connsiteY2752" fmla="*/ 172787 h 6857997"/>
              <a:gd name="connsiteX2753" fmla="*/ 10647605 w 12191995"/>
              <a:gd name="connsiteY2753" fmla="*/ 175619 h 6857997"/>
              <a:gd name="connsiteX2754" fmla="*/ 10652801 w 12191995"/>
              <a:gd name="connsiteY2754" fmla="*/ 178452 h 6857997"/>
              <a:gd name="connsiteX2755" fmla="*/ 10657955 w 12191995"/>
              <a:gd name="connsiteY2755" fmla="*/ 181263 h 6857997"/>
              <a:gd name="connsiteX2756" fmla="*/ 10663151 w 12191995"/>
              <a:gd name="connsiteY2756" fmla="*/ 183605 h 6857997"/>
              <a:gd name="connsiteX2757" fmla="*/ 10668795 w 12191995"/>
              <a:gd name="connsiteY2757" fmla="*/ 186437 h 6857997"/>
              <a:gd name="connsiteX2758" fmla="*/ 10673970 w 12191995"/>
              <a:gd name="connsiteY2758" fmla="*/ 189270 h 6857997"/>
              <a:gd name="connsiteX2759" fmla="*/ 10679166 w 12191995"/>
              <a:gd name="connsiteY2759" fmla="*/ 192102 h 6857997"/>
              <a:gd name="connsiteX2760" fmla="*/ 10684320 w 12191995"/>
              <a:gd name="connsiteY2760" fmla="*/ 194913 h 6857997"/>
              <a:gd name="connsiteX2761" fmla="*/ 10683851 w 12191995"/>
              <a:gd name="connsiteY2761" fmla="*/ 195382 h 6857997"/>
              <a:gd name="connsiteX2762" fmla="*/ 10683851 w 12191995"/>
              <a:gd name="connsiteY2762" fmla="*/ 195850 h 6857997"/>
              <a:gd name="connsiteX2763" fmla="*/ 10683851 w 12191995"/>
              <a:gd name="connsiteY2763" fmla="*/ 196319 h 6857997"/>
              <a:gd name="connsiteX2764" fmla="*/ 10683851 w 12191995"/>
              <a:gd name="connsiteY2764" fmla="*/ 196787 h 6857997"/>
              <a:gd name="connsiteX2765" fmla="*/ 10683851 w 12191995"/>
              <a:gd name="connsiteY2765" fmla="*/ 197277 h 6857997"/>
              <a:gd name="connsiteX2766" fmla="*/ 10683851 w 12191995"/>
              <a:gd name="connsiteY2766" fmla="*/ 197745 h 6857997"/>
              <a:gd name="connsiteX2767" fmla="*/ 10683383 w 12191995"/>
              <a:gd name="connsiteY2767" fmla="*/ 198214 h 6857997"/>
              <a:gd name="connsiteX2768" fmla="*/ 10683383 w 12191995"/>
              <a:gd name="connsiteY2768" fmla="*/ 198682 h 6857997"/>
              <a:gd name="connsiteX2769" fmla="*/ 10683383 w 12191995"/>
              <a:gd name="connsiteY2769" fmla="*/ 199151 h 6857997"/>
              <a:gd name="connsiteX2770" fmla="*/ 10683851 w 12191995"/>
              <a:gd name="connsiteY2770" fmla="*/ 199151 h 6857997"/>
              <a:gd name="connsiteX2771" fmla="*/ 10683851 w 12191995"/>
              <a:gd name="connsiteY2771" fmla="*/ 199619 h 6857997"/>
              <a:gd name="connsiteX2772" fmla="*/ 10683851 w 12191995"/>
              <a:gd name="connsiteY2772" fmla="*/ 200088 h 6857997"/>
              <a:gd name="connsiteX2773" fmla="*/ 10673501 w 12191995"/>
              <a:gd name="connsiteY2773" fmla="*/ 202920 h 6857997"/>
              <a:gd name="connsiteX2774" fmla="*/ 10663620 w 12191995"/>
              <a:gd name="connsiteY2774" fmla="*/ 205731 h 6857997"/>
              <a:gd name="connsiteX2775" fmla="*/ 10653738 w 12191995"/>
              <a:gd name="connsiteY2775" fmla="*/ 208564 h 6857997"/>
              <a:gd name="connsiteX2776" fmla="*/ 10643857 w 12191995"/>
              <a:gd name="connsiteY2776" fmla="*/ 211396 h 6857997"/>
              <a:gd name="connsiteX2777" fmla="*/ 10633975 w 12191995"/>
              <a:gd name="connsiteY2777" fmla="*/ 214228 h 6857997"/>
              <a:gd name="connsiteX2778" fmla="*/ 10623604 w 12191995"/>
              <a:gd name="connsiteY2778" fmla="*/ 217039 h 6857997"/>
              <a:gd name="connsiteX2779" fmla="*/ 10613723 w 12191995"/>
              <a:gd name="connsiteY2779" fmla="*/ 219872 h 6857997"/>
              <a:gd name="connsiteX2780" fmla="*/ 10603841 w 12191995"/>
              <a:gd name="connsiteY2780" fmla="*/ 222683 h 6857997"/>
              <a:gd name="connsiteX2781" fmla="*/ 10607121 w 12191995"/>
              <a:gd name="connsiteY2781" fmla="*/ 217039 h 6857997"/>
              <a:gd name="connsiteX2782" fmla="*/ 10610422 w 12191995"/>
              <a:gd name="connsiteY2782" fmla="*/ 210927 h 6857997"/>
              <a:gd name="connsiteX2783" fmla="*/ 10613723 w 12191995"/>
              <a:gd name="connsiteY2783" fmla="*/ 205263 h 6857997"/>
              <a:gd name="connsiteX2784" fmla="*/ 10617024 w 12191995"/>
              <a:gd name="connsiteY2784" fmla="*/ 199619 h 6857997"/>
              <a:gd name="connsiteX2785" fmla="*/ 10620303 w 12191995"/>
              <a:gd name="connsiteY2785" fmla="*/ 193976 h 6857997"/>
              <a:gd name="connsiteX2786" fmla="*/ 10623136 w 12191995"/>
              <a:gd name="connsiteY2786" fmla="*/ 187864 h 6857997"/>
              <a:gd name="connsiteX2787" fmla="*/ 10626437 w 12191995"/>
              <a:gd name="connsiteY2787" fmla="*/ 182221 h 6857997"/>
              <a:gd name="connsiteX2788" fmla="*/ 10629716 w 12191995"/>
              <a:gd name="connsiteY2788" fmla="*/ 176556 h 6857997"/>
              <a:gd name="connsiteX2789" fmla="*/ 10630206 w 12191995"/>
              <a:gd name="connsiteY2789" fmla="*/ 176556 h 6857997"/>
              <a:gd name="connsiteX2790" fmla="*/ 10630675 w 12191995"/>
              <a:gd name="connsiteY2790" fmla="*/ 176556 h 6857997"/>
              <a:gd name="connsiteX2791" fmla="*/ 10631143 w 12191995"/>
              <a:gd name="connsiteY2791" fmla="*/ 177025 h 6857997"/>
              <a:gd name="connsiteX2792" fmla="*/ 10631612 w 12191995"/>
              <a:gd name="connsiteY2792" fmla="*/ 177025 h 6857997"/>
              <a:gd name="connsiteX2793" fmla="*/ 10632080 w 12191995"/>
              <a:gd name="connsiteY2793" fmla="*/ 177025 h 6857997"/>
              <a:gd name="connsiteX2794" fmla="*/ 10632549 w 12191995"/>
              <a:gd name="connsiteY2794" fmla="*/ 177025 h 6857997"/>
              <a:gd name="connsiteX2795" fmla="*/ 10633486 w 12191995"/>
              <a:gd name="connsiteY2795" fmla="*/ 177025 h 6857997"/>
              <a:gd name="connsiteX2796" fmla="*/ 10633975 w 12191995"/>
              <a:gd name="connsiteY2796" fmla="*/ 177025 h 6857997"/>
              <a:gd name="connsiteX2797" fmla="*/ 10634891 w 12191995"/>
              <a:gd name="connsiteY2797" fmla="*/ 177025 h 6857997"/>
              <a:gd name="connsiteX2798" fmla="*/ 10636318 w 12191995"/>
              <a:gd name="connsiteY2798" fmla="*/ 177025 h 6857997"/>
              <a:gd name="connsiteX2799" fmla="*/ 10637724 w 12191995"/>
              <a:gd name="connsiteY2799" fmla="*/ 176556 h 6857997"/>
              <a:gd name="connsiteX2800" fmla="*/ 10638661 w 12191995"/>
              <a:gd name="connsiteY2800" fmla="*/ 176088 h 6857997"/>
              <a:gd name="connsiteX2801" fmla="*/ 10639619 w 12191995"/>
              <a:gd name="connsiteY2801" fmla="*/ 175151 h 6857997"/>
              <a:gd name="connsiteX2802" fmla="*/ 10641024 w 12191995"/>
              <a:gd name="connsiteY2802" fmla="*/ 174682 h 6857997"/>
              <a:gd name="connsiteX2803" fmla="*/ 10641962 w 12191995"/>
              <a:gd name="connsiteY2803" fmla="*/ 173724 h 6857997"/>
              <a:gd name="connsiteX2804" fmla="*/ 10642430 w 12191995"/>
              <a:gd name="connsiteY2804" fmla="*/ 172787 h 6857997"/>
              <a:gd name="connsiteX2805" fmla="*/ 10625010 w 12191995"/>
              <a:gd name="connsiteY2805" fmla="*/ 172787 h 6857997"/>
              <a:gd name="connsiteX2806" fmla="*/ 10625478 w 12191995"/>
              <a:gd name="connsiteY2806" fmla="*/ 173255 h 6857997"/>
              <a:gd name="connsiteX2807" fmla="*/ 10625478 w 12191995"/>
              <a:gd name="connsiteY2807" fmla="*/ 173724 h 6857997"/>
              <a:gd name="connsiteX2808" fmla="*/ 10625947 w 12191995"/>
              <a:gd name="connsiteY2808" fmla="*/ 173724 h 6857997"/>
              <a:gd name="connsiteX2809" fmla="*/ 10626437 w 12191995"/>
              <a:gd name="connsiteY2809" fmla="*/ 174192 h 6857997"/>
              <a:gd name="connsiteX2810" fmla="*/ 10626905 w 12191995"/>
              <a:gd name="connsiteY2810" fmla="*/ 174682 h 6857997"/>
              <a:gd name="connsiteX2811" fmla="*/ 10623604 w 12191995"/>
              <a:gd name="connsiteY2811" fmla="*/ 180794 h 6857997"/>
              <a:gd name="connsiteX2812" fmla="*/ 10620303 w 12191995"/>
              <a:gd name="connsiteY2812" fmla="*/ 186906 h 6857997"/>
              <a:gd name="connsiteX2813" fmla="*/ 10616534 w 12191995"/>
              <a:gd name="connsiteY2813" fmla="*/ 193018 h 6857997"/>
              <a:gd name="connsiteX2814" fmla="*/ 10613254 w 12191995"/>
              <a:gd name="connsiteY2814" fmla="*/ 199151 h 6857997"/>
              <a:gd name="connsiteX2815" fmla="*/ 10609953 w 12191995"/>
              <a:gd name="connsiteY2815" fmla="*/ 205263 h 6857997"/>
              <a:gd name="connsiteX2816" fmla="*/ 10606652 w 12191995"/>
              <a:gd name="connsiteY2816" fmla="*/ 211396 h 6857997"/>
              <a:gd name="connsiteX2817" fmla="*/ 10602883 w 12191995"/>
              <a:gd name="connsiteY2817" fmla="*/ 217508 h 6857997"/>
              <a:gd name="connsiteX2818" fmla="*/ 10599603 w 12191995"/>
              <a:gd name="connsiteY2818" fmla="*/ 223641 h 6857997"/>
              <a:gd name="connsiteX2819" fmla="*/ 10593939 w 12191995"/>
              <a:gd name="connsiteY2819" fmla="*/ 221746 h 6857997"/>
              <a:gd name="connsiteX2820" fmla="*/ 10588785 w 12191995"/>
              <a:gd name="connsiteY2820" fmla="*/ 219872 h 6857997"/>
              <a:gd name="connsiteX2821" fmla="*/ 10583120 w 12191995"/>
              <a:gd name="connsiteY2821" fmla="*/ 218445 h 6857997"/>
              <a:gd name="connsiteX2822" fmla="*/ 10577477 w 12191995"/>
              <a:gd name="connsiteY2822" fmla="*/ 216571 h 6857997"/>
              <a:gd name="connsiteX2823" fmla="*/ 10572302 w 12191995"/>
              <a:gd name="connsiteY2823" fmla="*/ 214697 h 6857997"/>
              <a:gd name="connsiteX2824" fmla="*/ 10566658 w 12191995"/>
              <a:gd name="connsiteY2824" fmla="*/ 213270 h 6857997"/>
              <a:gd name="connsiteX2825" fmla="*/ 10560993 w 12191995"/>
              <a:gd name="connsiteY2825" fmla="*/ 211396 h 6857997"/>
              <a:gd name="connsiteX2826" fmla="*/ 10555818 w 12191995"/>
              <a:gd name="connsiteY2826" fmla="*/ 209501 h 6857997"/>
              <a:gd name="connsiteX2827" fmla="*/ 10564294 w 12191995"/>
              <a:gd name="connsiteY2827" fmla="*/ 204816 h 6857997"/>
              <a:gd name="connsiteX2828" fmla="*/ 10573239 w 12191995"/>
              <a:gd name="connsiteY2828" fmla="*/ 200556 h 6857997"/>
              <a:gd name="connsiteX2829" fmla="*/ 10581715 w 12191995"/>
              <a:gd name="connsiteY2829" fmla="*/ 195850 h 6857997"/>
              <a:gd name="connsiteX2830" fmla="*/ 10590169 w 12191995"/>
              <a:gd name="connsiteY2830" fmla="*/ 191144 h 6857997"/>
              <a:gd name="connsiteX2831" fmla="*/ 10599135 w 12191995"/>
              <a:gd name="connsiteY2831" fmla="*/ 186437 h 6857997"/>
              <a:gd name="connsiteX2832" fmla="*/ 10607611 w 12191995"/>
              <a:gd name="connsiteY2832" fmla="*/ 181731 h 6857997"/>
              <a:gd name="connsiteX2833" fmla="*/ 10616534 w 12191995"/>
              <a:gd name="connsiteY2833" fmla="*/ 177493 h 6857997"/>
              <a:gd name="connsiteX2834" fmla="*/ 10625010 w 12191995"/>
              <a:gd name="connsiteY2834" fmla="*/ 172787 h 6857997"/>
              <a:gd name="connsiteX2835" fmla="*/ 10577477 w 12191995"/>
              <a:gd name="connsiteY2835" fmla="*/ 172318 h 6857997"/>
              <a:gd name="connsiteX2836" fmla="*/ 10574176 w 12191995"/>
              <a:gd name="connsiteY2836" fmla="*/ 177025 h 6857997"/>
              <a:gd name="connsiteX2837" fmla="*/ 10570875 w 12191995"/>
              <a:gd name="connsiteY2837" fmla="*/ 181731 h 6857997"/>
              <a:gd name="connsiteX2838" fmla="*/ 10567574 w 12191995"/>
              <a:gd name="connsiteY2838" fmla="*/ 185969 h 6857997"/>
              <a:gd name="connsiteX2839" fmla="*/ 10564294 w 12191995"/>
              <a:gd name="connsiteY2839" fmla="*/ 190675 h 6857997"/>
              <a:gd name="connsiteX2840" fmla="*/ 10560525 w 12191995"/>
              <a:gd name="connsiteY2840" fmla="*/ 194913 h 6857997"/>
              <a:gd name="connsiteX2841" fmla="*/ 10557245 w 12191995"/>
              <a:gd name="connsiteY2841" fmla="*/ 199619 h 6857997"/>
              <a:gd name="connsiteX2842" fmla="*/ 10553944 w 12191995"/>
              <a:gd name="connsiteY2842" fmla="*/ 203857 h 6857997"/>
              <a:gd name="connsiteX2843" fmla="*/ 10550643 w 12191995"/>
              <a:gd name="connsiteY2843" fmla="*/ 208564 h 6857997"/>
              <a:gd name="connsiteX2844" fmla="*/ 10546874 w 12191995"/>
              <a:gd name="connsiteY2844" fmla="*/ 209969 h 6857997"/>
              <a:gd name="connsiteX2845" fmla="*/ 10543573 w 12191995"/>
              <a:gd name="connsiteY2845" fmla="*/ 210927 h 6857997"/>
              <a:gd name="connsiteX2846" fmla="*/ 10539825 w 12191995"/>
              <a:gd name="connsiteY2846" fmla="*/ 212333 h 6857997"/>
              <a:gd name="connsiteX2847" fmla="*/ 10536524 w 12191995"/>
              <a:gd name="connsiteY2847" fmla="*/ 213738 h 6857997"/>
              <a:gd name="connsiteX2848" fmla="*/ 10532755 w 12191995"/>
              <a:gd name="connsiteY2848" fmla="*/ 215144 h 6857997"/>
              <a:gd name="connsiteX2849" fmla="*/ 10529454 w 12191995"/>
              <a:gd name="connsiteY2849" fmla="*/ 216102 h 6857997"/>
              <a:gd name="connsiteX2850" fmla="*/ 10526153 w 12191995"/>
              <a:gd name="connsiteY2850" fmla="*/ 217508 h 6857997"/>
              <a:gd name="connsiteX2851" fmla="*/ 10522405 w 12191995"/>
              <a:gd name="connsiteY2851" fmla="*/ 218913 h 6857997"/>
              <a:gd name="connsiteX2852" fmla="*/ 10529454 w 12191995"/>
              <a:gd name="connsiteY2852" fmla="*/ 213270 h 6857997"/>
              <a:gd name="connsiteX2853" fmla="*/ 10536524 w 12191995"/>
              <a:gd name="connsiteY2853" fmla="*/ 207158 h 6857997"/>
              <a:gd name="connsiteX2854" fmla="*/ 10543105 w 12191995"/>
              <a:gd name="connsiteY2854" fmla="*/ 201515 h 6857997"/>
              <a:gd name="connsiteX2855" fmla="*/ 10550175 w 12191995"/>
              <a:gd name="connsiteY2855" fmla="*/ 195850 h 6857997"/>
              <a:gd name="connsiteX2856" fmla="*/ 10556777 w 12191995"/>
              <a:gd name="connsiteY2856" fmla="*/ 189738 h 6857997"/>
              <a:gd name="connsiteX2857" fmla="*/ 10563826 w 12191995"/>
              <a:gd name="connsiteY2857" fmla="*/ 184095 h 6857997"/>
              <a:gd name="connsiteX2858" fmla="*/ 10570875 w 12191995"/>
              <a:gd name="connsiteY2858" fmla="*/ 178452 h 6857997"/>
              <a:gd name="connsiteX2859" fmla="*/ 10577477 w 12191995"/>
              <a:gd name="connsiteY2859" fmla="*/ 172318 h 6857997"/>
              <a:gd name="connsiteX2860" fmla="*/ 10733258 w 12191995"/>
              <a:gd name="connsiteY2860" fmla="*/ 164311 h 6857997"/>
              <a:gd name="connsiteX2861" fmla="*/ 10741266 w 12191995"/>
              <a:gd name="connsiteY2861" fmla="*/ 167143 h 6857997"/>
              <a:gd name="connsiteX2862" fmla="*/ 10749741 w 12191995"/>
              <a:gd name="connsiteY2862" fmla="*/ 170423 h 6857997"/>
              <a:gd name="connsiteX2863" fmla="*/ 10758217 w 12191995"/>
              <a:gd name="connsiteY2863" fmla="*/ 173255 h 6857997"/>
              <a:gd name="connsiteX2864" fmla="*/ 10766672 w 12191995"/>
              <a:gd name="connsiteY2864" fmla="*/ 176556 h 6857997"/>
              <a:gd name="connsiteX2865" fmla="*/ 10775169 w 12191995"/>
              <a:gd name="connsiteY2865" fmla="*/ 179389 h 6857997"/>
              <a:gd name="connsiteX2866" fmla="*/ 10783155 w 12191995"/>
              <a:gd name="connsiteY2866" fmla="*/ 182221 h 6857997"/>
              <a:gd name="connsiteX2867" fmla="*/ 10791631 w 12191995"/>
              <a:gd name="connsiteY2867" fmla="*/ 185500 h 6857997"/>
              <a:gd name="connsiteX2868" fmla="*/ 10800107 w 12191995"/>
              <a:gd name="connsiteY2868" fmla="*/ 188333 h 6857997"/>
              <a:gd name="connsiteX2869" fmla="*/ 10795869 w 12191995"/>
              <a:gd name="connsiteY2869" fmla="*/ 189738 h 6857997"/>
              <a:gd name="connsiteX2870" fmla="*/ 10791163 w 12191995"/>
              <a:gd name="connsiteY2870" fmla="*/ 190675 h 6857997"/>
              <a:gd name="connsiteX2871" fmla="*/ 10786925 w 12191995"/>
              <a:gd name="connsiteY2871" fmla="*/ 192102 h 6857997"/>
              <a:gd name="connsiteX2872" fmla="*/ 10782687 w 12191995"/>
              <a:gd name="connsiteY2872" fmla="*/ 193018 h 6857997"/>
              <a:gd name="connsiteX2873" fmla="*/ 10778449 w 12191995"/>
              <a:gd name="connsiteY2873" fmla="*/ 194445 h 6857997"/>
              <a:gd name="connsiteX2874" fmla="*/ 10773742 w 12191995"/>
              <a:gd name="connsiteY2874" fmla="*/ 195382 h 6857997"/>
              <a:gd name="connsiteX2875" fmla="*/ 10769504 w 12191995"/>
              <a:gd name="connsiteY2875" fmla="*/ 196787 h 6857997"/>
              <a:gd name="connsiteX2876" fmla="*/ 10765266 w 12191995"/>
              <a:gd name="connsiteY2876" fmla="*/ 198214 h 6857997"/>
              <a:gd name="connsiteX2877" fmla="*/ 10761028 w 12191995"/>
              <a:gd name="connsiteY2877" fmla="*/ 193976 h 6857997"/>
              <a:gd name="connsiteX2878" fmla="*/ 10757259 w 12191995"/>
              <a:gd name="connsiteY2878" fmla="*/ 189738 h 6857997"/>
              <a:gd name="connsiteX2879" fmla="*/ 10753042 w 12191995"/>
              <a:gd name="connsiteY2879" fmla="*/ 185500 h 6857997"/>
              <a:gd name="connsiteX2880" fmla="*/ 10749273 w 12191995"/>
              <a:gd name="connsiteY2880" fmla="*/ 181263 h 6857997"/>
              <a:gd name="connsiteX2881" fmla="*/ 10745035 w 12191995"/>
              <a:gd name="connsiteY2881" fmla="*/ 177025 h 6857997"/>
              <a:gd name="connsiteX2882" fmla="*/ 10741266 w 12191995"/>
              <a:gd name="connsiteY2882" fmla="*/ 172787 h 6857997"/>
              <a:gd name="connsiteX2883" fmla="*/ 10737028 w 12191995"/>
              <a:gd name="connsiteY2883" fmla="*/ 168549 h 6857997"/>
              <a:gd name="connsiteX2884" fmla="*/ 10733258 w 12191995"/>
              <a:gd name="connsiteY2884" fmla="*/ 164311 h 6857997"/>
              <a:gd name="connsiteX2885" fmla="*/ 10588295 w 12191995"/>
              <a:gd name="connsiteY2885" fmla="*/ 163843 h 6857997"/>
              <a:gd name="connsiteX2886" fmla="*/ 10593002 w 12191995"/>
              <a:gd name="connsiteY2886" fmla="*/ 163843 h 6857997"/>
              <a:gd name="connsiteX2887" fmla="*/ 10597240 w 12191995"/>
              <a:gd name="connsiteY2887" fmla="*/ 164311 h 6857997"/>
              <a:gd name="connsiteX2888" fmla="*/ 10601477 w 12191995"/>
              <a:gd name="connsiteY2888" fmla="*/ 164780 h 6857997"/>
              <a:gd name="connsiteX2889" fmla="*/ 10605715 w 12191995"/>
              <a:gd name="connsiteY2889" fmla="*/ 165269 h 6857997"/>
              <a:gd name="connsiteX2890" fmla="*/ 10609953 w 12191995"/>
              <a:gd name="connsiteY2890" fmla="*/ 165738 h 6857997"/>
              <a:gd name="connsiteX2891" fmla="*/ 10614191 w 12191995"/>
              <a:gd name="connsiteY2891" fmla="*/ 166206 h 6857997"/>
              <a:gd name="connsiteX2892" fmla="*/ 10618429 w 12191995"/>
              <a:gd name="connsiteY2892" fmla="*/ 166206 h 6857997"/>
              <a:gd name="connsiteX2893" fmla="*/ 10623136 w 12191995"/>
              <a:gd name="connsiteY2893" fmla="*/ 166675 h 6857997"/>
              <a:gd name="connsiteX2894" fmla="*/ 10623136 w 12191995"/>
              <a:gd name="connsiteY2894" fmla="*/ 167143 h 6857997"/>
              <a:gd name="connsiteX2895" fmla="*/ 10623136 w 12191995"/>
              <a:gd name="connsiteY2895" fmla="*/ 167612 h 6857997"/>
              <a:gd name="connsiteX2896" fmla="*/ 10623136 w 12191995"/>
              <a:gd name="connsiteY2896" fmla="*/ 168080 h 6857997"/>
              <a:gd name="connsiteX2897" fmla="*/ 10623136 w 12191995"/>
              <a:gd name="connsiteY2897" fmla="*/ 168549 h 6857997"/>
              <a:gd name="connsiteX2898" fmla="*/ 10623136 w 12191995"/>
              <a:gd name="connsiteY2898" fmla="*/ 169039 h 6857997"/>
              <a:gd name="connsiteX2899" fmla="*/ 10623604 w 12191995"/>
              <a:gd name="connsiteY2899" fmla="*/ 169507 h 6857997"/>
              <a:gd name="connsiteX2900" fmla="*/ 10615128 w 12191995"/>
              <a:gd name="connsiteY2900" fmla="*/ 174192 h 6857997"/>
              <a:gd name="connsiteX2901" fmla="*/ 10607121 w 12191995"/>
              <a:gd name="connsiteY2901" fmla="*/ 178452 h 6857997"/>
              <a:gd name="connsiteX2902" fmla="*/ 10598666 w 12191995"/>
              <a:gd name="connsiteY2902" fmla="*/ 183137 h 6857997"/>
              <a:gd name="connsiteX2903" fmla="*/ 10590169 w 12191995"/>
              <a:gd name="connsiteY2903" fmla="*/ 187374 h 6857997"/>
              <a:gd name="connsiteX2904" fmla="*/ 10582183 w 12191995"/>
              <a:gd name="connsiteY2904" fmla="*/ 191634 h 6857997"/>
              <a:gd name="connsiteX2905" fmla="*/ 10573707 w 12191995"/>
              <a:gd name="connsiteY2905" fmla="*/ 196319 h 6857997"/>
              <a:gd name="connsiteX2906" fmla="*/ 10565700 w 12191995"/>
              <a:gd name="connsiteY2906" fmla="*/ 200556 h 6857997"/>
              <a:gd name="connsiteX2907" fmla="*/ 10557245 w 12191995"/>
              <a:gd name="connsiteY2907" fmla="*/ 204816 h 6857997"/>
              <a:gd name="connsiteX2908" fmla="*/ 10560993 w 12191995"/>
              <a:gd name="connsiteY2908" fmla="*/ 199619 h 6857997"/>
              <a:gd name="connsiteX2909" fmla="*/ 10565231 w 12191995"/>
              <a:gd name="connsiteY2909" fmla="*/ 194445 h 6857997"/>
              <a:gd name="connsiteX2910" fmla="*/ 10569001 w 12191995"/>
              <a:gd name="connsiteY2910" fmla="*/ 189270 h 6857997"/>
              <a:gd name="connsiteX2911" fmla="*/ 10572770 w 12191995"/>
              <a:gd name="connsiteY2911" fmla="*/ 184095 h 6857997"/>
              <a:gd name="connsiteX2912" fmla="*/ 10577008 w 12191995"/>
              <a:gd name="connsiteY2912" fmla="*/ 179389 h 6857997"/>
              <a:gd name="connsiteX2913" fmla="*/ 10580756 w 12191995"/>
              <a:gd name="connsiteY2913" fmla="*/ 174192 h 6857997"/>
              <a:gd name="connsiteX2914" fmla="*/ 10584526 w 12191995"/>
              <a:gd name="connsiteY2914" fmla="*/ 169039 h 6857997"/>
              <a:gd name="connsiteX2915" fmla="*/ 10588295 w 12191995"/>
              <a:gd name="connsiteY2915" fmla="*/ 163843 h 6857997"/>
              <a:gd name="connsiteX2916" fmla="*/ 10727146 w 12191995"/>
              <a:gd name="connsiteY2916" fmla="*/ 162906 h 6857997"/>
              <a:gd name="connsiteX2917" fmla="*/ 10731363 w 12191995"/>
              <a:gd name="connsiteY2917" fmla="*/ 167143 h 6857997"/>
              <a:gd name="connsiteX2918" fmla="*/ 10735622 w 12191995"/>
              <a:gd name="connsiteY2918" fmla="*/ 171381 h 6857997"/>
              <a:gd name="connsiteX2919" fmla="*/ 10739860 w 12191995"/>
              <a:gd name="connsiteY2919" fmla="*/ 176088 h 6857997"/>
              <a:gd name="connsiteX2920" fmla="*/ 10744077 w 12191995"/>
              <a:gd name="connsiteY2920" fmla="*/ 180326 h 6857997"/>
              <a:gd name="connsiteX2921" fmla="*/ 10748315 w 12191995"/>
              <a:gd name="connsiteY2921" fmla="*/ 185032 h 6857997"/>
              <a:gd name="connsiteX2922" fmla="*/ 10752574 w 12191995"/>
              <a:gd name="connsiteY2922" fmla="*/ 189270 h 6857997"/>
              <a:gd name="connsiteX2923" fmla="*/ 10756790 w 12191995"/>
              <a:gd name="connsiteY2923" fmla="*/ 193508 h 6857997"/>
              <a:gd name="connsiteX2924" fmla="*/ 10761028 w 12191995"/>
              <a:gd name="connsiteY2924" fmla="*/ 198214 h 6857997"/>
              <a:gd name="connsiteX2925" fmla="*/ 10753958 w 12191995"/>
              <a:gd name="connsiteY2925" fmla="*/ 198214 h 6857997"/>
              <a:gd name="connsiteX2926" fmla="*/ 10746909 w 12191995"/>
              <a:gd name="connsiteY2926" fmla="*/ 197745 h 6857997"/>
              <a:gd name="connsiteX2927" fmla="*/ 10739860 w 12191995"/>
              <a:gd name="connsiteY2927" fmla="*/ 197745 h 6857997"/>
              <a:gd name="connsiteX2928" fmla="*/ 10733258 w 12191995"/>
              <a:gd name="connsiteY2928" fmla="*/ 197745 h 6857997"/>
              <a:gd name="connsiteX2929" fmla="*/ 10726209 w 12191995"/>
              <a:gd name="connsiteY2929" fmla="*/ 197277 h 6857997"/>
              <a:gd name="connsiteX2930" fmla="*/ 10719139 w 12191995"/>
              <a:gd name="connsiteY2930" fmla="*/ 197277 h 6857997"/>
              <a:gd name="connsiteX2931" fmla="*/ 10712069 w 12191995"/>
              <a:gd name="connsiteY2931" fmla="*/ 197277 h 6857997"/>
              <a:gd name="connsiteX2932" fmla="*/ 10705019 w 12191995"/>
              <a:gd name="connsiteY2932" fmla="*/ 197277 h 6857997"/>
              <a:gd name="connsiteX2933" fmla="*/ 10705019 w 12191995"/>
              <a:gd name="connsiteY2933" fmla="*/ 196319 h 6857997"/>
              <a:gd name="connsiteX2934" fmla="*/ 10705019 w 12191995"/>
              <a:gd name="connsiteY2934" fmla="*/ 195382 h 6857997"/>
              <a:gd name="connsiteX2935" fmla="*/ 10704551 w 12191995"/>
              <a:gd name="connsiteY2935" fmla="*/ 194913 h 6857997"/>
              <a:gd name="connsiteX2936" fmla="*/ 10704551 w 12191995"/>
              <a:gd name="connsiteY2936" fmla="*/ 193976 h 6857997"/>
              <a:gd name="connsiteX2937" fmla="*/ 10704082 w 12191995"/>
              <a:gd name="connsiteY2937" fmla="*/ 193508 h 6857997"/>
              <a:gd name="connsiteX2938" fmla="*/ 10703614 w 12191995"/>
              <a:gd name="connsiteY2938" fmla="*/ 192549 h 6857997"/>
              <a:gd name="connsiteX2939" fmla="*/ 10703124 w 12191995"/>
              <a:gd name="connsiteY2939" fmla="*/ 192102 h 6857997"/>
              <a:gd name="connsiteX2940" fmla="*/ 10702656 w 12191995"/>
              <a:gd name="connsiteY2940" fmla="*/ 191634 h 6857997"/>
              <a:gd name="connsiteX2941" fmla="*/ 10705957 w 12191995"/>
              <a:gd name="connsiteY2941" fmla="*/ 187864 h 6857997"/>
              <a:gd name="connsiteX2942" fmla="*/ 10708789 w 12191995"/>
              <a:gd name="connsiteY2942" fmla="*/ 184095 h 6857997"/>
              <a:gd name="connsiteX2943" fmla="*/ 10712069 w 12191995"/>
              <a:gd name="connsiteY2943" fmla="*/ 180794 h 6857997"/>
              <a:gd name="connsiteX2944" fmla="*/ 10714901 w 12191995"/>
              <a:gd name="connsiteY2944" fmla="*/ 177025 h 6857997"/>
              <a:gd name="connsiteX2945" fmla="*/ 10718202 w 12191995"/>
              <a:gd name="connsiteY2945" fmla="*/ 173724 h 6857997"/>
              <a:gd name="connsiteX2946" fmla="*/ 10721034 w 12191995"/>
              <a:gd name="connsiteY2946" fmla="*/ 169955 h 6857997"/>
              <a:gd name="connsiteX2947" fmla="*/ 10723845 w 12191995"/>
              <a:gd name="connsiteY2947" fmla="*/ 166206 h 6857997"/>
              <a:gd name="connsiteX2948" fmla="*/ 10727146 w 12191995"/>
              <a:gd name="connsiteY2948" fmla="*/ 162906 h 6857997"/>
              <a:gd name="connsiteX2949" fmla="*/ 10723377 w 12191995"/>
              <a:gd name="connsiteY2949" fmla="*/ 161969 h 6857997"/>
              <a:gd name="connsiteX2950" fmla="*/ 10720566 w 12191995"/>
              <a:gd name="connsiteY2950" fmla="*/ 165738 h 6857997"/>
              <a:gd name="connsiteX2951" fmla="*/ 10717733 w 12191995"/>
              <a:gd name="connsiteY2951" fmla="*/ 169039 h 6857997"/>
              <a:gd name="connsiteX2952" fmla="*/ 10714432 w 12191995"/>
              <a:gd name="connsiteY2952" fmla="*/ 172318 h 6857997"/>
              <a:gd name="connsiteX2953" fmla="*/ 10711621 w 12191995"/>
              <a:gd name="connsiteY2953" fmla="*/ 175619 h 6857997"/>
              <a:gd name="connsiteX2954" fmla="*/ 10708789 w 12191995"/>
              <a:gd name="connsiteY2954" fmla="*/ 178920 h 6857997"/>
              <a:gd name="connsiteX2955" fmla="*/ 10705957 w 12191995"/>
              <a:gd name="connsiteY2955" fmla="*/ 182668 h 6857997"/>
              <a:gd name="connsiteX2956" fmla="*/ 10703124 w 12191995"/>
              <a:gd name="connsiteY2956" fmla="*/ 185969 h 6857997"/>
              <a:gd name="connsiteX2957" fmla="*/ 10700313 w 12191995"/>
              <a:gd name="connsiteY2957" fmla="*/ 189270 h 6857997"/>
              <a:gd name="connsiteX2958" fmla="*/ 10699355 w 12191995"/>
              <a:gd name="connsiteY2958" fmla="*/ 188801 h 6857997"/>
              <a:gd name="connsiteX2959" fmla="*/ 10698907 w 12191995"/>
              <a:gd name="connsiteY2959" fmla="*/ 188333 h 6857997"/>
              <a:gd name="connsiteX2960" fmla="*/ 10698439 w 12191995"/>
              <a:gd name="connsiteY2960" fmla="*/ 188333 h 6857997"/>
              <a:gd name="connsiteX2961" fmla="*/ 10697481 w 12191995"/>
              <a:gd name="connsiteY2961" fmla="*/ 187864 h 6857997"/>
              <a:gd name="connsiteX2962" fmla="*/ 10697012 w 12191995"/>
              <a:gd name="connsiteY2962" fmla="*/ 187864 h 6857997"/>
              <a:gd name="connsiteX2963" fmla="*/ 10696075 w 12191995"/>
              <a:gd name="connsiteY2963" fmla="*/ 187864 h 6857997"/>
              <a:gd name="connsiteX2964" fmla="*/ 10695138 w 12191995"/>
              <a:gd name="connsiteY2964" fmla="*/ 187374 h 6857997"/>
              <a:gd name="connsiteX2965" fmla="*/ 10694670 w 12191995"/>
              <a:gd name="connsiteY2965" fmla="*/ 187374 h 6857997"/>
              <a:gd name="connsiteX2966" fmla="*/ 10693264 w 12191995"/>
              <a:gd name="connsiteY2966" fmla="*/ 187864 h 6857997"/>
              <a:gd name="connsiteX2967" fmla="*/ 10691858 w 12191995"/>
              <a:gd name="connsiteY2967" fmla="*/ 187864 h 6857997"/>
              <a:gd name="connsiteX2968" fmla="*/ 10690453 w 12191995"/>
              <a:gd name="connsiteY2968" fmla="*/ 188333 h 6857997"/>
              <a:gd name="connsiteX2969" fmla="*/ 10689495 w 12191995"/>
              <a:gd name="connsiteY2969" fmla="*/ 188801 h 6857997"/>
              <a:gd name="connsiteX2970" fmla="*/ 10688579 w 12191995"/>
              <a:gd name="connsiteY2970" fmla="*/ 189270 h 6857997"/>
              <a:gd name="connsiteX2971" fmla="*/ 10687621 w 12191995"/>
              <a:gd name="connsiteY2971" fmla="*/ 190207 h 6857997"/>
              <a:gd name="connsiteX2972" fmla="*/ 10686683 w 12191995"/>
              <a:gd name="connsiteY2972" fmla="*/ 191144 h 6857997"/>
              <a:gd name="connsiteX2973" fmla="*/ 10685746 w 12191995"/>
              <a:gd name="connsiteY2973" fmla="*/ 192102 h 6857997"/>
              <a:gd name="connsiteX2974" fmla="*/ 10680550 w 12191995"/>
              <a:gd name="connsiteY2974" fmla="*/ 189270 h 6857997"/>
              <a:gd name="connsiteX2975" fmla="*/ 10675396 w 12191995"/>
              <a:gd name="connsiteY2975" fmla="*/ 186437 h 6857997"/>
              <a:gd name="connsiteX2976" fmla="*/ 10670200 w 12191995"/>
              <a:gd name="connsiteY2976" fmla="*/ 183605 h 6857997"/>
              <a:gd name="connsiteX2977" fmla="*/ 10665025 w 12191995"/>
              <a:gd name="connsiteY2977" fmla="*/ 180794 h 6857997"/>
              <a:gd name="connsiteX2978" fmla="*/ 10659850 w 12191995"/>
              <a:gd name="connsiteY2978" fmla="*/ 177962 h 6857997"/>
              <a:gd name="connsiteX2979" fmla="*/ 10654675 w 12191995"/>
              <a:gd name="connsiteY2979" fmla="*/ 175151 h 6857997"/>
              <a:gd name="connsiteX2980" fmla="*/ 10649500 w 12191995"/>
              <a:gd name="connsiteY2980" fmla="*/ 172318 h 6857997"/>
              <a:gd name="connsiteX2981" fmla="*/ 10643857 w 12191995"/>
              <a:gd name="connsiteY2981" fmla="*/ 169955 h 6857997"/>
              <a:gd name="connsiteX2982" fmla="*/ 10644325 w 12191995"/>
              <a:gd name="connsiteY2982" fmla="*/ 169507 h 6857997"/>
              <a:gd name="connsiteX2983" fmla="*/ 10644325 w 12191995"/>
              <a:gd name="connsiteY2983" fmla="*/ 169039 h 6857997"/>
              <a:gd name="connsiteX2984" fmla="*/ 10644325 w 12191995"/>
              <a:gd name="connsiteY2984" fmla="*/ 168549 h 6857997"/>
              <a:gd name="connsiteX2985" fmla="*/ 10644325 w 12191995"/>
              <a:gd name="connsiteY2985" fmla="*/ 168080 h 6857997"/>
              <a:gd name="connsiteX2986" fmla="*/ 10644325 w 12191995"/>
              <a:gd name="connsiteY2986" fmla="*/ 167612 h 6857997"/>
              <a:gd name="connsiteX2987" fmla="*/ 10644773 w 12191995"/>
              <a:gd name="connsiteY2987" fmla="*/ 167612 h 6857997"/>
              <a:gd name="connsiteX2988" fmla="*/ 10644773 w 12191995"/>
              <a:gd name="connsiteY2988" fmla="*/ 167143 h 6857997"/>
              <a:gd name="connsiteX2989" fmla="*/ 10654675 w 12191995"/>
              <a:gd name="connsiteY2989" fmla="*/ 166675 h 6857997"/>
              <a:gd name="connsiteX2990" fmla="*/ 10664088 w 12191995"/>
              <a:gd name="connsiteY2990" fmla="*/ 165738 h 6857997"/>
              <a:gd name="connsiteX2991" fmla="*/ 10673970 w 12191995"/>
              <a:gd name="connsiteY2991" fmla="*/ 165269 h 6857997"/>
              <a:gd name="connsiteX2992" fmla="*/ 10683851 w 12191995"/>
              <a:gd name="connsiteY2992" fmla="*/ 164780 h 6857997"/>
              <a:gd name="connsiteX2993" fmla="*/ 10693711 w 12191995"/>
              <a:gd name="connsiteY2993" fmla="*/ 163843 h 6857997"/>
              <a:gd name="connsiteX2994" fmla="*/ 10703614 w 12191995"/>
              <a:gd name="connsiteY2994" fmla="*/ 163374 h 6857997"/>
              <a:gd name="connsiteX2995" fmla="*/ 10713495 w 12191995"/>
              <a:gd name="connsiteY2995" fmla="*/ 162906 h 6857997"/>
              <a:gd name="connsiteX2996" fmla="*/ 10723377 w 12191995"/>
              <a:gd name="connsiteY2996" fmla="*/ 161969 h 6857997"/>
              <a:gd name="connsiteX2997" fmla="*/ 10777980 w 12191995"/>
              <a:gd name="connsiteY2997" fmla="*/ 159626 h 6857997"/>
              <a:gd name="connsiteX2998" fmla="*/ 10785051 w 12191995"/>
              <a:gd name="connsiteY2998" fmla="*/ 164311 h 6857997"/>
              <a:gd name="connsiteX2999" fmla="*/ 10792100 w 12191995"/>
              <a:gd name="connsiteY2999" fmla="*/ 169039 h 6857997"/>
              <a:gd name="connsiteX3000" fmla="*/ 10799638 w 12191995"/>
              <a:gd name="connsiteY3000" fmla="*/ 173255 h 6857997"/>
              <a:gd name="connsiteX3001" fmla="*/ 10806687 w 12191995"/>
              <a:gd name="connsiteY3001" fmla="*/ 177962 h 6857997"/>
              <a:gd name="connsiteX3002" fmla="*/ 10813758 w 12191995"/>
              <a:gd name="connsiteY3002" fmla="*/ 182668 h 6857997"/>
              <a:gd name="connsiteX3003" fmla="*/ 10821275 w 12191995"/>
              <a:gd name="connsiteY3003" fmla="*/ 187374 h 6857997"/>
              <a:gd name="connsiteX3004" fmla="*/ 10828346 w 12191995"/>
              <a:gd name="connsiteY3004" fmla="*/ 191634 h 6857997"/>
              <a:gd name="connsiteX3005" fmla="*/ 10835416 w 12191995"/>
              <a:gd name="connsiteY3005" fmla="*/ 196319 h 6857997"/>
              <a:gd name="connsiteX3006" fmla="*/ 10832115 w 12191995"/>
              <a:gd name="connsiteY3006" fmla="*/ 195382 h 6857997"/>
              <a:gd name="connsiteX3007" fmla="*/ 10828346 w 12191995"/>
              <a:gd name="connsiteY3007" fmla="*/ 193976 h 6857997"/>
              <a:gd name="connsiteX3008" fmla="*/ 10824576 w 12191995"/>
              <a:gd name="connsiteY3008" fmla="*/ 193018 h 6857997"/>
              <a:gd name="connsiteX3009" fmla="*/ 10820828 w 12191995"/>
              <a:gd name="connsiteY3009" fmla="*/ 191634 h 6857997"/>
              <a:gd name="connsiteX3010" fmla="*/ 10817527 w 12191995"/>
              <a:gd name="connsiteY3010" fmla="*/ 190675 h 6857997"/>
              <a:gd name="connsiteX3011" fmla="*/ 10813758 w 12191995"/>
              <a:gd name="connsiteY3011" fmla="*/ 189270 h 6857997"/>
              <a:gd name="connsiteX3012" fmla="*/ 10809988 w 12191995"/>
              <a:gd name="connsiteY3012" fmla="*/ 188333 h 6857997"/>
              <a:gd name="connsiteX3013" fmla="*/ 10806219 w 12191995"/>
              <a:gd name="connsiteY3013" fmla="*/ 187374 h 6857997"/>
              <a:gd name="connsiteX3014" fmla="*/ 10802918 w 12191995"/>
              <a:gd name="connsiteY3014" fmla="*/ 183605 h 6857997"/>
              <a:gd name="connsiteX3015" fmla="*/ 10799149 w 12191995"/>
              <a:gd name="connsiteY3015" fmla="*/ 180326 h 6857997"/>
              <a:gd name="connsiteX3016" fmla="*/ 10795869 w 12191995"/>
              <a:gd name="connsiteY3016" fmla="*/ 177025 h 6857997"/>
              <a:gd name="connsiteX3017" fmla="*/ 10792100 w 12191995"/>
              <a:gd name="connsiteY3017" fmla="*/ 173255 h 6857997"/>
              <a:gd name="connsiteX3018" fmla="*/ 10788351 w 12191995"/>
              <a:gd name="connsiteY3018" fmla="*/ 169955 h 6857997"/>
              <a:gd name="connsiteX3019" fmla="*/ 10785051 w 12191995"/>
              <a:gd name="connsiteY3019" fmla="*/ 166675 h 6857997"/>
              <a:gd name="connsiteX3020" fmla="*/ 10781281 w 12191995"/>
              <a:gd name="connsiteY3020" fmla="*/ 163374 h 6857997"/>
              <a:gd name="connsiteX3021" fmla="*/ 10777980 w 12191995"/>
              <a:gd name="connsiteY3021" fmla="*/ 159626 h 6857997"/>
              <a:gd name="connsiteX3022" fmla="*/ 10764329 w 12191995"/>
              <a:gd name="connsiteY3022" fmla="*/ 151598 h 6857997"/>
              <a:gd name="connsiteX3023" fmla="*/ 10768567 w 12191995"/>
              <a:gd name="connsiteY3023" fmla="*/ 155367 h 6857997"/>
              <a:gd name="connsiteX3024" fmla="*/ 10772805 w 12191995"/>
              <a:gd name="connsiteY3024" fmla="*/ 159626 h 6857997"/>
              <a:gd name="connsiteX3025" fmla="*/ 10777022 w 12191995"/>
              <a:gd name="connsiteY3025" fmla="*/ 163843 h 6857997"/>
              <a:gd name="connsiteX3026" fmla="*/ 10781750 w 12191995"/>
              <a:gd name="connsiteY3026" fmla="*/ 168080 h 6857997"/>
              <a:gd name="connsiteX3027" fmla="*/ 10785988 w 12191995"/>
              <a:gd name="connsiteY3027" fmla="*/ 171850 h 6857997"/>
              <a:gd name="connsiteX3028" fmla="*/ 10790226 w 12191995"/>
              <a:gd name="connsiteY3028" fmla="*/ 176088 h 6857997"/>
              <a:gd name="connsiteX3029" fmla="*/ 10794463 w 12191995"/>
              <a:gd name="connsiteY3029" fmla="*/ 180326 h 6857997"/>
              <a:gd name="connsiteX3030" fmla="*/ 10798680 w 12191995"/>
              <a:gd name="connsiteY3030" fmla="*/ 184563 h 6857997"/>
              <a:gd name="connsiteX3031" fmla="*/ 10790694 w 12191995"/>
              <a:gd name="connsiteY3031" fmla="*/ 181263 h 6857997"/>
              <a:gd name="connsiteX3032" fmla="*/ 10782218 w 12191995"/>
              <a:gd name="connsiteY3032" fmla="*/ 178452 h 6857997"/>
              <a:gd name="connsiteX3033" fmla="*/ 10773742 w 12191995"/>
              <a:gd name="connsiteY3033" fmla="*/ 175619 h 6857997"/>
              <a:gd name="connsiteX3034" fmla="*/ 10765735 w 12191995"/>
              <a:gd name="connsiteY3034" fmla="*/ 172318 h 6857997"/>
              <a:gd name="connsiteX3035" fmla="*/ 10757259 w 12191995"/>
              <a:gd name="connsiteY3035" fmla="*/ 169507 h 6857997"/>
              <a:gd name="connsiteX3036" fmla="*/ 10749273 w 12191995"/>
              <a:gd name="connsiteY3036" fmla="*/ 166675 h 6857997"/>
              <a:gd name="connsiteX3037" fmla="*/ 10740797 w 12191995"/>
              <a:gd name="connsiteY3037" fmla="*/ 163374 h 6857997"/>
              <a:gd name="connsiteX3038" fmla="*/ 10732321 w 12191995"/>
              <a:gd name="connsiteY3038" fmla="*/ 160542 h 6857997"/>
              <a:gd name="connsiteX3039" fmla="*/ 10736559 w 12191995"/>
              <a:gd name="connsiteY3039" fmla="*/ 159136 h 6857997"/>
              <a:gd name="connsiteX3040" fmla="*/ 10740329 w 12191995"/>
              <a:gd name="connsiteY3040" fmla="*/ 158199 h 6857997"/>
              <a:gd name="connsiteX3041" fmla="*/ 10744545 w 12191995"/>
              <a:gd name="connsiteY3041" fmla="*/ 157262 h 6857997"/>
              <a:gd name="connsiteX3042" fmla="*/ 10748315 w 12191995"/>
              <a:gd name="connsiteY3042" fmla="*/ 155857 h 6857997"/>
              <a:gd name="connsiteX3043" fmla="*/ 10752574 w 12191995"/>
              <a:gd name="connsiteY3043" fmla="*/ 154899 h 6857997"/>
              <a:gd name="connsiteX3044" fmla="*/ 10756343 w 12191995"/>
              <a:gd name="connsiteY3044" fmla="*/ 153493 h 6857997"/>
              <a:gd name="connsiteX3045" fmla="*/ 10760560 w 12191995"/>
              <a:gd name="connsiteY3045" fmla="*/ 152556 h 6857997"/>
              <a:gd name="connsiteX3046" fmla="*/ 10661256 w 12191995"/>
              <a:gd name="connsiteY3046" fmla="*/ 141716 h 6857997"/>
              <a:gd name="connsiteX3047" fmla="*/ 10658445 w 12191995"/>
              <a:gd name="connsiteY3047" fmla="*/ 143612 h 6857997"/>
              <a:gd name="connsiteX3048" fmla="*/ 10656081 w 12191995"/>
              <a:gd name="connsiteY3048" fmla="*/ 145954 h 6857997"/>
              <a:gd name="connsiteX3049" fmla="*/ 10653738 w 12191995"/>
              <a:gd name="connsiteY3049" fmla="*/ 147828 h 6857997"/>
              <a:gd name="connsiteX3050" fmla="*/ 10650906 w 12191995"/>
              <a:gd name="connsiteY3050" fmla="*/ 149724 h 6857997"/>
              <a:gd name="connsiteX3051" fmla="*/ 10648542 w 12191995"/>
              <a:gd name="connsiteY3051" fmla="*/ 152088 h 6857997"/>
              <a:gd name="connsiteX3052" fmla="*/ 10646199 w 12191995"/>
              <a:gd name="connsiteY3052" fmla="*/ 153962 h 6857997"/>
              <a:gd name="connsiteX3053" fmla="*/ 10643857 w 12191995"/>
              <a:gd name="connsiteY3053" fmla="*/ 155857 h 6857997"/>
              <a:gd name="connsiteX3054" fmla="*/ 10641024 w 12191995"/>
              <a:gd name="connsiteY3054" fmla="*/ 158199 h 6857997"/>
              <a:gd name="connsiteX3055" fmla="*/ 10640556 w 12191995"/>
              <a:gd name="connsiteY3055" fmla="*/ 157262 h 6857997"/>
              <a:gd name="connsiteX3056" fmla="*/ 10639619 w 12191995"/>
              <a:gd name="connsiteY3056" fmla="*/ 156794 h 6857997"/>
              <a:gd name="connsiteX3057" fmla="*/ 10638661 w 12191995"/>
              <a:gd name="connsiteY3057" fmla="*/ 156325 h 6857997"/>
              <a:gd name="connsiteX3058" fmla="*/ 10637724 w 12191995"/>
              <a:gd name="connsiteY3058" fmla="*/ 155857 h 6857997"/>
              <a:gd name="connsiteX3059" fmla="*/ 10636787 w 12191995"/>
              <a:gd name="connsiteY3059" fmla="*/ 155367 h 6857997"/>
              <a:gd name="connsiteX3060" fmla="*/ 10635850 w 12191995"/>
              <a:gd name="connsiteY3060" fmla="*/ 155367 h 6857997"/>
              <a:gd name="connsiteX3061" fmla="*/ 10634891 w 12191995"/>
              <a:gd name="connsiteY3061" fmla="*/ 154899 h 6857997"/>
              <a:gd name="connsiteX3062" fmla="*/ 10633975 w 12191995"/>
              <a:gd name="connsiteY3062" fmla="*/ 154899 h 6857997"/>
              <a:gd name="connsiteX3063" fmla="*/ 10632080 w 12191995"/>
              <a:gd name="connsiteY3063" fmla="*/ 155367 h 6857997"/>
              <a:gd name="connsiteX3064" fmla="*/ 10630206 w 12191995"/>
              <a:gd name="connsiteY3064" fmla="*/ 155857 h 6857997"/>
              <a:gd name="connsiteX3065" fmla="*/ 10628311 w 12191995"/>
              <a:gd name="connsiteY3065" fmla="*/ 156325 h 6857997"/>
              <a:gd name="connsiteX3066" fmla="*/ 10626905 w 12191995"/>
              <a:gd name="connsiteY3066" fmla="*/ 157262 h 6857997"/>
              <a:gd name="connsiteX3067" fmla="*/ 10625478 w 12191995"/>
              <a:gd name="connsiteY3067" fmla="*/ 158668 h 6857997"/>
              <a:gd name="connsiteX3068" fmla="*/ 10624563 w 12191995"/>
              <a:gd name="connsiteY3068" fmla="*/ 160073 h 6857997"/>
              <a:gd name="connsiteX3069" fmla="*/ 10623604 w 12191995"/>
              <a:gd name="connsiteY3069" fmla="*/ 161969 h 6857997"/>
              <a:gd name="connsiteX3070" fmla="*/ 10623136 w 12191995"/>
              <a:gd name="connsiteY3070" fmla="*/ 163374 h 6857997"/>
              <a:gd name="connsiteX3071" fmla="*/ 10619835 w 12191995"/>
              <a:gd name="connsiteY3071" fmla="*/ 163374 h 6857997"/>
              <a:gd name="connsiteX3072" fmla="*/ 10616534 w 12191995"/>
              <a:gd name="connsiteY3072" fmla="*/ 162906 h 6857997"/>
              <a:gd name="connsiteX3073" fmla="*/ 10613254 w 12191995"/>
              <a:gd name="connsiteY3073" fmla="*/ 162437 h 6857997"/>
              <a:gd name="connsiteX3074" fmla="*/ 10609953 w 12191995"/>
              <a:gd name="connsiteY3074" fmla="*/ 162437 h 6857997"/>
              <a:gd name="connsiteX3075" fmla="*/ 10606652 w 12191995"/>
              <a:gd name="connsiteY3075" fmla="*/ 161969 h 6857997"/>
              <a:gd name="connsiteX3076" fmla="*/ 10602883 w 12191995"/>
              <a:gd name="connsiteY3076" fmla="*/ 161500 h 6857997"/>
              <a:gd name="connsiteX3077" fmla="*/ 10599603 w 12191995"/>
              <a:gd name="connsiteY3077" fmla="*/ 161500 h 6857997"/>
              <a:gd name="connsiteX3078" fmla="*/ 10596302 w 12191995"/>
              <a:gd name="connsiteY3078" fmla="*/ 161010 h 6857997"/>
              <a:gd name="connsiteX3079" fmla="*/ 10604310 w 12191995"/>
              <a:gd name="connsiteY3079" fmla="*/ 158668 h 6857997"/>
              <a:gd name="connsiteX3080" fmla="*/ 10612764 w 12191995"/>
              <a:gd name="connsiteY3080" fmla="*/ 156325 h 6857997"/>
              <a:gd name="connsiteX3081" fmla="*/ 10620793 w 12191995"/>
              <a:gd name="connsiteY3081" fmla="*/ 153962 h 6857997"/>
              <a:gd name="connsiteX3082" fmla="*/ 10628779 w 12191995"/>
              <a:gd name="connsiteY3082" fmla="*/ 151129 h 6857997"/>
              <a:gd name="connsiteX3083" fmla="*/ 10636787 w 12191995"/>
              <a:gd name="connsiteY3083" fmla="*/ 148787 h 6857997"/>
              <a:gd name="connsiteX3084" fmla="*/ 10644773 w 12191995"/>
              <a:gd name="connsiteY3084" fmla="*/ 146444 h 6857997"/>
              <a:gd name="connsiteX3085" fmla="*/ 10653270 w 12191995"/>
              <a:gd name="connsiteY3085" fmla="*/ 144080 h 6857997"/>
              <a:gd name="connsiteX3086" fmla="*/ 10661256 w 12191995"/>
              <a:gd name="connsiteY3086" fmla="*/ 141716 h 6857997"/>
              <a:gd name="connsiteX3087" fmla="*/ 10681509 w 12191995"/>
              <a:gd name="connsiteY3087" fmla="*/ 140779 h 6857997"/>
              <a:gd name="connsiteX3088" fmla="*/ 10690921 w 12191995"/>
              <a:gd name="connsiteY3088" fmla="*/ 142185 h 6857997"/>
              <a:gd name="connsiteX3089" fmla="*/ 10700313 w 12191995"/>
              <a:gd name="connsiteY3089" fmla="*/ 143143 h 6857997"/>
              <a:gd name="connsiteX3090" fmla="*/ 10709726 w 12191995"/>
              <a:gd name="connsiteY3090" fmla="*/ 144549 h 6857997"/>
              <a:gd name="connsiteX3091" fmla="*/ 10719139 w 12191995"/>
              <a:gd name="connsiteY3091" fmla="*/ 145486 h 6857997"/>
              <a:gd name="connsiteX3092" fmla="*/ 10728552 w 12191995"/>
              <a:gd name="connsiteY3092" fmla="*/ 146913 h 6857997"/>
              <a:gd name="connsiteX3093" fmla="*/ 10737965 w 12191995"/>
              <a:gd name="connsiteY3093" fmla="*/ 147828 h 6857997"/>
              <a:gd name="connsiteX3094" fmla="*/ 10746909 w 12191995"/>
              <a:gd name="connsiteY3094" fmla="*/ 149255 h 6857997"/>
              <a:gd name="connsiteX3095" fmla="*/ 10756343 w 12191995"/>
              <a:gd name="connsiteY3095" fmla="*/ 150192 h 6857997"/>
              <a:gd name="connsiteX3096" fmla="*/ 10753042 w 12191995"/>
              <a:gd name="connsiteY3096" fmla="*/ 151129 h 6857997"/>
              <a:gd name="connsiteX3097" fmla="*/ 10749273 w 12191995"/>
              <a:gd name="connsiteY3097" fmla="*/ 152088 h 6857997"/>
              <a:gd name="connsiteX3098" fmla="*/ 10745504 w 12191995"/>
              <a:gd name="connsiteY3098" fmla="*/ 153493 h 6857997"/>
              <a:gd name="connsiteX3099" fmla="*/ 10741734 w 12191995"/>
              <a:gd name="connsiteY3099" fmla="*/ 154430 h 6857997"/>
              <a:gd name="connsiteX3100" fmla="*/ 10737965 w 12191995"/>
              <a:gd name="connsiteY3100" fmla="*/ 155367 h 6857997"/>
              <a:gd name="connsiteX3101" fmla="*/ 10734664 w 12191995"/>
              <a:gd name="connsiteY3101" fmla="*/ 156325 h 6857997"/>
              <a:gd name="connsiteX3102" fmla="*/ 10730916 w 12191995"/>
              <a:gd name="connsiteY3102" fmla="*/ 157731 h 6857997"/>
              <a:gd name="connsiteX3103" fmla="*/ 10727146 w 12191995"/>
              <a:gd name="connsiteY3103" fmla="*/ 158668 h 6857997"/>
              <a:gd name="connsiteX3104" fmla="*/ 10721503 w 12191995"/>
              <a:gd name="connsiteY3104" fmla="*/ 156325 h 6857997"/>
              <a:gd name="connsiteX3105" fmla="*/ 10715838 w 12191995"/>
              <a:gd name="connsiteY3105" fmla="*/ 153962 h 6857997"/>
              <a:gd name="connsiteX3106" fmla="*/ 10710194 w 12191995"/>
              <a:gd name="connsiteY3106" fmla="*/ 152088 h 6857997"/>
              <a:gd name="connsiteX3107" fmla="*/ 10704551 w 12191995"/>
              <a:gd name="connsiteY3107" fmla="*/ 149724 h 6857997"/>
              <a:gd name="connsiteX3108" fmla="*/ 10698907 w 12191995"/>
              <a:gd name="connsiteY3108" fmla="*/ 147360 h 6857997"/>
              <a:gd name="connsiteX3109" fmla="*/ 10693264 w 12191995"/>
              <a:gd name="connsiteY3109" fmla="*/ 145486 h 6857997"/>
              <a:gd name="connsiteX3110" fmla="*/ 10687152 w 12191995"/>
              <a:gd name="connsiteY3110" fmla="*/ 143143 h 6857997"/>
              <a:gd name="connsiteX3111" fmla="*/ 10681509 w 12191995"/>
              <a:gd name="connsiteY3111" fmla="*/ 140779 h 6857997"/>
              <a:gd name="connsiteX3112" fmla="*/ 10668795 w 12191995"/>
              <a:gd name="connsiteY3112" fmla="*/ 139374 h 6857997"/>
              <a:gd name="connsiteX3113" fmla="*/ 10675396 w 12191995"/>
              <a:gd name="connsiteY3113" fmla="*/ 142185 h 6857997"/>
              <a:gd name="connsiteX3114" fmla="*/ 10681509 w 12191995"/>
              <a:gd name="connsiteY3114" fmla="*/ 144549 h 6857997"/>
              <a:gd name="connsiteX3115" fmla="*/ 10687621 w 12191995"/>
              <a:gd name="connsiteY3115" fmla="*/ 146913 h 6857997"/>
              <a:gd name="connsiteX3116" fmla="*/ 10694201 w 12191995"/>
              <a:gd name="connsiteY3116" fmla="*/ 149255 h 6857997"/>
              <a:gd name="connsiteX3117" fmla="*/ 10700313 w 12191995"/>
              <a:gd name="connsiteY3117" fmla="*/ 151598 h 6857997"/>
              <a:gd name="connsiteX3118" fmla="*/ 10706894 w 12191995"/>
              <a:gd name="connsiteY3118" fmla="*/ 154430 h 6857997"/>
              <a:gd name="connsiteX3119" fmla="*/ 10713027 w 12191995"/>
              <a:gd name="connsiteY3119" fmla="*/ 156794 h 6857997"/>
              <a:gd name="connsiteX3120" fmla="*/ 10719607 w 12191995"/>
              <a:gd name="connsiteY3120" fmla="*/ 159136 h 6857997"/>
              <a:gd name="connsiteX3121" fmla="*/ 10710194 w 12191995"/>
              <a:gd name="connsiteY3121" fmla="*/ 159626 h 6857997"/>
              <a:gd name="connsiteX3122" fmla="*/ 10700782 w 12191995"/>
              <a:gd name="connsiteY3122" fmla="*/ 160073 h 6857997"/>
              <a:gd name="connsiteX3123" fmla="*/ 10691390 w 12191995"/>
              <a:gd name="connsiteY3123" fmla="*/ 161010 h 6857997"/>
              <a:gd name="connsiteX3124" fmla="*/ 10681977 w 12191995"/>
              <a:gd name="connsiteY3124" fmla="*/ 161500 h 6857997"/>
              <a:gd name="connsiteX3125" fmla="*/ 10672564 w 12191995"/>
              <a:gd name="connsiteY3125" fmla="*/ 161969 h 6857997"/>
              <a:gd name="connsiteX3126" fmla="*/ 10663151 w 12191995"/>
              <a:gd name="connsiteY3126" fmla="*/ 162437 h 6857997"/>
              <a:gd name="connsiteX3127" fmla="*/ 10653738 w 12191995"/>
              <a:gd name="connsiteY3127" fmla="*/ 163374 h 6857997"/>
              <a:gd name="connsiteX3128" fmla="*/ 10644325 w 12191995"/>
              <a:gd name="connsiteY3128" fmla="*/ 163843 h 6857997"/>
              <a:gd name="connsiteX3129" fmla="*/ 10644325 w 12191995"/>
              <a:gd name="connsiteY3129" fmla="*/ 163374 h 6857997"/>
              <a:gd name="connsiteX3130" fmla="*/ 10644325 w 12191995"/>
              <a:gd name="connsiteY3130" fmla="*/ 162906 h 6857997"/>
              <a:gd name="connsiteX3131" fmla="*/ 10644325 w 12191995"/>
              <a:gd name="connsiteY3131" fmla="*/ 162437 h 6857997"/>
              <a:gd name="connsiteX3132" fmla="*/ 10643857 w 12191995"/>
              <a:gd name="connsiteY3132" fmla="*/ 161969 h 6857997"/>
              <a:gd name="connsiteX3133" fmla="*/ 10643388 w 12191995"/>
              <a:gd name="connsiteY3133" fmla="*/ 161500 h 6857997"/>
              <a:gd name="connsiteX3134" fmla="*/ 10643388 w 12191995"/>
              <a:gd name="connsiteY3134" fmla="*/ 161010 h 6857997"/>
              <a:gd name="connsiteX3135" fmla="*/ 10643388 w 12191995"/>
              <a:gd name="connsiteY3135" fmla="*/ 160542 h 6857997"/>
              <a:gd name="connsiteX3136" fmla="*/ 10646199 w 12191995"/>
              <a:gd name="connsiteY3136" fmla="*/ 157731 h 6857997"/>
              <a:gd name="connsiteX3137" fmla="*/ 10649500 w 12191995"/>
              <a:gd name="connsiteY3137" fmla="*/ 155367 h 6857997"/>
              <a:gd name="connsiteX3138" fmla="*/ 10652801 w 12191995"/>
              <a:gd name="connsiteY3138" fmla="*/ 152556 h 6857997"/>
              <a:gd name="connsiteX3139" fmla="*/ 10656081 w 12191995"/>
              <a:gd name="connsiteY3139" fmla="*/ 150192 h 6857997"/>
              <a:gd name="connsiteX3140" fmla="*/ 10659382 w 12191995"/>
              <a:gd name="connsiteY3140" fmla="*/ 147360 h 6857997"/>
              <a:gd name="connsiteX3141" fmla="*/ 10662683 w 12191995"/>
              <a:gd name="connsiteY3141" fmla="*/ 145017 h 6857997"/>
              <a:gd name="connsiteX3142" fmla="*/ 10665494 w 12191995"/>
              <a:gd name="connsiteY3142" fmla="*/ 142185 h 6857997"/>
              <a:gd name="connsiteX3143" fmla="*/ 10668795 w 12191995"/>
              <a:gd name="connsiteY3143" fmla="*/ 139374 h 6857997"/>
              <a:gd name="connsiteX3144" fmla="*/ 10668326 w 12191995"/>
              <a:gd name="connsiteY3144" fmla="*/ 136073 h 6857997"/>
              <a:gd name="connsiteX3145" fmla="*/ 10657955 w 12191995"/>
              <a:gd name="connsiteY3145" fmla="*/ 138905 h 6857997"/>
              <a:gd name="connsiteX3146" fmla="*/ 10648074 w 12191995"/>
              <a:gd name="connsiteY3146" fmla="*/ 142185 h 6857997"/>
              <a:gd name="connsiteX3147" fmla="*/ 10637724 w 12191995"/>
              <a:gd name="connsiteY3147" fmla="*/ 145017 h 6857997"/>
              <a:gd name="connsiteX3148" fmla="*/ 10627842 w 12191995"/>
              <a:gd name="connsiteY3148" fmla="*/ 148318 h 6857997"/>
              <a:gd name="connsiteX3149" fmla="*/ 10617492 w 12191995"/>
              <a:gd name="connsiteY3149" fmla="*/ 151129 h 6857997"/>
              <a:gd name="connsiteX3150" fmla="*/ 10607611 w 12191995"/>
              <a:gd name="connsiteY3150" fmla="*/ 154430 h 6857997"/>
              <a:gd name="connsiteX3151" fmla="*/ 10597240 w 12191995"/>
              <a:gd name="connsiteY3151" fmla="*/ 157262 h 6857997"/>
              <a:gd name="connsiteX3152" fmla="*/ 10587358 w 12191995"/>
              <a:gd name="connsiteY3152" fmla="*/ 160073 h 6857997"/>
              <a:gd name="connsiteX3153" fmla="*/ 10587358 w 12191995"/>
              <a:gd name="connsiteY3153" fmla="*/ 160542 h 6857997"/>
              <a:gd name="connsiteX3154" fmla="*/ 10586890 w 12191995"/>
              <a:gd name="connsiteY3154" fmla="*/ 160542 h 6857997"/>
              <a:gd name="connsiteX3155" fmla="*/ 10577477 w 12191995"/>
              <a:gd name="connsiteY3155" fmla="*/ 168549 h 6857997"/>
              <a:gd name="connsiteX3156" fmla="*/ 10568532 w 12191995"/>
              <a:gd name="connsiteY3156" fmla="*/ 176088 h 6857997"/>
              <a:gd name="connsiteX3157" fmla="*/ 10559119 w 12191995"/>
              <a:gd name="connsiteY3157" fmla="*/ 183605 h 6857997"/>
              <a:gd name="connsiteX3158" fmla="*/ 10549706 w 12191995"/>
              <a:gd name="connsiteY3158" fmla="*/ 191634 h 6857997"/>
              <a:gd name="connsiteX3159" fmla="*/ 10540762 w 12191995"/>
              <a:gd name="connsiteY3159" fmla="*/ 199151 h 6857997"/>
              <a:gd name="connsiteX3160" fmla="*/ 10531349 w 12191995"/>
              <a:gd name="connsiteY3160" fmla="*/ 207158 h 6857997"/>
              <a:gd name="connsiteX3161" fmla="*/ 10522405 w 12191995"/>
              <a:gd name="connsiteY3161" fmla="*/ 214697 h 6857997"/>
              <a:gd name="connsiteX3162" fmla="*/ 10512971 w 12191995"/>
              <a:gd name="connsiteY3162" fmla="*/ 222214 h 6857997"/>
              <a:gd name="connsiteX3163" fmla="*/ 10512971 w 12191995"/>
              <a:gd name="connsiteY3163" fmla="*/ 222683 h 6857997"/>
              <a:gd name="connsiteX3164" fmla="*/ 10512523 w 12191995"/>
              <a:gd name="connsiteY3164" fmla="*/ 223151 h 6857997"/>
              <a:gd name="connsiteX3165" fmla="*/ 10507817 w 12191995"/>
              <a:gd name="connsiteY3165" fmla="*/ 233522 h 6857997"/>
              <a:gd name="connsiteX3166" fmla="*/ 10503089 w 12191995"/>
              <a:gd name="connsiteY3166" fmla="*/ 244340 h 6857997"/>
              <a:gd name="connsiteX3167" fmla="*/ 10497914 w 12191995"/>
              <a:gd name="connsiteY3167" fmla="*/ 254690 h 6857997"/>
              <a:gd name="connsiteX3168" fmla="*/ 10493208 w 12191995"/>
              <a:gd name="connsiteY3168" fmla="*/ 265530 h 6857997"/>
              <a:gd name="connsiteX3169" fmla="*/ 10488033 w 12191995"/>
              <a:gd name="connsiteY3169" fmla="*/ 275879 h 6857997"/>
              <a:gd name="connsiteX3170" fmla="*/ 10483326 w 12191995"/>
              <a:gd name="connsiteY3170" fmla="*/ 286697 h 6857997"/>
              <a:gd name="connsiteX3171" fmla="*/ 10478151 w 12191995"/>
              <a:gd name="connsiteY3171" fmla="*/ 297068 h 6857997"/>
              <a:gd name="connsiteX3172" fmla="*/ 10473445 w 12191995"/>
              <a:gd name="connsiteY3172" fmla="*/ 307418 h 6857997"/>
              <a:gd name="connsiteX3173" fmla="*/ 10473445 w 12191995"/>
              <a:gd name="connsiteY3173" fmla="*/ 307887 h 6857997"/>
              <a:gd name="connsiteX3174" fmla="*/ 10473445 w 12191995"/>
              <a:gd name="connsiteY3174" fmla="*/ 308355 h 6857997"/>
              <a:gd name="connsiteX3175" fmla="*/ 10473445 w 12191995"/>
              <a:gd name="connsiteY3175" fmla="*/ 312593 h 6857997"/>
              <a:gd name="connsiteX3176" fmla="*/ 10472976 w 12191995"/>
              <a:gd name="connsiteY3176" fmla="*/ 316831 h 6857997"/>
              <a:gd name="connsiteX3177" fmla="*/ 10472976 w 12191995"/>
              <a:gd name="connsiteY3177" fmla="*/ 321537 h 6857997"/>
              <a:gd name="connsiteX3178" fmla="*/ 10472976 w 12191995"/>
              <a:gd name="connsiteY3178" fmla="*/ 325775 h 6857997"/>
              <a:gd name="connsiteX3179" fmla="*/ 10472976 w 12191995"/>
              <a:gd name="connsiteY3179" fmla="*/ 330013 h 6857997"/>
              <a:gd name="connsiteX3180" fmla="*/ 10472976 w 12191995"/>
              <a:gd name="connsiteY3180" fmla="*/ 334719 h 6857997"/>
              <a:gd name="connsiteX3181" fmla="*/ 10472976 w 12191995"/>
              <a:gd name="connsiteY3181" fmla="*/ 338957 h 6857997"/>
              <a:gd name="connsiteX3182" fmla="*/ 10472976 w 12191995"/>
              <a:gd name="connsiteY3182" fmla="*/ 343195 h 6857997"/>
              <a:gd name="connsiteX3183" fmla="*/ 10472976 w 12191995"/>
              <a:gd name="connsiteY3183" fmla="*/ 343663 h 6857997"/>
              <a:gd name="connsiteX3184" fmla="*/ 10472508 w 12191995"/>
              <a:gd name="connsiteY3184" fmla="*/ 377524 h 6857997"/>
              <a:gd name="connsiteX3185" fmla="*/ 10477683 w 12191995"/>
              <a:gd name="connsiteY3185" fmla="*/ 410958 h 6857997"/>
              <a:gd name="connsiteX3186" fmla="*/ 10487096 w 12191995"/>
              <a:gd name="connsiteY3186" fmla="*/ 442965 h 6857997"/>
              <a:gd name="connsiteX3187" fmla="*/ 10501684 w 12191995"/>
              <a:gd name="connsiteY3187" fmla="*/ 473099 h 6857997"/>
              <a:gd name="connsiteX3188" fmla="*/ 10520041 w 12191995"/>
              <a:gd name="connsiteY3188" fmla="*/ 500400 h 6857997"/>
              <a:gd name="connsiteX3189" fmla="*/ 10542636 w 12191995"/>
              <a:gd name="connsiteY3189" fmla="*/ 524868 h 6857997"/>
              <a:gd name="connsiteX3190" fmla="*/ 10568532 w 12191995"/>
              <a:gd name="connsiteY3190" fmla="*/ 545589 h 6857997"/>
              <a:gd name="connsiteX3191" fmla="*/ 10598198 w 12191995"/>
              <a:gd name="connsiteY3191" fmla="*/ 562540 h 6857997"/>
              <a:gd name="connsiteX3192" fmla="*/ 10609016 w 12191995"/>
              <a:gd name="connsiteY3192" fmla="*/ 567226 h 6857997"/>
              <a:gd name="connsiteX3193" fmla="*/ 10620303 w 12191995"/>
              <a:gd name="connsiteY3193" fmla="*/ 571463 h 6857997"/>
              <a:gd name="connsiteX3194" fmla="*/ 10631612 w 12191995"/>
              <a:gd name="connsiteY3194" fmla="*/ 575233 h 6857997"/>
              <a:gd name="connsiteX3195" fmla="*/ 10643388 w 12191995"/>
              <a:gd name="connsiteY3195" fmla="*/ 578065 h 6857997"/>
              <a:gd name="connsiteX3196" fmla="*/ 10654675 w 12191995"/>
              <a:gd name="connsiteY3196" fmla="*/ 580408 h 6857997"/>
              <a:gd name="connsiteX3197" fmla="*/ 10666452 w 12191995"/>
              <a:gd name="connsiteY3197" fmla="*/ 581834 h 6857997"/>
              <a:gd name="connsiteX3198" fmla="*/ 10678208 w 12191995"/>
              <a:gd name="connsiteY3198" fmla="*/ 582771 h 6857997"/>
              <a:gd name="connsiteX3199" fmla="*/ 10689963 w 12191995"/>
              <a:gd name="connsiteY3199" fmla="*/ 583240 h 6857997"/>
              <a:gd name="connsiteX3200" fmla="*/ 10701740 w 12191995"/>
              <a:gd name="connsiteY3200" fmla="*/ 582771 h 6857997"/>
              <a:gd name="connsiteX3201" fmla="*/ 10713495 w 12191995"/>
              <a:gd name="connsiteY3201" fmla="*/ 581834 h 6857997"/>
              <a:gd name="connsiteX3202" fmla="*/ 10725251 w 12191995"/>
              <a:gd name="connsiteY3202" fmla="*/ 580408 h 6857997"/>
              <a:gd name="connsiteX3203" fmla="*/ 10737028 w 12191995"/>
              <a:gd name="connsiteY3203" fmla="*/ 578065 h 6857997"/>
              <a:gd name="connsiteX3204" fmla="*/ 10748315 w 12191995"/>
              <a:gd name="connsiteY3204" fmla="*/ 575233 h 6857997"/>
              <a:gd name="connsiteX3205" fmla="*/ 10759623 w 12191995"/>
              <a:gd name="connsiteY3205" fmla="*/ 571463 h 6857997"/>
              <a:gd name="connsiteX3206" fmla="*/ 10770910 w 12191995"/>
              <a:gd name="connsiteY3206" fmla="*/ 567694 h 6857997"/>
              <a:gd name="connsiteX3207" fmla="*/ 10781750 w 12191995"/>
              <a:gd name="connsiteY3207" fmla="*/ 563009 h 6857997"/>
              <a:gd name="connsiteX3208" fmla="*/ 10782218 w 12191995"/>
              <a:gd name="connsiteY3208" fmla="*/ 562540 h 6857997"/>
              <a:gd name="connsiteX3209" fmla="*/ 10782687 w 12191995"/>
              <a:gd name="connsiteY3209" fmla="*/ 562540 h 6857997"/>
              <a:gd name="connsiteX3210" fmla="*/ 10783155 w 12191995"/>
              <a:gd name="connsiteY3210" fmla="*/ 562051 h 6857997"/>
              <a:gd name="connsiteX3211" fmla="*/ 10783624 w 12191995"/>
              <a:gd name="connsiteY3211" fmla="*/ 562051 h 6857997"/>
              <a:gd name="connsiteX3212" fmla="*/ 10784092 w 12191995"/>
              <a:gd name="connsiteY3212" fmla="*/ 561582 h 6857997"/>
              <a:gd name="connsiteX3213" fmla="*/ 10784582 w 12191995"/>
              <a:gd name="connsiteY3213" fmla="*/ 561582 h 6857997"/>
              <a:gd name="connsiteX3214" fmla="*/ 10785051 w 12191995"/>
              <a:gd name="connsiteY3214" fmla="*/ 561114 h 6857997"/>
              <a:gd name="connsiteX3215" fmla="*/ 10785988 w 12191995"/>
              <a:gd name="connsiteY3215" fmla="*/ 560645 h 6857997"/>
              <a:gd name="connsiteX3216" fmla="*/ 10786925 w 12191995"/>
              <a:gd name="connsiteY3216" fmla="*/ 560177 h 6857997"/>
              <a:gd name="connsiteX3217" fmla="*/ 10787862 w 12191995"/>
              <a:gd name="connsiteY3217" fmla="*/ 559708 h 6857997"/>
              <a:gd name="connsiteX3218" fmla="*/ 10788799 w 12191995"/>
              <a:gd name="connsiteY3218" fmla="*/ 559240 h 6857997"/>
              <a:gd name="connsiteX3219" fmla="*/ 10789736 w 12191995"/>
              <a:gd name="connsiteY3219" fmla="*/ 559240 h 6857997"/>
              <a:gd name="connsiteX3220" fmla="*/ 10790226 w 12191995"/>
              <a:gd name="connsiteY3220" fmla="*/ 558771 h 6857997"/>
              <a:gd name="connsiteX3221" fmla="*/ 10791163 w 12191995"/>
              <a:gd name="connsiteY3221" fmla="*/ 558281 h 6857997"/>
              <a:gd name="connsiteX3222" fmla="*/ 10792100 w 12191995"/>
              <a:gd name="connsiteY3222" fmla="*/ 557813 h 6857997"/>
              <a:gd name="connsiteX3223" fmla="*/ 10792568 w 12191995"/>
              <a:gd name="connsiteY3223" fmla="*/ 557344 h 6857997"/>
              <a:gd name="connsiteX3224" fmla="*/ 10793505 w 12191995"/>
              <a:gd name="connsiteY3224" fmla="*/ 556876 h 6857997"/>
              <a:gd name="connsiteX3225" fmla="*/ 10793995 w 12191995"/>
              <a:gd name="connsiteY3225" fmla="*/ 556407 h 6857997"/>
              <a:gd name="connsiteX3226" fmla="*/ 10794932 w 12191995"/>
              <a:gd name="connsiteY3226" fmla="*/ 556407 h 6857997"/>
              <a:gd name="connsiteX3227" fmla="*/ 10795400 w 12191995"/>
              <a:gd name="connsiteY3227" fmla="*/ 555939 h 6857997"/>
              <a:gd name="connsiteX3228" fmla="*/ 10796338 w 12191995"/>
              <a:gd name="connsiteY3228" fmla="*/ 555470 h 6857997"/>
              <a:gd name="connsiteX3229" fmla="*/ 10796806 w 12191995"/>
              <a:gd name="connsiteY3229" fmla="*/ 555002 h 6857997"/>
              <a:gd name="connsiteX3230" fmla="*/ 10797275 w 12191995"/>
              <a:gd name="connsiteY3230" fmla="*/ 555002 h 6857997"/>
              <a:gd name="connsiteX3231" fmla="*/ 10797764 w 12191995"/>
              <a:gd name="connsiteY3231" fmla="*/ 554512 h 6857997"/>
              <a:gd name="connsiteX3232" fmla="*/ 10798233 w 12191995"/>
              <a:gd name="connsiteY3232" fmla="*/ 554043 h 6857997"/>
              <a:gd name="connsiteX3233" fmla="*/ 10798680 w 12191995"/>
              <a:gd name="connsiteY3233" fmla="*/ 554043 h 6857997"/>
              <a:gd name="connsiteX3234" fmla="*/ 10799149 w 12191995"/>
              <a:gd name="connsiteY3234" fmla="*/ 553596 h 6857997"/>
              <a:gd name="connsiteX3235" fmla="*/ 10799638 w 12191995"/>
              <a:gd name="connsiteY3235" fmla="*/ 553596 h 6857997"/>
              <a:gd name="connsiteX3236" fmla="*/ 10800107 w 12191995"/>
              <a:gd name="connsiteY3236" fmla="*/ 553128 h 6857997"/>
              <a:gd name="connsiteX3237" fmla="*/ 10800575 w 12191995"/>
              <a:gd name="connsiteY3237" fmla="*/ 553128 h 6857997"/>
              <a:gd name="connsiteX3238" fmla="*/ 10801512 w 12191995"/>
              <a:gd name="connsiteY3238" fmla="*/ 552169 h 6857997"/>
              <a:gd name="connsiteX3239" fmla="*/ 10802450 w 12191995"/>
              <a:gd name="connsiteY3239" fmla="*/ 551701 h 6857997"/>
              <a:gd name="connsiteX3240" fmla="*/ 10803408 w 12191995"/>
              <a:gd name="connsiteY3240" fmla="*/ 551232 h 6857997"/>
              <a:gd name="connsiteX3241" fmla="*/ 10804345 w 12191995"/>
              <a:gd name="connsiteY3241" fmla="*/ 550295 h 6857997"/>
              <a:gd name="connsiteX3242" fmla="*/ 10805750 w 12191995"/>
              <a:gd name="connsiteY3242" fmla="*/ 549827 h 6857997"/>
              <a:gd name="connsiteX3243" fmla="*/ 10806687 w 12191995"/>
              <a:gd name="connsiteY3243" fmla="*/ 549358 h 6857997"/>
              <a:gd name="connsiteX3244" fmla="*/ 10807646 w 12191995"/>
              <a:gd name="connsiteY3244" fmla="*/ 548400 h 6857997"/>
              <a:gd name="connsiteX3245" fmla="*/ 10808562 w 12191995"/>
              <a:gd name="connsiteY3245" fmla="*/ 547932 h 6857997"/>
              <a:gd name="connsiteX3246" fmla="*/ 10809051 w 12191995"/>
              <a:gd name="connsiteY3246" fmla="*/ 547932 h 6857997"/>
              <a:gd name="connsiteX3247" fmla="*/ 10809051 w 12191995"/>
              <a:gd name="connsiteY3247" fmla="*/ 547463 h 6857997"/>
              <a:gd name="connsiteX3248" fmla="*/ 10809520 w 12191995"/>
              <a:gd name="connsiteY3248" fmla="*/ 547463 h 6857997"/>
              <a:gd name="connsiteX3249" fmla="*/ 10813758 w 12191995"/>
              <a:gd name="connsiteY3249" fmla="*/ 544162 h 6857997"/>
              <a:gd name="connsiteX3250" fmla="*/ 10818464 w 12191995"/>
              <a:gd name="connsiteY3250" fmla="*/ 541330 h 6857997"/>
              <a:gd name="connsiteX3251" fmla="*/ 10822702 w 12191995"/>
              <a:gd name="connsiteY3251" fmla="*/ 538050 h 6857997"/>
              <a:gd name="connsiteX3252" fmla="*/ 10826940 w 12191995"/>
              <a:gd name="connsiteY3252" fmla="*/ 534750 h 6857997"/>
              <a:gd name="connsiteX3253" fmla="*/ 10831157 w 12191995"/>
              <a:gd name="connsiteY3253" fmla="*/ 531449 h 6857997"/>
              <a:gd name="connsiteX3254" fmla="*/ 10834926 w 12191995"/>
              <a:gd name="connsiteY3254" fmla="*/ 527701 h 6857997"/>
              <a:gd name="connsiteX3255" fmla="*/ 10839185 w 12191995"/>
              <a:gd name="connsiteY3255" fmla="*/ 523931 h 6857997"/>
              <a:gd name="connsiteX3256" fmla="*/ 10842955 w 12191995"/>
              <a:gd name="connsiteY3256" fmla="*/ 520162 h 6857997"/>
              <a:gd name="connsiteX3257" fmla="*/ 10845297 w 12191995"/>
              <a:gd name="connsiteY3257" fmla="*/ 518735 h 6857997"/>
              <a:gd name="connsiteX3258" fmla="*/ 10847640 w 12191995"/>
              <a:gd name="connsiteY3258" fmla="*/ 517351 h 6857997"/>
              <a:gd name="connsiteX3259" fmla="*/ 10850004 w 12191995"/>
              <a:gd name="connsiteY3259" fmla="*/ 515924 h 6857997"/>
              <a:gd name="connsiteX3260" fmla="*/ 10852368 w 12191995"/>
              <a:gd name="connsiteY3260" fmla="*/ 514987 h 6857997"/>
              <a:gd name="connsiteX3261" fmla="*/ 10854710 w 12191995"/>
              <a:gd name="connsiteY3261" fmla="*/ 513582 h 6857997"/>
              <a:gd name="connsiteX3262" fmla="*/ 10857053 w 12191995"/>
              <a:gd name="connsiteY3262" fmla="*/ 512155 h 6857997"/>
              <a:gd name="connsiteX3263" fmla="*/ 10859417 w 12191995"/>
              <a:gd name="connsiteY3263" fmla="*/ 510749 h 6857997"/>
              <a:gd name="connsiteX3264" fmla="*/ 10861781 w 12191995"/>
              <a:gd name="connsiteY3264" fmla="*/ 509323 h 6857997"/>
              <a:gd name="connsiteX3265" fmla="*/ 10862249 w 12191995"/>
              <a:gd name="connsiteY3265" fmla="*/ 509323 h 6857997"/>
              <a:gd name="connsiteX3266" fmla="*/ 10862249 w 12191995"/>
              <a:gd name="connsiteY3266" fmla="*/ 508854 h 6857997"/>
              <a:gd name="connsiteX3267" fmla="*/ 10862718 w 12191995"/>
              <a:gd name="connsiteY3267" fmla="*/ 508854 h 6857997"/>
              <a:gd name="connsiteX3268" fmla="*/ 10867893 w 12191995"/>
              <a:gd name="connsiteY3268" fmla="*/ 498526 h 6857997"/>
              <a:gd name="connsiteX3269" fmla="*/ 10873536 w 12191995"/>
              <a:gd name="connsiteY3269" fmla="*/ 488155 h 6857997"/>
              <a:gd name="connsiteX3270" fmla="*/ 10879180 w 12191995"/>
              <a:gd name="connsiteY3270" fmla="*/ 477315 h 6857997"/>
              <a:gd name="connsiteX3271" fmla="*/ 10884376 w 12191995"/>
              <a:gd name="connsiteY3271" fmla="*/ 466965 h 6857997"/>
              <a:gd name="connsiteX3272" fmla="*/ 10890019 w 12191995"/>
              <a:gd name="connsiteY3272" fmla="*/ 456616 h 6857997"/>
              <a:gd name="connsiteX3273" fmla="*/ 10895194 w 12191995"/>
              <a:gd name="connsiteY3273" fmla="*/ 446266 h 6857997"/>
              <a:gd name="connsiteX3274" fmla="*/ 10900838 w 12191995"/>
              <a:gd name="connsiteY3274" fmla="*/ 435895 h 6857997"/>
              <a:gd name="connsiteX3275" fmla="*/ 10906481 w 12191995"/>
              <a:gd name="connsiteY3275" fmla="*/ 425545 h 6857997"/>
              <a:gd name="connsiteX3276" fmla="*/ 10906481 w 12191995"/>
              <a:gd name="connsiteY3276" fmla="*/ 425077 h 6857997"/>
              <a:gd name="connsiteX3277" fmla="*/ 10907440 w 12191995"/>
              <a:gd name="connsiteY3277" fmla="*/ 414727 h 6857997"/>
              <a:gd name="connsiteX3278" fmla="*/ 10908355 w 12191995"/>
              <a:gd name="connsiteY3278" fmla="*/ 404377 h 6857997"/>
              <a:gd name="connsiteX3279" fmla="*/ 10909314 w 12191995"/>
              <a:gd name="connsiteY3279" fmla="*/ 394006 h 6857997"/>
              <a:gd name="connsiteX3280" fmla="*/ 10910251 w 12191995"/>
              <a:gd name="connsiteY3280" fmla="*/ 383657 h 6857997"/>
              <a:gd name="connsiteX3281" fmla="*/ 10911188 w 12191995"/>
              <a:gd name="connsiteY3281" fmla="*/ 373286 h 6857997"/>
              <a:gd name="connsiteX3282" fmla="*/ 10912125 w 12191995"/>
              <a:gd name="connsiteY3282" fmla="*/ 362957 h 6857997"/>
              <a:gd name="connsiteX3283" fmla="*/ 10913083 w 12191995"/>
              <a:gd name="connsiteY3283" fmla="*/ 352608 h 6857997"/>
              <a:gd name="connsiteX3284" fmla="*/ 10914020 w 12191995"/>
              <a:gd name="connsiteY3284" fmla="*/ 342258 h 6857997"/>
              <a:gd name="connsiteX3285" fmla="*/ 10914489 w 12191995"/>
              <a:gd name="connsiteY3285" fmla="*/ 342258 h 6857997"/>
              <a:gd name="connsiteX3286" fmla="*/ 10914489 w 12191995"/>
              <a:gd name="connsiteY3286" fmla="*/ 341768 h 6857997"/>
              <a:gd name="connsiteX3287" fmla="*/ 10914020 w 12191995"/>
              <a:gd name="connsiteY3287" fmla="*/ 341768 h 6857997"/>
              <a:gd name="connsiteX3288" fmla="*/ 10912125 w 12191995"/>
              <a:gd name="connsiteY3288" fmla="*/ 332845 h 6857997"/>
              <a:gd name="connsiteX3289" fmla="*/ 10909782 w 12191995"/>
              <a:gd name="connsiteY3289" fmla="*/ 323901 h 6857997"/>
              <a:gd name="connsiteX3290" fmla="*/ 10907440 w 12191995"/>
              <a:gd name="connsiteY3290" fmla="*/ 314957 h 6857997"/>
              <a:gd name="connsiteX3291" fmla="*/ 10905076 w 12191995"/>
              <a:gd name="connsiteY3291" fmla="*/ 305991 h 6857997"/>
              <a:gd name="connsiteX3292" fmla="*/ 10902712 w 12191995"/>
              <a:gd name="connsiteY3292" fmla="*/ 297068 h 6857997"/>
              <a:gd name="connsiteX3293" fmla="*/ 10900369 w 12191995"/>
              <a:gd name="connsiteY3293" fmla="*/ 288124 h 6857997"/>
              <a:gd name="connsiteX3294" fmla="*/ 10898005 w 12191995"/>
              <a:gd name="connsiteY3294" fmla="*/ 279180 h 6857997"/>
              <a:gd name="connsiteX3295" fmla="*/ 10895663 w 12191995"/>
              <a:gd name="connsiteY3295" fmla="*/ 270236 h 6857997"/>
              <a:gd name="connsiteX3296" fmla="*/ 10895663 w 12191995"/>
              <a:gd name="connsiteY3296" fmla="*/ 269767 h 6857997"/>
              <a:gd name="connsiteX3297" fmla="*/ 10889530 w 12191995"/>
              <a:gd name="connsiteY3297" fmla="*/ 261292 h 6857997"/>
              <a:gd name="connsiteX3298" fmla="*/ 10883886 w 12191995"/>
              <a:gd name="connsiteY3298" fmla="*/ 252816 h 6857997"/>
              <a:gd name="connsiteX3299" fmla="*/ 10877774 w 12191995"/>
              <a:gd name="connsiteY3299" fmla="*/ 243872 h 6857997"/>
              <a:gd name="connsiteX3300" fmla="*/ 10872131 w 12191995"/>
              <a:gd name="connsiteY3300" fmla="*/ 235396 h 6857997"/>
              <a:gd name="connsiteX3301" fmla="*/ 10865997 w 12191995"/>
              <a:gd name="connsiteY3301" fmla="*/ 226452 h 6857997"/>
              <a:gd name="connsiteX3302" fmla="*/ 10860354 w 12191995"/>
              <a:gd name="connsiteY3302" fmla="*/ 217976 h 6857997"/>
              <a:gd name="connsiteX3303" fmla="*/ 10854242 w 12191995"/>
              <a:gd name="connsiteY3303" fmla="*/ 209501 h 6857997"/>
              <a:gd name="connsiteX3304" fmla="*/ 10848598 w 12191995"/>
              <a:gd name="connsiteY3304" fmla="*/ 200556 h 6857997"/>
              <a:gd name="connsiteX3305" fmla="*/ 10848108 w 12191995"/>
              <a:gd name="connsiteY3305" fmla="*/ 200556 h 6857997"/>
              <a:gd name="connsiteX3306" fmla="*/ 10848108 w 12191995"/>
              <a:gd name="connsiteY3306" fmla="*/ 200088 h 6857997"/>
              <a:gd name="connsiteX3307" fmla="*/ 10837759 w 12191995"/>
              <a:gd name="connsiteY3307" fmla="*/ 193976 h 6857997"/>
              <a:gd name="connsiteX3308" fmla="*/ 10827409 w 12191995"/>
              <a:gd name="connsiteY3308" fmla="*/ 187374 h 6857997"/>
              <a:gd name="connsiteX3309" fmla="*/ 10817059 w 12191995"/>
              <a:gd name="connsiteY3309" fmla="*/ 180794 h 6857997"/>
              <a:gd name="connsiteX3310" fmla="*/ 10806687 w 12191995"/>
              <a:gd name="connsiteY3310" fmla="*/ 174192 h 6857997"/>
              <a:gd name="connsiteX3311" fmla="*/ 10796338 w 12191995"/>
              <a:gd name="connsiteY3311" fmla="*/ 167612 h 6857997"/>
              <a:gd name="connsiteX3312" fmla="*/ 10786456 w 12191995"/>
              <a:gd name="connsiteY3312" fmla="*/ 161010 h 6857997"/>
              <a:gd name="connsiteX3313" fmla="*/ 10776106 w 12191995"/>
              <a:gd name="connsiteY3313" fmla="*/ 154899 h 6857997"/>
              <a:gd name="connsiteX3314" fmla="*/ 10765735 w 12191995"/>
              <a:gd name="connsiteY3314" fmla="*/ 148318 h 6857997"/>
              <a:gd name="connsiteX3315" fmla="*/ 10765266 w 12191995"/>
              <a:gd name="connsiteY3315" fmla="*/ 148318 h 6857997"/>
              <a:gd name="connsiteX3316" fmla="*/ 10765266 w 12191995"/>
              <a:gd name="connsiteY3316" fmla="*/ 147828 h 6857997"/>
              <a:gd name="connsiteX3317" fmla="*/ 10764798 w 12191995"/>
              <a:gd name="connsiteY3317" fmla="*/ 147828 h 6857997"/>
              <a:gd name="connsiteX3318" fmla="*/ 10753042 w 12191995"/>
              <a:gd name="connsiteY3318" fmla="*/ 146444 h 6857997"/>
              <a:gd name="connsiteX3319" fmla="*/ 10740797 w 12191995"/>
              <a:gd name="connsiteY3319" fmla="*/ 145017 h 6857997"/>
              <a:gd name="connsiteX3320" fmla="*/ 10729020 w 12191995"/>
              <a:gd name="connsiteY3320" fmla="*/ 143612 h 6857997"/>
              <a:gd name="connsiteX3321" fmla="*/ 10716796 w 12191995"/>
              <a:gd name="connsiteY3321" fmla="*/ 142185 h 6857997"/>
              <a:gd name="connsiteX3322" fmla="*/ 10705019 w 12191995"/>
              <a:gd name="connsiteY3322" fmla="*/ 140311 h 6857997"/>
              <a:gd name="connsiteX3323" fmla="*/ 10692795 w 12191995"/>
              <a:gd name="connsiteY3323" fmla="*/ 138905 h 6857997"/>
              <a:gd name="connsiteX3324" fmla="*/ 10681040 w 12191995"/>
              <a:gd name="connsiteY3324" fmla="*/ 137479 h 6857997"/>
              <a:gd name="connsiteX3325" fmla="*/ 10668795 w 12191995"/>
              <a:gd name="connsiteY3325" fmla="*/ 136073 h 6857997"/>
              <a:gd name="connsiteX3326" fmla="*/ 10668326 w 12191995"/>
              <a:gd name="connsiteY3326" fmla="*/ 136073 h 6857997"/>
              <a:gd name="connsiteX3327" fmla="*/ 0 w 12191995"/>
              <a:gd name="connsiteY3327" fmla="*/ 0 h 6857997"/>
              <a:gd name="connsiteX3328" fmla="*/ 12191995 w 12191995"/>
              <a:gd name="connsiteY3328" fmla="*/ 0 h 6857997"/>
              <a:gd name="connsiteX3329" fmla="*/ 12191995 w 12191995"/>
              <a:gd name="connsiteY3329" fmla="*/ 6857997 h 6857997"/>
              <a:gd name="connsiteX3330" fmla="*/ 0 w 12191995"/>
              <a:gd name="connsiteY3330" fmla="*/ 6857997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Lst>
            <a:rect l="l" t="t" r="r" b="b"/>
            <a:pathLst>
              <a:path w="12191995" h="6857997">
                <a:moveTo>
                  <a:pt x="10803408" y="485344"/>
                </a:moveTo>
                <a:cubicBezTo>
                  <a:pt x="10803408" y="491924"/>
                  <a:pt x="10803408" y="491924"/>
                  <a:pt x="10803408" y="491924"/>
                </a:cubicBezTo>
                <a:cubicBezTo>
                  <a:pt x="10803876" y="498036"/>
                  <a:pt x="10803876" y="498036"/>
                  <a:pt x="10803876" y="498036"/>
                </a:cubicBezTo>
                <a:cubicBezTo>
                  <a:pt x="10804345" y="504637"/>
                  <a:pt x="10804345" y="504637"/>
                  <a:pt x="10804345" y="504637"/>
                </a:cubicBezTo>
                <a:cubicBezTo>
                  <a:pt x="10804813" y="510749"/>
                  <a:pt x="10804813" y="510749"/>
                  <a:pt x="10804813" y="510749"/>
                </a:cubicBezTo>
                <a:cubicBezTo>
                  <a:pt x="10805282" y="517351"/>
                  <a:pt x="10805282" y="517351"/>
                  <a:pt x="10805282" y="517351"/>
                </a:cubicBezTo>
                <a:cubicBezTo>
                  <a:pt x="10805750" y="523931"/>
                  <a:pt x="10805750" y="523931"/>
                  <a:pt x="10805750" y="523931"/>
                </a:cubicBezTo>
                <a:cubicBezTo>
                  <a:pt x="10806219" y="530043"/>
                  <a:pt x="10806219" y="530043"/>
                  <a:pt x="10806219" y="530043"/>
                </a:cubicBezTo>
                <a:cubicBezTo>
                  <a:pt x="10806687" y="536645"/>
                  <a:pt x="10806687" y="536645"/>
                  <a:pt x="10806687" y="536645"/>
                </a:cubicBezTo>
                <a:lnTo>
                  <a:pt x="10798680" y="537113"/>
                </a:lnTo>
                <a:cubicBezTo>
                  <a:pt x="10791163" y="538050"/>
                  <a:pt x="10791163" y="538050"/>
                  <a:pt x="10791163" y="538050"/>
                </a:cubicBezTo>
                <a:cubicBezTo>
                  <a:pt x="10783155" y="538519"/>
                  <a:pt x="10783155" y="538519"/>
                  <a:pt x="10783155" y="538519"/>
                </a:cubicBezTo>
                <a:cubicBezTo>
                  <a:pt x="10775169" y="539456"/>
                  <a:pt x="10775169" y="539456"/>
                  <a:pt x="10775169" y="539456"/>
                </a:cubicBezTo>
                <a:cubicBezTo>
                  <a:pt x="10767630" y="539946"/>
                  <a:pt x="10767630" y="539946"/>
                  <a:pt x="10767630" y="539946"/>
                </a:cubicBezTo>
                <a:cubicBezTo>
                  <a:pt x="10759623" y="540883"/>
                  <a:pt x="10759623" y="540883"/>
                  <a:pt x="10759623" y="540883"/>
                </a:cubicBezTo>
                <a:cubicBezTo>
                  <a:pt x="10751616" y="541330"/>
                  <a:pt x="10751616" y="541330"/>
                  <a:pt x="10751616" y="541330"/>
                </a:cubicBezTo>
                <a:cubicBezTo>
                  <a:pt x="10744077" y="542288"/>
                  <a:pt x="10744077" y="542288"/>
                  <a:pt x="10744077" y="542288"/>
                </a:cubicBezTo>
                <a:cubicBezTo>
                  <a:pt x="10751616" y="535218"/>
                  <a:pt x="10751616" y="535218"/>
                  <a:pt x="10751616" y="535218"/>
                </a:cubicBezTo>
                <a:cubicBezTo>
                  <a:pt x="10758686" y="527701"/>
                  <a:pt x="10758686" y="527701"/>
                  <a:pt x="10758686" y="527701"/>
                </a:cubicBezTo>
                <a:cubicBezTo>
                  <a:pt x="10766225" y="520631"/>
                  <a:pt x="10766225" y="520631"/>
                  <a:pt x="10766225" y="520631"/>
                </a:cubicBezTo>
                <a:cubicBezTo>
                  <a:pt x="10773742" y="513582"/>
                  <a:pt x="10773742" y="513582"/>
                  <a:pt x="10773742" y="513582"/>
                </a:cubicBezTo>
                <a:cubicBezTo>
                  <a:pt x="10780813" y="506511"/>
                  <a:pt x="10780813" y="506511"/>
                  <a:pt x="10780813" y="506511"/>
                </a:cubicBezTo>
                <a:cubicBezTo>
                  <a:pt x="10788351" y="499441"/>
                  <a:pt x="10788351" y="499441"/>
                  <a:pt x="10788351" y="499441"/>
                </a:cubicBezTo>
                <a:cubicBezTo>
                  <a:pt x="10795869" y="492392"/>
                  <a:pt x="10795869" y="492392"/>
                  <a:pt x="10795869" y="492392"/>
                </a:cubicBezTo>
                <a:cubicBezTo>
                  <a:pt x="10803408" y="485344"/>
                  <a:pt x="10803408" y="485344"/>
                  <a:pt x="10803408" y="485344"/>
                </a:cubicBezTo>
                <a:close/>
                <a:moveTo>
                  <a:pt x="10720076" y="477315"/>
                </a:moveTo>
                <a:cubicBezTo>
                  <a:pt x="10722440" y="485344"/>
                  <a:pt x="10722440" y="485344"/>
                  <a:pt x="10722440" y="485344"/>
                </a:cubicBezTo>
                <a:cubicBezTo>
                  <a:pt x="10724314" y="493329"/>
                  <a:pt x="10724314" y="493329"/>
                  <a:pt x="10724314" y="493329"/>
                </a:cubicBezTo>
                <a:cubicBezTo>
                  <a:pt x="10726678" y="501805"/>
                  <a:pt x="10726678" y="501805"/>
                  <a:pt x="10726678" y="501805"/>
                </a:cubicBezTo>
                <a:cubicBezTo>
                  <a:pt x="10728552" y="509812"/>
                  <a:pt x="10728552" y="509812"/>
                  <a:pt x="10728552" y="509812"/>
                </a:cubicBezTo>
                <a:cubicBezTo>
                  <a:pt x="10730916" y="517820"/>
                  <a:pt x="10730916" y="517820"/>
                  <a:pt x="10730916" y="517820"/>
                </a:cubicBezTo>
                <a:cubicBezTo>
                  <a:pt x="10732790" y="525805"/>
                  <a:pt x="10732790" y="525805"/>
                  <a:pt x="10732790" y="525805"/>
                </a:cubicBezTo>
                <a:cubicBezTo>
                  <a:pt x="10735132" y="533813"/>
                  <a:pt x="10735132" y="533813"/>
                  <a:pt x="10735132" y="533813"/>
                </a:cubicBezTo>
                <a:cubicBezTo>
                  <a:pt x="10737028" y="541820"/>
                  <a:pt x="10737028" y="541820"/>
                  <a:pt x="10737028" y="541820"/>
                </a:cubicBezTo>
                <a:lnTo>
                  <a:pt x="10727146" y="539946"/>
                </a:lnTo>
                <a:cubicBezTo>
                  <a:pt x="10716796" y="537582"/>
                  <a:pt x="10716796" y="537582"/>
                  <a:pt x="10716796" y="537582"/>
                </a:cubicBezTo>
                <a:cubicBezTo>
                  <a:pt x="10706894" y="535218"/>
                  <a:pt x="10706894" y="535218"/>
                  <a:pt x="10706894" y="535218"/>
                </a:cubicBezTo>
                <a:cubicBezTo>
                  <a:pt x="10696544" y="532876"/>
                  <a:pt x="10696544" y="532876"/>
                  <a:pt x="10696544" y="532876"/>
                </a:cubicBezTo>
                <a:cubicBezTo>
                  <a:pt x="10686683" y="531002"/>
                  <a:pt x="10686683" y="531002"/>
                  <a:pt x="10686683" y="531002"/>
                </a:cubicBezTo>
                <a:cubicBezTo>
                  <a:pt x="10676334" y="528638"/>
                  <a:pt x="10676334" y="528638"/>
                  <a:pt x="10676334" y="528638"/>
                </a:cubicBezTo>
                <a:cubicBezTo>
                  <a:pt x="10666452" y="526274"/>
                  <a:pt x="10666452" y="526274"/>
                  <a:pt x="10666452" y="526274"/>
                </a:cubicBezTo>
                <a:cubicBezTo>
                  <a:pt x="10656081" y="523931"/>
                  <a:pt x="10656081" y="523931"/>
                  <a:pt x="10656081" y="523931"/>
                </a:cubicBezTo>
                <a:cubicBezTo>
                  <a:pt x="10664088" y="518288"/>
                  <a:pt x="10664088" y="518288"/>
                  <a:pt x="10664088" y="518288"/>
                </a:cubicBezTo>
                <a:cubicBezTo>
                  <a:pt x="10672096" y="512623"/>
                  <a:pt x="10672096" y="512623"/>
                  <a:pt x="10672096" y="512623"/>
                </a:cubicBezTo>
                <a:cubicBezTo>
                  <a:pt x="10680082" y="506511"/>
                  <a:pt x="10680082" y="506511"/>
                  <a:pt x="10680082" y="506511"/>
                </a:cubicBezTo>
                <a:cubicBezTo>
                  <a:pt x="10688089" y="500868"/>
                  <a:pt x="10688089" y="500868"/>
                  <a:pt x="10688089" y="500868"/>
                </a:cubicBezTo>
                <a:cubicBezTo>
                  <a:pt x="10696075" y="494756"/>
                  <a:pt x="10696075" y="494756"/>
                  <a:pt x="10696075" y="494756"/>
                </a:cubicBezTo>
                <a:cubicBezTo>
                  <a:pt x="10704082" y="489092"/>
                  <a:pt x="10704082" y="489092"/>
                  <a:pt x="10704082" y="489092"/>
                </a:cubicBezTo>
                <a:cubicBezTo>
                  <a:pt x="10712069" y="483448"/>
                  <a:pt x="10712069" y="483448"/>
                  <a:pt x="10712069" y="483448"/>
                </a:cubicBezTo>
                <a:cubicBezTo>
                  <a:pt x="10720076" y="477315"/>
                  <a:pt x="10720076" y="477315"/>
                  <a:pt x="10720076" y="477315"/>
                </a:cubicBezTo>
                <a:close/>
                <a:moveTo>
                  <a:pt x="10723377" y="476378"/>
                </a:moveTo>
                <a:cubicBezTo>
                  <a:pt x="10732790" y="477315"/>
                  <a:pt x="10732790" y="477315"/>
                  <a:pt x="10732790" y="477315"/>
                </a:cubicBezTo>
                <a:cubicBezTo>
                  <a:pt x="10742671" y="478273"/>
                  <a:pt x="10742671" y="478273"/>
                  <a:pt x="10742671" y="478273"/>
                </a:cubicBezTo>
                <a:cubicBezTo>
                  <a:pt x="10752574" y="478742"/>
                  <a:pt x="10752574" y="478742"/>
                  <a:pt x="10752574" y="478742"/>
                </a:cubicBezTo>
                <a:cubicBezTo>
                  <a:pt x="10761987" y="479679"/>
                  <a:pt x="10761987" y="479679"/>
                  <a:pt x="10761987" y="479679"/>
                </a:cubicBezTo>
                <a:cubicBezTo>
                  <a:pt x="10771868" y="480616"/>
                  <a:pt x="10771868" y="480616"/>
                  <a:pt x="10771868" y="480616"/>
                </a:cubicBezTo>
                <a:cubicBezTo>
                  <a:pt x="10781281" y="481574"/>
                  <a:pt x="10781281" y="481574"/>
                  <a:pt x="10781281" y="481574"/>
                </a:cubicBezTo>
                <a:cubicBezTo>
                  <a:pt x="10791163" y="482043"/>
                  <a:pt x="10791163" y="482043"/>
                  <a:pt x="10791163" y="482043"/>
                </a:cubicBezTo>
                <a:cubicBezTo>
                  <a:pt x="10801044" y="482980"/>
                  <a:pt x="10801044" y="482980"/>
                  <a:pt x="10801044" y="482980"/>
                </a:cubicBezTo>
                <a:cubicBezTo>
                  <a:pt x="10793037" y="490497"/>
                  <a:pt x="10793037" y="490497"/>
                  <a:pt x="10793037" y="490497"/>
                </a:cubicBezTo>
                <a:cubicBezTo>
                  <a:pt x="10785519" y="497567"/>
                  <a:pt x="10785519" y="497567"/>
                  <a:pt x="10785519" y="497567"/>
                </a:cubicBezTo>
                <a:cubicBezTo>
                  <a:pt x="10777980" y="504637"/>
                  <a:pt x="10777980" y="504637"/>
                  <a:pt x="10777980" y="504637"/>
                </a:cubicBezTo>
                <a:cubicBezTo>
                  <a:pt x="10770441" y="512155"/>
                  <a:pt x="10770441" y="512155"/>
                  <a:pt x="10770441" y="512155"/>
                </a:cubicBezTo>
                <a:cubicBezTo>
                  <a:pt x="10762924" y="519225"/>
                  <a:pt x="10762924" y="519225"/>
                  <a:pt x="10762924" y="519225"/>
                </a:cubicBezTo>
                <a:cubicBezTo>
                  <a:pt x="10755385" y="526764"/>
                  <a:pt x="10755385" y="526764"/>
                  <a:pt x="10755385" y="526764"/>
                </a:cubicBezTo>
                <a:cubicBezTo>
                  <a:pt x="10747846" y="533813"/>
                  <a:pt x="10747846" y="533813"/>
                  <a:pt x="10747846" y="533813"/>
                </a:cubicBezTo>
                <a:cubicBezTo>
                  <a:pt x="10740329" y="540883"/>
                  <a:pt x="10740329" y="540883"/>
                  <a:pt x="10740329" y="540883"/>
                </a:cubicBezTo>
                <a:lnTo>
                  <a:pt x="10737965" y="532876"/>
                </a:lnTo>
                <a:cubicBezTo>
                  <a:pt x="10736091" y="524868"/>
                  <a:pt x="10736091" y="524868"/>
                  <a:pt x="10736091" y="524868"/>
                </a:cubicBezTo>
                <a:cubicBezTo>
                  <a:pt x="10733748" y="516861"/>
                  <a:pt x="10733748" y="516861"/>
                  <a:pt x="10733748" y="516861"/>
                </a:cubicBezTo>
                <a:cubicBezTo>
                  <a:pt x="10731853" y="508854"/>
                  <a:pt x="10731853" y="508854"/>
                  <a:pt x="10731853" y="508854"/>
                </a:cubicBezTo>
                <a:cubicBezTo>
                  <a:pt x="10729489" y="500868"/>
                  <a:pt x="10729489" y="500868"/>
                  <a:pt x="10729489" y="500868"/>
                </a:cubicBezTo>
                <a:cubicBezTo>
                  <a:pt x="10727615" y="492861"/>
                  <a:pt x="10727615" y="492861"/>
                  <a:pt x="10727615" y="492861"/>
                </a:cubicBezTo>
                <a:cubicBezTo>
                  <a:pt x="10725251" y="484385"/>
                  <a:pt x="10725251" y="484385"/>
                  <a:pt x="10725251" y="484385"/>
                </a:cubicBezTo>
                <a:cubicBezTo>
                  <a:pt x="10723377" y="476378"/>
                  <a:pt x="10723377" y="476378"/>
                  <a:pt x="10723377" y="476378"/>
                </a:cubicBezTo>
                <a:close/>
                <a:moveTo>
                  <a:pt x="10863655" y="471203"/>
                </a:moveTo>
                <a:cubicBezTo>
                  <a:pt x="10864123" y="471203"/>
                  <a:pt x="10864123" y="471203"/>
                  <a:pt x="10864123" y="471203"/>
                </a:cubicBezTo>
                <a:cubicBezTo>
                  <a:pt x="10864123" y="471672"/>
                  <a:pt x="10864123" y="471672"/>
                  <a:pt x="10864592" y="471672"/>
                </a:cubicBezTo>
                <a:cubicBezTo>
                  <a:pt x="10864592" y="471672"/>
                  <a:pt x="10864592" y="471672"/>
                  <a:pt x="10865060" y="471672"/>
                </a:cubicBezTo>
                <a:cubicBezTo>
                  <a:pt x="10865060" y="472162"/>
                  <a:pt x="10865060" y="472162"/>
                  <a:pt x="10865550" y="472162"/>
                </a:cubicBezTo>
                <a:cubicBezTo>
                  <a:pt x="10865060" y="476378"/>
                  <a:pt x="10865060" y="476378"/>
                  <a:pt x="10865060" y="476378"/>
                </a:cubicBezTo>
                <a:cubicBezTo>
                  <a:pt x="10864123" y="480616"/>
                  <a:pt x="10864123" y="480616"/>
                  <a:pt x="10864123" y="480616"/>
                </a:cubicBezTo>
                <a:lnTo>
                  <a:pt x="10863165" y="485344"/>
                </a:lnTo>
                <a:cubicBezTo>
                  <a:pt x="10862718" y="489560"/>
                  <a:pt x="10862718" y="489560"/>
                  <a:pt x="10862718" y="489560"/>
                </a:cubicBezTo>
                <a:cubicBezTo>
                  <a:pt x="10861781" y="493798"/>
                  <a:pt x="10861781" y="493798"/>
                  <a:pt x="10861781" y="493798"/>
                </a:cubicBezTo>
                <a:cubicBezTo>
                  <a:pt x="10861291" y="498036"/>
                  <a:pt x="10861291" y="498036"/>
                  <a:pt x="10861291" y="498036"/>
                </a:cubicBezTo>
                <a:cubicBezTo>
                  <a:pt x="10860354" y="502742"/>
                  <a:pt x="10860354" y="502742"/>
                  <a:pt x="10860354" y="502742"/>
                </a:cubicBezTo>
                <a:cubicBezTo>
                  <a:pt x="10859417" y="506980"/>
                  <a:pt x="10859417" y="506980"/>
                  <a:pt x="10859417" y="506980"/>
                </a:cubicBezTo>
                <a:cubicBezTo>
                  <a:pt x="10854242" y="510281"/>
                  <a:pt x="10854242" y="510281"/>
                  <a:pt x="10854242" y="510281"/>
                </a:cubicBezTo>
                <a:cubicBezTo>
                  <a:pt x="10848598" y="513092"/>
                  <a:pt x="10848598" y="513092"/>
                  <a:pt x="10848598" y="513092"/>
                </a:cubicBezTo>
                <a:cubicBezTo>
                  <a:pt x="10842955" y="516393"/>
                  <a:pt x="10842955" y="516393"/>
                  <a:pt x="10842955" y="516393"/>
                </a:cubicBezTo>
                <a:cubicBezTo>
                  <a:pt x="10837290" y="519694"/>
                  <a:pt x="10837290" y="519694"/>
                  <a:pt x="10837290" y="519694"/>
                </a:cubicBezTo>
                <a:cubicBezTo>
                  <a:pt x="10831647" y="522994"/>
                  <a:pt x="10831647" y="522994"/>
                  <a:pt x="10831647" y="522994"/>
                </a:cubicBezTo>
                <a:cubicBezTo>
                  <a:pt x="10826003" y="525805"/>
                  <a:pt x="10826003" y="525805"/>
                  <a:pt x="10826003" y="525805"/>
                </a:cubicBezTo>
                <a:cubicBezTo>
                  <a:pt x="10820360" y="529106"/>
                  <a:pt x="10820360" y="529106"/>
                  <a:pt x="10820360" y="529106"/>
                </a:cubicBezTo>
                <a:cubicBezTo>
                  <a:pt x="10815163" y="532407"/>
                  <a:pt x="10815163" y="532407"/>
                  <a:pt x="10815163" y="532407"/>
                </a:cubicBezTo>
                <a:cubicBezTo>
                  <a:pt x="10820828" y="524868"/>
                  <a:pt x="10820828" y="524868"/>
                  <a:pt x="10820828" y="524868"/>
                </a:cubicBezTo>
                <a:cubicBezTo>
                  <a:pt x="10826940" y="516861"/>
                  <a:pt x="10826940" y="516861"/>
                  <a:pt x="10826940" y="516861"/>
                </a:cubicBezTo>
                <a:cubicBezTo>
                  <a:pt x="10833052" y="509323"/>
                  <a:pt x="10833052" y="509323"/>
                  <a:pt x="10833052" y="509323"/>
                </a:cubicBezTo>
                <a:cubicBezTo>
                  <a:pt x="10839185" y="501805"/>
                  <a:pt x="10839185" y="501805"/>
                  <a:pt x="10839185" y="501805"/>
                </a:cubicBezTo>
                <a:cubicBezTo>
                  <a:pt x="10845297" y="494266"/>
                  <a:pt x="10845297" y="494266"/>
                  <a:pt x="10845297" y="494266"/>
                </a:cubicBezTo>
                <a:cubicBezTo>
                  <a:pt x="10851409" y="486259"/>
                  <a:pt x="10851409" y="486259"/>
                  <a:pt x="10851409" y="486259"/>
                </a:cubicBezTo>
                <a:cubicBezTo>
                  <a:pt x="10857521" y="478742"/>
                  <a:pt x="10857521" y="478742"/>
                  <a:pt x="10857521" y="478742"/>
                </a:cubicBezTo>
                <a:cubicBezTo>
                  <a:pt x="10863655" y="471203"/>
                  <a:pt x="10863655" y="471203"/>
                  <a:pt x="10863655" y="471203"/>
                </a:cubicBezTo>
                <a:close/>
                <a:moveTo>
                  <a:pt x="10859417" y="466497"/>
                </a:moveTo>
                <a:cubicBezTo>
                  <a:pt x="10859417" y="466497"/>
                  <a:pt x="10859417" y="466497"/>
                  <a:pt x="10859417" y="466965"/>
                </a:cubicBezTo>
                <a:cubicBezTo>
                  <a:pt x="10859417" y="466965"/>
                  <a:pt x="10859417" y="466965"/>
                  <a:pt x="10859885" y="466965"/>
                </a:cubicBezTo>
                <a:cubicBezTo>
                  <a:pt x="10859885" y="467434"/>
                  <a:pt x="10859885" y="467434"/>
                  <a:pt x="10859885" y="467434"/>
                </a:cubicBezTo>
                <a:lnTo>
                  <a:pt x="10859885" y="467902"/>
                </a:lnTo>
                <a:cubicBezTo>
                  <a:pt x="10860354" y="467902"/>
                  <a:pt x="10860354" y="467902"/>
                  <a:pt x="10860354" y="468392"/>
                </a:cubicBezTo>
                <a:cubicBezTo>
                  <a:pt x="10860822" y="468392"/>
                  <a:pt x="10860822" y="468861"/>
                  <a:pt x="10860822" y="468861"/>
                </a:cubicBezTo>
                <a:cubicBezTo>
                  <a:pt x="10860822" y="468861"/>
                  <a:pt x="10860822" y="468861"/>
                  <a:pt x="10861291" y="469329"/>
                </a:cubicBezTo>
                <a:cubicBezTo>
                  <a:pt x="10854710" y="477315"/>
                  <a:pt x="10854710" y="477315"/>
                  <a:pt x="10854710" y="477315"/>
                </a:cubicBezTo>
                <a:cubicBezTo>
                  <a:pt x="10848108" y="485344"/>
                  <a:pt x="10848108" y="485344"/>
                  <a:pt x="10848108" y="485344"/>
                </a:cubicBezTo>
                <a:cubicBezTo>
                  <a:pt x="10841996" y="493329"/>
                  <a:pt x="10841996" y="493329"/>
                  <a:pt x="10841996" y="493329"/>
                </a:cubicBezTo>
                <a:cubicBezTo>
                  <a:pt x="10835416" y="501337"/>
                  <a:pt x="10835416" y="501337"/>
                  <a:pt x="10835416" y="501337"/>
                </a:cubicBezTo>
                <a:cubicBezTo>
                  <a:pt x="10828814" y="509323"/>
                  <a:pt x="10828814" y="509323"/>
                  <a:pt x="10828814" y="509323"/>
                </a:cubicBezTo>
                <a:cubicBezTo>
                  <a:pt x="10822702" y="517351"/>
                  <a:pt x="10822702" y="517351"/>
                  <a:pt x="10822702" y="517351"/>
                </a:cubicBezTo>
                <a:cubicBezTo>
                  <a:pt x="10816100" y="525805"/>
                  <a:pt x="10816100" y="525805"/>
                  <a:pt x="10816100" y="525805"/>
                </a:cubicBezTo>
                <a:lnTo>
                  <a:pt x="10809520" y="533813"/>
                </a:lnTo>
                <a:cubicBezTo>
                  <a:pt x="10809051" y="527232"/>
                  <a:pt x="10809051" y="527232"/>
                  <a:pt x="10809051" y="527232"/>
                </a:cubicBezTo>
                <a:cubicBezTo>
                  <a:pt x="10809051" y="521120"/>
                  <a:pt x="10809051" y="521120"/>
                  <a:pt x="10809051" y="521120"/>
                </a:cubicBezTo>
                <a:cubicBezTo>
                  <a:pt x="10808562" y="514519"/>
                  <a:pt x="10808562" y="514519"/>
                  <a:pt x="10808562" y="514519"/>
                </a:cubicBezTo>
                <a:cubicBezTo>
                  <a:pt x="10808114" y="508407"/>
                  <a:pt x="10808114" y="508407"/>
                  <a:pt x="10808114" y="508407"/>
                </a:cubicBezTo>
                <a:cubicBezTo>
                  <a:pt x="10807646" y="501805"/>
                  <a:pt x="10807646" y="501805"/>
                  <a:pt x="10807646" y="501805"/>
                </a:cubicBezTo>
                <a:cubicBezTo>
                  <a:pt x="10807177" y="495693"/>
                  <a:pt x="10807177" y="495693"/>
                  <a:pt x="10807177" y="495693"/>
                </a:cubicBezTo>
                <a:cubicBezTo>
                  <a:pt x="10806687" y="489092"/>
                  <a:pt x="10806687" y="489092"/>
                  <a:pt x="10806687" y="489092"/>
                </a:cubicBezTo>
                <a:cubicBezTo>
                  <a:pt x="10806219" y="482980"/>
                  <a:pt x="10806219" y="482980"/>
                  <a:pt x="10806219" y="482980"/>
                </a:cubicBezTo>
                <a:cubicBezTo>
                  <a:pt x="10812821" y="480616"/>
                  <a:pt x="10812821" y="480616"/>
                  <a:pt x="10812821" y="480616"/>
                </a:cubicBezTo>
                <a:cubicBezTo>
                  <a:pt x="10819401" y="478742"/>
                  <a:pt x="10819401" y="478742"/>
                  <a:pt x="10819401" y="478742"/>
                </a:cubicBezTo>
                <a:cubicBezTo>
                  <a:pt x="10826003" y="476847"/>
                  <a:pt x="10826003" y="476847"/>
                  <a:pt x="10826003" y="476847"/>
                </a:cubicBezTo>
                <a:cubicBezTo>
                  <a:pt x="10832584" y="474504"/>
                  <a:pt x="10832584" y="474504"/>
                  <a:pt x="10832584" y="474504"/>
                </a:cubicBezTo>
                <a:cubicBezTo>
                  <a:pt x="10839654" y="472630"/>
                  <a:pt x="10839654" y="472630"/>
                  <a:pt x="10839654" y="472630"/>
                </a:cubicBezTo>
                <a:cubicBezTo>
                  <a:pt x="10846234" y="470735"/>
                  <a:pt x="10846234" y="470735"/>
                  <a:pt x="10846234" y="470735"/>
                </a:cubicBezTo>
                <a:cubicBezTo>
                  <a:pt x="10852836" y="468392"/>
                  <a:pt x="10852836" y="468392"/>
                  <a:pt x="10852836" y="468392"/>
                </a:cubicBezTo>
                <a:cubicBezTo>
                  <a:pt x="10859417" y="466497"/>
                  <a:pt x="10859417" y="466497"/>
                  <a:pt x="10859417" y="466497"/>
                </a:cubicBezTo>
                <a:close/>
                <a:moveTo>
                  <a:pt x="11071575" y="462040"/>
                </a:moveTo>
                <a:lnTo>
                  <a:pt x="11072028" y="462040"/>
                </a:lnTo>
                <a:lnTo>
                  <a:pt x="11072522" y="462040"/>
                </a:lnTo>
                <a:lnTo>
                  <a:pt x="11073015" y="462040"/>
                </a:lnTo>
                <a:lnTo>
                  <a:pt x="11073468" y="462040"/>
                </a:lnTo>
                <a:lnTo>
                  <a:pt x="11075855" y="469194"/>
                </a:lnTo>
                <a:lnTo>
                  <a:pt x="11078243" y="476347"/>
                </a:lnTo>
                <a:lnTo>
                  <a:pt x="11080136" y="483993"/>
                </a:lnTo>
                <a:lnTo>
                  <a:pt x="11082565" y="491146"/>
                </a:lnTo>
                <a:lnTo>
                  <a:pt x="11077749" y="491146"/>
                </a:lnTo>
                <a:lnTo>
                  <a:pt x="11072522" y="491146"/>
                </a:lnTo>
                <a:lnTo>
                  <a:pt x="11067253" y="491146"/>
                </a:lnTo>
                <a:lnTo>
                  <a:pt x="11062478" y="491146"/>
                </a:lnTo>
                <a:lnTo>
                  <a:pt x="11064372" y="483993"/>
                </a:lnTo>
                <a:lnTo>
                  <a:pt x="11066759" y="476347"/>
                </a:lnTo>
                <a:lnTo>
                  <a:pt x="11069188" y="469194"/>
                </a:lnTo>
                <a:close/>
                <a:moveTo>
                  <a:pt x="11201088" y="462040"/>
                </a:moveTo>
                <a:lnTo>
                  <a:pt x="11201581" y="462040"/>
                </a:lnTo>
                <a:lnTo>
                  <a:pt x="11202033" y="462040"/>
                </a:lnTo>
                <a:lnTo>
                  <a:pt x="11202526" y="462040"/>
                </a:lnTo>
                <a:lnTo>
                  <a:pt x="11203019" y="462040"/>
                </a:lnTo>
                <a:lnTo>
                  <a:pt x="11205403" y="469193"/>
                </a:lnTo>
                <a:lnTo>
                  <a:pt x="11207787" y="476347"/>
                </a:lnTo>
                <a:lnTo>
                  <a:pt x="11210170" y="483993"/>
                </a:lnTo>
                <a:lnTo>
                  <a:pt x="11212554" y="491146"/>
                </a:lnTo>
                <a:lnTo>
                  <a:pt x="11207293" y="491146"/>
                </a:lnTo>
                <a:lnTo>
                  <a:pt x="11202033" y="491146"/>
                </a:lnTo>
                <a:lnTo>
                  <a:pt x="11197265" y="491146"/>
                </a:lnTo>
                <a:lnTo>
                  <a:pt x="11192005" y="491146"/>
                </a:lnTo>
                <a:lnTo>
                  <a:pt x="11194389" y="483993"/>
                </a:lnTo>
                <a:lnTo>
                  <a:pt x="11196772" y="476347"/>
                </a:lnTo>
                <a:lnTo>
                  <a:pt x="11198704" y="469193"/>
                </a:lnTo>
                <a:close/>
                <a:moveTo>
                  <a:pt x="11378647" y="462040"/>
                </a:moveTo>
                <a:lnTo>
                  <a:pt x="11379141" y="462040"/>
                </a:lnTo>
                <a:lnTo>
                  <a:pt x="11379634" y="462040"/>
                </a:lnTo>
                <a:lnTo>
                  <a:pt x="11380087" y="462040"/>
                </a:lnTo>
                <a:lnTo>
                  <a:pt x="11380581" y="462040"/>
                </a:lnTo>
                <a:lnTo>
                  <a:pt x="11382968" y="469193"/>
                </a:lnTo>
                <a:lnTo>
                  <a:pt x="11385356" y="476346"/>
                </a:lnTo>
                <a:lnTo>
                  <a:pt x="11387743" y="483993"/>
                </a:lnTo>
                <a:lnTo>
                  <a:pt x="11389636" y="491146"/>
                </a:lnTo>
                <a:lnTo>
                  <a:pt x="11384862" y="491146"/>
                </a:lnTo>
                <a:lnTo>
                  <a:pt x="11379634" y="491146"/>
                </a:lnTo>
                <a:lnTo>
                  <a:pt x="11374819" y="491146"/>
                </a:lnTo>
                <a:lnTo>
                  <a:pt x="11369591" y="491146"/>
                </a:lnTo>
                <a:lnTo>
                  <a:pt x="11371979" y="483993"/>
                </a:lnTo>
                <a:lnTo>
                  <a:pt x="11374366" y="476346"/>
                </a:lnTo>
                <a:lnTo>
                  <a:pt x="11376259" y="469193"/>
                </a:lnTo>
                <a:close/>
                <a:moveTo>
                  <a:pt x="11123757" y="460602"/>
                </a:moveTo>
                <a:cubicBezTo>
                  <a:pt x="11123757" y="460602"/>
                  <a:pt x="11123757" y="460602"/>
                  <a:pt x="11127581" y="460602"/>
                </a:cubicBezTo>
                <a:cubicBezTo>
                  <a:pt x="11127581" y="460602"/>
                  <a:pt x="11127581" y="460602"/>
                  <a:pt x="11131404" y="460602"/>
                </a:cubicBezTo>
                <a:cubicBezTo>
                  <a:pt x="11131404" y="460602"/>
                  <a:pt x="11131404" y="460602"/>
                  <a:pt x="11135228" y="460602"/>
                </a:cubicBezTo>
                <a:cubicBezTo>
                  <a:pt x="11135228" y="460602"/>
                  <a:pt x="11135228" y="460602"/>
                  <a:pt x="11139051" y="460602"/>
                </a:cubicBezTo>
                <a:cubicBezTo>
                  <a:pt x="11141888" y="460602"/>
                  <a:pt x="11144766" y="460602"/>
                  <a:pt x="11146657" y="461547"/>
                </a:cubicBezTo>
                <a:cubicBezTo>
                  <a:pt x="11148589" y="462493"/>
                  <a:pt x="11150480" y="463479"/>
                  <a:pt x="11151919" y="464918"/>
                </a:cubicBezTo>
                <a:cubicBezTo>
                  <a:pt x="11153358" y="466316"/>
                  <a:pt x="11154304" y="468248"/>
                  <a:pt x="11154797" y="470632"/>
                </a:cubicBezTo>
                <a:cubicBezTo>
                  <a:pt x="11155290" y="473017"/>
                  <a:pt x="11155743" y="475401"/>
                  <a:pt x="11155743" y="478731"/>
                </a:cubicBezTo>
                <a:cubicBezTo>
                  <a:pt x="11155743" y="478731"/>
                  <a:pt x="11155743" y="478731"/>
                  <a:pt x="11155743" y="482554"/>
                </a:cubicBezTo>
                <a:cubicBezTo>
                  <a:pt x="11155743" y="482554"/>
                  <a:pt x="11155743" y="482554"/>
                  <a:pt x="11155743" y="486871"/>
                </a:cubicBezTo>
                <a:cubicBezTo>
                  <a:pt x="11155743" y="486871"/>
                  <a:pt x="11155743" y="486871"/>
                  <a:pt x="11155743" y="491146"/>
                </a:cubicBezTo>
                <a:cubicBezTo>
                  <a:pt x="11155743" y="491146"/>
                  <a:pt x="11155743" y="491146"/>
                  <a:pt x="11155743" y="495463"/>
                </a:cubicBezTo>
                <a:cubicBezTo>
                  <a:pt x="11155743" y="498793"/>
                  <a:pt x="11155290" y="501218"/>
                  <a:pt x="11154797" y="503603"/>
                </a:cubicBezTo>
                <a:cubicBezTo>
                  <a:pt x="11154304" y="505987"/>
                  <a:pt x="11153358" y="507878"/>
                  <a:pt x="11151919" y="509317"/>
                </a:cubicBezTo>
                <a:cubicBezTo>
                  <a:pt x="11150480" y="511208"/>
                  <a:pt x="11148589" y="512153"/>
                  <a:pt x="11146657" y="513140"/>
                </a:cubicBezTo>
                <a:cubicBezTo>
                  <a:pt x="11144272" y="513592"/>
                  <a:pt x="11141888" y="514086"/>
                  <a:pt x="11139051" y="514086"/>
                </a:cubicBezTo>
                <a:lnTo>
                  <a:pt x="11135228" y="514086"/>
                </a:lnTo>
                <a:cubicBezTo>
                  <a:pt x="11135228" y="514086"/>
                  <a:pt x="11135228" y="514086"/>
                  <a:pt x="11131404" y="514086"/>
                </a:cubicBezTo>
                <a:cubicBezTo>
                  <a:pt x="11131404" y="514086"/>
                  <a:pt x="11131404" y="514086"/>
                  <a:pt x="11127581" y="514086"/>
                </a:cubicBezTo>
                <a:cubicBezTo>
                  <a:pt x="11127581" y="514086"/>
                  <a:pt x="11127581" y="514086"/>
                  <a:pt x="11123757" y="514086"/>
                </a:cubicBezTo>
                <a:cubicBezTo>
                  <a:pt x="11123757" y="514086"/>
                  <a:pt x="11123757" y="514086"/>
                  <a:pt x="11123757" y="500725"/>
                </a:cubicBezTo>
                <a:cubicBezTo>
                  <a:pt x="11123757" y="500725"/>
                  <a:pt x="11123757" y="500725"/>
                  <a:pt x="11123757" y="487323"/>
                </a:cubicBezTo>
                <a:cubicBezTo>
                  <a:pt x="11123757" y="487323"/>
                  <a:pt x="11123757" y="487323"/>
                  <a:pt x="11123757" y="473962"/>
                </a:cubicBezTo>
                <a:cubicBezTo>
                  <a:pt x="11123757" y="473962"/>
                  <a:pt x="11123757" y="473962"/>
                  <a:pt x="11123757" y="460602"/>
                </a:cubicBezTo>
                <a:close/>
                <a:moveTo>
                  <a:pt x="11253336" y="460601"/>
                </a:moveTo>
                <a:cubicBezTo>
                  <a:pt x="11253336" y="460601"/>
                  <a:pt x="11253336" y="460601"/>
                  <a:pt x="11257663" y="460601"/>
                </a:cubicBezTo>
                <a:cubicBezTo>
                  <a:pt x="11257663" y="460601"/>
                  <a:pt x="11257663" y="460601"/>
                  <a:pt x="11261495" y="460601"/>
                </a:cubicBezTo>
                <a:cubicBezTo>
                  <a:pt x="11261495" y="460601"/>
                  <a:pt x="11261495" y="460601"/>
                  <a:pt x="11265781" y="460601"/>
                </a:cubicBezTo>
                <a:cubicBezTo>
                  <a:pt x="11265781" y="460601"/>
                  <a:pt x="11265781" y="460601"/>
                  <a:pt x="11269614" y="460601"/>
                </a:cubicBezTo>
                <a:cubicBezTo>
                  <a:pt x="11272045" y="460601"/>
                  <a:pt x="11273941" y="460601"/>
                  <a:pt x="11275383" y="461095"/>
                </a:cubicBezTo>
                <a:cubicBezTo>
                  <a:pt x="11277279" y="461547"/>
                  <a:pt x="11278721" y="462040"/>
                  <a:pt x="11279669" y="462986"/>
                </a:cubicBezTo>
                <a:cubicBezTo>
                  <a:pt x="11280658" y="463931"/>
                  <a:pt x="11281606" y="465370"/>
                  <a:pt x="11282059" y="466809"/>
                </a:cubicBezTo>
                <a:cubicBezTo>
                  <a:pt x="11282554" y="468248"/>
                  <a:pt x="11283048" y="469687"/>
                  <a:pt x="11283048" y="471578"/>
                </a:cubicBezTo>
                <a:cubicBezTo>
                  <a:pt x="11283048" y="473510"/>
                  <a:pt x="11282554" y="474908"/>
                  <a:pt x="11282059" y="476346"/>
                </a:cubicBezTo>
                <a:cubicBezTo>
                  <a:pt x="11281606" y="477785"/>
                  <a:pt x="11280658" y="479224"/>
                  <a:pt x="11279669" y="480170"/>
                </a:cubicBezTo>
                <a:cubicBezTo>
                  <a:pt x="11278721" y="481115"/>
                  <a:pt x="11277279" y="481609"/>
                  <a:pt x="11275878" y="482102"/>
                </a:cubicBezTo>
                <a:cubicBezTo>
                  <a:pt x="11273941" y="482554"/>
                  <a:pt x="11272045" y="482554"/>
                  <a:pt x="11269614" y="482554"/>
                </a:cubicBezTo>
                <a:cubicBezTo>
                  <a:pt x="11269614" y="482554"/>
                  <a:pt x="11269614" y="482554"/>
                  <a:pt x="11265781" y="482554"/>
                </a:cubicBezTo>
                <a:cubicBezTo>
                  <a:pt x="11265781" y="482554"/>
                  <a:pt x="11265781" y="482554"/>
                  <a:pt x="11261495" y="482554"/>
                </a:cubicBezTo>
                <a:cubicBezTo>
                  <a:pt x="11261495" y="482554"/>
                  <a:pt x="11261495" y="482554"/>
                  <a:pt x="11257663" y="482554"/>
                </a:cubicBezTo>
                <a:cubicBezTo>
                  <a:pt x="11257663" y="482554"/>
                  <a:pt x="11257663" y="482554"/>
                  <a:pt x="11253336" y="482554"/>
                </a:cubicBezTo>
                <a:lnTo>
                  <a:pt x="11253336" y="477292"/>
                </a:lnTo>
                <a:cubicBezTo>
                  <a:pt x="11253336" y="477292"/>
                  <a:pt x="11253336" y="477292"/>
                  <a:pt x="11253336" y="471578"/>
                </a:cubicBezTo>
                <a:cubicBezTo>
                  <a:pt x="11253336" y="471578"/>
                  <a:pt x="11253336" y="471578"/>
                  <a:pt x="11253336" y="465863"/>
                </a:cubicBezTo>
                <a:cubicBezTo>
                  <a:pt x="11253336" y="465863"/>
                  <a:pt x="11253336" y="465863"/>
                  <a:pt x="11253336" y="460601"/>
                </a:cubicBezTo>
                <a:close/>
                <a:moveTo>
                  <a:pt x="11521488" y="458658"/>
                </a:moveTo>
                <a:cubicBezTo>
                  <a:pt x="11524372" y="458658"/>
                  <a:pt x="11526761" y="458658"/>
                  <a:pt x="11529150" y="459645"/>
                </a:cubicBezTo>
                <a:cubicBezTo>
                  <a:pt x="11531045" y="460098"/>
                  <a:pt x="11532981" y="461537"/>
                  <a:pt x="11534423" y="462976"/>
                </a:cubicBezTo>
                <a:cubicBezTo>
                  <a:pt x="11535865" y="464416"/>
                  <a:pt x="11536813" y="466308"/>
                  <a:pt x="11537266" y="468734"/>
                </a:cubicBezTo>
                <a:cubicBezTo>
                  <a:pt x="11538254" y="470626"/>
                  <a:pt x="11538254" y="473504"/>
                  <a:pt x="11538254" y="476342"/>
                </a:cubicBezTo>
                <a:cubicBezTo>
                  <a:pt x="11538254" y="476342"/>
                  <a:pt x="11538254" y="476342"/>
                  <a:pt x="11538254" y="481606"/>
                </a:cubicBezTo>
                <a:cubicBezTo>
                  <a:pt x="11538254" y="481606"/>
                  <a:pt x="11538254" y="481606"/>
                  <a:pt x="11538254" y="486870"/>
                </a:cubicBezTo>
                <a:cubicBezTo>
                  <a:pt x="11538254" y="486870"/>
                  <a:pt x="11538254" y="486870"/>
                  <a:pt x="11538254" y="492134"/>
                </a:cubicBezTo>
                <a:cubicBezTo>
                  <a:pt x="11538254" y="492134"/>
                  <a:pt x="11538254" y="492134"/>
                  <a:pt x="11538254" y="497398"/>
                </a:cubicBezTo>
                <a:cubicBezTo>
                  <a:pt x="11538254" y="500729"/>
                  <a:pt x="11538254" y="503608"/>
                  <a:pt x="11537266" y="505499"/>
                </a:cubicBezTo>
                <a:cubicBezTo>
                  <a:pt x="11536813" y="507885"/>
                  <a:pt x="11535371" y="509776"/>
                  <a:pt x="11534423" y="511216"/>
                </a:cubicBezTo>
                <a:cubicBezTo>
                  <a:pt x="11532981" y="513148"/>
                  <a:pt x="11531045" y="514094"/>
                  <a:pt x="11529150" y="515040"/>
                </a:cubicBezTo>
                <a:cubicBezTo>
                  <a:pt x="11526761" y="515534"/>
                  <a:pt x="11524372" y="515986"/>
                  <a:pt x="11521488" y="515986"/>
                </a:cubicBezTo>
                <a:cubicBezTo>
                  <a:pt x="11518646" y="515986"/>
                  <a:pt x="11516215" y="515534"/>
                  <a:pt x="11514320" y="515040"/>
                </a:cubicBezTo>
                <a:cubicBezTo>
                  <a:pt x="11512384" y="514094"/>
                  <a:pt x="11510489" y="513148"/>
                  <a:pt x="11509048" y="511216"/>
                </a:cubicBezTo>
                <a:cubicBezTo>
                  <a:pt x="11507606" y="509776"/>
                  <a:pt x="11506658" y="507885"/>
                  <a:pt x="11505711" y="505499"/>
                </a:cubicBezTo>
                <a:cubicBezTo>
                  <a:pt x="11505216" y="503608"/>
                  <a:pt x="11504722" y="500729"/>
                  <a:pt x="11504722" y="497398"/>
                </a:cubicBezTo>
                <a:lnTo>
                  <a:pt x="11504722" y="492134"/>
                </a:lnTo>
                <a:cubicBezTo>
                  <a:pt x="11504722" y="492134"/>
                  <a:pt x="11504722" y="492134"/>
                  <a:pt x="11504722" y="486870"/>
                </a:cubicBezTo>
                <a:cubicBezTo>
                  <a:pt x="11504722" y="486870"/>
                  <a:pt x="11504722" y="486870"/>
                  <a:pt x="11504722" y="481606"/>
                </a:cubicBezTo>
                <a:cubicBezTo>
                  <a:pt x="11504722" y="481606"/>
                  <a:pt x="11504722" y="481606"/>
                  <a:pt x="11504722" y="476342"/>
                </a:cubicBezTo>
                <a:cubicBezTo>
                  <a:pt x="11504722" y="473504"/>
                  <a:pt x="11505216" y="470626"/>
                  <a:pt x="11505711" y="468734"/>
                </a:cubicBezTo>
                <a:cubicBezTo>
                  <a:pt x="11506658" y="466308"/>
                  <a:pt x="11507606" y="464416"/>
                  <a:pt x="11509048" y="462976"/>
                </a:cubicBezTo>
                <a:cubicBezTo>
                  <a:pt x="11510489" y="461537"/>
                  <a:pt x="11511931" y="460098"/>
                  <a:pt x="11514320" y="459645"/>
                </a:cubicBezTo>
                <a:cubicBezTo>
                  <a:pt x="11516215" y="458658"/>
                  <a:pt x="11518646" y="458658"/>
                  <a:pt x="11521488" y="458658"/>
                </a:cubicBezTo>
                <a:close/>
                <a:moveTo>
                  <a:pt x="11065360" y="451516"/>
                </a:moveTo>
                <a:lnTo>
                  <a:pt x="11059597" y="469194"/>
                </a:lnTo>
                <a:lnTo>
                  <a:pt x="11053876" y="487323"/>
                </a:lnTo>
                <a:lnTo>
                  <a:pt x="11048607" y="505494"/>
                </a:lnTo>
                <a:lnTo>
                  <a:pt x="11042845" y="523171"/>
                </a:lnTo>
                <a:lnTo>
                  <a:pt x="11045232" y="523171"/>
                </a:lnTo>
                <a:lnTo>
                  <a:pt x="11047620" y="523171"/>
                </a:lnTo>
                <a:lnTo>
                  <a:pt x="11050048" y="523171"/>
                </a:lnTo>
                <a:lnTo>
                  <a:pt x="11052435" y="523171"/>
                </a:lnTo>
                <a:lnTo>
                  <a:pt x="11054329" y="517416"/>
                </a:lnTo>
                <a:lnTo>
                  <a:pt x="11056263" y="511208"/>
                </a:lnTo>
                <a:lnTo>
                  <a:pt x="11057704" y="505494"/>
                </a:lnTo>
                <a:lnTo>
                  <a:pt x="11059597" y="499286"/>
                </a:lnTo>
                <a:lnTo>
                  <a:pt x="11066306" y="499286"/>
                </a:lnTo>
                <a:lnTo>
                  <a:pt x="11072522" y="499286"/>
                </a:lnTo>
                <a:lnTo>
                  <a:pt x="11078737" y="499286"/>
                </a:lnTo>
                <a:lnTo>
                  <a:pt x="11085405" y="499286"/>
                </a:lnTo>
                <a:lnTo>
                  <a:pt x="11086845" y="505494"/>
                </a:lnTo>
                <a:lnTo>
                  <a:pt x="11088780" y="511208"/>
                </a:lnTo>
                <a:lnTo>
                  <a:pt x="11090673" y="517416"/>
                </a:lnTo>
                <a:lnTo>
                  <a:pt x="11092608" y="523171"/>
                </a:lnTo>
                <a:lnTo>
                  <a:pt x="11094995" y="523171"/>
                </a:lnTo>
                <a:lnTo>
                  <a:pt x="11097382" y="523171"/>
                </a:lnTo>
                <a:lnTo>
                  <a:pt x="11099770" y="523171"/>
                </a:lnTo>
                <a:lnTo>
                  <a:pt x="11102157" y="523171"/>
                </a:lnTo>
                <a:lnTo>
                  <a:pt x="11096436" y="505494"/>
                </a:lnTo>
                <a:lnTo>
                  <a:pt x="11091167" y="487323"/>
                </a:lnTo>
                <a:lnTo>
                  <a:pt x="11085405" y="469194"/>
                </a:lnTo>
                <a:lnTo>
                  <a:pt x="11079683" y="451516"/>
                </a:lnTo>
                <a:lnTo>
                  <a:pt x="11076349" y="451516"/>
                </a:lnTo>
                <a:lnTo>
                  <a:pt x="11072522" y="451516"/>
                </a:lnTo>
                <a:lnTo>
                  <a:pt x="11068694" y="451516"/>
                </a:lnTo>
                <a:close/>
                <a:moveTo>
                  <a:pt x="11114178" y="451516"/>
                </a:moveTo>
                <a:lnTo>
                  <a:pt x="11114178" y="469194"/>
                </a:lnTo>
                <a:cubicBezTo>
                  <a:pt x="11114178" y="469194"/>
                  <a:pt x="11114178" y="469194"/>
                  <a:pt x="11114178" y="487323"/>
                </a:cubicBezTo>
                <a:cubicBezTo>
                  <a:pt x="11114178" y="487323"/>
                  <a:pt x="11114178" y="487323"/>
                  <a:pt x="11114178" y="505494"/>
                </a:cubicBezTo>
                <a:cubicBezTo>
                  <a:pt x="11114178" y="505494"/>
                  <a:pt x="11114178" y="505494"/>
                  <a:pt x="11114178" y="523171"/>
                </a:cubicBezTo>
                <a:cubicBezTo>
                  <a:pt x="11114178" y="523171"/>
                  <a:pt x="11114178" y="523171"/>
                  <a:pt x="11120386" y="523171"/>
                </a:cubicBezTo>
                <a:cubicBezTo>
                  <a:pt x="11120386" y="523171"/>
                  <a:pt x="11120386" y="523171"/>
                  <a:pt x="11126635" y="523171"/>
                </a:cubicBezTo>
                <a:cubicBezTo>
                  <a:pt x="11126635" y="523171"/>
                  <a:pt x="11126635" y="523171"/>
                  <a:pt x="11132843" y="523171"/>
                </a:cubicBezTo>
                <a:cubicBezTo>
                  <a:pt x="11132843" y="523171"/>
                  <a:pt x="11132843" y="523171"/>
                  <a:pt x="11139051" y="523171"/>
                </a:cubicBezTo>
                <a:cubicBezTo>
                  <a:pt x="11143327" y="523171"/>
                  <a:pt x="11147150" y="522678"/>
                  <a:pt x="11150480" y="521239"/>
                </a:cubicBezTo>
                <a:cubicBezTo>
                  <a:pt x="11153852" y="520293"/>
                  <a:pt x="11156236" y="518402"/>
                  <a:pt x="11158621" y="515977"/>
                </a:cubicBezTo>
                <a:cubicBezTo>
                  <a:pt x="11161005" y="513592"/>
                  <a:pt x="11162444" y="510756"/>
                  <a:pt x="11163883" y="507385"/>
                </a:cubicBezTo>
                <a:cubicBezTo>
                  <a:pt x="11164829" y="504055"/>
                  <a:pt x="11165322" y="500232"/>
                  <a:pt x="11165322" y="495463"/>
                </a:cubicBezTo>
                <a:cubicBezTo>
                  <a:pt x="11165322" y="495463"/>
                  <a:pt x="11165322" y="495463"/>
                  <a:pt x="11165322" y="491146"/>
                </a:cubicBezTo>
                <a:cubicBezTo>
                  <a:pt x="11165322" y="491146"/>
                  <a:pt x="11165322" y="491146"/>
                  <a:pt x="11165322" y="486871"/>
                </a:cubicBezTo>
                <a:cubicBezTo>
                  <a:pt x="11165322" y="486871"/>
                  <a:pt x="11165322" y="486871"/>
                  <a:pt x="11165322" y="482554"/>
                </a:cubicBezTo>
                <a:cubicBezTo>
                  <a:pt x="11165322" y="482554"/>
                  <a:pt x="11165322" y="482554"/>
                  <a:pt x="11165322" y="478731"/>
                </a:cubicBezTo>
                <a:cubicBezTo>
                  <a:pt x="11165322" y="473962"/>
                  <a:pt x="11164829" y="470139"/>
                  <a:pt x="11163883" y="466809"/>
                </a:cubicBezTo>
                <a:cubicBezTo>
                  <a:pt x="11162444" y="463479"/>
                  <a:pt x="11161005" y="460602"/>
                  <a:pt x="11158621" y="458217"/>
                </a:cubicBezTo>
                <a:cubicBezTo>
                  <a:pt x="11156688" y="455833"/>
                  <a:pt x="11153852" y="454394"/>
                  <a:pt x="11150480" y="452955"/>
                </a:cubicBezTo>
                <a:cubicBezTo>
                  <a:pt x="11147150" y="452009"/>
                  <a:pt x="11143327" y="451516"/>
                  <a:pt x="11139051" y="451516"/>
                </a:cubicBezTo>
                <a:cubicBezTo>
                  <a:pt x="11139051" y="451516"/>
                  <a:pt x="11139051" y="451516"/>
                  <a:pt x="11132843" y="451516"/>
                </a:cubicBezTo>
                <a:cubicBezTo>
                  <a:pt x="11132843" y="451516"/>
                  <a:pt x="11132843" y="451516"/>
                  <a:pt x="11126635" y="451516"/>
                </a:cubicBezTo>
                <a:cubicBezTo>
                  <a:pt x="11126635" y="451516"/>
                  <a:pt x="11126635" y="451516"/>
                  <a:pt x="11120386" y="451516"/>
                </a:cubicBezTo>
                <a:cubicBezTo>
                  <a:pt x="11120386" y="451516"/>
                  <a:pt x="11120386" y="451516"/>
                  <a:pt x="11114178" y="451516"/>
                </a:cubicBezTo>
                <a:close/>
                <a:moveTo>
                  <a:pt x="11194882" y="451516"/>
                </a:moveTo>
                <a:lnTo>
                  <a:pt x="11189128" y="469193"/>
                </a:lnTo>
                <a:lnTo>
                  <a:pt x="11183908" y="487323"/>
                </a:lnTo>
                <a:lnTo>
                  <a:pt x="11178155" y="505494"/>
                </a:lnTo>
                <a:lnTo>
                  <a:pt x="11172442" y="523171"/>
                </a:lnTo>
                <a:lnTo>
                  <a:pt x="11174826" y="523171"/>
                </a:lnTo>
                <a:lnTo>
                  <a:pt x="11177209" y="523171"/>
                </a:lnTo>
                <a:lnTo>
                  <a:pt x="11179593" y="523171"/>
                </a:lnTo>
                <a:lnTo>
                  <a:pt x="11181977" y="523171"/>
                </a:lnTo>
                <a:lnTo>
                  <a:pt x="11183908" y="517416"/>
                </a:lnTo>
                <a:lnTo>
                  <a:pt x="11185799" y="511208"/>
                </a:lnTo>
                <a:lnTo>
                  <a:pt x="11187731" y="505494"/>
                </a:lnTo>
                <a:lnTo>
                  <a:pt x="11189621" y="499286"/>
                </a:lnTo>
                <a:lnTo>
                  <a:pt x="11195827" y="499286"/>
                </a:lnTo>
                <a:lnTo>
                  <a:pt x="11202033" y="499286"/>
                </a:lnTo>
                <a:lnTo>
                  <a:pt x="11208732" y="499286"/>
                </a:lnTo>
                <a:lnTo>
                  <a:pt x="11214938" y="499286"/>
                </a:lnTo>
                <a:lnTo>
                  <a:pt x="11216828" y="505494"/>
                </a:lnTo>
                <a:lnTo>
                  <a:pt x="11218760" y="511208"/>
                </a:lnTo>
                <a:lnTo>
                  <a:pt x="11220198" y="517416"/>
                </a:lnTo>
                <a:lnTo>
                  <a:pt x="11222089" y="523171"/>
                </a:lnTo>
                <a:lnTo>
                  <a:pt x="11224473" y="523171"/>
                </a:lnTo>
                <a:lnTo>
                  <a:pt x="11226856" y="523171"/>
                </a:lnTo>
                <a:lnTo>
                  <a:pt x="11229240" y="523171"/>
                </a:lnTo>
                <a:lnTo>
                  <a:pt x="11232117" y="523171"/>
                </a:lnTo>
                <a:lnTo>
                  <a:pt x="11226404" y="505494"/>
                </a:lnTo>
                <a:lnTo>
                  <a:pt x="11220650" y="487323"/>
                </a:lnTo>
                <a:lnTo>
                  <a:pt x="11214938" y="469193"/>
                </a:lnTo>
                <a:lnTo>
                  <a:pt x="11209677" y="451516"/>
                </a:lnTo>
                <a:lnTo>
                  <a:pt x="11205855" y="451516"/>
                </a:lnTo>
                <a:lnTo>
                  <a:pt x="11202033" y="451516"/>
                </a:lnTo>
                <a:lnTo>
                  <a:pt x="11198704" y="451516"/>
                </a:lnTo>
                <a:close/>
                <a:moveTo>
                  <a:pt x="11243775" y="451516"/>
                </a:moveTo>
                <a:cubicBezTo>
                  <a:pt x="11243775" y="451516"/>
                  <a:pt x="11243775" y="451516"/>
                  <a:pt x="11243775" y="469193"/>
                </a:cubicBezTo>
                <a:cubicBezTo>
                  <a:pt x="11243775" y="469193"/>
                  <a:pt x="11243775" y="469193"/>
                  <a:pt x="11243775" y="487323"/>
                </a:cubicBezTo>
                <a:cubicBezTo>
                  <a:pt x="11243775" y="487323"/>
                  <a:pt x="11243775" y="487323"/>
                  <a:pt x="11243775" y="505494"/>
                </a:cubicBezTo>
                <a:cubicBezTo>
                  <a:pt x="11243775" y="505494"/>
                  <a:pt x="11243775" y="505494"/>
                  <a:pt x="11243775" y="523171"/>
                </a:cubicBezTo>
                <a:cubicBezTo>
                  <a:pt x="11243775" y="523171"/>
                  <a:pt x="11243775" y="523171"/>
                  <a:pt x="11246165" y="523171"/>
                </a:cubicBezTo>
                <a:cubicBezTo>
                  <a:pt x="11246165" y="523171"/>
                  <a:pt x="11246165" y="523171"/>
                  <a:pt x="11248555" y="523171"/>
                </a:cubicBezTo>
                <a:cubicBezTo>
                  <a:pt x="11248555" y="523171"/>
                  <a:pt x="11248555" y="523171"/>
                  <a:pt x="11250946" y="523171"/>
                </a:cubicBezTo>
                <a:cubicBezTo>
                  <a:pt x="11250946" y="523171"/>
                  <a:pt x="11250946" y="523171"/>
                  <a:pt x="11253336" y="523171"/>
                </a:cubicBezTo>
                <a:cubicBezTo>
                  <a:pt x="11253336" y="523171"/>
                  <a:pt x="11253336" y="523171"/>
                  <a:pt x="11253336" y="515031"/>
                </a:cubicBezTo>
                <a:cubicBezTo>
                  <a:pt x="11253336" y="515031"/>
                  <a:pt x="11253336" y="515031"/>
                  <a:pt x="11253336" y="507385"/>
                </a:cubicBezTo>
                <a:cubicBezTo>
                  <a:pt x="11253336" y="507385"/>
                  <a:pt x="11253336" y="507385"/>
                  <a:pt x="11253336" y="499286"/>
                </a:cubicBezTo>
                <a:cubicBezTo>
                  <a:pt x="11253336" y="499286"/>
                  <a:pt x="11253336" y="499286"/>
                  <a:pt x="11253336" y="491146"/>
                </a:cubicBezTo>
                <a:cubicBezTo>
                  <a:pt x="11253336" y="491146"/>
                  <a:pt x="11253336" y="491146"/>
                  <a:pt x="11257663" y="491146"/>
                </a:cubicBezTo>
                <a:cubicBezTo>
                  <a:pt x="11257663" y="491146"/>
                  <a:pt x="11257663" y="491146"/>
                  <a:pt x="11261495" y="491146"/>
                </a:cubicBezTo>
                <a:cubicBezTo>
                  <a:pt x="11261495" y="491146"/>
                  <a:pt x="11261495" y="491146"/>
                  <a:pt x="11265781" y="491146"/>
                </a:cubicBezTo>
                <a:cubicBezTo>
                  <a:pt x="11265781" y="491146"/>
                  <a:pt x="11265781" y="491146"/>
                  <a:pt x="11269614" y="491146"/>
                </a:cubicBezTo>
                <a:cubicBezTo>
                  <a:pt x="11273446" y="491146"/>
                  <a:pt x="11276826" y="490694"/>
                  <a:pt x="11279669" y="490201"/>
                </a:cubicBezTo>
                <a:cubicBezTo>
                  <a:pt x="11282554" y="489255"/>
                  <a:pt x="11284944" y="487816"/>
                  <a:pt x="11286840" y="485925"/>
                </a:cubicBezTo>
                <a:cubicBezTo>
                  <a:pt x="11288777" y="484486"/>
                  <a:pt x="11290219" y="482102"/>
                  <a:pt x="11291167" y="479676"/>
                </a:cubicBezTo>
                <a:cubicBezTo>
                  <a:pt x="11292609" y="477292"/>
                  <a:pt x="11293104" y="474455"/>
                  <a:pt x="11293104" y="471125"/>
                </a:cubicBezTo>
                <a:cubicBezTo>
                  <a:pt x="11293104" y="468248"/>
                  <a:pt x="11292609" y="465370"/>
                  <a:pt x="11291661" y="462492"/>
                </a:cubicBezTo>
                <a:cubicBezTo>
                  <a:pt x="11290672" y="460108"/>
                  <a:pt x="11289271" y="458217"/>
                  <a:pt x="11287334" y="456285"/>
                </a:cubicBezTo>
                <a:cubicBezTo>
                  <a:pt x="11284944" y="454846"/>
                  <a:pt x="11282554" y="453448"/>
                  <a:pt x="11279669" y="452462"/>
                </a:cubicBezTo>
                <a:cubicBezTo>
                  <a:pt x="11276826" y="452009"/>
                  <a:pt x="11273446" y="451516"/>
                  <a:pt x="11269614" y="451516"/>
                </a:cubicBezTo>
                <a:lnTo>
                  <a:pt x="11263391" y="451516"/>
                </a:lnTo>
                <a:cubicBezTo>
                  <a:pt x="11263391" y="451516"/>
                  <a:pt x="11263391" y="451516"/>
                  <a:pt x="11256715" y="451516"/>
                </a:cubicBezTo>
                <a:cubicBezTo>
                  <a:pt x="11256715" y="451516"/>
                  <a:pt x="11256715" y="451516"/>
                  <a:pt x="11250492" y="451516"/>
                </a:cubicBezTo>
                <a:cubicBezTo>
                  <a:pt x="11250492" y="451516"/>
                  <a:pt x="11250492" y="451516"/>
                  <a:pt x="11243775" y="451516"/>
                </a:cubicBezTo>
                <a:close/>
                <a:moveTo>
                  <a:pt x="11300587" y="451516"/>
                </a:moveTo>
                <a:lnTo>
                  <a:pt x="11300587" y="453448"/>
                </a:lnTo>
                <a:lnTo>
                  <a:pt x="11300587" y="455832"/>
                </a:lnTo>
                <a:lnTo>
                  <a:pt x="11300587" y="458217"/>
                </a:lnTo>
                <a:lnTo>
                  <a:pt x="11300587" y="460601"/>
                </a:lnTo>
                <a:lnTo>
                  <a:pt x="11305821" y="460601"/>
                </a:lnTo>
                <a:lnTo>
                  <a:pt x="11310643" y="460601"/>
                </a:lnTo>
                <a:lnTo>
                  <a:pt x="11315876" y="460601"/>
                </a:lnTo>
                <a:lnTo>
                  <a:pt x="11321152" y="460601"/>
                </a:lnTo>
                <a:lnTo>
                  <a:pt x="11321152" y="476346"/>
                </a:lnTo>
                <a:lnTo>
                  <a:pt x="11321152" y="491639"/>
                </a:lnTo>
                <a:lnTo>
                  <a:pt x="11321152" y="507384"/>
                </a:lnTo>
                <a:lnTo>
                  <a:pt x="11321152" y="523171"/>
                </a:lnTo>
                <a:lnTo>
                  <a:pt x="11323542" y="523171"/>
                </a:lnTo>
                <a:lnTo>
                  <a:pt x="11325932" y="523171"/>
                </a:lnTo>
                <a:lnTo>
                  <a:pt x="11328322" y="523171"/>
                </a:lnTo>
                <a:lnTo>
                  <a:pt x="11330713" y="523171"/>
                </a:lnTo>
                <a:lnTo>
                  <a:pt x="11330713" y="507384"/>
                </a:lnTo>
                <a:lnTo>
                  <a:pt x="11330713" y="491639"/>
                </a:lnTo>
                <a:lnTo>
                  <a:pt x="11330713" y="476346"/>
                </a:lnTo>
                <a:lnTo>
                  <a:pt x="11330713" y="460601"/>
                </a:lnTo>
                <a:lnTo>
                  <a:pt x="11335534" y="460601"/>
                </a:lnTo>
                <a:lnTo>
                  <a:pt x="11340809" y="460601"/>
                </a:lnTo>
                <a:lnTo>
                  <a:pt x="11346043" y="460601"/>
                </a:lnTo>
                <a:lnTo>
                  <a:pt x="11350824" y="460601"/>
                </a:lnTo>
                <a:lnTo>
                  <a:pt x="11350824" y="458217"/>
                </a:lnTo>
                <a:lnTo>
                  <a:pt x="11350824" y="455832"/>
                </a:lnTo>
                <a:lnTo>
                  <a:pt x="11350824" y="453448"/>
                </a:lnTo>
                <a:lnTo>
                  <a:pt x="11350824" y="451516"/>
                </a:lnTo>
                <a:lnTo>
                  <a:pt x="11338378" y="451516"/>
                </a:lnTo>
                <a:lnTo>
                  <a:pt x="11325932" y="451516"/>
                </a:lnTo>
                <a:lnTo>
                  <a:pt x="11313033" y="451516"/>
                </a:lnTo>
                <a:close/>
                <a:moveTo>
                  <a:pt x="11408222" y="451516"/>
                </a:moveTo>
                <a:lnTo>
                  <a:pt x="11408222" y="453448"/>
                </a:lnTo>
                <a:lnTo>
                  <a:pt x="11408222" y="455832"/>
                </a:lnTo>
                <a:lnTo>
                  <a:pt x="11408222" y="458216"/>
                </a:lnTo>
                <a:lnTo>
                  <a:pt x="11408222" y="460601"/>
                </a:lnTo>
                <a:lnTo>
                  <a:pt x="11413483" y="460601"/>
                </a:lnTo>
                <a:lnTo>
                  <a:pt x="11418252" y="460601"/>
                </a:lnTo>
                <a:lnTo>
                  <a:pt x="11423472" y="460601"/>
                </a:lnTo>
                <a:lnTo>
                  <a:pt x="11428733" y="460601"/>
                </a:lnTo>
                <a:lnTo>
                  <a:pt x="11428733" y="476346"/>
                </a:lnTo>
                <a:lnTo>
                  <a:pt x="11428733" y="491639"/>
                </a:lnTo>
                <a:lnTo>
                  <a:pt x="11428733" y="507384"/>
                </a:lnTo>
                <a:lnTo>
                  <a:pt x="11428733" y="523171"/>
                </a:lnTo>
                <a:lnTo>
                  <a:pt x="11431117" y="523171"/>
                </a:lnTo>
                <a:lnTo>
                  <a:pt x="11433501" y="523171"/>
                </a:lnTo>
                <a:lnTo>
                  <a:pt x="11435885" y="523171"/>
                </a:lnTo>
                <a:lnTo>
                  <a:pt x="11438311" y="523171"/>
                </a:lnTo>
                <a:lnTo>
                  <a:pt x="11438311" y="507384"/>
                </a:lnTo>
                <a:lnTo>
                  <a:pt x="11438311" y="491639"/>
                </a:lnTo>
                <a:lnTo>
                  <a:pt x="11438311" y="476346"/>
                </a:lnTo>
                <a:lnTo>
                  <a:pt x="11438311" y="460601"/>
                </a:lnTo>
                <a:lnTo>
                  <a:pt x="11443079" y="460601"/>
                </a:lnTo>
                <a:lnTo>
                  <a:pt x="11448340" y="460601"/>
                </a:lnTo>
                <a:lnTo>
                  <a:pt x="11453560" y="460601"/>
                </a:lnTo>
                <a:lnTo>
                  <a:pt x="11458822" y="460601"/>
                </a:lnTo>
                <a:lnTo>
                  <a:pt x="11458822" y="458216"/>
                </a:lnTo>
                <a:lnTo>
                  <a:pt x="11458822" y="455832"/>
                </a:lnTo>
                <a:lnTo>
                  <a:pt x="11458822" y="453448"/>
                </a:lnTo>
                <a:lnTo>
                  <a:pt x="11458822" y="451516"/>
                </a:lnTo>
                <a:lnTo>
                  <a:pt x="11445915" y="451516"/>
                </a:lnTo>
                <a:lnTo>
                  <a:pt x="11433501" y="451516"/>
                </a:lnTo>
                <a:lnTo>
                  <a:pt x="11420636" y="451516"/>
                </a:lnTo>
                <a:close/>
                <a:moveTo>
                  <a:pt x="11372431" y="451516"/>
                </a:moveTo>
                <a:lnTo>
                  <a:pt x="11366710" y="469193"/>
                </a:lnTo>
                <a:lnTo>
                  <a:pt x="11361442" y="487323"/>
                </a:lnTo>
                <a:lnTo>
                  <a:pt x="11355679" y="505493"/>
                </a:lnTo>
                <a:lnTo>
                  <a:pt x="11349958" y="523171"/>
                </a:lnTo>
                <a:lnTo>
                  <a:pt x="11352345" y="523171"/>
                </a:lnTo>
                <a:lnTo>
                  <a:pt x="11354733" y="523171"/>
                </a:lnTo>
                <a:lnTo>
                  <a:pt x="11357120" y="523171"/>
                </a:lnTo>
                <a:lnTo>
                  <a:pt x="11359507" y="523171"/>
                </a:lnTo>
                <a:lnTo>
                  <a:pt x="11361442" y="517415"/>
                </a:lnTo>
                <a:lnTo>
                  <a:pt x="11363335" y="511207"/>
                </a:lnTo>
                <a:lnTo>
                  <a:pt x="11365270" y="505493"/>
                </a:lnTo>
                <a:lnTo>
                  <a:pt x="11367163" y="499286"/>
                </a:lnTo>
                <a:lnTo>
                  <a:pt x="11373378" y="499286"/>
                </a:lnTo>
                <a:lnTo>
                  <a:pt x="11379634" y="499286"/>
                </a:lnTo>
                <a:lnTo>
                  <a:pt x="11386302" y="499286"/>
                </a:lnTo>
                <a:lnTo>
                  <a:pt x="11392518" y="499286"/>
                </a:lnTo>
                <a:lnTo>
                  <a:pt x="11394452" y="505493"/>
                </a:lnTo>
                <a:lnTo>
                  <a:pt x="11396346" y="511207"/>
                </a:lnTo>
                <a:lnTo>
                  <a:pt x="11397786" y="517415"/>
                </a:lnTo>
                <a:lnTo>
                  <a:pt x="11399680" y="523171"/>
                </a:lnTo>
                <a:lnTo>
                  <a:pt x="11402108" y="523171"/>
                </a:lnTo>
                <a:lnTo>
                  <a:pt x="11404495" y="523171"/>
                </a:lnTo>
                <a:lnTo>
                  <a:pt x="11406883" y="523171"/>
                </a:lnTo>
                <a:lnTo>
                  <a:pt x="11409270" y="523171"/>
                </a:lnTo>
                <a:lnTo>
                  <a:pt x="11404001" y="505493"/>
                </a:lnTo>
                <a:lnTo>
                  <a:pt x="11398280" y="487323"/>
                </a:lnTo>
                <a:lnTo>
                  <a:pt x="11392518" y="469193"/>
                </a:lnTo>
                <a:lnTo>
                  <a:pt x="11386796" y="451516"/>
                </a:lnTo>
                <a:lnTo>
                  <a:pt x="11383462" y="451516"/>
                </a:lnTo>
                <a:lnTo>
                  <a:pt x="11379634" y="451516"/>
                </a:lnTo>
                <a:lnTo>
                  <a:pt x="11376259" y="451516"/>
                </a:lnTo>
                <a:close/>
                <a:moveTo>
                  <a:pt x="11470842" y="451515"/>
                </a:moveTo>
                <a:lnTo>
                  <a:pt x="11470842" y="469193"/>
                </a:lnTo>
                <a:lnTo>
                  <a:pt x="11470842" y="487322"/>
                </a:lnTo>
                <a:lnTo>
                  <a:pt x="11470842" y="505493"/>
                </a:lnTo>
                <a:lnTo>
                  <a:pt x="11470842" y="523170"/>
                </a:lnTo>
                <a:lnTo>
                  <a:pt x="11473237" y="523170"/>
                </a:lnTo>
                <a:lnTo>
                  <a:pt x="11475631" y="523170"/>
                </a:lnTo>
                <a:lnTo>
                  <a:pt x="11478026" y="523170"/>
                </a:lnTo>
                <a:lnTo>
                  <a:pt x="11480421" y="523170"/>
                </a:lnTo>
                <a:lnTo>
                  <a:pt x="11480421" y="505493"/>
                </a:lnTo>
                <a:lnTo>
                  <a:pt x="11480421" y="487322"/>
                </a:lnTo>
                <a:lnTo>
                  <a:pt x="11480421" y="469193"/>
                </a:lnTo>
                <a:lnTo>
                  <a:pt x="11480421" y="451515"/>
                </a:lnTo>
                <a:lnTo>
                  <a:pt x="11478026" y="451515"/>
                </a:lnTo>
                <a:lnTo>
                  <a:pt x="11475631" y="451515"/>
                </a:lnTo>
                <a:lnTo>
                  <a:pt x="11473237" y="451515"/>
                </a:lnTo>
                <a:close/>
                <a:moveTo>
                  <a:pt x="11563230" y="451515"/>
                </a:moveTo>
                <a:lnTo>
                  <a:pt x="11563230" y="469193"/>
                </a:lnTo>
                <a:lnTo>
                  <a:pt x="11563230" y="487322"/>
                </a:lnTo>
                <a:lnTo>
                  <a:pt x="11563230" y="505493"/>
                </a:lnTo>
                <a:lnTo>
                  <a:pt x="11563230" y="523170"/>
                </a:lnTo>
                <a:lnTo>
                  <a:pt x="11565618" y="523170"/>
                </a:lnTo>
                <a:lnTo>
                  <a:pt x="11568005" y="523170"/>
                </a:lnTo>
                <a:lnTo>
                  <a:pt x="11570393" y="523170"/>
                </a:lnTo>
                <a:lnTo>
                  <a:pt x="11572780" y="523170"/>
                </a:lnTo>
                <a:lnTo>
                  <a:pt x="11572780" y="509768"/>
                </a:lnTo>
                <a:lnTo>
                  <a:pt x="11572780" y="496407"/>
                </a:lnTo>
                <a:lnTo>
                  <a:pt x="11572780" y="482553"/>
                </a:lnTo>
                <a:lnTo>
                  <a:pt x="11572780" y="469193"/>
                </a:lnTo>
                <a:lnTo>
                  <a:pt x="11581877" y="482553"/>
                </a:lnTo>
                <a:lnTo>
                  <a:pt x="11590481" y="496407"/>
                </a:lnTo>
                <a:lnTo>
                  <a:pt x="11599084" y="509768"/>
                </a:lnTo>
                <a:lnTo>
                  <a:pt x="11608182" y="523170"/>
                </a:lnTo>
                <a:lnTo>
                  <a:pt x="11610075" y="523170"/>
                </a:lnTo>
                <a:lnTo>
                  <a:pt x="11612504" y="523170"/>
                </a:lnTo>
                <a:lnTo>
                  <a:pt x="11614891" y="523170"/>
                </a:lnTo>
                <a:lnTo>
                  <a:pt x="11617279" y="523170"/>
                </a:lnTo>
                <a:lnTo>
                  <a:pt x="11617279" y="505493"/>
                </a:lnTo>
                <a:lnTo>
                  <a:pt x="11617279" y="487322"/>
                </a:lnTo>
                <a:lnTo>
                  <a:pt x="11617279" y="469193"/>
                </a:lnTo>
                <a:lnTo>
                  <a:pt x="11617279" y="451515"/>
                </a:lnTo>
                <a:lnTo>
                  <a:pt x="11614891" y="451515"/>
                </a:lnTo>
                <a:lnTo>
                  <a:pt x="11612504" y="451515"/>
                </a:lnTo>
                <a:lnTo>
                  <a:pt x="11610075" y="451515"/>
                </a:lnTo>
                <a:lnTo>
                  <a:pt x="11607688" y="451515"/>
                </a:lnTo>
                <a:lnTo>
                  <a:pt x="11607688" y="464917"/>
                </a:lnTo>
                <a:lnTo>
                  <a:pt x="11607688" y="478278"/>
                </a:lnTo>
                <a:lnTo>
                  <a:pt x="11607688" y="492132"/>
                </a:lnTo>
                <a:lnTo>
                  <a:pt x="11607688" y="505493"/>
                </a:lnTo>
                <a:lnTo>
                  <a:pt x="11607235" y="505493"/>
                </a:lnTo>
                <a:lnTo>
                  <a:pt x="11598590" y="492132"/>
                </a:lnTo>
                <a:lnTo>
                  <a:pt x="11589534" y="478278"/>
                </a:lnTo>
                <a:lnTo>
                  <a:pt x="11580931" y="464917"/>
                </a:lnTo>
                <a:lnTo>
                  <a:pt x="11572327" y="451515"/>
                </a:lnTo>
                <a:lnTo>
                  <a:pt x="11569899" y="451515"/>
                </a:lnTo>
                <a:lnTo>
                  <a:pt x="11567511" y="451515"/>
                </a:lnTo>
                <a:lnTo>
                  <a:pt x="11565618" y="451515"/>
                </a:lnTo>
                <a:close/>
                <a:moveTo>
                  <a:pt x="11521488" y="450063"/>
                </a:moveTo>
                <a:cubicBezTo>
                  <a:pt x="11517204" y="450063"/>
                  <a:pt x="11513373" y="450557"/>
                  <a:pt x="11509995" y="451503"/>
                </a:cubicBezTo>
                <a:cubicBezTo>
                  <a:pt x="11506658" y="452942"/>
                  <a:pt x="11503775" y="454381"/>
                  <a:pt x="11501880" y="456767"/>
                </a:cubicBezTo>
                <a:cubicBezTo>
                  <a:pt x="11499490" y="459152"/>
                  <a:pt x="11498049" y="462031"/>
                  <a:pt x="11496607" y="465362"/>
                </a:cubicBezTo>
                <a:cubicBezTo>
                  <a:pt x="11495659" y="468240"/>
                  <a:pt x="11495165" y="472065"/>
                  <a:pt x="11495165" y="476342"/>
                </a:cubicBezTo>
                <a:lnTo>
                  <a:pt x="11495165" y="481606"/>
                </a:lnTo>
                <a:cubicBezTo>
                  <a:pt x="11495165" y="481606"/>
                  <a:pt x="11495165" y="481606"/>
                  <a:pt x="11495165" y="486870"/>
                </a:cubicBezTo>
                <a:cubicBezTo>
                  <a:pt x="11495165" y="486870"/>
                  <a:pt x="11495165" y="486870"/>
                  <a:pt x="11495165" y="492134"/>
                </a:cubicBezTo>
                <a:cubicBezTo>
                  <a:pt x="11495165" y="492134"/>
                  <a:pt x="11495165" y="492134"/>
                  <a:pt x="11495165" y="497398"/>
                </a:cubicBezTo>
                <a:cubicBezTo>
                  <a:pt x="11495165" y="502620"/>
                  <a:pt x="11496112" y="507391"/>
                  <a:pt x="11497554" y="510763"/>
                </a:cubicBezTo>
                <a:cubicBezTo>
                  <a:pt x="11498996" y="514588"/>
                  <a:pt x="11500891" y="516973"/>
                  <a:pt x="11503775" y="519358"/>
                </a:cubicBezTo>
                <a:cubicBezTo>
                  <a:pt x="11506164" y="521250"/>
                  <a:pt x="11509048" y="522689"/>
                  <a:pt x="11512384" y="523635"/>
                </a:cubicBezTo>
                <a:cubicBezTo>
                  <a:pt x="11515268" y="524622"/>
                  <a:pt x="11518646" y="524622"/>
                  <a:pt x="11521488" y="524622"/>
                </a:cubicBezTo>
                <a:cubicBezTo>
                  <a:pt x="11524825" y="524622"/>
                  <a:pt x="11528203" y="524622"/>
                  <a:pt x="11531045" y="523635"/>
                </a:cubicBezTo>
                <a:cubicBezTo>
                  <a:pt x="11534423" y="522689"/>
                  <a:pt x="11537266" y="521250"/>
                  <a:pt x="11539696" y="519358"/>
                </a:cubicBezTo>
                <a:cubicBezTo>
                  <a:pt x="11542085" y="516973"/>
                  <a:pt x="11544475" y="514588"/>
                  <a:pt x="11545917" y="510763"/>
                </a:cubicBezTo>
                <a:cubicBezTo>
                  <a:pt x="11547358" y="507391"/>
                  <a:pt x="11548306" y="502620"/>
                  <a:pt x="11548306" y="497398"/>
                </a:cubicBezTo>
                <a:cubicBezTo>
                  <a:pt x="11548306" y="497398"/>
                  <a:pt x="11548306" y="497398"/>
                  <a:pt x="11548306" y="492134"/>
                </a:cubicBezTo>
                <a:cubicBezTo>
                  <a:pt x="11548306" y="492134"/>
                  <a:pt x="11548306" y="492134"/>
                  <a:pt x="11548306" y="486870"/>
                </a:cubicBezTo>
                <a:cubicBezTo>
                  <a:pt x="11548306" y="486870"/>
                  <a:pt x="11548306" y="486870"/>
                  <a:pt x="11548306" y="481606"/>
                </a:cubicBezTo>
                <a:cubicBezTo>
                  <a:pt x="11548306" y="481606"/>
                  <a:pt x="11548306" y="481606"/>
                  <a:pt x="11548306" y="476342"/>
                </a:cubicBezTo>
                <a:cubicBezTo>
                  <a:pt x="11548306" y="472065"/>
                  <a:pt x="11547358" y="468240"/>
                  <a:pt x="11546370" y="465362"/>
                </a:cubicBezTo>
                <a:cubicBezTo>
                  <a:pt x="11545422" y="462031"/>
                  <a:pt x="11543527" y="459152"/>
                  <a:pt x="11541591" y="456767"/>
                </a:cubicBezTo>
                <a:cubicBezTo>
                  <a:pt x="11539202" y="454381"/>
                  <a:pt x="11536318" y="452942"/>
                  <a:pt x="11532981" y="451503"/>
                </a:cubicBezTo>
                <a:cubicBezTo>
                  <a:pt x="11530098" y="450557"/>
                  <a:pt x="11526267" y="450063"/>
                  <a:pt x="11521488" y="450063"/>
                </a:cubicBezTo>
                <a:close/>
                <a:moveTo>
                  <a:pt x="10643857" y="448608"/>
                </a:moveTo>
                <a:cubicBezTo>
                  <a:pt x="10653270" y="451909"/>
                  <a:pt x="10653270" y="451909"/>
                  <a:pt x="10653270" y="451909"/>
                </a:cubicBezTo>
                <a:cubicBezTo>
                  <a:pt x="10662214" y="455210"/>
                  <a:pt x="10662214" y="455210"/>
                  <a:pt x="10662214" y="455210"/>
                </a:cubicBezTo>
                <a:cubicBezTo>
                  <a:pt x="10671627" y="458490"/>
                  <a:pt x="10671627" y="458490"/>
                  <a:pt x="10671627" y="458490"/>
                </a:cubicBezTo>
                <a:cubicBezTo>
                  <a:pt x="10680550" y="461791"/>
                  <a:pt x="10680550" y="461791"/>
                  <a:pt x="10680550" y="461791"/>
                </a:cubicBezTo>
                <a:cubicBezTo>
                  <a:pt x="10689963" y="465091"/>
                  <a:pt x="10689963" y="465091"/>
                  <a:pt x="10689963" y="465091"/>
                </a:cubicBezTo>
                <a:cubicBezTo>
                  <a:pt x="10699355" y="468392"/>
                  <a:pt x="10699355" y="468392"/>
                  <a:pt x="10699355" y="468392"/>
                </a:cubicBezTo>
                <a:cubicBezTo>
                  <a:pt x="10708320" y="471672"/>
                  <a:pt x="10708320" y="471672"/>
                  <a:pt x="10708320" y="471672"/>
                </a:cubicBezTo>
                <a:cubicBezTo>
                  <a:pt x="10717733" y="474973"/>
                  <a:pt x="10717733" y="474973"/>
                  <a:pt x="10717733" y="474973"/>
                </a:cubicBezTo>
                <a:cubicBezTo>
                  <a:pt x="10709726" y="481084"/>
                  <a:pt x="10709726" y="481084"/>
                  <a:pt x="10709726" y="481084"/>
                </a:cubicBezTo>
                <a:cubicBezTo>
                  <a:pt x="10701740" y="486728"/>
                  <a:pt x="10701740" y="486728"/>
                  <a:pt x="10701740" y="486728"/>
                </a:cubicBezTo>
                <a:cubicBezTo>
                  <a:pt x="10693711" y="492861"/>
                  <a:pt x="10693711" y="492861"/>
                  <a:pt x="10693711" y="492861"/>
                </a:cubicBezTo>
                <a:cubicBezTo>
                  <a:pt x="10685746" y="498526"/>
                  <a:pt x="10685746" y="498526"/>
                  <a:pt x="10685746" y="498526"/>
                </a:cubicBezTo>
                <a:cubicBezTo>
                  <a:pt x="10677739" y="504637"/>
                  <a:pt x="10677739" y="504637"/>
                  <a:pt x="10677739" y="504637"/>
                </a:cubicBezTo>
                <a:cubicBezTo>
                  <a:pt x="10669732" y="510281"/>
                  <a:pt x="10669732" y="510281"/>
                  <a:pt x="10669732" y="510281"/>
                </a:cubicBezTo>
                <a:cubicBezTo>
                  <a:pt x="10661724" y="515924"/>
                  <a:pt x="10661724" y="515924"/>
                  <a:pt x="10661724" y="515924"/>
                </a:cubicBezTo>
                <a:lnTo>
                  <a:pt x="10653738" y="522036"/>
                </a:lnTo>
                <a:cubicBezTo>
                  <a:pt x="10652311" y="512623"/>
                  <a:pt x="10652311" y="512623"/>
                  <a:pt x="10652311" y="512623"/>
                </a:cubicBezTo>
                <a:cubicBezTo>
                  <a:pt x="10651374" y="503679"/>
                  <a:pt x="10651374" y="503679"/>
                  <a:pt x="10651374" y="503679"/>
                </a:cubicBezTo>
                <a:cubicBezTo>
                  <a:pt x="10649969" y="494266"/>
                  <a:pt x="10649969" y="494266"/>
                  <a:pt x="10649969" y="494266"/>
                </a:cubicBezTo>
                <a:cubicBezTo>
                  <a:pt x="10648542" y="485344"/>
                  <a:pt x="10648542" y="485344"/>
                  <a:pt x="10648542" y="485344"/>
                </a:cubicBezTo>
                <a:cubicBezTo>
                  <a:pt x="10647605" y="475931"/>
                  <a:pt x="10647605" y="475931"/>
                  <a:pt x="10647605" y="475931"/>
                </a:cubicBezTo>
                <a:cubicBezTo>
                  <a:pt x="10646199" y="466965"/>
                  <a:pt x="10646199" y="466965"/>
                  <a:pt x="10646199" y="466965"/>
                </a:cubicBezTo>
                <a:cubicBezTo>
                  <a:pt x="10645262" y="457553"/>
                  <a:pt x="10645262" y="457553"/>
                  <a:pt x="10645262" y="457553"/>
                </a:cubicBezTo>
                <a:cubicBezTo>
                  <a:pt x="10643857" y="448608"/>
                  <a:pt x="10643857" y="448608"/>
                  <a:pt x="10643857" y="448608"/>
                </a:cubicBezTo>
                <a:close/>
                <a:moveTo>
                  <a:pt x="10640556" y="448608"/>
                </a:moveTo>
                <a:cubicBezTo>
                  <a:pt x="10641962" y="457553"/>
                  <a:pt x="10641962" y="457553"/>
                  <a:pt x="10641962" y="457553"/>
                </a:cubicBezTo>
                <a:cubicBezTo>
                  <a:pt x="10642899" y="466965"/>
                  <a:pt x="10642899" y="466965"/>
                  <a:pt x="10642899" y="466965"/>
                </a:cubicBezTo>
                <a:cubicBezTo>
                  <a:pt x="10644325" y="475931"/>
                  <a:pt x="10644325" y="475931"/>
                  <a:pt x="10644325" y="475931"/>
                </a:cubicBezTo>
                <a:cubicBezTo>
                  <a:pt x="10645262" y="485344"/>
                  <a:pt x="10645262" y="485344"/>
                  <a:pt x="10645262" y="485344"/>
                </a:cubicBezTo>
                <a:cubicBezTo>
                  <a:pt x="10646668" y="494266"/>
                  <a:pt x="10646668" y="494266"/>
                  <a:pt x="10646668" y="494266"/>
                </a:cubicBezTo>
                <a:cubicBezTo>
                  <a:pt x="10648074" y="503679"/>
                  <a:pt x="10648074" y="503679"/>
                  <a:pt x="10648074" y="503679"/>
                </a:cubicBezTo>
                <a:cubicBezTo>
                  <a:pt x="10649032" y="513092"/>
                  <a:pt x="10649032" y="513092"/>
                  <a:pt x="10649032" y="513092"/>
                </a:cubicBezTo>
                <a:cubicBezTo>
                  <a:pt x="10650437" y="522036"/>
                  <a:pt x="10650437" y="522036"/>
                  <a:pt x="10650437" y="522036"/>
                </a:cubicBezTo>
                <a:lnTo>
                  <a:pt x="10640556" y="516861"/>
                </a:lnTo>
                <a:cubicBezTo>
                  <a:pt x="10630675" y="512155"/>
                  <a:pt x="10630675" y="512155"/>
                  <a:pt x="10630675" y="512155"/>
                </a:cubicBezTo>
                <a:cubicBezTo>
                  <a:pt x="10621262" y="506980"/>
                  <a:pt x="10621262" y="506980"/>
                  <a:pt x="10621262" y="506980"/>
                </a:cubicBezTo>
                <a:cubicBezTo>
                  <a:pt x="10611380" y="502274"/>
                  <a:pt x="10611380" y="502274"/>
                  <a:pt x="10611380" y="502274"/>
                </a:cubicBezTo>
                <a:cubicBezTo>
                  <a:pt x="10601967" y="497099"/>
                  <a:pt x="10601967" y="497099"/>
                  <a:pt x="10601967" y="497099"/>
                </a:cubicBezTo>
                <a:cubicBezTo>
                  <a:pt x="10592065" y="491924"/>
                  <a:pt x="10592065" y="491924"/>
                  <a:pt x="10592065" y="491924"/>
                </a:cubicBezTo>
                <a:cubicBezTo>
                  <a:pt x="10582183" y="487218"/>
                  <a:pt x="10582183" y="487218"/>
                  <a:pt x="10582183" y="487218"/>
                </a:cubicBezTo>
                <a:cubicBezTo>
                  <a:pt x="10572770" y="482043"/>
                  <a:pt x="10572770" y="482043"/>
                  <a:pt x="10572770" y="482043"/>
                </a:cubicBezTo>
                <a:cubicBezTo>
                  <a:pt x="10581246" y="477805"/>
                  <a:pt x="10581246" y="477805"/>
                  <a:pt x="10581246" y="477805"/>
                </a:cubicBezTo>
                <a:cubicBezTo>
                  <a:pt x="10589722" y="473546"/>
                  <a:pt x="10589722" y="473546"/>
                  <a:pt x="10589722" y="473546"/>
                </a:cubicBezTo>
                <a:cubicBezTo>
                  <a:pt x="10598198" y="469329"/>
                  <a:pt x="10598198" y="469329"/>
                  <a:pt x="10598198" y="469329"/>
                </a:cubicBezTo>
                <a:cubicBezTo>
                  <a:pt x="10606652" y="465091"/>
                  <a:pt x="10606652" y="465091"/>
                  <a:pt x="10606652" y="465091"/>
                </a:cubicBezTo>
                <a:cubicBezTo>
                  <a:pt x="10615128" y="461322"/>
                  <a:pt x="10615128" y="461322"/>
                  <a:pt x="10615128" y="461322"/>
                </a:cubicBezTo>
                <a:cubicBezTo>
                  <a:pt x="10623604" y="457084"/>
                  <a:pt x="10623604" y="457084"/>
                  <a:pt x="10623604" y="457084"/>
                </a:cubicBezTo>
                <a:cubicBezTo>
                  <a:pt x="10632080" y="452846"/>
                  <a:pt x="10632080" y="452846"/>
                  <a:pt x="10632080" y="452846"/>
                </a:cubicBezTo>
                <a:cubicBezTo>
                  <a:pt x="10640556" y="448608"/>
                  <a:pt x="10640556" y="448608"/>
                  <a:pt x="10640556" y="448608"/>
                </a:cubicBezTo>
                <a:close/>
                <a:moveTo>
                  <a:pt x="10898005" y="434021"/>
                </a:moveTo>
                <a:lnTo>
                  <a:pt x="10893789" y="442028"/>
                </a:lnTo>
                <a:cubicBezTo>
                  <a:pt x="10889530" y="450035"/>
                  <a:pt x="10889530" y="450035"/>
                  <a:pt x="10889530" y="450035"/>
                </a:cubicBezTo>
                <a:cubicBezTo>
                  <a:pt x="10885313" y="458021"/>
                  <a:pt x="10885313" y="458021"/>
                  <a:pt x="10885313" y="458021"/>
                </a:cubicBezTo>
                <a:cubicBezTo>
                  <a:pt x="10881075" y="466028"/>
                  <a:pt x="10881075" y="466028"/>
                  <a:pt x="10881075" y="466028"/>
                </a:cubicBezTo>
                <a:cubicBezTo>
                  <a:pt x="10877306" y="474036"/>
                  <a:pt x="10877306" y="474036"/>
                  <a:pt x="10877306" y="474036"/>
                </a:cubicBezTo>
                <a:cubicBezTo>
                  <a:pt x="10873068" y="482043"/>
                  <a:pt x="10873068" y="482043"/>
                  <a:pt x="10873068" y="482043"/>
                </a:cubicBezTo>
                <a:cubicBezTo>
                  <a:pt x="10868830" y="490029"/>
                  <a:pt x="10868830" y="490029"/>
                  <a:pt x="10868830" y="490029"/>
                </a:cubicBezTo>
                <a:cubicBezTo>
                  <a:pt x="10864592" y="498036"/>
                  <a:pt x="10864592" y="498036"/>
                  <a:pt x="10864592" y="498036"/>
                </a:cubicBezTo>
                <a:cubicBezTo>
                  <a:pt x="10865060" y="494756"/>
                  <a:pt x="10865060" y="494756"/>
                  <a:pt x="10865060" y="494756"/>
                </a:cubicBezTo>
                <a:cubicBezTo>
                  <a:pt x="10865550" y="491924"/>
                  <a:pt x="10865550" y="491924"/>
                  <a:pt x="10865550" y="491924"/>
                </a:cubicBezTo>
                <a:cubicBezTo>
                  <a:pt x="10865997" y="488623"/>
                  <a:pt x="10865997" y="488623"/>
                  <a:pt x="10865997" y="488623"/>
                </a:cubicBezTo>
                <a:cubicBezTo>
                  <a:pt x="10866466" y="485344"/>
                  <a:pt x="10866466" y="485344"/>
                  <a:pt x="10866466" y="485344"/>
                </a:cubicBezTo>
                <a:cubicBezTo>
                  <a:pt x="10867424" y="482043"/>
                  <a:pt x="10867424" y="482043"/>
                  <a:pt x="10867424" y="482043"/>
                </a:cubicBezTo>
                <a:cubicBezTo>
                  <a:pt x="10867893" y="479210"/>
                  <a:pt x="10867893" y="479210"/>
                  <a:pt x="10867893" y="479210"/>
                </a:cubicBezTo>
                <a:cubicBezTo>
                  <a:pt x="10868361" y="475931"/>
                  <a:pt x="10868361" y="475931"/>
                  <a:pt x="10868361" y="475931"/>
                </a:cubicBezTo>
                <a:cubicBezTo>
                  <a:pt x="10868830" y="472630"/>
                  <a:pt x="10868830" y="472630"/>
                  <a:pt x="10868830" y="472630"/>
                </a:cubicBezTo>
                <a:cubicBezTo>
                  <a:pt x="10869298" y="472630"/>
                  <a:pt x="10869298" y="472630"/>
                  <a:pt x="10869298" y="472630"/>
                </a:cubicBezTo>
                <a:cubicBezTo>
                  <a:pt x="10869767" y="472630"/>
                  <a:pt x="10870704" y="472630"/>
                  <a:pt x="10871194" y="472630"/>
                </a:cubicBezTo>
                <a:cubicBezTo>
                  <a:pt x="10872131" y="472162"/>
                  <a:pt x="10872599" y="472162"/>
                  <a:pt x="10873536" y="471672"/>
                </a:cubicBezTo>
                <a:cubicBezTo>
                  <a:pt x="10874005" y="471672"/>
                  <a:pt x="10874473" y="471203"/>
                  <a:pt x="10875432" y="470735"/>
                </a:cubicBezTo>
                <a:cubicBezTo>
                  <a:pt x="10875879" y="470266"/>
                  <a:pt x="10876347" y="469798"/>
                  <a:pt x="10876837" y="469329"/>
                </a:cubicBezTo>
                <a:cubicBezTo>
                  <a:pt x="10877306" y="468861"/>
                  <a:pt x="10877774" y="468392"/>
                  <a:pt x="10878243" y="467902"/>
                </a:cubicBezTo>
                <a:cubicBezTo>
                  <a:pt x="10878711" y="467434"/>
                  <a:pt x="10878711" y="466497"/>
                  <a:pt x="10879180" y="466028"/>
                </a:cubicBezTo>
                <a:cubicBezTo>
                  <a:pt x="10879648" y="465091"/>
                  <a:pt x="10879648" y="464623"/>
                  <a:pt x="10879648" y="463665"/>
                </a:cubicBezTo>
                <a:cubicBezTo>
                  <a:pt x="10880117" y="463217"/>
                  <a:pt x="10880117" y="462259"/>
                  <a:pt x="10880117" y="461791"/>
                </a:cubicBezTo>
                <a:cubicBezTo>
                  <a:pt x="10880117" y="461322"/>
                  <a:pt x="10880117" y="460854"/>
                  <a:pt x="10880117" y="460854"/>
                </a:cubicBezTo>
                <a:cubicBezTo>
                  <a:pt x="10880117" y="460385"/>
                  <a:pt x="10880117" y="459917"/>
                  <a:pt x="10879648" y="459917"/>
                </a:cubicBezTo>
                <a:cubicBezTo>
                  <a:pt x="10879648" y="459448"/>
                  <a:pt x="10879648" y="459448"/>
                  <a:pt x="10879648" y="458980"/>
                </a:cubicBezTo>
                <a:cubicBezTo>
                  <a:pt x="10879648" y="458490"/>
                  <a:pt x="10879648" y="458490"/>
                  <a:pt x="10879648" y="458021"/>
                </a:cubicBezTo>
                <a:cubicBezTo>
                  <a:pt x="10879180" y="458021"/>
                  <a:pt x="10879180" y="457553"/>
                  <a:pt x="10879180" y="457084"/>
                </a:cubicBezTo>
                <a:lnTo>
                  <a:pt x="10878711" y="456616"/>
                </a:lnTo>
                <a:cubicBezTo>
                  <a:pt x="10878711" y="456147"/>
                  <a:pt x="10878243" y="456147"/>
                  <a:pt x="10878243" y="455679"/>
                </a:cubicBezTo>
                <a:lnTo>
                  <a:pt x="10877774" y="455210"/>
                </a:lnTo>
                <a:cubicBezTo>
                  <a:pt x="10880117" y="452378"/>
                  <a:pt x="10880117" y="452378"/>
                  <a:pt x="10880117" y="452378"/>
                </a:cubicBezTo>
                <a:cubicBezTo>
                  <a:pt x="10882949" y="450035"/>
                  <a:pt x="10882949" y="450035"/>
                  <a:pt x="10882949" y="450035"/>
                </a:cubicBezTo>
                <a:cubicBezTo>
                  <a:pt x="10885313" y="447203"/>
                  <a:pt x="10885313" y="447203"/>
                  <a:pt x="10885313" y="447203"/>
                </a:cubicBezTo>
                <a:cubicBezTo>
                  <a:pt x="10888124" y="444371"/>
                  <a:pt x="10888124" y="444371"/>
                  <a:pt x="10888124" y="444371"/>
                </a:cubicBezTo>
                <a:cubicBezTo>
                  <a:pt x="10890488" y="442028"/>
                  <a:pt x="10890488" y="442028"/>
                  <a:pt x="10890488" y="442028"/>
                </a:cubicBezTo>
                <a:cubicBezTo>
                  <a:pt x="10892830" y="439196"/>
                  <a:pt x="10892830" y="439196"/>
                  <a:pt x="10892830" y="439196"/>
                </a:cubicBezTo>
                <a:cubicBezTo>
                  <a:pt x="10895663" y="436853"/>
                  <a:pt x="10895663" y="436853"/>
                  <a:pt x="10895663" y="436853"/>
                </a:cubicBezTo>
                <a:cubicBezTo>
                  <a:pt x="10898005" y="434021"/>
                  <a:pt x="10898005" y="434021"/>
                  <a:pt x="10898005" y="434021"/>
                </a:cubicBezTo>
                <a:close/>
                <a:moveTo>
                  <a:pt x="10849067" y="411426"/>
                </a:moveTo>
                <a:lnTo>
                  <a:pt x="10849535" y="411426"/>
                </a:lnTo>
                <a:cubicBezTo>
                  <a:pt x="10850004" y="411426"/>
                  <a:pt x="10850004" y="411426"/>
                  <a:pt x="10850004" y="411426"/>
                </a:cubicBezTo>
                <a:cubicBezTo>
                  <a:pt x="10850472" y="411895"/>
                  <a:pt x="10850472" y="411895"/>
                  <a:pt x="10850472" y="411895"/>
                </a:cubicBezTo>
                <a:cubicBezTo>
                  <a:pt x="10850941" y="411895"/>
                  <a:pt x="10850941" y="411895"/>
                  <a:pt x="10850941" y="411895"/>
                </a:cubicBezTo>
                <a:cubicBezTo>
                  <a:pt x="10851409" y="411895"/>
                  <a:pt x="10851409" y="411895"/>
                  <a:pt x="10851878" y="411895"/>
                </a:cubicBezTo>
                <a:cubicBezTo>
                  <a:pt x="10851878" y="411895"/>
                  <a:pt x="10851878" y="411895"/>
                  <a:pt x="10852368" y="411895"/>
                </a:cubicBezTo>
                <a:lnTo>
                  <a:pt x="10852836" y="412363"/>
                </a:lnTo>
                <a:lnTo>
                  <a:pt x="10853284" y="412363"/>
                </a:lnTo>
                <a:cubicBezTo>
                  <a:pt x="10853752" y="412363"/>
                  <a:pt x="10853752" y="412363"/>
                  <a:pt x="10853752" y="412363"/>
                </a:cubicBezTo>
                <a:cubicBezTo>
                  <a:pt x="10853752" y="411895"/>
                  <a:pt x="10853752" y="411895"/>
                  <a:pt x="10853752" y="411895"/>
                </a:cubicBezTo>
                <a:lnTo>
                  <a:pt x="10854242" y="411895"/>
                </a:lnTo>
                <a:lnTo>
                  <a:pt x="10854710" y="411895"/>
                </a:lnTo>
                <a:cubicBezTo>
                  <a:pt x="10855647" y="417070"/>
                  <a:pt x="10855647" y="417070"/>
                  <a:pt x="10855647" y="417070"/>
                </a:cubicBezTo>
                <a:cubicBezTo>
                  <a:pt x="10857053" y="421776"/>
                  <a:pt x="10857053" y="421776"/>
                  <a:pt x="10857053" y="421776"/>
                </a:cubicBezTo>
                <a:cubicBezTo>
                  <a:pt x="10858480" y="426972"/>
                  <a:pt x="10858480" y="426972"/>
                  <a:pt x="10858480" y="426972"/>
                </a:cubicBezTo>
                <a:cubicBezTo>
                  <a:pt x="10859885" y="431657"/>
                  <a:pt x="10859885" y="431657"/>
                  <a:pt x="10859885" y="431657"/>
                </a:cubicBezTo>
                <a:cubicBezTo>
                  <a:pt x="10860822" y="436853"/>
                  <a:pt x="10860822" y="436853"/>
                  <a:pt x="10860822" y="436853"/>
                </a:cubicBezTo>
                <a:cubicBezTo>
                  <a:pt x="10862249" y="441538"/>
                  <a:pt x="10862249" y="441538"/>
                  <a:pt x="10862249" y="441538"/>
                </a:cubicBezTo>
                <a:cubicBezTo>
                  <a:pt x="10863655" y="446734"/>
                  <a:pt x="10863655" y="446734"/>
                  <a:pt x="10863655" y="446734"/>
                </a:cubicBezTo>
                <a:cubicBezTo>
                  <a:pt x="10864592" y="451441"/>
                  <a:pt x="10864592" y="451441"/>
                  <a:pt x="10864592" y="451441"/>
                </a:cubicBezTo>
                <a:cubicBezTo>
                  <a:pt x="10864123" y="451909"/>
                  <a:pt x="10863655" y="451909"/>
                  <a:pt x="10863165" y="452378"/>
                </a:cubicBezTo>
                <a:cubicBezTo>
                  <a:pt x="10863165" y="452378"/>
                  <a:pt x="10862718" y="452846"/>
                  <a:pt x="10862249" y="453336"/>
                </a:cubicBezTo>
                <a:cubicBezTo>
                  <a:pt x="10861781" y="453336"/>
                  <a:pt x="10861291" y="453783"/>
                  <a:pt x="10860822" y="454252"/>
                </a:cubicBezTo>
                <a:cubicBezTo>
                  <a:pt x="10860822" y="454720"/>
                  <a:pt x="10860354" y="455210"/>
                  <a:pt x="10859885" y="455679"/>
                </a:cubicBezTo>
                <a:cubicBezTo>
                  <a:pt x="10859885" y="456147"/>
                  <a:pt x="10859417" y="456616"/>
                  <a:pt x="10859417" y="457084"/>
                </a:cubicBezTo>
                <a:cubicBezTo>
                  <a:pt x="10858948" y="457553"/>
                  <a:pt x="10858948" y="458021"/>
                  <a:pt x="10858480" y="458490"/>
                </a:cubicBezTo>
                <a:cubicBezTo>
                  <a:pt x="10858480" y="458980"/>
                  <a:pt x="10858480" y="459448"/>
                  <a:pt x="10858480" y="459917"/>
                </a:cubicBezTo>
                <a:cubicBezTo>
                  <a:pt x="10858480" y="460385"/>
                  <a:pt x="10858011" y="460854"/>
                  <a:pt x="10858011" y="461791"/>
                </a:cubicBezTo>
                <a:cubicBezTo>
                  <a:pt x="10858011" y="461791"/>
                  <a:pt x="10858011" y="461791"/>
                  <a:pt x="10858011" y="462259"/>
                </a:cubicBezTo>
                <a:cubicBezTo>
                  <a:pt x="10858480" y="462259"/>
                  <a:pt x="10858480" y="462259"/>
                  <a:pt x="10858480" y="462259"/>
                </a:cubicBezTo>
                <a:cubicBezTo>
                  <a:pt x="10858480" y="462749"/>
                  <a:pt x="10858480" y="462749"/>
                  <a:pt x="10858480" y="462749"/>
                </a:cubicBezTo>
                <a:lnTo>
                  <a:pt x="10858480" y="463217"/>
                </a:lnTo>
                <a:cubicBezTo>
                  <a:pt x="10851878" y="465091"/>
                  <a:pt x="10851878" y="465091"/>
                  <a:pt x="10851878" y="465091"/>
                </a:cubicBezTo>
                <a:cubicBezTo>
                  <a:pt x="10845766" y="466965"/>
                  <a:pt x="10845766" y="466965"/>
                  <a:pt x="10845766" y="466965"/>
                </a:cubicBezTo>
                <a:cubicBezTo>
                  <a:pt x="10839654" y="469329"/>
                  <a:pt x="10839654" y="469329"/>
                  <a:pt x="10839654" y="469329"/>
                </a:cubicBezTo>
                <a:cubicBezTo>
                  <a:pt x="10833521" y="471203"/>
                  <a:pt x="10833521" y="471203"/>
                  <a:pt x="10833521" y="471203"/>
                </a:cubicBezTo>
                <a:cubicBezTo>
                  <a:pt x="10826940" y="473099"/>
                  <a:pt x="10826940" y="473099"/>
                  <a:pt x="10826940" y="473099"/>
                </a:cubicBezTo>
                <a:cubicBezTo>
                  <a:pt x="10820828" y="474973"/>
                  <a:pt x="10820828" y="474973"/>
                  <a:pt x="10820828" y="474973"/>
                </a:cubicBezTo>
                <a:cubicBezTo>
                  <a:pt x="10814695" y="476847"/>
                  <a:pt x="10814695" y="476847"/>
                  <a:pt x="10814695" y="476847"/>
                </a:cubicBezTo>
                <a:cubicBezTo>
                  <a:pt x="10808114" y="478742"/>
                  <a:pt x="10808114" y="478742"/>
                  <a:pt x="10808114" y="478742"/>
                </a:cubicBezTo>
                <a:cubicBezTo>
                  <a:pt x="10813289" y="470266"/>
                  <a:pt x="10813289" y="470266"/>
                  <a:pt x="10813289" y="470266"/>
                </a:cubicBezTo>
                <a:cubicBezTo>
                  <a:pt x="10818464" y="461791"/>
                  <a:pt x="10818464" y="461791"/>
                  <a:pt x="10818464" y="461791"/>
                </a:cubicBezTo>
                <a:cubicBezTo>
                  <a:pt x="10823639" y="453336"/>
                  <a:pt x="10823639" y="453336"/>
                  <a:pt x="10823639" y="453336"/>
                </a:cubicBezTo>
                <a:cubicBezTo>
                  <a:pt x="10828814" y="444839"/>
                  <a:pt x="10828814" y="444839"/>
                  <a:pt x="10828814" y="444839"/>
                </a:cubicBezTo>
                <a:cubicBezTo>
                  <a:pt x="10833989" y="436385"/>
                  <a:pt x="10833989" y="436385"/>
                  <a:pt x="10833989" y="436385"/>
                </a:cubicBezTo>
                <a:cubicBezTo>
                  <a:pt x="10838696" y="428356"/>
                  <a:pt x="10838696" y="428356"/>
                  <a:pt x="10838696" y="428356"/>
                </a:cubicBezTo>
                <a:cubicBezTo>
                  <a:pt x="10843871" y="419902"/>
                  <a:pt x="10843871" y="419902"/>
                  <a:pt x="10843871" y="419902"/>
                </a:cubicBezTo>
                <a:cubicBezTo>
                  <a:pt x="10849067" y="411426"/>
                  <a:pt x="10849067" y="411426"/>
                  <a:pt x="10849067" y="411426"/>
                </a:cubicBezTo>
                <a:close/>
                <a:moveTo>
                  <a:pt x="10773274" y="411426"/>
                </a:moveTo>
                <a:cubicBezTo>
                  <a:pt x="10776553" y="419902"/>
                  <a:pt x="10776553" y="419902"/>
                  <a:pt x="10776553" y="419902"/>
                </a:cubicBezTo>
                <a:cubicBezTo>
                  <a:pt x="10780323" y="428846"/>
                  <a:pt x="10780323" y="428846"/>
                  <a:pt x="10780323" y="428846"/>
                </a:cubicBezTo>
                <a:cubicBezTo>
                  <a:pt x="10784092" y="437322"/>
                  <a:pt x="10784092" y="437322"/>
                  <a:pt x="10784092" y="437322"/>
                </a:cubicBezTo>
                <a:cubicBezTo>
                  <a:pt x="10787393" y="445797"/>
                  <a:pt x="10787393" y="445797"/>
                  <a:pt x="10787393" y="445797"/>
                </a:cubicBezTo>
                <a:cubicBezTo>
                  <a:pt x="10791163" y="454252"/>
                  <a:pt x="10791163" y="454252"/>
                  <a:pt x="10791163" y="454252"/>
                </a:cubicBezTo>
                <a:cubicBezTo>
                  <a:pt x="10794932" y="462749"/>
                  <a:pt x="10794932" y="462749"/>
                  <a:pt x="10794932" y="462749"/>
                </a:cubicBezTo>
                <a:cubicBezTo>
                  <a:pt x="10798233" y="471203"/>
                  <a:pt x="10798233" y="471203"/>
                  <a:pt x="10798233" y="471203"/>
                </a:cubicBezTo>
                <a:cubicBezTo>
                  <a:pt x="10801981" y="479679"/>
                  <a:pt x="10801981" y="479679"/>
                  <a:pt x="10801981" y="479679"/>
                </a:cubicBezTo>
                <a:cubicBezTo>
                  <a:pt x="10792100" y="479210"/>
                  <a:pt x="10792100" y="479210"/>
                  <a:pt x="10792100" y="479210"/>
                </a:cubicBezTo>
                <a:cubicBezTo>
                  <a:pt x="10782687" y="478273"/>
                  <a:pt x="10782687" y="478273"/>
                  <a:pt x="10782687" y="478273"/>
                </a:cubicBezTo>
                <a:cubicBezTo>
                  <a:pt x="10772805" y="477315"/>
                  <a:pt x="10772805" y="477315"/>
                  <a:pt x="10772805" y="477315"/>
                </a:cubicBezTo>
                <a:cubicBezTo>
                  <a:pt x="10762924" y="476378"/>
                  <a:pt x="10762924" y="476378"/>
                  <a:pt x="10762924" y="476378"/>
                </a:cubicBezTo>
                <a:cubicBezTo>
                  <a:pt x="10753511" y="475931"/>
                  <a:pt x="10753511" y="475931"/>
                  <a:pt x="10753511" y="475931"/>
                </a:cubicBezTo>
                <a:cubicBezTo>
                  <a:pt x="10743629" y="474973"/>
                  <a:pt x="10743629" y="474973"/>
                  <a:pt x="10743629" y="474973"/>
                </a:cubicBezTo>
                <a:cubicBezTo>
                  <a:pt x="10734195" y="474036"/>
                  <a:pt x="10734195" y="474036"/>
                  <a:pt x="10734195" y="474036"/>
                </a:cubicBezTo>
                <a:cubicBezTo>
                  <a:pt x="10724314" y="473099"/>
                  <a:pt x="10724314" y="473099"/>
                  <a:pt x="10724314" y="473099"/>
                </a:cubicBezTo>
                <a:lnTo>
                  <a:pt x="10730447" y="465560"/>
                </a:lnTo>
                <a:cubicBezTo>
                  <a:pt x="10736559" y="458021"/>
                  <a:pt x="10736559" y="458021"/>
                  <a:pt x="10736559" y="458021"/>
                </a:cubicBezTo>
                <a:cubicBezTo>
                  <a:pt x="10742671" y="450035"/>
                  <a:pt x="10742671" y="450035"/>
                  <a:pt x="10742671" y="450035"/>
                </a:cubicBezTo>
                <a:cubicBezTo>
                  <a:pt x="10748804" y="442497"/>
                  <a:pt x="10748804" y="442497"/>
                  <a:pt x="10748804" y="442497"/>
                </a:cubicBezTo>
                <a:cubicBezTo>
                  <a:pt x="10754916" y="434490"/>
                  <a:pt x="10754916" y="434490"/>
                  <a:pt x="10754916" y="434490"/>
                </a:cubicBezTo>
                <a:cubicBezTo>
                  <a:pt x="10761028" y="426972"/>
                  <a:pt x="10761028" y="426972"/>
                  <a:pt x="10761028" y="426972"/>
                </a:cubicBezTo>
                <a:cubicBezTo>
                  <a:pt x="10767140" y="419433"/>
                  <a:pt x="10767140" y="419433"/>
                  <a:pt x="10767140" y="419433"/>
                </a:cubicBezTo>
                <a:cubicBezTo>
                  <a:pt x="10773274" y="411426"/>
                  <a:pt x="10773274" y="411426"/>
                  <a:pt x="10773274" y="411426"/>
                </a:cubicBezTo>
                <a:close/>
                <a:moveTo>
                  <a:pt x="10702187" y="410489"/>
                </a:moveTo>
                <a:cubicBezTo>
                  <a:pt x="10704082" y="418475"/>
                  <a:pt x="10704082" y="418475"/>
                  <a:pt x="10704082" y="418475"/>
                </a:cubicBezTo>
                <a:cubicBezTo>
                  <a:pt x="10705957" y="426014"/>
                  <a:pt x="10705957" y="426014"/>
                  <a:pt x="10705957" y="426014"/>
                </a:cubicBezTo>
                <a:cubicBezTo>
                  <a:pt x="10708320" y="433553"/>
                  <a:pt x="10708320" y="433553"/>
                  <a:pt x="10708320" y="433553"/>
                </a:cubicBezTo>
                <a:cubicBezTo>
                  <a:pt x="10710194" y="441538"/>
                  <a:pt x="10710194" y="441538"/>
                  <a:pt x="10710194" y="441538"/>
                </a:cubicBezTo>
                <a:cubicBezTo>
                  <a:pt x="10712537" y="449077"/>
                  <a:pt x="10712537" y="449077"/>
                  <a:pt x="10712537" y="449077"/>
                </a:cubicBezTo>
                <a:cubicBezTo>
                  <a:pt x="10714432" y="456616"/>
                  <a:pt x="10714432" y="456616"/>
                  <a:pt x="10714432" y="456616"/>
                </a:cubicBezTo>
                <a:cubicBezTo>
                  <a:pt x="10716796" y="464133"/>
                  <a:pt x="10716796" y="464133"/>
                  <a:pt x="10716796" y="464133"/>
                </a:cubicBezTo>
                <a:cubicBezTo>
                  <a:pt x="10718670" y="472162"/>
                  <a:pt x="10718670" y="472162"/>
                  <a:pt x="10718670" y="472162"/>
                </a:cubicBezTo>
                <a:cubicBezTo>
                  <a:pt x="10709726" y="468861"/>
                  <a:pt x="10709726" y="468861"/>
                  <a:pt x="10709726" y="468861"/>
                </a:cubicBezTo>
                <a:cubicBezTo>
                  <a:pt x="10700313" y="465560"/>
                  <a:pt x="10700313" y="465560"/>
                  <a:pt x="10700313" y="465560"/>
                </a:cubicBezTo>
                <a:cubicBezTo>
                  <a:pt x="10691390" y="462259"/>
                  <a:pt x="10691390" y="462259"/>
                  <a:pt x="10691390" y="462259"/>
                </a:cubicBezTo>
                <a:cubicBezTo>
                  <a:pt x="10681977" y="458980"/>
                  <a:pt x="10681977" y="458980"/>
                  <a:pt x="10681977" y="458980"/>
                </a:cubicBezTo>
                <a:cubicBezTo>
                  <a:pt x="10673033" y="455679"/>
                  <a:pt x="10673033" y="455679"/>
                  <a:pt x="10673033" y="455679"/>
                </a:cubicBezTo>
                <a:cubicBezTo>
                  <a:pt x="10664088" y="452378"/>
                  <a:pt x="10664088" y="452378"/>
                  <a:pt x="10664088" y="452378"/>
                </a:cubicBezTo>
                <a:cubicBezTo>
                  <a:pt x="10654675" y="449077"/>
                  <a:pt x="10654675" y="449077"/>
                  <a:pt x="10654675" y="449077"/>
                </a:cubicBezTo>
                <a:cubicBezTo>
                  <a:pt x="10645731" y="445797"/>
                  <a:pt x="10645731" y="445797"/>
                  <a:pt x="10645731" y="445797"/>
                </a:cubicBezTo>
                <a:lnTo>
                  <a:pt x="10652801" y="441070"/>
                </a:lnTo>
                <a:cubicBezTo>
                  <a:pt x="10659850" y="436853"/>
                  <a:pt x="10659850" y="436853"/>
                  <a:pt x="10659850" y="436853"/>
                </a:cubicBezTo>
                <a:cubicBezTo>
                  <a:pt x="10666899" y="432615"/>
                  <a:pt x="10666899" y="432615"/>
                  <a:pt x="10666899" y="432615"/>
                </a:cubicBezTo>
                <a:cubicBezTo>
                  <a:pt x="10673970" y="428356"/>
                  <a:pt x="10673970" y="428356"/>
                  <a:pt x="10673970" y="428356"/>
                </a:cubicBezTo>
                <a:cubicBezTo>
                  <a:pt x="10681040" y="423671"/>
                  <a:pt x="10681040" y="423671"/>
                  <a:pt x="10681040" y="423671"/>
                </a:cubicBezTo>
                <a:cubicBezTo>
                  <a:pt x="10688089" y="419433"/>
                  <a:pt x="10688089" y="419433"/>
                  <a:pt x="10688089" y="419433"/>
                </a:cubicBezTo>
                <a:cubicBezTo>
                  <a:pt x="10695138" y="415196"/>
                  <a:pt x="10695138" y="415196"/>
                  <a:pt x="10695138" y="415196"/>
                </a:cubicBezTo>
                <a:cubicBezTo>
                  <a:pt x="10702187" y="410489"/>
                  <a:pt x="10702187" y="410489"/>
                  <a:pt x="10702187" y="410489"/>
                </a:cubicBezTo>
                <a:close/>
                <a:moveTo>
                  <a:pt x="10705019" y="410021"/>
                </a:moveTo>
                <a:cubicBezTo>
                  <a:pt x="10713495" y="410021"/>
                  <a:pt x="10713495" y="410021"/>
                  <a:pt x="10713495" y="410021"/>
                </a:cubicBezTo>
                <a:cubicBezTo>
                  <a:pt x="10721503" y="410021"/>
                  <a:pt x="10721503" y="410021"/>
                  <a:pt x="10721503" y="410021"/>
                </a:cubicBezTo>
                <a:cubicBezTo>
                  <a:pt x="10729489" y="410021"/>
                  <a:pt x="10729489" y="410021"/>
                  <a:pt x="10729489" y="410021"/>
                </a:cubicBezTo>
                <a:cubicBezTo>
                  <a:pt x="10737496" y="410021"/>
                  <a:pt x="10737496" y="410021"/>
                  <a:pt x="10737496" y="410021"/>
                </a:cubicBezTo>
                <a:cubicBezTo>
                  <a:pt x="10745972" y="410021"/>
                  <a:pt x="10745972" y="410021"/>
                  <a:pt x="10745972" y="410021"/>
                </a:cubicBezTo>
                <a:cubicBezTo>
                  <a:pt x="10753958" y="410021"/>
                  <a:pt x="10753958" y="410021"/>
                  <a:pt x="10753958" y="410021"/>
                </a:cubicBezTo>
                <a:cubicBezTo>
                  <a:pt x="10761987" y="410021"/>
                  <a:pt x="10761987" y="410021"/>
                  <a:pt x="10761987" y="410021"/>
                </a:cubicBezTo>
                <a:cubicBezTo>
                  <a:pt x="10770441" y="410021"/>
                  <a:pt x="10770441" y="410021"/>
                  <a:pt x="10770441" y="410021"/>
                </a:cubicBezTo>
                <a:cubicBezTo>
                  <a:pt x="10764329" y="417559"/>
                  <a:pt x="10764329" y="417559"/>
                  <a:pt x="10764329" y="417559"/>
                </a:cubicBezTo>
                <a:cubicBezTo>
                  <a:pt x="10758217" y="425545"/>
                  <a:pt x="10758217" y="425545"/>
                  <a:pt x="10758217" y="425545"/>
                </a:cubicBezTo>
                <a:cubicBezTo>
                  <a:pt x="10752084" y="433084"/>
                  <a:pt x="10752084" y="433084"/>
                  <a:pt x="10752084" y="433084"/>
                </a:cubicBezTo>
                <a:cubicBezTo>
                  <a:pt x="10745972" y="440623"/>
                  <a:pt x="10745972" y="440623"/>
                  <a:pt x="10745972" y="440623"/>
                </a:cubicBezTo>
                <a:cubicBezTo>
                  <a:pt x="10739860" y="448140"/>
                  <a:pt x="10739860" y="448140"/>
                  <a:pt x="10739860" y="448140"/>
                </a:cubicBezTo>
                <a:cubicBezTo>
                  <a:pt x="10733748" y="455679"/>
                  <a:pt x="10733748" y="455679"/>
                  <a:pt x="10733748" y="455679"/>
                </a:cubicBezTo>
                <a:cubicBezTo>
                  <a:pt x="10727615" y="463665"/>
                  <a:pt x="10727615" y="463665"/>
                  <a:pt x="10727615" y="463665"/>
                </a:cubicBezTo>
                <a:cubicBezTo>
                  <a:pt x="10721950" y="471203"/>
                  <a:pt x="10721950" y="471203"/>
                  <a:pt x="10721950" y="471203"/>
                </a:cubicBezTo>
                <a:cubicBezTo>
                  <a:pt x="10719607" y="463217"/>
                  <a:pt x="10719607" y="463217"/>
                  <a:pt x="10719607" y="463217"/>
                </a:cubicBezTo>
                <a:lnTo>
                  <a:pt x="10717733" y="455679"/>
                </a:lnTo>
                <a:cubicBezTo>
                  <a:pt x="10715369" y="448140"/>
                  <a:pt x="10715369" y="448140"/>
                  <a:pt x="10715369" y="448140"/>
                </a:cubicBezTo>
                <a:cubicBezTo>
                  <a:pt x="10713495" y="440623"/>
                  <a:pt x="10713495" y="440623"/>
                  <a:pt x="10713495" y="440623"/>
                </a:cubicBezTo>
                <a:cubicBezTo>
                  <a:pt x="10711621" y="432615"/>
                  <a:pt x="10711621" y="432615"/>
                  <a:pt x="10711621" y="432615"/>
                </a:cubicBezTo>
                <a:cubicBezTo>
                  <a:pt x="10709257" y="425077"/>
                  <a:pt x="10709257" y="425077"/>
                  <a:pt x="10709257" y="425077"/>
                </a:cubicBezTo>
                <a:cubicBezTo>
                  <a:pt x="10707383" y="417559"/>
                  <a:pt x="10707383" y="417559"/>
                  <a:pt x="10707383" y="417559"/>
                </a:cubicBezTo>
                <a:cubicBezTo>
                  <a:pt x="10705019" y="410021"/>
                  <a:pt x="10705019" y="410021"/>
                  <a:pt x="10705019" y="410021"/>
                </a:cubicBezTo>
                <a:close/>
                <a:moveTo>
                  <a:pt x="10842955" y="403888"/>
                </a:moveTo>
                <a:lnTo>
                  <a:pt x="10842955" y="404377"/>
                </a:lnTo>
                <a:cubicBezTo>
                  <a:pt x="10842955" y="404846"/>
                  <a:pt x="10843402" y="405314"/>
                  <a:pt x="10843402" y="405314"/>
                </a:cubicBezTo>
                <a:cubicBezTo>
                  <a:pt x="10843402" y="405762"/>
                  <a:pt x="10843402" y="405762"/>
                  <a:pt x="10843871" y="406251"/>
                </a:cubicBezTo>
                <a:cubicBezTo>
                  <a:pt x="10843871" y="406251"/>
                  <a:pt x="10843871" y="406720"/>
                  <a:pt x="10844339" y="406720"/>
                </a:cubicBezTo>
                <a:cubicBezTo>
                  <a:pt x="10844339" y="407188"/>
                  <a:pt x="10844339" y="407188"/>
                  <a:pt x="10844829" y="407657"/>
                </a:cubicBezTo>
                <a:cubicBezTo>
                  <a:pt x="10844829" y="407657"/>
                  <a:pt x="10844829" y="408147"/>
                  <a:pt x="10845297" y="408147"/>
                </a:cubicBezTo>
                <a:cubicBezTo>
                  <a:pt x="10845297" y="408594"/>
                  <a:pt x="10845766" y="408594"/>
                  <a:pt x="10845766" y="409062"/>
                </a:cubicBezTo>
                <a:lnTo>
                  <a:pt x="10846234" y="409531"/>
                </a:lnTo>
                <a:cubicBezTo>
                  <a:pt x="10841059" y="418028"/>
                  <a:pt x="10841059" y="418028"/>
                  <a:pt x="10841059" y="418028"/>
                </a:cubicBezTo>
                <a:cubicBezTo>
                  <a:pt x="10835884" y="426482"/>
                  <a:pt x="10835884" y="426482"/>
                  <a:pt x="10835884" y="426482"/>
                </a:cubicBezTo>
                <a:cubicBezTo>
                  <a:pt x="10830710" y="435427"/>
                  <a:pt x="10830710" y="435427"/>
                  <a:pt x="10830710" y="435427"/>
                </a:cubicBezTo>
                <a:cubicBezTo>
                  <a:pt x="10825513" y="443902"/>
                  <a:pt x="10825513" y="443902"/>
                  <a:pt x="10825513" y="443902"/>
                </a:cubicBezTo>
                <a:cubicBezTo>
                  <a:pt x="10820360" y="452378"/>
                  <a:pt x="10820360" y="452378"/>
                  <a:pt x="10820360" y="452378"/>
                </a:cubicBezTo>
                <a:cubicBezTo>
                  <a:pt x="10815163" y="460854"/>
                  <a:pt x="10815163" y="460854"/>
                  <a:pt x="10815163" y="460854"/>
                </a:cubicBezTo>
                <a:cubicBezTo>
                  <a:pt x="10809988" y="469329"/>
                  <a:pt x="10809988" y="469329"/>
                  <a:pt x="10809988" y="469329"/>
                </a:cubicBezTo>
                <a:cubicBezTo>
                  <a:pt x="10804813" y="478273"/>
                  <a:pt x="10804813" y="478273"/>
                  <a:pt x="10804813" y="478273"/>
                </a:cubicBezTo>
                <a:lnTo>
                  <a:pt x="10801044" y="469329"/>
                </a:lnTo>
                <a:cubicBezTo>
                  <a:pt x="10797764" y="460854"/>
                  <a:pt x="10797764" y="460854"/>
                  <a:pt x="10797764" y="460854"/>
                </a:cubicBezTo>
                <a:cubicBezTo>
                  <a:pt x="10793995" y="452378"/>
                  <a:pt x="10793995" y="452378"/>
                  <a:pt x="10793995" y="452378"/>
                </a:cubicBezTo>
                <a:cubicBezTo>
                  <a:pt x="10790226" y="443902"/>
                  <a:pt x="10790226" y="443902"/>
                  <a:pt x="10790226" y="443902"/>
                </a:cubicBezTo>
                <a:cubicBezTo>
                  <a:pt x="10786925" y="435427"/>
                  <a:pt x="10786925" y="435427"/>
                  <a:pt x="10786925" y="435427"/>
                </a:cubicBezTo>
                <a:cubicBezTo>
                  <a:pt x="10783155" y="426972"/>
                  <a:pt x="10783155" y="426972"/>
                  <a:pt x="10783155" y="426972"/>
                </a:cubicBezTo>
                <a:cubicBezTo>
                  <a:pt x="10779386" y="418475"/>
                  <a:pt x="10779386" y="418475"/>
                  <a:pt x="10779386" y="418475"/>
                </a:cubicBezTo>
                <a:cubicBezTo>
                  <a:pt x="10776106" y="410021"/>
                  <a:pt x="10776106" y="410021"/>
                  <a:pt x="10776106" y="410021"/>
                </a:cubicBezTo>
                <a:cubicBezTo>
                  <a:pt x="10784582" y="409062"/>
                  <a:pt x="10784582" y="409062"/>
                  <a:pt x="10784582" y="409062"/>
                </a:cubicBezTo>
                <a:cubicBezTo>
                  <a:pt x="10792568" y="408147"/>
                  <a:pt x="10792568" y="408147"/>
                  <a:pt x="10792568" y="408147"/>
                </a:cubicBezTo>
                <a:cubicBezTo>
                  <a:pt x="10801044" y="407657"/>
                  <a:pt x="10801044" y="407657"/>
                  <a:pt x="10801044" y="407657"/>
                </a:cubicBezTo>
                <a:cubicBezTo>
                  <a:pt x="10809520" y="406720"/>
                  <a:pt x="10809520" y="406720"/>
                  <a:pt x="10809520" y="406720"/>
                </a:cubicBezTo>
                <a:cubicBezTo>
                  <a:pt x="10817527" y="406251"/>
                  <a:pt x="10817527" y="406251"/>
                  <a:pt x="10817527" y="406251"/>
                </a:cubicBezTo>
                <a:cubicBezTo>
                  <a:pt x="10826003" y="405314"/>
                  <a:pt x="10826003" y="405314"/>
                  <a:pt x="10826003" y="405314"/>
                </a:cubicBezTo>
                <a:cubicBezTo>
                  <a:pt x="10834458" y="404377"/>
                  <a:pt x="10834458" y="404377"/>
                  <a:pt x="10834458" y="404377"/>
                </a:cubicBezTo>
                <a:cubicBezTo>
                  <a:pt x="10842955" y="403888"/>
                  <a:pt x="10842955" y="403888"/>
                  <a:pt x="10842955" y="403888"/>
                </a:cubicBezTo>
                <a:close/>
                <a:moveTo>
                  <a:pt x="10567574" y="398244"/>
                </a:moveTo>
                <a:cubicBezTo>
                  <a:pt x="10576540" y="403888"/>
                  <a:pt x="10576540" y="403888"/>
                  <a:pt x="10576540" y="403888"/>
                </a:cubicBezTo>
                <a:cubicBezTo>
                  <a:pt x="10585484" y="410021"/>
                  <a:pt x="10585484" y="410021"/>
                  <a:pt x="10585484" y="410021"/>
                </a:cubicBezTo>
                <a:cubicBezTo>
                  <a:pt x="10594428" y="416133"/>
                  <a:pt x="10594428" y="416133"/>
                  <a:pt x="10594428" y="416133"/>
                </a:cubicBezTo>
                <a:cubicBezTo>
                  <a:pt x="10603352" y="421776"/>
                  <a:pt x="10603352" y="421776"/>
                  <a:pt x="10603352" y="421776"/>
                </a:cubicBezTo>
                <a:cubicBezTo>
                  <a:pt x="10611849" y="427909"/>
                  <a:pt x="10611849" y="427909"/>
                  <a:pt x="10611849" y="427909"/>
                </a:cubicBezTo>
                <a:cubicBezTo>
                  <a:pt x="10620793" y="434021"/>
                  <a:pt x="10620793" y="434021"/>
                  <a:pt x="10620793" y="434021"/>
                </a:cubicBezTo>
                <a:cubicBezTo>
                  <a:pt x="10629716" y="439664"/>
                  <a:pt x="10629716" y="439664"/>
                  <a:pt x="10629716" y="439664"/>
                </a:cubicBezTo>
                <a:cubicBezTo>
                  <a:pt x="10638661" y="445797"/>
                  <a:pt x="10638661" y="445797"/>
                  <a:pt x="10638661" y="445797"/>
                </a:cubicBezTo>
                <a:cubicBezTo>
                  <a:pt x="10630206" y="450035"/>
                  <a:pt x="10630206" y="450035"/>
                  <a:pt x="10630206" y="450035"/>
                </a:cubicBezTo>
                <a:cubicBezTo>
                  <a:pt x="10621730" y="454252"/>
                  <a:pt x="10621730" y="454252"/>
                  <a:pt x="10621730" y="454252"/>
                </a:cubicBezTo>
                <a:cubicBezTo>
                  <a:pt x="10613254" y="458490"/>
                  <a:pt x="10613254" y="458490"/>
                  <a:pt x="10613254" y="458490"/>
                </a:cubicBezTo>
                <a:cubicBezTo>
                  <a:pt x="10604778" y="462749"/>
                  <a:pt x="10604778" y="462749"/>
                  <a:pt x="10604778" y="462749"/>
                </a:cubicBezTo>
                <a:cubicBezTo>
                  <a:pt x="10596302" y="466965"/>
                  <a:pt x="10596302" y="466965"/>
                  <a:pt x="10596302" y="466965"/>
                </a:cubicBezTo>
                <a:cubicBezTo>
                  <a:pt x="10587358" y="471203"/>
                  <a:pt x="10587358" y="471203"/>
                  <a:pt x="10587358" y="471203"/>
                </a:cubicBezTo>
                <a:cubicBezTo>
                  <a:pt x="10578882" y="475441"/>
                  <a:pt x="10578882" y="475441"/>
                  <a:pt x="10578882" y="475441"/>
                </a:cubicBezTo>
                <a:cubicBezTo>
                  <a:pt x="10570406" y="479679"/>
                  <a:pt x="10570406" y="479679"/>
                  <a:pt x="10570406" y="479679"/>
                </a:cubicBezTo>
                <a:lnTo>
                  <a:pt x="10570406" y="469329"/>
                </a:lnTo>
                <a:cubicBezTo>
                  <a:pt x="10569959" y="458980"/>
                  <a:pt x="10569959" y="458980"/>
                  <a:pt x="10569959" y="458980"/>
                </a:cubicBezTo>
                <a:cubicBezTo>
                  <a:pt x="10569469" y="449077"/>
                  <a:pt x="10569469" y="449077"/>
                  <a:pt x="10569469" y="449077"/>
                </a:cubicBezTo>
                <a:cubicBezTo>
                  <a:pt x="10569001" y="438727"/>
                  <a:pt x="10569001" y="438727"/>
                  <a:pt x="10569001" y="438727"/>
                </a:cubicBezTo>
                <a:cubicBezTo>
                  <a:pt x="10568532" y="428356"/>
                  <a:pt x="10568532" y="428356"/>
                  <a:pt x="10568532" y="428356"/>
                </a:cubicBezTo>
                <a:cubicBezTo>
                  <a:pt x="10568532" y="418475"/>
                  <a:pt x="10568532" y="418475"/>
                  <a:pt x="10568532" y="418475"/>
                </a:cubicBezTo>
                <a:cubicBezTo>
                  <a:pt x="10568064" y="408147"/>
                  <a:pt x="10568064" y="408147"/>
                  <a:pt x="10568064" y="408147"/>
                </a:cubicBezTo>
                <a:cubicBezTo>
                  <a:pt x="10567574" y="398244"/>
                  <a:pt x="10567574" y="398244"/>
                  <a:pt x="10567574" y="398244"/>
                </a:cubicBezTo>
                <a:close/>
                <a:moveTo>
                  <a:pt x="10564294" y="397776"/>
                </a:moveTo>
                <a:cubicBezTo>
                  <a:pt x="10564763" y="407657"/>
                  <a:pt x="10564763" y="407657"/>
                  <a:pt x="10564763" y="407657"/>
                </a:cubicBezTo>
                <a:cubicBezTo>
                  <a:pt x="10565231" y="418028"/>
                  <a:pt x="10565231" y="418028"/>
                  <a:pt x="10565231" y="418028"/>
                </a:cubicBezTo>
                <a:cubicBezTo>
                  <a:pt x="10565231" y="427909"/>
                  <a:pt x="10565231" y="427909"/>
                  <a:pt x="10565231" y="427909"/>
                </a:cubicBezTo>
                <a:cubicBezTo>
                  <a:pt x="10565700" y="437790"/>
                  <a:pt x="10565700" y="437790"/>
                  <a:pt x="10565700" y="437790"/>
                </a:cubicBezTo>
                <a:cubicBezTo>
                  <a:pt x="10566190" y="448140"/>
                  <a:pt x="10566190" y="448140"/>
                  <a:pt x="10566190" y="448140"/>
                </a:cubicBezTo>
                <a:cubicBezTo>
                  <a:pt x="10566658" y="458021"/>
                  <a:pt x="10566658" y="458021"/>
                  <a:pt x="10566658" y="458021"/>
                </a:cubicBezTo>
                <a:cubicBezTo>
                  <a:pt x="10567127" y="468392"/>
                  <a:pt x="10567127" y="468392"/>
                  <a:pt x="10567127" y="468392"/>
                </a:cubicBezTo>
                <a:cubicBezTo>
                  <a:pt x="10567127" y="478273"/>
                  <a:pt x="10567127" y="478273"/>
                  <a:pt x="10567127" y="478273"/>
                </a:cubicBezTo>
                <a:lnTo>
                  <a:pt x="10560525" y="472162"/>
                </a:lnTo>
                <a:cubicBezTo>
                  <a:pt x="10553476" y="466028"/>
                  <a:pt x="10553476" y="466028"/>
                  <a:pt x="10553476" y="466028"/>
                </a:cubicBezTo>
                <a:cubicBezTo>
                  <a:pt x="10546874" y="459917"/>
                  <a:pt x="10546874" y="459917"/>
                  <a:pt x="10546874" y="459917"/>
                </a:cubicBezTo>
                <a:cubicBezTo>
                  <a:pt x="10539825" y="453783"/>
                  <a:pt x="10539825" y="453783"/>
                  <a:pt x="10539825" y="453783"/>
                </a:cubicBezTo>
                <a:cubicBezTo>
                  <a:pt x="10533223" y="447671"/>
                  <a:pt x="10533223" y="447671"/>
                  <a:pt x="10533223" y="447671"/>
                </a:cubicBezTo>
                <a:cubicBezTo>
                  <a:pt x="10526643" y="441538"/>
                  <a:pt x="10526643" y="441538"/>
                  <a:pt x="10526643" y="441538"/>
                </a:cubicBezTo>
                <a:cubicBezTo>
                  <a:pt x="10519572" y="435427"/>
                  <a:pt x="10519572" y="435427"/>
                  <a:pt x="10519572" y="435427"/>
                </a:cubicBezTo>
                <a:cubicBezTo>
                  <a:pt x="10512971" y="429315"/>
                  <a:pt x="10512971" y="429315"/>
                  <a:pt x="10512971" y="429315"/>
                </a:cubicBezTo>
                <a:cubicBezTo>
                  <a:pt x="10519104" y="425545"/>
                  <a:pt x="10519104" y="425545"/>
                  <a:pt x="10519104" y="425545"/>
                </a:cubicBezTo>
                <a:cubicBezTo>
                  <a:pt x="10525684" y="421776"/>
                  <a:pt x="10525684" y="421776"/>
                  <a:pt x="10525684" y="421776"/>
                </a:cubicBezTo>
                <a:cubicBezTo>
                  <a:pt x="10532286" y="417559"/>
                  <a:pt x="10532286" y="417559"/>
                  <a:pt x="10532286" y="417559"/>
                </a:cubicBezTo>
                <a:cubicBezTo>
                  <a:pt x="10538398" y="413790"/>
                  <a:pt x="10538398" y="413790"/>
                  <a:pt x="10538398" y="413790"/>
                </a:cubicBezTo>
                <a:cubicBezTo>
                  <a:pt x="10545000" y="409531"/>
                  <a:pt x="10545000" y="409531"/>
                  <a:pt x="10545000" y="409531"/>
                </a:cubicBezTo>
                <a:cubicBezTo>
                  <a:pt x="10551581" y="405762"/>
                  <a:pt x="10551581" y="405762"/>
                  <a:pt x="10551581" y="405762"/>
                </a:cubicBezTo>
                <a:cubicBezTo>
                  <a:pt x="10558161" y="401545"/>
                  <a:pt x="10558161" y="401545"/>
                  <a:pt x="10558161" y="401545"/>
                </a:cubicBezTo>
                <a:cubicBezTo>
                  <a:pt x="10564294" y="397776"/>
                  <a:pt x="10564294" y="397776"/>
                  <a:pt x="10564294" y="397776"/>
                </a:cubicBezTo>
                <a:close/>
                <a:moveTo>
                  <a:pt x="10892362" y="396349"/>
                </a:moveTo>
                <a:cubicBezTo>
                  <a:pt x="10893789" y="399650"/>
                  <a:pt x="10893789" y="399650"/>
                  <a:pt x="10893789" y="399650"/>
                </a:cubicBezTo>
                <a:cubicBezTo>
                  <a:pt x="10895194" y="403419"/>
                  <a:pt x="10895194" y="403419"/>
                  <a:pt x="10895194" y="403419"/>
                </a:cubicBezTo>
                <a:cubicBezTo>
                  <a:pt x="10896131" y="406720"/>
                  <a:pt x="10896131" y="406720"/>
                  <a:pt x="10896131" y="406720"/>
                </a:cubicBezTo>
                <a:cubicBezTo>
                  <a:pt x="10897558" y="410489"/>
                  <a:pt x="10897558" y="410489"/>
                  <a:pt x="10897558" y="410489"/>
                </a:cubicBezTo>
                <a:cubicBezTo>
                  <a:pt x="10898942" y="413790"/>
                  <a:pt x="10898942" y="413790"/>
                  <a:pt x="10898942" y="413790"/>
                </a:cubicBezTo>
                <a:cubicBezTo>
                  <a:pt x="10900369" y="417559"/>
                  <a:pt x="10900369" y="417559"/>
                  <a:pt x="10900369" y="417559"/>
                </a:cubicBezTo>
                <a:cubicBezTo>
                  <a:pt x="10901775" y="420839"/>
                  <a:pt x="10901775" y="420839"/>
                  <a:pt x="10901775" y="420839"/>
                </a:cubicBezTo>
                <a:cubicBezTo>
                  <a:pt x="10903202" y="424140"/>
                  <a:pt x="10903202" y="424140"/>
                  <a:pt x="10903202" y="424140"/>
                </a:cubicBezTo>
                <a:lnTo>
                  <a:pt x="10899432" y="427909"/>
                </a:lnTo>
                <a:cubicBezTo>
                  <a:pt x="10896131" y="431189"/>
                  <a:pt x="10896131" y="431189"/>
                  <a:pt x="10896131" y="431189"/>
                </a:cubicBezTo>
                <a:cubicBezTo>
                  <a:pt x="10892830" y="434958"/>
                  <a:pt x="10892830" y="434958"/>
                  <a:pt x="10892830" y="434958"/>
                </a:cubicBezTo>
                <a:cubicBezTo>
                  <a:pt x="10889061" y="438727"/>
                  <a:pt x="10889061" y="438727"/>
                  <a:pt x="10889061" y="438727"/>
                </a:cubicBezTo>
                <a:cubicBezTo>
                  <a:pt x="10885760" y="442028"/>
                  <a:pt x="10885760" y="442028"/>
                  <a:pt x="10885760" y="442028"/>
                </a:cubicBezTo>
                <a:cubicBezTo>
                  <a:pt x="10882481" y="445797"/>
                  <a:pt x="10882481" y="445797"/>
                  <a:pt x="10882481" y="445797"/>
                </a:cubicBezTo>
                <a:cubicBezTo>
                  <a:pt x="10878711" y="449077"/>
                  <a:pt x="10878711" y="449077"/>
                  <a:pt x="10878711" y="449077"/>
                </a:cubicBezTo>
                <a:cubicBezTo>
                  <a:pt x="10875432" y="452846"/>
                  <a:pt x="10875432" y="452846"/>
                  <a:pt x="10875432" y="452846"/>
                </a:cubicBezTo>
                <a:cubicBezTo>
                  <a:pt x="10875432" y="452846"/>
                  <a:pt x="10875432" y="452846"/>
                  <a:pt x="10875432" y="452378"/>
                </a:cubicBezTo>
                <a:cubicBezTo>
                  <a:pt x="10875432" y="452378"/>
                  <a:pt x="10875432" y="452378"/>
                  <a:pt x="10874963" y="452378"/>
                </a:cubicBezTo>
                <a:lnTo>
                  <a:pt x="10874473" y="452378"/>
                </a:lnTo>
                <a:cubicBezTo>
                  <a:pt x="10874473" y="451909"/>
                  <a:pt x="10874473" y="451909"/>
                  <a:pt x="10874473" y="451909"/>
                </a:cubicBezTo>
                <a:cubicBezTo>
                  <a:pt x="10874005" y="451909"/>
                  <a:pt x="10874005" y="451909"/>
                  <a:pt x="10874005" y="451909"/>
                </a:cubicBezTo>
                <a:cubicBezTo>
                  <a:pt x="10876347" y="444839"/>
                  <a:pt x="10876347" y="444839"/>
                  <a:pt x="10876347" y="444839"/>
                </a:cubicBezTo>
                <a:cubicBezTo>
                  <a:pt x="10878711" y="437790"/>
                  <a:pt x="10878711" y="437790"/>
                  <a:pt x="10878711" y="437790"/>
                </a:cubicBezTo>
                <a:cubicBezTo>
                  <a:pt x="10881075" y="431189"/>
                  <a:pt x="10881075" y="431189"/>
                  <a:pt x="10881075" y="431189"/>
                </a:cubicBezTo>
                <a:cubicBezTo>
                  <a:pt x="10883418" y="424140"/>
                  <a:pt x="10883418" y="424140"/>
                  <a:pt x="10883418" y="424140"/>
                </a:cubicBezTo>
                <a:cubicBezTo>
                  <a:pt x="10885313" y="417070"/>
                  <a:pt x="10885313" y="417070"/>
                  <a:pt x="10885313" y="417070"/>
                </a:cubicBezTo>
                <a:cubicBezTo>
                  <a:pt x="10887656" y="410021"/>
                  <a:pt x="10887656" y="410021"/>
                  <a:pt x="10887656" y="410021"/>
                </a:cubicBezTo>
                <a:cubicBezTo>
                  <a:pt x="10890019" y="403419"/>
                  <a:pt x="10890019" y="403419"/>
                  <a:pt x="10890019" y="403419"/>
                </a:cubicBezTo>
                <a:cubicBezTo>
                  <a:pt x="10892362" y="396349"/>
                  <a:pt x="10892362" y="396349"/>
                  <a:pt x="10892362" y="396349"/>
                </a:cubicBezTo>
                <a:close/>
                <a:moveTo>
                  <a:pt x="10889530" y="393538"/>
                </a:moveTo>
                <a:cubicBezTo>
                  <a:pt x="10887187" y="401077"/>
                  <a:pt x="10887187" y="401077"/>
                  <a:pt x="10887187" y="401077"/>
                </a:cubicBezTo>
                <a:cubicBezTo>
                  <a:pt x="10885313" y="408147"/>
                  <a:pt x="10885313" y="408147"/>
                  <a:pt x="10885313" y="408147"/>
                </a:cubicBezTo>
                <a:cubicBezTo>
                  <a:pt x="10882949" y="415196"/>
                  <a:pt x="10882949" y="415196"/>
                  <a:pt x="10882949" y="415196"/>
                </a:cubicBezTo>
                <a:cubicBezTo>
                  <a:pt x="10880606" y="422244"/>
                  <a:pt x="10880606" y="422244"/>
                  <a:pt x="10880606" y="422244"/>
                </a:cubicBezTo>
                <a:cubicBezTo>
                  <a:pt x="10878243" y="429315"/>
                  <a:pt x="10878243" y="429315"/>
                  <a:pt x="10878243" y="429315"/>
                </a:cubicBezTo>
                <a:cubicBezTo>
                  <a:pt x="10875879" y="436385"/>
                  <a:pt x="10875879" y="436385"/>
                  <a:pt x="10875879" y="436385"/>
                </a:cubicBezTo>
                <a:cubicBezTo>
                  <a:pt x="10873536" y="443902"/>
                  <a:pt x="10873536" y="443902"/>
                  <a:pt x="10873536" y="443902"/>
                </a:cubicBezTo>
                <a:cubicBezTo>
                  <a:pt x="10871194" y="450951"/>
                  <a:pt x="10871194" y="450951"/>
                  <a:pt x="10871194" y="450951"/>
                </a:cubicBezTo>
                <a:cubicBezTo>
                  <a:pt x="10870704" y="450951"/>
                  <a:pt x="10870704" y="450951"/>
                  <a:pt x="10870704" y="450951"/>
                </a:cubicBezTo>
                <a:cubicBezTo>
                  <a:pt x="10870704" y="450951"/>
                  <a:pt x="10870704" y="450951"/>
                  <a:pt x="10870704" y="450504"/>
                </a:cubicBezTo>
                <a:cubicBezTo>
                  <a:pt x="10870235" y="450504"/>
                  <a:pt x="10870235" y="450504"/>
                  <a:pt x="10870235" y="450504"/>
                </a:cubicBezTo>
                <a:cubicBezTo>
                  <a:pt x="10869767" y="450504"/>
                  <a:pt x="10869767" y="450504"/>
                  <a:pt x="10869767" y="450504"/>
                </a:cubicBezTo>
                <a:cubicBezTo>
                  <a:pt x="10869298" y="450504"/>
                  <a:pt x="10869298" y="450504"/>
                  <a:pt x="10869298" y="450504"/>
                </a:cubicBezTo>
                <a:lnTo>
                  <a:pt x="10868830" y="450504"/>
                </a:lnTo>
                <a:lnTo>
                  <a:pt x="10868361" y="450504"/>
                </a:lnTo>
                <a:cubicBezTo>
                  <a:pt x="10868361" y="450504"/>
                  <a:pt x="10868361" y="450504"/>
                  <a:pt x="10867893" y="450504"/>
                </a:cubicBezTo>
                <a:cubicBezTo>
                  <a:pt x="10866466" y="445797"/>
                  <a:pt x="10866466" y="445797"/>
                  <a:pt x="10866466" y="445797"/>
                </a:cubicBezTo>
                <a:cubicBezTo>
                  <a:pt x="10865550" y="441070"/>
                  <a:pt x="10865550" y="441070"/>
                  <a:pt x="10865550" y="441070"/>
                </a:cubicBezTo>
                <a:lnTo>
                  <a:pt x="10864123" y="435895"/>
                </a:lnTo>
                <a:cubicBezTo>
                  <a:pt x="10862718" y="431189"/>
                  <a:pt x="10862718" y="431189"/>
                  <a:pt x="10862718" y="431189"/>
                </a:cubicBezTo>
                <a:cubicBezTo>
                  <a:pt x="10861781" y="426014"/>
                  <a:pt x="10861781" y="426014"/>
                  <a:pt x="10861781" y="426014"/>
                </a:cubicBezTo>
                <a:cubicBezTo>
                  <a:pt x="10860354" y="421307"/>
                  <a:pt x="10860354" y="421307"/>
                  <a:pt x="10860354" y="421307"/>
                </a:cubicBezTo>
                <a:cubicBezTo>
                  <a:pt x="10858948" y="416133"/>
                  <a:pt x="10858948" y="416133"/>
                  <a:pt x="10858948" y="416133"/>
                </a:cubicBezTo>
                <a:cubicBezTo>
                  <a:pt x="10857521" y="411426"/>
                  <a:pt x="10857521" y="411426"/>
                  <a:pt x="10857521" y="411426"/>
                </a:cubicBezTo>
                <a:cubicBezTo>
                  <a:pt x="10858011" y="410958"/>
                  <a:pt x="10858480" y="410958"/>
                  <a:pt x="10858948" y="410489"/>
                </a:cubicBezTo>
                <a:cubicBezTo>
                  <a:pt x="10859417" y="410021"/>
                  <a:pt x="10859885" y="410021"/>
                  <a:pt x="10860354" y="409531"/>
                </a:cubicBezTo>
                <a:cubicBezTo>
                  <a:pt x="10860822" y="409062"/>
                  <a:pt x="10861291" y="409062"/>
                  <a:pt x="10861291" y="408594"/>
                </a:cubicBezTo>
                <a:cubicBezTo>
                  <a:pt x="10861781" y="408147"/>
                  <a:pt x="10862249" y="407657"/>
                  <a:pt x="10862249" y="407188"/>
                </a:cubicBezTo>
                <a:cubicBezTo>
                  <a:pt x="10862718" y="406720"/>
                  <a:pt x="10863165" y="406251"/>
                  <a:pt x="10863165" y="405762"/>
                </a:cubicBezTo>
                <a:cubicBezTo>
                  <a:pt x="10863655" y="405314"/>
                  <a:pt x="10863655" y="404846"/>
                  <a:pt x="10863655" y="404377"/>
                </a:cubicBezTo>
                <a:cubicBezTo>
                  <a:pt x="10864123" y="403888"/>
                  <a:pt x="10864123" y="403419"/>
                  <a:pt x="10864123" y="402951"/>
                </a:cubicBezTo>
                <a:cubicBezTo>
                  <a:pt x="10864123" y="402014"/>
                  <a:pt x="10864123" y="401545"/>
                  <a:pt x="10864123" y="401077"/>
                </a:cubicBezTo>
                <a:cubicBezTo>
                  <a:pt x="10864123" y="400608"/>
                  <a:pt x="10864123" y="400608"/>
                  <a:pt x="10864123" y="400608"/>
                </a:cubicBezTo>
                <a:cubicBezTo>
                  <a:pt x="10864123" y="400608"/>
                  <a:pt x="10864123" y="400608"/>
                  <a:pt x="10864123" y="400118"/>
                </a:cubicBezTo>
                <a:cubicBezTo>
                  <a:pt x="10867424" y="399181"/>
                  <a:pt x="10867424" y="399181"/>
                  <a:pt x="10867424" y="399181"/>
                </a:cubicBezTo>
                <a:cubicBezTo>
                  <a:pt x="10870704" y="398713"/>
                  <a:pt x="10870704" y="398713"/>
                  <a:pt x="10870704" y="398713"/>
                </a:cubicBezTo>
                <a:cubicBezTo>
                  <a:pt x="10874005" y="397776"/>
                  <a:pt x="10874005" y="397776"/>
                  <a:pt x="10874005" y="397776"/>
                </a:cubicBezTo>
                <a:cubicBezTo>
                  <a:pt x="10876837" y="396839"/>
                  <a:pt x="10876837" y="396839"/>
                  <a:pt x="10876837" y="396839"/>
                </a:cubicBezTo>
                <a:cubicBezTo>
                  <a:pt x="10880117" y="396349"/>
                  <a:pt x="10880117" y="396349"/>
                  <a:pt x="10880117" y="396349"/>
                </a:cubicBezTo>
                <a:cubicBezTo>
                  <a:pt x="10883418" y="395433"/>
                  <a:pt x="10883418" y="395433"/>
                  <a:pt x="10883418" y="395433"/>
                </a:cubicBezTo>
                <a:cubicBezTo>
                  <a:pt x="10886718" y="394475"/>
                  <a:pt x="10886718" y="394475"/>
                  <a:pt x="10886718" y="394475"/>
                </a:cubicBezTo>
                <a:cubicBezTo>
                  <a:pt x="10889530" y="393538"/>
                  <a:pt x="10889530" y="393538"/>
                  <a:pt x="10889530" y="393538"/>
                </a:cubicBezTo>
                <a:close/>
                <a:moveTo>
                  <a:pt x="10647158" y="364810"/>
                </a:moveTo>
                <a:cubicBezTo>
                  <a:pt x="10653738" y="370475"/>
                  <a:pt x="10653738" y="370475"/>
                  <a:pt x="10653738" y="370475"/>
                </a:cubicBezTo>
                <a:cubicBezTo>
                  <a:pt x="10660319" y="375650"/>
                  <a:pt x="10660319" y="375650"/>
                  <a:pt x="10660319" y="375650"/>
                </a:cubicBezTo>
                <a:cubicBezTo>
                  <a:pt x="10666899" y="381293"/>
                  <a:pt x="10666899" y="381293"/>
                  <a:pt x="10666899" y="381293"/>
                </a:cubicBezTo>
                <a:cubicBezTo>
                  <a:pt x="10673970" y="386468"/>
                  <a:pt x="10673970" y="386468"/>
                  <a:pt x="10673970" y="386468"/>
                </a:cubicBezTo>
                <a:cubicBezTo>
                  <a:pt x="10680550" y="391664"/>
                  <a:pt x="10680550" y="391664"/>
                  <a:pt x="10680550" y="391664"/>
                </a:cubicBezTo>
                <a:cubicBezTo>
                  <a:pt x="10687152" y="397307"/>
                  <a:pt x="10687152" y="397307"/>
                  <a:pt x="10687152" y="397307"/>
                </a:cubicBezTo>
                <a:cubicBezTo>
                  <a:pt x="10693711" y="402482"/>
                  <a:pt x="10693711" y="402482"/>
                  <a:pt x="10693711" y="402482"/>
                </a:cubicBezTo>
                <a:cubicBezTo>
                  <a:pt x="10700313" y="408147"/>
                  <a:pt x="10700313" y="408147"/>
                  <a:pt x="10700313" y="408147"/>
                </a:cubicBezTo>
                <a:cubicBezTo>
                  <a:pt x="10693264" y="412363"/>
                  <a:pt x="10693264" y="412363"/>
                  <a:pt x="10693264" y="412363"/>
                </a:cubicBezTo>
                <a:cubicBezTo>
                  <a:pt x="10686215" y="416601"/>
                  <a:pt x="10686215" y="416601"/>
                  <a:pt x="10686215" y="416601"/>
                </a:cubicBezTo>
                <a:cubicBezTo>
                  <a:pt x="10679166" y="420839"/>
                  <a:pt x="10679166" y="420839"/>
                  <a:pt x="10679166" y="420839"/>
                </a:cubicBezTo>
                <a:cubicBezTo>
                  <a:pt x="10672096" y="425545"/>
                  <a:pt x="10672096" y="425545"/>
                  <a:pt x="10672096" y="425545"/>
                </a:cubicBezTo>
                <a:cubicBezTo>
                  <a:pt x="10665025" y="429783"/>
                  <a:pt x="10665025" y="429783"/>
                  <a:pt x="10665025" y="429783"/>
                </a:cubicBezTo>
                <a:cubicBezTo>
                  <a:pt x="10657955" y="434021"/>
                  <a:pt x="10657955" y="434021"/>
                  <a:pt x="10657955" y="434021"/>
                </a:cubicBezTo>
                <a:cubicBezTo>
                  <a:pt x="10650906" y="438727"/>
                  <a:pt x="10650906" y="438727"/>
                  <a:pt x="10650906" y="438727"/>
                </a:cubicBezTo>
                <a:cubicBezTo>
                  <a:pt x="10643857" y="442965"/>
                  <a:pt x="10643857" y="442965"/>
                  <a:pt x="10643857" y="442965"/>
                </a:cubicBezTo>
                <a:lnTo>
                  <a:pt x="10644325" y="433084"/>
                </a:lnTo>
                <a:cubicBezTo>
                  <a:pt x="10644773" y="423671"/>
                  <a:pt x="10644773" y="423671"/>
                  <a:pt x="10644773" y="423671"/>
                </a:cubicBezTo>
                <a:cubicBezTo>
                  <a:pt x="10645262" y="413790"/>
                  <a:pt x="10645262" y="413790"/>
                  <a:pt x="10645262" y="413790"/>
                </a:cubicBezTo>
                <a:cubicBezTo>
                  <a:pt x="10645731" y="403888"/>
                  <a:pt x="10645731" y="403888"/>
                  <a:pt x="10645731" y="403888"/>
                </a:cubicBezTo>
                <a:cubicBezTo>
                  <a:pt x="10646199" y="394475"/>
                  <a:pt x="10646199" y="394475"/>
                  <a:pt x="10646199" y="394475"/>
                </a:cubicBezTo>
                <a:cubicBezTo>
                  <a:pt x="10646199" y="384594"/>
                  <a:pt x="10646199" y="384594"/>
                  <a:pt x="10646199" y="384594"/>
                </a:cubicBezTo>
                <a:cubicBezTo>
                  <a:pt x="10646668" y="374713"/>
                  <a:pt x="10646668" y="374713"/>
                  <a:pt x="10646668" y="374713"/>
                </a:cubicBezTo>
                <a:cubicBezTo>
                  <a:pt x="10647158" y="364810"/>
                  <a:pt x="10647158" y="364810"/>
                  <a:pt x="10647158" y="364810"/>
                </a:cubicBezTo>
                <a:close/>
                <a:moveTo>
                  <a:pt x="10643857" y="364342"/>
                </a:moveTo>
                <a:cubicBezTo>
                  <a:pt x="10643857" y="374244"/>
                  <a:pt x="10643857" y="374244"/>
                  <a:pt x="10643857" y="374244"/>
                </a:cubicBezTo>
                <a:cubicBezTo>
                  <a:pt x="10643388" y="384125"/>
                  <a:pt x="10643388" y="384125"/>
                  <a:pt x="10643388" y="384125"/>
                </a:cubicBezTo>
                <a:cubicBezTo>
                  <a:pt x="10642899" y="394006"/>
                  <a:pt x="10642899" y="394006"/>
                  <a:pt x="10642899" y="394006"/>
                </a:cubicBezTo>
                <a:cubicBezTo>
                  <a:pt x="10642430" y="403419"/>
                  <a:pt x="10642430" y="403419"/>
                  <a:pt x="10642430" y="403419"/>
                </a:cubicBezTo>
                <a:cubicBezTo>
                  <a:pt x="10641962" y="413300"/>
                  <a:pt x="10641962" y="413300"/>
                  <a:pt x="10641962" y="413300"/>
                </a:cubicBezTo>
                <a:cubicBezTo>
                  <a:pt x="10641493" y="423203"/>
                  <a:pt x="10641493" y="423203"/>
                  <a:pt x="10641493" y="423203"/>
                </a:cubicBezTo>
                <a:cubicBezTo>
                  <a:pt x="10641024" y="433084"/>
                  <a:pt x="10641024" y="433084"/>
                  <a:pt x="10641024" y="433084"/>
                </a:cubicBezTo>
                <a:cubicBezTo>
                  <a:pt x="10640556" y="442965"/>
                  <a:pt x="10640556" y="442965"/>
                  <a:pt x="10640556" y="442965"/>
                </a:cubicBezTo>
                <a:cubicBezTo>
                  <a:pt x="10631612" y="436853"/>
                  <a:pt x="10631612" y="436853"/>
                  <a:pt x="10631612" y="436853"/>
                </a:cubicBezTo>
                <a:cubicBezTo>
                  <a:pt x="10622667" y="431189"/>
                  <a:pt x="10622667" y="431189"/>
                  <a:pt x="10622667" y="431189"/>
                </a:cubicBezTo>
                <a:cubicBezTo>
                  <a:pt x="10613723" y="425077"/>
                  <a:pt x="10613723" y="425077"/>
                  <a:pt x="10613723" y="425077"/>
                </a:cubicBezTo>
                <a:cubicBezTo>
                  <a:pt x="10604778" y="418944"/>
                  <a:pt x="10604778" y="418944"/>
                  <a:pt x="10604778" y="418944"/>
                </a:cubicBezTo>
                <a:cubicBezTo>
                  <a:pt x="10595834" y="413300"/>
                  <a:pt x="10595834" y="413300"/>
                  <a:pt x="10595834" y="413300"/>
                </a:cubicBezTo>
                <a:cubicBezTo>
                  <a:pt x="10587358" y="407188"/>
                  <a:pt x="10587358" y="407188"/>
                  <a:pt x="10587358" y="407188"/>
                </a:cubicBezTo>
                <a:cubicBezTo>
                  <a:pt x="10578414" y="401077"/>
                  <a:pt x="10578414" y="401077"/>
                  <a:pt x="10578414" y="401077"/>
                </a:cubicBezTo>
                <a:cubicBezTo>
                  <a:pt x="10569469" y="395433"/>
                  <a:pt x="10569469" y="395433"/>
                  <a:pt x="10569469" y="395433"/>
                </a:cubicBezTo>
                <a:lnTo>
                  <a:pt x="10578882" y="391195"/>
                </a:lnTo>
                <a:cubicBezTo>
                  <a:pt x="10587827" y="387426"/>
                  <a:pt x="10587827" y="387426"/>
                  <a:pt x="10587827" y="387426"/>
                </a:cubicBezTo>
                <a:cubicBezTo>
                  <a:pt x="10597240" y="383657"/>
                  <a:pt x="10597240" y="383657"/>
                  <a:pt x="10597240" y="383657"/>
                </a:cubicBezTo>
                <a:cubicBezTo>
                  <a:pt x="10606652" y="379887"/>
                  <a:pt x="10606652" y="379887"/>
                  <a:pt x="10606652" y="379887"/>
                </a:cubicBezTo>
                <a:cubicBezTo>
                  <a:pt x="10616065" y="375650"/>
                  <a:pt x="10616065" y="375650"/>
                  <a:pt x="10616065" y="375650"/>
                </a:cubicBezTo>
                <a:cubicBezTo>
                  <a:pt x="10625478" y="371880"/>
                  <a:pt x="10625478" y="371880"/>
                  <a:pt x="10625478" y="371880"/>
                </a:cubicBezTo>
                <a:cubicBezTo>
                  <a:pt x="10634891" y="368111"/>
                  <a:pt x="10634891" y="368111"/>
                  <a:pt x="10634891" y="368111"/>
                </a:cubicBezTo>
                <a:cubicBezTo>
                  <a:pt x="10643857" y="364342"/>
                  <a:pt x="10643857" y="364342"/>
                  <a:pt x="10643857" y="364342"/>
                </a:cubicBezTo>
                <a:close/>
                <a:moveTo>
                  <a:pt x="10909782" y="352608"/>
                </a:moveTo>
                <a:lnTo>
                  <a:pt x="10909314" y="361062"/>
                </a:lnTo>
                <a:cubicBezTo>
                  <a:pt x="10908355" y="369069"/>
                  <a:pt x="10908355" y="369069"/>
                  <a:pt x="10908355" y="369069"/>
                </a:cubicBezTo>
                <a:cubicBezTo>
                  <a:pt x="10907887" y="377055"/>
                  <a:pt x="10907887" y="377055"/>
                  <a:pt x="10907887" y="377055"/>
                </a:cubicBezTo>
                <a:cubicBezTo>
                  <a:pt x="10906971" y="385062"/>
                  <a:pt x="10906971" y="385062"/>
                  <a:pt x="10906971" y="385062"/>
                </a:cubicBezTo>
                <a:cubicBezTo>
                  <a:pt x="10906013" y="393069"/>
                  <a:pt x="10906013" y="393069"/>
                  <a:pt x="10906013" y="393069"/>
                </a:cubicBezTo>
                <a:cubicBezTo>
                  <a:pt x="10905544" y="401545"/>
                  <a:pt x="10905544" y="401545"/>
                  <a:pt x="10905544" y="401545"/>
                </a:cubicBezTo>
                <a:cubicBezTo>
                  <a:pt x="10904607" y="409531"/>
                  <a:pt x="10904607" y="409531"/>
                  <a:pt x="10904607" y="409531"/>
                </a:cubicBezTo>
                <a:cubicBezTo>
                  <a:pt x="10904139" y="417559"/>
                  <a:pt x="10904139" y="417559"/>
                  <a:pt x="10904139" y="417559"/>
                </a:cubicBezTo>
                <a:cubicBezTo>
                  <a:pt x="10902712" y="414259"/>
                  <a:pt x="10902712" y="414259"/>
                  <a:pt x="10902712" y="414259"/>
                </a:cubicBezTo>
                <a:cubicBezTo>
                  <a:pt x="10901306" y="410958"/>
                  <a:pt x="10901306" y="410958"/>
                  <a:pt x="10901306" y="410958"/>
                </a:cubicBezTo>
                <a:cubicBezTo>
                  <a:pt x="10900369" y="407657"/>
                  <a:pt x="10900369" y="407657"/>
                  <a:pt x="10900369" y="407657"/>
                </a:cubicBezTo>
                <a:cubicBezTo>
                  <a:pt x="10898942" y="404377"/>
                  <a:pt x="10898942" y="404377"/>
                  <a:pt x="10898942" y="404377"/>
                </a:cubicBezTo>
                <a:cubicBezTo>
                  <a:pt x="10897558" y="401077"/>
                  <a:pt x="10897558" y="401077"/>
                  <a:pt x="10897558" y="401077"/>
                </a:cubicBezTo>
                <a:cubicBezTo>
                  <a:pt x="10896600" y="397776"/>
                  <a:pt x="10896600" y="397776"/>
                  <a:pt x="10896600" y="397776"/>
                </a:cubicBezTo>
                <a:cubicBezTo>
                  <a:pt x="10895194" y="394965"/>
                  <a:pt x="10895194" y="394965"/>
                  <a:pt x="10895194" y="394965"/>
                </a:cubicBezTo>
                <a:cubicBezTo>
                  <a:pt x="10894257" y="391664"/>
                  <a:pt x="10894257" y="391664"/>
                  <a:pt x="10894257" y="391664"/>
                </a:cubicBezTo>
                <a:cubicBezTo>
                  <a:pt x="10896131" y="386468"/>
                  <a:pt x="10896131" y="386468"/>
                  <a:pt x="10896131" y="386468"/>
                </a:cubicBezTo>
                <a:cubicBezTo>
                  <a:pt x="10898005" y="381783"/>
                  <a:pt x="10898005" y="381783"/>
                  <a:pt x="10898005" y="381783"/>
                </a:cubicBezTo>
                <a:cubicBezTo>
                  <a:pt x="10899901" y="377055"/>
                  <a:pt x="10899901" y="377055"/>
                  <a:pt x="10899901" y="377055"/>
                </a:cubicBezTo>
                <a:cubicBezTo>
                  <a:pt x="10901775" y="371880"/>
                  <a:pt x="10901775" y="371880"/>
                  <a:pt x="10901775" y="371880"/>
                </a:cubicBezTo>
                <a:cubicBezTo>
                  <a:pt x="10904139" y="367174"/>
                  <a:pt x="10904139" y="367174"/>
                  <a:pt x="10904139" y="367174"/>
                </a:cubicBezTo>
                <a:cubicBezTo>
                  <a:pt x="10906013" y="362467"/>
                  <a:pt x="10906013" y="362467"/>
                  <a:pt x="10906013" y="362467"/>
                </a:cubicBezTo>
                <a:cubicBezTo>
                  <a:pt x="10907887" y="357782"/>
                  <a:pt x="10907887" y="357782"/>
                  <a:pt x="10907887" y="357782"/>
                </a:cubicBezTo>
                <a:cubicBezTo>
                  <a:pt x="10909782" y="352608"/>
                  <a:pt x="10909782" y="352608"/>
                  <a:pt x="10909782" y="352608"/>
                </a:cubicBezTo>
                <a:close/>
                <a:moveTo>
                  <a:pt x="10728083" y="342258"/>
                </a:moveTo>
                <a:cubicBezTo>
                  <a:pt x="10733258" y="350265"/>
                  <a:pt x="10733258" y="350265"/>
                  <a:pt x="10733258" y="350265"/>
                </a:cubicBezTo>
                <a:cubicBezTo>
                  <a:pt x="10738433" y="358719"/>
                  <a:pt x="10738433" y="358719"/>
                  <a:pt x="10738433" y="358719"/>
                </a:cubicBezTo>
                <a:cubicBezTo>
                  <a:pt x="10744077" y="366705"/>
                  <a:pt x="10744077" y="366705"/>
                  <a:pt x="10744077" y="366705"/>
                </a:cubicBezTo>
                <a:cubicBezTo>
                  <a:pt x="10749273" y="374713"/>
                  <a:pt x="10749273" y="374713"/>
                  <a:pt x="10749273" y="374713"/>
                </a:cubicBezTo>
                <a:cubicBezTo>
                  <a:pt x="10754448" y="382720"/>
                  <a:pt x="10754448" y="382720"/>
                  <a:pt x="10754448" y="382720"/>
                </a:cubicBezTo>
                <a:cubicBezTo>
                  <a:pt x="10760091" y="390706"/>
                  <a:pt x="10760091" y="390706"/>
                  <a:pt x="10760091" y="390706"/>
                </a:cubicBezTo>
                <a:cubicBezTo>
                  <a:pt x="10765266" y="398713"/>
                  <a:pt x="10765266" y="398713"/>
                  <a:pt x="10765266" y="398713"/>
                </a:cubicBezTo>
                <a:cubicBezTo>
                  <a:pt x="10770441" y="406720"/>
                  <a:pt x="10770441" y="406720"/>
                  <a:pt x="10770441" y="406720"/>
                </a:cubicBezTo>
                <a:cubicBezTo>
                  <a:pt x="10762455" y="406720"/>
                  <a:pt x="10762455" y="406720"/>
                  <a:pt x="10762455" y="406720"/>
                </a:cubicBezTo>
                <a:cubicBezTo>
                  <a:pt x="10754448" y="406720"/>
                  <a:pt x="10754448" y="406720"/>
                  <a:pt x="10754448" y="406720"/>
                </a:cubicBezTo>
                <a:cubicBezTo>
                  <a:pt x="10745972" y="406720"/>
                  <a:pt x="10745972" y="406720"/>
                  <a:pt x="10745972" y="406720"/>
                </a:cubicBezTo>
                <a:cubicBezTo>
                  <a:pt x="10737965" y="406720"/>
                  <a:pt x="10737965" y="406720"/>
                  <a:pt x="10737965" y="406720"/>
                </a:cubicBezTo>
                <a:cubicBezTo>
                  <a:pt x="10729979" y="406720"/>
                  <a:pt x="10729979" y="406720"/>
                  <a:pt x="10729979" y="406720"/>
                </a:cubicBezTo>
                <a:cubicBezTo>
                  <a:pt x="10721503" y="406720"/>
                  <a:pt x="10721503" y="406720"/>
                  <a:pt x="10721503" y="406720"/>
                </a:cubicBezTo>
                <a:cubicBezTo>
                  <a:pt x="10713495" y="406720"/>
                  <a:pt x="10713495" y="406720"/>
                  <a:pt x="10713495" y="406720"/>
                </a:cubicBezTo>
                <a:cubicBezTo>
                  <a:pt x="10705488" y="406251"/>
                  <a:pt x="10705488" y="406251"/>
                  <a:pt x="10705488" y="406251"/>
                </a:cubicBezTo>
                <a:lnTo>
                  <a:pt x="10708320" y="398244"/>
                </a:lnTo>
                <a:cubicBezTo>
                  <a:pt x="10711153" y="390237"/>
                  <a:pt x="10711153" y="390237"/>
                  <a:pt x="10711153" y="390237"/>
                </a:cubicBezTo>
                <a:cubicBezTo>
                  <a:pt x="10713964" y="382251"/>
                  <a:pt x="10713964" y="382251"/>
                  <a:pt x="10713964" y="382251"/>
                </a:cubicBezTo>
                <a:cubicBezTo>
                  <a:pt x="10716796" y="374244"/>
                  <a:pt x="10716796" y="374244"/>
                  <a:pt x="10716796" y="374244"/>
                </a:cubicBezTo>
                <a:cubicBezTo>
                  <a:pt x="10719607" y="366237"/>
                  <a:pt x="10719607" y="366237"/>
                  <a:pt x="10719607" y="366237"/>
                </a:cubicBezTo>
                <a:cubicBezTo>
                  <a:pt x="10722440" y="358251"/>
                  <a:pt x="10722440" y="358251"/>
                  <a:pt x="10722440" y="358251"/>
                </a:cubicBezTo>
                <a:cubicBezTo>
                  <a:pt x="10725251" y="350265"/>
                  <a:pt x="10725251" y="350265"/>
                  <a:pt x="10725251" y="350265"/>
                </a:cubicBezTo>
                <a:cubicBezTo>
                  <a:pt x="10728083" y="342258"/>
                  <a:pt x="10728083" y="342258"/>
                  <a:pt x="10728083" y="342258"/>
                </a:cubicBezTo>
                <a:close/>
                <a:moveTo>
                  <a:pt x="10724782" y="341300"/>
                </a:moveTo>
                <a:cubicBezTo>
                  <a:pt x="10721950" y="349307"/>
                  <a:pt x="10721950" y="349307"/>
                  <a:pt x="10721950" y="349307"/>
                </a:cubicBezTo>
                <a:cubicBezTo>
                  <a:pt x="10719139" y="357314"/>
                  <a:pt x="10719139" y="357314"/>
                  <a:pt x="10719139" y="357314"/>
                </a:cubicBezTo>
                <a:cubicBezTo>
                  <a:pt x="10716306" y="365300"/>
                  <a:pt x="10716306" y="365300"/>
                  <a:pt x="10716306" y="365300"/>
                </a:cubicBezTo>
                <a:cubicBezTo>
                  <a:pt x="10713495" y="373286"/>
                  <a:pt x="10713495" y="373286"/>
                  <a:pt x="10713495" y="373286"/>
                </a:cubicBezTo>
                <a:cubicBezTo>
                  <a:pt x="10710663" y="381293"/>
                  <a:pt x="10710663" y="381293"/>
                  <a:pt x="10710663" y="381293"/>
                </a:cubicBezTo>
                <a:cubicBezTo>
                  <a:pt x="10707852" y="389300"/>
                  <a:pt x="10707852" y="389300"/>
                  <a:pt x="10707852" y="389300"/>
                </a:cubicBezTo>
                <a:cubicBezTo>
                  <a:pt x="10705019" y="397307"/>
                  <a:pt x="10705019" y="397307"/>
                  <a:pt x="10705019" y="397307"/>
                </a:cubicBezTo>
                <a:cubicBezTo>
                  <a:pt x="10702187" y="405314"/>
                  <a:pt x="10702187" y="405314"/>
                  <a:pt x="10702187" y="405314"/>
                </a:cubicBezTo>
                <a:cubicBezTo>
                  <a:pt x="10695607" y="400118"/>
                  <a:pt x="10695607" y="400118"/>
                  <a:pt x="10695607" y="400118"/>
                </a:cubicBezTo>
                <a:cubicBezTo>
                  <a:pt x="10689047" y="394475"/>
                  <a:pt x="10689047" y="394475"/>
                  <a:pt x="10689047" y="394475"/>
                </a:cubicBezTo>
                <a:cubicBezTo>
                  <a:pt x="10682446" y="389300"/>
                  <a:pt x="10682446" y="389300"/>
                  <a:pt x="10682446" y="389300"/>
                </a:cubicBezTo>
                <a:cubicBezTo>
                  <a:pt x="10675865" y="384125"/>
                  <a:pt x="10675865" y="384125"/>
                  <a:pt x="10675865" y="384125"/>
                </a:cubicBezTo>
                <a:cubicBezTo>
                  <a:pt x="10669263" y="378482"/>
                  <a:pt x="10669263" y="378482"/>
                  <a:pt x="10669263" y="378482"/>
                </a:cubicBezTo>
                <a:cubicBezTo>
                  <a:pt x="10662683" y="373286"/>
                  <a:pt x="10662683" y="373286"/>
                  <a:pt x="10662683" y="373286"/>
                </a:cubicBezTo>
                <a:cubicBezTo>
                  <a:pt x="10656081" y="367642"/>
                  <a:pt x="10656081" y="367642"/>
                  <a:pt x="10656081" y="367642"/>
                </a:cubicBezTo>
                <a:cubicBezTo>
                  <a:pt x="10649500" y="362467"/>
                  <a:pt x="10649500" y="362467"/>
                  <a:pt x="10649500" y="362467"/>
                </a:cubicBezTo>
                <a:lnTo>
                  <a:pt x="10658913" y="359678"/>
                </a:lnTo>
                <a:cubicBezTo>
                  <a:pt x="10668326" y="357314"/>
                  <a:pt x="10668326" y="357314"/>
                  <a:pt x="10668326" y="357314"/>
                </a:cubicBezTo>
                <a:cubicBezTo>
                  <a:pt x="10677739" y="354482"/>
                  <a:pt x="10677739" y="354482"/>
                  <a:pt x="10677739" y="354482"/>
                </a:cubicBezTo>
                <a:cubicBezTo>
                  <a:pt x="10687152" y="351671"/>
                  <a:pt x="10687152" y="351671"/>
                  <a:pt x="10687152" y="351671"/>
                </a:cubicBezTo>
                <a:cubicBezTo>
                  <a:pt x="10696544" y="349307"/>
                  <a:pt x="10696544" y="349307"/>
                  <a:pt x="10696544" y="349307"/>
                </a:cubicBezTo>
                <a:cubicBezTo>
                  <a:pt x="10705957" y="346496"/>
                  <a:pt x="10705957" y="346496"/>
                  <a:pt x="10705957" y="346496"/>
                </a:cubicBezTo>
                <a:cubicBezTo>
                  <a:pt x="10715369" y="343663"/>
                  <a:pt x="10715369" y="343663"/>
                  <a:pt x="10715369" y="343663"/>
                </a:cubicBezTo>
                <a:cubicBezTo>
                  <a:pt x="10724782" y="341300"/>
                  <a:pt x="10724782" y="341300"/>
                  <a:pt x="10724782" y="341300"/>
                </a:cubicBezTo>
                <a:close/>
                <a:moveTo>
                  <a:pt x="10516271" y="337083"/>
                </a:moveTo>
                <a:cubicBezTo>
                  <a:pt x="10522405" y="344132"/>
                  <a:pt x="10522405" y="344132"/>
                  <a:pt x="10522405" y="344132"/>
                </a:cubicBezTo>
                <a:cubicBezTo>
                  <a:pt x="10528048" y="351181"/>
                  <a:pt x="10528048" y="351181"/>
                  <a:pt x="10528048" y="351181"/>
                </a:cubicBezTo>
                <a:cubicBezTo>
                  <a:pt x="10534182" y="358251"/>
                  <a:pt x="10534182" y="358251"/>
                  <a:pt x="10534182" y="358251"/>
                </a:cubicBezTo>
                <a:cubicBezTo>
                  <a:pt x="10539825" y="365768"/>
                  <a:pt x="10539825" y="365768"/>
                  <a:pt x="10539825" y="365768"/>
                </a:cubicBezTo>
                <a:cubicBezTo>
                  <a:pt x="10545937" y="372839"/>
                  <a:pt x="10545937" y="372839"/>
                  <a:pt x="10545937" y="372839"/>
                </a:cubicBezTo>
                <a:cubicBezTo>
                  <a:pt x="10551581" y="379887"/>
                  <a:pt x="10551581" y="379887"/>
                  <a:pt x="10551581" y="379887"/>
                </a:cubicBezTo>
                <a:cubicBezTo>
                  <a:pt x="10557693" y="387426"/>
                  <a:pt x="10557693" y="387426"/>
                  <a:pt x="10557693" y="387426"/>
                </a:cubicBezTo>
                <a:cubicBezTo>
                  <a:pt x="10563357" y="394475"/>
                  <a:pt x="10563357" y="394475"/>
                  <a:pt x="10563357" y="394475"/>
                </a:cubicBezTo>
                <a:cubicBezTo>
                  <a:pt x="10557245" y="398244"/>
                  <a:pt x="10557245" y="398244"/>
                  <a:pt x="10557245" y="398244"/>
                </a:cubicBezTo>
                <a:cubicBezTo>
                  <a:pt x="10550643" y="402482"/>
                  <a:pt x="10550643" y="402482"/>
                  <a:pt x="10550643" y="402482"/>
                </a:cubicBezTo>
                <a:cubicBezTo>
                  <a:pt x="10544063" y="406251"/>
                  <a:pt x="10544063" y="406251"/>
                  <a:pt x="10544063" y="406251"/>
                </a:cubicBezTo>
                <a:cubicBezTo>
                  <a:pt x="10537461" y="410489"/>
                  <a:pt x="10537461" y="410489"/>
                  <a:pt x="10537461" y="410489"/>
                </a:cubicBezTo>
                <a:cubicBezTo>
                  <a:pt x="10531349" y="414259"/>
                  <a:pt x="10531349" y="414259"/>
                  <a:pt x="10531349" y="414259"/>
                </a:cubicBezTo>
                <a:cubicBezTo>
                  <a:pt x="10524769" y="418475"/>
                  <a:pt x="10524769" y="418475"/>
                  <a:pt x="10524769" y="418475"/>
                </a:cubicBezTo>
                <a:cubicBezTo>
                  <a:pt x="10518167" y="422244"/>
                  <a:pt x="10518167" y="422244"/>
                  <a:pt x="10518167" y="422244"/>
                </a:cubicBezTo>
                <a:cubicBezTo>
                  <a:pt x="10512055" y="426014"/>
                  <a:pt x="10512055" y="426014"/>
                  <a:pt x="10512055" y="426014"/>
                </a:cubicBezTo>
                <a:lnTo>
                  <a:pt x="10512523" y="415196"/>
                </a:lnTo>
                <a:cubicBezTo>
                  <a:pt x="10512971" y="403888"/>
                  <a:pt x="10512971" y="403888"/>
                  <a:pt x="10512971" y="403888"/>
                </a:cubicBezTo>
                <a:cubicBezTo>
                  <a:pt x="10513460" y="392601"/>
                  <a:pt x="10513460" y="392601"/>
                  <a:pt x="10513460" y="392601"/>
                </a:cubicBezTo>
                <a:cubicBezTo>
                  <a:pt x="10513929" y="381293"/>
                  <a:pt x="10513929" y="381293"/>
                  <a:pt x="10513929" y="381293"/>
                </a:cubicBezTo>
                <a:cubicBezTo>
                  <a:pt x="10514866" y="370475"/>
                  <a:pt x="10514866" y="370475"/>
                  <a:pt x="10514866" y="370475"/>
                </a:cubicBezTo>
                <a:cubicBezTo>
                  <a:pt x="10515356" y="359209"/>
                  <a:pt x="10515356" y="359209"/>
                  <a:pt x="10515356" y="359209"/>
                </a:cubicBezTo>
                <a:cubicBezTo>
                  <a:pt x="10515803" y="347901"/>
                  <a:pt x="10515803" y="347901"/>
                  <a:pt x="10515803" y="347901"/>
                </a:cubicBezTo>
                <a:cubicBezTo>
                  <a:pt x="10516271" y="337083"/>
                  <a:pt x="10516271" y="337083"/>
                  <a:pt x="10516271" y="337083"/>
                </a:cubicBezTo>
                <a:close/>
                <a:moveTo>
                  <a:pt x="10512971" y="336125"/>
                </a:moveTo>
                <a:cubicBezTo>
                  <a:pt x="10512523" y="346964"/>
                  <a:pt x="10512523" y="346964"/>
                  <a:pt x="10512523" y="346964"/>
                </a:cubicBezTo>
                <a:cubicBezTo>
                  <a:pt x="10512055" y="358251"/>
                  <a:pt x="10512055" y="358251"/>
                  <a:pt x="10512055" y="358251"/>
                </a:cubicBezTo>
                <a:cubicBezTo>
                  <a:pt x="10511586" y="369069"/>
                  <a:pt x="10511586" y="369069"/>
                  <a:pt x="10511586" y="369069"/>
                </a:cubicBezTo>
                <a:lnTo>
                  <a:pt x="10511096" y="379887"/>
                </a:lnTo>
                <a:cubicBezTo>
                  <a:pt x="10510159" y="390706"/>
                  <a:pt x="10510159" y="390706"/>
                  <a:pt x="10510159" y="390706"/>
                </a:cubicBezTo>
                <a:cubicBezTo>
                  <a:pt x="10509691" y="401545"/>
                  <a:pt x="10509691" y="401545"/>
                  <a:pt x="10509691" y="401545"/>
                </a:cubicBezTo>
                <a:cubicBezTo>
                  <a:pt x="10509222" y="412832"/>
                  <a:pt x="10509222" y="412832"/>
                  <a:pt x="10509222" y="412832"/>
                </a:cubicBezTo>
                <a:cubicBezTo>
                  <a:pt x="10508754" y="423671"/>
                  <a:pt x="10508754" y="423671"/>
                  <a:pt x="10508754" y="423671"/>
                </a:cubicBezTo>
                <a:cubicBezTo>
                  <a:pt x="10504516" y="416601"/>
                  <a:pt x="10504516" y="416601"/>
                  <a:pt x="10504516" y="416601"/>
                </a:cubicBezTo>
                <a:cubicBezTo>
                  <a:pt x="10500747" y="409531"/>
                  <a:pt x="10500747" y="409531"/>
                  <a:pt x="10500747" y="409531"/>
                </a:cubicBezTo>
                <a:cubicBezTo>
                  <a:pt x="10496509" y="402482"/>
                  <a:pt x="10496509" y="402482"/>
                  <a:pt x="10496509" y="402482"/>
                </a:cubicBezTo>
                <a:cubicBezTo>
                  <a:pt x="10492760" y="395433"/>
                  <a:pt x="10492760" y="395433"/>
                  <a:pt x="10492760" y="395433"/>
                </a:cubicBezTo>
                <a:cubicBezTo>
                  <a:pt x="10488501" y="388363"/>
                  <a:pt x="10488501" y="388363"/>
                  <a:pt x="10488501" y="388363"/>
                </a:cubicBezTo>
                <a:cubicBezTo>
                  <a:pt x="10484732" y="381293"/>
                  <a:pt x="10484732" y="381293"/>
                  <a:pt x="10484732" y="381293"/>
                </a:cubicBezTo>
                <a:cubicBezTo>
                  <a:pt x="10480515" y="374244"/>
                  <a:pt x="10480515" y="374244"/>
                  <a:pt x="10480515" y="374244"/>
                </a:cubicBezTo>
                <a:cubicBezTo>
                  <a:pt x="10476277" y="367174"/>
                  <a:pt x="10476277" y="367174"/>
                  <a:pt x="10476277" y="367174"/>
                </a:cubicBezTo>
                <a:cubicBezTo>
                  <a:pt x="10480962" y="362957"/>
                  <a:pt x="10480962" y="362957"/>
                  <a:pt x="10480962" y="362957"/>
                </a:cubicBezTo>
                <a:cubicBezTo>
                  <a:pt x="10485690" y="359209"/>
                  <a:pt x="10485690" y="359209"/>
                  <a:pt x="10485690" y="359209"/>
                </a:cubicBezTo>
                <a:cubicBezTo>
                  <a:pt x="10490397" y="355440"/>
                  <a:pt x="10490397" y="355440"/>
                  <a:pt x="10490397" y="355440"/>
                </a:cubicBezTo>
                <a:cubicBezTo>
                  <a:pt x="10494635" y="351671"/>
                  <a:pt x="10494635" y="351671"/>
                  <a:pt x="10494635" y="351671"/>
                </a:cubicBezTo>
                <a:cubicBezTo>
                  <a:pt x="10499341" y="347901"/>
                  <a:pt x="10499341" y="347901"/>
                  <a:pt x="10499341" y="347901"/>
                </a:cubicBezTo>
                <a:cubicBezTo>
                  <a:pt x="10504047" y="344132"/>
                  <a:pt x="10504047" y="344132"/>
                  <a:pt x="10504047" y="344132"/>
                </a:cubicBezTo>
                <a:cubicBezTo>
                  <a:pt x="10508754" y="339894"/>
                  <a:pt x="10508754" y="339894"/>
                  <a:pt x="10508754" y="339894"/>
                </a:cubicBezTo>
                <a:cubicBezTo>
                  <a:pt x="10512971" y="336125"/>
                  <a:pt x="10512971" y="336125"/>
                  <a:pt x="10512971" y="336125"/>
                </a:cubicBezTo>
                <a:close/>
                <a:moveTo>
                  <a:pt x="10815632" y="335188"/>
                </a:moveTo>
                <a:cubicBezTo>
                  <a:pt x="10819401" y="342258"/>
                  <a:pt x="10819401" y="342258"/>
                  <a:pt x="10819401" y="342258"/>
                </a:cubicBezTo>
                <a:cubicBezTo>
                  <a:pt x="10823639" y="349797"/>
                  <a:pt x="10823639" y="349797"/>
                  <a:pt x="10823639" y="349797"/>
                </a:cubicBezTo>
                <a:cubicBezTo>
                  <a:pt x="10827409" y="356845"/>
                  <a:pt x="10827409" y="356845"/>
                  <a:pt x="10827409" y="356845"/>
                </a:cubicBezTo>
                <a:cubicBezTo>
                  <a:pt x="10831157" y="363873"/>
                  <a:pt x="10831157" y="363873"/>
                  <a:pt x="10831157" y="363873"/>
                </a:cubicBezTo>
                <a:cubicBezTo>
                  <a:pt x="10834926" y="370943"/>
                  <a:pt x="10834926" y="370943"/>
                  <a:pt x="10834926" y="370943"/>
                </a:cubicBezTo>
                <a:cubicBezTo>
                  <a:pt x="10839185" y="378013"/>
                  <a:pt x="10839185" y="378013"/>
                  <a:pt x="10839185" y="378013"/>
                </a:cubicBezTo>
                <a:cubicBezTo>
                  <a:pt x="10842955" y="385062"/>
                  <a:pt x="10842955" y="385062"/>
                  <a:pt x="10842955" y="385062"/>
                </a:cubicBezTo>
                <a:cubicBezTo>
                  <a:pt x="10846703" y="392601"/>
                  <a:pt x="10846703" y="392601"/>
                  <a:pt x="10846703" y="392601"/>
                </a:cubicBezTo>
                <a:cubicBezTo>
                  <a:pt x="10846234" y="392601"/>
                  <a:pt x="10846234" y="393069"/>
                  <a:pt x="10845766" y="393069"/>
                </a:cubicBezTo>
                <a:cubicBezTo>
                  <a:pt x="10845766" y="393538"/>
                  <a:pt x="10845297" y="393538"/>
                  <a:pt x="10845297" y="394006"/>
                </a:cubicBezTo>
                <a:cubicBezTo>
                  <a:pt x="10844829" y="394475"/>
                  <a:pt x="10844829" y="394475"/>
                  <a:pt x="10844339" y="394965"/>
                </a:cubicBezTo>
                <a:cubicBezTo>
                  <a:pt x="10844339" y="395433"/>
                  <a:pt x="10843871" y="395433"/>
                  <a:pt x="10843871" y="395880"/>
                </a:cubicBezTo>
                <a:cubicBezTo>
                  <a:pt x="10843402" y="396349"/>
                  <a:pt x="10843402" y="396349"/>
                  <a:pt x="10843402" y="396839"/>
                </a:cubicBezTo>
                <a:cubicBezTo>
                  <a:pt x="10842955" y="397307"/>
                  <a:pt x="10842955" y="397776"/>
                  <a:pt x="10842955" y="398244"/>
                </a:cubicBezTo>
                <a:cubicBezTo>
                  <a:pt x="10842955" y="398244"/>
                  <a:pt x="10842955" y="398713"/>
                  <a:pt x="10842465" y="399181"/>
                </a:cubicBezTo>
                <a:cubicBezTo>
                  <a:pt x="10842465" y="399650"/>
                  <a:pt x="10842465" y="400118"/>
                  <a:pt x="10842465" y="400608"/>
                </a:cubicBezTo>
                <a:cubicBezTo>
                  <a:pt x="10834458" y="401077"/>
                  <a:pt x="10834458" y="401077"/>
                  <a:pt x="10834458" y="401077"/>
                </a:cubicBezTo>
                <a:cubicBezTo>
                  <a:pt x="10826003" y="402014"/>
                  <a:pt x="10826003" y="402014"/>
                  <a:pt x="10826003" y="402014"/>
                </a:cubicBezTo>
                <a:cubicBezTo>
                  <a:pt x="10817527" y="402482"/>
                  <a:pt x="10817527" y="402482"/>
                  <a:pt x="10817527" y="402482"/>
                </a:cubicBezTo>
                <a:cubicBezTo>
                  <a:pt x="10809520" y="403419"/>
                  <a:pt x="10809520" y="403419"/>
                  <a:pt x="10809520" y="403419"/>
                </a:cubicBezTo>
                <a:cubicBezTo>
                  <a:pt x="10801044" y="404377"/>
                  <a:pt x="10801044" y="404377"/>
                  <a:pt x="10801044" y="404377"/>
                </a:cubicBezTo>
                <a:cubicBezTo>
                  <a:pt x="10793037" y="404846"/>
                  <a:pt x="10793037" y="404846"/>
                  <a:pt x="10793037" y="404846"/>
                </a:cubicBezTo>
                <a:cubicBezTo>
                  <a:pt x="10784582" y="405762"/>
                  <a:pt x="10784582" y="405762"/>
                  <a:pt x="10784582" y="405762"/>
                </a:cubicBezTo>
                <a:cubicBezTo>
                  <a:pt x="10776106" y="406720"/>
                  <a:pt x="10776106" y="406720"/>
                  <a:pt x="10776106" y="406720"/>
                </a:cubicBezTo>
                <a:lnTo>
                  <a:pt x="10780323" y="397776"/>
                </a:lnTo>
                <a:cubicBezTo>
                  <a:pt x="10784582" y="388832"/>
                  <a:pt x="10784582" y="388832"/>
                  <a:pt x="10784582" y="388832"/>
                </a:cubicBezTo>
                <a:cubicBezTo>
                  <a:pt x="10788351" y="379887"/>
                  <a:pt x="10788351" y="379887"/>
                  <a:pt x="10788351" y="379887"/>
                </a:cubicBezTo>
                <a:cubicBezTo>
                  <a:pt x="10792568" y="370943"/>
                  <a:pt x="10792568" y="370943"/>
                  <a:pt x="10792568" y="370943"/>
                </a:cubicBezTo>
                <a:cubicBezTo>
                  <a:pt x="10796806" y="361999"/>
                  <a:pt x="10796806" y="361999"/>
                  <a:pt x="10796806" y="361999"/>
                </a:cubicBezTo>
                <a:cubicBezTo>
                  <a:pt x="10800575" y="353076"/>
                  <a:pt x="10800575" y="353076"/>
                  <a:pt x="10800575" y="353076"/>
                </a:cubicBezTo>
                <a:cubicBezTo>
                  <a:pt x="10804813" y="344600"/>
                  <a:pt x="10804813" y="344600"/>
                  <a:pt x="10804813" y="344600"/>
                </a:cubicBezTo>
                <a:cubicBezTo>
                  <a:pt x="10809051" y="335656"/>
                  <a:pt x="10809051" y="335656"/>
                  <a:pt x="10809051" y="335656"/>
                </a:cubicBezTo>
                <a:cubicBezTo>
                  <a:pt x="10809051" y="335656"/>
                  <a:pt x="10809051" y="335656"/>
                  <a:pt x="10809520" y="335656"/>
                </a:cubicBezTo>
                <a:cubicBezTo>
                  <a:pt x="10809988" y="335656"/>
                  <a:pt x="10809988" y="335656"/>
                  <a:pt x="10809988" y="335656"/>
                </a:cubicBezTo>
                <a:lnTo>
                  <a:pt x="10810457" y="335656"/>
                </a:lnTo>
                <a:cubicBezTo>
                  <a:pt x="10810457" y="335656"/>
                  <a:pt x="10810947" y="335656"/>
                  <a:pt x="10810947" y="336125"/>
                </a:cubicBezTo>
                <a:cubicBezTo>
                  <a:pt x="10810947" y="336125"/>
                  <a:pt x="10810947" y="336125"/>
                  <a:pt x="10811394" y="336125"/>
                </a:cubicBezTo>
                <a:cubicBezTo>
                  <a:pt x="10811862" y="336125"/>
                  <a:pt x="10811862" y="336125"/>
                  <a:pt x="10811862" y="336125"/>
                </a:cubicBezTo>
                <a:cubicBezTo>
                  <a:pt x="10812331" y="336125"/>
                  <a:pt x="10812331" y="336125"/>
                  <a:pt x="10812331" y="336125"/>
                </a:cubicBezTo>
                <a:cubicBezTo>
                  <a:pt x="10812821" y="336125"/>
                  <a:pt x="10812821" y="336125"/>
                  <a:pt x="10812821" y="336125"/>
                </a:cubicBezTo>
                <a:cubicBezTo>
                  <a:pt x="10813289" y="336125"/>
                  <a:pt x="10813289" y="336125"/>
                  <a:pt x="10813289" y="335656"/>
                </a:cubicBezTo>
                <a:cubicBezTo>
                  <a:pt x="10813758" y="335656"/>
                  <a:pt x="10813758" y="335656"/>
                  <a:pt x="10813758" y="335656"/>
                </a:cubicBezTo>
                <a:cubicBezTo>
                  <a:pt x="10814226" y="335656"/>
                  <a:pt x="10814226" y="335656"/>
                  <a:pt x="10814226" y="335656"/>
                </a:cubicBezTo>
                <a:cubicBezTo>
                  <a:pt x="10814695" y="335656"/>
                  <a:pt x="10814695" y="335656"/>
                  <a:pt x="10814695" y="335656"/>
                </a:cubicBezTo>
                <a:cubicBezTo>
                  <a:pt x="10815163" y="335656"/>
                  <a:pt x="10815163" y="335656"/>
                  <a:pt x="10815163" y="335656"/>
                </a:cubicBezTo>
                <a:cubicBezTo>
                  <a:pt x="10815632" y="335188"/>
                  <a:pt x="10815632" y="335188"/>
                  <a:pt x="10815632" y="335188"/>
                </a:cubicBezTo>
                <a:close/>
                <a:moveTo>
                  <a:pt x="11457031" y="332616"/>
                </a:moveTo>
                <a:cubicBezTo>
                  <a:pt x="11459917" y="332616"/>
                  <a:pt x="11462803" y="332616"/>
                  <a:pt x="11464700" y="333605"/>
                </a:cubicBezTo>
                <a:cubicBezTo>
                  <a:pt x="11466637" y="334058"/>
                  <a:pt x="11468534" y="335500"/>
                  <a:pt x="11469976" y="336942"/>
                </a:cubicBezTo>
                <a:cubicBezTo>
                  <a:pt x="11471419" y="338384"/>
                  <a:pt x="11472368" y="340279"/>
                  <a:pt x="11472862" y="342215"/>
                </a:cubicBezTo>
                <a:cubicBezTo>
                  <a:pt x="11473811" y="344605"/>
                  <a:pt x="11473811" y="347489"/>
                  <a:pt x="11473811" y="350331"/>
                </a:cubicBezTo>
                <a:cubicBezTo>
                  <a:pt x="11473811" y="350331"/>
                  <a:pt x="11473811" y="350331"/>
                  <a:pt x="11473811" y="355605"/>
                </a:cubicBezTo>
                <a:cubicBezTo>
                  <a:pt x="11473811" y="355605"/>
                  <a:pt x="11473811" y="355605"/>
                  <a:pt x="11473811" y="360837"/>
                </a:cubicBezTo>
                <a:cubicBezTo>
                  <a:pt x="11473811" y="360837"/>
                  <a:pt x="11473811" y="360837"/>
                  <a:pt x="11473811" y="366110"/>
                </a:cubicBezTo>
                <a:cubicBezTo>
                  <a:pt x="11473811" y="366110"/>
                  <a:pt x="11473811" y="366110"/>
                  <a:pt x="11473811" y="371383"/>
                </a:cubicBezTo>
                <a:cubicBezTo>
                  <a:pt x="11473811" y="374720"/>
                  <a:pt x="11473811" y="377110"/>
                  <a:pt x="11472862" y="379499"/>
                </a:cubicBezTo>
                <a:cubicBezTo>
                  <a:pt x="11472368" y="381889"/>
                  <a:pt x="11471419" y="383784"/>
                  <a:pt x="11469976" y="385226"/>
                </a:cubicBezTo>
                <a:cubicBezTo>
                  <a:pt x="11468534" y="387162"/>
                  <a:pt x="11466637" y="388110"/>
                  <a:pt x="11464700" y="388604"/>
                </a:cubicBezTo>
                <a:cubicBezTo>
                  <a:pt x="11462308" y="389552"/>
                  <a:pt x="11459917" y="390005"/>
                  <a:pt x="11457031" y="390005"/>
                </a:cubicBezTo>
                <a:cubicBezTo>
                  <a:pt x="11454640" y="390005"/>
                  <a:pt x="11452290" y="389552"/>
                  <a:pt x="11449899" y="388604"/>
                </a:cubicBezTo>
                <a:cubicBezTo>
                  <a:pt x="11447962" y="388110"/>
                  <a:pt x="11446024" y="387162"/>
                  <a:pt x="11444622" y="385226"/>
                </a:cubicBezTo>
                <a:cubicBezTo>
                  <a:pt x="11443179" y="383784"/>
                  <a:pt x="11442231" y="381889"/>
                  <a:pt x="11441736" y="379499"/>
                </a:cubicBezTo>
                <a:cubicBezTo>
                  <a:pt x="11440788" y="377110"/>
                  <a:pt x="11440294" y="374720"/>
                  <a:pt x="11440294" y="371383"/>
                </a:cubicBezTo>
                <a:lnTo>
                  <a:pt x="11440294" y="366110"/>
                </a:lnTo>
                <a:cubicBezTo>
                  <a:pt x="11440294" y="366110"/>
                  <a:pt x="11440294" y="366110"/>
                  <a:pt x="11440294" y="360837"/>
                </a:cubicBezTo>
                <a:cubicBezTo>
                  <a:pt x="11440294" y="360837"/>
                  <a:pt x="11440294" y="360837"/>
                  <a:pt x="11440294" y="355605"/>
                </a:cubicBezTo>
                <a:cubicBezTo>
                  <a:pt x="11440294" y="355605"/>
                  <a:pt x="11440294" y="355605"/>
                  <a:pt x="11440294" y="350331"/>
                </a:cubicBezTo>
                <a:cubicBezTo>
                  <a:pt x="11440294" y="347489"/>
                  <a:pt x="11440788" y="344605"/>
                  <a:pt x="11441242" y="342215"/>
                </a:cubicBezTo>
                <a:cubicBezTo>
                  <a:pt x="11442231" y="340279"/>
                  <a:pt x="11443179" y="338384"/>
                  <a:pt x="11444622" y="336942"/>
                </a:cubicBezTo>
                <a:cubicBezTo>
                  <a:pt x="11446024" y="335500"/>
                  <a:pt x="11447962" y="334058"/>
                  <a:pt x="11449899" y="333605"/>
                </a:cubicBezTo>
                <a:cubicBezTo>
                  <a:pt x="11451796" y="332616"/>
                  <a:pt x="11454640" y="332616"/>
                  <a:pt x="11457031" y="332616"/>
                </a:cubicBezTo>
                <a:close/>
                <a:moveTo>
                  <a:pt x="11356963" y="332607"/>
                </a:moveTo>
                <a:cubicBezTo>
                  <a:pt x="11360789" y="332607"/>
                  <a:pt x="11360789" y="332607"/>
                  <a:pt x="11360789" y="332607"/>
                </a:cubicBezTo>
                <a:cubicBezTo>
                  <a:pt x="11365110" y="332607"/>
                  <a:pt x="11365110" y="332607"/>
                  <a:pt x="11365110" y="332607"/>
                </a:cubicBezTo>
                <a:cubicBezTo>
                  <a:pt x="11368936" y="332607"/>
                  <a:pt x="11368936" y="332607"/>
                  <a:pt x="11368936" y="332607"/>
                </a:cubicBezTo>
                <a:cubicBezTo>
                  <a:pt x="11373215" y="332607"/>
                  <a:pt x="11373215" y="332607"/>
                  <a:pt x="11373215" y="332607"/>
                </a:cubicBezTo>
                <a:cubicBezTo>
                  <a:pt x="11375149" y="332607"/>
                  <a:pt x="11377083" y="332607"/>
                  <a:pt x="11378976" y="333100"/>
                </a:cubicBezTo>
                <a:cubicBezTo>
                  <a:pt x="11380416" y="333594"/>
                  <a:pt x="11381856" y="334541"/>
                  <a:pt x="11382802" y="335488"/>
                </a:cubicBezTo>
                <a:cubicBezTo>
                  <a:pt x="11383748" y="335981"/>
                  <a:pt x="11384695" y="337422"/>
                  <a:pt x="11385189" y="338862"/>
                </a:cubicBezTo>
                <a:cubicBezTo>
                  <a:pt x="11386135" y="340262"/>
                  <a:pt x="11386135" y="341702"/>
                  <a:pt x="11386135" y="343637"/>
                </a:cubicBezTo>
                <a:cubicBezTo>
                  <a:pt x="11386135" y="345530"/>
                  <a:pt x="11386135" y="347464"/>
                  <a:pt x="11385189" y="348864"/>
                </a:cubicBezTo>
                <a:cubicBezTo>
                  <a:pt x="11384695" y="350304"/>
                  <a:pt x="11384242" y="351251"/>
                  <a:pt x="11382802" y="352239"/>
                </a:cubicBezTo>
                <a:cubicBezTo>
                  <a:pt x="11381856" y="353185"/>
                  <a:pt x="11380416" y="353638"/>
                  <a:pt x="11378976" y="354132"/>
                </a:cubicBezTo>
                <a:cubicBezTo>
                  <a:pt x="11377083" y="354626"/>
                  <a:pt x="11375149" y="355078"/>
                  <a:pt x="11373215" y="355078"/>
                </a:cubicBezTo>
                <a:cubicBezTo>
                  <a:pt x="11368936" y="355078"/>
                  <a:pt x="11368936" y="355078"/>
                  <a:pt x="11368936" y="355078"/>
                </a:cubicBezTo>
                <a:cubicBezTo>
                  <a:pt x="11365110" y="355078"/>
                  <a:pt x="11365110" y="355078"/>
                  <a:pt x="11365110" y="355078"/>
                </a:cubicBezTo>
                <a:cubicBezTo>
                  <a:pt x="11360789" y="355078"/>
                  <a:pt x="11360789" y="355078"/>
                  <a:pt x="11360789" y="355078"/>
                </a:cubicBezTo>
                <a:cubicBezTo>
                  <a:pt x="11356963" y="355078"/>
                  <a:pt x="11356963" y="355078"/>
                  <a:pt x="11356963" y="355078"/>
                </a:cubicBezTo>
                <a:cubicBezTo>
                  <a:pt x="11356963" y="349358"/>
                  <a:pt x="11356963" y="349358"/>
                  <a:pt x="11356963" y="349358"/>
                </a:cubicBezTo>
                <a:cubicBezTo>
                  <a:pt x="11356963" y="343637"/>
                  <a:pt x="11356963" y="343637"/>
                  <a:pt x="11356963" y="343637"/>
                </a:cubicBezTo>
                <a:cubicBezTo>
                  <a:pt x="11356963" y="338369"/>
                  <a:pt x="11356963" y="338369"/>
                  <a:pt x="11356963" y="338369"/>
                </a:cubicBezTo>
                <a:close/>
                <a:moveTo>
                  <a:pt x="10875432" y="331887"/>
                </a:moveTo>
                <a:cubicBezTo>
                  <a:pt x="10877306" y="338957"/>
                  <a:pt x="10877306" y="338957"/>
                  <a:pt x="10877306" y="338957"/>
                </a:cubicBezTo>
                <a:cubicBezTo>
                  <a:pt x="10879180" y="346496"/>
                  <a:pt x="10879180" y="346496"/>
                  <a:pt x="10879180" y="346496"/>
                </a:cubicBezTo>
                <a:cubicBezTo>
                  <a:pt x="10881075" y="353545"/>
                  <a:pt x="10881075" y="353545"/>
                  <a:pt x="10881075" y="353545"/>
                </a:cubicBezTo>
                <a:cubicBezTo>
                  <a:pt x="10882949" y="361062"/>
                  <a:pt x="10882949" y="361062"/>
                  <a:pt x="10882949" y="361062"/>
                </a:cubicBezTo>
                <a:cubicBezTo>
                  <a:pt x="10884844" y="368111"/>
                  <a:pt x="10884844" y="368111"/>
                  <a:pt x="10884844" y="368111"/>
                </a:cubicBezTo>
                <a:cubicBezTo>
                  <a:pt x="10886718" y="375650"/>
                  <a:pt x="10886718" y="375650"/>
                  <a:pt x="10886718" y="375650"/>
                </a:cubicBezTo>
                <a:cubicBezTo>
                  <a:pt x="10888593" y="382720"/>
                  <a:pt x="10888593" y="382720"/>
                  <a:pt x="10888593" y="382720"/>
                </a:cubicBezTo>
                <a:cubicBezTo>
                  <a:pt x="10890488" y="390237"/>
                  <a:pt x="10890488" y="390237"/>
                  <a:pt x="10890488" y="390237"/>
                </a:cubicBezTo>
                <a:lnTo>
                  <a:pt x="10886718" y="391195"/>
                </a:lnTo>
                <a:cubicBezTo>
                  <a:pt x="10883418" y="392132"/>
                  <a:pt x="10883418" y="392132"/>
                  <a:pt x="10883418" y="392132"/>
                </a:cubicBezTo>
                <a:cubicBezTo>
                  <a:pt x="10880117" y="392601"/>
                  <a:pt x="10880117" y="392601"/>
                  <a:pt x="10880117" y="392601"/>
                </a:cubicBezTo>
                <a:cubicBezTo>
                  <a:pt x="10876837" y="393538"/>
                  <a:pt x="10876837" y="393538"/>
                  <a:pt x="10876837" y="393538"/>
                </a:cubicBezTo>
                <a:cubicBezTo>
                  <a:pt x="10873536" y="394475"/>
                  <a:pt x="10873536" y="394475"/>
                  <a:pt x="10873536" y="394475"/>
                </a:cubicBezTo>
                <a:cubicBezTo>
                  <a:pt x="10870235" y="395433"/>
                  <a:pt x="10870235" y="395433"/>
                  <a:pt x="10870235" y="395433"/>
                </a:cubicBezTo>
                <a:cubicBezTo>
                  <a:pt x="10866934" y="395880"/>
                  <a:pt x="10866934" y="395880"/>
                  <a:pt x="10866934" y="395880"/>
                </a:cubicBezTo>
                <a:cubicBezTo>
                  <a:pt x="10863655" y="396839"/>
                  <a:pt x="10863655" y="396839"/>
                  <a:pt x="10863655" y="396839"/>
                </a:cubicBezTo>
                <a:cubicBezTo>
                  <a:pt x="10863165" y="396349"/>
                  <a:pt x="10863165" y="396349"/>
                  <a:pt x="10863165" y="395880"/>
                </a:cubicBezTo>
                <a:cubicBezTo>
                  <a:pt x="10862718" y="395433"/>
                  <a:pt x="10862718" y="395433"/>
                  <a:pt x="10862718" y="394965"/>
                </a:cubicBezTo>
                <a:cubicBezTo>
                  <a:pt x="10862249" y="394965"/>
                  <a:pt x="10862249" y="394475"/>
                  <a:pt x="10861781" y="394475"/>
                </a:cubicBezTo>
                <a:cubicBezTo>
                  <a:pt x="10861781" y="394006"/>
                  <a:pt x="10861291" y="393538"/>
                  <a:pt x="10861291" y="393538"/>
                </a:cubicBezTo>
                <a:cubicBezTo>
                  <a:pt x="10860822" y="393069"/>
                  <a:pt x="10860822" y="393069"/>
                  <a:pt x="10860354" y="392601"/>
                </a:cubicBezTo>
                <a:cubicBezTo>
                  <a:pt x="10860354" y="392601"/>
                  <a:pt x="10859885" y="392601"/>
                  <a:pt x="10859885" y="392132"/>
                </a:cubicBezTo>
                <a:cubicBezTo>
                  <a:pt x="10859417" y="392132"/>
                  <a:pt x="10859417" y="391664"/>
                  <a:pt x="10858948" y="391664"/>
                </a:cubicBezTo>
                <a:cubicBezTo>
                  <a:pt x="10858480" y="391664"/>
                  <a:pt x="10858480" y="391195"/>
                  <a:pt x="10858011" y="391195"/>
                </a:cubicBezTo>
                <a:cubicBezTo>
                  <a:pt x="10860354" y="383657"/>
                  <a:pt x="10860354" y="383657"/>
                  <a:pt x="10860354" y="383657"/>
                </a:cubicBezTo>
                <a:cubicBezTo>
                  <a:pt x="10862249" y="376118"/>
                  <a:pt x="10862249" y="376118"/>
                  <a:pt x="10862249" y="376118"/>
                </a:cubicBezTo>
                <a:cubicBezTo>
                  <a:pt x="10864592" y="369069"/>
                  <a:pt x="10864592" y="369069"/>
                  <a:pt x="10864592" y="369069"/>
                </a:cubicBezTo>
                <a:cubicBezTo>
                  <a:pt x="10866934" y="361530"/>
                  <a:pt x="10866934" y="361530"/>
                  <a:pt x="10866934" y="361530"/>
                </a:cubicBezTo>
                <a:cubicBezTo>
                  <a:pt x="10868830" y="354013"/>
                  <a:pt x="10868830" y="354013"/>
                  <a:pt x="10868830" y="354013"/>
                </a:cubicBezTo>
                <a:cubicBezTo>
                  <a:pt x="10871194" y="346496"/>
                  <a:pt x="10871194" y="346496"/>
                  <a:pt x="10871194" y="346496"/>
                </a:cubicBezTo>
                <a:cubicBezTo>
                  <a:pt x="10873068" y="338957"/>
                  <a:pt x="10873068" y="338957"/>
                  <a:pt x="10873068" y="338957"/>
                </a:cubicBezTo>
                <a:cubicBezTo>
                  <a:pt x="10875432" y="331887"/>
                  <a:pt x="10875432" y="331887"/>
                  <a:pt x="10875432" y="331887"/>
                </a:cubicBezTo>
                <a:close/>
                <a:moveTo>
                  <a:pt x="10877774" y="328586"/>
                </a:moveTo>
                <a:cubicBezTo>
                  <a:pt x="10882012" y="330013"/>
                  <a:pt x="10882012" y="330013"/>
                  <a:pt x="10882012" y="330013"/>
                </a:cubicBezTo>
                <a:cubicBezTo>
                  <a:pt x="10886250" y="331887"/>
                  <a:pt x="10886250" y="331887"/>
                  <a:pt x="10886250" y="331887"/>
                </a:cubicBezTo>
                <a:cubicBezTo>
                  <a:pt x="10890019" y="333782"/>
                  <a:pt x="10890019" y="333782"/>
                  <a:pt x="10890019" y="333782"/>
                </a:cubicBezTo>
                <a:cubicBezTo>
                  <a:pt x="10894257" y="335656"/>
                  <a:pt x="10894257" y="335656"/>
                  <a:pt x="10894257" y="335656"/>
                </a:cubicBezTo>
                <a:cubicBezTo>
                  <a:pt x="10898474" y="337552"/>
                  <a:pt x="10898474" y="337552"/>
                  <a:pt x="10898474" y="337552"/>
                </a:cubicBezTo>
                <a:cubicBezTo>
                  <a:pt x="10902243" y="339426"/>
                  <a:pt x="10902243" y="339426"/>
                  <a:pt x="10902243" y="339426"/>
                </a:cubicBezTo>
                <a:cubicBezTo>
                  <a:pt x="10906481" y="341300"/>
                  <a:pt x="10906481" y="341300"/>
                  <a:pt x="10906481" y="341300"/>
                </a:cubicBezTo>
                <a:cubicBezTo>
                  <a:pt x="10910251" y="342726"/>
                  <a:pt x="10910251" y="342726"/>
                  <a:pt x="10910251" y="342726"/>
                </a:cubicBezTo>
                <a:lnTo>
                  <a:pt x="10908355" y="348370"/>
                </a:lnTo>
                <a:cubicBezTo>
                  <a:pt x="10906013" y="353545"/>
                  <a:pt x="10906013" y="353545"/>
                  <a:pt x="10906013" y="353545"/>
                </a:cubicBezTo>
                <a:cubicBezTo>
                  <a:pt x="10903670" y="359209"/>
                  <a:pt x="10903670" y="359209"/>
                  <a:pt x="10903670" y="359209"/>
                </a:cubicBezTo>
                <a:cubicBezTo>
                  <a:pt x="10901775" y="364342"/>
                  <a:pt x="10901775" y="364342"/>
                  <a:pt x="10901775" y="364342"/>
                </a:cubicBezTo>
                <a:cubicBezTo>
                  <a:pt x="10899432" y="370006"/>
                  <a:pt x="10899432" y="370006"/>
                  <a:pt x="10899432" y="370006"/>
                </a:cubicBezTo>
                <a:cubicBezTo>
                  <a:pt x="10897068" y="375181"/>
                  <a:pt x="10897068" y="375181"/>
                  <a:pt x="10897068" y="375181"/>
                </a:cubicBezTo>
                <a:cubicBezTo>
                  <a:pt x="10894726" y="380824"/>
                  <a:pt x="10894726" y="380824"/>
                  <a:pt x="10894726" y="380824"/>
                </a:cubicBezTo>
                <a:cubicBezTo>
                  <a:pt x="10892830" y="385999"/>
                  <a:pt x="10892830" y="385999"/>
                  <a:pt x="10892830" y="385999"/>
                </a:cubicBezTo>
                <a:cubicBezTo>
                  <a:pt x="10890956" y="378950"/>
                  <a:pt x="10890956" y="378950"/>
                  <a:pt x="10890956" y="378950"/>
                </a:cubicBezTo>
                <a:cubicBezTo>
                  <a:pt x="10889061" y="371880"/>
                  <a:pt x="10889061" y="371880"/>
                  <a:pt x="10889061" y="371880"/>
                </a:cubicBezTo>
                <a:cubicBezTo>
                  <a:pt x="10887187" y="364342"/>
                  <a:pt x="10887187" y="364342"/>
                  <a:pt x="10887187" y="364342"/>
                </a:cubicBezTo>
                <a:cubicBezTo>
                  <a:pt x="10885313" y="357314"/>
                  <a:pt x="10885313" y="357314"/>
                  <a:pt x="10885313" y="357314"/>
                </a:cubicBezTo>
                <a:cubicBezTo>
                  <a:pt x="10883418" y="350265"/>
                  <a:pt x="10883418" y="350265"/>
                  <a:pt x="10883418" y="350265"/>
                </a:cubicBezTo>
                <a:cubicBezTo>
                  <a:pt x="10881544" y="342726"/>
                  <a:pt x="10881544" y="342726"/>
                  <a:pt x="10881544" y="342726"/>
                </a:cubicBezTo>
                <a:cubicBezTo>
                  <a:pt x="10879648" y="335656"/>
                  <a:pt x="10879648" y="335656"/>
                  <a:pt x="10879648" y="335656"/>
                </a:cubicBezTo>
                <a:cubicBezTo>
                  <a:pt x="10877774" y="328586"/>
                  <a:pt x="10877774" y="328586"/>
                  <a:pt x="10877774" y="328586"/>
                </a:cubicBezTo>
                <a:close/>
                <a:moveTo>
                  <a:pt x="10801512" y="328118"/>
                </a:moveTo>
                <a:cubicBezTo>
                  <a:pt x="10801981" y="328586"/>
                  <a:pt x="10801981" y="329076"/>
                  <a:pt x="10801981" y="329076"/>
                </a:cubicBezTo>
                <a:cubicBezTo>
                  <a:pt x="10801981" y="329544"/>
                  <a:pt x="10802450" y="329544"/>
                  <a:pt x="10802450" y="330013"/>
                </a:cubicBezTo>
                <a:cubicBezTo>
                  <a:pt x="10802450" y="330481"/>
                  <a:pt x="10802450" y="330481"/>
                  <a:pt x="10802918" y="330950"/>
                </a:cubicBezTo>
                <a:cubicBezTo>
                  <a:pt x="10802918" y="330950"/>
                  <a:pt x="10802918" y="331418"/>
                  <a:pt x="10803408" y="331418"/>
                </a:cubicBezTo>
                <a:cubicBezTo>
                  <a:pt x="10803408" y="331887"/>
                  <a:pt x="10803876" y="331887"/>
                  <a:pt x="10803876" y="332355"/>
                </a:cubicBezTo>
                <a:cubicBezTo>
                  <a:pt x="10804345" y="332355"/>
                  <a:pt x="10804345" y="332845"/>
                  <a:pt x="10804345" y="332845"/>
                </a:cubicBezTo>
                <a:cubicBezTo>
                  <a:pt x="10804813" y="333314"/>
                  <a:pt x="10804813" y="333314"/>
                  <a:pt x="10805282" y="333782"/>
                </a:cubicBezTo>
                <a:cubicBezTo>
                  <a:pt x="10805282" y="333782"/>
                  <a:pt x="10805750" y="333782"/>
                  <a:pt x="10805750" y="334251"/>
                </a:cubicBezTo>
                <a:cubicBezTo>
                  <a:pt x="10801981" y="343195"/>
                  <a:pt x="10801981" y="343195"/>
                  <a:pt x="10801981" y="343195"/>
                </a:cubicBezTo>
                <a:cubicBezTo>
                  <a:pt x="10797764" y="351671"/>
                  <a:pt x="10797764" y="351671"/>
                  <a:pt x="10797764" y="351671"/>
                </a:cubicBezTo>
                <a:cubicBezTo>
                  <a:pt x="10793505" y="360593"/>
                  <a:pt x="10793505" y="360593"/>
                  <a:pt x="10793505" y="360593"/>
                </a:cubicBezTo>
                <a:cubicBezTo>
                  <a:pt x="10789736" y="369538"/>
                  <a:pt x="10789736" y="369538"/>
                  <a:pt x="10789736" y="369538"/>
                </a:cubicBezTo>
                <a:cubicBezTo>
                  <a:pt x="10785519" y="378482"/>
                  <a:pt x="10785519" y="378482"/>
                  <a:pt x="10785519" y="378482"/>
                </a:cubicBezTo>
                <a:cubicBezTo>
                  <a:pt x="10781750" y="387426"/>
                  <a:pt x="10781750" y="387426"/>
                  <a:pt x="10781750" y="387426"/>
                </a:cubicBezTo>
                <a:cubicBezTo>
                  <a:pt x="10777512" y="396349"/>
                  <a:pt x="10777512" y="396349"/>
                  <a:pt x="10777512" y="396349"/>
                </a:cubicBezTo>
                <a:cubicBezTo>
                  <a:pt x="10773274" y="404846"/>
                  <a:pt x="10773274" y="404846"/>
                  <a:pt x="10773274" y="404846"/>
                </a:cubicBezTo>
                <a:lnTo>
                  <a:pt x="10768099" y="396839"/>
                </a:lnTo>
                <a:cubicBezTo>
                  <a:pt x="10762455" y="388832"/>
                  <a:pt x="10762455" y="388832"/>
                  <a:pt x="10762455" y="388832"/>
                </a:cubicBezTo>
                <a:cubicBezTo>
                  <a:pt x="10757259" y="380824"/>
                  <a:pt x="10757259" y="380824"/>
                  <a:pt x="10757259" y="380824"/>
                </a:cubicBezTo>
                <a:cubicBezTo>
                  <a:pt x="10751616" y="372370"/>
                  <a:pt x="10751616" y="372370"/>
                  <a:pt x="10751616" y="372370"/>
                </a:cubicBezTo>
                <a:cubicBezTo>
                  <a:pt x="10746441" y="364342"/>
                  <a:pt x="10746441" y="364342"/>
                  <a:pt x="10746441" y="364342"/>
                </a:cubicBezTo>
                <a:cubicBezTo>
                  <a:pt x="10741266" y="356377"/>
                  <a:pt x="10741266" y="356377"/>
                  <a:pt x="10741266" y="356377"/>
                </a:cubicBezTo>
                <a:cubicBezTo>
                  <a:pt x="10735622" y="347901"/>
                  <a:pt x="10735622" y="347901"/>
                  <a:pt x="10735622" y="347901"/>
                </a:cubicBezTo>
                <a:cubicBezTo>
                  <a:pt x="10730447" y="339894"/>
                  <a:pt x="10730447" y="339894"/>
                  <a:pt x="10730447" y="339894"/>
                </a:cubicBezTo>
                <a:cubicBezTo>
                  <a:pt x="10739392" y="338489"/>
                  <a:pt x="10739392" y="338489"/>
                  <a:pt x="10739392" y="338489"/>
                </a:cubicBezTo>
                <a:cubicBezTo>
                  <a:pt x="10748315" y="337083"/>
                  <a:pt x="10748315" y="337083"/>
                  <a:pt x="10748315" y="337083"/>
                </a:cubicBezTo>
                <a:cubicBezTo>
                  <a:pt x="10757259" y="335656"/>
                  <a:pt x="10757259" y="335656"/>
                  <a:pt x="10757259" y="335656"/>
                </a:cubicBezTo>
                <a:cubicBezTo>
                  <a:pt x="10766225" y="334251"/>
                  <a:pt x="10766225" y="334251"/>
                  <a:pt x="10766225" y="334251"/>
                </a:cubicBezTo>
                <a:cubicBezTo>
                  <a:pt x="10774679" y="332845"/>
                  <a:pt x="10774679" y="332845"/>
                  <a:pt x="10774679" y="332845"/>
                </a:cubicBezTo>
                <a:cubicBezTo>
                  <a:pt x="10783624" y="331418"/>
                  <a:pt x="10783624" y="331418"/>
                  <a:pt x="10783624" y="331418"/>
                </a:cubicBezTo>
                <a:cubicBezTo>
                  <a:pt x="10792568" y="329544"/>
                  <a:pt x="10792568" y="329544"/>
                  <a:pt x="10792568" y="329544"/>
                </a:cubicBezTo>
                <a:cubicBezTo>
                  <a:pt x="10801512" y="328118"/>
                  <a:pt x="10801512" y="328118"/>
                  <a:pt x="10801512" y="328118"/>
                </a:cubicBezTo>
                <a:close/>
                <a:moveTo>
                  <a:pt x="10822702" y="326712"/>
                </a:moveTo>
                <a:cubicBezTo>
                  <a:pt x="10829283" y="326712"/>
                  <a:pt x="10829283" y="326712"/>
                  <a:pt x="10829283" y="326712"/>
                </a:cubicBezTo>
                <a:cubicBezTo>
                  <a:pt x="10835416" y="326712"/>
                  <a:pt x="10835416" y="326712"/>
                  <a:pt x="10835416" y="326712"/>
                </a:cubicBezTo>
                <a:cubicBezTo>
                  <a:pt x="10841528" y="326712"/>
                  <a:pt x="10841528" y="326712"/>
                  <a:pt x="10841528" y="326712"/>
                </a:cubicBezTo>
                <a:cubicBezTo>
                  <a:pt x="10848108" y="326712"/>
                  <a:pt x="10848108" y="326712"/>
                  <a:pt x="10848108" y="326712"/>
                </a:cubicBezTo>
                <a:cubicBezTo>
                  <a:pt x="10854242" y="327202"/>
                  <a:pt x="10854242" y="327202"/>
                  <a:pt x="10854242" y="327202"/>
                </a:cubicBezTo>
                <a:cubicBezTo>
                  <a:pt x="10860822" y="327202"/>
                  <a:pt x="10860822" y="327202"/>
                  <a:pt x="10860822" y="327202"/>
                </a:cubicBezTo>
                <a:cubicBezTo>
                  <a:pt x="10866934" y="327202"/>
                  <a:pt x="10866934" y="327202"/>
                  <a:pt x="10866934" y="327202"/>
                </a:cubicBezTo>
                <a:cubicBezTo>
                  <a:pt x="10873536" y="327202"/>
                  <a:pt x="10873536" y="327202"/>
                  <a:pt x="10873536" y="327202"/>
                </a:cubicBezTo>
                <a:cubicBezTo>
                  <a:pt x="10871194" y="335188"/>
                  <a:pt x="10871194" y="335188"/>
                  <a:pt x="10871194" y="335188"/>
                </a:cubicBezTo>
                <a:cubicBezTo>
                  <a:pt x="10868830" y="342726"/>
                  <a:pt x="10868830" y="342726"/>
                  <a:pt x="10868830" y="342726"/>
                </a:cubicBezTo>
                <a:cubicBezTo>
                  <a:pt x="10866466" y="350712"/>
                  <a:pt x="10866466" y="350712"/>
                  <a:pt x="10866466" y="350712"/>
                </a:cubicBezTo>
                <a:cubicBezTo>
                  <a:pt x="10864123" y="358719"/>
                  <a:pt x="10864123" y="358719"/>
                  <a:pt x="10864123" y="358719"/>
                </a:cubicBezTo>
                <a:cubicBezTo>
                  <a:pt x="10861781" y="366705"/>
                  <a:pt x="10861781" y="366705"/>
                  <a:pt x="10861781" y="366705"/>
                </a:cubicBezTo>
                <a:cubicBezTo>
                  <a:pt x="10859417" y="374244"/>
                  <a:pt x="10859417" y="374244"/>
                  <a:pt x="10859417" y="374244"/>
                </a:cubicBezTo>
                <a:cubicBezTo>
                  <a:pt x="10857053" y="382251"/>
                  <a:pt x="10857053" y="382251"/>
                  <a:pt x="10857053" y="382251"/>
                </a:cubicBezTo>
                <a:cubicBezTo>
                  <a:pt x="10854710" y="390237"/>
                  <a:pt x="10854710" y="390237"/>
                  <a:pt x="10854710" y="390237"/>
                </a:cubicBezTo>
                <a:cubicBezTo>
                  <a:pt x="10854242" y="390237"/>
                  <a:pt x="10854242" y="390237"/>
                  <a:pt x="10854242" y="390237"/>
                </a:cubicBezTo>
                <a:lnTo>
                  <a:pt x="10853752" y="390237"/>
                </a:lnTo>
                <a:cubicBezTo>
                  <a:pt x="10853284" y="390237"/>
                  <a:pt x="10853284" y="390237"/>
                  <a:pt x="10853284" y="390237"/>
                </a:cubicBezTo>
                <a:lnTo>
                  <a:pt x="10852836" y="390237"/>
                </a:lnTo>
                <a:lnTo>
                  <a:pt x="10852368" y="390237"/>
                </a:lnTo>
                <a:lnTo>
                  <a:pt x="10851878" y="390237"/>
                </a:lnTo>
                <a:lnTo>
                  <a:pt x="10851409" y="390237"/>
                </a:lnTo>
                <a:lnTo>
                  <a:pt x="10850941" y="390237"/>
                </a:lnTo>
                <a:lnTo>
                  <a:pt x="10850472" y="390237"/>
                </a:lnTo>
                <a:cubicBezTo>
                  <a:pt x="10850472" y="390706"/>
                  <a:pt x="10850004" y="390706"/>
                  <a:pt x="10850004" y="390706"/>
                </a:cubicBezTo>
                <a:cubicBezTo>
                  <a:pt x="10850004" y="390706"/>
                  <a:pt x="10850004" y="390706"/>
                  <a:pt x="10849535" y="390706"/>
                </a:cubicBezTo>
                <a:lnTo>
                  <a:pt x="10845766" y="383657"/>
                </a:lnTo>
                <a:cubicBezTo>
                  <a:pt x="10841996" y="376587"/>
                  <a:pt x="10841996" y="376587"/>
                  <a:pt x="10841996" y="376587"/>
                </a:cubicBezTo>
                <a:cubicBezTo>
                  <a:pt x="10838227" y="369538"/>
                  <a:pt x="10838227" y="369538"/>
                  <a:pt x="10838227" y="369538"/>
                </a:cubicBezTo>
                <a:cubicBezTo>
                  <a:pt x="10833989" y="361999"/>
                  <a:pt x="10833989" y="361999"/>
                  <a:pt x="10833989" y="361999"/>
                </a:cubicBezTo>
                <a:cubicBezTo>
                  <a:pt x="10830241" y="354950"/>
                  <a:pt x="10830241" y="354950"/>
                  <a:pt x="10830241" y="354950"/>
                </a:cubicBezTo>
                <a:cubicBezTo>
                  <a:pt x="10826472" y="347901"/>
                  <a:pt x="10826472" y="347901"/>
                  <a:pt x="10826472" y="347901"/>
                </a:cubicBezTo>
                <a:cubicBezTo>
                  <a:pt x="10822702" y="340831"/>
                  <a:pt x="10822702" y="340831"/>
                  <a:pt x="10822702" y="340831"/>
                </a:cubicBezTo>
                <a:cubicBezTo>
                  <a:pt x="10818464" y="333782"/>
                  <a:pt x="10818464" y="333782"/>
                  <a:pt x="10818464" y="333782"/>
                </a:cubicBezTo>
                <a:cubicBezTo>
                  <a:pt x="10818933" y="333314"/>
                  <a:pt x="10818933" y="333314"/>
                  <a:pt x="10819401" y="332845"/>
                </a:cubicBezTo>
                <a:cubicBezTo>
                  <a:pt x="10819870" y="332845"/>
                  <a:pt x="10819870" y="332355"/>
                  <a:pt x="10820360" y="332355"/>
                </a:cubicBezTo>
                <a:cubicBezTo>
                  <a:pt x="10820360" y="331887"/>
                  <a:pt x="10820360" y="331887"/>
                  <a:pt x="10820828" y="331418"/>
                </a:cubicBezTo>
                <a:cubicBezTo>
                  <a:pt x="10820828" y="331418"/>
                  <a:pt x="10821275" y="330950"/>
                  <a:pt x="10821275" y="330481"/>
                </a:cubicBezTo>
                <a:cubicBezTo>
                  <a:pt x="10821275" y="330481"/>
                  <a:pt x="10821744" y="330013"/>
                  <a:pt x="10821744" y="329544"/>
                </a:cubicBezTo>
                <a:cubicBezTo>
                  <a:pt x="10821744" y="329544"/>
                  <a:pt x="10822234" y="329076"/>
                  <a:pt x="10822234" y="328586"/>
                </a:cubicBezTo>
                <a:cubicBezTo>
                  <a:pt x="10822234" y="328586"/>
                  <a:pt x="10822234" y="328118"/>
                  <a:pt x="10822702" y="327670"/>
                </a:cubicBezTo>
                <a:cubicBezTo>
                  <a:pt x="10822702" y="327202"/>
                  <a:pt x="10822702" y="327202"/>
                  <a:pt x="10822702" y="326712"/>
                </a:cubicBezTo>
                <a:close/>
                <a:moveTo>
                  <a:pt x="11498613" y="325367"/>
                </a:moveTo>
                <a:lnTo>
                  <a:pt x="11498613" y="343055"/>
                </a:lnTo>
                <a:lnTo>
                  <a:pt x="11498613" y="361154"/>
                </a:lnTo>
                <a:lnTo>
                  <a:pt x="11498613" y="379335"/>
                </a:lnTo>
                <a:lnTo>
                  <a:pt x="11498613" y="397022"/>
                </a:lnTo>
                <a:lnTo>
                  <a:pt x="11501001" y="397022"/>
                </a:lnTo>
                <a:lnTo>
                  <a:pt x="11503429" y="397022"/>
                </a:lnTo>
                <a:lnTo>
                  <a:pt x="11505817" y="397022"/>
                </a:lnTo>
                <a:lnTo>
                  <a:pt x="11508204" y="397022"/>
                </a:lnTo>
                <a:lnTo>
                  <a:pt x="11508204" y="383613"/>
                </a:lnTo>
                <a:lnTo>
                  <a:pt x="11508204" y="369792"/>
                </a:lnTo>
                <a:lnTo>
                  <a:pt x="11508204" y="356423"/>
                </a:lnTo>
                <a:lnTo>
                  <a:pt x="11508204" y="343055"/>
                </a:lnTo>
                <a:lnTo>
                  <a:pt x="11508657" y="343055"/>
                </a:lnTo>
                <a:lnTo>
                  <a:pt x="11517302" y="356423"/>
                </a:lnTo>
                <a:lnTo>
                  <a:pt x="11525864" y="369792"/>
                </a:lnTo>
                <a:lnTo>
                  <a:pt x="11534508" y="383613"/>
                </a:lnTo>
                <a:lnTo>
                  <a:pt x="11543606" y="397022"/>
                </a:lnTo>
                <a:lnTo>
                  <a:pt x="11545993" y="397022"/>
                </a:lnTo>
                <a:lnTo>
                  <a:pt x="11547887" y="397022"/>
                </a:lnTo>
                <a:lnTo>
                  <a:pt x="11550274" y="397022"/>
                </a:lnTo>
                <a:lnTo>
                  <a:pt x="11552662" y="397022"/>
                </a:lnTo>
                <a:lnTo>
                  <a:pt x="11552662" y="379335"/>
                </a:lnTo>
                <a:lnTo>
                  <a:pt x="11552662" y="361154"/>
                </a:lnTo>
                <a:lnTo>
                  <a:pt x="11552662" y="343055"/>
                </a:lnTo>
                <a:lnTo>
                  <a:pt x="11552662" y="325367"/>
                </a:lnTo>
                <a:lnTo>
                  <a:pt x="11550274" y="325367"/>
                </a:lnTo>
                <a:lnTo>
                  <a:pt x="11547887" y="325367"/>
                </a:lnTo>
                <a:lnTo>
                  <a:pt x="11545499" y="325367"/>
                </a:lnTo>
                <a:lnTo>
                  <a:pt x="11543112" y="325367"/>
                </a:lnTo>
                <a:lnTo>
                  <a:pt x="11543112" y="338777"/>
                </a:lnTo>
                <a:lnTo>
                  <a:pt x="11543112" y="352146"/>
                </a:lnTo>
                <a:lnTo>
                  <a:pt x="11543112" y="365966"/>
                </a:lnTo>
                <a:lnTo>
                  <a:pt x="11543112" y="379335"/>
                </a:lnTo>
                <a:lnTo>
                  <a:pt x="11542618" y="379335"/>
                </a:lnTo>
                <a:lnTo>
                  <a:pt x="11534014" y="365966"/>
                </a:lnTo>
                <a:lnTo>
                  <a:pt x="11525411" y="352146"/>
                </a:lnTo>
                <a:lnTo>
                  <a:pt x="11516314" y="338777"/>
                </a:lnTo>
                <a:lnTo>
                  <a:pt x="11507710" y="325367"/>
                </a:lnTo>
                <a:lnTo>
                  <a:pt x="11505323" y="325367"/>
                </a:lnTo>
                <a:lnTo>
                  <a:pt x="11503429" y="325367"/>
                </a:lnTo>
                <a:lnTo>
                  <a:pt x="11501001" y="325367"/>
                </a:lnTo>
                <a:close/>
                <a:moveTo>
                  <a:pt x="11163004" y="325367"/>
                </a:moveTo>
                <a:lnTo>
                  <a:pt x="11163004" y="343055"/>
                </a:lnTo>
                <a:lnTo>
                  <a:pt x="11163004" y="361154"/>
                </a:lnTo>
                <a:lnTo>
                  <a:pt x="11163004" y="379335"/>
                </a:lnTo>
                <a:lnTo>
                  <a:pt x="11163004" y="397022"/>
                </a:lnTo>
                <a:lnTo>
                  <a:pt x="11165389" y="397022"/>
                </a:lnTo>
                <a:lnTo>
                  <a:pt x="11167775" y="397022"/>
                </a:lnTo>
                <a:lnTo>
                  <a:pt x="11170160" y="397022"/>
                </a:lnTo>
                <a:lnTo>
                  <a:pt x="11172545" y="397022"/>
                </a:lnTo>
                <a:lnTo>
                  <a:pt x="11172545" y="383613"/>
                </a:lnTo>
                <a:lnTo>
                  <a:pt x="11172545" y="369792"/>
                </a:lnTo>
                <a:lnTo>
                  <a:pt x="11172545" y="356423"/>
                </a:lnTo>
                <a:lnTo>
                  <a:pt x="11172545" y="343055"/>
                </a:lnTo>
                <a:lnTo>
                  <a:pt x="11181634" y="356423"/>
                </a:lnTo>
                <a:lnTo>
                  <a:pt x="11190229" y="369792"/>
                </a:lnTo>
                <a:lnTo>
                  <a:pt x="11198824" y="383613"/>
                </a:lnTo>
                <a:lnTo>
                  <a:pt x="11207913" y="397022"/>
                </a:lnTo>
                <a:lnTo>
                  <a:pt x="11209804" y="397022"/>
                </a:lnTo>
                <a:lnTo>
                  <a:pt x="11212190" y="397022"/>
                </a:lnTo>
                <a:lnTo>
                  <a:pt x="11214575" y="397022"/>
                </a:lnTo>
                <a:lnTo>
                  <a:pt x="11216508" y="397022"/>
                </a:lnTo>
                <a:lnTo>
                  <a:pt x="11216508" y="379335"/>
                </a:lnTo>
                <a:lnTo>
                  <a:pt x="11216508" y="361154"/>
                </a:lnTo>
                <a:lnTo>
                  <a:pt x="11216508" y="343055"/>
                </a:lnTo>
                <a:lnTo>
                  <a:pt x="11216508" y="325367"/>
                </a:lnTo>
                <a:lnTo>
                  <a:pt x="11214575" y="325367"/>
                </a:lnTo>
                <a:lnTo>
                  <a:pt x="11212190" y="325367"/>
                </a:lnTo>
                <a:lnTo>
                  <a:pt x="11209804" y="325367"/>
                </a:lnTo>
                <a:lnTo>
                  <a:pt x="11207419" y="325367"/>
                </a:lnTo>
                <a:lnTo>
                  <a:pt x="11207419" y="338777"/>
                </a:lnTo>
                <a:lnTo>
                  <a:pt x="11207419" y="352145"/>
                </a:lnTo>
                <a:lnTo>
                  <a:pt x="11207419" y="365966"/>
                </a:lnTo>
                <a:lnTo>
                  <a:pt x="11207419" y="379335"/>
                </a:lnTo>
                <a:lnTo>
                  <a:pt x="11206967" y="379335"/>
                </a:lnTo>
                <a:lnTo>
                  <a:pt x="11198331" y="365966"/>
                </a:lnTo>
                <a:lnTo>
                  <a:pt x="11189242" y="352145"/>
                </a:lnTo>
                <a:lnTo>
                  <a:pt x="11180647" y="338777"/>
                </a:lnTo>
                <a:lnTo>
                  <a:pt x="11172052" y="325367"/>
                </a:lnTo>
                <a:lnTo>
                  <a:pt x="11169666" y="325367"/>
                </a:lnTo>
                <a:lnTo>
                  <a:pt x="11167281" y="325367"/>
                </a:lnTo>
                <a:lnTo>
                  <a:pt x="11165389" y="325367"/>
                </a:lnTo>
                <a:close/>
                <a:moveTo>
                  <a:pt x="11108914" y="323553"/>
                </a:moveTo>
                <a:lnTo>
                  <a:pt x="11108914" y="341716"/>
                </a:lnTo>
                <a:lnTo>
                  <a:pt x="11108914" y="359427"/>
                </a:lnTo>
                <a:lnTo>
                  <a:pt x="11108914" y="377590"/>
                </a:lnTo>
                <a:lnTo>
                  <a:pt x="11108914" y="395571"/>
                </a:lnTo>
                <a:lnTo>
                  <a:pt x="11108914" y="395572"/>
                </a:lnTo>
                <a:lnTo>
                  <a:pt x="11108914" y="395753"/>
                </a:lnTo>
                <a:lnTo>
                  <a:pt x="11118965" y="395753"/>
                </a:lnTo>
                <a:lnTo>
                  <a:pt x="11129016" y="395753"/>
                </a:lnTo>
                <a:lnTo>
                  <a:pt x="11138572" y="395753"/>
                </a:lnTo>
                <a:lnTo>
                  <a:pt x="11148623" y="395753"/>
                </a:lnTo>
                <a:lnTo>
                  <a:pt x="11148623" y="395572"/>
                </a:lnTo>
                <a:lnTo>
                  <a:pt x="11148623" y="395571"/>
                </a:lnTo>
                <a:lnTo>
                  <a:pt x="11148623" y="393364"/>
                </a:lnTo>
                <a:lnTo>
                  <a:pt x="11148623" y="393201"/>
                </a:lnTo>
                <a:lnTo>
                  <a:pt x="11148623" y="393201"/>
                </a:lnTo>
                <a:lnTo>
                  <a:pt x="11148623" y="390975"/>
                </a:lnTo>
                <a:lnTo>
                  <a:pt x="11148623" y="390830"/>
                </a:lnTo>
                <a:lnTo>
                  <a:pt x="11148623" y="390830"/>
                </a:lnTo>
                <a:lnTo>
                  <a:pt x="11148623" y="388587"/>
                </a:lnTo>
                <a:lnTo>
                  <a:pt x="11148623" y="388459"/>
                </a:lnTo>
                <a:lnTo>
                  <a:pt x="11148623" y="388459"/>
                </a:lnTo>
                <a:lnTo>
                  <a:pt x="11148623" y="386651"/>
                </a:lnTo>
                <a:lnTo>
                  <a:pt x="11148623" y="386537"/>
                </a:lnTo>
                <a:lnTo>
                  <a:pt x="11148623" y="386537"/>
                </a:lnTo>
                <a:lnTo>
                  <a:pt x="11140961" y="386537"/>
                </a:lnTo>
                <a:lnTo>
                  <a:pt x="11133794" y="386537"/>
                </a:lnTo>
                <a:lnTo>
                  <a:pt x="11126132" y="386537"/>
                </a:lnTo>
                <a:lnTo>
                  <a:pt x="11118470" y="386537"/>
                </a:lnTo>
                <a:lnTo>
                  <a:pt x="11118470" y="380926"/>
                </a:lnTo>
                <a:lnTo>
                  <a:pt x="11118470" y="375201"/>
                </a:lnTo>
                <a:lnTo>
                  <a:pt x="11118470" y="369435"/>
                </a:lnTo>
                <a:lnTo>
                  <a:pt x="11118470" y="364163"/>
                </a:lnTo>
                <a:lnTo>
                  <a:pt x="11126132" y="364163"/>
                </a:lnTo>
                <a:lnTo>
                  <a:pt x="11133299" y="364163"/>
                </a:lnTo>
                <a:lnTo>
                  <a:pt x="11140961" y="364163"/>
                </a:lnTo>
                <a:lnTo>
                  <a:pt x="11148129" y="364163"/>
                </a:lnTo>
                <a:lnTo>
                  <a:pt x="11148129" y="361774"/>
                </a:lnTo>
                <a:lnTo>
                  <a:pt x="11148129" y="359427"/>
                </a:lnTo>
                <a:lnTo>
                  <a:pt x="11148129" y="357491"/>
                </a:lnTo>
                <a:lnTo>
                  <a:pt x="11148129" y="355102"/>
                </a:lnTo>
                <a:lnTo>
                  <a:pt x="11140961" y="355102"/>
                </a:lnTo>
                <a:lnTo>
                  <a:pt x="11133299" y="355102"/>
                </a:lnTo>
                <a:lnTo>
                  <a:pt x="11126132" y="355102"/>
                </a:lnTo>
                <a:lnTo>
                  <a:pt x="11118470" y="355102"/>
                </a:lnTo>
                <a:lnTo>
                  <a:pt x="11118470" y="349377"/>
                </a:lnTo>
                <a:lnTo>
                  <a:pt x="11118470" y="343652"/>
                </a:lnTo>
                <a:lnTo>
                  <a:pt x="11118470" y="338380"/>
                </a:lnTo>
                <a:lnTo>
                  <a:pt x="11118470" y="332614"/>
                </a:lnTo>
                <a:lnTo>
                  <a:pt x="11126132" y="332614"/>
                </a:lnTo>
                <a:lnTo>
                  <a:pt x="11133299" y="332614"/>
                </a:lnTo>
                <a:lnTo>
                  <a:pt x="11140961" y="332614"/>
                </a:lnTo>
                <a:lnTo>
                  <a:pt x="11148129" y="332614"/>
                </a:lnTo>
                <a:lnTo>
                  <a:pt x="11148129" y="330225"/>
                </a:lnTo>
                <a:lnTo>
                  <a:pt x="11148129" y="327837"/>
                </a:lnTo>
                <a:lnTo>
                  <a:pt x="11148129" y="325942"/>
                </a:lnTo>
                <a:lnTo>
                  <a:pt x="11148129" y="323553"/>
                </a:lnTo>
                <a:lnTo>
                  <a:pt x="11138572" y="323553"/>
                </a:lnTo>
                <a:lnTo>
                  <a:pt x="11128521" y="323553"/>
                </a:lnTo>
                <a:lnTo>
                  <a:pt x="11118965" y="323553"/>
                </a:lnTo>
                <a:close/>
                <a:moveTo>
                  <a:pt x="11292056" y="323553"/>
                </a:moveTo>
                <a:lnTo>
                  <a:pt x="11292056" y="341716"/>
                </a:lnTo>
                <a:lnTo>
                  <a:pt x="11292056" y="359427"/>
                </a:lnTo>
                <a:lnTo>
                  <a:pt x="11292056" y="377590"/>
                </a:lnTo>
                <a:lnTo>
                  <a:pt x="11292056" y="395753"/>
                </a:lnTo>
                <a:lnTo>
                  <a:pt x="11302096" y="395753"/>
                </a:lnTo>
                <a:lnTo>
                  <a:pt x="11312178" y="395753"/>
                </a:lnTo>
                <a:lnTo>
                  <a:pt x="11321724" y="395753"/>
                </a:lnTo>
                <a:lnTo>
                  <a:pt x="11331765" y="395753"/>
                </a:lnTo>
                <a:lnTo>
                  <a:pt x="11331765" y="393364"/>
                </a:lnTo>
                <a:lnTo>
                  <a:pt x="11331765" y="390975"/>
                </a:lnTo>
                <a:lnTo>
                  <a:pt x="11331765" y="388587"/>
                </a:lnTo>
                <a:lnTo>
                  <a:pt x="11331765" y="386651"/>
                </a:lnTo>
                <a:lnTo>
                  <a:pt x="11324111" y="386651"/>
                </a:lnTo>
                <a:lnTo>
                  <a:pt x="11316951" y="386651"/>
                </a:lnTo>
                <a:lnTo>
                  <a:pt x="11309297" y="386651"/>
                </a:lnTo>
                <a:lnTo>
                  <a:pt x="11301644" y="386651"/>
                </a:lnTo>
                <a:lnTo>
                  <a:pt x="11301644" y="380926"/>
                </a:lnTo>
                <a:lnTo>
                  <a:pt x="11301644" y="375201"/>
                </a:lnTo>
                <a:lnTo>
                  <a:pt x="11301644" y="369435"/>
                </a:lnTo>
                <a:lnTo>
                  <a:pt x="11301644" y="364163"/>
                </a:lnTo>
                <a:lnTo>
                  <a:pt x="11309297" y="364163"/>
                </a:lnTo>
                <a:lnTo>
                  <a:pt x="11316457" y="364163"/>
                </a:lnTo>
                <a:lnTo>
                  <a:pt x="11324111" y="364163"/>
                </a:lnTo>
                <a:lnTo>
                  <a:pt x="11331271" y="364163"/>
                </a:lnTo>
                <a:lnTo>
                  <a:pt x="11331271" y="361774"/>
                </a:lnTo>
                <a:lnTo>
                  <a:pt x="11331271" y="359427"/>
                </a:lnTo>
                <a:lnTo>
                  <a:pt x="11331271" y="357491"/>
                </a:lnTo>
                <a:lnTo>
                  <a:pt x="11331271" y="355102"/>
                </a:lnTo>
                <a:lnTo>
                  <a:pt x="11324111" y="355102"/>
                </a:lnTo>
                <a:lnTo>
                  <a:pt x="11316457" y="355102"/>
                </a:lnTo>
                <a:lnTo>
                  <a:pt x="11309297" y="355102"/>
                </a:lnTo>
                <a:lnTo>
                  <a:pt x="11301644" y="355102"/>
                </a:lnTo>
                <a:lnTo>
                  <a:pt x="11301644" y="349377"/>
                </a:lnTo>
                <a:lnTo>
                  <a:pt x="11301644" y="343652"/>
                </a:lnTo>
                <a:lnTo>
                  <a:pt x="11301644" y="338380"/>
                </a:lnTo>
                <a:lnTo>
                  <a:pt x="11301644" y="332614"/>
                </a:lnTo>
                <a:lnTo>
                  <a:pt x="11309297" y="332614"/>
                </a:lnTo>
                <a:lnTo>
                  <a:pt x="11316457" y="332614"/>
                </a:lnTo>
                <a:lnTo>
                  <a:pt x="11324111" y="332614"/>
                </a:lnTo>
                <a:lnTo>
                  <a:pt x="11331271" y="332614"/>
                </a:lnTo>
                <a:lnTo>
                  <a:pt x="11331271" y="330225"/>
                </a:lnTo>
                <a:lnTo>
                  <a:pt x="11331271" y="327837"/>
                </a:lnTo>
                <a:lnTo>
                  <a:pt x="11331271" y="325942"/>
                </a:lnTo>
                <a:lnTo>
                  <a:pt x="11331271" y="323553"/>
                </a:lnTo>
                <a:lnTo>
                  <a:pt x="11321724" y="323553"/>
                </a:lnTo>
                <a:lnTo>
                  <a:pt x="11311684" y="323553"/>
                </a:lnTo>
                <a:lnTo>
                  <a:pt x="11302096" y="323553"/>
                </a:lnTo>
                <a:close/>
                <a:moveTo>
                  <a:pt x="11072087" y="323553"/>
                </a:moveTo>
                <a:cubicBezTo>
                  <a:pt x="11067801" y="323553"/>
                  <a:pt x="11063967" y="324500"/>
                  <a:pt x="11060588" y="325448"/>
                </a:cubicBezTo>
                <a:cubicBezTo>
                  <a:pt x="11057743" y="326395"/>
                  <a:pt x="11054858" y="328332"/>
                  <a:pt x="11052468" y="330721"/>
                </a:cubicBezTo>
                <a:cubicBezTo>
                  <a:pt x="11050530" y="332616"/>
                  <a:pt x="11048634" y="335500"/>
                  <a:pt x="11047645" y="338878"/>
                </a:cubicBezTo>
                <a:cubicBezTo>
                  <a:pt x="11046244" y="342215"/>
                  <a:pt x="11045749" y="346500"/>
                  <a:pt x="11045749" y="350826"/>
                </a:cubicBezTo>
                <a:cubicBezTo>
                  <a:pt x="11045749" y="350826"/>
                  <a:pt x="11045749" y="350826"/>
                  <a:pt x="11045749" y="356099"/>
                </a:cubicBezTo>
                <a:cubicBezTo>
                  <a:pt x="11045749" y="356099"/>
                  <a:pt x="11045749" y="356099"/>
                  <a:pt x="11045749" y="360837"/>
                </a:cubicBezTo>
                <a:cubicBezTo>
                  <a:pt x="11045749" y="360837"/>
                  <a:pt x="11045749" y="360837"/>
                  <a:pt x="11045749" y="366110"/>
                </a:cubicBezTo>
                <a:cubicBezTo>
                  <a:pt x="11045749" y="366110"/>
                  <a:pt x="11045749" y="366110"/>
                  <a:pt x="11045749" y="370889"/>
                </a:cubicBezTo>
                <a:cubicBezTo>
                  <a:pt x="11045749" y="375668"/>
                  <a:pt x="11046244" y="379499"/>
                  <a:pt x="11047645" y="382837"/>
                </a:cubicBezTo>
                <a:cubicBezTo>
                  <a:pt x="11048634" y="386668"/>
                  <a:pt x="11050530" y="389552"/>
                  <a:pt x="11052468" y="391941"/>
                </a:cubicBezTo>
                <a:cubicBezTo>
                  <a:pt x="11054858" y="394331"/>
                  <a:pt x="11057249" y="395773"/>
                  <a:pt x="11060588" y="397215"/>
                </a:cubicBezTo>
                <a:cubicBezTo>
                  <a:pt x="11063967" y="398162"/>
                  <a:pt x="11067306" y="398656"/>
                  <a:pt x="11071634" y="398656"/>
                </a:cubicBezTo>
                <a:cubicBezTo>
                  <a:pt x="11074973" y="398656"/>
                  <a:pt x="11078311" y="398162"/>
                  <a:pt x="11081197" y="397215"/>
                </a:cubicBezTo>
                <a:cubicBezTo>
                  <a:pt x="11084041" y="396267"/>
                  <a:pt x="11086473" y="394825"/>
                  <a:pt x="11088369" y="393383"/>
                </a:cubicBezTo>
                <a:cubicBezTo>
                  <a:pt x="11090759" y="391941"/>
                  <a:pt x="11092202" y="390005"/>
                  <a:pt x="11093645" y="387615"/>
                </a:cubicBezTo>
                <a:cubicBezTo>
                  <a:pt x="11095087" y="385720"/>
                  <a:pt x="11096035" y="383784"/>
                  <a:pt x="11096530" y="381395"/>
                </a:cubicBezTo>
                <a:cubicBezTo>
                  <a:pt x="11096530" y="381395"/>
                  <a:pt x="11096530" y="381395"/>
                  <a:pt x="11094593" y="380447"/>
                </a:cubicBezTo>
                <a:cubicBezTo>
                  <a:pt x="11094593" y="380447"/>
                  <a:pt x="11094593" y="380447"/>
                  <a:pt x="11092202" y="379499"/>
                </a:cubicBezTo>
                <a:cubicBezTo>
                  <a:pt x="11092202" y="379499"/>
                  <a:pt x="11092202" y="379499"/>
                  <a:pt x="11090306" y="379005"/>
                </a:cubicBezTo>
                <a:cubicBezTo>
                  <a:pt x="11090306" y="379005"/>
                  <a:pt x="11090306" y="379005"/>
                  <a:pt x="11087874" y="378057"/>
                </a:cubicBezTo>
                <a:cubicBezTo>
                  <a:pt x="11087421" y="379994"/>
                  <a:pt x="11086473" y="381889"/>
                  <a:pt x="11085483" y="383331"/>
                </a:cubicBezTo>
                <a:cubicBezTo>
                  <a:pt x="11084535" y="384773"/>
                  <a:pt x="11083093" y="386173"/>
                  <a:pt x="11081650" y="387162"/>
                </a:cubicBezTo>
                <a:cubicBezTo>
                  <a:pt x="11080702" y="388110"/>
                  <a:pt x="11078806" y="388604"/>
                  <a:pt x="11077363" y="389057"/>
                </a:cubicBezTo>
                <a:cubicBezTo>
                  <a:pt x="11075426" y="389552"/>
                  <a:pt x="11073530" y="390005"/>
                  <a:pt x="11071634" y="390005"/>
                </a:cubicBezTo>
                <a:cubicBezTo>
                  <a:pt x="11068749" y="390005"/>
                  <a:pt x="11066358" y="389552"/>
                  <a:pt x="11064421" y="388604"/>
                </a:cubicBezTo>
                <a:cubicBezTo>
                  <a:pt x="11062525" y="388110"/>
                  <a:pt x="11060588" y="386668"/>
                  <a:pt x="11059640" y="385226"/>
                </a:cubicBezTo>
                <a:cubicBezTo>
                  <a:pt x="11058197" y="383784"/>
                  <a:pt x="11057249" y="381889"/>
                  <a:pt x="11056301" y="379499"/>
                </a:cubicBezTo>
                <a:cubicBezTo>
                  <a:pt x="11055806" y="377110"/>
                  <a:pt x="11055312" y="374226"/>
                  <a:pt x="11055312" y="370889"/>
                </a:cubicBezTo>
                <a:cubicBezTo>
                  <a:pt x="11055312" y="370889"/>
                  <a:pt x="11055312" y="370889"/>
                  <a:pt x="11055312" y="366110"/>
                </a:cubicBezTo>
                <a:cubicBezTo>
                  <a:pt x="11055312" y="366110"/>
                  <a:pt x="11055312" y="366110"/>
                  <a:pt x="11055312" y="360837"/>
                </a:cubicBezTo>
                <a:cubicBezTo>
                  <a:pt x="11055312" y="360837"/>
                  <a:pt x="11055312" y="360837"/>
                  <a:pt x="11055312" y="356099"/>
                </a:cubicBezTo>
                <a:cubicBezTo>
                  <a:pt x="11055312" y="356099"/>
                  <a:pt x="11055312" y="356099"/>
                  <a:pt x="11055312" y="350826"/>
                </a:cubicBezTo>
                <a:cubicBezTo>
                  <a:pt x="11055312" y="347489"/>
                  <a:pt x="11055806" y="345099"/>
                  <a:pt x="11056301" y="342710"/>
                </a:cubicBezTo>
                <a:cubicBezTo>
                  <a:pt x="11057249" y="340279"/>
                  <a:pt x="11058197" y="338384"/>
                  <a:pt x="11059640" y="336942"/>
                </a:cubicBezTo>
                <a:cubicBezTo>
                  <a:pt x="11060588" y="335500"/>
                  <a:pt x="11062525" y="334058"/>
                  <a:pt x="11064421" y="333605"/>
                </a:cubicBezTo>
                <a:cubicBezTo>
                  <a:pt x="11066811" y="332616"/>
                  <a:pt x="11069243" y="332616"/>
                  <a:pt x="11072087" y="332616"/>
                </a:cubicBezTo>
                <a:cubicBezTo>
                  <a:pt x="11074025" y="332616"/>
                  <a:pt x="11075921" y="332616"/>
                  <a:pt x="11077817" y="333111"/>
                </a:cubicBezTo>
                <a:cubicBezTo>
                  <a:pt x="11079259" y="333605"/>
                  <a:pt x="11080702" y="334552"/>
                  <a:pt x="11082145" y="335500"/>
                </a:cubicBezTo>
                <a:cubicBezTo>
                  <a:pt x="11083587" y="336448"/>
                  <a:pt x="11084535" y="337436"/>
                  <a:pt x="11085483" y="338878"/>
                </a:cubicBezTo>
                <a:cubicBezTo>
                  <a:pt x="11086473" y="340279"/>
                  <a:pt x="11086926" y="341721"/>
                  <a:pt x="11087874" y="343657"/>
                </a:cubicBezTo>
                <a:cubicBezTo>
                  <a:pt x="11087874" y="343657"/>
                  <a:pt x="11087874" y="343657"/>
                  <a:pt x="11089811" y="342710"/>
                </a:cubicBezTo>
                <a:cubicBezTo>
                  <a:pt x="11089811" y="342710"/>
                  <a:pt x="11089811" y="342710"/>
                  <a:pt x="11092202" y="342215"/>
                </a:cubicBezTo>
                <a:cubicBezTo>
                  <a:pt x="11092202" y="342215"/>
                  <a:pt x="11092202" y="342215"/>
                  <a:pt x="11094593" y="341268"/>
                </a:cubicBezTo>
                <a:cubicBezTo>
                  <a:pt x="11094593" y="341268"/>
                  <a:pt x="11094593" y="341268"/>
                  <a:pt x="11096530" y="340279"/>
                </a:cubicBezTo>
                <a:cubicBezTo>
                  <a:pt x="11095541" y="337436"/>
                  <a:pt x="11094139" y="335047"/>
                  <a:pt x="11092696" y="332616"/>
                </a:cubicBezTo>
                <a:cubicBezTo>
                  <a:pt x="11091254" y="330721"/>
                  <a:pt x="11089317" y="329279"/>
                  <a:pt x="11087421" y="327837"/>
                </a:cubicBezTo>
                <a:cubicBezTo>
                  <a:pt x="11085483" y="326395"/>
                  <a:pt x="11083093" y="325448"/>
                  <a:pt x="11080702" y="324953"/>
                </a:cubicBezTo>
                <a:cubicBezTo>
                  <a:pt x="11077817" y="324006"/>
                  <a:pt x="11074973" y="323553"/>
                  <a:pt x="11072087" y="323553"/>
                </a:cubicBezTo>
                <a:close/>
                <a:moveTo>
                  <a:pt x="11457031" y="323553"/>
                </a:moveTo>
                <a:cubicBezTo>
                  <a:pt x="11452744" y="323553"/>
                  <a:pt x="11448910" y="324500"/>
                  <a:pt x="11445570" y="325448"/>
                </a:cubicBezTo>
                <a:cubicBezTo>
                  <a:pt x="11442231" y="326890"/>
                  <a:pt x="11439799" y="328332"/>
                  <a:pt x="11437408" y="330721"/>
                </a:cubicBezTo>
                <a:cubicBezTo>
                  <a:pt x="11435017" y="333110"/>
                  <a:pt x="11433574" y="335994"/>
                  <a:pt x="11432131" y="339331"/>
                </a:cubicBezTo>
                <a:cubicBezTo>
                  <a:pt x="11431182" y="342215"/>
                  <a:pt x="11430729" y="346047"/>
                  <a:pt x="11430729" y="350331"/>
                </a:cubicBezTo>
                <a:lnTo>
                  <a:pt x="11430729" y="355605"/>
                </a:lnTo>
                <a:cubicBezTo>
                  <a:pt x="11430729" y="355605"/>
                  <a:pt x="11430729" y="355605"/>
                  <a:pt x="11430729" y="360837"/>
                </a:cubicBezTo>
                <a:cubicBezTo>
                  <a:pt x="11430729" y="360837"/>
                  <a:pt x="11430729" y="360837"/>
                  <a:pt x="11430729" y="366110"/>
                </a:cubicBezTo>
                <a:cubicBezTo>
                  <a:pt x="11430729" y="366110"/>
                  <a:pt x="11430729" y="366110"/>
                  <a:pt x="11430729" y="371383"/>
                </a:cubicBezTo>
                <a:cubicBezTo>
                  <a:pt x="11430729" y="376615"/>
                  <a:pt x="11431677" y="381394"/>
                  <a:pt x="11433120" y="384773"/>
                </a:cubicBezTo>
                <a:cubicBezTo>
                  <a:pt x="11434563" y="388110"/>
                  <a:pt x="11436954" y="390994"/>
                  <a:pt x="11439345" y="393383"/>
                </a:cubicBezTo>
                <a:cubicBezTo>
                  <a:pt x="11441736" y="395278"/>
                  <a:pt x="11444622" y="396720"/>
                  <a:pt x="11447962" y="397668"/>
                </a:cubicBezTo>
                <a:cubicBezTo>
                  <a:pt x="11450847" y="398656"/>
                  <a:pt x="11454187" y="398656"/>
                  <a:pt x="11457031" y="398656"/>
                </a:cubicBezTo>
                <a:cubicBezTo>
                  <a:pt x="11460412" y="398656"/>
                  <a:pt x="11463751" y="398656"/>
                  <a:pt x="11466637" y="397668"/>
                </a:cubicBezTo>
                <a:cubicBezTo>
                  <a:pt x="11469976" y="396720"/>
                  <a:pt x="11472862" y="395278"/>
                  <a:pt x="11475253" y="393383"/>
                </a:cubicBezTo>
                <a:cubicBezTo>
                  <a:pt x="11477645" y="390994"/>
                  <a:pt x="11480036" y="388110"/>
                  <a:pt x="11481479" y="384773"/>
                </a:cubicBezTo>
                <a:cubicBezTo>
                  <a:pt x="11482922" y="381394"/>
                  <a:pt x="11483870" y="376615"/>
                  <a:pt x="11483870" y="371383"/>
                </a:cubicBezTo>
                <a:cubicBezTo>
                  <a:pt x="11483870" y="371383"/>
                  <a:pt x="11483870" y="371383"/>
                  <a:pt x="11483870" y="366110"/>
                </a:cubicBezTo>
                <a:cubicBezTo>
                  <a:pt x="11483870" y="366110"/>
                  <a:pt x="11483870" y="366110"/>
                  <a:pt x="11483870" y="360837"/>
                </a:cubicBezTo>
                <a:cubicBezTo>
                  <a:pt x="11483870" y="360837"/>
                  <a:pt x="11483870" y="360837"/>
                  <a:pt x="11483870" y="355605"/>
                </a:cubicBezTo>
                <a:cubicBezTo>
                  <a:pt x="11483870" y="355605"/>
                  <a:pt x="11483870" y="355605"/>
                  <a:pt x="11483870" y="350331"/>
                </a:cubicBezTo>
                <a:cubicBezTo>
                  <a:pt x="11483870" y="346047"/>
                  <a:pt x="11483416" y="342215"/>
                  <a:pt x="11481973" y="339331"/>
                </a:cubicBezTo>
                <a:cubicBezTo>
                  <a:pt x="11481025" y="335994"/>
                  <a:pt x="11479088" y="333110"/>
                  <a:pt x="11477191" y="330721"/>
                </a:cubicBezTo>
                <a:cubicBezTo>
                  <a:pt x="11474800" y="328332"/>
                  <a:pt x="11471914" y="326890"/>
                  <a:pt x="11469028" y="325448"/>
                </a:cubicBezTo>
                <a:cubicBezTo>
                  <a:pt x="11465689" y="324500"/>
                  <a:pt x="11461855" y="323553"/>
                  <a:pt x="11457031" y="323553"/>
                </a:cubicBezTo>
                <a:close/>
                <a:moveTo>
                  <a:pt x="11347417" y="323552"/>
                </a:moveTo>
                <a:cubicBezTo>
                  <a:pt x="11347417" y="341702"/>
                  <a:pt x="11347417" y="341702"/>
                  <a:pt x="11347417" y="341702"/>
                </a:cubicBezTo>
                <a:cubicBezTo>
                  <a:pt x="11347417" y="359400"/>
                  <a:pt x="11347417" y="359400"/>
                  <a:pt x="11347417" y="359400"/>
                </a:cubicBezTo>
                <a:cubicBezTo>
                  <a:pt x="11347417" y="377550"/>
                  <a:pt x="11347417" y="377550"/>
                  <a:pt x="11347417" y="377550"/>
                </a:cubicBezTo>
                <a:cubicBezTo>
                  <a:pt x="11347417" y="395207"/>
                  <a:pt x="11347417" y="395207"/>
                  <a:pt x="11347417" y="395207"/>
                </a:cubicBezTo>
                <a:cubicBezTo>
                  <a:pt x="11349803" y="395207"/>
                  <a:pt x="11349803" y="395207"/>
                  <a:pt x="11349803" y="395207"/>
                </a:cubicBezTo>
                <a:cubicBezTo>
                  <a:pt x="11352190" y="395207"/>
                  <a:pt x="11352190" y="395207"/>
                  <a:pt x="11352190" y="395207"/>
                </a:cubicBezTo>
                <a:cubicBezTo>
                  <a:pt x="11354576" y="395207"/>
                  <a:pt x="11354576" y="395207"/>
                  <a:pt x="11354576" y="395207"/>
                </a:cubicBezTo>
                <a:cubicBezTo>
                  <a:pt x="11356963" y="395207"/>
                  <a:pt x="11356963" y="395207"/>
                  <a:pt x="11356963" y="395207"/>
                </a:cubicBezTo>
                <a:cubicBezTo>
                  <a:pt x="11356963" y="387551"/>
                  <a:pt x="11356963" y="387551"/>
                  <a:pt x="11356963" y="387551"/>
                </a:cubicBezTo>
                <a:cubicBezTo>
                  <a:pt x="11356963" y="379444"/>
                  <a:pt x="11356963" y="379444"/>
                  <a:pt x="11356963" y="379444"/>
                </a:cubicBezTo>
                <a:cubicBezTo>
                  <a:pt x="11356963" y="371335"/>
                  <a:pt x="11356963" y="371335"/>
                  <a:pt x="11356963" y="371335"/>
                </a:cubicBezTo>
                <a:cubicBezTo>
                  <a:pt x="11356963" y="363680"/>
                  <a:pt x="11356963" y="363680"/>
                  <a:pt x="11356963" y="363680"/>
                </a:cubicBezTo>
                <a:cubicBezTo>
                  <a:pt x="11360337" y="363680"/>
                  <a:pt x="11360337" y="363680"/>
                  <a:pt x="11360337" y="363680"/>
                </a:cubicBezTo>
                <a:cubicBezTo>
                  <a:pt x="11364163" y="363680"/>
                  <a:pt x="11364163" y="363680"/>
                  <a:pt x="11364163" y="363680"/>
                </a:cubicBezTo>
                <a:cubicBezTo>
                  <a:pt x="11367496" y="363680"/>
                  <a:pt x="11367496" y="363680"/>
                  <a:pt x="11367496" y="363680"/>
                </a:cubicBezTo>
                <a:cubicBezTo>
                  <a:pt x="11370829" y="363680"/>
                  <a:pt x="11370829" y="363680"/>
                  <a:pt x="11370829" y="363680"/>
                </a:cubicBezTo>
                <a:cubicBezTo>
                  <a:pt x="11375149" y="371335"/>
                  <a:pt x="11375149" y="371335"/>
                  <a:pt x="11375149" y="371335"/>
                </a:cubicBezTo>
                <a:cubicBezTo>
                  <a:pt x="11379469" y="379444"/>
                  <a:pt x="11379469" y="379444"/>
                  <a:pt x="11379469" y="379444"/>
                </a:cubicBezTo>
                <a:cubicBezTo>
                  <a:pt x="11383296" y="387551"/>
                  <a:pt x="11383296" y="387551"/>
                  <a:pt x="11383296" y="387551"/>
                </a:cubicBezTo>
                <a:cubicBezTo>
                  <a:pt x="11387575" y="395207"/>
                  <a:pt x="11387575" y="395207"/>
                  <a:pt x="11387575" y="395207"/>
                </a:cubicBezTo>
                <a:cubicBezTo>
                  <a:pt x="11390455" y="395207"/>
                  <a:pt x="11390455" y="395207"/>
                  <a:pt x="11390455" y="395207"/>
                </a:cubicBezTo>
                <a:cubicBezTo>
                  <a:pt x="11392842" y="395207"/>
                  <a:pt x="11392842" y="395207"/>
                  <a:pt x="11392842" y="395207"/>
                </a:cubicBezTo>
                <a:cubicBezTo>
                  <a:pt x="11395681" y="395207"/>
                  <a:pt x="11395681" y="395207"/>
                  <a:pt x="11395681" y="395207"/>
                </a:cubicBezTo>
                <a:lnTo>
                  <a:pt x="11398561" y="395207"/>
                </a:lnTo>
                <a:cubicBezTo>
                  <a:pt x="11394282" y="387099"/>
                  <a:pt x="11394282" y="387099"/>
                  <a:pt x="11394282" y="387099"/>
                </a:cubicBezTo>
                <a:cubicBezTo>
                  <a:pt x="11389961" y="378950"/>
                  <a:pt x="11389961" y="378950"/>
                  <a:pt x="11389961" y="378950"/>
                </a:cubicBezTo>
                <a:cubicBezTo>
                  <a:pt x="11385682" y="370842"/>
                  <a:pt x="11385682" y="370842"/>
                  <a:pt x="11385682" y="370842"/>
                </a:cubicBezTo>
                <a:cubicBezTo>
                  <a:pt x="11381362" y="362692"/>
                  <a:pt x="11381362" y="362692"/>
                  <a:pt x="11381362" y="362692"/>
                </a:cubicBezTo>
                <a:cubicBezTo>
                  <a:pt x="11383748" y="361746"/>
                  <a:pt x="11385682" y="361252"/>
                  <a:pt x="11387575" y="359894"/>
                </a:cubicBezTo>
                <a:cubicBezTo>
                  <a:pt x="11389468" y="358906"/>
                  <a:pt x="11390908" y="357465"/>
                  <a:pt x="11392348" y="356066"/>
                </a:cubicBezTo>
                <a:cubicBezTo>
                  <a:pt x="11393294" y="354132"/>
                  <a:pt x="11394734" y="352691"/>
                  <a:pt x="11395228" y="350304"/>
                </a:cubicBezTo>
                <a:cubicBezTo>
                  <a:pt x="11395681" y="348411"/>
                  <a:pt x="11396174" y="346024"/>
                  <a:pt x="11396174" y="343143"/>
                </a:cubicBezTo>
                <a:cubicBezTo>
                  <a:pt x="11396174" y="340262"/>
                  <a:pt x="11395681" y="337422"/>
                  <a:pt x="11394734" y="335035"/>
                </a:cubicBezTo>
                <a:cubicBezTo>
                  <a:pt x="11393788" y="332607"/>
                  <a:pt x="11392348" y="330219"/>
                  <a:pt x="11390455" y="328779"/>
                </a:cubicBezTo>
                <a:cubicBezTo>
                  <a:pt x="11388521" y="326886"/>
                  <a:pt x="11386135" y="325939"/>
                  <a:pt x="11383296" y="324951"/>
                </a:cubicBezTo>
                <a:cubicBezTo>
                  <a:pt x="11380416" y="324005"/>
                  <a:pt x="11377083" y="323552"/>
                  <a:pt x="11373215" y="323552"/>
                </a:cubicBezTo>
                <a:cubicBezTo>
                  <a:pt x="11366550" y="323552"/>
                  <a:pt x="11366550" y="323552"/>
                  <a:pt x="11366550" y="323552"/>
                </a:cubicBezTo>
                <a:cubicBezTo>
                  <a:pt x="11360337" y="323552"/>
                  <a:pt x="11360337" y="323552"/>
                  <a:pt x="11360337" y="323552"/>
                </a:cubicBezTo>
                <a:cubicBezTo>
                  <a:pt x="11353630" y="323552"/>
                  <a:pt x="11353630" y="323552"/>
                  <a:pt x="11353630" y="323552"/>
                </a:cubicBezTo>
                <a:cubicBezTo>
                  <a:pt x="11347417" y="323552"/>
                  <a:pt x="11347417" y="323552"/>
                  <a:pt x="11347417" y="323552"/>
                </a:cubicBezTo>
                <a:close/>
                <a:moveTo>
                  <a:pt x="11227984" y="323551"/>
                </a:moveTo>
                <a:lnTo>
                  <a:pt x="11227984" y="325939"/>
                </a:lnTo>
                <a:lnTo>
                  <a:pt x="11227984" y="327832"/>
                </a:lnTo>
                <a:lnTo>
                  <a:pt x="11227984" y="330219"/>
                </a:lnTo>
                <a:lnTo>
                  <a:pt x="11227984" y="332606"/>
                </a:lnTo>
                <a:lnTo>
                  <a:pt x="11233204" y="332606"/>
                </a:lnTo>
                <a:lnTo>
                  <a:pt x="11238466" y="332606"/>
                </a:lnTo>
                <a:lnTo>
                  <a:pt x="11243727" y="332606"/>
                </a:lnTo>
                <a:lnTo>
                  <a:pt x="11248989" y="332606"/>
                </a:lnTo>
                <a:lnTo>
                  <a:pt x="11248989" y="348411"/>
                </a:lnTo>
                <a:lnTo>
                  <a:pt x="11248989" y="364133"/>
                </a:lnTo>
                <a:lnTo>
                  <a:pt x="11248989" y="379937"/>
                </a:lnTo>
                <a:lnTo>
                  <a:pt x="11248989" y="395206"/>
                </a:lnTo>
                <a:lnTo>
                  <a:pt x="11251373" y="395206"/>
                </a:lnTo>
                <a:lnTo>
                  <a:pt x="11253263" y="395206"/>
                </a:lnTo>
                <a:lnTo>
                  <a:pt x="11255647" y="395206"/>
                </a:lnTo>
                <a:lnTo>
                  <a:pt x="11258032" y="395206"/>
                </a:lnTo>
                <a:lnTo>
                  <a:pt x="11258032" y="379937"/>
                </a:lnTo>
                <a:lnTo>
                  <a:pt x="11258032" y="364133"/>
                </a:lnTo>
                <a:lnTo>
                  <a:pt x="11258032" y="348411"/>
                </a:lnTo>
                <a:lnTo>
                  <a:pt x="11258032" y="332606"/>
                </a:lnTo>
                <a:lnTo>
                  <a:pt x="11263293" y="332606"/>
                </a:lnTo>
                <a:lnTo>
                  <a:pt x="11268554" y="332606"/>
                </a:lnTo>
                <a:lnTo>
                  <a:pt x="11273322" y="332606"/>
                </a:lnTo>
                <a:lnTo>
                  <a:pt x="11278584" y="332606"/>
                </a:lnTo>
                <a:lnTo>
                  <a:pt x="11278584" y="330219"/>
                </a:lnTo>
                <a:lnTo>
                  <a:pt x="11278584" y="327832"/>
                </a:lnTo>
                <a:lnTo>
                  <a:pt x="11278584" y="325939"/>
                </a:lnTo>
                <a:lnTo>
                  <a:pt x="11278584" y="323551"/>
                </a:lnTo>
                <a:lnTo>
                  <a:pt x="11266170" y="323551"/>
                </a:lnTo>
                <a:lnTo>
                  <a:pt x="11253263" y="323551"/>
                </a:lnTo>
                <a:lnTo>
                  <a:pt x="11240850" y="323551"/>
                </a:lnTo>
                <a:close/>
                <a:moveTo>
                  <a:pt x="10579372" y="304607"/>
                </a:moveTo>
                <a:cubicBezTo>
                  <a:pt x="10587358" y="311656"/>
                  <a:pt x="10587358" y="311656"/>
                  <a:pt x="10587358" y="311656"/>
                </a:cubicBezTo>
                <a:cubicBezTo>
                  <a:pt x="10594897" y="318705"/>
                  <a:pt x="10594897" y="318705"/>
                  <a:pt x="10594897" y="318705"/>
                </a:cubicBezTo>
                <a:cubicBezTo>
                  <a:pt x="10602883" y="325775"/>
                  <a:pt x="10602883" y="325775"/>
                  <a:pt x="10602883" y="325775"/>
                </a:cubicBezTo>
                <a:cubicBezTo>
                  <a:pt x="10610890" y="332845"/>
                  <a:pt x="10610890" y="332845"/>
                  <a:pt x="10610890" y="332845"/>
                </a:cubicBezTo>
                <a:cubicBezTo>
                  <a:pt x="10618898" y="339894"/>
                  <a:pt x="10618898" y="339894"/>
                  <a:pt x="10618898" y="339894"/>
                </a:cubicBezTo>
                <a:cubicBezTo>
                  <a:pt x="10626905" y="346964"/>
                  <a:pt x="10626905" y="346964"/>
                  <a:pt x="10626905" y="346964"/>
                </a:cubicBezTo>
                <a:cubicBezTo>
                  <a:pt x="10634891" y="354013"/>
                  <a:pt x="10634891" y="354013"/>
                  <a:pt x="10634891" y="354013"/>
                </a:cubicBezTo>
                <a:cubicBezTo>
                  <a:pt x="10642899" y="361062"/>
                  <a:pt x="10642899" y="361062"/>
                  <a:pt x="10642899" y="361062"/>
                </a:cubicBezTo>
                <a:cubicBezTo>
                  <a:pt x="10633486" y="365300"/>
                  <a:pt x="10633486" y="365300"/>
                  <a:pt x="10633486" y="365300"/>
                </a:cubicBezTo>
                <a:cubicBezTo>
                  <a:pt x="10624073" y="369069"/>
                  <a:pt x="10624073" y="369069"/>
                  <a:pt x="10624073" y="369069"/>
                </a:cubicBezTo>
                <a:cubicBezTo>
                  <a:pt x="10614660" y="372839"/>
                  <a:pt x="10614660" y="372839"/>
                  <a:pt x="10614660" y="372839"/>
                </a:cubicBezTo>
                <a:cubicBezTo>
                  <a:pt x="10605247" y="376587"/>
                  <a:pt x="10605247" y="376587"/>
                  <a:pt x="10605247" y="376587"/>
                </a:cubicBezTo>
                <a:cubicBezTo>
                  <a:pt x="10595834" y="380824"/>
                  <a:pt x="10595834" y="380824"/>
                  <a:pt x="10595834" y="380824"/>
                </a:cubicBezTo>
                <a:cubicBezTo>
                  <a:pt x="10586421" y="384594"/>
                  <a:pt x="10586421" y="384594"/>
                  <a:pt x="10586421" y="384594"/>
                </a:cubicBezTo>
                <a:cubicBezTo>
                  <a:pt x="10577477" y="388363"/>
                  <a:pt x="10577477" y="388363"/>
                  <a:pt x="10577477" y="388363"/>
                </a:cubicBezTo>
                <a:cubicBezTo>
                  <a:pt x="10568064" y="392132"/>
                  <a:pt x="10568064" y="392132"/>
                  <a:pt x="10568064" y="392132"/>
                </a:cubicBezTo>
                <a:cubicBezTo>
                  <a:pt x="10569469" y="381293"/>
                  <a:pt x="10569469" y="381293"/>
                  <a:pt x="10569469" y="381293"/>
                </a:cubicBezTo>
                <a:cubicBezTo>
                  <a:pt x="10570875" y="370475"/>
                  <a:pt x="10570875" y="370475"/>
                  <a:pt x="10570875" y="370475"/>
                </a:cubicBezTo>
                <a:cubicBezTo>
                  <a:pt x="10572302" y="359209"/>
                  <a:pt x="10572302" y="359209"/>
                  <a:pt x="10572302" y="359209"/>
                </a:cubicBezTo>
                <a:cubicBezTo>
                  <a:pt x="10573707" y="348370"/>
                  <a:pt x="10573707" y="348370"/>
                  <a:pt x="10573707" y="348370"/>
                </a:cubicBezTo>
                <a:cubicBezTo>
                  <a:pt x="10575113" y="337552"/>
                  <a:pt x="10575113" y="337552"/>
                  <a:pt x="10575113" y="337552"/>
                </a:cubicBezTo>
                <a:cubicBezTo>
                  <a:pt x="10576540" y="326244"/>
                  <a:pt x="10576540" y="326244"/>
                  <a:pt x="10576540" y="326244"/>
                </a:cubicBezTo>
                <a:lnTo>
                  <a:pt x="10577945" y="315425"/>
                </a:lnTo>
                <a:cubicBezTo>
                  <a:pt x="10579372" y="304607"/>
                  <a:pt x="10579372" y="304607"/>
                  <a:pt x="10579372" y="304607"/>
                </a:cubicBezTo>
                <a:close/>
                <a:moveTo>
                  <a:pt x="10576071" y="304117"/>
                </a:moveTo>
                <a:cubicBezTo>
                  <a:pt x="10574644" y="314957"/>
                  <a:pt x="10574644" y="314957"/>
                  <a:pt x="10574644" y="314957"/>
                </a:cubicBezTo>
                <a:cubicBezTo>
                  <a:pt x="10573239" y="325775"/>
                  <a:pt x="10573239" y="325775"/>
                  <a:pt x="10573239" y="325775"/>
                </a:cubicBezTo>
                <a:cubicBezTo>
                  <a:pt x="10571833" y="336615"/>
                  <a:pt x="10571833" y="336615"/>
                  <a:pt x="10571833" y="336615"/>
                </a:cubicBezTo>
                <a:cubicBezTo>
                  <a:pt x="10570406" y="347433"/>
                  <a:pt x="10570406" y="347433"/>
                  <a:pt x="10570406" y="347433"/>
                </a:cubicBezTo>
                <a:cubicBezTo>
                  <a:pt x="10569001" y="358251"/>
                  <a:pt x="10569001" y="358251"/>
                  <a:pt x="10569001" y="358251"/>
                </a:cubicBezTo>
                <a:cubicBezTo>
                  <a:pt x="10567574" y="369069"/>
                  <a:pt x="10567574" y="369069"/>
                  <a:pt x="10567574" y="369069"/>
                </a:cubicBezTo>
                <a:lnTo>
                  <a:pt x="10566190" y="379887"/>
                </a:lnTo>
                <a:cubicBezTo>
                  <a:pt x="10564763" y="390706"/>
                  <a:pt x="10564763" y="390706"/>
                  <a:pt x="10564763" y="390706"/>
                </a:cubicBezTo>
                <a:cubicBezTo>
                  <a:pt x="10558651" y="383657"/>
                  <a:pt x="10558651" y="383657"/>
                  <a:pt x="10558651" y="383657"/>
                </a:cubicBezTo>
                <a:cubicBezTo>
                  <a:pt x="10553007" y="376587"/>
                  <a:pt x="10553007" y="376587"/>
                  <a:pt x="10553007" y="376587"/>
                </a:cubicBezTo>
                <a:cubicBezTo>
                  <a:pt x="10546874" y="369069"/>
                  <a:pt x="10546874" y="369069"/>
                  <a:pt x="10546874" y="369069"/>
                </a:cubicBezTo>
                <a:cubicBezTo>
                  <a:pt x="10541231" y="361999"/>
                  <a:pt x="10541231" y="361999"/>
                  <a:pt x="10541231" y="361999"/>
                </a:cubicBezTo>
                <a:cubicBezTo>
                  <a:pt x="10535119" y="354950"/>
                  <a:pt x="10535119" y="354950"/>
                  <a:pt x="10535119" y="354950"/>
                </a:cubicBezTo>
                <a:cubicBezTo>
                  <a:pt x="10529454" y="347433"/>
                  <a:pt x="10529454" y="347433"/>
                  <a:pt x="10529454" y="347433"/>
                </a:cubicBezTo>
                <a:cubicBezTo>
                  <a:pt x="10523342" y="340384"/>
                  <a:pt x="10523342" y="340384"/>
                  <a:pt x="10523342" y="340384"/>
                </a:cubicBezTo>
                <a:cubicBezTo>
                  <a:pt x="10517698" y="333314"/>
                  <a:pt x="10517698" y="333314"/>
                  <a:pt x="10517698" y="333314"/>
                </a:cubicBezTo>
                <a:cubicBezTo>
                  <a:pt x="10524769" y="329544"/>
                  <a:pt x="10524769" y="329544"/>
                  <a:pt x="10524769" y="329544"/>
                </a:cubicBezTo>
                <a:cubicBezTo>
                  <a:pt x="10532286" y="325775"/>
                  <a:pt x="10532286" y="325775"/>
                  <a:pt x="10532286" y="325775"/>
                </a:cubicBezTo>
                <a:cubicBezTo>
                  <a:pt x="10539335" y="322006"/>
                  <a:pt x="10539335" y="322006"/>
                  <a:pt x="10539335" y="322006"/>
                </a:cubicBezTo>
                <a:cubicBezTo>
                  <a:pt x="10546874" y="318705"/>
                  <a:pt x="10546874" y="318705"/>
                  <a:pt x="10546874" y="318705"/>
                </a:cubicBezTo>
                <a:cubicBezTo>
                  <a:pt x="10553944" y="314957"/>
                  <a:pt x="10553944" y="314957"/>
                  <a:pt x="10553944" y="314957"/>
                </a:cubicBezTo>
                <a:cubicBezTo>
                  <a:pt x="10561462" y="311187"/>
                  <a:pt x="10561462" y="311187"/>
                  <a:pt x="10561462" y="311187"/>
                </a:cubicBezTo>
                <a:cubicBezTo>
                  <a:pt x="10568532" y="307887"/>
                  <a:pt x="10568532" y="307887"/>
                  <a:pt x="10568532" y="307887"/>
                </a:cubicBezTo>
                <a:cubicBezTo>
                  <a:pt x="10576071" y="304117"/>
                  <a:pt x="10576071" y="304117"/>
                  <a:pt x="10576071" y="304117"/>
                </a:cubicBezTo>
                <a:close/>
                <a:moveTo>
                  <a:pt x="10495103" y="283886"/>
                </a:moveTo>
                <a:cubicBezTo>
                  <a:pt x="10492760" y="292831"/>
                  <a:pt x="10492760" y="292831"/>
                  <a:pt x="10492760" y="292831"/>
                </a:cubicBezTo>
                <a:cubicBezTo>
                  <a:pt x="10490397" y="301775"/>
                  <a:pt x="10490397" y="301775"/>
                  <a:pt x="10490397" y="301775"/>
                </a:cubicBezTo>
                <a:cubicBezTo>
                  <a:pt x="10488033" y="310250"/>
                  <a:pt x="10488033" y="310250"/>
                  <a:pt x="10488033" y="310250"/>
                </a:cubicBezTo>
                <a:cubicBezTo>
                  <a:pt x="10485690" y="319173"/>
                  <a:pt x="10485690" y="319173"/>
                  <a:pt x="10485690" y="319173"/>
                </a:cubicBezTo>
                <a:cubicBezTo>
                  <a:pt x="10483326" y="327670"/>
                  <a:pt x="10483326" y="327670"/>
                  <a:pt x="10483326" y="327670"/>
                </a:cubicBezTo>
                <a:cubicBezTo>
                  <a:pt x="10480962" y="336615"/>
                  <a:pt x="10480962" y="336615"/>
                  <a:pt x="10480962" y="336615"/>
                </a:cubicBezTo>
                <a:cubicBezTo>
                  <a:pt x="10478620" y="345069"/>
                  <a:pt x="10478620" y="345069"/>
                  <a:pt x="10478620" y="345069"/>
                </a:cubicBezTo>
                <a:cubicBezTo>
                  <a:pt x="10476277" y="354013"/>
                  <a:pt x="10476277" y="354013"/>
                  <a:pt x="10476277" y="354013"/>
                </a:cubicBezTo>
                <a:lnTo>
                  <a:pt x="10476277" y="348370"/>
                </a:lnTo>
                <a:cubicBezTo>
                  <a:pt x="10476277" y="342726"/>
                  <a:pt x="10476277" y="342726"/>
                  <a:pt x="10476277" y="342726"/>
                </a:cubicBezTo>
                <a:cubicBezTo>
                  <a:pt x="10476277" y="337083"/>
                  <a:pt x="10476277" y="337083"/>
                  <a:pt x="10476277" y="337083"/>
                </a:cubicBezTo>
                <a:cubicBezTo>
                  <a:pt x="10476277" y="331418"/>
                  <a:pt x="10476277" y="331418"/>
                  <a:pt x="10476277" y="331418"/>
                </a:cubicBezTo>
                <a:cubicBezTo>
                  <a:pt x="10476277" y="325775"/>
                  <a:pt x="10476277" y="325775"/>
                  <a:pt x="10476277" y="325775"/>
                </a:cubicBezTo>
                <a:cubicBezTo>
                  <a:pt x="10476277" y="320132"/>
                  <a:pt x="10476277" y="320132"/>
                  <a:pt x="10476277" y="320132"/>
                </a:cubicBezTo>
                <a:cubicBezTo>
                  <a:pt x="10476746" y="314488"/>
                  <a:pt x="10476746" y="314488"/>
                  <a:pt x="10476746" y="314488"/>
                </a:cubicBezTo>
                <a:cubicBezTo>
                  <a:pt x="10476746" y="308824"/>
                  <a:pt x="10476746" y="308824"/>
                  <a:pt x="10476746" y="308824"/>
                </a:cubicBezTo>
                <a:cubicBezTo>
                  <a:pt x="10478620" y="305991"/>
                  <a:pt x="10478620" y="305991"/>
                  <a:pt x="10478620" y="305991"/>
                </a:cubicBezTo>
                <a:cubicBezTo>
                  <a:pt x="10480962" y="302712"/>
                  <a:pt x="10480962" y="302712"/>
                  <a:pt x="10480962" y="302712"/>
                </a:cubicBezTo>
                <a:cubicBezTo>
                  <a:pt x="10483326" y="299411"/>
                  <a:pt x="10483326" y="299411"/>
                  <a:pt x="10483326" y="299411"/>
                </a:cubicBezTo>
                <a:cubicBezTo>
                  <a:pt x="10485690" y="296579"/>
                  <a:pt x="10485690" y="296579"/>
                  <a:pt x="10485690" y="296579"/>
                </a:cubicBezTo>
                <a:cubicBezTo>
                  <a:pt x="10488033" y="293299"/>
                  <a:pt x="10488033" y="293299"/>
                  <a:pt x="10488033" y="293299"/>
                </a:cubicBezTo>
                <a:cubicBezTo>
                  <a:pt x="10490397" y="290467"/>
                  <a:pt x="10490397" y="290467"/>
                  <a:pt x="10490397" y="290467"/>
                </a:cubicBezTo>
                <a:cubicBezTo>
                  <a:pt x="10492760" y="287166"/>
                  <a:pt x="10492760" y="287166"/>
                  <a:pt x="10492760" y="287166"/>
                </a:cubicBezTo>
                <a:cubicBezTo>
                  <a:pt x="10495103" y="283886"/>
                  <a:pt x="10495103" y="283886"/>
                  <a:pt x="10495103" y="283886"/>
                </a:cubicBezTo>
                <a:close/>
                <a:moveTo>
                  <a:pt x="10498872" y="282481"/>
                </a:moveTo>
                <a:cubicBezTo>
                  <a:pt x="10500747" y="288593"/>
                  <a:pt x="10500747" y="288593"/>
                  <a:pt x="10500747" y="288593"/>
                </a:cubicBezTo>
                <a:cubicBezTo>
                  <a:pt x="10502173" y="294705"/>
                  <a:pt x="10502173" y="294705"/>
                  <a:pt x="10502173" y="294705"/>
                </a:cubicBezTo>
                <a:cubicBezTo>
                  <a:pt x="10504047" y="300838"/>
                  <a:pt x="10504047" y="300838"/>
                  <a:pt x="10504047" y="300838"/>
                </a:cubicBezTo>
                <a:cubicBezTo>
                  <a:pt x="10505922" y="306950"/>
                  <a:pt x="10505922" y="306950"/>
                  <a:pt x="10505922" y="306950"/>
                </a:cubicBezTo>
                <a:cubicBezTo>
                  <a:pt x="10507817" y="313530"/>
                  <a:pt x="10507817" y="313530"/>
                  <a:pt x="10507817" y="313530"/>
                </a:cubicBezTo>
                <a:cubicBezTo>
                  <a:pt x="10509691" y="319663"/>
                  <a:pt x="10509691" y="319663"/>
                  <a:pt x="10509691" y="319663"/>
                </a:cubicBezTo>
                <a:cubicBezTo>
                  <a:pt x="10511096" y="325775"/>
                  <a:pt x="10511096" y="325775"/>
                  <a:pt x="10511096" y="325775"/>
                </a:cubicBezTo>
                <a:lnTo>
                  <a:pt x="10512971" y="331887"/>
                </a:lnTo>
                <a:cubicBezTo>
                  <a:pt x="10508754" y="335656"/>
                  <a:pt x="10508754" y="335656"/>
                  <a:pt x="10508754" y="335656"/>
                </a:cubicBezTo>
                <a:cubicBezTo>
                  <a:pt x="10504047" y="339426"/>
                  <a:pt x="10504047" y="339426"/>
                  <a:pt x="10504047" y="339426"/>
                </a:cubicBezTo>
                <a:cubicBezTo>
                  <a:pt x="10499810" y="343195"/>
                  <a:pt x="10499810" y="343195"/>
                  <a:pt x="10499810" y="343195"/>
                </a:cubicBezTo>
                <a:cubicBezTo>
                  <a:pt x="10495103" y="346964"/>
                  <a:pt x="10495103" y="346964"/>
                  <a:pt x="10495103" y="346964"/>
                </a:cubicBezTo>
                <a:cubicBezTo>
                  <a:pt x="10490865" y="350712"/>
                  <a:pt x="10490865" y="350712"/>
                  <a:pt x="10490865" y="350712"/>
                </a:cubicBezTo>
                <a:cubicBezTo>
                  <a:pt x="10486159" y="354482"/>
                  <a:pt x="10486159" y="354482"/>
                  <a:pt x="10486159" y="354482"/>
                </a:cubicBezTo>
                <a:cubicBezTo>
                  <a:pt x="10481921" y="358251"/>
                  <a:pt x="10481921" y="358251"/>
                  <a:pt x="10481921" y="358251"/>
                </a:cubicBezTo>
                <a:cubicBezTo>
                  <a:pt x="10477214" y="361999"/>
                  <a:pt x="10477214" y="361999"/>
                  <a:pt x="10477214" y="361999"/>
                </a:cubicBezTo>
                <a:cubicBezTo>
                  <a:pt x="10480047" y="352139"/>
                  <a:pt x="10480047" y="352139"/>
                  <a:pt x="10480047" y="352139"/>
                </a:cubicBezTo>
                <a:cubicBezTo>
                  <a:pt x="10482858" y="342258"/>
                  <a:pt x="10482858" y="342258"/>
                  <a:pt x="10482858" y="342258"/>
                </a:cubicBezTo>
                <a:cubicBezTo>
                  <a:pt x="10485222" y="331887"/>
                  <a:pt x="10485222" y="331887"/>
                  <a:pt x="10485222" y="331887"/>
                </a:cubicBezTo>
                <a:cubicBezTo>
                  <a:pt x="10488033" y="322006"/>
                  <a:pt x="10488033" y="322006"/>
                  <a:pt x="10488033" y="322006"/>
                </a:cubicBezTo>
                <a:cubicBezTo>
                  <a:pt x="10490865" y="312124"/>
                  <a:pt x="10490865" y="312124"/>
                  <a:pt x="10490865" y="312124"/>
                </a:cubicBezTo>
                <a:cubicBezTo>
                  <a:pt x="10493208" y="302243"/>
                  <a:pt x="10493208" y="302243"/>
                  <a:pt x="10493208" y="302243"/>
                </a:cubicBezTo>
                <a:cubicBezTo>
                  <a:pt x="10496040" y="292362"/>
                  <a:pt x="10496040" y="292362"/>
                  <a:pt x="10496040" y="292362"/>
                </a:cubicBezTo>
                <a:cubicBezTo>
                  <a:pt x="10498872" y="282481"/>
                  <a:pt x="10498872" y="282481"/>
                  <a:pt x="10498872" y="282481"/>
                </a:cubicBezTo>
                <a:close/>
                <a:moveTo>
                  <a:pt x="10665494" y="274474"/>
                </a:moveTo>
                <a:cubicBezTo>
                  <a:pt x="10673033" y="282481"/>
                  <a:pt x="10673033" y="282481"/>
                  <a:pt x="10673033" y="282481"/>
                </a:cubicBezTo>
                <a:cubicBezTo>
                  <a:pt x="10680082" y="290467"/>
                  <a:pt x="10680082" y="290467"/>
                  <a:pt x="10680082" y="290467"/>
                </a:cubicBezTo>
                <a:cubicBezTo>
                  <a:pt x="10687621" y="298474"/>
                  <a:pt x="10687621" y="298474"/>
                  <a:pt x="10687621" y="298474"/>
                </a:cubicBezTo>
                <a:cubicBezTo>
                  <a:pt x="10695138" y="306481"/>
                  <a:pt x="10695138" y="306481"/>
                  <a:pt x="10695138" y="306481"/>
                </a:cubicBezTo>
                <a:cubicBezTo>
                  <a:pt x="10702187" y="314020"/>
                  <a:pt x="10702187" y="314020"/>
                  <a:pt x="10702187" y="314020"/>
                </a:cubicBezTo>
                <a:cubicBezTo>
                  <a:pt x="10709726" y="322006"/>
                  <a:pt x="10709726" y="322006"/>
                  <a:pt x="10709726" y="322006"/>
                </a:cubicBezTo>
                <a:cubicBezTo>
                  <a:pt x="10717265" y="330013"/>
                  <a:pt x="10717265" y="330013"/>
                  <a:pt x="10717265" y="330013"/>
                </a:cubicBezTo>
                <a:cubicBezTo>
                  <a:pt x="10724314" y="338020"/>
                  <a:pt x="10724314" y="338020"/>
                  <a:pt x="10724314" y="338020"/>
                </a:cubicBezTo>
                <a:cubicBezTo>
                  <a:pt x="10714901" y="340384"/>
                  <a:pt x="10714901" y="340384"/>
                  <a:pt x="10714901" y="340384"/>
                </a:cubicBezTo>
                <a:cubicBezTo>
                  <a:pt x="10705488" y="343195"/>
                  <a:pt x="10705488" y="343195"/>
                  <a:pt x="10705488" y="343195"/>
                </a:cubicBezTo>
                <a:cubicBezTo>
                  <a:pt x="10695607" y="346027"/>
                  <a:pt x="10695607" y="346027"/>
                  <a:pt x="10695607" y="346027"/>
                </a:cubicBezTo>
                <a:cubicBezTo>
                  <a:pt x="10686215" y="348838"/>
                  <a:pt x="10686215" y="348838"/>
                  <a:pt x="10686215" y="348838"/>
                </a:cubicBezTo>
                <a:cubicBezTo>
                  <a:pt x="10676781" y="351181"/>
                  <a:pt x="10676781" y="351181"/>
                  <a:pt x="10676781" y="351181"/>
                </a:cubicBezTo>
                <a:cubicBezTo>
                  <a:pt x="10666899" y="354013"/>
                  <a:pt x="10666899" y="354013"/>
                  <a:pt x="10666899" y="354013"/>
                </a:cubicBezTo>
                <a:cubicBezTo>
                  <a:pt x="10657486" y="356845"/>
                  <a:pt x="10657486" y="356845"/>
                  <a:pt x="10657486" y="356845"/>
                </a:cubicBezTo>
                <a:cubicBezTo>
                  <a:pt x="10648074" y="359209"/>
                  <a:pt x="10648074" y="359209"/>
                  <a:pt x="10648074" y="359209"/>
                </a:cubicBezTo>
                <a:lnTo>
                  <a:pt x="10649969" y="348838"/>
                </a:lnTo>
                <a:cubicBezTo>
                  <a:pt x="10652311" y="338020"/>
                  <a:pt x="10652311" y="338020"/>
                  <a:pt x="10652311" y="338020"/>
                </a:cubicBezTo>
                <a:cubicBezTo>
                  <a:pt x="10654675" y="327670"/>
                  <a:pt x="10654675" y="327670"/>
                  <a:pt x="10654675" y="327670"/>
                </a:cubicBezTo>
                <a:cubicBezTo>
                  <a:pt x="10656571" y="316831"/>
                  <a:pt x="10656571" y="316831"/>
                  <a:pt x="10656571" y="316831"/>
                </a:cubicBezTo>
                <a:cubicBezTo>
                  <a:pt x="10658913" y="306481"/>
                  <a:pt x="10658913" y="306481"/>
                  <a:pt x="10658913" y="306481"/>
                </a:cubicBezTo>
                <a:cubicBezTo>
                  <a:pt x="10661256" y="295642"/>
                  <a:pt x="10661256" y="295642"/>
                  <a:pt x="10661256" y="295642"/>
                </a:cubicBezTo>
                <a:cubicBezTo>
                  <a:pt x="10663151" y="285292"/>
                  <a:pt x="10663151" y="285292"/>
                  <a:pt x="10663151" y="285292"/>
                </a:cubicBezTo>
                <a:cubicBezTo>
                  <a:pt x="10665494" y="274474"/>
                  <a:pt x="10665494" y="274474"/>
                  <a:pt x="10665494" y="274474"/>
                </a:cubicBezTo>
                <a:close/>
                <a:moveTo>
                  <a:pt x="10662214" y="273515"/>
                </a:moveTo>
                <a:cubicBezTo>
                  <a:pt x="10660319" y="284355"/>
                  <a:pt x="10660319" y="284355"/>
                  <a:pt x="10660319" y="284355"/>
                </a:cubicBezTo>
                <a:cubicBezTo>
                  <a:pt x="10657955" y="294705"/>
                  <a:pt x="10657955" y="294705"/>
                  <a:pt x="10657955" y="294705"/>
                </a:cubicBezTo>
                <a:cubicBezTo>
                  <a:pt x="10655612" y="305523"/>
                  <a:pt x="10655612" y="305523"/>
                  <a:pt x="10655612" y="305523"/>
                </a:cubicBezTo>
                <a:cubicBezTo>
                  <a:pt x="10653738" y="316362"/>
                  <a:pt x="10653738" y="316362"/>
                  <a:pt x="10653738" y="316362"/>
                </a:cubicBezTo>
                <a:cubicBezTo>
                  <a:pt x="10651374" y="326712"/>
                  <a:pt x="10651374" y="326712"/>
                  <a:pt x="10651374" y="326712"/>
                </a:cubicBezTo>
                <a:cubicBezTo>
                  <a:pt x="10649032" y="337552"/>
                  <a:pt x="10649032" y="337552"/>
                  <a:pt x="10649032" y="337552"/>
                </a:cubicBezTo>
                <a:cubicBezTo>
                  <a:pt x="10647158" y="347901"/>
                  <a:pt x="10647158" y="347901"/>
                  <a:pt x="10647158" y="347901"/>
                </a:cubicBezTo>
                <a:cubicBezTo>
                  <a:pt x="10644773" y="358719"/>
                  <a:pt x="10644773" y="358719"/>
                  <a:pt x="10644773" y="358719"/>
                </a:cubicBezTo>
                <a:cubicBezTo>
                  <a:pt x="10636787" y="351671"/>
                  <a:pt x="10636787" y="351671"/>
                  <a:pt x="10636787" y="351671"/>
                </a:cubicBezTo>
                <a:cubicBezTo>
                  <a:pt x="10628779" y="344600"/>
                  <a:pt x="10628779" y="344600"/>
                  <a:pt x="10628779" y="344600"/>
                </a:cubicBezTo>
                <a:cubicBezTo>
                  <a:pt x="10620793" y="337552"/>
                  <a:pt x="10620793" y="337552"/>
                  <a:pt x="10620793" y="337552"/>
                </a:cubicBezTo>
                <a:cubicBezTo>
                  <a:pt x="10612764" y="330013"/>
                  <a:pt x="10612764" y="330013"/>
                  <a:pt x="10612764" y="330013"/>
                </a:cubicBezTo>
                <a:cubicBezTo>
                  <a:pt x="10605247" y="322943"/>
                  <a:pt x="10605247" y="322943"/>
                  <a:pt x="10605247" y="322943"/>
                </a:cubicBezTo>
                <a:cubicBezTo>
                  <a:pt x="10597240" y="315894"/>
                  <a:pt x="10597240" y="315894"/>
                  <a:pt x="10597240" y="315894"/>
                </a:cubicBezTo>
                <a:cubicBezTo>
                  <a:pt x="10589253" y="308824"/>
                  <a:pt x="10589253" y="308824"/>
                  <a:pt x="10589253" y="308824"/>
                </a:cubicBezTo>
                <a:cubicBezTo>
                  <a:pt x="10581246" y="301775"/>
                  <a:pt x="10581246" y="301775"/>
                  <a:pt x="10581246" y="301775"/>
                </a:cubicBezTo>
                <a:lnTo>
                  <a:pt x="10591128" y="298474"/>
                </a:lnTo>
                <a:cubicBezTo>
                  <a:pt x="10601477" y="294705"/>
                  <a:pt x="10601477" y="294705"/>
                  <a:pt x="10601477" y="294705"/>
                </a:cubicBezTo>
                <a:cubicBezTo>
                  <a:pt x="10611849" y="291425"/>
                  <a:pt x="10611849" y="291425"/>
                  <a:pt x="10611849" y="291425"/>
                </a:cubicBezTo>
                <a:cubicBezTo>
                  <a:pt x="10621730" y="287656"/>
                  <a:pt x="10621730" y="287656"/>
                  <a:pt x="10621730" y="287656"/>
                </a:cubicBezTo>
                <a:cubicBezTo>
                  <a:pt x="10632080" y="284355"/>
                  <a:pt x="10632080" y="284355"/>
                  <a:pt x="10632080" y="284355"/>
                </a:cubicBezTo>
                <a:cubicBezTo>
                  <a:pt x="10641962" y="280586"/>
                  <a:pt x="10641962" y="280586"/>
                  <a:pt x="10641962" y="280586"/>
                </a:cubicBezTo>
                <a:cubicBezTo>
                  <a:pt x="10652311" y="277285"/>
                  <a:pt x="10652311" y="277285"/>
                  <a:pt x="10652311" y="277285"/>
                </a:cubicBezTo>
                <a:cubicBezTo>
                  <a:pt x="10662214" y="273515"/>
                  <a:pt x="10662214" y="273515"/>
                  <a:pt x="10662214" y="273515"/>
                </a:cubicBezTo>
                <a:close/>
                <a:moveTo>
                  <a:pt x="10541231" y="266467"/>
                </a:moveTo>
                <a:cubicBezTo>
                  <a:pt x="10545469" y="270704"/>
                  <a:pt x="10545469" y="270704"/>
                  <a:pt x="10545469" y="270704"/>
                </a:cubicBezTo>
                <a:cubicBezTo>
                  <a:pt x="10549706" y="274942"/>
                  <a:pt x="10549706" y="274942"/>
                  <a:pt x="10549706" y="274942"/>
                </a:cubicBezTo>
                <a:cubicBezTo>
                  <a:pt x="10553944" y="279180"/>
                  <a:pt x="10553944" y="279180"/>
                  <a:pt x="10553944" y="279180"/>
                </a:cubicBezTo>
                <a:cubicBezTo>
                  <a:pt x="10558161" y="283397"/>
                  <a:pt x="10558161" y="283397"/>
                  <a:pt x="10558161" y="283397"/>
                </a:cubicBezTo>
                <a:cubicBezTo>
                  <a:pt x="10562420" y="288124"/>
                  <a:pt x="10562420" y="288124"/>
                  <a:pt x="10562420" y="288124"/>
                </a:cubicBezTo>
                <a:cubicBezTo>
                  <a:pt x="10566658" y="292362"/>
                  <a:pt x="10566658" y="292362"/>
                  <a:pt x="10566658" y="292362"/>
                </a:cubicBezTo>
                <a:cubicBezTo>
                  <a:pt x="10570875" y="296579"/>
                  <a:pt x="10570875" y="296579"/>
                  <a:pt x="10570875" y="296579"/>
                </a:cubicBezTo>
                <a:cubicBezTo>
                  <a:pt x="10575113" y="300838"/>
                  <a:pt x="10575113" y="300838"/>
                  <a:pt x="10575113" y="300838"/>
                </a:cubicBezTo>
                <a:cubicBezTo>
                  <a:pt x="10568064" y="304117"/>
                  <a:pt x="10568064" y="304117"/>
                  <a:pt x="10568064" y="304117"/>
                </a:cubicBezTo>
                <a:cubicBezTo>
                  <a:pt x="10560993" y="307887"/>
                  <a:pt x="10560993" y="307887"/>
                  <a:pt x="10560993" y="307887"/>
                </a:cubicBezTo>
                <a:cubicBezTo>
                  <a:pt x="10553944" y="311656"/>
                  <a:pt x="10553944" y="311656"/>
                  <a:pt x="10553944" y="311656"/>
                </a:cubicBezTo>
                <a:cubicBezTo>
                  <a:pt x="10546406" y="314957"/>
                  <a:pt x="10546406" y="314957"/>
                  <a:pt x="10546406" y="314957"/>
                </a:cubicBezTo>
                <a:cubicBezTo>
                  <a:pt x="10539335" y="318705"/>
                  <a:pt x="10539335" y="318705"/>
                  <a:pt x="10539335" y="318705"/>
                </a:cubicBezTo>
                <a:cubicBezTo>
                  <a:pt x="10532286" y="322006"/>
                  <a:pt x="10532286" y="322006"/>
                  <a:pt x="10532286" y="322006"/>
                </a:cubicBezTo>
                <a:cubicBezTo>
                  <a:pt x="10525237" y="325775"/>
                  <a:pt x="10525237" y="325775"/>
                  <a:pt x="10525237" y="325775"/>
                </a:cubicBezTo>
                <a:cubicBezTo>
                  <a:pt x="10518167" y="329076"/>
                  <a:pt x="10518167" y="329076"/>
                  <a:pt x="10518167" y="329076"/>
                </a:cubicBezTo>
                <a:lnTo>
                  <a:pt x="10520999" y="321537"/>
                </a:lnTo>
                <a:cubicBezTo>
                  <a:pt x="10523810" y="313530"/>
                  <a:pt x="10523810" y="313530"/>
                  <a:pt x="10523810" y="313530"/>
                </a:cubicBezTo>
                <a:cubicBezTo>
                  <a:pt x="10526643" y="305523"/>
                  <a:pt x="10526643" y="305523"/>
                  <a:pt x="10526643" y="305523"/>
                </a:cubicBezTo>
                <a:cubicBezTo>
                  <a:pt x="10529454" y="298005"/>
                  <a:pt x="10529454" y="298005"/>
                  <a:pt x="10529454" y="298005"/>
                </a:cubicBezTo>
                <a:cubicBezTo>
                  <a:pt x="10532755" y="289998"/>
                  <a:pt x="10532755" y="289998"/>
                  <a:pt x="10532755" y="289998"/>
                </a:cubicBezTo>
                <a:cubicBezTo>
                  <a:pt x="10535566" y="282012"/>
                  <a:pt x="10535566" y="282012"/>
                  <a:pt x="10535566" y="282012"/>
                </a:cubicBezTo>
                <a:cubicBezTo>
                  <a:pt x="10538398" y="274474"/>
                  <a:pt x="10538398" y="274474"/>
                  <a:pt x="10538398" y="274474"/>
                </a:cubicBezTo>
                <a:cubicBezTo>
                  <a:pt x="10541231" y="266467"/>
                  <a:pt x="10541231" y="266467"/>
                  <a:pt x="10541231" y="266467"/>
                </a:cubicBezTo>
                <a:close/>
                <a:moveTo>
                  <a:pt x="10537930" y="265998"/>
                </a:moveTo>
                <a:cubicBezTo>
                  <a:pt x="10535119" y="273515"/>
                  <a:pt x="10535119" y="273515"/>
                  <a:pt x="10535119" y="273515"/>
                </a:cubicBezTo>
                <a:cubicBezTo>
                  <a:pt x="10532286" y="281523"/>
                  <a:pt x="10532286" y="281523"/>
                  <a:pt x="10532286" y="281523"/>
                </a:cubicBezTo>
                <a:cubicBezTo>
                  <a:pt x="10529454" y="289061"/>
                  <a:pt x="10529454" y="289061"/>
                  <a:pt x="10529454" y="289061"/>
                </a:cubicBezTo>
                <a:cubicBezTo>
                  <a:pt x="10526643" y="296579"/>
                  <a:pt x="10526643" y="296579"/>
                  <a:pt x="10526643" y="296579"/>
                </a:cubicBezTo>
                <a:cubicBezTo>
                  <a:pt x="10523810" y="304117"/>
                  <a:pt x="10523810" y="304117"/>
                  <a:pt x="10523810" y="304117"/>
                </a:cubicBezTo>
                <a:cubicBezTo>
                  <a:pt x="10520999" y="312124"/>
                  <a:pt x="10520999" y="312124"/>
                  <a:pt x="10520999" y="312124"/>
                </a:cubicBezTo>
                <a:cubicBezTo>
                  <a:pt x="10518167" y="319663"/>
                  <a:pt x="10518167" y="319663"/>
                  <a:pt x="10518167" y="319663"/>
                </a:cubicBezTo>
                <a:cubicBezTo>
                  <a:pt x="10515356" y="327202"/>
                  <a:pt x="10515356" y="327202"/>
                  <a:pt x="10515356" y="327202"/>
                </a:cubicBezTo>
                <a:cubicBezTo>
                  <a:pt x="10513460" y="321069"/>
                  <a:pt x="10513460" y="321069"/>
                  <a:pt x="10513460" y="321069"/>
                </a:cubicBezTo>
                <a:lnTo>
                  <a:pt x="10511586" y="314957"/>
                </a:lnTo>
                <a:cubicBezTo>
                  <a:pt x="10509691" y="308355"/>
                  <a:pt x="10509691" y="308355"/>
                  <a:pt x="10509691" y="308355"/>
                </a:cubicBezTo>
                <a:cubicBezTo>
                  <a:pt x="10507817" y="302243"/>
                  <a:pt x="10507817" y="302243"/>
                  <a:pt x="10507817" y="302243"/>
                </a:cubicBezTo>
                <a:cubicBezTo>
                  <a:pt x="10506390" y="296110"/>
                  <a:pt x="10506390" y="296110"/>
                  <a:pt x="10506390" y="296110"/>
                </a:cubicBezTo>
                <a:cubicBezTo>
                  <a:pt x="10504516" y="289998"/>
                  <a:pt x="10504516" y="289998"/>
                  <a:pt x="10504516" y="289998"/>
                </a:cubicBezTo>
                <a:cubicBezTo>
                  <a:pt x="10502642" y="283397"/>
                  <a:pt x="10502642" y="283397"/>
                  <a:pt x="10502642" y="283397"/>
                </a:cubicBezTo>
                <a:cubicBezTo>
                  <a:pt x="10500747" y="277285"/>
                  <a:pt x="10500747" y="277285"/>
                  <a:pt x="10500747" y="277285"/>
                </a:cubicBezTo>
                <a:cubicBezTo>
                  <a:pt x="10505453" y="275879"/>
                  <a:pt x="10505453" y="275879"/>
                  <a:pt x="10505453" y="275879"/>
                </a:cubicBezTo>
                <a:cubicBezTo>
                  <a:pt x="10510159" y="274474"/>
                  <a:pt x="10510159" y="274474"/>
                  <a:pt x="10510159" y="274474"/>
                </a:cubicBezTo>
                <a:cubicBezTo>
                  <a:pt x="10514866" y="273047"/>
                  <a:pt x="10514866" y="273047"/>
                  <a:pt x="10514866" y="273047"/>
                </a:cubicBezTo>
                <a:cubicBezTo>
                  <a:pt x="10519572" y="271641"/>
                  <a:pt x="10519572" y="271641"/>
                  <a:pt x="10519572" y="271641"/>
                </a:cubicBezTo>
                <a:cubicBezTo>
                  <a:pt x="10524279" y="270236"/>
                  <a:pt x="10524279" y="270236"/>
                  <a:pt x="10524279" y="270236"/>
                </a:cubicBezTo>
                <a:cubicBezTo>
                  <a:pt x="10528985" y="268830"/>
                  <a:pt x="10528985" y="268830"/>
                  <a:pt x="10528985" y="268830"/>
                </a:cubicBezTo>
                <a:cubicBezTo>
                  <a:pt x="10533223" y="267404"/>
                  <a:pt x="10533223" y="267404"/>
                  <a:pt x="10533223" y="267404"/>
                </a:cubicBezTo>
                <a:cubicBezTo>
                  <a:pt x="10537930" y="265998"/>
                  <a:pt x="10537930" y="265998"/>
                  <a:pt x="10537930" y="265998"/>
                </a:cubicBezTo>
                <a:close/>
                <a:moveTo>
                  <a:pt x="10885760" y="261292"/>
                </a:moveTo>
                <a:lnTo>
                  <a:pt x="10886718" y="262697"/>
                </a:lnTo>
                <a:cubicBezTo>
                  <a:pt x="10887656" y="263634"/>
                  <a:pt x="10887656" y="263634"/>
                  <a:pt x="10887656" y="263634"/>
                </a:cubicBezTo>
                <a:cubicBezTo>
                  <a:pt x="10888124" y="265061"/>
                  <a:pt x="10888124" y="265061"/>
                  <a:pt x="10888124" y="265061"/>
                </a:cubicBezTo>
                <a:cubicBezTo>
                  <a:pt x="10889061" y="266467"/>
                  <a:pt x="10889061" y="266467"/>
                  <a:pt x="10889061" y="266467"/>
                </a:cubicBezTo>
                <a:cubicBezTo>
                  <a:pt x="10890019" y="267404"/>
                  <a:pt x="10890019" y="267404"/>
                  <a:pt x="10890019" y="267404"/>
                </a:cubicBezTo>
                <a:cubicBezTo>
                  <a:pt x="10890956" y="268830"/>
                  <a:pt x="10890956" y="268830"/>
                  <a:pt x="10890956" y="268830"/>
                </a:cubicBezTo>
                <a:cubicBezTo>
                  <a:pt x="10891893" y="270236"/>
                  <a:pt x="10891893" y="270236"/>
                  <a:pt x="10891893" y="270236"/>
                </a:cubicBezTo>
                <a:cubicBezTo>
                  <a:pt x="10892830" y="271641"/>
                  <a:pt x="10892830" y="271641"/>
                  <a:pt x="10892830" y="271641"/>
                </a:cubicBezTo>
                <a:cubicBezTo>
                  <a:pt x="10893789" y="275879"/>
                  <a:pt x="10893789" y="275879"/>
                  <a:pt x="10893789" y="275879"/>
                </a:cubicBezTo>
                <a:cubicBezTo>
                  <a:pt x="10895194" y="280117"/>
                  <a:pt x="10895194" y="280117"/>
                  <a:pt x="10895194" y="280117"/>
                </a:cubicBezTo>
                <a:cubicBezTo>
                  <a:pt x="10896131" y="284823"/>
                  <a:pt x="10896131" y="284823"/>
                  <a:pt x="10896131" y="284823"/>
                </a:cubicBezTo>
                <a:cubicBezTo>
                  <a:pt x="10897068" y="289061"/>
                  <a:pt x="10897068" y="289061"/>
                  <a:pt x="10897068" y="289061"/>
                </a:cubicBezTo>
                <a:cubicBezTo>
                  <a:pt x="10898474" y="293299"/>
                  <a:pt x="10898474" y="293299"/>
                  <a:pt x="10898474" y="293299"/>
                </a:cubicBezTo>
                <a:cubicBezTo>
                  <a:pt x="10899432" y="298005"/>
                  <a:pt x="10899432" y="298005"/>
                  <a:pt x="10899432" y="298005"/>
                </a:cubicBezTo>
                <a:cubicBezTo>
                  <a:pt x="10900838" y="302243"/>
                  <a:pt x="10900838" y="302243"/>
                  <a:pt x="10900838" y="302243"/>
                </a:cubicBezTo>
                <a:cubicBezTo>
                  <a:pt x="10901775" y="306481"/>
                  <a:pt x="10901775" y="306481"/>
                  <a:pt x="10901775" y="306481"/>
                </a:cubicBezTo>
                <a:cubicBezTo>
                  <a:pt x="10899901" y="300838"/>
                  <a:pt x="10899901" y="300838"/>
                  <a:pt x="10899901" y="300838"/>
                </a:cubicBezTo>
                <a:cubicBezTo>
                  <a:pt x="10897558" y="295194"/>
                  <a:pt x="10897558" y="295194"/>
                  <a:pt x="10897558" y="295194"/>
                </a:cubicBezTo>
                <a:cubicBezTo>
                  <a:pt x="10895663" y="289530"/>
                  <a:pt x="10895663" y="289530"/>
                  <a:pt x="10895663" y="289530"/>
                </a:cubicBezTo>
                <a:cubicBezTo>
                  <a:pt x="10893789" y="283886"/>
                  <a:pt x="10893789" y="283886"/>
                  <a:pt x="10893789" y="283886"/>
                </a:cubicBezTo>
                <a:cubicBezTo>
                  <a:pt x="10891893" y="278243"/>
                  <a:pt x="10891893" y="278243"/>
                  <a:pt x="10891893" y="278243"/>
                </a:cubicBezTo>
                <a:cubicBezTo>
                  <a:pt x="10889530" y="272600"/>
                  <a:pt x="10889530" y="272600"/>
                  <a:pt x="10889530" y="272600"/>
                </a:cubicBezTo>
                <a:cubicBezTo>
                  <a:pt x="10887656" y="266935"/>
                  <a:pt x="10887656" y="266935"/>
                  <a:pt x="10887656" y="266935"/>
                </a:cubicBezTo>
                <a:cubicBezTo>
                  <a:pt x="10885760" y="261292"/>
                  <a:pt x="10885760" y="261292"/>
                  <a:pt x="10885760" y="261292"/>
                </a:cubicBezTo>
                <a:close/>
                <a:moveTo>
                  <a:pt x="10758686" y="260802"/>
                </a:moveTo>
                <a:cubicBezTo>
                  <a:pt x="10764329" y="267872"/>
                  <a:pt x="10764329" y="267872"/>
                  <a:pt x="10764329" y="267872"/>
                </a:cubicBezTo>
                <a:cubicBezTo>
                  <a:pt x="10769973" y="274942"/>
                  <a:pt x="10769973" y="274942"/>
                  <a:pt x="10769973" y="274942"/>
                </a:cubicBezTo>
                <a:cubicBezTo>
                  <a:pt x="10775638" y="282012"/>
                  <a:pt x="10775638" y="282012"/>
                  <a:pt x="10775638" y="282012"/>
                </a:cubicBezTo>
                <a:cubicBezTo>
                  <a:pt x="10781281" y="289061"/>
                  <a:pt x="10781281" y="289061"/>
                  <a:pt x="10781281" y="289061"/>
                </a:cubicBezTo>
                <a:cubicBezTo>
                  <a:pt x="10786925" y="296110"/>
                  <a:pt x="10786925" y="296110"/>
                  <a:pt x="10786925" y="296110"/>
                </a:cubicBezTo>
                <a:cubicBezTo>
                  <a:pt x="10792568" y="303180"/>
                  <a:pt x="10792568" y="303180"/>
                  <a:pt x="10792568" y="303180"/>
                </a:cubicBezTo>
                <a:cubicBezTo>
                  <a:pt x="10798233" y="310250"/>
                  <a:pt x="10798233" y="310250"/>
                  <a:pt x="10798233" y="310250"/>
                </a:cubicBezTo>
                <a:cubicBezTo>
                  <a:pt x="10803876" y="317299"/>
                  <a:pt x="10803876" y="317299"/>
                  <a:pt x="10803876" y="317299"/>
                </a:cubicBezTo>
                <a:cubicBezTo>
                  <a:pt x="10803876" y="317789"/>
                  <a:pt x="10803408" y="318236"/>
                  <a:pt x="10803408" y="318236"/>
                </a:cubicBezTo>
                <a:cubicBezTo>
                  <a:pt x="10802918" y="318705"/>
                  <a:pt x="10802918" y="318705"/>
                  <a:pt x="10802918" y="319173"/>
                </a:cubicBezTo>
                <a:cubicBezTo>
                  <a:pt x="10802450" y="319173"/>
                  <a:pt x="10802450" y="319663"/>
                  <a:pt x="10802450" y="320132"/>
                </a:cubicBezTo>
                <a:cubicBezTo>
                  <a:pt x="10801981" y="320132"/>
                  <a:pt x="10801981" y="320600"/>
                  <a:pt x="10801981" y="321069"/>
                </a:cubicBezTo>
                <a:cubicBezTo>
                  <a:pt x="10801512" y="321069"/>
                  <a:pt x="10801512" y="321537"/>
                  <a:pt x="10801512" y="322006"/>
                </a:cubicBezTo>
                <a:cubicBezTo>
                  <a:pt x="10801512" y="322006"/>
                  <a:pt x="10801512" y="322474"/>
                  <a:pt x="10801512" y="322943"/>
                </a:cubicBezTo>
                <a:cubicBezTo>
                  <a:pt x="10801044" y="322943"/>
                  <a:pt x="10801044" y="323433"/>
                  <a:pt x="10801044" y="323901"/>
                </a:cubicBezTo>
                <a:cubicBezTo>
                  <a:pt x="10801044" y="324370"/>
                  <a:pt x="10801044" y="324370"/>
                  <a:pt x="10801044" y="324838"/>
                </a:cubicBezTo>
                <a:cubicBezTo>
                  <a:pt x="10792100" y="326712"/>
                  <a:pt x="10792100" y="326712"/>
                  <a:pt x="10792100" y="326712"/>
                </a:cubicBezTo>
                <a:cubicBezTo>
                  <a:pt x="10783155" y="328118"/>
                  <a:pt x="10783155" y="328118"/>
                  <a:pt x="10783155" y="328118"/>
                </a:cubicBezTo>
                <a:cubicBezTo>
                  <a:pt x="10774211" y="329544"/>
                  <a:pt x="10774211" y="329544"/>
                  <a:pt x="10774211" y="329544"/>
                </a:cubicBezTo>
                <a:cubicBezTo>
                  <a:pt x="10765266" y="330950"/>
                  <a:pt x="10765266" y="330950"/>
                  <a:pt x="10765266" y="330950"/>
                </a:cubicBezTo>
                <a:cubicBezTo>
                  <a:pt x="10756790" y="332355"/>
                  <a:pt x="10756790" y="332355"/>
                  <a:pt x="10756790" y="332355"/>
                </a:cubicBezTo>
                <a:cubicBezTo>
                  <a:pt x="10747846" y="333782"/>
                  <a:pt x="10747846" y="333782"/>
                  <a:pt x="10747846" y="333782"/>
                </a:cubicBezTo>
                <a:cubicBezTo>
                  <a:pt x="10738902" y="335188"/>
                  <a:pt x="10738902" y="335188"/>
                  <a:pt x="10738902" y="335188"/>
                </a:cubicBezTo>
                <a:cubicBezTo>
                  <a:pt x="10729979" y="336615"/>
                  <a:pt x="10729979" y="336615"/>
                  <a:pt x="10729979" y="336615"/>
                </a:cubicBezTo>
                <a:cubicBezTo>
                  <a:pt x="10732790" y="327202"/>
                  <a:pt x="10732790" y="327202"/>
                  <a:pt x="10732790" y="327202"/>
                </a:cubicBezTo>
                <a:cubicBezTo>
                  <a:pt x="10735132" y="318236"/>
                  <a:pt x="10735132" y="318236"/>
                  <a:pt x="10735132" y="318236"/>
                </a:cubicBezTo>
                <a:cubicBezTo>
                  <a:pt x="10737965" y="308824"/>
                  <a:pt x="10737965" y="308824"/>
                  <a:pt x="10737965" y="308824"/>
                </a:cubicBezTo>
                <a:cubicBezTo>
                  <a:pt x="10740797" y="299411"/>
                  <a:pt x="10740797" y="299411"/>
                  <a:pt x="10740797" y="299411"/>
                </a:cubicBezTo>
                <a:cubicBezTo>
                  <a:pt x="10743629" y="289998"/>
                  <a:pt x="10743629" y="289998"/>
                  <a:pt x="10743629" y="289998"/>
                </a:cubicBezTo>
                <a:cubicBezTo>
                  <a:pt x="10746441" y="280586"/>
                  <a:pt x="10746441" y="280586"/>
                  <a:pt x="10746441" y="280586"/>
                </a:cubicBezTo>
                <a:cubicBezTo>
                  <a:pt x="10749273" y="271641"/>
                  <a:pt x="10749273" y="271641"/>
                  <a:pt x="10749273" y="271641"/>
                </a:cubicBezTo>
                <a:cubicBezTo>
                  <a:pt x="10751616" y="262229"/>
                  <a:pt x="10751616" y="262229"/>
                  <a:pt x="10751616" y="262229"/>
                </a:cubicBezTo>
                <a:lnTo>
                  <a:pt x="10752084" y="262229"/>
                </a:lnTo>
                <a:cubicBezTo>
                  <a:pt x="10752084" y="262229"/>
                  <a:pt x="10752084" y="262229"/>
                  <a:pt x="10752574" y="262229"/>
                </a:cubicBezTo>
                <a:lnTo>
                  <a:pt x="10753042" y="262229"/>
                </a:lnTo>
                <a:cubicBezTo>
                  <a:pt x="10753042" y="262229"/>
                  <a:pt x="10753042" y="262229"/>
                  <a:pt x="10753511" y="262229"/>
                </a:cubicBezTo>
                <a:lnTo>
                  <a:pt x="10753958" y="262229"/>
                </a:lnTo>
                <a:cubicBezTo>
                  <a:pt x="10754448" y="262229"/>
                  <a:pt x="10754448" y="262229"/>
                  <a:pt x="10754916" y="262229"/>
                </a:cubicBezTo>
                <a:lnTo>
                  <a:pt x="10755385" y="262229"/>
                </a:lnTo>
                <a:cubicBezTo>
                  <a:pt x="10755853" y="262229"/>
                  <a:pt x="10755853" y="262229"/>
                  <a:pt x="10756343" y="261760"/>
                </a:cubicBezTo>
                <a:lnTo>
                  <a:pt x="10756790" y="261760"/>
                </a:lnTo>
                <a:cubicBezTo>
                  <a:pt x="10757259" y="261760"/>
                  <a:pt x="10757259" y="261760"/>
                  <a:pt x="10757728" y="261292"/>
                </a:cubicBezTo>
                <a:cubicBezTo>
                  <a:pt x="10757728" y="261292"/>
                  <a:pt x="10757728" y="261292"/>
                  <a:pt x="10758217" y="261292"/>
                </a:cubicBezTo>
                <a:cubicBezTo>
                  <a:pt x="10758217" y="260802"/>
                  <a:pt x="10758686" y="260802"/>
                  <a:pt x="10758686" y="260802"/>
                </a:cubicBezTo>
                <a:close/>
                <a:moveTo>
                  <a:pt x="10881075" y="257991"/>
                </a:moveTo>
                <a:cubicBezTo>
                  <a:pt x="10884844" y="267872"/>
                  <a:pt x="10884844" y="267872"/>
                  <a:pt x="10884844" y="267872"/>
                </a:cubicBezTo>
                <a:cubicBezTo>
                  <a:pt x="10888124" y="278243"/>
                  <a:pt x="10888124" y="278243"/>
                  <a:pt x="10888124" y="278243"/>
                </a:cubicBezTo>
                <a:cubicBezTo>
                  <a:pt x="10891893" y="288124"/>
                  <a:pt x="10891893" y="288124"/>
                  <a:pt x="10891893" y="288124"/>
                </a:cubicBezTo>
                <a:cubicBezTo>
                  <a:pt x="10895663" y="298474"/>
                  <a:pt x="10895663" y="298474"/>
                  <a:pt x="10895663" y="298474"/>
                </a:cubicBezTo>
                <a:cubicBezTo>
                  <a:pt x="10898942" y="308355"/>
                  <a:pt x="10898942" y="308355"/>
                  <a:pt x="10898942" y="308355"/>
                </a:cubicBezTo>
                <a:cubicBezTo>
                  <a:pt x="10902712" y="318705"/>
                  <a:pt x="10902712" y="318705"/>
                  <a:pt x="10902712" y="318705"/>
                </a:cubicBezTo>
                <a:cubicBezTo>
                  <a:pt x="10906013" y="329076"/>
                  <a:pt x="10906013" y="329076"/>
                  <a:pt x="10906013" y="329076"/>
                </a:cubicBezTo>
                <a:cubicBezTo>
                  <a:pt x="10909782" y="338957"/>
                  <a:pt x="10909782" y="338957"/>
                  <a:pt x="10909782" y="338957"/>
                </a:cubicBezTo>
                <a:cubicBezTo>
                  <a:pt x="10905544" y="337083"/>
                  <a:pt x="10905544" y="337083"/>
                  <a:pt x="10905544" y="337083"/>
                </a:cubicBezTo>
                <a:cubicBezTo>
                  <a:pt x="10901775" y="335188"/>
                  <a:pt x="10901775" y="335188"/>
                  <a:pt x="10901775" y="335188"/>
                </a:cubicBezTo>
                <a:cubicBezTo>
                  <a:pt x="10897558" y="333314"/>
                  <a:pt x="10897558" y="333314"/>
                  <a:pt x="10897558" y="333314"/>
                </a:cubicBezTo>
                <a:cubicBezTo>
                  <a:pt x="10893299" y="331887"/>
                  <a:pt x="10893299" y="331887"/>
                  <a:pt x="10893299" y="331887"/>
                </a:cubicBezTo>
                <a:cubicBezTo>
                  <a:pt x="10889530" y="330013"/>
                  <a:pt x="10889530" y="330013"/>
                  <a:pt x="10889530" y="330013"/>
                </a:cubicBezTo>
                <a:cubicBezTo>
                  <a:pt x="10885313" y="328118"/>
                  <a:pt x="10885313" y="328118"/>
                  <a:pt x="10885313" y="328118"/>
                </a:cubicBezTo>
                <a:cubicBezTo>
                  <a:pt x="10881544" y="326244"/>
                  <a:pt x="10881544" y="326244"/>
                  <a:pt x="10881544" y="326244"/>
                </a:cubicBezTo>
                <a:cubicBezTo>
                  <a:pt x="10877306" y="324370"/>
                  <a:pt x="10877306" y="324370"/>
                  <a:pt x="10877306" y="324370"/>
                </a:cubicBezTo>
                <a:cubicBezTo>
                  <a:pt x="10877774" y="316362"/>
                  <a:pt x="10877774" y="316362"/>
                  <a:pt x="10877774" y="316362"/>
                </a:cubicBezTo>
                <a:cubicBezTo>
                  <a:pt x="10878243" y="307887"/>
                  <a:pt x="10878243" y="307887"/>
                  <a:pt x="10878243" y="307887"/>
                </a:cubicBezTo>
                <a:lnTo>
                  <a:pt x="10878711" y="299411"/>
                </a:lnTo>
                <a:cubicBezTo>
                  <a:pt x="10879180" y="291425"/>
                  <a:pt x="10879180" y="291425"/>
                  <a:pt x="10879180" y="291425"/>
                </a:cubicBezTo>
                <a:cubicBezTo>
                  <a:pt x="10879648" y="282928"/>
                  <a:pt x="10879648" y="282928"/>
                  <a:pt x="10879648" y="282928"/>
                </a:cubicBezTo>
                <a:cubicBezTo>
                  <a:pt x="10880117" y="274474"/>
                  <a:pt x="10880117" y="274474"/>
                  <a:pt x="10880117" y="274474"/>
                </a:cubicBezTo>
                <a:cubicBezTo>
                  <a:pt x="10880606" y="266467"/>
                  <a:pt x="10880606" y="266467"/>
                  <a:pt x="10880606" y="266467"/>
                </a:cubicBezTo>
                <a:cubicBezTo>
                  <a:pt x="10881075" y="257991"/>
                  <a:pt x="10881075" y="257991"/>
                  <a:pt x="10881075" y="257991"/>
                </a:cubicBezTo>
                <a:close/>
                <a:moveTo>
                  <a:pt x="10743161" y="255159"/>
                </a:moveTo>
                <a:cubicBezTo>
                  <a:pt x="10743161" y="255648"/>
                  <a:pt x="10743629" y="256117"/>
                  <a:pt x="10743629" y="256117"/>
                </a:cubicBezTo>
                <a:cubicBezTo>
                  <a:pt x="10743629" y="256585"/>
                  <a:pt x="10744077" y="257054"/>
                  <a:pt x="10744077" y="257054"/>
                </a:cubicBezTo>
                <a:cubicBezTo>
                  <a:pt x="10744077" y="257522"/>
                  <a:pt x="10744545" y="257522"/>
                  <a:pt x="10744545" y="257991"/>
                </a:cubicBezTo>
                <a:cubicBezTo>
                  <a:pt x="10745035" y="258459"/>
                  <a:pt x="10745035" y="258459"/>
                  <a:pt x="10745504" y="258928"/>
                </a:cubicBezTo>
                <a:lnTo>
                  <a:pt x="10745972" y="259418"/>
                </a:lnTo>
                <a:cubicBezTo>
                  <a:pt x="10746441" y="259886"/>
                  <a:pt x="10746441" y="259886"/>
                  <a:pt x="10746909" y="260333"/>
                </a:cubicBezTo>
                <a:cubicBezTo>
                  <a:pt x="10746909" y="260333"/>
                  <a:pt x="10747378" y="260802"/>
                  <a:pt x="10747846" y="260802"/>
                </a:cubicBezTo>
                <a:cubicBezTo>
                  <a:pt x="10747846" y="260802"/>
                  <a:pt x="10748315" y="261292"/>
                  <a:pt x="10748804" y="261292"/>
                </a:cubicBezTo>
                <a:cubicBezTo>
                  <a:pt x="10745972" y="270704"/>
                  <a:pt x="10745972" y="270704"/>
                  <a:pt x="10745972" y="270704"/>
                </a:cubicBezTo>
                <a:cubicBezTo>
                  <a:pt x="10743161" y="279649"/>
                  <a:pt x="10743161" y="279649"/>
                  <a:pt x="10743161" y="279649"/>
                </a:cubicBezTo>
                <a:cubicBezTo>
                  <a:pt x="10740329" y="289061"/>
                  <a:pt x="10740329" y="289061"/>
                  <a:pt x="10740329" y="289061"/>
                </a:cubicBezTo>
                <a:cubicBezTo>
                  <a:pt x="10737496" y="298474"/>
                  <a:pt x="10737496" y="298474"/>
                  <a:pt x="10737496" y="298474"/>
                </a:cubicBezTo>
                <a:cubicBezTo>
                  <a:pt x="10735132" y="307887"/>
                  <a:pt x="10735132" y="307887"/>
                  <a:pt x="10735132" y="307887"/>
                </a:cubicBezTo>
                <a:cubicBezTo>
                  <a:pt x="10732321" y="316831"/>
                  <a:pt x="10732321" y="316831"/>
                  <a:pt x="10732321" y="316831"/>
                </a:cubicBezTo>
                <a:lnTo>
                  <a:pt x="10729489" y="326244"/>
                </a:lnTo>
                <a:cubicBezTo>
                  <a:pt x="10726678" y="335656"/>
                  <a:pt x="10726678" y="335656"/>
                  <a:pt x="10726678" y="335656"/>
                </a:cubicBezTo>
                <a:cubicBezTo>
                  <a:pt x="10719607" y="327670"/>
                  <a:pt x="10719607" y="327670"/>
                  <a:pt x="10719607" y="327670"/>
                </a:cubicBezTo>
                <a:cubicBezTo>
                  <a:pt x="10712069" y="319663"/>
                  <a:pt x="10712069" y="319663"/>
                  <a:pt x="10712069" y="319663"/>
                </a:cubicBezTo>
                <a:cubicBezTo>
                  <a:pt x="10704551" y="311656"/>
                  <a:pt x="10704551" y="311656"/>
                  <a:pt x="10704551" y="311656"/>
                </a:cubicBezTo>
                <a:cubicBezTo>
                  <a:pt x="10697012" y="303649"/>
                  <a:pt x="10697012" y="303649"/>
                  <a:pt x="10697012" y="303649"/>
                </a:cubicBezTo>
                <a:cubicBezTo>
                  <a:pt x="10689963" y="296110"/>
                  <a:pt x="10689963" y="296110"/>
                  <a:pt x="10689963" y="296110"/>
                </a:cubicBezTo>
                <a:cubicBezTo>
                  <a:pt x="10682446" y="288124"/>
                  <a:pt x="10682446" y="288124"/>
                  <a:pt x="10682446" y="288124"/>
                </a:cubicBezTo>
                <a:cubicBezTo>
                  <a:pt x="10674907" y="280117"/>
                  <a:pt x="10674907" y="280117"/>
                  <a:pt x="10674907" y="280117"/>
                </a:cubicBezTo>
                <a:cubicBezTo>
                  <a:pt x="10667858" y="272110"/>
                  <a:pt x="10667858" y="272110"/>
                  <a:pt x="10667858" y="272110"/>
                </a:cubicBezTo>
                <a:cubicBezTo>
                  <a:pt x="10677271" y="270236"/>
                  <a:pt x="10677271" y="270236"/>
                  <a:pt x="10677271" y="270236"/>
                </a:cubicBezTo>
                <a:cubicBezTo>
                  <a:pt x="10686683" y="267872"/>
                  <a:pt x="10686683" y="267872"/>
                  <a:pt x="10686683" y="267872"/>
                </a:cubicBezTo>
                <a:cubicBezTo>
                  <a:pt x="10696075" y="265998"/>
                  <a:pt x="10696075" y="265998"/>
                  <a:pt x="10696075" y="265998"/>
                </a:cubicBezTo>
                <a:cubicBezTo>
                  <a:pt x="10705488" y="263634"/>
                  <a:pt x="10705488" y="263634"/>
                  <a:pt x="10705488" y="263634"/>
                </a:cubicBezTo>
                <a:cubicBezTo>
                  <a:pt x="10714901" y="261760"/>
                  <a:pt x="10714901" y="261760"/>
                  <a:pt x="10714901" y="261760"/>
                </a:cubicBezTo>
                <a:cubicBezTo>
                  <a:pt x="10724314" y="259418"/>
                  <a:pt x="10724314" y="259418"/>
                  <a:pt x="10724314" y="259418"/>
                </a:cubicBezTo>
                <a:cubicBezTo>
                  <a:pt x="10733748" y="257522"/>
                  <a:pt x="10733748" y="257522"/>
                  <a:pt x="10733748" y="257522"/>
                </a:cubicBezTo>
                <a:cubicBezTo>
                  <a:pt x="10743161" y="255159"/>
                  <a:pt x="10743161" y="255159"/>
                  <a:pt x="10743161" y="255159"/>
                </a:cubicBezTo>
                <a:close/>
                <a:moveTo>
                  <a:pt x="10823171" y="249515"/>
                </a:moveTo>
                <a:cubicBezTo>
                  <a:pt x="10829283" y="258928"/>
                  <a:pt x="10829283" y="258928"/>
                  <a:pt x="10829283" y="258928"/>
                </a:cubicBezTo>
                <a:cubicBezTo>
                  <a:pt x="10835416" y="267872"/>
                  <a:pt x="10835416" y="267872"/>
                  <a:pt x="10835416" y="267872"/>
                </a:cubicBezTo>
                <a:cubicBezTo>
                  <a:pt x="10841996" y="277285"/>
                  <a:pt x="10841996" y="277285"/>
                  <a:pt x="10841996" y="277285"/>
                </a:cubicBezTo>
                <a:cubicBezTo>
                  <a:pt x="10848108" y="286697"/>
                  <a:pt x="10848108" y="286697"/>
                  <a:pt x="10848108" y="286697"/>
                </a:cubicBezTo>
                <a:cubicBezTo>
                  <a:pt x="10854242" y="296110"/>
                  <a:pt x="10854242" y="296110"/>
                  <a:pt x="10854242" y="296110"/>
                </a:cubicBezTo>
                <a:cubicBezTo>
                  <a:pt x="10860354" y="305076"/>
                  <a:pt x="10860354" y="305076"/>
                  <a:pt x="10860354" y="305076"/>
                </a:cubicBezTo>
                <a:cubicBezTo>
                  <a:pt x="10866466" y="314488"/>
                  <a:pt x="10866466" y="314488"/>
                  <a:pt x="10866466" y="314488"/>
                </a:cubicBezTo>
                <a:cubicBezTo>
                  <a:pt x="10872599" y="323901"/>
                  <a:pt x="10872599" y="323901"/>
                  <a:pt x="10872599" y="323901"/>
                </a:cubicBezTo>
                <a:lnTo>
                  <a:pt x="10866466" y="323901"/>
                </a:lnTo>
                <a:cubicBezTo>
                  <a:pt x="10859885" y="323901"/>
                  <a:pt x="10859885" y="323901"/>
                  <a:pt x="10859885" y="323901"/>
                </a:cubicBezTo>
                <a:cubicBezTo>
                  <a:pt x="10853752" y="323433"/>
                  <a:pt x="10853752" y="323433"/>
                  <a:pt x="10853752" y="323433"/>
                </a:cubicBezTo>
                <a:cubicBezTo>
                  <a:pt x="10847640" y="323433"/>
                  <a:pt x="10847640" y="323433"/>
                  <a:pt x="10847640" y="323433"/>
                </a:cubicBezTo>
                <a:cubicBezTo>
                  <a:pt x="10841528" y="323433"/>
                  <a:pt x="10841528" y="323433"/>
                  <a:pt x="10841528" y="323433"/>
                </a:cubicBezTo>
                <a:cubicBezTo>
                  <a:pt x="10835416" y="323433"/>
                  <a:pt x="10835416" y="323433"/>
                  <a:pt x="10835416" y="323433"/>
                </a:cubicBezTo>
                <a:cubicBezTo>
                  <a:pt x="10828814" y="323433"/>
                  <a:pt x="10828814" y="323433"/>
                  <a:pt x="10828814" y="323433"/>
                </a:cubicBezTo>
                <a:cubicBezTo>
                  <a:pt x="10822702" y="323433"/>
                  <a:pt x="10822702" y="323433"/>
                  <a:pt x="10822702" y="323433"/>
                </a:cubicBezTo>
                <a:cubicBezTo>
                  <a:pt x="10822702" y="322943"/>
                  <a:pt x="10822702" y="322474"/>
                  <a:pt x="10822234" y="322006"/>
                </a:cubicBezTo>
                <a:cubicBezTo>
                  <a:pt x="10822234" y="321069"/>
                  <a:pt x="10822234" y="320600"/>
                  <a:pt x="10821744" y="320132"/>
                </a:cubicBezTo>
                <a:cubicBezTo>
                  <a:pt x="10821744" y="319663"/>
                  <a:pt x="10821275" y="319173"/>
                  <a:pt x="10821275" y="318705"/>
                </a:cubicBezTo>
                <a:cubicBezTo>
                  <a:pt x="10820828" y="318705"/>
                  <a:pt x="10820360" y="318236"/>
                  <a:pt x="10820360" y="317789"/>
                </a:cubicBezTo>
                <a:cubicBezTo>
                  <a:pt x="10819870" y="317299"/>
                  <a:pt x="10819401" y="316831"/>
                  <a:pt x="10818933" y="316831"/>
                </a:cubicBezTo>
                <a:cubicBezTo>
                  <a:pt x="10818933" y="316362"/>
                  <a:pt x="10818464" y="315894"/>
                  <a:pt x="10817996" y="315894"/>
                </a:cubicBezTo>
                <a:cubicBezTo>
                  <a:pt x="10817527" y="315425"/>
                  <a:pt x="10817059" y="314957"/>
                  <a:pt x="10816590" y="314957"/>
                </a:cubicBezTo>
                <a:cubicBezTo>
                  <a:pt x="10816100" y="314488"/>
                  <a:pt x="10815632" y="314488"/>
                  <a:pt x="10815163" y="314488"/>
                </a:cubicBezTo>
                <a:cubicBezTo>
                  <a:pt x="10816100" y="306481"/>
                  <a:pt x="10816100" y="306481"/>
                  <a:pt x="10816100" y="306481"/>
                </a:cubicBezTo>
                <a:cubicBezTo>
                  <a:pt x="10817059" y="298005"/>
                  <a:pt x="10817059" y="298005"/>
                  <a:pt x="10817059" y="298005"/>
                </a:cubicBezTo>
                <a:cubicBezTo>
                  <a:pt x="10817996" y="289998"/>
                  <a:pt x="10817996" y="289998"/>
                  <a:pt x="10817996" y="289998"/>
                </a:cubicBezTo>
                <a:cubicBezTo>
                  <a:pt x="10819401" y="282012"/>
                  <a:pt x="10819401" y="282012"/>
                  <a:pt x="10819401" y="282012"/>
                </a:cubicBezTo>
                <a:cubicBezTo>
                  <a:pt x="10820360" y="273984"/>
                  <a:pt x="10820360" y="273984"/>
                  <a:pt x="10820360" y="273984"/>
                </a:cubicBezTo>
                <a:cubicBezTo>
                  <a:pt x="10821275" y="265530"/>
                  <a:pt x="10821275" y="265530"/>
                  <a:pt x="10821275" y="265530"/>
                </a:cubicBezTo>
                <a:cubicBezTo>
                  <a:pt x="10822234" y="257522"/>
                  <a:pt x="10822234" y="257522"/>
                  <a:pt x="10822234" y="257522"/>
                </a:cubicBezTo>
                <a:cubicBezTo>
                  <a:pt x="10823171" y="249515"/>
                  <a:pt x="10823171" y="249515"/>
                  <a:pt x="10823171" y="249515"/>
                </a:cubicBezTo>
                <a:close/>
                <a:moveTo>
                  <a:pt x="10825513" y="247173"/>
                </a:moveTo>
                <a:cubicBezTo>
                  <a:pt x="10832115" y="247641"/>
                  <a:pt x="10832115" y="247641"/>
                  <a:pt x="10832115" y="247641"/>
                </a:cubicBezTo>
                <a:cubicBezTo>
                  <a:pt x="10838696" y="248110"/>
                  <a:pt x="10838696" y="248110"/>
                  <a:pt x="10838696" y="248110"/>
                </a:cubicBezTo>
                <a:cubicBezTo>
                  <a:pt x="10845297" y="248578"/>
                  <a:pt x="10845297" y="248578"/>
                  <a:pt x="10845297" y="248578"/>
                </a:cubicBezTo>
                <a:cubicBezTo>
                  <a:pt x="10851878" y="249047"/>
                  <a:pt x="10851878" y="249047"/>
                  <a:pt x="10851878" y="249047"/>
                </a:cubicBezTo>
                <a:cubicBezTo>
                  <a:pt x="10858480" y="249515"/>
                  <a:pt x="10858480" y="249515"/>
                  <a:pt x="10858480" y="249515"/>
                </a:cubicBezTo>
                <a:cubicBezTo>
                  <a:pt x="10865060" y="250005"/>
                  <a:pt x="10865060" y="250005"/>
                  <a:pt x="10865060" y="250005"/>
                </a:cubicBezTo>
                <a:cubicBezTo>
                  <a:pt x="10871662" y="250921"/>
                  <a:pt x="10871662" y="250921"/>
                  <a:pt x="10871662" y="250921"/>
                </a:cubicBezTo>
                <a:lnTo>
                  <a:pt x="10878243" y="251389"/>
                </a:lnTo>
                <a:cubicBezTo>
                  <a:pt x="10877774" y="259886"/>
                  <a:pt x="10877774" y="259886"/>
                  <a:pt x="10877774" y="259886"/>
                </a:cubicBezTo>
                <a:cubicBezTo>
                  <a:pt x="10877306" y="268341"/>
                  <a:pt x="10877306" y="268341"/>
                  <a:pt x="10877306" y="268341"/>
                </a:cubicBezTo>
                <a:cubicBezTo>
                  <a:pt x="10876837" y="277285"/>
                  <a:pt x="10876837" y="277285"/>
                  <a:pt x="10876837" y="277285"/>
                </a:cubicBezTo>
                <a:cubicBezTo>
                  <a:pt x="10876347" y="285760"/>
                  <a:pt x="10876347" y="285760"/>
                  <a:pt x="10876347" y="285760"/>
                </a:cubicBezTo>
                <a:cubicBezTo>
                  <a:pt x="10875879" y="294705"/>
                  <a:pt x="10875879" y="294705"/>
                  <a:pt x="10875879" y="294705"/>
                </a:cubicBezTo>
                <a:cubicBezTo>
                  <a:pt x="10875432" y="303180"/>
                  <a:pt x="10875432" y="303180"/>
                  <a:pt x="10875432" y="303180"/>
                </a:cubicBezTo>
                <a:cubicBezTo>
                  <a:pt x="10874473" y="311656"/>
                  <a:pt x="10874473" y="311656"/>
                  <a:pt x="10874473" y="311656"/>
                </a:cubicBezTo>
                <a:cubicBezTo>
                  <a:pt x="10874005" y="320600"/>
                  <a:pt x="10874005" y="320600"/>
                  <a:pt x="10874005" y="320600"/>
                </a:cubicBezTo>
                <a:cubicBezTo>
                  <a:pt x="10867893" y="311187"/>
                  <a:pt x="10867893" y="311187"/>
                  <a:pt x="10867893" y="311187"/>
                </a:cubicBezTo>
                <a:cubicBezTo>
                  <a:pt x="10862249" y="302243"/>
                  <a:pt x="10862249" y="302243"/>
                  <a:pt x="10862249" y="302243"/>
                </a:cubicBezTo>
                <a:cubicBezTo>
                  <a:pt x="10856116" y="292831"/>
                  <a:pt x="10856116" y="292831"/>
                  <a:pt x="10856116" y="292831"/>
                </a:cubicBezTo>
                <a:cubicBezTo>
                  <a:pt x="10850004" y="283886"/>
                  <a:pt x="10850004" y="283886"/>
                  <a:pt x="10850004" y="283886"/>
                </a:cubicBezTo>
                <a:cubicBezTo>
                  <a:pt x="10843871" y="274474"/>
                  <a:pt x="10843871" y="274474"/>
                  <a:pt x="10843871" y="274474"/>
                </a:cubicBezTo>
                <a:cubicBezTo>
                  <a:pt x="10837759" y="265530"/>
                  <a:pt x="10837759" y="265530"/>
                  <a:pt x="10837759" y="265530"/>
                </a:cubicBezTo>
                <a:cubicBezTo>
                  <a:pt x="10831647" y="256117"/>
                  <a:pt x="10831647" y="256117"/>
                  <a:pt x="10831647" y="256117"/>
                </a:cubicBezTo>
                <a:cubicBezTo>
                  <a:pt x="10825513" y="247173"/>
                  <a:pt x="10825513" y="247173"/>
                  <a:pt x="10825513" y="247173"/>
                </a:cubicBezTo>
                <a:close/>
                <a:moveTo>
                  <a:pt x="10820360" y="246704"/>
                </a:moveTo>
                <a:lnTo>
                  <a:pt x="10819401" y="255159"/>
                </a:lnTo>
                <a:cubicBezTo>
                  <a:pt x="10817996" y="263634"/>
                  <a:pt x="10817996" y="263634"/>
                  <a:pt x="10817996" y="263634"/>
                </a:cubicBezTo>
                <a:cubicBezTo>
                  <a:pt x="10817059" y="272110"/>
                  <a:pt x="10817059" y="272110"/>
                  <a:pt x="10817059" y="272110"/>
                </a:cubicBezTo>
                <a:cubicBezTo>
                  <a:pt x="10816100" y="280586"/>
                  <a:pt x="10816100" y="280586"/>
                  <a:pt x="10816100" y="280586"/>
                </a:cubicBezTo>
                <a:cubicBezTo>
                  <a:pt x="10815163" y="288593"/>
                  <a:pt x="10815163" y="288593"/>
                  <a:pt x="10815163" y="288593"/>
                </a:cubicBezTo>
                <a:cubicBezTo>
                  <a:pt x="10813758" y="297068"/>
                  <a:pt x="10813758" y="297068"/>
                  <a:pt x="10813758" y="297068"/>
                </a:cubicBezTo>
                <a:cubicBezTo>
                  <a:pt x="10812821" y="305523"/>
                  <a:pt x="10812821" y="305523"/>
                  <a:pt x="10812821" y="305523"/>
                </a:cubicBezTo>
                <a:cubicBezTo>
                  <a:pt x="10811862" y="314020"/>
                  <a:pt x="10811862" y="314020"/>
                  <a:pt x="10811862" y="314020"/>
                </a:cubicBezTo>
                <a:cubicBezTo>
                  <a:pt x="10811394" y="314020"/>
                  <a:pt x="10811394" y="314020"/>
                  <a:pt x="10810947" y="314020"/>
                </a:cubicBezTo>
                <a:lnTo>
                  <a:pt x="10810457" y="314020"/>
                </a:lnTo>
                <a:cubicBezTo>
                  <a:pt x="10809988" y="314020"/>
                  <a:pt x="10809988" y="314020"/>
                  <a:pt x="10809520" y="314020"/>
                </a:cubicBezTo>
                <a:lnTo>
                  <a:pt x="10809051" y="314488"/>
                </a:lnTo>
                <a:cubicBezTo>
                  <a:pt x="10808562" y="314488"/>
                  <a:pt x="10808562" y="314488"/>
                  <a:pt x="10808562" y="314488"/>
                </a:cubicBezTo>
                <a:cubicBezTo>
                  <a:pt x="10808114" y="314488"/>
                  <a:pt x="10808114" y="314957"/>
                  <a:pt x="10807646" y="314957"/>
                </a:cubicBezTo>
                <a:lnTo>
                  <a:pt x="10807177" y="314957"/>
                </a:lnTo>
                <a:cubicBezTo>
                  <a:pt x="10806687" y="315425"/>
                  <a:pt x="10806687" y="315425"/>
                  <a:pt x="10806687" y="315425"/>
                </a:cubicBezTo>
                <a:cubicBezTo>
                  <a:pt x="10801044" y="308355"/>
                  <a:pt x="10801044" y="308355"/>
                  <a:pt x="10801044" y="308355"/>
                </a:cubicBezTo>
                <a:cubicBezTo>
                  <a:pt x="10795400" y="301306"/>
                  <a:pt x="10795400" y="301306"/>
                  <a:pt x="10795400" y="301306"/>
                </a:cubicBezTo>
                <a:cubicBezTo>
                  <a:pt x="10789736" y="294236"/>
                  <a:pt x="10789736" y="294236"/>
                  <a:pt x="10789736" y="294236"/>
                </a:cubicBezTo>
                <a:cubicBezTo>
                  <a:pt x="10784092" y="287166"/>
                  <a:pt x="10784092" y="287166"/>
                  <a:pt x="10784092" y="287166"/>
                </a:cubicBezTo>
                <a:cubicBezTo>
                  <a:pt x="10778449" y="280117"/>
                  <a:pt x="10778449" y="280117"/>
                  <a:pt x="10778449" y="280117"/>
                </a:cubicBezTo>
                <a:cubicBezTo>
                  <a:pt x="10772805" y="273047"/>
                  <a:pt x="10772805" y="273047"/>
                  <a:pt x="10772805" y="273047"/>
                </a:cubicBezTo>
                <a:cubicBezTo>
                  <a:pt x="10767140" y="265998"/>
                  <a:pt x="10767140" y="265998"/>
                  <a:pt x="10767140" y="265998"/>
                </a:cubicBezTo>
                <a:cubicBezTo>
                  <a:pt x="10761497" y="258928"/>
                  <a:pt x="10761497" y="258928"/>
                  <a:pt x="10761497" y="258928"/>
                </a:cubicBezTo>
                <a:cubicBezTo>
                  <a:pt x="10761497" y="258459"/>
                  <a:pt x="10761497" y="258459"/>
                  <a:pt x="10761987" y="257991"/>
                </a:cubicBezTo>
                <a:cubicBezTo>
                  <a:pt x="10761987" y="257991"/>
                  <a:pt x="10762455" y="257522"/>
                  <a:pt x="10762455" y="257054"/>
                </a:cubicBezTo>
                <a:lnTo>
                  <a:pt x="10762924" y="256585"/>
                </a:lnTo>
                <a:cubicBezTo>
                  <a:pt x="10762924" y="256117"/>
                  <a:pt x="10763392" y="256117"/>
                  <a:pt x="10763392" y="255648"/>
                </a:cubicBezTo>
                <a:cubicBezTo>
                  <a:pt x="10763392" y="255159"/>
                  <a:pt x="10763392" y="255159"/>
                  <a:pt x="10763392" y="254690"/>
                </a:cubicBezTo>
                <a:cubicBezTo>
                  <a:pt x="10763861" y="254690"/>
                  <a:pt x="10763861" y="254222"/>
                  <a:pt x="10763861" y="253753"/>
                </a:cubicBezTo>
                <a:cubicBezTo>
                  <a:pt x="10763861" y="253753"/>
                  <a:pt x="10763861" y="253285"/>
                  <a:pt x="10763861" y="252816"/>
                </a:cubicBezTo>
                <a:cubicBezTo>
                  <a:pt x="10763861" y="252816"/>
                  <a:pt x="10764329" y="252347"/>
                  <a:pt x="10764329" y="251879"/>
                </a:cubicBezTo>
                <a:cubicBezTo>
                  <a:pt x="10771400" y="251389"/>
                  <a:pt x="10771400" y="251389"/>
                  <a:pt x="10771400" y="251389"/>
                </a:cubicBezTo>
                <a:cubicBezTo>
                  <a:pt x="10777980" y="250452"/>
                  <a:pt x="10777980" y="250452"/>
                  <a:pt x="10777980" y="250452"/>
                </a:cubicBezTo>
                <a:cubicBezTo>
                  <a:pt x="10785051" y="250005"/>
                  <a:pt x="10785051" y="250005"/>
                  <a:pt x="10785051" y="250005"/>
                </a:cubicBezTo>
                <a:cubicBezTo>
                  <a:pt x="10792100" y="249515"/>
                  <a:pt x="10792100" y="249515"/>
                  <a:pt x="10792100" y="249515"/>
                </a:cubicBezTo>
                <a:cubicBezTo>
                  <a:pt x="10799149" y="248578"/>
                  <a:pt x="10799149" y="248578"/>
                  <a:pt x="10799149" y="248578"/>
                </a:cubicBezTo>
                <a:cubicBezTo>
                  <a:pt x="10806219" y="248110"/>
                  <a:pt x="10806219" y="248110"/>
                  <a:pt x="10806219" y="248110"/>
                </a:cubicBezTo>
                <a:cubicBezTo>
                  <a:pt x="10813289" y="247641"/>
                  <a:pt x="10813289" y="247641"/>
                  <a:pt x="10813289" y="247641"/>
                </a:cubicBezTo>
                <a:cubicBezTo>
                  <a:pt x="10820360" y="246704"/>
                  <a:pt x="10820360" y="246704"/>
                  <a:pt x="10820360" y="246704"/>
                </a:cubicBezTo>
                <a:close/>
                <a:moveTo>
                  <a:pt x="10506390" y="244340"/>
                </a:moveTo>
                <a:cubicBezTo>
                  <a:pt x="10505453" y="248110"/>
                  <a:pt x="10505453" y="248110"/>
                  <a:pt x="10505453" y="248110"/>
                </a:cubicBezTo>
                <a:cubicBezTo>
                  <a:pt x="10504047" y="252347"/>
                  <a:pt x="10504047" y="252347"/>
                  <a:pt x="10504047" y="252347"/>
                </a:cubicBezTo>
                <a:cubicBezTo>
                  <a:pt x="10503089" y="256117"/>
                  <a:pt x="10503089" y="256117"/>
                  <a:pt x="10503089" y="256117"/>
                </a:cubicBezTo>
                <a:cubicBezTo>
                  <a:pt x="10501684" y="259886"/>
                  <a:pt x="10501684" y="259886"/>
                  <a:pt x="10501684" y="259886"/>
                </a:cubicBezTo>
                <a:cubicBezTo>
                  <a:pt x="10500747" y="263634"/>
                  <a:pt x="10500747" y="263634"/>
                  <a:pt x="10500747" y="263634"/>
                </a:cubicBezTo>
                <a:cubicBezTo>
                  <a:pt x="10499341" y="267872"/>
                  <a:pt x="10499341" y="267872"/>
                  <a:pt x="10499341" y="267872"/>
                </a:cubicBezTo>
                <a:cubicBezTo>
                  <a:pt x="10498404" y="271641"/>
                  <a:pt x="10498404" y="271641"/>
                  <a:pt x="10498404" y="271641"/>
                </a:cubicBezTo>
                <a:cubicBezTo>
                  <a:pt x="10497446" y="275411"/>
                  <a:pt x="10497446" y="275411"/>
                  <a:pt x="10497446" y="275411"/>
                </a:cubicBezTo>
                <a:cubicBezTo>
                  <a:pt x="10495572" y="277753"/>
                  <a:pt x="10495572" y="277753"/>
                  <a:pt x="10495572" y="277753"/>
                </a:cubicBezTo>
                <a:cubicBezTo>
                  <a:pt x="10493676" y="280117"/>
                  <a:pt x="10493676" y="280117"/>
                  <a:pt x="10493676" y="280117"/>
                </a:cubicBezTo>
                <a:cubicBezTo>
                  <a:pt x="10491802" y="282481"/>
                  <a:pt x="10491802" y="282481"/>
                  <a:pt x="10491802" y="282481"/>
                </a:cubicBezTo>
                <a:cubicBezTo>
                  <a:pt x="10490397" y="284823"/>
                  <a:pt x="10490397" y="284823"/>
                  <a:pt x="10490397" y="284823"/>
                </a:cubicBezTo>
                <a:cubicBezTo>
                  <a:pt x="10488501" y="287166"/>
                  <a:pt x="10488501" y="287166"/>
                  <a:pt x="10488501" y="287166"/>
                </a:cubicBezTo>
                <a:cubicBezTo>
                  <a:pt x="10486627" y="289530"/>
                  <a:pt x="10486627" y="289530"/>
                  <a:pt x="10486627" y="289530"/>
                </a:cubicBezTo>
                <a:cubicBezTo>
                  <a:pt x="10484732" y="291894"/>
                  <a:pt x="10484732" y="291894"/>
                  <a:pt x="10484732" y="291894"/>
                </a:cubicBezTo>
                <a:cubicBezTo>
                  <a:pt x="10483326" y="294236"/>
                  <a:pt x="10483326" y="294236"/>
                  <a:pt x="10483326" y="294236"/>
                </a:cubicBezTo>
                <a:lnTo>
                  <a:pt x="10486159" y="288124"/>
                </a:lnTo>
                <a:cubicBezTo>
                  <a:pt x="10488991" y="282012"/>
                  <a:pt x="10488991" y="282012"/>
                  <a:pt x="10488991" y="282012"/>
                </a:cubicBezTo>
                <a:cubicBezTo>
                  <a:pt x="10491802" y="275879"/>
                  <a:pt x="10491802" y="275879"/>
                  <a:pt x="10491802" y="275879"/>
                </a:cubicBezTo>
                <a:cubicBezTo>
                  <a:pt x="10494635" y="269299"/>
                  <a:pt x="10494635" y="269299"/>
                  <a:pt x="10494635" y="269299"/>
                </a:cubicBezTo>
                <a:cubicBezTo>
                  <a:pt x="10497914" y="263166"/>
                  <a:pt x="10497914" y="263166"/>
                  <a:pt x="10497914" y="263166"/>
                </a:cubicBezTo>
                <a:cubicBezTo>
                  <a:pt x="10500747" y="257054"/>
                  <a:pt x="10500747" y="257054"/>
                  <a:pt x="10500747" y="257054"/>
                </a:cubicBezTo>
                <a:cubicBezTo>
                  <a:pt x="10503558" y="250452"/>
                  <a:pt x="10503558" y="250452"/>
                  <a:pt x="10503558" y="250452"/>
                </a:cubicBezTo>
                <a:cubicBezTo>
                  <a:pt x="10506390" y="244340"/>
                  <a:pt x="10506390" y="244340"/>
                  <a:pt x="10506390" y="244340"/>
                </a:cubicBezTo>
                <a:close/>
                <a:moveTo>
                  <a:pt x="11236083" y="238850"/>
                </a:moveTo>
                <a:lnTo>
                  <a:pt x="11239912" y="238850"/>
                </a:lnTo>
                <a:cubicBezTo>
                  <a:pt x="11239912" y="238850"/>
                  <a:pt x="11239912" y="238850"/>
                  <a:pt x="11244235" y="238850"/>
                </a:cubicBezTo>
                <a:cubicBezTo>
                  <a:pt x="11244235" y="238850"/>
                  <a:pt x="11244235" y="238850"/>
                  <a:pt x="11248516" y="238850"/>
                </a:cubicBezTo>
                <a:cubicBezTo>
                  <a:pt x="11248516" y="238850"/>
                  <a:pt x="11248516" y="238850"/>
                  <a:pt x="11252839" y="238850"/>
                </a:cubicBezTo>
                <a:cubicBezTo>
                  <a:pt x="11254733" y="238850"/>
                  <a:pt x="11256667" y="239343"/>
                  <a:pt x="11258067" y="239837"/>
                </a:cubicBezTo>
                <a:cubicBezTo>
                  <a:pt x="11260002" y="240289"/>
                  <a:pt x="11260949" y="240782"/>
                  <a:pt x="11261896" y="241728"/>
                </a:cubicBezTo>
                <a:cubicBezTo>
                  <a:pt x="11263337" y="242673"/>
                  <a:pt x="11263831" y="244112"/>
                  <a:pt x="11264325" y="245551"/>
                </a:cubicBezTo>
                <a:cubicBezTo>
                  <a:pt x="11264778" y="246990"/>
                  <a:pt x="11265272" y="248429"/>
                  <a:pt x="11265272" y="249868"/>
                </a:cubicBezTo>
                <a:cubicBezTo>
                  <a:pt x="11265272" y="251759"/>
                  <a:pt x="11264778" y="253198"/>
                  <a:pt x="11264325" y="254636"/>
                </a:cubicBezTo>
                <a:cubicBezTo>
                  <a:pt x="11263831" y="256075"/>
                  <a:pt x="11262884" y="257514"/>
                  <a:pt x="11261896" y="258460"/>
                </a:cubicBezTo>
                <a:cubicBezTo>
                  <a:pt x="11260949" y="259405"/>
                  <a:pt x="11259508" y="260351"/>
                  <a:pt x="11258067" y="260844"/>
                </a:cubicBezTo>
                <a:cubicBezTo>
                  <a:pt x="11256667" y="261296"/>
                  <a:pt x="11254733" y="261790"/>
                  <a:pt x="11252839" y="261790"/>
                </a:cubicBezTo>
                <a:cubicBezTo>
                  <a:pt x="11252839" y="261790"/>
                  <a:pt x="11252839" y="261790"/>
                  <a:pt x="11248516" y="261790"/>
                </a:cubicBezTo>
                <a:cubicBezTo>
                  <a:pt x="11248516" y="261790"/>
                  <a:pt x="11248516" y="261790"/>
                  <a:pt x="11244235" y="261790"/>
                </a:cubicBezTo>
                <a:cubicBezTo>
                  <a:pt x="11244235" y="261790"/>
                  <a:pt x="11244235" y="261790"/>
                  <a:pt x="11239912" y="261790"/>
                </a:cubicBezTo>
                <a:cubicBezTo>
                  <a:pt x="11239912" y="261790"/>
                  <a:pt x="11239912" y="261790"/>
                  <a:pt x="11236083" y="261790"/>
                </a:cubicBezTo>
                <a:cubicBezTo>
                  <a:pt x="11236083" y="261790"/>
                  <a:pt x="11236083" y="261790"/>
                  <a:pt x="11236083" y="256075"/>
                </a:cubicBezTo>
                <a:cubicBezTo>
                  <a:pt x="11236083" y="256075"/>
                  <a:pt x="11236083" y="256075"/>
                  <a:pt x="11236083" y="250320"/>
                </a:cubicBezTo>
                <a:cubicBezTo>
                  <a:pt x="11236083" y="250320"/>
                  <a:pt x="11236083" y="250320"/>
                  <a:pt x="11236083" y="244606"/>
                </a:cubicBezTo>
                <a:cubicBezTo>
                  <a:pt x="11236083" y="244606"/>
                  <a:pt x="11236083" y="244606"/>
                  <a:pt x="11236083" y="238850"/>
                </a:cubicBezTo>
                <a:close/>
                <a:moveTo>
                  <a:pt x="10597708" y="229284"/>
                </a:moveTo>
                <a:cubicBezTo>
                  <a:pt x="10594897" y="237739"/>
                  <a:pt x="10594897" y="237739"/>
                  <a:pt x="10594897" y="237739"/>
                </a:cubicBezTo>
                <a:cubicBezTo>
                  <a:pt x="10592533" y="246236"/>
                  <a:pt x="10592533" y="246236"/>
                  <a:pt x="10592533" y="246236"/>
                </a:cubicBezTo>
                <a:cubicBezTo>
                  <a:pt x="10590169" y="255159"/>
                  <a:pt x="10590169" y="255159"/>
                  <a:pt x="10590169" y="255159"/>
                </a:cubicBezTo>
                <a:cubicBezTo>
                  <a:pt x="10587358" y="263634"/>
                  <a:pt x="10587358" y="263634"/>
                  <a:pt x="10587358" y="263634"/>
                </a:cubicBezTo>
                <a:cubicBezTo>
                  <a:pt x="10585016" y="272110"/>
                  <a:pt x="10585016" y="272110"/>
                  <a:pt x="10585016" y="272110"/>
                </a:cubicBezTo>
                <a:cubicBezTo>
                  <a:pt x="10582183" y="281054"/>
                  <a:pt x="10582183" y="281054"/>
                  <a:pt x="10582183" y="281054"/>
                </a:cubicBezTo>
                <a:cubicBezTo>
                  <a:pt x="10579841" y="289530"/>
                  <a:pt x="10579841" y="289530"/>
                  <a:pt x="10579841" y="289530"/>
                </a:cubicBezTo>
                <a:cubicBezTo>
                  <a:pt x="10577477" y="298005"/>
                  <a:pt x="10577477" y="298005"/>
                  <a:pt x="10577477" y="298005"/>
                </a:cubicBezTo>
                <a:lnTo>
                  <a:pt x="10573239" y="293768"/>
                </a:lnTo>
                <a:cubicBezTo>
                  <a:pt x="10569001" y="289530"/>
                  <a:pt x="10569001" y="289530"/>
                  <a:pt x="10569001" y="289530"/>
                </a:cubicBezTo>
                <a:cubicBezTo>
                  <a:pt x="10564763" y="285292"/>
                  <a:pt x="10564763" y="285292"/>
                  <a:pt x="10564763" y="285292"/>
                </a:cubicBezTo>
                <a:cubicBezTo>
                  <a:pt x="10560525" y="281054"/>
                  <a:pt x="10560525" y="281054"/>
                  <a:pt x="10560525" y="281054"/>
                </a:cubicBezTo>
                <a:cubicBezTo>
                  <a:pt x="10556287" y="276816"/>
                  <a:pt x="10556287" y="276816"/>
                  <a:pt x="10556287" y="276816"/>
                </a:cubicBezTo>
                <a:cubicBezTo>
                  <a:pt x="10552049" y="272600"/>
                  <a:pt x="10552049" y="272600"/>
                  <a:pt x="10552049" y="272600"/>
                </a:cubicBezTo>
                <a:cubicBezTo>
                  <a:pt x="10547811" y="267872"/>
                  <a:pt x="10547811" y="267872"/>
                  <a:pt x="10547811" y="267872"/>
                </a:cubicBezTo>
                <a:cubicBezTo>
                  <a:pt x="10543573" y="263634"/>
                  <a:pt x="10543573" y="263634"/>
                  <a:pt x="10543573" y="263634"/>
                </a:cubicBezTo>
                <a:cubicBezTo>
                  <a:pt x="10550175" y="259418"/>
                  <a:pt x="10550175" y="259418"/>
                  <a:pt x="10550175" y="259418"/>
                </a:cubicBezTo>
                <a:cubicBezTo>
                  <a:pt x="10556777" y="255159"/>
                  <a:pt x="10556777" y="255159"/>
                  <a:pt x="10556777" y="255159"/>
                </a:cubicBezTo>
                <a:cubicBezTo>
                  <a:pt x="10563826" y="250921"/>
                  <a:pt x="10563826" y="250921"/>
                  <a:pt x="10563826" y="250921"/>
                </a:cubicBezTo>
                <a:cubicBezTo>
                  <a:pt x="10570406" y="246704"/>
                  <a:pt x="10570406" y="246704"/>
                  <a:pt x="10570406" y="246704"/>
                </a:cubicBezTo>
                <a:cubicBezTo>
                  <a:pt x="10577477" y="241977"/>
                  <a:pt x="10577477" y="241977"/>
                  <a:pt x="10577477" y="241977"/>
                </a:cubicBezTo>
                <a:cubicBezTo>
                  <a:pt x="10584057" y="237739"/>
                  <a:pt x="10584057" y="237739"/>
                  <a:pt x="10584057" y="237739"/>
                </a:cubicBezTo>
                <a:cubicBezTo>
                  <a:pt x="10590659" y="233522"/>
                  <a:pt x="10590659" y="233522"/>
                  <a:pt x="10590659" y="233522"/>
                </a:cubicBezTo>
                <a:cubicBezTo>
                  <a:pt x="10597708" y="229284"/>
                  <a:pt x="10597708" y="229284"/>
                  <a:pt x="10597708" y="229284"/>
                </a:cubicBezTo>
                <a:close/>
                <a:moveTo>
                  <a:pt x="10601477" y="227857"/>
                </a:moveTo>
                <a:lnTo>
                  <a:pt x="10609016" y="233522"/>
                </a:lnTo>
                <a:cubicBezTo>
                  <a:pt x="10616065" y="238697"/>
                  <a:pt x="10616065" y="238697"/>
                  <a:pt x="10616065" y="238697"/>
                </a:cubicBezTo>
                <a:cubicBezTo>
                  <a:pt x="10623604" y="243872"/>
                  <a:pt x="10623604" y="243872"/>
                  <a:pt x="10623604" y="243872"/>
                </a:cubicBezTo>
                <a:cubicBezTo>
                  <a:pt x="10631143" y="249515"/>
                  <a:pt x="10631143" y="249515"/>
                  <a:pt x="10631143" y="249515"/>
                </a:cubicBezTo>
                <a:cubicBezTo>
                  <a:pt x="10638661" y="254690"/>
                  <a:pt x="10638661" y="254690"/>
                  <a:pt x="10638661" y="254690"/>
                </a:cubicBezTo>
                <a:cubicBezTo>
                  <a:pt x="10646199" y="259886"/>
                  <a:pt x="10646199" y="259886"/>
                  <a:pt x="10646199" y="259886"/>
                </a:cubicBezTo>
                <a:cubicBezTo>
                  <a:pt x="10653270" y="265530"/>
                  <a:pt x="10653270" y="265530"/>
                  <a:pt x="10653270" y="265530"/>
                </a:cubicBezTo>
                <a:cubicBezTo>
                  <a:pt x="10660787" y="270704"/>
                  <a:pt x="10660787" y="270704"/>
                  <a:pt x="10660787" y="270704"/>
                </a:cubicBezTo>
                <a:cubicBezTo>
                  <a:pt x="10650906" y="273984"/>
                  <a:pt x="10650906" y="273984"/>
                  <a:pt x="10650906" y="273984"/>
                </a:cubicBezTo>
                <a:cubicBezTo>
                  <a:pt x="10641024" y="277753"/>
                  <a:pt x="10641024" y="277753"/>
                  <a:pt x="10641024" y="277753"/>
                </a:cubicBezTo>
                <a:cubicBezTo>
                  <a:pt x="10630675" y="281054"/>
                  <a:pt x="10630675" y="281054"/>
                  <a:pt x="10630675" y="281054"/>
                </a:cubicBezTo>
                <a:cubicBezTo>
                  <a:pt x="10620793" y="284823"/>
                  <a:pt x="10620793" y="284823"/>
                  <a:pt x="10620793" y="284823"/>
                </a:cubicBezTo>
                <a:cubicBezTo>
                  <a:pt x="10610422" y="288124"/>
                  <a:pt x="10610422" y="288124"/>
                  <a:pt x="10610422" y="288124"/>
                </a:cubicBezTo>
                <a:cubicBezTo>
                  <a:pt x="10600540" y="291425"/>
                  <a:pt x="10600540" y="291425"/>
                  <a:pt x="10600540" y="291425"/>
                </a:cubicBezTo>
                <a:cubicBezTo>
                  <a:pt x="10590659" y="295194"/>
                  <a:pt x="10590659" y="295194"/>
                  <a:pt x="10590659" y="295194"/>
                </a:cubicBezTo>
                <a:cubicBezTo>
                  <a:pt x="10580288" y="298474"/>
                  <a:pt x="10580288" y="298474"/>
                  <a:pt x="10580288" y="298474"/>
                </a:cubicBezTo>
                <a:cubicBezTo>
                  <a:pt x="10583120" y="289998"/>
                  <a:pt x="10583120" y="289998"/>
                  <a:pt x="10583120" y="289998"/>
                </a:cubicBezTo>
                <a:cubicBezTo>
                  <a:pt x="10585484" y="281054"/>
                  <a:pt x="10585484" y="281054"/>
                  <a:pt x="10585484" y="281054"/>
                </a:cubicBezTo>
                <a:cubicBezTo>
                  <a:pt x="10588295" y="272110"/>
                  <a:pt x="10588295" y="272110"/>
                  <a:pt x="10588295" y="272110"/>
                </a:cubicBezTo>
                <a:cubicBezTo>
                  <a:pt x="10591128" y="263166"/>
                  <a:pt x="10591128" y="263166"/>
                  <a:pt x="10591128" y="263166"/>
                </a:cubicBezTo>
                <a:cubicBezTo>
                  <a:pt x="10593470" y="254690"/>
                  <a:pt x="10593470" y="254690"/>
                  <a:pt x="10593470" y="254690"/>
                </a:cubicBezTo>
                <a:cubicBezTo>
                  <a:pt x="10596302" y="245746"/>
                  <a:pt x="10596302" y="245746"/>
                  <a:pt x="10596302" y="245746"/>
                </a:cubicBezTo>
                <a:cubicBezTo>
                  <a:pt x="10598666" y="236823"/>
                  <a:pt x="10598666" y="236823"/>
                  <a:pt x="10598666" y="236823"/>
                </a:cubicBezTo>
                <a:cubicBezTo>
                  <a:pt x="10601477" y="227857"/>
                  <a:pt x="10601477" y="227857"/>
                  <a:pt x="10601477" y="227857"/>
                </a:cubicBezTo>
                <a:close/>
                <a:moveTo>
                  <a:pt x="10548748" y="216102"/>
                </a:moveTo>
                <a:lnTo>
                  <a:pt x="10547364" y="222214"/>
                </a:lnTo>
                <a:cubicBezTo>
                  <a:pt x="10546406" y="227857"/>
                  <a:pt x="10546406" y="227857"/>
                  <a:pt x="10546406" y="227857"/>
                </a:cubicBezTo>
                <a:cubicBezTo>
                  <a:pt x="10545000" y="233522"/>
                  <a:pt x="10545000" y="233522"/>
                  <a:pt x="10545000" y="233522"/>
                </a:cubicBezTo>
                <a:cubicBezTo>
                  <a:pt x="10544063" y="239166"/>
                  <a:pt x="10544063" y="239166"/>
                  <a:pt x="10544063" y="239166"/>
                </a:cubicBezTo>
                <a:cubicBezTo>
                  <a:pt x="10542636" y="244809"/>
                  <a:pt x="10542636" y="244809"/>
                  <a:pt x="10542636" y="244809"/>
                </a:cubicBezTo>
                <a:cubicBezTo>
                  <a:pt x="10541699" y="250921"/>
                  <a:pt x="10541699" y="250921"/>
                  <a:pt x="10541699" y="250921"/>
                </a:cubicBezTo>
                <a:cubicBezTo>
                  <a:pt x="10540762" y="256585"/>
                  <a:pt x="10540762" y="256585"/>
                  <a:pt x="10540762" y="256585"/>
                </a:cubicBezTo>
                <a:cubicBezTo>
                  <a:pt x="10539335" y="262229"/>
                  <a:pt x="10539335" y="262229"/>
                  <a:pt x="10539335" y="262229"/>
                </a:cubicBezTo>
                <a:cubicBezTo>
                  <a:pt x="10535119" y="263634"/>
                  <a:pt x="10535119" y="263634"/>
                  <a:pt x="10535119" y="263634"/>
                </a:cubicBezTo>
                <a:cubicBezTo>
                  <a:pt x="10530412" y="265061"/>
                  <a:pt x="10530412" y="265061"/>
                  <a:pt x="10530412" y="265061"/>
                </a:cubicBezTo>
                <a:cubicBezTo>
                  <a:pt x="10525684" y="266467"/>
                  <a:pt x="10525684" y="266467"/>
                  <a:pt x="10525684" y="266467"/>
                </a:cubicBezTo>
                <a:cubicBezTo>
                  <a:pt x="10521468" y="267404"/>
                  <a:pt x="10521468" y="267404"/>
                  <a:pt x="10521468" y="267404"/>
                </a:cubicBezTo>
                <a:cubicBezTo>
                  <a:pt x="10516740" y="268830"/>
                  <a:pt x="10516740" y="268830"/>
                  <a:pt x="10516740" y="268830"/>
                </a:cubicBezTo>
                <a:cubicBezTo>
                  <a:pt x="10512523" y="270236"/>
                  <a:pt x="10512523" y="270236"/>
                  <a:pt x="10512523" y="270236"/>
                </a:cubicBezTo>
                <a:cubicBezTo>
                  <a:pt x="10507817" y="271641"/>
                  <a:pt x="10507817" y="271641"/>
                  <a:pt x="10507817" y="271641"/>
                </a:cubicBezTo>
                <a:cubicBezTo>
                  <a:pt x="10503089" y="273047"/>
                  <a:pt x="10503089" y="273047"/>
                  <a:pt x="10503089" y="273047"/>
                </a:cubicBezTo>
                <a:cubicBezTo>
                  <a:pt x="10509222" y="265998"/>
                  <a:pt x="10509222" y="265998"/>
                  <a:pt x="10509222" y="265998"/>
                </a:cubicBezTo>
                <a:cubicBezTo>
                  <a:pt x="10514866" y="258928"/>
                  <a:pt x="10514866" y="258928"/>
                  <a:pt x="10514866" y="258928"/>
                </a:cubicBezTo>
                <a:cubicBezTo>
                  <a:pt x="10520509" y="251879"/>
                  <a:pt x="10520509" y="251879"/>
                  <a:pt x="10520509" y="251879"/>
                </a:cubicBezTo>
                <a:cubicBezTo>
                  <a:pt x="10526153" y="244809"/>
                  <a:pt x="10526153" y="244809"/>
                  <a:pt x="10526153" y="244809"/>
                </a:cubicBezTo>
                <a:cubicBezTo>
                  <a:pt x="10531818" y="237739"/>
                  <a:pt x="10531818" y="237739"/>
                  <a:pt x="10531818" y="237739"/>
                </a:cubicBezTo>
                <a:cubicBezTo>
                  <a:pt x="10537461" y="230690"/>
                  <a:pt x="10537461" y="230690"/>
                  <a:pt x="10537461" y="230690"/>
                </a:cubicBezTo>
                <a:cubicBezTo>
                  <a:pt x="10543105" y="223151"/>
                  <a:pt x="10543105" y="223151"/>
                  <a:pt x="10543105" y="223151"/>
                </a:cubicBezTo>
                <a:cubicBezTo>
                  <a:pt x="10548748" y="216102"/>
                  <a:pt x="10548748" y="216102"/>
                  <a:pt x="10548748" y="216102"/>
                </a:cubicBezTo>
                <a:close/>
                <a:moveTo>
                  <a:pt x="10546406" y="213738"/>
                </a:moveTo>
                <a:cubicBezTo>
                  <a:pt x="10541231" y="220340"/>
                  <a:pt x="10541231" y="220340"/>
                  <a:pt x="10541231" y="220340"/>
                </a:cubicBezTo>
                <a:cubicBezTo>
                  <a:pt x="10535566" y="227410"/>
                  <a:pt x="10535566" y="227410"/>
                  <a:pt x="10535566" y="227410"/>
                </a:cubicBezTo>
                <a:cubicBezTo>
                  <a:pt x="10529922" y="233991"/>
                  <a:pt x="10529922" y="233991"/>
                  <a:pt x="10529922" y="233991"/>
                </a:cubicBezTo>
                <a:cubicBezTo>
                  <a:pt x="10524769" y="241040"/>
                  <a:pt x="10524769" y="241040"/>
                  <a:pt x="10524769" y="241040"/>
                </a:cubicBezTo>
                <a:cubicBezTo>
                  <a:pt x="10519104" y="248110"/>
                  <a:pt x="10519104" y="248110"/>
                  <a:pt x="10519104" y="248110"/>
                </a:cubicBezTo>
                <a:cubicBezTo>
                  <a:pt x="10513460" y="254690"/>
                  <a:pt x="10513460" y="254690"/>
                  <a:pt x="10513460" y="254690"/>
                </a:cubicBezTo>
                <a:cubicBezTo>
                  <a:pt x="10508285" y="261760"/>
                  <a:pt x="10508285" y="261760"/>
                  <a:pt x="10508285" y="261760"/>
                </a:cubicBezTo>
                <a:cubicBezTo>
                  <a:pt x="10502642" y="268341"/>
                  <a:pt x="10502642" y="268341"/>
                  <a:pt x="10502642" y="268341"/>
                </a:cubicBezTo>
                <a:cubicBezTo>
                  <a:pt x="10504516" y="263166"/>
                  <a:pt x="10504516" y="263166"/>
                  <a:pt x="10504516" y="263166"/>
                </a:cubicBezTo>
                <a:cubicBezTo>
                  <a:pt x="10505922" y="257522"/>
                  <a:pt x="10505922" y="257522"/>
                  <a:pt x="10505922" y="257522"/>
                </a:cubicBezTo>
                <a:cubicBezTo>
                  <a:pt x="10507327" y="252347"/>
                  <a:pt x="10507327" y="252347"/>
                  <a:pt x="10507327" y="252347"/>
                </a:cubicBezTo>
                <a:lnTo>
                  <a:pt x="10509222" y="246704"/>
                </a:lnTo>
                <a:cubicBezTo>
                  <a:pt x="10510628" y="241040"/>
                  <a:pt x="10510628" y="241040"/>
                  <a:pt x="10510628" y="241040"/>
                </a:cubicBezTo>
                <a:cubicBezTo>
                  <a:pt x="10512523" y="235865"/>
                  <a:pt x="10512523" y="235865"/>
                  <a:pt x="10512523" y="235865"/>
                </a:cubicBezTo>
                <a:cubicBezTo>
                  <a:pt x="10513929" y="230221"/>
                  <a:pt x="10513929" y="230221"/>
                  <a:pt x="10513929" y="230221"/>
                </a:cubicBezTo>
                <a:cubicBezTo>
                  <a:pt x="10515356" y="225046"/>
                  <a:pt x="10515356" y="225046"/>
                  <a:pt x="10515356" y="225046"/>
                </a:cubicBezTo>
                <a:cubicBezTo>
                  <a:pt x="10519572" y="223641"/>
                  <a:pt x="10519572" y="223641"/>
                  <a:pt x="10519572" y="223641"/>
                </a:cubicBezTo>
                <a:cubicBezTo>
                  <a:pt x="10523342" y="222214"/>
                  <a:pt x="10523342" y="222214"/>
                  <a:pt x="10523342" y="222214"/>
                </a:cubicBezTo>
                <a:cubicBezTo>
                  <a:pt x="10527111" y="220809"/>
                  <a:pt x="10527111" y="220809"/>
                  <a:pt x="10527111" y="220809"/>
                </a:cubicBezTo>
                <a:cubicBezTo>
                  <a:pt x="10530881" y="219382"/>
                  <a:pt x="10530881" y="219382"/>
                  <a:pt x="10530881" y="219382"/>
                </a:cubicBezTo>
                <a:cubicBezTo>
                  <a:pt x="10535119" y="217976"/>
                  <a:pt x="10535119" y="217976"/>
                  <a:pt x="10535119" y="217976"/>
                </a:cubicBezTo>
                <a:cubicBezTo>
                  <a:pt x="10538867" y="216571"/>
                  <a:pt x="10538867" y="216571"/>
                  <a:pt x="10538867" y="216571"/>
                </a:cubicBezTo>
                <a:cubicBezTo>
                  <a:pt x="10542636" y="215144"/>
                  <a:pt x="10542636" y="215144"/>
                  <a:pt x="10542636" y="215144"/>
                </a:cubicBezTo>
                <a:cubicBezTo>
                  <a:pt x="10546406" y="213738"/>
                  <a:pt x="10546406" y="213738"/>
                  <a:pt x="10546406" y="213738"/>
                </a:cubicBezTo>
                <a:close/>
                <a:moveTo>
                  <a:pt x="10552518" y="212333"/>
                </a:moveTo>
                <a:lnTo>
                  <a:pt x="10558161" y="213738"/>
                </a:lnTo>
                <a:cubicBezTo>
                  <a:pt x="10563826" y="215612"/>
                  <a:pt x="10563826" y="215612"/>
                  <a:pt x="10563826" y="215612"/>
                </a:cubicBezTo>
                <a:cubicBezTo>
                  <a:pt x="10569001" y="217508"/>
                  <a:pt x="10569001" y="217508"/>
                  <a:pt x="10569001" y="217508"/>
                </a:cubicBezTo>
                <a:cubicBezTo>
                  <a:pt x="10574644" y="218913"/>
                  <a:pt x="10574644" y="218913"/>
                  <a:pt x="10574644" y="218913"/>
                </a:cubicBezTo>
                <a:cubicBezTo>
                  <a:pt x="10580288" y="220809"/>
                  <a:pt x="10580288" y="220809"/>
                  <a:pt x="10580288" y="220809"/>
                </a:cubicBezTo>
                <a:cubicBezTo>
                  <a:pt x="10585484" y="222683"/>
                  <a:pt x="10585484" y="222683"/>
                  <a:pt x="10585484" y="222683"/>
                </a:cubicBezTo>
                <a:cubicBezTo>
                  <a:pt x="10591128" y="224109"/>
                  <a:pt x="10591128" y="224109"/>
                  <a:pt x="10591128" y="224109"/>
                </a:cubicBezTo>
                <a:cubicBezTo>
                  <a:pt x="10596302" y="225983"/>
                  <a:pt x="10596302" y="225983"/>
                  <a:pt x="10596302" y="225983"/>
                </a:cubicBezTo>
                <a:cubicBezTo>
                  <a:pt x="10589722" y="230221"/>
                  <a:pt x="10589722" y="230221"/>
                  <a:pt x="10589722" y="230221"/>
                </a:cubicBezTo>
                <a:cubicBezTo>
                  <a:pt x="10583120" y="234459"/>
                  <a:pt x="10583120" y="234459"/>
                  <a:pt x="10583120" y="234459"/>
                </a:cubicBezTo>
                <a:cubicBezTo>
                  <a:pt x="10576540" y="238697"/>
                  <a:pt x="10576540" y="238697"/>
                  <a:pt x="10576540" y="238697"/>
                </a:cubicBezTo>
                <a:cubicBezTo>
                  <a:pt x="10569959" y="242935"/>
                  <a:pt x="10569959" y="242935"/>
                  <a:pt x="10569959" y="242935"/>
                </a:cubicBezTo>
                <a:cubicBezTo>
                  <a:pt x="10563357" y="247173"/>
                  <a:pt x="10563357" y="247173"/>
                  <a:pt x="10563357" y="247173"/>
                </a:cubicBezTo>
                <a:cubicBezTo>
                  <a:pt x="10556287" y="251389"/>
                  <a:pt x="10556287" y="251389"/>
                  <a:pt x="10556287" y="251389"/>
                </a:cubicBezTo>
                <a:cubicBezTo>
                  <a:pt x="10549706" y="255648"/>
                  <a:pt x="10549706" y="255648"/>
                  <a:pt x="10549706" y="255648"/>
                </a:cubicBezTo>
                <a:cubicBezTo>
                  <a:pt x="10543105" y="259886"/>
                  <a:pt x="10543105" y="259886"/>
                  <a:pt x="10543105" y="259886"/>
                </a:cubicBezTo>
                <a:cubicBezTo>
                  <a:pt x="10544531" y="254222"/>
                  <a:pt x="10544531" y="254222"/>
                  <a:pt x="10544531" y="254222"/>
                </a:cubicBezTo>
                <a:cubicBezTo>
                  <a:pt x="10545469" y="248110"/>
                  <a:pt x="10545469" y="248110"/>
                  <a:pt x="10545469" y="248110"/>
                </a:cubicBezTo>
                <a:cubicBezTo>
                  <a:pt x="10546874" y="241977"/>
                  <a:pt x="10546874" y="241977"/>
                  <a:pt x="10546874" y="241977"/>
                </a:cubicBezTo>
                <a:cubicBezTo>
                  <a:pt x="10547811" y="235865"/>
                  <a:pt x="10547811" y="235865"/>
                  <a:pt x="10547811" y="235865"/>
                </a:cubicBezTo>
                <a:cubicBezTo>
                  <a:pt x="10549238" y="230221"/>
                  <a:pt x="10549238" y="230221"/>
                  <a:pt x="10549238" y="230221"/>
                </a:cubicBezTo>
                <a:cubicBezTo>
                  <a:pt x="10550175" y="224109"/>
                  <a:pt x="10550175" y="224109"/>
                  <a:pt x="10550175" y="224109"/>
                </a:cubicBezTo>
                <a:cubicBezTo>
                  <a:pt x="10551581" y="217976"/>
                  <a:pt x="10551581" y="217976"/>
                  <a:pt x="10551581" y="217976"/>
                </a:cubicBezTo>
                <a:cubicBezTo>
                  <a:pt x="10552518" y="212333"/>
                  <a:pt x="10552518" y="212333"/>
                  <a:pt x="10552518" y="212333"/>
                </a:cubicBezTo>
                <a:close/>
                <a:moveTo>
                  <a:pt x="11311627" y="209744"/>
                </a:moveTo>
                <a:lnTo>
                  <a:pt x="11312120" y="209744"/>
                </a:lnTo>
                <a:lnTo>
                  <a:pt x="11312572" y="209744"/>
                </a:lnTo>
                <a:lnTo>
                  <a:pt x="11313065" y="209744"/>
                </a:lnTo>
                <a:lnTo>
                  <a:pt x="11314010" y="209744"/>
                </a:lnTo>
                <a:lnTo>
                  <a:pt x="11315901" y="216897"/>
                </a:lnTo>
                <a:lnTo>
                  <a:pt x="11318285" y="224050"/>
                </a:lnTo>
                <a:lnTo>
                  <a:pt x="11320668" y="231204"/>
                </a:lnTo>
                <a:lnTo>
                  <a:pt x="11323052" y="238398"/>
                </a:lnTo>
                <a:lnTo>
                  <a:pt x="11317832" y="238398"/>
                </a:lnTo>
                <a:lnTo>
                  <a:pt x="11312572" y="238398"/>
                </a:lnTo>
                <a:lnTo>
                  <a:pt x="11307804" y="238398"/>
                </a:lnTo>
                <a:lnTo>
                  <a:pt x="11302544" y="238398"/>
                </a:lnTo>
                <a:lnTo>
                  <a:pt x="11304928" y="231204"/>
                </a:lnTo>
                <a:lnTo>
                  <a:pt x="11307311" y="224050"/>
                </a:lnTo>
                <a:lnTo>
                  <a:pt x="11309695" y="216897"/>
                </a:lnTo>
                <a:close/>
                <a:moveTo>
                  <a:pt x="11236083" y="207812"/>
                </a:moveTo>
                <a:lnTo>
                  <a:pt x="11239459" y="207812"/>
                </a:lnTo>
                <a:cubicBezTo>
                  <a:pt x="11239459" y="207812"/>
                  <a:pt x="11239459" y="207812"/>
                  <a:pt x="11242794" y="207812"/>
                </a:cubicBezTo>
                <a:cubicBezTo>
                  <a:pt x="11242794" y="207812"/>
                  <a:pt x="11242794" y="207812"/>
                  <a:pt x="11246622" y="207812"/>
                </a:cubicBezTo>
                <a:cubicBezTo>
                  <a:pt x="11246622" y="207812"/>
                  <a:pt x="11246622" y="207812"/>
                  <a:pt x="11249957" y="207812"/>
                </a:cubicBezTo>
                <a:cubicBezTo>
                  <a:pt x="11252345" y="207812"/>
                  <a:pt x="11254238" y="208305"/>
                  <a:pt x="11255679" y="208799"/>
                </a:cubicBezTo>
                <a:cubicBezTo>
                  <a:pt x="11257614" y="209251"/>
                  <a:pt x="11258561" y="210196"/>
                  <a:pt x="11259508" y="211183"/>
                </a:cubicBezTo>
                <a:cubicBezTo>
                  <a:pt x="11260496" y="212129"/>
                  <a:pt x="11261443" y="213074"/>
                  <a:pt x="11261896" y="214513"/>
                </a:cubicBezTo>
                <a:cubicBezTo>
                  <a:pt x="11262390" y="215952"/>
                  <a:pt x="11262390" y="217391"/>
                  <a:pt x="11262390" y="218829"/>
                </a:cubicBezTo>
                <a:cubicBezTo>
                  <a:pt x="11262390" y="220268"/>
                  <a:pt x="11262390" y="221666"/>
                  <a:pt x="11261896" y="223105"/>
                </a:cubicBezTo>
                <a:cubicBezTo>
                  <a:pt x="11261443" y="224544"/>
                  <a:pt x="11260949" y="225489"/>
                  <a:pt x="11260002" y="226928"/>
                </a:cubicBezTo>
                <a:cubicBezTo>
                  <a:pt x="11259055" y="227874"/>
                  <a:pt x="11257614" y="228819"/>
                  <a:pt x="11256173" y="229313"/>
                </a:cubicBezTo>
                <a:cubicBezTo>
                  <a:pt x="11254733" y="229806"/>
                  <a:pt x="11252839" y="230258"/>
                  <a:pt x="11249957" y="230258"/>
                </a:cubicBezTo>
                <a:cubicBezTo>
                  <a:pt x="11249957" y="230258"/>
                  <a:pt x="11249957" y="230258"/>
                  <a:pt x="11246622" y="230258"/>
                </a:cubicBezTo>
                <a:cubicBezTo>
                  <a:pt x="11246622" y="230258"/>
                  <a:pt x="11246622" y="230258"/>
                  <a:pt x="11242794" y="230258"/>
                </a:cubicBezTo>
                <a:cubicBezTo>
                  <a:pt x="11242794" y="230258"/>
                  <a:pt x="11242794" y="230258"/>
                  <a:pt x="11239459" y="230258"/>
                </a:cubicBezTo>
                <a:cubicBezTo>
                  <a:pt x="11239459" y="230258"/>
                  <a:pt x="11239459" y="230258"/>
                  <a:pt x="11236083" y="230258"/>
                </a:cubicBezTo>
                <a:cubicBezTo>
                  <a:pt x="11236083" y="230258"/>
                  <a:pt x="11236083" y="230258"/>
                  <a:pt x="11236083" y="224544"/>
                </a:cubicBezTo>
                <a:cubicBezTo>
                  <a:pt x="11236083" y="224544"/>
                  <a:pt x="11236083" y="224544"/>
                  <a:pt x="11236083" y="219282"/>
                </a:cubicBezTo>
                <a:cubicBezTo>
                  <a:pt x="11236083" y="219282"/>
                  <a:pt x="11236083" y="219282"/>
                  <a:pt x="11236083" y="213567"/>
                </a:cubicBezTo>
                <a:cubicBezTo>
                  <a:pt x="11236083" y="213567"/>
                  <a:pt x="11236083" y="213567"/>
                  <a:pt x="11236083" y="207812"/>
                </a:cubicBezTo>
                <a:close/>
                <a:moveTo>
                  <a:pt x="10701250" y="207158"/>
                </a:moveTo>
                <a:lnTo>
                  <a:pt x="10706894" y="211864"/>
                </a:lnTo>
                <a:cubicBezTo>
                  <a:pt x="10712069" y="216571"/>
                  <a:pt x="10712069" y="216571"/>
                  <a:pt x="10712069" y="216571"/>
                </a:cubicBezTo>
                <a:cubicBezTo>
                  <a:pt x="10717265" y="221277"/>
                  <a:pt x="10717265" y="221277"/>
                  <a:pt x="10717265" y="221277"/>
                </a:cubicBezTo>
                <a:cubicBezTo>
                  <a:pt x="10722908" y="225983"/>
                  <a:pt x="10722908" y="225983"/>
                  <a:pt x="10722908" y="225983"/>
                </a:cubicBezTo>
                <a:cubicBezTo>
                  <a:pt x="10728083" y="231158"/>
                  <a:pt x="10728083" y="231158"/>
                  <a:pt x="10728083" y="231158"/>
                </a:cubicBezTo>
                <a:cubicBezTo>
                  <a:pt x="10733258" y="235865"/>
                  <a:pt x="10733258" y="235865"/>
                  <a:pt x="10733258" y="235865"/>
                </a:cubicBezTo>
                <a:cubicBezTo>
                  <a:pt x="10738902" y="240571"/>
                  <a:pt x="10738902" y="240571"/>
                  <a:pt x="10738902" y="240571"/>
                </a:cubicBezTo>
                <a:cubicBezTo>
                  <a:pt x="10744077" y="245277"/>
                  <a:pt x="10744077" y="245277"/>
                  <a:pt x="10744077" y="245277"/>
                </a:cubicBezTo>
                <a:cubicBezTo>
                  <a:pt x="10744077" y="245746"/>
                  <a:pt x="10744077" y="245746"/>
                  <a:pt x="10743629" y="245746"/>
                </a:cubicBezTo>
                <a:cubicBezTo>
                  <a:pt x="10743629" y="246236"/>
                  <a:pt x="10743629" y="246236"/>
                  <a:pt x="10743629" y="246704"/>
                </a:cubicBezTo>
                <a:cubicBezTo>
                  <a:pt x="10743161" y="246704"/>
                  <a:pt x="10743161" y="247173"/>
                  <a:pt x="10743161" y="247173"/>
                </a:cubicBezTo>
                <a:cubicBezTo>
                  <a:pt x="10743161" y="247641"/>
                  <a:pt x="10743161" y="247641"/>
                  <a:pt x="10742671" y="248110"/>
                </a:cubicBezTo>
                <a:cubicBezTo>
                  <a:pt x="10742671" y="248578"/>
                  <a:pt x="10742671" y="248578"/>
                  <a:pt x="10742671" y="249047"/>
                </a:cubicBezTo>
                <a:lnTo>
                  <a:pt x="10742671" y="249515"/>
                </a:lnTo>
                <a:cubicBezTo>
                  <a:pt x="10742671" y="250005"/>
                  <a:pt x="10742203" y="250005"/>
                  <a:pt x="10742203" y="250452"/>
                </a:cubicBezTo>
                <a:cubicBezTo>
                  <a:pt x="10742203" y="250921"/>
                  <a:pt x="10742203" y="250921"/>
                  <a:pt x="10742203" y="251389"/>
                </a:cubicBezTo>
                <a:cubicBezTo>
                  <a:pt x="10742203" y="251389"/>
                  <a:pt x="10742203" y="251389"/>
                  <a:pt x="10742203" y="251879"/>
                </a:cubicBezTo>
                <a:cubicBezTo>
                  <a:pt x="10742203" y="251879"/>
                  <a:pt x="10742203" y="251879"/>
                  <a:pt x="10742671" y="251879"/>
                </a:cubicBezTo>
                <a:cubicBezTo>
                  <a:pt x="10733258" y="254222"/>
                  <a:pt x="10733258" y="254222"/>
                  <a:pt x="10733258" y="254222"/>
                </a:cubicBezTo>
                <a:cubicBezTo>
                  <a:pt x="10723845" y="256117"/>
                  <a:pt x="10723845" y="256117"/>
                  <a:pt x="10723845" y="256117"/>
                </a:cubicBezTo>
                <a:cubicBezTo>
                  <a:pt x="10714432" y="258459"/>
                  <a:pt x="10714432" y="258459"/>
                  <a:pt x="10714432" y="258459"/>
                </a:cubicBezTo>
                <a:cubicBezTo>
                  <a:pt x="10705019" y="260333"/>
                  <a:pt x="10705019" y="260333"/>
                  <a:pt x="10705019" y="260333"/>
                </a:cubicBezTo>
                <a:cubicBezTo>
                  <a:pt x="10695607" y="262697"/>
                  <a:pt x="10695607" y="262697"/>
                  <a:pt x="10695607" y="262697"/>
                </a:cubicBezTo>
                <a:cubicBezTo>
                  <a:pt x="10686215" y="264571"/>
                  <a:pt x="10686215" y="264571"/>
                  <a:pt x="10686215" y="264571"/>
                </a:cubicBezTo>
                <a:cubicBezTo>
                  <a:pt x="10676781" y="266935"/>
                  <a:pt x="10676781" y="266935"/>
                  <a:pt x="10676781" y="266935"/>
                </a:cubicBezTo>
                <a:cubicBezTo>
                  <a:pt x="10667368" y="268830"/>
                  <a:pt x="10667368" y="268830"/>
                  <a:pt x="10667368" y="268830"/>
                </a:cubicBezTo>
                <a:cubicBezTo>
                  <a:pt x="10670200" y="261292"/>
                  <a:pt x="10670200" y="261292"/>
                  <a:pt x="10670200" y="261292"/>
                </a:cubicBezTo>
                <a:cubicBezTo>
                  <a:pt x="10673501" y="253753"/>
                  <a:pt x="10673501" y="253753"/>
                  <a:pt x="10673501" y="253753"/>
                </a:cubicBezTo>
                <a:cubicBezTo>
                  <a:pt x="10676334" y="246704"/>
                  <a:pt x="10676334" y="246704"/>
                  <a:pt x="10676334" y="246704"/>
                </a:cubicBezTo>
                <a:cubicBezTo>
                  <a:pt x="10679613" y="239166"/>
                  <a:pt x="10679613" y="239166"/>
                  <a:pt x="10679613" y="239166"/>
                </a:cubicBezTo>
                <a:cubicBezTo>
                  <a:pt x="10682446" y="231627"/>
                  <a:pt x="10682446" y="231627"/>
                  <a:pt x="10682446" y="231627"/>
                </a:cubicBezTo>
                <a:cubicBezTo>
                  <a:pt x="10685746" y="224109"/>
                  <a:pt x="10685746" y="224109"/>
                  <a:pt x="10685746" y="224109"/>
                </a:cubicBezTo>
                <a:cubicBezTo>
                  <a:pt x="10688579" y="216571"/>
                  <a:pt x="10688579" y="216571"/>
                  <a:pt x="10688579" y="216571"/>
                </a:cubicBezTo>
                <a:cubicBezTo>
                  <a:pt x="10691858" y="209032"/>
                  <a:pt x="10691858" y="209032"/>
                  <a:pt x="10691858" y="209032"/>
                </a:cubicBezTo>
                <a:cubicBezTo>
                  <a:pt x="10691858" y="209501"/>
                  <a:pt x="10691858" y="209501"/>
                  <a:pt x="10692327" y="209501"/>
                </a:cubicBezTo>
                <a:cubicBezTo>
                  <a:pt x="10692795" y="209501"/>
                  <a:pt x="10692795" y="209501"/>
                  <a:pt x="10692795" y="209501"/>
                </a:cubicBezTo>
                <a:lnTo>
                  <a:pt x="10693264" y="209501"/>
                </a:lnTo>
                <a:cubicBezTo>
                  <a:pt x="10693711" y="209501"/>
                  <a:pt x="10693711" y="209501"/>
                  <a:pt x="10693711" y="209501"/>
                </a:cubicBezTo>
                <a:lnTo>
                  <a:pt x="10694201" y="209501"/>
                </a:lnTo>
                <a:cubicBezTo>
                  <a:pt x="10694201" y="209501"/>
                  <a:pt x="10694201" y="209501"/>
                  <a:pt x="10694670" y="209501"/>
                </a:cubicBezTo>
                <a:cubicBezTo>
                  <a:pt x="10694670" y="209501"/>
                  <a:pt x="10695138" y="209501"/>
                  <a:pt x="10695607" y="209501"/>
                </a:cubicBezTo>
                <a:cubicBezTo>
                  <a:pt x="10695607" y="209501"/>
                  <a:pt x="10696075" y="209501"/>
                  <a:pt x="10696544" y="209501"/>
                </a:cubicBezTo>
                <a:cubicBezTo>
                  <a:pt x="10696544" y="209501"/>
                  <a:pt x="10697012" y="209501"/>
                  <a:pt x="10697481" y="209032"/>
                </a:cubicBezTo>
                <a:cubicBezTo>
                  <a:pt x="10697481" y="209032"/>
                  <a:pt x="10697970" y="209032"/>
                  <a:pt x="10698439" y="209032"/>
                </a:cubicBezTo>
                <a:lnTo>
                  <a:pt x="10698907" y="208564"/>
                </a:lnTo>
                <a:cubicBezTo>
                  <a:pt x="10699355" y="208564"/>
                  <a:pt x="10699845" y="208095"/>
                  <a:pt x="10699845" y="208095"/>
                </a:cubicBezTo>
                <a:cubicBezTo>
                  <a:pt x="10700313" y="208095"/>
                  <a:pt x="10700313" y="207627"/>
                  <a:pt x="10700782" y="207627"/>
                </a:cubicBezTo>
                <a:close/>
                <a:moveTo>
                  <a:pt x="11184946" y="205829"/>
                </a:moveTo>
                <a:cubicBezTo>
                  <a:pt x="11187827" y="205829"/>
                  <a:pt x="11190214" y="206282"/>
                  <a:pt x="11192601" y="207270"/>
                </a:cubicBezTo>
                <a:cubicBezTo>
                  <a:pt x="11194495" y="207723"/>
                  <a:pt x="11196429" y="209164"/>
                  <a:pt x="11197869" y="210605"/>
                </a:cubicBezTo>
                <a:cubicBezTo>
                  <a:pt x="11198816" y="212046"/>
                  <a:pt x="11200256" y="213940"/>
                  <a:pt x="11200709" y="215876"/>
                </a:cubicBezTo>
                <a:cubicBezTo>
                  <a:pt x="11201203" y="218264"/>
                  <a:pt x="11201697" y="221146"/>
                  <a:pt x="11201697" y="223987"/>
                </a:cubicBezTo>
                <a:cubicBezTo>
                  <a:pt x="11201697" y="223987"/>
                  <a:pt x="11201697" y="223987"/>
                  <a:pt x="11201697" y="229257"/>
                </a:cubicBezTo>
                <a:cubicBezTo>
                  <a:pt x="11201697" y="229257"/>
                  <a:pt x="11201697" y="229257"/>
                  <a:pt x="11201697" y="234528"/>
                </a:cubicBezTo>
                <a:cubicBezTo>
                  <a:pt x="11201697" y="234528"/>
                  <a:pt x="11201697" y="234528"/>
                  <a:pt x="11201697" y="239798"/>
                </a:cubicBezTo>
                <a:cubicBezTo>
                  <a:pt x="11201697" y="239798"/>
                  <a:pt x="11201697" y="239798"/>
                  <a:pt x="11201697" y="245069"/>
                </a:cubicBezTo>
                <a:cubicBezTo>
                  <a:pt x="11201697" y="248404"/>
                  <a:pt x="11201203" y="250792"/>
                  <a:pt x="11200709" y="253180"/>
                </a:cubicBezTo>
                <a:cubicBezTo>
                  <a:pt x="11199762" y="255569"/>
                  <a:pt x="11198816" y="257504"/>
                  <a:pt x="11197375" y="258904"/>
                </a:cubicBezTo>
                <a:cubicBezTo>
                  <a:pt x="11195935" y="260345"/>
                  <a:pt x="11194495" y="261786"/>
                  <a:pt x="11192107" y="262280"/>
                </a:cubicBezTo>
                <a:cubicBezTo>
                  <a:pt x="11190214" y="263227"/>
                  <a:pt x="11187827" y="263680"/>
                  <a:pt x="11184946" y="263680"/>
                </a:cubicBezTo>
                <a:cubicBezTo>
                  <a:pt x="11182066" y="263680"/>
                  <a:pt x="11179679" y="263227"/>
                  <a:pt x="11177785" y="262280"/>
                </a:cubicBezTo>
                <a:cubicBezTo>
                  <a:pt x="11175398" y="261786"/>
                  <a:pt x="11173958" y="260345"/>
                  <a:pt x="11172517" y="258904"/>
                </a:cubicBezTo>
                <a:cubicBezTo>
                  <a:pt x="11171077" y="257504"/>
                  <a:pt x="11170130" y="255569"/>
                  <a:pt x="11169184" y="253180"/>
                </a:cubicBezTo>
                <a:cubicBezTo>
                  <a:pt x="11168690" y="250792"/>
                  <a:pt x="11168196" y="248404"/>
                  <a:pt x="11168196" y="245069"/>
                </a:cubicBezTo>
                <a:lnTo>
                  <a:pt x="11168196" y="239798"/>
                </a:lnTo>
                <a:cubicBezTo>
                  <a:pt x="11168196" y="239798"/>
                  <a:pt x="11168196" y="239798"/>
                  <a:pt x="11168196" y="234528"/>
                </a:cubicBezTo>
                <a:cubicBezTo>
                  <a:pt x="11168196" y="234528"/>
                  <a:pt x="11168196" y="234528"/>
                  <a:pt x="11168196" y="229257"/>
                </a:cubicBezTo>
                <a:cubicBezTo>
                  <a:pt x="11168196" y="229257"/>
                  <a:pt x="11168196" y="229257"/>
                  <a:pt x="11168196" y="223987"/>
                </a:cubicBezTo>
                <a:cubicBezTo>
                  <a:pt x="11168196" y="221146"/>
                  <a:pt x="11168690" y="218264"/>
                  <a:pt x="11169184" y="215876"/>
                </a:cubicBezTo>
                <a:cubicBezTo>
                  <a:pt x="11170130" y="213940"/>
                  <a:pt x="11171077" y="212046"/>
                  <a:pt x="11172517" y="210605"/>
                </a:cubicBezTo>
                <a:cubicBezTo>
                  <a:pt x="11173958" y="209164"/>
                  <a:pt x="11175398" y="207723"/>
                  <a:pt x="11177785" y="207270"/>
                </a:cubicBezTo>
                <a:cubicBezTo>
                  <a:pt x="11179679" y="206282"/>
                  <a:pt x="11182066" y="205829"/>
                  <a:pt x="11184946" y="205829"/>
                </a:cubicBezTo>
                <a:close/>
                <a:moveTo>
                  <a:pt x="10765735" y="202920"/>
                </a:moveTo>
                <a:cubicBezTo>
                  <a:pt x="10772337" y="208095"/>
                  <a:pt x="10772337" y="208095"/>
                  <a:pt x="10772337" y="208095"/>
                </a:cubicBezTo>
                <a:cubicBezTo>
                  <a:pt x="10778917" y="212801"/>
                  <a:pt x="10778917" y="212801"/>
                  <a:pt x="10778917" y="212801"/>
                </a:cubicBezTo>
                <a:cubicBezTo>
                  <a:pt x="10785519" y="217976"/>
                  <a:pt x="10785519" y="217976"/>
                  <a:pt x="10785519" y="217976"/>
                </a:cubicBezTo>
                <a:cubicBezTo>
                  <a:pt x="10792100" y="223151"/>
                  <a:pt x="10792100" y="223151"/>
                  <a:pt x="10792100" y="223151"/>
                </a:cubicBezTo>
                <a:cubicBezTo>
                  <a:pt x="10798233" y="228326"/>
                  <a:pt x="10798233" y="228326"/>
                  <a:pt x="10798233" y="228326"/>
                </a:cubicBezTo>
                <a:cubicBezTo>
                  <a:pt x="10804813" y="233522"/>
                  <a:pt x="10804813" y="233522"/>
                  <a:pt x="10804813" y="233522"/>
                </a:cubicBezTo>
                <a:cubicBezTo>
                  <a:pt x="10811394" y="238697"/>
                  <a:pt x="10811394" y="238697"/>
                  <a:pt x="10811394" y="238697"/>
                </a:cubicBezTo>
                <a:cubicBezTo>
                  <a:pt x="10817996" y="243872"/>
                  <a:pt x="10817996" y="243872"/>
                  <a:pt x="10817996" y="243872"/>
                </a:cubicBezTo>
                <a:cubicBezTo>
                  <a:pt x="10811394" y="244340"/>
                  <a:pt x="10811394" y="244340"/>
                  <a:pt x="10811394" y="244340"/>
                </a:cubicBezTo>
                <a:cubicBezTo>
                  <a:pt x="10804345" y="244809"/>
                  <a:pt x="10804345" y="244809"/>
                  <a:pt x="10804345" y="244809"/>
                </a:cubicBezTo>
                <a:cubicBezTo>
                  <a:pt x="10797764" y="245746"/>
                  <a:pt x="10797764" y="245746"/>
                  <a:pt x="10797764" y="245746"/>
                </a:cubicBezTo>
                <a:cubicBezTo>
                  <a:pt x="10791163" y="246236"/>
                  <a:pt x="10791163" y="246236"/>
                  <a:pt x="10791163" y="246236"/>
                </a:cubicBezTo>
                <a:cubicBezTo>
                  <a:pt x="10784092" y="246704"/>
                  <a:pt x="10784092" y="246704"/>
                  <a:pt x="10784092" y="246704"/>
                </a:cubicBezTo>
                <a:cubicBezTo>
                  <a:pt x="10777512" y="247641"/>
                  <a:pt x="10777512" y="247641"/>
                  <a:pt x="10777512" y="247641"/>
                </a:cubicBezTo>
                <a:cubicBezTo>
                  <a:pt x="10770441" y="248110"/>
                  <a:pt x="10770441" y="248110"/>
                  <a:pt x="10770441" y="248110"/>
                </a:cubicBezTo>
                <a:cubicBezTo>
                  <a:pt x="10763861" y="248578"/>
                  <a:pt x="10763861" y="248578"/>
                  <a:pt x="10763861" y="248578"/>
                </a:cubicBezTo>
                <a:cubicBezTo>
                  <a:pt x="10763861" y="248110"/>
                  <a:pt x="10763392" y="247641"/>
                  <a:pt x="10763392" y="247173"/>
                </a:cubicBezTo>
                <a:cubicBezTo>
                  <a:pt x="10763392" y="247173"/>
                  <a:pt x="10762924" y="246704"/>
                  <a:pt x="10762924" y="246236"/>
                </a:cubicBezTo>
                <a:cubicBezTo>
                  <a:pt x="10762924" y="245746"/>
                  <a:pt x="10762455" y="245277"/>
                  <a:pt x="10762455" y="245277"/>
                </a:cubicBezTo>
                <a:cubicBezTo>
                  <a:pt x="10761987" y="244809"/>
                  <a:pt x="10761987" y="244340"/>
                  <a:pt x="10761497" y="243872"/>
                </a:cubicBezTo>
                <a:cubicBezTo>
                  <a:pt x="10761028" y="243872"/>
                  <a:pt x="10761028" y="243403"/>
                  <a:pt x="10760560" y="242935"/>
                </a:cubicBezTo>
                <a:cubicBezTo>
                  <a:pt x="10760091" y="242935"/>
                  <a:pt x="10760091" y="242466"/>
                  <a:pt x="10759623" y="242466"/>
                </a:cubicBezTo>
                <a:cubicBezTo>
                  <a:pt x="10759154" y="241977"/>
                  <a:pt x="10758686" y="241977"/>
                  <a:pt x="10758217" y="241508"/>
                </a:cubicBezTo>
                <a:cubicBezTo>
                  <a:pt x="10758217" y="241508"/>
                  <a:pt x="10757728" y="241040"/>
                  <a:pt x="10757259" y="241040"/>
                </a:cubicBezTo>
                <a:cubicBezTo>
                  <a:pt x="10758217" y="236333"/>
                  <a:pt x="10758217" y="236333"/>
                  <a:pt x="10758217" y="236333"/>
                </a:cubicBezTo>
                <a:cubicBezTo>
                  <a:pt x="10759154" y="231627"/>
                  <a:pt x="10759154" y="231627"/>
                  <a:pt x="10759154" y="231627"/>
                </a:cubicBezTo>
                <a:cubicBezTo>
                  <a:pt x="10760560" y="226452"/>
                  <a:pt x="10760560" y="226452"/>
                  <a:pt x="10760560" y="226452"/>
                </a:cubicBezTo>
                <a:cubicBezTo>
                  <a:pt x="10761497" y="221746"/>
                  <a:pt x="10761497" y="221746"/>
                  <a:pt x="10761497" y="221746"/>
                </a:cubicBezTo>
                <a:cubicBezTo>
                  <a:pt x="10762455" y="217039"/>
                  <a:pt x="10762455" y="217039"/>
                  <a:pt x="10762455" y="217039"/>
                </a:cubicBezTo>
                <a:cubicBezTo>
                  <a:pt x="10763392" y="212333"/>
                  <a:pt x="10763392" y="212333"/>
                  <a:pt x="10763392" y="212333"/>
                </a:cubicBezTo>
                <a:cubicBezTo>
                  <a:pt x="10764798" y="207627"/>
                  <a:pt x="10764798" y="207627"/>
                  <a:pt x="10764798" y="207627"/>
                </a:cubicBezTo>
                <a:cubicBezTo>
                  <a:pt x="10765735" y="202920"/>
                  <a:pt x="10765735" y="202920"/>
                  <a:pt x="10765735" y="202920"/>
                </a:cubicBezTo>
                <a:close/>
                <a:moveTo>
                  <a:pt x="10684809" y="202920"/>
                </a:moveTo>
                <a:cubicBezTo>
                  <a:pt x="10684809" y="203389"/>
                  <a:pt x="10684809" y="203389"/>
                  <a:pt x="10684809" y="203857"/>
                </a:cubicBezTo>
                <a:cubicBezTo>
                  <a:pt x="10685278" y="204326"/>
                  <a:pt x="10685278" y="204326"/>
                  <a:pt x="10685278" y="204816"/>
                </a:cubicBezTo>
                <a:cubicBezTo>
                  <a:pt x="10685278" y="204816"/>
                  <a:pt x="10685746" y="204816"/>
                  <a:pt x="10685746" y="205263"/>
                </a:cubicBezTo>
                <a:cubicBezTo>
                  <a:pt x="10686215" y="205263"/>
                  <a:pt x="10686215" y="205731"/>
                  <a:pt x="10686215" y="205731"/>
                </a:cubicBezTo>
                <a:cubicBezTo>
                  <a:pt x="10686683" y="206200"/>
                  <a:pt x="10686683" y="206200"/>
                  <a:pt x="10686683" y="206690"/>
                </a:cubicBezTo>
                <a:cubicBezTo>
                  <a:pt x="10687152" y="206690"/>
                  <a:pt x="10687152" y="206690"/>
                  <a:pt x="10687621" y="207158"/>
                </a:cubicBezTo>
                <a:cubicBezTo>
                  <a:pt x="10687621" y="207158"/>
                  <a:pt x="10688089" y="207158"/>
                  <a:pt x="10688089" y="207627"/>
                </a:cubicBezTo>
                <a:cubicBezTo>
                  <a:pt x="10688579" y="207627"/>
                  <a:pt x="10688579" y="207627"/>
                  <a:pt x="10689047" y="208095"/>
                </a:cubicBezTo>
                <a:lnTo>
                  <a:pt x="10685746" y="215612"/>
                </a:lnTo>
                <a:cubicBezTo>
                  <a:pt x="10682446" y="223151"/>
                  <a:pt x="10682446" y="223151"/>
                  <a:pt x="10682446" y="223151"/>
                </a:cubicBezTo>
                <a:cubicBezTo>
                  <a:pt x="10679613" y="230690"/>
                  <a:pt x="10679613" y="230690"/>
                  <a:pt x="10679613" y="230690"/>
                </a:cubicBezTo>
                <a:cubicBezTo>
                  <a:pt x="10676334" y="238207"/>
                  <a:pt x="10676334" y="238207"/>
                  <a:pt x="10676334" y="238207"/>
                </a:cubicBezTo>
                <a:cubicBezTo>
                  <a:pt x="10673033" y="245746"/>
                  <a:pt x="10673033" y="245746"/>
                  <a:pt x="10673033" y="245746"/>
                </a:cubicBezTo>
                <a:cubicBezTo>
                  <a:pt x="10670200" y="253285"/>
                  <a:pt x="10670200" y="253285"/>
                  <a:pt x="10670200" y="253285"/>
                </a:cubicBezTo>
                <a:cubicBezTo>
                  <a:pt x="10666899" y="261292"/>
                  <a:pt x="10666899" y="261292"/>
                  <a:pt x="10666899" y="261292"/>
                </a:cubicBezTo>
                <a:cubicBezTo>
                  <a:pt x="10663620" y="268830"/>
                  <a:pt x="10663620" y="268830"/>
                  <a:pt x="10663620" y="268830"/>
                </a:cubicBezTo>
                <a:cubicBezTo>
                  <a:pt x="10656571" y="263166"/>
                  <a:pt x="10656571" y="263166"/>
                  <a:pt x="10656571" y="263166"/>
                </a:cubicBezTo>
                <a:cubicBezTo>
                  <a:pt x="10649032" y="257991"/>
                  <a:pt x="10649032" y="257991"/>
                  <a:pt x="10649032" y="257991"/>
                </a:cubicBezTo>
                <a:cubicBezTo>
                  <a:pt x="10641493" y="252816"/>
                  <a:pt x="10641493" y="252816"/>
                  <a:pt x="10641493" y="252816"/>
                </a:cubicBezTo>
                <a:cubicBezTo>
                  <a:pt x="10633975" y="247173"/>
                  <a:pt x="10633975" y="247173"/>
                  <a:pt x="10633975" y="247173"/>
                </a:cubicBezTo>
                <a:cubicBezTo>
                  <a:pt x="10626437" y="241977"/>
                  <a:pt x="10626437" y="241977"/>
                  <a:pt x="10626437" y="241977"/>
                </a:cubicBezTo>
                <a:cubicBezTo>
                  <a:pt x="10618898" y="236823"/>
                  <a:pt x="10618898" y="236823"/>
                  <a:pt x="10618898" y="236823"/>
                </a:cubicBezTo>
                <a:cubicBezTo>
                  <a:pt x="10611849" y="231158"/>
                  <a:pt x="10611849" y="231158"/>
                  <a:pt x="10611849" y="231158"/>
                </a:cubicBezTo>
                <a:cubicBezTo>
                  <a:pt x="10604310" y="225983"/>
                  <a:pt x="10604310" y="225983"/>
                  <a:pt x="10604310" y="225983"/>
                </a:cubicBezTo>
                <a:cubicBezTo>
                  <a:pt x="10614191" y="223151"/>
                  <a:pt x="10614191" y="223151"/>
                  <a:pt x="10614191" y="223151"/>
                </a:cubicBezTo>
                <a:cubicBezTo>
                  <a:pt x="10624073" y="220340"/>
                  <a:pt x="10624073" y="220340"/>
                  <a:pt x="10624073" y="220340"/>
                </a:cubicBezTo>
                <a:cubicBezTo>
                  <a:pt x="10634444" y="217508"/>
                  <a:pt x="10634444" y="217508"/>
                  <a:pt x="10634444" y="217508"/>
                </a:cubicBezTo>
                <a:cubicBezTo>
                  <a:pt x="10644325" y="214697"/>
                  <a:pt x="10644325" y="214697"/>
                  <a:pt x="10644325" y="214697"/>
                </a:cubicBezTo>
                <a:cubicBezTo>
                  <a:pt x="10654207" y="211864"/>
                  <a:pt x="10654207" y="211864"/>
                  <a:pt x="10654207" y="211864"/>
                </a:cubicBezTo>
                <a:cubicBezTo>
                  <a:pt x="10664557" y="209032"/>
                  <a:pt x="10664557" y="209032"/>
                  <a:pt x="10664557" y="209032"/>
                </a:cubicBezTo>
                <a:cubicBezTo>
                  <a:pt x="10674438" y="206200"/>
                  <a:pt x="10674438" y="206200"/>
                  <a:pt x="10674438" y="206200"/>
                </a:cubicBezTo>
                <a:cubicBezTo>
                  <a:pt x="10684809" y="202920"/>
                  <a:pt x="10684809" y="202920"/>
                  <a:pt x="10684809" y="202920"/>
                </a:cubicBezTo>
                <a:close/>
                <a:moveTo>
                  <a:pt x="10705019" y="200556"/>
                </a:moveTo>
                <a:cubicBezTo>
                  <a:pt x="10712537" y="200556"/>
                  <a:pt x="10712537" y="200556"/>
                  <a:pt x="10712537" y="200556"/>
                </a:cubicBezTo>
                <a:cubicBezTo>
                  <a:pt x="10719607" y="200556"/>
                  <a:pt x="10719607" y="200556"/>
                  <a:pt x="10719607" y="200556"/>
                </a:cubicBezTo>
                <a:cubicBezTo>
                  <a:pt x="10726678" y="201046"/>
                  <a:pt x="10726678" y="201046"/>
                  <a:pt x="10726678" y="201046"/>
                </a:cubicBezTo>
                <a:cubicBezTo>
                  <a:pt x="10733748" y="201046"/>
                  <a:pt x="10733748" y="201046"/>
                  <a:pt x="10733748" y="201046"/>
                </a:cubicBezTo>
                <a:cubicBezTo>
                  <a:pt x="10741266" y="201046"/>
                  <a:pt x="10741266" y="201046"/>
                  <a:pt x="10741266" y="201046"/>
                </a:cubicBezTo>
                <a:cubicBezTo>
                  <a:pt x="10748315" y="201046"/>
                  <a:pt x="10748315" y="201046"/>
                  <a:pt x="10748315" y="201046"/>
                </a:cubicBezTo>
                <a:cubicBezTo>
                  <a:pt x="10755385" y="201515"/>
                  <a:pt x="10755385" y="201515"/>
                  <a:pt x="10755385" y="201515"/>
                </a:cubicBezTo>
                <a:cubicBezTo>
                  <a:pt x="10762455" y="201515"/>
                  <a:pt x="10762455" y="201515"/>
                  <a:pt x="10762455" y="201515"/>
                </a:cubicBezTo>
                <a:lnTo>
                  <a:pt x="10761497" y="206200"/>
                </a:lnTo>
                <a:cubicBezTo>
                  <a:pt x="10760560" y="211396"/>
                  <a:pt x="10760560" y="211396"/>
                  <a:pt x="10760560" y="211396"/>
                </a:cubicBezTo>
                <a:cubicBezTo>
                  <a:pt x="10759623" y="216102"/>
                  <a:pt x="10759623" y="216102"/>
                  <a:pt x="10759623" y="216102"/>
                </a:cubicBezTo>
                <a:cubicBezTo>
                  <a:pt x="10758217" y="220809"/>
                  <a:pt x="10758217" y="220809"/>
                  <a:pt x="10758217" y="220809"/>
                </a:cubicBezTo>
                <a:cubicBezTo>
                  <a:pt x="10757259" y="225983"/>
                  <a:pt x="10757259" y="225983"/>
                  <a:pt x="10757259" y="225983"/>
                </a:cubicBezTo>
                <a:cubicBezTo>
                  <a:pt x="10756343" y="230690"/>
                  <a:pt x="10756343" y="230690"/>
                  <a:pt x="10756343" y="230690"/>
                </a:cubicBezTo>
                <a:cubicBezTo>
                  <a:pt x="10754916" y="235396"/>
                  <a:pt x="10754916" y="235396"/>
                  <a:pt x="10754916" y="235396"/>
                </a:cubicBezTo>
                <a:cubicBezTo>
                  <a:pt x="10753958" y="240103"/>
                  <a:pt x="10753958" y="240103"/>
                  <a:pt x="10753958" y="240103"/>
                </a:cubicBezTo>
                <a:cubicBezTo>
                  <a:pt x="10753511" y="240103"/>
                  <a:pt x="10753511" y="240103"/>
                  <a:pt x="10753511" y="240103"/>
                </a:cubicBezTo>
                <a:cubicBezTo>
                  <a:pt x="10753042" y="240103"/>
                  <a:pt x="10752574" y="240103"/>
                  <a:pt x="10752084" y="240103"/>
                </a:cubicBezTo>
                <a:cubicBezTo>
                  <a:pt x="10752084" y="240103"/>
                  <a:pt x="10751616" y="240571"/>
                  <a:pt x="10751147" y="240571"/>
                </a:cubicBezTo>
                <a:cubicBezTo>
                  <a:pt x="10751147" y="240571"/>
                  <a:pt x="10750678" y="240571"/>
                  <a:pt x="10750210" y="240571"/>
                </a:cubicBezTo>
                <a:lnTo>
                  <a:pt x="10749741" y="241040"/>
                </a:lnTo>
                <a:cubicBezTo>
                  <a:pt x="10749273" y="241040"/>
                  <a:pt x="10748804" y="241040"/>
                  <a:pt x="10748804" y="241508"/>
                </a:cubicBezTo>
                <a:cubicBezTo>
                  <a:pt x="10748315" y="241508"/>
                  <a:pt x="10748315" y="241508"/>
                  <a:pt x="10747846" y="241977"/>
                </a:cubicBezTo>
                <a:cubicBezTo>
                  <a:pt x="10747378" y="241977"/>
                  <a:pt x="10747378" y="241977"/>
                  <a:pt x="10746909" y="242466"/>
                </a:cubicBezTo>
                <a:cubicBezTo>
                  <a:pt x="10746909" y="242466"/>
                  <a:pt x="10746441" y="242466"/>
                  <a:pt x="10746441" y="242935"/>
                </a:cubicBezTo>
                <a:cubicBezTo>
                  <a:pt x="10740797" y="238207"/>
                  <a:pt x="10740797" y="238207"/>
                  <a:pt x="10740797" y="238207"/>
                </a:cubicBezTo>
                <a:cubicBezTo>
                  <a:pt x="10735622" y="233054"/>
                  <a:pt x="10735622" y="233054"/>
                  <a:pt x="10735622" y="233054"/>
                </a:cubicBezTo>
                <a:cubicBezTo>
                  <a:pt x="10730447" y="228326"/>
                  <a:pt x="10730447" y="228326"/>
                  <a:pt x="10730447" y="228326"/>
                </a:cubicBezTo>
                <a:cubicBezTo>
                  <a:pt x="10724782" y="223641"/>
                  <a:pt x="10724782" y="223641"/>
                  <a:pt x="10724782" y="223641"/>
                </a:cubicBezTo>
                <a:cubicBezTo>
                  <a:pt x="10719607" y="218913"/>
                  <a:pt x="10719607" y="218913"/>
                  <a:pt x="10719607" y="218913"/>
                </a:cubicBezTo>
                <a:cubicBezTo>
                  <a:pt x="10714432" y="214228"/>
                  <a:pt x="10714432" y="214228"/>
                  <a:pt x="10714432" y="214228"/>
                </a:cubicBezTo>
                <a:cubicBezTo>
                  <a:pt x="10708789" y="209501"/>
                  <a:pt x="10708789" y="209501"/>
                  <a:pt x="10708789" y="209501"/>
                </a:cubicBezTo>
                <a:cubicBezTo>
                  <a:pt x="10703614" y="204816"/>
                  <a:pt x="10703614" y="204816"/>
                  <a:pt x="10703614" y="204816"/>
                </a:cubicBezTo>
                <a:cubicBezTo>
                  <a:pt x="10703614" y="204326"/>
                  <a:pt x="10703614" y="204326"/>
                  <a:pt x="10704082" y="204326"/>
                </a:cubicBezTo>
                <a:cubicBezTo>
                  <a:pt x="10704082" y="203857"/>
                  <a:pt x="10704082" y="203857"/>
                  <a:pt x="10704082" y="203389"/>
                </a:cubicBezTo>
                <a:cubicBezTo>
                  <a:pt x="10704082" y="203389"/>
                  <a:pt x="10704551" y="203389"/>
                  <a:pt x="10704551" y="202920"/>
                </a:cubicBezTo>
                <a:cubicBezTo>
                  <a:pt x="10704551" y="202920"/>
                  <a:pt x="10704551" y="202920"/>
                  <a:pt x="10704551" y="202452"/>
                </a:cubicBezTo>
                <a:cubicBezTo>
                  <a:pt x="10704551" y="202452"/>
                  <a:pt x="10704551" y="202452"/>
                  <a:pt x="10705019" y="201983"/>
                </a:cubicBezTo>
                <a:lnTo>
                  <a:pt x="10705019" y="201515"/>
                </a:lnTo>
                <a:lnTo>
                  <a:pt x="10705019" y="201046"/>
                </a:lnTo>
                <a:close/>
                <a:moveTo>
                  <a:pt x="11113089" y="199221"/>
                </a:moveTo>
                <a:lnTo>
                  <a:pt x="11113089" y="216898"/>
                </a:lnTo>
                <a:lnTo>
                  <a:pt x="11113089" y="235027"/>
                </a:lnTo>
                <a:lnTo>
                  <a:pt x="11113089" y="252746"/>
                </a:lnTo>
                <a:lnTo>
                  <a:pt x="11113089" y="270875"/>
                </a:lnTo>
                <a:lnTo>
                  <a:pt x="11123140" y="270875"/>
                </a:lnTo>
                <a:lnTo>
                  <a:pt x="11133191" y="270875"/>
                </a:lnTo>
                <a:lnTo>
                  <a:pt x="11142788" y="270875"/>
                </a:lnTo>
                <a:lnTo>
                  <a:pt x="11152798" y="270875"/>
                </a:lnTo>
                <a:lnTo>
                  <a:pt x="11152798" y="268491"/>
                </a:lnTo>
                <a:lnTo>
                  <a:pt x="11152798" y="266559"/>
                </a:lnTo>
                <a:lnTo>
                  <a:pt x="11152798" y="264174"/>
                </a:lnTo>
                <a:lnTo>
                  <a:pt x="11152798" y="261790"/>
                </a:lnTo>
                <a:lnTo>
                  <a:pt x="11145177" y="261790"/>
                </a:lnTo>
                <a:lnTo>
                  <a:pt x="11138010" y="261790"/>
                </a:lnTo>
                <a:lnTo>
                  <a:pt x="11130348" y="261790"/>
                </a:lnTo>
                <a:lnTo>
                  <a:pt x="11122687" y="261790"/>
                </a:lnTo>
                <a:lnTo>
                  <a:pt x="11122687" y="246045"/>
                </a:lnTo>
                <a:lnTo>
                  <a:pt x="11122687" y="230259"/>
                </a:lnTo>
                <a:lnTo>
                  <a:pt x="11122687" y="214514"/>
                </a:lnTo>
                <a:lnTo>
                  <a:pt x="11122687" y="199221"/>
                </a:lnTo>
                <a:lnTo>
                  <a:pt x="11120256" y="199221"/>
                </a:lnTo>
                <a:lnTo>
                  <a:pt x="11117867" y="199221"/>
                </a:lnTo>
                <a:lnTo>
                  <a:pt x="11115478" y="199221"/>
                </a:lnTo>
                <a:close/>
                <a:moveTo>
                  <a:pt x="11226532" y="199220"/>
                </a:moveTo>
                <a:cubicBezTo>
                  <a:pt x="11226532" y="199220"/>
                  <a:pt x="11226532" y="199220"/>
                  <a:pt x="11226532" y="216897"/>
                </a:cubicBezTo>
                <a:cubicBezTo>
                  <a:pt x="11226532" y="216897"/>
                  <a:pt x="11226532" y="216897"/>
                  <a:pt x="11226532" y="235027"/>
                </a:cubicBezTo>
                <a:cubicBezTo>
                  <a:pt x="11226532" y="235027"/>
                  <a:pt x="11226532" y="235027"/>
                  <a:pt x="11226532" y="252745"/>
                </a:cubicBezTo>
                <a:cubicBezTo>
                  <a:pt x="11226532" y="252745"/>
                  <a:pt x="11226532" y="252745"/>
                  <a:pt x="11226532" y="270875"/>
                </a:cubicBezTo>
                <a:lnTo>
                  <a:pt x="11233201" y="270875"/>
                </a:lnTo>
                <a:cubicBezTo>
                  <a:pt x="11233201" y="270875"/>
                  <a:pt x="11233201" y="270875"/>
                  <a:pt x="11239459" y="270875"/>
                </a:cubicBezTo>
                <a:cubicBezTo>
                  <a:pt x="11239459" y="270875"/>
                  <a:pt x="11239459" y="270875"/>
                  <a:pt x="11246128" y="270875"/>
                </a:cubicBezTo>
                <a:cubicBezTo>
                  <a:pt x="11246128" y="270875"/>
                  <a:pt x="11246128" y="270875"/>
                  <a:pt x="11252839" y="270875"/>
                </a:cubicBezTo>
                <a:cubicBezTo>
                  <a:pt x="11256173" y="270875"/>
                  <a:pt x="11259508" y="270382"/>
                  <a:pt x="11262390" y="269436"/>
                </a:cubicBezTo>
                <a:cubicBezTo>
                  <a:pt x="11264778" y="268490"/>
                  <a:pt x="11267165" y="267052"/>
                  <a:pt x="11269100" y="265119"/>
                </a:cubicBezTo>
                <a:cubicBezTo>
                  <a:pt x="11270994" y="263228"/>
                  <a:pt x="11272929" y="260844"/>
                  <a:pt x="11273876" y="258460"/>
                </a:cubicBezTo>
                <a:cubicBezTo>
                  <a:pt x="11274823" y="256075"/>
                  <a:pt x="11275317" y="252745"/>
                  <a:pt x="11275317" y="249374"/>
                </a:cubicBezTo>
                <a:cubicBezTo>
                  <a:pt x="11275317" y="247483"/>
                  <a:pt x="11274823" y="245551"/>
                  <a:pt x="11274823" y="244112"/>
                </a:cubicBezTo>
                <a:cubicBezTo>
                  <a:pt x="11274370" y="242221"/>
                  <a:pt x="11273382" y="240782"/>
                  <a:pt x="11272435" y="239343"/>
                </a:cubicBezTo>
                <a:cubicBezTo>
                  <a:pt x="11271982" y="238398"/>
                  <a:pt x="11270994" y="236959"/>
                  <a:pt x="11269553" y="236013"/>
                </a:cubicBezTo>
                <a:cubicBezTo>
                  <a:pt x="11268153" y="235027"/>
                  <a:pt x="11266713" y="234081"/>
                  <a:pt x="11265272" y="233136"/>
                </a:cubicBezTo>
                <a:cubicBezTo>
                  <a:pt x="11266219" y="232642"/>
                  <a:pt x="11267659" y="231697"/>
                  <a:pt x="11268606" y="230751"/>
                </a:cubicBezTo>
                <a:cubicBezTo>
                  <a:pt x="11269100" y="229806"/>
                  <a:pt x="11270047" y="228367"/>
                  <a:pt x="11270541" y="227421"/>
                </a:cubicBezTo>
                <a:cubicBezTo>
                  <a:pt x="11271488" y="225983"/>
                  <a:pt x="11271488" y="224544"/>
                  <a:pt x="11271982" y="223105"/>
                </a:cubicBezTo>
                <a:cubicBezTo>
                  <a:pt x="11272435" y="221666"/>
                  <a:pt x="11272435" y="220268"/>
                  <a:pt x="11272435" y="218336"/>
                </a:cubicBezTo>
                <a:cubicBezTo>
                  <a:pt x="11272435" y="215006"/>
                  <a:pt x="11271982" y="212129"/>
                  <a:pt x="11270994" y="209744"/>
                </a:cubicBezTo>
                <a:cubicBezTo>
                  <a:pt x="11270047" y="207360"/>
                  <a:pt x="11268606" y="205428"/>
                  <a:pt x="11266713" y="203989"/>
                </a:cubicBezTo>
                <a:cubicBezTo>
                  <a:pt x="11264778" y="202098"/>
                  <a:pt x="11262390" y="201152"/>
                  <a:pt x="11259508" y="200166"/>
                </a:cubicBezTo>
                <a:cubicBezTo>
                  <a:pt x="11257120" y="199220"/>
                  <a:pt x="11253786" y="199220"/>
                  <a:pt x="11249957" y="199220"/>
                </a:cubicBezTo>
                <a:cubicBezTo>
                  <a:pt x="11249957" y="199220"/>
                  <a:pt x="11249957" y="199220"/>
                  <a:pt x="11244235" y="199220"/>
                </a:cubicBezTo>
                <a:cubicBezTo>
                  <a:pt x="11244235" y="199220"/>
                  <a:pt x="11244235" y="199220"/>
                  <a:pt x="11238471" y="199220"/>
                </a:cubicBezTo>
                <a:cubicBezTo>
                  <a:pt x="11238471" y="199220"/>
                  <a:pt x="11238471" y="199220"/>
                  <a:pt x="11232254" y="199220"/>
                </a:cubicBezTo>
                <a:cubicBezTo>
                  <a:pt x="11232254" y="199220"/>
                  <a:pt x="11232254" y="199220"/>
                  <a:pt x="11226532" y="199220"/>
                </a:cubicBezTo>
                <a:close/>
                <a:moveTo>
                  <a:pt x="11305421" y="199220"/>
                </a:moveTo>
                <a:lnTo>
                  <a:pt x="11299667" y="216897"/>
                </a:lnTo>
                <a:lnTo>
                  <a:pt x="11294406" y="235027"/>
                </a:lnTo>
                <a:lnTo>
                  <a:pt x="11288694" y="252745"/>
                </a:lnTo>
                <a:lnTo>
                  <a:pt x="11282981" y="270875"/>
                </a:lnTo>
                <a:lnTo>
                  <a:pt x="11285365" y="270875"/>
                </a:lnTo>
                <a:lnTo>
                  <a:pt x="11287748" y="270875"/>
                </a:lnTo>
                <a:lnTo>
                  <a:pt x="11290132" y="270875"/>
                </a:lnTo>
                <a:lnTo>
                  <a:pt x="11292516" y="270875"/>
                </a:lnTo>
                <a:lnTo>
                  <a:pt x="11294406" y="265119"/>
                </a:lnTo>
                <a:lnTo>
                  <a:pt x="11296338" y="258912"/>
                </a:lnTo>
                <a:lnTo>
                  <a:pt x="11298229" y="253197"/>
                </a:lnTo>
                <a:lnTo>
                  <a:pt x="11300160" y="246990"/>
                </a:lnTo>
                <a:lnTo>
                  <a:pt x="11306366" y="246990"/>
                </a:lnTo>
                <a:lnTo>
                  <a:pt x="11312572" y="246990"/>
                </a:lnTo>
                <a:lnTo>
                  <a:pt x="11319271" y="246990"/>
                </a:lnTo>
                <a:lnTo>
                  <a:pt x="11325477" y="246990"/>
                </a:lnTo>
                <a:lnTo>
                  <a:pt x="11327367" y="253197"/>
                </a:lnTo>
                <a:lnTo>
                  <a:pt x="11329299" y="258912"/>
                </a:lnTo>
                <a:lnTo>
                  <a:pt x="11331189" y="265119"/>
                </a:lnTo>
                <a:lnTo>
                  <a:pt x="11332628" y="270875"/>
                </a:lnTo>
                <a:lnTo>
                  <a:pt x="11335012" y="270875"/>
                </a:lnTo>
                <a:lnTo>
                  <a:pt x="11337888" y="270875"/>
                </a:lnTo>
                <a:lnTo>
                  <a:pt x="11340272" y="270875"/>
                </a:lnTo>
                <a:lnTo>
                  <a:pt x="11342656" y="270875"/>
                </a:lnTo>
                <a:lnTo>
                  <a:pt x="11336902" y="252745"/>
                </a:lnTo>
                <a:lnTo>
                  <a:pt x="11331189" y="235027"/>
                </a:lnTo>
                <a:lnTo>
                  <a:pt x="11325477" y="216897"/>
                </a:lnTo>
                <a:lnTo>
                  <a:pt x="11320216" y="199220"/>
                </a:lnTo>
                <a:lnTo>
                  <a:pt x="11316394" y="199220"/>
                </a:lnTo>
                <a:lnTo>
                  <a:pt x="11312572" y="199220"/>
                </a:lnTo>
                <a:lnTo>
                  <a:pt x="11309243" y="199220"/>
                </a:lnTo>
                <a:close/>
                <a:moveTo>
                  <a:pt x="11354677" y="199220"/>
                </a:moveTo>
                <a:lnTo>
                  <a:pt x="11354677" y="216897"/>
                </a:lnTo>
                <a:lnTo>
                  <a:pt x="11354677" y="235027"/>
                </a:lnTo>
                <a:lnTo>
                  <a:pt x="11354677" y="252745"/>
                </a:lnTo>
                <a:lnTo>
                  <a:pt x="11354677" y="270875"/>
                </a:lnTo>
                <a:lnTo>
                  <a:pt x="11364252" y="270875"/>
                </a:lnTo>
                <a:lnTo>
                  <a:pt x="11374280" y="270875"/>
                </a:lnTo>
                <a:lnTo>
                  <a:pt x="11384308" y="270875"/>
                </a:lnTo>
                <a:lnTo>
                  <a:pt x="11393842" y="270875"/>
                </a:lnTo>
                <a:lnTo>
                  <a:pt x="11393842" y="268490"/>
                </a:lnTo>
                <a:lnTo>
                  <a:pt x="11393842" y="266558"/>
                </a:lnTo>
                <a:lnTo>
                  <a:pt x="11393842" y="264174"/>
                </a:lnTo>
                <a:lnTo>
                  <a:pt x="11393842" y="261789"/>
                </a:lnTo>
                <a:lnTo>
                  <a:pt x="11386691" y="261789"/>
                </a:lnTo>
                <a:lnTo>
                  <a:pt x="11379047" y="261789"/>
                </a:lnTo>
                <a:lnTo>
                  <a:pt x="11371403" y="261789"/>
                </a:lnTo>
                <a:lnTo>
                  <a:pt x="11363759" y="261789"/>
                </a:lnTo>
                <a:lnTo>
                  <a:pt x="11363759" y="246044"/>
                </a:lnTo>
                <a:lnTo>
                  <a:pt x="11363759" y="230258"/>
                </a:lnTo>
                <a:lnTo>
                  <a:pt x="11363759" y="214513"/>
                </a:lnTo>
                <a:lnTo>
                  <a:pt x="11363759" y="199220"/>
                </a:lnTo>
                <a:lnTo>
                  <a:pt x="11361376" y="199220"/>
                </a:lnTo>
                <a:lnTo>
                  <a:pt x="11359444" y="199220"/>
                </a:lnTo>
                <a:lnTo>
                  <a:pt x="11357061" y="199220"/>
                </a:lnTo>
                <a:close/>
                <a:moveTo>
                  <a:pt x="11072541" y="197768"/>
                </a:moveTo>
                <a:cubicBezTo>
                  <a:pt x="11068220" y="197768"/>
                  <a:pt x="11064392" y="198261"/>
                  <a:pt x="11061059" y="199207"/>
                </a:cubicBezTo>
                <a:cubicBezTo>
                  <a:pt x="11057725" y="200153"/>
                  <a:pt x="11054844" y="202086"/>
                  <a:pt x="11052457" y="204471"/>
                </a:cubicBezTo>
                <a:cubicBezTo>
                  <a:pt x="11050523" y="206363"/>
                  <a:pt x="11048630" y="209241"/>
                  <a:pt x="11047642" y="212614"/>
                </a:cubicBezTo>
                <a:cubicBezTo>
                  <a:pt x="11046243" y="215945"/>
                  <a:pt x="11045749" y="220263"/>
                  <a:pt x="11045749" y="224540"/>
                </a:cubicBezTo>
                <a:lnTo>
                  <a:pt x="11045749" y="229804"/>
                </a:lnTo>
                <a:cubicBezTo>
                  <a:pt x="11045749" y="229804"/>
                  <a:pt x="11045749" y="229804"/>
                  <a:pt x="11045749" y="234574"/>
                </a:cubicBezTo>
                <a:cubicBezTo>
                  <a:pt x="11045749" y="234574"/>
                  <a:pt x="11045749" y="234574"/>
                  <a:pt x="11045749" y="239838"/>
                </a:cubicBezTo>
                <a:cubicBezTo>
                  <a:pt x="11045749" y="239838"/>
                  <a:pt x="11045749" y="239838"/>
                  <a:pt x="11045749" y="245102"/>
                </a:cubicBezTo>
                <a:cubicBezTo>
                  <a:pt x="11045749" y="249379"/>
                  <a:pt x="11046243" y="253697"/>
                  <a:pt x="11047642" y="257028"/>
                </a:cubicBezTo>
                <a:cubicBezTo>
                  <a:pt x="11048630" y="260359"/>
                  <a:pt x="11050070" y="263238"/>
                  <a:pt x="11052457" y="265623"/>
                </a:cubicBezTo>
                <a:cubicBezTo>
                  <a:pt x="11054844" y="267515"/>
                  <a:pt x="11057231" y="269448"/>
                  <a:pt x="11060565" y="270887"/>
                </a:cubicBezTo>
                <a:cubicBezTo>
                  <a:pt x="11063940" y="271833"/>
                  <a:pt x="11067767" y="272327"/>
                  <a:pt x="11072047" y="272327"/>
                </a:cubicBezTo>
                <a:cubicBezTo>
                  <a:pt x="11076369" y="272327"/>
                  <a:pt x="11080155" y="271833"/>
                  <a:pt x="11083530" y="270887"/>
                </a:cubicBezTo>
                <a:cubicBezTo>
                  <a:pt x="11086863" y="269448"/>
                  <a:pt x="11089744" y="267515"/>
                  <a:pt x="11091637" y="265623"/>
                </a:cubicBezTo>
                <a:cubicBezTo>
                  <a:pt x="11094066" y="263238"/>
                  <a:pt x="11095465" y="260359"/>
                  <a:pt x="11096453" y="257028"/>
                </a:cubicBezTo>
                <a:cubicBezTo>
                  <a:pt x="11097893" y="253697"/>
                  <a:pt x="11098346" y="249379"/>
                  <a:pt x="11098346" y="245102"/>
                </a:cubicBezTo>
                <a:cubicBezTo>
                  <a:pt x="11098346" y="245102"/>
                  <a:pt x="11098346" y="245102"/>
                  <a:pt x="11098346" y="241278"/>
                </a:cubicBezTo>
                <a:cubicBezTo>
                  <a:pt x="11098346" y="241278"/>
                  <a:pt x="11098346" y="241278"/>
                  <a:pt x="11098346" y="237905"/>
                </a:cubicBezTo>
                <a:cubicBezTo>
                  <a:pt x="11098346" y="237905"/>
                  <a:pt x="11098346" y="237905"/>
                  <a:pt x="11098346" y="234081"/>
                </a:cubicBezTo>
                <a:cubicBezTo>
                  <a:pt x="11098346" y="234081"/>
                  <a:pt x="11098346" y="234081"/>
                  <a:pt x="11098346" y="230256"/>
                </a:cubicBezTo>
                <a:cubicBezTo>
                  <a:pt x="11098346" y="230256"/>
                  <a:pt x="11098346" y="230256"/>
                  <a:pt x="11091185" y="230256"/>
                </a:cubicBezTo>
                <a:cubicBezTo>
                  <a:pt x="11091185" y="230256"/>
                  <a:pt x="11091185" y="230256"/>
                  <a:pt x="11084476" y="230256"/>
                </a:cubicBezTo>
                <a:cubicBezTo>
                  <a:pt x="11084476" y="230256"/>
                  <a:pt x="11084476" y="230256"/>
                  <a:pt x="11077315" y="230256"/>
                </a:cubicBezTo>
                <a:cubicBezTo>
                  <a:pt x="11077315" y="230256"/>
                  <a:pt x="11077315" y="230256"/>
                  <a:pt x="11070154" y="230256"/>
                </a:cubicBezTo>
                <a:cubicBezTo>
                  <a:pt x="11070154" y="230256"/>
                  <a:pt x="11070154" y="230256"/>
                  <a:pt x="11070154" y="232641"/>
                </a:cubicBezTo>
                <a:cubicBezTo>
                  <a:pt x="11070154" y="232641"/>
                  <a:pt x="11070154" y="232641"/>
                  <a:pt x="11070154" y="234574"/>
                </a:cubicBezTo>
                <a:cubicBezTo>
                  <a:pt x="11070154" y="234574"/>
                  <a:pt x="11070154" y="234574"/>
                  <a:pt x="11070154" y="236959"/>
                </a:cubicBezTo>
                <a:cubicBezTo>
                  <a:pt x="11070154" y="236959"/>
                  <a:pt x="11070154" y="236959"/>
                  <a:pt x="11070154" y="238851"/>
                </a:cubicBezTo>
                <a:cubicBezTo>
                  <a:pt x="11070154" y="238851"/>
                  <a:pt x="11070154" y="238851"/>
                  <a:pt x="11074928" y="238851"/>
                </a:cubicBezTo>
                <a:cubicBezTo>
                  <a:pt x="11074928" y="238851"/>
                  <a:pt x="11074928" y="238851"/>
                  <a:pt x="11079208" y="238851"/>
                </a:cubicBezTo>
                <a:cubicBezTo>
                  <a:pt x="11079208" y="238851"/>
                  <a:pt x="11079208" y="238851"/>
                  <a:pt x="11083983" y="238851"/>
                </a:cubicBezTo>
                <a:cubicBezTo>
                  <a:pt x="11083983" y="238851"/>
                  <a:pt x="11083983" y="238851"/>
                  <a:pt x="11088304" y="238851"/>
                </a:cubicBezTo>
                <a:cubicBezTo>
                  <a:pt x="11088304" y="238851"/>
                  <a:pt x="11088304" y="238851"/>
                  <a:pt x="11088304" y="240291"/>
                </a:cubicBezTo>
                <a:cubicBezTo>
                  <a:pt x="11088304" y="240291"/>
                  <a:pt x="11088304" y="240291"/>
                  <a:pt x="11088304" y="242223"/>
                </a:cubicBezTo>
                <a:cubicBezTo>
                  <a:pt x="11088304" y="242223"/>
                  <a:pt x="11088304" y="242223"/>
                  <a:pt x="11088304" y="243663"/>
                </a:cubicBezTo>
                <a:cubicBezTo>
                  <a:pt x="11088304" y="243663"/>
                  <a:pt x="11088304" y="243663"/>
                  <a:pt x="11088304" y="245102"/>
                </a:cubicBezTo>
                <a:cubicBezTo>
                  <a:pt x="11088304" y="248433"/>
                  <a:pt x="11088304" y="250818"/>
                  <a:pt x="11087357" y="253204"/>
                </a:cubicBezTo>
                <a:cubicBezTo>
                  <a:pt x="11086863" y="255589"/>
                  <a:pt x="11085917" y="257522"/>
                  <a:pt x="11084476" y="258920"/>
                </a:cubicBezTo>
                <a:cubicBezTo>
                  <a:pt x="11083530" y="260853"/>
                  <a:pt x="11081596" y="261799"/>
                  <a:pt x="11079702" y="262292"/>
                </a:cubicBezTo>
                <a:cubicBezTo>
                  <a:pt x="11077315" y="263238"/>
                  <a:pt x="11074928" y="263690"/>
                  <a:pt x="11072047" y="263690"/>
                </a:cubicBezTo>
                <a:cubicBezTo>
                  <a:pt x="11069660" y="263690"/>
                  <a:pt x="11066780" y="263238"/>
                  <a:pt x="11064886" y="262292"/>
                </a:cubicBezTo>
                <a:cubicBezTo>
                  <a:pt x="11062952" y="261799"/>
                  <a:pt x="11061059" y="260853"/>
                  <a:pt x="11059618" y="258920"/>
                </a:cubicBezTo>
                <a:cubicBezTo>
                  <a:pt x="11058178" y="257522"/>
                  <a:pt x="11057231" y="255589"/>
                  <a:pt x="11056285" y="253204"/>
                </a:cubicBezTo>
                <a:cubicBezTo>
                  <a:pt x="11055791" y="250818"/>
                  <a:pt x="11055297" y="248433"/>
                  <a:pt x="11055297" y="245102"/>
                </a:cubicBezTo>
                <a:cubicBezTo>
                  <a:pt x="11055297" y="245102"/>
                  <a:pt x="11055297" y="245102"/>
                  <a:pt x="11055297" y="239838"/>
                </a:cubicBezTo>
                <a:cubicBezTo>
                  <a:pt x="11055297" y="239838"/>
                  <a:pt x="11055297" y="239838"/>
                  <a:pt x="11055297" y="234574"/>
                </a:cubicBezTo>
                <a:cubicBezTo>
                  <a:pt x="11055297" y="234574"/>
                  <a:pt x="11055297" y="234574"/>
                  <a:pt x="11055297" y="229804"/>
                </a:cubicBezTo>
                <a:cubicBezTo>
                  <a:pt x="11055297" y="229804"/>
                  <a:pt x="11055297" y="229804"/>
                  <a:pt x="11055297" y="224540"/>
                </a:cubicBezTo>
                <a:cubicBezTo>
                  <a:pt x="11055297" y="221209"/>
                  <a:pt x="11055791" y="218823"/>
                  <a:pt x="11056285" y="216438"/>
                </a:cubicBezTo>
                <a:cubicBezTo>
                  <a:pt x="11057231" y="214012"/>
                  <a:pt x="11058178" y="212120"/>
                  <a:pt x="11059618" y="210681"/>
                </a:cubicBezTo>
                <a:cubicBezTo>
                  <a:pt x="11061059" y="209241"/>
                  <a:pt x="11062952" y="207802"/>
                  <a:pt x="11064886" y="207350"/>
                </a:cubicBezTo>
                <a:cubicBezTo>
                  <a:pt x="11066780" y="206363"/>
                  <a:pt x="11069660" y="205910"/>
                  <a:pt x="11072541" y="205910"/>
                </a:cubicBezTo>
                <a:cubicBezTo>
                  <a:pt x="11074434" y="205910"/>
                  <a:pt x="11076821" y="206363"/>
                  <a:pt x="11078262" y="206856"/>
                </a:cubicBezTo>
                <a:cubicBezTo>
                  <a:pt x="11080155" y="207350"/>
                  <a:pt x="11081596" y="207802"/>
                  <a:pt x="11083036" y="208789"/>
                </a:cubicBezTo>
                <a:cubicBezTo>
                  <a:pt x="11084476" y="209735"/>
                  <a:pt x="11085423" y="211174"/>
                  <a:pt x="11086411" y="212614"/>
                </a:cubicBezTo>
                <a:cubicBezTo>
                  <a:pt x="11087357" y="214012"/>
                  <a:pt x="11088304" y="215451"/>
                  <a:pt x="11088798" y="217384"/>
                </a:cubicBezTo>
                <a:cubicBezTo>
                  <a:pt x="11088798" y="217384"/>
                  <a:pt x="11088798" y="217384"/>
                  <a:pt x="11090691" y="216438"/>
                </a:cubicBezTo>
                <a:cubicBezTo>
                  <a:pt x="11090691" y="216438"/>
                  <a:pt x="11090691" y="216438"/>
                  <a:pt x="11093078" y="215451"/>
                </a:cubicBezTo>
                <a:cubicBezTo>
                  <a:pt x="11093078" y="215451"/>
                  <a:pt x="11093078" y="215451"/>
                  <a:pt x="11095465" y="214999"/>
                </a:cubicBezTo>
                <a:cubicBezTo>
                  <a:pt x="11095465" y="214999"/>
                  <a:pt x="11095465" y="214999"/>
                  <a:pt x="11097399" y="214012"/>
                </a:cubicBezTo>
                <a:cubicBezTo>
                  <a:pt x="11096453" y="211174"/>
                  <a:pt x="11095012" y="208296"/>
                  <a:pt x="11093572" y="206363"/>
                </a:cubicBezTo>
                <a:cubicBezTo>
                  <a:pt x="11092131" y="204471"/>
                  <a:pt x="11090238" y="202538"/>
                  <a:pt x="11087810" y="201140"/>
                </a:cubicBezTo>
                <a:cubicBezTo>
                  <a:pt x="11085917" y="200153"/>
                  <a:pt x="11083530" y="199207"/>
                  <a:pt x="11081143" y="198261"/>
                </a:cubicBezTo>
                <a:cubicBezTo>
                  <a:pt x="11078262" y="197768"/>
                  <a:pt x="11075381" y="197768"/>
                  <a:pt x="11072541" y="197768"/>
                </a:cubicBezTo>
                <a:close/>
                <a:moveTo>
                  <a:pt x="11184946" y="197223"/>
                </a:moveTo>
                <a:cubicBezTo>
                  <a:pt x="11180625" y="197223"/>
                  <a:pt x="11176839" y="198170"/>
                  <a:pt x="11173464" y="199117"/>
                </a:cubicBezTo>
                <a:cubicBezTo>
                  <a:pt x="11170130" y="200558"/>
                  <a:pt x="11167250" y="201999"/>
                  <a:pt x="11165356" y="204388"/>
                </a:cubicBezTo>
                <a:cubicBezTo>
                  <a:pt x="11162969" y="206776"/>
                  <a:pt x="11161035" y="209658"/>
                  <a:pt x="11160088" y="212540"/>
                </a:cubicBezTo>
                <a:cubicBezTo>
                  <a:pt x="11159142" y="215876"/>
                  <a:pt x="11158648" y="219705"/>
                  <a:pt x="11158648" y="223987"/>
                </a:cubicBezTo>
                <a:lnTo>
                  <a:pt x="11158648" y="229257"/>
                </a:lnTo>
                <a:cubicBezTo>
                  <a:pt x="11158648" y="229257"/>
                  <a:pt x="11158648" y="229257"/>
                  <a:pt x="11158648" y="234528"/>
                </a:cubicBezTo>
                <a:cubicBezTo>
                  <a:pt x="11158648" y="234528"/>
                  <a:pt x="11158648" y="234528"/>
                  <a:pt x="11158648" y="239798"/>
                </a:cubicBezTo>
                <a:cubicBezTo>
                  <a:pt x="11158648" y="239798"/>
                  <a:pt x="11158648" y="239798"/>
                  <a:pt x="11158648" y="245069"/>
                </a:cubicBezTo>
                <a:cubicBezTo>
                  <a:pt x="11158648" y="250298"/>
                  <a:pt x="11159595" y="254621"/>
                  <a:pt x="11161035" y="258451"/>
                </a:cubicBezTo>
                <a:cubicBezTo>
                  <a:pt x="11162475" y="261786"/>
                  <a:pt x="11164369" y="264668"/>
                  <a:pt x="11166797" y="266562"/>
                </a:cubicBezTo>
                <a:cubicBezTo>
                  <a:pt x="11169637" y="268951"/>
                  <a:pt x="11172517" y="270392"/>
                  <a:pt x="11175398" y="271339"/>
                </a:cubicBezTo>
                <a:cubicBezTo>
                  <a:pt x="11178732" y="271833"/>
                  <a:pt x="11182066" y="272327"/>
                  <a:pt x="11184946" y="272327"/>
                </a:cubicBezTo>
                <a:cubicBezTo>
                  <a:pt x="11188280" y="272327"/>
                  <a:pt x="11191655" y="271833"/>
                  <a:pt x="11194495" y="271339"/>
                </a:cubicBezTo>
                <a:cubicBezTo>
                  <a:pt x="11197375" y="270392"/>
                  <a:pt x="11200256" y="268951"/>
                  <a:pt x="11203137" y="266562"/>
                </a:cubicBezTo>
                <a:cubicBezTo>
                  <a:pt x="11205524" y="264668"/>
                  <a:pt x="11207417" y="261786"/>
                  <a:pt x="11208858" y="258451"/>
                </a:cubicBezTo>
                <a:cubicBezTo>
                  <a:pt x="11210751" y="254621"/>
                  <a:pt x="11211245" y="250298"/>
                  <a:pt x="11211245" y="245069"/>
                </a:cubicBezTo>
                <a:cubicBezTo>
                  <a:pt x="11211245" y="245069"/>
                  <a:pt x="11211245" y="245069"/>
                  <a:pt x="11211245" y="239798"/>
                </a:cubicBezTo>
                <a:cubicBezTo>
                  <a:pt x="11211245" y="239798"/>
                  <a:pt x="11211245" y="239798"/>
                  <a:pt x="11211245" y="234528"/>
                </a:cubicBezTo>
                <a:cubicBezTo>
                  <a:pt x="11211245" y="234528"/>
                  <a:pt x="11211245" y="234528"/>
                  <a:pt x="11211245" y="229257"/>
                </a:cubicBezTo>
                <a:cubicBezTo>
                  <a:pt x="11211245" y="229257"/>
                  <a:pt x="11211245" y="229257"/>
                  <a:pt x="11211245" y="223987"/>
                </a:cubicBezTo>
                <a:cubicBezTo>
                  <a:pt x="11211245" y="219705"/>
                  <a:pt x="11210751" y="215876"/>
                  <a:pt x="11209804" y="212540"/>
                </a:cubicBezTo>
                <a:cubicBezTo>
                  <a:pt x="11208858" y="209658"/>
                  <a:pt x="11206965" y="206776"/>
                  <a:pt x="11205030" y="204388"/>
                </a:cubicBezTo>
                <a:cubicBezTo>
                  <a:pt x="11202643" y="201999"/>
                  <a:pt x="11199762" y="200558"/>
                  <a:pt x="11196429" y="199117"/>
                </a:cubicBezTo>
                <a:cubicBezTo>
                  <a:pt x="11193054" y="198170"/>
                  <a:pt x="11189227" y="197223"/>
                  <a:pt x="11184946" y="197223"/>
                </a:cubicBezTo>
                <a:close/>
                <a:moveTo>
                  <a:pt x="10808562" y="193508"/>
                </a:moveTo>
                <a:cubicBezTo>
                  <a:pt x="10817059" y="200088"/>
                  <a:pt x="10817059" y="200088"/>
                  <a:pt x="10817059" y="200088"/>
                </a:cubicBezTo>
                <a:cubicBezTo>
                  <a:pt x="10825045" y="207158"/>
                  <a:pt x="10825045" y="207158"/>
                  <a:pt x="10825045" y="207158"/>
                </a:cubicBezTo>
                <a:cubicBezTo>
                  <a:pt x="10833521" y="213738"/>
                  <a:pt x="10833521" y="213738"/>
                  <a:pt x="10833521" y="213738"/>
                </a:cubicBezTo>
                <a:cubicBezTo>
                  <a:pt x="10841528" y="220340"/>
                  <a:pt x="10841528" y="220340"/>
                  <a:pt x="10841528" y="220340"/>
                </a:cubicBezTo>
                <a:cubicBezTo>
                  <a:pt x="10850004" y="227410"/>
                  <a:pt x="10850004" y="227410"/>
                  <a:pt x="10850004" y="227410"/>
                </a:cubicBezTo>
                <a:cubicBezTo>
                  <a:pt x="10858480" y="233991"/>
                  <a:pt x="10858480" y="233991"/>
                  <a:pt x="10858480" y="233991"/>
                </a:cubicBezTo>
                <a:cubicBezTo>
                  <a:pt x="10866466" y="241040"/>
                  <a:pt x="10866466" y="241040"/>
                  <a:pt x="10866466" y="241040"/>
                </a:cubicBezTo>
                <a:lnTo>
                  <a:pt x="10874963" y="247641"/>
                </a:lnTo>
                <a:cubicBezTo>
                  <a:pt x="10868361" y="247173"/>
                  <a:pt x="10868361" y="247173"/>
                  <a:pt x="10868361" y="247173"/>
                </a:cubicBezTo>
                <a:cubicBezTo>
                  <a:pt x="10861781" y="246704"/>
                  <a:pt x="10861781" y="246704"/>
                  <a:pt x="10861781" y="246704"/>
                </a:cubicBezTo>
                <a:cubicBezTo>
                  <a:pt x="10855647" y="246236"/>
                  <a:pt x="10855647" y="246236"/>
                  <a:pt x="10855647" y="246236"/>
                </a:cubicBezTo>
                <a:cubicBezTo>
                  <a:pt x="10849067" y="245746"/>
                  <a:pt x="10849067" y="245746"/>
                  <a:pt x="10849067" y="245746"/>
                </a:cubicBezTo>
                <a:cubicBezTo>
                  <a:pt x="10842955" y="244809"/>
                  <a:pt x="10842955" y="244809"/>
                  <a:pt x="10842955" y="244809"/>
                </a:cubicBezTo>
                <a:cubicBezTo>
                  <a:pt x="10836353" y="244340"/>
                  <a:pt x="10836353" y="244340"/>
                  <a:pt x="10836353" y="244340"/>
                </a:cubicBezTo>
                <a:cubicBezTo>
                  <a:pt x="10830241" y="243872"/>
                  <a:pt x="10830241" y="243872"/>
                  <a:pt x="10830241" y="243872"/>
                </a:cubicBezTo>
                <a:cubicBezTo>
                  <a:pt x="10823639" y="243403"/>
                  <a:pt x="10823639" y="243403"/>
                  <a:pt x="10823639" y="243403"/>
                </a:cubicBezTo>
                <a:cubicBezTo>
                  <a:pt x="10821744" y="237292"/>
                  <a:pt x="10821744" y="237292"/>
                  <a:pt x="10821744" y="237292"/>
                </a:cubicBezTo>
                <a:cubicBezTo>
                  <a:pt x="10819870" y="231158"/>
                  <a:pt x="10819870" y="231158"/>
                  <a:pt x="10819870" y="231158"/>
                </a:cubicBezTo>
                <a:cubicBezTo>
                  <a:pt x="10817996" y="224578"/>
                  <a:pt x="10817996" y="224578"/>
                  <a:pt x="10817996" y="224578"/>
                </a:cubicBezTo>
                <a:cubicBezTo>
                  <a:pt x="10816100" y="218445"/>
                  <a:pt x="10816100" y="218445"/>
                  <a:pt x="10816100" y="218445"/>
                </a:cubicBezTo>
                <a:cubicBezTo>
                  <a:pt x="10814226" y="212333"/>
                  <a:pt x="10814226" y="212333"/>
                  <a:pt x="10814226" y="212333"/>
                </a:cubicBezTo>
                <a:cubicBezTo>
                  <a:pt x="10812331" y="205731"/>
                  <a:pt x="10812331" y="205731"/>
                  <a:pt x="10812331" y="205731"/>
                </a:cubicBezTo>
                <a:cubicBezTo>
                  <a:pt x="10810457" y="199619"/>
                  <a:pt x="10810457" y="199619"/>
                  <a:pt x="10810457" y="199619"/>
                </a:cubicBezTo>
                <a:cubicBezTo>
                  <a:pt x="10808562" y="193508"/>
                  <a:pt x="10808562" y="193508"/>
                  <a:pt x="10808562" y="193508"/>
                </a:cubicBezTo>
                <a:close/>
                <a:moveTo>
                  <a:pt x="10813289" y="192549"/>
                </a:moveTo>
                <a:cubicBezTo>
                  <a:pt x="10817059" y="193976"/>
                  <a:pt x="10817059" y="193976"/>
                  <a:pt x="10817059" y="193976"/>
                </a:cubicBezTo>
                <a:cubicBezTo>
                  <a:pt x="10821275" y="195382"/>
                  <a:pt x="10821275" y="195382"/>
                  <a:pt x="10821275" y="195382"/>
                </a:cubicBezTo>
                <a:cubicBezTo>
                  <a:pt x="10825513" y="196787"/>
                  <a:pt x="10825513" y="196787"/>
                  <a:pt x="10825513" y="196787"/>
                </a:cubicBezTo>
                <a:cubicBezTo>
                  <a:pt x="10829772" y="197745"/>
                  <a:pt x="10829772" y="197745"/>
                  <a:pt x="10829772" y="197745"/>
                </a:cubicBezTo>
                <a:cubicBezTo>
                  <a:pt x="10833521" y="199151"/>
                  <a:pt x="10833521" y="199151"/>
                  <a:pt x="10833521" y="199151"/>
                </a:cubicBezTo>
                <a:lnTo>
                  <a:pt x="10837759" y="200556"/>
                </a:lnTo>
                <a:cubicBezTo>
                  <a:pt x="10841996" y="201983"/>
                  <a:pt x="10841996" y="201983"/>
                  <a:pt x="10841996" y="201983"/>
                </a:cubicBezTo>
                <a:cubicBezTo>
                  <a:pt x="10846234" y="202920"/>
                  <a:pt x="10846234" y="202920"/>
                  <a:pt x="10846234" y="202920"/>
                </a:cubicBezTo>
                <a:cubicBezTo>
                  <a:pt x="10849535" y="207627"/>
                  <a:pt x="10849535" y="207627"/>
                  <a:pt x="10849535" y="207627"/>
                </a:cubicBezTo>
                <a:cubicBezTo>
                  <a:pt x="10852368" y="212801"/>
                  <a:pt x="10852368" y="212801"/>
                  <a:pt x="10852368" y="212801"/>
                </a:cubicBezTo>
                <a:cubicBezTo>
                  <a:pt x="10855647" y="217508"/>
                  <a:pt x="10855647" y="217508"/>
                  <a:pt x="10855647" y="217508"/>
                </a:cubicBezTo>
                <a:cubicBezTo>
                  <a:pt x="10858948" y="222214"/>
                  <a:pt x="10858948" y="222214"/>
                  <a:pt x="10858948" y="222214"/>
                </a:cubicBezTo>
                <a:cubicBezTo>
                  <a:pt x="10862249" y="226920"/>
                  <a:pt x="10862249" y="226920"/>
                  <a:pt x="10862249" y="226920"/>
                </a:cubicBezTo>
                <a:cubicBezTo>
                  <a:pt x="10865550" y="231627"/>
                  <a:pt x="10865550" y="231627"/>
                  <a:pt x="10865550" y="231627"/>
                </a:cubicBezTo>
                <a:cubicBezTo>
                  <a:pt x="10868830" y="236333"/>
                  <a:pt x="10868830" y="236333"/>
                  <a:pt x="10868830" y="236333"/>
                </a:cubicBezTo>
                <a:cubicBezTo>
                  <a:pt x="10872131" y="241040"/>
                  <a:pt x="10872131" y="241040"/>
                  <a:pt x="10872131" y="241040"/>
                </a:cubicBezTo>
                <a:cubicBezTo>
                  <a:pt x="10864592" y="234928"/>
                  <a:pt x="10864592" y="234928"/>
                  <a:pt x="10864592" y="234928"/>
                </a:cubicBezTo>
                <a:cubicBezTo>
                  <a:pt x="10857521" y="228795"/>
                  <a:pt x="10857521" y="228795"/>
                  <a:pt x="10857521" y="228795"/>
                </a:cubicBezTo>
                <a:cubicBezTo>
                  <a:pt x="10850004" y="223151"/>
                  <a:pt x="10850004" y="223151"/>
                  <a:pt x="10850004" y="223151"/>
                </a:cubicBezTo>
                <a:cubicBezTo>
                  <a:pt x="10842465" y="217039"/>
                  <a:pt x="10842465" y="217039"/>
                  <a:pt x="10842465" y="217039"/>
                </a:cubicBezTo>
                <a:cubicBezTo>
                  <a:pt x="10835416" y="210927"/>
                  <a:pt x="10835416" y="210927"/>
                  <a:pt x="10835416" y="210927"/>
                </a:cubicBezTo>
                <a:cubicBezTo>
                  <a:pt x="10827877" y="204816"/>
                  <a:pt x="10827877" y="204816"/>
                  <a:pt x="10827877" y="204816"/>
                </a:cubicBezTo>
                <a:cubicBezTo>
                  <a:pt x="10820360" y="198682"/>
                  <a:pt x="10820360" y="198682"/>
                  <a:pt x="10820360" y="198682"/>
                </a:cubicBezTo>
                <a:cubicBezTo>
                  <a:pt x="10813289" y="192549"/>
                  <a:pt x="10813289" y="192549"/>
                  <a:pt x="10813289" y="192549"/>
                </a:cubicBezTo>
                <a:close/>
                <a:moveTo>
                  <a:pt x="10804345" y="190675"/>
                </a:moveTo>
                <a:cubicBezTo>
                  <a:pt x="10806219" y="196787"/>
                  <a:pt x="10806219" y="196787"/>
                  <a:pt x="10806219" y="196787"/>
                </a:cubicBezTo>
                <a:cubicBezTo>
                  <a:pt x="10808114" y="202920"/>
                  <a:pt x="10808114" y="202920"/>
                  <a:pt x="10808114" y="202920"/>
                </a:cubicBezTo>
                <a:cubicBezTo>
                  <a:pt x="10809988" y="209501"/>
                  <a:pt x="10809988" y="209501"/>
                  <a:pt x="10809988" y="209501"/>
                </a:cubicBezTo>
                <a:cubicBezTo>
                  <a:pt x="10811862" y="215612"/>
                  <a:pt x="10811862" y="215612"/>
                  <a:pt x="10811862" y="215612"/>
                </a:cubicBezTo>
                <a:cubicBezTo>
                  <a:pt x="10813758" y="221746"/>
                  <a:pt x="10813758" y="221746"/>
                  <a:pt x="10813758" y="221746"/>
                </a:cubicBezTo>
                <a:cubicBezTo>
                  <a:pt x="10815632" y="227857"/>
                  <a:pt x="10815632" y="227857"/>
                  <a:pt x="10815632" y="227857"/>
                </a:cubicBezTo>
                <a:cubicBezTo>
                  <a:pt x="10817527" y="234459"/>
                  <a:pt x="10817527" y="234459"/>
                  <a:pt x="10817527" y="234459"/>
                </a:cubicBezTo>
                <a:cubicBezTo>
                  <a:pt x="10819401" y="240571"/>
                  <a:pt x="10819401" y="240571"/>
                  <a:pt x="10819401" y="240571"/>
                </a:cubicBezTo>
                <a:lnTo>
                  <a:pt x="10812821" y="235396"/>
                </a:lnTo>
                <a:cubicBezTo>
                  <a:pt x="10806687" y="230690"/>
                  <a:pt x="10806687" y="230690"/>
                  <a:pt x="10806687" y="230690"/>
                </a:cubicBezTo>
                <a:cubicBezTo>
                  <a:pt x="10800107" y="225515"/>
                  <a:pt x="10800107" y="225515"/>
                  <a:pt x="10800107" y="225515"/>
                </a:cubicBezTo>
                <a:cubicBezTo>
                  <a:pt x="10793995" y="220340"/>
                  <a:pt x="10793995" y="220340"/>
                  <a:pt x="10793995" y="220340"/>
                </a:cubicBezTo>
                <a:cubicBezTo>
                  <a:pt x="10787393" y="215612"/>
                  <a:pt x="10787393" y="215612"/>
                  <a:pt x="10787393" y="215612"/>
                </a:cubicBezTo>
                <a:cubicBezTo>
                  <a:pt x="10781281" y="210459"/>
                  <a:pt x="10781281" y="210459"/>
                  <a:pt x="10781281" y="210459"/>
                </a:cubicBezTo>
                <a:cubicBezTo>
                  <a:pt x="10774679" y="205731"/>
                  <a:pt x="10774679" y="205731"/>
                  <a:pt x="10774679" y="205731"/>
                </a:cubicBezTo>
                <a:cubicBezTo>
                  <a:pt x="10768099" y="200556"/>
                  <a:pt x="10768099" y="200556"/>
                  <a:pt x="10768099" y="200556"/>
                </a:cubicBezTo>
                <a:cubicBezTo>
                  <a:pt x="10772805" y="199151"/>
                  <a:pt x="10772805" y="199151"/>
                  <a:pt x="10772805" y="199151"/>
                </a:cubicBezTo>
                <a:cubicBezTo>
                  <a:pt x="10777512" y="198214"/>
                  <a:pt x="10777512" y="198214"/>
                  <a:pt x="10777512" y="198214"/>
                </a:cubicBezTo>
                <a:cubicBezTo>
                  <a:pt x="10781750" y="196787"/>
                  <a:pt x="10781750" y="196787"/>
                  <a:pt x="10781750" y="196787"/>
                </a:cubicBezTo>
                <a:cubicBezTo>
                  <a:pt x="10786456" y="195850"/>
                  <a:pt x="10786456" y="195850"/>
                  <a:pt x="10786456" y="195850"/>
                </a:cubicBezTo>
                <a:cubicBezTo>
                  <a:pt x="10790694" y="194445"/>
                  <a:pt x="10790694" y="194445"/>
                  <a:pt x="10790694" y="194445"/>
                </a:cubicBezTo>
                <a:cubicBezTo>
                  <a:pt x="10795400" y="193018"/>
                  <a:pt x="10795400" y="193018"/>
                  <a:pt x="10795400" y="193018"/>
                </a:cubicBezTo>
                <a:cubicBezTo>
                  <a:pt x="10800107" y="192102"/>
                  <a:pt x="10800107" y="192102"/>
                  <a:pt x="10800107" y="192102"/>
                </a:cubicBezTo>
                <a:cubicBezTo>
                  <a:pt x="10804345" y="190675"/>
                  <a:pt x="10804345" y="190675"/>
                  <a:pt x="10804345" y="190675"/>
                </a:cubicBezTo>
                <a:close/>
                <a:moveTo>
                  <a:pt x="10642430" y="172787"/>
                </a:moveTo>
                <a:lnTo>
                  <a:pt x="10647605" y="175619"/>
                </a:lnTo>
                <a:cubicBezTo>
                  <a:pt x="10652801" y="178452"/>
                  <a:pt x="10652801" y="178452"/>
                  <a:pt x="10652801" y="178452"/>
                </a:cubicBezTo>
                <a:cubicBezTo>
                  <a:pt x="10657955" y="181263"/>
                  <a:pt x="10657955" y="181263"/>
                  <a:pt x="10657955" y="181263"/>
                </a:cubicBezTo>
                <a:cubicBezTo>
                  <a:pt x="10663151" y="183605"/>
                  <a:pt x="10663151" y="183605"/>
                  <a:pt x="10663151" y="183605"/>
                </a:cubicBezTo>
                <a:cubicBezTo>
                  <a:pt x="10668795" y="186437"/>
                  <a:pt x="10668795" y="186437"/>
                  <a:pt x="10668795" y="186437"/>
                </a:cubicBezTo>
                <a:cubicBezTo>
                  <a:pt x="10673970" y="189270"/>
                  <a:pt x="10673970" y="189270"/>
                  <a:pt x="10673970" y="189270"/>
                </a:cubicBezTo>
                <a:cubicBezTo>
                  <a:pt x="10679166" y="192102"/>
                  <a:pt x="10679166" y="192102"/>
                  <a:pt x="10679166" y="192102"/>
                </a:cubicBezTo>
                <a:cubicBezTo>
                  <a:pt x="10684320" y="194913"/>
                  <a:pt x="10684320" y="194913"/>
                  <a:pt x="10684320" y="194913"/>
                </a:cubicBezTo>
                <a:cubicBezTo>
                  <a:pt x="10684320" y="194913"/>
                  <a:pt x="10684320" y="195382"/>
                  <a:pt x="10683851" y="195382"/>
                </a:cubicBezTo>
                <a:lnTo>
                  <a:pt x="10683851" y="195850"/>
                </a:lnTo>
                <a:lnTo>
                  <a:pt x="10683851" y="196319"/>
                </a:lnTo>
                <a:lnTo>
                  <a:pt x="10683851" y="196787"/>
                </a:lnTo>
                <a:cubicBezTo>
                  <a:pt x="10683851" y="196787"/>
                  <a:pt x="10683851" y="196787"/>
                  <a:pt x="10683851" y="197277"/>
                </a:cubicBezTo>
                <a:cubicBezTo>
                  <a:pt x="10683851" y="197277"/>
                  <a:pt x="10683851" y="197277"/>
                  <a:pt x="10683851" y="197745"/>
                </a:cubicBezTo>
                <a:cubicBezTo>
                  <a:pt x="10683383" y="197745"/>
                  <a:pt x="10683383" y="197745"/>
                  <a:pt x="10683383" y="198214"/>
                </a:cubicBezTo>
                <a:cubicBezTo>
                  <a:pt x="10683383" y="198214"/>
                  <a:pt x="10683383" y="198214"/>
                  <a:pt x="10683383" y="198682"/>
                </a:cubicBezTo>
                <a:cubicBezTo>
                  <a:pt x="10683383" y="198682"/>
                  <a:pt x="10683383" y="198682"/>
                  <a:pt x="10683383" y="199151"/>
                </a:cubicBezTo>
                <a:cubicBezTo>
                  <a:pt x="10683383" y="199151"/>
                  <a:pt x="10683383" y="199151"/>
                  <a:pt x="10683851" y="199151"/>
                </a:cubicBezTo>
                <a:cubicBezTo>
                  <a:pt x="10683851" y="199151"/>
                  <a:pt x="10683851" y="199151"/>
                  <a:pt x="10683851" y="199619"/>
                </a:cubicBezTo>
                <a:lnTo>
                  <a:pt x="10683851" y="200088"/>
                </a:lnTo>
                <a:cubicBezTo>
                  <a:pt x="10673501" y="202920"/>
                  <a:pt x="10673501" y="202920"/>
                  <a:pt x="10673501" y="202920"/>
                </a:cubicBezTo>
                <a:cubicBezTo>
                  <a:pt x="10663620" y="205731"/>
                  <a:pt x="10663620" y="205731"/>
                  <a:pt x="10663620" y="205731"/>
                </a:cubicBezTo>
                <a:cubicBezTo>
                  <a:pt x="10653738" y="208564"/>
                  <a:pt x="10653738" y="208564"/>
                  <a:pt x="10653738" y="208564"/>
                </a:cubicBezTo>
                <a:cubicBezTo>
                  <a:pt x="10643857" y="211396"/>
                  <a:pt x="10643857" y="211396"/>
                  <a:pt x="10643857" y="211396"/>
                </a:cubicBezTo>
                <a:cubicBezTo>
                  <a:pt x="10633975" y="214228"/>
                  <a:pt x="10633975" y="214228"/>
                  <a:pt x="10633975" y="214228"/>
                </a:cubicBezTo>
                <a:cubicBezTo>
                  <a:pt x="10623604" y="217039"/>
                  <a:pt x="10623604" y="217039"/>
                  <a:pt x="10623604" y="217039"/>
                </a:cubicBezTo>
                <a:cubicBezTo>
                  <a:pt x="10613723" y="219872"/>
                  <a:pt x="10613723" y="219872"/>
                  <a:pt x="10613723" y="219872"/>
                </a:cubicBezTo>
                <a:cubicBezTo>
                  <a:pt x="10603841" y="222683"/>
                  <a:pt x="10603841" y="222683"/>
                  <a:pt x="10603841" y="222683"/>
                </a:cubicBezTo>
                <a:cubicBezTo>
                  <a:pt x="10607121" y="217039"/>
                  <a:pt x="10607121" y="217039"/>
                  <a:pt x="10607121" y="217039"/>
                </a:cubicBezTo>
                <a:cubicBezTo>
                  <a:pt x="10610422" y="210927"/>
                  <a:pt x="10610422" y="210927"/>
                  <a:pt x="10610422" y="210927"/>
                </a:cubicBezTo>
                <a:cubicBezTo>
                  <a:pt x="10613723" y="205263"/>
                  <a:pt x="10613723" y="205263"/>
                  <a:pt x="10613723" y="205263"/>
                </a:cubicBezTo>
                <a:cubicBezTo>
                  <a:pt x="10617024" y="199619"/>
                  <a:pt x="10617024" y="199619"/>
                  <a:pt x="10617024" y="199619"/>
                </a:cubicBezTo>
                <a:cubicBezTo>
                  <a:pt x="10620303" y="193976"/>
                  <a:pt x="10620303" y="193976"/>
                  <a:pt x="10620303" y="193976"/>
                </a:cubicBezTo>
                <a:cubicBezTo>
                  <a:pt x="10623136" y="187864"/>
                  <a:pt x="10623136" y="187864"/>
                  <a:pt x="10623136" y="187864"/>
                </a:cubicBezTo>
                <a:cubicBezTo>
                  <a:pt x="10626437" y="182221"/>
                  <a:pt x="10626437" y="182221"/>
                  <a:pt x="10626437" y="182221"/>
                </a:cubicBezTo>
                <a:cubicBezTo>
                  <a:pt x="10629716" y="176556"/>
                  <a:pt x="10629716" y="176556"/>
                  <a:pt x="10629716" y="176556"/>
                </a:cubicBezTo>
                <a:cubicBezTo>
                  <a:pt x="10630206" y="176556"/>
                  <a:pt x="10630206" y="176556"/>
                  <a:pt x="10630206" y="176556"/>
                </a:cubicBezTo>
                <a:cubicBezTo>
                  <a:pt x="10630675" y="176556"/>
                  <a:pt x="10630675" y="176556"/>
                  <a:pt x="10630675" y="176556"/>
                </a:cubicBezTo>
                <a:cubicBezTo>
                  <a:pt x="10631143" y="176556"/>
                  <a:pt x="10631143" y="177025"/>
                  <a:pt x="10631143" y="177025"/>
                </a:cubicBezTo>
                <a:cubicBezTo>
                  <a:pt x="10631612" y="177025"/>
                  <a:pt x="10631612" y="177025"/>
                  <a:pt x="10631612" y="177025"/>
                </a:cubicBezTo>
                <a:cubicBezTo>
                  <a:pt x="10632080" y="177025"/>
                  <a:pt x="10632080" y="177025"/>
                  <a:pt x="10632080" y="177025"/>
                </a:cubicBezTo>
                <a:cubicBezTo>
                  <a:pt x="10632549" y="177025"/>
                  <a:pt x="10632549" y="177025"/>
                  <a:pt x="10632549" y="177025"/>
                </a:cubicBezTo>
                <a:cubicBezTo>
                  <a:pt x="10633017" y="177025"/>
                  <a:pt x="10633017" y="177025"/>
                  <a:pt x="10633486" y="177025"/>
                </a:cubicBezTo>
                <a:cubicBezTo>
                  <a:pt x="10633486" y="177025"/>
                  <a:pt x="10633486" y="177025"/>
                  <a:pt x="10633975" y="177025"/>
                </a:cubicBezTo>
                <a:cubicBezTo>
                  <a:pt x="10634444" y="177025"/>
                  <a:pt x="10634891" y="177025"/>
                  <a:pt x="10634891" y="177025"/>
                </a:cubicBezTo>
                <a:cubicBezTo>
                  <a:pt x="10635360" y="177025"/>
                  <a:pt x="10635850" y="177025"/>
                  <a:pt x="10636318" y="177025"/>
                </a:cubicBezTo>
                <a:cubicBezTo>
                  <a:pt x="10636787" y="176556"/>
                  <a:pt x="10637255" y="176556"/>
                  <a:pt x="10637724" y="176556"/>
                </a:cubicBezTo>
                <a:cubicBezTo>
                  <a:pt x="10638192" y="176088"/>
                  <a:pt x="10638192" y="176088"/>
                  <a:pt x="10638661" y="176088"/>
                </a:cubicBezTo>
                <a:cubicBezTo>
                  <a:pt x="10639129" y="175619"/>
                  <a:pt x="10639619" y="175619"/>
                  <a:pt x="10639619" y="175151"/>
                </a:cubicBezTo>
                <a:cubicBezTo>
                  <a:pt x="10640087" y="175151"/>
                  <a:pt x="10640556" y="174682"/>
                  <a:pt x="10641024" y="174682"/>
                </a:cubicBezTo>
                <a:cubicBezTo>
                  <a:pt x="10641024" y="174192"/>
                  <a:pt x="10641493" y="173724"/>
                  <a:pt x="10641962" y="173724"/>
                </a:cubicBezTo>
                <a:cubicBezTo>
                  <a:pt x="10641962" y="173255"/>
                  <a:pt x="10642430" y="172787"/>
                  <a:pt x="10642430" y="172787"/>
                </a:cubicBezTo>
                <a:close/>
                <a:moveTo>
                  <a:pt x="10625010" y="172787"/>
                </a:moveTo>
                <a:cubicBezTo>
                  <a:pt x="10625478" y="173255"/>
                  <a:pt x="10625478" y="173255"/>
                  <a:pt x="10625478" y="173255"/>
                </a:cubicBezTo>
                <a:cubicBezTo>
                  <a:pt x="10625478" y="173255"/>
                  <a:pt x="10625478" y="173255"/>
                  <a:pt x="10625478" y="173724"/>
                </a:cubicBezTo>
                <a:cubicBezTo>
                  <a:pt x="10625947" y="173724"/>
                  <a:pt x="10625947" y="173724"/>
                  <a:pt x="10625947" y="173724"/>
                </a:cubicBezTo>
                <a:cubicBezTo>
                  <a:pt x="10625947" y="173724"/>
                  <a:pt x="10625947" y="173724"/>
                  <a:pt x="10626437" y="174192"/>
                </a:cubicBezTo>
                <a:lnTo>
                  <a:pt x="10626905" y="174682"/>
                </a:lnTo>
                <a:lnTo>
                  <a:pt x="10623604" y="180794"/>
                </a:lnTo>
                <a:cubicBezTo>
                  <a:pt x="10620303" y="186906"/>
                  <a:pt x="10620303" y="186906"/>
                  <a:pt x="10620303" y="186906"/>
                </a:cubicBezTo>
                <a:cubicBezTo>
                  <a:pt x="10616534" y="193018"/>
                  <a:pt x="10616534" y="193018"/>
                  <a:pt x="10616534" y="193018"/>
                </a:cubicBezTo>
                <a:cubicBezTo>
                  <a:pt x="10613254" y="199151"/>
                  <a:pt x="10613254" y="199151"/>
                  <a:pt x="10613254" y="199151"/>
                </a:cubicBezTo>
                <a:cubicBezTo>
                  <a:pt x="10609953" y="205263"/>
                  <a:pt x="10609953" y="205263"/>
                  <a:pt x="10609953" y="205263"/>
                </a:cubicBezTo>
                <a:cubicBezTo>
                  <a:pt x="10606652" y="211396"/>
                  <a:pt x="10606652" y="211396"/>
                  <a:pt x="10606652" y="211396"/>
                </a:cubicBezTo>
                <a:cubicBezTo>
                  <a:pt x="10602883" y="217508"/>
                  <a:pt x="10602883" y="217508"/>
                  <a:pt x="10602883" y="217508"/>
                </a:cubicBezTo>
                <a:cubicBezTo>
                  <a:pt x="10599603" y="223641"/>
                  <a:pt x="10599603" y="223641"/>
                  <a:pt x="10599603" y="223641"/>
                </a:cubicBezTo>
                <a:cubicBezTo>
                  <a:pt x="10593939" y="221746"/>
                  <a:pt x="10593939" y="221746"/>
                  <a:pt x="10593939" y="221746"/>
                </a:cubicBezTo>
                <a:cubicBezTo>
                  <a:pt x="10588785" y="219872"/>
                  <a:pt x="10588785" y="219872"/>
                  <a:pt x="10588785" y="219872"/>
                </a:cubicBezTo>
                <a:cubicBezTo>
                  <a:pt x="10583120" y="218445"/>
                  <a:pt x="10583120" y="218445"/>
                  <a:pt x="10583120" y="218445"/>
                </a:cubicBezTo>
                <a:cubicBezTo>
                  <a:pt x="10577477" y="216571"/>
                  <a:pt x="10577477" y="216571"/>
                  <a:pt x="10577477" y="216571"/>
                </a:cubicBezTo>
                <a:cubicBezTo>
                  <a:pt x="10572302" y="214697"/>
                  <a:pt x="10572302" y="214697"/>
                  <a:pt x="10572302" y="214697"/>
                </a:cubicBezTo>
                <a:cubicBezTo>
                  <a:pt x="10566658" y="213270"/>
                  <a:pt x="10566658" y="213270"/>
                  <a:pt x="10566658" y="213270"/>
                </a:cubicBezTo>
                <a:cubicBezTo>
                  <a:pt x="10560993" y="211396"/>
                  <a:pt x="10560993" y="211396"/>
                  <a:pt x="10560993" y="211396"/>
                </a:cubicBezTo>
                <a:cubicBezTo>
                  <a:pt x="10555818" y="209501"/>
                  <a:pt x="10555818" y="209501"/>
                  <a:pt x="10555818" y="209501"/>
                </a:cubicBezTo>
                <a:cubicBezTo>
                  <a:pt x="10564294" y="204816"/>
                  <a:pt x="10564294" y="204816"/>
                  <a:pt x="10564294" y="204816"/>
                </a:cubicBezTo>
                <a:cubicBezTo>
                  <a:pt x="10573239" y="200556"/>
                  <a:pt x="10573239" y="200556"/>
                  <a:pt x="10573239" y="200556"/>
                </a:cubicBezTo>
                <a:cubicBezTo>
                  <a:pt x="10581715" y="195850"/>
                  <a:pt x="10581715" y="195850"/>
                  <a:pt x="10581715" y="195850"/>
                </a:cubicBezTo>
                <a:cubicBezTo>
                  <a:pt x="10590169" y="191144"/>
                  <a:pt x="10590169" y="191144"/>
                  <a:pt x="10590169" y="191144"/>
                </a:cubicBezTo>
                <a:cubicBezTo>
                  <a:pt x="10599135" y="186437"/>
                  <a:pt x="10599135" y="186437"/>
                  <a:pt x="10599135" y="186437"/>
                </a:cubicBezTo>
                <a:cubicBezTo>
                  <a:pt x="10607611" y="181731"/>
                  <a:pt x="10607611" y="181731"/>
                  <a:pt x="10607611" y="181731"/>
                </a:cubicBezTo>
                <a:cubicBezTo>
                  <a:pt x="10616534" y="177493"/>
                  <a:pt x="10616534" y="177493"/>
                  <a:pt x="10616534" y="177493"/>
                </a:cubicBezTo>
                <a:cubicBezTo>
                  <a:pt x="10625010" y="172787"/>
                  <a:pt x="10625010" y="172787"/>
                  <a:pt x="10625010" y="172787"/>
                </a:cubicBezTo>
                <a:close/>
                <a:moveTo>
                  <a:pt x="10577477" y="172318"/>
                </a:moveTo>
                <a:cubicBezTo>
                  <a:pt x="10574176" y="177025"/>
                  <a:pt x="10574176" y="177025"/>
                  <a:pt x="10574176" y="177025"/>
                </a:cubicBezTo>
                <a:cubicBezTo>
                  <a:pt x="10570875" y="181731"/>
                  <a:pt x="10570875" y="181731"/>
                  <a:pt x="10570875" y="181731"/>
                </a:cubicBezTo>
                <a:cubicBezTo>
                  <a:pt x="10567574" y="185969"/>
                  <a:pt x="10567574" y="185969"/>
                  <a:pt x="10567574" y="185969"/>
                </a:cubicBezTo>
                <a:cubicBezTo>
                  <a:pt x="10564294" y="190675"/>
                  <a:pt x="10564294" y="190675"/>
                  <a:pt x="10564294" y="190675"/>
                </a:cubicBezTo>
                <a:cubicBezTo>
                  <a:pt x="10560525" y="194913"/>
                  <a:pt x="10560525" y="194913"/>
                  <a:pt x="10560525" y="194913"/>
                </a:cubicBezTo>
                <a:cubicBezTo>
                  <a:pt x="10557245" y="199619"/>
                  <a:pt x="10557245" y="199619"/>
                  <a:pt x="10557245" y="199619"/>
                </a:cubicBezTo>
                <a:cubicBezTo>
                  <a:pt x="10553944" y="203857"/>
                  <a:pt x="10553944" y="203857"/>
                  <a:pt x="10553944" y="203857"/>
                </a:cubicBezTo>
                <a:cubicBezTo>
                  <a:pt x="10550643" y="208564"/>
                  <a:pt x="10550643" y="208564"/>
                  <a:pt x="10550643" y="208564"/>
                </a:cubicBezTo>
                <a:cubicBezTo>
                  <a:pt x="10546874" y="209969"/>
                  <a:pt x="10546874" y="209969"/>
                  <a:pt x="10546874" y="209969"/>
                </a:cubicBezTo>
                <a:cubicBezTo>
                  <a:pt x="10543573" y="210927"/>
                  <a:pt x="10543573" y="210927"/>
                  <a:pt x="10543573" y="210927"/>
                </a:cubicBezTo>
                <a:cubicBezTo>
                  <a:pt x="10539825" y="212333"/>
                  <a:pt x="10539825" y="212333"/>
                  <a:pt x="10539825" y="212333"/>
                </a:cubicBezTo>
                <a:cubicBezTo>
                  <a:pt x="10536524" y="213738"/>
                  <a:pt x="10536524" y="213738"/>
                  <a:pt x="10536524" y="213738"/>
                </a:cubicBezTo>
                <a:cubicBezTo>
                  <a:pt x="10532755" y="215144"/>
                  <a:pt x="10532755" y="215144"/>
                  <a:pt x="10532755" y="215144"/>
                </a:cubicBezTo>
                <a:cubicBezTo>
                  <a:pt x="10529454" y="216102"/>
                  <a:pt x="10529454" y="216102"/>
                  <a:pt x="10529454" y="216102"/>
                </a:cubicBezTo>
                <a:cubicBezTo>
                  <a:pt x="10526153" y="217508"/>
                  <a:pt x="10526153" y="217508"/>
                  <a:pt x="10526153" y="217508"/>
                </a:cubicBezTo>
                <a:cubicBezTo>
                  <a:pt x="10522405" y="218913"/>
                  <a:pt x="10522405" y="218913"/>
                  <a:pt x="10522405" y="218913"/>
                </a:cubicBezTo>
                <a:lnTo>
                  <a:pt x="10529454" y="213270"/>
                </a:lnTo>
                <a:cubicBezTo>
                  <a:pt x="10536524" y="207158"/>
                  <a:pt x="10536524" y="207158"/>
                  <a:pt x="10536524" y="207158"/>
                </a:cubicBezTo>
                <a:cubicBezTo>
                  <a:pt x="10543105" y="201515"/>
                  <a:pt x="10543105" y="201515"/>
                  <a:pt x="10543105" y="201515"/>
                </a:cubicBezTo>
                <a:cubicBezTo>
                  <a:pt x="10550175" y="195850"/>
                  <a:pt x="10550175" y="195850"/>
                  <a:pt x="10550175" y="195850"/>
                </a:cubicBezTo>
                <a:cubicBezTo>
                  <a:pt x="10556777" y="189738"/>
                  <a:pt x="10556777" y="189738"/>
                  <a:pt x="10556777" y="189738"/>
                </a:cubicBezTo>
                <a:cubicBezTo>
                  <a:pt x="10563826" y="184095"/>
                  <a:pt x="10563826" y="184095"/>
                  <a:pt x="10563826" y="184095"/>
                </a:cubicBezTo>
                <a:cubicBezTo>
                  <a:pt x="10570875" y="178452"/>
                  <a:pt x="10570875" y="178452"/>
                  <a:pt x="10570875" y="178452"/>
                </a:cubicBezTo>
                <a:cubicBezTo>
                  <a:pt x="10577477" y="172318"/>
                  <a:pt x="10577477" y="172318"/>
                  <a:pt x="10577477" y="172318"/>
                </a:cubicBezTo>
                <a:close/>
                <a:moveTo>
                  <a:pt x="10733258" y="164311"/>
                </a:moveTo>
                <a:cubicBezTo>
                  <a:pt x="10741266" y="167143"/>
                  <a:pt x="10741266" y="167143"/>
                  <a:pt x="10741266" y="167143"/>
                </a:cubicBezTo>
                <a:cubicBezTo>
                  <a:pt x="10749741" y="170423"/>
                  <a:pt x="10749741" y="170423"/>
                  <a:pt x="10749741" y="170423"/>
                </a:cubicBezTo>
                <a:cubicBezTo>
                  <a:pt x="10758217" y="173255"/>
                  <a:pt x="10758217" y="173255"/>
                  <a:pt x="10758217" y="173255"/>
                </a:cubicBezTo>
                <a:cubicBezTo>
                  <a:pt x="10766672" y="176556"/>
                  <a:pt x="10766672" y="176556"/>
                  <a:pt x="10766672" y="176556"/>
                </a:cubicBezTo>
                <a:cubicBezTo>
                  <a:pt x="10775169" y="179389"/>
                  <a:pt x="10775169" y="179389"/>
                  <a:pt x="10775169" y="179389"/>
                </a:cubicBezTo>
                <a:cubicBezTo>
                  <a:pt x="10783155" y="182221"/>
                  <a:pt x="10783155" y="182221"/>
                  <a:pt x="10783155" y="182221"/>
                </a:cubicBezTo>
                <a:cubicBezTo>
                  <a:pt x="10791631" y="185500"/>
                  <a:pt x="10791631" y="185500"/>
                  <a:pt x="10791631" y="185500"/>
                </a:cubicBezTo>
                <a:cubicBezTo>
                  <a:pt x="10800107" y="188333"/>
                  <a:pt x="10800107" y="188333"/>
                  <a:pt x="10800107" y="188333"/>
                </a:cubicBezTo>
                <a:lnTo>
                  <a:pt x="10795869" y="189738"/>
                </a:lnTo>
                <a:cubicBezTo>
                  <a:pt x="10791163" y="190675"/>
                  <a:pt x="10791163" y="190675"/>
                  <a:pt x="10791163" y="190675"/>
                </a:cubicBezTo>
                <a:cubicBezTo>
                  <a:pt x="10786925" y="192102"/>
                  <a:pt x="10786925" y="192102"/>
                  <a:pt x="10786925" y="192102"/>
                </a:cubicBezTo>
                <a:cubicBezTo>
                  <a:pt x="10782687" y="193018"/>
                  <a:pt x="10782687" y="193018"/>
                  <a:pt x="10782687" y="193018"/>
                </a:cubicBezTo>
                <a:cubicBezTo>
                  <a:pt x="10778449" y="194445"/>
                  <a:pt x="10778449" y="194445"/>
                  <a:pt x="10778449" y="194445"/>
                </a:cubicBezTo>
                <a:cubicBezTo>
                  <a:pt x="10773742" y="195382"/>
                  <a:pt x="10773742" y="195382"/>
                  <a:pt x="10773742" y="195382"/>
                </a:cubicBezTo>
                <a:cubicBezTo>
                  <a:pt x="10769504" y="196787"/>
                  <a:pt x="10769504" y="196787"/>
                  <a:pt x="10769504" y="196787"/>
                </a:cubicBezTo>
                <a:cubicBezTo>
                  <a:pt x="10765266" y="198214"/>
                  <a:pt x="10765266" y="198214"/>
                  <a:pt x="10765266" y="198214"/>
                </a:cubicBezTo>
                <a:cubicBezTo>
                  <a:pt x="10761028" y="193976"/>
                  <a:pt x="10761028" y="193976"/>
                  <a:pt x="10761028" y="193976"/>
                </a:cubicBezTo>
                <a:cubicBezTo>
                  <a:pt x="10757259" y="189738"/>
                  <a:pt x="10757259" y="189738"/>
                  <a:pt x="10757259" y="189738"/>
                </a:cubicBezTo>
                <a:cubicBezTo>
                  <a:pt x="10753042" y="185500"/>
                  <a:pt x="10753042" y="185500"/>
                  <a:pt x="10753042" y="185500"/>
                </a:cubicBezTo>
                <a:cubicBezTo>
                  <a:pt x="10749273" y="181263"/>
                  <a:pt x="10749273" y="181263"/>
                  <a:pt x="10749273" y="181263"/>
                </a:cubicBezTo>
                <a:cubicBezTo>
                  <a:pt x="10745035" y="177025"/>
                  <a:pt x="10745035" y="177025"/>
                  <a:pt x="10745035" y="177025"/>
                </a:cubicBezTo>
                <a:cubicBezTo>
                  <a:pt x="10741266" y="172787"/>
                  <a:pt x="10741266" y="172787"/>
                  <a:pt x="10741266" y="172787"/>
                </a:cubicBezTo>
                <a:cubicBezTo>
                  <a:pt x="10737028" y="168549"/>
                  <a:pt x="10737028" y="168549"/>
                  <a:pt x="10737028" y="168549"/>
                </a:cubicBezTo>
                <a:cubicBezTo>
                  <a:pt x="10733258" y="164311"/>
                  <a:pt x="10733258" y="164311"/>
                  <a:pt x="10733258" y="164311"/>
                </a:cubicBezTo>
                <a:close/>
                <a:moveTo>
                  <a:pt x="10588295" y="163843"/>
                </a:moveTo>
                <a:cubicBezTo>
                  <a:pt x="10593002" y="163843"/>
                  <a:pt x="10593002" y="163843"/>
                  <a:pt x="10593002" y="163843"/>
                </a:cubicBezTo>
                <a:cubicBezTo>
                  <a:pt x="10597240" y="164311"/>
                  <a:pt x="10597240" y="164311"/>
                  <a:pt x="10597240" y="164311"/>
                </a:cubicBezTo>
                <a:cubicBezTo>
                  <a:pt x="10601477" y="164780"/>
                  <a:pt x="10601477" y="164780"/>
                  <a:pt x="10601477" y="164780"/>
                </a:cubicBezTo>
                <a:cubicBezTo>
                  <a:pt x="10605715" y="165269"/>
                  <a:pt x="10605715" y="165269"/>
                  <a:pt x="10605715" y="165269"/>
                </a:cubicBezTo>
                <a:cubicBezTo>
                  <a:pt x="10609953" y="165738"/>
                  <a:pt x="10609953" y="165738"/>
                  <a:pt x="10609953" y="165738"/>
                </a:cubicBezTo>
                <a:cubicBezTo>
                  <a:pt x="10614191" y="166206"/>
                  <a:pt x="10614191" y="166206"/>
                  <a:pt x="10614191" y="166206"/>
                </a:cubicBezTo>
                <a:cubicBezTo>
                  <a:pt x="10618429" y="166206"/>
                  <a:pt x="10618429" y="166206"/>
                  <a:pt x="10618429" y="166206"/>
                </a:cubicBezTo>
                <a:cubicBezTo>
                  <a:pt x="10623136" y="166675"/>
                  <a:pt x="10623136" y="166675"/>
                  <a:pt x="10623136" y="166675"/>
                </a:cubicBezTo>
                <a:cubicBezTo>
                  <a:pt x="10623136" y="167143"/>
                  <a:pt x="10623136" y="167143"/>
                  <a:pt x="10623136" y="167143"/>
                </a:cubicBezTo>
                <a:lnTo>
                  <a:pt x="10623136" y="167612"/>
                </a:lnTo>
                <a:cubicBezTo>
                  <a:pt x="10623136" y="167612"/>
                  <a:pt x="10623136" y="167612"/>
                  <a:pt x="10623136" y="168080"/>
                </a:cubicBezTo>
                <a:cubicBezTo>
                  <a:pt x="10623136" y="168549"/>
                  <a:pt x="10623136" y="168549"/>
                  <a:pt x="10623136" y="168549"/>
                </a:cubicBezTo>
                <a:lnTo>
                  <a:pt x="10623136" y="169039"/>
                </a:lnTo>
                <a:cubicBezTo>
                  <a:pt x="10623136" y="169039"/>
                  <a:pt x="10623136" y="169039"/>
                  <a:pt x="10623604" y="169507"/>
                </a:cubicBezTo>
                <a:cubicBezTo>
                  <a:pt x="10615128" y="174192"/>
                  <a:pt x="10615128" y="174192"/>
                  <a:pt x="10615128" y="174192"/>
                </a:cubicBezTo>
                <a:cubicBezTo>
                  <a:pt x="10607121" y="178452"/>
                  <a:pt x="10607121" y="178452"/>
                  <a:pt x="10607121" y="178452"/>
                </a:cubicBezTo>
                <a:cubicBezTo>
                  <a:pt x="10598666" y="183137"/>
                  <a:pt x="10598666" y="183137"/>
                  <a:pt x="10598666" y="183137"/>
                </a:cubicBezTo>
                <a:cubicBezTo>
                  <a:pt x="10590169" y="187374"/>
                  <a:pt x="10590169" y="187374"/>
                  <a:pt x="10590169" y="187374"/>
                </a:cubicBezTo>
                <a:cubicBezTo>
                  <a:pt x="10582183" y="191634"/>
                  <a:pt x="10582183" y="191634"/>
                  <a:pt x="10582183" y="191634"/>
                </a:cubicBezTo>
                <a:cubicBezTo>
                  <a:pt x="10573707" y="196319"/>
                  <a:pt x="10573707" y="196319"/>
                  <a:pt x="10573707" y="196319"/>
                </a:cubicBezTo>
                <a:cubicBezTo>
                  <a:pt x="10565700" y="200556"/>
                  <a:pt x="10565700" y="200556"/>
                  <a:pt x="10565700" y="200556"/>
                </a:cubicBezTo>
                <a:cubicBezTo>
                  <a:pt x="10557245" y="204816"/>
                  <a:pt x="10557245" y="204816"/>
                  <a:pt x="10557245" y="204816"/>
                </a:cubicBezTo>
                <a:cubicBezTo>
                  <a:pt x="10560993" y="199619"/>
                  <a:pt x="10560993" y="199619"/>
                  <a:pt x="10560993" y="199619"/>
                </a:cubicBezTo>
                <a:cubicBezTo>
                  <a:pt x="10565231" y="194445"/>
                  <a:pt x="10565231" y="194445"/>
                  <a:pt x="10565231" y="194445"/>
                </a:cubicBezTo>
                <a:cubicBezTo>
                  <a:pt x="10569001" y="189270"/>
                  <a:pt x="10569001" y="189270"/>
                  <a:pt x="10569001" y="189270"/>
                </a:cubicBezTo>
                <a:cubicBezTo>
                  <a:pt x="10572770" y="184095"/>
                  <a:pt x="10572770" y="184095"/>
                  <a:pt x="10572770" y="184095"/>
                </a:cubicBezTo>
                <a:cubicBezTo>
                  <a:pt x="10577008" y="179389"/>
                  <a:pt x="10577008" y="179389"/>
                  <a:pt x="10577008" y="179389"/>
                </a:cubicBezTo>
                <a:cubicBezTo>
                  <a:pt x="10580756" y="174192"/>
                  <a:pt x="10580756" y="174192"/>
                  <a:pt x="10580756" y="174192"/>
                </a:cubicBezTo>
                <a:lnTo>
                  <a:pt x="10584526" y="169039"/>
                </a:lnTo>
                <a:cubicBezTo>
                  <a:pt x="10588295" y="163843"/>
                  <a:pt x="10588295" y="163843"/>
                  <a:pt x="10588295" y="163843"/>
                </a:cubicBezTo>
                <a:close/>
                <a:moveTo>
                  <a:pt x="10727146" y="162906"/>
                </a:moveTo>
                <a:cubicBezTo>
                  <a:pt x="10731363" y="167143"/>
                  <a:pt x="10731363" y="167143"/>
                  <a:pt x="10731363" y="167143"/>
                </a:cubicBezTo>
                <a:lnTo>
                  <a:pt x="10735622" y="171381"/>
                </a:lnTo>
                <a:cubicBezTo>
                  <a:pt x="10739860" y="176088"/>
                  <a:pt x="10739860" y="176088"/>
                  <a:pt x="10739860" y="176088"/>
                </a:cubicBezTo>
                <a:cubicBezTo>
                  <a:pt x="10744077" y="180326"/>
                  <a:pt x="10744077" y="180326"/>
                  <a:pt x="10744077" y="180326"/>
                </a:cubicBezTo>
                <a:cubicBezTo>
                  <a:pt x="10748315" y="185032"/>
                  <a:pt x="10748315" y="185032"/>
                  <a:pt x="10748315" y="185032"/>
                </a:cubicBezTo>
                <a:cubicBezTo>
                  <a:pt x="10752574" y="189270"/>
                  <a:pt x="10752574" y="189270"/>
                  <a:pt x="10752574" y="189270"/>
                </a:cubicBezTo>
                <a:cubicBezTo>
                  <a:pt x="10756790" y="193508"/>
                  <a:pt x="10756790" y="193508"/>
                  <a:pt x="10756790" y="193508"/>
                </a:cubicBezTo>
                <a:cubicBezTo>
                  <a:pt x="10761028" y="198214"/>
                  <a:pt x="10761028" y="198214"/>
                  <a:pt x="10761028" y="198214"/>
                </a:cubicBezTo>
                <a:cubicBezTo>
                  <a:pt x="10753958" y="198214"/>
                  <a:pt x="10753958" y="198214"/>
                  <a:pt x="10753958" y="198214"/>
                </a:cubicBezTo>
                <a:cubicBezTo>
                  <a:pt x="10746909" y="197745"/>
                  <a:pt x="10746909" y="197745"/>
                  <a:pt x="10746909" y="197745"/>
                </a:cubicBezTo>
                <a:cubicBezTo>
                  <a:pt x="10739860" y="197745"/>
                  <a:pt x="10739860" y="197745"/>
                  <a:pt x="10739860" y="197745"/>
                </a:cubicBezTo>
                <a:cubicBezTo>
                  <a:pt x="10733258" y="197745"/>
                  <a:pt x="10733258" y="197745"/>
                  <a:pt x="10733258" y="197745"/>
                </a:cubicBezTo>
                <a:cubicBezTo>
                  <a:pt x="10726209" y="197277"/>
                  <a:pt x="10726209" y="197277"/>
                  <a:pt x="10726209" y="197277"/>
                </a:cubicBezTo>
                <a:cubicBezTo>
                  <a:pt x="10719139" y="197277"/>
                  <a:pt x="10719139" y="197277"/>
                  <a:pt x="10719139" y="197277"/>
                </a:cubicBezTo>
                <a:cubicBezTo>
                  <a:pt x="10712069" y="197277"/>
                  <a:pt x="10712069" y="197277"/>
                  <a:pt x="10712069" y="197277"/>
                </a:cubicBezTo>
                <a:cubicBezTo>
                  <a:pt x="10705019" y="197277"/>
                  <a:pt x="10705019" y="197277"/>
                  <a:pt x="10705019" y="197277"/>
                </a:cubicBezTo>
                <a:cubicBezTo>
                  <a:pt x="10705019" y="196787"/>
                  <a:pt x="10705019" y="196787"/>
                  <a:pt x="10705019" y="196319"/>
                </a:cubicBezTo>
                <a:cubicBezTo>
                  <a:pt x="10705019" y="195850"/>
                  <a:pt x="10705019" y="195850"/>
                  <a:pt x="10705019" y="195382"/>
                </a:cubicBezTo>
                <a:lnTo>
                  <a:pt x="10704551" y="194913"/>
                </a:lnTo>
                <a:cubicBezTo>
                  <a:pt x="10704551" y="194445"/>
                  <a:pt x="10704551" y="194445"/>
                  <a:pt x="10704551" y="193976"/>
                </a:cubicBezTo>
                <a:cubicBezTo>
                  <a:pt x="10704082" y="193976"/>
                  <a:pt x="10704082" y="193508"/>
                  <a:pt x="10704082" y="193508"/>
                </a:cubicBezTo>
                <a:cubicBezTo>
                  <a:pt x="10704082" y="193018"/>
                  <a:pt x="10703614" y="193018"/>
                  <a:pt x="10703614" y="192549"/>
                </a:cubicBezTo>
                <a:lnTo>
                  <a:pt x="10703124" y="192102"/>
                </a:lnTo>
                <a:cubicBezTo>
                  <a:pt x="10703124" y="191634"/>
                  <a:pt x="10702656" y="191634"/>
                  <a:pt x="10702656" y="191634"/>
                </a:cubicBezTo>
                <a:cubicBezTo>
                  <a:pt x="10705957" y="187864"/>
                  <a:pt x="10705957" y="187864"/>
                  <a:pt x="10705957" y="187864"/>
                </a:cubicBezTo>
                <a:cubicBezTo>
                  <a:pt x="10708789" y="184095"/>
                  <a:pt x="10708789" y="184095"/>
                  <a:pt x="10708789" y="184095"/>
                </a:cubicBezTo>
                <a:cubicBezTo>
                  <a:pt x="10712069" y="180794"/>
                  <a:pt x="10712069" y="180794"/>
                  <a:pt x="10712069" y="180794"/>
                </a:cubicBezTo>
                <a:cubicBezTo>
                  <a:pt x="10714901" y="177025"/>
                  <a:pt x="10714901" y="177025"/>
                  <a:pt x="10714901" y="177025"/>
                </a:cubicBezTo>
                <a:cubicBezTo>
                  <a:pt x="10718202" y="173724"/>
                  <a:pt x="10718202" y="173724"/>
                  <a:pt x="10718202" y="173724"/>
                </a:cubicBezTo>
                <a:cubicBezTo>
                  <a:pt x="10721034" y="169955"/>
                  <a:pt x="10721034" y="169955"/>
                  <a:pt x="10721034" y="169955"/>
                </a:cubicBezTo>
                <a:cubicBezTo>
                  <a:pt x="10723845" y="166206"/>
                  <a:pt x="10723845" y="166206"/>
                  <a:pt x="10723845" y="166206"/>
                </a:cubicBezTo>
                <a:cubicBezTo>
                  <a:pt x="10727146" y="162906"/>
                  <a:pt x="10727146" y="162906"/>
                  <a:pt x="10727146" y="162906"/>
                </a:cubicBezTo>
                <a:close/>
                <a:moveTo>
                  <a:pt x="10723377" y="161969"/>
                </a:moveTo>
                <a:lnTo>
                  <a:pt x="10720566" y="165738"/>
                </a:lnTo>
                <a:cubicBezTo>
                  <a:pt x="10717733" y="169039"/>
                  <a:pt x="10717733" y="169039"/>
                  <a:pt x="10717733" y="169039"/>
                </a:cubicBezTo>
                <a:cubicBezTo>
                  <a:pt x="10714432" y="172318"/>
                  <a:pt x="10714432" y="172318"/>
                  <a:pt x="10714432" y="172318"/>
                </a:cubicBezTo>
                <a:cubicBezTo>
                  <a:pt x="10711621" y="175619"/>
                  <a:pt x="10711621" y="175619"/>
                  <a:pt x="10711621" y="175619"/>
                </a:cubicBezTo>
                <a:cubicBezTo>
                  <a:pt x="10708789" y="178920"/>
                  <a:pt x="10708789" y="178920"/>
                  <a:pt x="10708789" y="178920"/>
                </a:cubicBezTo>
                <a:cubicBezTo>
                  <a:pt x="10705957" y="182668"/>
                  <a:pt x="10705957" y="182668"/>
                  <a:pt x="10705957" y="182668"/>
                </a:cubicBezTo>
                <a:cubicBezTo>
                  <a:pt x="10703124" y="185969"/>
                  <a:pt x="10703124" y="185969"/>
                  <a:pt x="10703124" y="185969"/>
                </a:cubicBezTo>
                <a:cubicBezTo>
                  <a:pt x="10700313" y="189270"/>
                  <a:pt x="10700313" y="189270"/>
                  <a:pt x="10700313" y="189270"/>
                </a:cubicBezTo>
                <a:cubicBezTo>
                  <a:pt x="10699845" y="189270"/>
                  <a:pt x="10699845" y="188801"/>
                  <a:pt x="10699355" y="188801"/>
                </a:cubicBezTo>
                <a:cubicBezTo>
                  <a:pt x="10699355" y="188801"/>
                  <a:pt x="10699355" y="188801"/>
                  <a:pt x="10698907" y="188333"/>
                </a:cubicBezTo>
                <a:lnTo>
                  <a:pt x="10698439" y="188333"/>
                </a:lnTo>
                <a:cubicBezTo>
                  <a:pt x="10697970" y="188333"/>
                  <a:pt x="10697970" y="187864"/>
                  <a:pt x="10697481" y="187864"/>
                </a:cubicBezTo>
                <a:lnTo>
                  <a:pt x="10697012" y="187864"/>
                </a:lnTo>
                <a:cubicBezTo>
                  <a:pt x="10696544" y="187864"/>
                  <a:pt x="10696075" y="187864"/>
                  <a:pt x="10696075" y="187864"/>
                </a:cubicBezTo>
                <a:cubicBezTo>
                  <a:pt x="10695607" y="187864"/>
                  <a:pt x="10695607" y="187374"/>
                  <a:pt x="10695138" y="187374"/>
                </a:cubicBezTo>
                <a:lnTo>
                  <a:pt x="10694670" y="187374"/>
                </a:lnTo>
                <a:cubicBezTo>
                  <a:pt x="10694201" y="187374"/>
                  <a:pt x="10693711" y="187374"/>
                  <a:pt x="10693264" y="187864"/>
                </a:cubicBezTo>
                <a:cubicBezTo>
                  <a:pt x="10692795" y="187864"/>
                  <a:pt x="10692327" y="187864"/>
                  <a:pt x="10691858" y="187864"/>
                </a:cubicBezTo>
                <a:cubicBezTo>
                  <a:pt x="10691390" y="187864"/>
                  <a:pt x="10690921" y="188333"/>
                  <a:pt x="10690453" y="188333"/>
                </a:cubicBezTo>
                <a:cubicBezTo>
                  <a:pt x="10690453" y="188333"/>
                  <a:pt x="10689963" y="188801"/>
                  <a:pt x="10689495" y="188801"/>
                </a:cubicBezTo>
                <a:cubicBezTo>
                  <a:pt x="10689047" y="188801"/>
                  <a:pt x="10688579" y="189270"/>
                  <a:pt x="10688579" y="189270"/>
                </a:cubicBezTo>
                <a:cubicBezTo>
                  <a:pt x="10688089" y="189738"/>
                  <a:pt x="10687621" y="189738"/>
                  <a:pt x="10687621" y="190207"/>
                </a:cubicBezTo>
                <a:cubicBezTo>
                  <a:pt x="10687152" y="190675"/>
                  <a:pt x="10686683" y="190675"/>
                  <a:pt x="10686683" y="191144"/>
                </a:cubicBezTo>
                <a:cubicBezTo>
                  <a:pt x="10686215" y="191144"/>
                  <a:pt x="10686215" y="191634"/>
                  <a:pt x="10685746" y="192102"/>
                </a:cubicBezTo>
                <a:cubicBezTo>
                  <a:pt x="10680550" y="189270"/>
                  <a:pt x="10680550" y="189270"/>
                  <a:pt x="10680550" y="189270"/>
                </a:cubicBezTo>
                <a:cubicBezTo>
                  <a:pt x="10675396" y="186437"/>
                  <a:pt x="10675396" y="186437"/>
                  <a:pt x="10675396" y="186437"/>
                </a:cubicBezTo>
                <a:cubicBezTo>
                  <a:pt x="10670200" y="183605"/>
                  <a:pt x="10670200" y="183605"/>
                  <a:pt x="10670200" y="183605"/>
                </a:cubicBezTo>
                <a:cubicBezTo>
                  <a:pt x="10665025" y="180794"/>
                  <a:pt x="10665025" y="180794"/>
                  <a:pt x="10665025" y="180794"/>
                </a:cubicBezTo>
                <a:cubicBezTo>
                  <a:pt x="10659850" y="177962"/>
                  <a:pt x="10659850" y="177962"/>
                  <a:pt x="10659850" y="177962"/>
                </a:cubicBezTo>
                <a:cubicBezTo>
                  <a:pt x="10654675" y="175151"/>
                  <a:pt x="10654675" y="175151"/>
                  <a:pt x="10654675" y="175151"/>
                </a:cubicBezTo>
                <a:cubicBezTo>
                  <a:pt x="10649500" y="172318"/>
                  <a:pt x="10649500" y="172318"/>
                  <a:pt x="10649500" y="172318"/>
                </a:cubicBezTo>
                <a:cubicBezTo>
                  <a:pt x="10643857" y="169955"/>
                  <a:pt x="10643857" y="169955"/>
                  <a:pt x="10643857" y="169955"/>
                </a:cubicBezTo>
                <a:cubicBezTo>
                  <a:pt x="10644325" y="169507"/>
                  <a:pt x="10644325" y="169507"/>
                  <a:pt x="10644325" y="169507"/>
                </a:cubicBezTo>
                <a:lnTo>
                  <a:pt x="10644325" y="169039"/>
                </a:lnTo>
                <a:cubicBezTo>
                  <a:pt x="10644325" y="169039"/>
                  <a:pt x="10644325" y="169039"/>
                  <a:pt x="10644325" y="168549"/>
                </a:cubicBezTo>
                <a:lnTo>
                  <a:pt x="10644325" y="168080"/>
                </a:lnTo>
                <a:cubicBezTo>
                  <a:pt x="10644325" y="168080"/>
                  <a:pt x="10644325" y="168080"/>
                  <a:pt x="10644325" y="167612"/>
                </a:cubicBezTo>
                <a:cubicBezTo>
                  <a:pt x="10644325" y="167612"/>
                  <a:pt x="10644325" y="167612"/>
                  <a:pt x="10644773" y="167612"/>
                </a:cubicBezTo>
                <a:cubicBezTo>
                  <a:pt x="10644773" y="167143"/>
                  <a:pt x="10644773" y="167143"/>
                  <a:pt x="10644773" y="167143"/>
                </a:cubicBezTo>
                <a:cubicBezTo>
                  <a:pt x="10654675" y="166675"/>
                  <a:pt x="10654675" y="166675"/>
                  <a:pt x="10654675" y="166675"/>
                </a:cubicBezTo>
                <a:cubicBezTo>
                  <a:pt x="10664088" y="165738"/>
                  <a:pt x="10664088" y="165738"/>
                  <a:pt x="10664088" y="165738"/>
                </a:cubicBezTo>
                <a:cubicBezTo>
                  <a:pt x="10673970" y="165269"/>
                  <a:pt x="10673970" y="165269"/>
                  <a:pt x="10673970" y="165269"/>
                </a:cubicBezTo>
                <a:cubicBezTo>
                  <a:pt x="10683851" y="164780"/>
                  <a:pt x="10683851" y="164780"/>
                  <a:pt x="10683851" y="164780"/>
                </a:cubicBezTo>
                <a:cubicBezTo>
                  <a:pt x="10693711" y="163843"/>
                  <a:pt x="10693711" y="163843"/>
                  <a:pt x="10693711" y="163843"/>
                </a:cubicBezTo>
                <a:cubicBezTo>
                  <a:pt x="10703614" y="163374"/>
                  <a:pt x="10703614" y="163374"/>
                  <a:pt x="10703614" y="163374"/>
                </a:cubicBezTo>
                <a:cubicBezTo>
                  <a:pt x="10713495" y="162906"/>
                  <a:pt x="10713495" y="162906"/>
                  <a:pt x="10713495" y="162906"/>
                </a:cubicBezTo>
                <a:cubicBezTo>
                  <a:pt x="10723377" y="161969"/>
                  <a:pt x="10723377" y="161969"/>
                  <a:pt x="10723377" y="161969"/>
                </a:cubicBezTo>
                <a:close/>
                <a:moveTo>
                  <a:pt x="10777980" y="159626"/>
                </a:moveTo>
                <a:lnTo>
                  <a:pt x="10785051" y="164311"/>
                </a:lnTo>
                <a:cubicBezTo>
                  <a:pt x="10792100" y="169039"/>
                  <a:pt x="10792100" y="169039"/>
                  <a:pt x="10792100" y="169039"/>
                </a:cubicBezTo>
                <a:cubicBezTo>
                  <a:pt x="10799638" y="173255"/>
                  <a:pt x="10799638" y="173255"/>
                  <a:pt x="10799638" y="173255"/>
                </a:cubicBezTo>
                <a:cubicBezTo>
                  <a:pt x="10806687" y="177962"/>
                  <a:pt x="10806687" y="177962"/>
                  <a:pt x="10806687" y="177962"/>
                </a:cubicBezTo>
                <a:cubicBezTo>
                  <a:pt x="10813758" y="182668"/>
                  <a:pt x="10813758" y="182668"/>
                  <a:pt x="10813758" y="182668"/>
                </a:cubicBezTo>
                <a:cubicBezTo>
                  <a:pt x="10821275" y="187374"/>
                  <a:pt x="10821275" y="187374"/>
                  <a:pt x="10821275" y="187374"/>
                </a:cubicBezTo>
                <a:cubicBezTo>
                  <a:pt x="10828346" y="191634"/>
                  <a:pt x="10828346" y="191634"/>
                  <a:pt x="10828346" y="191634"/>
                </a:cubicBezTo>
                <a:cubicBezTo>
                  <a:pt x="10835416" y="196319"/>
                  <a:pt x="10835416" y="196319"/>
                  <a:pt x="10835416" y="196319"/>
                </a:cubicBezTo>
                <a:cubicBezTo>
                  <a:pt x="10832115" y="195382"/>
                  <a:pt x="10832115" y="195382"/>
                  <a:pt x="10832115" y="195382"/>
                </a:cubicBezTo>
                <a:cubicBezTo>
                  <a:pt x="10828346" y="193976"/>
                  <a:pt x="10828346" y="193976"/>
                  <a:pt x="10828346" y="193976"/>
                </a:cubicBezTo>
                <a:cubicBezTo>
                  <a:pt x="10824576" y="193018"/>
                  <a:pt x="10824576" y="193018"/>
                  <a:pt x="10824576" y="193018"/>
                </a:cubicBezTo>
                <a:cubicBezTo>
                  <a:pt x="10820828" y="191634"/>
                  <a:pt x="10820828" y="191634"/>
                  <a:pt x="10820828" y="191634"/>
                </a:cubicBezTo>
                <a:cubicBezTo>
                  <a:pt x="10817527" y="190675"/>
                  <a:pt x="10817527" y="190675"/>
                  <a:pt x="10817527" y="190675"/>
                </a:cubicBezTo>
                <a:cubicBezTo>
                  <a:pt x="10813758" y="189270"/>
                  <a:pt x="10813758" y="189270"/>
                  <a:pt x="10813758" y="189270"/>
                </a:cubicBezTo>
                <a:cubicBezTo>
                  <a:pt x="10809988" y="188333"/>
                  <a:pt x="10809988" y="188333"/>
                  <a:pt x="10809988" y="188333"/>
                </a:cubicBezTo>
                <a:cubicBezTo>
                  <a:pt x="10806219" y="187374"/>
                  <a:pt x="10806219" y="187374"/>
                  <a:pt x="10806219" y="187374"/>
                </a:cubicBezTo>
                <a:cubicBezTo>
                  <a:pt x="10802918" y="183605"/>
                  <a:pt x="10802918" y="183605"/>
                  <a:pt x="10802918" y="183605"/>
                </a:cubicBezTo>
                <a:cubicBezTo>
                  <a:pt x="10799149" y="180326"/>
                  <a:pt x="10799149" y="180326"/>
                  <a:pt x="10799149" y="180326"/>
                </a:cubicBezTo>
                <a:cubicBezTo>
                  <a:pt x="10795869" y="177025"/>
                  <a:pt x="10795869" y="177025"/>
                  <a:pt x="10795869" y="177025"/>
                </a:cubicBezTo>
                <a:cubicBezTo>
                  <a:pt x="10792100" y="173255"/>
                  <a:pt x="10792100" y="173255"/>
                  <a:pt x="10792100" y="173255"/>
                </a:cubicBezTo>
                <a:cubicBezTo>
                  <a:pt x="10788351" y="169955"/>
                  <a:pt x="10788351" y="169955"/>
                  <a:pt x="10788351" y="169955"/>
                </a:cubicBezTo>
                <a:cubicBezTo>
                  <a:pt x="10785051" y="166675"/>
                  <a:pt x="10785051" y="166675"/>
                  <a:pt x="10785051" y="166675"/>
                </a:cubicBezTo>
                <a:cubicBezTo>
                  <a:pt x="10781281" y="163374"/>
                  <a:pt x="10781281" y="163374"/>
                  <a:pt x="10781281" y="163374"/>
                </a:cubicBezTo>
                <a:cubicBezTo>
                  <a:pt x="10777980" y="159626"/>
                  <a:pt x="10777980" y="159626"/>
                  <a:pt x="10777980" y="159626"/>
                </a:cubicBezTo>
                <a:close/>
                <a:moveTo>
                  <a:pt x="10764329" y="151598"/>
                </a:moveTo>
                <a:cubicBezTo>
                  <a:pt x="10768567" y="155367"/>
                  <a:pt x="10768567" y="155367"/>
                  <a:pt x="10768567" y="155367"/>
                </a:cubicBezTo>
                <a:cubicBezTo>
                  <a:pt x="10772805" y="159626"/>
                  <a:pt x="10772805" y="159626"/>
                  <a:pt x="10772805" y="159626"/>
                </a:cubicBezTo>
                <a:cubicBezTo>
                  <a:pt x="10777022" y="163843"/>
                  <a:pt x="10777022" y="163843"/>
                  <a:pt x="10777022" y="163843"/>
                </a:cubicBezTo>
                <a:cubicBezTo>
                  <a:pt x="10781750" y="168080"/>
                  <a:pt x="10781750" y="168080"/>
                  <a:pt x="10781750" y="168080"/>
                </a:cubicBezTo>
                <a:cubicBezTo>
                  <a:pt x="10785988" y="171850"/>
                  <a:pt x="10785988" y="171850"/>
                  <a:pt x="10785988" y="171850"/>
                </a:cubicBezTo>
                <a:cubicBezTo>
                  <a:pt x="10790226" y="176088"/>
                  <a:pt x="10790226" y="176088"/>
                  <a:pt x="10790226" y="176088"/>
                </a:cubicBezTo>
                <a:cubicBezTo>
                  <a:pt x="10794463" y="180326"/>
                  <a:pt x="10794463" y="180326"/>
                  <a:pt x="10794463" y="180326"/>
                </a:cubicBezTo>
                <a:cubicBezTo>
                  <a:pt x="10798680" y="184563"/>
                  <a:pt x="10798680" y="184563"/>
                  <a:pt x="10798680" y="184563"/>
                </a:cubicBezTo>
                <a:cubicBezTo>
                  <a:pt x="10790694" y="181263"/>
                  <a:pt x="10790694" y="181263"/>
                  <a:pt x="10790694" y="181263"/>
                </a:cubicBezTo>
                <a:cubicBezTo>
                  <a:pt x="10782218" y="178452"/>
                  <a:pt x="10782218" y="178452"/>
                  <a:pt x="10782218" y="178452"/>
                </a:cubicBezTo>
                <a:cubicBezTo>
                  <a:pt x="10773742" y="175619"/>
                  <a:pt x="10773742" y="175619"/>
                  <a:pt x="10773742" y="175619"/>
                </a:cubicBezTo>
                <a:cubicBezTo>
                  <a:pt x="10765735" y="172318"/>
                  <a:pt x="10765735" y="172318"/>
                  <a:pt x="10765735" y="172318"/>
                </a:cubicBezTo>
                <a:cubicBezTo>
                  <a:pt x="10757259" y="169507"/>
                  <a:pt x="10757259" y="169507"/>
                  <a:pt x="10757259" y="169507"/>
                </a:cubicBezTo>
                <a:cubicBezTo>
                  <a:pt x="10749273" y="166675"/>
                  <a:pt x="10749273" y="166675"/>
                  <a:pt x="10749273" y="166675"/>
                </a:cubicBezTo>
                <a:cubicBezTo>
                  <a:pt x="10740797" y="163374"/>
                  <a:pt x="10740797" y="163374"/>
                  <a:pt x="10740797" y="163374"/>
                </a:cubicBezTo>
                <a:cubicBezTo>
                  <a:pt x="10732321" y="160542"/>
                  <a:pt x="10732321" y="160542"/>
                  <a:pt x="10732321" y="160542"/>
                </a:cubicBezTo>
                <a:cubicBezTo>
                  <a:pt x="10736559" y="159136"/>
                  <a:pt x="10736559" y="159136"/>
                  <a:pt x="10736559" y="159136"/>
                </a:cubicBezTo>
                <a:cubicBezTo>
                  <a:pt x="10740329" y="158199"/>
                  <a:pt x="10740329" y="158199"/>
                  <a:pt x="10740329" y="158199"/>
                </a:cubicBezTo>
                <a:cubicBezTo>
                  <a:pt x="10744545" y="157262"/>
                  <a:pt x="10744545" y="157262"/>
                  <a:pt x="10744545" y="157262"/>
                </a:cubicBezTo>
                <a:cubicBezTo>
                  <a:pt x="10748315" y="155857"/>
                  <a:pt x="10748315" y="155857"/>
                  <a:pt x="10748315" y="155857"/>
                </a:cubicBezTo>
                <a:cubicBezTo>
                  <a:pt x="10752574" y="154899"/>
                  <a:pt x="10752574" y="154899"/>
                  <a:pt x="10752574" y="154899"/>
                </a:cubicBezTo>
                <a:cubicBezTo>
                  <a:pt x="10756343" y="153493"/>
                  <a:pt x="10756343" y="153493"/>
                  <a:pt x="10756343" y="153493"/>
                </a:cubicBezTo>
                <a:cubicBezTo>
                  <a:pt x="10760560" y="152556"/>
                  <a:pt x="10760560" y="152556"/>
                  <a:pt x="10760560" y="152556"/>
                </a:cubicBezTo>
                <a:close/>
                <a:moveTo>
                  <a:pt x="10661256" y="141716"/>
                </a:moveTo>
                <a:cubicBezTo>
                  <a:pt x="10658445" y="143612"/>
                  <a:pt x="10658445" y="143612"/>
                  <a:pt x="10658445" y="143612"/>
                </a:cubicBezTo>
                <a:cubicBezTo>
                  <a:pt x="10656081" y="145954"/>
                  <a:pt x="10656081" y="145954"/>
                  <a:pt x="10656081" y="145954"/>
                </a:cubicBezTo>
                <a:cubicBezTo>
                  <a:pt x="10653738" y="147828"/>
                  <a:pt x="10653738" y="147828"/>
                  <a:pt x="10653738" y="147828"/>
                </a:cubicBezTo>
                <a:cubicBezTo>
                  <a:pt x="10650906" y="149724"/>
                  <a:pt x="10650906" y="149724"/>
                  <a:pt x="10650906" y="149724"/>
                </a:cubicBezTo>
                <a:cubicBezTo>
                  <a:pt x="10648542" y="152088"/>
                  <a:pt x="10648542" y="152088"/>
                  <a:pt x="10648542" y="152088"/>
                </a:cubicBezTo>
                <a:cubicBezTo>
                  <a:pt x="10646199" y="153962"/>
                  <a:pt x="10646199" y="153962"/>
                  <a:pt x="10646199" y="153962"/>
                </a:cubicBezTo>
                <a:cubicBezTo>
                  <a:pt x="10643857" y="155857"/>
                  <a:pt x="10643857" y="155857"/>
                  <a:pt x="10643857" y="155857"/>
                </a:cubicBezTo>
                <a:cubicBezTo>
                  <a:pt x="10641024" y="158199"/>
                  <a:pt x="10641024" y="158199"/>
                  <a:pt x="10641024" y="158199"/>
                </a:cubicBezTo>
                <a:cubicBezTo>
                  <a:pt x="10641024" y="157731"/>
                  <a:pt x="10640556" y="157731"/>
                  <a:pt x="10640556" y="157262"/>
                </a:cubicBezTo>
                <a:cubicBezTo>
                  <a:pt x="10640087" y="157262"/>
                  <a:pt x="10639619" y="156794"/>
                  <a:pt x="10639619" y="156794"/>
                </a:cubicBezTo>
                <a:cubicBezTo>
                  <a:pt x="10639129" y="156794"/>
                  <a:pt x="10639129" y="156325"/>
                  <a:pt x="10638661" y="156325"/>
                </a:cubicBezTo>
                <a:cubicBezTo>
                  <a:pt x="10638192" y="156325"/>
                  <a:pt x="10638192" y="155857"/>
                  <a:pt x="10637724" y="155857"/>
                </a:cubicBezTo>
                <a:cubicBezTo>
                  <a:pt x="10637255" y="155857"/>
                  <a:pt x="10637255" y="155857"/>
                  <a:pt x="10636787" y="155367"/>
                </a:cubicBezTo>
                <a:cubicBezTo>
                  <a:pt x="10636318" y="155367"/>
                  <a:pt x="10636318" y="155367"/>
                  <a:pt x="10635850" y="155367"/>
                </a:cubicBezTo>
                <a:cubicBezTo>
                  <a:pt x="10635360" y="155367"/>
                  <a:pt x="10635360" y="155367"/>
                  <a:pt x="10634891" y="154899"/>
                </a:cubicBezTo>
                <a:cubicBezTo>
                  <a:pt x="10634444" y="154899"/>
                  <a:pt x="10633975" y="154899"/>
                  <a:pt x="10633975" y="154899"/>
                </a:cubicBezTo>
                <a:cubicBezTo>
                  <a:pt x="10633017" y="154899"/>
                  <a:pt x="10632549" y="155367"/>
                  <a:pt x="10632080" y="155367"/>
                </a:cubicBezTo>
                <a:cubicBezTo>
                  <a:pt x="10631143" y="155367"/>
                  <a:pt x="10630675" y="155367"/>
                  <a:pt x="10630206" y="155857"/>
                </a:cubicBezTo>
                <a:cubicBezTo>
                  <a:pt x="10629716" y="155857"/>
                  <a:pt x="10628779" y="156325"/>
                  <a:pt x="10628311" y="156325"/>
                </a:cubicBezTo>
                <a:cubicBezTo>
                  <a:pt x="10627842" y="156794"/>
                  <a:pt x="10627374" y="157262"/>
                  <a:pt x="10626905" y="157262"/>
                </a:cubicBezTo>
                <a:cubicBezTo>
                  <a:pt x="10626437" y="157731"/>
                  <a:pt x="10625947" y="158199"/>
                  <a:pt x="10625478" y="158668"/>
                </a:cubicBezTo>
                <a:cubicBezTo>
                  <a:pt x="10625478" y="159136"/>
                  <a:pt x="10625010" y="159626"/>
                  <a:pt x="10624563" y="160073"/>
                </a:cubicBezTo>
                <a:cubicBezTo>
                  <a:pt x="10624563" y="160542"/>
                  <a:pt x="10624073" y="161010"/>
                  <a:pt x="10623604" y="161969"/>
                </a:cubicBezTo>
                <a:cubicBezTo>
                  <a:pt x="10623604" y="162437"/>
                  <a:pt x="10623136" y="162906"/>
                  <a:pt x="10623136" y="163374"/>
                </a:cubicBezTo>
                <a:cubicBezTo>
                  <a:pt x="10619835" y="163374"/>
                  <a:pt x="10619835" y="163374"/>
                  <a:pt x="10619835" y="163374"/>
                </a:cubicBezTo>
                <a:cubicBezTo>
                  <a:pt x="10616534" y="162906"/>
                  <a:pt x="10616534" y="162906"/>
                  <a:pt x="10616534" y="162906"/>
                </a:cubicBezTo>
                <a:cubicBezTo>
                  <a:pt x="10613254" y="162437"/>
                  <a:pt x="10613254" y="162437"/>
                  <a:pt x="10613254" y="162437"/>
                </a:cubicBezTo>
                <a:cubicBezTo>
                  <a:pt x="10609953" y="162437"/>
                  <a:pt x="10609953" y="162437"/>
                  <a:pt x="10609953" y="162437"/>
                </a:cubicBezTo>
                <a:cubicBezTo>
                  <a:pt x="10606652" y="161969"/>
                  <a:pt x="10606652" y="161969"/>
                  <a:pt x="10606652" y="161969"/>
                </a:cubicBezTo>
                <a:cubicBezTo>
                  <a:pt x="10602883" y="161500"/>
                  <a:pt x="10602883" y="161500"/>
                  <a:pt x="10602883" y="161500"/>
                </a:cubicBezTo>
                <a:cubicBezTo>
                  <a:pt x="10599603" y="161500"/>
                  <a:pt x="10599603" y="161500"/>
                  <a:pt x="10599603" y="161500"/>
                </a:cubicBezTo>
                <a:cubicBezTo>
                  <a:pt x="10596302" y="161010"/>
                  <a:pt x="10596302" y="161010"/>
                  <a:pt x="10596302" y="161010"/>
                </a:cubicBezTo>
                <a:lnTo>
                  <a:pt x="10604310" y="158668"/>
                </a:lnTo>
                <a:cubicBezTo>
                  <a:pt x="10612764" y="156325"/>
                  <a:pt x="10612764" y="156325"/>
                  <a:pt x="10612764" y="156325"/>
                </a:cubicBezTo>
                <a:cubicBezTo>
                  <a:pt x="10620793" y="153962"/>
                  <a:pt x="10620793" y="153962"/>
                  <a:pt x="10620793" y="153962"/>
                </a:cubicBezTo>
                <a:cubicBezTo>
                  <a:pt x="10628779" y="151129"/>
                  <a:pt x="10628779" y="151129"/>
                  <a:pt x="10628779" y="151129"/>
                </a:cubicBezTo>
                <a:cubicBezTo>
                  <a:pt x="10636787" y="148787"/>
                  <a:pt x="10636787" y="148787"/>
                  <a:pt x="10636787" y="148787"/>
                </a:cubicBezTo>
                <a:cubicBezTo>
                  <a:pt x="10644773" y="146444"/>
                  <a:pt x="10644773" y="146444"/>
                  <a:pt x="10644773" y="146444"/>
                </a:cubicBezTo>
                <a:cubicBezTo>
                  <a:pt x="10653270" y="144080"/>
                  <a:pt x="10653270" y="144080"/>
                  <a:pt x="10653270" y="144080"/>
                </a:cubicBezTo>
                <a:cubicBezTo>
                  <a:pt x="10661256" y="141716"/>
                  <a:pt x="10661256" y="141716"/>
                  <a:pt x="10661256" y="141716"/>
                </a:cubicBezTo>
                <a:close/>
                <a:moveTo>
                  <a:pt x="10681509" y="140779"/>
                </a:moveTo>
                <a:lnTo>
                  <a:pt x="10690921" y="142185"/>
                </a:lnTo>
                <a:cubicBezTo>
                  <a:pt x="10700313" y="143143"/>
                  <a:pt x="10700313" y="143143"/>
                  <a:pt x="10700313" y="143143"/>
                </a:cubicBezTo>
                <a:cubicBezTo>
                  <a:pt x="10709726" y="144549"/>
                  <a:pt x="10709726" y="144549"/>
                  <a:pt x="10709726" y="144549"/>
                </a:cubicBezTo>
                <a:cubicBezTo>
                  <a:pt x="10719139" y="145486"/>
                  <a:pt x="10719139" y="145486"/>
                  <a:pt x="10719139" y="145486"/>
                </a:cubicBezTo>
                <a:cubicBezTo>
                  <a:pt x="10728552" y="146913"/>
                  <a:pt x="10728552" y="146913"/>
                  <a:pt x="10728552" y="146913"/>
                </a:cubicBezTo>
                <a:cubicBezTo>
                  <a:pt x="10737965" y="147828"/>
                  <a:pt x="10737965" y="147828"/>
                  <a:pt x="10737965" y="147828"/>
                </a:cubicBezTo>
                <a:cubicBezTo>
                  <a:pt x="10746909" y="149255"/>
                  <a:pt x="10746909" y="149255"/>
                  <a:pt x="10746909" y="149255"/>
                </a:cubicBezTo>
                <a:cubicBezTo>
                  <a:pt x="10756343" y="150192"/>
                  <a:pt x="10756343" y="150192"/>
                  <a:pt x="10756343" y="150192"/>
                </a:cubicBezTo>
                <a:cubicBezTo>
                  <a:pt x="10753042" y="151129"/>
                  <a:pt x="10753042" y="151129"/>
                  <a:pt x="10753042" y="151129"/>
                </a:cubicBezTo>
                <a:cubicBezTo>
                  <a:pt x="10749273" y="152088"/>
                  <a:pt x="10749273" y="152088"/>
                  <a:pt x="10749273" y="152088"/>
                </a:cubicBezTo>
                <a:cubicBezTo>
                  <a:pt x="10745504" y="153493"/>
                  <a:pt x="10745504" y="153493"/>
                  <a:pt x="10745504" y="153493"/>
                </a:cubicBezTo>
                <a:cubicBezTo>
                  <a:pt x="10741734" y="154430"/>
                  <a:pt x="10741734" y="154430"/>
                  <a:pt x="10741734" y="154430"/>
                </a:cubicBezTo>
                <a:cubicBezTo>
                  <a:pt x="10737965" y="155367"/>
                  <a:pt x="10737965" y="155367"/>
                  <a:pt x="10737965" y="155367"/>
                </a:cubicBezTo>
                <a:cubicBezTo>
                  <a:pt x="10734664" y="156325"/>
                  <a:pt x="10734664" y="156325"/>
                  <a:pt x="10734664" y="156325"/>
                </a:cubicBezTo>
                <a:cubicBezTo>
                  <a:pt x="10730916" y="157731"/>
                  <a:pt x="10730916" y="157731"/>
                  <a:pt x="10730916" y="157731"/>
                </a:cubicBezTo>
                <a:cubicBezTo>
                  <a:pt x="10727146" y="158668"/>
                  <a:pt x="10727146" y="158668"/>
                  <a:pt x="10727146" y="158668"/>
                </a:cubicBezTo>
                <a:cubicBezTo>
                  <a:pt x="10721503" y="156325"/>
                  <a:pt x="10721503" y="156325"/>
                  <a:pt x="10721503" y="156325"/>
                </a:cubicBezTo>
                <a:cubicBezTo>
                  <a:pt x="10715838" y="153962"/>
                  <a:pt x="10715838" y="153962"/>
                  <a:pt x="10715838" y="153962"/>
                </a:cubicBezTo>
                <a:cubicBezTo>
                  <a:pt x="10710194" y="152088"/>
                  <a:pt x="10710194" y="152088"/>
                  <a:pt x="10710194" y="152088"/>
                </a:cubicBezTo>
                <a:cubicBezTo>
                  <a:pt x="10704551" y="149724"/>
                  <a:pt x="10704551" y="149724"/>
                  <a:pt x="10704551" y="149724"/>
                </a:cubicBezTo>
                <a:cubicBezTo>
                  <a:pt x="10698907" y="147360"/>
                  <a:pt x="10698907" y="147360"/>
                  <a:pt x="10698907" y="147360"/>
                </a:cubicBezTo>
                <a:cubicBezTo>
                  <a:pt x="10693264" y="145486"/>
                  <a:pt x="10693264" y="145486"/>
                  <a:pt x="10693264" y="145486"/>
                </a:cubicBezTo>
                <a:cubicBezTo>
                  <a:pt x="10687152" y="143143"/>
                  <a:pt x="10687152" y="143143"/>
                  <a:pt x="10687152" y="143143"/>
                </a:cubicBezTo>
                <a:cubicBezTo>
                  <a:pt x="10681509" y="140779"/>
                  <a:pt x="10681509" y="140779"/>
                  <a:pt x="10681509" y="140779"/>
                </a:cubicBezTo>
                <a:close/>
                <a:moveTo>
                  <a:pt x="10668795" y="139374"/>
                </a:moveTo>
                <a:cubicBezTo>
                  <a:pt x="10675396" y="142185"/>
                  <a:pt x="10675396" y="142185"/>
                  <a:pt x="10675396" y="142185"/>
                </a:cubicBezTo>
                <a:cubicBezTo>
                  <a:pt x="10681509" y="144549"/>
                  <a:pt x="10681509" y="144549"/>
                  <a:pt x="10681509" y="144549"/>
                </a:cubicBezTo>
                <a:cubicBezTo>
                  <a:pt x="10687621" y="146913"/>
                  <a:pt x="10687621" y="146913"/>
                  <a:pt x="10687621" y="146913"/>
                </a:cubicBezTo>
                <a:cubicBezTo>
                  <a:pt x="10694201" y="149255"/>
                  <a:pt x="10694201" y="149255"/>
                  <a:pt x="10694201" y="149255"/>
                </a:cubicBezTo>
                <a:cubicBezTo>
                  <a:pt x="10700313" y="151598"/>
                  <a:pt x="10700313" y="151598"/>
                  <a:pt x="10700313" y="151598"/>
                </a:cubicBezTo>
                <a:cubicBezTo>
                  <a:pt x="10706894" y="154430"/>
                  <a:pt x="10706894" y="154430"/>
                  <a:pt x="10706894" y="154430"/>
                </a:cubicBezTo>
                <a:cubicBezTo>
                  <a:pt x="10713027" y="156794"/>
                  <a:pt x="10713027" y="156794"/>
                  <a:pt x="10713027" y="156794"/>
                </a:cubicBezTo>
                <a:cubicBezTo>
                  <a:pt x="10719607" y="159136"/>
                  <a:pt x="10719607" y="159136"/>
                  <a:pt x="10719607" y="159136"/>
                </a:cubicBezTo>
                <a:cubicBezTo>
                  <a:pt x="10710194" y="159626"/>
                  <a:pt x="10710194" y="159626"/>
                  <a:pt x="10710194" y="159626"/>
                </a:cubicBezTo>
                <a:cubicBezTo>
                  <a:pt x="10700782" y="160073"/>
                  <a:pt x="10700782" y="160073"/>
                  <a:pt x="10700782" y="160073"/>
                </a:cubicBezTo>
                <a:cubicBezTo>
                  <a:pt x="10691390" y="161010"/>
                  <a:pt x="10691390" y="161010"/>
                  <a:pt x="10691390" y="161010"/>
                </a:cubicBezTo>
                <a:cubicBezTo>
                  <a:pt x="10681977" y="161500"/>
                  <a:pt x="10681977" y="161500"/>
                  <a:pt x="10681977" y="161500"/>
                </a:cubicBezTo>
                <a:cubicBezTo>
                  <a:pt x="10672564" y="161969"/>
                  <a:pt x="10672564" y="161969"/>
                  <a:pt x="10672564" y="161969"/>
                </a:cubicBezTo>
                <a:cubicBezTo>
                  <a:pt x="10663151" y="162437"/>
                  <a:pt x="10663151" y="162437"/>
                  <a:pt x="10663151" y="162437"/>
                </a:cubicBezTo>
                <a:cubicBezTo>
                  <a:pt x="10653738" y="163374"/>
                  <a:pt x="10653738" y="163374"/>
                  <a:pt x="10653738" y="163374"/>
                </a:cubicBezTo>
                <a:cubicBezTo>
                  <a:pt x="10644325" y="163843"/>
                  <a:pt x="10644325" y="163843"/>
                  <a:pt x="10644325" y="163843"/>
                </a:cubicBezTo>
                <a:lnTo>
                  <a:pt x="10644325" y="163374"/>
                </a:lnTo>
                <a:lnTo>
                  <a:pt x="10644325" y="162906"/>
                </a:lnTo>
                <a:cubicBezTo>
                  <a:pt x="10644325" y="162906"/>
                  <a:pt x="10644325" y="162906"/>
                  <a:pt x="10644325" y="162437"/>
                </a:cubicBezTo>
                <a:cubicBezTo>
                  <a:pt x="10643857" y="162437"/>
                  <a:pt x="10643857" y="162437"/>
                  <a:pt x="10643857" y="161969"/>
                </a:cubicBezTo>
                <a:cubicBezTo>
                  <a:pt x="10643857" y="161500"/>
                  <a:pt x="10643857" y="161500"/>
                  <a:pt x="10643388" y="161500"/>
                </a:cubicBezTo>
                <a:cubicBezTo>
                  <a:pt x="10643388" y="161010"/>
                  <a:pt x="10643388" y="161010"/>
                  <a:pt x="10643388" y="161010"/>
                </a:cubicBezTo>
                <a:lnTo>
                  <a:pt x="10643388" y="160542"/>
                </a:lnTo>
                <a:cubicBezTo>
                  <a:pt x="10646199" y="157731"/>
                  <a:pt x="10646199" y="157731"/>
                  <a:pt x="10646199" y="157731"/>
                </a:cubicBezTo>
                <a:cubicBezTo>
                  <a:pt x="10649500" y="155367"/>
                  <a:pt x="10649500" y="155367"/>
                  <a:pt x="10649500" y="155367"/>
                </a:cubicBezTo>
                <a:cubicBezTo>
                  <a:pt x="10652801" y="152556"/>
                  <a:pt x="10652801" y="152556"/>
                  <a:pt x="10652801" y="152556"/>
                </a:cubicBezTo>
                <a:cubicBezTo>
                  <a:pt x="10656081" y="150192"/>
                  <a:pt x="10656081" y="150192"/>
                  <a:pt x="10656081" y="150192"/>
                </a:cubicBezTo>
                <a:cubicBezTo>
                  <a:pt x="10659382" y="147360"/>
                  <a:pt x="10659382" y="147360"/>
                  <a:pt x="10659382" y="147360"/>
                </a:cubicBezTo>
                <a:cubicBezTo>
                  <a:pt x="10662683" y="145017"/>
                  <a:pt x="10662683" y="145017"/>
                  <a:pt x="10662683" y="145017"/>
                </a:cubicBezTo>
                <a:lnTo>
                  <a:pt x="10665494" y="142185"/>
                </a:lnTo>
                <a:cubicBezTo>
                  <a:pt x="10668795" y="139374"/>
                  <a:pt x="10668795" y="139374"/>
                  <a:pt x="10668795" y="139374"/>
                </a:cubicBezTo>
                <a:close/>
                <a:moveTo>
                  <a:pt x="10668326" y="136073"/>
                </a:moveTo>
                <a:cubicBezTo>
                  <a:pt x="10657955" y="138905"/>
                  <a:pt x="10657955" y="138905"/>
                  <a:pt x="10657955" y="138905"/>
                </a:cubicBezTo>
                <a:cubicBezTo>
                  <a:pt x="10648074" y="142185"/>
                  <a:pt x="10648074" y="142185"/>
                  <a:pt x="10648074" y="142185"/>
                </a:cubicBezTo>
                <a:cubicBezTo>
                  <a:pt x="10637724" y="145017"/>
                  <a:pt x="10637724" y="145017"/>
                  <a:pt x="10637724" y="145017"/>
                </a:cubicBezTo>
                <a:cubicBezTo>
                  <a:pt x="10627842" y="148318"/>
                  <a:pt x="10627842" y="148318"/>
                  <a:pt x="10627842" y="148318"/>
                </a:cubicBezTo>
                <a:cubicBezTo>
                  <a:pt x="10617492" y="151129"/>
                  <a:pt x="10617492" y="151129"/>
                  <a:pt x="10617492" y="151129"/>
                </a:cubicBezTo>
                <a:cubicBezTo>
                  <a:pt x="10607611" y="154430"/>
                  <a:pt x="10607611" y="154430"/>
                  <a:pt x="10607611" y="154430"/>
                </a:cubicBezTo>
                <a:cubicBezTo>
                  <a:pt x="10597240" y="157262"/>
                  <a:pt x="10597240" y="157262"/>
                  <a:pt x="10597240" y="157262"/>
                </a:cubicBezTo>
                <a:cubicBezTo>
                  <a:pt x="10587358" y="160073"/>
                  <a:pt x="10587358" y="160073"/>
                  <a:pt x="10587358" y="160073"/>
                </a:cubicBezTo>
                <a:cubicBezTo>
                  <a:pt x="10587358" y="160073"/>
                  <a:pt x="10587358" y="160073"/>
                  <a:pt x="10587358" y="160542"/>
                </a:cubicBezTo>
                <a:cubicBezTo>
                  <a:pt x="10587358" y="160542"/>
                  <a:pt x="10587358" y="160542"/>
                  <a:pt x="10586890" y="160542"/>
                </a:cubicBezTo>
                <a:cubicBezTo>
                  <a:pt x="10577477" y="168549"/>
                  <a:pt x="10577477" y="168549"/>
                  <a:pt x="10577477" y="168549"/>
                </a:cubicBezTo>
                <a:cubicBezTo>
                  <a:pt x="10568532" y="176088"/>
                  <a:pt x="10568532" y="176088"/>
                  <a:pt x="10568532" y="176088"/>
                </a:cubicBezTo>
                <a:cubicBezTo>
                  <a:pt x="10559119" y="183605"/>
                  <a:pt x="10559119" y="183605"/>
                  <a:pt x="10559119" y="183605"/>
                </a:cubicBezTo>
                <a:cubicBezTo>
                  <a:pt x="10549706" y="191634"/>
                  <a:pt x="10549706" y="191634"/>
                  <a:pt x="10549706" y="191634"/>
                </a:cubicBezTo>
                <a:cubicBezTo>
                  <a:pt x="10540762" y="199151"/>
                  <a:pt x="10540762" y="199151"/>
                  <a:pt x="10540762" y="199151"/>
                </a:cubicBezTo>
                <a:cubicBezTo>
                  <a:pt x="10531349" y="207158"/>
                  <a:pt x="10531349" y="207158"/>
                  <a:pt x="10531349" y="207158"/>
                </a:cubicBezTo>
                <a:cubicBezTo>
                  <a:pt x="10522405" y="214697"/>
                  <a:pt x="10522405" y="214697"/>
                  <a:pt x="10522405" y="214697"/>
                </a:cubicBezTo>
                <a:cubicBezTo>
                  <a:pt x="10512971" y="222214"/>
                  <a:pt x="10512971" y="222214"/>
                  <a:pt x="10512971" y="222214"/>
                </a:cubicBezTo>
                <a:cubicBezTo>
                  <a:pt x="10512971" y="222214"/>
                  <a:pt x="10512971" y="222214"/>
                  <a:pt x="10512971" y="222683"/>
                </a:cubicBezTo>
                <a:lnTo>
                  <a:pt x="10512523" y="223151"/>
                </a:lnTo>
                <a:cubicBezTo>
                  <a:pt x="10507817" y="233522"/>
                  <a:pt x="10507817" y="233522"/>
                  <a:pt x="10507817" y="233522"/>
                </a:cubicBezTo>
                <a:cubicBezTo>
                  <a:pt x="10503089" y="244340"/>
                  <a:pt x="10503089" y="244340"/>
                  <a:pt x="10503089" y="244340"/>
                </a:cubicBezTo>
                <a:cubicBezTo>
                  <a:pt x="10497914" y="254690"/>
                  <a:pt x="10497914" y="254690"/>
                  <a:pt x="10497914" y="254690"/>
                </a:cubicBezTo>
                <a:cubicBezTo>
                  <a:pt x="10493208" y="265530"/>
                  <a:pt x="10493208" y="265530"/>
                  <a:pt x="10493208" y="265530"/>
                </a:cubicBezTo>
                <a:cubicBezTo>
                  <a:pt x="10488033" y="275879"/>
                  <a:pt x="10488033" y="275879"/>
                  <a:pt x="10488033" y="275879"/>
                </a:cubicBezTo>
                <a:cubicBezTo>
                  <a:pt x="10483326" y="286697"/>
                  <a:pt x="10483326" y="286697"/>
                  <a:pt x="10483326" y="286697"/>
                </a:cubicBezTo>
                <a:cubicBezTo>
                  <a:pt x="10478151" y="297068"/>
                  <a:pt x="10478151" y="297068"/>
                  <a:pt x="10478151" y="297068"/>
                </a:cubicBezTo>
                <a:cubicBezTo>
                  <a:pt x="10473445" y="307418"/>
                  <a:pt x="10473445" y="307418"/>
                  <a:pt x="10473445" y="307418"/>
                </a:cubicBezTo>
                <a:cubicBezTo>
                  <a:pt x="10473445" y="307887"/>
                  <a:pt x="10473445" y="307887"/>
                  <a:pt x="10473445" y="307887"/>
                </a:cubicBezTo>
                <a:lnTo>
                  <a:pt x="10473445" y="308355"/>
                </a:lnTo>
                <a:cubicBezTo>
                  <a:pt x="10473445" y="312593"/>
                  <a:pt x="10473445" y="312593"/>
                  <a:pt x="10473445" y="312593"/>
                </a:cubicBezTo>
                <a:cubicBezTo>
                  <a:pt x="10472976" y="316831"/>
                  <a:pt x="10472976" y="316831"/>
                  <a:pt x="10472976" y="316831"/>
                </a:cubicBezTo>
                <a:cubicBezTo>
                  <a:pt x="10472976" y="321537"/>
                  <a:pt x="10472976" y="321537"/>
                  <a:pt x="10472976" y="321537"/>
                </a:cubicBezTo>
                <a:cubicBezTo>
                  <a:pt x="10472976" y="325775"/>
                  <a:pt x="10472976" y="325775"/>
                  <a:pt x="10472976" y="325775"/>
                </a:cubicBezTo>
                <a:cubicBezTo>
                  <a:pt x="10472976" y="330013"/>
                  <a:pt x="10472976" y="330013"/>
                  <a:pt x="10472976" y="330013"/>
                </a:cubicBezTo>
                <a:cubicBezTo>
                  <a:pt x="10472976" y="334719"/>
                  <a:pt x="10472976" y="334719"/>
                  <a:pt x="10472976" y="334719"/>
                </a:cubicBezTo>
                <a:cubicBezTo>
                  <a:pt x="10472976" y="338957"/>
                  <a:pt x="10472976" y="338957"/>
                  <a:pt x="10472976" y="338957"/>
                </a:cubicBezTo>
                <a:cubicBezTo>
                  <a:pt x="10472976" y="343195"/>
                  <a:pt x="10472976" y="343195"/>
                  <a:pt x="10472976" y="343195"/>
                </a:cubicBezTo>
                <a:lnTo>
                  <a:pt x="10472976" y="343663"/>
                </a:lnTo>
                <a:cubicBezTo>
                  <a:pt x="10472018" y="354950"/>
                  <a:pt x="10472018" y="366237"/>
                  <a:pt x="10472508" y="377524"/>
                </a:cubicBezTo>
                <a:cubicBezTo>
                  <a:pt x="10473445" y="388832"/>
                  <a:pt x="10474850" y="400118"/>
                  <a:pt x="10477683" y="410958"/>
                </a:cubicBezTo>
                <a:cubicBezTo>
                  <a:pt x="10480047" y="421776"/>
                  <a:pt x="10483326" y="432615"/>
                  <a:pt x="10487096" y="442965"/>
                </a:cubicBezTo>
                <a:cubicBezTo>
                  <a:pt x="10491334" y="453336"/>
                  <a:pt x="10496040" y="463217"/>
                  <a:pt x="10501684" y="473099"/>
                </a:cubicBezTo>
                <a:cubicBezTo>
                  <a:pt x="10506859" y="482511"/>
                  <a:pt x="10512971" y="491455"/>
                  <a:pt x="10520041" y="500400"/>
                </a:cubicBezTo>
                <a:cubicBezTo>
                  <a:pt x="10527111" y="508854"/>
                  <a:pt x="10534182" y="517351"/>
                  <a:pt x="10542636" y="524868"/>
                </a:cubicBezTo>
                <a:cubicBezTo>
                  <a:pt x="10550643" y="532407"/>
                  <a:pt x="10559119" y="539456"/>
                  <a:pt x="10568532" y="545589"/>
                </a:cubicBezTo>
                <a:cubicBezTo>
                  <a:pt x="10577945" y="552169"/>
                  <a:pt x="10587827" y="557813"/>
                  <a:pt x="10598198" y="562540"/>
                </a:cubicBezTo>
                <a:cubicBezTo>
                  <a:pt x="10601967" y="564414"/>
                  <a:pt x="10605247" y="565820"/>
                  <a:pt x="10609016" y="567226"/>
                </a:cubicBezTo>
                <a:cubicBezTo>
                  <a:pt x="10612764" y="569121"/>
                  <a:pt x="10616534" y="570526"/>
                  <a:pt x="10620303" y="571463"/>
                </a:cubicBezTo>
                <a:cubicBezTo>
                  <a:pt x="10624073" y="572890"/>
                  <a:pt x="10627842" y="574296"/>
                  <a:pt x="10631612" y="575233"/>
                </a:cubicBezTo>
                <a:cubicBezTo>
                  <a:pt x="10635360" y="576191"/>
                  <a:pt x="10639619" y="577107"/>
                  <a:pt x="10643388" y="578065"/>
                </a:cubicBezTo>
                <a:cubicBezTo>
                  <a:pt x="10647158" y="579002"/>
                  <a:pt x="10650906" y="579471"/>
                  <a:pt x="10654675" y="580408"/>
                </a:cubicBezTo>
                <a:cubicBezTo>
                  <a:pt x="10658913" y="580876"/>
                  <a:pt x="10662683" y="581345"/>
                  <a:pt x="10666452" y="581834"/>
                </a:cubicBezTo>
                <a:cubicBezTo>
                  <a:pt x="10670200" y="582303"/>
                  <a:pt x="10674438" y="582771"/>
                  <a:pt x="10678208" y="582771"/>
                </a:cubicBezTo>
                <a:cubicBezTo>
                  <a:pt x="10681977" y="583240"/>
                  <a:pt x="10686215" y="583240"/>
                  <a:pt x="10689963" y="583240"/>
                </a:cubicBezTo>
                <a:cubicBezTo>
                  <a:pt x="10693711" y="583240"/>
                  <a:pt x="10697970" y="583240"/>
                  <a:pt x="10701740" y="582771"/>
                </a:cubicBezTo>
                <a:cubicBezTo>
                  <a:pt x="10705488" y="582771"/>
                  <a:pt x="10709726" y="582303"/>
                  <a:pt x="10713495" y="581834"/>
                </a:cubicBezTo>
                <a:cubicBezTo>
                  <a:pt x="10717265" y="581345"/>
                  <a:pt x="10721503" y="580876"/>
                  <a:pt x="10725251" y="580408"/>
                </a:cubicBezTo>
                <a:cubicBezTo>
                  <a:pt x="10729020" y="579471"/>
                  <a:pt x="10732790" y="579002"/>
                  <a:pt x="10737028" y="578065"/>
                </a:cubicBezTo>
                <a:cubicBezTo>
                  <a:pt x="10740797" y="577107"/>
                  <a:pt x="10744545" y="576191"/>
                  <a:pt x="10748315" y="575233"/>
                </a:cubicBezTo>
                <a:cubicBezTo>
                  <a:pt x="10752084" y="574296"/>
                  <a:pt x="10755853" y="572890"/>
                  <a:pt x="10759623" y="571463"/>
                </a:cubicBezTo>
                <a:cubicBezTo>
                  <a:pt x="10763392" y="570526"/>
                  <a:pt x="10767140" y="569121"/>
                  <a:pt x="10770910" y="567694"/>
                </a:cubicBezTo>
                <a:cubicBezTo>
                  <a:pt x="10774679" y="566310"/>
                  <a:pt x="10777980" y="564414"/>
                  <a:pt x="10781750" y="563009"/>
                </a:cubicBezTo>
                <a:cubicBezTo>
                  <a:pt x="10781750" y="563009"/>
                  <a:pt x="10781750" y="562540"/>
                  <a:pt x="10782218" y="562540"/>
                </a:cubicBezTo>
                <a:cubicBezTo>
                  <a:pt x="10782687" y="562540"/>
                  <a:pt x="10782687" y="562540"/>
                  <a:pt x="10782687" y="562540"/>
                </a:cubicBezTo>
                <a:cubicBezTo>
                  <a:pt x="10782687" y="562051"/>
                  <a:pt x="10783155" y="562051"/>
                  <a:pt x="10783155" y="562051"/>
                </a:cubicBezTo>
                <a:cubicBezTo>
                  <a:pt x="10783624" y="562051"/>
                  <a:pt x="10783624" y="562051"/>
                  <a:pt x="10783624" y="562051"/>
                </a:cubicBezTo>
                <a:cubicBezTo>
                  <a:pt x="10783624" y="561582"/>
                  <a:pt x="10784092" y="561582"/>
                  <a:pt x="10784092" y="561582"/>
                </a:cubicBezTo>
                <a:cubicBezTo>
                  <a:pt x="10784092" y="561582"/>
                  <a:pt x="10784092" y="561582"/>
                  <a:pt x="10784582" y="561582"/>
                </a:cubicBezTo>
                <a:lnTo>
                  <a:pt x="10785051" y="561114"/>
                </a:lnTo>
                <a:cubicBezTo>
                  <a:pt x="10785519" y="561114"/>
                  <a:pt x="10785988" y="560645"/>
                  <a:pt x="10785988" y="560645"/>
                </a:cubicBezTo>
                <a:cubicBezTo>
                  <a:pt x="10786456" y="560645"/>
                  <a:pt x="10786456" y="560645"/>
                  <a:pt x="10786925" y="560177"/>
                </a:cubicBezTo>
                <a:cubicBezTo>
                  <a:pt x="10787393" y="560177"/>
                  <a:pt x="10787393" y="560177"/>
                  <a:pt x="10787862" y="559708"/>
                </a:cubicBezTo>
                <a:cubicBezTo>
                  <a:pt x="10787862" y="559708"/>
                  <a:pt x="10788351" y="559708"/>
                  <a:pt x="10788799" y="559240"/>
                </a:cubicBezTo>
                <a:cubicBezTo>
                  <a:pt x="10788799" y="559240"/>
                  <a:pt x="10789267" y="559240"/>
                  <a:pt x="10789736" y="559240"/>
                </a:cubicBezTo>
                <a:cubicBezTo>
                  <a:pt x="10789736" y="558771"/>
                  <a:pt x="10790226" y="558771"/>
                  <a:pt x="10790226" y="558771"/>
                </a:cubicBezTo>
                <a:cubicBezTo>
                  <a:pt x="10790694" y="558281"/>
                  <a:pt x="10791163" y="558281"/>
                  <a:pt x="10791163" y="558281"/>
                </a:cubicBezTo>
                <a:cubicBezTo>
                  <a:pt x="10791631" y="557813"/>
                  <a:pt x="10791631" y="557813"/>
                  <a:pt x="10792100" y="557813"/>
                </a:cubicBezTo>
                <a:lnTo>
                  <a:pt x="10792568" y="557344"/>
                </a:lnTo>
                <a:cubicBezTo>
                  <a:pt x="10793037" y="557344"/>
                  <a:pt x="10793037" y="557344"/>
                  <a:pt x="10793505" y="556876"/>
                </a:cubicBezTo>
                <a:cubicBezTo>
                  <a:pt x="10793505" y="556876"/>
                  <a:pt x="10793995" y="556876"/>
                  <a:pt x="10793995" y="556407"/>
                </a:cubicBezTo>
                <a:cubicBezTo>
                  <a:pt x="10794463" y="556407"/>
                  <a:pt x="10794463" y="556407"/>
                  <a:pt x="10794932" y="556407"/>
                </a:cubicBezTo>
                <a:cubicBezTo>
                  <a:pt x="10794932" y="555939"/>
                  <a:pt x="10795400" y="555939"/>
                  <a:pt x="10795400" y="555939"/>
                </a:cubicBezTo>
                <a:cubicBezTo>
                  <a:pt x="10795869" y="555470"/>
                  <a:pt x="10795869" y="555470"/>
                  <a:pt x="10796338" y="555470"/>
                </a:cubicBezTo>
                <a:lnTo>
                  <a:pt x="10796806" y="555002"/>
                </a:lnTo>
                <a:lnTo>
                  <a:pt x="10797275" y="555002"/>
                </a:lnTo>
                <a:cubicBezTo>
                  <a:pt x="10797275" y="554512"/>
                  <a:pt x="10797764" y="554512"/>
                  <a:pt x="10797764" y="554512"/>
                </a:cubicBezTo>
                <a:cubicBezTo>
                  <a:pt x="10797764" y="554512"/>
                  <a:pt x="10798233" y="554512"/>
                  <a:pt x="10798233" y="554043"/>
                </a:cubicBezTo>
                <a:lnTo>
                  <a:pt x="10798680" y="554043"/>
                </a:lnTo>
                <a:cubicBezTo>
                  <a:pt x="10798680" y="554043"/>
                  <a:pt x="10799149" y="554043"/>
                  <a:pt x="10799149" y="553596"/>
                </a:cubicBezTo>
                <a:lnTo>
                  <a:pt x="10799638" y="553596"/>
                </a:lnTo>
                <a:lnTo>
                  <a:pt x="10800107" y="553128"/>
                </a:lnTo>
                <a:lnTo>
                  <a:pt x="10800575" y="553128"/>
                </a:lnTo>
                <a:cubicBezTo>
                  <a:pt x="10801044" y="552638"/>
                  <a:pt x="10801044" y="552638"/>
                  <a:pt x="10801512" y="552169"/>
                </a:cubicBezTo>
                <a:cubicBezTo>
                  <a:pt x="10801981" y="552169"/>
                  <a:pt x="10801981" y="552169"/>
                  <a:pt x="10802450" y="551701"/>
                </a:cubicBezTo>
                <a:cubicBezTo>
                  <a:pt x="10802918" y="551701"/>
                  <a:pt x="10803408" y="551232"/>
                  <a:pt x="10803408" y="551232"/>
                </a:cubicBezTo>
                <a:cubicBezTo>
                  <a:pt x="10803876" y="550764"/>
                  <a:pt x="10804345" y="550764"/>
                  <a:pt x="10804345" y="550295"/>
                </a:cubicBezTo>
                <a:cubicBezTo>
                  <a:pt x="10804813" y="550295"/>
                  <a:pt x="10805282" y="550295"/>
                  <a:pt x="10805750" y="549827"/>
                </a:cubicBezTo>
                <a:cubicBezTo>
                  <a:pt x="10805750" y="549827"/>
                  <a:pt x="10806219" y="549358"/>
                  <a:pt x="10806687" y="549358"/>
                </a:cubicBezTo>
                <a:cubicBezTo>
                  <a:pt x="10806687" y="548869"/>
                  <a:pt x="10807177" y="548869"/>
                  <a:pt x="10807646" y="548400"/>
                </a:cubicBezTo>
                <a:cubicBezTo>
                  <a:pt x="10808114" y="548400"/>
                  <a:pt x="10808114" y="547932"/>
                  <a:pt x="10808562" y="547932"/>
                </a:cubicBezTo>
                <a:cubicBezTo>
                  <a:pt x="10808562" y="547932"/>
                  <a:pt x="10808562" y="547932"/>
                  <a:pt x="10809051" y="547932"/>
                </a:cubicBezTo>
                <a:cubicBezTo>
                  <a:pt x="10809051" y="547463"/>
                  <a:pt x="10809051" y="547463"/>
                  <a:pt x="10809051" y="547463"/>
                </a:cubicBezTo>
                <a:cubicBezTo>
                  <a:pt x="10809051" y="547463"/>
                  <a:pt x="10809051" y="547463"/>
                  <a:pt x="10809520" y="547463"/>
                </a:cubicBezTo>
                <a:cubicBezTo>
                  <a:pt x="10810947" y="546526"/>
                  <a:pt x="10812331" y="545589"/>
                  <a:pt x="10813758" y="544162"/>
                </a:cubicBezTo>
                <a:cubicBezTo>
                  <a:pt x="10815632" y="543225"/>
                  <a:pt x="10817059" y="542288"/>
                  <a:pt x="10818464" y="541330"/>
                </a:cubicBezTo>
                <a:cubicBezTo>
                  <a:pt x="10819870" y="540414"/>
                  <a:pt x="10821275" y="538987"/>
                  <a:pt x="10822702" y="538050"/>
                </a:cubicBezTo>
                <a:cubicBezTo>
                  <a:pt x="10824108" y="537113"/>
                  <a:pt x="10825513" y="535687"/>
                  <a:pt x="10826940" y="534750"/>
                </a:cubicBezTo>
                <a:cubicBezTo>
                  <a:pt x="10828346" y="533344"/>
                  <a:pt x="10829772" y="532407"/>
                  <a:pt x="10831157" y="531449"/>
                </a:cubicBezTo>
                <a:cubicBezTo>
                  <a:pt x="10832584" y="530043"/>
                  <a:pt x="10833989" y="528638"/>
                  <a:pt x="10834926" y="527701"/>
                </a:cubicBezTo>
                <a:cubicBezTo>
                  <a:pt x="10836353" y="526274"/>
                  <a:pt x="10837759" y="525337"/>
                  <a:pt x="10839185" y="523931"/>
                </a:cubicBezTo>
                <a:cubicBezTo>
                  <a:pt x="10840591" y="522505"/>
                  <a:pt x="10841528" y="521568"/>
                  <a:pt x="10842955" y="520162"/>
                </a:cubicBezTo>
                <a:cubicBezTo>
                  <a:pt x="10845297" y="518735"/>
                  <a:pt x="10845297" y="518735"/>
                  <a:pt x="10845297" y="518735"/>
                </a:cubicBezTo>
                <a:cubicBezTo>
                  <a:pt x="10847640" y="517351"/>
                  <a:pt x="10847640" y="517351"/>
                  <a:pt x="10847640" y="517351"/>
                </a:cubicBezTo>
                <a:cubicBezTo>
                  <a:pt x="10850004" y="515924"/>
                  <a:pt x="10850004" y="515924"/>
                  <a:pt x="10850004" y="515924"/>
                </a:cubicBezTo>
                <a:cubicBezTo>
                  <a:pt x="10852368" y="514987"/>
                  <a:pt x="10852368" y="514987"/>
                  <a:pt x="10852368" y="514987"/>
                </a:cubicBezTo>
                <a:cubicBezTo>
                  <a:pt x="10854710" y="513582"/>
                  <a:pt x="10854710" y="513582"/>
                  <a:pt x="10854710" y="513582"/>
                </a:cubicBezTo>
                <a:cubicBezTo>
                  <a:pt x="10857053" y="512155"/>
                  <a:pt x="10857053" y="512155"/>
                  <a:pt x="10857053" y="512155"/>
                </a:cubicBezTo>
                <a:cubicBezTo>
                  <a:pt x="10859417" y="510749"/>
                  <a:pt x="10859417" y="510749"/>
                  <a:pt x="10859417" y="510749"/>
                </a:cubicBezTo>
                <a:cubicBezTo>
                  <a:pt x="10861781" y="509323"/>
                  <a:pt x="10861781" y="509323"/>
                  <a:pt x="10861781" y="509323"/>
                </a:cubicBezTo>
                <a:cubicBezTo>
                  <a:pt x="10861781" y="509323"/>
                  <a:pt x="10861781" y="509323"/>
                  <a:pt x="10862249" y="509323"/>
                </a:cubicBezTo>
                <a:lnTo>
                  <a:pt x="10862249" y="508854"/>
                </a:lnTo>
                <a:lnTo>
                  <a:pt x="10862718" y="508854"/>
                </a:lnTo>
                <a:cubicBezTo>
                  <a:pt x="10867893" y="498526"/>
                  <a:pt x="10867893" y="498526"/>
                  <a:pt x="10867893" y="498526"/>
                </a:cubicBezTo>
                <a:cubicBezTo>
                  <a:pt x="10873536" y="488155"/>
                  <a:pt x="10873536" y="488155"/>
                  <a:pt x="10873536" y="488155"/>
                </a:cubicBezTo>
                <a:cubicBezTo>
                  <a:pt x="10879180" y="477315"/>
                  <a:pt x="10879180" y="477315"/>
                  <a:pt x="10879180" y="477315"/>
                </a:cubicBezTo>
                <a:cubicBezTo>
                  <a:pt x="10884376" y="466965"/>
                  <a:pt x="10884376" y="466965"/>
                  <a:pt x="10884376" y="466965"/>
                </a:cubicBezTo>
                <a:cubicBezTo>
                  <a:pt x="10890019" y="456616"/>
                  <a:pt x="10890019" y="456616"/>
                  <a:pt x="10890019" y="456616"/>
                </a:cubicBezTo>
                <a:cubicBezTo>
                  <a:pt x="10895194" y="446266"/>
                  <a:pt x="10895194" y="446266"/>
                  <a:pt x="10895194" y="446266"/>
                </a:cubicBezTo>
                <a:cubicBezTo>
                  <a:pt x="10900838" y="435895"/>
                  <a:pt x="10900838" y="435895"/>
                  <a:pt x="10900838" y="435895"/>
                </a:cubicBezTo>
                <a:cubicBezTo>
                  <a:pt x="10906481" y="425545"/>
                  <a:pt x="10906481" y="425545"/>
                  <a:pt x="10906481" y="425545"/>
                </a:cubicBezTo>
                <a:lnTo>
                  <a:pt x="10906481" y="425077"/>
                </a:lnTo>
                <a:cubicBezTo>
                  <a:pt x="10907440" y="414727"/>
                  <a:pt x="10907440" y="414727"/>
                  <a:pt x="10907440" y="414727"/>
                </a:cubicBezTo>
                <a:cubicBezTo>
                  <a:pt x="10908355" y="404377"/>
                  <a:pt x="10908355" y="404377"/>
                  <a:pt x="10908355" y="404377"/>
                </a:cubicBezTo>
                <a:cubicBezTo>
                  <a:pt x="10909314" y="394006"/>
                  <a:pt x="10909314" y="394006"/>
                  <a:pt x="10909314" y="394006"/>
                </a:cubicBezTo>
                <a:cubicBezTo>
                  <a:pt x="10910251" y="383657"/>
                  <a:pt x="10910251" y="383657"/>
                  <a:pt x="10910251" y="383657"/>
                </a:cubicBezTo>
                <a:cubicBezTo>
                  <a:pt x="10911188" y="373286"/>
                  <a:pt x="10911188" y="373286"/>
                  <a:pt x="10911188" y="373286"/>
                </a:cubicBezTo>
                <a:cubicBezTo>
                  <a:pt x="10912125" y="362957"/>
                  <a:pt x="10912125" y="362957"/>
                  <a:pt x="10912125" y="362957"/>
                </a:cubicBezTo>
                <a:cubicBezTo>
                  <a:pt x="10913083" y="352608"/>
                  <a:pt x="10913083" y="352608"/>
                  <a:pt x="10913083" y="352608"/>
                </a:cubicBezTo>
                <a:cubicBezTo>
                  <a:pt x="10914020" y="342258"/>
                  <a:pt x="10914020" y="342258"/>
                  <a:pt x="10914020" y="342258"/>
                </a:cubicBezTo>
                <a:cubicBezTo>
                  <a:pt x="10914489" y="342258"/>
                  <a:pt x="10914489" y="342258"/>
                  <a:pt x="10914489" y="342258"/>
                </a:cubicBezTo>
                <a:lnTo>
                  <a:pt x="10914489" y="341768"/>
                </a:lnTo>
                <a:lnTo>
                  <a:pt x="10914020" y="341768"/>
                </a:lnTo>
                <a:cubicBezTo>
                  <a:pt x="10912125" y="332845"/>
                  <a:pt x="10912125" y="332845"/>
                  <a:pt x="10912125" y="332845"/>
                </a:cubicBezTo>
                <a:cubicBezTo>
                  <a:pt x="10909782" y="323901"/>
                  <a:pt x="10909782" y="323901"/>
                  <a:pt x="10909782" y="323901"/>
                </a:cubicBezTo>
                <a:cubicBezTo>
                  <a:pt x="10907440" y="314957"/>
                  <a:pt x="10907440" y="314957"/>
                  <a:pt x="10907440" y="314957"/>
                </a:cubicBezTo>
                <a:cubicBezTo>
                  <a:pt x="10905076" y="305991"/>
                  <a:pt x="10905076" y="305991"/>
                  <a:pt x="10905076" y="305991"/>
                </a:cubicBezTo>
                <a:cubicBezTo>
                  <a:pt x="10902712" y="297068"/>
                  <a:pt x="10902712" y="297068"/>
                  <a:pt x="10902712" y="297068"/>
                </a:cubicBezTo>
                <a:cubicBezTo>
                  <a:pt x="10900369" y="288124"/>
                  <a:pt x="10900369" y="288124"/>
                  <a:pt x="10900369" y="288124"/>
                </a:cubicBezTo>
                <a:cubicBezTo>
                  <a:pt x="10898005" y="279180"/>
                  <a:pt x="10898005" y="279180"/>
                  <a:pt x="10898005" y="279180"/>
                </a:cubicBezTo>
                <a:cubicBezTo>
                  <a:pt x="10895663" y="270236"/>
                  <a:pt x="10895663" y="270236"/>
                  <a:pt x="10895663" y="270236"/>
                </a:cubicBezTo>
                <a:cubicBezTo>
                  <a:pt x="10895663" y="270236"/>
                  <a:pt x="10895663" y="270236"/>
                  <a:pt x="10895663" y="269767"/>
                </a:cubicBezTo>
                <a:cubicBezTo>
                  <a:pt x="10889530" y="261292"/>
                  <a:pt x="10889530" y="261292"/>
                  <a:pt x="10889530" y="261292"/>
                </a:cubicBezTo>
                <a:cubicBezTo>
                  <a:pt x="10883886" y="252816"/>
                  <a:pt x="10883886" y="252816"/>
                  <a:pt x="10883886" y="252816"/>
                </a:cubicBezTo>
                <a:cubicBezTo>
                  <a:pt x="10877774" y="243872"/>
                  <a:pt x="10877774" y="243872"/>
                  <a:pt x="10877774" y="243872"/>
                </a:cubicBezTo>
                <a:cubicBezTo>
                  <a:pt x="10872131" y="235396"/>
                  <a:pt x="10872131" y="235396"/>
                  <a:pt x="10872131" y="235396"/>
                </a:cubicBezTo>
                <a:cubicBezTo>
                  <a:pt x="10865997" y="226452"/>
                  <a:pt x="10865997" y="226452"/>
                  <a:pt x="10865997" y="226452"/>
                </a:cubicBezTo>
                <a:cubicBezTo>
                  <a:pt x="10860354" y="217976"/>
                  <a:pt x="10860354" y="217976"/>
                  <a:pt x="10860354" y="217976"/>
                </a:cubicBezTo>
                <a:cubicBezTo>
                  <a:pt x="10854242" y="209501"/>
                  <a:pt x="10854242" y="209501"/>
                  <a:pt x="10854242" y="209501"/>
                </a:cubicBezTo>
                <a:cubicBezTo>
                  <a:pt x="10848598" y="200556"/>
                  <a:pt x="10848598" y="200556"/>
                  <a:pt x="10848598" y="200556"/>
                </a:cubicBezTo>
                <a:cubicBezTo>
                  <a:pt x="10848598" y="200556"/>
                  <a:pt x="10848598" y="200556"/>
                  <a:pt x="10848108" y="200556"/>
                </a:cubicBezTo>
                <a:cubicBezTo>
                  <a:pt x="10848108" y="200556"/>
                  <a:pt x="10848108" y="200556"/>
                  <a:pt x="10848108" y="200088"/>
                </a:cubicBezTo>
                <a:cubicBezTo>
                  <a:pt x="10837759" y="193976"/>
                  <a:pt x="10837759" y="193976"/>
                  <a:pt x="10837759" y="193976"/>
                </a:cubicBezTo>
                <a:cubicBezTo>
                  <a:pt x="10827409" y="187374"/>
                  <a:pt x="10827409" y="187374"/>
                  <a:pt x="10827409" y="187374"/>
                </a:cubicBezTo>
                <a:cubicBezTo>
                  <a:pt x="10817059" y="180794"/>
                  <a:pt x="10817059" y="180794"/>
                  <a:pt x="10817059" y="180794"/>
                </a:cubicBezTo>
                <a:cubicBezTo>
                  <a:pt x="10806687" y="174192"/>
                  <a:pt x="10806687" y="174192"/>
                  <a:pt x="10806687" y="174192"/>
                </a:cubicBezTo>
                <a:cubicBezTo>
                  <a:pt x="10796338" y="167612"/>
                  <a:pt x="10796338" y="167612"/>
                  <a:pt x="10796338" y="167612"/>
                </a:cubicBezTo>
                <a:cubicBezTo>
                  <a:pt x="10786456" y="161010"/>
                  <a:pt x="10786456" y="161010"/>
                  <a:pt x="10786456" y="161010"/>
                </a:cubicBezTo>
                <a:cubicBezTo>
                  <a:pt x="10776106" y="154899"/>
                  <a:pt x="10776106" y="154899"/>
                  <a:pt x="10776106" y="154899"/>
                </a:cubicBezTo>
                <a:cubicBezTo>
                  <a:pt x="10765735" y="148318"/>
                  <a:pt x="10765735" y="148318"/>
                  <a:pt x="10765735" y="148318"/>
                </a:cubicBezTo>
                <a:cubicBezTo>
                  <a:pt x="10765266" y="148318"/>
                  <a:pt x="10765266" y="148318"/>
                  <a:pt x="10765266" y="148318"/>
                </a:cubicBezTo>
                <a:cubicBezTo>
                  <a:pt x="10765266" y="147828"/>
                  <a:pt x="10765266" y="147828"/>
                  <a:pt x="10765266" y="147828"/>
                </a:cubicBezTo>
                <a:cubicBezTo>
                  <a:pt x="10765266" y="147828"/>
                  <a:pt x="10765266" y="147828"/>
                  <a:pt x="10764798" y="147828"/>
                </a:cubicBezTo>
                <a:cubicBezTo>
                  <a:pt x="10753042" y="146444"/>
                  <a:pt x="10753042" y="146444"/>
                  <a:pt x="10753042" y="146444"/>
                </a:cubicBezTo>
                <a:cubicBezTo>
                  <a:pt x="10740797" y="145017"/>
                  <a:pt x="10740797" y="145017"/>
                  <a:pt x="10740797" y="145017"/>
                </a:cubicBezTo>
                <a:cubicBezTo>
                  <a:pt x="10729020" y="143612"/>
                  <a:pt x="10729020" y="143612"/>
                  <a:pt x="10729020" y="143612"/>
                </a:cubicBezTo>
                <a:cubicBezTo>
                  <a:pt x="10716796" y="142185"/>
                  <a:pt x="10716796" y="142185"/>
                  <a:pt x="10716796" y="142185"/>
                </a:cubicBezTo>
                <a:cubicBezTo>
                  <a:pt x="10705019" y="140311"/>
                  <a:pt x="10705019" y="140311"/>
                  <a:pt x="10705019" y="140311"/>
                </a:cubicBezTo>
                <a:cubicBezTo>
                  <a:pt x="10692795" y="138905"/>
                  <a:pt x="10692795" y="138905"/>
                  <a:pt x="10692795" y="138905"/>
                </a:cubicBezTo>
                <a:cubicBezTo>
                  <a:pt x="10681040" y="137479"/>
                  <a:pt x="10681040" y="137479"/>
                  <a:pt x="10681040" y="137479"/>
                </a:cubicBezTo>
                <a:cubicBezTo>
                  <a:pt x="10668795" y="136073"/>
                  <a:pt x="10668795" y="136073"/>
                  <a:pt x="10668795" y="136073"/>
                </a:cubicBezTo>
                <a:cubicBezTo>
                  <a:pt x="10668795" y="136073"/>
                  <a:pt x="10668795" y="136073"/>
                  <a:pt x="10668326" y="136073"/>
                </a:cubicBezTo>
                <a:close/>
                <a:moveTo>
                  <a:pt x="0" y="0"/>
                </a:moveTo>
                <a:lnTo>
                  <a:pt x="12191995" y="0"/>
                </a:lnTo>
                <a:lnTo>
                  <a:pt x="12191995" y="6857997"/>
                </a:lnTo>
                <a:lnTo>
                  <a:pt x="0" y="6857997"/>
                </a:lnTo>
                <a:close/>
              </a:path>
            </a:pathLst>
          </a:custGeom>
        </p:spPr>
        <p:txBody>
          <a:bodyPr wrap="square">
            <a:noAutofit/>
          </a:bodyPr>
          <a:lstStyle/>
          <a:p>
            <a:r>
              <a:rPr lang="en-US" dirty="0"/>
              <a:t>Click icon to add picture</a:t>
            </a:r>
          </a:p>
        </p:txBody>
      </p:sp>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596900" y="2106157"/>
            <a:ext cx="11017250" cy="2207935"/>
          </a:xfrm>
          <a:prstGeom prst="rect">
            <a:avLst/>
          </a:prstGeom>
        </p:spPr>
        <p:txBody>
          <a:bodyPr wrap="square">
            <a:noAutofit/>
          </a:bodyPr>
          <a:lstStyle>
            <a:lvl1pPr algn="ctr">
              <a:defRPr sz="16000" b="1">
                <a:solidFill>
                  <a:schemeClr val="bg1"/>
                </a:solidFill>
                <a:latin typeface="Roboto" panose="02000000000000000000" pitchFamily="2" charset="0"/>
                <a:ea typeface="Roboto" panose="02000000000000000000" pitchFamily="2" charset="0"/>
                <a:cs typeface="Roboto" panose="02000000000000000000" pitchFamily="2" charset="0"/>
              </a:defRPr>
            </a:lvl1pPr>
          </a:lstStyle>
          <a:p>
            <a:r>
              <a:rPr lang="en-US"/>
              <a:t>Text here</a:t>
            </a:r>
          </a:p>
        </p:txBody>
      </p:sp>
    </p:spTree>
    <p:extLst>
      <p:ext uri="{BB962C8B-B14F-4D97-AF65-F5344CB8AC3E}">
        <p14:creationId xmlns:p14="http://schemas.microsoft.com/office/powerpoint/2010/main" val="196986399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Large Image and quote">
    <p:spTree>
      <p:nvGrpSpPr>
        <p:cNvPr id="1" name=""/>
        <p:cNvGrpSpPr/>
        <p:nvPr/>
      </p:nvGrpSpPr>
      <p:grpSpPr>
        <a:xfrm>
          <a:off x="0" y="0"/>
          <a:ext cx="0" cy="0"/>
          <a:chOff x="0" y="0"/>
          <a:chExt cx="0" cy="0"/>
        </a:xfrm>
      </p:grpSpPr>
      <p:sp>
        <p:nvSpPr>
          <p:cNvPr id="82" name="Picture Placeholder 81">
            <a:extLst>
              <a:ext uri="{FF2B5EF4-FFF2-40B4-BE49-F238E27FC236}">
                <a16:creationId xmlns:a16="http://schemas.microsoft.com/office/drawing/2014/main" id="{F781DA2C-0107-DC4F-B6CD-7EC554378FF1}"/>
              </a:ext>
            </a:extLst>
          </p:cNvPr>
          <p:cNvSpPr>
            <a:spLocks noGrp="1"/>
          </p:cNvSpPr>
          <p:nvPr>
            <p:ph type="pic" sz="quarter" idx="10"/>
          </p:nvPr>
        </p:nvSpPr>
        <p:spPr>
          <a:xfrm>
            <a:off x="11" y="7"/>
            <a:ext cx="12191990" cy="6857994"/>
          </a:xfrm>
          <a:custGeom>
            <a:avLst/>
            <a:gdLst>
              <a:gd name="connsiteX0" fmla="*/ 8568998 w 12191990"/>
              <a:gd name="connsiteY0" fmla="*/ 793652 h 6857994"/>
              <a:gd name="connsiteX1" fmla="*/ 8541010 w 12191990"/>
              <a:gd name="connsiteY1" fmla="*/ 794413 h 6857994"/>
              <a:gd name="connsiteX2" fmla="*/ 8513782 w 12191990"/>
              <a:gd name="connsiteY2" fmla="*/ 798216 h 6857994"/>
              <a:gd name="connsiteX3" fmla="*/ 8488836 w 12191990"/>
              <a:gd name="connsiteY3" fmla="*/ 805010 h 6857994"/>
              <a:gd name="connsiteX4" fmla="*/ 8463890 w 12191990"/>
              <a:gd name="connsiteY4" fmla="*/ 813326 h 6857994"/>
              <a:gd name="connsiteX5" fmla="*/ 8441174 w 12191990"/>
              <a:gd name="connsiteY5" fmla="*/ 824634 h 6857994"/>
              <a:gd name="connsiteX6" fmla="*/ 8419270 w 12191990"/>
              <a:gd name="connsiteY6" fmla="*/ 838274 h 6857994"/>
              <a:gd name="connsiteX7" fmla="*/ 8398076 w 12191990"/>
              <a:gd name="connsiteY7" fmla="*/ 854145 h 6857994"/>
              <a:gd name="connsiteX8" fmla="*/ 8378403 w 12191990"/>
              <a:gd name="connsiteY8" fmla="*/ 873059 h 6857994"/>
              <a:gd name="connsiteX9" fmla="*/ 8360251 w 12191990"/>
              <a:gd name="connsiteY9" fmla="*/ 893494 h 6857994"/>
              <a:gd name="connsiteX10" fmla="*/ 8345142 w 12191990"/>
              <a:gd name="connsiteY10" fmla="*/ 915399 h 6857994"/>
              <a:gd name="connsiteX11" fmla="*/ 8332263 w 12191990"/>
              <a:gd name="connsiteY11" fmla="*/ 938116 h 6857994"/>
              <a:gd name="connsiteX12" fmla="*/ 8320956 w 12191990"/>
              <a:gd name="connsiteY12" fmla="*/ 962354 h 6857994"/>
              <a:gd name="connsiteX13" fmla="*/ 8312590 w 12191990"/>
              <a:gd name="connsiteY13" fmla="*/ 987301 h 6857994"/>
              <a:gd name="connsiteX14" fmla="*/ 8307317 w 12191990"/>
              <a:gd name="connsiteY14" fmla="*/ 1013010 h 6857994"/>
              <a:gd name="connsiteX15" fmla="*/ 8303514 w 12191990"/>
              <a:gd name="connsiteY15" fmla="*/ 1041000 h 6857994"/>
              <a:gd name="connsiteX16" fmla="*/ 8301993 w 12191990"/>
              <a:gd name="connsiteY16" fmla="*/ 1068990 h 6857994"/>
              <a:gd name="connsiteX17" fmla="*/ 8303514 w 12191990"/>
              <a:gd name="connsiteY17" fmla="*/ 1096220 h 6857994"/>
              <a:gd name="connsiteX18" fmla="*/ 8307317 w 12191990"/>
              <a:gd name="connsiteY18" fmla="*/ 1121928 h 6857994"/>
              <a:gd name="connsiteX19" fmla="*/ 8313351 w 12191990"/>
              <a:gd name="connsiteY19" fmla="*/ 1147636 h 6857994"/>
              <a:gd name="connsiteX20" fmla="*/ 8320674 w 12191990"/>
              <a:gd name="connsiteY20" fmla="*/ 1168938 h 6857994"/>
              <a:gd name="connsiteX21" fmla="*/ 8321667 w 12191990"/>
              <a:gd name="connsiteY21" fmla="*/ 1171828 h 6857994"/>
              <a:gd name="connsiteX22" fmla="*/ 8332264 w 12191990"/>
              <a:gd name="connsiteY22" fmla="*/ 1195305 h 6857994"/>
              <a:gd name="connsiteX23" fmla="*/ 8345903 w 12191990"/>
              <a:gd name="connsiteY23" fmla="*/ 1218731 h 6857994"/>
              <a:gd name="connsiteX24" fmla="*/ 8361774 w 12191990"/>
              <a:gd name="connsiteY24" fmla="*/ 1240687 h 6857994"/>
              <a:gd name="connsiteX25" fmla="*/ 8379925 w 12191990"/>
              <a:gd name="connsiteY25" fmla="*/ 1261883 h 6857994"/>
              <a:gd name="connsiteX26" fmla="*/ 8399598 w 12191990"/>
              <a:gd name="connsiteY26" fmla="*/ 1281506 h 6857994"/>
              <a:gd name="connsiteX27" fmla="*/ 8420792 w 12191990"/>
              <a:gd name="connsiteY27" fmla="*/ 1298899 h 6857994"/>
              <a:gd name="connsiteX28" fmla="*/ 8443457 w 12191990"/>
              <a:gd name="connsiteY28" fmla="*/ 1314060 h 6857994"/>
              <a:gd name="connsiteX29" fmla="*/ 8467643 w 12191990"/>
              <a:gd name="connsiteY29" fmla="*/ 1327650 h 6857994"/>
              <a:gd name="connsiteX30" fmla="*/ 8493400 w 12191990"/>
              <a:gd name="connsiteY30" fmla="*/ 1338196 h 6857994"/>
              <a:gd name="connsiteX31" fmla="*/ 8519817 w 12191990"/>
              <a:gd name="connsiteY31" fmla="*/ 1347273 h 6857994"/>
              <a:gd name="connsiteX32" fmla="*/ 8548616 w 12191990"/>
              <a:gd name="connsiteY32" fmla="*/ 1354068 h 6857994"/>
              <a:gd name="connsiteX33" fmla="*/ 8578074 w 12191990"/>
              <a:gd name="connsiteY33" fmla="*/ 1358631 h 6857994"/>
              <a:gd name="connsiteX34" fmla="*/ 8573562 w 12191990"/>
              <a:gd name="connsiteY34" fmla="*/ 1404010 h 6857994"/>
              <a:gd name="connsiteX35" fmla="*/ 8560683 w 12191990"/>
              <a:gd name="connsiteY35" fmla="*/ 1447871 h 6857994"/>
              <a:gd name="connsiteX36" fmla="*/ 8538779 w 12191990"/>
              <a:gd name="connsiteY36" fmla="*/ 1490211 h 6857994"/>
              <a:gd name="connsiteX37" fmla="*/ 8507748 w 12191990"/>
              <a:gd name="connsiteY37" fmla="*/ 1531081 h 6857994"/>
              <a:gd name="connsiteX38" fmla="*/ 8468402 w 12191990"/>
              <a:gd name="connsiteY38" fmla="*/ 1570429 h 6857994"/>
              <a:gd name="connsiteX39" fmla="*/ 8419980 w 12191990"/>
              <a:gd name="connsiteY39" fmla="*/ 1608206 h 6857994"/>
              <a:gd name="connsiteX40" fmla="*/ 8363294 w 12191990"/>
              <a:gd name="connsiteY40" fmla="*/ 1644512 h 6857994"/>
              <a:gd name="connsiteX41" fmla="*/ 8297480 w 12191990"/>
              <a:gd name="connsiteY41" fmla="*/ 1679348 h 6857994"/>
              <a:gd name="connsiteX42" fmla="*/ 8297482 w 12191990"/>
              <a:gd name="connsiteY42" fmla="*/ 1679352 h 6857994"/>
              <a:gd name="connsiteX43" fmla="*/ 8297481 w 12191990"/>
              <a:gd name="connsiteY43" fmla="*/ 1679352 h 6857994"/>
              <a:gd name="connsiteX44" fmla="*/ 8308839 w 12191990"/>
              <a:gd name="connsiteY44" fmla="*/ 1699787 h 6857994"/>
              <a:gd name="connsiteX45" fmla="*/ 8320146 w 12191990"/>
              <a:gd name="connsiteY45" fmla="*/ 1720931 h 6857994"/>
              <a:gd name="connsiteX46" fmla="*/ 8330743 w 12191990"/>
              <a:gd name="connsiteY46" fmla="*/ 1741366 h 6857994"/>
              <a:gd name="connsiteX47" fmla="*/ 8342101 w 12191990"/>
              <a:gd name="connsiteY47" fmla="*/ 1761801 h 6857994"/>
              <a:gd name="connsiteX48" fmla="*/ 8353458 w 12191990"/>
              <a:gd name="connsiteY48" fmla="*/ 1782185 h 6857994"/>
              <a:gd name="connsiteX49" fmla="*/ 8364055 w 12191990"/>
              <a:gd name="connsiteY49" fmla="*/ 1802621 h 6857994"/>
              <a:gd name="connsiteX50" fmla="*/ 8375413 w 12191990"/>
              <a:gd name="connsiteY50" fmla="*/ 1823055 h 6857994"/>
              <a:gd name="connsiteX51" fmla="*/ 8386720 w 12191990"/>
              <a:gd name="connsiteY51" fmla="*/ 1843491 h 6857994"/>
              <a:gd name="connsiteX52" fmla="*/ 8502476 w 12191990"/>
              <a:gd name="connsiteY52" fmla="*/ 1777672 h 6857994"/>
              <a:gd name="connsiteX53" fmla="*/ 8603072 w 12191990"/>
              <a:gd name="connsiteY53" fmla="*/ 1706581 h 6857994"/>
              <a:gd name="connsiteX54" fmla="*/ 8687747 w 12191990"/>
              <a:gd name="connsiteY54" fmla="*/ 1628645 h 6857994"/>
              <a:gd name="connsiteX55" fmla="*/ 8757364 w 12191990"/>
              <a:gd name="connsiteY55" fmla="*/ 1544675 h 6857994"/>
              <a:gd name="connsiteX56" fmla="*/ 8811059 w 12191990"/>
              <a:gd name="connsiteY56" fmla="*/ 1454721 h 6857994"/>
              <a:gd name="connsiteX57" fmla="*/ 8849594 w 12191990"/>
              <a:gd name="connsiteY57" fmla="*/ 1358631 h 6857994"/>
              <a:gd name="connsiteX58" fmla="*/ 8873069 w 12191990"/>
              <a:gd name="connsiteY58" fmla="*/ 1256559 h 6857994"/>
              <a:gd name="connsiteX59" fmla="*/ 8880624 w 12191990"/>
              <a:gd name="connsiteY59" fmla="*/ 1149162 h 6857994"/>
              <a:gd name="connsiteX60" fmla="*/ 8879103 w 12191990"/>
              <a:gd name="connsiteY60" fmla="*/ 1112856 h 6857994"/>
              <a:gd name="connsiteX61" fmla="*/ 8875351 w 12191990"/>
              <a:gd name="connsiteY61" fmla="*/ 1077310 h 6857994"/>
              <a:gd name="connsiteX62" fmla="*/ 8867746 w 12191990"/>
              <a:gd name="connsiteY62" fmla="*/ 1044046 h 6857994"/>
              <a:gd name="connsiteX63" fmla="*/ 8867745 w 12191990"/>
              <a:gd name="connsiteY63" fmla="*/ 1044043 h 6857994"/>
              <a:gd name="connsiteX64" fmla="*/ 8867745 w 12191990"/>
              <a:gd name="connsiteY64" fmla="*/ 1044042 h 6857994"/>
              <a:gd name="connsiteX65" fmla="*/ 8862247 w 12191990"/>
              <a:gd name="connsiteY65" fmla="*/ 1026180 h 6857994"/>
              <a:gd name="connsiteX66" fmla="*/ 8857960 w 12191990"/>
              <a:gd name="connsiteY66" fmla="*/ 1012253 h 6857994"/>
              <a:gd name="connsiteX67" fmla="*/ 8857960 w 12191990"/>
              <a:gd name="connsiteY67" fmla="*/ 1012252 h 6857994"/>
              <a:gd name="connsiteX68" fmla="*/ 8857959 w 12191990"/>
              <a:gd name="connsiteY68" fmla="*/ 1012249 h 6857994"/>
              <a:gd name="connsiteX69" fmla="*/ 8845080 w 12191990"/>
              <a:gd name="connsiteY69" fmla="*/ 981217 h 6857994"/>
              <a:gd name="connsiteX70" fmla="*/ 8829210 w 12191990"/>
              <a:gd name="connsiteY70" fmla="*/ 951705 h 6857994"/>
              <a:gd name="connsiteX71" fmla="*/ 8810297 w 12191990"/>
              <a:gd name="connsiteY71" fmla="*/ 923766 h 6857994"/>
              <a:gd name="connsiteX72" fmla="*/ 8788343 w 12191990"/>
              <a:gd name="connsiteY72" fmla="*/ 897246 h 6857994"/>
              <a:gd name="connsiteX73" fmla="*/ 8764917 w 12191990"/>
              <a:gd name="connsiteY73" fmla="*/ 873059 h 6857994"/>
              <a:gd name="connsiteX74" fmla="*/ 8739921 w 12191990"/>
              <a:gd name="connsiteY74" fmla="*/ 851864 h 6857994"/>
              <a:gd name="connsiteX75" fmla="*/ 8714264 w 12191990"/>
              <a:gd name="connsiteY75" fmla="*/ 833711 h 6857994"/>
              <a:gd name="connsiteX76" fmla="*/ 8687746 w 12191990"/>
              <a:gd name="connsiteY76" fmla="*/ 819361 h 6857994"/>
              <a:gd name="connsiteX77" fmla="*/ 8659758 w 12191990"/>
              <a:gd name="connsiteY77" fmla="*/ 808053 h 6857994"/>
              <a:gd name="connsiteX78" fmla="*/ 8630299 w 12191990"/>
              <a:gd name="connsiteY78" fmla="*/ 799686 h 6857994"/>
              <a:gd name="connsiteX79" fmla="*/ 8600029 w 12191990"/>
              <a:gd name="connsiteY79" fmla="*/ 795173 h 6857994"/>
              <a:gd name="connsiteX80" fmla="*/ 8568998 w 12191990"/>
              <a:gd name="connsiteY80" fmla="*/ 793652 h 6857994"/>
              <a:gd name="connsiteX81" fmla="*/ 9402640 w 12191990"/>
              <a:gd name="connsiteY81" fmla="*/ 793652 h 6857994"/>
              <a:gd name="connsiteX82" fmla="*/ 9375404 w 12191990"/>
              <a:gd name="connsiteY82" fmla="*/ 794413 h 6857994"/>
              <a:gd name="connsiteX83" fmla="*/ 9348928 w 12191990"/>
              <a:gd name="connsiteY83" fmla="*/ 798216 h 6857994"/>
              <a:gd name="connsiteX84" fmla="*/ 9323975 w 12191990"/>
              <a:gd name="connsiteY84" fmla="*/ 805010 h 6857994"/>
              <a:gd name="connsiteX85" fmla="*/ 9299731 w 12191990"/>
              <a:gd name="connsiteY85" fmla="*/ 813326 h 6857994"/>
              <a:gd name="connsiteX86" fmla="*/ 9277060 w 12191990"/>
              <a:gd name="connsiteY86" fmla="*/ 824634 h 6857994"/>
              <a:gd name="connsiteX87" fmla="*/ 9255099 w 12191990"/>
              <a:gd name="connsiteY87" fmla="*/ 838274 h 6857994"/>
              <a:gd name="connsiteX88" fmla="*/ 9233898 w 12191990"/>
              <a:gd name="connsiteY88" fmla="*/ 854145 h 6857994"/>
              <a:gd name="connsiteX89" fmla="*/ 9214270 w 12191990"/>
              <a:gd name="connsiteY89" fmla="*/ 873059 h 6857994"/>
              <a:gd name="connsiteX90" fmla="*/ 9196823 w 12191990"/>
              <a:gd name="connsiteY90" fmla="*/ 893494 h 6857994"/>
              <a:gd name="connsiteX91" fmla="*/ 9180948 w 12191990"/>
              <a:gd name="connsiteY91" fmla="*/ 915399 h 6857994"/>
              <a:gd name="connsiteX92" fmla="*/ 9168116 w 12191990"/>
              <a:gd name="connsiteY92" fmla="*/ 938116 h 6857994"/>
              <a:gd name="connsiteX93" fmla="*/ 9157516 w 12191990"/>
              <a:gd name="connsiteY93" fmla="*/ 962354 h 6857994"/>
              <a:gd name="connsiteX94" fmla="*/ 9149198 w 12191990"/>
              <a:gd name="connsiteY94" fmla="*/ 987301 h 6857994"/>
              <a:gd name="connsiteX95" fmla="*/ 9143112 w 12191990"/>
              <a:gd name="connsiteY95" fmla="*/ 1013010 h 6857994"/>
              <a:gd name="connsiteX96" fmla="*/ 9139358 w 12191990"/>
              <a:gd name="connsiteY96" fmla="*/ 1041000 h 6857994"/>
              <a:gd name="connsiteX97" fmla="*/ 9138598 w 12191990"/>
              <a:gd name="connsiteY97" fmla="*/ 1068990 h 6857994"/>
              <a:gd name="connsiteX98" fmla="*/ 9139358 w 12191990"/>
              <a:gd name="connsiteY98" fmla="*/ 1096220 h 6857994"/>
              <a:gd name="connsiteX99" fmla="*/ 9143112 w 12191990"/>
              <a:gd name="connsiteY99" fmla="*/ 1121928 h 6857994"/>
              <a:gd name="connsiteX100" fmla="*/ 9146680 w 12191990"/>
              <a:gd name="connsiteY100" fmla="*/ 1137000 h 6857994"/>
              <a:gd name="connsiteX101" fmla="*/ 9149199 w 12191990"/>
              <a:gd name="connsiteY101" fmla="*/ 1147640 h 6857994"/>
              <a:gd name="connsiteX102" fmla="*/ 9157517 w 12191990"/>
              <a:gd name="connsiteY102" fmla="*/ 1171827 h 6857994"/>
              <a:gd name="connsiteX103" fmla="*/ 9168878 w 12191990"/>
              <a:gd name="connsiteY103" fmla="*/ 1195305 h 6857994"/>
              <a:gd name="connsiteX104" fmla="*/ 9181710 w 12191990"/>
              <a:gd name="connsiteY104" fmla="*/ 1218731 h 6857994"/>
              <a:gd name="connsiteX105" fmla="*/ 9197585 w 12191990"/>
              <a:gd name="connsiteY105" fmla="*/ 1240687 h 6857994"/>
              <a:gd name="connsiteX106" fmla="*/ 9215742 w 12191990"/>
              <a:gd name="connsiteY106" fmla="*/ 1261883 h 6857994"/>
              <a:gd name="connsiteX107" fmla="*/ 9235421 w 12191990"/>
              <a:gd name="connsiteY107" fmla="*/ 1281506 h 6857994"/>
              <a:gd name="connsiteX108" fmla="*/ 9257382 w 12191990"/>
              <a:gd name="connsiteY108" fmla="*/ 1298899 h 6857994"/>
              <a:gd name="connsiteX109" fmla="*/ 9279293 w 12191990"/>
              <a:gd name="connsiteY109" fmla="*/ 1314060 h 6857994"/>
              <a:gd name="connsiteX110" fmla="*/ 9303536 w 12191990"/>
              <a:gd name="connsiteY110" fmla="*/ 1327649 h 6857994"/>
              <a:gd name="connsiteX111" fmla="*/ 9328490 w 12191990"/>
              <a:gd name="connsiteY111" fmla="*/ 1338196 h 6857994"/>
              <a:gd name="connsiteX112" fmla="*/ 9354965 w 12191990"/>
              <a:gd name="connsiteY112" fmla="*/ 1347273 h 6857994"/>
              <a:gd name="connsiteX113" fmla="*/ 9382962 w 12191990"/>
              <a:gd name="connsiteY113" fmla="*/ 1354067 h 6857994"/>
              <a:gd name="connsiteX114" fmla="*/ 9411718 w 12191990"/>
              <a:gd name="connsiteY114" fmla="*/ 1358631 h 6857994"/>
              <a:gd name="connsiteX115" fmla="*/ 9407204 w 12191990"/>
              <a:gd name="connsiteY115" fmla="*/ 1404010 h 6857994"/>
              <a:gd name="connsiteX116" fmla="*/ 9394322 w 12191990"/>
              <a:gd name="connsiteY116" fmla="*/ 1447871 h 6857994"/>
              <a:gd name="connsiteX117" fmla="*/ 9372361 w 12191990"/>
              <a:gd name="connsiteY117" fmla="*/ 1490211 h 6857994"/>
              <a:gd name="connsiteX118" fmla="*/ 9342132 w 12191990"/>
              <a:gd name="connsiteY118" fmla="*/ 1531081 h 6857994"/>
              <a:gd name="connsiteX119" fmla="*/ 9302774 w 12191990"/>
              <a:gd name="connsiteY119" fmla="*/ 1570429 h 6857994"/>
              <a:gd name="connsiteX120" fmla="*/ 9255099 w 12191990"/>
              <a:gd name="connsiteY120" fmla="*/ 1608206 h 6857994"/>
              <a:gd name="connsiteX121" fmla="*/ 9199105 w 12191990"/>
              <a:gd name="connsiteY121" fmla="*/ 1644512 h 6857994"/>
              <a:gd name="connsiteX122" fmla="*/ 9134033 w 12191990"/>
              <a:gd name="connsiteY122" fmla="*/ 1679348 h 6857994"/>
              <a:gd name="connsiteX123" fmla="*/ 9134035 w 12191990"/>
              <a:gd name="connsiteY123" fmla="*/ 1679352 h 6857994"/>
              <a:gd name="connsiteX124" fmla="*/ 9134034 w 12191990"/>
              <a:gd name="connsiteY124" fmla="*/ 1679352 h 6857994"/>
              <a:gd name="connsiteX125" fmla="*/ 9144634 w 12191990"/>
              <a:gd name="connsiteY125" fmla="*/ 1699786 h 6857994"/>
              <a:gd name="connsiteX126" fmla="*/ 9155995 w 12191990"/>
              <a:gd name="connsiteY126" fmla="*/ 1720931 h 6857994"/>
              <a:gd name="connsiteX127" fmla="*/ 9167356 w 12191990"/>
              <a:gd name="connsiteY127" fmla="*/ 1741366 h 6857994"/>
              <a:gd name="connsiteX128" fmla="*/ 9177956 w 12191990"/>
              <a:gd name="connsiteY128" fmla="*/ 1761801 h 6857994"/>
              <a:gd name="connsiteX129" fmla="*/ 9189317 w 12191990"/>
              <a:gd name="connsiteY129" fmla="*/ 1782185 h 6857994"/>
              <a:gd name="connsiteX130" fmla="*/ 9200628 w 12191990"/>
              <a:gd name="connsiteY130" fmla="*/ 1802621 h 6857994"/>
              <a:gd name="connsiteX131" fmla="*/ 9211228 w 12191990"/>
              <a:gd name="connsiteY131" fmla="*/ 1823055 h 6857994"/>
              <a:gd name="connsiteX132" fmla="*/ 9222589 w 12191990"/>
              <a:gd name="connsiteY132" fmla="*/ 1843490 h 6857994"/>
              <a:gd name="connsiteX133" fmla="*/ 9338329 w 12191990"/>
              <a:gd name="connsiteY133" fmla="*/ 1777672 h 6857994"/>
              <a:gd name="connsiteX134" fmla="*/ 9438955 w 12191990"/>
              <a:gd name="connsiteY134" fmla="*/ 1706581 h 6857994"/>
              <a:gd name="connsiteX135" fmla="*/ 9523706 w 12191990"/>
              <a:gd name="connsiteY135" fmla="*/ 1628645 h 6857994"/>
              <a:gd name="connsiteX136" fmla="*/ 9593292 w 12191990"/>
              <a:gd name="connsiteY136" fmla="*/ 1544674 h 6857994"/>
              <a:gd name="connsiteX137" fmla="*/ 9647764 w 12191990"/>
              <a:gd name="connsiteY137" fmla="*/ 1454721 h 6857994"/>
              <a:gd name="connsiteX138" fmla="*/ 9686361 w 12191990"/>
              <a:gd name="connsiteY138" fmla="*/ 1358631 h 6857994"/>
              <a:gd name="connsiteX139" fmla="*/ 9709033 w 12191990"/>
              <a:gd name="connsiteY139" fmla="*/ 1256558 h 6857994"/>
              <a:gd name="connsiteX140" fmla="*/ 9717401 w 12191990"/>
              <a:gd name="connsiteY140" fmla="*/ 1149161 h 6857994"/>
              <a:gd name="connsiteX141" fmla="*/ 9715880 w 12191990"/>
              <a:gd name="connsiteY141" fmla="*/ 1112855 h 6857994"/>
              <a:gd name="connsiteX142" fmla="*/ 9711315 w 12191990"/>
              <a:gd name="connsiteY142" fmla="*/ 1077310 h 6857994"/>
              <a:gd name="connsiteX143" fmla="*/ 9711314 w 12191990"/>
              <a:gd name="connsiteY143" fmla="*/ 1077307 h 6857994"/>
              <a:gd name="connsiteX144" fmla="*/ 9711314 w 12191990"/>
              <a:gd name="connsiteY144" fmla="*/ 1077306 h 6857994"/>
              <a:gd name="connsiteX145" fmla="*/ 9710096 w 12191990"/>
              <a:gd name="connsiteY145" fmla="*/ 1071946 h 6857994"/>
              <a:gd name="connsiteX146" fmla="*/ 9703758 w 12191990"/>
              <a:gd name="connsiteY146" fmla="*/ 1044046 h 6857994"/>
              <a:gd name="connsiteX147" fmla="*/ 9700626 w 12191990"/>
              <a:gd name="connsiteY147" fmla="*/ 1033927 h 6857994"/>
              <a:gd name="connsiteX148" fmla="*/ 9693917 w 12191990"/>
              <a:gd name="connsiteY148" fmla="*/ 1012249 h 6857994"/>
              <a:gd name="connsiteX149" fmla="*/ 9680325 w 12191990"/>
              <a:gd name="connsiteY149" fmla="*/ 981217 h 6857994"/>
              <a:gd name="connsiteX150" fmla="*/ 9664450 w 12191990"/>
              <a:gd name="connsiteY150" fmla="*/ 951705 h 6857994"/>
              <a:gd name="connsiteX151" fmla="*/ 9645481 w 12191990"/>
              <a:gd name="connsiteY151" fmla="*/ 923766 h 6857994"/>
              <a:gd name="connsiteX152" fmla="*/ 9623571 w 12191990"/>
              <a:gd name="connsiteY152" fmla="*/ 897246 h 6857994"/>
              <a:gd name="connsiteX153" fmla="*/ 9600088 w 12191990"/>
              <a:gd name="connsiteY153" fmla="*/ 873059 h 6857994"/>
              <a:gd name="connsiteX154" fmla="*/ 9575134 w 12191990"/>
              <a:gd name="connsiteY154" fmla="*/ 851864 h 6857994"/>
              <a:gd name="connsiteX155" fmla="*/ 9548659 w 12191990"/>
              <a:gd name="connsiteY155" fmla="*/ 833711 h 6857994"/>
              <a:gd name="connsiteX156" fmla="*/ 9521423 w 12191990"/>
              <a:gd name="connsiteY156" fmla="*/ 819360 h 6857994"/>
              <a:gd name="connsiteX157" fmla="*/ 9493426 w 12191990"/>
              <a:gd name="connsiteY157" fmla="*/ 808053 h 6857994"/>
              <a:gd name="connsiteX158" fmla="*/ 9463908 w 12191990"/>
              <a:gd name="connsiteY158" fmla="*/ 799686 h 6857994"/>
              <a:gd name="connsiteX159" fmla="*/ 9433629 w 12191990"/>
              <a:gd name="connsiteY159" fmla="*/ 795173 h 6857994"/>
              <a:gd name="connsiteX160" fmla="*/ 9402640 w 12191990"/>
              <a:gd name="connsiteY160" fmla="*/ 793652 h 6857994"/>
              <a:gd name="connsiteX161" fmla="*/ 10800227 w 12191990"/>
              <a:gd name="connsiteY161" fmla="*/ 485345 h 6857994"/>
              <a:gd name="connsiteX162" fmla="*/ 10800227 w 12191990"/>
              <a:gd name="connsiteY162" fmla="*/ 491098 h 6857994"/>
              <a:gd name="connsiteX163" fmla="*/ 10800227 w 12191990"/>
              <a:gd name="connsiteY163" fmla="*/ 491920 h 6857994"/>
              <a:gd name="connsiteX164" fmla="*/ 10800695 w 12191990"/>
              <a:gd name="connsiteY164" fmla="*/ 498032 h 6857994"/>
              <a:gd name="connsiteX165" fmla="*/ 10801164 w 12191990"/>
              <a:gd name="connsiteY165" fmla="*/ 504634 h 6857994"/>
              <a:gd name="connsiteX166" fmla="*/ 10801632 w 12191990"/>
              <a:gd name="connsiteY166" fmla="*/ 510746 h 6857994"/>
              <a:gd name="connsiteX167" fmla="*/ 10802101 w 12191990"/>
              <a:gd name="connsiteY167" fmla="*/ 517347 h 6857994"/>
              <a:gd name="connsiteX168" fmla="*/ 10802569 w 12191990"/>
              <a:gd name="connsiteY168" fmla="*/ 523927 h 6857994"/>
              <a:gd name="connsiteX169" fmla="*/ 10803038 w 12191990"/>
              <a:gd name="connsiteY169" fmla="*/ 530039 h 6857994"/>
              <a:gd name="connsiteX170" fmla="*/ 10803506 w 12191990"/>
              <a:gd name="connsiteY170" fmla="*/ 536641 h 6857994"/>
              <a:gd name="connsiteX171" fmla="*/ 10795499 w 12191990"/>
              <a:gd name="connsiteY171" fmla="*/ 537110 h 6857994"/>
              <a:gd name="connsiteX172" fmla="*/ 10787982 w 12191990"/>
              <a:gd name="connsiteY172" fmla="*/ 538047 h 6857994"/>
              <a:gd name="connsiteX173" fmla="*/ 10779974 w 12191990"/>
              <a:gd name="connsiteY173" fmla="*/ 538515 h 6857994"/>
              <a:gd name="connsiteX174" fmla="*/ 10771988 w 12191990"/>
              <a:gd name="connsiteY174" fmla="*/ 539452 h 6857994"/>
              <a:gd name="connsiteX175" fmla="*/ 10764449 w 12191990"/>
              <a:gd name="connsiteY175" fmla="*/ 539942 h 6857994"/>
              <a:gd name="connsiteX176" fmla="*/ 10756442 w 12191990"/>
              <a:gd name="connsiteY176" fmla="*/ 540879 h 6857994"/>
              <a:gd name="connsiteX177" fmla="*/ 10748435 w 12191990"/>
              <a:gd name="connsiteY177" fmla="*/ 541326 h 6857994"/>
              <a:gd name="connsiteX178" fmla="*/ 10740901 w 12191990"/>
              <a:gd name="connsiteY178" fmla="*/ 542284 h 6857994"/>
              <a:gd name="connsiteX179" fmla="*/ 10747494 w 12191990"/>
              <a:gd name="connsiteY179" fmla="*/ 536102 h 6857994"/>
              <a:gd name="connsiteX180" fmla="*/ 10748436 w 12191990"/>
              <a:gd name="connsiteY180" fmla="*/ 535218 h 6857994"/>
              <a:gd name="connsiteX181" fmla="*/ 10755506 w 12191990"/>
              <a:gd name="connsiteY181" fmla="*/ 527701 h 6857994"/>
              <a:gd name="connsiteX182" fmla="*/ 10763045 w 12191990"/>
              <a:gd name="connsiteY182" fmla="*/ 520631 h 6857994"/>
              <a:gd name="connsiteX183" fmla="*/ 10770562 w 12191990"/>
              <a:gd name="connsiteY183" fmla="*/ 513582 h 6857994"/>
              <a:gd name="connsiteX184" fmla="*/ 10777633 w 12191990"/>
              <a:gd name="connsiteY184" fmla="*/ 506512 h 6857994"/>
              <a:gd name="connsiteX185" fmla="*/ 10785171 w 12191990"/>
              <a:gd name="connsiteY185" fmla="*/ 499441 h 6857994"/>
              <a:gd name="connsiteX186" fmla="*/ 10792689 w 12191990"/>
              <a:gd name="connsiteY186" fmla="*/ 492393 h 6857994"/>
              <a:gd name="connsiteX187" fmla="*/ 10799286 w 12191990"/>
              <a:gd name="connsiteY187" fmla="*/ 486225 h 6857994"/>
              <a:gd name="connsiteX188" fmla="*/ 10716896 w 12191990"/>
              <a:gd name="connsiteY188" fmla="*/ 477315 h 6857994"/>
              <a:gd name="connsiteX189" fmla="*/ 10718046 w 12191990"/>
              <a:gd name="connsiteY189" fmla="*/ 481222 h 6857994"/>
              <a:gd name="connsiteX190" fmla="*/ 10718965 w 12191990"/>
              <a:gd name="connsiteY190" fmla="*/ 484340 h 6857994"/>
              <a:gd name="connsiteX191" fmla="*/ 10719259 w 12191990"/>
              <a:gd name="connsiteY191" fmla="*/ 485341 h 6857994"/>
              <a:gd name="connsiteX192" fmla="*/ 10720899 w 12191990"/>
              <a:gd name="connsiteY192" fmla="*/ 492327 h 6857994"/>
              <a:gd name="connsiteX193" fmla="*/ 10721133 w 12191990"/>
              <a:gd name="connsiteY193" fmla="*/ 493326 h 6857994"/>
              <a:gd name="connsiteX194" fmla="*/ 10721134 w 12191990"/>
              <a:gd name="connsiteY194" fmla="*/ 493329 h 6857994"/>
              <a:gd name="connsiteX195" fmla="*/ 10721134 w 12191990"/>
              <a:gd name="connsiteY195" fmla="*/ 493330 h 6857994"/>
              <a:gd name="connsiteX196" fmla="*/ 10721740 w 12191990"/>
              <a:gd name="connsiteY196" fmla="*/ 495502 h 6857994"/>
              <a:gd name="connsiteX197" fmla="*/ 10723201 w 12191990"/>
              <a:gd name="connsiteY197" fmla="*/ 500742 h 6857994"/>
              <a:gd name="connsiteX198" fmla="*/ 10723435 w 12191990"/>
              <a:gd name="connsiteY198" fmla="*/ 501580 h 6857994"/>
              <a:gd name="connsiteX199" fmla="*/ 10723497 w 12191990"/>
              <a:gd name="connsiteY199" fmla="*/ 501802 h 6857994"/>
              <a:gd name="connsiteX200" fmla="*/ 10725137 w 12191990"/>
              <a:gd name="connsiteY200" fmla="*/ 508808 h 6857994"/>
              <a:gd name="connsiteX201" fmla="*/ 10725371 w 12191990"/>
              <a:gd name="connsiteY201" fmla="*/ 509809 h 6857994"/>
              <a:gd name="connsiteX202" fmla="*/ 10725372 w 12191990"/>
              <a:gd name="connsiteY202" fmla="*/ 509811 h 6857994"/>
              <a:gd name="connsiteX203" fmla="*/ 10725372 w 12191990"/>
              <a:gd name="connsiteY203" fmla="*/ 509812 h 6857994"/>
              <a:gd name="connsiteX204" fmla="*/ 10727440 w 12191990"/>
              <a:gd name="connsiteY204" fmla="*/ 516819 h 6857994"/>
              <a:gd name="connsiteX205" fmla="*/ 10727735 w 12191990"/>
              <a:gd name="connsiteY205" fmla="*/ 517818 h 6857994"/>
              <a:gd name="connsiteX206" fmla="*/ 10729375 w 12191990"/>
              <a:gd name="connsiteY206" fmla="*/ 524803 h 6857994"/>
              <a:gd name="connsiteX207" fmla="*/ 10729609 w 12191990"/>
              <a:gd name="connsiteY207" fmla="*/ 525802 h 6857994"/>
              <a:gd name="connsiteX208" fmla="*/ 10729609 w 12191990"/>
              <a:gd name="connsiteY208" fmla="*/ 525803 h 6857994"/>
              <a:gd name="connsiteX209" fmla="*/ 10729610 w 12191990"/>
              <a:gd name="connsiteY209" fmla="*/ 525806 h 6857994"/>
              <a:gd name="connsiteX210" fmla="*/ 10731659 w 12191990"/>
              <a:gd name="connsiteY210" fmla="*/ 532812 h 6857994"/>
              <a:gd name="connsiteX211" fmla="*/ 10731951 w 12191990"/>
              <a:gd name="connsiteY211" fmla="*/ 533810 h 6857994"/>
              <a:gd name="connsiteX212" fmla="*/ 10733610 w 12191990"/>
              <a:gd name="connsiteY212" fmla="*/ 540815 h 6857994"/>
              <a:gd name="connsiteX213" fmla="*/ 10733833 w 12191990"/>
              <a:gd name="connsiteY213" fmla="*/ 541756 h 6857994"/>
              <a:gd name="connsiteX214" fmla="*/ 10733847 w 12191990"/>
              <a:gd name="connsiteY214" fmla="*/ 541816 h 6857994"/>
              <a:gd name="connsiteX215" fmla="*/ 10723965 w 12191990"/>
              <a:gd name="connsiteY215" fmla="*/ 539942 h 6857994"/>
              <a:gd name="connsiteX216" fmla="*/ 10713615 w 12191990"/>
              <a:gd name="connsiteY216" fmla="*/ 537578 h 6857994"/>
              <a:gd name="connsiteX217" fmla="*/ 10703713 w 12191990"/>
              <a:gd name="connsiteY217" fmla="*/ 535214 h 6857994"/>
              <a:gd name="connsiteX218" fmla="*/ 10693363 w 12191990"/>
              <a:gd name="connsiteY218" fmla="*/ 532872 h 6857994"/>
              <a:gd name="connsiteX219" fmla="*/ 10683502 w 12191990"/>
              <a:gd name="connsiteY219" fmla="*/ 530998 h 6857994"/>
              <a:gd name="connsiteX220" fmla="*/ 10673153 w 12191990"/>
              <a:gd name="connsiteY220" fmla="*/ 528634 h 6857994"/>
              <a:gd name="connsiteX221" fmla="*/ 10663271 w 12191990"/>
              <a:gd name="connsiteY221" fmla="*/ 526270 h 6857994"/>
              <a:gd name="connsiteX222" fmla="*/ 10654196 w 12191990"/>
              <a:gd name="connsiteY222" fmla="*/ 524220 h 6857994"/>
              <a:gd name="connsiteX223" fmla="*/ 10652905 w 12191990"/>
              <a:gd name="connsiteY223" fmla="*/ 523929 h 6857994"/>
              <a:gd name="connsiteX224" fmla="*/ 10659907 w 12191990"/>
              <a:gd name="connsiteY224" fmla="*/ 518993 h 6857994"/>
              <a:gd name="connsiteX225" fmla="*/ 10660908 w 12191990"/>
              <a:gd name="connsiteY225" fmla="*/ 518288 h 6857994"/>
              <a:gd name="connsiteX226" fmla="*/ 10668916 w 12191990"/>
              <a:gd name="connsiteY226" fmla="*/ 512624 h 6857994"/>
              <a:gd name="connsiteX227" fmla="*/ 10676902 w 12191990"/>
              <a:gd name="connsiteY227" fmla="*/ 506512 h 6857994"/>
              <a:gd name="connsiteX228" fmla="*/ 10684909 w 12191990"/>
              <a:gd name="connsiteY228" fmla="*/ 500868 h 6857994"/>
              <a:gd name="connsiteX229" fmla="*/ 10692895 w 12191990"/>
              <a:gd name="connsiteY229" fmla="*/ 494756 h 6857994"/>
              <a:gd name="connsiteX230" fmla="*/ 10700902 w 12191990"/>
              <a:gd name="connsiteY230" fmla="*/ 489092 h 6857994"/>
              <a:gd name="connsiteX231" fmla="*/ 10708889 w 12191990"/>
              <a:gd name="connsiteY231" fmla="*/ 483448 h 6857994"/>
              <a:gd name="connsiteX232" fmla="*/ 10715895 w 12191990"/>
              <a:gd name="connsiteY232" fmla="*/ 478081 h 6857994"/>
              <a:gd name="connsiteX233" fmla="*/ 10720197 w 12191990"/>
              <a:gd name="connsiteY233" fmla="*/ 476378 h 6857994"/>
              <a:gd name="connsiteX234" fmla="*/ 10729610 w 12191990"/>
              <a:gd name="connsiteY234" fmla="*/ 477315 h 6857994"/>
              <a:gd name="connsiteX235" fmla="*/ 10739491 w 12191990"/>
              <a:gd name="connsiteY235" fmla="*/ 478274 h 6857994"/>
              <a:gd name="connsiteX236" fmla="*/ 10749394 w 12191990"/>
              <a:gd name="connsiteY236" fmla="*/ 478742 h 6857994"/>
              <a:gd name="connsiteX237" fmla="*/ 10758807 w 12191990"/>
              <a:gd name="connsiteY237" fmla="*/ 479679 h 6857994"/>
              <a:gd name="connsiteX238" fmla="*/ 10768688 w 12191990"/>
              <a:gd name="connsiteY238" fmla="*/ 480616 h 6857994"/>
              <a:gd name="connsiteX239" fmla="*/ 10778101 w 12191990"/>
              <a:gd name="connsiteY239" fmla="*/ 481574 h 6857994"/>
              <a:gd name="connsiteX240" fmla="*/ 10787983 w 12191990"/>
              <a:gd name="connsiteY240" fmla="*/ 482043 h 6857994"/>
              <a:gd name="connsiteX241" fmla="*/ 10796629 w 12191990"/>
              <a:gd name="connsiteY241" fmla="*/ 482863 h 6857994"/>
              <a:gd name="connsiteX242" fmla="*/ 10797860 w 12191990"/>
              <a:gd name="connsiteY242" fmla="*/ 482979 h 6857994"/>
              <a:gd name="connsiteX243" fmla="*/ 10790857 w 12191990"/>
              <a:gd name="connsiteY243" fmla="*/ 489554 h 6857994"/>
              <a:gd name="connsiteX244" fmla="*/ 10789856 w 12191990"/>
              <a:gd name="connsiteY244" fmla="*/ 490493 h 6857994"/>
              <a:gd name="connsiteX245" fmla="*/ 10782338 w 12191990"/>
              <a:gd name="connsiteY245" fmla="*/ 497563 h 6857994"/>
              <a:gd name="connsiteX246" fmla="*/ 10774799 w 12191990"/>
              <a:gd name="connsiteY246" fmla="*/ 504634 h 6857994"/>
              <a:gd name="connsiteX247" fmla="*/ 10767260 w 12191990"/>
              <a:gd name="connsiteY247" fmla="*/ 512151 h 6857994"/>
              <a:gd name="connsiteX248" fmla="*/ 10759743 w 12191990"/>
              <a:gd name="connsiteY248" fmla="*/ 519221 h 6857994"/>
              <a:gd name="connsiteX249" fmla="*/ 10752204 w 12191990"/>
              <a:gd name="connsiteY249" fmla="*/ 526760 h 6857994"/>
              <a:gd name="connsiteX250" fmla="*/ 10744665 w 12191990"/>
              <a:gd name="connsiteY250" fmla="*/ 533809 h 6857994"/>
              <a:gd name="connsiteX251" fmla="*/ 10737148 w 12191990"/>
              <a:gd name="connsiteY251" fmla="*/ 540879 h 6857994"/>
              <a:gd name="connsiteX252" fmla="*/ 10734785 w 12191990"/>
              <a:gd name="connsiteY252" fmla="*/ 532874 h 6857994"/>
              <a:gd name="connsiteX253" fmla="*/ 10733145 w 12191990"/>
              <a:gd name="connsiteY253" fmla="*/ 525870 h 6857994"/>
              <a:gd name="connsiteX254" fmla="*/ 10732911 w 12191990"/>
              <a:gd name="connsiteY254" fmla="*/ 524869 h 6857994"/>
              <a:gd name="connsiteX255" fmla="*/ 10732911 w 12191990"/>
              <a:gd name="connsiteY255" fmla="*/ 524867 h 6857994"/>
              <a:gd name="connsiteX256" fmla="*/ 10732910 w 12191990"/>
              <a:gd name="connsiteY256" fmla="*/ 524865 h 6857994"/>
              <a:gd name="connsiteX257" fmla="*/ 10731357 w 12191990"/>
              <a:gd name="connsiteY257" fmla="*/ 519558 h 6857994"/>
              <a:gd name="connsiteX258" fmla="*/ 10730861 w 12191990"/>
              <a:gd name="connsiteY258" fmla="*/ 517862 h 6857994"/>
              <a:gd name="connsiteX259" fmla="*/ 10730568 w 12191990"/>
              <a:gd name="connsiteY259" fmla="*/ 516861 h 6857994"/>
              <a:gd name="connsiteX260" fmla="*/ 10728673 w 12191990"/>
              <a:gd name="connsiteY260" fmla="*/ 508854 h 6857994"/>
              <a:gd name="connsiteX261" fmla="*/ 10728673 w 12191990"/>
              <a:gd name="connsiteY261" fmla="*/ 508853 h 6857994"/>
              <a:gd name="connsiteX262" fmla="*/ 10728672 w 12191990"/>
              <a:gd name="connsiteY262" fmla="*/ 508850 h 6857994"/>
              <a:gd name="connsiteX263" fmla="*/ 10727205 w 12191990"/>
              <a:gd name="connsiteY263" fmla="*/ 503894 h 6857994"/>
              <a:gd name="connsiteX264" fmla="*/ 10726605 w 12191990"/>
              <a:gd name="connsiteY264" fmla="*/ 501866 h 6857994"/>
              <a:gd name="connsiteX265" fmla="*/ 10726309 w 12191990"/>
              <a:gd name="connsiteY265" fmla="*/ 500868 h 6857994"/>
              <a:gd name="connsiteX266" fmla="*/ 10724435 w 12191990"/>
              <a:gd name="connsiteY266" fmla="*/ 492861 h 6857994"/>
              <a:gd name="connsiteX267" fmla="*/ 10722071 w 12191990"/>
              <a:gd name="connsiteY267" fmla="*/ 484385 h 6857994"/>
              <a:gd name="connsiteX268" fmla="*/ 10720197 w 12191990"/>
              <a:gd name="connsiteY268" fmla="*/ 476378 h 6857994"/>
              <a:gd name="connsiteX269" fmla="*/ 10860475 w 12191990"/>
              <a:gd name="connsiteY269" fmla="*/ 471203 h 6857994"/>
              <a:gd name="connsiteX270" fmla="*/ 10860943 w 12191990"/>
              <a:gd name="connsiteY270" fmla="*/ 471203 h 6857994"/>
              <a:gd name="connsiteX271" fmla="*/ 10861412 w 12191990"/>
              <a:gd name="connsiteY271" fmla="*/ 471672 h 6857994"/>
              <a:gd name="connsiteX272" fmla="*/ 10861880 w 12191990"/>
              <a:gd name="connsiteY272" fmla="*/ 471672 h 6857994"/>
              <a:gd name="connsiteX273" fmla="*/ 10862369 w 12191990"/>
              <a:gd name="connsiteY273" fmla="*/ 472160 h 6857994"/>
              <a:gd name="connsiteX274" fmla="*/ 10861879 w 12191990"/>
              <a:gd name="connsiteY274" fmla="*/ 476374 h 6857994"/>
              <a:gd name="connsiteX275" fmla="*/ 10860942 w 12191990"/>
              <a:gd name="connsiteY275" fmla="*/ 480612 h 6857994"/>
              <a:gd name="connsiteX276" fmla="*/ 10859984 w 12191990"/>
              <a:gd name="connsiteY276" fmla="*/ 485340 h 6857994"/>
              <a:gd name="connsiteX277" fmla="*/ 10859537 w 12191990"/>
              <a:gd name="connsiteY277" fmla="*/ 489556 h 6857994"/>
              <a:gd name="connsiteX278" fmla="*/ 10858600 w 12191990"/>
              <a:gd name="connsiteY278" fmla="*/ 493794 h 6857994"/>
              <a:gd name="connsiteX279" fmla="*/ 10858110 w 12191990"/>
              <a:gd name="connsiteY279" fmla="*/ 498032 h 6857994"/>
              <a:gd name="connsiteX280" fmla="*/ 10857173 w 12191990"/>
              <a:gd name="connsiteY280" fmla="*/ 502738 h 6857994"/>
              <a:gd name="connsiteX281" fmla="*/ 10856236 w 12191990"/>
              <a:gd name="connsiteY281" fmla="*/ 506976 h 6857994"/>
              <a:gd name="connsiteX282" fmla="*/ 10851061 w 12191990"/>
              <a:gd name="connsiteY282" fmla="*/ 510277 h 6857994"/>
              <a:gd name="connsiteX283" fmla="*/ 10845417 w 12191990"/>
              <a:gd name="connsiteY283" fmla="*/ 513088 h 6857994"/>
              <a:gd name="connsiteX284" fmla="*/ 10839774 w 12191990"/>
              <a:gd name="connsiteY284" fmla="*/ 516389 h 6857994"/>
              <a:gd name="connsiteX285" fmla="*/ 10834109 w 12191990"/>
              <a:gd name="connsiteY285" fmla="*/ 519690 h 6857994"/>
              <a:gd name="connsiteX286" fmla="*/ 10828466 w 12191990"/>
              <a:gd name="connsiteY286" fmla="*/ 522990 h 6857994"/>
              <a:gd name="connsiteX287" fmla="*/ 10822822 w 12191990"/>
              <a:gd name="connsiteY287" fmla="*/ 525802 h 6857994"/>
              <a:gd name="connsiteX288" fmla="*/ 10817179 w 12191990"/>
              <a:gd name="connsiteY288" fmla="*/ 529102 h 6857994"/>
              <a:gd name="connsiteX289" fmla="*/ 10811989 w 12191990"/>
              <a:gd name="connsiteY289" fmla="*/ 532399 h 6857994"/>
              <a:gd name="connsiteX290" fmla="*/ 10816940 w 12191990"/>
              <a:gd name="connsiteY290" fmla="*/ 525811 h 6857994"/>
              <a:gd name="connsiteX291" fmla="*/ 10817648 w 12191990"/>
              <a:gd name="connsiteY291" fmla="*/ 524869 h 6857994"/>
              <a:gd name="connsiteX292" fmla="*/ 10823760 w 12191990"/>
              <a:gd name="connsiteY292" fmla="*/ 516861 h 6857994"/>
              <a:gd name="connsiteX293" fmla="*/ 10829872 w 12191990"/>
              <a:gd name="connsiteY293" fmla="*/ 509323 h 6857994"/>
              <a:gd name="connsiteX294" fmla="*/ 10836005 w 12191990"/>
              <a:gd name="connsiteY294" fmla="*/ 501805 h 6857994"/>
              <a:gd name="connsiteX295" fmla="*/ 10842117 w 12191990"/>
              <a:gd name="connsiteY295" fmla="*/ 494267 h 6857994"/>
              <a:gd name="connsiteX296" fmla="*/ 10848229 w 12191990"/>
              <a:gd name="connsiteY296" fmla="*/ 486260 h 6857994"/>
              <a:gd name="connsiteX297" fmla="*/ 10854341 w 12191990"/>
              <a:gd name="connsiteY297" fmla="*/ 478742 h 6857994"/>
              <a:gd name="connsiteX298" fmla="*/ 10860475 w 12191990"/>
              <a:gd name="connsiteY298" fmla="*/ 471203 h 6857994"/>
              <a:gd name="connsiteX299" fmla="*/ 10856236 w 12191990"/>
              <a:gd name="connsiteY299" fmla="*/ 466497 h 6857994"/>
              <a:gd name="connsiteX300" fmla="*/ 10856236 w 12191990"/>
              <a:gd name="connsiteY300" fmla="*/ 466962 h 6857994"/>
              <a:gd name="connsiteX301" fmla="*/ 10856237 w 12191990"/>
              <a:gd name="connsiteY301" fmla="*/ 466962 h 6857994"/>
              <a:gd name="connsiteX302" fmla="*/ 10856237 w 12191990"/>
              <a:gd name="connsiteY302" fmla="*/ 466966 h 6857994"/>
              <a:gd name="connsiteX303" fmla="*/ 10856704 w 12191990"/>
              <a:gd name="connsiteY303" fmla="*/ 466966 h 6857994"/>
              <a:gd name="connsiteX304" fmla="*/ 10856704 w 12191990"/>
              <a:gd name="connsiteY304" fmla="*/ 467430 h 6857994"/>
              <a:gd name="connsiteX305" fmla="*/ 10856704 w 12191990"/>
              <a:gd name="connsiteY305" fmla="*/ 467899 h 6857994"/>
              <a:gd name="connsiteX306" fmla="*/ 10856705 w 12191990"/>
              <a:gd name="connsiteY306" fmla="*/ 467900 h 6857994"/>
              <a:gd name="connsiteX307" fmla="*/ 10856705 w 12191990"/>
              <a:gd name="connsiteY307" fmla="*/ 467903 h 6857994"/>
              <a:gd name="connsiteX308" fmla="*/ 10857174 w 12191990"/>
              <a:gd name="connsiteY308" fmla="*/ 468392 h 6857994"/>
              <a:gd name="connsiteX309" fmla="*/ 10857642 w 12191990"/>
              <a:gd name="connsiteY309" fmla="*/ 468861 h 6857994"/>
              <a:gd name="connsiteX310" fmla="*/ 10858109 w 12191990"/>
              <a:gd name="connsiteY310" fmla="*/ 469327 h 6857994"/>
              <a:gd name="connsiteX311" fmla="*/ 10852352 w 12191990"/>
              <a:gd name="connsiteY311" fmla="*/ 476313 h 6857994"/>
              <a:gd name="connsiteX312" fmla="*/ 10851529 w 12191990"/>
              <a:gd name="connsiteY312" fmla="*/ 477311 h 6857994"/>
              <a:gd name="connsiteX313" fmla="*/ 10844927 w 12191990"/>
              <a:gd name="connsiteY313" fmla="*/ 485340 h 6857994"/>
              <a:gd name="connsiteX314" fmla="*/ 10838815 w 12191990"/>
              <a:gd name="connsiteY314" fmla="*/ 493326 h 6857994"/>
              <a:gd name="connsiteX315" fmla="*/ 10832235 w 12191990"/>
              <a:gd name="connsiteY315" fmla="*/ 501333 h 6857994"/>
              <a:gd name="connsiteX316" fmla="*/ 10825633 w 12191990"/>
              <a:gd name="connsiteY316" fmla="*/ 509319 h 6857994"/>
              <a:gd name="connsiteX317" fmla="*/ 10819521 w 12191990"/>
              <a:gd name="connsiteY317" fmla="*/ 517347 h 6857994"/>
              <a:gd name="connsiteX318" fmla="*/ 10812919 w 12191990"/>
              <a:gd name="connsiteY318" fmla="*/ 525802 h 6857994"/>
              <a:gd name="connsiteX319" fmla="*/ 10806340 w 12191990"/>
              <a:gd name="connsiteY319" fmla="*/ 533808 h 6857994"/>
              <a:gd name="connsiteX320" fmla="*/ 10805930 w 12191990"/>
              <a:gd name="connsiteY320" fmla="*/ 528054 h 6857994"/>
              <a:gd name="connsiteX321" fmla="*/ 10805871 w 12191990"/>
              <a:gd name="connsiteY321" fmla="*/ 527232 h 6857994"/>
              <a:gd name="connsiteX322" fmla="*/ 10805871 w 12191990"/>
              <a:gd name="connsiteY322" fmla="*/ 521121 h 6857994"/>
              <a:gd name="connsiteX323" fmla="*/ 10805382 w 12191990"/>
              <a:gd name="connsiteY323" fmla="*/ 514519 h 6857994"/>
              <a:gd name="connsiteX324" fmla="*/ 10804934 w 12191990"/>
              <a:gd name="connsiteY324" fmla="*/ 508407 h 6857994"/>
              <a:gd name="connsiteX325" fmla="*/ 10804466 w 12191990"/>
              <a:gd name="connsiteY325" fmla="*/ 501805 h 6857994"/>
              <a:gd name="connsiteX326" fmla="*/ 10803997 w 12191990"/>
              <a:gd name="connsiteY326" fmla="*/ 495693 h 6857994"/>
              <a:gd name="connsiteX327" fmla="*/ 10803507 w 12191990"/>
              <a:gd name="connsiteY327" fmla="*/ 489092 h 6857994"/>
              <a:gd name="connsiteX328" fmla="*/ 10803039 w 12191990"/>
              <a:gd name="connsiteY328" fmla="*/ 482980 h 6857994"/>
              <a:gd name="connsiteX329" fmla="*/ 10809641 w 12191990"/>
              <a:gd name="connsiteY329" fmla="*/ 480616 h 6857994"/>
              <a:gd name="connsiteX330" fmla="*/ 10816221 w 12191990"/>
              <a:gd name="connsiteY330" fmla="*/ 478742 h 6857994"/>
              <a:gd name="connsiteX331" fmla="*/ 10822823 w 12191990"/>
              <a:gd name="connsiteY331" fmla="*/ 476847 h 6857994"/>
              <a:gd name="connsiteX332" fmla="*/ 10829404 w 12191990"/>
              <a:gd name="connsiteY332" fmla="*/ 474504 h 6857994"/>
              <a:gd name="connsiteX333" fmla="*/ 10836474 w 12191990"/>
              <a:gd name="connsiteY333" fmla="*/ 472630 h 6857994"/>
              <a:gd name="connsiteX334" fmla="*/ 10843054 w 12191990"/>
              <a:gd name="connsiteY334" fmla="*/ 470735 h 6857994"/>
              <a:gd name="connsiteX335" fmla="*/ 10849656 w 12191990"/>
              <a:gd name="connsiteY335" fmla="*/ 468392 h 6857994"/>
              <a:gd name="connsiteX336" fmla="*/ 11068395 w 12191990"/>
              <a:gd name="connsiteY336" fmla="*/ 462041 h 6857994"/>
              <a:gd name="connsiteX337" fmla="*/ 11068848 w 12191990"/>
              <a:gd name="connsiteY337" fmla="*/ 462041 h 6857994"/>
              <a:gd name="connsiteX338" fmla="*/ 11069342 w 12191990"/>
              <a:gd name="connsiteY338" fmla="*/ 462041 h 6857994"/>
              <a:gd name="connsiteX339" fmla="*/ 11069835 w 12191990"/>
              <a:gd name="connsiteY339" fmla="*/ 462041 h 6857994"/>
              <a:gd name="connsiteX340" fmla="*/ 11070288 w 12191990"/>
              <a:gd name="connsiteY340" fmla="*/ 462041 h 6857994"/>
              <a:gd name="connsiteX341" fmla="*/ 11072675 w 12191990"/>
              <a:gd name="connsiteY341" fmla="*/ 469194 h 6857994"/>
              <a:gd name="connsiteX342" fmla="*/ 11075062 w 12191990"/>
              <a:gd name="connsiteY342" fmla="*/ 476345 h 6857994"/>
              <a:gd name="connsiteX343" fmla="*/ 11076955 w 12191990"/>
              <a:gd name="connsiteY343" fmla="*/ 483989 h 6857994"/>
              <a:gd name="connsiteX344" fmla="*/ 11076955 w 12191990"/>
              <a:gd name="connsiteY344" fmla="*/ 483990 h 6857994"/>
              <a:gd name="connsiteX345" fmla="*/ 11076956 w 12191990"/>
              <a:gd name="connsiteY345" fmla="*/ 483993 h 6857994"/>
              <a:gd name="connsiteX346" fmla="*/ 11079384 w 12191990"/>
              <a:gd name="connsiteY346" fmla="*/ 491143 h 6857994"/>
              <a:gd name="connsiteX347" fmla="*/ 11074568 w 12191990"/>
              <a:gd name="connsiteY347" fmla="*/ 491143 h 6857994"/>
              <a:gd name="connsiteX348" fmla="*/ 11069341 w 12191990"/>
              <a:gd name="connsiteY348" fmla="*/ 491143 h 6857994"/>
              <a:gd name="connsiteX349" fmla="*/ 11064072 w 12191990"/>
              <a:gd name="connsiteY349" fmla="*/ 491143 h 6857994"/>
              <a:gd name="connsiteX350" fmla="*/ 11059299 w 12191990"/>
              <a:gd name="connsiteY350" fmla="*/ 491143 h 6857994"/>
              <a:gd name="connsiteX351" fmla="*/ 11061192 w 12191990"/>
              <a:gd name="connsiteY351" fmla="*/ 483993 h 6857994"/>
              <a:gd name="connsiteX352" fmla="*/ 11063579 w 12191990"/>
              <a:gd name="connsiteY352" fmla="*/ 476347 h 6857994"/>
              <a:gd name="connsiteX353" fmla="*/ 11066008 w 12191990"/>
              <a:gd name="connsiteY353" fmla="*/ 469194 h 6857994"/>
              <a:gd name="connsiteX354" fmla="*/ 11375467 w 12191990"/>
              <a:gd name="connsiteY354" fmla="*/ 462040 h 6857994"/>
              <a:gd name="connsiteX355" fmla="*/ 11375961 w 12191990"/>
              <a:gd name="connsiteY355" fmla="*/ 462040 h 6857994"/>
              <a:gd name="connsiteX356" fmla="*/ 11376454 w 12191990"/>
              <a:gd name="connsiteY356" fmla="*/ 462040 h 6857994"/>
              <a:gd name="connsiteX357" fmla="*/ 11376907 w 12191990"/>
              <a:gd name="connsiteY357" fmla="*/ 462040 h 6857994"/>
              <a:gd name="connsiteX358" fmla="*/ 11377401 w 12191990"/>
              <a:gd name="connsiteY358" fmla="*/ 462040 h 6857994"/>
              <a:gd name="connsiteX359" fmla="*/ 11379788 w 12191990"/>
              <a:gd name="connsiteY359" fmla="*/ 469193 h 6857994"/>
              <a:gd name="connsiteX360" fmla="*/ 11382176 w 12191990"/>
              <a:gd name="connsiteY360" fmla="*/ 476344 h 6857994"/>
              <a:gd name="connsiteX361" fmla="*/ 11382437 w 12191990"/>
              <a:gd name="connsiteY361" fmla="*/ 477182 h 6857994"/>
              <a:gd name="connsiteX362" fmla="*/ 11384563 w 12191990"/>
              <a:gd name="connsiteY362" fmla="*/ 483993 h 6857994"/>
              <a:gd name="connsiteX363" fmla="*/ 11386455 w 12191990"/>
              <a:gd name="connsiteY363" fmla="*/ 491142 h 6857994"/>
              <a:gd name="connsiteX364" fmla="*/ 11381681 w 12191990"/>
              <a:gd name="connsiteY364" fmla="*/ 491142 h 6857994"/>
              <a:gd name="connsiteX365" fmla="*/ 11376453 w 12191990"/>
              <a:gd name="connsiteY365" fmla="*/ 491142 h 6857994"/>
              <a:gd name="connsiteX366" fmla="*/ 11371638 w 12191990"/>
              <a:gd name="connsiteY366" fmla="*/ 491142 h 6857994"/>
              <a:gd name="connsiteX367" fmla="*/ 11366412 w 12191990"/>
              <a:gd name="connsiteY367" fmla="*/ 491142 h 6857994"/>
              <a:gd name="connsiteX368" fmla="*/ 11368799 w 12191990"/>
              <a:gd name="connsiteY368" fmla="*/ 483993 h 6857994"/>
              <a:gd name="connsiteX369" fmla="*/ 11371186 w 12191990"/>
              <a:gd name="connsiteY369" fmla="*/ 476346 h 6857994"/>
              <a:gd name="connsiteX370" fmla="*/ 11373079 w 12191990"/>
              <a:gd name="connsiteY370" fmla="*/ 469193 h 6857994"/>
              <a:gd name="connsiteX371" fmla="*/ 11197908 w 12191990"/>
              <a:gd name="connsiteY371" fmla="*/ 462040 h 6857994"/>
              <a:gd name="connsiteX372" fmla="*/ 11198401 w 12191990"/>
              <a:gd name="connsiteY372" fmla="*/ 462040 h 6857994"/>
              <a:gd name="connsiteX373" fmla="*/ 11198853 w 12191990"/>
              <a:gd name="connsiteY373" fmla="*/ 462040 h 6857994"/>
              <a:gd name="connsiteX374" fmla="*/ 11199346 w 12191990"/>
              <a:gd name="connsiteY374" fmla="*/ 462040 h 6857994"/>
              <a:gd name="connsiteX375" fmla="*/ 11199839 w 12191990"/>
              <a:gd name="connsiteY375" fmla="*/ 462040 h 6857994"/>
              <a:gd name="connsiteX376" fmla="*/ 11202223 w 12191990"/>
              <a:gd name="connsiteY376" fmla="*/ 469194 h 6857994"/>
              <a:gd name="connsiteX377" fmla="*/ 11204607 w 12191990"/>
              <a:gd name="connsiteY377" fmla="*/ 476347 h 6857994"/>
              <a:gd name="connsiteX378" fmla="*/ 11206990 w 12191990"/>
              <a:gd name="connsiteY378" fmla="*/ 483993 h 6857994"/>
              <a:gd name="connsiteX379" fmla="*/ 11209373 w 12191990"/>
              <a:gd name="connsiteY379" fmla="*/ 491142 h 6857994"/>
              <a:gd name="connsiteX380" fmla="*/ 11204112 w 12191990"/>
              <a:gd name="connsiteY380" fmla="*/ 491142 h 6857994"/>
              <a:gd name="connsiteX381" fmla="*/ 11198852 w 12191990"/>
              <a:gd name="connsiteY381" fmla="*/ 491142 h 6857994"/>
              <a:gd name="connsiteX382" fmla="*/ 11194084 w 12191990"/>
              <a:gd name="connsiteY382" fmla="*/ 491142 h 6857994"/>
              <a:gd name="connsiteX383" fmla="*/ 11188826 w 12191990"/>
              <a:gd name="connsiteY383" fmla="*/ 491142 h 6857994"/>
              <a:gd name="connsiteX384" fmla="*/ 11191209 w 12191990"/>
              <a:gd name="connsiteY384" fmla="*/ 483993 h 6857994"/>
              <a:gd name="connsiteX385" fmla="*/ 11193592 w 12191990"/>
              <a:gd name="connsiteY385" fmla="*/ 476347 h 6857994"/>
              <a:gd name="connsiteX386" fmla="*/ 11195524 w 12191990"/>
              <a:gd name="connsiteY386" fmla="*/ 469194 h 6857994"/>
              <a:gd name="connsiteX387" fmla="*/ 11250156 w 12191990"/>
              <a:gd name="connsiteY387" fmla="*/ 460602 h 6857994"/>
              <a:gd name="connsiteX388" fmla="*/ 11254483 w 12191990"/>
              <a:gd name="connsiteY388" fmla="*/ 460602 h 6857994"/>
              <a:gd name="connsiteX389" fmla="*/ 11258315 w 12191990"/>
              <a:gd name="connsiteY389" fmla="*/ 460602 h 6857994"/>
              <a:gd name="connsiteX390" fmla="*/ 11262601 w 12191990"/>
              <a:gd name="connsiteY390" fmla="*/ 460602 h 6857994"/>
              <a:gd name="connsiteX391" fmla="*/ 11266434 w 12191990"/>
              <a:gd name="connsiteY391" fmla="*/ 460602 h 6857994"/>
              <a:gd name="connsiteX392" fmla="*/ 11272203 w 12191990"/>
              <a:gd name="connsiteY392" fmla="*/ 461095 h 6857994"/>
              <a:gd name="connsiteX393" fmla="*/ 11276489 w 12191990"/>
              <a:gd name="connsiteY393" fmla="*/ 462986 h 6857994"/>
              <a:gd name="connsiteX394" fmla="*/ 11278879 w 12191990"/>
              <a:gd name="connsiteY394" fmla="*/ 466808 h 6857994"/>
              <a:gd name="connsiteX395" fmla="*/ 11279867 w 12191990"/>
              <a:gd name="connsiteY395" fmla="*/ 471574 h 6857994"/>
              <a:gd name="connsiteX396" fmla="*/ 11278878 w 12191990"/>
              <a:gd name="connsiteY396" fmla="*/ 476343 h 6857994"/>
              <a:gd name="connsiteX397" fmla="*/ 11276488 w 12191990"/>
              <a:gd name="connsiteY397" fmla="*/ 480166 h 6857994"/>
              <a:gd name="connsiteX398" fmla="*/ 11272697 w 12191990"/>
              <a:gd name="connsiteY398" fmla="*/ 482098 h 6857994"/>
              <a:gd name="connsiteX399" fmla="*/ 11266433 w 12191990"/>
              <a:gd name="connsiteY399" fmla="*/ 482550 h 6857994"/>
              <a:gd name="connsiteX400" fmla="*/ 11262600 w 12191990"/>
              <a:gd name="connsiteY400" fmla="*/ 482550 h 6857994"/>
              <a:gd name="connsiteX401" fmla="*/ 11258314 w 12191990"/>
              <a:gd name="connsiteY401" fmla="*/ 482550 h 6857994"/>
              <a:gd name="connsiteX402" fmla="*/ 11254482 w 12191990"/>
              <a:gd name="connsiteY402" fmla="*/ 482550 h 6857994"/>
              <a:gd name="connsiteX403" fmla="*/ 11250156 w 12191990"/>
              <a:gd name="connsiteY403" fmla="*/ 482550 h 6857994"/>
              <a:gd name="connsiteX404" fmla="*/ 11250156 w 12191990"/>
              <a:gd name="connsiteY404" fmla="*/ 477292 h 6857994"/>
              <a:gd name="connsiteX405" fmla="*/ 11250156 w 12191990"/>
              <a:gd name="connsiteY405" fmla="*/ 471578 h 6857994"/>
              <a:gd name="connsiteX406" fmla="*/ 11250156 w 12191990"/>
              <a:gd name="connsiteY406" fmla="*/ 465864 h 6857994"/>
              <a:gd name="connsiteX407" fmla="*/ 11250156 w 12191990"/>
              <a:gd name="connsiteY407" fmla="*/ 460602 h 6857994"/>
              <a:gd name="connsiteX408" fmla="*/ 11120577 w 12191990"/>
              <a:gd name="connsiteY408" fmla="*/ 460602 h 6857994"/>
              <a:gd name="connsiteX409" fmla="*/ 11124401 w 12191990"/>
              <a:gd name="connsiteY409" fmla="*/ 460602 h 6857994"/>
              <a:gd name="connsiteX410" fmla="*/ 11128224 w 12191990"/>
              <a:gd name="connsiteY410" fmla="*/ 460602 h 6857994"/>
              <a:gd name="connsiteX411" fmla="*/ 11132048 w 12191990"/>
              <a:gd name="connsiteY411" fmla="*/ 460602 h 6857994"/>
              <a:gd name="connsiteX412" fmla="*/ 11135871 w 12191990"/>
              <a:gd name="connsiteY412" fmla="*/ 460602 h 6857994"/>
              <a:gd name="connsiteX413" fmla="*/ 11143477 w 12191990"/>
              <a:gd name="connsiteY413" fmla="*/ 461547 h 6857994"/>
              <a:gd name="connsiteX414" fmla="*/ 11148739 w 12191990"/>
              <a:gd name="connsiteY414" fmla="*/ 464918 h 6857994"/>
              <a:gd name="connsiteX415" fmla="*/ 11151616 w 12191990"/>
              <a:gd name="connsiteY415" fmla="*/ 470631 h 6857994"/>
              <a:gd name="connsiteX416" fmla="*/ 11152562 w 12191990"/>
              <a:gd name="connsiteY416" fmla="*/ 478727 h 6857994"/>
              <a:gd name="connsiteX417" fmla="*/ 11152562 w 12191990"/>
              <a:gd name="connsiteY417" fmla="*/ 482550 h 6857994"/>
              <a:gd name="connsiteX418" fmla="*/ 11152562 w 12191990"/>
              <a:gd name="connsiteY418" fmla="*/ 486867 h 6857994"/>
              <a:gd name="connsiteX419" fmla="*/ 11152562 w 12191990"/>
              <a:gd name="connsiteY419" fmla="*/ 491142 h 6857994"/>
              <a:gd name="connsiteX420" fmla="*/ 11152562 w 12191990"/>
              <a:gd name="connsiteY420" fmla="*/ 495459 h 6857994"/>
              <a:gd name="connsiteX421" fmla="*/ 11151616 w 12191990"/>
              <a:gd name="connsiteY421" fmla="*/ 503599 h 6857994"/>
              <a:gd name="connsiteX422" fmla="*/ 11148738 w 12191990"/>
              <a:gd name="connsiteY422" fmla="*/ 509313 h 6857994"/>
              <a:gd name="connsiteX423" fmla="*/ 11143476 w 12191990"/>
              <a:gd name="connsiteY423" fmla="*/ 513136 h 6857994"/>
              <a:gd name="connsiteX424" fmla="*/ 11135870 w 12191990"/>
              <a:gd name="connsiteY424" fmla="*/ 514082 h 6857994"/>
              <a:gd name="connsiteX425" fmla="*/ 11132047 w 12191990"/>
              <a:gd name="connsiteY425" fmla="*/ 514082 h 6857994"/>
              <a:gd name="connsiteX426" fmla="*/ 11128223 w 12191990"/>
              <a:gd name="connsiteY426" fmla="*/ 514082 h 6857994"/>
              <a:gd name="connsiteX427" fmla="*/ 11124400 w 12191990"/>
              <a:gd name="connsiteY427" fmla="*/ 514082 h 6857994"/>
              <a:gd name="connsiteX428" fmla="*/ 11120577 w 12191990"/>
              <a:gd name="connsiteY428" fmla="*/ 514082 h 6857994"/>
              <a:gd name="connsiteX429" fmla="*/ 11120577 w 12191990"/>
              <a:gd name="connsiteY429" fmla="*/ 512416 h 6857994"/>
              <a:gd name="connsiteX430" fmla="*/ 11120577 w 12191990"/>
              <a:gd name="connsiteY430" fmla="*/ 500725 h 6857994"/>
              <a:gd name="connsiteX431" fmla="*/ 11120577 w 12191990"/>
              <a:gd name="connsiteY431" fmla="*/ 487323 h 6857994"/>
              <a:gd name="connsiteX432" fmla="*/ 11120577 w 12191990"/>
              <a:gd name="connsiteY432" fmla="*/ 473962 h 6857994"/>
              <a:gd name="connsiteX433" fmla="*/ 11120577 w 12191990"/>
              <a:gd name="connsiteY433" fmla="*/ 460602 h 6857994"/>
              <a:gd name="connsiteX434" fmla="*/ 11518308 w 12191990"/>
              <a:gd name="connsiteY434" fmla="*/ 458659 h 6857994"/>
              <a:gd name="connsiteX435" fmla="*/ 11525970 w 12191990"/>
              <a:gd name="connsiteY435" fmla="*/ 459646 h 6857994"/>
              <a:gd name="connsiteX436" fmla="*/ 11531243 w 12191990"/>
              <a:gd name="connsiteY436" fmla="*/ 462977 h 6857994"/>
              <a:gd name="connsiteX437" fmla="*/ 11534085 w 12191990"/>
              <a:gd name="connsiteY437" fmla="*/ 468732 h 6857994"/>
              <a:gd name="connsiteX438" fmla="*/ 11535073 w 12191990"/>
              <a:gd name="connsiteY438" fmla="*/ 476338 h 6857994"/>
              <a:gd name="connsiteX439" fmla="*/ 11535073 w 12191990"/>
              <a:gd name="connsiteY439" fmla="*/ 481602 h 6857994"/>
              <a:gd name="connsiteX440" fmla="*/ 11535073 w 12191990"/>
              <a:gd name="connsiteY440" fmla="*/ 486866 h 6857994"/>
              <a:gd name="connsiteX441" fmla="*/ 11535073 w 12191990"/>
              <a:gd name="connsiteY441" fmla="*/ 492130 h 6857994"/>
              <a:gd name="connsiteX442" fmla="*/ 11535073 w 12191990"/>
              <a:gd name="connsiteY442" fmla="*/ 497394 h 6857994"/>
              <a:gd name="connsiteX443" fmla="*/ 11534085 w 12191990"/>
              <a:gd name="connsiteY443" fmla="*/ 505495 h 6857994"/>
              <a:gd name="connsiteX444" fmla="*/ 11531242 w 12191990"/>
              <a:gd name="connsiteY444" fmla="*/ 511212 h 6857994"/>
              <a:gd name="connsiteX445" fmla="*/ 11525969 w 12191990"/>
              <a:gd name="connsiteY445" fmla="*/ 515036 h 6857994"/>
              <a:gd name="connsiteX446" fmla="*/ 11518307 w 12191990"/>
              <a:gd name="connsiteY446" fmla="*/ 515982 h 6857994"/>
              <a:gd name="connsiteX447" fmla="*/ 11511139 w 12191990"/>
              <a:gd name="connsiteY447" fmla="*/ 515036 h 6857994"/>
              <a:gd name="connsiteX448" fmla="*/ 11505867 w 12191990"/>
              <a:gd name="connsiteY448" fmla="*/ 511212 h 6857994"/>
              <a:gd name="connsiteX449" fmla="*/ 11502531 w 12191990"/>
              <a:gd name="connsiteY449" fmla="*/ 505497 h 6857994"/>
              <a:gd name="connsiteX450" fmla="*/ 11501542 w 12191990"/>
              <a:gd name="connsiteY450" fmla="*/ 497398 h 6857994"/>
              <a:gd name="connsiteX451" fmla="*/ 11501542 w 12191990"/>
              <a:gd name="connsiteY451" fmla="*/ 492134 h 6857994"/>
              <a:gd name="connsiteX452" fmla="*/ 11501542 w 12191990"/>
              <a:gd name="connsiteY452" fmla="*/ 486870 h 6857994"/>
              <a:gd name="connsiteX453" fmla="*/ 11501542 w 12191990"/>
              <a:gd name="connsiteY453" fmla="*/ 481606 h 6857994"/>
              <a:gd name="connsiteX454" fmla="*/ 11501542 w 12191990"/>
              <a:gd name="connsiteY454" fmla="*/ 476342 h 6857994"/>
              <a:gd name="connsiteX455" fmla="*/ 11502531 w 12191990"/>
              <a:gd name="connsiteY455" fmla="*/ 468734 h 6857994"/>
              <a:gd name="connsiteX456" fmla="*/ 11505868 w 12191990"/>
              <a:gd name="connsiteY456" fmla="*/ 462977 h 6857994"/>
              <a:gd name="connsiteX457" fmla="*/ 11511140 w 12191990"/>
              <a:gd name="connsiteY457" fmla="*/ 459646 h 6857994"/>
              <a:gd name="connsiteX458" fmla="*/ 11518308 w 12191990"/>
              <a:gd name="connsiteY458" fmla="*/ 458659 h 6857994"/>
              <a:gd name="connsiteX459" fmla="*/ 11062179 w 12191990"/>
              <a:gd name="connsiteY459" fmla="*/ 451512 h 6857994"/>
              <a:gd name="connsiteX460" fmla="*/ 11056416 w 12191990"/>
              <a:gd name="connsiteY460" fmla="*/ 469190 h 6857994"/>
              <a:gd name="connsiteX461" fmla="*/ 11050695 w 12191990"/>
              <a:gd name="connsiteY461" fmla="*/ 487319 h 6857994"/>
              <a:gd name="connsiteX462" fmla="*/ 11045426 w 12191990"/>
              <a:gd name="connsiteY462" fmla="*/ 505490 h 6857994"/>
              <a:gd name="connsiteX463" fmla="*/ 11039664 w 12191990"/>
              <a:gd name="connsiteY463" fmla="*/ 523167 h 6857994"/>
              <a:gd name="connsiteX464" fmla="*/ 11039666 w 12191990"/>
              <a:gd name="connsiteY464" fmla="*/ 523167 h 6857994"/>
              <a:gd name="connsiteX465" fmla="*/ 11039665 w 12191990"/>
              <a:gd name="connsiteY465" fmla="*/ 523171 h 6857994"/>
              <a:gd name="connsiteX466" fmla="*/ 11042052 w 12191990"/>
              <a:gd name="connsiteY466" fmla="*/ 523171 h 6857994"/>
              <a:gd name="connsiteX467" fmla="*/ 11044440 w 12191990"/>
              <a:gd name="connsiteY467" fmla="*/ 523171 h 6857994"/>
              <a:gd name="connsiteX468" fmla="*/ 11046868 w 12191990"/>
              <a:gd name="connsiteY468" fmla="*/ 523171 h 6857994"/>
              <a:gd name="connsiteX469" fmla="*/ 11049255 w 12191990"/>
              <a:gd name="connsiteY469" fmla="*/ 523171 h 6857994"/>
              <a:gd name="connsiteX470" fmla="*/ 11051149 w 12191990"/>
              <a:gd name="connsiteY470" fmla="*/ 517416 h 6857994"/>
              <a:gd name="connsiteX471" fmla="*/ 11053083 w 12191990"/>
              <a:gd name="connsiteY471" fmla="*/ 511208 h 6857994"/>
              <a:gd name="connsiteX472" fmla="*/ 11054524 w 12191990"/>
              <a:gd name="connsiteY472" fmla="*/ 505494 h 6857994"/>
              <a:gd name="connsiteX473" fmla="*/ 11056417 w 12191990"/>
              <a:gd name="connsiteY473" fmla="*/ 499286 h 6857994"/>
              <a:gd name="connsiteX474" fmla="*/ 11063126 w 12191990"/>
              <a:gd name="connsiteY474" fmla="*/ 499286 h 6857994"/>
              <a:gd name="connsiteX475" fmla="*/ 11069342 w 12191990"/>
              <a:gd name="connsiteY475" fmla="*/ 499286 h 6857994"/>
              <a:gd name="connsiteX476" fmla="*/ 11075557 w 12191990"/>
              <a:gd name="connsiteY476" fmla="*/ 499286 h 6857994"/>
              <a:gd name="connsiteX477" fmla="*/ 11082225 w 12191990"/>
              <a:gd name="connsiteY477" fmla="*/ 499286 h 6857994"/>
              <a:gd name="connsiteX478" fmla="*/ 11083664 w 12191990"/>
              <a:gd name="connsiteY478" fmla="*/ 505490 h 6857994"/>
              <a:gd name="connsiteX479" fmla="*/ 11083664 w 12191990"/>
              <a:gd name="connsiteY479" fmla="*/ 505490 h 6857994"/>
              <a:gd name="connsiteX480" fmla="*/ 11083665 w 12191990"/>
              <a:gd name="connsiteY480" fmla="*/ 505494 h 6857994"/>
              <a:gd name="connsiteX481" fmla="*/ 11085600 w 12191990"/>
              <a:gd name="connsiteY481" fmla="*/ 511207 h 6857994"/>
              <a:gd name="connsiteX482" fmla="*/ 11086217 w 12191990"/>
              <a:gd name="connsiteY482" fmla="*/ 513231 h 6857994"/>
              <a:gd name="connsiteX483" fmla="*/ 11087493 w 12191990"/>
              <a:gd name="connsiteY483" fmla="*/ 517416 h 6857994"/>
              <a:gd name="connsiteX484" fmla="*/ 11089428 w 12191990"/>
              <a:gd name="connsiteY484" fmla="*/ 523171 h 6857994"/>
              <a:gd name="connsiteX485" fmla="*/ 11091815 w 12191990"/>
              <a:gd name="connsiteY485" fmla="*/ 523171 h 6857994"/>
              <a:gd name="connsiteX486" fmla="*/ 11094202 w 12191990"/>
              <a:gd name="connsiteY486" fmla="*/ 523171 h 6857994"/>
              <a:gd name="connsiteX487" fmla="*/ 11096590 w 12191990"/>
              <a:gd name="connsiteY487" fmla="*/ 523171 h 6857994"/>
              <a:gd name="connsiteX488" fmla="*/ 11098977 w 12191990"/>
              <a:gd name="connsiteY488" fmla="*/ 523171 h 6857994"/>
              <a:gd name="connsiteX489" fmla="*/ 11098976 w 12191990"/>
              <a:gd name="connsiteY489" fmla="*/ 523167 h 6857994"/>
              <a:gd name="connsiteX490" fmla="*/ 11093255 w 12191990"/>
              <a:gd name="connsiteY490" fmla="*/ 505490 h 6857994"/>
              <a:gd name="connsiteX491" fmla="*/ 11089594 w 12191990"/>
              <a:gd name="connsiteY491" fmla="*/ 492864 h 6857994"/>
              <a:gd name="connsiteX492" fmla="*/ 11087987 w 12191990"/>
              <a:gd name="connsiteY492" fmla="*/ 487323 h 6857994"/>
              <a:gd name="connsiteX493" fmla="*/ 11087986 w 12191990"/>
              <a:gd name="connsiteY493" fmla="*/ 487320 h 6857994"/>
              <a:gd name="connsiteX494" fmla="*/ 11087986 w 12191990"/>
              <a:gd name="connsiteY494" fmla="*/ 487319 h 6857994"/>
              <a:gd name="connsiteX495" fmla="*/ 11082224 w 12191990"/>
              <a:gd name="connsiteY495" fmla="*/ 469190 h 6857994"/>
              <a:gd name="connsiteX496" fmla="*/ 11076502 w 12191990"/>
              <a:gd name="connsiteY496" fmla="*/ 451512 h 6857994"/>
              <a:gd name="connsiteX497" fmla="*/ 11073168 w 12191990"/>
              <a:gd name="connsiteY497" fmla="*/ 451512 h 6857994"/>
              <a:gd name="connsiteX498" fmla="*/ 11069341 w 12191990"/>
              <a:gd name="connsiteY498" fmla="*/ 451512 h 6857994"/>
              <a:gd name="connsiteX499" fmla="*/ 11065513 w 12191990"/>
              <a:gd name="connsiteY499" fmla="*/ 451512 h 6857994"/>
              <a:gd name="connsiteX500" fmla="*/ 11110997 w 12191990"/>
              <a:gd name="connsiteY500" fmla="*/ 451512 h 6857994"/>
              <a:gd name="connsiteX501" fmla="*/ 11110997 w 12191990"/>
              <a:gd name="connsiteY501" fmla="*/ 469190 h 6857994"/>
              <a:gd name="connsiteX502" fmla="*/ 11110997 w 12191990"/>
              <a:gd name="connsiteY502" fmla="*/ 487319 h 6857994"/>
              <a:gd name="connsiteX503" fmla="*/ 11110997 w 12191990"/>
              <a:gd name="connsiteY503" fmla="*/ 505490 h 6857994"/>
              <a:gd name="connsiteX504" fmla="*/ 11110997 w 12191990"/>
              <a:gd name="connsiteY504" fmla="*/ 523167 h 6857994"/>
              <a:gd name="connsiteX505" fmla="*/ 11110998 w 12191990"/>
              <a:gd name="connsiteY505" fmla="*/ 523167 h 6857994"/>
              <a:gd name="connsiteX506" fmla="*/ 11110998 w 12191990"/>
              <a:gd name="connsiteY506" fmla="*/ 523171 h 6857994"/>
              <a:gd name="connsiteX507" fmla="*/ 11117206 w 12191990"/>
              <a:gd name="connsiteY507" fmla="*/ 523171 h 6857994"/>
              <a:gd name="connsiteX508" fmla="*/ 11123455 w 12191990"/>
              <a:gd name="connsiteY508" fmla="*/ 523171 h 6857994"/>
              <a:gd name="connsiteX509" fmla="*/ 11129663 w 12191990"/>
              <a:gd name="connsiteY509" fmla="*/ 523171 h 6857994"/>
              <a:gd name="connsiteX510" fmla="*/ 11135871 w 12191990"/>
              <a:gd name="connsiteY510" fmla="*/ 523171 h 6857994"/>
              <a:gd name="connsiteX511" fmla="*/ 11147300 w 12191990"/>
              <a:gd name="connsiteY511" fmla="*/ 521239 h 6857994"/>
              <a:gd name="connsiteX512" fmla="*/ 11155441 w 12191990"/>
              <a:gd name="connsiteY512" fmla="*/ 515977 h 6857994"/>
              <a:gd name="connsiteX513" fmla="*/ 11160703 w 12191990"/>
              <a:gd name="connsiteY513" fmla="*/ 507385 h 6857994"/>
              <a:gd name="connsiteX514" fmla="*/ 11162142 w 12191990"/>
              <a:gd name="connsiteY514" fmla="*/ 495463 h 6857994"/>
              <a:gd name="connsiteX515" fmla="*/ 11162142 w 12191990"/>
              <a:gd name="connsiteY515" fmla="*/ 491146 h 6857994"/>
              <a:gd name="connsiteX516" fmla="*/ 11162142 w 12191990"/>
              <a:gd name="connsiteY516" fmla="*/ 486871 h 6857994"/>
              <a:gd name="connsiteX517" fmla="*/ 11162142 w 12191990"/>
              <a:gd name="connsiteY517" fmla="*/ 482554 h 6857994"/>
              <a:gd name="connsiteX518" fmla="*/ 11162142 w 12191990"/>
              <a:gd name="connsiteY518" fmla="*/ 478731 h 6857994"/>
              <a:gd name="connsiteX519" fmla="*/ 11160703 w 12191990"/>
              <a:gd name="connsiteY519" fmla="*/ 466809 h 6857994"/>
              <a:gd name="connsiteX520" fmla="*/ 11160702 w 12191990"/>
              <a:gd name="connsiteY520" fmla="*/ 466808 h 6857994"/>
              <a:gd name="connsiteX521" fmla="*/ 11160702 w 12191990"/>
              <a:gd name="connsiteY521" fmla="*/ 466805 h 6857994"/>
              <a:gd name="connsiteX522" fmla="*/ 11155440 w 12191990"/>
              <a:gd name="connsiteY522" fmla="*/ 458213 h 6857994"/>
              <a:gd name="connsiteX523" fmla="*/ 11147299 w 12191990"/>
              <a:gd name="connsiteY523" fmla="*/ 452951 h 6857994"/>
              <a:gd name="connsiteX524" fmla="*/ 11135870 w 12191990"/>
              <a:gd name="connsiteY524" fmla="*/ 451512 h 6857994"/>
              <a:gd name="connsiteX525" fmla="*/ 11129662 w 12191990"/>
              <a:gd name="connsiteY525" fmla="*/ 451512 h 6857994"/>
              <a:gd name="connsiteX526" fmla="*/ 11123454 w 12191990"/>
              <a:gd name="connsiteY526" fmla="*/ 451512 h 6857994"/>
              <a:gd name="connsiteX527" fmla="*/ 11117205 w 12191990"/>
              <a:gd name="connsiteY527" fmla="*/ 451512 h 6857994"/>
              <a:gd name="connsiteX528" fmla="*/ 11110997 w 12191990"/>
              <a:gd name="connsiteY528" fmla="*/ 451512 h 6857994"/>
              <a:gd name="connsiteX529" fmla="*/ 11191701 w 12191990"/>
              <a:gd name="connsiteY529" fmla="*/ 451512 h 6857994"/>
              <a:gd name="connsiteX530" fmla="*/ 11185947 w 12191990"/>
              <a:gd name="connsiteY530" fmla="*/ 469190 h 6857994"/>
              <a:gd name="connsiteX531" fmla="*/ 11180727 w 12191990"/>
              <a:gd name="connsiteY531" fmla="*/ 487319 h 6857994"/>
              <a:gd name="connsiteX532" fmla="*/ 11174974 w 12191990"/>
              <a:gd name="connsiteY532" fmla="*/ 505490 h 6857994"/>
              <a:gd name="connsiteX533" fmla="*/ 11169261 w 12191990"/>
              <a:gd name="connsiteY533" fmla="*/ 523167 h 6857994"/>
              <a:gd name="connsiteX534" fmla="*/ 11169263 w 12191990"/>
              <a:gd name="connsiteY534" fmla="*/ 523167 h 6857994"/>
              <a:gd name="connsiteX535" fmla="*/ 11169262 w 12191990"/>
              <a:gd name="connsiteY535" fmla="*/ 523171 h 6857994"/>
              <a:gd name="connsiteX536" fmla="*/ 11171646 w 12191990"/>
              <a:gd name="connsiteY536" fmla="*/ 523171 h 6857994"/>
              <a:gd name="connsiteX537" fmla="*/ 11174029 w 12191990"/>
              <a:gd name="connsiteY537" fmla="*/ 523171 h 6857994"/>
              <a:gd name="connsiteX538" fmla="*/ 11176413 w 12191990"/>
              <a:gd name="connsiteY538" fmla="*/ 523171 h 6857994"/>
              <a:gd name="connsiteX539" fmla="*/ 11178797 w 12191990"/>
              <a:gd name="connsiteY539" fmla="*/ 523171 h 6857994"/>
              <a:gd name="connsiteX540" fmla="*/ 11180728 w 12191990"/>
              <a:gd name="connsiteY540" fmla="*/ 517416 h 6857994"/>
              <a:gd name="connsiteX541" fmla="*/ 11182619 w 12191990"/>
              <a:gd name="connsiteY541" fmla="*/ 511208 h 6857994"/>
              <a:gd name="connsiteX542" fmla="*/ 11184551 w 12191990"/>
              <a:gd name="connsiteY542" fmla="*/ 505494 h 6857994"/>
              <a:gd name="connsiteX543" fmla="*/ 11186441 w 12191990"/>
              <a:gd name="connsiteY543" fmla="*/ 499286 h 6857994"/>
              <a:gd name="connsiteX544" fmla="*/ 11192647 w 12191990"/>
              <a:gd name="connsiteY544" fmla="*/ 499286 h 6857994"/>
              <a:gd name="connsiteX545" fmla="*/ 11198853 w 12191990"/>
              <a:gd name="connsiteY545" fmla="*/ 499286 h 6857994"/>
              <a:gd name="connsiteX546" fmla="*/ 11205552 w 12191990"/>
              <a:gd name="connsiteY546" fmla="*/ 499286 h 6857994"/>
              <a:gd name="connsiteX547" fmla="*/ 11211758 w 12191990"/>
              <a:gd name="connsiteY547" fmla="*/ 499286 h 6857994"/>
              <a:gd name="connsiteX548" fmla="*/ 11213648 w 12191990"/>
              <a:gd name="connsiteY548" fmla="*/ 505494 h 6857994"/>
              <a:gd name="connsiteX549" fmla="*/ 11215579 w 12191990"/>
              <a:gd name="connsiteY549" fmla="*/ 511206 h 6857994"/>
              <a:gd name="connsiteX550" fmla="*/ 11216933 w 12191990"/>
              <a:gd name="connsiteY550" fmla="*/ 517048 h 6857994"/>
              <a:gd name="connsiteX551" fmla="*/ 11217018 w 12191990"/>
              <a:gd name="connsiteY551" fmla="*/ 517416 h 6857994"/>
              <a:gd name="connsiteX552" fmla="*/ 11218909 w 12191990"/>
              <a:gd name="connsiteY552" fmla="*/ 523171 h 6857994"/>
              <a:gd name="connsiteX553" fmla="*/ 11221293 w 12191990"/>
              <a:gd name="connsiteY553" fmla="*/ 523171 h 6857994"/>
              <a:gd name="connsiteX554" fmla="*/ 11223676 w 12191990"/>
              <a:gd name="connsiteY554" fmla="*/ 523171 h 6857994"/>
              <a:gd name="connsiteX555" fmla="*/ 11226060 w 12191990"/>
              <a:gd name="connsiteY555" fmla="*/ 523171 h 6857994"/>
              <a:gd name="connsiteX556" fmla="*/ 11228937 w 12191990"/>
              <a:gd name="connsiteY556" fmla="*/ 523171 h 6857994"/>
              <a:gd name="connsiteX557" fmla="*/ 11228936 w 12191990"/>
              <a:gd name="connsiteY557" fmla="*/ 523167 h 6857994"/>
              <a:gd name="connsiteX558" fmla="*/ 11223223 w 12191990"/>
              <a:gd name="connsiteY558" fmla="*/ 505490 h 6857994"/>
              <a:gd name="connsiteX559" fmla="*/ 11217469 w 12191990"/>
              <a:gd name="connsiteY559" fmla="*/ 487319 h 6857994"/>
              <a:gd name="connsiteX560" fmla="*/ 11211757 w 12191990"/>
              <a:gd name="connsiteY560" fmla="*/ 469190 h 6857994"/>
              <a:gd name="connsiteX561" fmla="*/ 11206866 w 12191990"/>
              <a:gd name="connsiteY561" fmla="*/ 452756 h 6857994"/>
              <a:gd name="connsiteX562" fmla="*/ 11206497 w 12191990"/>
              <a:gd name="connsiteY562" fmla="*/ 451516 h 6857994"/>
              <a:gd name="connsiteX563" fmla="*/ 11206496 w 12191990"/>
              <a:gd name="connsiteY563" fmla="*/ 451512 h 6857994"/>
              <a:gd name="connsiteX564" fmla="*/ 11202674 w 12191990"/>
              <a:gd name="connsiteY564" fmla="*/ 451512 h 6857994"/>
              <a:gd name="connsiteX565" fmla="*/ 11198852 w 12191990"/>
              <a:gd name="connsiteY565" fmla="*/ 451512 h 6857994"/>
              <a:gd name="connsiteX566" fmla="*/ 11195523 w 12191990"/>
              <a:gd name="connsiteY566" fmla="*/ 451512 h 6857994"/>
              <a:gd name="connsiteX567" fmla="*/ 11240594 w 12191990"/>
              <a:gd name="connsiteY567" fmla="*/ 451512 h 6857994"/>
              <a:gd name="connsiteX568" fmla="*/ 11240594 w 12191990"/>
              <a:gd name="connsiteY568" fmla="*/ 469190 h 6857994"/>
              <a:gd name="connsiteX569" fmla="*/ 11240594 w 12191990"/>
              <a:gd name="connsiteY569" fmla="*/ 487319 h 6857994"/>
              <a:gd name="connsiteX570" fmla="*/ 11240594 w 12191990"/>
              <a:gd name="connsiteY570" fmla="*/ 505490 h 6857994"/>
              <a:gd name="connsiteX571" fmla="*/ 11240594 w 12191990"/>
              <a:gd name="connsiteY571" fmla="*/ 523167 h 6857994"/>
              <a:gd name="connsiteX572" fmla="*/ 11240595 w 12191990"/>
              <a:gd name="connsiteY572" fmla="*/ 523167 h 6857994"/>
              <a:gd name="connsiteX573" fmla="*/ 11240595 w 12191990"/>
              <a:gd name="connsiteY573" fmla="*/ 523171 h 6857994"/>
              <a:gd name="connsiteX574" fmla="*/ 11242985 w 12191990"/>
              <a:gd name="connsiteY574" fmla="*/ 523171 h 6857994"/>
              <a:gd name="connsiteX575" fmla="*/ 11245375 w 12191990"/>
              <a:gd name="connsiteY575" fmla="*/ 523171 h 6857994"/>
              <a:gd name="connsiteX576" fmla="*/ 11247766 w 12191990"/>
              <a:gd name="connsiteY576" fmla="*/ 523171 h 6857994"/>
              <a:gd name="connsiteX577" fmla="*/ 11250156 w 12191990"/>
              <a:gd name="connsiteY577" fmla="*/ 523171 h 6857994"/>
              <a:gd name="connsiteX578" fmla="*/ 11250156 w 12191990"/>
              <a:gd name="connsiteY578" fmla="*/ 515031 h 6857994"/>
              <a:gd name="connsiteX579" fmla="*/ 11250156 w 12191990"/>
              <a:gd name="connsiteY579" fmla="*/ 507385 h 6857994"/>
              <a:gd name="connsiteX580" fmla="*/ 11250156 w 12191990"/>
              <a:gd name="connsiteY580" fmla="*/ 499286 h 6857994"/>
              <a:gd name="connsiteX581" fmla="*/ 11250156 w 12191990"/>
              <a:gd name="connsiteY581" fmla="*/ 491146 h 6857994"/>
              <a:gd name="connsiteX582" fmla="*/ 11254483 w 12191990"/>
              <a:gd name="connsiteY582" fmla="*/ 491146 h 6857994"/>
              <a:gd name="connsiteX583" fmla="*/ 11258315 w 12191990"/>
              <a:gd name="connsiteY583" fmla="*/ 491146 h 6857994"/>
              <a:gd name="connsiteX584" fmla="*/ 11262601 w 12191990"/>
              <a:gd name="connsiteY584" fmla="*/ 491146 h 6857994"/>
              <a:gd name="connsiteX585" fmla="*/ 11266434 w 12191990"/>
              <a:gd name="connsiteY585" fmla="*/ 491146 h 6857994"/>
              <a:gd name="connsiteX586" fmla="*/ 11276489 w 12191990"/>
              <a:gd name="connsiteY586" fmla="*/ 490201 h 6857994"/>
              <a:gd name="connsiteX587" fmla="*/ 11283660 w 12191990"/>
              <a:gd name="connsiteY587" fmla="*/ 485925 h 6857994"/>
              <a:gd name="connsiteX588" fmla="*/ 11287987 w 12191990"/>
              <a:gd name="connsiteY588" fmla="*/ 479677 h 6857994"/>
              <a:gd name="connsiteX589" fmla="*/ 11289924 w 12191990"/>
              <a:gd name="connsiteY589" fmla="*/ 471126 h 6857994"/>
              <a:gd name="connsiteX590" fmla="*/ 11288481 w 12191990"/>
              <a:gd name="connsiteY590" fmla="*/ 462493 h 6857994"/>
              <a:gd name="connsiteX591" fmla="*/ 11288481 w 12191990"/>
              <a:gd name="connsiteY591" fmla="*/ 462492 h 6857994"/>
              <a:gd name="connsiteX592" fmla="*/ 11288480 w 12191990"/>
              <a:gd name="connsiteY592" fmla="*/ 462489 h 6857994"/>
              <a:gd name="connsiteX593" fmla="*/ 11284153 w 12191990"/>
              <a:gd name="connsiteY593" fmla="*/ 456281 h 6857994"/>
              <a:gd name="connsiteX594" fmla="*/ 11276488 w 12191990"/>
              <a:gd name="connsiteY594" fmla="*/ 452458 h 6857994"/>
              <a:gd name="connsiteX595" fmla="*/ 11266433 w 12191990"/>
              <a:gd name="connsiteY595" fmla="*/ 451512 h 6857994"/>
              <a:gd name="connsiteX596" fmla="*/ 11260210 w 12191990"/>
              <a:gd name="connsiteY596" fmla="*/ 451512 h 6857994"/>
              <a:gd name="connsiteX597" fmla="*/ 11253534 w 12191990"/>
              <a:gd name="connsiteY597" fmla="*/ 451512 h 6857994"/>
              <a:gd name="connsiteX598" fmla="*/ 11247311 w 12191990"/>
              <a:gd name="connsiteY598" fmla="*/ 451512 h 6857994"/>
              <a:gd name="connsiteX599" fmla="*/ 11240594 w 12191990"/>
              <a:gd name="connsiteY599" fmla="*/ 451512 h 6857994"/>
              <a:gd name="connsiteX600" fmla="*/ 11297406 w 12191990"/>
              <a:gd name="connsiteY600" fmla="*/ 451512 h 6857994"/>
              <a:gd name="connsiteX601" fmla="*/ 11297406 w 12191990"/>
              <a:gd name="connsiteY601" fmla="*/ 453444 h 6857994"/>
              <a:gd name="connsiteX602" fmla="*/ 11297406 w 12191990"/>
              <a:gd name="connsiteY602" fmla="*/ 455829 h 6857994"/>
              <a:gd name="connsiteX603" fmla="*/ 11297406 w 12191990"/>
              <a:gd name="connsiteY603" fmla="*/ 458213 h 6857994"/>
              <a:gd name="connsiteX604" fmla="*/ 11297406 w 12191990"/>
              <a:gd name="connsiteY604" fmla="*/ 460597 h 6857994"/>
              <a:gd name="connsiteX605" fmla="*/ 11297407 w 12191990"/>
              <a:gd name="connsiteY605" fmla="*/ 460597 h 6857994"/>
              <a:gd name="connsiteX606" fmla="*/ 11297407 w 12191990"/>
              <a:gd name="connsiteY606" fmla="*/ 460601 h 6857994"/>
              <a:gd name="connsiteX607" fmla="*/ 11302641 w 12191990"/>
              <a:gd name="connsiteY607" fmla="*/ 460601 h 6857994"/>
              <a:gd name="connsiteX608" fmla="*/ 11307463 w 12191990"/>
              <a:gd name="connsiteY608" fmla="*/ 460601 h 6857994"/>
              <a:gd name="connsiteX609" fmla="*/ 11312696 w 12191990"/>
              <a:gd name="connsiteY609" fmla="*/ 460601 h 6857994"/>
              <a:gd name="connsiteX610" fmla="*/ 11317971 w 12191990"/>
              <a:gd name="connsiteY610" fmla="*/ 460601 h 6857994"/>
              <a:gd name="connsiteX611" fmla="*/ 11317971 w 12191990"/>
              <a:gd name="connsiteY611" fmla="*/ 476342 h 6857994"/>
              <a:gd name="connsiteX612" fmla="*/ 11317971 w 12191990"/>
              <a:gd name="connsiteY612" fmla="*/ 491635 h 6857994"/>
              <a:gd name="connsiteX613" fmla="*/ 11317971 w 12191990"/>
              <a:gd name="connsiteY613" fmla="*/ 507381 h 6857994"/>
              <a:gd name="connsiteX614" fmla="*/ 11317971 w 12191990"/>
              <a:gd name="connsiteY614" fmla="*/ 523167 h 6857994"/>
              <a:gd name="connsiteX615" fmla="*/ 11317972 w 12191990"/>
              <a:gd name="connsiteY615" fmla="*/ 523167 h 6857994"/>
              <a:gd name="connsiteX616" fmla="*/ 11317972 w 12191990"/>
              <a:gd name="connsiteY616" fmla="*/ 523171 h 6857994"/>
              <a:gd name="connsiteX617" fmla="*/ 11320362 w 12191990"/>
              <a:gd name="connsiteY617" fmla="*/ 523171 h 6857994"/>
              <a:gd name="connsiteX618" fmla="*/ 11322752 w 12191990"/>
              <a:gd name="connsiteY618" fmla="*/ 523171 h 6857994"/>
              <a:gd name="connsiteX619" fmla="*/ 11325142 w 12191990"/>
              <a:gd name="connsiteY619" fmla="*/ 523171 h 6857994"/>
              <a:gd name="connsiteX620" fmla="*/ 11327533 w 12191990"/>
              <a:gd name="connsiteY620" fmla="*/ 523171 h 6857994"/>
              <a:gd name="connsiteX621" fmla="*/ 11327533 w 12191990"/>
              <a:gd name="connsiteY621" fmla="*/ 507385 h 6857994"/>
              <a:gd name="connsiteX622" fmla="*/ 11327533 w 12191990"/>
              <a:gd name="connsiteY622" fmla="*/ 491639 h 6857994"/>
              <a:gd name="connsiteX623" fmla="*/ 11327533 w 12191990"/>
              <a:gd name="connsiteY623" fmla="*/ 476346 h 6857994"/>
              <a:gd name="connsiteX624" fmla="*/ 11327533 w 12191990"/>
              <a:gd name="connsiteY624" fmla="*/ 460601 h 6857994"/>
              <a:gd name="connsiteX625" fmla="*/ 11332354 w 12191990"/>
              <a:gd name="connsiteY625" fmla="*/ 460601 h 6857994"/>
              <a:gd name="connsiteX626" fmla="*/ 11337629 w 12191990"/>
              <a:gd name="connsiteY626" fmla="*/ 460601 h 6857994"/>
              <a:gd name="connsiteX627" fmla="*/ 11342863 w 12191990"/>
              <a:gd name="connsiteY627" fmla="*/ 460601 h 6857994"/>
              <a:gd name="connsiteX628" fmla="*/ 11347644 w 12191990"/>
              <a:gd name="connsiteY628" fmla="*/ 460601 h 6857994"/>
              <a:gd name="connsiteX629" fmla="*/ 11347644 w 12191990"/>
              <a:gd name="connsiteY629" fmla="*/ 458217 h 6857994"/>
              <a:gd name="connsiteX630" fmla="*/ 11347644 w 12191990"/>
              <a:gd name="connsiteY630" fmla="*/ 455833 h 6857994"/>
              <a:gd name="connsiteX631" fmla="*/ 11347644 w 12191990"/>
              <a:gd name="connsiteY631" fmla="*/ 453448 h 6857994"/>
              <a:gd name="connsiteX632" fmla="*/ 11347644 w 12191990"/>
              <a:gd name="connsiteY632" fmla="*/ 451516 h 6857994"/>
              <a:gd name="connsiteX633" fmla="*/ 11347643 w 12191990"/>
              <a:gd name="connsiteY633" fmla="*/ 451516 h 6857994"/>
              <a:gd name="connsiteX634" fmla="*/ 11347643 w 12191990"/>
              <a:gd name="connsiteY634" fmla="*/ 451512 h 6857994"/>
              <a:gd name="connsiteX635" fmla="*/ 11335197 w 12191990"/>
              <a:gd name="connsiteY635" fmla="*/ 451512 h 6857994"/>
              <a:gd name="connsiteX636" fmla="*/ 11322751 w 12191990"/>
              <a:gd name="connsiteY636" fmla="*/ 451512 h 6857994"/>
              <a:gd name="connsiteX637" fmla="*/ 11309852 w 12191990"/>
              <a:gd name="connsiteY637" fmla="*/ 451512 h 6857994"/>
              <a:gd name="connsiteX638" fmla="*/ 11369250 w 12191990"/>
              <a:gd name="connsiteY638" fmla="*/ 451512 h 6857994"/>
              <a:gd name="connsiteX639" fmla="*/ 11363529 w 12191990"/>
              <a:gd name="connsiteY639" fmla="*/ 469189 h 6857994"/>
              <a:gd name="connsiteX640" fmla="*/ 11358261 w 12191990"/>
              <a:gd name="connsiteY640" fmla="*/ 487319 h 6857994"/>
              <a:gd name="connsiteX641" fmla="*/ 11352498 w 12191990"/>
              <a:gd name="connsiteY641" fmla="*/ 505489 h 6857994"/>
              <a:gd name="connsiteX642" fmla="*/ 11346777 w 12191990"/>
              <a:gd name="connsiteY642" fmla="*/ 523167 h 6857994"/>
              <a:gd name="connsiteX643" fmla="*/ 11346779 w 12191990"/>
              <a:gd name="connsiteY643" fmla="*/ 523167 h 6857994"/>
              <a:gd name="connsiteX644" fmla="*/ 11346778 w 12191990"/>
              <a:gd name="connsiteY644" fmla="*/ 523171 h 6857994"/>
              <a:gd name="connsiteX645" fmla="*/ 11349165 w 12191990"/>
              <a:gd name="connsiteY645" fmla="*/ 523171 h 6857994"/>
              <a:gd name="connsiteX646" fmla="*/ 11351553 w 12191990"/>
              <a:gd name="connsiteY646" fmla="*/ 523171 h 6857994"/>
              <a:gd name="connsiteX647" fmla="*/ 11353940 w 12191990"/>
              <a:gd name="connsiteY647" fmla="*/ 523171 h 6857994"/>
              <a:gd name="connsiteX648" fmla="*/ 11356327 w 12191990"/>
              <a:gd name="connsiteY648" fmla="*/ 523171 h 6857994"/>
              <a:gd name="connsiteX649" fmla="*/ 11358262 w 12191990"/>
              <a:gd name="connsiteY649" fmla="*/ 517415 h 6857994"/>
              <a:gd name="connsiteX650" fmla="*/ 11360155 w 12191990"/>
              <a:gd name="connsiteY650" fmla="*/ 511208 h 6857994"/>
              <a:gd name="connsiteX651" fmla="*/ 11362090 w 12191990"/>
              <a:gd name="connsiteY651" fmla="*/ 505493 h 6857994"/>
              <a:gd name="connsiteX652" fmla="*/ 11363983 w 12191990"/>
              <a:gd name="connsiteY652" fmla="*/ 499286 h 6857994"/>
              <a:gd name="connsiteX653" fmla="*/ 11370198 w 12191990"/>
              <a:gd name="connsiteY653" fmla="*/ 499286 h 6857994"/>
              <a:gd name="connsiteX654" fmla="*/ 11376454 w 12191990"/>
              <a:gd name="connsiteY654" fmla="*/ 499286 h 6857994"/>
              <a:gd name="connsiteX655" fmla="*/ 11383122 w 12191990"/>
              <a:gd name="connsiteY655" fmla="*/ 499286 h 6857994"/>
              <a:gd name="connsiteX656" fmla="*/ 11389338 w 12191990"/>
              <a:gd name="connsiteY656" fmla="*/ 499286 h 6857994"/>
              <a:gd name="connsiteX657" fmla="*/ 11390873 w 12191990"/>
              <a:gd name="connsiteY657" fmla="*/ 504212 h 6857994"/>
              <a:gd name="connsiteX658" fmla="*/ 11391271 w 12191990"/>
              <a:gd name="connsiteY658" fmla="*/ 505489 h 6857994"/>
              <a:gd name="connsiteX659" fmla="*/ 11391272 w 12191990"/>
              <a:gd name="connsiteY659" fmla="*/ 505491 h 6857994"/>
              <a:gd name="connsiteX660" fmla="*/ 11391272 w 12191990"/>
              <a:gd name="connsiteY660" fmla="*/ 505493 h 6857994"/>
              <a:gd name="connsiteX661" fmla="*/ 11393166 w 12191990"/>
              <a:gd name="connsiteY661" fmla="*/ 511208 h 6857994"/>
              <a:gd name="connsiteX662" fmla="*/ 11393362 w 12191990"/>
              <a:gd name="connsiteY662" fmla="*/ 512053 h 6857994"/>
              <a:gd name="connsiteX663" fmla="*/ 11394605 w 12191990"/>
              <a:gd name="connsiteY663" fmla="*/ 517411 h 6857994"/>
              <a:gd name="connsiteX664" fmla="*/ 11394605 w 12191990"/>
              <a:gd name="connsiteY664" fmla="*/ 517412 h 6857994"/>
              <a:gd name="connsiteX665" fmla="*/ 11394606 w 12191990"/>
              <a:gd name="connsiteY665" fmla="*/ 517415 h 6857994"/>
              <a:gd name="connsiteX666" fmla="*/ 11396500 w 12191990"/>
              <a:gd name="connsiteY666" fmla="*/ 523171 h 6857994"/>
              <a:gd name="connsiteX667" fmla="*/ 11398928 w 12191990"/>
              <a:gd name="connsiteY667" fmla="*/ 523171 h 6857994"/>
              <a:gd name="connsiteX668" fmla="*/ 11401315 w 12191990"/>
              <a:gd name="connsiteY668" fmla="*/ 523171 h 6857994"/>
              <a:gd name="connsiteX669" fmla="*/ 11403703 w 12191990"/>
              <a:gd name="connsiteY669" fmla="*/ 523171 h 6857994"/>
              <a:gd name="connsiteX670" fmla="*/ 11406090 w 12191990"/>
              <a:gd name="connsiteY670" fmla="*/ 523171 h 6857994"/>
              <a:gd name="connsiteX671" fmla="*/ 11406089 w 12191990"/>
              <a:gd name="connsiteY671" fmla="*/ 523167 h 6857994"/>
              <a:gd name="connsiteX672" fmla="*/ 11402048 w 12191990"/>
              <a:gd name="connsiteY672" fmla="*/ 509609 h 6857994"/>
              <a:gd name="connsiteX673" fmla="*/ 11400821 w 12191990"/>
              <a:gd name="connsiteY673" fmla="*/ 505493 h 6857994"/>
              <a:gd name="connsiteX674" fmla="*/ 11400103 w 12191990"/>
              <a:gd name="connsiteY674" fmla="*/ 503211 h 6857994"/>
              <a:gd name="connsiteX675" fmla="*/ 11395099 w 12191990"/>
              <a:gd name="connsiteY675" fmla="*/ 487319 h 6857994"/>
              <a:gd name="connsiteX676" fmla="*/ 11389337 w 12191990"/>
              <a:gd name="connsiteY676" fmla="*/ 469189 h 6857994"/>
              <a:gd name="connsiteX677" fmla="*/ 11383615 w 12191990"/>
              <a:gd name="connsiteY677" fmla="*/ 451512 h 6857994"/>
              <a:gd name="connsiteX678" fmla="*/ 11380281 w 12191990"/>
              <a:gd name="connsiteY678" fmla="*/ 451512 h 6857994"/>
              <a:gd name="connsiteX679" fmla="*/ 11376453 w 12191990"/>
              <a:gd name="connsiteY679" fmla="*/ 451512 h 6857994"/>
              <a:gd name="connsiteX680" fmla="*/ 11373078 w 12191990"/>
              <a:gd name="connsiteY680" fmla="*/ 451512 h 6857994"/>
              <a:gd name="connsiteX681" fmla="*/ 11405041 w 12191990"/>
              <a:gd name="connsiteY681" fmla="*/ 451512 h 6857994"/>
              <a:gd name="connsiteX682" fmla="*/ 11405041 w 12191990"/>
              <a:gd name="connsiteY682" fmla="*/ 453444 h 6857994"/>
              <a:gd name="connsiteX683" fmla="*/ 11405041 w 12191990"/>
              <a:gd name="connsiteY683" fmla="*/ 455828 h 6857994"/>
              <a:gd name="connsiteX684" fmla="*/ 11405041 w 12191990"/>
              <a:gd name="connsiteY684" fmla="*/ 458213 h 6857994"/>
              <a:gd name="connsiteX685" fmla="*/ 11405041 w 12191990"/>
              <a:gd name="connsiteY685" fmla="*/ 460597 h 6857994"/>
              <a:gd name="connsiteX686" fmla="*/ 11405042 w 12191990"/>
              <a:gd name="connsiteY686" fmla="*/ 460597 h 6857994"/>
              <a:gd name="connsiteX687" fmla="*/ 11405042 w 12191990"/>
              <a:gd name="connsiteY687" fmla="*/ 460601 h 6857994"/>
              <a:gd name="connsiteX688" fmla="*/ 11410303 w 12191990"/>
              <a:gd name="connsiteY688" fmla="*/ 460601 h 6857994"/>
              <a:gd name="connsiteX689" fmla="*/ 11415072 w 12191990"/>
              <a:gd name="connsiteY689" fmla="*/ 460601 h 6857994"/>
              <a:gd name="connsiteX690" fmla="*/ 11420292 w 12191990"/>
              <a:gd name="connsiteY690" fmla="*/ 460601 h 6857994"/>
              <a:gd name="connsiteX691" fmla="*/ 11425552 w 12191990"/>
              <a:gd name="connsiteY691" fmla="*/ 460601 h 6857994"/>
              <a:gd name="connsiteX692" fmla="*/ 11425552 w 12191990"/>
              <a:gd name="connsiteY692" fmla="*/ 476342 h 6857994"/>
              <a:gd name="connsiteX693" fmla="*/ 11425552 w 12191990"/>
              <a:gd name="connsiteY693" fmla="*/ 491635 h 6857994"/>
              <a:gd name="connsiteX694" fmla="*/ 11425552 w 12191990"/>
              <a:gd name="connsiteY694" fmla="*/ 507380 h 6857994"/>
              <a:gd name="connsiteX695" fmla="*/ 11425552 w 12191990"/>
              <a:gd name="connsiteY695" fmla="*/ 523167 h 6857994"/>
              <a:gd name="connsiteX696" fmla="*/ 11425553 w 12191990"/>
              <a:gd name="connsiteY696" fmla="*/ 523167 h 6857994"/>
              <a:gd name="connsiteX697" fmla="*/ 11425553 w 12191990"/>
              <a:gd name="connsiteY697" fmla="*/ 523171 h 6857994"/>
              <a:gd name="connsiteX698" fmla="*/ 11427937 w 12191990"/>
              <a:gd name="connsiteY698" fmla="*/ 523171 h 6857994"/>
              <a:gd name="connsiteX699" fmla="*/ 11430321 w 12191990"/>
              <a:gd name="connsiteY699" fmla="*/ 523171 h 6857994"/>
              <a:gd name="connsiteX700" fmla="*/ 11432705 w 12191990"/>
              <a:gd name="connsiteY700" fmla="*/ 523171 h 6857994"/>
              <a:gd name="connsiteX701" fmla="*/ 11435131 w 12191990"/>
              <a:gd name="connsiteY701" fmla="*/ 523171 h 6857994"/>
              <a:gd name="connsiteX702" fmla="*/ 11435131 w 12191990"/>
              <a:gd name="connsiteY702" fmla="*/ 507384 h 6857994"/>
              <a:gd name="connsiteX703" fmla="*/ 11435131 w 12191990"/>
              <a:gd name="connsiteY703" fmla="*/ 491639 h 6857994"/>
              <a:gd name="connsiteX704" fmla="*/ 11435131 w 12191990"/>
              <a:gd name="connsiteY704" fmla="*/ 476346 h 6857994"/>
              <a:gd name="connsiteX705" fmla="*/ 11435131 w 12191990"/>
              <a:gd name="connsiteY705" fmla="*/ 460601 h 6857994"/>
              <a:gd name="connsiteX706" fmla="*/ 11439899 w 12191990"/>
              <a:gd name="connsiteY706" fmla="*/ 460601 h 6857994"/>
              <a:gd name="connsiteX707" fmla="*/ 11445160 w 12191990"/>
              <a:gd name="connsiteY707" fmla="*/ 460601 h 6857994"/>
              <a:gd name="connsiteX708" fmla="*/ 11450380 w 12191990"/>
              <a:gd name="connsiteY708" fmla="*/ 460601 h 6857994"/>
              <a:gd name="connsiteX709" fmla="*/ 11455642 w 12191990"/>
              <a:gd name="connsiteY709" fmla="*/ 460601 h 6857994"/>
              <a:gd name="connsiteX710" fmla="*/ 11455642 w 12191990"/>
              <a:gd name="connsiteY710" fmla="*/ 458217 h 6857994"/>
              <a:gd name="connsiteX711" fmla="*/ 11455642 w 12191990"/>
              <a:gd name="connsiteY711" fmla="*/ 455832 h 6857994"/>
              <a:gd name="connsiteX712" fmla="*/ 11455642 w 12191990"/>
              <a:gd name="connsiteY712" fmla="*/ 453448 h 6857994"/>
              <a:gd name="connsiteX713" fmla="*/ 11455642 w 12191990"/>
              <a:gd name="connsiteY713" fmla="*/ 451516 h 6857994"/>
              <a:gd name="connsiteX714" fmla="*/ 11455641 w 12191990"/>
              <a:gd name="connsiteY714" fmla="*/ 451516 h 6857994"/>
              <a:gd name="connsiteX715" fmla="*/ 11455641 w 12191990"/>
              <a:gd name="connsiteY715" fmla="*/ 451512 h 6857994"/>
              <a:gd name="connsiteX716" fmla="*/ 11442734 w 12191990"/>
              <a:gd name="connsiteY716" fmla="*/ 451512 h 6857994"/>
              <a:gd name="connsiteX717" fmla="*/ 11430320 w 12191990"/>
              <a:gd name="connsiteY717" fmla="*/ 451512 h 6857994"/>
              <a:gd name="connsiteX718" fmla="*/ 11417455 w 12191990"/>
              <a:gd name="connsiteY718" fmla="*/ 451512 h 6857994"/>
              <a:gd name="connsiteX719" fmla="*/ 11467661 w 12191990"/>
              <a:gd name="connsiteY719" fmla="*/ 451512 h 6857994"/>
              <a:gd name="connsiteX720" fmla="*/ 11467661 w 12191990"/>
              <a:gd name="connsiteY720" fmla="*/ 469189 h 6857994"/>
              <a:gd name="connsiteX721" fmla="*/ 11467661 w 12191990"/>
              <a:gd name="connsiteY721" fmla="*/ 487319 h 6857994"/>
              <a:gd name="connsiteX722" fmla="*/ 11467661 w 12191990"/>
              <a:gd name="connsiteY722" fmla="*/ 505489 h 6857994"/>
              <a:gd name="connsiteX723" fmla="*/ 11467661 w 12191990"/>
              <a:gd name="connsiteY723" fmla="*/ 523166 h 6857994"/>
              <a:gd name="connsiteX724" fmla="*/ 11467662 w 12191990"/>
              <a:gd name="connsiteY724" fmla="*/ 523166 h 6857994"/>
              <a:gd name="connsiteX725" fmla="*/ 11467662 w 12191990"/>
              <a:gd name="connsiteY725" fmla="*/ 523170 h 6857994"/>
              <a:gd name="connsiteX726" fmla="*/ 11470057 w 12191990"/>
              <a:gd name="connsiteY726" fmla="*/ 523170 h 6857994"/>
              <a:gd name="connsiteX727" fmla="*/ 11472451 w 12191990"/>
              <a:gd name="connsiteY727" fmla="*/ 523170 h 6857994"/>
              <a:gd name="connsiteX728" fmla="*/ 11474846 w 12191990"/>
              <a:gd name="connsiteY728" fmla="*/ 523170 h 6857994"/>
              <a:gd name="connsiteX729" fmla="*/ 11477241 w 12191990"/>
              <a:gd name="connsiteY729" fmla="*/ 523170 h 6857994"/>
              <a:gd name="connsiteX730" fmla="*/ 11477241 w 12191990"/>
              <a:gd name="connsiteY730" fmla="*/ 505493 h 6857994"/>
              <a:gd name="connsiteX731" fmla="*/ 11477241 w 12191990"/>
              <a:gd name="connsiteY731" fmla="*/ 487322 h 6857994"/>
              <a:gd name="connsiteX732" fmla="*/ 11477241 w 12191990"/>
              <a:gd name="connsiteY732" fmla="*/ 469193 h 6857994"/>
              <a:gd name="connsiteX733" fmla="*/ 11477241 w 12191990"/>
              <a:gd name="connsiteY733" fmla="*/ 451516 h 6857994"/>
              <a:gd name="connsiteX734" fmla="*/ 11477240 w 12191990"/>
              <a:gd name="connsiteY734" fmla="*/ 451516 h 6857994"/>
              <a:gd name="connsiteX735" fmla="*/ 11477240 w 12191990"/>
              <a:gd name="connsiteY735" fmla="*/ 451512 h 6857994"/>
              <a:gd name="connsiteX736" fmla="*/ 11474845 w 12191990"/>
              <a:gd name="connsiteY736" fmla="*/ 451512 h 6857994"/>
              <a:gd name="connsiteX737" fmla="*/ 11472450 w 12191990"/>
              <a:gd name="connsiteY737" fmla="*/ 451512 h 6857994"/>
              <a:gd name="connsiteX738" fmla="*/ 11470056 w 12191990"/>
              <a:gd name="connsiteY738" fmla="*/ 451512 h 6857994"/>
              <a:gd name="connsiteX739" fmla="*/ 11560049 w 12191990"/>
              <a:gd name="connsiteY739" fmla="*/ 451511 h 6857994"/>
              <a:gd name="connsiteX740" fmla="*/ 11560049 w 12191990"/>
              <a:gd name="connsiteY740" fmla="*/ 469189 h 6857994"/>
              <a:gd name="connsiteX741" fmla="*/ 11560049 w 12191990"/>
              <a:gd name="connsiteY741" fmla="*/ 487318 h 6857994"/>
              <a:gd name="connsiteX742" fmla="*/ 11560049 w 12191990"/>
              <a:gd name="connsiteY742" fmla="*/ 505489 h 6857994"/>
              <a:gd name="connsiteX743" fmla="*/ 11560049 w 12191990"/>
              <a:gd name="connsiteY743" fmla="*/ 523166 h 6857994"/>
              <a:gd name="connsiteX744" fmla="*/ 11560050 w 12191990"/>
              <a:gd name="connsiteY744" fmla="*/ 523166 h 6857994"/>
              <a:gd name="connsiteX745" fmla="*/ 11560050 w 12191990"/>
              <a:gd name="connsiteY745" fmla="*/ 523170 h 6857994"/>
              <a:gd name="connsiteX746" fmla="*/ 11562438 w 12191990"/>
              <a:gd name="connsiteY746" fmla="*/ 523170 h 6857994"/>
              <a:gd name="connsiteX747" fmla="*/ 11564825 w 12191990"/>
              <a:gd name="connsiteY747" fmla="*/ 523170 h 6857994"/>
              <a:gd name="connsiteX748" fmla="*/ 11567213 w 12191990"/>
              <a:gd name="connsiteY748" fmla="*/ 523170 h 6857994"/>
              <a:gd name="connsiteX749" fmla="*/ 11569600 w 12191990"/>
              <a:gd name="connsiteY749" fmla="*/ 523170 h 6857994"/>
              <a:gd name="connsiteX750" fmla="*/ 11569600 w 12191990"/>
              <a:gd name="connsiteY750" fmla="*/ 509768 h 6857994"/>
              <a:gd name="connsiteX751" fmla="*/ 11569600 w 12191990"/>
              <a:gd name="connsiteY751" fmla="*/ 496408 h 6857994"/>
              <a:gd name="connsiteX752" fmla="*/ 11569600 w 12191990"/>
              <a:gd name="connsiteY752" fmla="*/ 482554 h 6857994"/>
              <a:gd name="connsiteX753" fmla="*/ 11569600 w 12191990"/>
              <a:gd name="connsiteY753" fmla="*/ 469193 h 6857994"/>
              <a:gd name="connsiteX754" fmla="*/ 11578697 w 12191990"/>
              <a:gd name="connsiteY754" fmla="*/ 482554 h 6857994"/>
              <a:gd name="connsiteX755" fmla="*/ 11587301 w 12191990"/>
              <a:gd name="connsiteY755" fmla="*/ 496408 h 6857994"/>
              <a:gd name="connsiteX756" fmla="*/ 11595904 w 12191990"/>
              <a:gd name="connsiteY756" fmla="*/ 509768 h 6857994"/>
              <a:gd name="connsiteX757" fmla="*/ 11605002 w 12191990"/>
              <a:gd name="connsiteY757" fmla="*/ 523170 h 6857994"/>
              <a:gd name="connsiteX758" fmla="*/ 11606895 w 12191990"/>
              <a:gd name="connsiteY758" fmla="*/ 523170 h 6857994"/>
              <a:gd name="connsiteX759" fmla="*/ 11609324 w 12191990"/>
              <a:gd name="connsiteY759" fmla="*/ 523170 h 6857994"/>
              <a:gd name="connsiteX760" fmla="*/ 11611711 w 12191990"/>
              <a:gd name="connsiteY760" fmla="*/ 523170 h 6857994"/>
              <a:gd name="connsiteX761" fmla="*/ 11614099 w 12191990"/>
              <a:gd name="connsiteY761" fmla="*/ 523170 h 6857994"/>
              <a:gd name="connsiteX762" fmla="*/ 11614099 w 12191990"/>
              <a:gd name="connsiteY762" fmla="*/ 505493 h 6857994"/>
              <a:gd name="connsiteX763" fmla="*/ 11614099 w 12191990"/>
              <a:gd name="connsiteY763" fmla="*/ 487322 h 6857994"/>
              <a:gd name="connsiteX764" fmla="*/ 11614099 w 12191990"/>
              <a:gd name="connsiteY764" fmla="*/ 469193 h 6857994"/>
              <a:gd name="connsiteX765" fmla="*/ 11614099 w 12191990"/>
              <a:gd name="connsiteY765" fmla="*/ 451515 h 6857994"/>
              <a:gd name="connsiteX766" fmla="*/ 11614098 w 12191990"/>
              <a:gd name="connsiteY766" fmla="*/ 451515 h 6857994"/>
              <a:gd name="connsiteX767" fmla="*/ 11614098 w 12191990"/>
              <a:gd name="connsiteY767" fmla="*/ 451511 h 6857994"/>
              <a:gd name="connsiteX768" fmla="*/ 11611710 w 12191990"/>
              <a:gd name="connsiteY768" fmla="*/ 451511 h 6857994"/>
              <a:gd name="connsiteX769" fmla="*/ 11609323 w 12191990"/>
              <a:gd name="connsiteY769" fmla="*/ 451511 h 6857994"/>
              <a:gd name="connsiteX770" fmla="*/ 11606894 w 12191990"/>
              <a:gd name="connsiteY770" fmla="*/ 451511 h 6857994"/>
              <a:gd name="connsiteX771" fmla="*/ 11604507 w 12191990"/>
              <a:gd name="connsiteY771" fmla="*/ 451511 h 6857994"/>
              <a:gd name="connsiteX772" fmla="*/ 11604507 w 12191990"/>
              <a:gd name="connsiteY772" fmla="*/ 464913 h 6857994"/>
              <a:gd name="connsiteX773" fmla="*/ 11604507 w 12191990"/>
              <a:gd name="connsiteY773" fmla="*/ 478274 h 6857994"/>
              <a:gd name="connsiteX774" fmla="*/ 11604507 w 12191990"/>
              <a:gd name="connsiteY774" fmla="*/ 492128 h 6857994"/>
              <a:gd name="connsiteX775" fmla="*/ 11604507 w 12191990"/>
              <a:gd name="connsiteY775" fmla="*/ 505489 h 6857994"/>
              <a:gd name="connsiteX776" fmla="*/ 11604054 w 12191990"/>
              <a:gd name="connsiteY776" fmla="*/ 505489 h 6857994"/>
              <a:gd name="connsiteX777" fmla="*/ 11595409 w 12191990"/>
              <a:gd name="connsiteY777" fmla="*/ 492128 h 6857994"/>
              <a:gd name="connsiteX778" fmla="*/ 11586353 w 12191990"/>
              <a:gd name="connsiteY778" fmla="*/ 478274 h 6857994"/>
              <a:gd name="connsiteX779" fmla="*/ 11577750 w 12191990"/>
              <a:gd name="connsiteY779" fmla="*/ 464913 h 6857994"/>
              <a:gd name="connsiteX780" fmla="*/ 11569146 w 12191990"/>
              <a:gd name="connsiteY780" fmla="*/ 451511 h 6857994"/>
              <a:gd name="connsiteX781" fmla="*/ 11566718 w 12191990"/>
              <a:gd name="connsiteY781" fmla="*/ 451511 h 6857994"/>
              <a:gd name="connsiteX782" fmla="*/ 11564330 w 12191990"/>
              <a:gd name="connsiteY782" fmla="*/ 451511 h 6857994"/>
              <a:gd name="connsiteX783" fmla="*/ 11562437 w 12191990"/>
              <a:gd name="connsiteY783" fmla="*/ 451511 h 6857994"/>
              <a:gd name="connsiteX784" fmla="*/ 11518307 w 12191990"/>
              <a:gd name="connsiteY784" fmla="*/ 450059 h 6857994"/>
              <a:gd name="connsiteX785" fmla="*/ 11506814 w 12191990"/>
              <a:gd name="connsiteY785" fmla="*/ 451499 h 6857994"/>
              <a:gd name="connsiteX786" fmla="*/ 11498699 w 12191990"/>
              <a:gd name="connsiteY786" fmla="*/ 456763 h 6857994"/>
              <a:gd name="connsiteX787" fmla="*/ 11493426 w 12191990"/>
              <a:gd name="connsiteY787" fmla="*/ 465358 h 6857994"/>
              <a:gd name="connsiteX788" fmla="*/ 11491984 w 12191990"/>
              <a:gd name="connsiteY788" fmla="*/ 476338 h 6857994"/>
              <a:gd name="connsiteX789" fmla="*/ 11491984 w 12191990"/>
              <a:gd name="connsiteY789" fmla="*/ 481602 h 6857994"/>
              <a:gd name="connsiteX790" fmla="*/ 11491984 w 12191990"/>
              <a:gd name="connsiteY790" fmla="*/ 486866 h 6857994"/>
              <a:gd name="connsiteX791" fmla="*/ 11491984 w 12191990"/>
              <a:gd name="connsiteY791" fmla="*/ 492130 h 6857994"/>
              <a:gd name="connsiteX792" fmla="*/ 11491984 w 12191990"/>
              <a:gd name="connsiteY792" fmla="*/ 497394 h 6857994"/>
              <a:gd name="connsiteX793" fmla="*/ 11494373 w 12191990"/>
              <a:gd name="connsiteY793" fmla="*/ 510759 h 6857994"/>
              <a:gd name="connsiteX794" fmla="*/ 11494373 w 12191990"/>
              <a:gd name="connsiteY794" fmla="*/ 510760 h 6857994"/>
              <a:gd name="connsiteX795" fmla="*/ 11494374 w 12191990"/>
              <a:gd name="connsiteY795" fmla="*/ 510763 h 6857994"/>
              <a:gd name="connsiteX796" fmla="*/ 11500595 w 12191990"/>
              <a:gd name="connsiteY796" fmla="*/ 519358 h 6857994"/>
              <a:gd name="connsiteX797" fmla="*/ 11509204 w 12191990"/>
              <a:gd name="connsiteY797" fmla="*/ 523635 h 6857994"/>
              <a:gd name="connsiteX798" fmla="*/ 11518308 w 12191990"/>
              <a:gd name="connsiteY798" fmla="*/ 524622 h 6857994"/>
              <a:gd name="connsiteX799" fmla="*/ 11527865 w 12191990"/>
              <a:gd name="connsiteY799" fmla="*/ 523635 h 6857994"/>
              <a:gd name="connsiteX800" fmla="*/ 11536516 w 12191990"/>
              <a:gd name="connsiteY800" fmla="*/ 519358 h 6857994"/>
              <a:gd name="connsiteX801" fmla="*/ 11542737 w 12191990"/>
              <a:gd name="connsiteY801" fmla="*/ 510763 h 6857994"/>
              <a:gd name="connsiteX802" fmla="*/ 11545126 w 12191990"/>
              <a:gd name="connsiteY802" fmla="*/ 497398 h 6857994"/>
              <a:gd name="connsiteX803" fmla="*/ 11545126 w 12191990"/>
              <a:gd name="connsiteY803" fmla="*/ 492134 h 6857994"/>
              <a:gd name="connsiteX804" fmla="*/ 11545126 w 12191990"/>
              <a:gd name="connsiteY804" fmla="*/ 486870 h 6857994"/>
              <a:gd name="connsiteX805" fmla="*/ 11545126 w 12191990"/>
              <a:gd name="connsiteY805" fmla="*/ 481606 h 6857994"/>
              <a:gd name="connsiteX806" fmla="*/ 11545126 w 12191990"/>
              <a:gd name="connsiteY806" fmla="*/ 476342 h 6857994"/>
              <a:gd name="connsiteX807" fmla="*/ 11543190 w 12191990"/>
              <a:gd name="connsiteY807" fmla="*/ 465362 h 6857994"/>
              <a:gd name="connsiteX808" fmla="*/ 11543190 w 12191990"/>
              <a:gd name="connsiteY808" fmla="*/ 465361 h 6857994"/>
              <a:gd name="connsiteX809" fmla="*/ 11543189 w 12191990"/>
              <a:gd name="connsiteY809" fmla="*/ 465358 h 6857994"/>
              <a:gd name="connsiteX810" fmla="*/ 11538410 w 12191990"/>
              <a:gd name="connsiteY810" fmla="*/ 456763 h 6857994"/>
              <a:gd name="connsiteX811" fmla="*/ 11529800 w 12191990"/>
              <a:gd name="connsiteY811" fmla="*/ 451499 h 6857994"/>
              <a:gd name="connsiteX812" fmla="*/ 11518307 w 12191990"/>
              <a:gd name="connsiteY812" fmla="*/ 450059 h 6857994"/>
              <a:gd name="connsiteX813" fmla="*/ 10637376 w 12191990"/>
              <a:gd name="connsiteY813" fmla="*/ 448609 h 6857994"/>
              <a:gd name="connsiteX814" fmla="*/ 10638605 w 12191990"/>
              <a:gd name="connsiteY814" fmla="*/ 456431 h 6857994"/>
              <a:gd name="connsiteX815" fmla="*/ 10638781 w 12191990"/>
              <a:gd name="connsiteY815" fmla="*/ 457549 h 6857994"/>
              <a:gd name="connsiteX816" fmla="*/ 10639718 w 12191990"/>
              <a:gd name="connsiteY816" fmla="*/ 466962 h 6857994"/>
              <a:gd name="connsiteX817" fmla="*/ 10641144 w 12191990"/>
              <a:gd name="connsiteY817" fmla="*/ 475927 h 6857994"/>
              <a:gd name="connsiteX818" fmla="*/ 10642081 w 12191990"/>
              <a:gd name="connsiteY818" fmla="*/ 485340 h 6857994"/>
              <a:gd name="connsiteX819" fmla="*/ 10643487 w 12191990"/>
              <a:gd name="connsiteY819" fmla="*/ 494263 h 6857994"/>
              <a:gd name="connsiteX820" fmla="*/ 10644893 w 12191990"/>
              <a:gd name="connsiteY820" fmla="*/ 503675 h 6857994"/>
              <a:gd name="connsiteX821" fmla="*/ 10645851 w 12191990"/>
              <a:gd name="connsiteY821" fmla="*/ 513088 h 6857994"/>
              <a:gd name="connsiteX822" fmla="*/ 10647256 w 12191990"/>
              <a:gd name="connsiteY822" fmla="*/ 522032 h 6857994"/>
              <a:gd name="connsiteX823" fmla="*/ 10637375 w 12191990"/>
              <a:gd name="connsiteY823" fmla="*/ 516857 h 6857994"/>
              <a:gd name="connsiteX824" fmla="*/ 10627494 w 12191990"/>
              <a:gd name="connsiteY824" fmla="*/ 512151 h 6857994"/>
              <a:gd name="connsiteX825" fmla="*/ 10618081 w 12191990"/>
              <a:gd name="connsiteY825" fmla="*/ 506976 h 6857994"/>
              <a:gd name="connsiteX826" fmla="*/ 10608199 w 12191990"/>
              <a:gd name="connsiteY826" fmla="*/ 502270 h 6857994"/>
              <a:gd name="connsiteX827" fmla="*/ 10598786 w 12191990"/>
              <a:gd name="connsiteY827" fmla="*/ 497095 h 6857994"/>
              <a:gd name="connsiteX828" fmla="*/ 10588884 w 12191990"/>
              <a:gd name="connsiteY828" fmla="*/ 491920 h 6857994"/>
              <a:gd name="connsiteX829" fmla="*/ 10579002 w 12191990"/>
              <a:gd name="connsiteY829" fmla="*/ 487214 h 6857994"/>
              <a:gd name="connsiteX830" fmla="*/ 10570766 w 12191990"/>
              <a:gd name="connsiteY830" fmla="*/ 482686 h 6857994"/>
              <a:gd name="connsiteX831" fmla="*/ 10569593 w 12191990"/>
              <a:gd name="connsiteY831" fmla="*/ 482041 h 6857994"/>
              <a:gd name="connsiteX832" fmla="*/ 10578066 w 12191990"/>
              <a:gd name="connsiteY832" fmla="*/ 477805 h 6857994"/>
              <a:gd name="connsiteX833" fmla="*/ 10586542 w 12191990"/>
              <a:gd name="connsiteY833" fmla="*/ 473546 h 6857994"/>
              <a:gd name="connsiteX834" fmla="*/ 10595018 w 12191990"/>
              <a:gd name="connsiteY834" fmla="*/ 469329 h 6857994"/>
              <a:gd name="connsiteX835" fmla="*/ 10603472 w 12191990"/>
              <a:gd name="connsiteY835" fmla="*/ 465092 h 6857994"/>
              <a:gd name="connsiteX836" fmla="*/ 10611948 w 12191990"/>
              <a:gd name="connsiteY836" fmla="*/ 461322 h 6857994"/>
              <a:gd name="connsiteX837" fmla="*/ 10620424 w 12191990"/>
              <a:gd name="connsiteY837" fmla="*/ 457084 h 6857994"/>
              <a:gd name="connsiteX838" fmla="*/ 10628900 w 12191990"/>
              <a:gd name="connsiteY838" fmla="*/ 452847 h 6857994"/>
              <a:gd name="connsiteX839" fmla="*/ 10640677 w 12191990"/>
              <a:gd name="connsiteY839" fmla="*/ 448609 h 6857994"/>
              <a:gd name="connsiteX840" fmla="*/ 10650090 w 12191990"/>
              <a:gd name="connsiteY840" fmla="*/ 451910 h 6857994"/>
              <a:gd name="connsiteX841" fmla="*/ 10659034 w 12191990"/>
              <a:gd name="connsiteY841" fmla="*/ 455210 h 6857994"/>
              <a:gd name="connsiteX842" fmla="*/ 10668447 w 12191990"/>
              <a:gd name="connsiteY842" fmla="*/ 458490 h 6857994"/>
              <a:gd name="connsiteX843" fmla="*/ 10677370 w 12191990"/>
              <a:gd name="connsiteY843" fmla="*/ 461791 h 6857994"/>
              <a:gd name="connsiteX844" fmla="*/ 10686783 w 12191990"/>
              <a:gd name="connsiteY844" fmla="*/ 465092 h 6857994"/>
              <a:gd name="connsiteX845" fmla="*/ 10696175 w 12191990"/>
              <a:gd name="connsiteY845" fmla="*/ 468392 h 6857994"/>
              <a:gd name="connsiteX846" fmla="*/ 10705140 w 12191990"/>
              <a:gd name="connsiteY846" fmla="*/ 471672 h 6857994"/>
              <a:gd name="connsiteX847" fmla="*/ 10713376 w 12191990"/>
              <a:gd name="connsiteY847" fmla="*/ 474560 h 6857994"/>
              <a:gd name="connsiteX848" fmla="*/ 10714549 w 12191990"/>
              <a:gd name="connsiteY848" fmla="*/ 474971 h 6857994"/>
              <a:gd name="connsiteX849" fmla="*/ 10707546 w 12191990"/>
              <a:gd name="connsiteY849" fmla="*/ 480317 h 6857994"/>
              <a:gd name="connsiteX850" fmla="*/ 10706545 w 12191990"/>
              <a:gd name="connsiteY850" fmla="*/ 481081 h 6857994"/>
              <a:gd name="connsiteX851" fmla="*/ 10698559 w 12191990"/>
              <a:gd name="connsiteY851" fmla="*/ 486724 h 6857994"/>
              <a:gd name="connsiteX852" fmla="*/ 10690530 w 12191990"/>
              <a:gd name="connsiteY852" fmla="*/ 492857 h 6857994"/>
              <a:gd name="connsiteX853" fmla="*/ 10682565 w 12191990"/>
              <a:gd name="connsiteY853" fmla="*/ 498522 h 6857994"/>
              <a:gd name="connsiteX854" fmla="*/ 10674558 w 12191990"/>
              <a:gd name="connsiteY854" fmla="*/ 504634 h 6857994"/>
              <a:gd name="connsiteX855" fmla="*/ 10666551 w 12191990"/>
              <a:gd name="connsiteY855" fmla="*/ 510277 h 6857994"/>
              <a:gd name="connsiteX856" fmla="*/ 10658543 w 12191990"/>
              <a:gd name="connsiteY856" fmla="*/ 515920 h 6857994"/>
              <a:gd name="connsiteX857" fmla="*/ 10650557 w 12191990"/>
              <a:gd name="connsiteY857" fmla="*/ 522032 h 6857994"/>
              <a:gd name="connsiteX858" fmla="*/ 10649309 w 12191990"/>
              <a:gd name="connsiteY858" fmla="*/ 513800 h 6857994"/>
              <a:gd name="connsiteX859" fmla="*/ 10649131 w 12191990"/>
              <a:gd name="connsiteY859" fmla="*/ 512624 h 6857994"/>
              <a:gd name="connsiteX860" fmla="*/ 10648194 w 12191990"/>
              <a:gd name="connsiteY860" fmla="*/ 503679 h 6857994"/>
              <a:gd name="connsiteX861" fmla="*/ 10646789 w 12191990"/>
              <a:gd name="connsiteY861" fmla="*/ 494267 h 6857994"/>
              <a:gd name="connsiteX862" fmla="*/ 10645362 w 12191990"/>
              <a:gd name="connsiteY862" fmla="*/ 485344 h 6857994"/>
              <a:gd name="connsiteX863" fmla="*/ 10644425 w 12191990"/>
              <a:gd name="connsiteY863" fmla="*/ 475931 h 6857994"/>
              <a:gd name="connsiteX864" fmla="*/ 10643019 w 12191990"/>
              <a:gd name="connsiteY864" fmla="*/ 466966 h 6857994"/>
              <a:gd name="connsiteX865" fmla="*/ 10642082 w 12191990"/>
              <a:gd name="connsiteY865" fmla="*/ 457553 h 6857994"/>
              <a:gd name="connsiteX866" fmla="*/ 10640677 w 12191990"/>
              <a:gd name="connsiteY866" fmla="*/ 448609 h 6857994"/>
              <a:gd name="connsiteX867" fmla="*/ 10894817 w 12191990"/>
              <a:gd name="connsiteY867" fmla="*/ 434030 h 6857994"/>
              <a:gd name="connsiteX868" fmla="*/ 10890608 w 12191990"/>
              <a:gd name="connsiteY868" fmla="*/ 442024 h 6857994"/>
              <a:gd name="connsiteX869" fmla="*/ 10886349 w 12191990"/>
              <a:gd name="connsiteY869" fmla="*/ 450031 h 6857994"/>
              <a:gd name="connsiteX870" fmla="*/ 10882132 w 12191990"/>
              <a:gd name="connsiteY870" fmla="*/ 458017 h 6857994"/>
              <a:gd name="connsiteX871" fmla="*/ 10877894 w 12191990"/>
              <a:gd name="connsiteY871" fmla="*/ 466025 h 6857994"/>
              <a:gd name="connsiteX872" fmla="*/ 10874125 w 12191990"/>
              <a:gd name="connsiteY872" fmla="*/ 474032 h 6857994"/>
              <a:gd name="connsiteX873" fmla="*/ 10869887 w 12191990"/>
              <a:gd name="connsiteY873" fmla="*/ 482039 h 6857994"/>
              <a:gd name="connsiteX874" fmla="*/ 10865649 w 12191990"/>
              <a:gd name="connsiteY874" fmla="*/ 490025 h 6857994"/>
              <a:gd name="connsiteX875" fmla="*/ 10861941 w 12191990"/>
              <a:gd name="connsiteY875" fmla="*/ 497031 h 6857994"/>
              <a:gd name="connsiteX876" fmla="*/ 10861413 w 12191990"/>
              <a:gd name="connsiteY876" fmla="*/ 498028 h 6857994"/>
              <a:gd name="connsiteX877" fmla="*/ 10861880 w 12191990"/>
              <a:gd name="connsiteY877" fmla="*/ 494756 h 6857994"/>
              <a:gd name="connsiteX878" fmla="*/ 10862370 w 12191990"/>
              <a:gd name="connsiteY878" fmla="*/ 491924 h 6857994"/>
              <a:gd name="connsiteX879" fmla="*/ 10862817 w 12191990"/>
              <a:gd name="connsiteY879" fmla="*/ 488623 h 6857994"/>
              <a:gd name="connsiteX880" fmla="*/ 10863286 w 12191990"/>
              <a:gd name="connsiteY880" fmla="*/ 485344 h 6857994"/>
              <a:gd name="connsiteX881" fmla="*/ 10864244 w 12191990"/>
              <a:gd name="connsiteY881" fmla="*/ 482043 h 6857994"/>
              <a:gd name="connsiteX882" fmla="*/ 10864713 w 12191990"/>
              <a:gd name="connsiteY882" fmla="*/ 479211 h 6857994"/>
              <a:gd name="connsiteX883" fmla="*/ 10865181 w 12191990"/>
              <a:gd name="connsiteY883" fmla="*/ 475931 h 6857994"/>
              <a:gd name="connsiteX884" fmla="*/ 10865650 w 12191990"/>
              <a:gd name="connsiteY884" fmla="*/ 472630 h 6857994"/>
              <a:gd name="connsiteX885" fmla="*/ 10866118 w 12191990"/>
              <a:gd name="connsiteY885" fmla="*/ 472630 h 6857994"/>
              <a:gd name="connsiteX886" fmla="*/ 10868014 w 12191990"/>
              <a:gd name="connsiteY886" fmla="*/ 472630 h 6857994"/>
              <a:gd name="connsiteX887" fmla="*/ 10870356 w 12191990"/>
              <a:gd name="connsiteY887" fmla="*/ 471672 h 6857994"/>
              <a:gd name="connsiteX888" fmla="*/ 10872252 w 12191990"/>
              <a:gd name="connsiteY888" fmla="*/ 470735 h 6857994"/>
              <a:gd name="connsiteX889" fmla="*/ 10873657 w 12191990"/>
              <a:gd name="connsiteY889" fmla="*/ 469329 h 6857994"/>
              <a:gd name="connsiteX890" fmla="*/ 10875063 w 12191990"/>
              <a:gd name="connsiteY890" fmla="*/ 467903 h 6857994"/>
              <a:gd name="connsiteX891" fmla="*/ 10876000 w 12191990"/>
              <a:gd name="connsiteY891" fmla="*/ 466029 h 6857994"/>
              <a:gd name="connsiteX892" fmla="*/ 10876468 w 12191990"/>
              <a:gd name="connsiteY892" fmla="*/ 463665 h 6857994"/>
              <a:gd name="connsiteX893" fmla="*/ 10876937 w 12191990"/>
              <a:gd name="connsiteY893" fmla="*/ 461791 h 6857994"/>
              <a:gd name="connsiteX894" fmla="*/ 10876937 w 12191990"/>
              <a:gd name="connsiteY894" fmla="*/ 460854 h 6857994"/>
              <a:gd name="connsiteX895" fmla="*/ 10876936 w 12191990"/>
              <a:gd name="connsiteY895" fmla="*/ 460852 h 6857994"/>
              <a:gd name="connsiteX896" fmla="*/ 10876936 w 12191990"/>
              <a:gd name="connsiteY896" fmla="*/ 460850 h 6857994"/>
              <a:gd name="connsiteX897" fmla="*/ 10876468 w 12191990"/>
              <a:gd name="connsiteY897" fmla="*/ 459915 h 6857994"/>
              <a:gd name="connsiteX898" fmla="*/ 10876468 w 12191990"/>
              <a:gd name="connsiteY898" fmla="*/ 458980 h 6857994"/>
              <a:gd name="connsiteX899" fmla="*/ 10876468 w 12191990"/>
              <a:gd name="connsiteY899" fmla="*/ 458021 h 6857994"/>
              <a:gd name="connsiteX900" fmla="*/ 10876467 w 12191990"/>
              <a:gd name="connsiteY900" fmla="*/ 458019 h 6857994"/>
              <a:gd name="connsiteX901" fmla="*/ 10876467 w 12191990"/>
              <a:gd name="connsiteY901" fmla="*/ 458017 h 6857994"/>
              <a:gd name="connsiteX902" fmla="*/ 10875999 w 12191990"/>
              <a:gd name="connsiteY902" fmla="*/ 457080 h 6857994"/>
              <a:gd name="connsiteX903" fmla="*/ 10875530 w 12191990"/>
              <a:gd name="connsiteY903" fmla="*/ 456612 h 6857994"/>
              <a:gd name="connsiteX904" fmla="*/ 10875062 w 12191990"/>
              <a:gd name="connsiteY904" fmla="*/ 455675 h 6857994"/>
              <a:gd name="connsiteX905" fmla="*/ 10874595 w 12191990"/>
              <a:gd name="connsiteY905" fmla="*/ 455208 h 6857994"/>
              <a:gd name="connsiteX906" fmla="*/ 10876937 w 12191990"/>
              <a:gd name="connsiteY906" fmla="*/ 452378 h 6857994"/>
              <a:gd name="connsiteX907" fmla="*/ 10879769 w 12191990"/>
              <a:gd name="connsiteY907" fmla="*/ 450035 h 6857994"/>
              <a:gd name="connsiteX908" fmla="*/ 10882133 w 12191990"/>
              <a:gd name="connsiteY908" fmla="*/ 447203 h 6857994"/>
              <a:gd name="connsiteX909" fmla="*/ 10884944 w 12191990"/>
              <a:gd name="connsiteY909" fmla="*/ 444371 h 6857994"/>
              <a:gd name="connsiteX910" fmla="*/ 10887308 w 12191990"/>
              <a:gd name="connsiteY910" fmla="*/ 442028 h 6857994"/>
              <a:gd name="connsiteX911" fmla="*/ 10889650 w 12191990"/>
              <a:gd name="connsiteY911" fmla="*/ 439196 h 6857994"/>
              <a:gd name="connsiteX912" fmla="*/ 10892483 w 12191990"/>
              <a:gd name="connsiteY912" fmla="*/ 436854 h 6857994"/>
              <a:gd name="connsiteX913" fmla="*/ 10845887 w 12191990"/>
              <a:gd name="connsiteY913" fmla="*/ 411426 h 6857994"/>
              <a:gd name="connsiteX914" fmla="*/ 10846355 w 12191990"/>
              <a:gd name="connsiteY914" fmla="*/ 411426 h 6857994"/>
              <a:gd name="connsiteX915" fmla="*/ 10846824 w 12191990"/>
              <a:gd name="connsiteY915" fmla="*/ 411426 h 6857994"/>
              <a:gd name="connsiteX916" fmla="*/ 10847292 w 12191990"/>
              <a:gd name="connsiteY916" fmla="*/ 411895 h 6857994"/>
              <a:gd name="connsiteX917" fmla="*/ 10847761 w 12191990"/>
              <a:gd name="connsiteY917" fmla="*/ 411895 h 6857994"/>
              <a:gd name="connsiteX918" fmla="*/ 10848698 w 12191990"/>
              <a:gd name="connsiteY918" fmla="*/ 411895 h 6857994"/>
              <a:gd name="connsiteX919" fmla="*/ 10849188 w 12191990"/>
              <a:gd name="connsiteY919" fmla="*/ 411895 h 6857994"/>
              <a:gd name="connsiteX920" fmla="*/ 10849656 w 12191990"/>
              <a:gd name="connsiteY920" fmla="*/ 412363 h 6857994"/>
              <a:gd name="connsiteX921" fmla="*/ 10850104 w 12191990"/>
              <a:gd name="connsiteY921" fmla="*/ 412363 h 6857994"/>
              <a:gd name="connsiteX922" fmla="*/ 10850572 w 12191990"/>
              <a:gd name="connsiteY922" fmla="*/ 412363 h 6857994"/>
              <a:gd name="connsiteX923" fmla="*/ 10850572 w 12191990"/>
              <a:gd name="connsiteY923" fmla="*/ 411895 h 6857994"/>
              <a:gd name="connsiteX924" fmla="*/ 10851062 w 12191990"/>
              <a:gd name="connsiteY924" fmla="*/ 411895 h 6857994"/>
              <a:gd name="connsiteX925" fmla="*/ 10851530 w 12191990"/>
              <a:gd name="connsiteY925" fmla="*/ 411895 h 6857994"/>
              <a:gd name="connsiteX926" fmla="*/ 10852349 w 12191990"/>
              <a:gd name="connsiteY926" fmla="*/ 416419 h 6857994"/>
              <a:gd name="connsiteX927" fmla="*/ 10852466 w 12191990"/>
              <a:gd name="connsiteY927" fmla="*/ 417066 h 6857994"/>
              <a:gd name="connsiteX928" fmla="*/ 10852467 w 12191990"/>
              <a:gd name="connsiteY928" fmla="*/ 417069 h 6857994"/>
              <a:gd name="connsiteX929" fmla="*/ 10852467 w 12191990"/>
              <a:gd name="connsiteY929" fmla="*/ 417070 h 6857994"/>
              <a:gd name="connsiteX930" fmla="*/ 10853872 w 12191990"/>
              <a:gd name="connsiteY930" fmla="*/ 421773 h 6857994"/>
              <a:gd name="connsiteX931" fmla="*/ 10854521 w 12191990"/>
              <a:gd name="connsiteY931" fmla="*/ 424135 h 6857994"/>
              <a:gd name="connsiteX932" fmla="*/ 10855122 w 12191990"/>
              <a:gd name="connsiteY932" fmla="*/ 426322 h 6857994"/>
              <a:gd name="connsiteX933" fmla="*/ 10855300 w 12191990"/>
              <a:gd name="connsiteY933" fmla="*/ 426972 h 6857994"/>
              <a:gd name="connsiteX934" fmla="*/ 10856386 w 12191990"/>
              <a:gd name="connsiteY934" fmla="*/ 430594 h 6857994"/>
              <a:gd name="connsiteX935" fmla="*/ 10856704 w 12191990"/>
              <a:gd name="connsiteY935" fmla="*/ 431653 h 6857994"/>
              <a:gd name="connsiteX936" fmla="*/ 10857641 w 12191990"/>
              <a:gd name="connsiteY936" fmla="*/ 436850 h 6857994"/>
              <a:gd name="connsiteX937" fmla="*/ 10857641 w 12191990"/>
              <a:gd name="connsiteY937" fmla="*/ 436851 h 6857994"/>
              <a:gd name="connsiteX938" fmla="*/ 10857642 w 12191990"/>
              <a:gd name="connsiteY938" fmla="*/ 436854 h 6857994"/>
              <a:gd name="connsiteX939" fmla="*/ 10859069 w 12191990"/>
              <a:gd name="connsiteY939" fmla="*/ 441539 h 6857994"/>
              <a:gd name="connsiteX940" fmla="*/ 10860299 w 12191990"/>
              <a:gd name="connsiteY940" fmla="*/ 446085 h 6857994"/>
              <a:gd name="connsiteX941" fmla="*/ 10860475 w 12191990"/>
              <a:gd name="connsiteY941" fmla="*/ 446733 h 6857994"/>
              <a:gd name="connsiteX942" fmla="*/ 10861411 w 12191990"/>
              <a:gd name="connsiteY942" fmla="*/ 451437 h 6857994"/>
              <a:gd name="connsiteX943" fmla="*/ 10859984 w 12191990"/>
              <a:gd name="connsiteY943" fmla="*/ 452374 h 6857994"/>
              <a:gd name="connsiteX944" fmla="*/ 10859068 w 12191990"/>
              <a:gd name="connsiteY944" fmla="*/ 453332 h 6857994"/>
              <a:gd name="connsiteX945" fmla="*/ 10857641 w 12191990"/>
              <a:gd name="connsiteY945" fmla="*/ 454248 h 6857994"/>
              <a:gd name="connsiteX946" fmla="*/ 10856704 w 12191990"/>
              <a:gd name="connsiteY946" fmla="*/ 455675 h 6857994"/>
              <a:gd name="connsiteX947" fmla="*/ 10856236 w 12191990"/>
              <a:gd name="connsiteY947" fmla="*/ 457080 h 6857994"/>
              <a:gd name="connsiteX948" fmla="*/ 10855299 w 12191990"/>
              <a:gd name="connsiteY948" fmla="*/ 458486 h 6857994"/>
              <a:gd name="connsiteX949" fmla="*/ 10855299 w 12191990"/>
              <a:gd name="connsiteY949" fmla="*/ 459913 h 6857994"/>
              <a:gd name="connsiteX950" fmla="*/ 10854830 w 12191990"/>
              <a:gd name="connsiteY950" fmla="*/ 461787 h 6857994"/>
              <a:gd name="connsiteX951" fmla="*/ 10854830 w 12191990"/>
              <a:gd name="connsiteY951" fmla="*/ 462255 h 6857994"/>
              <a:gd name="connsiteX952" fmla="*/ 10854831 w 12191990"/>
              <a:gd name="connsiteY952" fmla="*/ 462255 h 6857994"/>
              <a:gd name="connsiteX953" fmla="*/ 10854831 w 12191990"/>
              <a:gd name="connsiteY953" fmla="*/ 462259 h 6857994"/>
              <a:gd name="connsiteX954" fmla="*/ 10855299 w 12191990"/>
              <a:gd name="connsiteY954" fmla="*/ 462259 h 6857994"/>
              <a:gd name="connsiteX955" fmla="*/ 10855299 w 12191990"/>
              <a:gd name="connsiteY955" fmla="*/ 462745 h 6857994"/>
              <a:gd name="connsiteX956" fmla="*/ 10855299 w 12191990"/>
              <a:gd name="connsiteY956" fmla="*/ 463214 h 6857994"/>
              <a:gd name="connsiteX957" fmla="*/ 10848697 w 12191990"/>
              <a:gd name="connsiteY957" fmla="*/ 465088 h 6857994"/>
              <a:gd name="connsiteX958" fmla="*/ 10842585 w 12191990"/>
              <a:gd name="connsiteY958" fmla="*/ 466962 h 6857994"/>
              <a:gd name="connsiteX959" fmla="*/ 10836473 w 12191990"/>
              <a:gd name="connsiteY959" fmla="*/ 469325 h 6857994"/>
              <a:gd name="connsiteX960" fmla="*/ 10830340 w 12191990"/>
              <a:gd name="connsiteY960" fmla="*/ 471199 h 6857994"/>
              <a:gd name="connsiteX961" fmla="*/ 10823759 w 12191990"/>
              <a:gd name="connsiteY961" fmla="*/ 473095 h 6857994"/>
              <a:gd name="connsiteX962" fmla="*/ 10817647 w 12191990"/>
              <a:gd name="connsiteY962" fmla="*/ 474969 h 6857994"/>
              <a:gd name="connsiteX963" fmla="*/ 10811514 w 12191990"/>
              <a:gd name="connsiteY963" fmla="*/ 476843 h 6857994"/>
              <a:gd name="connsiteX964" fmla="*/ 10804937 w 12191990"/>
              <a:gd name="connsiteY964" fmla="*/ 478737 h 6857994"/>
              <a:gd name="connsiteX965" fmla="*/ 10809462 w 12191990"/>
              <a:gd name="connsiteY965" fmla="*/ 471325 h 6857994"/>
              <a:gd name="connsiteX966" fmla="*/ 10810109 w 12191990"/>
              <a:gd name="connsiteY966" fmla="*/ 470266 h 6857994"/>
              <a:gd name="connsiteX967" fmla="*/ 10815284 w 12191990"/>
              <a:gd name="connsiteY967" fmla="*/ 461791 h 6857994"/>
              <a:gd name="connsiteX968" fmla="*/ 10820459 w 12191990"/>
              <a:gd name="connsiteY968" fmla="*/ 453336 h 6857994"/>
              <a:gd name="connsiteX969" fmla="*/ 10825634 w 12191990"/>
              <a:gd name="connsiteY969" fmla="*/ 444839 h 6857994"/>
              <a:gd name="connsiteX970" fmla="*/ 10830809 w 12191990"/>
              <a:gd name="connsiteY970" fmla="*/ 436385 h 6857994"/>
              <a:gd name="connsiteX971" fmla="*/ 10835516 w 12191990"/>
              <a:gd name="connsiteY971" fmla="*/ 428357 h 6857994"/>
              <a:gd name="connsiteX972" fmla="*/ 10840691 w 12191990"/>
              <a:gd name="connsiteY972" fmla="*/ 419902 h 6857994"/>
              <a:gd name="connsiteX973" fmla="*/ 10845887 w 12191990"/>
              <a:gd name="connsiteY973" fmla="*/ 411426 h 6857994"/>
              <a:gd name="connsiteX974" fmla="*/ 10770094 w 12191990"/>
              <a:gd name="connsiteY974" fmla="*/ 411426 h 6857994"/>
              <a:gd name="connsiteX975" fmla="*/ 10773373 w 12191990"/>
              <a:gd name="connsiteY975" fmla="*/ 419902 h 6857994"/>
              <a:gd name="connsiteX976" fmla="*/ 10777143 w 12191990"/>
              <a:gd name="connsiteY976" fmla="*/ 428846 h 6857994"/>
              <a:gd name="connsiteX977" fmla="*/ 10780912 w 12191990"/>
              <a:gd name="connsiteY977" fmla="*/ 437322 h 6857994"/>
              <a:gd name="connsiteX978" fmla="*/ 10784213 w 12191990"/>
              <a:gd name="connsiteY978" fmla="*/ 445798 h 6857994"/>
              <a:gd name="connsiteX979" fmla="*/ 10787983 w 12191990"/>
              <a:gd name="connsiteY979" fmla="*/ 454252 h 6857994"/>
              <a:gd name="connsiteX980" fmla="*/ 10791752 w 12191990"/>
              <a:gd name="connsiteY980" fmla="*/ 462749 h 6857994"/>
              <a:gd name="connsiteX981" fmla="*/ 10795053 w 12191990"/>
              <a:gd name="connsiteY981" fmla="*/ 471203 h 6857994"/>
              <a:gd name="connsiteX982" fmla="*/ 10798333 w 12191990"/>
              <a:gd name="connsiteY982" fmla="*/ 478619 h 6857994"/>
              <a:gd name="connsiteX983" fmla="*/ 10798799 w 12191990"/>
              <a:gd name="connsiteY983" fmla="*/ 479675 h 6857994"/>
              <a:gd name="connsiteX984" fmla="*/ 10790154 w 12191990"/>
              <a:gd name="connsiteY984" fmla="*/ 479265 h 6857994"/>
              <a:gd name="connsiteX985" fmla="*/ 10788919 w 12191990"/>
              <a:gd name="connsiteY985" fmla="*/ 479207 h 6857994"/>
              <a:gd name="connsiteX986" fmla="*/ 10779506 w 12191990"/>
              <a:gd name="connsiteY986" fmla="*/ 478270 h 6857994"/>
              <a:gd name="connsiteX987" fmla="*/ 10769624 w 12191990"/>
              <a:gd name="connsiteY987" fmla="*/ 477311 h 6857994"/>
              <a:gd name="connsiteX988" fmla="*/ 10759743 w 12191990"/>
              <a:gd name="connsiteY988" fmla="*/ 476374 h 6857994"/>
              <a:gd name="connsiteX989" fmla="*/ 10750330 w 12191990"/>
              <a:gd name="connsiteY989" fmla="*/ 475927 h 6857994"/>
              <a:gd name="connsiteX990" fmla="*/ 10740448 w 12191990"/>
              <a:gd name="connsiteY990" fmla="*/ 474969 h 6857994"/>
              <a:gd name="connsiteX991" fmla="*/ 10731014 w 12191990"/>
              <a:gd name="connsiteY991" fmla="*/ 474032 h 6857994"/>
              <a:gd name="connsiteX992" fmla="*/ 10722368 w 12191990"/>
              <a:gd name="connsiteY992" fmla="*/ 473212 h 6857994"/>
              <a:gd name="connsiteX993" fmla="*/ 10721137 w 12191990"/>
              <a:gd name="connsiteY993" fmla="*/ 473095 h 6857994"/>
              <a:gd name="connsiteX994" fmla="*/ 10727267 w 12191990"/>
              <a:gd name="connsiteY994" fmla="*/ 465560 h 6857994"/>
              <a:gd name="connsiteX995" fmla="*/ 10733379 w 12191990"/>
              <a:gd name="connsiteY995" fmla="*/ 458021 h 6857994"/>
              <a:gd name="connsiteX996" fmla="*/ 10739491 w 12191990"/>
              <a:gd name="connsiteY996" fmla="*/ 450035 h 6857994"/>
              <a:gd name="connsiteX997" fmla="*/ 10745624 w 12191990"/>
              <a:gd name="connsiteY997" fmla="*/ 442497 h 6857994"/>
              <a:gd name="connsiteX998" fmla="*/ 10751736 w 12191990"/>
              <a:gd name="connsiteY998" fmla="*/ 434490 h 6857994"/>
              <a:gd name="connsiteX999" fmla="*/ 10757848 w 12191990"/>
              <a:gd name="connsiteY999" fmla="*/ 426972 h 6857994"/>
              <a:gd name="connsiteX1000" fmla="*/ 10763960 w 12191990"/>
              <a:gd name="connsiteY1000" fmla="*/ 419434 h 6857994"/>
              <a:gd name="connsiteX1001" fmla="*/ 10770094 w 12191990"/>
              <a:gd name="connsiteY1001" fmla="*/ 411426 h 6857994"/>
              <a:gd name="connsiteX1002" fmla="*/ 10699007 w 12191990"/>
              <a:gd name="connsiteY1002" fmla="*/ 410489 h 6857994"/>
              <a:gd name="connsiteX1003" fmla="*/ 10700664 w 12191990"/>
              <a:gd name="connsiteY1003" fmla="*/ 417473 h 6857994"/>
              <a:gd name="connsiteX1004" fmla="*/ 10700901 w 12191990"/>
              <a:gd name="connsiteY1004" fmla="*/ 418471 h 6857994"/>
              <a:gd name="connsiteX1005" fmla="*/ 10702776 w 12191990"/>
              <a:gd name="connsiteY1005" fmla="*/ 426010 h 6857994"/>
              <a:gd name="connsiteX1006" fmla="*/ 10702777 w 12191990"/>
              <a:gd name="connsiteY1006" fmla="*/ 426012 h 6857994"/>
              <a:gd name="connsiteX1007" fmla="*/ 10702777 w 12191990"/>
              <a:gd name="connsiteY1007" fmla="*/ 426014 h 6857994"/>
              <a:gd name="connsiteX1008" fmla="*/ 10704845 w 12191990"/>
              <a:gd name="connsiteY1008" fmla="*/ 432610 h 6857994"/>
              <a:gd name="connsiteX1009" fmla="*/ 10705140 w 12191990"/>
              <a:gd name="connsiteY1009" fmla="*/ 433551 h 6857994"/>
              <a:gd name="connsiteX1010" fmla="*/ 10706779 w 12191990"/>
              <a:gd name="connsiteY1010" fmla="*/ 440536 h 6857994"/>
              <a:gd name="connsiteX1011" fmla="*/ 10707013 w 12191990"/>
              <a:gd name="connsiteY1011" fmla="*/ 441535 h 6857994"/>
              <a:gd name="connsiteX1012" fmla="*/ 10707013 w 12191990"/>
              <a:gd name="connsiteY1012" fmla="*/ 441536 h 6857994"/>
              <a:gd name="connsiteX1013" fmla="*/ 10707014 w 12191990"/>
              <a:gd name="connsiteY1013" fmla="*/ 441539 h 6857994"/>
              <a:gd name="connsiteX1014" fmla="*/ 10709064 w 12191990"/>
              <a:gd name="connsiteY1014" fmla="*/ 448135 h 6857994"/>
              <a:gd name="connsiteX1015" fmla="*/ 10709357 w 12191990"/>
              <a:gd name="connsiteY1015" fmla="*/ 449077 h 6857994"/>
              <a:gd name="connsiteX1016" fmla="*/ 10709657 w 12191990"/>
              <a:gd name="connsiteY1016" fmla="*/ 450269 h 6857994"/>
              <a:gd name="connsiteX1017" fmla="*/ 10711015 w 12191990"/>
              <a:gd name="connsiteY1017" fmla="*/ 455673 h 6857994"/>
              <a:gd name="connsiteX1018" fmla="*/ 10711252 w 12191990"/>
              <a:gd name="connsiteY1018" fmla="*/ 456616 h 6857994"/>
              <a:gd name="connsiteX1019" fmla="*/ 10713321 w 12191990"/>
              <a:gd name="connsiteY1019" fmla="*/ 463193 h 6857994"/>
              <a:gd name="connsiteX1020" fmla="*/ 10713616 w 12191990"/>
              <a:gd name="connsiteY1020" fmla="*/ 464132 h 6857994"/>
              <a:gd name="connsiteX1021" fmla="*/ 10714954 w 12191990"/>
              <a:gd name="connsiteY1021" fmla="*/ 469866 h 6857994"/>
              <a:gd name="connsiteX1022" fmla="*/ 10715256 w 12191990"/>
              <a:gd name="connsiteY1022" fmla="*/ 471158 h 6857994"/>
              <a:gd name="connsiteX1023" fmla="*/ 10715489 w 12191990"/>
              <a:gd name="connsiteY1023" fmla="*/ 472158 h 6857994"/>
              <a:gd name="connsiteX1024" fmla="*/ 10707663 w 12191990"/>
              <a:gd name="connsiteY1024" fmla="*/ 469270 h 6857994"/>
              <a:gd name="connsiteX1025" fmla="*/ 10706545 w 12191990"/>
              <a:gd name="connsiteY1025" fmla="*/ 468857 h 6857994"/>
              <a:gd name="connsiteX1026" fmla="*/ 10697132 w 12191990"/>
              <a:gd name="connsiteY1026" fmla="*/ 465556 h 6857994"/>
              <a:gd name="connsiteX1027" fmla="*/ 10688209 w 12191990"/>
              <a:gd name="connsiteY1027" fmla="*/ 462255 h 6857994"/>
              <a:gd name="connsiteX1028" fmla="*/ 10678796 w 12191990"/>
              <a:gd name="connsiteY1028" fmla="*/ 458976 h 6857994"/>
              <a:gd name="connsiteX1029" fmla="*/ 10669852 w 12191990"/>
              <a:gd name="connsiteY1029" fmla="*/ 455675 h 6857994"/>
              <a:gd name="connsiteX1030" fmla="*/ 10660907 w 12191990"/>
              <a:gd name="connsiteY1030" fmla="*/ 452374 h 6857994"/>
              <a:gd name="connsiteX1031" fmla="*/ 10651494 w 12191990"/>
              <a:gd name="connsiteY1031" fmla="*/ 449073 h 6857994"/>
              <a:gd name="connsiteX1032" fmla="*/ 10643668 w 12191990"/>
              <a:gd name="connsiteY1032" fmla="*/ 446204 h 6857994"/>
              <a:gd name="connsiteX1033" fmla="*/ 10642555 w 12191990"/>
              <a:gd name="connsiteY1033" fmla="*/ 445795 h 6857994"/>
              <a:gd name="connsiteX1034" fmla="*/ 10649621 w 12191990"/>
              <a:gd name="connsiteY1034" fmla="*/ 441070 h 6857994"/>
              <a:gd name="connsiteX1035" fmla="*/ 10656670 w 12191990"/>
              <a:gd name="connsiteY1035" fmla="*/ 436854 h 6857994"/>
              <a:gd name="connsiteX1036" fmla="*/ 10663719 w 12191990"/>
              <a:gd name="connsiteY1036" fmla="*/ 432616 h 6857994"/>
              <a:gd name="connsiteX1037" fmla="*/ 10670790 w 12191990"/>
              <a:gd name="connsiteY1037" fmla="*/ 428357 h 6857994"/>
              <a:gd name="connsiteX1038" fmla="*/ 10677860 w 12191990"/>
              <a:gd name="connsiteY1038" fmla="*/ 423671 h 6857994"/>
              <a:gd name="connsiteX1039" fmla="*/ 10684909 w 12191990"/>
              <a:gd name="connsiteY1039" fmla="*/ 419434 h 6857994"/>
              <a:gd name="connsiteX1040" fmla="*/ 10691958 w 12191990"/>
              <a:gd name="connsiteY1040" fmla="*/ 415196 h 6857994"/>
              <a:gd name="connsiteX1041" fmla="*/ 10701839 w 12191990"/>
              <a:gd name="connsiteY1041" fmla="*/ 410021 h 6857994"/>
              <a:gd name="connsiteX1042" fmla="*/ 10710315 w 12191990"/>
              <a:gd name="connsiteY1042" fmla="*/ 410021 h 6857994"/>
              <a:gd name="connsiteX1043" fmla="*/ 10718323 w 12191990"/>
              <a:gd name="connsiteY1043" fmla="*/ 410021 h 6857994"/>
              <a:gd name="connsiteX1044" fmla="*/ 10726309 w 12191990"/>
              <a:gd name="connsiteY1044" fmla="*/ 410021 h 6857994"/>
              <a:gd name="connsiteX1045" fmla="*/ 10734316 w 12191990"/>
              <a:gd name="connsiteY1045" fmla="*/ 410021 h 6857994"/>
              <a:gd name="connsiteX1046" fmla="*/ 10742792 w 12191990"/>
              <a:gd name="connsiteY1046" fmla="*/ 410021 h 6857994"/>
              <a:gd name="connsiteX1047" fmla="*/ 10750778 w 12191990"/>
              <a:gd name="connsiteY1047" fmla="*/ 410021 h 6857994"/>
              <a:gd name="connsiteX1048" fmla="*/ 10758807 w 12191990"/>
              <a:gd name="connsiteY1048" fmla="*/ 410021 h 6857994"/>
              <a:gd name="connsiteX1049" fmla="*/ 10767257 w 12191990"/>
              <a:gd name="connsiteY1049" fmla="*/ 410021 h 6857994"/>
              <a:gd name="connsiteX1050" fmla="*/ 10761912 w 12191990"/>
              <a:gd name="connsiteY1050" fmla="*/ 416613 h 6857994"/>
              <a:gd name="connsiteX1051" fmla="*/ 10761148 w 12191990"/>
              <a:gd name="connsiteY1051" fmla="*/ 417556 h 6857994"/>
              <a:gd name="connsiteX1052" fmla="*/ 10755036 w 12191990"/>
              <a:gd name="connsiteY1052" fmla="*/ 425541 h 6857994"/>
              <a:gd name="connsiteX1053" fmla="*/ 10748903 w 12191990"/>
              <a:gd name="connsiteY1053" fmla="*/ 433080 h 6857994"/>
              <a:gd name="connsiteX1054" fmla="*/ 10742791 w 12191990"/>
              <a:gd name="connsiteY1054" fmla="*/ 440619 h 6857994"/>
              <a:gd name="connsiteX1055" fmla="*/ 10736679 w 12191990"/>
              <a:gd name="connsiteY1055" fmla="*/ 448136 h 6857994"/>
              <a:gd name="connsiteX1056" fmla="*/ 10730567 w 12191990"/>
              <a:gd name="connsiteY1056" fmla="*/ 455675 h 6857994"/>
              <a:gd name="connsiteX1057" fmla="*/ 10724434 w 12191990"/>
              <a:gd name="connsiteY1057" fmla="*/ 463661 h 6857994"/>
              <a:gd name="connsiteX1058" fmla="*/ 10719477 w 12191990"/>
              <a:gd name="connsiteY1058" fmla="*/ 470257 h 6857994"/>
              <a:gd name="connsiteX1059" fmla="*/ 10718769 w 12191990"/>
              <a:gd name="connsiteY1059" fmla="*/ 471199 h 6857994"/>
              <a:gd name="connsiteX1060" fmla="*/ 10718243 w 12191990"/>
              <a:gd name="connsiteY1060" fmla="*/ 469406 h 6857994"/>
              <a:gd name="connsiteX1061" fmla="*/ 10716719 w 12191990"/>
              <a:gd name="connsiteY1061" fmla="*/ 464212 h 6857994"/>
              <a:gd name="connsiteX1062" fmla="*/ 10716426 w 12191990"/>
              <a:gd name="connsiteY1062" fmla="*/ 463214 h 6857994"/>
              <a:gd name="connsiteX1063" fmla="*/ 10715353 w 12191990"/>
              <a:gd name="connsiteY1063" fmla="*/ 458897 h 6857994"/>
              <a:gd name="connsiteX1064" fmla="*/ 10714553 w 12191990"/>
              <a:gd name="connsiteY1064" fmla="*/ 455679 h 6857994"/>
              <a:gd name="connsiteX1065" fmla="*/ 10714553 w 12191990"/>
              <a:gd name="connsiteY1065" fmla="*/ 455677 h 6857994"/>
              <a:gd name="connsiteX1066" fmla="*/ 10714552 w 12191990"/>
              <a:gd name="connsiteY1066" fmla="*/ 455675 h 6857994"/>
              <a:gd name="connsiteX1067" fmla="*/ 10712484 w 12191990"/>
              <a:gd name="connsiteY1067" fmla="*/ 449079 h 6857994"/>
              <a:gd name="connsiteX1068" fmla="*/ 10712189 w 12191990"/>
              <a:gd name="connsiteY1068" fmla="*/ 448139 h 6857994"/>
              <a:gd name="connsiteX1069" fmla="*/ 10710549 w 12191990"/>
              <a:gd name="connsiteY1069" fmla="*/ 441562 h 6857994"/>
              <a:gd name="connsiteX1070" fmla="*/ 10710315 w 12191990"/>
              <a:gd name="connsiteY1070" fmla="*/ 440623 h 6857994"/>
              <a:gd name="connsiteX1071" fmla="*/ 10708675 w 12191990"/>
              <a:gd name="connsiteY1071" fmla="*/ 433617 h 6857994"/>
              <a:gd name="connsiteX1072" fmla="*/ 10708534 w 12191990"/>
              <a:gd name="connsiteY1072" fmla="*/ 433012 h 6857994"/>
              <a:gd name="connsiteX1073" fmla="*/ 10708440 w 12191990"/>
              <a:gd name="connsiteY1073" fmla="*/ 432612 h 6857994"/>
              <a:gd name="connsiteX1074" fmla="*/ 10706076 w 12191990"/>
              <a:gd name="connsiteY1074" fmla="*/ 425073 h 6857994"/>
              <a:gd name="connsiteX1075" fmla="*/ 10704436 w 12191990"/>
              <a:gd name="connsiteY1075" fmla="*/ 418495 h 6857994"/>
              <a:gd name="connsiteX1076" fmla="*/ 10704261 w 12191990"/>
              <a:gd name="connsiteY1076" fmla="*/ 417793 h 6857994"/>
              <a:gd name="connsiteX1077" fmla="*/ 10704203 w 12191990"/>
              <a:gd name="connsiteY1077" fmla="*/ 417560 h 6857994"/>
              <a:gd name="connsiteX1078" fmla="*/ 10704203 w 12191990"/>
              <a:gd name="connsiteY1078" fmla="*/ 417559 h 6857994"/>
              <a:gd name="connsiteX1079" fmla="*/ 10704202 w 12191990"/>
              <a:gd name="connsiteY1079" fmla="*/ 417556 h 6857994"/>
              <a:gd name="connsiteX1080" fmla="*/ 10702134 w 12191990"/>
              <a:gd name="connsiteY1080" fmla="*/ 410959 h 6857994"/>
              <a:gd name="connsiteX1081" fmla="*/ 10839774 w 12191990"/>
              <a:gd name="connsiteY1081" fmla="*/ 403888 h 6857994"/>
              <a:gd name="connsiteX1082" fmla="*/ 10839774 w 12191990"/>
              <a:gd name="connsiteY1082" fmla="*/ 404374 h 6857994"/>
              <a:gd name="connsiteX1083" fmla="*/ 10839775 w 12191990"/>
              <a:gd name="connsiteY1083" fmla="*/ 404376 h 6857994"/>
              <a:gd name="connsiteX1084" fmla="*/ 10839775 w 12191990"/>
              <a:gd name="connsiteY1084" fmla="*/ 404378 h 6857994"/>
              <a:gd name="connsiteX1085" fmla="*/ 10840222 w 12191990"/>
              <a:gd name="connsiteY1085" fmla="*/ 405315 h 6857994"/>
              <a:gd name="connsiteX1086" fmla="*/ 10840691 w 12191990"/>
              <a:gd name="connsiteY1086" fmla="*/ 406252 h 6857994"/>
              <a:gd name="connsiteX1087" fmla="*/ 10841159 w 12191990"/>
              <a:gd name="connsiteY1087" fmla="*/ 406720 h 6857994"/>
              <a:gd name="connsiteX1088" fmla="*/ 10841649 w 12191990"/>
              <a:gd name="connsiteY1088" fmla="*/ 407657 h 6857994"/>
              <a:gd name="connsiteX1089" fmla="*/ 10842117 w 12191990"/>
              <a:gd name="connsiteY1089" fmla="*/ 408147 h 6857994"/>
              <a:gd name="connsiteX1090" fmla="*/ 10842586 w 12191990"/>
              <a:gd name="connsiteY1090" fmla="*/ 409063 h 6857994"/>
              <a:gd name="connsiteX1091" fmla="*/ 10843052 w 12191990"/>
              <a:gd name="connsiteY1091" fmla="*/ 409529 h 6857994"/>
              <a:gd name="connsiteX1092" fmla="*/ 10838525 w 12191990"/>
              <a:gd name="connsiteY1092" fmla="*/ 416962 h 6857994"/>
              <a:gd name="connsiteX1093" fmla="*/ 10837878 w 12191990"/>
              <a:gd name="connsiteY1093" fmla="*/ 418024 h 6857994"/>
              <a:gd name="connsiteX1094" fmla="*/ 10832703 w 12191990"/>
              <a:gd name="connsiteY1094" fmla="*/ 426478 h 6857994"/>
              <a:gd name="connsiteX1095" fmla="*/ 10827529 w 12191990"/>
              <a:gd name="connsiteY1095" fmla="*/ 435423 h 6857994"/>
              <a:gd name="connsiteX1096" fmla="*/ 10822332 w 12191990"/>
              <a:gd name="connsiteY1096" fmla="*/ 443898 h 6857994"/>
              <a:gd name="connsiteX1097" fmla="*/ 10817179 w 12191990"/>
              <a:gd name="connsiteY1097" fmla="*/ 452374 h 6857994"/>
              <a:gd name="connsiteX1098" fmla="*/ 10811982 w 12191990"/>
              <a:gd name="connsiteY1098" fmla="*/ 460850 h 6857994"/>
              <a:gd name="connsiteX1099" fmla="*/ 10806807 w 12191990"/>
              <a:gd name="connsiteY1099" fmla="*/ 469325 h 6857994"/>
              <a:gd name="connsiteX1100" fmla="*/ 10801632 w 12191990"/>
              <a:gd name="connsiteY1100" fmla="*/ 478270 h 6857994"/>
              <a:gd name="connsiteX1101" fmla="*/ 10797863 w 12191990"/>
              <a:gd name="connsiteY1101" fmla="*/ 469325 h 6857994"/>
              <a:gd name="connsiteX1102" fmla="*/ 10794583 w 12191990"/>
              <a:gd name="connsiteY1102" fmla="*/ 460850 h 6857994"/>
              <a:gd name="connsiteX1103" fmla="*/ 10790814 w 12191990"/>
              <a:gd name="connsiteY1103" fmla="*/ 452374 h 6857994"/>
              <a:gd name="connsiteX1104" fmla="*/ 10787045 w 12191990"/>
              <a:gd name="connsiteY1104" fmla="*/ 443898 h 6857994"/>
              <a:gd name="connsiteX1105" fmla="*/ 10783744 w 12191990"/>
              <a:gd name="connsiteY1105" fmla="*/ 435423 h 6857994"/>
              <a:gd name="connsiteX1106" fmla="*/ 10779974 w 12191990"/>
              <a:gd name="connsiteY1106" fmla="*/ 426968 h 6857994"/>
              <a:gd name="connsiteX1107" fmla="*/ 10776205 w 12191990"/>
              <a:gd name="connsiteY1107" fmla="*/ 418471 h 6857994"/>
              <a:gd name="connsiteX1108" fmla="*/ 10773335 w 12191990"/>
              <a:gd name="connsiteY1108" fmla="*/ 411074 h 6857994"/>
              <a:gd name="connsiteX1109" fmla="*/ 10772926 w 12191990"/>
              <a:gd name="connsiteY1109" fmla="*/ 410021 h 6857994"/>
              <a:gd name="connsiteX1110" fmla="*/ 10781402 w 12191990"/>
              <a:gd name="connsiteY1110" fmla="*/ 409063 h 6857994"/>
              <a:gd name="connsiteX1111" fmla="*/ 10789388 w 12191990"/>
              <a:gd name="connsiteY1111" fmla="*/ 408147 h 6857994"/>
              <a:gd name="connsiteX1112" fmla="*/ 10797864 w 12191990"/>
              <a:gd name="connsiteY1112" fmla="*/ 407657 h 6857994"/>
              <a:gd name="connsiteX1113" fmla="*/ 10806340 w 12191990"/>
              <a:gd name="connsiteY1113" fmla="*/ 406720 h 6857994"/>
              <a:gd name="connsiteX1114" fmla="*/ 10814347 w 12191990"/>
              <a:gd name="connsiteY1114" fmla="*/ 406252 h 6857994"/>
              <a:gd name="connsiteX1115" fmla="*/ 10822823 w 12191990"/>
              <a:gd name="connsiteY1115" fmla="*/ 405315 h 6857994"/>
              <a:gd name="connsiteX1116" fmla="*/ 10831278 w 12191990"/>
              <a:gd name="connsiteY1116" fmla="*/ 404378 h 6857994"/>
              <a:gd name="connsiteX1117" fmla="*/ 10564394 w 12191990"/>
              <a:gd name="connsiteY1117" fmla="*/ 398244 h 6857994"/>
              <a:gd name="connsiteX1118" fmla="*/ 10573360 w 12191990"/>
              <a:gd name="connsiteY1118" fmla="*/ 403888 h 6857994"/>
              <a:gd name="connsiteX1119" fmla="*/ 10582304 w 12191990"/>
              <a:gd name="connsiteY1119" fmla="*/ 410021 h 6857994"/>
              <a:gd name="connsiteX1120" fmla="*/ 10591248 w 12191990"/>
              <a:gd name="connsiteY1120" fmla="*/ 416133 h 6857994"/>
              <a:gd name="connsiteX1121" fmla="*/ 10600172 w 12191990"/>
              <a:gd name="connsiteY1121" fmla="*/ 421776 h 6857994"/>
              <a:gd name="connsiteX1122" fmla="*/ 10608669 w 12191990"/>
              <a:gd name="connsiteY1122" fmla="*/ 427909 h 6857994"/>
              <a:gd name="connsiteX1123" fmla="*/ 10617613 w 12191990"/>
              <a:gd name="connsiteY1123" fmla="*/ 434021 h 6857994"/>
              <a:gd name="connsiteX1124" fmla="*/ 10626536 w 12191990"/>
              <a:gd name="connsiteY1124" fmla="*/ 439665 h 6857994"/>
              <a:gd name="connsiteX1125" fmla="*/ 10634363 w 12191990"/>
              <a:gd name="connsiteY1125" fmla="*/ 445031 h 6857994"/>
              <a:gd name="connsiteX1126" fmla="*/ 10635477 w 12191990"/>
              <a:gd name="connsiteY1126" fmla="*/ 445795 h 6857994"/>
              <a:gd name="connsiteX1127" fmla="*/ 10627025 w 12191990"/>
              <a:gd name="connsiteY1127" fmla="*/ 450031 h 6857994"/>
              <a:gd name="connsiteX1128" fmla="*/ 10618549 w 12191990"/>
              <a:gd name="connsiteY1128" fmla="*/ 454248 h 6857994"/>
              <a:gd name="connsiteX1129" fmla="*/ 10610073 w 12191990"/>
              <a:gd name="connsiteY1129" fmla="*/ 458486 h 6857994"/>
              <a:gd name="connsiteX1130" fmla="*/ 10601597 w 12191990"/>
              <a:gd name="connsiteY1130" fmla="*/ 462745 h 6857994"/>
              <a:gd name="connsiteX1131" fmla="*/ 10593121 w 12191990"/>
              <a:gd name="connsiteY1131" fmla="*/ 466962 h 6857994"/>
              <a:gd name="connsiteX1132" fmla="*/ 10584177 w 12191990"/>
              <a:gd name="connsiteY1132" fmla="*/ 471199 h 6857994"/>
              <a:gd name="connsiteX1133" fmla="*/ 10575701 w 12191990"/>
              <a:gd name="connsiteY1133" fmla="*/ 475437 h 6857994"/>
              <a:gd name="connsiteX1134" fmla="*/ 10567226 w 12191990"/>
              <a:gd name="connsiteY1134" fmla="*/ 479675 h 6857994"/>
              <a:gd name="connsiteX1135" fmla="*/ 10567226 w 12191990"/>
              <a:gd name="connsiteY1135" fmla="*/ 469329 h 6857994"/>
              <a:gd name="connsiteX1136" fmla="*/ 10566779 w 12191990"/>
              <a:gd name="connsiteY1136" fmla="*/ 458980 h 6857994"/>
              <a:gd name="connsiteX1137" fmla="*/ 10566289 w 12191990"/>
              <a:gd name="connsiteY1137" fmla="*/ 449077 h 6857994"/>
              <a:gd name="connsiteX1138" fmla="*/ 10565821 w 12191990"/>
              <a:gd name="connsiteY1138" fmla="*/ 438728 h 6857994"/>
              <a:gd name="connsiteX1139" fmla="*/ 10565352 w 12191990"/>
              <a:gd name="connsiteY1139" fmla="*/ 428357 h 6857994"/>
              <a:gd name="connsiteX1140" fmla="*/ 10565352 w 12191990"/>
              <a:gd name="connsiteY1140" fmla="*/ 418475 h 6857994"/>
              <a:gd name="connsiteX1141" fmla="*/ 10564884 w 12191990"/>
              <a:gd name="connsiteY1141" fmla="*/ 408147 h 6857994"/>
              <a:gd name="connsiteX1142" fmla="*/ 10564394 w 12191990"/>
              <a:gd name="connsiteY1142" fmla="*/ 398244 h 6857994"/>
              <a:gd name="connsiteX1143" fmla="*/ 10561113 w 12191990"/>
              <a:gd name="connsiteY1143" fmla="*/ 397776 h 6857994"/>
              <a:gd name="connsiteX1144" fmla="*/ 10561523 w 12191990"/>
              <a:gd name="connsiteY1144" fmla="*/ 406418 h 6857994"/>
              <a:gd name="connsiteX1145" fmla="*/ 10561582 w 12191990"/>
              <a:gd name="connsiteY1145" fmla="*/ 407653 h 6857994"/>
              <a:gd name="connsiteX1146" fmla="*/ 10562050 w 12191990"/>
              <a:gd name="connsiteY1146" fmla="*/ 418024 h 6857994"/>
              <a:gd name="connsiteX1147" fmla="*/ 10562050 w 12191990"/>
              <a:gd name="connsiteY1147" fmla="*/ 427905 h 6857994"/>
              <a:gd name="connsiteX1148" fmla="*/ 10562519 w 12191990"/>
              <a:gd name="connsiteY1148" fmla="*/ 437787 h 6857994"/>
              <a:gd name="connsiteX1149" fmla="*/ 10563009 w 12191990"/>
              <a:gd name="connsiteY1149" fmla="*/ 448136 h 6857994"/>
              <a:gd name="connsiteX1150" fmla="*/ 10563477 w 12191990"/>
              <a:gd name="connsiteY1150" fmla="*/ 458017 h 6857994"/>
              <a:gd name="connsiteX1151" fmla="*/ 10563946 w 12191990"/>
              <a:gd name="connsiteY1151" fmla="*/ 468388 h 6857994"/>
              <a:gd name="connsiteX1152" fmla="*/ 10563946 w 12191990"/>
              <a:gd name="connsiteY1152" fmla="*/ 478270 h 6857994"/>
              <a:gd name="connsiteX1153" fmla="*/ 10557344 w 12191990"/>
              <a:gd name="connsiteY1153" fmla="*/ 472158 h 6857994"/>
              <a:gd name="connsiteX1154" fmla="*/ 10550295 w 12191990"/>
              <a:gd name="connsiteY1154" fmla="*/ 466025 h 6857994"/>
              <a:gd name="connsiteX1155" fmla="*/ 10543693 w 12191990"/>
              <a:gd name="connsiteY1155" fmla="*/ 459913 h 6857994"/>
              <a:gd name="connsiteX1156" fmla="*/ 10536644 w 12191990"/>
              <a:gd name="connsiteY1156" fmla="*/ 453780 h 6857994"/>
              <a:gd name="connsiteX1157" fmla="*/ 10530042 w 12191990"/>
              <a:gd name="connsiteY1157" fmla="*/ 447668 h 6857994"/>
              <a:gd name="connsiteX1158" fmla="*/ 10523462 w 12191990"/>
              <a:gd name="connsiteY1158" fmla="*/ 441535 h 6857994"/>
              <a:gd name="connsiteX1159" fmla="*/ 10516391 w 12191990"/>
              <a:gd name="connsiteY1159" fmla="*/ 435423 h 6857994"/>
              <a:gd name="connsiteX1160" fmla="*/ 10510615 w 12191990"/>
              <a:gd name="connsiteY1160" fmla="*/ 430075 h 6857994"/>
              <a:gd name="connsiteX1161" fmla="*/ 10509793 w 12191990"/>
              <a:gd name="connsiteY1161" fmla="*/ 429314 h 6857994"/>
              <a:gd name="connsiteX1162" fmla="*/ 10515924 w 12191990"/>
              <a:gd name="connsiteY1162" fmla="*/ 425546 h 6857994"/>
              <a:gd name="connsiteX1163" fmla="*/ 10522504 w 12191990"/>
              <a:gd name="connsiteY1163" fmla="*/ 421776 h 6857994"/>
              <a:gd name="connsiteX1164" fmla="*/ 10529106 w 12191990"/>
              <a:gd name="connsiteY1164" fmla="*/ 417560 h 6857994"/>
              <a:gd name="connsiteX1165" fmla="*/ 10535218 w 12191990"/>
              <a:gd name="connsiteY1165" fmla="*/ 413790 h 6857994"/>
              <a:gd name="connsiteX1166" fmla="*/ 10541820 w 12191990"/>
              <a:gd name="connsiteY1166" fmla="*/ 409531 h 6857994"/>
              <a:gd name="connsiteX1167" fmla="*/ 10548401 w 12191990"/>
              <a:gd name="connsiteY1167" fmla="*/ 405762 h 6857994"/>
              <a:gd name="connsiteX1168" fmla="*/ 10554981 w 12191990"/>
              <a:gd name="connsiteY1168" fmla="*/ 401545 h 6857994"/>
              <a:gd name="connsiteX1169" fmla="*/ 10889182 w 12191990"/>
              <a:gd name="connsiteY1169" fmla="*/ 396349 h 6857994"/>
              <a:gd name="connsiteX1170" fmla="*/ 10890609 w 12191990"/>
              <a:gd name="connsiteY1170" fmla="*/ 399650 h 6857994"/>
              <a:gd name="connsiteX1171" fmla="*/ 10892014 w 12191990"/>
              <a:gd name="connsiteY1171" fmla="*/ 403418 h 6857994"/>
              <a:gd name="connsiteX1172" fmla="*/ 10892346 w 12191990"/>
              <a:gd name="connsiteY1172" fmla="*/ 404589 h 6857994"/>
              <a:gd name="connsiteX1173" fmla="*/ 10892951 w 12191990"/>
              <a:gd name="connsiteY1173" fmla="*/ 406720 h 6857994"/>
              <a:gd name="connsiteX1174" fmla="*/ 10894378 w 12191990"/>
              <a:gd name="connsiteY1174" fmla="*/ 410489 h 6857994"/>
              <a:gd name="connsiteX1175" fmla="*/ 10895762 w 12191990"/>
              <a:gd name="connsiteY1175" fmla="*/ 413790 h 6857994"/>
              <a:gd name="connsiteX1176" fmla="*/ 10897189 w 12191990"/>
              <a:gd name="connsiteY1176" fmla="*/ 417560 h 6857994"/>
              <a:gd name="connsiteX1177" fmla="*/ 10898595 w 12191990"/>
              <a:gd name="connsiteY1177" fmla="*/ 420839 h 6857994"/>
              <a:gd name="connsiteX1178" fmla="*/ 10900021 w 12191990"/>
              <a:gd name="connsiteY1178" fmla="*/ 424137 h 6857994"/>
              <a:gd name="connsiteX1179" fmla="*/ 10896251 w 12191990"/>
              <a:gd name="connsiteY1179" fmla="*/ 427905 h 6857994"/>
              <a:gd name="connsiteX1180" fmla="*/ 10892950 w 12191990"/>
              <a:gd name="connsiteY1180" fmla="*/ 431185 h 6857994"/>
              <a:gd name="connsiteX1181" fmla="*/ 10889649 w 12191990"/>
              <a:gd name="connsiteY1181" fmla="*/ 434954 h 6857994"/>
              <a:gd name="connsiteX1182" fmla="*/ 10885880 w 12191990"/>
              <a:gd name="connsiteY1182" fmla="*/ 438724 h 6857994"/>
              <a:gd name="connsiteX1183" fmla="*/ 10882579 w 12191990"/>
              <a:gd name="connsiteY1183" fmla="*/ 442024 h 6857994"/>
              <a:gd name="connsiteX1184" fmla="*/ 10879300 w 12191990"/>
              <a:gd name="connsiteY1184" fmla="*/ 445794 h 6857994"/>
              <a:gd name="connsiteX1185" fmla="*/ 10875530 w 12191990"/>
              <a:gd name="connsiteY1185" fmla="*/ 449073 h 6857994"/>
              <a:gd name="connsiteX1186" fmla="*/ 10872252 w 12191990"/>
              <a:gd name="connsiteY1186" fmla="*/ 452841 h 6857994"/>
              <a:gd name="connsiteX1187" fmla="*/ 10872252 w 12191990"/>
              <a:gd name="connsiteY1187" fmla="*/ 452378 h 6857994"/>
              <a:gd name="connsiteX1188" fmla="*/ 10872251 w 12191990"/>
              <a:gd name="connsiteY1188" fmla="*/ 452378 h 6857994"/>
              <a:gd name="connsiteX1189" fmla="*/ 10872251 w 12191990"/>
              <a:gd name="connsiteY1189" fmla="*/ 452374 h 6857994"/>
              <a:gd name="connsiteX1190" fmla="*/ 10871782 w 12191990"/>
              <a:gd name="connsiteY1190" fmla="*/ 452374 h 6857994"/>
              <a:gd name="connsiteX1191" fmla="*/ 10871293 w 12191990"/>
              <a:gd name="connsiteY1191" fmla="*/ 452374 h 6857994"/>
              <a:gd name="connsiteX1192" fmla="*/ 10871293 w 12191990"/>
              <a:gd name="connsiteY1192" fmla="*/ 451910 h 6857994"/>
              <a:gd name="connsiteX1193" fmla="*/ 10871292 w 12191990"/>
              <a:gd name="connsiteY1193" fmla="*/ 451910 h 6857994"/>
              <a:gd name="connsiteX1194" fmla="*/ 10871292 w 12191990"/>
              <a:gd name="connsiteY1194" fmla="*/ 451906 h 6857994"/>
              <a:gd name="connsiteX1195" fmla="*/ 10870826 w 12191990"/>
              <a:gd name="connsiteY1195" fmla="*/ 451906 h 6857994"/>
              <a:gd name="connsiteX1196" fmla="*/ 10872874 w 12191990"/>
              <a:gd name="connsiteY1196" fmla="*/ 445723 h 6857994"/>
              <a:gd name="connsiteX1197" fmla="*/ 10873167 w 12191990"/>
              <a:gd name="connsiteY1197" fmla="*/ 444839 h 6857994"/>
              <a:gd name="connsiteX1198" fmla="*/ 10875531 w 12191990"/>
              <a:gd name="connsiteY1198" fmla="*/ 437791 h 6857994"/>
              <a:gd name="connsiteX1199" fmla="*/ 10877895 w 12191990"/>
              <a:gd name="connsiteY1199" fmla="*/ 431189 h 6857994"/>
              <a:gd name="connsiteX1200" fmla="*/ 10880238 w 12191990"/>
              <a:gd name="connsiteY1200" fmla="*/ 424140 h 6857994"/>
              <a:gd name="connsiteX1201" fmla="*/ 10882133 w 12191990"/>
              <a:gd name="connsiteY1201" fmla="*/ 417070 h 6857994"/>
              <a:gd name="connsiteX1202" fmla="*/ 10884476 w 12191990"/>
              <a:gd name="connsiteY1202" fmla="*/ 410021 h 6857994"/>
              <a:gd name="connsiteX1203" fmla="*/ 10886839 w 12191990"/>
              <a:gd name="connsiteY1203" fmla="*/ 403419 h 6857994"/>
              <a:gd name="connsiteX1204" fmla="*/ 10889182 w 12191990"/>
              <a:gd name="connsiteY1204" fmla="*/ 396349 h 6857994"/>
              <a:gd name="connsiteX1205" fmla="*/ 10886348 w 12191990"/>
              <a:gd name="connsiteY1205" fmla="*/ 393538 h 6857994"/>
              <a:gd name="connsiteX1206" fmla="*/ 10884299 w 12191990"/>
              <a:gd name="connsiteY1206" fmla="*/ 400130 h 6857994"/>
              <a:gd name="connsiteX1207" fmla="*/ 10884006 w 12191990"/>
              <a:gd name="connsiteY1207" fmla="*/ 401073 h 6857994"/>
              <a:gd name="connsiteX1208" fmla="*/ 10882132 w 12191990"/>
              <a:gd name="connsiteY1208" fmla="*/ 408143 h 6857994"/>
              <a:gd name="connsiteX1209" fmla="*/ 10879768 w 12191990"/>
              <a:gd name="connsiteY1209" fmla="*/ 415192 h 6857994"/>
              <a:gd name="connsiteX1210" fmla="*/ 10877425 w 12191990"/>
              <a:gd name="connsiteY1210" fmla="*/ 422241 h 6857994"/>
              <a:gd name="connsiteX1211" fmla="*/ 10875062 w 12191990"/>
              <a:gd name="connsiteY1211" fmla="*/ 429311 h 6857994"/>
              <a:gd name="connsiteX1212" fmla="*/ 10872698 w 12191990"/>
              <a:gd name="connsiteY1212" fmla="*/ 436381 h 6857994"/>
              <a:gd name="connsiteX1213" fmla="*/ 10870355 w 12191990"/>
              <a:gd name="connsiteY1213" fmla="*/ 443898 h 6857994"/>
              <a:gd name="connsiteX1214" fmla="*/ 10868013 w 12191990"/>
              <a:gd name="connsiteY1214" fmla="*/ 450947 h 6857994"/>
              <a:gd name="connsiteX1215" fmla="*/ 10867524 w 12191990"/>
              <a:gd name="connsiteY1215" fmla="*/ 450947 h 6857994"/>
              <a:gd name="connsiteX1216" fmla="*/ 10867524 w 12191990"/>
              <a:gd name="connsiteY1216" fmla="*/ 450504 h 6857994"/>
              <a:gd name="connsiteX1217" fmla="*/ 10867523 w 12191990"/>
              <a:gd name="connsiteY1217" fmla="*/ 450504 h 6857994"/>
              <a:gd name="connsiteX1218" fmla="*/ 10867523 w 12191990"/>
              <a:gd name="connsiteY1218" fmla="*/ 450500 h 6857994"/>
              <a:gd name="connsiteX1219" fmla="*/ 10867054 w 12191990"/>
              <a:gd name="connsiteY1219" fmla="*/ 450500 h 6857994"/>
              <a:gd name="connsiteX1220" fmla="*/ 10866586 w 12191990"/>
              <a:gd name="connsiteY1220" fmla="*/ 450500 h 6857994"/>
              <a:gd name="connsiteX1221" fmla="*/ 10866117 w 12191990"/>
              <a:gd name="connsiteY1221" fmla="*/ 450500 h 6857994"/>
              <a:gd name="connsiteX1222" fmla="*/ 10865649 w 12191990"/>
              <a:gd name="connsiteY1222" fmla="*/ 450500 h 6857994"/>
              <a:gd name="connsiteX1223" fmla="*/ 10865180 w 12191990"/>
              <a:gd name="connsiteY1223" fmla="*/ 450500 h 6857994"/>
              <a:gd name="connsiteX1224" fmla="*/ 10864712 w 12191990"/>
              <a:gd name="connsiteY1224" fmla="*/ 450500 h 6857994"/>
              <a:gd name="connsiteX1225" fmla="*/ 10863286 w 12191990"/>
              <a:gd name="connsiteY1225" fmla="*/ 445796 h 6857994"/>
              <a:gd name="connsiteX1226" fmla="*/ 10862370 w 12191990"/>
              <a:gd name="connsiteY1226" fmla="*/ 441070 h 6857994"/>
              <a:gd name="connsiteX1227" fmla="*/ 10861667 w 12191990"/>
              <a:gd name="connsiteY1227" fmla="*/ 438519 h 6857994"/>
              <a:gd name="connsiteX1228" fmla="*/ 10860942 w 12191990"/>
              <a:gd name="connsiteY1228" fmla="*/ 435891 h 6857994"/>
              <a:gd name="connsiteX1229" fmla="*/ 10859538 w 12191990"/>
              <a:gd name="connsiteY1229" fmla="*/ 431188 h 6857994"/>
              <a:gd name="connsiteX1230" fmla="*/ 10858718 w 12191990"/>
              <a:gd name="connsiteY1230" fmla="*/ 426661 h 6857994"/>
              <a:gd name="connsiteX1231" fmla="*/ 10858601 w 12191990"/>
              <a:gd name="connsiteY1231" fmla="*/ 426014 h 6857994"/>
              <a:gd name="connsiteX1232" fmla="*/ 10858600 w 12191990"/>
              <a:gd name="connsiteY1232" fmla="*/ 426012 h 6857994"/>
              <a:gd name="connsiteX1233" fmla="*/ 10858600 w 12191990"/>
              <a:gd name="connsiteY1233" fmla="*/ 426010 h 6857994"/>
              <a:gd name="connsiteX1234" fmla="*/ 10857173 w 12191990"/>
              <a:gd name="connsiteY1234" fmla="*/ 421304 h 6857994"/>
              <a:gd name="connsiteX1235" fmla="*/ 10855767 w 12191990"/>
              <a:gd name="connsiteY1235" fmla="*/ 416129 h 6857994"/>
              <a:gd name="connsiteX1236" fmla="*/ 10854694 w 12191990"/>
              <a:gd name="connsiteY1236" fmla="*/ 412589 h 6857994"/>
              <a:gd name="connsiteX1237" fmla="*/ 10854341 w 12191990"/>
              <a:gd name="connsiteY1237" fmla="*/ 411426 h 6857994"/>
              <a:gd name="connsiteX1238" fmla="*/ 10855768 w 12191990"/>
              <a:gd name="connsiteY1238" fmla="*/ 410489 h 6857994"/>
              <a:gd name="connsiteX1239" fmla="*/ 10857174 w 12191990"/>
              <a:gd name="connsiteY1239" fmla="*/ 409531 h 6857994"/>
              <a:gd name="connsiteX1240" fmla="*/ 10858111 w 12191990"/>
              <a:gd name="connsiteY1240" fmla="*/ 408594 h 6857994"/>
              <a:gd name="connsiteX1241" fmla="*/ 10859069 w 12191990"/>
              <a:gd name="connsiteY1241" fmla="*/ 407189 h 6857994"/>
              <a:gd name="connsiteX1242" fmla="*/ 10859985 w 12191990"/>
              <a:gd name="connsiteY1242" fmla="*/ 405762 h 6857994"/>
              <a:gd name="connsiteX1243" fmla="*/ 10860475 w 12191990"/>
              <a:gd name="connsiteY1243" fmla="*/ 404378 h 6857994"/>
              <a:gd name="connsiteX1244" fmla="*/ 10860943 w 12191990"/>
              <a:gd name="connsiteY1244" fmla="*/ 402951 h 6857994"/>
              <a:gd name="connsiteX1245" fmla="*/ 10860943 w 12191990"/>
              <a:gd name="connsiteY1245" fmla="*/ 401077 h 6857994"/>
              <a:gd name="connsiteX1246" fmla="*/ 10860943 w 12191990"/>
              <a:gd name="connsiteY1246" fmla="*/ 400608 h 6857994"/>
              <a:gd name="connsiteX1247" fmla="*/ 10860943 w 12191990"/>
              <a:gd name="connsiteY1247" fmla="*/ 400119 h 6857994"/>
              <a:gd name="connsiteX1248" fmla="*/ 10864244 w 12191990"/>
              <a:gd name="connsiteY1248" fmla="*/ 399181 h 6857994"/>
              <a:gd name="connsiteX1249" fmla="*/ 10867524 w 12191990"/>
              <a:gd name="connsiteY1249" fmla="*/ 398713 h 6857994"/>
              <a:gd name="connsiteX1250" fmla="*/ 10870825 w 12191990"/>
              <a:gd name="connsiteY1250" fmla="*/ 397776 h 6857994"/>
              <a:gd name="connsiteX1251" fmla="*/ 10873657 w 12191990"/>
              <a:gd name="connsiteY1251" fmla="*/ 396839 h 6857994"/>
              <a:gd name="connsiteX1252" fmla="*/ 10876937 w 12191990"/>
              <a:gd name="connsiteY1252" fmla="*/ 396349 h 6857994"/>
              <a:gd name="connsiteX1253" fmla="*/ 10880238 w 12191990"/>
              <a:gd name="connsiteY1253" fmla="*/ 395433 h 6857994"/>
              <a:gd name="connsiteX1254" fmla="*/ 10883538 w 12191990"/>
              <a:gd name="connsiteY1254" fmla="*/ 394475 h 6857994"/>
              <a:gd name="connsiteX1255" fmla="*/ 10643978 w 12191990"/>
              <a:gd name="connsiteY1255" fmla="*/ 364810 h 6857994"/>
              <a:gd name="connsiteX1256" fmla="*/ 10650558 w 12191990"/>
              <a:gd name="connsiteY1256" fmla="*/ 370475 h 6857994"/>
              <a:gd name="connsiteX1257" fmla="*/ 10657139 w 12191990"/>
              <a:gd name="connsiteY1257" fmla="*/ 375650 h 6857994"/>
              <a:gd name="connsiteX1258" fmla="*/ 10663719 w 12191990"/>
              <a:gd name="connsiteY1258" fmla="*/ 381293 h 6857994"/>
              <a:gd name="connsiteX1259" fmla="*/ 10670790 w 12191990"/>
              <a:gd name="connsiteY1259" fmla="*/ 386468 h 6857994"/>
              <a:gd name="connsiteX1260" fmla="*/ 10677370 w 12191990"/>
              <a:gd name="connsiteY1260" fmla="*/ 391664 h 6857994"/>
              <a:gd name="connsiteX1261" fmla="*/ 10683972 w 12191990"/>
              <a:gd name="connsiteY1261" fmla="*/ 397307 h 6857994"/>
              <a:gd name="connsiteX1262" fmla="*/ 10690531 w 12191990"/>
              <a:gd name="connsiteY1262" fmla="*/ 402482 h 6857994"/>
              <a:gd name="connsiteX1263" fmla="*/ 10696308 w 12191990"/>
              <a:gd name="connsiteY1263" fmla="*/ 407439 h 6857994"/>
              <a:gd name="connsiteX1264" fmla="*/ 10697130 w 12191990"/>
              <a:gd name="connsiteY1264" fmla="*/ 408144 h 6857994"/>
              <a:gd name="connsiteX1265" fmla="*/ 10690083 w 12191990"/>
              <a:gd name="connsiteY1265" fmla="*/ 412360 h 6857994"/>
              <a:gd name="connsiteX1266" fmla="*/ 10683034 w 12191990"/>
              <a:gd name="connsiteY1266" fmla="*/ 416597 h 6857994"/>
              <a:gd name="connsiteX1267" fmla="*/ 10675985 w 12191990"/>
              <a:gd name="connsiteY1267" fmla="*/ 420835 h 6857994"/>
              <a:gd name="connsiteX1268" fmla="*/ 10668915 w 12191990"/>
              <a:gd name="connsiteY1268" fmla="*/ 425541 h 6857994"/>
              <a:gd name="connsiteX1269" fmla="*/ 10661844 w 12191990"/>
              <a:gd name="connsiteY1269" fmla="*/ 429779 h 6857994"/>
              <a:gd name="connsiteX1270" fmla="*/ 10654774 w 12191990"/>
              <a:gd name="connsiteY1270" fmla="*/ 434017 h 6857994"/>
              <a:gd name="connsiteX1271" fmla="*/ 10647725 w 12191990"/>
              <a:gd name="connsiteY1271" fmla="*/ 438724 h 6857994"/>
              <a:gd name="connsiteX1272" fmla="*/ 10640677 w 12191990"/>
              <a:gd name="connsiteY1272" fmla="*/ 442961 h 6857994"/>
              <a:gd name="connsiteX1273" fmla="*/ 10641145 w 12191990"/>
              <a:gd name="connsiteY1273" fmla="*/ 433084 h 6857994"/>
              <a:gd name="connsiteX1274" fmla="*/ 10641593 w 12191990"/>
              <a:gd name="connsiteY1274" fmla="*/ 423671 h 6857994"/>
              <a:gd name="connsiteX1275" fmla="*/ 10642082 w 12191990"/>
              <a:gd name="connsiteY1275" fmla="*/ 413790 h 6857994"/>
              <a:gd name="connsiteX1276" fmla="*/ 10642551 w 12191990"/>
              <a:gd name="connsiteY1276" fmla="*/ 403888 h 6857994"/>
              <a:gd name="connsiteX1277" fmla="*/ 10643019 w 12191990"/>
              <a:gd name="connsiteY1277" fmla="*/ 394475 h 6857994"/>
              <a:gd name="connsiteX1278" fmla="*/ 10643019 w 12191990"/>
              <a:gd name="connsiteY1278" fmla="*/ 384594 h 6857994"/>
              <a:gd name="connsiteX1279" fmla="*/ 10643488 w 12191990"/>
              <a:gd name="connsiteY1279" fmla="*/ 374713 h 6857994"/>
              <a:gd name="connsiteX1280" fmla="*/ 10643978 w 12191990"/>
              <a:gd name="connsiteY1280" fmla="*/ 364810 h 6857994"/>
              <a:gd name="connsiteX1281" fmla="*/ 10640676 w 12191990"/>
              <a:gd name="connsiteY1281" fmla="*/ 364342 h 6857994"/>
              <a:gd name="connsiteX1282" fmla="*/ 10640676 w 12191990"/>
              <a:gd name="connsiteY1282" fmla="*/ 373002 h 6857994"/>
              <a:gd name="connsiteX1283" fmla="*/ 10640676 w 12191990"/>
              <a:gd name="connsiteY1283" fmla="*/ 374240 h 6857994"/>
              <a:gd name="connsiteX1284" fmla="*/ 10640207 w 12191990"/>
              <a:gd name="connsiteY1284" fmla="*/ 384121 h 6857994"/>
              <a:gd name="connsiteX1285" fmla="*/ 10639718 w 12191990"/>
              <a:gd name="connsiteY1285" fmla="*/ 394003 h 6857994"/>
              <a:gd name="connsiteX1286" fmla="*/ 10639249 w 12191990"/>
              <a:gd name="connsiteY1286" fmla="*/ 403415 h 6857994"/>
              <a:gd name="connsiteX1287" fmla="*/ 10638781 w 12191990"/>
              <a:gd name="connsiteY1287" fmla="*/ 413297 h 6857994"/>
              <a:gd name="connsiteX1288" fmla="*/ 10638312 w 12191990"/>
              <a:gd name="connsiteY1288" fmla="*/ 423199 h 6857994"/>
              <a:gd name="connsiteX1289" fmla="*/ 10637843 w 12191990"/>
              <a:gd name="connsiteY1289" fmla="*/ 433080 h 6857994"/>
              <a:gd name="connsiteX1290" fmla="*/ 10637375 w 12191990"/>
              <a:gd name="connsiteY1290" fmla="*/ 442961 h 6857994"/>
              <a:gd name="connsiteX1291" fmla="*/ 10628431 w 12191990"/>
              <a:gd name="connsiteY1291" fmla="*/ 436850 h 6857994"/>
              <a:gd name="connsiteX1292" fmla="*/ 10619486 w 12191990"/>
              <a:gd name="connsiteY1292" fmla="*/ 431185 h 6857994"/>
              <a:gd name="connsiteX1293" fmla="*/ 10610542 w 12191990"/>
              <a:gd name="connsiteY1293" fmla="*/ 425073 h 6857994"/>
              <a:gd name="connsiteX1294" fmla="*/ 10601597 w 12191990"/>
              <a:gd name="connsiteY1294" fmla="*/ 418940 h 6857994"/>
              <a:gd name="connsiteX1295" fmla="*/ 10592653 w 12191990"/>
              <a:gd name="connsiteY1295" fmla="*/ 413297 h 6857994"/>
              <a:gd name="connsiteX1296" fmla="*/ 10584177 w 12191990"/>
              <a:gd name="connsiteY1296" fmla="*/ 407185 h 6857994"/>
              <a:gd name="connsiteX1297" fmla="*/ 10575233 w 12191990"/>
              <a:gd name="connsiteY1297" fmla="*/ 401073 h 6857994"/>
              <a:gd name="connsiteX1298" fmla="*/ 10567406 w 12191990"/>
              <a:gd name="connsiteY1298" fmla="*/ 396135 h 6857994"/>
              <a:gd name="connsiteX1299" fmla="*/ 10566292 w 12191990"/>
              <a:gd name="connsiteY1299" fmla="*/ 395432 h 6857994"/>
              <a:gd name="connsiteX1300" fmla="*/ 10575702 w 12191990"/>
              <a:gd name="connsiteY1300" fmla="*/ 391196 h 6857994"/>
              <a:gd name="connsiteX1301" fmla="*/ 10584647 w 12191990"/>
              <a:gd name="connsiteY1301" fmla="*/ 387426 h 6857994"/>
              <a:gd name="connsiteX1302" fmla="*/ 10594060 w 12191990"/>
              <a:gd name="connsiteY1302" fmla="*/ 383657 h 6857994"/>
              <a:gd name="connsiteX1303" fmla="*/ 10603472 w 12191990"/>
              <a:gd name="connsiteY1303" fmla="*/ 379888 h 6857994"/>
              <a:gd name="connsiteX1304" fmla="*/ 10612885 w 12191990"/>
              <a:gd name="connsiteY1304" fmla="*/ 375650 h 6857994"/>
              <a:gd name="connsiteX1305" fmla="*/ 10622298 w 12191990"/>
              <a:gd name="connsiteY1305" fmla="*/ 371880 h 6857994"/>
              <a:gd name="connsiteX1306" fmla="*/ 10631711 w 12191990"/>
              <a:gd name="connsiteY1306" fmla="*/ 368111 h 6857994"/>
              <a:gd name="connsiteX1307" fmla="*/ 10639556 w 12191990"/>
              <a:gd name="connsiteY1307" fmla="*/ 364813 h 6857994"/>
              <a:gd name="connsiteX1308" fmla="*/ 10906600 w 12191990"/>
              <a:gd name="connsiteY1308" fmla="*/ 352612 h 6857994"/>
              <a:gd name="connsiteX1309" fmla="*/ 10906133 w 12191990"/>
              <a:gd name="connsiteY1309" fmla="*/ 361058 h 6857994"/>
              <a:gd name="connsiteX1310" fmla="*/ 10905174 w 12191990"/>
              <a:gd name="connsiteY1310" fmla="*/ 369065 h 6857994"/>
              <a:gd name="connsiteX1311" fmla="*/ 10904706 w 12191990"/>
              <a:gd name="connsiteY1311" fmla="*/ 377051 h 6857994"/>
              <a:gd name="connsiteX1312" fmla="*/ 10903790 w 12191990"/>
              <a:gd name="connsiteY1312" fmla="*/ 385058 h 6857994"/>
              <a:gd name="connsiteX1313" fmla="*/ 10902832 w 12191990"/>
              <a:gd name="connsiteY1313" fmla="*/ 393066 h 6857994"/>
              <a:gd name="connsiteX1314" fmla="*/ 10902363 w 12191990"/>
              <a:gd name="connsiteY1314" fmla="*/ 401541 h 6857994"/>
              <a:gd name="connsiteX1315" fmla="*/ 10901426 w 12191990"/>
              <a:gd name="connsiteY1315" fmla="*/ 409527 h 6857994"/>
              <a:gd name="connsiteX1316" fmla="*/ 10900958 w 12191990"/>
              <a:gd name="connsiteY1316" fmla="*/ 417556 h 6857994"/>
              <a:gd name="connsiteX1317" fmla="*/ 10899531 w 12191990"/>
              <a:gd name="connsiteY1317" fmla="*/ 414255 h 6857994"/>
              <a:gd name="connsiteX1318" fmla="*/ 10898125 w 12191990"/>
              <a:gd name="connsiteY1318" fmla="*/ 410954 h 6857994"/>
              <a:gd name="connsiteX1319" fmla="*/ 10897367 w 12191990"/>
              <a:gd name="connsiteY1319" fmla="*/ 408285 h 6857994"/>
              <a:gd name="connsiteX1320" fmla="*/ 10897189 w 12191990"/>
              <a:gd name="connsiteY1320" fmla="*/ 407657 h 6857994"/>
              <a:gd name="connsiteX1321" fmla="*/ 10897189 w 12191990"/>
              <a:gd name="connsiteY1321" fmla="*/ 407657 h 6857994"/>
              <a:gd name="connsiteX1322" fmla="*/ 10897188 w 12191990"/>
              <a:gd name="connsiteY1322" fmla="*/ 407653 h 6857994"/>
              <a:gd name="connsiteX1323" fmla="*/ 10895761 w 12191990"/>
              <a:gd name="connsiteY1323" fmla="*/ 404374 h 6857994"/>
              <a:gd name="connsiteX1324" fmla="*/ 10894377 w 12191990"/>
              <a:gd name="connsiteY1324" fmla="*/ 401073 h 6857994"/>
              <a:gd name="connsiteX1325" fmla="*/ 10893419 w 12191990"/>
              <a:gd name="connsiteY1325" fmla="*/ 397772 h 6857994"/>
              <a:gd name="connsiteX1326" fmla="*/ 10892013 w 12191990"/>
              <a:gd name="connsiteY1326" fmla="*/ 394961 h 6857994"/>
              <a:gd name="connsiteX1327" fmla="*/ 10891077 w 12191990"/>
              <a:gd name="connsiteY1327" fmla="*/ 391664 h 6857994"/>
              <a:gd name="connsiteX1328" fmla="*/ 10892717 w 12191990"/>
              <a:gd name="connsiteY1328" fmla="*/ 387117 h 6857994"/>
              <a:gd name="connsiteX1329" fmla="*/ 10892951 w 12191990"/>
              <a:gd name="connsiteY1329" fmla="*/ 386468 h 6857994"/>
              <a:gd name="connsiteX1330" fmla="*/ 10894825 w 12191990"/>
              <a:gd name="connsiteY1330" fmla="*/ 381783 h 6857994"/>
              <a:gd name="connsiteX1331" fmla="*/ 10896721 w 12191990"/>
              <a:gd name="connsiteY1331" fmla="*/ 377055 h 6857994"/>
              <a:gd name="connsiteX1332" fmla="*/ 10898595 w 12191990"/>
              <a:gd name="connsiteY1332" fmla="*/ 371880 h 6857994"/>
              <a:gd name="connsiteX1333" fmla="*/ 10900959 w 12191990"/>
              <a:gd name="connsiteY1333" fmla="*/ 367174 h 6857994"/>
              <a:gd name="connsiteX1334" fmla="*/ 10902833 w 12191990"/>
              <a:gd name="connsiteY1334" fmla="*/ 362468 h 6857994"/>
              <a:gd name="connsiteX1335" fmla="*/ 10904707 w 12191990"/>
              <a:gd name="connsiteY1335" fmla="*/ 357783 h 6857994"/>
              <a:gd name="connsiteX1336" fmla="*/ 10906365 w 12191990"/>
              <a:gd name="connsiteY1336" fmla="*/ 353255 h 6857994"/>
              <a:gd name="connsiteX1337" fmla="*/ 10724903 w 12191990"/>
              <a:gd name="connsiteY1337" fmla="*/ 342258 h 6857994"/>
              <a:gd name="connsiteX1338" fmla="*/ 10730078 w 12191990"/>
              <a:gd name="connsiteY1338" fmla="*/ 350265 h 6857994"/>
              <a:gd name="connsiteX1339" fmla="*/ 10735253 w 12191990"/>
              <a:gd name="connsiteY1339" fmla="*/ 358720 h 6857994"/>
              <a:gd name="connsiteX1340" fmla="*/ 10740897 w 12191990"/>
              <a:gd name="connsiteY1340" fmla="*/ 366706 h 6857994"/>
              <a:gd name="connsiteX1341" fmla="*/ 10746093 w 12191990"/>
              <a:gd name="connsiteY1341" fmla="*/ 374713 h 6857994"/>
              <a:gd name="connsiteX1342" fmla="*/ 10751268 w 12191990"/>
              <a:gd name="connsiteY1342" fmla="*/ 382720 h 6857994"/>
              <a:gd name="connsiteX1343" fmla="*/ 10756911 w 12191990"/>
              <a:gd name="connsiteY1343" fmla="*/ 390706 h 6857994"/>
              <a:gd name="connsiteX1344" fmla="*/ 10762086 w 12191990"/>
              <a:gd name="connsiteY1344" fmla="*/ 398713 h 6857994"/>
              <a:gd name="connsiteX1345" fmla="*/ 10766614 w 12191990"/>
              <a:gd name="connsiteY1345" fmla="*/ 405719 h 6857994"/>
              <a:gd name="connsiteX1346" fmla="*/ 10767259 w 12191990"/>
              <a:gd name="connsiteY1346" fmla="*/ 406716 h 6857994"/>
              <a:gd name="connsiteX1347" fmla="*/ 10759274 w 12191990"/>
              <a:gd name="connsiteY1347" fmla="*/ 406716 h 6857994"/>
              <a:gd name="connsiteX1348" fmla="*/ 10751267 w 12191990"/>
              <a:gd name="connsiteY1348" fmla="*/ 406716 h 6857994"/>
              <a:gd name="connsiteX1349" fmla="*/ 10742791 w 12191990"/>
              <a:gd name="connsiteY1349" fmla="*/ 406716 h 6857994"/>
              <a:gd name="connsiteX1350" fmla="*/ 10734784 w 12191990"/>
              <a:gd name="connsiteY1350" fmla="*/ 406716 h 6857994"/>
              <a:gd name="connsiteX1351" fmla="*/ 10726798 w 12191990"/>
              <a:gd name="connsiteY1351" fmla="*/ 406716 h 6857994"/>
              <a:gd name="connsiteX1352" fmla="*/ 10718322 w 12191990"/>
              <a:gd name="connsiteY1352" fmla="*/ 406716 h 6857994"/>
              <a:gd name="connsiteX1353" fmla="*/ 10710314 w 12191990"/>
              <a:gd name="connsiteY1353" fmla="*/ 406716 h 6857994"/>
              <a:gd name="connsiteX1354" fmla="*/ 10702309 w 12191990"/>
              <a:gd name="connsiteY1354" fmla="*/ 406248 h 6857994"/>
              <a:gd name="connsiteX1355" fmla="*/ 10705140 w 12191990"/>
              <a:gd name="connsiteY1355" fmla="*/ 398244 h 6857994"/>
              <a:gd name="connsiteX1356" fmla="*/ 10707973 w 12191990"/>
              <a:gd name="connsiteY1356" fmla="*/ 390237 h 6857994"/>
              <a:gd name="connsiteX1357" fmla="*/ 10710784 w 12191990"/>
              <a:gd name="connsiteY1357" fmla="*/ 382251 h 6857994"/>
              <a:gd name="connsiteX1358" fmla="*/ 10713616 w 12191990"/>
              <a:gd name="connsiteY1358" fmla="*/ 374244 h 6857994"/>
              <a:gd name="connsiteX1359" fmla="*/ 10716427 w 12191990"/>
              <a:gd name="connsiteY1359" fmla="*/ 366237 h 6857994"/>
              <a:gd name="connsiteX1360" fmla="*/ 10719260 w 12191990"/>
              <a:gd name="connsiteY1360" fmla="*/ 358251 h 6857994"/>
              <a:gd name="connsiteX1361" fmla="*/ 10722071 w 12191990"/>
              <a:gd name="connsiteY1361" fmla="*/ 350265 h 6857994"/>
              <a:gd name="connsiteX1362" fmla="*/ 10724903 w 12191990"/>
              <a:gd name="connsiteY1362" fmla="*/ 342258 h 6857994"/>
              <a:gd name="connsiteX1363" fmla="*/ 10721599 w 12191990"/>
              <a:gd name="connsiteY1363" fmla="*/ 341300 h 6857994"/>
              <a:gd name="connsiteX1364" fmla="*/ 10719123 w 12191990"/>
              <a:gd name="connsiteY1364" fmla="*/ 348302 h 6857994"/>
              <a:gd name="connsiteX1365" fmla="*/ 10718769 w 12191990"/>
              <a:gd name="connsiteY1365" fmla="*/ 349303 h 6857994"/>
              <a:gd name="connsiteX1366" fmla="*/ 10715958 w 12191990"/>
              <a:gd name="connsiteY1366" fmla="*/ 357310 h 6857994"/>
              <a:gd name="connsiteX1367" fmla="*/ 10713125 w 12191990"/>
              <a:gd name="connsiteY1367" fmla="*/ 365296 h 6857994"/>
              <a:gd name="connsiteX1368" fmla="*/ 10710314 w 12191990"/>
              <a:gd name="connsiteY1368" fmla="*/ 373282 h 6857994"/>
              <a:gd name="connsiteX1369" fmla="*/ 10707482 w 12191990"/>
              <a:gd name="connsiteY1369" fmla="*/ 381289 h 6857994"/>
              <a:gd name="connsiteX1370" fmla="*/ 10704671 w 12191990"/>
              <a:gd name="connsiteY1370" fmla="*/ 389296 h 6857994"/>
              <a:gd name="connsiteX1371" fmla="*/ 10701838 w 12191990"/>
              <a:gd name="connsiteY1371" fmla="*/ 397303 h 6857994"/>
              <a:gd name="connsiteX1372" fmla="*/ 10699006 w 12191990"/>
              <a:gd name="connsiteY1372" fmla="*/ 405311 h 6857994"/>
              <a:gd name="connsiteX1373" fmla="*/ 10692426 w 12191990"/>
              <a:gd name="connsiteY1373" fmla="*/ 400114 h 6857994"/>
              <a:gd name="connsiteX1374" fmla="*/ 10685866 w 12191990"/>
              <a:gd name="connsiteY1374" fmla="*/ 394471 h 6857994"/>
              <a:gd name="connsiteX1375" fmla="*/ 10679265 w 12191990"/>
              <a:gd name="connsiteY1375" fmla="*/ 389296 h 6857994"/>
              <a:gd name="connsiteX1376" fmla="*/ 10672684 w 12191990"/>
              <a:gd name="connsiteY1376" fmla="*/ 384121 h 6857994"/>
              <a:gd name="connsiteX1377" fmla="*/ 10666082 w 12191990"/>
              <a:gd name="connsiteY1377" fmla="*/ 378478 h 6857994"/>
              <a:gd name="connsiteX1378" fmla="*/ 10659502 w 12191990"/>
              <a:gd name="connsiteY1378" fmla="*/ 373282 h 6857994"/>
              <a:gd name="connsiteX1379" fmla="*/ 10652900 w 12191990"/>
              <a:gd name="connsiteY1379" fmla="*/ 367639 h 6857994"/>
              <a:gd name="connsiteX1380" fmla="*/ 10647142 w 12191990"/>
              <a:gd name="connsiteY1380" fmla="*/ 363111 h 6857994"/>
              <a:gd name="connsiteX1381" fmla="*/ 10646323 w 12191990"/>
              <a:gd name="connsiteY1381" fmla="*/ 362467 h 6857994"/>
              <a:gd name="connsiteX1382" fmla="*/ 10655733 w 12191990"/>
              <a:gd name="connsiteY1382" fmla="*/ 359678 h 6857994"/>
              <a:gd name="connsiteX1383" fmla="*/ 10665146 w 12191990"/>
              <a:gd name="connsiteY1383" fmla="*/ 357314 h 6857994"/>
              <a:gd name="connsiteX1384" fmla="*/ 10674559 w 12191990"/>
              <a:gd name="connsiteY1384" fmla="*/ 354482 h 6857994"/>
              <a:gd name="connsiteX1385" fmla="*/ 10683972 w 12191990"/>
              <a:gd name="connsiteY1385" fmla="*/ 351671 h 6857994"/>
              <a:gd name="connsiteX1386" fmla="*/ 10693364 w 12191990"/>
              <a:gd name="connsiteY1386" fmla="*/ 349307 h 6857994"/>
              <a:gd name="connsiteX1387" fmla="*/ 10702777 w 12191990"/>
              <a:gd name="connsiteY1387" fmla="*/ 346496 h 6857994"/>
              <a:gd name="connsiteX1388" fmla="*/ 10712189 w 12191990"/>
              <a:gd name="connsiteY1388" fmla="*/ 343664 h 6857994"/>
              <a:gd name="connsiteX1389" fmla="*/ 10720425 w 12191990"/>
              <a:gd name="connsiteY1389" fmla="*/ 341595 h 6857994"/>
              <a:gd name="connsiteX1390" fmla="*/ 10513091 w 12191990"/>
              <a:gd name="connsiteY1390" fmla="*/ 337083 h 6857994"/>
              <a:gd name="connsiteX1391" fmla="*/ 10519225 w 12191990"/>
              <a:gd name="connsiteY1391" fmla="*/ 344132 h 6857994"/>
              <a:gd name="connsiteX1392" fmla="*/ 10524868 w 12191990"/>
              <a:gd name="connsiteY1392" fmla="*/ 351181 h 6857994"/>
              <a:gd name="connsiteX1393" fmla="*/ 10531002 w 12191990"/>
              <a:gd name="connsiteY1393" fmla="*/ 358251 h 6857994"/>
              <a:gd name="connsiteX1394" fmla="*/ 10536645 w 12191990"/>
              <a:gd name="connsiteY1394" fmla="*/ 365769 h 6857994"/>
              <a:gd name="connsiteX1395" fmla="*/ 10542757 w 12191990"/>
              <a:gd name="connsiteY1395" fmla="*/ 372839 h 6857994"/>
              <a:gd name="connsiteX1396" fmla="*/ 10548401 w 12191990"/>
              <a:gd name="connsiteY1396" fmla="*/ 379888 h 6857994"/>
              <a:gd name="connsiteX1397" fmla="*/ 10554513 w 12191990"/>
              <a:gd name="connsiteY1397" fmla="*/ 387426 h 6857994"/>
              <a:gd name="connsiteX1398" fmla="*/ 10559469 w 12191990"/>
              <a:gd name="connsiteY1398" fmla="*/ 393594 h 6857994"/>
              <a:gd name="connsiteX1399" fmla="*/ 10560175 w 12191990"/>
              <a:gd name="connsiteY1399" fmla="*/ 394472 h 6857994"/>
              <a:gd name="connsiteX1400" fmla="*/ 10554064 w 12191990"/>
              <a:gd name="connsiteY1400" fmla="*/ 398240 h 6857994"/>
              <a:gd name="connsiteX1401" fmla="*/ 10547462 w 12191990"/>
              <a:gd name="connsiteY1401" fmla="*/ 402478 h 6857994"/>
              <a:gd name="connsiteX1402" fmla="*/ 10540882 w 12191990"/>
              <a:gd name="connsiteY1402" fmla="*/ 406248 h 6857994"/>
              <a:gd name="connsiteX1403" fmla="*/ 10534280 w 12191990"/>
              <a:gd name="connsiteY1403" fmla="*/ 410486 h 6857994"/>
              <a:gd name="connsiteX1404" fmla="*/ 10528168 w 12191990"/>
              <a:gd name="connsiteY1404" fmla="*/ 414255 h 6857994"/>
              <a:gd name="connsiteX1405" fmla="*/ 10521588 w 12191990"/>
              <a:gd name="connsiteY1405" fmla="*/ 418471 h 6857994"/>
              <a:gd name="connsiteX1406" fmla="*/ 10514986 w 12191990"/>
              <a:gd name="connsiteY1406" fmla="*/ 422241 h 6857994"/>
              <a:gd name="connsiteX1407" fmla="*/ 10508875 w 12191990"/>
              <a:gd name="connsiteY1407" fmla="*/ 426009 h 6857994"/>
              <a:gd name="connsiteX1408" fmla="*/ 10509343 w 12191990"/>
              <a:gd name="connsiteY1408" fmla="*/ 415196 h 6857994"/>
              <a:gd name="connsiteX1409" fmla="*/ 10509791 w 12191990"/>
              <a:gd name="connsiteY1409" fmla="*/ 403888 h 6857994"/>
              <a:gd name="connsiteX1410" fmla="*/ 10510280 w 12191990"/>
              <a:gd name="connsiteY1410" fmla="*/ 392601 h 6857994"/>
              <a:gd name="connsiteX1411" fmla="*/ 10510749 w 12191990"/>
              <a:gd name="connsiteY1411" fmla="*/ 381293 h 6857994"/>
              <a:gd name="connsiteX1412" fmla="*/ 10511686 w 12191990"/>
              <a:gd name="connsiteY1412" fmla="*/ 370475 h 6857994"/>
              <a:gd name="connsiteX1413" fmla="*/ 10512176 w 12191990"/>
              <a:gd name="connsiteY1413" fmla="*/ 359209 h 6857994"/>
              <a:gd name="connsiteX1414" fmla="*/ 10512623 w 12191990"/>
              <a:gd name="connsiteY1414" fmla="*/ 347901 h 6857994"/>
              <a:gd name="connsiteX1415" fmla="*/ 10513091 w 12191990"/>
              <a:gd name="connsiteY1415" fmla="*/ 337083 h 6857994"/>
              <a:gd name="connsiteX1416" fmla="*/ 10509790 w 12191990"/>
              <a:gd name="connsiteY1416" fmla="*/ 336126 h 6857994"/>
              <a:gd name="connsiteX1417" fmla="*/ 10509398 w 12191990"/>
              <a:gd name="connsiteY1417" fmla="*/ 345605 h 6857994"/>
              <a:gd name="connsiteX1418" fmla="*/ 10509342 w 12191990"/>
              <a:gd name="connsiteY1418" fmla="*/ 346960 h 6857994"/>
              <a:gd name="connsiteX1419" fmla="*/ 10508874 w 12191990"/>
              <a:gd name="connsiteY1419" fmla="*/ 358247 h 6857994"/>
              <a:gd name="connsiteX1420" fmla="*/ 10508405 w 12191990"/>
              <a:gd name="connsiteY1420" fmla="*/ 369065 h 6857994"/>
              <a:gd name="connsiteX1421" fmla="*/ 10507915 w 12191990"/>
              <a:gd name="connsiteY1421" fmla="*/ 379884 h 6857994"/>
              <a:gd name="connsiteX1422" fmla="*/ 10506978 w 12191990"/>
              <a:gd name="connsiteY1422" fmla="*/ 390702 h 6857994"/>
              <a:gd name="connsiteX1423" fmla="*/ 10506510 w 12191990"/>
              <a:gd name="connsiteY1423" fmla="*/ 401541 h 6857994"/>
              <a:gd name="connsiteX1424" fmla="*/ 10506041 w 12191990"/>
              <a:gd name="connsiteY1424" fmla="*/ 412828 h 6857994"/>
              <a:gd name="connsiteX1425" fmla="*/ 10505573 w 12191990"/>
              <a:gd name="connsiteY1425" fmla="*/ 423667 h 6857994"/>
              <a:gd name="connsiteX1426" fmla="*/ 10501335 w 12191990"/>
              <a:gd name="connsiteY1426" fmla="*/ 416597 h 6857994"/>
              <a:gd name="connsiteX1427" fmla="*/ 10497566 w 12191990"/>
              <a:gd name="connsiteY1427" fmla="*/ 409527 h 6857994"/>
              <a:gd name="connsiteX1428" fmla="*/ 10493328 w 12191990"/>
              <a:gd name="connsiteY1428" fmla="*/ 402478 h 6857994"/>
              <a:gd name="connsiteX1429" fmla="*/ 10489579 w 12191990"/>
              <a:gd name="connsiteY1429" fmla="*/ 395429 h 6857994"/>
              <a:gd name="connsiteX1430" fmla="*/ 10485320 w 12191990"/>
              <a:gd name="connsiteY1430" fmla="*/ 388359 h 6857994"/>
              <a:gd name="connsiteX1431" fmla="*/ 10481551 w 12191990"/>
              <a:gd name="connsiteY1431" fmla="*/ 381289 h 6857994"/>
              <a:gd name="connsiteX1432" fmla="*/ 10477334 w 12191990"/>
              <a:gd name="connsiteY1432" fmla="*/ 374240 h 6857994"/>
              <a:gd name="connsiteX1433" fmla="*/ 10473626 w 12191990"/>
              <a:gd name="connsiteY1433" fmla="*/ 368054 h 6857994"/>
              <a:gd name="connsiteX1434" fmla="*/ 10473098 w 12191990"/>
              <a:gd name="connsiteY1434" fmla="*/ 367173 h 6857994"/>
              <a:gd name="connsiteX1435" fmla="*/ 10477782 w 12191990"/>
              <a:gd name="connsiteY1435" fmla="*/ 362957 h 6857994"/>
              <a:gd name="connsiteX1436" fmla="*/ 10482510 w 12191990"/>
              <a:gd name="connsiteY1436" fmla="*/ 359209 h 6857994"/>
              <a:gd name="connsiteX1437" fmla="*/ 10487217 w 12191990"/>
              <a:gd name="connsiteY1437" fmla="*/ 355440 h 6857994"/>
              <a:gd name="connsiteX1438" fmla="*/ 10491455 w 12191990"/>
              <a:gd name="connsiteY1438" fmla="*/ 351671 h 6857994"/>
              <a:gd name="connsiteX1439" fmla="*/ 10496161 w 12191990"/>
              <a:gd name="connsiteY1439" fmla="*/ 347901 h 6857994"/>
              <a:gd name="connsiteX1440" fmla="*/ 10500867 w 12191990"/>
              <a:gd name="connsiteY1440" fmla="*/ 344132 h 6857994"/>
              <a:gd name="connsiteX1441" fmla="*/ 10505574 w 12191990"/>
              <a:gd name="connsiteY1441" fmla="*/ 339894 h 6857994"/>
              <a:gd name="connsiteX1442" fmla="*/ 10812452 w 12191990"/>
              <a:gd name="connsiteY1442" fmla="*/ 335188 h 6857994"/>
              <a:gd name="connsiteX1443" fmla="*/ 10816221 w 12191990"/>
              <a:gd name="connsiteY1443" fmla="*/ 342258 h 6857994"/>
              <a:gd name="connsiteX1444" fmla="*/ 10820459 w 12191990"/>
              <a:gd name="connsiteY1444" fmla="*/ 349797 h 6857994"/>
              <a:gd name="connsiteX1445" fmla="*/ 10824229 w 12191990"/>
              <a:gd name="connsiteY1445" fmla="*/ 356846 h 6857994"/>
              <a:gd name="connsiteX1446" fmla="*/ 10827977 w 12191990"/>
              <a:gd name="connsiteY1446" fmla="*/ 363873 h 6857994"/>
              <a:gd name="connsiteX1447" fmla="*/ 10831746 w 12191990"/>
              <a:gd name="connsiteY1447" fmla="*/ 370943 h 6857994"/>
              <a:gd name="connsiteX1448" fmla="*/ 10836005 w 12191990"/>
              <a:gd name="connsiteY1448" fmla="*/ 378014 h 6857994"/>
              <a:gd name="connsiteX1449" fmla="*/ 10839775 w 12191990"/>
              <a:gd name="connsiteY1449" fmla="*/ 385062 h 6857994"/>
              <a:gd name="connsiteX1450" fmla="*/ 10843055 w 12191990"/>
              <a:gd name="connsiteY1450" fmla="*/ 391658 h 6857994"/>
              <a:gd name="connsiteX1451" fmla="*/ 10843521 w 12191990"/>
              <a:gd name="connsiteY1451" fmla="*/ 392597 h 6857994"/>
              <a:gd name="connsiteX1452" fmla="*/ 10842585 w 12191990"/>
              <a:gd name="connsiteY1452" fmla="*/ 393066 h 6857994"/>
              <a:gd name="connsiteX1453" fmla="*/ 10842116 w 12191990"/>
              <a:gd name="connsiteY1453" fmla="*/ 394003 h 6857994"/>
              <a:gd name="connsiteX1454" fmla="*/ 10841158 w 12191990"/>
              <a:gd name="connsiteY1454" fmla="*/ 394961 h 6857994"/>
              <a:gd name="connsiteX1455" fmla="*/ 10840690 w 12191990"/>
              <a:gd name="connsiteY1455" fmla="*/ 395877 h 6857994"/>
              <a:gd name="connsiteX1456" fmla="*/ 10840221 w 12191990"/>
              <a:gd name="connsiteY1456" fmla="*/ 396835 h 6857994"/>
              <a:gd name="connsiteX1457" fmla="*/ 10839774 w 12191990"/>
              <a:gd name="connsiteY1457" fmla="*/ 398240 h 6857994"/>
              <a:gd name="connsiteX1458" fmla="*/ 10839284 w 12191990"/>
              <a:gd name="connsiteY1458" fmla="*/ 399177 h 6857994"/>
              <a:gd name="connsiteX1459" fmla="*/ 10839284 w 12191990"/>
              <a:gd name="connsiteY1459" fmla="*/ 400604 h 6857994"/>
              <a:gd name="connsiteX1460" fmla="*/ 10831277 w 12191990"/>
              <a:gd name="connsiteY1460" fmla="*/ 401073 h 6857994"/>
              <a:gd name="connsiteX1461" fmla="*/ 10822822 w 12191990"/>
              <a:gd name="connsiteY1461" fmla="*/ 402010 h 6857994"/>
              <a:gd name="connsiteX1462" fmla="*/ 10814346 w 12191990"/>
              <a:gd name="connsiteY1462" fmla="*/ 402478 h 6857994"/>
              <a:gd name="connsiteX1463" fmla="*/ 10806339 w 12191990"/>
              <a:gd name="connsiteY1463" fmla="*/ 403415 h 6857994"/>
              <a:gd name="connsiteX1464" fmla="*/ 10797863 w 12191990"/>
              <a:gd name="connsiteY1464" fmla="*/ 404374 h 6857994"/>
              <a:gd name="connsiteX1465" fmla="*/ 10789856 w 12191990"/>
              <a:gd name="connsiteY1465" fmla="*/ 404842 h 6857994"/>
              <a:gd name="connsiteX1466" fmla="*/ 10781401 w 12191990"/>
              <a:gd name="connsiteY1466" fmla="*/ 405758 h 6857994"/>
              <a:gd name="connsiteX1467" fmla="*/ 10772928 w 12191990"/>
              <a:gd name="connsiteY1467" fmla="*/ 406716 h 6857994"/>
              <a:gd name="connsiteX1468" fmla="*/ 10777143 w 12191990"/>
              <a:gd name="connsiteY1468" fmla="*/ 397776 h 6857994"/>
              <a:gd name="connsiteX1469" fmla="*/ 10781402 w 12191990"/>
              <a:gd name="connsiteY1469" fmla="*/ 388832 h 6857994"/>
              <a:gd name="connsiteX1470" fmla="*/ 10785171 w 12191990"/>
              <a:gd name="connsiteY1470" fmla="*/ 379888 h 6857994"/>
              <a:gd name="connsiteX1471" fmla="*/ 10789388 w 12191990"/>
              <a:gd name="connsiteY1471" fmla="*/ 370943 h 6857994"/>
              <a:gd name="connsiteX1472" fmla="*/ 10793626 w 12191990"/>
              <a:gd name="connsiteY1472" fmla="*/ 361999 h 6857994"/>
              <a:gd name="connsiteX1473" fmla="*/ 10797395 w 12191990"/>
              <a:gd name="connsiteY1473" fmla="*/ 353076 h 6857994"/>
              <a:gd name="connsiteX1474" fmla="*/ 10801633 w 12191990"/>
              <a:gd name="connsiteY1474" fmla="*/ 344601 h 6857994"/>
              <a:gd name="connsiteX1475" fmla="*/ 10805871 w 12191990"/>
              <a:gd name="connsiteY1475" fmla="*/ 335656 h 6857994"/>
              <a:gd name="connsiteX1476" fmla="*/ 10806340 w 12191990"/>
              <a:gd name="connsiteY1476" fmla="*/ 335656 h 6857994"/>
              <a:gd name="connsiteX1477" fmla="*/ 10806808 w 12191990"/>
              <a:gd name="connsiteY1477" fmla="*/ 335656 h 6857994"/>
              <a:gd name="connsiteX1478" fmla="*/ 10807277 w 12191990"/>
              <a:gd name="connsiteY1478" fmla="*/ 335656 h 6857994"/>
              <a:gd name="connsiteX1479" fmla="*/ 10807767 w 12191990"/>
              <a:gd name="connsiteY1479" fmla="*/ 336125 h 6857994"/>
              <a:gd name="connsiteX1480" fmla="*/ 10808214 w 12191990"/>
              <a:gd name="connsiteY1480" fmla="*/ 336125 h 6857994"/>
              <a:gd name="connsiteX1481" fmla="*/ 10808682 w 12191990"/>
              <a:gd name="connsiteY1481" fmla="*/ 336125 h 6857994"/>
              <a:gd name="connsiteX1482" fmla="*/ 10809151 w 12191990"/>
              <a:gd name="connsiteY1482" fmla="*/ 336125 h 6857994"/>
              <a:gd name="connsiteX1483" fmla="*/ 10809641 w 12191990"/>
              <a:gd name="connsiteY1483" fmla="*/ 336125 h 6857994"/>
              <a:gd name="connsiteX1484" fmla="*/ 10810109 w 12191990"/>
              <a:gd name="connsiteY1484" fmla="*/ 335656 h 6857994"/>
              <a:gd name="connsiteX1485" fmla="*/ 10810578 w 12191990"/>
              <a:gd name="connsiteY1485" fmla="*/ 335656 h 6857994"/>
              <a:gd name="connsiteX1486" fmla="*/ 10811046 w 12191990"/>
              <a:gd name="connsiteY1486" fmla="*/ 335656 h 6857994"/>
              <a:gd name="connsiteX1487" fmla="*/ 10811515 w 12191990"/>
              <a:gd name="connsiteY1487" fmla="*/ 335656 h 6857994"/>
              <a:gd name="connsiteX1488" fmla="*/ 10811983 w 12191990"/>
              <a:gd name="connsiteY1488" fmla="*/ 335656 h 6857994"/>
              <a:gd name="connsiteX1489" fmla="*/ 10812452 w 12191990"/>
              <a:gd name="connsiteY1489" fmla="*/ 335188 h 6857994"/>
              <a:gd name="connsiteX1490" fmla="*/ 11453851 w 12191990"/>
              <a:gd name="connsiteY1490" fmla="*/ 332616 h 6857994"/>
              <a:gd name="connsiteX1491" fmla="*/ 11461520 w 12191990"/>
              <a:gd name="connsiteY1491" fmla="*/ 333605 h 6857994"/>
              <a:gd name="connsiteX1492" fmla="*/ 11466796 w 12191990"/>
              <a:gd name="connsiteY1492" fmla="*/ 336942 h 6857994"/>
              <a:gd name="connsiteX1493" fmla="*/ 11469681 w 12191990"/>
              <a:gd name="connsiteY1493" fmla="*/ 342213 h 6857994"/>
              <a:gd name="connsiteX1494" fmla="*/ 11470630 w 12191990"/>
              <a:gd name="connsiteY1494" fmla="*/ 350327 h 6857994"/>
              <a:gd name="connsiteX1495" fmla="*/ 11470630 w 12191990"/>
              <a:gd name="connsiteY1495" fmla="*/ 355601 h 6857994"/>
              <a:gd name="connsiteX1496" fmla="*/ 11470630 w 12191990"/>
              <a:gd name="connsiteY1496" fmla="*/ 360833 h 6857994"/>
              <a:gd name="connsiteX1497" fmla="*/ 11470630 w 12191990"/>
              <a:gd name="connsiteY1497" fmla="*/ 366106 h 6857994"/>
              <a:gd name="connsiteX1498" fmla="*/ 11470630 w 12191990"/>
              <a:gd name="connsiteY1498" fmla="*/ 371380 h 6857994"/>
              <a:gd name="connsiteX1499" fmla="*/ 11469681 w 12191990"/>
              <a:gd name="connsiteY1499" fmla="*/ 379496 h 6857994"/>
              <a:gd name="connsiteX1500" fmla="*/ 11466795 w 12191990"/>
              <a:gd name="connsiteY1500" fmla="*/ 385222 h 6857994"/>
              <a:gd name="connsiteX1501" fmla="*/ 11461519 w 12191990"/>
              <a:gd name="connsiteY1501" fmla="*/ 388600 h 6857994"/>
              <a:gd name="connsiteX1502" fmla="*/ 11453850 w 12191990"/>
              <a:gd name="connsiteY1502" fmla="*/ 390001 h 6857994"/>
              <a:gd name="connsiteX1503" fmla="*/ 11446718 w 12191990"/>
              <a:gd name="connsiteY1503" fmla="*/ 388600 h 6857994"/>
              <a:gd name="connsiteX1504" fmla="*/ 11441441 w 12191990"/>
              <a:gd name="connsiteY1504" fmla="*/ 385222 h 6857994"/>
              <a:gd name="connsiteX1505" fmla="*/ 11438555 w 12191990"/>
              <a:gd name="connsiteY1505" fmla="*/ 379497 h 6857994"/>
              <a:gd name="connsiteX1506" fmla="*/ 11437114 w 12191990"/>
              <a:gd name="connsiteY1506" fmla="*/ 371384 h 6857994"/>
              <a:gd name="connsiteX1507" fmla="*/ 11437114 w 12191990"/>
              <a:gd name="connsiteY1507" fmla="*/ 366110 h 6857994"/>
              <a:gd name="connsiteX1508" fmla="*/ 11437114 w 12191990"/>
              <a:gd name="connsiteY1508" fmla="*/ 360837 h 6857994"/>
              <a:gd name="connsiteX1509" fmla="*/ 11437114 w 12191990"/>
              <a:gd name="connsiteY1509" fmla="*/ 355605 h 6857994"/>
              <a:gd name="connsiteX1510" fmla="*/ 11437114 w 12191990"/>
              <a:gd name="connsiteY1510" fmla="*/ 350331 h 6857994"/>
              <a:gd name="connsiteX1511" fmla="*/ 11438062 w 12191990"/>
              <a:gd name="connsiteY1511" fmla="*/ 342215 h 6857994"/>
              <a:gd name="connsiteX1512" fmla="*/ 11441442 w 12191990"/>
              <a:gd name="connsiteY1512" fmla="*/ 336942 h 6857994"/>
              <a:gd name="connsiteX1513" fmla="*/ 11446719 w 12191990"/>
              <a:gd name="connsiteY1513" fmla="*/ 333605 h 6857994"/>
              <a:gd name="connsiteX1514" fmla="*/ 11453851 w 12191990"/>
              <a:gd name="connsiteY1514" fmla="*/ 332616 h 6857994"/>
              <a:gd name="connsiteX1515" fmla="*/ 11353783 w 12191990"/>
              <a:gd name="connsiteY1515" fmla="*/ 332607 h 6857994"/>
              <a:gd name="connsiteX1516" fmla="*/ 11357609 w 12191990"/>
              <a:gd name="connsiteY1516" fmla="*/ 332607 h 6857994"/>
              <a:gd name="connsiteX1517" fmla="*/ 11361930 w 12191990"/>
              <a:gd name="connsiteY1517" fmla="*/ 332607 h 6857994"/>
              <a:gd name="connsiteX1518" fmla="*/ 11365756 w 12191990"/>
              <a:gd name="connsiteY1518" fmla="*/ 332607 h 6857994"/>
              <a:gd name="connsiteX1519" fmla="*/ 11370035 w 12191990"/>
              <a:gd name="connsiteY1519" fmla="*/ 332607 h 6857994"/>
              <a:gd name="connsiteX1520" fmla="*/ 11375796 w 12191990"/>
              <a:gd name="connsiteY1520" fmla="*/ 333101 h 6857994"/>
              <a:gd name="connsiteX1521" fmla="*/ 11379622 w 12191990"/>
              <a:gd name="connsiteY1521" fmla="*/ 335488 h 6857994"/>
              <a:gd name="connsiteX1522" fmla="*/ 11382009 w 12191990"/>
              <a:gd name="connsiteY1522" fmla="*/ 338863 h 6857994"/>
              <a:gd name="connsiteX1523" fmla="*/ 11382954 w 12191990"/>
              <a:gd name="connsiteY1523" fmla="*/ 343633 h 6857994"/>
              <a:gd name="connsiteX1524" fmla="*/ 11382008 w 12191990"/>
              <a:gd name="connsiteY1524" fmla="*/ 348860 h 6857994"/>
              <a:gd name="connsiteX1525" fmla="*/ 11379621 w 12191990"/>
              <a:gd name="connsiteY1525" fmla="*/ 352235 h 6857994"/>
              <a:gd name="connsiteX1526" fmla="*/ 11375795 w 12191990"/>
              <a:gd name="connsiteY1526" fmla="*/ 354128 h 6857994"/>
              <a:gd name="connsiteX1527" fmla="*/ 11370034 w 12191990"/>
              <a:gd name="connsiteY1527" fmla="*/ 355075 h 6857994"/>
              <a:gd name="connsiteX1528" fmla="*/ 11365755 w 12191990"/>
              <a:gd name="connsiteY1528" fmla="*/ 355075 h 6857994"/>
              <a:gd name="connsiteX1529" fmla="*/ 11361929 w 12191990"/>
              <a:gd name="connsiteY1529" fmla="*/ 355075 h 6857994"/>
              <a:gd name="connsiteX1530" fmla="*/ 11357608 w 12191990"/>
              <a:gd name="connsiteY1530" fmla="*/ 355075 h 6857994"/>
              <a:gd name="connsiteX1531" fmla="*/ 11353783 w 12191990"/>
              <a:gd name="connsiteY1531" fmla="*/ 355075 h 6857994"/>
              <a:gd name="connsiteX1532" fmla="*/ 11353783 w 12191990"/>
              <a:gd name="connsiteY1532" fmla="*/ 350073 h 6857994"/>
              <a:gd name="connsiteX1533" fmla="*/ 11353783 w 12191990"/>
              <a:gd name="connsiteY1533" fmla="*/ 349358 h 6857994"/>
              <a:gd name="connsiteX1534" fmla="*/ 11353783 w 12191990"/>
              <a:gd name="connsiteY1534" fmla="*/ 343637 h 6857994"/>
              <a:gd name="connsiteX1535" fmla="*/ 11353783 w 12191990"/>
              <a:gd name="connsiteY1535" fmla="*/ 338369 h 6857994"/>
              <a:gd name="connsiteX1536" fmla="*/ 10872252 w 12191990"/>
              <a:gd name="connsiteY1536" fmla="*/ 331887 h 6857994"/>
              <a:gd name="connsiteX1537" fmla="*/ 10873470 w 12191990"/>
              <a:gd name="connsiteY1537" fmla="*/ 336481 h 6857994"/>
              <a:gd name="connsiteX1538" fmla="*/ 10873892 w 12191990"/>
              <a:gd name="connsiteY1538" fmla="*/ 338073 h 6857994"/>
              <a:gd name="connsiteX1539" fmla="*/ 10874126 w 12191990"/>
              <a:gd name="connsiteY1539" fmla="*/ 338956 h 6857994"/>
              <a:gd name="connsiteX1540" fmla="*/ 10874540 w 12191990"/>
              <a:gd name="connsiteY1540" fmla="*/ 340621 h 6857994"/>
              <a:gd name="connsiteX1541" fmla="*/ 10875766 w 12191990"/>
              <a:gd name="connsiteY1541" fmla="*/ 345553 h 6857994"/>
              <a:gd name="connsiteX1542" fmla="*/ 10876000 w 12191990"/>
              <a:gd name="connsiteY1542" fmla="*/ 346496 h 6857994"/>
              <a:gd name="connsiteX1543" fmla="*/ 10877457 w 12191990"/>
              <a:gd name="connsiteY1543" fmla="*/ 351915 h 6857994"/>
              <a:gd name="connsiteX1544" fmla="*/ 10877657 w 12191990"/>
              <a:gd name="connsiteY1544" fmla="*/ 352660 h 6857994"/>
              <a:gd name="connsiteX1545" fmla="*/ 10877894 w 12191990"/>
              <a:gd name="connsiteY1545" fmla="*/ 353541 h 6857994"/>
              <a:gd name="connsiteX1546" fmla="*/ 10879397 w 12191990"/>
              <a:gd name="connsiteY1546" fmla="*/ 359568 h 6857994"/>
              <a:gd name="connsiteX1547" fmla="*/ 10879535 w 12191990"/>
              <a:gd name="connsiteY1547" fmla="*/ 360122 h 6857994"/>
              <a:gd name="connsiteX1548" fmla="*/ 10879769 w 12191990"/>
              <a:gd name="connsiteY1548" fmla="*/ 361062 h 6857994"/>
              <a:gd name="connsiteX1549" fmla="*/ 10880635 w 12191990"/>
              <a:gd name="connsiteY1549" fmla="*/ 364284 h 6857994"/>
              <a:gd name="connsiteX1550" fmla="*/ 10881426 w 12191990"/>
              <a:gd name="connsiteY1550" fmla="*/ 367226 h 6857994"/>
              <a:gd name="connsiteX1551" fmla="*/ 10881663 w 12191990"/>
              <a:gd name="connsiteY1551" fmla="*/ 368107 h 6857994"/>
              <a:gd name="connsiteX1552" fmla="*/ 10883537 w 12191990"/>
              <a:gd name="connsiteY1552" fmla="*/ 375646 h 6857994"/>
              <a:gd name="connsiteX1553" fmla="*/ 10883538 w 12191990"/>
              <a:gd name="connsiteY1553" fmla="*/ 375649 h 6857994"/>
              <a:gd name="connsiteX1554" fmla="*/ 10883538 w 12191990"/>
              <a:gd name="connsiteY1554" fmla="*/ 375650 h 6857994"/>
              <a:gd name="connsiteX1555" fmla="*/ 10884178 w 12191990"/>
              <a:gd name="connsiteY1555" fmla="*/ 378064 h 6857994"/>
              <a:gd name="connsiteX1556" fmla="*/ 10885178 w 12191990"/>
              <a:gd name="connsiteY1556" fmla="*/ 381832 h 6857994"/>
              <a:gd name="connsiteX1557" fmla="*/ 10885412 w 12191990"/>
              <a:gd name="connsiteY1557" fmla="*/ 382716 h 6857994"/>
              <a:gd name="connsiteX1558" fmla="*/ 10887307 w 12191990"/>
              <a:gd name="connsiteY1558" fmla="*/ 390233 h 6857994"/>
              <a:gd name="connsiteX1559" fmla="*/ 10883537 w 12191990"/>
              <a:gd name="connsiteY1559" fmla="*/ 391192 h 6857994"/>
              <a:gd name="connsiteX1560" fmla="*/ 10880237 w 12191990"/>
              <a:gd name="connsiteY1560" fmla="*/ 392129 h 6857994"/>
              <a:gd name="connsiteX1561" fmla="*/ 10876936 w 12191990"/>
              <a:gd name="connsiteY1561" fmla="*/ 392597 h 6857994"/>
              <a:gd name="connsiteX1562" fmla="*/ 10873656 w 12191990"/>
              <a:gd name="connsiteY1562" fmla="*/ 393534 h 6857994"/>
              <a:gd name="connsiteX1563" fmla="*/ 10870355 w 12191990"/>
              <a:gd name="connsiteY1563" fmla="*/ 394471 h 6857994"/>
              <a:gd name="connsiteX1564" fmla="*/ 10867054 w 12191990"/>
              <a:gd name="connsiteY1564" fmla="*/ 395429 h 6857994"/>
              <a:gd name="connsiteX1565" fmla="*/ 10863753 w 12191990"/>
              <a:gd name="connsiteY1565" fmla="*/ 395877 h 6857994"/>
              <a:gd name="connsiteX1566" fmla="*/ 10860474 w 12191990"/>
              <a:gd name="connsiteY1566" fmla="*/ 396835 h 6857994"/>
              <a:gd name="connsiteX1567" fmla="*/ 10859984 w 12191990"/>
              <a:gd name="connsiteY1567" fmla="*/ 395877 h 6857994"/>
              <a:gd name="connsiteX1568" fmla="*/ 10859537 w 12191990"/>
              <a:gd name="connsiteY1568" fmla="*/ 394961 h 6857994"/>
              <a:gd name="connsiteX1569" fmla="*/ 10858600 w 12191990"/>
              <a:gd name="connsiteY1569" fmla="*/ 394471 h 6857994"/>
              <a:gd name="connsiteX1570" fmla="*/ 10858110 w 12191990"/>
              <a:gd name="connsiteY1570" fmla="*/ 393534 h 6857994"/>
              <a:gd name="connsiteX1571" fmla="*/ 10857173 w 12191990"/>
              <a:gd name="connsiteY1571" fmla="*/ 392597 h 6857994"/>
              <a:gd name="connsiteX1572" fmla="*/ 10856704 w 12191990"/>
              <a:gd name="connsiteY1572" fmla="*/ 392129 h 6857994"/>
              <a:gd name="connsiteX1573" fmla="*/ 10855767 w 12191990"/>
              <a:gd name="connsiteY1573" fmla="*/ 391660 h 6857994"/>
              <a:gd name="connsiteX1574" fmla="*/ 10854832 w 12191990"/>
              <a:gd name="connsiteY1574" fmla="*/ 391193 h 6857994"/>
              <a:gd name="connsiteX1575" fmla="*/ 10856881 w 12191990"/>
              <a:gd name="connsiteY1575" fmla="*/ 384599 h 6857994"/>
              <a:gd name="connsiteX1576" fmla="*/ 10857174 w 12191990"/>
              <a:gd name="connsiteY1576" fmla="*/ 383657 h 6857994"/>
              <a:gd name="connsiteX1577" fmla="*/ 10859069 w 12191990"/>
              <a:gd name="connsiteY1577" fmla="*/ 376118 h 6857994"/>
              <a:gd name="connsiteX1578" fmla="*/ 10861412 w 12191990"/>
              <a:gd name="connsiteY1578" fmla="*/ 369069 h 6857994"/>
              <a:gd name="connsiteX1579" fmla="*/ 10863754 w 12191990"/>
              <a:gd name="connsiteY1579" fmla="*/ 361531 h 6857994"/>
              <a:gd name="connsiteX1580" fmla="*/ 10865650 w 12191990"/>
              <a:gd name="connsiteY1580" fmla="*/ 354013 h 6857994"/>
              <a:gd name="connsiteX1581" fmla="*/ 10868014 w 12191990"/>
              <a:gd name="connsiteY1581" fmla="*/ 346496 h 6857994"/>
              <a:gd name="connsiteX1582" fmla="*/ 10869888 w 12191990"/>
              <a:gd name="connsiteY1582" fmla="*/ 338957 h 6857994"/>
              <a:gd name="connsiteX1583" fmla="*/ 10871957 w 12191990"/>
              <a:gd name="connsiteY1583" fmla="*/ 332771 h 6857994"/>
              <a:gd name="connsiteX1584" fmla="*/ 10874594 w 12191990"/>
              <a:gd name="connsiteY1584" fmla="*/ 328586 h 6857994"/>
              <a:gd name="connsiteX1585" fmla="*/ 10878832 w 12191990"/>
              <a:gd name="connsiteY1585" fmla="*/ 330013 h 6857994"/>
              <a:gd name="connsiteX1586" fmla="*/ 10883070 w 12191990"/>
              <a:gd name="connsiteY1586" fmla="*/ 331887 h 6857994"/>
              <a:gd name="connsiteX1587" fmla="*/ 10886839 w 12191990"/>
              <a:gd name="connsiteY1587" fmla="*/ 333782 h 6857994"/>
              <a:gd name="connsiteX1588" fmla="*/ 10891077 w 12191990"/>
              <a:gd name="connsiteY1588" fmla="*/ 335656 h 6857994"/>
              <a:gd name="connsiteX1589" fmla="*/ 10895294 w 12191990"/>
              <a:gd name="connsiteY1589" fmla="*/ 337552 h 6857994"/>
              <a:gd name="connsiteX1590" fmla="*/ 10899063 w 12191990"/>
              <a:gd name="connsiteY1590" fmla="*/ 339426 h 6857994"/>
              <a:gd name="connsiteX1591" fmla="*/ 10903301 w 12191990"/>
              <a:gd name="connsiteY1591" fmla="*/ 341300 h 6857994"/>
              <a:gd name="connsiteX1592" fmla="*/ 10907069 w 12191990"/>
              <a:gd name="connsiteY1592" fmla="*/ 342726 h 6857994"/>
              <a:gd name="connsiteX1593" fmla="*/ 10905174 w 12191990"/>
              <a:gd name="connsiteY1593" fmla="*/ 348366 h 6857994"/>
              <a:gd name="connsiteX1594" fmla="*/ 10902832 w 12191990"/>
              <a:gd name="connsiteY1594" fmla="*/ 353541 h 6857994"/>
              <a:gd name="connsiteX1595" fmla="*/ 10900489 w 12191990"/>
              <a:gd name="connsiteY1595" fmla="*/ 359205 h 6857994"/>
              <a:gd name="connsiteX1596" fmla="*/ 10898594 w 12191990"/>
              <a:gd name="connsiteY1596" fmla="*/ 364338 h 6857994"/>
              <a:gd name="connsiteX1597" fmla="*/ 10896251 w 12191990"/>
              <a:gd name="connsiteY1597" fmla="*/ 370002 h 6857994"/>
              <a:gd name="connsiteX1598" fmla="*/ 10893887 w 12191990"/>
              <a:gd name="connsiteY1598" fmla="*/ 375177 h 6857994"/>
              <a:gd name="connsiteX1599" fmla="*/ 10891545 w 12191990"/>
              <a:gd name="connsiteY1599" fmla="*/ 380821 h 6857994"/>
              <a:gd name="connsiteX1600" fmla="*/ 10889886 w 12191990"/>
              <a:gd name="connsiteY1600" fmla="*/ 385349 h 6857994"/>
              <a:gd name="connsiteX1601" fmla="*/ 10889649 w 12191990"/>
              <a:gd name="connsiteY1601" fmla="*/ 385995 h 6857994"/>
              <a:gd name="connsiteX1602" fmla="*/ 10889561 w 12191990"/>
              <a:gd name="connsiteY1602" fmla="*/ 385664 h 6857994"/>
              <a:gd name="connsiteX1603" fmla="*/ 10888009 w 12191990"/>
              <a:gd name="connsiteY1603" fmla="*/ 379828 h 6857994"/>
              <a:gd name="connsiteX1604" fmla="*/ 10887775 w 12191990"/>
              <a:gd name="connsiteY1604" fmla="*/ 378947 h 6857994"/>
              <a:gd name="connsiteX1605" fmla="*/ 10886775 w 12191990"/>
              <a:gd name="connsiteY1605" fmla="*/ 375215 h 6857994"/>
              <a:gd name="connsiteX1606" fmla="*/ 10886118 w 12191990"/>
              <a:gd name="connsiteY1606" fmla="*/ 372764 h 6857994"/>
              <a:gd name="connsiteX1607" fmla="*/ 10885881 w 12191990"/>
              <a:gd name="connsiteY1607" fmla="*/ 371880 h 6857994"/>
              <a:gd name="connsiteX1608" fmla="*/ 10884241 w 12191990"/>
              <a:gd name="connsiteY1608" fmla="*/ 365284 h 6857994"/>
              <a:gd name="connsiteX1609" fmla="*/ 10884129 w 12191990"/>
              <a:gd name="connsiteY1609" fmla="*/ 364831 h 6857994"/>
              <a:gd name="connsiteX1610" fmla="*/ 10884006 w 12191990"/>
              <a:gd name="connsiteY1610" fmla="*/ 364338 h 6857994"/>
              <a:gd name="connsiteX1611" fmla="*/ 10882132 w 12191990"/>
              <a:gd name="connsiteY1611" fmla="*/ 357310 h 6857994"/>
              <a:gd name="connsiteX1612" fmla="*/ 10881494 w 12191990"/>
              <a:gd name="connsiteY1612" fmla="*/ 354935 h 6857994"/>
              <a:gd name="connsiteX1613" fmla="*/ 10880475 w 12191990"/>
              <a:gd name="connsiteY1613" fmla="*/ 351146 h 6857994"/>
              <a:gd name="connsiteX1614" fmla="*/ 10880238 w 12191990"/>
              <a:gd name="connsiteY1614" fmla="*/ 350265 h 6857994"/>
              <a:gd name="connsiteX1615" fmla="*/ 10878598 w 12191990"/>
              <a:gd name="connsiteY1615" fmla="*/ 343669 h 6857994"/>
              <a:gd name="connsiteX1616" fmla="*/ 10878543 w 12191990"/>
              <a:gd name="connsiteY1616" fmla="*/ 343447 h 6857994"/>
              <a:gd name="connsiteX1617" fmla="*/ 10878363 w 12191990"/>
              <a:gd name="connsiteY1617" fmla="*/ 342723 h 6857994"/>
              <a:gd name="connsiteX1618" fmla="*/ 10876467 w 12191990"/>
              <a:gd name="connsiteY1618" fmla="*/ 335652 h 6857994"/>
              <a:gd name="connsiteX1619" fmla="*/ 10874827 w 12191990"/>
              <a:gd name="connsiteY1619" fmla="*/ 329466 h 6857994"/>
              <a:gd name="connsiteX1620" fmla="*/ 10798332 w 12191990"/>
              <a:gd name="connsiteY1620" fmla="*/ 328118 h 6857994"/>
              <a:gd name="connsiteX1621" fmla="*/ 10798801 w 12191990"/>
              <a:gd name="connsiteY1621" fmla="*/ 329076 h 6857994"/>
              <a:gd name="connsiteX1622" fmla="*/ 10799270 w 12191990"/>
              <a:gd name="connsiteY1622" fmla="*/ 330013 h 6857994"/>
              <a:gd name="connsiteX1623" fmla="*/ 10799738 w 12191990"/>
              <a:gd name="connsiteY1623" fmla="*/ 330950 h 6857994"/>
              <a:gd name="connsiteX1624" fmla="*/ 10800228 w 12191990"/>
              <a:gd name="connsiteY1624" fmla="*/ 331419 h 6857994"/>
              <a:gd name="connsiteX1625" fmla="*/ 10800696 w 12191990"/>
              <a:gd name="connsiteY1625" fmla="*/ 332356 h 6857994"/>
              <a:gd name="connsiteX1626" fmla="*/ 10801165 w 12191990"/>
              <a:gd name="connsiteY1626" fmla="*/ 332845 h 6857994"/>
              <a:gd name="connsiteX1627" fmla="*/ 10802102 w 12191990"/>
              <a:gd name="connsiteY1627" fmla="*/ 333782 h 6857994"/>
              <a:gd name="connsiteX1628" fmla="*/ 10802568 w 12191990"/>
              <a:gd name="connsiteY1628" fmla="*/ 334249 h 6857994"/>
              <a:gd name="connsiteX1629" fmla="*/ 10799271 w 12191990"/>
              <a:gd name="connsiteY1629" fmla="*/ 342073 h 6857994"/>
              <a:gd name="connsiteX1630" fmla="*/ 10798800 w 12191990"/>
              <a:gd name="connsiteY1630" fmla="*/ 343191 h 6857994"/>
              <a:gd name="connsiteX1631" fmla="*/ 10794583 w 12191990"/>
              <a:gd name="connsiteY1631" fmla="*/ 351667 h 6857994"/>
              <a:gd name="connsiteX1632" fmla="*/ 10790324 w 12191990"/>
              <a:gd name="connsiteY1632" fmla="*/ 360590 h 6857994"/>
              <a:gd name="connsiteX1633" fmla="*/ 10786555 w 12191990"/>
              <a:gd name="connsiteY1633" fmla="*/ 369534 h 6857994"/>
              <a:gd name="connsiteX1634" fmla="*/ 10782338 w 12191990"/>
              <a:gd name="connsiteY1634" fmla="*/ 378478 h 6857994"/>
              <a:gd name="connsiteX1635" fmla="*/ 10778569 w 12191990"/>
              <a:gd name="connsiteY1635" fmla="*/ 387422 h 6857994"/>
              <a:gd name="connsiteX1636" fmla="*/ 10774331 w 12191990"/>
              <a:gd name="connsiteY1636" fmla="*/ 396345 h 6857994"/>
              <a:gd name="connsiteX1637" fmla="*/ 10770093 w 12191990"/>
              <a:gd name="connsiteY1637" fmla="*/ 404842 h 6857994"/>
              <a:gd name="connsiteX1638" fmla="*/ 10764918 w 12191990"/>
              <a:gd name="connsiteY1638" fmla="*/ 396835 h 6857994"/>
              <a:gd name="connsiteX1639" fmla="*/ 10759274 w 12191990"/>
              <a:gd name="connsiteY1639" fmla="*/ 388828 h 6857994"/>
              <a:gd name="connsiteX1640" fmla="*/ 10754078 w 12191990"/>
              <a:gd name="connsiteY1640" fmla="*/ 380821 h 6857994"/>
              <a:gd name="connsiteX1641" fmla="*/ 10748435 w 12191990"/>
              <a:gd name="connsiteY1641" fmla="*/ 372366 h 6857994"/>
              <a:gd name="connsiteX1642" fmla="*/ 10743260 w 12191990"/>
              <a:gd name="connsiteY1642" fmla="*/ 364338 h 6857994"/>
              <a:gd name="connsiteX1643" fmla="*/ 10738085 w 12191990"/>
              <a:gd name="connsiteY1643" fmla="*/ 356373 h 6857994"/>
              <a:gd name="connsiteX1644" fmla="*/ 10732441 w 12191990"/>
              <a:gd name="connsiteY1644" fmla="*/ 347897 h 6857994"/>
              <a:gd name="connsiteX1645" fmla="*/ 10727913 w 12191990"/>
              <a:gd name="connsiteY1645" fmla="*/ 340891 h 6857994"/>
              <a:gd name="connsiteX1646" fmla="*/ 10727268 w 12191990"/>
              <a:gd name="connsiteY1646" fmla="*/ 339894 h 6857994"/>
              <a:gd name="connsiteX1647" fmla="*/ 10735094 w 12191990"/>
              <a:gd name="connsiteY1647" fmla="*/ 338665 h 6857994"/>
              <a:gd name="connsiteX1648" fmla="*/ 10736212 w 12191990"/>
              <a:gd name="connsiteY1648" fmla="*/ 338489 h 6857994"/>
              <a:gd name="connsiteX1649" fmla="*/ 10745135 w 12191990"/>
              <a:gd name="connsiteY1649" fmla="*/ 337083 h 6857994"/>
              <a:gd name="connsiteX1650" fmla="*/ 10754079 w 12191990"/>
              <a:gd name="connsiteY1650" fmla="*/ 335656 h 6857994"/>
              <a:gd name="connsiteX1651" fmla="*/ 10763045 w 12191990"/>
              <a:gd name="connsiteY1651" fmla="*/ 334251 h 6857994"/>
              <a:gd name="connsiteX1652" fmla="*/ 10771499 w 12191990"/>
              <a:gd name="connsiteY1652" fmla="*/ 332845 h 6857994"/>
              <a:gd name="connsiteX1653" fmla="*/ 10780444 w 12191990"/>
              <a:gd name="connsiteY1653" fmla="*/ 331419 h 6857994"/>
              <a:gd name="connsiteX1654" fmla="*/ 10789388 w 12191990"/>
              <a:gd name="connsiteY1654" fmla="*/ 329545 h 6857994"/>
              <a:gd name="connsiteX1655" fmla="*/ 10798332 w 12191990"/>
              <a:gd name="connsiteY1655" fmla="*/ 328118 h 6857994"/>
              <a:gd name="connsiteX1656" fmla="*/ 10819522 w 12191990"/>
              <a:gd name="connsiteY1656" fmla="*/ 326712 h 6857994"/>
              <a:gd name="connsiteX1657" fmla="*/ 10826103 w 12191990"/>
              <a:gd name="connsiteY1657" fmla="*/ 326712 h 6857994"/>
              <a:gd name="connsiteX1658" fmla="*/ 10832236 w 12191990"/>
              <a:gd name="connsiteY1658" fmla="*/ 326712 h 6857994"/>
              <a:gd name="connsiteX1659" fmla="*/ 10838348 w 12191990"/>
              <a:gd name="connsiteY1659" fmla="*/ 326712 h 6857994"/>
              <a:gd name="connsiteX1660" fmla="*/ 10844928 w 12191990"/>
              <a:gd name="connsiteY1660" fmla="*/ 326712 h 6857994"/>
              <a:gd name="connsiteX1661" fmla="*/ 10851062 w 12191990"/>
              <a:gd name="connsiteY1661" fmla="*/ 327202 h 6857994"/>
              <a:gd name="connsiteX1662" fmla="*/ 10857642 w 12191990"/>
              <a:gd name="connsiteY1662" fmla="*/ 327202 h 6857994"/>
              <a:gd name="connsiteX1663" fmla="*/ 10863754 w 12191990"/>
              <a:gd name="connsiteY1663" fmla="*/ 327202 h 6857994"/>
              <a:gd name="connsiteX1664" fmla="*/ 10870354 w 12191990"/>
              <a:gd name="connsiteY1664" fmla="*/ 327202 h 6857994"/>
              <a:gd name="connsiteX1665" fmla="*/ 10868306 w 12191990"/>
              <a:gd name="connsiteY1665" fmla="*/ 334186 h 6857994"/>
              <a:gd name="connsiteX1666" fmla="*/ 10868013 w 12191990"/>
              <a:gd name="connsiteY1666" fmla="*/ 335184 h 6857994"/>
              <a:gd name="connsiteX1667" fmla="*/ 10865649 w 12191990"/>
              <a:gd name="connsiteY1667" fmla="*/ 342723 h 6857994"/>
              <a:gd name="connsiteX1668" fmla="*/ 10863285 w 12191990"/>
              <a:gd name="connsiteY1668" fmla="*/ 350708 h 6857994"/>
              <a:gd name="connsiteX1669" fmla="*/ 10860942 w 12191990"/>
              <a:gd name="connsiteY1669" fmla="*/ 358716 h 6857994"/>
              <a:gd name="connsiteX1670" fmla="*/ 10858600 w 12191990"/>
              <a:gd name="connsiteY1670" fmla="*/ 366702 h 6857994"/>
              <a:gd name="connsiteX1671" fmla="*/ 10856236 w 12191990"/>
              <a:gd name="connsiteY1671" fmla="*/ 374240 h 6857994"/>
              <a:gd name="connsiteX1672" fmla="*/ 10853872 w 12191990"/>
              <a:gd name="connsiteY1672" fmla="*/ 382247 h 6857994"/>
              <a:gd name="connsiteX1673" fmla="*/ 10851529 w 12191990"/>
              <a:gd name="connsiteY1673" fmla="*/ 390233 h 6857994"/>
              <a:gd name="connsiteX1674" fmla="*/ 10851061 w 12191990"/>
              <a:gd name="connsiteY1674" fmla="*/ 390233 h 6857994"/>
              <a:gd name="connsiteX1675" fmla="*/ 10850571 w 12191990"/>
              <a:gd name="connsiteY1675" fmla="*/ 390233 h 6857994"/>
              <a:gd name="connsiteX1676" fmla="*/ 10850103 w 12191990"/>
              <a:gd name="connsiteY1676" fmla="*/ 390233 h 6857994"/>
              <a:gd name="connsiteX1677" fmla="*/ 10849655 w 12191990"/>
              <a:gd name="connsiteY1677" fmla="*/ 390233 h 6857994"/>
              <a:gd name="connsiteX1678" fmla="*/ 10849187 w 12191990"/>
              <a:gd name="connsiteY1678" fmla="*/ 390233 h 6857994"/>
              <a:gd name="connsiteX1679" fmla="*/ 10848697 w 12191990"/>
              <a:gd name="connsiteY1679" fmla="*/ 390233 h 6857994"/>
              <a:gd name="connsiteX1680" fmla="*/ 10848228 w 12191990"/>
              <a:gd name="connsiteY1680" fmla="*/ 390233 h 6857994"/>
              <a:gd name="connsiteX1681" fmla="*/ 10847760 w 12191990"/>
              <a:gd name="connsiteY1681" fmla="*/ 390233 h 6857994"/>
              <a:gd name="connsiteX1682" fmla="*/ 10847291 w 12191990"/>
              <a:gd name="connsiteY1682" fmla="*/ 390233 h 6857994"/>
              <a:gd name="connsiteX1683" fmla="*/ 10846823 w 12191990"/>
              <a:gd name="connsiteY1683" fmla="*/ 390702 h 6857994"/>
              <a:gd name="connsiteX1684" fmla="*/ 10846354 w 12191990"/>
              <a:gd name="connsiteY1684" fmla="*/ 390702 h 6857994"/>
              <a:gd name="connsiteX1685" fmla="*/ 10842585 w 12191990"/>
              <a:gd name="connsiteY1685" fmla="*/ 383653 h 6857994"/>
              <a:gd name="connsiteX1686" fmla="*/ 10838815 w 12191990"/>
              <a:gd name="connsiteY1686" fmla="*/ 376583 h 6857994"/>
              <a:gd name="connsiteX1687" fmla="*/ 10835046 w 12191990"/>
              <a:gd name="connsiteY1687" fmla="*/ 369534 h 6857994"/>
              <a:gd name="connsiteX1688" fmla="*/ 10830808 w 12191990"/>
              <a:gd name="connsiteY1688" fmla="*/ 361995 h 6857994"/>
              <a:gd name="connsiteX1689" fmla="*/ 10827060 w 12191990"/>
              <a:gd name="connsiteY1689" fmla="*/ 354946 h 6857994"/>
              <a:gd name="connsiteX1690" fmla="*/ 10823291 w 12191990"/>
              <a:gd name="connsiteY1690" fmla="*/ 347897 h 6857994"/>
              <a:gd name="connsiteX1691" fmla="*/ 10819521 w 12191990"/>
              <a:gd name="connsiteY1691" fmla="*/ 340827 h 6857994"/>
              <a:gd name="connsiteX1692" fmla="*/ 10815813 w 12191990"/>
              <a:gd name="connsiteY1692" fmla="*/ 334659 h 6857994"/>
              <a:gd name="connsiteX1693" fmla="*/ 10815285 w 12191990"/>
              <a:gd name="connsiteY1693" fmla="*/ 333781 h 6857994"/>
              <a:gd name="connsiteX1694" fmla="*/ 10816221 w 12191990"/>
              <a:gd name="connsiteY1694" fmla="*/ 332845 h 6857994"/>
              <a:gd name="connsiteX1695" fmla="*/ 10817180 w 12191990"/>
              <a:gd name="connsiteY1695" fmla="*/ 332356 h 6857994"/>
              <a:gd name="connsiteX1696" fmla="*/ 10817648 w 12191990"/>
              <a:gd name="connsiteY1696" fmla="*/ 331419 h 6857994"/>
              <a:gd name="connsiteX1697" fmla="*/ 10818095 w 12191990"/>
              <a:gd name="connsiteY1697" fmla="*/ 330482 h 6857994"/>
              <a:gd name="connsiteX1698" fmla="*/ 10818564 w 12191990"/>
              <a:gd name="connsiteY1698" fmla="*/ 329545 h 6857994"/>
              <a:gd name="connsiteX1699" fmla="*/ 10819054 w 12191990"/>
              <a:gd name="connsiteY1699" fmla="*/ 328586 h 6857994"/>
              <a:gd name="connsiteX1700" fmla="*/ 10819522 w 12191990"/>
              <a:gd name="connsiteY1700" fmla="*/ 327671 h 6857994"/>
              <a:gd name="connsiteX1701" fmla="*/ 10819522 w 12191990"/>
              <a:gd name="connsiteY1701" fmla="*/ 326712 h 6857994"/>
              <a:gd name="connsiteX1702" fmla="*/ 11495432 w 12191990"/>
              <a:gd name="connsiteY1702" fmla="*/ 325364 h 6857994"/>
              <a:gd name="connsiteX1703" fmla="*/ 11495432 w 12191990"/>
              <a:gd name="connsiteY1703" fmla="*/ 343051 h 6857994"/>
              <a:gd name="connsiteX1704" fmla="*/ 11495432 w 12191990"/>
              <a:gd name="connsiteY1704" fmla="*/ 361150 h 6857994"/>
              <a:gd name="connsiteX1705" fmla="*/ 11495432 w 12191990"/>
              <a:gd name="connsiteY1705" fmla="*/ 379331 h 6857994"/>
              <a:gd name="connsiteX1706" fmla="*/ 11495432 w 12191990"/>
              <a:gd name="connsiteY1706" fmla="*/ 397019 h 6857994"/>
              <a:gd name="connsiteX1707" fmla="*/ 11495433 w 12191990"/>
              <a:gd name="connsiteY1707" fmla="*/ 397019 h 6857994"/>
              <a:gd name="connsiteX1708" fmla="*/ 11495433 w 12191990"/>
              <a:gd name="connsiteY1708" fmla="*/ 397023 h 6857994"/>
              <a:gd name="connsiteX1709" fmla="*/ 11497821 w 12191990"/>
              <a:gd name="connsiteY1709" fmla="*/ 397023 h 6857994"/>
              <a:gd name="connsiteX1710" fmla="*/ 11500249 w 12191990"/>
              <a:gd name="connsiteY1710" fmla="*/ 397023 h 6857994"/>
              <a:gd name="connsiteX1711" fmla="*/ 11502637 w 12191990"/>
              <a:gd name="connsiteY1711" fmla="*/ 397023 h 6857994"/>
              <a:gd name="connsiteX1712" fmla="*/ 11505024 w 12191990"/>
              <a:gd name="connsiteY1712" fmla="*/ 397023 h 6857994"/>
              <a:gd name="connsiteX1713" fmla="*/ 11505024 w 12191990"/>
              <a:gd name="connsiteY1713" fmla="*/ 383613 h 6857994"/>
              <a:gd name="connsiteX1714" fmla="*/ 11505024 w 12191990"/>
              <a:gd name="connsiteY1714" fmla="*/ 369792 h 6857994"/>
              <a:gd name="connsiteX1715" fmla="*/ 11505024 w 12191990"/>
              <a:gd name="connsiteY1715" fmla="*/ 356424 h 6857994"/>
              <a:gd name="connsiteX1716" fmla="*/ 11505024 w 12191990"/>
              <a:gd name="connsiteY1716" fmla="*/ 343055 h 6857994"/>
              <a:gd name="connsiteX1717" fmla="*/ 11505477 w 12191990"/>
              <a:gd name="connsiteY1717" fmla="*/ 343055 h 6857994"/>
              <a:gd name="connsiteX1718" fmla="*/ 11514122 w 12191990"/>
              <a:gd name="connsiteY1718" fmla="*/ 356424 h 6857994"/>
              <a:gd name="connsiteX1719" fmla="*/ 11522684 w 12191990"/>
              <a:gd name="connsiteY1719" fmla="*/ 369792 h 6857994"/>
              <a:gd name="connsiteX1720" fmla="*/ 11531328 w 12191990"/>
              <a:gd name="connsiteY1720" fmla="*/ 383613 h 6857994"/>
              <a:gd name="connsiteX1721" fmla="*/ 11540426 w 12191990"/>
              <a:gd name="connsiteY1721" fmla="*/ 397023 h 6857994"/>
              <a:gd name="connsiteX1722" fmla="*/ 11542813 w 12191990"/>
              <a:gd name="connsiteY1722" fmla="*/ 397023 h 6857994"/>
              <a:gd name="connsiteX1723" fmla="*/ 11544707 w 12191990"/>
              <a:gd name="connsiteY1723" fmla="*/ 397023 h 6857994"/>
              <a:gd name="connsiteX1724" fmla="*/ 11547094 w 12191990"/>
              <a:gd name="connsiteY1724" fmla="*/ 397023 h 6857994"/>
              <a:gd name="connsiteX1725" fmla="*/ 11549482 w 12191990"/>
              <a:gd name="connsiteY1725" fmla="*/ 397023 h 6857994"/>
              <a:gd name="connsiteX1726" fmla="*/ 11549482 w 12191990"/>
              <a:gd name="connsiteY1726" fmla="*/ 379335 h 6857994"/>
              <a:gd name="connsiteX1727" fmla="*/ 11549482 w 12191990"/>
              <a:gd name="connsiteY1727" fmla="*/ 361154 h 6857994"/>
              <a:gd name="connsiteX1728" fmla="*/ 11549482 w 12191990"/>
              <a:gd name="connsiteY1728" fmla="*/ 343055 h 6857994"/>
              <a:gd name="connsiteX1729" fmla="*/ 11549482 w 12191990"/>
              <a:gd name="connsiteY1729" fmla="*/ 325368 h 6857994"/>
              <a:gd name="connsiteX1730" fmla="*/ 11549481 w 12191990"/>
              <a:gd name="connsiteY1730" fmla="*/ 325368 h 6857994"/>
              <a:gd name="connsiteX1731" fmla="*/ 11549481 w 12191990"/>
              <a:gd name="connsiteY1731" fmla="*/ 325364 h 6857994"/>
              <a:gd name="connsiteX1732" fmla="*/ 11547093 w 12191990"/>
              <a:gd name="connsiteY1732" fmla="*/ 325364 h 6857994"/>
              <a:gd name="connsiteX1733" fmla="*/ 11544706 w 12191990"/>
              <a:gd name="connsiteY1733" fmla="*/ 325364 h 6857994"/>
              <a:gd name="connsiteX1734" fmla="*/ 11542318 w 12191990"/>
              <a:gd name="connsiteY1734" fmla="*/ 325364 h 6857994"/>
              <a:gd name="connsiteX1735" fmla="*/ 11539931 w 12191990"/>
              <a:gd name="connsiteY1735" fmla="*/ 325364 h 6857994"/>
              <a:gd name="connsiteX1736" fmla="*/ 11539931 w 12191990"/>
              <a:gd name="connsiteY1736" fmla="*/ 338773 h 6857994"/>
              <a:gd name="connsiteX1737" fmla="*/ 11539931 w 12191990"/>
              <a:gd name="connsiteY1737" fmla="*/ 352142 h 6857994"/>
              <a:gd name="connsiteX1738" fmla="*/ 11539931 w 12191990"/>
              <a:gd name="connsiteY1738" fmla="*/ 365963 h 6857994"/>
              <a:gd name="connsiteX1739" fmla="*/ 11539931 w 12191990"/>
              <a:gd name="connsiteY1739" fmla="*/ 379331 h 6857994"/>
              <a:gd name="connsiteX1740" fmla="*/ 11539437 w 12191990"/>
              <a:gd name="connsiteY1740" fmla="*/ 379331 h 6857994"/>
              <a:gd name="connsiteX1741" fmla="*/ 11530833 w 12191990"/>
              <a:gd name="connsiteY1741" fmla="*/ 365963 h 6857994"/>
              <a:gd name="connsiteX1742" fmla="*/ 11522230 w 12191990"/>
              <a:gd name="connsiteY1742" fmla="*/ 352142 h 6857994"/>
              <a:gd name="connsiteX1743" fmla="*/ 11513133 w 12191990"/>
              <a:gd name="connsiteY1743" fmla="*/ 338773 h 6857994"/>
              <a:gd name="connsiteX1744" fmla="*/ 11504529 w 12191990"/>
              <a:gd name="connsiteY1744" fmla="*/ 325364 h 6857994"/>
              <a:gd name="connsiteX1745" fmla="*/ 11502142 w 12191990"/>
              <a:gd name="connsiteY1745" fmla="*/ 325364 h 6857994"/>
              <a:gd name="connsiteX1746" fmla="*/ 11500248 w 12191990"/>
              <a:gd name="connsiteY1746" fmla="*/ 325364 h 6857994"/>
              <a:gd name="connsiteX1747" fmla="*/ 11497820 w 12191990"/>
              <a:gd name="connsiteY1747" fmla="*/ 325364 h 6857994"/>
              <a:gd name="connsiteX1748" fmla="*/ 11159823 w 12191990"/>
              <a:gd name="connsiteY1748" fmla="*/ 325364 h 6857994"/>
              <a:gd name="connsiteX1749" fmla="*/ 11159823 w 12191990"/>
              <a:gd name="connsiteY1749" fmla="*/ 343051 h 6857994"/>
              <a:gd name="connsiteX1750" fmla="*/ 11159823 w 12191990"/>
              <a:gd name="connsiteY1750" fmla="*/ 361150 h 6857994"/>
              <a:gd name="connsiteX1751" fmla="*/ 11159823 w 12191990"/>
              <a:gd name="connsiteY1751" fmla="*/ 379331 h 6857994"/>
              <a:gd name="connsiteX1752" fmla="*/ 11159823 w 12191990"/>
              <a:gd name="connsiteY1752" fmla="*/ 397018 h 6857994"/>
              <a:gd name="connsiteX1753" fmla="*/ 11159824 w 12191990"/>
              <a:gd name="connsiteY1753" fmla="*/ 397018 h 6857994"/>
              <a:gd name="connsiteX1754" fmla="*/ 11159824 w 12191990"/>
              <a:gd name="connsiteY1754" fmla="*/ 397022 h 6857994"/>
              <a:gd name="connsiteX1755" fmla="*/ 11162209 w 12191990"/>
              <a:gd name="connsiteY1755" fmla="*/ 397022 h 6857994"/>
              <a:gd name="connsiteX1756" fmla="*/ 11164595 w 12191990"/>
              <a:gd name="connsiteY1756" fmla="*/ 397022 h 6857994"/>
              <a:gd name="connsiteX1757" fmla="*/ 11166980 w 12191990"/>
              <a:gd name="connsiteY1757" fmla="*/ 397022 h 6857994"/>
              <a:gd name="connsiteX1758" fmla="*/ 11169365 w 12191990"/>
              <a:gd name="connsiteY1758" fmla="*/ 397022 h 6857994"/>
              <a:gd name="connsiteX1759" fmla="*/ 11169365 w 12191990"/>
              <a:gd name="connsiteY1759" fmla="*/ 383613 h 6857994"/>
              <a:gd name="connsiteX1760" fmla="*/ 11169365 w 12191990"/>
              <a:gd name="connsiteY1760" fmla="*/ 369792 h 6857994"/>
              <a:gd name="connsiteX1761" fmla="*/ 11169365 w 12191990"/>
              <a:gd name="connsiteY1761" fmla="*/ 356424 h 6857994"/>
              <a:gd name="connsiteX1762" fmla="*/ 11169365 w 12191990"/>
              <a:gd name="connsiteY1762" fmla="*/ 343055 h 6857994"/>
              <a:gd name="connsiteX1763" fmla="*/ 11178454 w 12191990"/>
              <a:gd name="connsiteY1763" fmla="*/ 356424 h 6857994"/>
              <a:gd name="connsiteX1764" fmla="*/ 11187049 w 12191990"/>
              <a:gd name="connsiteY1764" fmla="*/ 369792 h 6857994"/>
              <a:gd name="connsiteX1765" fmla="*/ 11195644 w 12191990"/>
              <a:gd name="connsiteY1765" fmla="*/ 383613 h 6857994"/>
              <a:gd name="connsiteX1766" fmla="*/ 11204733 w 12191990"/>
              <a:gd name="connsiteY1766" fmla="*/ 397022 h 6857994"/>
              <a:gd name="connsiteX1767" fmla="*/ 11206624 w 12191990"/>
              <a:gd name="connsiteY1767" fmla="*/ 397022 h 6857994"/>
              <a:gd name="connsiteX1768" fmla="*/ 11209010 w 12191990"/>
              <a:gd name="connsiteY1768" fmla="*/ 397022 h 6857994"/>
              <a:gd name="connsiteX1769" fmla="*/ 11211395 w 12191990"/>
              <a:gd name="connsiteY1769" fmla="*/ 397022 h 6857994"/>
              <a:gd name="connsiteX1770" fmla="*/ 11213328 w 12191990"/>
              <a:gd name="connsiteY1770" fmla="*/ 397022 h 6857994"/>
              <a:gd name="connsiteX1771" fmla="*/ 11213328 w 12191990"/>
              <a:gd name="connsiteY1771" fmla="*/ 379335 h 6857994"/>
              <a:gd name="connsiteX1772" fmla="*/ 11213328 w 12191990"/>
              <a:gd name="connsiteY1772" fmla="*/ 361154 h 6857994"/>
              <a:gd name="connsiteX1773" fmla="*/ 11213328 w 12191990"/>
              <a:gd name="connsiteY1773" fmla="*/ 343055 h 6857994"/>
              <a:gd name="connsiteX1774" fmla="*/ 11213328 w 12191990"/>
              <a:gd name="connsiteY1774" fmla="*/ 325368 h 6857994"/>
              <a:gd name="connsiteX1775" fmla="*/ 11213327 w 12191990"/>
              <a:gd name="connsiteY1775" fmla="*/ 325368 h 6857994"/>
              <a:gd name="connsiteX1776" fmla="*/ 11213327 w 12191990"/>
              <a:gd name="connsiteY1776" fmla="*/ 325364 h 6857994"/>
              <a:gd name="connsiteX1777" fmla="*/ 11211394 w 12191990"/>
              <a:gd name="connsiteY1777" fmla="*/ 325364 h 6857994"/>
              <a:gd name="connsiteX1778" fmla="*/ 11209009 w 12191990"/>
              <a:gd name="connsiteY1778" fmla="*/ 325364 h 6857994"/>
              <a:gd name="connsiteX1779" fmla="*/ 11206623 w 12191990"/>
              <a:gd name="connsiteY1779" fmla="*/ 325364 h 6857994"/>
              <a:gd name="connsiteX1780" fmla="*/ 11204238 w 12191990"/>
              <a:gd name="connsiteY1780" fmla="*/ 325364 h 6857994"/>
              <a:gd name="connsiteX1781" fmla="*/ 11204238 w 12191990"/>
              <a:gd name="connsiteY1781" fmla="*/ 338773 h 6857994"/>
              <a:gd name="connsiteX1782" fmla="*/ 11204238 w 12191990"/>
              <a:gd name="connsiteY1782" fmla="*/ 352142 h 6857994"/>
              <a:gd name="connsiteX1783" fmla="*/ 11204238 w 12191990"/>
              <a:gd name="connsiteY1783" fmla="*/ 365962 h 6857994"/>
              <a:gd name="connsiteX1784" fmla="*/ 11204238 w 12191990"/>
              <a:gd name="connsiteY1784" fmla="*/ 379331 h 6857994"/>
              <a:gd name="connsiteX1785" fmla="*/ 11203786 w 12191990"/>
              <a:gd name="connsiteY1785" fmla="*/ 379331 h 6857994"/>
              <a:gd name="connsiteX1786" fmla="*/ 11195150 w 12191990"/>
              <a:gd name="connsiteY1786" fmla="*/ 365962 h 6857994"/>
              <a:gd name="connsiteX1787" fmla="*/ 11186061 w 12191990"/>
              <a:gd name="connsiteY1787" fmla="*/ 352142 h 6857994"/>
              <a:gd name="connsiteX1788" fmla="*/ 11177466 w 12191990"/>
              <a:gd name="connsiteY1788" fmla="*/ 338773 h 6857994"/>
              <a:gd name="connsiteX1789" fmla="*/ 11168871 w 12191990"/>
              <a:gd name="connsiteY1789" fmla="*/ 325364 h 6857994"/>
              <a:gd name="connsiteX1790" fmla="*/ 11166485 w 12191990"/>
              <a:gd name="connsiteY1790" fmla="*/ 325364 h 6857994"/>
              <a:gd name="connsiteX1791" fmla="*/ 11164100 w 12191990"/>
              <a:gd name="connsiteY1791" fmla="*/ 325364 h 6857994"/>
              <a:gd name="connsiteX1792" fmla="*/ 11162208 w 12191990"/>
              <a:gd name="connsiteY1792" fmla="*/ 325364 h 6857994"/>
              <a:gd name="connsiteX1793" fmla="*/ 11105733 w 12191990"/>
              <a:gd name="connsiteY1793" fmla="*/ 323549 h 6857994"/>
              <a:gd name="connsiteX1794" fmla="*/ 11105733 w 12191990"/>
              <a:gd name="connsiteY1794" fmla="*/ 341713 h 6857994"/>
              <a:gd name="connsiteX1795" fmla="*/ 11105733 w 12191990"/>
              <a:gd name="connsiteY1795" fmla="*/ 359423 h 6857994"/>
              <a:gd name="connsiteX1796" fmla="*/ 11105733 w 12191990"/>
              <a:gd name="connsiteY1796" fmla="*/ 377586 h 6857994"/>
              <a:gd name="connsiteX1797" fmla="*/ 11105733 w 12191990"/>
              <a:gd name="connsiteY1797" fmla="*/ 395568 h 6857994"/>
              <a:gd name="connsiteX1798" fmla="*/ 11105733 w 12191990"/>
              <a:gd name="connsiteY1798" fmla="*/ 395568 h 6857994"/>
              <a:gd name="connsiteX1799" fmla="*/ 11105733 w 12191990"/>
              <a:gd name="connsiteY1799" fmla="*/ 395749 h 6857994"/>
              <a:gd name="connsiteX1800" fmla="*/ 11105734 w 12191990"/>
              <a:gd name="connsiteY1800" fmla="*/ 395749 h 6857994"/>
              <a:gd name="connsiteX1801" fmla="*/ 11105734 w 12191990"/>
              <a:gd name="connsiteY1801" fmla="*/ 395753 h 6857994"/>
              <a:gd name="connsiteX1802" fmla="*/ 11115785 w 12191990"/>
              <a:gd name="connsiteY1802" fmla="*/ 395753 h 6857994"/>
              <a:gd name="connsiteX1803" fmla="*/ 11125836 w 12191990"/>
              <a:gd name="connsiteY1803" fmla="*/ 395753 h 6857994"/>
              <a:gd name="connsiteX1804" fmla="*/ 11135392 w 12191990"/>
              <a:gd name="connsiteY1804" fmla="*/ 395753 h 6857994"/>
              <a:gd name="connsiteX1805" fmla="*/ 11145443 w 12191990"/>
              <a:gd name="connsiteY1805" fmla="*/ 395753 h 6857994"/>
              <a:gd name="connsiteX1806" fmla="*/ 11145443 w 12191990"/>
              <a:gd name="connsiteY1806" fmla="*/ 395572 h 6857994"/>
              <a:gd name="connsiteX1807" fmla="*/ 11145443 w 12191990"/>
              <a:gd name="connsiteY1807" fmla="*/ 393364 h 6857994"/>
              <a:gd name="connsiteX1808" fmla="*/ 11145443 w 12191990"/>
              <a:gd name="connsiteY1808" fmla="*/ 393201 h 6857994"/>
              <a:gd name="connsiteX1809" fmla="*/ 11145443 w 12191990"/>
              <a:gd name="connsiteY1809" fmla="*/ 390976 h 6857994"/>
              <a:gd name="connsiteX1810" fmla="*/ 11145443 w 12191990"/>
              <a:gd name="connsiteY1810" fmla="*/ 390830 h 6857994"/>
              <a:gd name="connsiteX1811" fmla="*/ 11145443 w 12191990"/>
              <a:gd name="connsiteY1811" fmla="*/ 388587 h 6857994"/>
              <a:gd name="connsiteX1812" fmla="*/ 11145443 w 12191990"/>
              <a:gd name="connsiteY1812" fmla="*/ 388459 h 6857994"/>
              <a:gd name="connsiteX1813" fmla="*/ 11145443 w 12191990"/>
              <a:gd name="connsiteY1813" fmla="*/ 386651 h 6857994"/>
              <a:gd name="connsiteX1814" fmla="*/ 11145443 w 12191990"/>
              <a:gd name="connsiteY1814" fmla="*/ 386538 h 6857994"/>
              <a:gd name="connsiteX1815" fmla="*/ 11145443 w 12191990"/>
              <a:gd name="connsiteY1815" fmla="*/ 386537 h 6857994"/>
              <a:gd name="connsiteX1816" fmla="*/ 11145442 w 12191990"/>
              <a:gd name="connsiteY1816" fmla="*/ 386537 h 6857994"/>
              <a:gd name="connsiteX1817" fmla="*/ 11145442 w 12191990"/>
              <a:gd name="connsiteY1817" fmla="*/ 386534 h 6857994"/>
              <a:gd name="connsiteX1818" fmla="*/ 11145442 w 12191990"/>
              <a:gd name="connsiteY1818" fmla="*/ 386534 h 6857994"/>
              <a:gd name="connsiteX1819" fmla="*/ 11137780 w 12191990"/>
              <a:gd name="connsiteY1819" fmla="*/ 386534 h 6857994"/>
              <a:gd name="connsiteX1820" fmla="*/ 11130613 w 12191990"/>
              <a:gd name="connsiteY1820" fmla="*/ 386534 h 6857994"/>
              <a:gd name="connsiteX1821" fmla="*/ 11122951 w 12191990"/>
              <a:gd name="connsiteY1821" fmla="*/ 386534 h 6857994"/>
              <a:gd name="connsiteX1822" fmla="*/ 11115290 w 12191990"/>
              <a:gd name="connsiteY1822" fmla="*/ 386534 h 6857994"/>
              <a:gd name="connsiteX1823" fmla="*/ 11115290 w 12191990"/>
              <a:gd name="connsiteY1823" fmla="*/ 380926 h 6857994"/>
              <a:gd name="connsiteX1824" fmla="*/ 11115290 w 12191990"/>
              <a:gd name="connsiteY1824" fmla="*/ 375201 h 6857994"/>
              <a:gd name="connsiteX1825" fmla="*/ 11115290 w 12191990"/>
              <a:gd name="connsiteY1825" fmla="*/ 369435 h 6857994"/>
              <a:gd name="connsiteX1826" fmla="*/ 11115290 w 12191990"/>
              <a:gd name="connsiteY1826" fmla="*/ 364163 h 6857994"/>
              <a:gd name="connsiteX1827" fmla="*/ 11122952 w 12191990"/>
              <a:gd name="connsiteY1827" fmla="*/ 364163 h 6857994"/>
              <a:gd name="connsiteX1828" fmla="*/ 11130119 w 12191990"/>
              <a:gd name="connsiteY1828" fmla="*/ 364163 h 6857994"/>
              <a:gd name="connsiteX1829" fmla="*/ 11137781 w 12191990"/>
              <a:gd name="connsiteY1829" fmla="*/ 364163 h 6857994"/>
              <a:gd name="connsiteX1830" fmla="*/ 11144949 w 12191990"/>
              <a:gd name="connsiteY1830" fmla="*/ 364163 h 6857994"/>
              <a:gd name="connsiteX1831" fmla="*/ 11144949 w 12191990"/>
              <a:gd name="connsiteY1831" fmla="*/ 361774 h 6857994"/>
              <a:gd name="connsiteX1832" fmla="*/ 11144949 w 12191990"/>
              <a:gd name="connsiteY1832" fmla="*/ 359427 h 6857994"/>
              <a:gd name="connsiteX1833" fmla="*/ 11144949 w 12191990"/>
              <a:gd name="connsiteY1833" fmla="*/ 357491 h 6857994"/>
              <a:gd name="connsiteX1834" fmla="*/ 11144949 w 12191990"/>
              <a:gd name="connsiteY1834" fmla="*/ 355102 h 6857994"/>
              <a:gd name="connsiteX1835" fmla="*/ 11144948 w 12191990"/>
              <a:gd name="connsiteY1835" fmla="*/ 355102 h 6857994"/>
              <a:gd name="connsiteX1836" fmla="*/ 11144948 w 12191990"/>
              <a:gd name="connsiteY1836" fmla="*/ 355098 h 6857994"/>
              <a:gd name="connsiteX1837" fmla="*/ 11137780 w 12191990"/>
              <a:gd name="connsiteY1837" fmla="*/ 355098 h 6857994"/>
              <a:gd name="connsiteX1838" fmla="*/ 11130118 w 12191990"/>
              <a:gd name="connsiteY1838" fmla="*/ 355098 h 6857994"/>
              <a:gd name="connsiteX1839" fmla="*/ 11122951 w 12191990"/>
              <a:gd name="connsiteY1839" fmla="*/ 355098 h 6857994"/>
              <a:gd name="connsiteX1840" fmla="*/ 11115290 w 12191990"/>
              <a:gd name="connsiteY1840" fmla="*/ 355098 h 6857994"/>
              <a:gd name="connsiteX1841" fmla="*/ 11115290 w 12191990"/>
              <a:gd name="connsiteY1841" fmla="*/ 349377 h 6857994"/>
              <a:gd name="connsiteX1842" fmla="*/ 11115290 w 12191990"/>
              <a:gd name="connsiteY1842" fmla="*/ 343652 h 6857994"/>
              <a:gd name="connsiteX1843" fmla="*/ 11115290 w 12191990"/>
              <a:gd name="connsiteY1843" fmla="*/ 338381 h 6857994"/>
              <a:gd name="connsiteX1844" fmla="*/ 11115290 w 12191990"/>
              <a:gd name="connsiteY1844" fmla="*/ 332614 h 6857994"/>
              <a:gd name="connsiteX1845" fmla="*/ 11122952 w 12191990"/>
              <a:gd name="connsiteY1845" fmla="*/ 332614 h 6857994"/>
              <a:gd name="connsiteX1846" fmla="*/ 11130119 w 12191990"/>
              <a:gd name="connsiteY1846" fmla="*/ 332614 h 6857994"/>
              <a:gd name="connsiteX1847" fmla="*/ 11137781 w 12191990"/>
              <a:gd name="connsiteY1847" fmla="*/ 332614 h 6857994"/>
              <a:gd name="connsiteX1848" fmla="*/ 11144949 w 12191990"/>
              <a:gd name="connsiteY1848" fmla="*/ 332614 h 6857994"/>
              <a:gd name="connsiteX1849" fmla="*/ 11144949 w 12191990"/>
              <a:gd name="connsiteY1849" fmla="*/ 330226 h 6857994"/>
              <a:gd name="connsiteX1850" fmla="*/ 11144949 w 12191990"/>
              <a:gd name="connsiteY1850" fmla="*/ 327837 h 6857994"/>
              <a:gd name="connsiteX1851" fmla="*/ 11144949 w 12191990"/>
              <a:gd name="connsiteY1851" fmla="*/ 325942 h 6857994"/>
              <a:gd name="connsiteX1852" fmla="*/ 11144949 w 12191990"/>
              <a:gd name="connsiteY1852" fmla="*/ 323553 h 6857994"/>
              <a:gd name="connsiteX1853" fmla="*/ 11144948 w 12191990"/>
              <a:gd name="connsiteY1853" fmla="*/ 323553 h 6857994"/>
              <a:gd name="connsiteX1854" fmla="*/ 11144948 w 12191990"/>
              <a:gd name="connsiteY1854" fmla="*/ 323549 h 6857994"/>
              <a:gd name="connsiteX1855" fmla="*/ 11135391 w 12191990"/>
              <a:gd name="connsiteY1855" fmla="*/ 323549 h 6857994"/>
              <a:gd name="connsiteX1856" fmla="*/ 11125340 w 12191990"/>
              <a:gd name="connsiteY1856" fmla="*/ 323549 h 6857994"/>
              <a:gd name="connsiteX1857" fmla="*/ 11115784 w 12191990"/>
              <a:gd name="connsiteY1857" fmla="*/ 323549 h 6857994"/>
              <a:gd name="connsiteX1858" fmla="*/ 11288875 w 12191990"/>
              <a:gd name="connsiteY1858" fmla="*/ 323549 h 6857994"/>
              <a:gd name="connsiteX1859" fmla="*/ 11288875 w 12191990"/>
              <a:gd name="connsiteY1859" fmla="*/ 341713 h 6857994"/>
              <a:gd name="connsiteX1860" fmla="*/ 11288875 w 12191990"/>
              <a:gd name="connsiteY1860" fmla="*/ 359423 h 6857994"/>
              <a:gd name="connsiteX1861" fmla="*/ 11288875 w 12191990"/>
              <a:gd name="connsiteY1861" fmla="*/ 377586 h 6857994"/>
              <a:gd name="connsiteX1862" fmla="*/ 11288875 w 12191990"/>
              <a:gd name="connsiteY1862" fmla="*/ 395749 h 6857994"/>
              <a:gd name="connsiteX1863" fmla="*/ 11288876 w 12191990"/>
              <a:gd name="connsiteY1863" fmla="*/ 395749 h 6857994"/>
              <a:gd name="connsiteX1864" fmla="*/ 11288876 w 12191990"/>
              <a:gd name="connsiteY1864" fmla="*/ 395753 h 6857994"/>
              <a:gd name="connsiteX1865" fmla="*/ 11298916 w 12191990"/>
              <a:gd name="connsiteY1865" fmla="*/ 395753 h 6857994"/>
              <a:gd name="connsiteX1866" fmla="*/ 11308998 w 12191990"/>
              <a:gd name="connsiteY1866" fmla="*/ 395753 h 6857994"/>
              <a:gd name="connsiteX1867" fmla="*/ 11318544 w 12191990"/>
              <a:gd name="connsiteY1867" fmla="*/ 395753 h 6857994"/>
              <a:gd name="connsiteX1868" fmla="*/ 11328585 w 12191990"/>
              <a:gd name="connsiteY1868" fmla="*/ 395753 h 6857994"/>
              <a:gd name="connsiteX1869" fmla="*/ 11328585 w 12191990"/>
              <a:gd name="connsiteY1869" fmla="*/ 393364 h 6857994"/>
              <a:gd name="connsiteX1870" fmla="*/ 11328585 w 12191990"/>
              <a:gd name="connsiteY1870" fmla="*/ 390975 h 6857994"/>
              <a:gd name="connsiteX1871" fmla="*/ 11328585 w 12191990"/>
              <a:gd name="connsiteY1871" fmla="*/ 388587 h 6857994"/>
              <a:gd name="connsiteX1872" fmla="*/ 11328585 w 12191990"/>
              <a:gd name="connsiteY1872" fmla="*/ 386651 h 6857994"/>
              <a:gd name="connsiteX1873" fmla="*/ 11328584 w 12191990"/>
              <a:gd name="connsiteY1873" fmla="*/ 386651 h 6857994"/>
              <a:gd name="connsiteX1874" fmla="*/ 11328584 w 12191990"/>
              <a:gd name="connsiteY1874" fmla="*/ 386647 h 6857994"/>
              <a:gd name="connsiteX1875" fmla="*/ 11320930 w 12191990"/>
              <a:gd name="connsiteY1875" fmla="*/ 386647 h 6857994"/>
              <a:gd name="connsiteX1876" fmla="*/ 11313770 w 12191990"/>
              <a:gd name="connsiteY1876" fmla="*/ 386647 h 6857994"/>
              <a:gd name="connsiteX1877" fmla="*/ 11306116 w 12191990"/>
              <a:gd name="connsiteY1877" fmla="*/ 386647 h 6857994"/>
              <a:gd name="connsiteX1878" fmla="*/ 11298464 w 12191990"/>
              <a:gd name="connsiteY1878" fmla="*/ 386647 h 6857994"/>
              <a:gd name="connsiteX1879" fmla="*/ 11298464 w 12191990"/>
              <a:gd name="connsiteY1879" fmla="*/ 380926 h 6857994"/>
              <a:gd name="connsiteX1880" fmla="*/ 11298464 w 12191990"/>
              <a:gd name="connsiteY1880" fmla="*/ 375201 h 6857994"/>
              <a:gd name="connsiteX1881" fmla="*/ 11298464 w 12191990"/>
              <a:gd name="connsiteY1881" fmla="*/ 369435 h 6857994"/>
              <a:gd name="connsiteX1882" fmla="*/ 11298464 w 12191990"/>
              <a:gd name="connsiteY1882" fmla="*/ 364163 h 6857994"/>
              <a:gd name="connsiteX1883" fmla="*/ 11306117 w 12191990"/>
              <a:gd name="connsiteY1883" fmla="*/ 364163 h 6857994"/>
              <a:gd name="connsiteX1884" fmla="*/ 11313277 w 12191990"/>
              <a:gd name="connsiteY1884" fmla="*/ 364163 h 6857994"/>
              <a:gd name="connsiteX1885" fmla="*/ 11320931 w 12191990"/>
              <a:gd name="connsiteY1885" fmla="*/ 364163 h 6857994"/>
              <a:gd name="connsiteX1886" fmla="*/ 11328091 w 12191990"/>
              <a:gd name="connsiteY1886" fmla="*/ 364163 h 6857994"/>
              <a:gd name="connsiteX1887" fmla="*/ 11328091 w 12191990"/>
              <a:gd name="connsiteY1887" fmla="*/ 361774 h 6857994"/>
              <a:gd name="connsiteX1888" fmla="*/ 11328091 w 12191990"/>
              <a:gd name="connsiteY1888" fmla="*/ 359427 h 6857994"/>
              <a:gd name="connsiteX1889" fmla="*/ 11328091 w 12191990"/>
              <a:gd name="connsiteY1889" fmla="*/ 357491 h 6857994"/>
              <a:gd name="connsiteX1890" fmla="*/ 11328091 w 12191990"/>
              <a:gd name="connsiteY1890" fmla="*/ 355102 h 6857994"/>
              <a:gd name="connsiteX1891" fmla="*/ 11328090 w 12191990"/>
              <a:gd name="connsiteY1891" fmla="*/ 355102 h 6857994"/>
              <a:gd name="connsiteX1892" fmla="*/ 11328090 w 12191990"/>
              <a:gd name="connsiteY1892" fmla="*/ 355098 h 6857994"/>
              <a:gd name="connsiteX1893" fmla="*/ 11320930 w 12191990"/>
              <a:gd name="connsiteY1893" fmla="*/ 355098 h 6857994"/>
              <a:gd name="connsiteX1894" fmla="*/ 11313276 w 12191990"/>
              <a:gd name="connsiteY1894" fmla="*/ 355098 h 6857994"/>
              <a:gd name="connsiteX1895" fmla="*/ 11306116 w 12191990"/>
              <a:gd name="connsiteY1895" fmla="*/ 355098 h 6857994"/>
              <a:gd name="connsiteX1896" fmla="*/ 11298464 w 12191990"/>
              <a:gd name="connsiteY1896" fmla="*/ 355098 h 6857994"/>
              <a:gd name="connsiteX1897" fmla="*/ 11298464 w 12191990"/>
              <a:gd name="connsiteY1897" fmla="*/ 349377 h 6857994"/>
              <a:gd name="connsiteX1898" fmla="*/ 11298464 w 12191990"/>
              <a:gd name="connsiteY1898" fmla="*/ 343652 h 6857994"/>
              <a:gd name="connsiteX1899" fmla="*/ 11298464 w 12191990"/>
              <a:gd name="connsiteY1899" fmla="*/ 338380 h 6857994"/>
              <a:gd name="connsiteX1900" fmla="*/ 11298464 w 12191990"/>
              <a:gd name="connsiteY1900" fmla="*/ 332614 h 6857994"/>
              <a:gd name="connsiteX1901" fmla="*/ 11306117 w 12191990"/>
              <a:gd name="connsiteY1901" fmla="*/ 332614 h 6857994"/>
              <a:gd name="connsiteX1902" fmla="*/ 11313277 w 12191990"/>
              <a:gd name="connsiteY1902" fmla="*/ 332614 h 6857994"/>
              <a:gd name="connsiteX1903" fmla="*/ 11320931 w 12191990"/>
              <a:gd name="connsiteY1903" fmla="*/ 332614 h 6857994"/>
              <a:gd name="connsiteX1904" fmla="*/ 11328091 w 12191990"/>
              <a:gd name="connsiteY1904" fmla="*/ 332614 h 6857994"/>
              <a:gd name="connsiteX1905" fmla="*/ 11328091 w 12191990"/>
              <a:gd name="connsiteY1905" fmla="*/ 330226 h 6857994"/>
              <a:gd name="connsiteX1906" fmla="*/ 11328091 w 12191990"/>
              <a:gd name="connsiteY1906" fmla="*/ 327837 h 6857994"/>
              <a:gd name="connsiteX1907" fmla="*/ 11328091 w 12191990"/>
              <a:gd name="connsiteY1907" fmla="*/ 325942 h 6857994"/>
              <a:gd name="connsiteX1908" fmla="*/ 11328091 w 12191990"/>
              <a:gd name="connsiteY1908" fmla="*/ 323553 h 6857994"/>
              <a:gd name="connsiteX1909" fmla="*/ 11328090 w 12191990"/>
              <a:gd name="connsiteY1909" fmla="*/ 323553 h 6857994"/>
              <a:gd name="connsiteX1910" fmla="*/ 11328090 w 12191990"/>
              <a:gd name="connsiteY1910" fmla="*/ 323549 h 6857994"/>
              <a:gd name="connsiteX1911" fmla="*/ 11318543 w 12191990"/>
              <a:gd name="connsiteY1911" fmla="*/ 323549 h 6857994"/>
              <a:gd name="connsiteX1912" fmla="*/ 11308503 w 12191990"/>
              <a:gd name="connsiteY1912" fmla="*/ 323549 h 6857994"/>
              <a:gd name="connsiteX1913" fmla="*/ 11298915 w 12191990"/>
              <a:gd name="connsiteY1913" fmla="*/ 323549 h 6857994"/>
              <a:gd name="connsiteX1914" fmla="*/ 11068906 w 12191990"/>
              <a:gd name="connsiteY1914" fmla="*/ 323549 h 6857994"/>
              <a:gd name="connsiteX1915" fmla="*/ 11057407 w 12191990"/>
              <a:gd name="connsiteY1915" fmla="*/ 325444 h 6857994"/>
              <a:gd name="connsiteX1916" fmla="*/ 11049287 w 12191990"/>
              <a:gd name="connsiteY1916" fmla="*/ 330717 h 6857994"/>
              <a:gd name="connsiteX1917" fmla="*/ 11044464 w 12191990"/>
              <a:gd name="connsiteY1917" fmla="*/ 338875 h 6857994"/>
              <a:gd name="connsiteX1918" fmla="*/ 11042568 w 12191990"/>
              <a:gd name="connsiteY1918" fmla="*/ 350822 h 6857994"/>
              <a:gd name="connsiteX1919" fmla="*/ 11042568 w 12191990"/>
              <a:gd name="connsiteY1919" fmla="*/ 356095 h 6857994"/>
              <a:gd name="connsiteX1920" fmla="*/ 11042568 w 12191990"/>
              <a:gd name="connsiteY1920" fmla="*/ 360833 h 6857994"/>
              <a:gd name="connsiteX1921" fmla="*/ 11042568 w 12191990"/>
              <a:gd name="connsiteY1921" fmla="*/ 366106 h 6857994"/>
              <a:gd name="connsiteX1922" fmla="*/ 11042568 w 12191990"/>
              <a:gd name="connsiteY1922" fmla="*/ 370885 h 6857994"/>
              <a:gd name="connsiteX1923" fmla="*/ 11044464 w 12191990"/>
              <a:gd name="connsiteY1923" fmla="*/ 382833 h 6857994"/>
              <a:gd name="connsiteX1924" fmla="*/ 11044464 w 12191990"/>
              <a:gd name="connsiteY1924" fmla="*/ 382833 h 6857994"/>
              <a:gd name="connsiteX1925" fmla="*/ 11044465 w 12191990"/>
              <a:gd name="connsiteY1925" fmla="*/ 382837 h 6857994"/>
              <a:gd name="connsiteX1926" fmla="*/ 11049288 w 12191990"/>
              <a:gd name="connsiteY1926" fmla="*/ 391941 h 6857994"/>
              <a:gd name="connsiteX1927" fmla="*/ 11057408 w 12191990"/>
              <a:gd name="connsiteY1927" fmla="*/ 397215 h 6857994"/>
              <a:gd name="connsiteX1928" fmla="*/ 11068454 w 12191990"/>
              <a:gd name="connsiteY1928" fmla="*/ 398657 h 6857994"/>
              <a:gd name="connsiteX1929" fmla="*/ 11078017 w 12191990"/>
              <a:gd name="connsiteY1929" fmla="*/ 397215 h 6857994"/>
              <a:gd name="connsiteX1930" fmla="*/ 11085189 w 12191990"/>
              <a:gd name="connsiteY1930" fmla="*/ 393383 h 6857994"/>
              <a:gd name="connsiteX1931" fmla="*/ 11090465 w 12191990"/>
              <a:gd name="connsiteY1931" fmla="*/ 387616 h 6857994"/>
              <a:gd name="connsiteX1932" fmla="*/ 11093350 w 12191990"/>
              <a:gd name="connsiteY1932" fmla="*/ 381395 h 6857994"/>
              <a:gd name="connsiteX1933" fmla="*/ 11093348 w 12191990"/>
              <a:gd name="connsiteY1933" fmla="*/ 381394 h 6857994"/>
              <a:gd name="connsiteX1934" fmla="*/ 11093349 w 12191990"/>
              <a:gd name="connsiteY1934" fmla="*/ 381391 h 6857994"/>
              <a:gd name="connsiteX1935" fmla="*/ 11091412 w 12191990"/>
              <a:gd name="connsiteY1935" fmla="*/ 380443 h 6857994"/>
              <a:gd name="connsiteX1936" fmla="*/ 11089021 w 12191990"/>
              <a:gd name="connsiteY1936" fmla="*/ 379496 h 6857994"/>
              <a:gd name="connsiteX1937" fmla="*/ 11087125 w 12191990"/>
              <a:gd name="connsiteY1937" fmla="*/ 379001 h 6857994"/>
              <a:gd name="connsiteX1938" fmla="*/ 11084693 w 12191990"/>
              <a:gd name="connsiteY1938" fmla="*/ 378054 h 6857994"/>
              <a:gd name="connsiteX1939" fmla="*/ 11082302 w 12191990"/>
              <a:gd name="connsiteY1939" fmla="*/ 383327 h 6857994"/>
              <a:gd name="connsiteX1940" fmla="*/ 11078469 w 12191990"/>
              <a:gd name="connsiteY1940" fmla="*/ 387158 h 6857994"/>
              <a:gd name="connsiteX1941" fmla="*/ 11074182 w 12191990"/>
              <a:gd name="connsiteY1941" fmla="*/ 389054 h 6857994"/>
              <a:gd name="connsiteX1942" fmla="*/ 11068453 w 12191990"/>
              <a:gd name="connsiteY1942" fmla="*/ 390001 h 6857994"/>
              <a:gd name="connsiteX1943" fmla="*/ 11061240 w 12191990"/>
              <a:gd name="connsiteY1943" fmla="*/ 388600 h 6857994"/>
              <a:gd name="connsiteX1944" fmla="*/ 11056459 w 12191990"/>
              <a:gd name="connsiteY1944" fmla="*/ 385222 h 6857994"/>
              <a:gd name="connsiteX1945" fmla="*/ 11053121 w 12191990"/>
              <a:gd name="connsiteY1945" fmla="*/ 379497 h 6857994"/>
              <a:gd name="connsiteX1946" fmla="*/ 11052132 w 12191990"/>
              <a:gd name="connsiteY1946" fmla="*/ 370889 h 6857994"/>
              <a:gd name="connsiteX1947" fmla="*/ 11052132 w 12191990"/>
              <a:gd name="connsiteY1947" fmla="*/ 366110 h 6857994"/>
              <a:gd name="connsiteX1948" fmla="*/ 11052132 w 12191990"/>
              <a:gd name="connsiteY1948" fmla="*/ 360837 h 6857994"/>
              <a:gd name="connsiteX1949" fmla="*/ 11052132 w 12191990"/>
              <a:gd name="connsiteY1949" fmla="*/ 356099 h 6857994"/>
              <a:gd name="connsiteX1950" fmla="*/ 11052132 w 12191990"/>
              <a:gd name="connsiteY1950" fmla="*/ 350826 h 6857994"/>
              <a:gd name="connsiteX1951" fmla="*/ 11053121 w 12191990"/>
              <a:gd name="connsiteY1951" fmla="*/ 342710 h 6857994"/>
              <a:gd name="connsiteX1952" fmla="*/ 11056460 w 12191990"/>
              <a:gd name="connsiteY1952" fmla="*/ 336942 h 6857994"/>
              <a:gd name="connsiteX1953" fmla="*/ 11061241 w 12191990"/>
              <a:gd name="connsiteY1953" fmla="*/ 333605 h 6857994"/>
              <a:gd name="connsiteX1954" fmla="*/ 11068907 w 12191990"/>
              <a:gd name="connsiteY1954" fmla="*/ 332616 h 6857994"/>
              <a:gd name="connsiteX1955" fmla="*/ 11074637 w 12191990"/>
              <a:gd name="connsiteY1955" fmla="*/ 333111 h 6857994"/>
              <a:gd name="connsiteX1956" fmla="*/ 11078965 w 12191990"/>
              <a:gd name="connsiteY1956" fmla="*/ 335500 h 6857994"/>
              <a:gd name="connsiteX1957" fmla="*/ 11082303 w 12191990"/>
              <a:gd name="connsiteY1957" fmla="*/ 338878 h 6857994"/>
              <a:gd name="connsiteX1958" fmla="*/ 11084694 w 12191990"/>
              <a:gd name="connsiteY1958" fmla="*/ 343657 h 6857994"/>
              <a:gd name="connsiteX1959" fmla="*/ 11086631 w 12191990"/>
              <a:gd name="connsiteY1959" fmla="*/ 342710 h 6857994"/>
              <a:gd name="connsiteX1960" fmla="*/ 11089022 w 12191990"/>
              <a:gd name="connsiteY1960" fmla="*/ 342216 h 6857994"/>
              <a:gd name="connsiteX1961" fmla="*/ 11091413 w 12191990"/>
              <a:gd name="connsiteY1961" fmla="*/ 341268 h 6857994"/>
              <a:gd name="connsiteX1962" fmla="*/ 11093350 w 12191990"/>
              <a:gd name="connsiteY1962" fmla="*/ 340279 h 6857994"/>
              <a:gd name="connsiteX1963" fmla="*/ 11093348 w 12191990"/>
              <a:gd name="connsiteY1963" fmla="*/ 340276 h 6857994"/>
              <a:gd name="connsiteX1964" fmla="*/ 11093349 w 12191990"/>
              <a:gd name="connsiteY1964" fmla="*/ 340275 h 6857994"/>
              <a:gd name="connsiteX1965" fmla="*/ 11089515 w 12191990"/>
              <a:gd name="connsiteY1965" fmla="*/ 332612 h 6857994"/>
              <a:gd name="connsiteX1966" fmla="*/ 11084240 w 12191990"/>
              <a:gd name="connsiteY1966" fmla="*/ 327833 h 6857994"/>
              <a:gd name="connsiteX1967" fmla="*/ 11077521 w 12191990"/>
              <a:gd name="connsiteY1967" fmla="*/ 324950 h 6857994"/>
              <a:gd name="connsiteX1968" fmla="*/ 11068906 w 12191990"/>
              <a:gd name="connsiteY1968" fmla="*/ 323549 h 6857994"/>
              <a:gd name="connsiteX1969" fmla="*/ 11453850 w 12191990"/>
              <a:gd name="connsiteY1969" fmla="*/ 323549 h 6857994"/>
              <a:gd name="connsiteX1970" fmla="*/ 11442389 w 12191990"/>
              <a:gd name="connsiteY1970" fmla="*/ 325444 h 6857994"/>
              <a:gd name="connsiteX1971" fmla="*/ 11434227 w 12191990"/>
              <a:gd name="connsiteY1971" fmla="*/ 330717 h 6857994"/>
              <a:gd name="connsiteX1972" fmla="*/ 11428950 w 12191990"/>
              <a:gd name="connsiteY1972" fmla="*/ 339328 h 6857994"/>
              <a:gd name="connsiteX1973" fmla="*/ 11427548 w 12191990"/>
              <a:gd name="connsiteY1973" fmla="*/ 350327 h 6857994"/>
              <a:gd name="connsiteX1974" fmla="*/ 11427548 w 12191990"/>
              <a:gd name="connsiteY1974" fmla="*/ 355601 h 6857994"/>
              <a:gd name="connsiteX1975" fmla="*/ 11427548 w 12191990"/>
              <a:gd name="connsiteY1975" fmla="*/ 360833 h 6857994"/>
              <a:gd name="connsiteX1976" fmla="*/ 11427548 w 12191990"/>
              <a:gd name="connsiteY1976" fmla="*/ 366106 h 6857994"/>
              <a:gd name="connsiteX1977" fmla="*/ 11427548 w 12191990"/>
              <a:gd name="connsiteY1977" fmla="*/ 371380 h 6857994"/>
              <a:gd name="connsiteX1978" fmla="*/ 11429939 w 12191990"/>
              <a:gd name="connsiteY1978" fmla="*/ 384769 h 6857994"/>
              <a:gd name="connsiteX1979" fmla="*/ 11429939 w 12191990"/>
              <a:gd name="connsiteY1979" fmla="*/ 384769 h 6857994"/>
              <a:gd name="connsiteX1980" fmla="*/ 11429940 w 12191990"/>
              <a:gd name="connsiteY1980" fmla="*/ 384773 h 6857994"/>
              <a:gd name="connsiteX1981" fmla="*/ 11436165 w 12191990"/>
              <a:gd name="connsiteY1981" fmla="*/ 393383 h 6857994"/>
              <a:gd name="connsiteX1982" fmla="*/ 11444782 w 12191990"/>
              <a:gd name="connsiteY1982" fmla="*/ 397668 h 6857994"/>
              <a:gd name="connsiteX1983" fmla="*/ 11453851 w 12191990"/>
              <a:gd name="connsiteY1983" fmla="*/ 398657 h 6857994"/>
              <a:gd name="connsiteX1984" fmla="*/ 11463457 w 12191990"/>
              <a:gd name="connsiteY1984" fmla="*/ 397668 h 6857994"/>
              <a:gd name="connsiteX1985" fmla="*/ 11472073 w 12191990"/>
              <a:gd name="connsiteY1985" fmla="*/ 393383 h 6857994"/>
              <a:gd name="connsiteX1986" fmla="*/ 11478299 w 12191990"/>
              <a:gd name="connsiteY1986" fmla="*/ 384773 h 6857994"/>
              <a:gd name="connsiteX1987" fmla="*/ 11480690 w 12191990"/>
              <a:gd name="connsiteY1987" fmla="*/ 371384 h 6857994"/>
              <a:gd name="connsiteX1988" fmla="*/ 11480690 w 12191990"/>
              <a:gd name="connsiteY1988" fmla="*/ 366110 h 6857994"/>
              <a:gd name="connsiteX1989" fmla="*/ 11480690 w 12191990"/>
              <a:gd name="connsiteY1989" fmla="*/ 360837 h 6857994"/>
              <a:gd name="connsiteX1990" fmla="*/ 11480690 w 12191990"/>
              <a:gd name="connsiteY1990" fmla="*/ 355605 h 6857994"/>
              <a:gd name="connsiteX1991" fmla="*/ 11480690 w 12191990"/>
              <a:gd name="connsiteY1991" fmla="*/ 350331 h 6857994"/>
              <a:gd name="connsiteX1992" fmla="*/ 11478793 w 12191990"/>
              <a:gd name="connsiteY1992" fmla="*/ 339332 h 6857994"/>
              <a:gd name="connsiteX1993" fmla="*/ 11478792 w 12191990"/>
              <a:gd name="connsiteY1993" fmla="*/ 339331 h 6857994"/>
              <a:gd name="connsiteX1994" fmla="*/ 11478792 w 12191990"/>
              <a:gd name="connsiteY1994" fmla="*/ 339328 h 6857994"/>
              <a:gd name="connsiteX1995" fmla="*/ 11474010 w 12191990"/>
              <a:gd name="connsiteY1995" fmla="*/ 330717 h 6857994"/>
              <a:gd name="connsiteX1996" fmla="*/ 11465847 w 12191990"/>
              <a:gd name="connsiteY1996" fmla="*/ 325444 h 6857994"/>
              <a:gd name="connsiteX1997" fmla="*/ 11453850 w 12191990"/>
              <a:gd name="connsiteY1997" fmla="*/ 323549 h 6857994"/>
              <a:gd name="connsiteX1998" fmla="*/ 11344236 w 12191990"/>
              <a:gd name="connsiteY1998" fmla="*/ 323548 h 6857994"/>
              <a:gd name="connsiteX1999" fmla="*/ 11344236 w 12191990"/>
              <a:gd name="connsiteY1999" fmla="*/ 341698 h 6857994"/>
              <a:gd name="connsiteX2000" fmla="*/ 11344236 w 12191990"/>
              <a:gd name="connsiteY2000" fmla="*/ 359396 h 6857994"/>
              <a:gd name="connsiteX2001" fmla="*/ 11344236 w 12191990"/>
              <a:gd name="connsiteY2001" fmla="*/ 377546 h 6857994"/>
              <a:gd name="connsiteX2002" fmla="*/ 11344236 w 12191990"/>
              <a:gd name="connsiteY2002" fmla="*/ 395203 h 6857994"/>
              <a:gd name="connsiteX2003" fmla="*/ 11344237 w 12191990"/>
              <a:gd name="connsiteY2003" fmla="*/ 395203 h 6857994"/>
              <a:gd name="connsiteX2004" fmla="*/ 11344237 w 12191990"/>
              <a:gd name="connsiteY2004" fmla="*/ 395207 h 6857994"/>
              <a:gd name="connsiteX2005" fmla="*/ 11346623 w 12191990"/>
              <a:gd name="connsiteY2005" fmla="*/ 395207 h 6857994"/>
              <a:gd name="connsiteX2006" fmla="*/ 11349010 w 12191990"/>
              <a:gd name="connsiteY2006" fmla="*/ 395207 h 6857994"/>
              <a:gd name="connsiteX2007" fmla="*/ 11351396 w 12191990"/>
              <a:gd name="connsiteY2007" fmla="*/ 395207 h 6857994"/>
              <a:gd name="connsiteX2008" fmla="*/ 11353783 w 12191990"/>
              <a:gd name="connsiteY2008" fmla="*/ 395207 h 6857994"/>
              <a:gd name="connsiteX2009" fmla="*/ 11353783 w 12191990"/>
              <a:gd name="connsiteY2009" fmla="*/ 387552 h 6857994"/>
              <a:gd name="connsiteX2010" fmla="*/ 11353783 w 12191990"/>
              <a:gd name="connsiteY2010" fmla="*/ 379444 h 6857994"/>
              <a:gd name="connsiteX2011" fmla="*/ 11353783 w 12191990"/>
              <a:gd name="connsiteY2011" fmla="*/ 371336 h 6857994"/>
              <a:gd name="connsiteX2012" fmla="*/ 11353783 w 12191990"/>
              <a:gd name="connsiteY2012" fmla="*/ 363680 h 6857994"/>
              <a:gd name="connsiteX2013" fmla="*/ 11357157 w 12191990"/>
              <a:gd name="connsiteY2013" fmla="*/ 363680 h 6857994"/>
              <a:gd name="connsiteX2014" fmla="*/ 11360983 w 12191990"/>
              <a:gd name="connsiteY2014" fmla="*/ 363680 h 6857994"/>
              <a:gd name="connsiteX2015" fmla="*/ 11364316 w 12191990"/>
              <a:gd name="connsiteY2015" fmla="*/ 363680 h 6857994"/>
              <a:gd name="connsiteX2016" fmla="*/ 11367649 w 12191990"/>
              <a:gd name="connsiteY2016" fmla="*/ 363680 h 6857994"/>
              <a:gd name="connsiteX2017" fmla="*/ 11371969 w 12191990"/>
              <a:gd name="connsiteY2017" fmla="*/ 371336 h 6857994"/>
              <a:gd name="connsiteX2018" fmla="*/ 11376289 w 12191990"/>
              <a:gd name="connsiteY2018" fmla="*/ 379444 h 6857994"/>
              <a:gd name="connsiteX2019" fmla="*/ 11380116 w 12191990"/>
              <a:gd name="connsiteY2019" fmla="*/ 387552 h 6857994"/>
              <a:gd name="connsiteX2020" fmla="*/ 11384395 w 12191990"/>
              <a:gd name="connsiteY2020" fmla="*/ 395207 h 6857994"/>
              <a:gd name="connsiteX2021" fmla="*/ 11387275 w 12191990"/>
              <a:gd name="connsiteY2021" fmla="*/ 395207 h 6857994"/>
              <a:gd name="connsiteX2022" fmla="*/ 11389662 w 12191990"/>
              <a:gd name="connsiteY2022" fmla="*/ 395207 h 6857994"/>
              <a:gd name="connsiteX2023" fmla="*/ 11392501 w 12191990"/>
              <a:gd name="connsiteY2023" fmla="*/ 395207 h 6857994"/>
              <a:gd name="connsiteX2024" fmla="*/ 11395381 w 12191990"/>
              <a:gd name="connsiteY2024" fmla="*/ 395207 h 6857994"/>
              <a:gd name="connsiteX2025" fmla="*/ 11395379 w 12191990"/>
              <a:gd name="connsiteY2025" fmla="*/ 395203 h 6857994"/>
              <a:gd name="connsiteX2026" fmla="*/ 11395380 w 12191990"/>
              <a:gd name="connsiteY2026" fmla="*/ 395203 h 6857994"/>
              <a:gd name="connsiteX2027" fmla="*/ 11391101 w 12191990"/>
              <a:gd name="connsiteY2027" fmla="*/ 387095 h 6857994"/>
              <a:gd name="connsiteX2028" fmla="*/ 11386780 w 12191990"/>
              <a:gd name="connsiteY2028" fmla="*/ 378946 h 6857994"/>
              <a:gd name="connsiteX2029" fmla="*/ 11382501 w 12191990"/>
              <a:gd name="connsiteY2029" fmla="*/ 370838 h 6857994"/>
              <a:gd name="connsiteX2030" fmla="*/ 11378721 w 12191990"/>
              <a:gd name="connsiteY2030" fmla="*/ 363707 h 6857994"/>
              <a:gd name="connsiteX2031" fmla="*/ 11378183 w 12191990"/>
              <a:gd name="connsiteY2031" fmla="*/ 362692 h 6857994"/>
              <a:gd name="connsiteX2032" fmla="*/ 11384395 w 12191990"/>
              <a:gd name="connsiteY2032" fmla="*/ 359894 h 6857994"/>
              <a:gd name="connsiteX2033" fmla="*/ 11389168 w 12191990"/>
              <a:gd name="connsiteY2033" fmla="*/ 356066 h 6857994"/>
              <a:gd name="connsiteX2034" fmla="*/ 11392048 w 12191990"/>
              <a:gd name="connsiteY2034" fmla="*/ 350304 h 6857994"/>
              <a:gd name="connsiteX2035" fmla="*/ 11392994 w 12191990"/>
              <a:gd name="connsiteY2035" fmla="*/ 343143 h 6857994"/>
              <a:gd name="connsiteX2036" fmla="*/ 11391554 w 12191990"/>
              <a:gd name="connsiteY2036" fmla="*/ 335035 h 6857994"/>
              <a:gd name="connsiteX2037" fmla="*/ 11391554 w 12191990"/>
              <a:gd name="connsiteY2037" fmla="*/ 335034 h 6857994"/>
              <a:gd name="connsiteX2038" fmla="*/ 11391553 w 12191990"/>
              <a:gd name="connsiteY2038" fmla="*/ 335031 h 6857994"/>
              <a:gd name="connsiteX2039" fmla="*/ 11387274 w 12191990"/>
              <a:gd name="connsiteY2039" fmla="*/ 328775 h 6857994"/>
              <a:gd name="connsiteX2040" fmla="*/ 11380115 w 12191990"/>
              <a:gd name="connsiteY2040" fmla="*/ 324947 h 6857994"/>
              <a:gd name="connsiteX2041" fmla="*/ 11370034 w 12191990"/>
              <a:gd name="connsiteY2041" fmla="*/ 323548 h 6857994"/>
              <a:gd name="connsiteX2042" fmla="*/ 11363369 w 12191990"/>
              <a:gd name="connsiteY2042" fmla="*/ 323548 h 6857994"/>
              <a:gd name="connsiteX2043" fmla="*/ 11357156 w 12191990"/>
              <a:gd name="connsiteY2043" fmla="*/ 323548 h 6857994"/>
              <a:gd name="connsiteX2044" fmla="*/ 11350449 w 12191990"/>
              <a:gd name="connsiteY2044" fmla="*/ 323548 h 6857994"/>
              <a:gd name="connsiteX2045" fmla="*/ 11344236 w 12191990"/>
              <a:gd name="connsiteY2045" fmla="*/ 323548 h 6857994"/>
              <a:gd name="connsiteX2046" fmla="*/ 11224803 w 12191990"/>
              <a:gd name="connsiteY2046" fmla="*/ 323548 h 6857994"/>
              <a:gd name="connsiteX2047" fmla="*/ 11224803 w 12191990"/>
              <a:gd name="connsiteY2047" fmla="*/ 325935 h 6857994"/>
              <a:gd name="connsiteX2048" fmla="*/ 11224803 w 12191990"/>
              <a:gd name="connsiteY2048" fmla="*/ 327828 h 6857994"/>
              <a:gd name="connsiteX2049" fmla="*/ 11224803 w 12191990"/>
              <a:gd name="connsiteY2049" fmla="*/ 330215 h 6857994"/>
              <a:gd name="connsiteX2050" fmla="*/ 11224803 w 12191990"/>
              <a:gd name="connsiteY2050" fmla="*/ 332602 h 6857994"/>
              <a:gd name="connsiteX2051" fmla="*/ 11224804 w 12191990"/>
              <a:gd name="connsiteY2051" fmla="*/ 332602 h 6857994"/>
              <a:gd name="connsiteX2052" fmla="*/ 11224804 w 12191990"/>
              <a:gd name="connsiteY2052" fmla="*/ 332606 h 6857994"/>
              <a:gd name="connsiteX2053" fmla="*/ 11230024 w 12191990"/>
              <a:gd name="connsiteY2053" fmla="*/ 332606 h 6857994"/>
              <a:gd name="connsiteX2054" fmla="*/ 11235286 w 12191990"/>
              <a:gd name="connsiteY2054" fmla="*/ 332606 h 6857994"/>
              <a:gd name="connsiteX2055" fmla="*/ 11240547 w 12191990"/>
              <a:gd name="connsiteY2055" fmla="*/ 332606 h 6857994"/>
              <a:gd name="connsiteX2056" fmla="*/ 11245808 w 12191990"/>
              <a:gd name="connsiteY2056" fmla="*/ 332606 h 6857994"/>
              <a:gd name="connsiteX2057" fmla="*/ 11245808 w 12191990"/>
              <a:gd name="connsiteY2057" fmla="*/ 348407 h 6857994"/>
              <a:gd name="connsiteX2058" fmla="*/ 11245808 w 12191990"/>
              <a:gd name="connsiteY2058" fmla="*/ 364129 h 6857994"/>
              <a:gd name="connsiteX2059" fmla="*/ 11245808 w 12191990"/>
              <a:gd name="connsiteY2059" fmla="*/ 379933 h 6857994"/>
              <a:gd name="connsiteX2060" fmla="*/ 11245808 w 12191990"/>
              <a:gd name="connsiteY2060" fmla="*/ 395203 h 6857994"/>
              <a:gd name="connsiteX2061" fmla="*/ 11245809 w 12191990"/>
              <a:gd name="connsiteY2061" fmla="*/ 395203 h 6857994"/>
              <a:gd name="connsiteX2062" fmla="*/ 11245809 w 12191990"/>
              <a:gd name="connsiteY2062" fmla="*/ 395207 h 6857994"/>
              <a:gd name="connsiteX2063" fmla="*/ 11248193 w 12191990"/>
              <a:gd name="connsiteY2063" fmla="*/ 395207 h 6857994"/>
              <a:gd name="connsiteX2064" fmla="*/ 11250083 w 12191990"/>
              <a:gd name="connsiteY2064" fmla="*/ 395207 h 6857994"/>
              <a:gd name="connsiteX2065" fmla="*/ 11252467 w 12191990"/>
              <a:gd name="connsiteY2065" fmla="*/ 395207 h 6857994"/>
              <a:gd name="connsiteX2066" fmla="*/ 11254852 w 12191990"/>
              <a:gd name="connsiteY2066" fmla="*/ 395207 h 6857994"/>
              <a:gd name="connsiteX2067" fmla="*/ 11254852 w 12191990"/>
              <a:gd name="connsiteY2067" fmla="*/ 379937 h 6857994"/>
              <a:gd name="connsiteX2068" fmla="*/ 11254852 w 12191990"/>
              <a:gd name="connsiteY2068" fmla="*/ 364133 h 6857994"/>
              <a:gd name="connsiteX2069" fmla="*/ 11254852 w 12191990"/>
              <a:gd name="connsiteY2069" fmla="*/ 348411 h 6857994"/>
              <a:gd name="connsiteX2070" fmla="*/ 11254852 w 12191990"/>
              <a:gd name="connsiteY2070" fmla="*/ 332606 h 6857994"/>
              <a:gd name="connsiteX2071" fmla="*/ 11260113 w 12191990"/>
              <a:gd name="connsiteY2071" fmla="*/ 332606 h 6857994"/>
              <a:gd name="connsiteX2072" fmla="*/ 11265374 w 12191990"/>
              <a:gd name="connsiteY2072" fmla="*/ 332606 h 6857994"/>
              <a:gd name="connsiteX2073" fmla="*/ 11270142 w 12191990"/>
              <a:gd name="connsiteY2073" fmla="*/ 332606 h 6857994"/>
              <a:gd name="connsiteX2074" fmla="*/ 11275404 w 12191990"/>
              <a:gd name="connsiteY2074" fmla="*/ 332606 h 6857994"/>
              <a:gd name="connsiteX2075" fmla="*/ 11275404 w 12191990"/>
              <a:gd name="connsiteY2075" fmla="*/ 330219 h 6857994"/>
              <a:gd name="connsiteX2076" fmla="*/ 11275404 w 12191990"/>
              <a:gd name="connsiteY2076" fmla="*/ 327832 h 6857994"/>
              <a:gd name="connsiteX2077" fmla="*/ 11275404 w 12191990"/>
              <a:gd name="connsiteY2077" fmla="*/ 325939 h 6857994"/>
              <a:gd name="connsiteX2078" fmla="*/ 11275404 w 12191990"/>
              <a:gd name="connsiteY2078" fmla="*/ 323552 h 6857994"/>
              <a:gd name="connsiteX2079" fmla="*/ 11275403 w 12191990"/>
              <a:gd name="connsiteY2079" fmla="*/ 323552 h 6857994"/>
              <a:gd name="connsiteX2080" fmla="*/ 11275403 w 12191990"/>
              <a:gd name="connsiteY2080" fmla="*/ 323548 h 6857994"/>
              <a:gd name="connsiteX2081" fmla="*/ 11262989 w 12191990"/>
              <a:gd name="connsiteY2081" fmla="*/ 323548 h 6857994"/>
              <a:gd name="connsiteX2082" fmla="*/ 11250082 w 12191990"/>
              <a:gd name="connsiteY2082" fmla="*/ 323548 h 6857994"/>
              <a:gd name="connsiteX2083" fmla="*/ 11237669 w 12191990"/>
              <a:gd name="connsiteY2083" fmla="*/ 323548 h 6857994"/>
              <a:gd name="connsiteX2084" fmla="*/ 10576192 w 12191990"/>
              <a:gd name="connsiteY2084" fmla="*/ 304607 h 6857994"/>
              <a:gd name="connsiteX2085" fmla="*/ 10584178 w 12191990"/>
              <a:gd name="connsiteY2085" fmla="*/ 311656 h 6857994"/>
              <a:gd name="connsiteX2086" fmla="*/ 10591717 w 12191990"/>
              <a:gd name="connsiteY2086" fmla="*/ 318705 h 6857994"/>
              <a:gd name="connsiteX2087" fmla="*/ 10599703 w 12191990"/>
              <a:gd name="connsiteY2087" fmla="*/ 325775 h 6857994"/>
              <a:gd name="connsiteX2088" fmla="*/ 10607710 w 12191990"/>
              <a:gd name="connsiteY2088" fmla="*/ 332845 h 6857994"/>
              <a:gd name="connsiteX2089" fmla="*/ 10615718 w 12191990"/>
              <a:gd name="connsiteY2089" fmla="*/ 339894 h 6857994"/>
              <a:gd name="connsiteX2090" fmla="*/ 10623725 w 12191990"/>
              <a:gd name="connsiteY2090" fmla="*/ 346964 h 6857994"/>
              <a:gd name="connsiteX2091" fmla="*/ 10631711 w 12191990"/>
              <a:gd name="connsiteY2091" fmla="*/ 354013 h 6857994"/>
              <a:gd name="connsiteX2092" fmla="*/ 10638718 w 12191990"/>
              <a:gd name="connsiteY2092" fmla="*/ 360181 h 6857994"/>
              <a:gd name="connsiteX2093" fmla="*/ 10639716 w 12191990"/>
              <a:gd name="connsiteY2093" fmla="*/ 361059 h 6857994"/>
              <a:gd name="connsiteX2094" fmla="*/ 10631482 w 12191990"/>
              <a:gd name="connsiteY2094" fmla="*/ 364766 h 6857994"/>
              <a:gd name="connsiteX2095" fmla="*/ 10630305 w 12191990"/>
              <a:gd name="connsiteY2095" fmla="*/ 365296 h 6857994"/>
              <a:gd name="connsiteX2096" fmla="*/ 10620892 w 12191990"/>
              <a:gd name="connsiteY2096" fmla="*/ 369065 h 6857994"/>
              <a:gd name="connsiteX2097" fmla="*/ 10611479 w 12191990"/>
              <a:gd name="connsiteY2097" fmla="*/ 372835 h 6857994"/>
              <a:gd name="connsiteX2098" fmla="*/ 10602066 w 12191990"/>
              <a:gd name="connsiteY2098" fmla="*/ 376583 h 6857994"/>
              <a:gd name="connsiteX2099" fmla="*/ 10592653 w 12191990"/>
              <a:gd name="connsiteY2099" fmla="*/ 380821 h 6857994"/>
              <a:gd name="connsiteX2100" fmla="*/ 10583240 w 12191990"/>
              <a:gd name="connsiteY2100" fmla="*/ 384590 h 6857994"/>
              <a:gd name="connsiteX2101" fmla="*/ 10574296 w 12191990"/>
              <a:gd name="connsiteY2101" fmla="*/ 388359 h 6857994"/>
              <a:gd name="connsiteX2102" fmla="*/ 10566060 w 12191990"/>
              <a:gd name="connsiteY2102" fmla="*/ 391657 h 6857994"/>
              <a:gd name="connsiteX2103" fmla="*/ 10564885 w 12191990"/>
              <a:gd name="connsiteY2103" fmla="*/ 392128 h 6857994"/>
              <a:gd name="connsiteX2104" fmla="*/ 10566113 w 12191990"/>
              <a:gd name="connsiteY2104" fmla="*/ 382648 h 6857994"/>
              <a:gd name="connsiteX2105" fmla="*/ 10566289 w 12191990"/>
              <a:gd name="connsiteY2105" fmla="*/ 381293 h 6857994"/>
              <a:gd name="connsiteX2106" fmla="*/ 10567695 w 12191990"/>
              <a:gd name="connsiteY2106" fmla="*/ 370475 h 6857994"/>
              <a:gd name="connsiteX2107" fmla="*/ 10569122 w 12191990"/>
              <a:gd name="connsiteY2107" fmla="*/ 359209 h 6857994"/>
              <a:gd name="connsiteX2108" fmla="*/ 10570527 w 12191990"/>
              <a:gd name="connsiteY2108" fmla="*/ 348370 h 6857994"/>
              <a:gd name="connsiteX2109" fmla="*/ 10571933 w 12191990"/>
              <a:gd name="connsiteY2109" fmla="*/ 337552 h 6857994"/>
              <a:gd name="connsiteX2110" fmla="*/ 10573360 w 12191990"/>
              <a:gd name="connsiteY2110" fmla="*/ 326244 h 6857994"/>
              <a:gd name="connsiteX2111" fmla="*/ 10574765 w 12191990"/>
              <a:gd name="connsiteY2111" fmla="*/ 315426 h 6857994"/>
              <a:gd name="connsiteX2112" fmla="*/ 10576192 w 12191990"/>
              <a:gd name="connsiteY2112" fmla="*/ 304607 h 6857994"/>
              <a:gd name="connsiteX2113" fmla="*/ 10572890 w 12191990"/>
              <a:gd name="connsiteY2113" fmla="*/ 304118 h 6857994"/>
              <a:gd name="connsiteX2114" fmla="*/ 10571641 w 12191990"/>
              <a:gd name="connsiteY2114" fmla="*/ 313598 h 6857994"/>
              <a:gd name="connsiteX2115" fmla="*/ 10571463 w 12191990"/>
              <a:gd name="connsiteY2115" fmla="*/ 314953 h 6857994"/>
              <a:gd name="connsiteX2116" fmla="*/ 10570058 w 12191990"/>
              <a:gd name="connsiteY2116" fmla="*/ 325771 h 6857994"/>
              <a:gd name="connsiteX2117" fmla="*/ 10568652 w 12191990"/>
              <a:gd name="connsiteY2117" fmla="*/ 336611 h 6857994"/>
              <a:gd name="connsiteX2118" fmla="*/ 10567225 w 12191990"/>
              <a:gd name="connsiteY2118" fmla="*/ 347429 h 6857994"/>
              <a:gd name="connsiteX2119" fmla="*/ 10565820 w 12191990"/>
              <a:gd name="connsiteY2119" fmla="*/ 358247 h 6857994"/>
              <a:gd name="connsiteX2120" fmla="*/ 10564393 w 12191990"/>
              <a:gd name="connsiteY2120" fmla="*/ 369065 h 6857994"/>
              <a:gd name="connsiteX2121" fmla="*/ 10563009 w 12191990"/>
              <a:gd name="connsiteY2121" fmla="*/ 379884 h 6857994"/>
              <a:gd name="connsiteX2122" fmla="*/ 10561582 w 12191990"/>
              <a:gd name="connsiteY2122" fmla="*/ 390702 h 6857994"/>
              <a:gd name="connsiteX2123" fmla="*/ 10555470 w 12191990"/>
              <a:gd name="connsiteY2123" fmla="*/ 383653 h 6857994"/>
              <a:gd name="connsiteX2124" fmla="*/ 10549826 w 12191990"/>
              <a:gd name="connsiteY2124" fmla="*/ 376583 h 6857994"/>
              <a:gd name="connsiteX2125" fmla="*/ 10543693 w 12191990"/>
              <a:gd name="connsiteY2125" fmla="*/ 369065 h 6857994"/>
              <a:gd name="connsiteX2126" fmla="*/ 10538050 w 12191990"/>
              <a:gd name="connsiteY2126" fmla="*/ 361995 h 6857994"/>
              <a:gd name="connsiteX2127" fmla="*/ 10531938 w 12191990"/>
              <a:gd name="connsiteY2127" fmla="*/ 354946 h 6857994"/>
              <a:gd name="connsiteX2128" fmla="*/ 10526273 w 12191990"/>
              <a:gd name="connsiteY2128" fmla="*/ 347429 h 6857994"/>
              <a:gd name="connsiteX2129" fmla="*/ 10520161 w 12191990"/>
              <a:gd name="connsiteY2129" fmla="*/ 340380 h 6857994"/>
              <a:gd name="connsiteX2130" fmla="*/ 10515223 w 12191990"/>
              <a:gd name="connsiteY2130" fmla="*/ 334194 h 6857994"/>
              <a:gd name="connsiteX2131" fmla="*/ 10514520 w 12191990"/>
              <a:gd name="connsiteY2131" fmla="*/ 333313 h 6857994"/>
              <a:gd name="connsiteX2132" fmla="*/ 10521589 w 12191990"/>
              <a:gd name="connsiteY2132" fmla="*/ 329545 h 6857994"/>
              <a:gd name="connsiteX2133" fmla="*/ 10529106 w 12191990"/>
              <a:gd name="connsiteY2133" fmla="*/ 325775 h 6857994"/>
              <a:gd name="connsiteX2134" fmla="*/ 10536155 w 12191990"/>
              <a:gd name="connsiteY2134" fmla="*/ 322006 h 6857994"/>
              <a:gd name="connsiteX2135" fmla="*/ 10543694 w 12191990"/>
              <a:gd name="connsiteY2135" fmla="*/ 318705 h 6857994"/>
              <a:gd name="connsiteX2136" fmla="*/ 10550764 w 12191990"/>
              <a:gd name="connsiteY2136" fmla="*/ 314957 h 6857994"/>
              <a:gd name="connsiteX2137" fmla="*/ 10558282 w 12191990"/>
              <a:gd name="connsiteY2137" fmla="*/ 311188 h 6857994"/>
              <a:gd name="connsiteX2138" fmla="*/ 10565352 w 12191990"/>
              <a:gd name="connsiteY2138" fmla="*/ 307887 h 6857994"/>
              <a:gd name="connsiteX2139" fmla="*/ 10491920 w 12191990"/>
              <a:gd name="connsiteY2139" fmla="*/ 283892 h 6857994"/>
              <a:gd name="connsiteX2140" fmla="*/ 10489872 w 12191990"/>
              <a:gd name="connsiteY2140" fmla="*/ 291709 h 6857994"/>
              <a:gd name="connsiteX2141" fmla="*/ 10489579 w 12191990"/>
              <a:gd name="connsiteY2141" fmla="*/ 292827 h 6857994"/>
              <a:gd name="connsiteX2142" fmla="*/ 10487216 w 12191990"/>
              <a:gd name="connsiteY2142" fmla="*/ 301771 h 6857994"/>
              <a:gd name="connsiteX2143" fmla="*/ 10484852 w 12191990"/>
              <a:gd name="connsiteY2143" fmla="*/ 310247 h 6857994"/>
              <a:gd name="connsiteX2144" fmla="*/ 10482509 w 12191990"/>
              <a:gd name="connsiteY2144" fmla="*/ 319170 h 6857994"/>
              <a:gd name="connsiteX2145" fmla="*/ 10480145 w 12191990"/>
              <a:gd name="connsiteY2145" fmla="*/ 327667 h 6857994"/>
              <a:gd name="connsiteX2146" fmla="*/ 10477781 w 12191990"/>
              <a:gd name="connsiteY2146" fmla="*/ 336611 h 6857994"/>
              <a:gd name="connsiteX2147" fmla="*/ 10475439 w 12191990"/>
              <a:gd name="connsiteY2147" fmla="*/ 345065 h 6857994"/>
              <a:gd name="connsiteX2148" fmla="*/ 10473389 w 12191990"/>
              <a:gd name="connsiteY2148" fmla="*/ 352891 h 6857994"/>
              <a:gd name="connsiteX2149" fmla="*/ 10473097 w 12191990"/>
              <a:gd name="connsiteY2149" fmla="*/ 354005 h 6857994"/>
              <a:gd name="connsiteX2150" fmla="*/ 10473097 w 12191990"/>
              <a:gd name="connsiteY2150" fmla="*/ 348370 h 6857994"/>
              <a:gd name="connsiteX2151" fmla="*/ 10473097 w 12191990"/>
              <a:gd name="connsiteY2151" fmla="*/ 342727 h 6857994"/>
              <a:gd name="connsiteX2152" fmla="*/ 10473097 w 12191990"/>
              <a:gd name="connsiteY2152" fmla="*/ 337083 h 6857994"/>
              <a:gd name="connsiteX2153" fmla="*/ 10473097 w 12191990"/>
              <a:gd name="connsiteY2153" fmla="*/ 331419 h 6857994"/>
              <a:gd name="connsiteX2154" fmla="*/ 10473097 w 12191990"/>
              <a:gd name="connsiteY2154" fmla="*/ 325775 h 6857994"/>
              <a:gd name="connsiteX2155" fmla="*/ 10473097 w 12191990"/>
              <a:gd name="connsiteY2155" fmla="*/ 320132 h 6857994"/>
              <a:gd name="connsiteX2156" fmla="*/ 10473566 w 12191990"/>
              <a:gd name="connsiteY2156" fmla="*/ 314489 h 6857994"/>
              <a:gd name="connsiteX2157" fmla="*/ 10473566 w 12191990"/>
              <a:gd name="connsiteY2157" fmla="*/ 308824 h 6857994"/>
              <a:gd name="connsiteX2158" fmla="*/ 10475440 w 12191990"/>
              <a:gd name="connsiteY2158" fmla="*/ 305992 h 6857994"/>
              <a:gd name="connsiteX2159" fmla="*/ 10477782 w 12191990"/>
              <a:gd name="connsiteY2159" fmla="*/ 302712 h 6857994"/>
              <a:gd name="connsiteX2160" fmla="*/ 10480146 w 12191990"/>
              <a:gd name="connsiteY2160" fmla="*/ 299411 h 6857994"/>
              <a:gd name="connsiteX2161" fmla="*/ 10482510 w 12191990"/>
              <a:gd name="connsiteY2161" fmla="*/ 296579 h 6857994"/>
              <a:gd name="connsiteX2162" fmla="*/ 10484853 w 12191990"/>
              <a:gd name="connsiteY2162" fmla="*/ 293299 h 6857994"/>
              <a:gd name="connsiteX2163" fmla="*/ 10487217 w 12191990"/>
              <a:gd name="connsiteY2163" fmla="*/ 290467 h 6857994"/>
              <a:gd name="connsiteX2164" fmla="*/ 10489580 w 12191990"/>
              <a:gd name="connsiteY2164" fmla="*/ 287166 h 6857994"/>
              <a:gd name="connsiteX2165" fmla="*/ 10495692 w 12191990"/>
              <a:gd name="connsiteY2165" fmla="*/ 282481 h 6857994"/>
              <a:gd name="connsiteX2166" fmla="*/ 10497333 w 12191990"/>
              <a:gd name="connsiteY2166" fmla="*/ 287829 h 6857994"/>
              <a:gd name="connsiteX2167" fmla="*/ 10497567 w 12191990"/>
              <a:gd name="connsiteY2167" fmla="*/ 288593 h 6857994"/>
              <a:gd name="connsiteX2168" fmla="*/ 10497690 w 12191990"/>
              <a:gd name="connsiteY2168" fmla="*/ 289119 h 6857994"/>
              <a:gd name="connsiteX2169" fmla="*/ 10498815 w 12191990"/>
              <a:gd name="connsiteY2169" fmla="*/ 293941 h 6857994"/>
              <a:gd name="connsiteX2170" fmla="*/ 10498993 w 12191990"/>
              <a:gd name="connsiteY2170" fmla="*/ 294705 h 6857994"/>
              <a:gd name="connsiteX2171" fmla="*/ 10500867 w 12191990"/>
              <a:gd name="connsiteY2171" fmla="*/ 300838 h 6857994"/>
              <a:gd name="connsiteX2172" fmla="*/ 10502742 w 12191990"/>
              <a:gd name="connsiteY2172" fmla="*/ 306950 h 6857994"/>
              <a:gd name="connsiteX2173" fmla="*/ 10504189 w 12191990"/>
              <a:gd name="connsiteY2173" fmla="*/ 311973 h 6857994"/>
              <a:gd name="connsiteX2174" fmla="*/ 10504399 w 12191990"/>
              <a:gd name="connsiteY2174" fmla="*/ 312704 h 6857994"/>
              <a:gd name="connsiteX2175" fmla="*/ 10504636 w 12191990"/>
              <a:gd name="connsiteY2175" fmla="*/ 313526 h 6857994"/>
              <a:gd name="connsiteX2176" fmla="*/ 10504636 w 12191990"/>
              <a:gd name="connsiteY2176" fmla="*/ 313528 h 6857994"/>
              <a:gd name="connsiteX2177" fmla="*/ 10504637 w 12191990"/>
              <a:gd name="connsiteY2177" fmla="*/ 313530 h 6857994"/>
              <a:gd name="connsiteX2178" fmla="*/ 10505532 w 12191990"/>
              <a:gd name="connsiteY2178" fmla="*/ 316459 h 6857994"/>
              <a:gd name="connsiteX2179" fmla="*/ 10506276 w 12191990"/>
              <a:gd name="connsiteY2179" fmla="*/ 318893 h 6857994"/>
              <a:gd name="connsiteX2180" fmla="*/ 10506510 w 12191990"/>
              <a:gd name="connsiteY2180" fmla="*/ 319659 h 6857994"/>
              <a:gd name="connsiteX2181" fmla="*/ 10507915 w 12191990"/>
              <a:gd name="connsiteY2181" fmla="*/ 325771 h 6857994"/>
              <a:gd name="connsiteX2182" fmla="*/ 10507916 w 12191990"/>
              <a:gd name="connsiteY2182" fmla="*/ 325775 h 6857994"/>
              <a:gd name="connsiteX2183" fmla="*/ 10507916 w 12191990"/>
              <a:gd name="connsiteY2183" fmla="*/ 325775 h 6857994"/>
              <a:gd name="connsiteX2184" fmla="*/ 10509790 w 12191990"/>
              <a:gd name="connsiteY2184" fmla="*/ 331883 h 6857994"/>
              <a:gd name="connsiteX2185" fmla="*/ 10505573 w 12191990"/>
              <a:gd name="connsiteY2185" fmla="*/ 335652 h 6857994"/>
              <a:gd name="connsiteX2186" fmla="*/ 10500866 w 12191990"/>
              <a:gd name="connsiteY2186" fmla="*/ 339422 h 6857994"/>
              <a:gd name="connsiteX2187" fmla="*/ 10496629 w 12191990"/>
              <a:gd name="connsiteY2187" fmla="*/ 343191 h 6857994"/>
              <a:gd name="connsiteX2188" fmla="*/ 10491922 w 12191990"/>
              <a:gd name="connsiteY2188" fmla="*/ 346960 h 6857994"/>
              <a:gd name="connsiteX2189" fmla="*/ 10487684 w 12191990"/>
              <a:gd name="connsiteY2189" fmla="*/ 350708 h 6857994"/>
              <a:gd name="connsiteX2190" fmla="*/ 10482978 w 12191990"/>
              <a:gd name="connsiteY2190" fmla="*/ 354478 h 6857994"/>
              <a:gd name="connsiteX2191" fmla="*/ 10478740 w 12191990"/>
              <a:gd name="connsiteY2191" fmla="*/ 358247 h 6857994"/>
              <a:gd name="connsiteX2192" fmla="*/ 10474036 w 12191990"/>
              <a:gd name="connsiteY2192" fmla="*/ 361993 h 6857994"/>
              <a:gd name="connsiteX2193" fmla="*/ 10476513 w 12191990"/>
              <a:gd name="connsiteY2193" fmla="*/ 353371 h 6857994"/>
              <a:gd name="connsiteX2194" fmla="*/ 10476867 w 12191990"/>
              <a:gd name="connsiteY2194" fmla="*/ 352139 h 6857994"/>
              <a:gd name="connsiteX2195" fmla="*/ 10479678 w 12191990"/>
              <a:gd name="connsiteY2195" fmla="*/ 342258 h 6857994"/>
              <a:gd name="connsiteX2196" fmla="*/ 10482042 w 12191990"/>
              <a:gd name="connsiteY2196" fmla="*/ 331887 h 6857994"/>
              <a:gd name="connsiteX2197" fmla="*/ 10484853 w 12191990"/>
              <a:gd name="connsiteY2197" fmla="*/ 322006 h 6857994"/>
              <a:gd name="connsiteX2198" fmla="*/ 10487685 w 12191990"/>
              <a:gd name="connsiteY2198" fmla="*/ 312125 h 6857994"/>
              <a:gd name="connsiteX2199" fmla="*/ 10490028 w 12191990"/>
              <a:gd name="connsiteY2199" fmla="*/ 302243 h 6857994"/>
              <a:gd name="connsiteX2200" fmla="*/ 10492860 w 12191990"/>
              <a:gd name="connsiteY2200" fmla="*/ 292362 h 6857994"/>
              <a:gd name="connsiteX2201" fmla="*/ 10495692 w 12191990"/>
              <a:gd name="connsiteY2201" fmla="*/ 282481 h 6857994"/>
              <a:gd name="connsiteX2202" fmla="*/ 10662314 w 12191990"/>
              <a:gd name="connsiteY2202" fmla="*/ 274474 h 6857994"/>
              <a:gd name="connsiteX2203" fmla="*/ 10669853 w 12191990"/>
              <a:gd name="connsiteY2203" fmla="*/ 282481 h 6857994"/>
              <a:gd name="connsiteX2204" fmla="*/ 10676902 w 12191990"/>
              <a:gd name="connsiteY2204" fmla="*/ 290467 h 6857994"/>
              <a:gd name="connsiteX2205" fmla="*/ 10684441 w 12191990"/>
              <a:gd name="connsiteY2205" fmla="*/ 298474 h 6857994"/>
              <a:gd name="connsiteX2206" fmla="*/ 10691958 w 12191990"/>
              <a:gd name="connsiteY2206" fmla="*/ 306481 h 6857994"/>
              <a:gd name="connsiteX2207" fmla="*/ 10699007 w 12191990"/>
              <a:gd name="connsiteY2207" fmla="*/ 314020 h 6857994"/>
              <a:gd name="connsiteX2208" fmla="*/ 10706546 w 12191990"/>
              <a:gd name="connsiteY2208" fmla="*/ 322006 h 6857994"/>
              <a:gd name="connsiteX2209" fmla="*/ 10714085 w 12191990"/>
              <a:gd name="connsiteY2209" fmla="*/ 330013 h 6857994"/>
              <a:gd name="connsiteX2210" fmla="*/ 10720253 w 12191990"/>
              <a:gd name="connsiteY2210" fmla="*/ 337019 h 6857994"/>
              <a:gd name="connsiteX2211" fmla="*/ 10721131 w 12191990"/>
              <a:gd name="connsiteY2211" fmla="*/ 338017 h 6857994"/>
              <a:gd name="connsiteX2212" fmla="*/ 10712897 w 12191990"/>
              <a:gd name="connsiteY2212" fmla="*/ 340085 h 6857994"/>
              <a:gd name="connsiteX2213" fmla="*/ 10711720 w 12191990"/>
              <a:gd name="connsiteY2213" fmla="*/ 340380 h 6857994"/>
              <a:gd name="connsiteX2214" fmla="*/ 10702307 w 12191990"/>
              <a:gd name="connsiteY2214" fmla="*/ 343191 h 6857994"/>
              <a:gd name="connsiteX2215" fmla="*/ 10692426 w 12191990"/>
              <a:gd name="connsiteY2215" fmla="*/ 346023 h 6857994"/>
              <a:gd name="connsiteX2216" fmla="*/ 10683034 w 12191990"/>
              <a:gd name="connsiteY2216" fmla="*/ 348834 h 6857994"/>
              <a:gd name="connsiteX2217" fmla="*/ 10673600 w 12191990"/>
              <a:gd name="connsiteY2217" fmla="*/ 351177 h 6857994"/>
              <a:gd name="connsiteX2218" fmla="*/ 10663718 w 12191990"/>
              <a:gd name="connsiteY2218" fmla="*/ 354009 h 6857994"/>
              <a:gd name="connsiteX2219" fmla="*/ 10654305 w 12191990"/>
              <a:gd name="connsiteY2219" fmla="*/ 356842 h 6857994"/>
              <a:gd name="connsiteX2220" fmla="*/ 10646070 w 12191990"/>
              <a:gd name="connsiteY2220" fmla="*/ 358910 h 6857994"/>
              <a:gd name="connsiteX2221" fmla="*/ 10644895 w 12191990"/>
              <a:gd name="connsiteY2221" fmla="*/ 359205 h 6857994"/>
              <a:gd name="connsiteX2222" fmla="*/ 10646789 w 12191990"/>
              <a:gd name="connsiteY2222" fmla="*/ 348838 h 6857994"/>
              <a:gd name="connsiteX2223" fmla="*/ 10649131 w 12191990"/>
              <a:gd name="connsiteY2223" fmla="*/ 338020 h 6857994"/>
              <a:gd name="connsiteX2224" fmla="*/ 10651495 w 12191990"/>
              <a:gd name="connsiteY2224" fmla="*/ 327671 h 6857994"/>
              <a:gd name="connsiteX2225" fmla="*/ 10653391 w 12191990"/>
              <a:gd name="connsiteY2225" fmla="*/ 316831 h 6857994"/>
              <a:gd name="connsiteX2226" fmla="*/ 10655733 w 12191990"/>
              <a:gd name="connsiteY2226" fmla="*/ 306481 h 6857994"/>
              <a:gd name="connsiteX2227" fmla="*/ 10658076 w 12191990"/>
              <a:gd name="connsiteY2227" fmla="*/ 295642 h 6857994"/>
              <a:gd name="connsiteX2228" fmla="*/ 10659971 w 12191990"/>
              <a:gd name="connsiteY2228" fmla="*/ 285292 h 6857994"/>
              <a:gd name="connsiteX2229" fmla="*/ 10662314 w 12191990"/>
              <a:gd name="connsiteY2229" fmla="*/ 274474 h 6857994"/>
              <a:gd name="connsiteX2230" fmla="*/ 10659032 w 12191990"/>
              <a:gd name="connsiteY2230" fmla="*/ 273517 h 6857994"/>
              <a:gd name="connsiteX2231" fmla="*/ 10657375 w 12191990"/>
              <a:gd name="connsiteY2231" fmla="*/ 282996 h 6857994"/>
              <a:gd name="connsiteX2232" fmla="*/ 10657138 w 12191990"/>
              <a:gd name="connsiteY2232" fmla="*/ 284351 h 6857994"/>
              <a:gd name="connsiteX2233" fmla="*/ 10654774 w 12191990"/>
              <a:gd name="connsiteY2233" fmla="*/ 294701 h 6857994"/>
              <a:gd name="connsiteX2234" fmla="*/ 10652431 w 12191990"/>
              <a:gd name="connsiteY2234" fmla="*/ 305519 h 6857994"/>
              <a:gd name="connsiteX2235" fmla="*/ 10650557 w 12191990"/>
              <a:gd name="connsiteY2235" fmla="*/ 316359 h 6857994"/>
              <a:gd name="connsiteX2236" fmla="*/ 10648193 w 12191990"/>
              <a:gd name="connsiteY2236" fmla="*/ 326708 h 6857994"/>
              <a:gd name="connsiteX2237" fmla="*/ 10645851 w 12191990"/>
              <a:gd name="connsiteY2237" fmla="*/ 337548 h 6857994"/>
              <a:gd name="connsiteX2238" fmla="*/ 10643977 w 12191990"/>
              <a:gd name="connsiteY2238" fmla="*/ 347897 h 6857994"/>
              <a:gd name="connsiteX2239" fmla="*/ 10641592 w 12191990"/>
              <a:gd name="connsiteY2239" fmla="*/ 358716 h 6857994"/>
              <a:gd name="connsiteX2240" fmla="*/ 10633606 w 12191990"/>
              <a:gd name="connsiteY2240" fmla="*/ 351667 h 6857994"/>
              <a:gd name="connsiteX2241" fmla="*/ 10625598 w 12191990"/>
              <a:gd name="connsiteY2241" fmla="*/ 344597 h 6857994"/>
              <a:gd name="connsiteX2242" fmla="*/ 10617612 w 12191990"/>
              <a:gd name="connsiteY2242" fmla="*/ 337548 h 6857994"/>
              <a:gd name="connsiteX2243" fmla="*/ 10609583 w 12191990"/>
              <a:gd name="connsiteY2243" fmla="*/ 330009 h 6857994"/>
              <a:gd name="connsiteX2244" fmla="*/ 10602066 w 12191990"/>
              <a:gd name="connsiteY2244" fmla="*/ 322939 h 6857994"/>
              <a:gd name="connsiteX2245" fmla="*/ 10594059 w 12191990"/>
              <a:gd name="connsiteY2245" fmla="*/ 315890 h 6857994"/>
              <a:gd name="connsiteX2246" fmla="*/ 10586072 w 12191990"/>
              <a:gd name="connsiteY2246" fmla="*/ 308820 h 6857994"/>
              <a:gd name="connsiteX2247" fmla="*/ 10579066 w 12191990"/>
              <a:gd name="connsiteY2247" fmla="*/ 302652 h 6857994"/>
              <a:gd name="connsiteX2248" fmla="*/ 10578069 w 12191990"/>
              <a:gd name="connsiteY2248" fmla="*/ 301774 h 6857994"/>
              <a:gd name="connsiteX2249" fmla="*/ 10587948 w 12191990"/>
              <a:gd name="connsiteY2249" fmla="*/ 298474 h 6857994"/>
              <a:gd name="connsiteX2250" fmla="*/ 10598297 w 12191990"/>
              <a:gd name="connsiteY2250" fmla="*/ 294705 h 6857994"/>
              <a:gd name="connsiteX2251" fmla="*/ 10608669 w 12191990"/>
              <a:gd name="connsiteY2251" fmla="*/ 291425 h 6857994"/>
              <a:gd name="connsiteX2252" fmla="*/ 10618550 w 12191990"/>
              <a:gd name="connsiteY2252" fmla="*/ 287656 h 6857994"/>
              <a:gd name="connsiteX2253" fmla="*/ 10628900 w 12191990"/>
              <a:gd name="connsiteY2253" fmla="*/ 284355 h 6857994"/>
              <a:gd name="connsiteX2254" fmla="*/ 10638782 w 12191990"/>
              <a:gd name="connsiteY2254" fmla="*/ 280586 h 6857994"/>
              <a:gd name="connsiteX2255" fmla="*/ 10649131 w 12191990"/>
              <a:gd name="connsiteY2255" fmla="*/ 277285 h 6857994"/>
              <a:gd name="connsiteX2256" fmla="*/ 10657796 w 12191990"/>
              <a:gd name="connsiteY2256" fmla="*/ 273987 h 6857994"/>
              <a:gd name="connsiteX2257" fmla="*/ 10538051 w 12191990"/>
              <a:gd name="connsiteY2257" fmla="*/ 266467 h 6857994"/>
              <a:gd name="connsiteX2258" fmla="*/ 10542289 w 12191990"/>
              <a:gd name="connsiteY2258" fmla="*/ 270705 h 6857994"/>
              <a:gd name="connsiteX2259" fmla="*/ 10546526 w 12191990"/>
              <a:gd name="connsiteY2259" fmla="*/ 274942 h 6857994"/>
              <a:gd name="connsiteX2260" fmla="*/ 10550764 w 12191990"/>
              <a:gd name="connsiteY2260" fmla="*/ 279180 h 6857994"/>
              <a:gd name="connsiteX2261" fmla="*/ 10554981 w 12191990"/>
              <a:gd name="connsiteY2261" fmla="*/ 283397 h 6857994"/>
              <a:gd name="connsiteX2262" fmla="*/ 10559240 w 12191990"/>
              <a:gd name="connsiteY2262" fmla="*/ 288124 h 6857994"/>
              <a:gd name="connsiteX2263" fmla="*/ 10563478 w 12191990"/>
              <a:gd name="connsiteY2263" fmla="*/ 292362 h 6857994"/>
              <a:gd name="connsiteX2264" fmla="*/ 10567695 w 12191990"/>
              <a:gd name="connsiteY2264" fmla="*/ 296579 h 6857994"/>
              <a:gd name="connsiteX2265" fmla="*/ 10571930 w 12191990"/>
              <a:gd name="connsiteY2265" fmla="*/ 300835 h 6857994"/>
              <a:gd name="connsiteX2266" fmla="*/ 10564883 w 12191990"/>
              <a:gd name="connsiteY2266" fmla="*/ 304114 h 6857994"/>
              <a:gd name="connsiteX2267" fmla="*/ 10557812 w 12191990"/>
              <a:gd name="connsiteY2267" fmla="*/ 307883 h 6857994"/>
              <a:gd name="connsiteX2268" fmla="*/ 10550763 w 12191990"/>
              <a:gd name="connsiteY2268" fmla="*/ 311652 h 6857994"/>
              <a:gd name="connsiteX2269" fmla="*/ 10543225 w 12191990"/>
              <a:gd name="connsiteY2269" fmla="*/ 314953 h 6857994"/>
              <a:gd name="connsiteX2270" fmla="*/ 10536154 w 12191990"/>
              <a:gd name="connsiteY2270" fmla="*/ 318701 h 6857994"/>
              <a:gd name="connsiteX2271" fmla="*/ 10529105 w 12191990"/>
              <a:gd name="connsiteY2271" fmla="*/ 322002 h 6857994"/>
              <a:gd name="connsiteX2272" fmla="*/ 10522056 w 12191990"/>
              <a:gd name="connsiteY2272" fmla="*/ 325771 h 6857994"/>
              <a:gd name="connsiteX2273" fmla="*/ 10514989 w 12191990"/>
              <a:gd name="connsiteY2273" fmla="*/ 329071 h 6857994"/>
              <a:gd name="connsiteX2274" fmla="*/ 10517819 w 12191990"/>
              <a:gd name="connsiteY2274" fmla="*/ 321537 h 6857994"/>
              <a:gd name="connsiteX2275" fmla="*/ 10520630 w 12191990"/>
              <a:gd name="connsiteY2275" fmla="*/ 313530 h 6857994"/>
              <a:gd name="connsiteX2276" fmla="*/ 10523463 w 12191990"/>
              <a:gd name="connsiteY2276" fmla="*/ 305523 h 6857994"/>
              <a:gd name="connsiteX2277" fmla="*/ 10526274 w 12191990"/>
              <a:gd name="connsiteY2277" fmla="*/ 298006 h 6857994"/>
              <a:gd name="connsiteX2278" fmla="*/ 10529575 w 12191990"/>
              <a:gd name="connsiteY2278" fmla="*/ 289999 h 6857994"/>
              <a:gd name="connsiteX2279" fmla="*/ 10532386 w 12191990"/>
              <a:gd name="connsiteY2279" fmla="*/ 282013 h 6857994"/>
              <a:gd name="connsiteX2280" fmla="*/ 10535218 w 12191990"/>
              <a:gd name="connsiteY2280" fmla="*/ 274474 h 6857994"/>
              <a:gd name="connsiteX2281" fmla="*/ 10538051 w 12191990"/>
              <a:gd name="connsiteY2281" fmla="*/ 266467 h 6857994"/>
              <a:gd name="connsiteX2282" fmla="*/ 10534747 w 12191990"/>
              <a:gd name="connsiteY2282" fmla="*/ 265999 h 6857994"/>
              <a:gd name="connsiteX2283" fmla="*/ 10532289 w 12191990"/>
              <a:gd name="connsiteY2283" fmla="*/ 272572 h 6857994"/>
              <a:gd name="connsiteX2284" fmla="*/ 10531938 w 12191990"/>
              <a:gd name="connsiteY2284" fmla="*/ 273512 h 6857994"/>
              <a:gd name="connsiteX2285" fmla="*/ 10529105 w 12191990"/>
              <a:gd name="connsiteY2285" fmla="*/ 281519 h 6857994"/>
              <a:gd name="connsiteX2286" fmla="*/ 10526273 w 12191990"/>
              <a:gd name="connsiteY2286" fmla="*/ 289058 h 6857994"/>
              <a:gd name="connsiteX2287" fmla="*/ 10523462 w 12191990"/>
              <a:gd name="connsiteY2287" fmla="*/ 296575 h 6857994"/>
              <a:gd name="connsiteX2288" fmla="*/ 10520629 w 12191990"/>
              <a:gd name="connsiteY2288" fmla="*/ 304114 h 6857994"/>
              <a:gd name="connsiteX2289" fmla="*/ 10517818 w 12191990"/>
              <a:gd name="connsiteY2289" fmla="*/ 312121 h 6857994"/>
              <a:gd name="connsiteX2290" fmla="*/ 10514986 w 12191990"/>
              <a:gd name="connsiteY2290" fmla="*/ 319659 h 6857994"/>
              <a:gd name="connsiteX2291" fmla="*/ 10512175 w 12191990"/>
              <a:gd name="connsiteY2291" fmla="*/ 327198 h 6857994"/>
              <a:gd name="connsiteX2292" fmla="*/ 10510279 w 12191990"/>
              <a:gd name="connsiteY2292" fmla="*/ 321065 h 6857994"/>
              <a:gd name="connsiteX2293" fmla="*/ 10508405 w 12191990"/>
              <a:gd name="connsiteY2293" fmla="*/ 314953 h 6857994"/>
              <a:gd name="connsiteX2294" fmla="*/ 10506748 w 12191990"/>
              <a:gd name="connsiteY2294" fmla="*/ 309180 h 6857994"/>
              <a:gd name="connsiteX2295" fmla="*/ 10506511 w 12191990"/>
              <a:gd name="connsiteY2295" fmla="*/ 308355 h 6857994"/>
              <a:gd name="connsiteX2296" fmla="*/ 10504637 w 12191990"/>
              <a:gd name="connsiteY2296" fmla="*/ 302243 h 6857994"/>
              <a:gd name="connsiteX2297" fmla="*/ 10503210 w 12191990"/>
              <a:gd name="connsiteY2297" fmla="*/ 296110 h 6857994"/>
              <a:gd name="connsiteX2298" fmla="*/ 10503210 w 12191990"/>
              <a:gd name="connsiteY2298" fmla="*/ 296109 h 6857994"/>
              <a:gd name="connsiteX2299" fmla="*/ 10503209 w 12191990"/>
              <a:gd name="connsiteY2299" fmla="*/ 296106 h 6857994"/>
              <a:gd name="connsiteX2300" fmla="*/ 10501335 w 12191990"/>
              <a:gd name="connsiteY2300" fmla="*/ 289995 h 6857994"/>
              <a:gd name="connsiteX2301" fmla="*/ 10499461 w 12191990"/>
              <a:gd name="connsiteY2301" fmla="*/ 283393 h 6857994"/>
              <a:gd name="connsiteX2302" fmla="*/ 10497803 w 12191990"/>
              <a:gd name="connsiteY2302" fmla="*/ 278045 h 6857994"/>
              <a:gd name="connsiteX2303" fmla="*/ 10497567 w 12191990"/>
              <a:gd name="connsiteY2303" fmla="*/ 277285 h 6857994"/>
              <a:gd name="connsiteX2304" fmla="*/ 10502273 w 12191990"/>
              <a:gd name="connsiteY2304" fmla="*/ 275879 h 6857994"/>
              <a:gd name="connsiteX2305" fmla="*/ 10506979 w 12191990"/>
              <a:gd name="connsiteY2305" fmla="*/ 274474 h 6857994"/>
              <a:gd name="connsiteX2306" fmla="*/ 10511686 w 12191990"/>
              <a:gd name="connsiteY2306" fmla="*/ 273047 h 6857994"/>
              <a:gd name="connsiteX2307" fmla="*/ 10516392 w 12191990"/>
              <a:gd name="connsiteY2307" fmla="*/ 271642 h 6857994"/>
              <a:gd name="connsiteX2308" fmla="*/ 10521099 w 12191990"/>
              <a:gd name="connsiteY2308" fmla="*/ 270236 h 6857994"/>
              <a:gd name="connsiteX2309" fmla="*/ 10525805 w 12191990"/>
              <a:gd name="connsiteY2309" fmla="*/ 268831 h 6857994"/>
              <a:gd name="connsiteX2310" fmla="*/ 10530043 w 12191990"/>
              <a:gd name="connsiteY2310" fmla="*/ 267404 h 6857994"/>
              <a:gd name="connsiteX2311" fmla="*/ 10882581 w 12191990"/>
              <a:gd name="connsiteY2311" fmla="*/ 261293 h 6857994"/>
              <a:gd name="connsiteX2312" fmla="*/ 10883538 w 12191990"/>
              <a:gd name="connsiteY2312" fmla="*/ 262697 h 6857994"/>
              <a:gd name="connsiteX2313" fmla="*/ 10884476 w 12191990"/>
              <a:gd name="connsiteY2313" fmla="*/ 263634 h 6857994"/>
              <a:gd name="connsiteX2314" fmla="*/ 10884944 w 12191990"/>
              <a:gd name="connsiteY2314" fmla="*/ 265061 h 6857994"/>
              <a:gd name="connsiteX2315" fmla="*/ 10885881 w 12191990"/>
              <a:gd name="connsiteY2315" fmla="*/ 266467 h 6857994"/>
              <a:gd name="connsiteX2316" fmla="*/ 10886839 w 12191990"/>
              <a:gd name="connsiteY2316" fmla="*/ 267404 h 6857994"/>
              <a:gd name="connsiteX2317" fmla="*/ 10887776 w 12191990"/>
              <a:gd name="connsiteY2317" fmla="*/ 268831 h 6857994"/>
              <a:gd name="connsiteX2318" fmla="*/ 10888713 w 12191990"/>
              <a:gd name="connsiteY2318" fmla="*/ 270236 h 6857994"/>
              <a:gd name="connsiteX2319" fmla="*/ 10889650 w 12191990"/>
              <a:gd name="connsiteY2319" fmla="*/ 271642 h 6857994"/>
              <a:gd name="connsiteX2320" fmla="*/ 10889856 w 12191990"/>
              <a:gd name="connsiteY2320" fmla="*/ 272554 h 6857994"/>
              <a:gd name="connsiteX2321" fmla="*/ 10890608 w 12191990"/>
              <a:gd name="connsiteY2321" fmla="*/ 275875 h 6857994"/>
              <a:gd name="connsiteX2322" fmla="*/ 10890609 w 12191990"/>
              <a:gd name="connsiteY2322" fmla="*/ 275877 h 6857994"/>
              <a:gd name="connsiteX2323" fmla="*/ 10890609 w 12191990"/>
              <a:gd name="connsiteY2323" fmla="*/ 275879 h 6857994"/>
              <a:gd name="connsiteX2324" fmla="*/ 10892013 w 12191990"/>
              <a:gd name="connsiteY2324" fmla="*/ 280114 h 6857994"/>
              <a:gd name="connsiteX2325" fmla="*/ 10892950 w 12191990"/>
              <a:gd name="connsiteY2325" fmla="*/ 284820 h 6857994"/>
              <a:gd name="connsiteX2326" fmla="*/ 10892951 w 12191990"/>
              <a:gd name="connsiteY2326" fmla="*/ 284822 h 6857994"/>
              <a:gd name="connsiteX2327" fmla="*/ 10892951 w 12191990"/>
              <a:gd name="connsiteY2327" fmla="*/ 284824 h 6857994"/>
              <a:gd name="connsiteX2328" fmla="*/ 10893190 w 12191990"/>
              <a:gd name="connsiteY2328" fmla="*/ 285903 h 6857994"/>
              <a:gd name="connsiteX2329" fmla="*/ 10893887 w 12191990"/>
              <a:gd name="connsiteY2329" fmla="*/ 289058 h 6857994"/>
              <a:gd name="connsiteX2330" fmla="*/ 10893887 w 12191990"/>
              <a:gd name="connsiteY2330" fmla="*/ 289059 h 6857994"/>
              <a:gd name="connsiteX2331" fmla="*/ 10893888 w 12191990"/>
              <a:gd name="connsiteY2331" fmla="*/ 289062 h 6857994"/>
              <a:gd name="connsiteX2332" fmla="*/ 10895293 w 12191990"/>
              <a:gd name="connsiteY2332" fmla="*/ 293296 h 6857994"/>
              <a:gd name="connsiteX2333" fmla="*/ 10896251 w 12191990"/>
              <a:gd name="connsiteY2333" fmla="*/ 298002 h 6857994"/>
              <a:gd name="connsiteX2334" fmla="*/ 10896251 w 12191990"/>
              <a:gd name="connsiteY2334" fmla="*/ 298002 h 6857994"/>
              <a:gd name="connsiteX2335" fmla="*/ 10896252 w 12191990"/>
              <a:gd name="connsiteY2335" fmla="*/ 298006 h 6857994"/>
              <a:gd name="connsiteX2336" fmla="*/ 10897657 w 12191990"/>
              <a:gd name="connsiteY2336" fmla="*/ 302241 h 6857994"/>
              <a:gd name="connsiteX2337" fmla="*/ 10898594 w 12191990"/>
              <a:gd name="connsiteY2337" fmla="*/ 306477 h 6857994"/>
              <a:gd name="connsiteX2338" fmla="*/ 10896720 w 12191990"/>
              <a:gd name="connsiteY2338" fmla="*/ 300834 h 6857994"/>
              <a:gd name="connsiteX2339" fmla="*/ 10894377 w 12191990"/>
              <a:gd name="connsiteY2339" fmla="*/ 295191 h 6857994"/>
              <a:gd name="connsiteX2340" fmla="*/ 10892482 w 12191990"/>
              <a:gd name="connsiteY2340" fmla="*/ 289526 h 6857994"/>
              <a:gd name="connsiteX2341" fmla="*/ 10890608 w 12191990"/>
              <a:gd name="connsiteY2341" fmla="*/ 283883 h 6857994"/>
              <a:gd name="connsiteX2342" fmla="*/ 10888712 w 12191990"/>
              <a:gd name="connsiteY2342" fmla="*/ 278239 h 6857994"/>
              <a:gd name="connsiteX2343" fmla="*/ 10886349 w 12191990"/>
              <a:gd name="connsiteY2343" fmla="*/ 272596 h 6857994"/>
              <a:gd name="connsiteX2344" fmla="*/ 10884475 w 12191990"/>
              <a:gd name="connsiteY2344" fmla="*/ 266931 h 6857994"/>
              <a:gd name="connsiteX2345" fmla="*/ 10882816 w 12191990"/>
              <a:gd name="connsiteY2345" fmla="*/ 261993 h 6857994"/>
              <a:gd name="connsiteX2346" fmla="*/ 10755506 w 12191990"/>
              <a:gd name="connsiteY2346" fmla="*/ 260802 h 6857994"/>
              <a:gd name="connsiteX2347" fmla="*/ 10761149 w 12191990"/>
              <a:gd name="connsiteY2347" fmla="*/ 267872 h 6857994"/>
              <a:gd name="connsiteX2348" fmla="*/ 10766793 w 12191990"/>
              <a:gd name="connsiteY2348" fmla="*/ 274942 h 6857994"/>
              <a:gd name="connsiteX2349" fmla="*/ 10772458 w 12191990"/>
              <a:gd name="connsiteY2349" fmla="*/ 282013 h 6857994"/>
              <a:gd name="connsiteX2350" fmla="*/ 10778101 w 12191990"/>
              <a:gd name="connsiteY2350" fmla="*/ 289062 h 6857994"/>
              <a:gd name="connsiteX2351" fmla="*/ 10783745 w 12191990"/>
              <a:gd name="connsiteY2351" fmla="*/ 296110 h 6857994"/>
              <a:gd name="connsiteX2352" fmla="*/ 10789388 w 12191990"/>
              <a:gd name="connsiteY2352" fmla="*/ 303180 h 6857994"/>
              <a:gd name="connsiteX2353" fmla="*/ 10795053 w 12191990"/>
              <a:gd name="connsiteY2353" fmla="*/ 310251 h 6857994"/>
              <a:gd name="connsiteX2354" fmla="*/ 10799991 w 12191990"/>
              <a:gd name="connsiteY2354" fmla="*/ 316419 h 6857994"/>
              <a:gd name="connsiteX2355" fmla="*/ 10800694 w 12191990"/>
              <a:gd name="connsiteY2355" fmla="*/ 317297 h 6857994"/>
              <a:gd name="connsiteX2356" fmla="*/ 10800227 w 12191990"/>
              <a:gd name="connsiteY2356" fmla="*/ 318233 h 6857994"/>
              <a:gd name="connsiteX2357" fmla="*/ 10799737 w 12191990"/>
              <a:gd name="connsiteY2357" fmla="*/ 319170 h 6857994"/>
              <a:gd name="connsiteX2358" fmla="*/ 10799269 w 12191990"/>
              <a:gd name="connsiteY2358" fmla="*/ 320128 h 6857994"/>
              <a:gd name="connsiteX2359" fmla="*/ 10798800 w 12191990"/>
              <a:gd name="connsiteY2359" fmla="*/ 321065 h 6857994"/>
              <a:gd name="connsiteX2360" fmla="*/ 10798331 w 12191990"/>
              <a:gd name="connsiteY2360" fmla="*/ 322002 h 6857994"/>
              <a:gd name="connsiteX2361" fmla="*/ 10798331 w 12191990"/>
              <a:gd name="connsiteY2361" fmla="*/ 322939 h 6857994"/>
              <a:gd name="connsiteX2362" fmla="*/ 10797863 w 12191990"/>
              <a:gd name="connsiteY2362" fmla="*/ 323897 h 6857994"/>
              <a:gd name="connsiteX2363" fmla="*/ 10797863 w 12191990"/>
              <a:gd name="connsiteY2363" fmla="*/ 324834 h 6857994"/>
              <a:gd name="connsiteX2364" fmla="*/ 10788919 w 12191990"/>
              <a:gd name="connsiteY2364" fmla="*/ 326708 h 6857994"/>
              <a:gd name="connsiteX2365" fmla="*/ 10779974 w 12191990"/>
              <a:gd name="connsiteY2365" fmla="*/ 328114 h 6857994"/>
              <a:gd name="connsiteX2366" fmla="*/ 10771030 w 12191990"/>
              <a:gd name="connsiteY2366" fmla="*/ 329541 h 6857994"/>
              <a:gd name="connsiteX2367" fmla="*/ 10762085 w 12191990"/>
              <a:gd name="connsiteY2367" fmla="*/ 330946 h 6857994"/>
              <a:gd name="connsiteX2368" fmla="*/ 10753609 w 12191990"/>
              <a:gd name="connsiteY2368" fmla="*/ 332352 h 6857994"/>
              <a:gd name="connsiteX2369" fmla="*/ 10744665 w 12191990"/>
              <a:gd name="connsiteY2369" fmla="*/ 333778 h 6857994"/>
              <a:gd name="connsiteX2370" fmla="*/ 10735721 w 12191990"/>
              <a:gd name="connsiteY2370" fmla="*/ 335184 h 6857994"/>
              <a:gd name="connsiteX2371" fmla="*/ 10727913 w 12191990"/>
              <a:gd name="connsiteY2371" fmla="*/ 336432 h 6857994"/>
              <a:gd name="connsiteX2372" fmla="*/ 10726800 w 12191990"/>
              <a:gd name="connsiteY2372" fmla="*/ 336610 h 6857994"/>
              <a:gd name="connsiteX2373" fmla="*/ 10729259 w 12191990"/>
              <a:gd name="connsiteY2373" fmla="*/ 328378 h 6857994"/>
              <a:gd name="connsiteX2374" fmla="*/ 10729610 w 12191990"/>
              <a:gd name="connsiteY2374" fmla="*/ 327202 h 6857994"/>
              <a:gd name="connsiteX2375" fmla="*/ 10731952 w 12191990"/>
              <a:gd name="connsiteY2375" fmla="*/ 318237 h 6857994"/>
              <a:gd name="connsiteX2376" fmla="*/ 10734785 w 12191990"/>
              <a:gd name="connsiteY2376" fmla="*/ 308824 h 6857994"/>
              <a:gd name="connsiteX2377" fmla="*/ 10737617 w 12191990"/>
              <a:gd name="connsiteY2377" fmla="*/ 299411 h 6857994"/>
              <a:gd name="connsiteX2378" fmla="*/ 10740449 w 12191990"/>
              <a:gd name="connsiteY2378" fmla="*/ 289999 h 6857994"/>
              <a:gd name="connsiteX2379" fmla="*/ 10743261 w 12191990"/>
              <a:gd name="connsiteY2379" fmla="*/ 280586 h 6857994"/>
              <a:gd name="connsiteX2380" fmla="*/ 10746093 w 12191990"/>
              <a:gd name="connsiteY2380" fmla="*/ 271642 h 6857994"/>
              <a:gd name="connsiteX2381" fmla="*/ 10748436 w 12191990"/>
              <a:gd name="connsiteY2381" fmla="*/ 262229 h 6857994"/>
              <a:gd name="connsiteX2382" fmla="*/ 10748904 w 12191990"/>
              <a:gd name="connsiteY2382" fmla="*/ 262229 h 6857994"/>
              <a:gd name="connsiteX2383" fmla="*/ 10749394 w 12191990"/>
              <a:gd name="connsiteY2383" fmla="*/ 262229 h 6857994"/>
              <a:gd name="connsiteX2384" fmla="*/ 10749862 w 12191990"/>
              <a:gd name="connsiteY2384" fmla="*/ 262229 h 6857994"/>
              <a:gd name="connsiteX2385" fmla="*/ 10750331 w 12191990"/>
              <a:gd name="connsiteY2385" fmla="*/ 262229 h 6857994"/>
              <a:gd name="connsiteX2386" fmla="*/ 10750778 w 12191990"/>
              <a:gd name="connsiteY2386" fmla="*/ 262229 h 6857994"/>
              <a:gd name="connsiteX2387" fmla="*/ 10751736 w 12191990"/>
              <a:gd name="connsiteY2387" fmla="*/ 262229 h 6857994"/>
              <a:gd name="connsiteX2388" fmla="*/ 10752205 w 12191990"/>
              <a:gd name="connsiteY2388" fmla="*/ 262229 h 6857994"/>
              <a:gd name="connsiteX2389" fmla="*/ 10753163 w 12191990"/>
              <a:gd name="connsiteY2389" fmla="*/ 261760 h 6857994"/>
              <a:gd name="connsiteX2390" fmla="*/ 10753610 w 12191990"/>
              <a:gd name="connsiteY2390" fmla="*/ 261760 h 6857994"/>
              <a:gd name="connsiteX2391" fmla="*/ 10754548 w 12191990"/>
              <a:gd name="connsiteY2391" fmla="*/ 261292 h 6857994"/>
              <a:gd name="connsiteX2392" fmla="*/ 10755037 w 12191990"/>
              <a:gd name="connsiteY2392" fmla="*/ 261292 h 6857994"/>
              <a:gd name="connsiteX2393" fmla="*/ 10755506 w 12191990"/>
              <a:gd name="connsiteY2393" fmla="*/ 260802 h 6857994"/>
              <a:gd name="connsiteX2394" fmla="*/ 10877895 w 12191990"/>
              <a:gd name="connsiteY2394" fmla="*/ 257991 h 6857994"/>
              <a:gd name="connsiteX2395" fmla="*/ 10881664 w 12191990"/>
              <a:gd name="connsiteY2395" fmla="*/ 267872 h 6857994"/>
              <a:gd name="connsiteX2396" fmla="*/ 10884944 w 12191990"/>
              <a:gd name="connsiteY2396" fmla="*/ 278243 h 6857994"/>
              <a:gd name="connsiteX2397" fmla="*/ 10888713 w 12191990"/>
              <a:gd name="connsiteY2397" fmla="*/ 288124 h 6857994"/>
              <a:gd name="connsiteX2398" fmla="*/ 10892483 w 12191990"/>
              <a:gd name="connsiteY2398" fmla="*/ 298474 h 6857994"/>
              <a:gd name="connsiteX2399" fmla="*/ 10895762 w 12191990"/>
              <a:gd name="connsiteY2399" fmla="*/ 308355 h 6857994"/>
              <a:gd name="connsiteX2400" fmla="*/ 10899532 w 12191990"/>
              <a:gd name="connsiteY2400" fmla="*/ 318705 h 6857994"/>
              <a:gd name="connsiteX2401" fmla="*/ 10902833 w 12191990"/>
              <a:gd name="connsiteY2401" fmla="*/ 329076 h 6857994"/>
              <a:gd name="connsiteX2402" fmla="*/ 10906131 w 12191990"/>
              <a:gd name="connsiteY2402" fmla="*/ 337722 h 6857994"/>
              <a:gd name="connsiteX2403" fmla="*/ 10906601 w 12191990"/>
              <a:gd name="connsiteY2403" fmla="*/ 338953 h 6857994"/>
              <a:gd name="connsiteX2404" fmla="*/ 10902363 w 12191990"/>
              <a:gd name="connsiteY2404" fmla="*/ 337079 h 6857994"/>
              <a:gd name="connsiteX2405" fmla="*/ 10898594 w 12191990"/>
              <a:gd name="connsiteY2405" fmla="*/ 335184 h 6857994"/>
              <a:gd name="connsiteX2406" fmla="*/ 10894377 w 12191990"/>
              <a:gd name="connsiteY2406" fmla="*/ 333310 h 6857994"/>
              <a:gd name="connsiteX2407" fmla="*/ 10890118 w 12191990"/>
              <a:gd name="connsiteY2407" fmla="*/ 331883 h 6857994"/>
              <a:gd name="connsiteX2408" fmla="*/ 10886349 w 12191990"/>
              <a:gd name="connsiteY2408" fmla="*/ 330009 h 6857994"/>
              <a:gd name="connsiteX2409" fmla="*/ 10882132 w 12191990"/>
              <a:gd name="connsiteY2409" fmla="*/ 328114 h 6857994"/>
              <a:gd name="connsiteX2410" fmla="*/ 10878363 w 12191990"/>
              <a:gd name="connsiteY2410" fmla="*/ 326240 h 6857994"/>
              <a:gd name="connsiteX2411" fmla="*/ 10874126 w 12191990"/>
              <a:gd name="connsiteY2411" fmla="*/ 324366 h 6857994"/>
              <a:gd name="connsiteX2412" fmla="*/ 10874535 w 12191990"/>
              <a:gd name="connsiteY2412" fmla="*/ 317364 h 6857994"/>
              <a:gd name="connsiteX2413" fmla="*/ 10874594 w 12191990"/>
              <a:gd name="connsiteY2413" fmla="*/ 316363 h 6857994"/>
              <a:gd name="connsiteX2414" fmla="*/ 10875063 w 12191990"/>
              <a:gd name="connsiteY2414" fmla="*/ 307887 h 6857994"/>
              <a:gd name="connsiteX2415" fmla="*/ 10875531 w 12191990"/>
              <a:gd name="connsiteY2415" fmla="*/ 299411 h 6857994"/>
              <a:gd name="connsiteX2416" fmla="*/ 10876000 w 12191990"/>
              <a:gd name="connsiteY2416" fmla="*/ 291425 h 6857994"/>
              <a:gd name="connsiteX2417" fmla="*/ 10876468 w 12191990"/>
              <a:gd name="connsiteY2417" fmla="*/ 282928 h 6857994"/>
              <a:gd name="connsiteX2418" fmla="*/ 10876937 w 12191990"/>
              <a:gd name="connsiteY2418" fmla="*/ 274474 h 6857994"/>
              <a:gd name="connsiteX2419" fmla="*/ 10877426 w 12191990"/>
              <a:gd name="connsiteY2419" fmla="*/ 266467 h 6857994"/>
              <a:gd name="connsiteX2420" fmla="*/ 10877895 w 12191990"/>
              <a:gd name="connsiteY2420" fmla="*/ 257991 h 6857994"/>
              <a:gd name="connsiteX2421" fmla="*/ 10739981 w 12191990"/>
              <a:gd name="connsiteY2421" fmla="*/ 255159 h 6857994"/>
              <a:gd name="connsiteX2422" fmla="*/ 10740449 w 12191990"/>
              <a:gd name="connsiteY2422" fmla="*/ 256117 h 6857994"/>
              <a:gd name="connsiteX2423" fmla="*/ 10740897 w 12191990"/>
              <a:gd name="connsiteY2423" fmla="*/ 257054 h 6857994"/>
              <a:gd name="connsiteX2424" fmla="*/ 10741365 w 12191990"/>
              <a:gd name="connsiteY2424" fmla="*/ 257991 h 6857994"/>
              <a:gd name="connsiteX2425" fmla="*/ 10742324 w 12191990"/>
              <a:gd name="connsiteY2425" fmla="*/ 258928 h 6857994"/>
              <a:gd name="connsiteX2426" fmla="*/ 10742792 w 12191990"/>
              <a:gd name="connsiteY2426" fmla="*/ 259418 h 6857994"/>
              <a:gd name="connsiteX2427" fmla="*/ 10743729 w 12191990"/>
              <a:gd name="connsiteY2427" fmla="*/ 260334 h 6857994"/>
              <a:gd name="connsiteX2428" fmla="*/ 10744666 w 12191990"/>
              <a:gd name="connsiteY2428" fmla="*/ 260802 h 6857994"/>
              <a:gd name="connsiteX2429" fmla="*/ 10745622 w 12191990"/>
              <a:gd name="connsiteY2429" fmla="*/ 261291 h 6857994"/>
              <a:gd name="connsiteX2430" fmla="*/ 10743145 w 12191990"/>
              <a:gd name="connsiteY2430" fmla="*/ 269524 h 6857994"/>
              <a:gd name="connsiteX2431" fmla="*/ 10742791 w 12191990"/>
              <a:gd name="connsiteY2431" fmla="*/ 270701 h 6857994"/>
              <a:gd name="connsiteX2432" fmla="*/ 10739980 w 12191990"/>
              <a:gd name="connsiteY2432" fmla="*/ 279645 h 6857994"/>
              <a:gd name="connsiteX2433" fmla="*/ 10737148 w 12191990"/>
              <a:gd name="connsiteY2433" fmla="*/ 289058 h 6857994"/>
              <a:gd name="connsiteX2434" fmla="*/ 10734315 w 12191990"/>
              <a:gd name="connsiteY2434" fmla="*/ 298470 h 6857994"/>
              <a:gd name="connsiteX2435" fmla="*/ 10731951 w 12191990"/>
              <a:gd name="connsiteY2435" fmla="*/ 307883 h 6857994"/>
              <a:gd name="connsiteX2436" fmla="*/ 10729140 w 12191990"/>
              <a:gd name="connsiteY2436" fmla="*/ 316827 h 6857994"/>
              <a:gd name="connsiteX2437" fmla="*/ 10726308 w 12191990"/>
              <a:gd name="connsiteY2437" fmla="*/ 326240 h 6857994"/>
              <a:gd name="connsiteX2438" fmla="*/ 10723497 w 12191990"/>
              <a:gd name="connsiteY2438" fmla="*/ 335652 h 6857994"/>
              <a:gd name="connsiteX2439" fmla="*/ 10716426 w 12191990"/>
              <a:gd name="connsiteY2439" fmla="*/ 327667 h 6857994"/>
              <a:gd name="connsiteX2440" fmla="*/ 10708888 w 12191990"/>
              <a:gd name="connsiteY2440" fmla="*/ 319659 h 6857994"/>
              <a:gd name="connsiteX2441" fmla="*/ 10701370 w 12191990"/>
              <a:gd name="connsiteY2441" fmla="*/ 311652 h 6857994"/>
              <a:gd name="connsiteX2442" fmla="*/ 10693831 w 12191990"/>
              <a:gd name="connsiteY2442" fmla="*/ 303645 h 6857994"/>
              <a:gd name="connsiteX2443" fmla="*/ 10686782 w 12191990"/>
              <a:gd name="connsiteY2443" fmla="*/ 296106 h 6857994"/>
              <a:gd name="connsiteX2444" fmla="*/ 10679265 w 12191990"/>
              <a:gd name="connsiteY2444" fmla="*/ 288121 h 6857994"/>
              <a:gd name="connsiteX2445" fmla="*/ 10671726 w 12191990"/>
              <a:gd name="connsiteY2445" fmla="*/ 280113 h 6857994"/>
              <a:gd name="connsiteX2446" fmla="*/ 10665558 w 12191990"/>
              <a:gd name="connsiteY2446" fmla="*/ 273107 h 6857994"/>
              <a:gd name="connsiteX2447" fmla="*/ 10664680 w 12191990"/>
              <a:gd name="connsiteY2447" fmla="*/ 272109 h 6857994"/>
              <a:gd name="connsiteX2448" fmla="*/ 10672914 w 12191990"/>
              <a:gd name="connsiteY2448" fmla="*/ 270470 h 6857994"/>
              <a:gd name="connsiteX2449" fmla="*/ 10674091 w 12191990"/>
              <a:gd name="connsiteY2449" fmla="*/ 270236 h 6857994"/>
              <a:gd name="connsiteX2450" fmla="*/ 10683503 w 12191990"/>
              <a:gd name="connsiteY2450" fmla="*/ 267872 h 6857994"/>
              <a:gd name="connsiteX2451" fmla="*/ 10692895 w 12191990"/>
              <a:gd name="connsiteY2451" fmla="*/ 265998 h 6857994"/>
              <a:gd name="connsiteX2452" fmla="*/ 10702308 w 12191990"/>
              <a:gd name="connsiteY2452" fmla="*/ 263634 h 6857994"/>
              <a:gd name="connsiteX2453" fmla="*/ 10711721 w 12191990"/>
              <a:gd name="connsiteY2453" fmla="*/ 261760 h 6857994"/>
              <a:gd name="connsiteX2454" fmla="*/ 10721134 w 12191990"/>
              <a:gd name="connsiteY2454" fmla="*/ 259418 h 6857994"/>
              <a:gd name="connsiteX2455" fmla="*/ 10730568 w 12191990"/>
              <a:gd name="connsiteY2455" fmla="*/ 257523 h 6857994"/>
              <a:gd name="connsiteX2456" fmla="*/ 10739981 w 12191990"/>
              <a:gd name="connsiteY2456" fmla="*/ 255159 h 6857994"/>
              <a:gd name="connsiteX2457" fmla="*/ 10819991 w 12191990"/>
              <a:gd name="connsiteY2457" fmla="*/ 249515 h 6857994"/>
              <a:gd name="connsiteX2458" fmla="*/ 10826103 w 12191990"/>
              <a:gd name="connsiteY2458" fmla="*/ 258928 h 6857994"/>
              <a:gd name="connsiteX2459" fmla="*/ 10832236 w 12191990"/>
              <a:gd name="connsiteY2459" fmla="*/ 267872 h 6857994"/>
              <a:gd name="connsiteX2460" fmla="*/ 10838816 w 12191990"/>
              <a:gd name="connsiteY2460" fmla="*/ 277285 h 6857994"/>
              <a:gd name="connsiteX2461" fmla="*/ 10844928 w 12191990"/>
              <a:gd name="connsiteY2461" fmla="*/ 286698 h 6857994"/>
              <a:gd name="connsiteX2462" fmla="*/ 10851062 w 12191990"/>
              <a:gd name="connsiteY2462" fmla="*/ 296110 h 6857994"/>
              <a:gd name="connsiteX2463" fmla="*/ 10857174 w 12191990"/>
              <a:gd name="connsiteY2463" fmla="*/ 305076 h 6857994"/>
              <a:gd name="connsiteX2464" fmla="*/ 10863286 w 12191990"/>
              <a:gd name="connsiteY2464" fmla="*/ 314489 h 6857994"/>
              <a:gd name="connsiteX2465" fmla="*/ 10868652 w 12191990"/>
              <a:gd name="connsiteY2465" fmla="*/ 322724 h 6857994"/>
              <a:gd name="connsiteX2466" fmla="*/ 10869417 w 12191990"/>
              <a:gd name="connsiteY2466" fmla="*/ 323897 h 6857994"/>
              <a:gd name="connsiteX2467" fmla="*/ 10863285 w 12191990"/>
              <a:gd name="connsiteY2467" fmla="*/ 323897 h 6857994"/>
              <a:gd name="connsiteX2468" fmla="*/ 10856704 w 12191990"/>
              <a:gd name="connsiteY2468" fmla="*/ 323897 h 6857994"/>
              <a:gd name="connsiteX2469" fmla="*/ 10850571 w 12191990"/>
              <a:gd name="connsiteY2469" fmla="*/ 323429 h 6857994"/>
              <a:gd name="connsiteX2470" fmla="*/ 10844459 w 12191990"/>
              <a:gd name="connsiteY2470" fmla="*/ 323429 h 6857994"/>
              <a:gd name="connsiteX2471" fmla="*/ 10838347 w 12191990"/>
              <a:gd name="connsiteY2471" fmla="*/ 323429 h 6857994"/>
              <a:gd name="connsiteX2472" fmla="*/ 10832235 w 12191990"/>
              <a:gd name="connsiteY2472" fmla="*/ 323429 h 6857994"/>
              <a:gd name="connsiteX2473" fmla="*/ 10825633 w 12191990"/>
              <a:gd name="connsiteY2473" fmla="*/ 323429 h 6857994"/>
              <a:gd name="connsiteX2474" fmla="*/ 10819521 w 12191990"/>
              <a:gd name="connsiteY2474" fmla="*/ 323429 h 6857994"/>
              <a:gd name="connsiteX2475" fmla="*/ 10819053 w 12191990"/>
              <a:gd name="connsiteY2475" fmla="*/ 322003 h 6857994"/>
              <a:gd name="connsiteX2476" fmla="*/ 10818564 w 12191990"/>
              <a:gd name="connsiteY2476" fmla="*/ 320132 h 6857994"/>
              <a:gd name="connsiteX2477" fmla="*/ 10818564 w 12191990"/>
              <a:gd name="connsiteY2477" fmla="*/ 320131 h 6857994"/>
              <a:gd name="connsiteX2478" fmla="*/ 10818563 w 12191990"/>
              <a:gd name="connsiteY2478" fmla="*/ 320128 h 6857994"/>
              <a:gd name="connsiteX2479" fmla="*/ 10818094 w 12191990"/>
              <a:gd name="connsiteY2479" fmla="*/ 318701 h 6857994"/>
              <a:gd name="connsiteX2480" fmla="*/ 10817179 w 12191990"/>
              <a:gd name="connsiteY2480" fmla="*/ 317785 h 6857994"/>
              <a:gd name="connsiteX2481" fmla="*/ 10815752 w 12191990"/>
              <a:gd name="connsiteY2481" fmla="*/ 316827 h 6857994"/>
              <a:gd name="connsiteX2482" fmla="*/ 10814815 w 12191990"/>
              <a:gd name="connsiteY2482" fmla="*/ 315890 h 6857994"/>
              <a:gd name="connsiteX2483" fmla="*/ 10813409 w 12191990"/>
              <a:gd name="connsiteY2483" fmla="*/ 314953 h 6857994"/>
              <a:gd name="connsiteX2484" fmla="*/ 10811983 w 12191990"/>
              <a:gd name="connsiteY2484" fmla="*/ 314485 h 6857994"/>
              <a:gd name="connsiteX2485" fmla="*/ 10812803 w 12191990"/>
              <a:gd name="connsiteY2485" fmla="*/ 307482 h 6857994"/>
              <a:gd name="connsiteX2486" fmla="*/ 10812920 w 12191990"/>
              <a:gd name="connsiteY2486" fmla="*/ 306481 h 6857994"/>
              <a:gd name="connsiteX2487" fmla="*/ 10813879 w 12191990"/>
              <a:gd name="connsiteY2487" fmla="*/ 298006 h 6857994"/>
              <a:gd name="connsiteX2488" fmla="*/ 10814816 w 12191990"/>
              <a:gd name="connsiteY2488" fmla="*/ 289999 h 6857994"/>
              <a:gd name="connsiteX2489" fmla="*/ 10816221 w 12191990"/>
              <a:gd name="connsiteY2489" fmla="*/ 282013 h 6857994"/>
              <a:gd name="connsiteX2490" fmla="*/ 10817180 w 12191990"/>
              <a:gd name="connsiteY2490" fmla="*/ 273984 h 6857994"/>
              <a:gd name="connsiteX2491" fmla="*/ 10818095 w 12191990"/>
              <a:gd name="connsiteY2491" fmla="*/ 265530 h 6857994"/>
              <a:gd name="connsiteX2492" fmla="*/ 10819054 w 12191990"/>
              <a:gd name="connsiteY2492" fmla="*/ 257523 h 6857994"/>
              <a:gd name="connsiteX2493" fmla="*/ 10819991 w 12191990"/>
              <a:gd name="connsiteY2493" fmla="*/ 249515 h 6857994"/>
              <a:gd name="connsiteX2494" fmla="*/ 10822335 w 12191990"/>
              <a:gd name="connsiteY2494" fmla="*/ 247173 h 6857994"/>
              <a:gd name="connsiteX2495" fmla="*/ 10828935 w 12191990"/>
              <a:gd name="connsiteY2495" fmla="*/ 247641 h 6857994"/>
              <a:gd name="connsiteX2496" fmla="*/ 10835516 w 12191990"/>
              <a:gd name="connsiteY2496" fmla="*/ 248110 h 6857994"/>
              <a:gd name="connsiteX2497" fmla="*/ 10842117 w 12191990"/>
              <a:gd name="connsiteY2497" fmla="*/ 248578 h 6857994"/>
              <a:gd name="connsiteX2498" fmla="*/ 10848698 w 12191990"/>
              <a:gd name="connsiteY2498" fmla="*/ 249047 h 6857994"/>
              <a:gd name="connsiteX2499" fmla="*/ 10855300 w 12191990"/>
              <a:gd name="connsiteY2499" fmla="*/ 249515 h 6857994"/>
              <a:gd name="connsiteX2500" fmla="*/ 10861880 w 12191990"/>
              <a:gd name="connsiteY2500" fmla="*/ 250005 h 6857994"/>
              <a:gd name="connsiteX2501" fmla="*/ 10868482 w 12191990"/>
              <a:gd name="connsiteY2501" fmla="*/ 250921 h 6857994"/>
              <a:gd name="connsiteX2502" fmla="*/ 10875062 w 12191990"/>
              <a:gd name="connsiteY2502" fmla="*/ 251389 h 6857994"/>
              <a:gd name="connsiteX2503" fmla="*/ 10874652 w 12191990"/>
              <a:gd name="connsiteY2503" fmla="*/ 258820 h 6857994"/>
              <a:gd name="connsiteX2504" fmla="*/ 10874593 w 12191990"/>
              <a:gd name="connsiteY2504" fmla="*/ 259882 h 6857994"/>
              <a:gd name="connsiteX2505" fmla="*/ 10874125 w 12191990"/>
              <a:gd name="connsiteY2505" fmla="*/ 268337 h 6857994"/>
              <a:gd name="connsiteX2506" fmla="*/ 10873656 w 12191990"/>
              <a:gd name="connsiteY2506" fmla="*/ 277281 h 6857994"/>
              <a:gd name="connsiteX2507" fmla="*/ 10873166 w 12191990"/>
              <a:gd name="connsiteY2507" fmla="*/ 285757 h 6857994"/>
              <a:gd name="connsiteX2508" fmla="*/ 10872698 w 12191990"/>
              <a:gd name="connsiteY2508" fmla="*/ 294701 h 6857994"/>
              <a:gd name="connsiteX2509" fmla="*/ 10872251 w 12191990"/>
              <a:gd name="connsiteY2509" fmla="*/ 303176 h 6857994"/>
              <a:gd name="connsiteX2510" fmla="*/ 10871292 w 12191990"/>
              <a:gd name="connsiteY2510" fmla="*/ 311652 h 6857994"/>
              <a:gd name="connsiteX2511" fmla="*/ 10870824 w 12191990"/>
              <a:gd name="connsiteY2511" fmla="*/ 320596 h 6857994"/>
              <a:gd name="connsiteX2512" fmla="*/ 10864712 w 12191990"/>
              <a:gd name="connsiteY2512" fmla="*/ 311184 h 6857994"/>
              <a:gd name="connsiteX2513" fmla="*/ 10859068 w 12191990"/>
              <a:gd name="connsiteY2513" fmla="*/ 302239 h 6857994"/>
              <a:gd name="connsiteX2514" fmla="*/ 10852935 w 12191990"/>
              <a:gd name="connsiteY2514" fmla="*/ 292827 h 6857994"/>
              <a:gd name="connsiteX2515" fmla="*/ 10846823 w 12191990"/>
              <a:gd name="connsiteY2515" fmla="*/ 283883 h 6857994"/>
              <a:gd name="connsiteX2516" fmla="*/ 10840690 w 12191990"/>
              <a:gd name="connsiteY2516" fmla="*/ 274470 h 6857994"/>
              <a:gd name="connsiteX2517" fmla="*/ 10834578 w 12191990"/>
              <a:gd name="connsiteY2517" fmla="*/ 265526 h 6857994"/>
              <a:gd name="connsiteX2518" fmla="*/ 10828466 w 12191990"/>
              <a:gd name="connsiteY2518" fmla="*/ 256113 h 6857994"/>
              <a:gd name="connsiteX2519" fmla="*/ 10823099 w 12191990"/>
              <a:gd name="connsiteY2519" fmla="*/ 248287 h 6857994"/>
              <a:gd name="connsiteX2520" fmla="*/ 10817179 w 12191990"/>
              <a:gd name="connsiteY2520" fmla="*/ 246704 h 6857994"/>
              <a:gd name="connsiteX2521" fmla="*/ 10816220 w 12191990"/>
              <a:gd name="connsiteY2521" fmla="*/ 255155 h 6857994"/>
              <a:gd name="connsiteX2522" fmla="*/ 10814815 w 12191990"/>
              <a:gd name="connsiteY2522" fmla="*/ 263630 h 6857994"/>
              <a:gd name="connsiteX2523" fmla="*/ 10813878 w 12191990"/>
              <a:gd name="connsiteY2523" fmla="*/ 272106 h 6857994"/>
              <a:gd name="connsiteX2524" fmla="*/ 10812919 w 12191990"/>
              <a:gd name="connsiteY2524" fmla="*/ 280582 h 6857994"/>
              <a:gd name="connsiteX2525" fmla="*/ 10811982 w 12191990"/>
              <a:gd name="connsiteY2525" fmla="*/ 288589 h 6857994"/>
              <a:gd name="connsiteX2526" fmla="*/ 10810577 w 12191990"/>
              <a:gd name="connsiteY2526" fmla="*/ 297065 h 6857994"/>
              <a:gd name="connsiteX2527" fmla="*/ 10809640 w 12191990"/>
              <a:gd name="connsiteY2527" fmla="*/ 305519 h 6857994"/>
              <a:gd name="connsiteX2528" fmla="*/ 10808681 w 12191990"/>
              <a:gd name="connsiteY2528" fmla="*/ 314016 h 6857994"/>
              <a:gd name="connsiteX2529" fmla="*/ 10807766 w 12191990"/>
              <a:gd name="connsiteY2529" fmla="*/ 314016 h 6857994"/>
              <a:gd name="connsiteX2530" fmla="*/ 10807276 w 12191990"/>
              <a:gd name="connsiteY2530" fmla="*/ 314016 h 6857994"/>
              <a:gd name="connsiteX2531" fmla="*/ 10806339 w 12191990"/>
              <a:gd name="connsiteY2531" fmla="*/ 314016 h 6857994"/>
              <a:gd name="connsiteX2532" fmla="*/ 10805870 w 12191990"/>
              <a:gd name="connsiteY2532" fmla="*/ 314485 h 6857994"/>
              <a:gd name="connsiteX2533" fmla="*/ 10805381 w 12191990"/>
              <a:gd name="connsiteY2533" fmla="*/ 314485 h 6857994"/>
              <a:gd name="connsiteX2534" fmla="*/ 10804465 w 12191990"/>
              <a:gd name="connsiteY2534" fmla="*/ 314953 h 6857994"/>
              <a:gd name="connsiteX2535" fmla="*/ 10803996 w 12191990"/>
              <a:gd name="connsiteY2535" fmla="*/ 314953 h 6857994"/>
              <a:gd name="connsiteX2536" fmla="*/ 10803506 w 12191990"/>
              <a:gd name="connsiteY2536" fmla="*/ 315422 h 6857994"/>
              <a:gd name="connsiteX2537" fmla="*/ 10797863 w 12191990"/>
              <a:gd name="connsiteY2537" fmla="*/ 308351 h 6857994"/>
              <a:gd name="connsiteX2538" fmla="*/ 10792219 w 12191990"/>
              <a:gd name="connsiteY2538" fmla="*/ 301302 h 6857994"/>
              <a:gd name="connsiteX2539" fmla="*/ 10786555 w 12191990"/>
              <a:gd name="connsiteY2539" fmla="*/ 294232 h 6857994"/>
              <a:gd name="connsiteX2540" fmla="*/ 10780911 w 12191990"/>
              <a:gd name="connsiteY2540" fmla="*/ 287162 h 6857994"/>
              <a:gd name="connsiteX2541" fmla="*/ 10775268 w 12191990"/>
              <a:gd name="connsiteY2541" fmla="*/ 280113 h 6857994"/>
              <a:gd name="connsiteX2542" fmla="*/ 10769624 w 12191990"/>
              <a:gd name="connsiteY2542" fmla="*/ 273043 h 6857994"/>
              <a:gd name="connsiteX2543" fmla="*/ 10763959 w 12191990"/>
              <a:gd name="connsiteY2543" fmla="*/ 265994 h 6857994"/>
              <a:gd name="connsiteX2544" fmla="*/ 10759021 w 12191990"/>
              <a:gd name="connsiteY2544" fmla="*/ 259808 h 6857994"/>
              <a:gd name="connsiteX2545" fmla="*/ 10758318 w 12191990"/>
              <a:gd name="connsiteY2545" fmla="*/ 258926 h 6857994"/>
              <a:gd name="connsiteX2546" fmla="*/ 10758807 w 12191990"/>
              <a:gd name="connsiteY2546" fmla="*/ 257991 h 6857994"/>
              <a:gd name="connsiteX2547" fmla="*/ 10759275 w 12191990"/>
              <a:gd name="connsiteY2547" fmla="*/ 257054 h 6857994"/>
              <a:gd name="connsiteX2548" fmla="*/ 10759744 w 12191990"/>
              <a:gd name="connsiteY2548" fmla="*/ 256586 h 6857994"/>
              <a:gd name="connsiteX2549" fmla="*/ 10760212 w 12191990"/>
              <a:gd name="connsiteY2549" fmla="*/ 255649 h 6857994"/>
              <a:gd name="connsiteX2550" fmla="*/ 10760212 w 12191990"/>
              <a:gd name="connsiteY2550" fmla="*/ 254690 h 6857994"/>
              <a:gd name="connsiteX2551" fmla="*/ 10760681 w 12191990"/>
              <a:gd name="connsiteY2551" fmla="*/ 253753 h 6857994"/>
              <a:gd name="connsiteX2552" fmla="*/ 10760681 w 12191990"/>
              <a:gd name="connsiteY2552" fmla="*/ 252816 h 6857994"/>
              <a:gd name="connsiteX2553" fmla="*/ 10761149 w 12191990"/>
              <a:gd name="connsiteY2553" fmla="*/ 251879 h 6857994"/>
              <a:gd name="connsiteX2554" fmla="*/ 10768220 w 12191990"/>
              <a:gd name="connsiteY2554" fmla="*/ 251389 h 6857994"/>
              <a:gd name="connsiteX2555" fmla="*/ 10774800 w 12191990"/>
              <a:gd name="connsiteY2555" fmla="*/ 250452 h 6857994"/>
              <a:gd name="connsiteX2556" fmla="*/ 10781871 w 12191990"/>
              <a:gd name="connsiteY2556" fmla="*/ 250005 h 6857994"/>
              <a:gd name="connsiteX2557" fmla="*/ 10788920 w 12191990"/>
              <a:gd name="connsiteY2557" fmla="*/ 249515 h 6857994"/>
              <a:gd name="connsiteX2558" fmla="*/ 10795969 w 12191990"/>
              <a:gd name="connsiteY2558" fmla="*/ 248578 h 6857994"/>
              <a:gd name="connsiteX2559" fmla="*/ 10803039 w 12191990"/>
              <a:gd name="connsiteY2559" fmla="*/ 248110 h 6857994"/>
              <a:gd name="connsiteX2560" fmla="*/ 10810109 w 12191990"/>
              <a:gd name="connsiteY2560" fmla="*/ 247641 h 6857994"/>
              <a:gd name="connsiteX2561" fmla="*/ 10503206 w 12191990"/>
              <a:gd name="connsiteY2561" fmla="*/ 244350 h 6857994"/>
              <a:gd name="connsiteX2562" fmla="*/ 10502272 w 12191990"/>
              <a:gd name="connsiteY2562" fmla="*/ 248106 h 6857994"/>
              <a:gd name="connsiteX2563" fmla="*/ 10500866 w 12191990"/>
              <a:gd name="connsiteY2563" fmla="*/ 252344 h 6857994"/>
              <a:gd name="connsiteX2564" fmla="*/ 10499908 w 12191990"/>
              <a:gd name="connsiteY2564" fmla="*/ 256113 h 6857994"/>
              <a:gd name="connsiteX2565" fmla="*/ 10498503 w 12191990"/>
              <a:gd name="connsiteY2565" fmla="*/ 259882 h 6857994"/>
              <a:gd name="connsiteX2566" fmla="*/ 10497566 w 12191990"/>
              <a:gd name="connsiteY2566" fmla="*/ 263630 h 6857994"/>
              <a:gd name="connsiteX2567" fmla="*/ 10496160 w 12191990"/>
              <a:gd name="connsiteY2567" fmla="*/ 267868 h 6857994"/>
              <a:gd name="connsiteX2568" fmla="*/ 10495223 w 12191990"/>
              <a:gd name="connsiteY2568" fmla="*/ 271638 h 6857994"/>
              <a:gd name="connsiteX2569" fmla="*/ 10494265 w 12191990"/>
              <a:gd name="connsiteY2569" fmla="*/ 275407 h 6857994"/>
              <a:gd name="connsiteX2570" fmla="*/ 10492391 w 12191990"/>
              <a:gd name="connsiteY2570" fmla="*/ 277749 h 6857994"/>
              <a:gd name="connsiteX2571" fmla="*/ 10490495 w 12191990"/>
              <a:gd name="connsiteY2571" fmla="*/ 280113 h 6857994"/>
              <a:gd name="connsiteX2572" fmla="*/ 10488621 w 12191990"/>
              <a:gd name="connsiteY2572" fmla="*/ 282477 h 6857994"/>
              <a:gd name="connsiteX2573" fmla="*/ 10487216 w 12191990"/>
              <a:gd name="connsiteY2573" fmla="*/ 284820 h 6857994"/>
              <a:gd name="connsiteX2574" fmla="*/ 10485320 w 12191990"/>
              <a:gd name="connsiteY2574" fmla="*/ 287162 h 6857994"/>
              <a:gd name="connsiteX2575" fmla="*/ 10483446 w 12191990"/>
              <a:gd name="connsiteY2575" fmla="*/ 289526 h 6857994"/>
              <a:gd name="connsiteX2576" fmla="*/ 10481551 w 12191990"/>
              <a:gd name="connsiteY2576" fmla="*/ 291890 h 6857994"/>
              <a:gd name="connsiteX2577" fmla="*/ 10480156 w 12191990"/>
              <a:gd name="connsiteY2577" fmla="*/ 294214 h 6857994"/>
              <a:gd name="connsiteX2578" fmla="*/ 10482979 w 12191990"/>
              <a:gd name="connsiteY2578" fmla="*/ 288124 h 6857994"/>
              <a:gd name="connsiteX2579" fmla="*/ 10485811 w 12191990"/>
              <a:gd name="connsiteY2579" fmla="*/ 282013 h 6857994"/>
              <a:gd name="connsiteX2580" fmla="*/ 10488622 w 12191990"/>
              <a:gd name="connsiteY2580" fmla="*/ 275879 h 6857994"/>
              <a:gd name="connsiteX2581" fmla="*/ 10491455 w 12191990"/>
              <a:gd name="connsiteY2581" fmla="*/ 269299 h 6857994"/>
              <a:gd name="connsiteX2582" fmla="*/ 10494734 w 12191990"/>
              <a:gd name="connsiteY2582" fmla="*/ 263166 h 6857994"/>
              <a:gd name="connsiteX2583" fmla="*/ 10497567 w 12191990"/>
              <a:gd name="connsiteY2583" fmla="*/ 257054 h 6857994"/>
              <a:gd name="connsiteX2584" fmla="*/ 10500378 w 12191990"/>
              <a:gd name="connsiteY2584" fmla="*/ 250452 h 6857994"/>
              <a:gd name="connsiteX2585" fmla="*/ 10502856 w 12191990"/>
              <a:gd name="connsiteY2585" fmla="*/ 245105 h 6857994"/>
              <a:gd name="connsiteX2586" fmla="*/ 11232903 w 12191990"/>
              <a:gd name="connsiteY2586" fmla="*/ 238850 h 6857994"/>
              <a:gd name="connsiteX2587" fmla="*/ 11236732 w 12191990"/>
              <a:gd name="connsiteY2587" fmla="*/ 238850 h 6857994"/>
              <a:gd name="connsiteX2588" fmla="*/ 11241055 w 12191990"/>
              <a:gd name="connsiteY2588" fmla="*/ 238850 h 6857994"/>
              <a:gd name="connsiteX2589" fmla="*/ 11245336 w 12191990"/>
              <a:gd name="connsiteY2589" fmla="*/ 238850 h 6857994"/>
              <a:gd name="connsiteX2590" fmla="*/ 11249659 w 12191990"/>
              <a:gd name="connsiteY2590" fmla="*/ 238850 h 6857994"/>
              <a:gd name="connsiteX2591" fmla="*/ 11254887 w 12191990"/>
              <a:gd name="connsiteY2591" fmla="*/ 239837 h 6857994"/>
              <a:gd name="connsiteX2592" fmla="*/ 11258716 w 12191990"/>
              <a:gd name="connsiteY2592" fmla="*/ 241728 h 6857994"/>
              <a:gd name="connsiteX2593" fmla="*/ 11261145 w 12191990"/>
              <a:gd name="connsiteY2593" fmla="*/ 245550 h 6857994"/>
              <a:gd name="connsiteX2594" fmla="*/ 11262091 w 12191990"/>
              <a:gd name="connsiteY2594" fmla="*/ 249864 h 6857994"/>
              <a:gd name="connsiteX2595" fmla="*/ 11261144 w 12191990"/>
              <a:gd name="connsiteY2595" fmla="*/ 254633 h 6857994"/>
              <a:gd name="connsiteX2596" fmla="*/ 11258715 w 12191990"/>
              <a:gd name="connsiteY2596" fmla="*/ 258456 h 6857994"/>
              <a:gd name="connsiteX2597" fmla="*/ 11254886 w 12191990"/>
              <a:gd name="connsiteY2597" fmla="*/ 260840 h 6857994"/>
              <a:gd name="connsiteX2598" fmla="*/ 11249658 w 12191990"/>
              <a:gd name="connsiteY2598" fmla="*/ 261786 h 6857994"/>
              <a:gd name="connsiteX2599" fmla="*/ 11245335 w 12191990"/>
              <a:gd name="connsiteY2599" fmla="*/ 261786 h 6857994"/>
              <a:gd name="connsiteX2600" fmla="*/ 11241054 w 12191990"/>
              <a:gd name="connsiteY2600" fmla="*/ 261786 h 6857994"/>
              <a:gd name="connsiteX2601" fmla="*/ 11236731 w 12191990"/>
              <a:gd name="connsiteY2601" fmla="*/ 261786 h 6857994"/>
              <a:gd name="connsiteX2602" fmla="*/ 11232903 w 12191990"/>
              <a:gd name="connsiteY2602" fmla="*/ 261786 h 6857994"/>
              <a:gd name="connsiteX2603" fmla="*/ 11232903 w 12191990"/>
              <a:gd name="connsiteY2603" fmla="*/ 261076 h 6857994"/>
              <a:gd name="connsiteX2604" fmla="*/ 11232903 w 12191990"/>
              <a:gd name="connsiteY2604" fmla="*/ 256075 h 6857994"/>
              <a:gd name="connsiteX2605" fmla="*/ 11232903 w 12191990"/>
              <a:gd name="connsiteY2605" fmla="*/ 250320 h 6857994"/>
              <a:gd name="connsiteX2606" fmla="*/ 11232903 w 12191990"/>
              <a:gd name="connsiteY2606" fmla="*/ 244606 h 6857994"/>
              <a:gd name="connsiteX2607" fmla="*/ 11232903 w 12191990"/>
              <a:gd name="connsiteY2607" fmla="*/ 238850 h 6857994"/>
              <a:gd name="connsiteX2608" fmla="*/ 10594525 w 12191990"/>
              <a:gd name="connsiteY2608" fmla="*/ 229285 h 6857994"/>
              <a:gd name="connsiteX2609" fmla="*/ 10592067 w 12191990"/>
              <a:gd name="connsiteY2609" fmla="*/ 236678 h 6857994"/>
              <a:gd name="connsiteX2610" fmla="*/ 10591716 w 12191990"/>
              <a:gd name="connsiteY2610" fmla="*/ 237735 h 6857994"/>
              <a:gd name="connsiteX2611" fmla="*/ 10589352 w 12191990"/>
              <a:gd name="connsiteY2611" fmla="*/ 246232 h 6857994"/>
              <a:gd name="connsiteX2612" fmla="*/ 10586988 w 12191990"/>
              <a:gd name="connsiteY2612" fmla="*/ 255155 h 6857994"/>
              <a:gd name="connsiteX2613" fmla="*/ 10584177 w 12191990"/>
              <a:gd name="connsiteY2613" fmla="*/ 263630 h 6857994"/>
              <a:gd name="connsiteX2614" fmla="*/ 10581835 w 12191990"/>
              <a:gd name="connsiteY2614" fmla="*/ 272106 h 6857994"/>
              <a:gd name="connsiteX2615" fmla="*/ 10579002 w 12191990"/>
              <a:gd name="connsiteY2615" fmla="*/ 281050 h 6857994"/>
              <a:gd name="connsiteX2616" fmla="*/ 10576660 w 12191990"/>
              <a:gd name="connsiteY2616" fmla="*/ 289526 h 6857994"/>
              <a:gd name="connsiteX2617" fmla="*/ 10574296 w 12191990"/>
              <a:gd name="connsiteY2617" fmla="*/ 298002 h 6857994"/>
              <a:gd name="connsiteX2618" fmla="*/ 10570058 w 12191990"/>
              <a:gd name="connsiteY2618" fmla="*/ 293764 h 6857994"/>
              <a:gd name="connsiteX2619" fmla="*/ 10565820 w 12191990"/>
              <a:gd name="connsiteY2619" fmla="*/ 289526 h 6857994"/>
              <a:gd name="connsiteX2620" fmla="*/ 10561582 w 12191990"/>
              <a:gd name="connsiteY2620" fmla="*/ 285288 h 6857994"/>
              <a:gd name="connsiteX2621" fmla="*/ 10557344 w 12191990"/>
              <a:gd name="connsiteY2621" fmla="*/ 281050 h 6857994"/>
              <a:gd name="connsiteX2622" fmla="*/ 10553106 w 12191990"/>
              <a:gd name="connsiteY2622" fmla="*/ 276812 h 6857994"/>
              <a:gd name="connsiteX2623" fmla="*/ 10548868 w 12191990"/>
              <a:gd name="connsiteY2623" fmla="*/ 272596 h 6857994"/>
              <a:gd name="connsiteX2624" fmla="*/ 10544630 w 12191990"/>
              <a:gd name="connsiteY2624" fmla="*/ 267868 h 6857994"/>
              <a:gd name="connsiteX2625" fmla="*/ 10540394 w 12191990"/>
              <a:gd name="connsiteY2625" fmla="*/ 263633 h 6857994"/>
              <a:gd name="connsiteX2626" fmla="*/ 10546995 w 12191990"/>
              <a:gd name="connsiteY2626" fmla="*/ 259418 h 6857994"/>
              <a:gd name="connsiteX2627" fmla="*/ 10553597 w 12191990"/>
              <a:gd name="connsiteY2627" fmla="*/ 255159 h 6857994"/>
              <a:gd name="connsiteX2628" fmla="*/ 10560646 w 12191990"/>
              <a:gd name="connsiteY2628" fmla="*/ 250921 h 6857994"/>
              <a:gd name="connsiteX2629" fmla="*/ 10567226 w 12191990"/>
              <a:gd name="connsiteY2629" fmla="*/ 246704 h 6857994"/>
              <a:gd name="connsiteX2630" fmla="*/ 10574297 w 12191990"/>
              <a:gd name="connsiteY2630" fmla="*/ 241977 h 6857994"/>
              <a:gd name="connsiteX2631" fmla="*/ 10580877 w 12191990"/>
              <a:gd name="connsiteY2631" fmla="*/ 237739 h 6857994"/>
              <a:gd name="connsiteX2632" fmla="*/ 10587479 w 12191990"/>
              <a:gd name="connsiteY2632" fmla="*/ 233522 h 6857994"/>
              <a:gd name="connsiteX2633" fmla="*/ 10598297 w 12191990"/>
              <a:gd name="connsiteY2633" fmla="*/ 227858 h 6857994"/>
              <a:gd name="connsiteX2634" fmla="*/ 10605836 w 12191990"/>
              <a:gd name="connsiteY2634" fmla="*/ 233522 h 6857994"/>
              <a:gd name="connsiteX2635" fmla="*/ 10612885 w 12191990"/>
              <a:gd name="connsiteY2635" fmla="*/ 238697 h 6857994"/>
              <a:gd name="connsiteX2636" fmla="*/ 10620424 w 12191990"/>
              <a:gd name="connsiteY2636" fmla="*/ 243872 h 6857994"/>
              <a:gd name="connsiteX2637" fmla="*/ 10627963 w 12191990"/>
              <a:gd name="connsiteY2637" fmla="*/ 249515 h 6857994"/>
              <a:gd name="connsiteX2638" fmla="*/ 10635481 w 12191990"/>
              <a:gd name="connsiteY2638" fmla="*/ 254690 h 6857994"/>
              <a:gd name="connsiteX2639" fmla="*/ 10643019 w 12191990"/>
              <a:gd name="connsiteY2639" fmla="*/ 259886 h 6857994"/>
              <a:gd name="connsiteX2640" fmla="*/ 10650090 w 12191990"/>
              <a:gd name="connsiteY2640" fmla="*/ 265530 h 6857994"/>
              <a:gd name="connsiteX2641" fmla="*/ 10656667 w 12191990"/>
              <a:gd name="connsiteY2641" fmla="*/ 270058 h 6857994"/>
              <a:gd name="connsiteX2642" fmla="*/ 10657603 w 12191990"/>
              <a:gd name="connsiteY2642" fmla="*/ 270702 h 6857994"/>
              <a:gd name="connsiteX2643" fmla="*/ 10648960 w 12191990"/>
              <a:gd name="connsiteY2643" fmla="*/ 273570 h 6857994"/>
              <a:gd name="connsiteX2644" fmla="*/ 10647725 w 12191990"/>
              <a:gd name="connsiteY2644" fmla="*/ 273980 h 6857994"/>
              <a:gd name="connsiteX2645" fmla="*/ 10637843 w 12191990"/>
              <a:gd name="connsiteY2645" fmla="*/ 277749 h 6857994"/>
              <a:gd name="connsiteX2646" fmla="*/ 10627494 w 12191990"/>
              <a:gd name="connsiteY2646" fmla="*/ 281050 h 6857994"/>
              <a:gd name="connsiteX2647" fmla="*/ 10617612 w 12191990"/>
              <a:gd name="connsiteY2647" fmla="*/ 284820 h 6857994"/>
              <a:gd name="connsiteX2648" fmla="*/ 10607241 w 12191990"/>
              <a:gd name="connsiteY2648" fmla="*/ 288121 h 6857994"/>
              <a:gd name="connsiteX2649" fmla="*/ 10597359 w 12191990"/>
              <a:gd name="connsiteY2649" fmla="*/ 291421 h 6857994"/>
              <a:gd name="connsiteX2650" fmla="*/ 10587478 w 12191990"/>
              <a:gd name="connsiteY2650" fmla="*/ 295191 h 6857994"/>
              <a:gd name="connsiteX2651" fmla="*/ 10578403 w 12191990"/>
              <a:gd name="connsiteY2651" fmla="*/ 298060 h 6857994"/>
              <a:gd name="connsiteX2652" fmla="*/ 10577110 w 12191990"/>
              <a:gd name="connsiteY2652" fmla="*/ 298469 h 6857994"/>
              <a:gd name="connsiteX2653" fmla="*/ 10579586 w 12191990"/>
              <a:gd name="connsiteY2653" fmla="*/ 291058 h 6857994"/>
              <a:gd name="connsiteX2654" fmla="*/ 10579940 w 12191990"/>
              <a:gd name="connsiteY2654" fmla="*/ 289999 h 6857994"/>
              <a:gd name="connsiteX2655" fmla="*/ 10582304 w 12191990"/>
              <a:gd name="connsiteY2655" fmla="*/ 281054 h 6857994"/>
              <a:gd name="connsiteX2656" fmla="*/ 10585115 w 12191990"/>
              <a:gd name="connsiteY2656" fmla="*/ 272110 h 6857994"/>
              <a:gd name="connsiteX2657" fmla="*/ 10587948 w 12191990"/>
              <a:gd name="connsiteY2657" fmla="*/ 263166 h 6857994"/>
              <a:gd name="connsiteX2658" fmla="*/ 10590290 w 12191990"/>
              <a:gd name="connsiteY2658" fmla="*/ 254690 h 6857994"/>
              <a:gd name="connsiteX2659" fmla="*/ 10593122 w 12191990"/>
              <a:gd name="connsiteY2659" fmla="*/ 245746 h 6857994"/>
              <a:gd name="connsiteX2660" fmla="*/ 10595486 w 12191990"/>
              <a:gd name="connsiteY2660" fmla="*/ 236823 h 6857994"/>
              <a:gd name="connsiteX2661" fmla="*/ 10598297 w 12191990"/>
              <a:gd name="connsiteY2661" fmla="*/ 227858 h 6857994"/>
              <a:gd name="connsiteX2662" fmla="*/ 10545565 w 12191990"/>
              <a:gd name="connsiteY2662" fmla="*/ 216105 h 6857994"/>
              <a:gd name="connsiteX2663" fmla="*/ 10544183 w 12191990"/>
              <a:gd name="connsiteY2663" fmla="*/ 222210 h 6857994"/>
              <a:gd name="connsiteX2664" fmla="*/ 10543225 w 12191990"/>
              <a:gd name="connsiteY2664" fmla="*/ 227854 h 6857994"/>
              <a:gd name="connsiteX2665" fmla="*/ 10541819 w 12191990"/>
              <a:gd name="connsiteY2665" fmla="*/ 233518 h 6857994"/>
              <a:gd name="connsiteX2666" fmla="*/ 10540882 w 12191990"/>
              <a:gd name="connsiteY2666" fmla="*/ 239162 h 6857994"/>
              <a:gd name="connsiteX2667" fmla="*/ 10539455 w 12191990"/>
              <a:gd name="connsiteY2667" fmla="*/ 244805 h 6857994"/>
              <a:gd name="connsiteX2668" fmla="*/ 10538518 w 12191990"/>
              <a:gd name="connsiteY2668" fmla="*/ 250917 h 6857994"/>
              <a:gd name="connsiteX2669" fmla="*/ 10537581 w 12191990"/>
              <a:gd name="connsiteY2669" fmla="*/ 256582 h 6857994"/>
              <a:gd name="connsiteX2670" fmla="*/ 10536154 w 12191990"/>
              <a:gd name="connsiteY2670" fmla="*/ 262225 h 6857994"/>
              <a:gd name="connsiteX2671" fmla="*/ 10531938 w 12191990"/>
              <a:gd name="connsiteY2671" fmla="*/ 263630 h 6857994"/>
              <a:gd name="connsiteX2672" fmla="*/ 10527231 w 12191990"/>
              <a:gd name="connsiteY2672" fmla="*/ 265057 h 6857994"/>
              <a:gd name="connsiteX2673" fmla="*/ 10522503 w 12191990"/>
              <a:gd name="connsiteY2673" fmla="*/ 266463 h 6857994"/>
              <a:gd name="connsiteX2674" fmla="*/ 10518287 w 12191990"/>
              <a:gd name="connsiteY2674" fmla="*/ 267400 h 6857994"/>
              <a:gd name="connsiteX2675" fmla="*/ 10513559 w 12191990"/>
              <a:gd name="connsiteY2675" fmla="*/ 268827 h 6857994"/>
              <a:gd name="connsiteX2676" fmla="*/ 10509342 w 12191990"/>
              <a:gd name="connsiteY2676" fmla="*/ 270232 h 6857994"/>
              <a:gd name="connsiteX2677" fmla="*/ 10504636 w 12191990"/>
              <a:gd name="connsiteY2677" fmla="*/ 271638 h 6857994"/>
              <a:gd name="connsiteX2678" fmla="*/ 10499914 w 12191990"/>
              <a:gd name="connsiteY2678" fmla="*/ 273041 h 6857994"/>
              <a:gd name="connsiteX2679" fmla="*/ 10505275 w 12191990"/>
              <a:gd name="connsiteY2679" fmla="*/ 266879 h 6857994"/>
              <a:gd name="connsiteX2680" fmla="*/ 10506042 w 12191990"/>
              <a:gd name="connsiteY2680" fmla="*/ 265998 h 6857994"/>
              <a:gd name="connsiteX2681" fmla="*/ 10511686 w 12191990"/>
              <a:gd name="connsiteY2681" fmla="*/ 258928 h 6857994"/>
              <a:gd name="connsiteX2682" fmla="*/ 10517329 w 12191990"/>
              <a:gd name="connsiteY2682" fmla="*/ 251879 h 6857994"/>
              <a:gd name="connsiteX2683" fmla="*/ 10522973 w 12191990"/>
              <a:gd name="connsiteY2683" fmla="*/ 244809 h 6857994"/>
              <a:gd name="connsiteX2684" fmla="*/ 10528638 w 12191990"/>
              <a:gd name="connsiteY2684" fmla="*/ 237739 h 6857994"/>
              <a:gd name="connsiteX2685" fmla="*/ 10534281 w 12191990"/>
              <a:gd name="connsiteY2685" fmla="*/ 230690 h 6857994"/>
              <a:gd name="connsiteX2686" fmla="*/ 10539925 w 12191990"/>
              <a:gd name="connsiteY2686" fmla="*/ 223151 h 6857994"/>
              <a:gd name="connsiteX2687" fmla="*/ 10544863 w 12191990"/>
              <a:gd name="connsiteY2687" fmla="*/ 216983 h 6857994"/>
              <a:gd name="connsiteX2688" fmla="*/ 10543220 w 12191990"/>
              <a:gd name="connsiteY2688" fmla="*/ 213741 h 6857994"/>
              <a:gd name="connsiteX2689" fmla="*/ 10538697 w 12191990"/>
              <a:gd name="connsiteY2689" fmla="*/ 219511 h 6857994"/>
              <a:gd name="connsiteX2690" fmla="*/ 10538050 w 12191990"/>
              <a:gd name="connsiteY2690" fmla="*/ 220336 h 6857994"/>
              <a:gd name="connsiteX2691" fmla="*/ 10532385 w 12191990"/>
              <a:gd name="connsiteY2691" fmla="*/ 227406 h 6857994"/>
              <a:gd name="connsiteX2692" fmla="*/ 10526741 w 12191990"/>
              <a:gd name="connsiteY2692" fmla="*/ 233987 h 6857994"/>
              <a:gd name="connsiteX2693" fmla="*/ 10521588 w 12191990"/>
              <a:gd name="connsiteY2693" fmla="*/ 241036 h 6857994"/>
              <a:gd name="connsiteX2694" fmla="*/ 10515923 w 12191990"/>
              <a:gd name="connsiteY2694" fmla="*/ 248106 h 6857994"/>
              <a:gd name="connsiteX2695" fmla="*/ 10510279 w 12191990"/>
              <a:gd name="connsiteY2695" fmla="*/ 254686 h 6857994"/>
              <a:gd name="connsiteX2696" fmla="*/ 10505104 w 12191990"/>
              <a:gd name="connsiteY2696" fmla="*/ 261756 h 6857994"/>
              <a:gd name="connsiteX2697" fmla="*/ 10500166 w 12191990"/>
              <a:gd name="connsiteY2697" fmla="*/ 267514 h 6857994"/>
              <a:gd name="connsiteX2698" fmla="*/ 10499465 w 12191990"/>
              <a:gd name="connsiteY2698" fmla="*/ 268332 h 6857994"/>
              <a:gd name="connsiteX2699" fmla="*/ 10501102 w 12191990"/>
              <a:gd name="connsiteY2699" fmla="*/ 263813 h 6857994"/>
              <a:gd name="connsiteX2700" fmla="*/ 10501336 w 12191990"/>
              <a:gd name="connsiteY2700" fmla="*/ 263166 h 6857994"/>
              <a:gd name="connsiteX2701" fmla="*/ 10502742 w 12191990"/>
              <a:gd name="connsiteY2701" fmla="*/ 257523 h 6857994"/>
              <a:gd name="connsiteX2702" fmla="*/ 10504147 w 12191990"/>
              <a:gd name="connsiteY2702" fmla="*/ 252348 h 6857994"/>
              <a:gd name="connsiteX2703" fmla="*/ 10506042 w 12191990"/>
              <a:gd name="connsiteY2703" fmla="*/ 246704 h 6857994"/>
              <a:gd name="connsiteX2704" fmla="*/ 10507448 w 12191990"/>
              <a:gd name="connsiteY2704" fmla="*/ 241040 h 6857994"/>
              <a:gd name="connsiteX2705" fmla="*/ 10509343 w 12191990"/>
              <a:gd name="connsiteY2705" fmla="*/ 235865 h 6857994"/>
              <a:gd name="connsiteX2706" fmla="*/ 10510749 w 12191990"/>
              <a:gd name="connsiteY2706" fmla="*/ 230222 h 6857994"/>
              <a:gd name="connsiteX2707" fmla="*/ 10512176 w 12191990"/>
              <a:gd name="connsiteY2707" fmla="*/ 225047 h 6857994"/>
              <a:gd name="connsiteX2708" fmla="*/ 10516392 w 12191990"/>
              <a:gd name="connsiteY2708" fmla="*/ 223641 h 6857994"/>
              <a:gd name="connsiteX2709" fmla="*/ 10520162 w 12191990"/>
              <a:gd name="connsiteY2709" fmla="*/ 222214 h 6857994"/>
              <a:gd name="connsiteX2710" fmla="*/ 10523931 w 12191990"/>
              <a:gd name="connsiteY2710" fmla="*/ 220809 h 6857994"/>
              <a:gd name="connsiteX2711" fmla="*/ 10527701 w 12191990"/>
              <a:gd name="connsiteY2711" fmla="*/ 219382 h 6857994"/>
              <a:gd name="connsiteX2712" fmla="*/ 10531939 w 12191990"/>
              <a:gd name="connsiteY2712" fmla="*/ 217976 h 6857994"/>
              <a:gd name="connsiteX2713" fmla="*/ 10535687 w 12191990"/>
              <a:gd name="connsiteY2713" fmla="*/ 216571 h 6857994"/>
              <a:gd name="connsiteX2714" fmla="*/ 10539456 w 12191990"/>
              <a:gd name="connsiteY2714" fmla="*/ 215144 h 6857994"/>
              <a:gd name="connsiteX2715" fmla="*/ 10549338 w 12191990"/>
              <a:gd name="connsiteY2715" fmla="*/ 212333 h 6857994"/>
              <a:gd name="connsiteX2716" fmla="*/ 10554981 w 12191990"/>
              <a:gd name="connsiteY2716" fmla="*/ 213739 h 6857994"/>
              <a:gd name="connsiteX2717" fmla="*/ 10560646 w 12191990"/>
              <a:gd name="connsiteY2717" fmla="*/ 215613 h 6857994"/>
              <a:gd name="connsiteX2718" fmla="*/ 10565821 w 12191990"/>
              <a:gd name="connsiteY2718" fmla="*/ 217508 h 6857994"/>
              <a:gd name="connsiteX2719" fmla="*/ 10571464 w 12191990"/>
              <a:gd name="connsiteY2719" fmla="*/ 218913 h 6857994"/>
              <a:gd name="connsiteX2720" fmla="*/ 10577108 w 12191990"/>
              <a:gd name="connsiteY2720" fmla="*/ 220809 h 6857994"/>
              <a:gd name="connsiteX2721" fmla="*/ 10582304 w 12191990"/>
              <a:gd name="connsiteY2721" fmla="*/ 222683 h 6857994"/>
              <a:gd name="connsiteX2722" fmla="*/ 10587948 w 12191990"/>
              <a:gd name="connsiteY2722" fmla="*/ 224110 h 6857994"/>
              <a:gd name="connsiteX2723" fmla="*/ 10593117 w 12191990"/>
              <a:gd name="connsiteY2723" fmla="*/ 225982 h 6857994"/>
              <a:gd name="connsiteX2724" fmla="*/ 10586541 w 12191990"/>
              <a:gd name="connsiteY2724" fmla="*/ 230218 h 6857994"/>
              <a:gd name="connsiteX2725" fmla="*/ 10579939 w 12191990"/>
              <a:gd name="connsiteY2725" fmla="*/ 234455 h 6857994"/>
              <a:gd name="connsiteX2726" fmla="*/ 10573359 w 12191990"/>
              <a:gd name="connsiteY2726" fmla="*/ 238693 h 6857994"/>
              <a:gd name="connsiteX2727" fmla="*/ 10566778 w 12191990"/>
              <a:gd name="connsiteY2727" fmla="*/ 242931 h 6857994"/>
              <a:gd name="connsiteX2728" fmla="*/ 10560176 w 12191990"/>
              <a:gd name="connsiteY2728" fmla="*/ 247169 h 6857994"/>
              <a:gd name="connsiteX2729" fmla="*/ 10553106 w 12191990"/>
              <a:gd name="connsiteY2729" fmla="*/ 251385 h 6857994"/>
              <a:gd name="connsiteX2730" fmla="*/ 10546525 w 12191990"/>
              <a:gd name="connsiteY2730" fmla="*/ 255645 h 6857994"/>
              <a:gd name="connsiteX2731" fmla="*/ 10539926 w 12191990"/>
              <a:gd name="connsiteY2731" fmla="*/ 259881 h 6857994"/>
              <a:gd name="connsiteX2732" fmla="*/ 10541173 w 12191990"/>
              <a:gd name="connsiteY2732" fmla="*/ 254930 h 6857994"/>
              <a:gd name="connsiteX2733" fmla="*/ 10541351 w 12191990"/>
              <a:gd name="connsiteY2733" fmla="*/ 254222 h 6857994"/>
              <a:gd name="connsiteX2734" fmla="*/ 10542289 w 12191990"/>
              <a:gd name="connsiteY2734" fmla="*/ 248110 h 6857994"/>
              <a:gd name="connsiteX2735" fmla="*/ 10543694 w 12191990"/>
              <a:gd name="connsiteY2735" fmla="*/ 241977 h 6857994"/>
              <a:gd name="connsiteX2736" fmla="*/ 10544631 w 12191990"/>
              <a:gd name="connsiteY2736" fmla="*/ 235865 h 6857994"/>
              <a:gd name="connsiteX2737" fmla="*/ 10546058 w 12191990"/>
              <a:gd name="connsiteY2737" fmla="*/ 230222 h 6857994"/>
              <a:gd name="connsiteX2738" fmla="*/ 10546995 w 12191990"/>
              <a:gd name="connsiteY2738" fmla="*/ 224110 h 6857994"/>
              <a:gd name="connsiteX2739" fmla="*/ 10548401 w 12191990"/>
              <a:gd name="connsiteY2739" fmla="*/ 217976 h 6857994"/>
              <a:gd name="connsiteX2740" fmla="*/ 10549338 w 12191990"/>
              <a:gd name="connsiteY2740" fmla="*/ 212333 h 6857994"/>
              <a:gd name="connsiteX2741" fmla="*/ 11308447 w 12191990"/>
              <a:gd name="connsiteY2741" fmla="*/ 209744 h 6857994"/>
              <a:gd name="connsiteX2742" fmla="*/ 11308940 w 12191990"/>
              <a:gd name="connsiteY2742" fmla="*/ 209744 h 6857994"/>
              <a:gd name="connsiteX2743" fmla="*/ 11309392 w 12191990"/>
              <a:gd name="connsiteY2743" fmla="*/ 209744 h 6857994"/>
              <a:gd name="connsiteX2744" fmla="*/ 11309885 w 12191990"/>
              <a:gd name="connsiteY2744" fmla="*/ 209744 h 6857994"/>
              <a:gd name="connsiteX2745" fmla="*/ 11310830 w 12191990"/>
              <a:gd name="connsiteY2745" fmla="*/ 209744 h 6857994"/>
              <a:gd name="connsiteX2746" fmla="*/ 11312596 w 12191990"/>
              <a:gd name="connsiteY2746" fmla="*/ 216426 h 6857994"/>
              <a:gd name="connsiteX2747" fmla="*/ 11312721 w 12191990"/>
              <a:gd name="connsiteY2747" fmla="*/ 216897 h 6857994"/>
              <a:gd name="connsiteX2748" fmla="*/ 11315105 w 12191990"/>
              <a:gd name="connsiteY2748" fmla="*/ 224051 h 6857994"/>
              <a:gd name="connsiteX2749" fmla="*/ 11317488 w 12191990"/>
              <a:gd name="connsiteY2749" fmla="*/ 231204 h 6857994"/>
              <a:gd name="connsiteX2750" fmla="*/ 11319871 w 12191990"/>
              <a:gd name="connsiteY2750" fmla="*/ 238394 h 6857994"/>
              <a:gd name="connsiteX2751" fmla="*/ 11314651 w 12191990"/>
              <a:gd name="connsiteY2751" fmla="*/ 238394 h 6857994"/>
              <a:gd name="connsiteX2752" fmla="*/ 11309391 w 12191990"/>
              <a:gd name="connsiteY2752" fmla="*/ 238394 h 6857994"/>
              <a:gd name="connsiteX2753" fmla="*/ 11304623 w 12191990"/>
              <a:gd name="connsiteY2753" fmla="*/ 238394 h 6857994"/>
              <a:gd name="connsiteX2754" fmla="*/ 11299365 w 12191990"/>
              <a:gd name="connsiteY2754" fmla="*/ 238394 h 6857994"/>
              <a:gd name="connsiteX2755" fmla="*/ 11301748 w 12191990"/>
              <a:gd name="connsiteY2755" fmla="*/ 231204 h 6857994"/>
              <a:gd name="connsiteX2756" fmla="*/ 11304131 w 12191990"/>
              <a:gd name="connsiteY2756" fmla="*/ 224051 h 6857994"/>
              <a:gd name="connsiteX2757" fmla="*/ 11306515 w 12191990"/>
              <a:gd name="connsiteY2757" fmla="*/ 216897 h 6857994"/>
              <a:gd name="connsiteX2758" fmla="*/ 11232903 w 12191990"/>
              <a:gd name="connsiteY2758" fmla="*/ 207812 h 6857994"/>
              <a:gd name="connsiteX2759" fmla="*/ 11236279 w 12191990"/>
              <a:gd name="connsiteY2759" fmla="*/ 207812 h 6857994"/>
              <a:gd name="connsiteX2760" fmla="*/ 11239614 w 12191990"/>
              <a:gd name="connsiteY2760" fmla="*/ 207812 h 6857994"/>
              <a:gd name="connsiteX2761" fmla="*/ 11243442 w 12191990"/>
              <a:gd name="connsiteY2761" fmla="*/ 207812 h 6857994"/>
              <a:gd name="connsiteX2762" fmla="*/ 11246777 w 12191990"/>
              <a:gd name="connsiteY2762" fmla="*/ 207812 h 6857994"/>
              <a:gd name="connsiteX2763" fmla="*/ 11252499 w 12191990"/>
              <a:gd name="connsiteY2763" fmla="*/ 208799 h 6857994"/>
              <a:gd name="connsiteX2764" fmla="*/ 11256328 w 12191990"/>
              <a:gd name="connsiteY2764" fmla="*/ 211183 h 6857994"/>
              <a:gd name="connsiteX2765" fmla="*/ 11258715 w 12191990"/>
              <a:gd name="connsiteY2765" fmla="*/ 214512 h 6857994"/>
              <a:gd name="connsiteX2766" fmla="*/ 11259209 w 12191990"/>
              <a:gd name="connsiteY2766" fmla="*/ 218826 h 6857994"/>
              <a:gd name="connsiteX2767" fmla="*/ 11258715 w 12191990"/>
              <a:gd name="connsiteY2767" fmla="*/ 223101 h 6857994"/>
              <a:gd name="connsiteX2768" fmla="*/ 11256821 w 12191990"/>
              <a:gd name="connsiteY2768" fmla="*/ 226924 h 6857994"/>
              <a:gd name="connsiteX2769" fmla="*/ 11252992 w 12191990"/>
              <a:gd name="connsiteY2769" fmla="*/ 229309 h 6857994"/>
              <a:gd name="connsiteX2770" fmla="*/ 11246776 w 12191990"/>
              <a:gd name="connsiteY2770" fmla="*/ 230254 h 6857994"/>
              <a:gd name="connsiteX2771" fmla="*/ 11243441 w 12191990"/>
              <a:gd name="connsiteY2771" fmla="*/ 230254 h 6857994"/>
              <a:gd name="connsiteX2772" fmla="*/ 11239613 w 12191990"/>
              <a:gd name="connsiteY2772" fmla="*/ 230254 h 6857994"/>
              <a:gd name="connsiteX2773" fmla="*/ 11236278 w 12191990"/>
              <a:gd name="connsiteY2773" fmla="*/ 230254 h 6857994"/>
              <a:gd name="connsiteX2774" fmla="*/ 11232903 w 12191990"/>
              <a:gd name="connsiteY2774" fmla="*/ 230254 h 6857994"/>
              <a:gd name="connsiteX2775" fmla="*/ 11232903 w 12191990"/>
              <a:gd name="connsiteY2775" fmla="*/ 229544 h 6857994"/>
              <a:gd name="connsiteX2776" fmla="*/ 11232903 w 12191990"/>
              <a:gd name="connsiteY2776" fmla="*/ 224544 h 6857994"/>
              <a:gd name="connsiteX2777" fmla="*/ 11232903 w 12191990"/>
              <a:gd name="connsiteY2777" fmla="*/ 219282 h 6857994"/>
              <a:gd name="connsiteX2778" fmla="*/ 11232903 w 12191990"/>
              <a:gd name="connsiteY2778" fmla="*/ 213568 h 6857994"/>
              <a:gd name="connsiteX2779" fmla="*/ 11232903 w 12191990"/>
              <a:gd name="connsiteY2779" fmla="*/ 207812 h 6857994"/>
              <a:gd name="connsiteX2780" fmla="*/ 10698070 w 12191990"/>
              <a:gd name="connsiteY2780" fmla="*/ 207158 h 6857994"/>
              <a:gd name="connsiteX2781" fmla="*/ 10703714 w 12191990"/>
              <a:gd name="connsiteY2781" fmla="*/ 211865 h 6857994"/>
              <a:gd name="connsiteX2782" fmla="*/ 10708889 w 12191990"/>
              <a:gd name="connsiteY2782" fmla="*/ 216571 h 6857994"/>
              <a:gd name="connsiteX2783" fmla="*/ 10714085 w 12191990"/>
              <a:gd name="connsiteY2783" fmla="*/ 221277 h 6857994"/>
              <a:gd name="connsiteX2784" fmla="*/ 10719728 w 12191990"/>
              <a:gd name="connsiteY2784" fmla="*/ 225984 h 6857994"/>
              <a:gd name="connsiteX2785" fmla="*/ 10724903 w 12191990"/>
              <a:gd name="connsiteY2785" fmla="*/ 231159 h 6857994"/>
              <a:gd name="connsiteX2786" fmla="*/ 10730078 w 12191990"/>
              <a:gd name="connsiteY2786" fmla="*/ 235865 h 6857994"/>
              <a:gd name="connsiteX2787" fmla="*/ 10735722 w 12191990"/>
              <a:gd name="connsiteY2787" fmla="*/ 240571 h 6857994"/>
              <a:gd name="connsiteX2788" fmla="*/ 10740894 w 12191990"/>
              <a:gd name="connsiteY2788" fmla="*/ 245275 h 6857994"/>
              <a:gd name="connsiteX2789" fmla="*/ 10740448 w 12191990"/>
              <a:gd name="connsiteY2789" fmla="*/ 245742 h 6857994"/>
              <a:gd name="connsiteX2790" fmla="*/ 10740448 w 12191990"/>
              <a:gd name="connsiteY2790" fmla="*/ 246700 h 6857994"/>
              <a:gd name="connsiteX2791" fmla="*/ 10739980 w 12191990"/>
              <a:gd name="connsiteY2791" fmla="*/ 247169 h 6857994"/>
              <a:gd name="connsiteX2792" fmla="*/ 10739490 w 12191990"/>
              <a:gd name="connsiteY2792" fmla="*/ 248106 h 6857994"/>
              <a:gd name="connsiteX2793" fmla="*/ 10739490 w 12191990"/>
              <a:gd name="connsiteY2793" fmla="*/ 249043 h 6857994"/>
              <a:gd name="connsiteX2794" fmla="*/ 10739490 w 12191990"/>
              <a:gd name="connsiteY2794" fmla="*/ 249511 h 6857994"/>
              <a:gd name="connsiteX2795" fmla="*/ 10739022 w 12191990"/>
              <a:gd name="connsiteY2795" fmla="*/ 250448 h 6857994"/>
              <a:gd name="connsiteX2796" fmla="*/ 10739022 w 12191990"/>
              <a:gd name="connsiteY2796" fmla="*/ 251385 h 6857994"/>
              <a:gd name="connsiteX2797" fmla="*/ 10739022 w 12191990"/>
              <a:gd name="connsiteY2797" fmla="*/ 251875 h 6857994"/>
              <a:gd name="connsiteX2798" fmla="*/ 10739023 w 12191990"/>
              <a:gd name="connsiteY2798" fmla="*/ 251875 h 6857994"/>
              <a:gd name="connsiteX2799" fmla="*/ 10739023 w 12191990"/>
              <a:gd name="connsiteY2799" fmla="*/ 251879 h 6857994"/>
              <a:gd name="connsiteX2800" fmla="*/ 10739475 w 12191990"/>
              <a:gd name="connsiteY2800" fmla="*/ 251879 h 6857994"/>
              <a:gd name="connsiteX2801" fmla="*/ 10731254 w 12191990"/>
              <a:gd name="connsiteY2801" fmla="*/ 253925 h 6857994"/>
              <a:gd name="connsiteX2802" fmla="*/ 10730077 w 12191990"/>
              <a:gd name="connsiteY2802" fmla="*/ 254218 h 6857994"/>
              <a:gd name="connsiteX2803" fmla="*/ 10720664 w 12191990"/>
              <a:gd name="connsiteY2803" fmla="*/ 256113 h 6857994"/>
              <a:gd name="connsiteX2804" fmla="*/ 10711251 w 12191990"/>
              <a:gd name="connsiteY2804" fmla="*/ 258456 h 6857994"/>
              <a:gd name="connsiteX2805" fmla="*/ 10701838 w 12191990"/>
              <a:gd name="connsiteY2805" fmla="*/ 260330 h 6857994"/>
              <a:gd name="connsiteX2806" fmla="*/ 10692426 w 12191990"/>
              <a:gd name="connsiteY2806" fmla="*/ 262693 h 6857994"/>
              <a:gd name="connsiteX2807" fmla="*/ 10683034 w 12191990"/>
              <a:gd name="connsiteY2807" fmla="*/ 264567 h 6857994"/>
              <a:gd name="connsiteX2808" fmla="*/ 10673600 w 12191990"/>
              <a:gd name="connsiteY2808" fmla="*/ 266931 h 6857994"/>
              <a:gd name="connsiteX2809" fmla="*/ 10665364 w 12191990"/>
              <a:gd name="connsiteY2809" fmla="*/ 268590 h 6857994"/>
              <a:gd name="connsiteX2810" fmla="*/ 10664190 w 12191990"/>
              <a:gd name="connsiteY2810" fmla="*/ 268826 h 6857994"/>
              <a:gd name="connsiteX2811" fmla="*/ 10666666 w 12191990"/>
              <a:gd name="connsiteY2811" fmla="*/ 262234 h 6857994"/>
              <a:gd name="connsiteX2812" fmla="*/ 10667020 w 12191990"/>
              <a:gd name="connsiteY2812" fmla="*/ 261292 h 6857994"/>
              <a:gd name="connsiteX2813" fmla="*/ 10670321 w 12191990"/>
              <a:gd name="connsiteY2813" fmla="*/ 253753 h 6857994"/>
              <a:gd name="connsiteX2814" fmla="*/ 10673154 w 12191990"/>
              <a:gd name="connsiteY2814" fmla="*/ 246704 h 6857994"/>
              <a:gd name="connsiteX2815" fmla="*/ 10676433 w 12191990"/>
              <a:gd name="connsiteY2815" fmla="*/ 239166 h 6857994"/>
              <a:gd name="connsiteX2816" fmla="*/ 10679266 w 12191990"/>
              <a:gd name="connsiteY2816" fmla="*/ 231627 h 6857994"/>
              <a:gd name="connsiteX2817" fmla="*/ 10682566 w 12191990"/>
              <a:gd name="connsiteY2817" fmla="*/ 224110 h 6857994"/>
              <a:gd name="connsiteX2818" fmla="*/ 10685399 w 12191990"/>
              <a:gd name="connsiteY2818" fmla="*/ 216571 h 6857994"/>
              <a:gd name="connsiteX2819" fmla="*/ 10688678 w 12191990"/>
              <a:gd name="connsiteY2819" fmla="*/ 209032 h 6857994"/>
              <a:gd name="connsiteX2820" fmla="*/ 10689147 w 12191990"/>
              <a:gd name="connsiteY2820" fmla="*/ 209501 h 6857994"/>
              <a:gd name="connsiteX2821" fmla="*/ 10689615 w 12191990"/>
              <a:gd name="connsiteY2821" fmla="*/ 209501 h 6857994"/>
              <a:gd name="connsiteX2822" fmla="*/ 10690084 w 12191990"/>
              <a:gd name="connsiteY2822" fmla="*/ 209501 h 6857994"/>
              <a:gd name="connsiteX2823" fmla="*/ 10690531 w 12191990"/>
              <a:gd name="connsiteY2823" fmla="*/ 209501 h 6857994"/>
              <a:gd name="connsiteX2824" fmla="*/ 10691021 w 12191990"/>
              <a:gd name="connsiteY2824" fmla="*/ 209501 h 6857994"/>
              <a:gd name="connsiteX2825" fmla="*/ 10691490 w 12191990"/>
              <a:gd name="connsiteY2825" fmla="*/ 209501 h 6857994"/>
              <a:gd name="connsiteX2826" fmla="*/ 10692427 w 12191990"/>
              <a:gd name="connsiteY2826" fmla="*/ 209501 h 6857994"/>
              <a:gd name="connsiteX2827" fmla="*/ 10693364 w 12191990"/>
              <a:gd name="connsiteY2827" fmla="*/ 209501 h 6857994"/>
              <a:gd name="connsiteX2828" fmla="*/ 10694301 w 12191990"/>
              <a:gd name="connsiteY2828" fmla="*/ 209032 h 6857994"/>
              <a:gd name="connsiteX2829" fmla="*/ 10695259 w 12191990"/>
              <a:gd name="connsiteY2829" fmla="*/ 209032 h 6857994"/>
              <a:gd name="connsiteX2830" fmla="*/ 10695727 w 12191990"/>
              <a:gd name="connsiteY2830" fmla="*/ 208564 h 6857994"/>
              <a:gd name="connsiteX2831" fmla="*/ 10696665 w 12191990"/>
              <a:gd name="connsiteY2831" fmla="*/ 208095 h 6857994"/>
              <a:gd name="connsiteX2832" fmla="*/ 10697602 w 12191990"/>
              <a:gd name="connsiteY2832" fmla="*/ 207627 h 6857994"/>
              <a:gd name="connsiteX2833" fmla="*/ 11181766 w 12191990"/>
              <a:gd name="connsiteY2833" fmla="*/ 205829 h 6857994"/>
              <a:gd name="connsiteX2834" fmla="*/ 11189421 w 12191990"/>
              <a:gd name="connsiteY2834" fmla="*/ 207270 h 6857994"/>
              <a:gd name="connsiteX2835" fmla="*/ 11194689 w 12191990"/>
              <a:gd name="connsiteY2835" fmla="*/ 210605 h 6857994"/>
              <a:gd name="connsiteX2836" fmla="*/ 11197528 w 12191990"/>
              <a:gd name="connsiteY2836" fmla="*/ 215874 h 6857994"/>
              <a:gd name="connsiteX2837" fmla="*/ 11198516 w 12191990"/>
              <a:gd name="connsiteY2837" fmla="*/ 223983 h 6857994"/>
              <a:gd name="connsiteX2838" fmla="*/ 11198516 w 12191990"/>
              <a:gd name="connsiteY2838" fmla="*/ 229254 h 6857994"/>
              <a:gd name="connsiteX2839" fmla="*/ 11198516 w 12191990"/>
              <a:gd name="connsiteY2839" fmla="*/ 234524 h 6857994"/>
              <a:gd name="connsiteX2840" fmla="*/ 11198516 w 12191990"/>
              <a:gd name="connsiteY2840" fmla="*/ 239795 h 6857994"/>
              <a:gd name="connsiteX2841" fmla="*/ 11198516 w 12191990"/>
              <a:gd name="connsiteY2841" fmla="*/ 245065 h 6857994"/>
              <a:gd name="connsiteX2842" fmla="*/ 11197528 w 12191990"/>
              <a:gd name="connsiteY2842" fmla="*/ 253177 h 6857994"/>
              <a:gd name="connsiteX2843" fmla="*/ 11194194 w 12191990"/>
              <a:gd name="connsiteY2843" fmla="*/ 258900 h 6857994"/>
              <a:gd name="connsiteX2844" fmla="*/ 11188926 w 12191990"/>
              <a:gd name="connsiteY2844" fmla="*/ 262276 h 6857994"/>
              <a:gd name="connsiteX2845" fmla="*/ 11181765 w 12191990"/>
              <a:gd name="connsiteY2845" fmla="*/ 263676 h 6857994"/>
              <a:gd name="connsiteX2846" fmla="*/ 11174604 w 12191990"/>
              <a:gd name="connsiteY2846" fmla="*/ 262276 h 6857994"/>
              <a:gd name="connsiteX2847" fmla="*/ 11169336 w 12191990"/>
              <a:gd name="connsiteY2847" fmla="*/ 258900 h 6857994"/>
              <a:gd name="connsiteX2848" fmla="*/ 11166004 w 12191990"/>
              <a:gd name="connsiteY2848" fmla="*/ 253178 h 6857994"/>
              <a:gd name="connsiteX2849" fmla="*/ 11165016 w 12191990"/>
              <a:gd name="connsiteY2849" fmla="*/ 245069 h 6857994"/>
              <a:gd name="connsiteX2850" fmla="*/ 11165016 w 12191990"/>
              <a:gd name="connsiteY2850" fmla="*/ 239799 h 6857994"/>
              <a:gd name="connsiteX2851" fmla="*/ 11165016 w 12191990"/>
              <a:gd name="connsiteY2851" fmla="*/ 234528 h 6857994"/>
              <a:gd name="connsiteX2852" fmla="*/ 11165016 w 12191990"/>
              <a:gd name="connsiteY2852" fmla="*/ 229258 h 6857994"/>
              <a:gd name="connsiteX2853" fmla="*/ 11165016 w 12191990"/>
              <a:gd name="connsiteY2853" fmla="*/ 223987 h 6857994"/>
              <a:gd name="connsiteX2854" fmla="*/ 11166004 w 12191990"/>
              <a:gd name="connsiteY2854" fmla="*/ 215876 h 6857994"/>
              <a:gd name="connsiteX2855" fmla="*/ 11169337 w 12191990"/>
              <a:gd name="connsiteY2855" fmla="*/ 210605 h 6857994"/>
              <a:gd name="connsiteX2856" fmla="*/ 11174605 w 12191990"/>
              <a:gd name="connsiteY2856" fmla="*/ 207270 h 6857994"/>
              <a:gd name="connsiteX2857" fmla="*/ 11181766 w 12191990"/>
              <a:gd name="connsiteY2857" fmla="*/ 205829 h 6857994"/>
              <a:gd name="connsiteX2858" fmla="*/ 10681628 w 12191990"/>
              <a:gd name="connsiteY2858" fmla="*/ 202920 h 6857994"/>
              <a:gd name="connsiteX2859" fmla="*/ 10681628 w 12191990"/>
              <a:gd name="connsiteY2859" fmla="*/ 203853 h 6857994"/>
              <a:gd name="connsiteX2860" fmla="*/ 10681629 w 12191990"/>
              <a:gd name="connsiteY2860" fmla="*/ 203855 h 6857994"/>
              <a:gd name="connsiteX2861" fmla="*/ 10681629 w 12191990"/>
              <a:gd name="connsiteY2861" fmla="*/ 203858 h 6857994"/>
              <a:gd name="connsiteX2862" fmla="*/ 10682098 w 12191990"/>
              <a:gd name="connsiteY2862" fmla="*/ 204816 h 6857994"/>
              <a:gd name="connsiteX2863" fmla="*/ 10682566 w 12191990"/>
              <a:gd name="connsiteY2863" fmla="*/ 205263 h 6857994"/>
              <a:gd name="connsiteX2864" fmla="*/ 10683035 w 12191990"/>
              <a:gd name="connsiteY2864" fmla="*/ 205732 h 6857994"/>
              <a:gd name="connsiteX2865" fmla="*/ 10683503 w 12191990"/>
              <a:gd name="connsiteY2865" fmla="*/ 206690 h 6857994"/>
              <a:gd name="connsiteX2866" fmla="*/ 10684441 w 12191990"/>
              <a:gd name="connsiteY2866" fmla="*/ 207158 h 6857994"/>
              <a:gd name="connsiteX2867" fmla="*/ 10684909 w 12191990"/>
              <a:gd name="connsiteY2867" fmla="*/ 207627 h 6857994"/>
              <a:gd name="connsiteX2868" fmla="*/ 10685865 w 12191990"/>
              <a:gd name="connsiteY2868" fmla="*/ 208094 h 6857994"/>
              <a:gd name="connsiteX2869" fmla="*/ 10682565 w 12191990"/>
              <a:gd name="connsiteY2869" fmla="*/ 215609 h 6857994"/>
              <a:gd name="connsiteX2870" fmla="*/ 10679265 w 12191990"/>
              <a:gd name="connsiteY2870" fmla="*/ 223147 h 6857994"/>
              <a:gd name="connsiteX2871" fmla="*/ 10676432 w 12191990"/>
              <a:gd name="connsiteY2871" fmla="*/ 230686 h 6857994"/>
              <a:gd name="connsiteX2872" fmla="*/ 10673153 w 12191990"/>
              <a:gd name="connsiteY2872" fmla="*/ 238203 h 6857994"/>
              <a:gd name="connsiteX2873" fmla="*/ 10669852 w 12191990"/>
              <a:gd name="connsiteY2873" fmla="*/ 245742 h 6857994"/>
              <a:gd name="connsiteX2874" fmla="*/ 10667019 w 12191990"/>
              <a:gd name="connsiteY2874" fmla="*/ 253281 h 6857994"/>
              <a:gd name="connsiteX2875" fmla="*/ 10663718 w 12191990"/>
              <a:gd name="connsiteY2875" fmla="*/ 261288 h 6857994"/>
              <a:gd name="connsiteX2876" fmla="*/ 10660439 w 12191990"/>
              <a:gd name="connsiteY2876" fmla="*/ 268827 h 6857994"/>
              <a:gd name="connsiteX2877" fmla="*/ 10653390 w 12191990"/>
              <a:gd name="connsiteY2877" fmla="*/ 263162 h 6857994"/>
              <a:gd name="connsiteX2878" fmla="*/ 10645851 w 12191990"/>
              <a:gd name="connsiteY2878" fmla="*/ 257987 h 6857994"/>
              <a:gd name="connsiteX2879" fmla="*/ 10638312 w 12191990"/>
              <a:gd name="connsiteY2879" fmla="*/ 252812 h 6857994"/>
              <a:gd name="connsiteX2880" fmla="*/ 10630794 w 12191990"/>
              <a:gd name="connsiteY2880" fmla="*/ 247169 h 6857994"/>
              <a:gd name="connsiteX2881" fmla="*/ 10623256 w 12191990"/>
              <a:gd name="connsiteY2881" fmla="*/ 241973 h 6857994"/>
              <a:gd name="connsiteX2882" fmla="*/ 10615717 w 12191990"/>
              <a:gd name="connsiteY2882" fmla="*/ 236819 h 6857994"/>
              <a:gd name="connsiteX2883" fmla="*/ 10608668 w 12191990"/>
              <a:gd name="connsiteY2883" fmla="*/ 231155 h 6857994"/>
              <a:gd name="connsiteX2884" fmla="*/ 10602071 w 12191990"/>
              <a:gd name="connsiteY2884" fmla="*/ 226627 h 6857994"/>
              <a:gd name="connsiteX2885" fmla="*/ 10601134 w 12191990"/>
              <a:gd name="connsiteY2885" fmla="*/ 225983 h 6857994"/>
              <a:gd name="connsiteX2886" fmla="*/ 10609776 w 12191990"/>
              <a:gd name="connsiteY2886" fmla="*/ 223505 h 6857994"/>
              <a:gd name="connsiteX2887" fmla="*/ 10611011 w 12191990"/>
              <a:gd name="connsiteY2887" fmla="*/ 223151 h 6857994"/>
              <a:gd name="connsiteX2888" fmla="*/ 10620893 w 12191990"/>
              <a:gd name="connsiteY2888" fmla="*/ 220340 h 6857994"/>
              <a:gd name="connsiteX2889" fmla="*/ 10631264 w 12191990"/>
              <a:gd name="connsiteY2889" fmla="*/ 217508 h 6857994"/>
              <a:gd name="connsiteX2890" fmla="*/ 10641145 w 12191990"/>
              <a:gd name="connsiteY2890" fmla="*/ 214697 h 6857994"/>
              <a:gd name="connsiteX2891" fmla="*/ 10651027 w 12191990"/>
              <a:gd name="connsiteY2891" fmla="*/ 211865 h 6857994"/>
              <a:gd name="connsiteX2892" fmla="*/ 10661377 w 12191990"/>
              <a:gd name="connsiteY2892" fmla="*/ 209032 h 6857994"/>
              <a:gd name="connsiteX2893" fmla="*/ 10671258 w 12191990"/>
              <a:gd name="connsiteY2893" fmla="*/ 206200 h 6857994"/>
              <a:gd name="connsiteX2894" fmla="*/ 10680333 w 12191990"/>
              <a:gd name="connsiteY2894" fmla="*/ 203330 h 6857994"/>
              <a:gd name="connsiteX2895" fmla="*/ 10762555 w 12191990"/>
              <a:gd name="connsiteY2895" fmla="*/ 202920 h 6857994"/>
              <a:gd name="connsiteX2896" fmla="*/ 10769157 w 12191990"/>
              <a:gd name="connsiteY2896" fmla="*/ 208095 h 6857994"/>
              <a:gd name="connsiteX2897" fmla="*/ 10775737 w 12191990"/>
              <a:gd name="connsiteY2897" fmla="*/ 212802 h 6857994"/>
              <a:gd name="connsiteX2898" fmla="*/ 10782339 w 12191990"/>
              <a:gd name="connsiteY2898" fmla="*/ 217976 h 6857994"/>
              <a:gd name="connsiteX2899" fmla="*/ 10788920 w 12191990"/>
              <a:gd name="connsiteY2899" fmla="*/ 223151 h 6857994"/>
              <a:gd name="connsiteX2900" fmla="*/ 10795053 w 12191990"/>
              <a:gd name="connsiteY2900" fmla="*/ 228326 h 6857994"/>
              <a:gd name="connsiteX2901" fmla="*/ 10801633 w 12191990"/>
              <a:gd name="connsiteY2901" fmla="*/ 233522 h 6857994"/>
              <a:gd name="connsiteX2902" fmla="*/ 10808214 w 12191990"/>
              <a:gd name="connsiteY2902" fmla="*/ 238697 h 6857994"/>
              <a:gd name="connsiteX2903" fmla="*/ 10813991 w 12191990"/>
              <a:gd name="connsiteY2903" fmla="*/ 243225 h 6857994"/>
              <a:gd name="connsiteX2904" fmla="*/ 10814812 w 12191990"/>
              <a:gd name="connsiteY2904" fmla="*/ 243868 h 6857994"/>
              <a:gd name="connsiteX2905" fmla="*/ 10808213 w 12191990"/>
              <a:gd name="connsiteY2905" fmla="*/ 244337 h 6857994"/>
              <a:gd name="connsiteX2906" fmla="*/ 10801164 w 12191990"/>
              <a:gd name="connsiteY2906" fmla="*/ 244805 h 6857994"/>
              <a:gd name="connsiteX2907" fmla="*/ 10794583 w 12191990"/>
              <a:gd name="connsiteY2907" fmla="*/ 245742 h 6857994"/>
              <a:gd name="connsiteX2908" fmla="*/ 10787982 w 12191990"/>
              <a:gd name="connsiteY2908" fmla="*/ 246232 h 6857994"/>
              <a:gd name="connsiteX2909" fmla="*/ 10780911 w 12191990"/>
              <a:gd name="connsiteY2909" fmla="*/ 246700 h 6857994"/>
              <a:gd name="connsiteX2910" fmla="*/ 10774331 w 12191990"/>
              <a:gd name="connsiteY2910" fmla="*/ 247637 h 6857994"/>
              <a:gd name="connsiteX2911" fmla="*/ 10767260 w 12191990"/>
              <a:gd name="connsiteY2911" fmla="*/ 248106 h 6857994"/>
              <a:gd name="connsiteX2912" fmla="*/ 10760680 w 12191990"/>
              <a:gd name="connsiteY2912" fmla="*/ 248574 h 6857994"/>
              <a:gd name="connsiteX2913" fmla="*/ 10760211 w 12191990"/>
              <a:gd name="connsiteY2913" fmla="*/ 247169 h 6857994"/>
              <a:gd name="connsiteX2914" fmla="*/ 10759743 w 12191990"/>
              <a:gd name="connsiteY2914" fmla="*/ 246232 h 6857994"/>
              <a:gd name="connsiteX2915" fmla="*/ 10759274 w 12191990"/>
              <a:gd name="connsiteY2915" fmla="*/ 245274 h 6857994"/>
              <a:gd name="connsiteX2916" fmla="*/ 10758316 w 12191990"/>
              <a:gd name="connsiteY2916" fmla="*/ 243868 h 6857994"/>
              <a:gd name="connsiteX2917" fmla="*/ 10757379 w 12191990"/>
              <a:gd name="connsiteY2917" fmla="*/ 242931 h 6857994"/>
              <a:gd name="connsiteX2918" fmla="*/ 10756442 w 12191990"/>
              <a:gd name="connsiteY2918" fmla="*/ 242463 h 6857994"/>
              <a:gd name="connsiteX2919" fmla="*/ 10755036 w 12191990"/>
              <a:gd name="connsiteY2919" fmla="*/ 241504 h 6857994"/>
              <a:gd name="connsiteX2920" fmla="*/ 10754080 w 12191990"/>
              <a:gd name="connsiteY2920" fmla="*/ 241037 h 6857994"/>
              <a:gd name="connsiteX2921" fmla="*/ 10755037 w 12191990"/>
              <a:gd name="connsiteY2921" fmla="*/ 236333 h 6857994"/>
              <a:gd name="connsiteX2922" fmla="*/ 10755974 w 12191990"/>
              <a:gd name="connsiteY2922" fmla="*/ 231627 h 6857994"/>
              <a:gd name="connsiteX2923" fmla="*/ 10757380 w 12191990"/>
              <a:gd name="connsiteY2923" fmla="*/ 226452 h 6857994"/>
              <a:gd name="connsiteX2924" fmla="*/ 10758317 w 12191990"/>
              <a:gd name="connsiteY2924" fmla="*/ 221746 h 6857994"/>
              <a:gd name="connsiteX2925" fmla="*/ 10759275 w 12191990"/>
              <a:gd name="connsiteY2925" fmla="*/ 217039 h 6857994"/>
              <a:gd name="connsiteX2926" fmla="*/ 10760212 w 12191990"/>
              <a:gd name="connsiteY2926" fmla="*/ 212333 h 6857994"/>
              <a:gd name="connsiteX2927" fmla="*/ 10761618 w 12191990"/>
              <a:gd name="connsiteY2927" fmla="*/ 207627 h 6857994"/>
              <a:gd name="connsiteX2928" fmla="*/ 10762555 w 12191990"/>
              <a:gd name="connsiteY2928" fmla="*/ 202920 h 6857994"/>
              <a:gd name="connsiteX2929" fmla="*/ 10701839 w 12191990"/>
              <a:gd name="connsiteY2929" fmla="*/ 200557 h 6857994"/>
              <a:gd name="connsiteX2930" fmla="*/ 10709357 w 12191990"/>
              <a:gd name="connsiteY2930" fmla="*/ 200557 h 6857994"/>
              <a:gd name="connsiteX2931" fmla="*/ 10716427 w 12191990"/>
              <a:gd name="connsiteY2931" fmla="*/ 200557 h 6857994"/>
              <a:gd name="connsiteX2932" fmla="*/ 10723498 w 12191990"/>
              <a:gd name="connsiteY2932" fmla="*/ 201046 h 6857994"/>
              <a:gd name="connsiteX2933" fmla="*/ 10730568 w 12191990"/>
              <a:gd name="connsiteY2933" fmla="*/ 201046 h 6857994"/>
              <a:gd name="connsiteX2934" fmla="*/ 10738086 w 12191990"/>
              <a:gd name="connsiteY2934" fmla="*/ 201046 h 6857994"/>
              <a:gd name="connsiteX2935" fmla="*/ 10745135 w 12191990"/>
              <a:gd name="connsiteY2935" fmla="*/ 201046 h 6857994"/>
              <a:gd name="connsiteX2936" fmla="*/ 10752205 w 12191990"/>
              <a:gd name="connsiteY2936" fmla="*/ 201515 h 6857994"/>
              <a:gd name="connsiteX2937" fmla="*/ 10759273 w 12191990"/>
              <a:gd name="connsiteY2937" fmla="*/ 201515 h 6857994"/>
              <a:gd name="connsiteX2938" fmla="*/ 10758316 w 12191990"/>
              <a:gd name="connsiteY2938" fmla="*/ 206196 h 6857994"/>
              <a:gd name="connsiteX2939" fmla="*/ 10757379 w 12191990"/>
              <a:gd name="connsiteY2939" fmla="*/ 211392 h 6857994"/>
              <a:gd name="connsiteX2940" fmla="*/ 10756442 w 12191990"/>
              <a:gd name="connsiteY2940" fmla="*/ 216098 h 6857994"/>
              <a:gd name="connsiteX2941" fmla="*/ 10755036 w 12191990"/>
              <a:gd name="connsiteY2941" fmla="*/ 220805 h 6857994"/>
              <a:gd name="connsiteX2942" fmla="*/ 10754078 w 12191990"/>
              <a:gd name="connsiteY2942" fmla="*/ 225980 h 6857994"/>
              <a:gd name="connsiteX2943" fmla="*/ 10753162 w 12191990"/>
              <a:gd name="connsiteY2943" fmla="*/ 230686 h 6857994"/>
              <a:gd name="connsiteX2944" fmla="*/ 10751735 w 12191990"/>
              <a:gd name="connsiteY2944" fmla="*/ 235392 h 6857994"/>
              <a:gd name="connsiteX2945" fmla="*/ 10750777 w 12191990"/>
              <a:gd name="connsiteY2945" fmla="*/ 240099 h 6857994"/>
              <a:gd name="connsiteX2946" fmla="*/ 10750330 w 12191990"/>
              <a:gd name="connsiteY2946" fmla="*/ 240099 h 6857994"/>
              <a:gd name="connsiteX2947" fmla="*/ 10748903 w 12191990"/>
              <a:gd name="connsiteY2947" fmla="*/ 240099 h 6857994"/>
              <a:gd name="connsiteX2948" fmla="*/ 10747966 w 12191990"/>
              <a:gd name="connsiteY2948" fmla="*/ 240567 h 6857994"/>
              <a:gd name="connsiteX2949" fmla="*/ 10747029 w 12191990"/>
              <a:gd name="connsiteY2949" fmla="*/ 240567 h 6857994"/>
              <a:gd name="connsiteX2950" fmla="*/ 10746560 w 12191990"/>
              <a:gd name="connsiteY2950" fmla="*/ 241036 h 6857994"/>
              <a:gd name="connsiteX2951" fmla="*/ 10745623 w 12191990"/>
              <a:gd name="connsiteY2951" fmla="*/ 241504 h 6857994"/>
              <a:gd name="connsiteX2952" fmla="*/ 10744665 w 12191990"/>
              <a:gd name="connsiteY2952" fmla="*/ 241973 h 6857994"/>
              <a:gd name="connsiteX2953" fmla="*/ 10743728 w 12191990"/>
              <a:gd name="connsiteY2953" fmla="*/ 242463 h 6857994"/>
              <a:gd name="connsiteX2954" fmla="*/ 10743260 w 12191990"/>
              <a:gd name="connsiteY2954" fmla="*/ 242931 h 6857994"/>
              <a:gd name="connsiteX2955" fmla="*/ 10737616 w 12191990"/>
              <a:gd name="connsiteY2955" fmla="*/ 238203 h 6857994"/>
              <a:gd name="connsiteX2956" fmla="*/ 10732441 w 12191990"/>
              <a:gd name="connsiteY2956" fmla="*/ 233050 h 6857994"/>
              <a:gd name="connsiteX2957" fmla="*/ 10727266 w 12191990"/>
              <a:gd name="connsiteY2957" fmla="*/ 228322 h 6857994"/>
              <a:gd name="connsiteX2958" fmla="*/ 10721601 w 12191990"/>
              <a:gd name="connsiteY2958" fmla="*/ 223637 h 6857994"/>
              <a:gd name="connsiteX2959" fmla="*/ 10716426 w 12191990"/>
              <a:gd name="connsiteY2959" fmla="*/ 218909 h 6857994"/>
              <a:gd name="connsiteX2960" fmla="*/ 10711251 w 12191990"/>
              <a:gd name="connsiteY2960" fmla="*/ 214224 h 6857994"/>
              <a:gd name="connsiteX2961" fmla="*/ 10705608 w 12191990"/>
              <a:gd name="connsiteY2961" fmla="*/ 209497 h 6857994"/>
              <a:gd name="connsiteX2962" fmla="*/ 10700436 w 12191990"/>
              <a:gd name="connsiteY2962" fmla="*/ 204814 h 6857994"/>
              <a:gd name="connsiteX2963" fmla="*/ 10700902 w 12191990"/>
              <a:gd name="connsiteY2963" fmla="*/ 204326 h 6857994"/>
              <a:gd name="connsiteX2964" fmla="*/ 10700902 w 12191990"/>
              <a:gd name="connsiteY2964" fmla="*/ 203389 h 6857994"/>
              <a:gd name="connsiteX2965" fmla="*/ 10701371 w 12191990"/>
              <a:gd name="connsiteY2965" fmla="*/ 202920 h 6857994"/>
              <a:gd name="connsiteX2966" fmla="*/ 10701371 w 12191990"/>
              <a:gd name="connsiteY2966" fmla="*/ 202452 h 6857994"/>
              <a:gd name="connsiteX2967" fmla="*/ 10701839 w 12191990"/>
              <a:gd name="connsiteY2967" fmla="*/ 201983 h 6857994"/>
              <a:gd name="connsiteX2968" fmla="*/ 10701839 w 12191990"/>
              <a:gd name="connsiteY2968" fmla="*/ 201515 h 6857994"/>
              <a:gd name="connsiteX2969" fmla="*/ 10701839 w 12191990"/>
              <a:gd name="connsiteY2969" fmla="*/ 201046 h 6857994"/>
              <a:gd name="connsiteX2970" fmla="*/ 11109908 w 12191990"/>
              <a:gd name="connsiteY2970" fmla="*/ 199217 h 6857994"/>
              <a:gd name="connsiteX2971" fmla="*/ 11109908 w 12191990"/>
              <a:gd name="connsiteY2971" fmla="*/ 216894 h 6857994"/>
              <a:gd name="connsiteX2972" fmla="*/ 11109908 w 12191990"/>
              <a:gd name="connsiteY2972" fmla="*/ 235024 h 6857994"/>
              <a:gd name="connsiteX2973" fmla="*/ 11109908 w 12191990"/>
              <a:gd name="connsiteY2973" fmla="*/ 252742 h 6857994"/>
              <a:gd name="connsiteX2974" fmla="*/ 11109908 w 12191990"/>
              <a:gd name="connsiteY2974" fmla="*/ 270872 h 6857994"/>
              <a:gd name="connsiteX2975" fmla="*/ 11109909 w 12191990"/>
              <a:gd name="connsiteY2975" fmla="*/ 270872 h 6857994"/>
              <a:gd name="connsiteX2976" fmla="*/ 11109909 w 12191990"/>
              <a:gd name="connsiteY2976" fmla="*/ 270876 h 6857994"/>
              <a:gd name="connsiteX2977" fmla="*/ 11119960 w 12191990"/>
              <a:gd name="connsiteY2977" fmla="*/ 270876 h 6857994"/>
              <a:gd name="connsiteX2978" fmla="*/ 11130011 w 12191990"/>
              <a:gd name="connsiteY2978" fmla="*/ 270876 h 6857994"/>
              <a:gd name="connsiteX2979" fmla="*/ 11139608 w 12191990"/>
              <a:gd name="connsiteY2979" fmla="*/ 270876 h 6857994"/>
              <a:gd name="connsiteX2980" fmla="*/ 11149618 w 12191990"/>
              <a:gd name="connsiteY2980" fmla="*/ 270876 h 6857994"/>
              <a:gd name="connsiteX2981" fmla="*/ 11149618 w 12191990"/>
              <a:gd name="connsiteY2981" fmla="*/ 268491 h 6857994"/>
              <a:gd name="connsiteX2982" fmla="*/ 11149618 w 12191990"/>
              <a:gd name="connsiteY2982" fmla="*/ 266559 h 6857994"/>
              <a:gd name="connsiteX2983" fmla="*/ 11149618 w 12191990"/>
              <a:gd name="connsiteY2983" fmla="*/ 264175 h 6857994"/>
              <a:gd name="connsiteX2984" fmla="*/ 11149618 w 12191990"/>
              <a:gd name="connsiteY2984" fmla="*/ 261790 h 6857994"/>
              <a:gd name="connsiteX2985" fmla="*/ 11149617 w 12191990"/>
              <a:gd name="connsiteY2985" fmla="*/ 261790 h 6857994"/>
              <a:gd name="connsiteX2986" fmla="*/ 11149617 w 12191990"/>
              <a:gd name="connsiteY2986" fmla="*/ 261786 h 6857994"/>
              <a:gd name="connsiteX2987" fmla="*/ 11141996 w 12191990"/>
              <a:gd name="connsiteY2987" fmla="*/ 261786 h 6857994"/>
              <a:gd name="connsiteX2988" fmla="*/ 11134829 w 12191990"/>
              <a:gd name="connsiteY2988" fmla="*/ 261786 h 6857994"/>
              <a:gd name="connsiteX2989" fmla="*/ 11127167 w 12191990"/>
              <a:gd name="connsiteY2989" fmla="*/ 261786 h 6857994"/>
              <a:gd name="connsiteX2990" fmla="*/ 11119507 w 12191990"/>
              <a:gd name="connsiteY2990" fmla="*/ 261786 h 6857994"/>
              <a:gd name="connsiteX2991" fmla="*/ 11119507 w 12191990"/>
              <a:gd name="connsiteY2991" fmla="*/ 246045 h 6857994"/>
              <a:gd name="connsiteX2992" fmla="*/ 11119507 w 12191990"/>
              <a:gd name="connsiteY2992" fmla="*/ 230259 h 6857994"/>
              <a:gd name="connsiteX2993" fmla="*/ 11119507 w 12191990"/>
              <a:gd name="connsiteY2993" fmla="*/ 214514 h 6857994"/>
              <a:gd name="connsiteX2994" fmla="*/ 11119507 w 12191990"/>
              <a:gd name="connsiteY2994" fmla="*/ 199221 h 6857994"/>
              <a:gd name="connsiteX2995" fmla="*/ 11119506 w 12191990"/>
              <a:gd name="connsiteY2995" fmla="*/ 199221 h 6857994"/>
              <a:gd name="connsiteX2996" fmla="*/ 11119506 w 12191990"/>
              <a:gd name="connsiteY2996" fmla="*/ 199217 h 6857994"/>
              <a:gd name="connsiteX2997" fmla="*/ 11117075 w 12191990"/>
              <a:gd name="connsiteY2997" fmla="*/ 199217 h 6857994"/>
              <a:gd name="connsiteX2998" fmla="*/ 11114686 w 12191990"/>
              <a:gd name="connsiteY2998" fmla="*/ 199217 h 6857994"/>
              <a:gd name="connsiteX2999" fmla="*/ 11112297 w 12191990"/>
              <a:gd name="connsiteY2999" fmla="*/ 199217 h 6857994"/>
              <a:gd name="connsiteX3000" fmla="*/ 11223351 w 12191990"/>
              <a:gd name="connsiteY3000" fmla="*/ 199216 h 6857994"/>
              <a:gd name="connsiteX3001" fmla="*/ 11223351 w 12191990"/>
              <a:gd name="connsiteY3001" fmla="*/ 216894 h 6857994"/>
              <a:gd name="connsiteX3002" fmla="*/ 11223351 w 12191990"/>
              <a:gd name="connsiteY3002" fmla="*/ 235023 h 6857994"/>
              <a:gd name="connsiteX3003" fmla="*/ 11223351 w 12191990"/>
              <a:gd name="connsiteY3003" fmla="*/ 252742 h 6857994"/>
              <a:gd name="connsiteX3004" fmla="*/ 11223351 w 12191990"/>
              <a:gd name="connsiteY3004" fmla="*/ 270871 h 6857994"/>
              <a:gd name="connsiteX3005" fmla="*/ 11223352 w 12191990"/>
              <a:gd name="connsiteY3005" fmla="*/ 270871 h 6857994"/>
              <a:gd name="connsiteX3006" fmla="*/ 11223352 w 12191990"/>
              <a:gd name="connsiteY3006" fmla="*/ 270875 h 6857994"/>
              <a:gd name="connsiteX3007" fmla="*/ 11230021 w 12191990"/>
              <a:gd name="connsiteY3007" fmla="*/ 270875 h 6857994"/>
              <a:gd name="connsiteX3008" fmla="*/ 11236279 w 12191990"/>
              <a:gd name="connsiteY3008" fmla="*/ 270875 h 6857994"/>
              <a:gd name="connsiteX3009" fmla="*/ 11242948 w 12191990"/>
              <a:gd name="connsiteY3009" fmla="*/ 270875 h 6857994"/>
              <a:gd name="connsiteX3010" fmla="*/ 11249659 w 12191990"/>
              <a:gd name="connsiteY3010" fmla="*/ 270875 h 6857994"/>
              <a:gd name="connsiteX3011" fmla="*/ 11259210 w 12191990"/>
              <a:gd name="connsiteY3011" fmla="*/ 269436 h 6857994"/>
              <a:gd name="connsiteX3012" fmla="*/ 11265920 w 12191990"/>
              <a:gd name="connsiteY3012" fmla="*/ 265120 h 6857994"/>
              <a:gd name="connsiteX3013" fmla="*/ 11270696 w 12191990"/>
              <a:gd name="connsiteY3013" fmla="*/ 258460 h 6857994"/>
              <a:gd name="connsiteX3014" fmla="*/ 11272137 w 12191990"/>
              <a:gd name="connsiteY3014" fmla="*/ 249374 h 6857994"/>
              <a:gd name="connsiteX3015" fmla="*/ 11271643 w 12191990"/>
              <a:gd name="connsiteY3015" fmla="*/ 244112 h 6857994"/>
              <a:gd name="connsiteX3016" fmla="*/ 11271642 w 12191990"/>
              <a:gd name="connsiteY3016" fmla="*/ 244110 h 6857994"/>
              <a:gd name="connsiteX3017" fmla="*/ 11271642 w 12191990"/>
              <a:gd name="connsiteY3017" fmla="*/ 244108 h 6857994"/>
              <a:gd name="connsiteX3018" fmla="*/ 11269254 w 12191990"/>
              <a:gd name="connsiteY3018" fmla="*/ 239340 h 6857994"/>
              <a:gd name="connsiteX3019" fmla="*/ 11266372 w 12191990"/>
              <a:gd name="connsiteY3019" fmla="*/ 236010 h 6857994"/>
              <a:gd name="connsiteX3020" fmla="*/ 11262094 w 12191990"/>
              <a:gd name="connsiteY3020" fmla="*/ 233134 h 6857994"/>
              <a:gd name="connsiteX3021" fmla="*/ 11265426 w 12191990"/>
              <a:gd name="connsiteY3021" fmla="*/ 230752 h 6857994"/>
              <a:gd name="connsiteX3022" fmla="*/ 11267361 w 12191990"/>
              <a:gd name="connsiteY3022" fmla="*/ 227422 h 6857994"/>
              <a:gd name="connsiteX3023" fmla="*/ 11268802 w 12191990"/>
              <a:gd name="connsiteY3023" fmla="*/ 223105 h 6857994"/>
              <a:gd name="connsiteX3024" fmla="*/ 11269255 w 12191990"/>
              <a:gd name="connsiteY3024" fmla="*/ 218336 h 6857994"/>
              <a:gd name="connsiteX3025" fmla="*/ 11267814 w 12191990"/>
              <a:gd name="connsiteY3025" fmla="*/ 209744 h 6857994"/>
              <a:gd name="connsiteX3026" fmla="*/ 11267814 w 12191990"/>
              <a:gd name="connsiteY3026" fmla="*/ 209743 h 6857994"/>
              <a:gd name="connsiteX3027" fmla="*/ 11267813 w 12191990"/>
              <a:gd name="connsiteY3027" fmla="*/ 209740 h 6857994"/>
              <a:gd name="connsiteX3028" fmla="*/ 11263532 w 12191990"/>
              <a:gd name="connsiteY3028" fmla="*/ 203985 h 6857994"/>
              <a:gd name="connsiteX3029" fmla="*/ 11256327 w 12191990"/>
              <a:gd name="connsiteY3029" fmla="*/ 200162 h 6857994"/>
              <a:gd name="connsiteX3030" fmla="*/ 11246776 w 12191990"/>
              <a:gd name="connsiteY3030" fmla="*/ 199216 h 6857994"/>
              <a:gd name="connsiteX3031" fmla="*/ 11241054 w 12191990"/>
              <a:gd name="connsiteY3031" fmla="*/ 199216 h 6857994"/>
              <a:gd name="connsiteX3032" fmla="*/ 11235290 w 12191990"/>
              <a:gd name="connsiteY3032" fmla="*/ 199216 h 6857994"/>
              <a:gd name="connsiteX3033" fmla="*/ 11229073 w 12191990"/>
              <a:gd name="connsiteY3033" fmla="*/ 199216 h 6857994"/>
              <a:gd name="connsiteX3034" fmla="*/ 11223351 w 12191990"/>
              <a:gd name="connsiteY3034" fmla="*/ 199216 h 6857994"/>
              <a:gd name="connsiteX3035" fmla="*/ 11302240 w 12191990"/>
              <a:gd name="connsiteY3035" fmla="*/ 199216 h 6857994"/>
              <a:gd name="connsiteX3036" fmla="*/ 11296486 w 12191990"/>
              <a:gd name="connsiteY3036" fmla="*/ 216893 h 6857994"/>
              <a:gd name="connsiteX3037" fmla="*/ 11291225 w 12191990"/>
              <a:gd name="connsiteY3037" fmla="*/ 235023 h 6857994"/>
              <a:gd name="connsiteX3038" fmla="*/ 11285513 w 12191990"/>
              <a:gd name="connsiteY3038" fmla="*/ 252741 h 6857994"/>
              <a:gd name="connsiteX3039" fmla="*/ 11279800 w 12191990"/>
              <a:gd name="connsiteY3039" fmla="*/ 270871 h 6857994"/>
              <a:gd name="connsiteX3040" fmla="*/ 11279802 w 12191990"/>
              <a:gd name="connsiteY3040" fmla="*/ 270871 h 6857994"/>
              <a:gd name="connsiteX3041" fmla="*/ 11279801 w 12191990"/>
              <a:gd name="connsiteY3041" fmla="*/ 270875 h 6857994"/>
              <a:gd name="connsiteX3042" fmla="*/ 11282185 w 12191990"/>
              <a:gd name="connsiteY3042" fmla="*/ 270875 h 6857994"/>
              <a:gd name="connsiteX3043" fmla="*/ 11284568 w 12191990"/>
              <a:gd name="connsiteY3043" fmla="*/ 270875 h 6857994"/>
              <a:gd name="connsiteX3044" fmla="*/ 11286952 w 12191990"/>
              <a:gd name="connsiteY3044" fmla="*/ 270875 h 6857994"/>
              <a:gd name="connsiteX3045" fmla="*/ 11289336 w 12191990"/>
              <a:gd name="connsiteY3045" fmla="*/ 270875 h 6857994"/>
              <a:gd name="connsiteX3046" fmla="*/ 11291226 w 12191990"/>
              <a:gd name="connsiteY3046" fmla="*/ 265120 h 6857994"/>
              <a:gd name="connsiteX3047" fmla="*/ 11293158 w 12191990"/>
              <a:gd name="connsiteY3047" fmla="*/ 258912 h 6857994"/>
              <a:gd name="connsiteX3048" fmla="*/ 11295049 w 12191990"/>
              <a:gd name="connsiteY3048" fmla="*/ 253198 h 6857994"/>
              <a:gd name="connsiteX3049" fmla="*/ 11296980 w 12191990"/>
              <a:gd name="connsiteY3049" fmla="*/ 246990 h 6857994"/>
              <a:gd name="connsiteX3050" fmla="*/ 11303186 w 12191990"/>
              <a:gd name="connsiteY3050" fmla="*/ 246990 h 6857994"/>
              <a:gd name="connsiteX3051" fmla="*/ 11309392 w 12191990"/>
              <a:gd name="connsiteY3051" fmla="*/ 246990 h 6857994"/>
              <a:gd name="connsiteX3052" fmla="*/ 11316091 w 12191990"/>
              <a:gd name="connsiteY3052" fmla="*/ 246990 h 6857994"/>
              <a:gd name="connsiteX3053" fmla="*/ 11322297 w 12191990"/>
              <a:gd name="connsiteY3053" fmla="*/ 246990 h 6857994"/>
              <a:gd name="connsiteX3054" fmla="*/ 11324187 w 12191990"/>
              <a:gd name="connsiteY3054" fmla="*/ 253198 h 6857994"/>
              <a:gd name="connsiteX3055" fmla="*/ 11326119 w 12191990"/>
              <a:gd name="connsiteY3055" fmla="*/ 258912 h 6857994"/>
              <a:gd name="connsiteX3056" fmla="*/ 11328009 w 12191990"/>
              <a:gd name="connsiteY3056" fmla="*/ 265120 h 6857994"/>
              <a:gd name="connsiteX3057" fmla="*/ 11329447 w 12191990"/>
              <a:gd name="connsiteY3057" fmla="*/ 270871 h 6857994"/>
              <a:gd name="connsiteX3058" fmla="*/ 11329448 w 12191990"/>
              <a:gd name="connsiteY3058" fmla="*/ 270875 h 6857994"/>
              <a:gd name="connsiteX3059" fmla="*/ 11331832 w 12191990"/>
              <a:gd name="connsiteY3059" fmla="*/ 270875 h 6857994"/>
              <a:gd name="connsiteX3060" fmla="*/ 11334708 w 12191990"/>
              <a:gd name="connsiteY3060" fmla="*/ 270875 h 6857994"/>
              <a:gd name="connsiteX3061" fmla="*/ 11337092 w 12191990"/>
              <a:gd name="connsiteY3061" fmla="*/ 270875 h 6857994"/>
              <a:gd name="connsiteX3062" fmla="*/ 11339476 w 12191990"/>
              <a:gd name="connsiteY3062" fmla="*/ 270875 h 6857994"/>
              <a:gd name="connsiteX3063" fmla="*/ 11339475 w 12191990"/>
              <a:gd name="connsiteY3063" fmla="*/ 270871 h 6857994"/>
              <a:gd name="connsiteX3064" fmla="*/ 11333721 w 12191990"/>
              <a:gd name="connsiteY3064" fmla="*/ 252741 h 6857994"/>
              <a:gd name="connsiteX3065" fmla="*/ 11328008 w 12191990"/>
              <a:gd name="connsiteY3065" fmla="*/ 235023 h 6857994"/>
              <a:gd name="connsiteX3066" fmla="*/ 11322296 w 12191990"/>
              <a:gd name="connsiteY3066" fmla="*/ 216893 h 6857994"/>
              <a:gd name="connsiteX3067" fmla="*/ 11317035 w 12191990"/>
              <a:gd name="connsiteY3067" fmla="*/ 199216 h 6857994"/>
              <a:gd name="connsiteX3068" fmla="*/ 11313213 w 12191990"/>
              <a:gd name="connsiteY3068" fmla="*/ 199216 h 6857994"/>
              <a:gd name="connsiteX3069" fmla="*/ 11309391 w 12191990"/>
              <a:gd name="connsiteY3069" fmla="*/ 199216 h 6857994"/>
              <a:gd name="connsiteX3070" fmla="*/ 11306062 w 12191990"/>
              <a:gd name="connsiteY3070" fmla="*/ 199216 h 6857994"/>
              <a:gd name="connsiteX3071" fmla="*/ 11351496 w 12191990"/>
              <a:gd name="connsiteY3071" fmla="*/ 199216 h 6857994"/>
              <a:gd name="connsiteX3072" fmla="*/ 11351496 w 12191990"/>
              <a:gd name="connsiteY3072" fmla="*/ 216893 h 6857994"/>
              <a:gd name="connsiteX3073" fmla="*/ 11351496 w 12191990"/>
              <a:gd name="connsiteY3073" fmla="*/ 235023 h 6857994"/>
              <a:gd name="connsiteX3074" fmla="*/ 11351496 w 12191990"/>
              <a:gd name="connsiteY3074" fmla="*/ 252741 h 6857994"/>
              <a:gd name="connsiteX3075" fmla="*/ 11351496 w 12191990"/>
              <a:gd name="connsiteY3075" fmla="*/ 270871 h 6857994"/>
              <a:gd name="connsiteX3076" fmla="*/ 11351497 w 12191990"/>
              <a:gd name="connsiteY3076" fmla="*/ 270871 h 6857994"/>
              <a:gd name="connsiteX3077" fmla="*/ 11351497 w 12191990"/>
              <a:gd name="connsiteY3077" fmla="*/ 270875 h 6857994"/>
              <a:gd name="connsiteX3078" fmla="*/ 11361072 w 12191990"/>
              <a:gd name="connsiteY3078" fmla="*/ 270875 h 6857994"/>
              <a:gd name="connsiteX3079" fmla="*/ 11371100 w 12191990"/>
              <a:gd name="connsiteY3079" fmla="*/ 270875 h 6857994"/>
              <a:gd name="connsiteX3080" fmla="*/ 11381128 w 12191990"/>
              <a:gd name="connsiteY3080" fmla="*/ 270875 h 6857994"/>
              <a:gd name="connsiteX3081" fmla="*/ 11390662 w 12191990"/>
              <a:gd name="connsiteY3081" fmla="*/ 270875 h 6857994"/>
              <a:gd name="connsiteX3082" fmla="*/ 11390662 w 12191990"/>
              <a:gd name="connsiteY3082" fmla="*/ 268490 h 6857994"/>
              <a:gd name="connsiteX3083" fmla="*/ 11390662 w 12191990"/>
              <a:gd name="connsiteY3083" fmla="*/ 266558 h 6857994"/>
              <a:gd name="connsiteX3084" fmla="*/ 11390662 w 12191990"/>
              <a:gd name="connsiteY3084" fmla="*/ 264174 h 6857994"/>
              <a:gd name="connsiteX3085" fmla="*/ 11390662 w 12191990"/>
              <a:gd name="connsiteY3085" fmla="*/ 261790 h 6857994"/>
              <a:gd name="connsiteX3086" fmla="*/ 11390661 w 12191990"/>
              <a:gd name="connsiteY3086" fmla="*/ 261790 h 6857994"/>
              <a:gd name="connsiteX3087" fmla="*/ 11390661 w 12191990"/>
              <a:gd name="connsiteY3087" fmla="*/ 261786 h 6857994"/>
              <a:gd name="connsiteX3088" fmla="*/ 11383510 w 12191990"/>
              <a:gd name="connsiteY3088" fmla="*/ 261786 h 6857994"/>
              <a:gd name="connsiteX3089" fmla="*/ 11375866 w 12191990"/>
              <a:gd name="connsiteY3089" fmla="*/ 261786 h 6857994"/>
              <a:gd name="connsiteX3090" fmla="*/ 11368222 w 12191990"/>
              <a:gd name="connsiteY3090" fmla="*/ 261786 h 6857994"/>
              <a:gd name="connsiteX3091" fmla="*/ 11360579 w 12191990"/>
              <a:gd name="connsiteY3091" fmla="*/ 261786 h 6857994"/>
              <a:gd name="connsiteX3092" fmla="*/ 11360579 w 12191990"/>
              <a:gd name="connsiteY3092" fmla="*/ 246044 h 6857994"/>
              <a:gd name="connsiteX3093" fmla="*/ 11360579 w 12191990"/>
              <a:gd name="connsiteY3093" fmla="*/ 230258 h 6857994"/>
              <a:gd name="connsiteX3094" fmla="*/ 11360579 w 12191990"/>
              <a:gd name="connsiteY3094" fmla="*/ 214513 h 6857994"/>
              <a:gd name="connsiteX3095" fmla="*/ 11360579 w 12191990"/>
              <a:gd name="connsiteY3095" fmla="*/ 199220 h 6857994"/>
              <a:gd name="connsiteX3096" fmla="*/ 11360578 w 12191990"/>
              <a:gd name="connsiteY3096" fmla="*/ 199220 h 6857994"/>
              <a:gd name="connsiteX3097" fmla="*/ 11360578 w 12191990"/>
              <a:gd name="connsiteY3097" fmla="*/ 199216 h 6857994"/>
              <a:gd name="connsiteX3098" fmla="*/ 11358195 w 12191990"/>
              <a:gd name="connsiteY3098" fmla="*/ 199216 h 6857994"/>
              <a:gd name="connsiteX3099" fmla="*/ 11356263 w 12191990"/>
              <a:gd name="connsiteY3099" fmla="*/ 199216 h 6857994"/>
              <a:gd name="connsiteX3100" fmla="*/ 11353880 w 12191990"/>
              <a:gd name="connsiteY3100" fmla="*/ 199216 h 6857994"/>
              <a:gd name="connsiteX3101" fmla="*/ 11069360 w 12191990"/>
              <a:gd name="connsiteY3101" fmla="*/ 197764 h 6857994"/>
              <a:gd name="connsiteX3102" fmla="*/ 11057878 w 12191990"/>
              <a:gd name="connsiteY3102" fmla="*/ 199203 h 6857994"/>
              <a:gd name="connsiteX3103" fmla="*/ 11049276 w 12191990"/>
              <a:gd name="connsiteY3103" fmla="*/ 204467 h 6857994"/>
              <a:gd name="connsiteX3104" fmla="*/ 11044461 w 12191990"/>
              <a:gd name="connsiteY3104" fmla="*/ 212610 h 6857994"/>
              <a:gd name="connsiteX3105" fmla="*/ 11042568 w 12191990"/>
              <a:gd name="connsiteY3105" fmla="*/ 224536 h 6857994"/>
              <a:gd name="connsiteX3106" fmla="*/ 11042568 w 12191990"/>
              <a:gd name="connsiteY3106" fmla="*/ 229800 h 6857994"/>
              <a:gd name="connsiteX3107" fmla="*/ 11042568 w 12191990"/>
              <a:gd name="connsiteY3107" fmla="*/ 234570 h 6857994"/>
              <a:gd name="connsiteX3108" fmla="*/ 11042568 w 12191990"/>
              <a:gd name="connsiteY3108" fmla="*/ 239834 h 6857994"/>
              <a:gd name="connsiteX3109" fmla="*/ 11042568 w 12191990"/>
              <a:gd name="connsiteY3109" fmla="*/ 245098 h 6857994"/>
              <a:gd name="connsiteX3110" fmla="*/ 11044461 w 12191990"/>
              <a:gd name="connsiteY3110" fmla="*/ 257024 h 6857994"/>
              <a:gd name="connsiteX3111" fmla="*/ 11044462 w 12191990"/>
              <a:gd name="connsiteY3111" fmla="*/ 257026 h 6857994"/>
              <a:gd name="connsiteX3112" fmla="*/ 11044462 w 12191990"/>
              <a:gd name="connsiteY3112" fmla="*/ 257028 h 6857994"/>
              <a:gd name="connsiteX3113" fmla="*/ 11049277 w 12191990"/>
              <a:gd name="connsiteY3113" fmla="*/ 265623 h 6857994"/>
              <a:gd name="connsiteX3114" fmla="*/ 11057385 w 12191990"/>
              <a:gd name="connsiteY3114" fmla="*/ 270887 h 6857994"/>
              <a:gd name="connsiteX3115" fmla="*/ 11068867 w 12191990"/>
              <a:gd name="connsiteY3115" fmla="*/ 272327 h 6857994"/>
              <a:gd name="connsiteX3116" fmla="*/ 11080350 w 12191990"/>
              <a:gd name="connsiteY3116" fmla="*/ 270887 h 6857994"/>
              <a:gd name="connsiteX3117" fmla="*/ 11088457 w 12191990"/>
              <a:gd name="connsiteY3117" fmla="*/ 265623 h 6857994"/>
              <a:gd name="connsiteX3118" fmla="*/ 11093273 w 12191990"/>
              <a:gd name="connsiteY3118" fmla="*/ 257028 h 6857994"/>
              <a:gd name="connsiteX3119" fmla="*/ 11095166 w 12191990"/>
              <a:gd name="connsiteY3119" fmla="*/ 245102 h 6857994"/>
              <a:gd name="connsiteX3120" fmla="*/ 11095166 w 12191990"/>
              <a:gd name="connsiteY3120" fmla="*/ 241278 h 6857994"/>
              <a:gd name="connsiteX3121" fmla="*/ 11095166 w 12191990"/>
              <a:gd name="connsiteY3121" fmla="*/ 237905 h 6857994"/>
              <a:gd name="connsiteX3122" fmla="*/ 11095166 w 12191990"/>
              <a:gd name="connsiteY3122" fmla="*/ 234081 h 6857994"/>
              <a:gd name="connsiteX3123" fmla="*/ 11095166 w 12191990"/>
              <a:gd name="connsiteY3123" fmla="*/ 230256 h 6857994"/>
              <a:gd name="connsiteX3124" fmla="*/ 11095165 w 12191990"/>
              <a:gd name="connsiteY3124" fmla="*/ 230256 h 6857994"/>
              <a:gd name="connsiteX3125" fmla="*/ 11095165 w 12191990"/>
              <a:gd name="connsiteY3125" fmla="*/ 230252 h 6857994"/>
              <a:gd name="connsiteX3126" fmla="*/ 11088004 w 12191990"/>
              <a:gd name="connsiteY3126" fmla="*/ 230252 h 6857994"/>
              <a:gd name="connsiteX3127" fmla="*/ 11081295 w 12191990"/>
              <a:gd name="connsiteY3127" fmla="*/ 230252 h 6857994"/>
              <a:gd name="connsiteX3128" fmla="*/ 11074134 w 12191990"/>
              <a:gd name="connsiteY3128" fmla="*/ 230252 h 6857994"/>
              <a:gd name="connsiteX3129" fmla="*/ 11066973 w 12191990"/>
              <a:gd name="connsiteY3129" fmla="*/ 230252 h 6857994"/>
              <a:gd name="connsiteX3130" fmla="*/ 11066973 w 12191990"/>
              <a:gd name="connsiteY3130" fmla="*/ 232638 h 6857994"/>
              <a:gd name="connsiteX3131" fmla="*/ 11066973 w 12191990"/>
              <a:gd name="connsiteY3131" fmla="*/ 234570 h 6857994"/>
              <a:gd name="connsiteX3132" fmla="*/ 11066973 w 12191990"/>
              <a:gd name="connsiteY3132" fmla="*/ 236956 h 6857994"/>
              <a:gd name="connsiteX3133" fmla="*/ 11066973 w 12191990"/>
              <a:gd name="connsiteY3133" fmla="*/ 238847 h 6857994"/>
              <a:gd name="connsiteX3134" fmla="*/ 11066974 w 12191990"/>
              <a:gd name="connsiteY3134" fmla="*/ 238847 h 6857994"/>
              <a:gd name="connsiteX3135" fmla="*/ 11066974 w 12191990"/>
              <a:gd name="connsiteY3135" fmla="*/ 238851 h 6857994"/>
              <a:gd name="connsiteX3136" fmla="*/ 11071748 w 12191990"/>
              <a:gd name="connsiteY3136" fmla="*/ 238851 h 6857994"/>
              <a:gd name="connsiteX3137" fmla="*/ 11076028 w 12191990"/>
              <a:gd name="connsiteY3137" fmla="*/ 238851 h 6857994"/>
              <a:gd name="connsiteX3138" fmla="*/ 11080803 w 12191990"/>
              <a:gd name="connsiteY3138" fmla="*/ 238851 h 6857994"/>
              <a:gd name="connsiteX3139" fmla="*/ 11085123 w 12191990"/>
              <a:gd name="connsiteY3139" fmla="*/ 238851 h 6857994"/>
              <a:gd name="connsiteX3140" fmla="*/ 11085123 w 12191990"/>
              <a:gd name="connsiteY3140" fmla="*/ 240287 h 6857994"/>
              <a:gd name="connsiteX3141" fmla="*/ 11085123 w 12191990"/>
              <a:gd name="connsiteY3141" fmla="*/ 242220 h 6857994"/>
              <a:gd name="connsiteX3142" fmla="*/ 11085123 w 12191990"/>
              <a:gd name="connsiteY3142" fmla="*/ 243659 h 6857994"/>
              <a:gd name="connsiteX3143" fmla="*/ 11085123 w 12191990"/>
              <a:gd name="connsiteY3143" fmla="*/ 245098 h 6857994"/>
              <a:gd name="connsiteX3144" fmla="*/ 11084176 w 12191990"/>
              <a:gd name="connsiteY3144" fmla="*/ 253200 h 6857994"/>
              <a:gd name="connsiteX3145" fmla="*/ 11081295 w 12191990"/>
              <a:gd name="connsiteY3145" fmla="*/ 258916 h 6857994"/>
              <a:gd name="connsiteX3146" fmla="*/ 11076521 w 12191990"/>
              <a:gd name="connsiteY3146" fmla="*/ 262288 h 6857994"/>
              <a:gd name="connsiteX3147" fmla="*/ 11068866 w 12191990"/>
              <a:gd name="connsiteY3147" fmla="*/ 263687 h 6857994"/>
              <a:gd name="connsiteX3148" fmla="*/ 11061705 w 12191990"/>
              <a:gd name="connsiteY3148" fmla="*/ 262288 h 6857994"/>
              <a:gd name="connsiteX3149" fmla="*/ 11056437 w 12191990"/>
              <a:gd name="connsiteY3149" fmla="*/ 258916 h 6857994"/>
              <a:gd name="connsiteX3150" fmla="*/ 11053105 w 12191990"/>
              <a:gd name="connsiteY3150" fmla="*/ 253201 h 6857994"/>
              <a:gd name="connsiteX3151" fmla="*/ 11052117 w 12191990"/>
              <a:gd name="connsiteY3151" fmla="*/ 245102 h 6857994"/>
              <a:gd name="connsiteX3152" fmla="*/ 11052117 w 12191990"/>
              <a:gd name="connsiteY3152" fmla="*/ 239838 h 6857994"/>
              <a:gd name="connsiteX3153" fmla="*/ 11052117 w 12191990"/>
              <a:gd name="connsiteY3153" fmla="*/ 234574 h 6857994"/>
              <a:gd name="connsiteX3154" fmla="*/ 11052117 w 12191990"/>
              <a:gd name="connsiteY3154" fmla="*/ 229804 h 6857994"/>
              <a:gd name="connsiteX3155" fmla="*/ 11052117 w 12191990"/>
              <a:gd name="connsiteY3155" fmla="*/ 224540 h 6857994"/>
              <a:gd name="connsiteX3156" fmla="*/ 11053105 w 12191990"/>
              <a:gd name="connsiteY3156" fmla="*/ 216438 h 6857994"/>
              <a:gd name="connsiteX3157" fmla="*/ 11056438 w 12191990"/>
              <a:gd name="connsiteY3157" fmla="*/ 210681 h 6857994"/>
              <a:gd name="connsiteX3158" fmla="*/ 11061706 w 12191990"/>
              <a:gd name="connsiteY3158" fmla="*/ 207350 h 6857994"/>
              <a:gd name="connsiteX3159" fmla="*/ 11069361 w 12191990"/>
              <a:gd name="connsiteY3159" fmla="*/ 205911 h 6857994"/>
              <a:gd name="connsiteX3160" fmla="*/ 11075082 w 12191990"/>
              <a:gd name="connsiteY3160" fmla="*/ 206856 h 6857994"/>
              <a:gd name="connsiteX3161" fmla="*/ 11079856 w 12191990"/>
              <a:gd name="connsiteY3161" fmla="*/ 208789 h 6857994"/>
              <a:gd name="connsiteX3162" fmla="*/ 11083231 w 12191990"/>
              <a:gd name="connsiteY3162" fmla="*/ 212614 h 6857994"/>
              <a:gd name="connsiteX3163" fmla="*/ 11085618 w 12191990"/>
              <a:gd name="connsiteY3163" fmla="*/ 217384 h 6857994"/>
              <a:gd name="connsiteX3164" fmla="*/ 11087511 w 12191990"/>
              <a:gd name="connsiteY3164" fmla="*/ 216438 h 6857994"/>
              <a:gd name="connsiteX3165" fmla="*/ 11089898 w 12191990"/>
              <a:gd name="connsiteY3165" fmla="*/ 215451 h 6857994"/>
              <a:gd name="connsiteX3166" fmla="*/ 11092285 w 12191990"/>
              <a:gd name="connsiteY3166" fmla="*/ 214999 h 6857994"/>
              <a:gd name="connsiteX3167" fmla="*/ 11094219 w 12191990"/>
              <a:gd name="connsiteY3167" fmla="*/ 214012 h 6857994"/>
              <a:gd name="connsiteX3168" fmla="*/ 11094217 w 12191990"/>
              <a:gd name="connsiteY3168" fmla="*/ 214009 h 6857994"/>
              <a:gd name="connsiteX3169" fmla="*/ 11094218 w 12191990"/>
              <a:gd name="connsiteY3169" fmla="*/ 214008 h 6857994"/>
              <a:gd name="connsiteX3170" fmla="*/ 11090391 w 12191990"/>
              <a:gd name="connsiteY3170" fmla="*/ 206359 h 6857994"/>
              <a:gd name="connsiteX3171" fmla="*/ 11084629 w 12191990"/>
              <a:gd name="connsiteY3171" fmla="*/ 201136 h 6857994"/>
              <a:gd name="connsiteX3172" fmla="*/ 11077962 w 12191990"/>
              <a:gd name="connsiteY3172" fmla="*/ 198257 h 6857994"/>
              <a:gd name="connsiteX3173" fmla="*/ 11069360 w 12191990"/>
              <a:gd name="connsiteY3173" fmla="*/ 197764 h 6857994"/>
              <a:gd name="connsiteX3174" fmla="*/ 11181765 w 12191990"/>
              <a:gd name="connsiteY3174" fmla="*/ 197219 h 6857994"/>
              <a:gd name="connsiteX3175" fmla="*/ 11170283 w 12191990"/>
              <a:gd name="connsiteY3175" fmla="*/ 199113 h 6857994"/>
              <a:gd name="connsiteX3176" fmla="*/ 11162175 w 12191990"/>
              <a:gd name="connsiteY3176" fmla="*/ 204384 h 6857994"/>
              <a:gd name="connsiteX3177" fmla="*/ 11156907 w 12191990"/>
              <a:gd name="connsiteY3177" fmla="*/ 212536 h 6857994"/>
              <a:gd name="connsiteX3178" fmla="*/ 11155467 w 12191990"/>
              <a:gd name="connsiteY3178" fmla="*/ 223983 h 6857994"/>
              <a:gd name="connsiteX3179" fmla="*/ 11155467 w 12191990"/>
              <a:gd name="connsiteY3179" fmla="*/ 229254 h 6857994"/>
              <a:gd name="connsiteX3180" fmla="*/ 11155467 w 12191990"/>
              <a:gd name="connsiteY3180" fmla="*/ 234524 h 6857994"/>
              <a:gd name="connsiteX3181" fmla="*/ 11155467 w 12191990"/>
              <a:gd name="connsiteY3181" fmla="*/ 239795 h 6857994"/>
              <a:gd name="connsiteX3182" fmla="*/ 11155467 w 12191990"/>
              <a:gd name="connsiteY3182" fmla="*/ 245065 h 6857994"/>
              <a:gd name="connsiteX3183" fmla="*/ 11157854 w 12191990"/>
              <a:gd name="connsiteY3183" fmla="*/ 258447 h 6857994"/>
              <a:gd name="connsiteX3184" fmla="*/ 11157854 w 12191990"/>
              <a:gd name="connsiteY3184" fmla="*/ 258448 h 6857994"/>
              <a:gd name="connsiteX3185" fmla="*/ 11157855 w 12191990"/>
              <a:gd name="connsiteY3185" fmla="*/ 258451 h 6857994"/>
              <a:gd name="connsiteX3186" fmla="*/ 11163617 w 12191990"/>
              <a:gd name="connsiteY3186" fmla="*/ 266563 h 6857994"/>
              <a:gd name="connsiteX3187" fmla="*/ 11172218 w 12191990"/>
              <a:gd name="connsiteY3187" fmla="*/ 271339 h 6857994"/>
              <a:gd name="connsiteX3188" fmla="*/ 11181766 w 12191990"/>
              <a:gd name="connsiteY3188" fmla="*/ 272327 h 6857994"/>
              <a:gd name="connsiteX3189" fmla="*/ 11191315 w 12191990"/>
              <a:gd name="connsiteY3189" fmla="*/ 271339 h 6857994"/>
              <a:gd name="connsiteX3190" fmla="*/ 11199957 w 12191990"/>
              <a:gd name="connsiteY3190" fmla="*/ 266563 h 6857994"/>
              <a:gd name="connsiteX3191" fmla="*/ 11205678 w 12191990"/>
              <a:gd name="connsiteY3191" fmla="*/ 258451 h 6857994"/>
              <a:gd name="connsiteX3192" fmla="*/ 11208065 w 12191990"/>
              <a:gd name="connsiteY3192" fmla="*/ 245069 h 6857994"/>
              <a:gd name="connsiteX3193" fmla="*/ 11208065 w 12191990"/>
              <a:gd name="connsiteY3193" fmla="*/ 239799 h 6857994"/>
              <a:gd name="connsiteX3194" fmla="*/ 11208065 w 12191990"/>
              <a:gd name="connsiteY3194" fmla="*/ 234528 h 6857994"/>
              <a:gd name="connsiteX3195" fmla="*/ 11208065 w 12191990"/>
              <a:gd name="connsiteY3195" fmla="*/ 229258 h 6857994"/>
              <a:gd name="connsiteX3196" fmla="*/ 11208065 w 12191990"/>
              <a:gd name="connsiteY3196" fmla="*/ 223987 h 6857994"/>
              <a:gd name="connsiteX3197" fmla="*/ 11206624 w 12191990"/>
              <a:gd name="connsiteY3197" fmla="*/ 212540 h 6857994"/>
              <a:gd name="connsiteX3198" fmla="*/ 11206623 w 12191990"/>
              <a:gd name="connsiteY3198" fmla="*/ 212538 h 6857994"/>
              <a:gd name="connsiteX3199" fmla="*/ 11206623 w 12191990"/>
              <a:gd name="connsiteY3199" fmla="*/ 212536 h 6857994"/>
              <a:gd name="connsiteX3200" fmla="*/ 11201849 w 12191990"/>
              <a:gd name="connsiteY3200" fmla="*/ 204384 h 6857994"/>
              <a:gd name="connsiteX3201" fmla="*/ 11193248 w 12191990"/>
              <a:gd name="connsiteY3201" fmla="*/ 199113 h 6857994"/>
              <a:gd name="connsiteX3202" fmla="*/ 11181765 w 12191990"/>
              <a:gd name="connsiteY3202" fmla="*/ 197219 h 6857994"/>
              <a:gd name="connsiteX3203" fmla="*/ 10805382 w 12191990"/>
              <a:gd name="connsiteY3203" fmla="*/ 193508 h 6857994"/>
              <a:gd name="connsiteX3204" fmla="*/ 10812817 w 12191990"/>
              <a:gd name="connsiteY3204" fmla="*/ 199265 h 6857994"/>
              <a:gd name="connsiteX3205" fmla="*/ 10813879 w 12191990"/>
              <a:gd name="connsiteY3205" fmla="*/ 200088 h 6857994"/>
              <a:gd name="connsiteX3206" fmla="*/ 10821865 w 12191990"/>
              <a:gd name="connsiteY3206" fmla="*/ 207158 h 6857994"/>
              <a:gd name="connsiteX3207" fmla="*/ 10830341 w 12191990"/>
              <a:gd name="connsiteY3207" fmla="*/ 213739 h 6857994"/>
              <a:gd name="connsiteX3208" fmla="*/ 10838348 w 12191990"/>
              <a:gd name="connsiteY3208" fmla="*/ 220340 h 6857994"/>
              <a:gd name="connsiteX3209" fmla="*/ 10846824 w 12191990"/>
              <a:gd name="connsiteY3209" fmla="*/ 227410 h 6857994"/>
              <a:gd name="connsiteX3210" fmla="*/ 10855300 w 12191990"/>
              <a:gd name="connsiteY3210" fmla="*/ 233991 h 6857994"/>
              <a:gd name="connsiteX3211" fmla="*/ 10863286 w 12191990"/>
              <a:gd name="connsiteY3211" fmla="*/ 241040 h 6857994"/>
              <a:gd name="connsiteX3212" fmla="*/ 10871778 w 12191990"/>
              <a:gd name="connsiteY3212" fmla="*/ 247637 h 6857994"/>
              <a:gd name="connsiteX3213" fmla="*/ 10865180 w 12191990"/>
              <a:gd name="connsiteY3213" fmla="*/ 247169 h 6857994"/>
              <a:gd name="connsiteX3214" fmla="*/ 10858600 w 12191990"/>
              <a:gd name="connsiteY3214" fmla="*/ 246700 h 6857994"/>
              <a:gd name="connsiteX3215" fmla="*/ 10852466 w 12191990"/>
              <a:gd name="connsiteY3215" fmla="*/ 246232 h 6857994"/>
              <a:gd name="connsiteX3216" fmla="*/ 10845886 w 12191990"/>
              <a:gd name="connsiteY3216" fmla="*/ 245742 h 6857994"/>
              <a:gd name="connsiteX3217" fmla="*/ 10839774 w 12191990"/>
              <a:gd name="connsiteY3217" fmla="*/ 244805 h 6857994"/>
              <a:gd name="connsiteX3218" fmla="*/ 10833172 w 12191990"/>
              <a:gd name="connsiteY3218" fmla="*/ 244337 h 6857994"/>
              <a:gd name="connsiteX3219" fmla="*/ 10827060 w 12191990"/>
              <a:gd name="connsiteY3219" fmla="*/ 243868 h 6857994"/>
              <a:gd name="connsiteX3220" fmla="*/ 10820458 w 12191990"/>
              <a:gd name="connsiteY3220" fmla="*/ 243400 h 6857994"/>
              <a:gd name="connsiteX3221" fmla="*/ 10818563 w 12191990"/>
              <a:gd name="connsiteY3221" fmla="*/ 237288 h 6857994"/>
              <a:gd name="connsiteX3222" fmla="*/ 10816689 w 12191990"/>
              <a:gd name="connsiteY3222" fmla="*/ 231155 h 6857994"/>
              <a:gd name="connsiteX3223" fmla="*/ 10815199 w 12191990"/>
              <a:gd name="connsiteY3223" fmla="*/ 225923 h 6857994"/>
              <a:gd name="connsiteX3224" fmla="*/ 10815050 w 12191990"/>
              <a:gd name="connsiteY3224" fmla="*/ 225401 h 6857994"/>
              <a:gd name="connsiteX3225" fmla="*/ 10814816 w 12191990"/>
              <a:gd name="connsiteY3225" fmla="*/ 224578 h 6857994"/>
              <a:gd name="connsiteX3226" fmla="*/ 10814816 w 12191990"/>
              <a:gd name="connsiteY3226" fmla="*/ 224576 h 6857994"/>
              <a:gd name="connsiteX3227" fmla="*/ 10814815 w 12191990"/>
              <a:gd name="connsiteY3227" fmla="*/ 224574 h 6857994"/>
              <a:gd name="connsiteX3228" fmla="*/ 10812919 w 12191990"/>
              <a:gd name="connsiteY3228" fmla="*/ 218441 h 6857994"/>
              <a:gd name="connsiteX3229" fmla="*/ 10811045 w 12191990"/>
              <a:gd name="connsiteY3229" fmla="*/ 212329 h 6857994"/>
              <a:gd name="connsiteX3230" fmla="*/ 10809150 w 12191990"/>
              <a:gd name="connsiteY3230" fmla="*/ 205728 h 6857994"/>
              <a:gd name="connsiteX3231" fmla="*/ 10807276 w 12191990"/>
              <a:gd name="connsiteY3231" fmla="*/ 199616 h 6857994"/>
              <a:gd name="connsiteX3232" fmla="*/ 10805618 w 12191990"/>
              <a:gd name="connsiteY3232" fmla="*/ 194268 h 6857994"/>
              <a:gd name="connsiteX3233" fmla="*/ 10810114 w 12191990"/>
              <a:gd name="connsiteY3233" fmla="*/ 192551 h 6857994"/>
              <a:gd name="connsiteX3234" fmla="*/ 10813879 w 12191990"/>
              <a:gd name="connsiteY3234" fmla="*/ 193976 h 6857994"/>
              <a:gd name="connsiteX3235" fmla="*/ 10818095 w 12191990"/>
              <a:gd name="connsiteY3235" fmla="*/ 195382 h 6857994"/>
              <a:gd name="connsiteX3236" fmla="*/ 10822333 w 12191990"/>
              <a:gd name="connsiteY3236" fmla="*/ 196787 h 6857994"/>
              <a:gd name="connsiteX3237" fmla="*/ 10826592 w 12191990"/>
              <a:gd name="connsiteY3237" fmla="*/ 197746 h 6857994"/>
              <a:gd name="connsiteX3238" fmla="*/ 10830341 w 12191990"/>
              <a:gd name="connsiteY3238" fmla="*/ 199151 h 6857994"/>
              <a:gd name="connsiteX3239" fmla="*/ 10834579 w 12191990"/>
              <a:gd name="connsiteY3239" fmla="*/ 200557 h 6857994"/>
              <a:gd name="connsiteX3240" fmla="*/ 10838816 w 12191990"/>
              <a:gd name="connsiteY3240" fmla="*/ 201983 h 6857994"/>
              <a:gd name="connsiteX3241" fmla="*/ 10843054 w 12191990"/>
              <a:gd name="connsiteY3241" fmla="*/ 202920 h 6857994"/>
              <a:gd name="connsiteX3242" fmla="*/ 10846355 w 12191990"/>
              <a:gd name="connsiteY3242" fmla="*/ 207627 h 6857994"/>
              <a:gd name="connsiteX3243" fmla="*/ 10849188 w 12191990"/>
              <a:gd name="connsiteY3243" fmla="*/ 212802 h 6857994"/>
              <a:gd name="connsiteX3244" fmla="*/ 10852467 w 12191990"/>
              <a:gd name="connsiteY3244" fmla="*/ 217508 h 6857994"/>
              <a:gd name="connsiteX3245" fmla="*/ 10855768 w 12191990"/>
              <a:gd name="connsiteY3245" fmla="*/ 222214 h 6857994"/>
              <a:gd name="connsiteX3246" fmla="*/ 10859069 w 12191990"/>
              <a:gd name="connsiteY3246" fmla="*/ 226921 h 6857994"/>
              <a:gd name="connsiteX3247" fmla="*/ 10862370 w 12191990"/>
              <a:gd name="connsiteY3247" fmla="*/ 231627 h 6857994"/>
              <a:gd name="connsiteX3248" fmla="*/ 10865650 w 12191990"/>
              <a:gd name="connsiteY3248" fmla="*/ 236333 h 6857994"/>
              <a:gd name="connsiteX3249" fmla="*/ 10868945 w 12191990"/>
              <a:gd name="connsiteY3249" fmla="*/ 241032 h 6857994"/>
              <a:gd name="connsiteX3250" fmla="*/ 10862353 w 12191990"/>
              <a:gd name="connsiteY3250" fmla="*/ 235688 h 6857994"/>
              <a:gd name="connsiteX3251" fmla="*/ 10861411 w 12191990"/>
              <a:gd name="connsiteY3251" fmla="*/ 234924 h 6857994"/>
              <a:gd name="connsiteX3252" fmla="*/ 10854340 w 12191990"/>
              <a:gd name="connsiteY3252" fmla="*/ 228791 h 6857994"/>
              <a:gd name="connsiteX3253" fmla="*/ 10846823 w 12191990"/>
              <a:gd name="connsiteY3253" fmla="*/ 223147 h 6857994"/>
              <a:gd name="connsiteX3254" fmla="*/ 10839284 w 12191990"/>
              <a:gd name="connsiteY3254" fmla="*/ 217035 h 6857994"/>
              <a:gd name="connsiteX3255" fmla="*/ 10832235 w 12191990"/>
              <a:gd name="connsiteY3255" fmla="*/ 210924 h 6857994"/>
              <a:gd name="connsiteX3256" fmla="*/ 10824696 w 12191990"/>
              <a:gd name="connsiteY3256" fmla="*/ 204812 h 6857994"/>
              <a:gd name="connsiteX3257" fmla="*/ 10817179 w 12191990"/>
              <a:gd name="connsiteY3257" fmla="*/ 198679 h 6857994"/>
              <a:gd name="connsiteX3258" fmla="*/ 10810992 w 12191990"/>
              <a:gd name="connsiteY3258" fmla="*/ 193312 h 6857994"/>
              <a:gd name="connsiteX3259" fmla="*/ 10801165 w 12191990"/>
              <a:gd name="connsiteY3259" fmla="*/ 190675 h 6857994"/>
              <a:gd name="connsiteX3260" fmla="*/ 10802455 w 12191990"/>
              <a:gd name="connsiteY3260" fmla="*/ 194883 h 6857994"/>
              <a:gd name="connsiteX3261" fmla="*/ 10802805 w 12191990"/>
              <a:gd name="connsiteY3261" fmla="*/ 196023 h 6857994"/>
              <a:gd name="connsiteX3262" fmla="*/ 10803039 w 12191990"/>
              <a:gd name="connsiteY3262" fmla="*/ 196787 h 6857994"/>
              <a:gd name="connsiteX3263" fmla="*/ 10803831 w 12191990"/>
              <a:gd name="connsiteY3263" fmla="*/ 199351 h 6857994"/>
              <a:gd name="connsiteX3264" fmla="*/ 10804696 w 12191990"/>
              <a:gd name="connsiteY3264" fmla="*/ 202150 h 6857994"/>
              <a:gd name="connsiteX3265" fmla="*/ 10804933 w 12191990"/>
              <a:gd name="connsiteY3265" fmla="*/ 202916 h 6857994"/>
              <a:gd name="connsiteX3266" fmla="*/ 10806067 w 12191990"/>
              <a:gd name="connsiteY3266" fmla="*/ 206898 h 6857994"/>
              <a:gd name="connsiteX3267" fmla="*/ 10806574 w 12191990"/>
              <a:gd name="connsiteY3267" fmla="*/ 208678 h 6857994"/>
              <a:gd name="connsiteX3268" fmla="*/ 10806808 w 12191990"/>
              <a:gd name="connsiteY3268" fmla="*/ 209501 h 6857994"/>
              <a:gd name="connsiteX3269" fmla="*/ 10808682 w 12191990"/>
              <a:gd name="connsiteY3269" fmla="*/ 215613 h 6857994"/>
              <a:gd name="connsiteX3270" fmla="*/ 10810578 w 12191990"/>
              <a:gd name="connsiteY3270" fmla="*/ 221746 h 6857994"/>
              <a:gd name="connsiteX3271" fmla="*/ 10812452 w 12191990"/>
              <a:gd name="connsiteY3271" fmla="*/ 227858 h 6857994"/>
              <a:gd name="connsiteX3272" fmla="*/ 10814347 w 12191990"/>
              <a:gd name="connsiteY3272" fmla="*/ 234459 h 6857994"/>
              <a:gd name="connsiteX3273" fmla="*/ 10815987 w 12191990"/>
              <a:gd name="connsiteY3273" fmla="*/ 239807 h 6857994"/>
              <a:gd name="connsiteX3274" fmla="*/ 10816220 w 12191990"/>
              <a:gd name="connsiteY3274" fmla="*/ 240567 h 6857994"/>
              <a:gd name="connsiteX3275" fmla="*/ 10809640 w 12191990"/>
              <a:gd name="connsiteY3275" fmla="*/ 235392 h 6857994"/>
              <a:gd name="connsiteX3276" fmla="*/ 10803506 w 12191990"/>
              <a:gd name="connsiteY3276" fmla="*/ 230686 h 6857994"/>
              <a:gd name="connsiteX3277" fmla="*/ 10796926 w 12191990"/>
              <a:gd name="connsiteY3277" fmla="*/ 225511 h 6857994"/>
              <a:gd name="connsiteX3278" fmla="*/ 10790814 w 12191990"/>
              <a:gd name="connsiteY3278" fmla="*/ 220336 h 6857994"/>
              <a:gd name="connsiteX3279" fmla="*/ 10784212 w 12191990"/>
              <a:gd name="connsiteY3279" fmla="*/ 215609 h 6857994"/>
              <a:gd name="connsiteX3280" fmla="*/ 10778100 w 12191990"/>
              <a:gd name="connsiteY3280" fmla="*/ 210455 h 6857994"/>
              <a:gd name="connsiteX3281" fmla="*/ 10771498 w 12191990"/>
              <a:gd name="connsiteY3281" fmla="*/ 205728 h 6857994"/>
              <a:gd name="connsiteX3282" fmla="*/ 10765740 w 12191990"/>
              <a:gd name="connsiteY3282" fmla="*/ 201199 h 6857994"/>
              <a:gd name="connsiteX3283" fmla="*/ 10764922 w 12191990"/>
              <a:gd name="connsiteY3283" fmla="*/ 200556 h 6857994"/>
              <a:gd name="connsiteX3284" fmla="*/ 10769625 w 12191990"/>
              <a:gd name="connsiteY3284" fmla="*/ 199151 h 6857994"/>
              <a:gd name="connsiteX3285" fmla="*/ 10774332 w 12191990"/>
              <a:gd name="connsiteY3285" fmla="*/ 198214 h 6857994"/>
              <a:gd name="connsiteX3286" fmla="*/ 10778570 w 12191990"/>
              <a:gd name="connsiteY3286" fmla="*/ 196787 h 6857994"/>
              <a:gd name="connsiteX3287" fmla="*/ 10783276 w 12191990"/>
              <a:gd name="connsiteY3287" fmla="*/ 195850 h 6857994"/>
              <a:gd name="connsiteX3288" fmla="*/ 10787514 w 12191990"/>
              <a:gd name="connsiteY3288" fmla="*/ 194445 h 6857994"/>
              <a:gd name="connsiteX3289" fmla="*/ 10792220 w 12191990"/>
              <a:gd name="connsiteY3289" fmla="*/ 193018 h 6857994"/>
              <a:gd name="connsiteX3290" fmla="*/ 10796927 w 12191990"/>
              <a:gd name="connsiteY3290" fmla="*/ 192102 h 6857994"/>
              <a:gd name="connsiteX3291" fmla="*/ 10639250 w 12191990"/>
              <a:gd name="connsiteY3291" fmla="*/ 172787 h 6857994"/>
              <a:gd name="connsiteX3292" fmla="*/ 10644425 w 12191990"/>
              <a:gd name="connsiteY3292" fmla="*/ 175619 h 6857994"/>
              <a:gd name="connsiteX3293" fmla="*/ 10649621 w 12191990"/>
              <a:gd name="connsiteY3293" fmla="*/ 178452 h 6857994"/>
              <a:gd name="connsiteX3294" fmla="*/ 10654775 w 12191990"/>
              <a:gd name="connsiteY3294" fmla="*/ 181263 h 6857994"/>
              <a:gd name="connsiteX3295" fmla="*/ 10659971 w 12191990"/>
              <a:gd name="connsiteY3295" fmla="*/ 183605 h 6857994"/>
              <a:gd name="connsiteX3296" fmla="*/ 10665615 w 12191990"/>
              <a:gd name="connsiteY3296" fmla="*/ 186438 h 6857994"/>
              <a:gd name="connsiteX3297" fmla="*/ 10670790 w 12191990"/>
              <a:gd name="connsiteY3297" fmla="*/ 189270 h 6857994"/>
              <a:gd name="connsiteX3298" fmla="*/ 10675986 w 12191990"/>
              <a:gd name="connsiteY3298" fmla="*/ 192102 h 6857994"/>
              <a:gd name="connsiteX3299" fmla="*/ 10681137 w 12191990"/>
              <a:gd name="connsiteY3299" fmla="*/ 194911 h 6857994"/>
              <a:gd name="connsiteX3300" fmla="*/ 10680670 w 12191990"/>
              <a:gd name="connsiteY3300" fmla="*/ 195378 h 6857994"/>
              <a:gd name="connsiteX3301" fmla="*/ 10680670 w 12191990"/>
              <a:gd name="connsiteY3301" fmla="*/ 195846 h 6857994"/>
              <a:gd name="connsiteX3302" fmla="*/ 10680670 w 12191990"/>
              <a:gd name="connsiteY3302" fmla="*/ 196315 h 6857994"/>
              <a:gd name="connsiteX3303" fmla="*/ 10680670 w 12191990"/>
              <a:gd name="connsiteY3303" fmla="*/ 196783 h 6857994"/>
              <a:gd name="connsiteX3304" fmla="*/ 10680670 w 12191990"/>
              <a:gd name="connsiteY3304" fmla="*/ 197273 h 6857994"/>
              <a:gd name="connsiteX3305" fmla="*/ 10680670 w 12191990"/>
              <a:gd name="connsiteY3305" fmla="*/ 197742 h 6857994"/>
              <a:gd name="connsiteX3306" fmla="*/ 10680202 w 12191990"/>
              <a:gd name="connsiteY3306" fmla="*/ 198210 h 6857994"/>
              <a:gd name="connsiteX3307" fmla="*/ 10680202 w 12191990"/>
              <a:gd name="connsiteY3307" fmla="*/ 198679 h 6857994"/>
              <a:gd name="connsiteX3308" fmla="*/ 10680202 w 12191990"/>
              <a:gd name="connsiteY3308" fmla="*/ 199147 h 6857994"/>
              <a:gd name="connsiteX3309" fmla="*/ 10680203 w 12191990"/>
              <a:gd name="connsiteY3309" fmla="*/ 199147 h 6857994"/>
              <a:gd name="connsiteX3310" fmla="*/ 10680203 w 12191990"/>
              <a:gd name="connsiteY3310" fmla="*/ 199151 h 6857994"/>
              <a:gd name="connsiteX3311" fmla="*/ 10680670 w 12191990"/>
              <a:gd name="connsiteY3311" fmla="*/ 199151 h 6857994"/>
              <a:gd name="connsiteX3312" fmla="*/ 10680670 w 12191990"/>
              <a:gd name="connsiteY3312" fmla="*/ 199616 h 6857994"/>
              <a:gd name="connsiteX3313" fmla="*/ 10680670 w 12191990"/>
              <a:gd name="connsiteY3313" fmla="*/ 200084 h 6857994"/>
              <a:gd name="connsiteX3314" fmla="*/ 10670320 w 12191990"/>
              <a:gd name="connsiteY3314" fmla="*/ 202916 h 6857994"/>
              <a:gd name="connsiteX3315" fmla="*/ 10660439 w 12191990"/>
              <a:gd name="connsiteY3315" fmla="*/ 205728 h 6857994"/>
              <a:gd name="connsiteX3316" fmla="*/ 10650557 w 12191990"/>
              <a:gd name="connsiteY3316" fmla="*/ 208560 h 6857994"/>
              <a:gd name="connsiteX3317" fmla="*/ 10640676 w 12191990"/>
              <a:gd name="connsiteY3317" fmla="*/ 211392 h 6857994"/>
              <a:gd name="connsiteX3318" fmla="*/ 10630794 w 12191990"/>
              <a:gd name="connsiteY3318" fmla="*/ 214224 h 6857994"/>
              <a:gd name="connsiteX3319" fmla="*/ 10620423 w 12191990"/>
              <a:gd name="connsiteY3319" fmla="*/ 217035 h 6857994"/>
              <a:gd name="connsiteX3320" fmla="*/ 10610542 w 12191990"/>
              <a:gd name="connsiteY3320" fmla="*/ 219868 h 6857994"/>
              <a:gd name="connsiteX3321" fmla="*/ 10601895 w 12191990"/>
              <a:gd name="connsiteY3321" fmla="*/ 222328 h 6857994"/>
              <a:gd name="connsiteX3322" fmla="*/ 10600664 w 12191990"/>
              <a:gd name="connsiteY3322" fmla="*/ 222678 h 6857994"/>
              <a:gd name="connsiteX3323" fmla="*/ 10603531 w 12191990"/>
              <a:gd name="connsiteY3323" fmla="*/ 217744 h 6857994"/>
              <a:gd name="connsiteX3324" fmla="*/ 10603941 w 12191990"/>
              <a:gd name="connsiteY3324" fmla="*/ 217039 h 6857994"/>
              <a:gd name="connsiteX3325" fmla="*/ 10607242 w 12191990"/>
              <a:gd name="connsiteY3325" fmla="*/ 210928 h 6857994"/>
              <a:gd name="connsiteX3326" fmla="*/ 10610543 w 12191990"/>
              <a:gd name="connsiteY3326" fmla="*/ 205263 h 6857994"/>
              <a:gd name="connsiteX3327" fmla="*/ 10613844 w 12191990"/>
              <a:gd name="connsiteY3327" fmla="*/ 199620 h 6857994"/>
              <a:gd name="connsiteX3328" fmla="*/ 10617123 w 12191990"/>
              <a:gd name="connsiteY3328" fmla="*/ 193976 h 6857994"/>
              <a:gd name="connsiteX3329" fmla="*/ 10619956 w 12191990"/>
              <a:gd name="connsiteY3329" fmla="*/ 187864 h 6857994"/>
              <a:gd name="connsiteX3330" fmla="*/ 10623257 w 12191990"/>
              <a:gd name="connsiteY3330" fmla="*/ 182221 h 6857994"/>
              <a:gd name="connsiteX3331" fmla="*/ 10626536 w 12191990"/>
              <a:gd name="connsiteY3331" fmla="*/ 176556 h 6857994"/>
              <a:gd name="connsiteX3332" fmla="*/ 10627026 w 12191990"/>
              <a:gd name="connsiteY3332" fmla="*/ 176556 h 6857994"/>
              <a:gd name="connsiteX3333" fmla="*/ 10627495 w 12191990"/>
              <a:gd name="connsiteY3333" fmla="*/ 176556 h 6857994"/>
              <a:gd name="connsiteX3334" fmla="*/ 10627963 w 12191990"/>
              <a:gd name="connsiteY3334" fmla="*/ 177025 h 6857994"/>
              <a:gd name="connsiteX3335" fmla="*/ 10628432 w 12191990"/>
              <a:gd name="connsiteY3335" fmla="*/ 177025 h 6857994"/>
              <a:gd name="connsiteX3336" fmla="*/ 10628900 w 12191990"/>
              <a:gd name="connsiteY3336" fmla="*/ 177025 h 6857994"/>
              <a:gd name="connsiteX3337" fmla="*/ 10629369 w 12191990"/>
              <a:gd name="connsiteY3337" fmla="*/ 177025 h 6857994"/>
              <a:gd name="connsiteX3338" fmla="*/ 10630306 w 12191990"/>
              <a:gd name="connsiteY3338" fmla="*/ 177025 h 6857994"/>
              <a:gd name="connsiteX3339" fmla="*/ 10630795 w 12191990"/>
              <a:gd name="connsiteY3339" fmla="*/ 177025 h 6857994"/>
              <a:gd name="connsiteX3340" fmla="*/ 10631711 w 12191990"/>
              <a:gd name="connsiteY3340" fmla="*/ 177025 h 6857994"/>
              <a:gd name="connsiteX3341" fmla="*/ 10633138 w 12191990"/>
              <a:gd name="connsiteY3341" fmla="*/ 177025 h 6857994"/>
              <a:gd name="connsiteX3342" fmla="*/ 10634544 w 12191990"/>
              <a:gd name="connsiteY3342" fmla="*/ 176556 h 6857994"/>
              <a:gd name="connsiteX3343" fmla="*/ 10635481 w 12191990"/>
              <a:gd name="connsiteY3343" fmla="*/ 176088 h 6857994"/>
              <a:gd name="connsiteX3344" fmla="*/ 10636439 w 12191990"/>
              <a:gd name="connsiteY3344" fmla="*/ 175151 h 6857994"/>
              <a:gd name="connsiteX3345" fmla="*/ 10637844 w 12191990"/>
              <a:gd name="connsiteY3345" fmla="*/ 174682 h 6857994"/>
              <a:gd name="connsiteX3346" fmla="*/ 10638782 w 12191990"/>
              <a:gd name="connsiteY3346" fmla="*/ 173724 h 6857994"/>
              <a:gd name="connsiteX3347" fmla="*/ 10639250 w 12191990"/>
              <a:gd name="connsiteY3347" fmla="*/ 172787 h 6857994"/>
              <a:gd name="connsiteX3348" fmla="*/ 10621830 w 12191990"/>
              <a:gd name="connsiteY3348" fmla="*/ 172787 h 6857994"/>
              <a:gd name="connsiteX3349" fmla="*/ 10622297 w 12191990"/>
              <a:gd name="connsiteY3349" fmla="*/ 173255 h 6857994"/>
              <a:gd name="connsiteX3350" fmla="*/ 10622297 w 12191990"/>
              <a:gd name="connsiteY3350" fmla="*/ 173720 h 6857994"/>
              <a:gd name="connsiteX3351" fmla="*/ 10622298 w 12191990"/>
              <a:gd name="connsiteY3351" fmla="*/ 173720 h 6857994"/>
              <a:gd name="connsiteX3352" fmla="*/ 10622298 w 12191990"/>
              <a:gd name="connsiteY3352" fmla="*/ 173724 h 6857994"/>
              <a:gd name="connsiteX3353" fmla="*/ 10622767 w 12191990"/>
              <a:gd name="connsiteY3353" fmla="*/ 173724 h 6857994"/>
              <a:gd name="connsiteX3354" fmla="*/ 10623257 w 12191990"/>
              <a:gd name="connsiteY3354" fmla="*/ 174193 h 6857994"/>
              <a:gd name="connsiteX3355" fmla="*/ 10623723 w 12191990"/>
              <a:gd name="connsiteY3355" fmla="*/ 174680 h 6857994"/>
              <a:gd name="connsiteX3356" fmla="*/ 10620423 w 12191990"/>
              <a:gd name="connsiteY3356" fmla="*/ 180790 h 6857994"/>
              <a:gd name="connsiteX3357" fmla="*/ 10617122 w 12191990"/>
              <a:gd name="connsiteY3357" fmla="*/ 186902 h 6857994"/>
              <a:gd name="connsiteX3358" fmla="*/ 10613353 w 12191990"/>
              <a:gd name="connsiteY3358" fmla="*/ 193014 h 6857994"/>
              <a:gd name="connsiteX3359" fmla="*/ 10610073 w 12191990"/>
              <a:gd name="connsiteY3359" fmla="*/ 199147 h 6857994"/>
              <a:gd name="connsiteX3360" fmla="*/ 10606772 w 12191990"/>
              <a:gd name="connsiteY3360" fmla="*/ 205259 h 6857994"/>
              <a:gd name="connsiteX3361" fmla="*/ 10603471 w 12191990"/>
              <a:gd name="connsiteY3361" fmla="*/ 211392 h 6857994"/>
              <a:gd name="connsiteX3362" fmla="*/ 10599702 w 12191990"/>
              <a:gd name="connsiteY3362" fmla="*/ 217504 h 6857994"/>
              <a:gd name="connsiteX3363" fmla="*/ 10596422 w 12191990"/>
              <a:gd name="connsiteY3363" fmla="*/ 223637 h 6857994"/>
              <a:gd name="connsiteX3364" fmla="*/ 10590758 w 12191990"/>
              <a:gd name="connsiteY3364" fmla="*/ 221742 h 6857994"/>
              <a:gd name="connsiteX3365" fmla="*/ 10585604 w 12191990"/>
              <a:gd name="connsiteY3365" fmla="*/ 219868 h 6857994"/>
              <a:gd name="connsiteX3366" fmla="*/ 10579939 w 12191990"/>
              <a:gd name="connsiteY3366" fmla="*/ 218441 h 6857994"/>
              <a:gd name="connsiteX3367" fmla="*/ 10574296 w 12191990"/>
              <a:gd name="connsiteY3367" fmla="*/ 216567 h 6857994"/>
              <a:gd name="connsiteX3368" fmla="*/ 10569121 w 12191990"/>
              <a:gd name="connsiteY3368" fmla="*/ 214693 h 6857994"/>
              <a:gd name="connsiteX3369" fmla="*/ 10563477 w 12191990"/>
              <a:gd name="connsiteY3369" fmla="*/ 213266 h 6857994"/>
              <a:gd name="connsiteX3370" fmla="*/ 10557812 w 12191990"/>
              <a:gd name="connsiteY3370" fmla="*/ 211392 h 6857994"/>
              <a:gd name="connsiteX3371" fmla="*/ 10552642 w 12191990"/>
              <a:gd name="connsiteY3371" fmla="*/ 209499 h 6857994"/>
              <a:gd name="connsiteX3372" fmla="*/ 10561114 w 12191990"/>
              <a:gd name="connsiteY3372" fmla="*/ 204816 h 6857994"/>
              <a:gd name="connsiteX3373" fmla="*/ 10570059 w 12191990"/>
              <a:gd name="connsiteY3373" fmla="*/ 200557 h 6857994"/>
              <a:gd name="connsiteX3374" fmla="*/ 10578535 w 12191990"/>
              <a:gd name="connsiteY3374" fmla="*/ 195850 h 6857994"/>
              <a:gd name="connsiteX3375" fmla="*/ 10586989 w 12191990"/>
              <a:gd name="connsiteY3375" fmla="*/ 191144 h 6857994"/>
              <a:gd name="connsiteX3376" fmla="*/ 10595955 w 12191990"/>
              <a:gd name="connsiteY3376" fmla="*/ 186438 h 6857994"/>
              <a:gd name="connsiteX3377" fmla="*/ 10604431 w 12191990"/>
              <a:gd name="connsiteY3377" fmla="*/ 181731 h 6857994"/>
              <a:gd name="connsiteX3378" fmla="*/ 10613354 w 12191990"/>
              <a:gd name="connsiteY3378" fmla="*/ 177493 h 6857994"/>
              <a:gd name="connsiteX3379" fmla="*/ 10621830 w 12191990"/>
              <a:gd name="connsiteY3379" fmla="*/ 172787 h 6857994"/>
              <a:gd name="connsiteX3380" fmla="*/ 10574286 w 12191990"/>
              <a:gd name="connsiteY3380" fmla="*/ 172329 h 6857994"/>
              <a:gd name="connsiteX3381" fmla="*/ 10570995 w 12191990"/>
              <a:gd name="connsiteY3381" fmla="*/ 177021 h 6857994"/>
              <a:gd name="connsiteX3382" fmla="*/ 10567694 w 12191990"/>
              <a:gd name="connsiteY3382" fmla="*/ 181727 h 6857994"/>
              <a:gd name="connsiteX3383" fmla="*/ 10564393 w 12191990"/>
              <a:gd name="connsiteY3383" fmla="*/ 185965 h 6857994"/>
              <a:gd name="connsiteX3384" fmla="*/ 10561113 w 12191990"/>
              <a:gd name="connsiteY3384" fmla="*/ 190671 h 6857994"/>
              <a:gd name="connsiteX3385" fmla="*/ 10557344 w 12191990"/>
              <a:gd name="connsiteY3385" fmla="*/ 194909 h 6857994"/>
              <a:gd name="connsiteX3386" fmla="*/ 10554064 w 12191990"/>
              <a:gd name="connsiteY3386" fmla="*/ 199616 h 6857994"/>
              <a:gd name="connsiteX3387" fmla="*/ 10550763 w 12191990"/>
              <a:gd name="connsiteY3387" fmla="*/ 203853 h 6857994"/>
              <a:gd name="connsiteX3388" fmla="*/ 10547462 w 12191990"/>
              <a:gd name="connsiteY3388" fmla="*/ 208560 h 6857994"/>
              <a:gd name="connsiteX3389" fmla="*/ 10543693 w 12191990"/>
              <a:gd name="connsiteY3389" fmla="*/ 209965 h 6857994"/>
              <a:gd name="connsiteX3390" fmla="*/ 10540392 w 12191990"/>
              <a:gd name="connsiteY3390" fmla="*/ 210924 h 6857994"/>
              <a:gd name="connsiteX3391" fmla="*/ 10536644 w 12191990"/>
              <a:gd name="connsiteY3391" fmla="*/ 212329 h 6857994"/>
              <a:gd name="connsiteX3392" fmla="*/ 10533343 w 12191990"/>
              <a:gd name="connsiteY3392" fmla="*/ 213735 h 6857994"/>
              <a:gd name="connsiteX3393" fmla="*/ 10529574 w 12191990"/>
              <a:gd name="connsiteY3393" fmla="*/ 215140 h 6857994"/>
              <a:gd name="connsiteX3394" fmla="*/ 10526273 w 12191990"/>
              <a:gd name="connsiteY3394" fmla="*/ 216098 h 6857994"/>
              <a:gd name="connsiteX3395" fmla="*/ 10522972 w 12191990"/>
              <a:gd name="connsiteY3395" fmla="*/ 217504 h 6857994"/>
              <a:gd name="connsiteX3396" fmla="*/ 10519234 w 12191990"/>
              <a:gd name="connsiteY3396" fmla="*/ 218906 h 6857994"/>
              <a:gd name="connsiteX3397" fmla="*/ 10526274 w 12191990"/>
              <a:gd name="connsiteY3397" fmla="*/ 213270 h 6857994"/>
              <a:gd name="connsiteX3398" fmla="*/ 10533344 w 12191990"/>
              <a:gd name="connsiteY3398" fmla="*/ 207158 h 6857994"/>
              <a:gd name="connsiteX3399" fmla="*/ 10539925 w 12191990"/>
              <a:gd name="connsiteY3399" fmla="*/ 201515 h 6857994"/>
              <a:gd name="connsiteX3400" fmla="*/ 10546995 w 12191990"/>
              <a:gd name="connsiteY3400" fmla="*/ 195850 h 6857994"/>
              <a:gd name="connsiteX3401" fmla="*/ 10553597 w 12191990"/>
              <a:gd name="connsiteY3401" fmla="*/ 189738 h 6857994"/>
              <a:gd name="connsiteX3402" fmla="*/ 10560646 w 12191990"/>
              <a:gd name="connsiteY3402" fmla="*/ 184095 h 6857994"/>
              <a:gd name="connsiteX3403" fmla="*/ 10567695 w 12191990"/>
              <a:gd name="connsiteY3403" fmla="*/ 178452 h 6857994"/>
              <a:gd name="connsiteX3404" fmla="*/ 10573472 w 12191990"/>
              <a:gd name="connsiteY3404" fmla="*/ 173086 h 6857994"/>
              <a:gd name="connsiteX3405" fmla="*/ 10730081 w 12191990"/>
              <a:gd name="connsiteY3405" fmla="*/ 164312 h 6857994"/>
              <a:gd name="connsiteX3406" fmla="*/ 10738086 w 12191990"/>
              <a:gd name="connsiteY3406" fmla="*/ 167144 h 6857994"/>
              <a:gd name="connsiteX3407" fmla="*/ 10746561 w 12191990"/>
              <a:gd name="connsiteY3407" fmla="*/ 170423 h 6857994"/>
              <a:gd name="connsiteX3408" fmla="*/ 10755037 w 12191990"/>
              <a:gd name="connsiteY3408" fmla="*/ 173256 h 6857994"/>
              <a:gd name="connsiteX3409" fmla="*/ 10763492 w 12191990"/>
              <a:gd name="connsiteY3409" fmla="*/ 176556 h 6857994"/>
              <a:gd name="connsiteX3410" fmla="*/ 10771989 w 12191990"/>
              <a:gd name="connsiteY3410" fmla="*/ 179389 h 6857994"/>
              <a:gd name="connsiteX3411" fmla="*/ 10779975 w 12191990"/>
              <a:gd name="connsiteY3411" fmla="*/ 182221 h 6857994"/>
              <a:gd name="connsiteX3412" fmla="*/ 10788451 w 12191990"/>
              <a:gd name="connsiteY3412" fmla="*/ 185501 h 6857994"/>
              <a:gd name="connsiteX3413" fmla="*/ 10796920 w 12191990"/>
              <a:gd name="connsiteY3413" fmla="*/ 188331 h 6857994"/>
              <a:gd name="connsiteX3414" fmla="*/ 10792688 w 12191990"/>
              <a:gd name="connsiteY3414" fmla="*/ 189734 h 6857994"/>
              <a:gd name="connsiteX3415" fmla="*/ 10787982 w 12191990"/>
              <a:gd name="connsiteY3415" fmla="*/ 190671 h 6857994"/>
              <a:gd name="connsiteX3416" fmla="*/ 10783744 w 12191990"/>
              <a:gd name="connsiteY3416" fmla="*/ 192098 h 6857994"/>
              <a:gd name="connsiteX3417" fmla="*/ 10779506 w 12191990"/>
              <a:gd name="connsiteY3417" fmla="*/ 193014 h 6857994"/>
              <a:gd name="connsiteX3418" fmla="*/ 10775268 w 12191990"/>
              <a:gd name="connsiteY3418" fmla="*/ 194441 h 6857994"/>
              <a:gd name="connsiteX3419" fmla="*/ 10770561 w 12191990"/>
              <a:gd name="connsiteY3419" fmla="*/ 195378 h 6857994"/>
              <a:gd name="connsiteX3420" fmla="*/ 10766323 w 12191990"/>
              <a:gd name="connsiteY3420" fmla="*/ 196783 h 6857994"/>
              <a:gd name="connsiteX3421" fmla="*/ 10762085 w 12191990"/>
              <a:gd name="connsiteY3421" fmla="*/ 198210 h 6857994"/>
              <a:gd name="connsiteX3422" fmla="*/ 10757847 w 12191990"/>
              <a:gd name="connsiteY3422" fmla="*/ 193972 h 6857994"/>
              <a:gd name="connsiteX3423" fmla="*/ 10754078 w 12191990"/>
              <a:gd name="connsiteY3423" fmla="*/ 189734 h 6857994"/>
              <a:gd name="connsiteX3424" fmla="*/ 10749861 w 12191990"/>
              <a:gd name="connsiteY3424" fmla="*/ 185497 h 6857994"/>
              <a:gd name="connsiteX3425" fmla="*/ 10746092 w 12191990"/>
              <a:gd name="connsiteY3425" fmla="*/ 181259 h 6857994"/>
              <a:gd name="connsiteX3426" fmla="*/ 10741854 w 12191990"/>
              <a:gd name="connsiteY3426" fmla="*/ 177021 h 6857994"/>
              <a:gd name="connsiteX3427" fmla="*/ 10738085 w 12191990"/>
              <a:gd name="connsiteY3427" fmla="*/ 172783 h 6857994"/>
              <a:gd name="connsiteX3428" fmla="*/ 10733847 w 12191990"/>
              <a:gd name="connsiteY3428" fmla="*/ 168545 h 6857994"/>
              <a:gd name="connsiteX3429" fmla="*/ 10585115 w 12191990"/>
              <a:gd name="connsiteY3429" fmla="*/ 163843 h 6857994"/>
              <a:gd name="connsiteX3430" fmla="*/ 10589822 w 12191990"/>
              <a:gd name="connsiteY3430" fmla="*/ 163843 h 6857994"/>
              <a:gd name="connsiteX3431" fmla="*/ 10594060 w 12191990"/>
              <a:gd name="connsiteY3431" fmla="*/ 164311 h 6857994"/>
              <a:gd name="connsiteX3432" fmla="*/ 10598297 w 12191990"/>
              <a:gd name="connsiteY3432" fmla="*/ 164780 h 6857994"/>
              <a:gd name="connsiteX3433" fmla="*/ 10602535 w 12191990"/>
              <a:gd name="connsiteY3433" fmla="*/ 165270 h 6857994"/>
              <a:gd name="connsiteX3434" fmla="*/ 10606773 w 12191990"/>
              <a:gd name="connsiteY3434" fmla="*/ 165738 h 6857994"/>
              <a:gd name="connsiteX3435" fmla="*/ 10611011 w 12191990"/>
              <a:gd name="connsiteY3435" fmla="*/ 166207 h 6857994"/>
              <a:gd name="connsiteX3436" fmla="*/ 10615249 w 12191990"/>
              <a:gd name="connsiteY3436" fmla="*/ 166207 h 6857994"/>
              <a:gd name="connsiteX3437" fmla="*/ 10619955 w 12191990"/>
              <a:gd name="connsiteY3437" fmla="*/ 166675 h 6857994"/>
              <a:gd name="connsiteX3438" fmla="*/ 10619955 w 12191990"/>
              <a:gd name="connsiteY3438" fmla="*/ 167140 h 6857994"/>
              <a:gd name="connsiteX3439" fmla="*/ 10619955 w 12191990"/>
              <a:gd name="connsiteY3439" fmla="*/ 167608 h 6857994"/>
              <a:gd name="connsiteX3440" fmla="*/ 10619955 w 12191990"/>
              <a:gd name="connsiteY3440" fmla="*/ 168077 h 6857994"/>
              <a:gd name="connsiteX3441" fmla="*/ 10619955 w 12191990"/>
              <a:gd name="connsiteY3441" fmla="*/ 168545 h 6857994"/>
              <a:gd name="connsiteX3442" fmla="*/ 10619955 w 12191990"/>
              <a:gd name="connsiteY3442" fmla="*/ 169035 h 6857994"/>
              <a:gd name="connsiteX3443" fmla="*/ 10619956 w 12191990"/>
              <a:gd name="connsiteY3443" fmla="*/ 169036 h 6857994"/>
              <a:gd name="connsiteX3444" fmla="*/ 10619956 w 12191990"/>
              <a:gd name="connsiteY3444" fmla="*/ 169039 h 6857994"/>
              <a:gd name="connsiteX3445" fmla="*/ 10620421 w 12191990"/>
              <a:gd name="connsiteY3445" fmla="*/ 169505 h 6857994"/>
              <a:gd name="connsiteX3446" fmla="*/ 10611947 w 12191990"/>
              <a:gd name="connsiteY3446" fmla="*/ 174189 h 6857994"/>
              <a:gd name="connsiteX3447" fmla="*/ 10603940 w 12191990"/>
              <a:gd name="connsiteY3447" fmla="*/ 178448 h 6857994"/>
              <a:gd name="connsiteX3448" fmla="*/ 10595485 w 12191990"/>
              <a:gd name="connsiteY3448" fmla="*/ 183133 h 6857994"/>
              <a:gd name="connsiteX3449" fmla="*/ 10586988 w 12191990"/>
              <a:gd name="connsiteY3449" fmla="*/ 187371 h 6857994"/>
              <a:gd name="connsiteX3450" fmla="*/ 10579002 w 12191990"/>
              <a:gd name="connsiteY3450" fmla="*/ 191630 h 6857994"/>
              <a:gd name="connsiteX3451" fmla="*/ 10570526 w 12191990"/>
              <a:gd name="connsiteY3451" fmla="*/ 196315 h 6857994"/>
              <a:gd name="connsiteX3452" fmla="*/ 10562519 w 12191990"/>
              <a:gd name="connsiteY3452" fmla="*/ 200553 h 6857994"/>
              <a:gd name="connsiteX3453" fmla="*/ 10554070 w 12191990"/>
              <a:gd name="connsiteY3453" fmla="*/ 204809 h 6857994"/>
              <a:gd name="connsiteX3454" fmla="*/ 10557345 w 12191990"/>
              <a:gd name="connsiteY3454" fmla="*/ 200269 h 6857994"/>
              <a:gd name="connsiteX3455" fmla="*/ 10557813 w 12191990"/>
              <a:gd name="connsiteY3455" fmla="*/ 199620 h 6857994"/>
              <a:gd name="connsiteX3456" fmla="*/ 10562051 w 12191990"/>
              <a:gd name="connsiteY3456" fmla="*/ 194445 h 6857994"/>
              <a:gd name="connsiteX3457" fmla="*/ 10565821 w 12191990"/>
              <a:gd name="connsiteY3457" fmla="*/ 189270 h 6857994"/>
              <a:gd name="connsiteX3458" fmla="*/ 10569590 w 12191990"/>
              <a:gd name="connsiteY3458" fmla="*/ 184095 h 6857994"/>
              <a:gd name="connsiteX3459" fmla="*/ 10573828 w 12191990"/>
              <a:gd name="connsiteY3459" fmla="*/ 179389 h 6857994"/>
              <a:gd name="connsiteX3460" fmla="*/ 10577576 w 12191990"/>
              <a:gd name="connsiteY3460" fmla="*/ 174193 h 6857994"/>
              <a:gd name="connsiteX3461" fmla="*/ 10581346 w 12191990"/>
              <a:gd name="connsiteY3461" fmla="*/ 169039 h 6857994"/>
              <a:gd name="connsiteX3462" fmla="*/ 10585115 w 12191990"/>
              <a:gd name="connsiteY3462" fmla="*/ 163843 h 6857994"/>
              <a:gd name="connsiteX3463" fmla="*/ 10723966 w 12191990"/>
              <a:gd name="connsiteY3463" fmla="*/ 162906 h 6857994"/>
              <a:gd name="connsiteX3464" fmla="*/ 10728183 w 12191990"/>
              <a:gd name="connsiteY3464" fmla="*/ 167144 h 6857994"/>
              <a:gd name="connsiteX3465" fmla="*/ 10732442 w 12191990"/>
              <a:gd name="connsiteY3465" fmla="*/ 171382 h 6857994"/>
              <a:gd name="connsiteX3466" fmla="*/ 10736680 w 12191990"/>
              <a:gd name="connsiteY3466" fmla="*/ 176088 h 6857994"/>
              <a:gd name="connsiteX3467" fmla="*/ 10740897 w 12191990"/>
              <a:gd name="connsiteY3467" fmla="*/ 180326 h 6857994"/>
              <a:gd name="connsiteX3468" fmla="*/ 10745135 w 12191990"/>
              <a:gd name="connsiteY3468" fmla="*/ 185032 h 6857994"/>
              <a:gd name="connsiteX3469" fmla="*/ 10749394 w 12191990"/>
              <a:gd name="connsiteY3469" fmla="*/ 189270 h 6857994"/>
              <a:gd name="connsiteX3470" fmla="*/ 10753610 w 12191990"/>
              <a:gd name="connsiteY3470" fmla="*/ 193508 h 6857994"/>
              <a:gd name="connsiteX3471" fmla="*/ 10757845 w 12191990"/>
              <a:gd name="connsiteY3471" fmla="*/ 198210 h 6857994"/>
              <a:gd name="connsiteX3472" fmla="*/ 10750777 w 12191990"/>
              <a:gd name="connsiteY3472" fmla="*/ 198210 h 6857994"/>
              <a:gd name="connsiteX3473" fmla="*/ 10743728 w 12191990"/>
              <a:gd name="connsiteY3473" fmla="*/ 197742 h 6857994"/>
              <a:gd name="connsiteX3474" fmla="*/ 10736679 w 12191990"/>
              <a:gd name="connsiteY3474" fmla="*/ 197742 h 6857994"/>
              <a:gd name="connsiteX3475" fmla="*/ 10730077 w 12191990"/>
              <a:gd name="connsiteY3475" fmla="*/ 197742 h 6857994"/>
              <a:gd name="connsiteX3476" fmla="*/ 10723028 w 12191990"/>
              <a:gd name="connsiteY3476" fmla="*/ 197273 h 6857994"/>
              <a:gd name="connsiteX3477" fmla="*/ 10715958 w 12191990"/>
              <a:gd name="connsiteY3477" fmla="*/ 197273 h 6857994"/>
              <a:gd name="connsiteX3478" fmla="*/ 10708888 w 12191990"/>
              <a:gd name="connsiteY3478" fmla="*/ 197273 h 6857994"/>
              <a:gd name="connsiteX3479" fmla="*/ 10701839 w 12191990"/>
              <a:gd name="connsiteY3479" fmla="*/ 197273 h 6857994"/>
              <a:gd name="connsiteX3480" fmla="*/ 10701839 w 12191990"/>
              <a:gd name="connsiteY3480" fmla="*/ 196319 h 6857994"/>
              <a:gd name="connsiteX3481" fmla="*/ 10701839 w 12191990"/>
              <a:gd name="connsiteY3481" fmla="*/ 195382 h 6857994"/>
              <a:gd name="connsiteX3482" fmla="*/ 10701838 w 12191990"/>
              <a:gd name="connsiteY3482" fmla="*/ 195381 h 6857994"/>
              <a:gd name="connsiteX3483" fmla="*/ 10701838 w 12191990"/>
              <a:gd name="connsiteY3483" fmla="*/ 195378 h 6857994"/>
              <a:gd name="connsiteX3484" fmla="*/ 10701371 w 12191990"/>
              <a:gd name="connsiteY3484" fmla="*/ 194910 h 6857994"/>
              <a:gd name="connsiteX3485" fmla="*/ 10701371 w 12191990"/>
              <a:gd name="connsiteY3485" fmla="*/ 193976 h 6857994"/>
              <a:gd name="connsiteX3486" fmla="*/ 10701370 w 12191990"/>
              <a:gd name="connsiteY3486" fmla="*/ 193975 h 6857994"/>
              <a:gd name="connsiteX3487" fmla="*/ 10701370 w 12191990"/>
              <a:gd name="connsiteY3487" fmla="*/ 193972 h 6857994"/>
              <a:gd name="connsiteX3488" fmla="*/ 10700901 w 12191990"/>
              <a:gd name="connsiteY3488" fmla="*/ 193504 h 6857994"/>
              <a:gd name="connsiteX3489" fmla="*/ 10700433 w 12191990"/>
              <a:gd name="connsiteY3489" fmla="*/ 192545 h 6857994"/>
              <a:gd name="connsiteX3490" fmla="*/ 10699943 w 12191990"/>
              <a:gd name="connsiteY3490" fmla="*/ 192098 h 6857994"/>
              <a:gd name="connsiteX3491" fmla="*/ 10699477 w 12191990"/>
              <a:gd name="connsiteY3491" fmla="*/ 191632 h 6857994"/>
              <a:gd name="connsiteX3492" fmla="*/ 10702777 w 12191990"/>
              <a:gd name="connsiteY3492" fmla="*/ 187864 h 6857994"/>
              <a:gd name="connsiteX3493" fmla="*/ 10705609 w 12191990"/>
              <a:gd name="connsiteY3493" fmla="*/ 184095 h 6857994"/>
              <a:gd name="connsiteX3494" fmla="*/ 10708889 w 12191990"/>
              <a:gd name="connsiteY3494" fmla="*/ 180794 h 6857994"/>
              <a:gd name="connsiteX3495" fmla="*/ 10711721 w 12191990"/>
              <a:gd name="connsiteY3495" fmla="*/ 177025 h 6857994"/>
              <a:gd name="connsiteX3496" fmla="*/ 10715022 w 12191990"/>
              <a:gd name="connsiteY3496" fmla="*/ 173724 h 6857994"/>
              <a:gd name="connsiteX3497" fmla="*/ 10717854 w 12191990"/>
              <a:gd name="connsiteY3497" fmla="*/ 169955 h 6857994"/>
              <a:gd name="connsiteX3498" fmla="*/ 10720665 w 12191990"/>
              <a:gd name="connsiteY3498" fmla="*/ 166207 h 6857994"/>
              <a:gd name="connsiteX3499" fmla="*/ 10723966 w 12191990"/>
              <a:gd name="connsiteY3499" fmla="*/ 162906 h 6857994"/>
              <a:gd name="connsiteX3500" fmla="*/ 10720193 w 12191990"/>
              <a:gd name="connsiteY3500" fmla="*/ 161969 h 6857994"/>
              <a:gd name="connsiteX3501" fmla="*/ 10717385 w 12191990"/>
              <a:gd name="connsiteY3501" fmla="*/ 165734 h 6857994"/>
              <a:gd name="connsiteX3502" fmla="*/ 10714552 w 12191990"/>
              <a:gd name="connsiteY3502" fmla="*/ 169035 h 6857994"/>
              <a:gd name="connsiteX3503" fmla="*/ 10711251 w 12191990"/>
              <a:gd name="connsiteY3503" fmla="*/ 172315 h 6857994"/>
              <a:gd name="connsiteX3504" fmla="*/ 10708440 w 12191990"/>
              <a:gd name="connsiteY3504" fmla="*/ 175615 h 6857994"/>
              <a:gd name="connsiteX3505" fmla="*/ 10705608 w 12191990"/>
              <a:gd name="connsiteY3505" fmla="*/ 178916 h 6857994"/>
              <a:gd name="connsiteX3506" fmla="*/ 10702776 w 12191990"/>
              <a:gd name="connsiteY3506" fmla="*/ 182664 h 6857994"/>
              <a:gd name="connsiteX3507" fmla="*/ 10699943 w 12191990"/>
              <a:gd name="connsiteY3507" fmla="*/ 185965 h 6857994"/>
              <a:gd name="connsiteX3508" fmla="*/ 10697132 w 12191990"/>
              <a:gd name="connsiteY3508" fmla="*/ 189266 h 6857994"/>
              <a:gd name="connsiteX3509" fmla="*/ 10696174 w 12191990"/>
              <a:gd name="connsiteY3509" fmla="*/ 188797 h 6857994"/>
              <a:gd name="connsiteX3510" fmla="*/ 10695726 w 12191990"/>
              <a:gd name="connsiteY3510" fmla="*/ 188329 h 6857994"/>
              <a:gd name="connsiteX3511" fmla="*/ 10695258 w 12191990"/>
              <a:gd name="connsiteY3511" fmla="*/ 188329 h 6857994"/>
              <a:gd name="connsiteX3512" fmla="*/ 10694300 w 12191990"/>
              <a:gd name="connsiteY3512" fmla="*/ 187860 h 6857994"/>
              <a:gd name="connsiteX3513" fmla="*/ 10693831 w 12191990"/>
              <a:gd name="connsiteY3513" fmla="*/ 187860 h 6857994"/>
              <a:gd name="connsiteX3514" fmla="*/ 10692894 w 12191990"/>
              <a:gd name="connsiteY3514" fmla="*/ 187860 h 6857994"/>
              <a:gd name="connsiteX3515" fmla="*/ 10691957 w 12191990"/>
              <a:gd name="connsiteY3515" fmla="*/ 187371 h 6857994"/>
              <a:gd name="connsiteX3516" fmla="*/ 10691489 w 12191990"/>
              <a:gd name="connsiteY3516" fmla="*/ 187371 h 6857994"/>
              <a:gd name="connsiteX3517" fmla="*/ 10690083 w 12191990"/>
              <a:gd name="connsiteY3517" fmla="*/ 187860 h 6857994"/>
              <a:gd name="connsiteX3518" fmla="*/ 10688677 w 12191990"/>
              <a:gd name="connsiteY3518" fmla="*/ 187860 h 6857994"/>
              <a:gd name="connsiteX3519" fmla="*/ 10687272 w 12191990"/>
              <a:gd name="connsiteY3519" fmla="*/ 188329 h 6857994"/>
              <a:gd name="connsiteX3520" fmla="*/ 10686314 w 12191990"/>
              <a:gd name="connsiteY3520" fmla="*/ 188797 h 6857994"/>
              <a:gd name="connsiteX3521" fmla="*/ 10685398 w 12191990"/>
              <a:gd name="connsiteY3521" fmla="*/ 189266 h 6857994"/>
              <a:gd name="connsiteX3522" fmla="*/ 10684440 w 12191990"/>
              <a:gd name="connsiteY3522" fmla="*/ 190203 h 6857994"/>
              <a:gd name="connsiteX3523" fmla="*/ 10683502 w 12191990"/>
              <a:gd name="connsiteY3523" fmla="*/ 191140 h 6857994"/>
              <a:gd name="connsiteX3524" fmla="*/ 10682565 w 12191990"/>
              <a:gd name="connsiteY3524" fmla="*/ 192098 h 6857994"/>
              <a:gd name="connsiteX3525" fmla="*/ 10677369 w 12191990"/>
              <a:gd name="connsiteY3525" fmla="*/ 189266 h 6857994"/>
              <a:gd name="connsiteX3526" fmla="*/ 10672215 w 12191990"/>
              <a:gd name="connsiteY3526" fmla="*/ 186434 h 6857994"/>
              <a:gd name="connsiteX3527" fmla="*/ 10667019 w 12191990"/>
              <a:gd name="connsiteY3527" fmla="*/ 183601 h 6857994"/>
              <a:gd name="connsiteX3528" fmla="*/ 10661844 w 12191990"/>
              <a:gd name="connsiteY3528" fmla="*/ 180790 h 6857994"/>
              <a:gd name="connsiteX3529" fmla="*/ 10656669 w 12191990"/>
              <a:gd name="connsiteY3529" fmla="*/ 177958 h 6857994"/>
              <a:gd name="connsiteX3530" fmla="*/ 10651494 w 12191990"/>
              <a:gd name="connsiteY3530" fmla="*/ 175147 h 6857994"/>
              <a:gd name="connsiteX3531" fmla="*/ 10646319 w 12191990"/>
              <a:gd name="connsiteY3531" fmla="*/ 172315 h 6857994"/>
              <a:gd name="connsiteX3532" fmla="*/ 10640680 w 12191990"/>
              <a:gd name="connsiteY3532" fmla="*/ 169952 h 6857994"/>
              <a:gd name="connsiteX3533" fmla="*/ 10641145 w 12191990"/>
              <a:gd name="connsiteY3533" fmla="*/ 169508 h 6857994"/>
              <a:gd name="connsiteX3534" fmla="*/ 10641145 w 12191990"/>
              <a:gd name="connsiteY3534" fmla="*/ 169039 h 6857994"/>
              <a:gd name="connsiteX3535" fmla="*/ 10641145 w 12191990"/>
              <a:gd name="connsiteY3535" fmla="*/ 168549 h 6857994"/>
              <a:gd name="connsiteX3536" fmla="*/ 10641145 w 12191990"/>
              <a:gd name="connsiteY3536" fmla="*/ 168081 h 6857994"/>
              <a:gd name="connsiteX3537" fmla="*/ 10641145 w 12191990"/>
              <a:gd name="connsiteY3537" fmla="*/ 167612 h 6857994"/>
              <a:gd name="connsiteX3538" fmla="*/ 10641593 w 12191990"/>
              <a:gd name="connsiteY3538" fmla="*/ 167612 h 6857994"/>
              <a:gd name="connsiteX3539" fmla="*/ 10641593 w 12191990"/>
              <a:gd name="connsiteY3539" fmla="*/ 167144 h 6857994"/>
              <a:gd name="connsiteX3540" fmla="*/ 10651495 w 12191990"/>
              <a:gd name="connsiteY3540" fmla="*/ 166675 h 6857994"/>
              <a:gd name="connsiteX3541" fmla="*/ 10660908 w 12191990"/>
              <a:gd name="connsiteY3541" fmla="*/ 165738 h 6857994"/>
              <a:gd name="connsiteX3542" fmla="*/ 10670790 w 12191990"/>
              <a:gd name="connsiteY3542" fmla="*/ 165270 h 6857994"/>
              <a:gd name="connsiteX3543" fmla="*/ 10680671 w 12191990"/>
              <a:gd name="connsiteY3543" fmla="*/ 164780 h 6857994"/>
              <a:gd name="connsiteX3544" fmla="*/ 10690531 w 12191990"/>
              <a:gd name="connsiteY3544" fmla="*/ 163843 h 6857994"/>
              <a:gd name="connsiteX3545" fmla="*/ 10700434 w 12191990"/>
              <a:gd name="connsiteY3545" fmla="*/ 163374 h 6857994"/>
              <a:gd name="connsiteX3546" fmla="*/ 10710315 w 12191990"/>
              <a:gd name="connsiteY3546" fmla="*/ 162906 h 6857994"/>
              <a:gd name="connsiteX3547" fmla="*/ 10718962 w 12191990"/>
              <a:gd name="connsiteY3547" fmla="*/ 162086 h 6857994"/>
              <a:gd name="connsiteX3548" fmla="*/ 10774805 w 12191990"/>
              <a:gd name="connsiteY3548" fmla="*/ 159629 h 6857994"/>
              <a:gd name="connsiteX3549" fmla="*/ 10781871 w 12191990"/>
              <a:gd name="connsiteY3549" fmla="*/ 164311 h 6857994"/>
              <a:gd name="connsiteX3550" fmla="*/ 10788920 w 12191990"/>
              <a:gd name="connsiteY3550" fmla="*/ 169039 h 6857994"/>
              <a:gd name="connsiteX3551" fmla="*/ 10796458 w 12191990"/>
              <a:gd name="connsiteY3551" fmla="*/ 173256 h 6857994"/>
              <a:gd name="connsiteX3552" fmla="*/ 10803507 w 12191990"/>
              <a:gd name="connsiteY3552" fmla="*/ 177962 h 6857994"/>
              <a:gd name="connsiteX3553" fmla="*/ 10810578 w 12191990"/>
              <a:gd name="connsiteY3553" fmla="*/ 182668 h 6857994"/>
              <a:gd name="connsiteX3554" fmla="*/ 10818095 w 12191990"/>
              <a:gd name="connsiteY3554" fmla="*/ 187375 h 6857994"/>
              <a:gd name="connsiteX3555" fmla="*/ 10825166 w 12191990"/>
              <a:gd name="connsiteY3555" fmla="*/ 191634 h 6857994"/>
              <a:gd name="connsiteX3556" fmla="*/ 10832226 w 12191990"/>
              <a:gd name="connsiteY3556" fmla="*/ 196312 h 6857994"/>
              <a:gd name="connsiteX3557" fmla="*/ 10828934 w 12191990"/>
              <a:gd name="connsiteY3557" fmla="*/ 195378 h 6857994"/>
              <a:gd name="connsiteX3558" fmla="*/ 10825165 w 12191990"/>
              <a:gd name="connsiteY3558" fmla="*/ 193972 h 6857994"/>
              <a:gd name="connsiteX3559" fmla="*/ 10821395 w 12191990"/>
              <a:gd name="connsiteY3559" fmla="*/ 193014 h 6857994"/>
              <a:gd name="connsiteX3560" fmla="*/ 10817647 w 12191990"/>
              <a:gd name="connsiteY3560" fmla="*/ 191630 h 6857994"/>
              <a:gd name="connsiteX3561" fmla="*/ 10814346 w 12191990"/>
              <a:gd name="connsiteY3561" fmla="*/ 190671 h 6857994"/>
              <a:gd name="connsiteX3562" fmla="*/ 10810577 w 12191990"/>
              <a:gd name="connsiteY3562" fmla="*/ 189266 h 6857994"/>
              <a:gd name="connsiteX3563" fmla="*/ 10806807 w 12191990"/>
              <a:gd name="connsiteY3563" fmla="*/ 188329 h 6857994"/>
              <a:gd name="connsiteX3564" fmla="*/ 10803038 w 12191990"/>
              <a:gd name="connsiteY3564" fmla="*/ 187371 h 6857994"/>
              <a:gd name="connsiteX3565" fmla="*/ 10799737 w 12191990"/>
              <a:gd name="connsiteY3565" fmla="*/ 183601 h 6857994"/>
              <a:gd name="connsiteX3566" fmla="*/ 10795968 w 12191990"/>
              <a:gd name="connsiteY3566" fmla="*/ 180322 h 6857994"/>
              <a:gd name="connsiteX3567" fmla="*/ 10792688 w 12191990"/>
              <a:gd name="connsiteY3567" fmla="*/ 177021 h 6857994"/>
              <a:gd name="connsiteX3568" fmla="*/ 10788919 w 12191990"/>
              <a:gd name="connsiteY3568" fmla="*/ 173252 h 6857994"/>
              <a:gd name="connsiteX3569" fmla="*/ 10785170 w 12191990"/>
              <a:gd name="connsiteY3569" fmla="*/ 169951 h 6857994"/>
              <a:gd name="connsiteX3570" fmla="*/ 10781870 w 12191990"/>
              <a:gd name="connsiteY3570" fmla="*/ 166671 h 6857994"/>
              <a:gd name="connsiteX3571" fmla="*/ 10778100 w 12191990"/>
              <a:gd name="connsiteY3571" fmla="*/ 163370 h 6857994"/>
              <a:gd name="connsiteX3572" fmla="*/ 10761149 w 12191990"/>
              <a:gd name="connsiteY3572" fmla="*/ 151598 h 6857994"/>
              <a:gd name="connsiteX3573" fmla="*/ 10765387 w 12191990"/>
              <a:gd name="connsiteY3573" fmla="*/ 155367 h 6857994"/>
              <a:gd name="connsiteX3574" fmla="*/ 10769625 w 12191990"/>
              <a:gd name="connsiteY3574" fmla="*/ 159626 h 6857994"/>
              <a:gd name="connsiteX3575" fmla="*/ 10773842 w 12191990"/>
              <a:gd name="connsiteY3575" fmla="*/ 163843 h 6857994"/>
              <a:gd name="connsiteX3576" fmla="*/ 10778570 w 12191990"/>
              <a:gd name="connsiteY3576" fmla="*/ 168081 h 6857994"/>
              <a:gd name="connsiteX3577" fmla="*/ 10782808 w 12191990"/>
              <a:gd name="connsiteY3577" fmla="*/ 171850 h 6857994"/>
              <a:gd name="connsiteX3578" fmla="*/ 10787046 w 12191990"/>
              <a:gd name="connsiteY3578" fmla="*/ 176088 h 6857994"/>
              <a:gd name="connsiteX3579" fmla="*/ 10791283 w 12191990"/>
              <a:gd name="connsiteY3579" fmla="*/ 180326 h 6857994"/>
              <a:gd name="connsiteX3580" fmla="*/ 10795494 w 12191990"/>
              <a:gd name="connsiteY3580" fmla="*/ 184557 h 6857994"/>
              <a:gd name="connsiteX3581" fmla="*/ 10787513 w 12191990"/>
              <a:gd name="connsiteY3581" fmla="*/ 181259 h 6857994"/>
              <a:gd name="connsiteX3582" fmla="*/ 10779037 w 12191990"/>
              <a:gd name="connsiteY3582" fmla="*/ 178448 h 6857994"/>
              <a:gd name="connsiteX3583" fmla="*/ 10770561 w 12191990"/>
              <a:gd name="connsiteY3583" fmla="*/ 175615 h 6857994"/>
              <a:gd name="connsiteX3584" fmla="*/ 10762554 w 12191990"/>
              <a:gd name="connsiteY3584" fmla="*/ 172315 h 6857994"/>
              <a:gd name="connsiteX3585" fmla="*/ 10754078 w 12191990"/>
              <a:gd name="connsiteY3585" fmla="*/ 169504 h 6857994"/>
              <a:gd name="connsiteX3586" fmla="*/ 10746092 w 12191990"/>
              <a:gd name="connsiteY3586" fmla="*/ 166671 h 6857994"/>
              <a:gd name="connsiteX3587" fmla="*/ 10737616 w 12191990"/>
              <a:gd name="connsiteY3587" fmla="*/ 163370 h 6857994"/>
              <a:gd name="connsiteX3588" fmla="*/ 10729146 w 12191990"/>
              <a:gd name="connsiteY3588" fmla="*/ 160540 h 6857994"/>
              <a:gd name="connsiteX3589" fmla="*/ 10733379 w 12191990"/>
              <a:gd name="connsiteY3589" fmla="*/ 159137 h 6857994"/>
              <a:gd name="connsiteX3590" fmla="*/ 10737149 w 12191990"/>
              <a:gd name="connsiteY3590" fmla="*/ 158200 h 6857994"/>
              <a:gd name="connsiteX3591" fmla="*/ 10741365 w 12191990"/>
              <a:gd name="connsiteY3591" fmla="*/ 157263 h 6857994"/>
              <a:gd name="connsiteX3592" fmla="*/ 10745135 w 12191990"/>
              <a:gd name="connsiteY3592" fmla="*/ 155857 h 6857994"/>
              <a:gd name="connsiteX3593" fmla="*/ 10749394 w 12191990"/>
              <a:gd name="connsiteY3593" fmla="*/ 154899 h 6857994"/>
              <a:gd name="connsiteX3594" fmla="*/ 10753163 w 12191990"/>
              <a:gd name="connsiteY3594" fmla="*/ 153493 h 6857994"/>
              <a:gd name="connsiteX3595" fmla="*/ 10757380 w 12191990"/>
              <a:gd name="connsiteY3595" fmla="*/ 152556 h 6857994"/>
              <a:gd name="connsiteX3596" fmla="*/ 10658063 w 12191990"/>
              <a:gd name="connsiteY3596" fmla="*/ 141721 h 6857994"/>
              <a:gd name="connsiteX3597" fmla="*/ 10655264 w 12191990"/>
              <a:gd name="connsiteY3597" fmla="*/ 143608 h 6857994"/>
              <a:gd name="connsiteX3598" fmla="*/ 10652900 w 12191990"/>
              <a:gd name="connsiteY3598" fmla="*/ 145950 h 6857994"/>
              <a:gd name="connsiteX3599" fmla="*/ 10650557 w 12191990"/>
              <a:gd name="connsiteY3599" fmla="*/ 147825 h 6857994"/>
              <a:gd name="connsiteX3600" fmla="*/ 10647725 w 12191990"/>
              <a:gd name="connsiteY3600" fmla="*/ 149720 h 6857994"/>
              <a:gd name="connsiteX3601" fmla="*/ 10645361 w 12191990"/>
              <a:gd name="connsiteY3601" fmla="*/ 152084 h 6857994"/>
              <a:gd name="connsiteX3602" fmla="*/ 10643018 w 12191990"/>
              <a:gd name="connsiteY3602" fmla="*/ 153958 h 6857994"/>
              <a:gd name="connsiteX3603" fmla="*/ 10640676 w 12191990"/>
              <a:gd name="connsiteY3603" fmla="*/ 155853 h 6857994"/>
              <a:gd name="connsiteX3604" fmla="*/ 10637843 w 12191990"/>
              <a:gd name="connsiteY3604" fmla="*/ 158196 h 6857994"/>
              <a:gd name="connsiteX3605" fmla="*/ 10637375 w 12191990"/>
              <a:gd name="connsiteY3605" fmla="*/ 157259 h 6857994"/>
              <a:gd name="connsiteX3606" fmla="*/ 10636438 w 12191990"/>
              <a:gd name="connsiteY3606" fmla="*/ 156790 h 6857994"/>
              <a:gd name="connsiteX3607" fmla="*/ 10635480 w 12191990"/>
              <a:gd name="connsiteY3607" fmla="*/ 156322 h 6857994"/>
              <a:gd name="connsiteX3608" fmla="*/ 10634543 w 12191990"/>
              <a:gd name="connsiteY3608" fmla="*/ 155853 h 6857994"/>
              <a:gd name="connsiteX3609" fmla="*/ 10633606 w 12191990"/>
              <a:gd name="connsiteY3609" fmla="*/ 155363 h 6857994"/>
              <a:gd name="connsiteX3610" fmla="*/ 10632669 w 12191990"/>
              <a:gd name="connsiteY3610" fmla="*/ 155363 h 6857994"/>
              <a:gd name="connsiteX3611" fmla="*/ 10631710 w 12191990"/>
              <a:gd name="connsiteY3611" fmla="*/ 154895 h 6857994"/>
              <a:gd name="connsiteX3612" fmla="*/ 10630794 w 12191990"/>
              <a:gd name="connsiteY3612" fmla="*/ 154895 h 6857994"/>
              <a:gd name="connsiteX3613" fmla="*/ 10628899 w 12191990"/>
              <a:gd name="connsiteY3613" fmla="*/ 155363 h 6857994"/>
              <a:gd name="connsiteX3614" fmla="*/ 10627025 w 12191990"/>
              <a:gd name="connsiteY3614" fmla="*/ 155853 h 6857994"/>
              <a:gd name="connsiteX3615" fmla="*/ 10625130 w 12191990"/>
              <a:gd name="connsiteY3615" fmla="*/ 156322 h 6857994"/>
              <a:gd name="connsiteX3616" fmla="*/ 10623724 w 12191990"/>
              <a:gd name="connsiteY3616" fmla="*/ 157259 h 6857994"/>
              <a:gd name="connsiteX3617" fmla="*/ 10622297 w 12191990"/>
              <a:gd name="connsiteY3617" fmla="*/ 158664 h 6857994"/>
              <a:gd name="connsiteX3618" fmla="*/ 10621382 w 12191990"/>
              <a:gd name="connsiteY3618" fmla="*/ 160070 h 6857994"/>
              <a:gd name="connsiteX3619" fmla="*/ 10620423 w 12191990"/>
              <a:gd name="connsiteY3619" fmla="*/ 161965 h 6857994"/>
              <a:gd name="connsiteX3620" fmla="*/ 10619955 w 12191990"/>
              <a:gd name="connsiteY3620" fmla="*/ 163370 h 6857994"/>
              <a:gd name="connsiteX3621" fmla="*/ 10616654 w 12191990"/>
              <a:gd name="connsiteY3621" fmla="*/ 163370 h 6857994"/>
              <a:gd name="connsiteX3622" fmla="*/ 10613353 w 12191990"/>
              <a:gd name="connsiteY3622" fmla="*/ 162902 h 6857994"/>
              <a:gd name="connsiteX3623" fmla="*/ 10610073 w 12191990"/>
              <a:gd name="connsiteY3623" fmla="*/ 162433 h 6857994"/>
              <a:gd name="connsiteX3624" fmla="*/ 10606772 w 12191990"/>
              <a:gd name="connsiteY3624" fmla="*/ 162433 h 6857994"/>
              <a:gd name="connsiteX3625" fmla="*/ 10603471 w 12191990"/>
              <a:gd name="connsiteY3625" fmla="*/ 161965 h 6857994"/>
              <a:gd name="connsiteX3626" fmla="*/ 10599702 w 12191990"/>
              <a:gd name="connsiteY3626" fmla="*/ 161496 h 6857994"/>
              <a:gd name="connsiteX3627" fmla="*/ 10596422 w 12191990"/>
              <a:gd name="connsiteY3627" fmla="*/ 161496 h 6857994"/>
              <a:gd name="connsiteX3628" fmla="*/ 10593132 w 12191990"/>
              <a:gd name="connsiteY3628" fmla="*/ 161008 h 6857994"/>
              <a:gd name="connsiteX3629" fmla="*/ 10601130 w 12191990"/>
              <a:gd name="connsiteY3629" fmla="*/ 158668 h 6857994"/>
              <a:gd name="connsiteX3630" fmla="*/ 10609584 w 12191990"/>
              <a:gd name="connsiteY3630" fmla="*/ 156326 h 6857994"/>
              <a:gd name="connsiteX3631" fmla="*/ 10617613 w 12191990"/>
              <a:gd name="connsiteY3631" fmla="*/ 153962 h 6857994"/>
              <a:gd name="connsiteX3632" fmla="*/ 10625599 w 12191990"/>
              <a:gd name="connsiteY3632" fmla="*/ 151129 h 6857994"/>
              <a:gd name="connsiteX3633" fmla="*/ 10633607 w 12191990"/>
              <a:gd name="connsiteY3633" fmla="*/ 148787 h 6857994"/>
              <a:gd name="connsiteX3634" fmla="*/ 10641593 w 12191990"/>
              <a:gd name="connsiteY3634" fmla="*/ 146444 h 6857994"/>
              <a:gd name="connsiteX3635" fmla="*/ 10650090 w 12191990"/>
              <a:gd name="connsiteY3635" fmla="*/ 144080 h 6857994"/>
              <a:gd name="connsiteX3636" fmla="*/ 10678343 w 12191990"/>
              <a:gd name="connsiteY3636" fmla="*/ 140782 h 6857994"/>
              <a:gd name="connsiteX3637" fmla="*/ 10687741 w 12191990"/>
              <a:gd name="connsiteY3637" fmla="*/ 142185 h 6857994"/>
              <a:gd name="connsiteX3638" fmla="*/ 10697133 w 12191990"/>
              <a:gd name="connsiteY3638" fmla="*/ 143143 h 6857994"/>
              <a:gd name="connsiteX3639" fmla="*/ 10706546 w 12191990"/>
              <a:gd name="connsiteY3639" fmla="*/ 144549 h 6857994"/>
              <a:gd name="connsiteX3640" fmla="*/ 10715959 w 12191990"/>
              <a:gd name="connsiteY3640" fmla="*/ 145486 h 6857994"/>
              <a:gd name="connsiteX3641" fmla="*/ 10725372 w 12191990"/>
              <a:gd name="connsiteY3641" fmla="*/ 146913 h 6857994"/>
              <a:gd name="connsiteX3642" fmla="*/ 10734785 w 12191990"/>
              <a:gd name="connsiteY3642" fmla="*/ 147829 h 6857994"/>
              <a:gd name="connsiteX3643" fmla="*/ 10743729 w 12191990"/>
              <a:gd name="connsiteY3643" fmla="*/ 149255 h 6857994"/>
              <a:gd name="connsiteX3644" fmla="*/ 10751984 w 12191990"/>
              <a:gd name="connsiteY3644" fmla="*/ 150075 h 6857994"/>
              <a:gd name="connsiteX3645" fmla="*/ 10753153 w 12191990"/>
              <a:gd name="connsiteY3645" fmla="*/ 150191 h 6857994"/>
              <a:gd name="connsiteX3646" fmla="*/ 10749861 w 12191990"/>
              <a:gd name="connsiteY3646" fmla="*/ 151125 h 6857994"/>
              <a:gd name="connsiteX3647" fmla="*/ 10746092 w 12191990"/>
              <a:gd name="connsiteY3647" fmla="*/ 152084 h 6857994"/>
              <a:gd name="connsiteX3648" fmla="*/ 10742323 w 12191990"/>
              <a:gd name="connsiteY3648" fmla="*/ 153489 h 6857994"/>
              <a:gd name="connsiteX3649" fmla="*/ 10738553 w 12191990"/>
              <a:gd name="connsiteY3649" fmla="*/ 154426 h 6857994"/>
              <a:gd name="connsiteX3650" fmla="*/ 10734784 w 12191990"/>
              <a:gd name="connsiteY3650" fmla="*/ 155363 h 6857994"/>
              <a:gd name="connsiteX3651" fmla="*/ 10731483 w 12191990"/>
              <a:gd name="connsiteY3651" fmla="*/ 156322 h 6857994"/>
              <a:gd name="connsiteX3652" fmla="*/ 10727735 w 12191990"/>
              <a:gd name="connsiteY3652" fmla="*/ 157727 h 6857994"/>
              <a:gd name="connsiteX3653" fmla="*/ 10723965 w 12191990"/>
              <a:gd name="connsiteY3653" fmla="*/ 158664 h 6857994"/>
              <a:gd name="connsiteX3654" fmla="*/ 10718322 w 12191990"/>
              <a:gd name="connsiteY3654" fmla="*/ 156322 h 6857994"/>
              <a:gd name="connsiteX3655" fmla="*/ 10712657 w 12191990"/>
              <a:gd name="connsiteY3655" fmla="*/ 153958 h 6857994"/>
              <a:gd name="connsiteX3656" fmla="*/ 10707013 w 12191990"/>
              <a:gd name="connsiteY3656" fmla="*/ 152084 h 6857994"/>
              <a:gd name="connsiteX3657" fmla="*/ 10701370 w 12191990"/>
              <a:gd name="connsiteY3657" fmla="*/ 149720 h 6857994"/>
              <a:gd name="connsiteX3658" fmla="*/ 10695726 w 12191990"/>
              <a:gd name="connsiteY3658" fmla="*/ 147356 h 6857994"/>
              <a:gd name="connsiteX3659" fmla="*/ 10690083 w 12191990"/>
              <a:gd name="connsiteY3659" fmla="*/ 145482 h 6857994"/>
              <a:gd name="connsiteX3660" fmla="*/ 10683971 w 12191990"/>
              <a:gd name="connsiteY3660" fmla="*/ 143139 h 6857994"/>
              <a:gd name="connsiteX3661" fmla="*/ 10665615 w 12191990"/>
              <a:gd name="connsiteY3661" fmla="*/ 139374 h 6857994"/>
              <a:gd name="connsiteX3662" fmla="*/ 10672216 w 12191990"/>
              <a:gd name="connsiteY3662" fmla="*/ 142185 h 6857994"/>
              <a:gd name="connsiteX3663" fmla="*/ 10678329 w 12191990"/>
              <a:gd name="connsiteY3663" fmla="*/ 144549 h 6857994"/>
              <a:gd name="connsiteX3664" fmla="*/ 10684441 w 12191990"/>
              <a:gd name="connsiteY3664" fmla="*/ 146913 h 6857994"/>
              <a:gd name="connsiteX3665" fmla="*/ 10691021 w 12191990"/>
              <a:gd name="connsiteY3665" fmla="*/ 149255 h 6857994"/>
              <a:gd name="connsiteX3666" fmla="*/ 10697133 w 12191990"/>
              <a:gd name="connsiteY3666" fmla="*/ 151598 h 6857994"/>
              <a:gd name="connsiteX3667" fmla="*/ 10703714 w 12191990"/>
              <a:gd name="connsiteY3667" fmla="*/ 154430 h 6857994"/>
              <a:gd name="connsiteX3668" fmla="*/ 10709847 w 12191990"/>
              <a:gd name="connsiteY3668" fmla="*/ 156794 h 6857994"/>
              <a:gd name="connsiteX3669" fmla="*/ 10716416 w 12191990"/>
              <a:gd name="connsiteY3669" fmla="*/ 159133 h 6857994"/>
              <a:gd name="connsiteX3670" fmla="*/ 10708190 w 12191990"/>
              <a:gd name="connsiteY3670" fmla="*/ 159561 h 6857994"/>
              <a:gd name="connsiteX3671" fmla="*/ 10707013 w 12191990"/>
              <a:gd name="connsiteY3671" fmla="*/ 159622 h 6857994"/>
              <a:gd name="connsiteX3672" fmla="*/ 10697601 w 12191990"/>
              <a:gd name="connsiteY3672" fmla="*/ 160070 h 6857994"/>
              <a:gd name="connsiteX3673" fmla="*/ 10688209 w 12191990"/>
              <a:gd name="connsiteY3673" fmla="*/ 161007 h 6857994"/>
              <a:gd name="connsiteX3674" fmla="*/ 10678796 w 12191990"/>
              <a:gd name="connsiteY3674" fmla="*/ 161496 h 6857994"/>
              <a:gd name="connsiteX3675" fmla="*/ 10669383 w 12191990"/>
              <a:gd name="connsiteY3675" fmla="*/ 161965 h 6857994"/>
              <a:gd name="connsiteX3676" fmla="*/ 10659970 w 12191990"/>
              <a:gd name="connsiteY3676" fmla="*/ 162433 h 6857994"/>
              <a:gd name="connsiteX3677" fmla="*/ 10650557 w 12191990"/>
              <a:gd name="connsiteY3677" fmla="*/ 163370 h 6857994"/>
              <a:gd name="connsiteX3678" fmla="*/ 10642321 w 12191990"/>
              <a:gd name="connsiteY3678" fmla="*/ 163780 h 6857994"/>
              <a:gd name="connsiteX3679" fmla="*/ 10641145 w 12191990"/>
              <a:gd name="connsiteY3679" fmla="*/ 163839 h 6857994"/>
              <a:gd name="connsiteX3680" fmla="*/ 10641145 w 12191990"/>
              <a:gd name="connsiteY3680" fmla="*/ 163374 h 6857994"/>
              <a:gd name="connsiteX3681" fmla="*/ 10641145 w 12191990"/>
              <a:gd name="connsiteY3681" fmla="*/ 162906 h 6857994"/>
              <a:gd name="connsiteX3682" fmla="*/ 10641145 w 12191990"/>
              <a:gd name="connsiteY3682" fmla="*/ 162437 h 6857994"/>
              <a:gd name="connsiteX3683" fmla="*/ 10641144 w 12191990"/>
              <a:gd name="connsiteY3683" fmla="*/ 162436 h 6857994"/>
              <a:gd name="connsiteX3684" fmla="*/ 10641144 w 12191990"/>
              <a:gd name="connsiteY3684" fmla="*/ 162433 h 6857994"/>
              <a:gd name="connsiteX3685" fmla="*/ 10640676 w 12191990"/>
              <a:gd name="connsiteY3685" fmla="*/ 161965 h 6857994"/>
              <a:gd name="connsiteX3686" fmla="*/ 10640208 w 12191990"/>
              <a:gd name="connsiteY3686" fmla="*/ 161497 h 6857994"/>
              <a:gd name="connsiteX3687" fmla="*/ 10640208 w 12191990"/>
              <a:gd name="connsiteY3687" fmla="*/ 161011 h 6857994"/>
              <a:gd name="connsiteX3688" fmla="*/ 10640208 w 12191990"/>
              <a:gd name="connsiteY3688" fmla="*/ 160542 h 6857994"/>
              <a:gd name="connsiteX3689" fmla="*/ 10643019 w 12191990"/>
              <a:gd name="connsiteY3689" fmla="*/ 157731 h 6857994"/>
              <a:gd name="connsiteX3690" fmla="*/ 10646320 w 12191990"/>
              <a:gd name="connsiteY3690" fmla="*/ 155367 h 6857994"/>
              <a:gd name="connsiteX3691" fmla="*/ 10649621 w 12191990"/>
              <a:gd name="connsiteY3691" fmla="*/ 152556 h 6857994"/>
              <a:gd name="connsiteX3692" fmla="*/ 10652901 w 12191990"/>
              <a:gd name="connsiteY3692" fmla="*/ 150192 h 6857994"/>
              <a:gd name="connsiteX3693" fmla="*/ 10656202 w 12191990"/>
              <a:gd name="connsiteY3693" fmla="*/ 147360 h 6857994"/>
              <a:gd name="connsiteX3694" fmla="*/ 10659503 w 12191990"/>
              <a:gd name="connsiteY3694" fmla="*/ 145018 h 6857994"/>
              <a:gd name="connsiteX3695" fmla="*/ 10662314 w 12191990"/>
              <a:gd name="connsiteY3695" fmla="*/ 142185 h 6857994"/>
              <a:gd name="connsiteX3696" fmla="*/ 10665615 w 12191990"/>
              <a:gd name="connsiteY3696" fmla="*/ 139374 h 6857994"/>
              <a:gd name="connsiteX3697" fmla="*/ 10665145 w 12191990"/>
              <a:gd name="connsiteY3697" fmla="*/ 136069 h 6857994"/>
              <a:gd name="connsiteX3698" fmla="*/ 10654774 w 12191990"/>
              <a:gd name="connsiteY3698" fmla="*/ 138902 h 6857994"/>
              <a:gd name="connsiteX3699" fmla="*/ 10644893 w 12191990"/>
              <a:gd name="connsiteY3699" fmla="*/ 142181 h 6857994"/>
              <a:gd name="connsiteX3700" fmla="*/ 10634543 w 12191990"/>
              <a:gd name="connsiteY3700" fmla="*/ 145013 h 6857994"/>
              <a:gd name="connsiteX3701" fmla="*/ 10624661 w 12191990"/>
              <a:gd name="connsiteY3701" fmla="*/ 148314 h 6857994"/>
              <a:gd name="connsiteX3702" fmla="*/ 10614311 w 12191990"/>
              <a:gd name="connsiteY3702" fmla="*/ 151125 h 6857994"/>
              <a:gd name="connsiteX3703" fmla="*/ 10604430 w 12191990"/>
              <a:gd name="connsiteY3703" fmla="*/ 154426 h 6857994"/>
              <a:gd name="connsiteX3704" fmla="*/ 10594059 w 12191990"/>
              <a:gd name="connsiteY3704" fmla="*/ 157259 h 6857994"/>
              <a:gd name="connsiteX3705" fmla="*/ 10584177 w 12191990"/>
              <a:gd name="connsiteY3705" fmla="*/ 160070 h 6857994"/>
              <a:gd name="connsiteX3706" fmla="*/ 10584177 w 12191990"/>
              <a:gd name="connsiteY3706" fmla="*/ 160538 h 6857994"/>
              <a:gd name="connsiteX3707" fmla="*/ 10583709 w 12191990"/>
              <a:gd name="connsiteY3707" fmla="*/ 160538 h 6857994"/>
              <a:gd name="connsiteX3708" fmla="*/ 10574296 w 12191990"/>
              <a:gd name="connsiteY3708" fmla="*/ 168545 h 6857994"/>
              <a:gd name="connsiteX3709" fmla="*/ 10565351 w 12191990"/>
              <a:gd name="connsiteY3709" fmla="*/ 176084 h 6857994"/>
              <a:gd name="connsiteX3710" fmla="*/ 10555938 w 12191990"/>
              <a:gd name="connsiteY3710" fmla="*/ 183601 h 6857994"/>
              <a:gd name="connsiteX3711" fmla="*/ 10546525 w 12191990"/>
              <a:gd name="connsiteY3711" fmla="*/ 191630 h 6857994"/>
              <a:gd name="connsiteX3712" fmla="*/ 10537581 w 12191990"/>
              <a:gd name="connsiteY3712" fmla="*/ 199147 h 6857994"/>
              <a:gd name="connsiteX3713" fmla="*/ 10528168 w 12191990"/>
              <a:gd name="connsiteY3713" fmla="*/ 207154 h 6857994"/>
              <a:gd name="connsiteX3714" fmla="*/ 10519224 w 12191990"/>
              <a:gd name="connsiteY3714" fmla="*/ 214693 h 6857994"/>
              <a:gd name="connsiteX3715" fmla="*/ 10509790 w 12191990"/>
              <a:gd name="connsiteY3715" fmla="*/ 222210 h 6857994"/>
              <a:gd name="connsiteX3716" fmla="*/ 10509790 w 12191990"/>
              <a:gd name="connsiteY3716" fmla="*/ 222679 h 6857994"/>
              <a:gd name="connsiteX3717" fmla="*/ 10509342 w 12191990"/>
              <a:gd name="connsiteY3717" fmla="*/ 223147 h 6857994"/>
              <a:gd name="connsiteX3718" fmla="*/ 10504636 w 12191990"/>
              <a:gd name="connsiteY3718" fmla="*/ 233518 h 6857994"/>
              <a:gd name="connsiteX3719" fmla="*/ 10499908 w 12191990"/>
              <a:gd name="connsiteY3719" fmla="*/ 244337 h 6857994"/>
              <a:gd name="connsiteX3720" fmla="*/ 10494733 w 12191990"/>
              <a:gd name="connsiteY3720" fmla="*/ 254686 h 6857994"/>
              <a:gd name="connsiteX3721" fmla="*/ 10490027 w 12191990"/>
              <a:gd name="connsiteY3721" fmla="*/ 265526 h 6857994"/>
              <a:gd name="connsiteX3722" fmla="*/ 10484852 w 12191990"/>
              <a:gd name="connsiteY3722" fmla="*/ 275875 h 6857994"/>
              <a:gd name="connsiteX3723" fmla="*/ 10480145 w 12191990"/>
              <a:gd name="connsiteY3723" fmla="*/ 286694 h 6857994"/>
              <a:gd name="connsiteX3724" fmla="*/ 10474970 w 12191990"/>
              <a:gd name="connsiteY3724" fmla="*/ 297065 h 6857994"/>
              <a:gd name="connsiteX3725" fmla="*/ 10470264 w 12191990"/>
              <a:gd name="connsiteY3725" fmla="*/ 307414 h 6857994"/>
              <a:gd name="connsiteX3726" fmla="*/ 10470264 w 12191990"/>
              <a:gd name="connsiteY3726" fmla="*/ 307883 h 6857994"/>
              <a:gd name="connsiteX3727" fmla="*/ 10470264 w 12191990"/>
              <a:gd name="connsiteY3727" fmla="*/ 308351 h 6857994"/>
              <a:gd name="connsiteX3728" fmla="*/ 10470264 w 12191990"/>
              <a:gd name="connsiteY3728" fmla="*/ 312589 h 6857994"/>
              <a:gd name="connsiteX3729" fmla="*/ 10469795 w 12191990"/>
              <a:gd name="connsiteY3729" fmla="*/ 316827 h 6857994"/>
              <a:gd name="connsiteX3730" fmla="*/ 10469795 w 12191990"/>
              <a:gd name="connsiteY3730" fmla="*/ 321533 h 6857994"/>
              <a:gd name="connsiteX3731" fmla="*/ 10469795 w 12191990"/>
              <a:gd name="connsiteY3731" fmla="*/ 325771 h 6857994"/>
              <a:gd name="connsiteX3732" fmla="*/ 10469795 w 12191990"/>
              <a:gd name="connsiteY3732" fmla="*/ 330009 h 6857994"/>
              <a:gd name="connsiteX3733" fmla="*/ 10469795 w 12191990"/>
              <a:gd name="connsiteY3733" fmla="*/ 334715 h 6857994"/>
              <a:gd name="connsiteX3734" fmla="*/ 10469795 w 12191990"/>
              <a:gd name="connsiteY3734" fmla="*/ 338953 h 6857994"/>
              <a:gd name="connsiteX3735" fmla="*/ 10469795 w 12191990"/>
              <a:gd name="connsiteY3735" fmla="*/ 343191 h 6857994"/>
              <a:gd name="connsiteX3736" fmla="*/ 10469795 w 12191990"/>
              <a:gd name="connsiteY3736" fmla="*/ 343660 h 6857994"/>
              <a:gd name="connsiteX3737" fmla="*/ 10469327 w 12191990"/>
              <a:gd name="connsiteY3737" fmla="*/ 377520 h 6857994"/>
              <a:gd name="connsiteX3738" fmla="*/ 10474502 w 12191990"/>
              <a:gd name="connsiteY3738" fmla="*/ 410954 h 6857994"/>
              <a:gd name="connsiteX3739" fmla="*/ 10474503 w 12191990"/>
              <a:gd name="connsiteY3739" fmla="*/ 410956 h 6857994"/>
              <a:gd name="connsiteX3740" fmla="*/ 10474503 w 12191990"/>
              <a:gd name="connsiteY3740" fmla="*/ 410958 h 6857994"/>
              <a:gd name="connsiteX3741" fmla="*/ 10483916 w 12191990"/>
              <a:gd name="connsiteY3741" fmla="*/ 442965 h 6857994"/>
              <a:gd name="connsiteX3742" fmla="*/ 10498504 w 12191990"/>
              <a:gd name="connsiteY3742" fmla="*/ 473099 h 6857994"/>
              <a:gd name="connsiteX3743" fmla="*/ 10516861 w 12191990"/>
              <a:gd name="connsiteY3743" fmla="*/ 500400 h 6857994"/>
              <a:gd name="connsiteX3744" fmla="*/ 10539456 w 12191990"/>
              <a:gd name="connsiteY3744" fmla="*/ 524869 h 6857994"/>
              <a:gd name="connsiteX3745" fmla="*/ 10565352 w 12191990"/>
              <a:gd name="connsiteY3745" fmla="*/ 545589 h 6857994"/>
              <a:gd name="connsiteX3746" fmla="*/ 10595018 w 12191990"/>
              <a:gd name="connsiteY3746" fmla="*/ 562541 h 6857994"/>
              <a:gd name="connsiteX3747" fmla="*/ 10605836 w 12191990"/>
              <a:gd name="connsiteY3747" fmla="*/ 567226 h 6857994"/>
              <a:gd name="connsiteX3748" fmla="*/ 10617123 w 12191990"/>
              <a:gd name="connsiteY3748" fmla="*/ 571464 h 6857994"/>
              <a:gd name="connsiteX3749" fmla="*/ 10628432 w 12191990"/>
              <a:gd name="connsiteY3749" fmla="*/ 575233 h 6857994"/>
              <a:gd name="connsiteX3750" fmla="*/ 10640208 w 12191990"/>
              <a:gd name="connsiteY3750" fmla="*/ 578065 h 6857994"/>
              <a:gd name="connsiteX3751" fmla="*/ 10651495 w 12191990"/>
              <a:gd name="connsiteY3751" fmla="*/ 580408 h 6857994"/>
              <a:gd name="connsiteX3752" fmla="*/ 10663272 w 12191990"/>
              <a:gd name="connsiteY3752" fmla="*/ 581835 h 6857994"/>
              <a:gd name="connsiteX3753" fmla="*/ 10675028 w 12191990"/>
              <a:gd name="connsiteY3753" fmla="*/ 582772 h 6857994"/>
              <a:gd name="connsiteX3754" fmla="*/ 10686783 w 12191990"/>
              <a:gd name="connsiteY3754" fmla="*/ 583240 h 6857994"/>
              <a:gd name="connsiteX3755" fmla="*/ 10698560 w 12191990"/>
              <a:gd name="connsiteY3755" fmla="*/ 582772 h 6857994"/>
              <a:gd name="connsiteX3756" fmla="*/ 10710315 w 12191990"/>
              <a:gd name="connsiteY3756" fmla="*/ 581835 h 6857994"/>
              <a:gd name="connsiteX3757" fmla="*/ 10722071 w 12191990"/>
              <a:gd name="connsiteY3757" fmla="*/ 580408 h 6857994"/>
              <a:gd name="connsiteX3758" fmla="*/ 10733848 w 12191990"/>
              <a:gd name="connsiteY3758" fmla="*/ 578065 h 6857994"/>
              <a:gd name="connsiteX3759" fmla="*/ 10745135 w 12191990"/>
              <a:gd name="connsiteY3759" fmla="*/ 575233 h 6857994"/>
              <a:gd name="connsiteX3760" fmla="*/ 10756443 w 12191990"/>
              <a:gd name="connsiteY3760" fmla="*/ 571464 h 6857994"/>
              <a:gd name="connsiteX3761" fmla="*/ 10767730 w 12191990"/>
              <a:gd name="connsiteY3761" fmla="*/ 567694 h 6857994"/>
              <a:gd name="connsiteX3762" fmla="*/ 10778570 w 12191990"/>
              <a:gd name="connsiteY3762" fmla="*/ 563009 h 6857994"/>
              <a:gd name="connsiteX3763" fmla="*/ 10779038 w 12191990"/>
              <a:gd name="connsiteY3763" fmla="*/ 562541 h 6857994"/>
              <a:gd name="connsiteX3764" fmla="*/ 10779507 w 12191990"/>
              <a:gd name="connsiteY3764" fmla="*/ 562541 h 6857994"/>
              <a:gd name="connsiteX3765" fmla="*/ 10779975 w 12191990"/>
              <a:gd name="connsiteY3765" fmla="*/ 562051 h 6857994"/>
              <a:gd name="connsiteX3766" fmla="*/ 10780444 w 12191990"/>
              <a:gd name="connsiteY3766" fmla="*/ 562051 h 6857994"/>
              <a:gd name="connsiteX3767" fmla="*/ 10780912 w 12191990"/>
              <a:gd name="connsiteY3767" fmla="*/ 561582 h 6857994"/>
              <a:gd name="connsiteX3768" fmla="*/ 10781402 w 12191990"/>
              <a:gd name="connsiteY3768" fmla="*/ 561582 h 6857994"/>
              <a:gd name="connsiteX3769" fmla="*/ 10781871 w 12191990"/>
              <a:gd name="connsiteY3769" fmla="*/ 561114 h 6857994"/>
              <a:gd name="connsiteX3770" fmla="*/ 10782808 w 12191990"/>
              <a:gd name="connsiteY3770" fmla="*/ 560645 h 6857994"/>
              <a:gd name="connsiteX3771" fmla="*/ 10783745 w 12191990"/>
              <a:gd name="connsiteY3771" fmla="*/ 560177 h 6857994"/>
              <a:gd name="connsiteX3772" fmla="*/ 10784682 w 12191990"/>
              <a:gd name="connsiteY3772" fmla="*/ 559708 h 6857994"/>
              <a:gd name="connsiteX3773" fmla="*/ 10785619 w 12191990"/>
              <a:gd name="connsiteY3773" fmla="*/ 559240 h 6857994"/>
              <a:gd name="connsiteX3774" fmla="*/ 10786556 w 12191990"/>
              <a:gd name="connsiteY3774" fmla="*/ 559240 h 6857994"/>
              <a:gd name="connsiteX3775" fmla="*/ 10787046 w 12191990"/>
              <a:gd name="connsiteY3775" fmla="*/ 558771 h 6857994"/>
              <a:gd name="connsiteX3776" fmla="*/ 10787983 w 12191990"/>
              <a:gd name="connsiteY3776" fmla="*/ 558281 h 6857994"/>
              <a:gd name="connsiteX3777" fmla="*/ 10788920 w 12191990"/>
              <a:gd name="connsiteY3777" fmla="*/ 557813 h 6857994"/>
              <a:gd name="connsiteX3778" fmla="*/ 10789388 w 12191990"/>
              <a:gd name="connsiteY3778" fmla="*/ 557344 h 6857994"/>
              <a:gd name="connsiteX3779" fmla="*/ 10790325 w 12191990"/>
              <a:gd name="connsiteY3779" fmla="*/ 556876 h 6857994"/>
              <a:gd name="connsiteX3780" fmla="*/ 10790815 w 12191990"/>
              <a:gd name="connsiteY3780" fmla="*/ 556407 h 6857994"/>
              <a:gd name="connsiteX3781" fmla="*/ 10791752 w 12191990"/>
              <a:gd name="connsiteY3781" fmla="*/ 556407 h 6857994"/>
              <a:gd name="connsiteX3782" fmla="*/ 10792220 w 12191990"/>
              <a:gd name="connsiteY3782" fmla="*/ 555939 h 6857994"/>
              <a:gd name="connsiteX3783" fmla="*/ 10793158 w 12191990"/>
              <a:gd name="connsiteY3783" fmla="*/ 555470 h 6857994"/>
              <a:gd name="connsiteX3784" fmla="*/ 10793626 w 12191990"/>
              <a:gd name="connsiteY3784" fmla="*/ 555002 h 6857994"/>
              <a:gd name="connsiteX3785" fmla="*/ 10794095 w 12191990"/>
              <a:gd name="connsiteY3785" fmla="*/ 555002 h 6857994"/>
              <a:gd name="connsiteX3786" fmla="*/ 10794584 w 12191990"/>
              <a:gd name="connsiteY3786" fmla="*/ 554512 h 6857994"/>
              <a:gd name="connsiteX3787" fmla="*/ 10795053 w 12191990"/>
              <a:gd name="connsiteY3787" fmla="*/ 554044 h 6857994"/>
              <a:gd name="connsiteX3788" fmla="*/ 10795500 w 12191990"/>
              <a:gd name="connsiteY3788" fmla="*/ 554044 h 6857994"/>
              <a:gd name="connsiteX3789" fmla="*/ 10795969 w 12191990"/>
              <a:gd name="connsiteY3789" fmla="*/ 553596 h 6857994"/>
              <a:gd name="connsiteX3790" fmla="*/ 10796458 w 12191990"/>
              <a:gd name="connsiteY3790" fmla="*/ 553596 h 6857994"/>
              <a:gd name="connsiteX3791" fmla="*/ 10796927 w 12191990"/>
              <a:gd name="connsiteY3791" fmla="*/ 553128 h 6857994"/>
              <a:gd name="connsiteX3792" fmla="*/ 10797395 w 12191990"/>
              <a:gd name="connsiteY3792" fmla="*/ 553128 h 6857994"/>
              <a:gd name="connsiteX3793" fmla="*/ 10798332 w 12191990"/>
              <a:gd name="connsiteY3793" fmla="*/ 552170 h 6857994"/>
              <a:gd name="connsiteX3794" fmla="*/ 10799270 w 12191990"/>
              <a:gd name="connsiteY3794" fmla="*/ 551701 h 6857994"/>
              <a:gd name="connsiteX3795" fmla="*/ 10800228 w 12191990"/>
              <a:gd name="connsiteY3795" fmla="*/ 551233 h 6857994"/>
              <a:gd name="connsiteX3796" fmla="*/ 10801165 w 12191990"/>
              <a:gd name="connsiteY3796" fmla="*/ 550296 h 6857994"/>
              <a:gd name="connsiteX3797" fmla="*/ 10802570 w 12191990"/>
              <a:gd name="connsiteY3797" fmla="*/ 549827 h 6857994"/>
              <a:gd name="connsiteX3798" fmla="*/ 10803507 w 12191990"/>
              <a:gd name="connsiteY3798" fmla="*/ 549359 h 6857994"/>
              <a:gd name="connsiteX3799" fmla="*/ 10804466 w 12191990"/>
              <a:gd name="connsiteY3799" fmla="*/ 548400 h 6857994"/>
              <a:gd name="connsiteX3800" fmla="*/ 10805382 w 12191990"/>
              <a:gd name="connsiteY3800" fmla="*/ 547932 h 6857994"/>
              <a:gd name="connsiteX3801" fmla="*/ 10805871 w 12191990"/>
              <a:gd name="connsiteY3801" fmla="*/ 547932 h 6857994"/>
              <a:gd name="connsiteX3802" fmla="*/ 10805871 w 12191990"/>
              <a:gd name="connsiteY3802" fmla="*/ 547463 h 6857994"/>
              <a:gd name="connsiteX3803" fmla="*/ 10806340 w 12191990"/>
              <a:gd name="connsiteY3803" fmla="*/ 547463 h 6857994"/>
              <a:gd name="connsiteX3804" fmla="*/ 10810578 w 12191990"/>
              <a:gd name="connsiteY3804" fmla="*/ 544162 h 6857994"/>
              <a:gd name="connsiteX3805" fmla="*/ 10815284 w 12191990"/>
              <a:gd name="connsiteY3805" fmla="*/ 541330 h 6857994"/>
              <a:gd name="connsiteX3806" fmla="*/ 10819522 w 12191990"/>
              <a:gd name="connsiteY3806" fmla="*/ 538051 h 6857994"/>
              <a:gd name="connsiteX3807" fmla="*/ 10823760 w 12191990"/>
              <a:gd name="connsiteY3807" fmla="*/ 534750 h 6857994"/>
              <a:gd name="connsiteX3808" fmla="*/ 10827977 w 12191990"/>
              <a:gd name="connsiteY3808" fmla="*/ 531449 h 6857994"/>
              <a:gd name="connsiteX3809" fmla="*/ 10831746 w 12191990"/>
              <a:gd name="connsiteY3809" fmla="*/ 527701 h 6857994"/>
              <a:gd name="connsiteX3810" fmla="*/ 10836005 w 12191990"/>
              <a:gd name="connsiteY3810" fmla="*/ 523932 h 6857994"/>
              <a:gd name="connsiteX3811" fmla="*/ 10839775 w 12191990"/>
              <a:gd name="connsiteY3811" fmla="*/ 520162 h 6857994"/>
              <a:gd name="connsiteX3812" fmla="*/ 10842117 w 12191990"/>
              <a:gd name="connsiteY3812" fmla="*/ 518735 h 6857994"/>
              <a:gd name="connsiteX3813" fmla="*/ 10844460 w 12191990"/>
              <a:gd name="connsiteY3813" fmla="*/ 517351 h 6857994"/>
              <a:gd name="connsiteX3814" fmla="*/ 10846824 w 12191990"/>
              <a:gd name="connsiteY3814" fmla="*/ 515924 h 6857994"/>
              <a:gd name="connsiteX3815" fmla="*/ 10849188 w 12191990"/>
              <a:gd name="connsiteY3815" fmla="*/ 514987 h 6857994"/>
              <a:gd name="connsiteX3816" fmla="*/ 10851530 w 12191990"/>
              <a:gd name="connsiteY3816" fmla="*/ 513582 h 6857994"/>
              <a:gd name="connsiteX3817" fmla="*/ 10853873 w 12191990"/>
              <a:gd name="connsiteY3817" fmla="*/ 512155 h 6857994"/>
              <a:gd name="connsiteX3818" fmla="*/ 10856237 w 12191990"/>
              <a:gd name="connsiteY3818" fmla="*/ 510750 h 6857994"/>
              <a:gd name="connsiteX3819" fmla="*/ 10858601 w 12191990"/>
              <a:gd name="connsiteY3819" fmla="*/ 509323 h 6857994"/>
              <a:gd name="connsiteX3820" fmla="*/ 10859069 w 12191990"/>
              <a:gd name="connsiteY3820" fmla="*/ 509323 h 6857994"/>
              <a:gd name="connsiteX3821" fmla="*/ 10859069 w 12191990"/>
              <a:gd name="connsiteY3821" fmla="*/ 508854 h 6857994"/>
              <a:gd name="connsiteX3822" fmla="*/ 10859538 w 12191990"/>
              <a:gd name="connsiteY3822" fmla="*/ 508854 h 6857994"/>
              <a:gd name="connsiteX3823" fmla="*/ 10864713 w 12191990"/>
              <a:gd name="connsiteY3823" fmla="*/ 498526 h 6857994"/>
              <a:gd name="connsiteX3824" fmla="*/ 10870356 w 12191990"/>
              <a:gd name="connsiteY3824" fmla="*/ 488155 h 6857994"/>
              <a:gd name="connsiteX3825" fmla="*/ 10876000 w 12191990"/>
              <a:gd name="connsiteY3825" fmla="*/ 477315 h 6857994"/>
              <a:gd name="connsiteX3826" fmla="*/ 10881196 w 12191990"/>
              <a:gd name="connsiteY3826" fmla="*/ 466966 h 6857994"/>
              <a:gd name="connsiteX3827" fmla="*/ 10886839 w 12191990"/>
              <a:gd name="connsiteY3827" fmla="*/ 456616 h 6857994"/>
              <a:gd name="connsiteX3828" fmla="*/ 10892014 w 12191990"/>
              <a:gd name="connsiteY3828" fmla="*/ 446266 h 6857994"/>
              <a:gd name="connsiteX3829" fmla="*/ 10897658 w 12191990"/>
              <a:gd name="connsiteY3829" fmla="*/ 435895 h 6857994"/>
              <a:gd name="connsiteX3830" fmla="*/ 10903301 w 12191990"/>
              <a:gd name="connsiteY3830" fmla="*/ 425546 h 6857994"/>
              <a:gd name="connsiteX3831" fmla="*/ 10903301 w 12191990"/>
              <a:gd name="connsiteY3831" fmla="*/ 425077 h 6857994"/>
              <a:gd name="connsiteX3832" fmla="*/ 10904260 w 12191990"/>
              <a:gd name="connsiteY3832" fmla="*/ 414727 h 6857994"/>
              <a:gd name="connsiteX3833" fmla="*/ 10905175 w 12191990"/>
              <a:gd name="connsiteY3833" fmla="*/ 404378 h 6857994"/>
              <a:gd name="connsiteX3834" fmla="*/ 10906134 w 12191990"/>
              <a:gd name="connsiteY3834" fmla="*/ 394007 h 6857994"/>
              <a:gd name="connsiteX3835" fmla="*/ 10907071 w 12191990"/>
              <a:gd name="connsiteY3835" fmla="*/ 383657 h 6857994"/>
              <a:gd name="connsiteX3836" fmla="*/ 10908008 w 12191990"/>
              <a:gd name="connsiteY3836" fmla="*/ 373286 h 6857994"/>
              <a:gd name="connsiteX3837" fmla="*/ 10908945 w 12191990"/>
              <a:gd name="connsiteY3837" fmla="*/ 362957 h 6857994"/>
              <a:gd name="connsiteX3838" fmla="*/ 10909903 w 12191990"/>
              <a:gd name="connsiteY3838" fmla="*/ 352608 h 6857994"/>
              <a:gd name="connsiteX3839" fmla="*/ 10910840 w 12191990"/>
              <a:gd name="connsiteY3839" fmla="*/ 342258 h 6857994"/>
              <a:gd name="connsiteX3840" fmla="*/ 10911309 w 12191990"/>
              <a:gd name="connsiteY3840" fmla="*/ 342258 h 6857994"/>
              <a:gd name="connsiteX3841" fmla="*/ 10911309 w 12191990"/>
              <a:gd name="connsiteY3841" fmla="*/ 341768 h 6857994"/>
              <a:gd name="connsiteX3842" fmla="*/ 10911308 w 12191990"/>
              <a:gd name="connsiteY3842" fmla="*/ 341768 h 6857994"/>
              <a:gd name="connsiteX3843" fmla="*/ 10911308 w 12191990"/>
              <a:gd name="connsiteY3843" fmla="*/ 341764 h 6857994"/>
              <a:gd name="connsiteX3844" fmla="*/ 10910839 w 12191990"/>
              <a:gd name="connsiteY3844" fmla="*/ 341764 h 6857994"/>
              <a:gd name="connsiteX3845" fmla="*/ 10909182 w 12191990"/>
              <a:gd name="connsiteY3845" fmla="*/ 333960 h 6857994"/>
              <a:gd name="connsiteX3846" fmla="*/ 10908945 w 12191990"/>
              <a:gd name="connsiteY3846" fmla="*/ 332845 h 6857994"/>
              <a:gd name="connsiteX3847" fmla="*/ 10906602 w 12191990"/>
              <a:gd name="connsiteY3847" fmla="*/ 323901 h 6857994"/>
              <a:gd name="connsiteX3848" fmla="*/ 10904260 w 12191990"/>
              <a:gd name="connsiteY3848" fmla="*/ 314957 h 6857994"/>
              <a:gd name="connsiteX3849" fmla="*/ 10902473 w 12191990"/>
              <a:gd name="connsiteY3849" fmla="*/ 308180 h 6857994"/>
              <a:gd name="connsiteX3850" fmla="*/ 10902191 w 12191990"/>
              <a:gd name="connsiteY3850" fmla="*/ 307108 h 6857994"/>
              <a:gd name="connsiteX3851" fmla="*/ 10901895 w 12191990"/>
              <a:gd name="connsiteY3851" fmla="*/ 305988 h 6857994"/>
              <a:gd name="connsiteX3852" fmla="*/ 10899531 w 12191990"/>
              <a:gd name="connsiteY3852" fmla="*/ 297065 h 6857994"/>
              <a:gd name="connsiteX3853" fmla="*/ 10898481 w 12191990"/>
              <a:gd name="connsiteY3853" fmla="*/ 293056 h 6857994"/>
              <a:gd name="connsiteX3854" fmla="*/ 10897482 w 12191990"/>
              <a:gd name="connsiteY3854" fmla="*/ 289242 h 6857994"/>
              <a:gd name="connsiteX3855" fmla="*/ 10897189 w 12191990"/>
              <a:gd name="connsiteY3855" fmla="*/ 288124 h 6857994"/>
              <a:gd name="connsiteX3856" fmla="*/ 10895219 w 12191990"/>
              <a:gd name="connsiteY3856" fmla="*/ 280669 h 6857994"/>
              <a:gd name="connsiteX3857" fmla="*/ 10895120 w 12191990"/>
              <a:gd name="connsiteY3857" fmla="*/ 280294 h 6857994"/>
              <a:gd name="connsiteX3858" fmla="*/ 10894824 w 12191990"/>
              <a:gd name="connsiteY3858" fmla="*/ 279176 h 6857994"/>
              <a:gd name="connsiteX3859" fmla="*/ 10892775 w 12191990"/>
              <a:gd name="connsiteY3859" fmla="*/ 271350 h 6857994"/>
              <a:gd name="connsiteX3860" fmla="*/ 10892483 w 12191990"/>
              <a:gd name="connsiteY3860" fmla="*/ 270236 h 6857994"/>
              <a:gd name="connsiteX3861" fmla="*/ 10892483 w 12191990"/>
              <a:gd name="connsiteY3861" fmla="*/ 269768 h 6857994"/>
              <a:gd name="connsiteX3862" fmla="*/ 10892482 w 12191990"/>
              <a:gd name="connsiteY3862" fmla="*/ 269767 h 6857994"/>
              <a:gd name="connsiteX3863" fmla="*/ 10892482 w 12191990"/>
              <a:gd name="connsiteY3863" fmla="*/ 269764 h 6857994"/>
              <a:gd name="connsiteX3864" fmla="*/ 10886349 w 12191990"/>
              <a:gd name="connsiteY3864" fmla="*/ 261288 h 6857994"/>
              <a:gd name="connsiteX3865" fmla="*/ 10880705 w 12191990"/>
              <a:gd name="connsiteY3865" fmla="*/ 252812 h 6857994"/>
              <a:gd name="connsiteX3866" fmla="*/ 10874593 w 12191990"/>
              <a:gd name="connsiteY3866" fmla="*/ 243868 h 6857994"/>
              <a:gd name="connsiteX3867" fmla="*/ 10868950 w 12191990"/>
              <a:gd name="connsiteY3867" fmla="*/ 235392 h 6857994"/>
              <a:gd name="connsiteX3868" fmla="*/ 10862816 w 12191990"/>
              <a:gd name="connsiteY3868" fmla="*/ 226448 h 6857994"/>
              <a:gd name="connsiteX3869" fmla="*/ 10857173 w 12191990"/>
              <a:gd name="connsiteY3869" fmla="*/ 217972 h 6857994"/>
              <a:gd name="connsiteX3870" fmla="*/ 10851061 w 12191990"/>
              <a:gd name="connsiteY3870" fmla="*/ 209497 h 6857994"/>
              <a:gd name="connsiteX3871" fmla="*/ 10845417 w 12191990"/>
              <a:gd name="connsiteY3871" fmla="*/ 200553 h 6857994"/>
              <a:gd name="connsiteX3872" fmla="*/ 10844928 w 12191990"/>
              <a:gd name="connsiteY3872" fmla="*/ 200553 h 6857994"/>
              <a:gd name="connsiteX3873" fmla="*/ 10844928 w 12191990"/>
              <a:gd name="connsiteY3873" fmla="*/ 200088 h 6857994"/>
              <a:gd name="connsiteX3874" fmla="*/ 10844927 w 12191990"/>
              <a:gd name="connsiteY3874" fmla="*/ 200087 h 6857994"/>
              <a:gd name="connsiteX3875" fmla="*/ 10844927 w 12191990"/>
              <a:gd name="connsiteY3875" fmla="*/ 200084 h 6857994"/>
              <a:gd name="connsiteX3876" fmla="*/ 10834578 w 12191990"/>
              <a:gd name="connsiteY3876" fmla="*/ 193972 h 6857994"/>
              <a:gd name="connsiteX3877" fmla="*/ 10824228 w 12191990"/>
              <a:gd name="connsiteY3877" fmla="*/ 187371 h 6857994"/>
              <a:gd name="connsiteX3878" fmla="*/ 10813878 w 12191990"/>
              <a:gd name="connsiteY3878" fmla="*/ 180790 h 6857994"/>
              <a:gd name="connsiteX3879" fmla="*/ 10803506 w 12191990"/>
              <a:gd name="connsiteY3879" fmla="*/ 174189 h 6857994"/>
              <a:gd name="connsiteX3880" fmla="*/ 10793157 w 12191990"/>
              <a:gd name="connsiteY3880" fmla="*/ 167608 h 6857994"/>
              <a:gd name="connsiteX3881" fmla="*/ 10783275 w 12191990"/>
              <a:gd name="connsiteY3881" fmla="*/ 161007 h 6857994"/>
              <a:gd name="connsiteX3882" fmla="*/ 10772925 w 12191990"/>
              <a:gd name="connsiteY3882" fmla="*/ 154895 h 6857994"/>
              <a:gd name="connsiteX3883" fmla="*/ 10762554 w 12191990"/>
              <a:gd name="connsiteY3883" fmla="*/ 148314 h 6857994"/>
              <a:gd name="connsiteX3884" fmla="*/ 10762086 w 12191990"/>
              <a:gd name="connsiteY3884" fmla="*/ 148314 h 6857994"/>
              <a:gd name="connsiteX3885" fmla="*/ 10762086 w 12191990"/>
              <a:gd name="connsiteY3885" fmla="*/ 147829 h 6857994"/>
              <a:gd name="connsiteX3886" fmla="*/ 10762085 w 12191990"/>
              <a:gd name="connsiteY3886" fmla="*/ 147829 h 6857994"/>
              <a:gd name="connsiteX3887" fmla="*/ 10762085 w 12191990"/>
              <a:gd name="connsiteY3887" fmla="*/ 147825 h 6857994"/>
              <a:gd name="connsiteX3888" fmla="*/ 10761617 w 12191990"/>
              <a:gd name="connsiteY3888" fmla="*/ 147825 h 6857994"/>
              <a:gd name="connsiteX3889" fmla="*/ 10749861 w 12191990"/>
              <a:gd name="connsiteY3889" fmla="*/ 146440 h 6857994"/>
              <a:gd name="connsiteX3890" fmla="*/ 10737616 w 12191990"/>
              <a:gd name="connsiteY3890" fmla="*/ 145013 h 6857994"/>
              <a:gd name="connsiteX3891" fmla="*/ 10725839 w 12191990"/>
              <a:gd name="connsiteY3891" fmla="*/ 143608 h 6857994"/>
              <a:gd name="connsiteX3892" fmla="*/ 10713615 w 12191990"/>
              <a:gd name="connsiteY3892" fmla="*/ 142181 h 6857994"/>
              <a:gd name="connsiteX3893" fmla="*/ 10701838 w 12191990"/>
              <a:gd name="connsiteY3893" fmla="*/ 140307 h 6857994"/>
              <a:gd name="connsiteX3894" fmla="*/ 10689614 w 12191990"/>
              <a:gd name="connsiteY3894" fmla="*/ 138902 h 6857994"/>
              <a:gd name="connsiteX3895" fmla="*/ 10677859 w 12191990"/>
              <a:gd name="connsiteY3895" fmla="*/ 137475 h 6857994"/>
              <a:gd name="connsiteX3896" fmla="*/ 10665614 w 12191990"/>
              <a:gd name="connsiteY3896" fmla="*/ 136069 h 6857994"/>
              <a:gd name="connsiteX3897" fmla="*/ 10665145 w 12191990"/>
              <a:gd name="connsiteY3897" fmla="*/ 136069 h 6857994"/>
              <a:gd name="connsiteX3898" fmla="*/ 0 w 12191990"/>
              <a:gd name="connsiteY3898" fmla="*/ 0 h 6857994"/>
              <a:gd name="connsiteX3899" fmla="*/ 12191990 w 12191990"/>
              <a:gd name="connsiteY3899" fmla="*/ 0 h 6857994"/>
              <a:gd name="connsiteX3900" fmla="*/ 12191990 w 12191990"/>
              <a:gd name="connsiteY3900" fmla="*/ 6857994 h 6857994"/>
              <a:gd name="connsiteX3901" fmla="*/ 0 w 12191990"/>
              <a:gd name="connsiteY3901" fmla="*/ 6857994 h 6857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Lst>
            <a:rect l="l" t="t" r="r" b="b"/>
            <a:pathLst>
              <a:path w="12191990" h="6857994">
                <a:moveTo>
                  <a:pt x="8568998" y="793652"/>
                </a:moveTo>
                <a:cubicBezTo>
                  <a:pt x="8559162" y="793652"/>
                  <a:pt x="8550086" y="793652"/>
                  <a:pt x="8541010" y="794413"/>
                </a:cubicBezTo>
                <a:cubicBezTo>
                  <a:pt x="8531934" y="795173"/>
                  <a:pt x="8522858" y="796695"/>
                  <a:pt x="8513782" y="798216"/>
                </a:cubicBezTo>
                <a:cubicBezTo>
                  <a:pt x="8505467" y="800447"/>
                  <a:pt x="8497151" y="801968"/>
                  <a:pt x="8488836" y="805010"/>
                </a:cubicBezTo>
                <a:cubicBezTo>
                  <a:pt x="8480520" y="807292"/>
                  <a:pt x="8472205" y="810284"/>
                  <a:pt x="8463890" y="813326"/>
                </a:cubicBezTo>
                <a:cubicBezTo>
                  <a:pt x="8456284" y="816369"/>
                  <a:pt x="8448729" y="820121"/>
                  <a:pt x="8441174" y="824634"/>
                </a:cubicBezTo>
                <a:cubicBezTo>
                  <a:pt x="8433619" y="828437"/>
                  <a:pt x="8426065" y="833001"/>
                  <a:pt x="8419270" y="838274"/>
                </a:cubicBezTo>
                <a:cubicBezTo>
                  <a:pt x="8411715" y="843598"/>
                  <a:pt x="8404870" y="848872"/>
                  <a:pt x="8398076" y="854145"/>
                </a:cubicBezTo>
                <a:cubicBezTo>
                  <a:pt x="8391282" y="860230"/>
                  <a:pt x="8385198" y="866264"/>
                  <a:pt x="8378403" y="873059"/>
                </a:cubicBezTo>
                <a:cubicBezTo>
                  <a:pt x="8372370" y="879905"/>
                  <a:pt x="8366336" y="886699"/>
                  <a:pt x="8360251" y="893494"/>
                </a:cubicBezTo>
                <a:cubicBezTo>
                  <a:pt x="8354978" y="901049"/>
                  <a:pt x="8349654" y="907895"/>
                  <a:pt x="8345142" y="915399"/>
                </a:cubicBezTo>
                <a:cubicBezTo>
                  <a:pt x="8340578" y="923005"/>
                  <a:pt x="8336066" y="930561"/>
                  <a:pt x="8332263" y="938116"/>
                </a:cubicBezTo>
                <a:cubicBezTo>
                  <a:pt x="8327750" y="945671"/>
                  <a:pt x="8324708" y="953987"/>
                  <a:pt x="8320956" y="962354"/>
                </a:cubicBezTo>
                <a:cubicBezTo>
                  <a:pt x="8317914" y="969858"/>
                  <a:pt x="8315632" y="978225"/>
                  <a:pt x="8312590" y="987301"/>
                </a:cubicBezTo>
                <a:cubicBezTo>
                  <a:pt x="8310308" y="995617"/>
                  <a:pt x="8308838" y="1004694"/>
                  <a:pt x="8307317" y="1013010"/>
                </a:cubicBezTo>
                <a:cubicBezTo>
                  <a:pt x="8305035" y="1022086"/>
                  <a:pt x="8304275" y="1031163"/>
                  <a:pt x="8303514" y="1041000"/>
                </a:cubicBezTo>
                <a:cubicBezTo>
                  <a:pt x="8302804" y="1050077"/>
                  <a:pt x="8301993" y="1059153"/>
                  <a:pt x="8301993" y="1068990"/>
                </a:cubicBezTo>
                <a:cubicBezTo>
                  <a:pt x="8301993" y="1078067"/>
                  <a:pt x="8302804" y="1087143"/>
                  <a:pt x="8303514" y="1096220"/>
                </a:cubicBezTo>
                <a:cubicBezTo>
                  <a:pt x="8304275" y="1104536"/>
                  <a:pt x="8305035" y="1113612"/>
                  <a:pt x="8307317" y="1121928"/>
                </a:cubicBezTo>
                <a:cubicBezTo>
                  <a:pt x="8308838" y="1131005"/>
                  <a:pt x="8310308" y="1139320"/>
                  <a:pt x="8313351" y="1147636"/>
                </a:cubicBezTo>
                <a:lnTo>
                  <a:pt x="8320674" y="1168938"/>
                </a:lnTo>
                <a:lnTo>
                  <a:pt x="8321667" y="1171828"/>
                </a:lnTo>
                <a:cubicBezTo>
                  <a:pt x="8324709" y="1180194"/>
                  <a:pt x="8328461" y="1187749"/>
                  <a:pt x="8332264" y="1195305"/>
                </a:cubicBezTo>
                <a:cubicBezTo>
                  <a:pt x="8336827" y="1203621"/>
                  <a:pt x="8340579" y="1211176"/>
                  <a:pt x="8345903" y="1218731"/>
                </a:cubicBezTo>
                <a:cubicBezTo>
                  <a:pt x="8350416" y="1225578"/>
                  <a:pt x="8355740" y="1233133"/>
                  <a:pt x="8361774" y="1240687"/>
                </a:cubicBezTo>
                <a:cubicBezTo>
                  <a:pt x="8367047" y="1247482"/>
                  <a:pt x="8373131" y="1255037"/>
                  <a:pt x="8379925" y="1261883"/>
                </a:cubicBezTo>
                <a:cubicBezTo>
                  <a:pt x="8385959" y="1268677"/>
                  <a:pt x="8392753" y="1275472"/>
                  <a:pt x="8399598" y="1281506"/>
                </a:cubicBezTo>
                <a:cubicBezTo>
                  <a:pt x="8406393" y="1287591"/>
                  <a:pt x="8413947" y="1293625"/>
                  <a:pt x="8420792" y="1298899"/>
                </a:cubicBezTo>
                <a:cubicBezTo>
                  <a:pt x="8428347" y="1304223"/>
                  <a:pt x="8435902" y="1309496"/>
                  <a:pt x="8443457" y="1314060"/>
                </a:cubicBezTo>
                <a:cubicBezTo>
                  <a:pt x="8451772" y="1319283"/>
                  <a:pt x="8459327" y="1323086"/>
                  <a:pt x="8467643" y="1327650"/>
                </a:cubicBezTo>
                <a:cubicBezTo>
                  <a:pt x="8475958" y="1331402"/>
                  <a:pt x="8484324" y="1335154"/>
                  <a:pt x="8493400" y="1338196"/>
                </a:cubicBezTo>
                <a:cubicBezTo>
                  <a:pt x="8501665" y="1342000"/>
                  <a:pt x="8510741" y="1344991"/>
                  <a:pt x="8519817" y="1347273"/>
                </a:cubicBezTo>
                <a:cubicBezTo>
                  <a:pt x="8529704" y="1349555"/>
                  <a:pt x="8538780" y="1351837"/>
                  <a:pt x="8548616" y="1354068"/>
                </a:cubicBezTo>
                <a:lnTo>
                  <a:pt x="8578074" y="1358631"/>
                </a:lnTo>
                <a:lnTo>
                  <a:pt x="8573562" y="1404010"/>
                </a:lnTo>
                <a:cubicBezTo>
                  <a:pt x="8570519" y="1418410"/>
                  <a:pt x="8566007" y="1433521"/>
                  <a:pt x="8560683" y="1447871"/>
                </a:cubicBezTo>
                <a:cubicBezTo>
                  <a:pt x="8554649" y="1462221"/>
                  <a:pt x="8547044" y="1475861"/>
                  <a:pt x="8538779" y="1490211"/>
                </a:cubicBezTo>
                <a:cubicBezTo>
                  <a:pt x="8529703" y="1503851"/>
                  <a:pt x="8519106" y="1517441"/>
                  <a:pt x="8507748" y="1531081"/>
                </a:cubicBezTo>
                <a:cubicBezTo>
                  <a:pt x="8496391" y="1544670"/>
                  <a:pt x="8482802" y="1557550"/>
                  <a:pt x="8468402" y="1570429"/>
                </a:cubicBezTo>
                <a:cubicBezTo>
                  <a:pt x="8454053" y="1583258"/>
                  <a:pt x="8437422" y="1596138"/>
                  <a:pt x="8419980" y="1608206"/>
                </a:cubicBezTo>
                <a:cubicBezTo>
                  <a:pt x="8402639" y="1620325"/>
                  <a:pt x="8383677" y="1632444"/>
                  <a:pt x="8363294" y="1644512"/>
                </a:cubicBezTo>
                <a:cubicBezTo>
                  <a:pt x="8342860" y="1656631"/>
                  <a:pt x="8320956" y="1667989"/>
                  <a:pt x="8297480" y="1679348"/>
                </a:cubicBezTo>
                <a:lnTo>
                  <a:pt x="8297482" y="1679352"/>
                </a:lnTo>
                <a:lnTo>
                  <a:pt x="8297481" y="1679352"/>
                </a:lnTo>
                <a:cubicBezTo>
                  <a:pt x="8297481" y="1679352"/>
                  <a:pt x="8297481" y="1679352"/>
                  <a:pt x="8308839" y="1699787"/>
                </a:cubicBezTo>
                <a:cubicBezTo>
                  <a:pt x="8308839" y="1699787"/>
                  <a:pt x="8308839" y="1699787"/>
                  <a:pt x="8320146" y="1720931"/>
                </a:cubicBezTo>
                <a:cubicBezTo>
                  <a:pt x="8320146" y="1720931"/>
                  <a:pt x="8320146" y="1720931"/>
                  <a:pt x="8330743" y="1741366"/>
                </a:cubicBezTo>
                <a:cubicBezTo>
                  <a:pt x="8330743" y="1741366"/>
                  <a:pt x="8330743" y="1741366"/>
                  <a:pt x="8342101" y="1761801"/>
                </a:cubicBezTo>
                <a:cubicBezTo>
                  <a:pt x="8342101" y="1761801"/>
                  <a:pt x="8342101" y="1761801"/>
                  <a:pt x="8353458" y="1782185"/>
                </a:cubicBezTo>
                <a:cubicBezTo>
                  <a:pt x="8353458" y="1782185"/>
                  <a:pt x="8353458" y="1782185"/>
                  <a:pt x="8364055" y="1802621"/>
                </a:cubicBezTo>
                <a:cubicBezTo>
                  <a:pt x="8364055" y="1802621"/>
                  <a:pt x="8364055" y="1802621"/>
                  <a:pt x="8375413" y="1823055"/>
                </a:cubicBezTo>
                <a:cubicBezTo>
                  <a:pt x="8375413" y="1823055"/>
                  <a:pt x="8375413" y="1823055"/>
                  <a:pt x="8386720" y="1843491"/>
                </a:cubicBezTo>
                <a:cubicBezTo>
                  <a:pt x="8427587" y="1823055"/>
                  <a:pt x="8466172" y="1801100"/>
                  <a:pt x="8502476" y="1777672"/>
                </a:cubicBezTo>
                <a:cubicBezTo>
                  <a:pt x="8537969" y="1754956"/>
                  <a:pt x="8572042" y="1731529"/>
                  <a:pt x="8603072" y="1706581"/>
                </a:cubicBezTo>
                <a:cubicBezTo>
                  <a:pt x="8633292" y="1681634"/>
                  <a:pt x="8662041" y="1655114"/>
                  <a:pt x="8687747" y="1628645"/>
                </a:cubicBezTo>
                <a:cubicBezTo>
                  <a:pt x="8713454" y="1601415"/>
                  <a:pt x="8736930" y="1573425"/>
                  <a:pt x="8757364" y="1544675"/>
                </a:cubicBezTo>
                <a:cubicBezTo>
                  <a:pt x="8777797" y="1515975"/>
                  <a:pt x="8795949" y="1485702"/>
                  <a:pt x="8811059" y="1454721"/>
                </a:cubicBezTo>
                <a:cubicBezTo>
                  <a:pt x="8826929" y="1423688"/>
                  <a:pt x="8839808" y="1391895"/>
                  <a:pt x="8849594" y="1358631"/>
                </a:cubicBezTo>
                <a:cubicBezTo>
                  <a:pt x="8860191" y="1326078"/>
                  <a:pt x="8867746" y="1292104"/>
                  <a:pt x="8873069" y="1256559"/>
                </a:cubicBezTo>
                <a:cubicBezTo>
                  <a:pt x="8878343" y="1221775"/>
                  <a:pt x="8880624" y="1186228"/>
                  <a:pt x="8880624" y="1149162"/>
                </a:cubicBezTo>
                <a:cubicBezTo>
                  <a:pt x="8880624" y="1136282"/>
                  <a:pt x="8880624" y="1124214"/>
                  <a:pt x="8879103" y="1112856"/>
                </a:cubicBezTo>
                <a:cubicBezTo>
                  <a:pt x="8878343" y="1100736"/>
                  <a:pt x="8876822" y="1088668"/>
                  <a:pt x="8875351" y="1077310"/>
                </a:cubicBezTo>
                <a:cubicBezTo>
                  <a:pt x="8873069" y="1065952"/>
                  <a:pt x="8870788" y="1055354"/>
                  <a:pt x="8867746" y="1044046"/>
                </a:cubicBezTo>
                <a:lnTo>
                  <a:pt x="8867745" y="1044043"/>
                </a:lnTo>
                <a:lnTo>
                  <a:pt x="8867745" y="1044042"/>
                </a:lnTo>
                <a:lnTo>
                  <a:pt x="8862247" y="1026180"/>
                </a:lnTo>
                <a:lnTo>
                  <a:pt x="8857960" y="1012253"/>
                </a:lnTo>
                <a:lnTo>
                  <a:pt x="8857960" y="1012252"/>
                </a:lnTo>
                <a:lnTo>
                  <a:pt x="8857959" y="1012249"/>
                </a:lnTo>
                <a:cubicBezTo>
                  <a:pt x="8854156" y="1001651"/>
                  <a:pt x="8849593" y="991054"/>
                  <a:pt x="8845080" y="981217"/>
                </a:cubicBezTo>
                <a:cubicBezTo>
                  <a:pt x="8839807" y="971430"/>
                  <a:pt x="8834483" y="961593"/>
                  <a:pt x="8829210" y="951705"/>
                </a:cubicBezTo>
                <a:cubicBezTo>
                  <a:pt x="8823176" y="941919"/>
                  <a:pt x="8817092" y="932842"/>
                  <a:pt x="8810297" y="923766"/>
                </a:cubicBezTo>
                <a:cubicBezTo>
                  <a:pt x="8803503" y="914689"/>
                  <a:pt x="8795948" y="905613"/>
                  <a:pt x="8788343" y="897246"/>
                </a:cubicBezTo>
                <a:cubicBezTo>
                  <a:pt x="8780788" y="888170"/>
                  <a:pt x="8773233" y="880665"/>
                  <a:pt x="8764917" y="873059"/>
                </a:cubicBezTo>
                <a:cubicBezTo>
                  <a:pt x="8756602" y="865504"/>
                  <a:pt x="8748287" y="857948"/>
                  <a:pt x="8739921" y="851864"/>
                </a:cubicBezTo>
                <a:cubicBezTo>
                  <a:pt x="8731605" y="845069"/>
                  <a:pt x="8723340" y="839035"/>
                  <a:pt x="8714264" y="833711"/>
                </a:cubicBezTo>
                <a:cubicBezTo>
                  <a:pt x="8705898" y="828437"/>
                  <a:pt x="8696822" y="823924"/>
                  <a:pt x="8687746" y="819361"/>
                </a:cubicBezTo>
                <a:cubicBezTo>
                  <a:pt x="8677910" y="814848"/>
                  <a:pt x="8668834" y="811045"/>
                  <a:pt x="8659758" y="808053"/>
                </a:cubicBezTo>
                <a:cubicBezTo>
                  <a:pt x="8649921" y="805010"/>
                  <a:pt x="8640085" y="801968"/>
                  <a:pt x="8630299" y="799686"/>
                </a:cubicBezTo>
                <a:cubicBezTo>
                  <a:pt x="8620412" y="797405"/>
                  <a:pt x="8610575" y="795934"/>
                  <a:pt x="8600029" y="795173"/>
                </a:cubicBezTo>
                <a:cubicBezTo>
                  <a:pt x="8589432" y="793652"/>
                  <a:pt x="8579595" y="793652"/>
                  <a:pt x="8568998" y="793652"/>
                </a:cubicBezTo>
                <a:close/>
                <a:moveTo>
                  <a:pt x="9402640" y="793652"/>
                </a:moveTo>
                <a:cubicBezTo>
                  <a:pt x="9393561" y="793652"/>
                  <a:pt x="9384482" y="793652"/>
                  <a:pt x="9375404" y="794413"/>
                </a:cubicBezTo>
                <a:cubicBezTo>
                  <a:pt x="9366325" y="795173"/>
                  <a:pt x="9357246" y="796695"/>
                  <a:pt x="9348928" y="798216"/>
                </a:cubicBezTo>
                <a:cubicBezTo>
                  <a:pt x="9340611" y="800447"/>
                  <a:pt x="9332293" y="801968"/>
                  <a:pt x="9323975" y="805010"/>
                </a:cubicBezTo>
                <a:cubicBezTo>
                  <a:pt x="9315606" y="807292"/>
                  <a:pt x="9307339" y="810284"/>
                  <a:pt x="9299731" y="813326"/>
                </a:cubicBezTo>
                <a:cubicBezTo>
                  <a:pt x="9292174" y="816369"/>
                  <a:pt x="9284617" y="820121"/>
                  <a:pt x="9277060" y="824634"/>
                </a:cubicBezTo>
                <a:cubicBezTo>
                  <a:pt x="9269503" y="828437"/>
                  <a:pt x="9261946" y="833001"/>
                  <a:pt x="9255099" y="838274"/>
                </a:cubicBezTo>
                <a:cubicBezTo>
                  <a:pt x="9247542" y="843598"/>
                  <a:pt x="9240745" y="848872"/>
                  <a:pt x="9233898" y="854145"/>
                </a:cubicBezTo>
                <a:cubicBezTo>
                  <a:pt x="9227863" y="860230"/>
                  <a:pt x="9221066" y="866264"/>
                  <a:pt x="9214270" y="873059"/>
                </a:cubicBezTo>
                <a:cubicBezTo>
                  <a:pt x="9208184" y="879904"/>
                  <a:pt x="9202148" y="886699"/>
                  <a:pt x="9196823" y="893494"/>
                </a:cubicBezTo>
                <a:cubicBezTo>
                  <a:pt x="9190787" y="901049"/>
                  <a:pt x="9186273" y="907895"/>
                  <a:pt x="9180948" y="915399"/>
                </a:cubicBezTo>
                <a:cubicBezTo>
                  <a:pt x="9176434" y="923005"/>
                  <a:pt x="9171869" y="930560"/>
                  <a:pt x="9168116" y="938116"/>
                </a:cubicBezTo>
                <a:cubicBezTo>
                  <a:pt x="9164312" y="945671"/>
                  <a:pt x="9160508" y="953987"/>
                  <a:pt x="9157516" y="962354"/>
                </a:cubicBezTo>
                <a:cubicBezTo>
                  <a:pt x="9154473" y="969858"/>
                  <a:pt x="9151430" y="978225"/>
                  <a:pt x="9149198" y="987301"/>
                </a:cubicBezTo>
                <a:cubicBezTo>
                  <a:pt x="9146916" y="995617"/>
                  <a:pt x="9144633" y="1004694"/>
                  <a:pt x="9143112" y="1013010"/>
                </a:cubicBezTo>
                <a:cubicBezTo>
                  <a:pt x="9141641" y="1022086"/>
                  <a:pt x="9140119" y="1031163"/>
                  <a:pt x="9139358" y="1041000"/>
                </a:cubicBezTo>
                <a:cubicBezTo>
                  <a:pt x="9138598" y="1050076"/>
                  <a:pt x="9138598" y="1059153"/>
                  <a:pt x="9138598" y="1068990"/>
                </a:cubicBezTo>
                <a:cubicBezTo>
                  <a:pt x="9138598" y="1078067"/>
                  <a:pt x="9138598" y="1087143"/>
                  <a:pt x="9139358" y="1096220"/>
                </a:cubicBezTo>
                <a:cubicBezTo>
                  <a:pt x="9140119" y="1104535"/>
                  <a:pt x="9141641" y="1113612"/>
                  <a:pt x="9143112" y="1121928"/>
                </a:cubicBezTo>
                <a:lnTo>
                  <a:pt x="9146680" y="1137000"/>
                </a:lnTo>
                <a:lnTo>
                  <a:pt x="9149199" y="1147640"/>
                </a:lnTo>
                <a:cubicBezTo>
                  <a:pt x="9151431" y="1155956"/>
                  <a:pt x="9154474" y="1163511"/>
                  <a:pt x="9157517" y="1171827"/>
                </a:cubicBezTo>
                <a:cubicBezTo>
                  <a:pt x="9160509" y="1180194"/>
                  <a:pt x="9164313" y="1187749"/>
                  <a:pt x="9168878" y="1195305"/>
                </a:cubicBezTo>
                <a:cubicBezTo>
                  <a:pt x="9172631" y="1203621"/>
                  <a:pt x="9177196" y="1211176"/>
                  <a:pt x="9181710" y="1218731"/>
                </a:cubicBezTo>
                <a:cubicBezTo>
                  <a:pt x="9187035" y="1225578"/>
                  <a:pt x="9192310" y="1233133"/>
                  <a:pt x="9197585" y="1240687"/>
                </a:cubicBezTo>
                <a:cubicBezTo>
                  <a:pt x="9202910" y="1247482"/>
                  <a:pt x="9208946" y="1255037"/>
                  <a:pt x="9215742" y="1261883"/>
                </a:cubicBezTo>
                <a:cubicBezTo>
                  <a:pt x="9222589" y="1268677"/>
                  <a:pt x="9228625" y="1275472"/>
                  <a:pt x="9235421" y="1281506"/>
                </a:cubicBezTo>
                <a:cubicBezTo>
                  <a:pt x="9242978" y="1287591"/>
                  <a:pt x="9249825" y="1293625"/>
                  <a:pt x="9257382" y="1298899"/>
                </a:cubicBezTo>
                <a:cubicBezTo>
                  <a:pt x="9264178" y="1304223"/>
                  <a:pt x="9271735" y="1309496"/>
                  <a:pt x="9279293" y="1314060"/>
                </a:cubicBezTo>
                <a:cubicBezTo>
                  <a:pt x="9287661" y="1319283"/>
                  <a:pt x="9295218" y="1323086"/>
                  <a:pt x="9303536" y="1327649"/>
                </a:cubicBezTo>
                <a:cubicBezTo>
                  <a:pt x="9311854" y="1331402"/>
                  <a:pt x="9320172" y="1335154"/>
                  <a:pt x="9328490" y="1338196"/>
                </a:cubicBezTo>
                <a:cubicBezTo>
                  <a:pt x="9337568" y="1341999"/>
                  <a:pt x="9345886" y="1344991"/>
                  <a:pt x="9354965" y="1347273"/>
                </a:cubicBezTo>
                <a:cubicBezTo>
                  <a:pt x="9364044" y="1349555"/>
                  <a:pt x="9373122" y="1351836"/>
                  <a:pt x="9382962" y="1354067"/>
                </a:cubicBezTo>
                <a:lnTo>
                  <a:pt x="9411718" y="1358631"/>
                </a:lnTo>
                <a:lnTo>
                  <a:pt x="9407204" y="1404010"/>
                </a:lnTo>
                <a:cubicBezTo>
                  <a:pt x="9404161" y="1418410"/>
                  <a:pt x="9400357" y="1433521"/>
                  <a:pt x="9394322" y="1447871"/>
                </a:cubicBezTo>
                <a:cubicBezTo>
                  <a:pt x="9388235" y="1462221"/>
                  <a:pt x="9381439" y="1475861"/>
                  <a:pt x="9372361" y="1490211"/>
                </a:cubicBezTo>
                <a:cubicBezTo>
                  <a:pt x="9364043" y="1503851"/>
                  <a:pt x="9353442" y="1517441"/>
                  <a:pt x="9342132" y="1531081"/>
                </a:cubicBezTo>
                <a:cubicBezTo>
                  <a:pt x="9330771" y="1544670"/>
                  <a:pt x="9317889" y="1557550"/>
                  <a:pt x="9302774" y="1570429"/>
                </a:cubicBezTo>
                <a:cubicBezTo>
                  <a:pt x="9288370" y="1583258"/>
                  <a:pt x="9272495" y="1596138"/>
                  <a:pt x="9255099" y="1608206"/>
                </a:cubicBezTo>
                <a:cubicBezTo>
                  <a:pt x="9237702" y="1620325"/>
                  <a:pt x="9218784" y="1632444"/>
                  <a:pt x="9199105" y="1644512"/>
                </a:cubicBezTo>
                <a:cubicBezTo>
                  <a:pt x="9178666" y="1656631"/>
                  <a:pt x="9156755" y="1667989"/>
                  <a:pt x="9134033" y="1679348"/>
                </a:cubicBezTo>
                <a:lnTo>
                  <a:pt x="9134035" y="1679352"/>
                </a:lnTo>
                <a:lnTo>
                  <a:pt x="9134034" y="1679352"/>
                </a:lnTo>
                <a:cubicBezTo>
                  <a:pt x="9134034" y="1679352"/>
                  <a:pt x="9134034" y="1679352"/>
                  <a:pt x="9144634" y="1699786"/>
                </a:cubicBezTo>
                <a:cubicBezTo>
                  <a:pt x="9144634" y="1699786"/>
                  <a:pt x="9144634" y="1699786"/>
                  <a:pt x="9155995" y="1720931"/>
                </a:cubicBezTo>
                <a:cubicBezTo>
                  <a:pt x="9155995" y="1720931"/>
                  <a:pt x="9155995" y="1720931"/>
                  <a:pt x="9167356" y="1741366"/>
                </a:cubicBezTo>
                <a:cubicBezTo>
                  <a:pt x="9167356" y="1741366"/>
                  <a:pt x="9167356" y="1741366"/>
                  <a:pt x="9177956" y="1761801"/>
                </a:cubicBezTo>
                <a:cubicBezTo>
                  <a:pt x="9177956" y="1761801"/>
                  <a:pt x="9177956" y="1761801"/>
                  <a:pt x="9189317" y="1782185"/>
                </a:cubicBezTo>
                <a:cubicBezTo>
                  <a:pt x="9189317" y="1782185"/>
                  <a:pt x="9189317" y="1782185"/>
                  <a:pt x="9200628" y="1802621"/>
                </a:cubicBezTo>
                <a:cubicBezTo>
                  <a:pt x="9200628" y="1802621"/>
                  <a:pt x="9200628" y="1802621"/>
                  <a:pt x="9211228" y="1823055"/>
                </a:cubicBezTo>
                <a:cubicBezTo>
                  <a:pt x="9211228" y="1823055"/>
                  <a:pt x="9211228" y="1823055"/>
                  <a:pt x="9222589" y="1843490"/>
                </a:cubicBezTo>
                <a:cubicBezTo>
                  <a:pt x="9263418" y="1823055"/>
                  <a:pt x="9302775" y="1801100"/>
                  <a:pt x="9338329" y="1777672"/>
                </a:cubicBezTo>
                <a:cubicBezTo>
                  <a:pt x="9374644" y="1754955"/>
                  <a:pt x="9407915" y="1731529"/>
                  <a:pt x="9438955" y="1706581"/>
                </a:cubicBezTo>
                <a:cubicBezTo>
                  <a:pt x="9469944" y="1681633"/>
                  <a:pt x="9497992" y="1655114"/>
                  <a:pt x="9523706" y="1628645"/>
                </a:cubicBezTo>
                <a:cubicBezTo>
                  <a:pt x="9549421" y="1601415"/>
                  <a:pt x="9572853" y="1573425"/>
                  <a:pt x="9593292" y="1544674"/>
                </a:cubicBezTo>
                <a:cubicBezTo>
                  <a:pt x="9613732" y="1515974"/>
                  <a:pt x="9631889" y="1485702"/>
                  <a:pt x="9647764" y="1454721"/>
                </a:cubicBezTo>
                <a:cubicBezTo>
                  <a:pt x="9662879" y="1423688"/>
                  <a:pt x="9675761" y="1391895"/>
                  <a:pt x="9686361" y="1358631"/>
                </a:cubicBezTo>
                <a:cubicBezTo>
                  <a:pt x="9696201" y="1326077"/>
                  <a:pt x="9704519" y="1292104"/>
                  <a:pt x="9709033" y="1256558"/>
                </a:cubicBezTo>
                <a:cubicBezTo>
                  <a:pt x="9714358" y="1221775"/>
                  <a:pt x="9717401" y="1186228"/>
                  <a:pt x="9717401" y="1149161"/>
                </a:cubicBezTo>
                <a:cubicBezTo>
                  <a:pt x="9717401" y="1136282"/>
                  <a:pt x="9716640" y="1124214"/>
                  <a:pt x="9715880" y="1112855"/>
                </a:cubicBezTo>
                <a:cubicBezTo>
                  <a:pt x="9714358" y="1100736"/>
                  <a:pt x="9712837" y="1088668"/>
                  <a:pt x="9711315" y="1077310"/>
                </a:cubicBezTo>
                <a:lnTo>
                  <a:pt x="9711314" y="1077307"/>
                </a:lnTo>
                <a:lnTo>
                  <a:pt x="9711314" y="1077306"/>
                </a:lnTo>
                <a:lnTo>
                  <a:pt x="9710096" y="1071946"/>
                </a:lnTo>
                <a:lnTo>
                  <a:pt x="9703758" y="1044046"/>
                </a:lnTo>
                <a:lnTo>
                  <a:pt x="9700626" y="1033927"/>
                </a:lnTo>
                <a:lnTo>
                  <a:pt x="9693917" y="1012249"/>
                </a:lnTo>
                <a:cubicBezTo>
                  <a:pt x="9690164" y="1001651"/>
                  <a:pt x="9685600" y="991054"/>
                  <a:pt x="9680325" y="981217"/>
                </a:cubicBezTo>
                <a:cubicBezTo>
                  <a:pt x="9675760" y="971430"/>
                  <a:pt x="9670485" y="961593"/>
                  <a:pt x="9664450" y="951705"/>
                </a:cubicBezTo>
                <a:cubicBezTo>
                  <a:pt x="9658364" y="941919"/>
                  <a:pt x="9652328" y="932842"/>
                  <a:pt x="9645481" y="923766"/>
                </a:cubicBezTo>
                <a:cubicBezTo>
                  <a:pt x="9638685" y="914689"/>
                  <a:pt x="9631128" y="905613"/>
                  <a:pt x="9623571" y="897246"/>
                </a:cubicBezTo>
                <a:cubicBezTo>
                  <a:pt x="9616013" y="888170"/>
                  <a:pt x="9607696" y="880665"/>
                  <a:pt x="9600088" y="873059"/>
                </a:cubicBezTo>
                <a:cubicBezTo>
                  <a:pt x="9591821" y="865504"/>
                  <a:pt x="9583452" y="857948"/>
                  <a:pt x="9575134" y="851864"/>
                </a:cubicBezTo>
                <a:cubicBezTo>
                  <a:pt x="9566055" y="845069"/>
                  <a:pt x="9557738" y="839035"/>
                  <a:pt x="9548659" y="833711"/>
                </a:cubicBezTo>
                <a:cubicBezTo>
                  <a:pt x="9539580" y="828437"/>
                  <a:pt x="9531262" y="823924"/>
                  <a:pt x="9521423" y="819360"/>
                </a:cubicBezTo>
                <a:cubicBezTo>
                  <a:pt x="9512344" y="814848"/>
                  <a:pt x="9503266" y="811045"/>
                  <a:pt x="9493426" y="808053"/>
                </a:cubicBezTo>
                <a:cubicBezTo>
                  <a:pt x="9483587" y="805010"/>
                  <a:pt x="9474508" y="801968"/>
                  <a:pt x="9463908" y="799686"/>
                </a:cubicBezTo>
                <a:cubicBezTo>
                  <a:pt x="9454068" y="797404"/>
                  <a:pt x="9444280" y="795934"/>
                  <a:pt x="9433629" y="795173"/>
                </a:cubicBezTo>
                <a:cubicBezTo>
                  <a:pt x="9423840" y="793652"/>
                  <a:pt x="9413240" y="793652"/>
                  <a:pt x="9402640" y="793652"/>
                </a:cubicBezTo>
                <a:close/>
                <a:moveTo>
                  <a:pt x="10800227" y="485345"/>
                </a:moveTo>
                <a:lnTo>
                  <a:pt x="10800227" y="491098"/>
                </a:lnTo>
                <a:cubicBezTo>
                  <a:pt x="10800227" y="491920"/>
                  <a:pt x="10800227" y="491920"/>
                  <a:pt x="10800227" y="491920"/>
                </a:cubicBezTo>
                <a:cubicBezTo>
                  <a:pt x="10800695" y="498032"/>
                  <a:pt x="10800695" y="498032"/>
                  <a:pt x="10800695" y="498032"/>
                </a:cubicBezTo>
                <a:cubicBezTo>
                  <a:pt x="10801164" y="504634"/>
                  <a:pt x="10801164" y="504634"/>
                  <a:pt x="10801164" y="504634"/>
                </a:cubicBezTo>
                <a:cubicBezTo>
                  <a:pt x="10801632" y="510746"/>
                  <a:pt x="10801632" y="510746"/>
                  <a:pt x="10801632" y="510746"/>
                </a:cubicBezTo>
                <a:cubicBezTo>
                  <a:pt x="10802101" y="517347"/>
                  <a:pt x="10802101" y="517347"/>
                  <a:pt x="10802101" y="517347"/>
                </a:cubicBezTo>
                <a:cubicBezTo>
                  <a:pt x="10802569" y="523927"/>
                  <a:pt x="10802569" y="523927"/>
                  <a:pt x="10802569" y="523927"/>
                </a:cubicBezTo>
                <a:cubicBezTo>
                  <a:pt x="10803038" y="530039"/>
                  <a:pt x="10803038" y="530039"/>
                  <a:pt x="10803038" y="530039"/>
                </a:cubicBezTo>
                <a:cubicBezTo>
                  <a:pt x="10803506" y="536641"/>
                  <a:pt x="10803506" y="536641"/>
                  <a:pt x="10803506" y="536641"/>
                </a:cubicBezTo>
                <a:lnTo>
                  <a:pt x="10795499" y="537110"/>
                </a:lnTo>
                <a:cubicBezTo>
                  <a:pt x="10787982" y="538047"/>
                  <a:pt x="10787982" y="538047"/>
                  <a:pt x="10787982" y="538047"/>
                </a:cubicBezTo>
                <a:cubicBezTo>
                  <a:pt x="10779974" y="538515"/>
                  <a:pt x="10779974" y="538515"/>
                  <a:pt x="10779974" y="538515"/>
                </a:cubicBezTo>
                <a:cubicBezTo>
                  <a:pt x="10771988" y="539452"/>
                  <a:pt x="10771988" y="539452"/>
                  <a:pt x="10771988" y="539452"/>
                </a:cubicBezTo>
                <a:cubicBezTo>
                  <a:pt x="10764449" y="539942"/>
                  <a:pt x="10764449" y="539942"/>
                  <a:pt x="10764449" y="539942"/>
                </a:cubicBezTo>
                <a:cubicBezTo>
                  <a:pt x="10756442" y="540879"/>
                  <a:pt x="10756442" y="540879"/>
                  <a:pt x="10756442" y="540879"/>
                </a:cubicBezTo>
                <a:cubicBezTo>
                  <a:pt x="10748435" y="541326"/>
                  <a:pt x="10748435" y="541326"/>
                  <a:pt x="10748435" y="541326"/>
                </a:cubicBezTo>
                <a:lnTo>
                  <a:pt x="10740901" y="542284"/>
                </a:lnTo>
                <a:lnTo>
                  <a:pt x="10747494" y="536102"/>
                </a:lnTo>
                <a:cubicBezTo>
                  <a:pt x="10748436" y="535218"/>
                  <a:pt x="10748436" y="535218"/>
                  <a:pt x="10748436" y="535218"/>
                </a:cubicBezTo>
                <a:cubicBezTo>
                  <a:pt x="10755506" y="527701"/>
                  <a:pt x="10755506" y="527701"/>
                  <a:pt x="10755506" y="527701"/>
                </a:cubicBezTo>
                <a:cubicBezTo>
                  <a:pt x="10763045" y="520631"/>
                  <a:pt x="10763045" y="520631"/>
                  <a:pt x="10763045" y="520631"/>
                </a:cubicBezTo>
                <a:cubicBezTo>
                  <a:pt x="10770562" y="513582"/>
                  <a:pt x="10770562" y="513582"/>
                  <a:pt x="10770562" y="513582"/>
                </a:cubicBezTo>
                <a:cubicBezTo>
                  <a:pt x="10777633" y="506512"/>
                  <a:pt x="10777633" y="506512"/>
                  <a:pt x="10777633" y="506512"/>
                </a:cubicBezTo>
                <a:cubicBezTo>
                  <a:pt x="10785171" y="499441"/>
                  <a:pt x="10785171" y="499441"/>
                  <a:pt x="10785171" y="499441"/>
                </a:cubicBezTo>
                <a:cubicBezTo>
                  <a:pt x="10792689" y="492393"/>
                  <a:pt x="10792689" y="492393"/>
                  <a:pt x="10792689" y="492393"/>
                </a:cubicBezTo>
                <a:cubicBezTo>
                  <a:pt x="10796458" y="488868"/>
                  <a:pt x="10798343" y="487106"/>
                  <a:pt x="10799286" y="486225"/>
                </a:cubicBezTo>
                <a:close/>
                <a:moveTo>
                  <a:pt x="10716896" y="477315"/>
                </a:moveTo>
                <a:lnTo>
                  <a:pt x="10718046" y="481222"/>
                </a:lnTo>
                <a:lnTo>
                  <a:pt x="10718965" y="484340"/>
                </a:lnTo>
                <a:lnTo>
                  <a:pt x="10719259" y="485341"/>
                </a:lnTo>
                <a:lnTo>
                  <a:pt x="10720899" y="492327"/>
                </a:lnTo>
                <a:cubicBezTo>
                  <a:pt x="10721133" y="493326"/>
                  <a:pt x="10721133" y="493326"/>
                  <a:pt x="10721133" y="493326"/>
                </a:cubicBezTo>
                <a:lnTo>
                  <a:pt x="10721134" y="493329"/>
                </a:lnTo>
                <a:lnTo>
                  <a:pt x="10721134" y="493330"/>
                </a:lnTo>
                <a:lnTo>
                  <a:pt x="10721740" y="495502"/>
                </a:lnTo>
                <a:lnTo>
                  <a:pt x="10723201" y="500742"/>
                </a:lnTo>
                <a:lnTo>
                  <a:pt x="10723435" y="501580"/>
                </a:lnTo>
                <a:lnTo>
                  <a:pt x="10723497" y="501802"/>
                </a:lnTo>
                <a:lnTo>
                  <a:pt x="10725137" y="508808"/>
                </a:lnTo>
                <a:cubicBezTo>
                  <a:pt x="10725371" y="509809"/>
                  <a:pt x="10725371" y="509809"/>
                  <a:pt x="10725371" y="509809"/>
                </a:cubicBezTo>
                <a:lnTo>
                  <a:pt x="10725372" y="509811"/>
                </a:lnTo>
                <a:lnTo>
                  <a:pt x="10725372" y="509812"/>
                </a:lnTo>
                <a:cubicBezTo>
                  <a:pt x="10726554" y="513816"/>
                  <a:pt x="10727145" y="515818"/>
                  <a:pt x="10727440" y="516819"/>
                </a:cubicBezTo>
                <a:lnTo>
                  <a:pt x="10727735" y="517818"/>
                </a:lnTo>
                <a:lnTo>
                  <a:pt x="10729375" y="524803"/>
                </a:lnTo>
                <a:cubicBezTo>
                  <a:pt x="10729609" y="525802"/>
                  <a:pt x="10729609" y="525802"/>
                  <a:pt x="10729609" y="525802"/>
                </a:cubicBezTo>
                <a:lnTo>
                  <a:pt x="10729609" y="525803"/>
                </a:lnTo>
                <a:lnTo>
                  <a:pt x="10729610" y="525806"/>
                </a:lnTo>
                <a:cubicBezTo>
                  <a:pt x="10730781" y="529809"/>
                  <a:pt x="10731367" y="531811"/>
                  <a:pt x="10731659" y="532812"/>
                </a:cubicBezTo>
                <a:lnTo>
                  <a:pt x="10731951" y="533810"/>
                </a:lnTo>
                <a:lnTo>
                  <a:pt x="10733610" y="540815"/>
                </a:lnTo>
                <a:lnTo>
                  <a:pt x="10733833" y="541756"/>
                </a:lnTo>
                <a:lnTo>
                  <a:pt x="10733847" y="541816"/>
                </a:lnTo>
                <a:lnTo>
                  <a:pt x="10723965" y="539942"/>
                </a:lnTo>
                <a:cubicBezTo>
                  <a:pt x="10713615" y="537578"/>
                  <a:pt x="10713615" y="537578"/>
                  <a:pt x="10713615" y="537578"/>
                </a:cubicBezTo>
                <a:cubicBezTo>
                  <a:pt x="10703713" y="535214"/>
                  <a:pt x="10703713" y="535214"/>
                  <a:pt x="10703713" y="535214"/>
                </a:cubicBezTo>
                <a:cubicBezTo>
                  <a:pt x="10693363" y="532872"/>
                  <a:pt x="10693363" y="532872"/>
                  <a:pt x="10693363" y="532872"/>
                </a:cubicBezTo>
                <a:cubicBezTo>
                  <a:pt x="10683502" y="530998"/>
                  <a:pt x="10683502" y="530998"/>
                  <a:pt x="10683502" y="530998"/>
                </a:cubicBezTo>
                <a:cubicBezTo>
                  <a:pt x="10673153" y="528634"/>
                  <a:pt x="10673153" y="528634"/>
                  <a:pt x="10673153" y="528634"/>
                </a:cubicBezTo>
                <a:cubicBezTo>
                  <a:pt x="10663271" y="526270"/>
                  <a:pt x="10663271" y="526270"/>
                  <a:pt x="10663271" y="526270"/>
                </a:cubicBezTo>
                <a:cubicBezTo>
                  <a:pt x="10658085" y="525099"/>
                  <a:pt x="10655493" y="524513"/>
                  <a:pt x="10654196" y="524220"/>
                </a:cubicBezTo>
                <a:lnTo>
                  <a:pt x="10652905" y="523929"/>
                </a:lnTo>
                <a:lnTo>
                  <a:pt x="10659907" y="518993"/>
                </a:lnTo>
                <a:cubicBezTo>
                  <a:pt x="10660908" y="518288"/>
                  <a:pt x="10660908" y="518288"/>
                  <a:pt x="10660908" y="518288"/>
                </a:cubicBezTo>
                <a:cubicBezTo>
                  <a:pt x="10668916" y="512624"/>
                  <a:pt x="10668916" y="512624"/>
                  <a:pt x="10668916" y="512624"/>
                </a:cubicBezTo>
                <a:cubicBezTo>
                  <a:pt x="10676902" y="506512"/>
                  <a:pt x="10676902" y="506512"/>
                  <a:pt x="10676902" y="506512"/>
                </a:cubicBezTo>
                <a:cubicBezTo>
                  <a:pt x="10684909" y="500868"/>
                  <a:pt x="10684909" y="500868"/>
                  <a:pt x="10684909" y="500868"/>
                </a:cubicBezTo>
                <a:cubicBezTo>
                  <a:pt x="10692895" y="494756"/>
                  <a:pt x="10692895" y="494756"/>
                  <a:pt x="10692895" y="494756"/>
                </a:cubicBezTo>
                <a:cubicBezTo>
                  <a:pt x="10700902" y="489092"/>
                  <a:pt x="10700902" y="489092"/>
                  <a:pt x="10700902" y="489092"/>
                </a:cubicBezTo>
                <a:cubicBezTo>
                  <a:pt x="10708889" y="483448"/>
                  <a:pt x="10708889" y="483448"/>
                  <a:pt x="10708889" y="483448"/>
                </a:cubicBezTo>
                <a:cubicBezTo>
                  <a:pt x="10712893" y="480381"/>
                  <a:pt x="10714894" y="478848"/>
                  <a:pt x="10715895" y="478081"/>
                </a:cubicBezTo>
                <a:close/>
                <a:moveTo>
                  <a:pt x="10720197" y="476378"/>
                </a:moveTo>
                <a:cubicBezTo>
                  <a:pt x="10729610" y="477315"/>
                  <a:pt x="10729610" y="477315"/>
                  <a:pt x="10729610" y="477315"/>
                </a:cubicBezTo>
                <a:cubicBezTo>
                  <a:pt x="10739491" y="478274"/>
                  <a:pt x="10739491" y="478274"/>
                  <a:pt x="10739491" y="478274"/>
                </a:cubicBezTo>
                <a:cubicBezTo>
                  <a:pt x="10749394" y="478742"/>
                  <a:pt x="10749394" y="478742"/>
                  <a:pt x="10749394" y="478742"/>
                </a:cubicBezTo>
                <a:cubicBezTo>
                  <a:pt x="10758807" y="479679"/>
                  <a:pt x="10758807" y="479679"/>
                  <a:pt x="10758807" y="479679"/>
                </a:cubicBezTo>
                <a:cubicBezTo>
                  <a:pt x="10768688" y="480616"/>
                  <a:pt x="10768688" y="480616"/>
                  <a:pt x="10768688" y="480616"/>
                </a:cubicBezTo>
                <a:cubicBezTo>
                  <a:pt x="10778101" y="481574"/>
                  <a:pt x="10778101" y="481574"/>
                  <a:pt x="10778101" y="481574"/>
                </a:cubicBezTo>
                <a:cubicBezTo>
                  <a:pt x="10787983" y="482043"/>
                  <a:pt x="10787983" y="482043"/>
                  <a:pt x="10787983" y="482043"/>
                </a:cubicBezTo>
                <a:cubicBezTo>
                  <a:pt x="10792924" y="482511"/>
                  <a:pt x="10795394" y="482746"/>
                  <a:pt x="10796629" y="482863"/>
                </a:cubicBezTo>
                <a:lnTo>
                  <a:pt x="10797860" y="482979"/>
                </a:lnTo>
                <a:lnTo>
                  <a:pt x="10790857" y="489554"/>
                </a:lnTo>
                <a:cubicBezTo>
                  <a:pt x="10789856" y="490493"/>
                  <a:pt x="10789856" y="490493"/>
                  <a:pt x="10789856" y="490493"/>
                </a:cubicBezTo>
                <a:cubicBezTo>
                  <a:pt x="10782338" y="497563"/>
                  <a:pt x="10782338" y="497563"/>
                  <a:pt x="10782338" y="497563"/>
                </a:cubicBezTo>
                <a:cubicBezTo>
                  <a:pt x="10774799" y="504634"/>
                  <a:pt x="10774799" y="504634"/>
                  <a:pt x="10774799" y="504634"/>
                </a:cubicBezTo>
                <a:cubicBezTo>
                  <a:pt x="10767260" y="512151"/>
                  <a:pt x="10767260" y="512151"/>
                  <a:pt x="10767260" y="512151"/>
                </a:cubicBezTo>
                <a:cubicBezTo>
                  <a:pt x="10759743" y="519221"/>
                  <a:pt x="10759743" y="519221"/>
                  <a:pt x="10759743" y="519221"/>
                </a:cubicBezTo>
                <a:cubicBezTo>
                  <a:pt x="10752204" y="526760"/>
                  <a:pt x="10752204" y="526760"/>
                  <a:pt x="10752204" y="526760"/>
                </a:cubicBezTo>
                <a:cubicBezTo>
                  <a:pt x="10744665" y="533809"/>
                  <a:pt x="10744665" y="533809"/>
                  <a:pt x="10744665" y="533809"/>
                </a:cubicBezTo>
                <a:cubicBezTo>
                  <a:pt x="10737148" y="540879"/>
                  <a:pt x="10737148" y="540879"/>
                  <a:pt x="10737148" y="540879"/>
                </a:cubicBezTo>
                <a:lnTo>
                  <a:pt x="10734785" y="532874"/>
                </a:lnTo>
                <a:lnTo>
                  <a:pt x="10733145" y="525870"/>
                </a:lnTo>
                <a:cubicBezTo>
                  <a:pt x="10732911" y="524869"/>
                  <a:pt x="10732911" y="524869"/>
                  <a:pt x="10732911" y="524869"/>
                </a:cubicBezTo>
                <a:lnTo>
                  <a:pt x="10732911" y="524867"/>
                </a:lnTo>
                <a:lnTo>
                  <a:pt x="10732910" y="524865"/>
                </a:lnTo>
                <a:lnTo>
                  <a:pt x="10731357" y="519558"/>
                </a:lnTo>
                <a:lnTo>
                  <a:pt x="10730861" y="517862"/>
                </a:lnTo>
                <a:cubicBezTo>
                  <a:pt x="10730568" y="516861"/>
                  <a:pt x="10730568" y="516861"/>
                  <a:pt x="10730568" y="516861"/>
                </a:cubicBezTo>
                <a:cubicBezTo>
                  <a:pt x="10728673" y="508854"/>
                  <a:pt x="10728673" y="508854"/>
                  <a:pt x="10728673" y="508854"/>
                </a:cubicBezTo>
                <a:lnTo>
                  <a:pt x="10728673" y="508853"/>
                </a:lnTo>
                <a:lnTo>
                  <a:pt x="10728672" y="508850"/>
                </a:lnTo>
                <a:lnTo>
                  <a:pt x="10727205" y="503894"/>
                </a:lnTo>
                <a:lnTo>
                  <a:pt x="10726605" y="501866"/>
                </a:lnTo>
                <a:cubicBezTo>
                  <a:pt x="10726309" y="500868"/>
                  <a:pt x="10726309" y="500868"/>
                  <a:pt x="10726309" y="500868"/>
                </a:cubicBezTo>
                <a:cubicBezTo>
                  <a:pt x="10724435" y="492861"/>
                  <a:pt x="10724435" y="492861"/>
                  <a:pt x="10724435" y="492861"/>
                </a:cubicBezTo>
                <a:cubicBezTo>
                  <a:pt x="10722071" y="484385"/>
                  <a:pt x="10722071" y="484385"/>
                  <a:pt x="10722071" y="484385"/>
                </a:cubicBezTo>
                <a:cubicBezTo>
                  <a:pt x="10720197" y="476378"/>
                  <a:pt x="10720197" y="476378"/>
                  <a:pt x="10720197" y="476378"/>
                </a:cubicBezTo>
                <a:close/>
                <a:moveTo>
                  <a:pt x="10860475" y="471203"/>
                </a:moveTo>
                <a:cubicBezTo>
                  <a:pt x="10860943" y="471203"/>
                  <a:pt x="10860943" y="471203"/>
                  <a:pt x="10860943" y="471203"/>
                </a:cubicBezTo>
                <a:cubicBezTo>
                  <a:pt x="10860943" y="471672"/>
                  <a:pt x="10860943" y="471672"/>
                  <a:pt x="10861412" y="471672"/>
                </a:cubicBezTo>
                <a:cubicBezTo>
                  <a:pt x="10861412" y="471672"/>
                  <a:pt x="10861412" y="471672"/>
                  <a:pt x="10861880" y="471672"/>
                </a:cubicBezTo>
                <a:lnTo>
                  <a:pt x="10862369" y="472160"/>
                </a:lnTo>
                <a:lnTo>
                  <a:pt x="10861879" y="476374"/>
                </a:lnTo>
                <a:cubicBezTo>
                  <a:pt x="10860942" y="480612"/>
                  <a:pt x="10860942" y="480612"/>
                  <a:pt x="10860942" y="480612"/>
                </a:cubicBezTo>
                <a:lnTo>
                  <a:pt x="10859984" y="485340"/>
                </a:lnTo>
                <a:cubicBezTo>
                  <a:pt x="10859537" y="489556"/>
                  <a:pt x="10859537" y="489556"/>
                  <a:pt x="10859537" y="489556"/>
                </a:cubicBezTo>
                <a:cubicBezTo>
                  <a:pt x="10858600" y="493794"/>
                  <a:pt x="10858600" y="493794"/>
                  <a:pt x="10858600" y="493794"/>
                </a:cubicBezTo>
                <a:cubicBezTo>
                  <a:pt x="10858110" y="498032"/>
                  <a:pt x="10858110" y="498032"/>
                  <a:pt x="10858110" y="498032"/>
                </a:cubicBezTo>
                <a:cubicBezTo>
                  <a:pt x="10857173" y="502738"/>
                  <a:pt x="10857173" y="502738"/>
                  <a:pt x="10857173" y="502738"/>
                </a:cubicBezTo>
                <a:cubicBezTo>
                  <a:pt x="10856236" y="506976"/>
                  <a:pt x="10856236" y="506976"/>
                  <a:pt x="10856236" y="506976"/>
                </a:cubicBezTo>
                <a:cubicBezTo>
                  <a:pt x="10851061" y="510277"/>
                  <a:pt x="10851061" y="510277"/>
                  <a:pt x="10851061" y="510277"/>
                </a:cubicBezTo>
                <a:cubicBezTo>
                  <a:pt x="10845417" y="513088"/>
                  <a:pt x="10845417" y="513088"/>
                  <a:pt x="10845417" y="513088"/>
                </a:cubicBezTo>
                <a:cubicBezTo>
                  <a:pt x="10839774" y="516389"/>
                  <a:pt x="10839774" y="516389"/>
                  <a:pt x="10839774" y="516389"/>
                </a:cubicBezTo>
                <a:cubicBezTo>
                  <a:pt x="10834109" y="519690"/>
                  <a:pt x="10834109" y="519690"/>
                  <a:pt x="10834109" y="519690"/>
                </a:cubicBezTo>
                <a:cubicBezTo>
                  <a:pt x="10828466" y="522990"/>
                  <a:pt x="10828466" y="522990"/>
                  <a:pt x="10828466" y="522990"/>
                </a:cubicBezTo>
                <a:cubicBezTo>
                  <a:pt x="10822822" y="525802"/>
                  <a:pt x="10822822" y="525802"/>
                  <a:pt x="10822822" y="525802"/>
                </a:cubicBezTo>
                <a:cubicBezTo>
                  <a:pt x="10817179" y="529102"/>
                  <a:pt x="10817179" y="529102"/>
                  <a:pt x="10817179" y="529102"/>
                </a:cubicBezTo>
                <a:lnTo>
                  <a:pt x="10811989" y="532399"/>
                </a:lnTo>
                <a:lnTo>
                  <a:pt x="10816940" y="525811"/>
                </a:lnTo>
                <a:cubicBezTo>
                  <a:pt x="10817648" y="524869"/>
                  <a:pt x="10817648" y="524869"/>
                  <a:pt x="10817648" y="524869"/>
                </a:cubicBezTo>
                <a:cubicBezTo>
                  <a:pt x="10823760" y="516861"/>
                  <a:pt x="10823760" y="516861"/>
                  <a:pt x="10823760" y="516861"/>
                </a:cubicBezTo>
                <a:cubicBezTo>
                  <a:pt x="10829872" y="509323"/>
                  <a:pt x="10829872" y="509323"/>
                  <a:pt x="10829872" y="509323"/>
                </a:cubicBezTo>
                <a:cubicBezTo>
                  <a:pt x="10836005" y="501805"/>
                  <a:pt x="10836005" y="501805"/>
                  <a:pt x="10836005" y="501805"/>
                </a:cubicBezTo>
                <a:cubicBezTo>
                  <a:pt x="10842117" y="494267"/>
                  <a:pt x="10842117" y="494267"/>
                  <a:pt x="10842117" y="494267"/>
                </a:cubicBezTo>
                <a:cubicBezTo>
                  <a:pt x="10848229" y="486260"/>
                  <a:pt x="10848229" y="486260"/>
                  <a:pt x="10848229" y="486260"/>
                </a:cubicBezTo>
                <a:cubicBezTo>
                  <a:pt x="10854341" y="478742"/>
                  <a:pt x="10854341" y="478742"/>
                  <a:pt x="10854341" y="478742"/>
                </a:cubicBezTo>
                <a:cubicBezTo>
                  <a:pt x="10860475" y="471203"/>
                  <a:pt x="10860475" y="471203"/>
                  <a:pt x="10860475" y="471203"/>
                </a:cubicBezTo>
                <a:close/>
                <a:moveTo>
                  <a:pt x="10856236" y="466497"/>
                </a:moveTo>
                <a:lnTo>
                  <a:pt x="10856236" y="466962"/>
                </a:lnTo>
                <a:lnTo>
                  <a:pt x="10856237" y="466962"/>
                </a:lnTo>
                <a:lnTo>
                  <a:pt x="10856237" y="466966"/>
                </a:lnTo>
                <a:lnTo>
                  <a:pt x="10856704" y="466966"/>
                </a:lnTo>
                <a:lnTo>
                  <a:pt x="10856704" y="467430"/>
                </a:lnTo>
                <a:lnTo>
                  <a:pt x="10856704" y="467899"/>
                </a:lnTo>
                <a:lnTo>
                  <a:pt x="10856705" y="467900"/>
                </a:lnTo>
                <a:lnTo>
                  <a:pt x="10856705" y="467903"/>
                </a:lnTo>
                <a:cubicBezTo>
                  <a:pt x="10857174" y="467903"/>
                  <a:pt x="10857174" y="467903"/>
                  <a:pt x="10857174" y="468392"/>
                </a:cubicBezTo>
                <a:cubicBezTo>
                  <a:pt x="10857642" y="468392"/>
                  <a:pt x="10857642" y="468861"/>
                  <a:pt x="10857642" y="468861"/>
                </a:cubicBezTo>
                <a:lnTo>
                  <a:pt x="10858109" y="469327"/>
                </a:lnTo>
                <a:lnTo>
                  <a:pt x="10852352" y="476313"/>
                </a:lnTo>
                <a:cubicBezTo>
                  <a:pt x="10851529" y="477311"/>
                  <a:pt x="10851529" y="477311"/>
                  <a:pt x="10851529" y="477311"/>
                </a:cubicBezTo>
                <a:cubicBezTo>
                  <a:pt x="10844927" y="485340"/>
                  <a:pt x="10844927" y="485340"/>
                  <a:pt x="10844927" y="485340"/>
                </a:cubicBezTo>
                <a:cubicBezTo>
                  <a:pt x="10838815" y="493326"/>
                  <a:pt x="10838815" y="493326"/>
                  <a:pt x="10838815" y="493326"/>
                </a:cubicBezTo>
                <a:cubicBezTo>
                  <a:pt x="10832235" y="501333"/>
                  <a:pt x="10832235" y="501333"/>
                  <a:pt x="10832235" y="501333"/>
                </a:cubicBezTo>
                <a:cubicBezTo>
                  <a:pt x="10825633" y="509319"/>
                  <a:pt x="10825633" y="509319"/>
                  <a:pt x="10825633" y="509319"/>
                </a:cubicBezTo>
                <a:cubicBezTo>
                  <a:pt x="10819521" y="517347"/>
                  <a:pt x="10819521" y="517347"/>
                  <a:pt x="10819521" y="517347"/>
                </a:cubicBezTo>
                <a:cubicBezTo>
                  <a:pt x="10812919" y="525802"/>
                  <a:pt x="10812919" y="525802"/>
                  <a:pt x="10812919" y="525802"/>
                </a:cubicBezTo>
                <a:lnTo>
                  <a:pt x="10806340" y="533808"/>
                </a:lnTo>
                <a:lnTo>
                  <a:pt x="10805930" y="528054"/>
                </a:lnTo>
                <a:cubicBezTo>
                  <a:pt x="10805871" y="527232"/>
                  <a:pt x="10805871" y="527232"/>
                  <a:pt x="10805871" y="527232"/>
                </a:cubicBezTo>
                <a:cubicBezTo>
                  <a:pt x="10805871" y="521121"/>
                  <a:pt x="10805871" y="521121"/>
                  <a:pt x="10805871" y="521121"/>
                </a:cubicBezTo>
                <a:cubicBezTo>
                  <a:pt x="10805382" y="514519"/>
                  <a:pt x="10805382" y="514519"/>
                  <a:pt x="10805382" y="514519"/>
                </a:cubicBezTo>
                <a:cubicBezTo>
                  <a:pt x="10804934" y="508407"/>
                  <a:pt x="10804934" y="508407"/>
                  <a:pt x="10804934" y="508407"/>
                </a:cubicBezTo>
                <a:cubicBezTo>
                  <a:pt x="10804466" y="501805"/>
                  <a:pt x="10804466" y="501805"/>
                  <a:pt x="10804466" y="501805"/>
                </a:cubicBezTo>
                <a:cubicBezTo>
                  <a:pt x="10803997" y="495693"/>
                  <a:pt x="10803997" y="495693"/>
                  <a:pt x="10803997" y="495693"/>
                </a:cubicBezTo>
                <a:cubicBezTo>
                  <a:pt x="10803507" y="489092"/>
                  <a:pt x="10803507" y="489092"/>
                  <a:pt x="10803507" y="489092"/>
                </a:cubicBezTo>
                <a:cubicBezTo>
                  <a:pt x="10803039" y="482980"/>
                  <a:pt x="10803039" y="482980"/>
                  <a:pt x="10803039" y="482980"/>
                </a:cubicBezTo>
                <a:cubicBezTo>
                  <a:pt x="10809641" y="480616"/>
                  <a:pt x="10809641" y="480616"/>
                  <a:pt x="10809641" y="480616"/>
                </a:cubicBezTo>
                <a:cubicBezTo>
                  <a:pt x="10816221" y="478742"/>
                  <a:pt x="10816221" y="478742"/>
                  <a:pt x="10816221" y="478742"/>
                </a:cubicBezTo>
                <a:cubicBezTo>
                  <a:pt x="10822823" y="476847"/>
                  <a:pt x="10822823" y="476847"/>
                  <a:pt x="10822823" y="476847"/>
                </a:cubicBezTo>
                <a:cubicBezTo>
                  <a:pt x="10829404" y="474504"/>
                  <a:pt x="10829404" y="474504"/>
                  <a:pt x="10829404" y="474504"/>
                </a:cubicBezTo>
                <a:cubicBezTo>
                  <a:pt x="10836474" y="472630"/>
                  <a:pt x="10836474" y="472630"/>
                  <a:pt x="10836474" y="472630"/>
                </a:cubicBezTo>
                <a:cubicBezTo>
                  <a:pt x="10843054" y="470735"/>
                  <a:pt x="10843054" y="470735"/>
                  <a:pt x="10843054" y="470735"/>
                </a:cubicBezTo>
                <a:cubicBezTo>
                  <a:pt x="10849656" y="468392"/>
                  <a:pt x="10849656" y="468392"/>
                  <a:pt x="10849656" y="468392"/>
                </a:cubicBezTo>
                <a:close/>
                <a:moveTo>
                  <a:pt x="11068395" y="462041"/>
                </a:moveTo>
                <a:lnTo>
                  <a:pt x="11068848" y="462041"/>
                </a:lnTo>
                <a:lnTo>
                  <a:pt x="11069342" y="462041"/>
                </a:lnTo>
                <a:lnTo>
                  <a:pt x="11069835" y="462041"/>
                </a:lnTo>
                <a:lnTo>
                  <a:pt x="11070288" y="462041"/>
                </a:lnTo>
                <a:lnTo>
                  <a:pt x="11072675" y="469194"/>
                </a:lnTo>
                <a:lnTo>
                  <a:pt x="11075062" y="476345"/>
                </a:lnTo>
                <a:lnTo>
                  <a:pt x="11076955" y="483989"/>
                </a:lnTo>
                <a:lnTo>
                  <a:pt x="11076955" y="483990"/>
                </a:lnTo>
                <a:lnTo>
                  <a:pt x="11076956" y="483993"/>
                </a:lnTo>
                <a:lnTo>
                  <a:pt x="11079384" y="491143"/>
                </a:lnTo>
                <a:lnTo>
                  <a:pt x="11074568" y="491143"/>
                </a:lnTo>
                <a:lnTo>
                  <a:pt x="11069341" y="491143"/>
                </a:lnTo>
                <a:lnTo>
                  <a:pt x="11064072" y="491143"/>
                </a:lnTo>
                <a:lnTo>
                  <a:pt x="11059299" y="491143"/>
                </a:lnTo>
                <a:lnTo>
                  <a:pt x="11061192" y="483993"/>
                </a:lnTo>
                <a:lnTo>
                  <a:pt x="11063579" y="476347"/>
                </a:lnTo>
                <a:lnTo>
                  <a:pt x="11066008" y="469194"/>
                </a:lnTo>
                <a:close/>
                <a:moveTo>
                  <a:pt x="11375467" y="462040"/>
                </a:moveTo>
                <a:lnTo>
                  <a:pt x="11375961" y="462040"/>
                </a:lnTo>
                <a:lnTo>
                  <a:pt x="11376454" y="462040"/>
                </a:lnTo>
                <a:lnTo>
                  <a:pt x="11376907" y="462040"/>
                </a:lnTo>
                <a:lnTo>
                  <a:pt x="11377401" y="462040"/>
                </a:lnTo>
                <a:lnTo>
                  <a:pt x="11379788" y="469193"/>
                </a:lnTo>
                <a:lnTo>
                  <a:pt x="11382176" y="476344"/>
                </a:lnTo>
                <a:lnTo>
                  <a:pt x="11382437" y="477182"/>
                </a:lnTo>
                <a:lnTo>
                  <a:pt x="11384563" y="483993"/>
                </a:lnTo>
                <a:lnTo>
                  <a:pt x="11386455" y="491142"/>
                </a:lnTo>
                <a:lnTo>
                  <a:pt x="11381681" y="491142"/>
                </a:lnTo>
                <a:lnTo>
                  <a:pt x="11376453" y="491142"/>
                </a:lnTo>
                <a:lnTo>
                  <a:pt x="11371638" y="491142"/>
                </a:lnTo>
                <a:lnTo>
                  <a:pt x="11366412" y="491142"/>
                </a:lnTo>
                <a:lnTo>
                  <a:pt x="11368799" y="483993"/>
                </a:lnTo>
                <a:lnTo>
                  <a:pt x="11371186" y="476346"/>
                </a:lnTo>
                <a:lnTo>
                  <a:pt x="11373079" y="469193"/>
                </a:lnTo>
                <a:close/>
                <a:moveTo>
                  <a:pt x="11197908" y="462040"/>
                </a:moveTo>
                <a:lnTo>
                  <a:pt x="11198401" y="462040"/>
                </a:lnTo>
                <a:lnTo>
                  <a:pt x="11198853" y="462040"/>
                </a:lnTo>
                <a:lnTo>
                  <a:pt x="11199346" y="462040"/>
                </a:lnTo>
                <a:lnTo>
                  <a:pt x="11199839" y="462040"/>
                </a:lnTo>
                <a:lnTo>
                  <a:pt x="11202223" y="469194"/>
                </a:lnTo>
                <a:lnTo>
                  <a:pt x="11204607" y="476347"/>
                </a:lnTo>
                <a:lnTo>
                  <a:pt x="11206990" y="483993"/>
                </a:lnTo>
                <a:lnTo>
                  <a:pt x="11209373" y="491142"/>
                </a:lnTo>
                <a:lnTo>
                  <a:pt x="11204112" y="491142"/>
                </a:lnTo>
                <a:lnTo>
                  <a:pt x="11198852" y="491142"/>
                </a:lnTo>
                <a:lnTo>
                  <a:pt x="11194084" y="491142"/>
                </a:lnTo>
                <a:lnTo>
                  <a:pt x="11188826" y="491142"/>
                </a:lnTo>
                <a:lnTo>
                  <a:pt x="11191209" y="483993"/>
                </a:lnTo>
                <a:lnTo>
                  <a:pt x="11193592" y="476347"/>
                </a:lnTo>
                <a:lnTo>
                  <a:pt x="11195524" y="469194"/>
                </a:lnTo>
                <a:close/>
                <a:moveTo>
                  <a:pt x="11250156" y="460602"/>
                </a:moveTo>
                <a:cubicBezTo>
                  <a:pt x="11250156" y="460602"/>
                  <a:pt x="11250156" y="460602"/>
                  <a:pt x="11254483" y="460602"/>
                </a:cubicBezTo>
                <a:cubicBezTo>
                  <a:pt x="11254483" y="460602"/>
                  <a:pt x="11254483" y="460602"/>
                  <a:pt x="11258315" y="460602"/>
                </a:cubicBezTo>
                <a:cubicBezTo>
                  <a:pt x="11258315" y="460602"/>
                  <a:pt x="11258315" y="460602"/>
                  <a:pt x="11262601" y="460602"/>
                </a:cubicBezTo>
                <a:cubicBezTo>
                  <a:pt x="11262601" y="460602"/>
                  <a:pt x="11262601" y="460602"/>
                  <a:pt x="11266434" y="460602"/>
                </a:cubicBezTo>
                <a:cubicBezTo>
                  <a:pt x="11268865" y="460602"/>
                  <a:pt x="11270761" y="460602"/>
                  <a:pt x="11272203" y="461095"/>
                </a:cubicBezTo>
                <a:cubicBezTo>
                  <a:pt x="11274099" y="461547"/>
                  <a:pt x="11275541" y="462040"/>
                  <a:pt x="11276489" y="462986"/>
                </a:cubicBezTo>
                <a:lnTo>
                  <a:pt x="11278879" y="466808"/>
                </a:lnTo>
                <a:lnTo>
                  <a:pt x="11279867" y="471574"/>
                </a:lnTo>
                <a:cubicBezTo>
                  <a:pt x="11279867" y="473506"/>
                  <a:pt x="11279373" y="474904"/>
                  <a:pt x="11278878" y="476343"/>
                </a:cubicBezTo>
                <a:cubicBezTo>
                  <a:pt x="11278425" y="477782"/>
                  <a:pt x="11277477" y="479220"/>
                  <a:pt x="11276488" y="480166"/>
                </a:cubicBezTo>
                <a:cubicBezTo>
                  <a:pt x="11275540" y="481111"/>
                  <a:pt x="11274098" y="481605"/>
                  <a:pt x="11272697" y="482098"/>
                </a:cubicBezTo>
                <a:cubicBezTo>
                  <a:pt x="11270760" y="482550"/>
                  <a:pt x="11268864" y="482550"/>
                  <a:pt x="11266433" y="482550"/>
                </a:cubicBezTo>
                <a:cubicBezTo>
                  <a:pt x="11266433" y="482550"/>
                  <a:pt x="11266433" y="482550"/>
                  <a:pt x="11262600" y="482550"/>
                </a:cubicBezTo>
                <a:cubicBezTo>
                  <a:pt x="11262600" y="482550"/>
                  <a:pt x="11262600" y="482550"/>
                  <a:pt x="11258314" y="482550"/>
                </a:cubicBezTo>
                <a:cubicBezTo>
                  <a:pt x="11258314" y="482550"/>
                  <a:pt x="11258314" y="482550"/>
                  <a:pt x="11254482" y="482550"/>
                </a:cubicBezTo>
                <a:lnTo>
                  <a:pt x="11250156" y="482550"/>
                </a:lnTo>
                <a:lnTo>
                  <a:pt x="11250156" y="477292"/>
                </a:lnTo>
                <a:cubicBezTo>
                  <a:pt x="11250156" y="477292"/>
                  <a:pt x="11250156" y="477292"/>
                  <a:pt x="11250156" y="471578"/>
                </a:cubicBezTo>
                <a:cubicBezTo>
                  <a:pt x="11250156" y="471578"/>
                  <a:pt x="11250156" y="471578"/>
                  <a:pt x="11250156" y="465864"/>
                </a:cubicBezTo>
                <a:cubicBezTo>
                  <a:pt x="11250156" y="465864"/>
                  <a:pt x="11250156" y="465864"/>
                  <a:pt x="11250156" y="460602"/>
                </a:cubicBezTo>
                <a:close/>
                <a:moveTo>
                  <a:pt x="11120577" y="460602"/>
                </a:moveTo>
                <a:cubicBezTo>
                  <a:pt x="11120577" y="460602"/>
                  <a:pt x="11120577" y="460602"/>
                  <a:pt x="11124401" y="460602"/>
                </a:cubicBezTo>
                <a:cubicBezTo>
                  <a:pt x="11124401" y="460602"/>
                  <a:pt x="11124401" y="460602"/>
                  <a:pt x="11128224" y="460602"/>
                </a:cubicBezTo>
                <a:cubicBezTo>
                  <a:pt x="11128224" y="460602"/>
                  <a:pt x="11128224" y="460602"/>
                  <a:pt x="11132048" y="460602"/>
                </a:cubicBezTo>
                <a:cubicBezTo>
                  <a:pt x="11132048" y="460602"/>
                  <a:pt x="11132048" y="460602"/>
                  <a:pt x="11135871" y="460602"/>
                </a:cubicBezTo>
                <a:cubicBezTo>
                  <a:pt x="11138708" y="460602"/>
                  <a:pt x="11141586" y="460602"/>
                  <a:pt x="11143477" y="461547"/>
                </a:cubicBezTo>
                <a:cubicBezTo>
                  <a:pt x="11145409" y="462493"/>
                  <a:pt x="11147300" y="463479"/>
                  <a:pt x="11148739" y="464918"/>
                </a:cubicBezTo>
                <a:lnTo>
                  <a:pt x="11151616" y="470631"/>
                </a:lnTo>
                <a:lnTo>
                  <a:pt x="11152562" y="478727"/>
                </a:lnTo>
                <a:cubicBezTo>
                  <a:pt x="11152562" y="478727"/>
                  <a:pt x="11152562" y="478727"/>
                  <a:pt x="11152562" y="482550"/>
                </a:cubicBezTo>
                <a:cubicBezTo>
                  <a:pt x="11152562" y="482550"/>
                  <a:pt x="11152562" y="482550"/>
                  <a:pt x="11152562" y="486867"/>
                </a:cubicBezTo>
                <a:cubicBezTo>
                  <a:pt x="11152562" y="486867"/>
                  <a:pt x="11152562" y="486867"/>
                  <a:pt x="11152562" y="491142"/>
                </a:cubicBezTo>
                <a:cubicBezTo>
                  <a:pt x="11152562" y="491142"/>
                  <a:pt x="11152562" y="491142"/>
                  <a:pt x="11152562" y="495459"/>
                </a:cubicBezTo>
                <a:cubicBezTo>
                  <a:pt x="11152562" y="498789"/>
                  <a:pt x="11152109" y="501214"/>
                  <a:pt x="11151616" y="503599"/>
                </a:cubicBezTo>
                <a:cubicBezTo>
                  <a:pt x="11151123" y="505983"/>
                  <a:pt x="11150177" y="507874"/>
                  <a:pt x="11148738" y="509313"/>
                </a:cubicBezTo>
                <a:cubicBezTo>
                  <a:pt x="11147299" y="511204"/>
                  <a:pt x="11145408" y="512150"/>
                  <a:pt x="11143476" y="513136"/>
                </a:cubicBezTo>
                <a:cubicBezTo>
                  <a:pt x="11141091" y="513589"/>
                  <a:pt x="11138707" y="514082"/>
                  <a:pt x="11135870" y="514082"/>
                </a:cubicBezTo>
                <a:lnTo>
                  <a:pt x="11132047" y="514082"/>
                </a:lnTo>
                <a:cubicBezTo>
                  <a:pt x="11132047" y="514082"/>
                  <a:pt x="11132047" y="514082"/>
                  <a:pt x="11128223" y="514082"/>
                </a:cubicBezTo>
                <a:cubicBezTo>
                  <a:pt x="11128223" y="514082"/>
                  <a:pt x="11128223" y="514082"/>
                  <a:pt x="11124400" y="514082"/>
                </a:cubicBezTo>
                <a:lnTo>
                  <a:pt x="11120577" y="514082"/>
                </a:lnTo>
                <a:lnTo>
                  <a:pt x="11120577" y="512416"/>
                </a:lnTo>
                <a:cubicBezTo>
                  <a:pt x="11120577" y="510746"/>
                  <a:pt x="11120577" y="507405"/>
                  <a:pt x="11120577" y="500725"/>
                </a:cubicBezTo>
                <a:cubicBezTo>
                  <a:pt x="11120577" y="500725"/>
                  <a:pt x="11120577" y="500725"/>
                  <a:pt x="11120577" y="487323"/>
                </a:cubicBezTo>
                <a:cubicBezTo>
                  <a:pt x="11120577" y="487323"/>
                  <a:pt x="11120577" y="487323"/>
                  <a:pt x="11120577" y="473962"/>
                </a:cubicBezTo>
                <a:cubicBezTo>
                  <a:pt x="11120577" y="473962"/>
                  <a:pt x="11120577" y="473962"/>
                  <a:pt x="11120577" y="460602"/>
                </a:cubicBezTo>
                <a:close/>
                <a:moveTo>
                  <a:pt x="11518308" y="458659"/>
                </a:moveTo>
                <a:cubicBezTo>
                  <a:pt x="11521192" y="458659"/>
                  <a:pt x="11523581" y="458659"/>
                  <a:pt x="11525970" y="459646"/>
                </a:cubicBezTo>
                <a:cubicBezTo>
                  <a:pt x="11527865" y="460098"/>
                  <a:pt x="11529801" y="461537"/>
                  <a:pt x="11531243" y="462977"/>
                </a:cubicBezTo>
                <a:lnTo>
                  <a:pt x="11534085" y="468732"/>
                </a:lnTo>
                <a:lnTo>
                  <a:pt x="11535073" y="476338"/>
                </a:lnTo>
                <a:cubicBezTo>
                  <a:pt x="11535073" y="476338"/>
                  <a:pt x="11535073" y="476338"/>
                  <a:pt x="11535073" y="481602"/>
                </a:cubicBezTo>
                <a:cubicBezTo>
                  <a:pt x="11535073" y="481602"/>
                  <a:pt x="11535073" y="481602"/>
                  <a:pt x="11535073" y="486866"/>
                </a:cubicBezTo>
                <a:cubicBezTo>
                  <a:pt x="11535073" y="486866"/>
                  <a:pt x="11535073" y="486866"/>
                  <a:pt x="11535073" y="492130"/>
                </a:cubicBezTo>
                <a:cubicBezTo>
                  <a:pt x="11535073" y="492130"/>
                  <a:pt x="11535073" y="492130"/>
                  <a:pt x="11535073" y="497394"/>
                </a:cubicBezTo>
                <a:cubicBezTo>
                  <a:pt x="11535073" y="500725"/>
                  <a:pt x="11535073" y="503604"/>
                  <a:pt x="11534085" y="505495"/>
                </a:cubicBezTo>
                <a:cubicBezTo>
                  <a:pt x="11533632" y="507881"/>
                  <a:pt x="11532190" y="509772"/>
                  <a:pt x="11531242" y="511212"/>
                </a:cubicBezTo>
                <a:cubicBezTo>
                  <a:pt x="11529800" y="513145"/>
                  <a:pt x="11527864" y="514090"/>
                  <a:pt x="11525969" y="515036"/>
                </a:cubicBezTo>
                <a:cubicBezTo>
                  <a:pt x="11523580" y="515530"/>
                  <a:pt x="11521191" y="515982"/>
                  <a:pt x="11518307" y="515982"/>
                </a:cubicBezTo>
                <a:cubicBezTo>
                  <a:pt x="11515465" y="515982"/>
                  <a:pt x="11513034" y="515530"/>
                  <a:pt x="11511139" y="515036"/>
                </a:cubicBezTo>
                <a:cubicBezTo>
                  <a:pt x="11509203" y="514090"/>
                  <a:pt x="11507308" y="513145"/>
                  <a:pt x="11505867" y="511212"/>
                </a:cubicBezTo>
                <a:lnTo>
                  <a:pt x="11502531" y="505497"/>
                </a:lnTo>
                <a:lnTo>
                  <a:pt x="11501542" y="497398"/>
                </a:lnTo>
                <a:lnTo>
                  <a:pt x="11501542" y="492134"/>
                </a:lnTo>
                <a:cubicBezTo>
                  <a:pt x="11501542" y="492134"/>
                  <a:pt x="11501542" y="492134"/>
                  <a:pt x="11501542" y="486870"/>
                </a:cubicBezTo>
                <a:cubicBezTo>
                  <a:pt x="11501542" y="486870"/>
                  <a:pt x="11501542" y="486870"/>
                  <a:pt x="11501542" y="481606"/>
                </a:cubicBezTo>
                <a:cubicBezTo>
                  <a:pt x="11501542" y="481606"/>
                  <a:pt x="11501542" y="481606"/>
                  <a:pt x="11501542" y="476342"/>
                </a:cubicBezTo>
                <a:cubicBezTo>
                  <a:pt x="11501542" y="473505"/>
                  <a:pt x="11502036" y="470626"/>
                  <a:pt x="11502531" y="468734"/>
                </a:cubicBezTo>
                <a:cubicBezTo>
                  <a:pt x="11503478" y="466308"/>
                  <a:pt x="11504426" y="464416"/>
                  <a:pt x="11505868" y="462977"/>
                </a:cubicBezTo>
                <a:cubicBezTo>
                  <a:pt x="11507309" y="461537"/>
                  <a:pt x="11508751" y="460098"/>
                  <a:pt x="11511140" y="459646"/>
                </a:cubicBezTo>
                <a:cubicBezTo>
                  <a:pt x="11513035" y="458659"/>
                  <a:pt x="11515466" y="458659"/>
                  <a:pt x="11518308" y="458659"/>
                </a:cubicBezTo>
                <a:close/>
                <a:moveTo>
                  <a:pt x="11062179" y="451512"/>
                </a:moveTo>
                <a:lnTo>
                  <a:pt x="11056416" y="469190"/>
                </a:lnTo>
                <a:lnTo>
                  <a:pt x="11050695" y="487319"/>
                </a:lnTo>
                <a:lnTo>
                  <a:pt x="11045426" y="505490"/>
                </a:lnTo>
                <a:lnTo>
                  <a:pt x="11039664" y="523167"/>
                </a:lnTo>
                <a:lnTo>
                  <a:pt x="11039666" y="523167"/>
                </a:lnTo>
                <a:lnTo>
                  <a:pt x="11039665" y="523171"/>
                </a:lnTo>
                <a:lnTo>
                  <a:pt x="11042052" y="523171"/>
                </a:lnTo>
                <a:lnTo>
                  <a:pt x="11044440" y="523171"/>
                </a:lnTo>
                <a:lnTo>
                  <a:pt x="11046868" y="523171"/>
                </a:lnTo>
                <a:lnTo>
                  <a:pt x="11049255" y="523171"/>
                </a:lnTo>
                <a:lnTo>
                  <a:pt x="11051149" y="517416"/>
                </a:lnTo>
                <a:lnTo>
                  <a:pt x="11053083" y="511208"/>
                </a:lnTo>
                <a:lnTo>
                  <a:pt x="11054524" y="505494"/>
                </a:lnTo>
                <a:lnTo>
                  <a:pt x="11056417" y="499286"/>
                </a:lnTo>
                <a:lnTo>
                  <a:pt x="11063126" y="499286"/>
                </a:lnTo>
                <a:lnTo>
                  <a:pt x="11069342" y="499286"/>
                </a:lnTo>
                <a:lnTo>
                  <a:pt x="11075557" y="499286"/>
                </a:lnTo>
                <a:lnTo>
                  <a:pt x="11082225" y="499286"/>
                </a:lnTo>
                <a:lnTo>
                  <a:pt x="11083664" y="505490"/>
                </a:lnTo>
                <a:lnTo>
                  <a:pt x="11083664" y="505490"/>
                </a:lnTo>
                <a:lnTo>
                  <a:pt x="11083665" y="505494"/>
                </a:lnTo>
                <a:lnTo>
                  <a:pt x="11085600" y="511207"/>
                </a:lnTo>
                <a:lnTo>
                  <a:pt x="11086217" y="513231"/>
                </a:lnTo>
                <a:lnTo>
                  <a:pt x="11087493" y="517416"/>
                </a:lnTo>
                <a:lnTo>
                  <a:pt x="11089428" y="523171"/>
                </a:lnTo>
                <a:lnTo>
                  <a:pt x="11091815" y="523171"/>
                </a:lnTo>
                <a:lnTo>
                  <a:pt x="11094202" y="523171"/>
                </a:lnTo>
                <a:lnTo>
                  <a:pt x="11096590" y="523171"/>
                </a:lnTo>
                <a:lnTo>
                  <a:pt x="11098977" y="523171"/>
                </a:lnTo>
                <a:lnTo>
                  <a:pt x="11098976" y="523167"/>
                </a:lnTo>
                <a:lnTo>
                  <a:pt x="11093255" y="505490"/>
                </a:lnTo>
                <a:lnTo>
                  <a:pt x="11089594" y="492864"/>
                </a:lnTo>
                <a:lnTo>
                  <a:pt x="11087987" y="487323"/>
                </a:lnTo>
                <a:lnTo>
                  <a:pt x="11087986" y="487320"/>
                </a:lnTo>
                <a:lnTo>
                  <a:pt x="11087986" y="487319"/>
                </a:lnTo>
                <a:lnTo>
                  <a:pt x="11082224" y="469190"/>
                </a:lnTo>
                <a:lnTo>
                  <a:pt x="11076502" y="451512"/>
                </a:lnTo>
                <a:lnTo>
                  <a:pt x="11073168" y="451512"/>
                </a:lnTo>
                <a:lnTo>
                  <a:pt x="11069341" y="451512"/>
                </a:lnTo>
                <a:lnTo>
                  <a:pt x="11065513" y="451512"/>
                </a:lnTo>
                <a:close/>
                <a:moveTo>
                  <a:pt x="11110997" y="451512"/>
                </a:moveTo>
                <a:lnTo>
                  <a:pt x="11110997" y="469190"/>
                </a:lnTo>
                <a:cubicBezTo>
                  <a:pt x="11110997" y="469190"/>
                  <a:pt x="11110997" y="469190"/>
                  <a:pt x="11110997" y="487319"/>
                </a:cubicBezTo>
                <a:cubicBezTo>
                  <a:pt x="11110997" y="487319"/>
                  <a:pt x="11110997" y="487319"/>
                  <a:pt x="11110997" y="505490"/>
                </a:cubicBezTo>
                <a:cubicBezTo>
                  <a:pt x="11110997" y="505490"/>
                  <a:pt x="11110997" y="505490"/>
                  <a:pt x="11110997" y="523167"/>
                </a:cubicBezTo>
                <a:lnTo>
                  <a:pt x="11110998" y="523167"/>
                </a:lnTo>
                <a:lnTo>
                  <a:pt x="11110998" y="523171"/>
                </a:lnTo>
                <a:cubicBezTo>
                  <a:pt x="11110998" y="523171"/>
                  <a:pt x="11110998" y="523171"/>
                  <a:pt x="11117206" y="523171"/>
                </a:cubicBezTo>
                <a:cubicBezTo>
                  <a:pt x="11117206" y="523171"/>
                  <a:pt x="11117206" y="523171"/>
                  <a:pt x="11123455" y="523171"/>
                </a:cubicBezTo>
                <a:cubicBezTo>
                  <a:pt x="11123455" y="523171"/>
                  <a:pt x="11123455" y="523171"/>
                  <a:pt x="11129663" y="523171"/>
                </a:cubicBezTo>
                <a:cubicBezTo>
                  <a:pt x="11129663" y="523171"/>
                  <a:pt x="11129663" y="523171"/>
                  <a:pt x="11135871" y="523171"/>
                </a:cubicBezTo>
                <a:cubicBezTo>
                  <a:pt x="11140147" y="523171"/>
                  <a:pt x="11143970" y="522678"/>
                  <a:pt x="11147300" y="521239"/>
                </a:cubicBezTo>
                <a:cubicBezTo>
                  <a:pt x="11150672" y="520293"/>
                  <a:pt x="11153056" y="518403"/>
                  <a:pt x="11155441" y="515977"/>
                </a:cubicBezTo>
                <a:cubicBezTo>
                  <a:pt x="11157825" y="513593"/>
                  <a:pt x="11159264" y="510756"/>
                  <a:pt x="11160703" y="507385"/>
                </a:cubicBezTo>
                <a:cubicBezTo>
                  <a:pt x="11161649" y="504055"/>
                  <a:pt x="11162142" y="500232"/>
                  <a:pt x="11162142" y="495463"/>
                </a:cubicBezTo>
                <a:cubicBezTo>
                  <a:pt x="11162142" y="495463"/>
                  <a:pt x="11162142" y="495463"/>
                  <a:pt x="11162142" y="491146"/>
                </a:cubicBezTo>
                <a:cubicBezTo>
                  <a:pt x="11162142" y="491146"/>
                  <a:pt x="11162142" y="491146"/>
                  <a:pt x="11162142" y="486871"/>
                </a:cubicBezTo>
                <a:cubicBezTo>
                  <a:pt x="11162142" y="486871"/>
                  <a:pt x="11162142" y="486871"/>
                  <a:pt x="11162142" y="482554"/>
                </a:cubicBezTo>
                <a:cubicBezTo>
                  <a:pt x="11162142" y="482554"/>
                  <a:pt x="11162142" y="482554"/>
                  <a:pt x="11162142" y="478731"/>
                </a:cubicBezTo>
                <a:cubicBezTo>
                  <a:pt x="11162142" y="473962"/>
                  <a:pt x="11161649" y="470139"/>
                  <a:pt x="11160703" y="466809"/>
                </a:cubicBezTo>
                <a:lnTo>
                  <a:pt x="11160702" y="466808"/>
                </a:lnTo>
                <a:lnTo>
                  <a:pt x="11160702" y="466805"/>
                </a:lnTo>
                <a:cubicBezTo>
                  <a:pt x="11159263" y="463475"/>
                  <a:pt x="11157824" y="460598"/>
                  <a:pt x="11155440" y="458213"/>
                </a:cubicBezTo>
                <a:cubicBezTo>
                  <a:pt x="11153507" y="455829"/>
                  <a:pt x="11150671" y="454390"/>
                  <a:pt x="11147299" y="452951"/>
                </a:cubicBezTo>
                <a:cubicBezTo>
                  <a:pt x="11143969" y="452006"/>
                  <a:pt x="11140146" y="451512"/>
                  <a:pt x="11135870" y="451512"/>
                </a:cubicBezTo>
                <a:cubicBezTo>
                  <a:pt x="11135870" y="451512"/>
                  <a:pt x="11135870" y="451512"/>
                  <a:pt x="11129662" y="451512"/>
                </a:cubicBezTo>
                <a:cubicBezTo>
                  <a:pt x="11129662" y="451512"/>
                  <a:pt x="11129662" y="451512"/>
                  <a:pt x="11123454" y="451512"/>
                </a:cubicBezTo>
                <a:cubicBezTo>
                  <a:pt x="11123454" y="451512"/>
                  <a:pt x="11123454" y="451512"/>
                  <a:pt x="11117205" y="451512"/>
                </a:cubicBezTo>
                <a:cubicBezTo>
                  <a:pt x="11117205" y="451512"/>
                  <a:pt x="11117205" y="451512"/>
                  <a:pt x="11110997" y="451512"/>
                </a:cubicBezTo>
                <a:close/>
                <a:moveTo>
                  <a:pt x="11191701" y="451512"/>
                </a:moveTo>
                <a:lnTo>
                  <a:pt x="11185947" y="469190"/>
                </a:lnTo>
                <a:lnTo>
                  <a:pt x="11180727" y="487319"/>
                </a:lnTo>
                <a:lnTo>
                  <a:pt x="11174974" y="505490"/>
                </a:lnTo>
                <a:lnTo>
                  <a:pt x="11169261" y="523167"/>
                </a:lnTo>
                <a:lnTo>
                  <a:pt x="11169263" y="523167"/>
                </a:lnTo>
                <a:lnTo>
                  <a:pt x="11169262" y="523171"/>
                </a:lnTo>
                <a:lnTo>
                  <a:pt x="11171646" y="523171"/>
                </a:lnTo>
                <a:lnTo>
                  <a:pt x="11174029" y="523171"/>
                </a:lnTo>
                <a:lnTo>
                  <a:pt x="11176413" y="523171"/>
                </a:lnTo>
                <a:lnTo>
                  <a:pt x="11178797" y="523171"/>
                </a:lnTo>
                <a:lnTo>
                  <a:pt x="11180728" y="517416"/>
                </a:lnTo>
                <a:lnTo>
                  <a:pt x="11182619" y="511208"/>
                </a:lnTo>
                <a:lnTo>
                  <a:pt x="11184551" y="505494"/>
                </a:lnTo>
                <a:lnTo>
                  <a:pt x="11186441" y="499286"/>
                </a:lnTo>
                <a:lnTo>
                  <a:pt x="11192647" y="499286"/>
                </a:lnTo>
                <a:lnTo>
                  <a:pt x="11198853" y="499286"/>
                </a:lnTo>
                <a:lnTo>
                  <a:pt x="11205552" y="499286"/>
                </a:lnTo>
                <a:lnTo>
                  <a:pt x="11211758" y="499286"/>
                </a:lnTo>
                <a:lnTo>
                  <a:pt x="11213648" y="505494"/>
                </a:lnTo>
                <a:lnTo>
                  <a:pt x="11215579" y="511206"/>
                </a:lnTo>
                <a:lnTo>
                  <a:pt x="11216933" y="517048"/>
                </a:lnTo>
                <a:lnTo>
                  <a:pt x="11217018" y="517416"/>
                </a:lnTo>
                <a:lnTo>
                  <a:pt x="11218909" y="523171"/>
                </a:lnTo>
                <a:lnTo>
                  <a:pt x="11221293" y="523171"/>
                </a:lnTo>
                <a:lnTo>
                  <a:pt x="11223676" y="523171"/>
                </a:lnTo>
                <a:lnTo>
                  <a:pt x="11226060" y="523171"/>
                </a:lnTo>
                <a:lnTo>
                  <a:pt x="11228937" y="523171"/>
                </a:lnTo>
                <a:lnTo>
                  <a:pt x="11228936" y="523167"/>
                </a:lnTo>
                <a:lnTo>
                  <a:pt x="11223223" y="505490"/>
                </a:lnTo>
                <a:lnTo>
                  <a:pt x="11217469" y="487319"/>
                </a:lnTo>
                <a:lnTo>
                  <a:pt x="11211757" y="469190"/>
                </a:lnTo>
                <a:lnTo>
                  <a:pt x="11206866" y="452756"/>
                </a:lnTo>
                <a:lnTo>
                  <a:pt x="11206497" y="451516"/>
                </a:lnTo>
                <a:lnTo>
                  <a:pt x="11206496" y="451512"/>
                </a:lnTo>
                <a:lnTo>
                  <a:pt x="11202674" y="451512"/>
                </a:lnTo>
                <a:lnTo>
                  <a:pt x="11198852" y="451512"/>
                </a:lnTo>
                <a:lnTo>
                  <a:pt x="11195523" y="451512"/>
                </a:lnTo>
                <a:close/>
                <a:moveTo>
                  <a:pt x="11240594" y="451512"/>
                </a:moveTo>
                <a:cubicBezTo>
                  <a:pt x="11240594" y="451512"/>
                  <a:pt x="11240594" y="451512"/>
                  <a:pt x="11240594" y="469190"/>
                </a:cubicBezTo>
                <a:cubicBezTo>
                  <a:pt x="11240594" y="469190"/>
                  <a:pt x="11240594" y="469190"/>
                  <a:pt x="11240594" y="487319"/>
                </a:cubicBezTo>
                <a:cubicBezTo>
                  <a:pt x="11240594" y="487319"/>
                  <a:pt x="11240594" y="487319"/>
                  <a:pt x="11240594" y="505490"/>
                </a:cubicBezTo>
                <a:cubicBezTo>
                  <a:pt x="11240594" y="505490"/>
                  <a:pt x="11240594" y="505490"/>
                  <a:pt x="11240594" y="523167"/>
                </a:cubicBezTo>
                <a:lnTo>
                  <a:pt x="11240595" y="523167"/>
                </a:lnTo>
                <a:lnTo>
                  <a:pt x="11240595" y="523171"/>
                </a:lnTo>
                <a:cubicBezTo>
                  <a:pt x="11240595" y="523171"/>
                  <a:pt x="11240595" y="523171"/>
                  <a:pt x="11242985" y="523171"/>
                </a:cubicBezTo>
                <a:cubicBezTo>
                  <a:pt x="11242985" y="523171"/>
                  <a:pt x="11242985" y="523171"/>
                  <a:pt x="11245375" y="523171"/>
                </a:cubicBezTo>
                <a:cubicBezTo>
                  <a:pt x="11245375" y="523171"/>
                  <a:pt x="11245375" y="523171"/>
                  <a:pt x="11247766" y="523171"/>
                </a:cubicBezTo>
                <a:cubicBezTo>
                  <a:pt x="11247766" y="523171"/>
                  <a:pt x="11247766" y="523171"/>
                  <a:pt x="11250156" y="523171"/>
                </a:cubicBezTo>
                <a:cubicBezTo>
                  <a:pt x="11250156" y="523171"/>
                  <a:pt x="11250156" y="523171"/>
                  <a:pt x="11250156" y="515031"/>
                </a:cubicBezTo>
                <a:cubicBezTo>
                  <a:pt x="11250156" y="515031"/>
                  <a:pt x="11250156" y="515031"/>
                  <a:pt x="11250156" y="507385"/>
                </a:cubicBezTo>
                <a:cubicBezTo>
                  <a:pt x="11250156" y="507385"/>
                  <a:pt x="11250156" y="507385"/>
                  <a:pt x="11250156" y="499286"/>
                </a:cubicBezTo>
                <a:cubicBezTo>
                  <a:pt x="11250156" y="499286"/>
                  <a:pt x="11250156" y="499286"/>
                  <a:pt x="11250156" y="491146"/>
                </a:cubicBezTo>
                <a:cubicBezTo>
                  <a:pt x="11250156" y="491146"/>
                  <a:pt x="11250156" y="491146"/>
                  <a:pt x="11254483" y="491146"/>
                </a:cubicBezTo>
                <a:cubicBezTo>
                  <a:pt x="11254483" y="491146"/>
                  <a:pt x="11254483" y="491146"/>
                  <a:pt x="11258315" y="491146"/>
                </a:cubicBezTo>
                <a:cubicBezTo>
                  <a:pt x="11258315" y="491146"/>
                  <a:pt x="11258315" y="491146"/>
                  <a:pt x="11262601" y="491146"/>
                </a:cubicBezTo>
                <a:cubicBezTo>
                  <a:pt x="11262601" y="491146"/>
                  <a:pt x="11262601" y="491146"/>
                  <a:pt x="11266434" y="491146"/>
                </a:cubicBezTo>
                <a:cubicBezTo>
                  <a:pt x="11270266" y="491146"/>
                  <a:pt x="11273646" y="490694"/>
                  <a:pt x="11276489" y="490201"/>
                </a:cubicBezTo>
                <a:cubicBezTo>
                  <a:pt x="11279374" y="489255"/>
                  <a:pt x="11281764" y="487816"/>
                  <a:pt x="11283660" y="485925"/>
                </a:cubicBezTo>
                <a:cubicBezTo>
                  <a:pt x="11285597" y="484486"/>
                  <a:pt x="11287039" y="482102"/>
                  <a:pt x="11287987" y="479677"/>
                </a:cubicBezTo>
                <a:cubicBezTo>
                  <a:pt x="11289429" y="477292"/>
                  <a:pt x="11289924" y="474456"/>
                  <a:pt x="11289924" y="471126"/>
                </a:cubicBezTo>
                <a:cubicBezTo>
                  <a:pt x="11289924" y="468248"/>
                  <a:pt x="11289429" y="465370"/>
                  <a:pt x="11288481" y="462493"/>
                </a:cubicBezTo>
                <a:lnTo>
                  <a:pt x="11288481" y="462492"/>
                </a:lnTo>
                <a:lnTo>
                  <a:pt x="11288480" y="462489"/>
                </a:lnTo>
                <a:cubicBezTo>
                  <a:pt x="11287491" y="460104"/>
                  <a:pt x="11286090" y="458213"/>
                  <a:pt x="11284153" y="456281"/>
                </a:cubicBezTo>
                <a:cubicBezTo>
                  <a:pt x="11281763" y="454842"/>
                  <a:pt x="11279373" y="453444"/>
                  <a:pt x="11276488" y="452458"/>
                </a:cubicBezTo>
                <a:cubicBezTo>
                  <a:pt x="11273645" y="452005"/>
                  <a:pt x="11270265" y="451512"/>
                  <a:pt x="11266433" y="451512"/>
                </a:cubicBezTo>
                <a:lnTo>
                  <a:pt x="11260210" y="451512"/>
                </a:lnTo>
                <a:cubicBezTo>
                  <a:pt x="11260210" y="451512"/>
                  <a:pt x="11260210" y="451512"/>
                  <a:pt x="11253534" y="451512"/>
                </a:cubicBezTo>
                <a:cubicBezTo>
                  <a:pt x="11253534" y="451512"/>
                  <a:pt x="11253534" y="451512"/>
                  <a:pt x="11247311" y="451512"/>
                </a:cubicBezTo>
                <a:cubicBezTo>
                  <a:pt x="11247311" y="451512"/>
                  <a:pt x="11247311" y="451512"/>
                  <a:pt x="11240594" y="451512"/>
                </a:cubicBezTo>
                <a:close/>
                <a:moveTo>
                  <a:pt x="11297406" y="451512"/>
                </a:moveTo>
                <a:lnTo>
                  <a:pt x="11297406" y="453444"/>
                </a:lnTo>
                <a:lnTo>
                  <a:pt x="11297406" y="455829"/>
                </a:lnTo>
                <a:lnTo>
                  <a:pt x="11297406" y="458213"/>
                </a:lnTo>
                <a:lnTo>
                  <a:pt x="11297406" y="460597"/>
                </a:lnTo>
                <a:lnTo>
                  <a:pt x="11297407" y="460597"/>
                </a:lnTo>
                <a:lnTo>
                  <a:pt x="11297407" y="460601"/>
                </a:lnTo>
                <a:lnTo>
                  <a:pt x="11302641" y="460601"/>
                </a:lnTo>
                <a:lnTo>
                  <a:pt x="11307463" y="460601"/>
                </a:lnTo>
                <a:lnTo>
                  <a:pt x="11312696" y="460601"/>
                </a:lnTo>
                <a:lnTo>
                  <a:pt x="11317971" y="460601"/>
                </a:lnTo>
                <a:lnTo>
                  <a:pt x="11317971" y="476342"/>
                </a:lnTo>
                <a:lnTo>
                  <a:pt x="11317971" y="491635"/>
                </a:lnTo>
                <a:lnTo>
                  <a:pt x="11317971" y="507381"/>
                </a:lnTo>
                <a:lnTo>
                  <a:pt x="11317971" y="523167"/>
                </a:lnTo>
                <a:lnTo>
                  <a:pt x="11317972" y="523167"/>
                </a:lnTo>
                <a:lnTo>
                  <a:pt x="11317972" y="523171"/>
                </a:lnTo>
                <a:lnTo>
                  <a:pt x="11320362" y="523171"/>
                </a:lnTo>
                <a:lnTo>
                  <a:pt x="11322752" y="523171"/>
                </a:lnTo>
                <a:lnTo>
                  <a:pt x="11325142" y="523171"/>
                </a:lnTo>
                <a:lnTo>
                  <a:pt x="11327533" y="523171"/>
                </a:lnTo>
                <a:lnTo>
                  <a:pt x="11327533" y="507385"/>
                </a:lnTo>
                <a:lnTo>
                  <a:pt x="11327533" y="491639"/>
                </a:lnTo>
                <a:lnTo>
                  <a:pt x="11327533" y="476346"/>
                </a:lnTo>
                <a:lnTo>
                  <a:pt x="11327533" y="460601"/>
                </a:lnTo>
                <a:lnTo>
                  <a:pt x="11332354" y="460601"/>
                </a:lnTo>
                <a:lnTo>
                  <a:pt x="11337629" y="460601"/>
                </a:lnTo>
                <a:lnTo>
                  <a:pt x="11342863" y="460601"/>
                </a:lnTo>
                <a:lnTo>
                  <a:pt x="11347644" y="460601"/>
                </a:lnTo>
                <a:lnTo>
                  <a:pt x="11347644" y="458217"/>
                </a:lnTo>
                <a:lnTo>
                  <a:pt x="11347644" y="455833"/>
                </a:lnTo>
                <a:lnTo>
                  <a:pt x="11347644" y="453448"/>
                </a:lnTo>
                <a:lnTo>
                  <a:pt x="11347644" y="451516"/>
                </a:lnTo>
                <a:lnTo>
                  <a:pt x="11347643" y="451516"/>
                </a:lnTo>
                <a:lnTo>
                  <a:pt x="11347643" y="451512"/>
                </a:lnTo>
                <a:lnTo>
                  <a:pt x="11335197" y="451512"/>
                </a:lnTo>
                <a:lnTo>
                  <a:pt x="11322751" y="451512"/>
                </a:lnTo>
                <a:lnTo>
                  <a:pt x="11309852" y="451512"/>
                </a:lnTo>
                <a:close/>
                <a:moveTo>
                  <a:pt x="11369250" y="451512"/>
                </a:moveTo>
                <a:lnTo>
                  <a:pt x="11363529" y="469189"/>
                </a:lnTo>
                <a:lnTo>
                  <a:pt x="11358261" y="487319"/>
                </a:lnTo>
                <a:lnTo>
                  <a:pt x="11352498" y="505489"/>
                </a:lnTo>
                <a:lnTo>
                  <a:pt x="11346777" y="523167"/>
                </a:lnTo>
                <a:lnTo>
                  <a:pt x="11346779" y="523167"/>
                </a:lnTo>
                <a:lnTo>
                  <a:pt x="11346778" y="523171"/>
                </a:lnTo>
                <a:lnTo>
                  <a:pt x="11349165" y="523171"/>
                </a:lnTo>
                <a:lnTo>
                  <a:pt x="11351553" y="523171"/>
                </a:lnTo>
                <a:lnTo>
                  <a:pt x="11353940" y="523171"/>
                </a:lnTo>
                <a:lnTo>
                  <a:pt x="11356327" y="523171"/>
                </a:lnTo>
                <a:lnTo>
                  <a:pt x="11358262" y="517415"/>
                </a:lnTo>
                <a:lnTo>
                  <a:pt x="11360155" y="511208"/>
                </a:lnTo>
                <a:lnTo>
                  <a:pt x="11362090" y="505493"/>
                </a:lnTo>
                <a:lnTo>
                  <a:pt x="11363983" y="499286"/>
                </a:lnTo>
                <a:lnTo>
                  <a:pt x="11370198" y="499286"/>
                </a:lnTo>
                <a:lnTo>
                  <a:pt x="11376454" y="499286"/>
                </a:lnTo>
                <a:lnTo>
                  <a:pt x="11383122" y="499286"/>
                </a:lnTo>
                <a:lnTo>
                  <a:pt x="11389338" y="499286"/>
                </a:lnTo>
                <a:lnTo>
                  <a:pt x="11390873" y="504212"/>
                </a:lnTo>
                <a:lnTo>
                  <a:pt x="11391271" y="505489"/>
                </a:lnTo>
                <a:lnTo>
                  <a:pt x="11391272" y="505491"/>
                </a:lnTo>
                <a:lnTo>
                  <a:pt x="11391272" y="505493"/>
                </a:lnTo>
                <a:lnTo>
                  <a:pt x="11393166" y="511208"/>
                </a:lnTo>
                <a:lnTo>
                  <a:pt x="11393362" y="512053"/>
                </a:lnTo>
                <a:lnTo>
                  <a:pt x="11394605" y="517411"/>
                </a:lnTo>
                <a:lnTo>
                  <a:pt x="11394605" y="517412"/>
                </a:lnTo>
                <a:lnTo>
                  <a:pt x="11394606" y="517415"/>
                </a:lnTo>
                <a:lnTo>
                  <a:pt x="11396500" y="523171"/>
                </a:lnTo>
                <a:lnTo>
                  <a:pt x="11398928" y="523171"/>
                </a:lnTo>
                <a:lnTo>
                  <a:pt x="11401315" y="523171"/>
                </a:lnTo>
                <a:lnTo>
                  <a:pt x="11403703" y="523171"/>
                </a:lnTo>
                <a:lnTo>
                  <a:pt x="11406090" y="523171"/>
                </a:lnTo>
                <a:lnTo>
                  <a:pt x="11406089" y="523167"/>
                </a:lnTo>
                <a:lnTo>
                  <a:pt x="11402048" y="509609"/>
                </a:lnTo>
                <a:lnTo>
                  <a:pt x="11400821" y="505493"/>
                </a:lnTo>
                <a:lnTo>
                  <a:pt x="11400103" y="503211"/>
                </a:lnTo>
                <a:lnTo>
                  <a:pt x="11395099" y="487319"/>
                </a:lnTo>
                <a:lnTo>
                  <a:pt x="11389337" y="469189"/>
                </a:lnTo>
                <a:lnTo>
                  <a:pt x="11383615" y="451512"/>
                </a:lnTo>
                <a:lnTo>
                  <a:pt x="11380281" y="451512"/>
                </a:lnTo>
                <a:lnTo>
                  <a:pt x="11376453" y="451512"/>
                </a:lnTo>
                <a:lnTo>
                  <a:pt x="11373078" y="451512"/>
                </a:lnTo>
                <a:close/>
                <a:moveTo>
                  <a:pt x="11405041" y="451512"/>
                </a:moveTo>
                <a:lnTo>
                  <a:pt x="11405041" y="453444"/>
                </a:lnTo>
                <a:lnTo>
                  <a:pt x="11405041" y="455828"/>
                </a:lnTo>
                <a:lnTo>
                  <a:pt x="11405041" y="458213"/>
                </a:lnTo>
                <a:lnTo>
                  <a:pt x="11405041" y="460597"/>
                </a:lnTo>
                <a:lnTo>
                  <a:pt x="11405042" y="460597"/>
                </a:lnTo>
                <a:lnTo>
                  <a:pt x="11405042" y="460601"/>
                </a:lnTo>
                <a:lnTo>
                  <a:pt x="11410303" y="460601"/>
                </a:lnTo>
                <a:lnTo>
                  <a:pt x="11415072" y="460601"/>
                </a:lnTo>
                <a:lnTo>
                  <a:pt x="11420292" y="460601"/>
                </a:lnTo>
                <a:lnTo>
                  <a:pt x="11425552" y="460601"/>
                </a:lnTo>
                <a:lnTo>
                  <a:pt x="11425552" y="476342"/>
                </a:lnTo>
                <a:lnTo>
                  <a:pt x="11425552" y="491635"/>
                </a:lnTo>
                <a:lnTo>
                  <a:pt x="11425552" y="507380"/>
                </a:lnTo>
                <a:lnTo>
                  <a:pt x="11425552" y="523167"/>
                </a:lnTo>
                <a:lnTo>
                  <a:pt x="11425553" y="523167"/>
                </a:lnTo>
                <a:lnTo>
                  <a:pt x="11425553" y="523171"/>
                </a:lnTo>
                <a:lnTo>
                  <a:pt x="11427937" y="523171"/>
                </a:lnTo>
                <a:lnTo>
                  <a:pt x="11430321" y="523171"/>
                </a:lnTo>
                <a:lnTo>
                  <a:pt x="11432705" y="523171"/>
                </a:lnTo>
                <a:lnTo>
                  <a:pt x="11435131" y="523171"/>
                </a:lnTo>
                <a:lnTo>
                  <a:pt x="11435131" y="507384"/>
                </a:lnTo>
                <a:lnTo>
                  <a:pt x="11435131" y="491639"/>
                </a:lnTo>
                <a:lnTo>
                  <a:pt x="11435131" y="476346"/>
                </a:lnTo>
                <a:lnTo>
                  <a:pt x="11435131" y="460601"/>
                </a:lnTo>
                <a:lnTo>
                  <a:pt x="11439899" y="460601"/>
                </a:lnTo>
                <a:lnTo>
                  <a:pt x="11445160" y="460601"/>
                </a:lnTo>
                <a:lnTo>
                  <a:pt x="11450380" y="460601"/>
                </a:lnTo>
                <a:lnTo>
                  <a:pt x="11455642" y="460601"/>
                </a:lnTo>
                <a:lnTo>
                  <a:pt x="11455642" y="458217"/>
                </a:lnTo>
                <a:lnTo>
                  <a:pt x="11455642" y="455832"/>
                </a:lnTo>
                <a:lnTo>
                  <a:pt x="11455642" y="453448"/>
                </a:lnTo>
                <a:lnTo>
                  <a:pt x="11455642" y="451516"/>
                </a:lnTo>
                <a:lnTo>
                  <a:pt x="11455641" y="451516"/>
                </a:lnTo>
                <a:lnTo>
                  <a:pt x="11455641" y="451512"/>
                </a:lnTo>
                <a:lnTo>
                  <a:pt x="11442734" y="451512"/>
                </a:lnTo>
                <a:lnTo>
                  <a:pt x="11430320" y="451512"/>
                </a:lnTo>
                <a:lnTo>
                  <a:pt x="11417455" y="451512"/>
                </a:lnTo>
                <a:close/>
                <a:moveTo>
                  <a:pt x="11467661" y="451512"/>
                </a:moveTo>
                <a:lnTo>
                  <a:pt x="11467661" y="469189"/>
                </a:lnTo>
                <a:lnTo>
                  <a:pt x="11467661" y="487319"/>
                </a:lnTo>
                <a:lnTo>
                  <a:pt x="11467661" y="505489"/>
                </a:lnTo>
                <a:lnTo>
                  <a:pt x="11467661" y="523166"/>
                </a:lnTo>
                <a:lnTo>
                  <a:pt x="11467662" y="523166"/>
                </a:lnTo>
                <a:lnTo>
                  <a:pt x="11467662" y="523170"/>
                </a:lnTo>
                <a:lnTo>
                  <a:pt x="11470057" y="523170"/>
                </a:lnTo>
                <a:lnTo>
                  <a:pt x="11472451" y="523170"/>
                </a:lnTo>
                <a:lnTo>
                  <a:pt x="11474846" y="523170"/>
                </a:lnTo>
                <a:lnTo>
                  <a:pt x="11477241" y="523170"/>
                </a:lnTo>
                <a:lnTo>
                  <a:pt x="11477241" y="505493"/>
                </a:lnTo>
                <a:lnTo>
                  <a:pt x="11477241" y="487322"/>
                </a:lnTo>
                <a:lnTo>
                  <a:pt x="11477241" y="469193"/>
                </a:lnTo>
                <a:lnTo>
                  <a:pt x="11477241" y="451516"/>
                </a:lnTo>
                <a:lnTo>
                  <a:pt x="11477240" y="451516"/>
                </a:lnTo>
                <a:lnTo>
                  <a:pt x="11477240" y="451512"/>
                </a:lnTo>
                <a:lnTo>
                  <a:pt x="11474845" y="451512"/>
                </a:lnTo>
                <a:lnTo>
                  <a:pt x="11472450" y="451512"/>
                </a:lnTo>
                <a:lnTo>
                  <a:pt x="11470056" y="451512"/>
                </a:lnTo>
                <a:close/>
                <a:moveTo>
                  <a:pt x="11560049" y="451511"/>
                </a:moveTo>
                <a:lnTo>
                  <a:pt x="11560049" y="469189"/>
                </a:lnTo>
                <a:lnTo>
                  <a:pt x="11560049" y="487318"/>
                </a:lnTo>
                <a:lnTo>
                  <a:pt x="11560049" y="505489"/>
                </a:lnTo>
                <a:lnTo>
                  <a:pt x="11560049" y="523166"/>
                </a:lnTo>
                <a:lnTo>
                  <a:pt x="11560050" y="523166"/>
                </a:lnTo>
                <a:lnTo>
                  <a:pt x="11560050" y="523170"/>
                </a:lnTo>
                <a:lnTo>
                  <a:pt x="11562438" y="523170"/>
                </a:lnTo>
                <a:lnTo>
                  <a:pt x="11564825" y="523170"/>
                </a:lnTo>
                <a:lnTo>
                  <a:pt x="11567213" y="523170"/>
                </a:lnTo>
                <a:lnTo>
                  <a:pt x="11569600" y="523170"/>
                </a:lnTo>
                <a:lnTo>
                  <a:pt x="11569600" y="509768"/>
                </a:lnTo>
                <a:lnTo>
                  <a:pt x="11569600" y="496408"/>
                </a:lnTo>
                <a:lnTo>
                  <a:pt x="11569600" y="482554"/>
                </a:lnTo>
                <a:lnTo>
                  <a:pt x="11569600" y="469193"/>
                </a:lnTo>
                <a:lnTo>
                  <a:pt x="11578697" y="482554"/>
                </a:lnTo>
                <a:lnTo>
                  <a:pt x="11587301" y="496408"/>
                </a:lnTo>
                <a:lnTo>
                  <a:pt x="11595904" y="509768"/>
                </a:lnTo>
                <a:lnTo>
                  <a:pt x="11605002" y="523170"/>
                </a:lnTo>
                <a:lnTo>
                  <a:pt x="11606895" y="523170"/>
                </a:lnTo>
                <a:lnTo>
                  <a:pt x="11609324" y="523170"/>
                </a:lnTo>
                <a:lnTo>
                  <a:pt x="11611711" y="523170"/>
                </a:lnTo>
                <a:lnTo>
                  <a:pt x="11614099" y="523170"/>
                </a:lnTo>
                <a:lnTo>
                  <a:pt x="11614099" y="505493"/>
                </a:lnTo>
                <a:lnTo>
                  <a:pt x="11614099" y="487322"/>
                </a:lnTo>
                <a:lnTo>
                  <a:pt x="11614099" y="469193"/>
                </a:lnTo>
                <a:lnTo>
                  <a:pt x="11614099" y="451515"/>
                </a:lnTo>
                <a:lnTo>
                  <a:pt x="11614098" y="451515"/>
                </a:lnTo>
                <a:lnTo>
                  <a:pt x="11614098" y="451511"/>
                </a:lnTo>
                <a:lnTo>
                  <a:pt x="11611710" y="451511"/>
                </a:lnTo>
                <a:lnTo>
                  <a:pt x="11609323" y="451511"/>
                </a:lnTo>
                <a:lnTo>
                  <a:pt x="11606894" y="451511"/>
                </a:lnTo>
                <a:lnTo>
                  <a:pt x="11604507" y="451511"/>
                </a:lnTo>
                <a:lnTo>
                  <a:pt x="11604507" y="464913"/>
                </a:lnTo>
                <a:lnTo>
                  <a:pt x="11604507" y="478274"/>
                </a:lnTo>
                <a:lnTo>
                  <a:pt x="11604507" y="492128"/>
                </a:lnTo>
                <a:lnTo>
                  <a:pt x="11604507" y="505489"/>
                </a:lnTo>
                <a:lnTo>
                  <a:pt x="11604054" y="505489"/>
                </a:lnTo>
                <a:lnTo>
                  <a:pt x="11595409" y="492128"/>
                </a:lnTo>
                <a:lnTo>
                  <a:pt x="11586353" y="478274"/>
                </a:lnTo>
                <a:lnTo>
                  <a:pt x="11577750" y="464913"/>
                </a:lnTo>
                <a:lnTo>
                  <a:pt x="11569146" y="451511"/>
                </a:lnTo>
                <a:lnTo>
                  <a:pt x="11566718" y="451511"/>
                </a:lnTo>
                <a:lnTo>
                  <a:pt x="11564330" y="451511"/>
                </a:lnTo>
                <a:lnTo>
                  <a:pt x="11562437" y="451511"/>
                </a:lnTo>
                <a:close/>
                <a:moveTo>
                  <a:pt x="11518307" y="450059"/>
                </a:moveTo>
                <a:cubicBezTo>
                  <a:pt x="11514023" y="450059"/>
                  <a:pt x="11510192" y="450553"/>
                  <a:pt x="11506814" y="451499"/>
                </a:cubicBezTo>
                <a:cubicBezTo>
                  <a:pt x="11503477" y="452938"/>
                  <a:pt x="11500594" y="454378"/>
                  <a:pt x="11498699" y="456763"/>
                </a:cubicBezTo>
                <a:cubicBezTo>
                  <a:pt x="11496309" y="459148"/>
                  <a:pt x="11494868" y="462027"/>
                  <a:pt x="11493426" y="465358"/>
                </a:cubicBezTo>
                <a:cubicBezTo>
                  <a:pt x="11492478" y="468237"/>
                  <a:pt x="11491984" y="472061"/>
                  <a:pt x="11491984" y="476338"/>
                </a:cubicBezTo>
                <a:lnTo>
                  <a:pt x="11491984" y="481602"/>
                </a:lnTo>
                <a:cubicBezTo>
                  <a:pt x="11491984" y="481602"/>
                  <a:pt x="11491984" y="481602"/>
                  <a:pt x="11491984" y="486866"/>
                </a:cubicBezTo>
                <a:cubicBezTo>
                  <a:pt x="11491984" y="486866"/>
                  <a:pt x="11491984" y="486866"/>
                  <a:pt x="11491984" y="492130"/>
                </a:cubicBezTo>
                <a:cubicBezTo>
                  <a:pt x="11491984" y="492130"/>
                  <a:pt x="11491984" y="492130"/>
                  <a:pt x="11491984" y="497394"/>
                </a:cubicBezTo>
                <a:cubicBezTo>
                  <a:pt x="11491984" y="502617"/>
                  <a:pt x="11492931" y="507387"/>
                  <a:pt x="11494373" y="510759"/>
                </a:cubicBezTo>
                <a:lnTo>
                  <a:pt x="11494373" y="510760"/>
                </a:lnTo>
                <a:lnTo>
                  <a:pt x="11494374" y="510763"/>
                </a:lnTo>
                <a:cubicBezTo>
                  <a:pt x="11495816" y="514588"/>
                  <a:pt x="11497711" y="516973"/>
                  <a:pt x="11500595" y="519358"/>
                </a:cubicBezTo>
                <a:cubicBezTo>
                  <a:pt x="11502984" y="521250"/>
                  <a:pt x="11505868" y="522689"/>
                  <a:pt x="11509204" y="523635"/>
                </a:cubicBezTo>
                <a:cubicBezTo>
                  <a:pt x="11512088" y="524622"/>
                  <a:pt x="11515466" y="524622"/>
                  <a:pt x="11518308" y="524622"/>
                </a:cubicBezTo>
                <a:cubicBezTo>
                  <a:pt x="11521645" y="524622"/>
                  <a:pt x="11525023" y="524622"/>
                  <a:pt x="11527865" y="523635"/>
                </a:cubicBezTo>
                <a:cubicBezTo>
                  <a:pt x="11531243" y="522689"/>
                  <a:pt x="11534086" y="521250"/>
                  <a:pt x="11536516" y="519358"/>
                </a:cubicBezTo>
                <a:cubicBezTo>
                  <a:pt x="11538905" y="516973"/>
                  <a:pt x="11541295" y="514588"/>
                  <a:pt x="11542737" y="510763"/>
                </a:cubicBezTo>
                <a:cubicBezTo>
                  <a:pt x="11544178" y="507391"/>
                  <a:pt x="11545126" y="502621"/>
                  <a:pt x="11545126" y="497398"/>
                </a:cubicBezTo>
                <a:cubicBezTo>
                  <a:pt x="11545126" y="497398"/>
                  <a:pt x="11545126" y="497398"/>
                  <a:pt x="11545126" y="492134"/>
                </a:cubicBezTo>
                <a:cubicBezTo>
                  <a:pt x="11545126" y="492134"/>
                  <a:pt x="11545126" y="492134"/>
                  <a:pt x="11545126" y="486870"/>
                </a:cubicBezTo>
                <a:cubicBezTo>
                  <a:pt x="11545126" y="486870"/>
                  <a:pt x="11545126" y="486870"/>
                  <a:pt x="11545126" y="481606"/>
                </a:cubicBezTo>
                <a:cubicBezTo>
                  <a:pt x="11545126" y="481606"/>
                  <a:pt x="11545126" y="481606"/>
                  <a:pt x="11545126" y="476342"/>
                </a:cubicBezTo>
                <a:cubicBezTo>
                  <a:pt x="11545126" y="472065"/>
                  <a:pt x="11544178" y="468241"/>
                  <a:pt x="11543190" y="465362"/>
                </a:cubicBezTo>
                <a:lnTo>
                  <a:pt x="11543190" y="465361"/>
                </a:lnTo>
                <a:lnTo>
                  <a:pt x="11543189" y="465358"/>
                </a:lnTo>
                <a:cubicBezTo>
                  <a:pt x="11542241" y="462027"/>
                  <a:pt x="11540346" y="459148"/>
                  <a:pt x="11538410" y="456763"/>
                </a:cubicBezTo>
                <a:cubicBezTo>
                  <a:pt x="11536021" y="454378"/>
                  <a:pt x="11533137" y="452938"/>
                  <a:pt x="11529800" y="451499"/>
                </a:cubicBezTo>
                <a:cubicBezTo>
                  <a:pt x="11526917" y="450553"/>
                  <a:pt x="11523086" y="450059"/>
                  <a:pt x="11518307" y="450059"/>
                </a:cubicBezTo>
                <a:close/>
                <a:moveTo>
                  <a:pt x="10637376" y="448609"/>
                </a:moveTo>
                <a:lnTo>
                  <a:pt x="10638605" y="456431"/>
                </a:lnTo>
                <a:cubicBezTo>
                  <a:pt x="10638781" y="457549"/>
                  <a:pt x="10638781" y="457549"/>
                  <a:pt x="10638781" y="457549"/>
                </a:cubicBezTo>
                <a:cubicBezTo>
                  <a:pt x="10639718" y="466962"/>
                  <a:pt x="10639718" y="466962"/>
                  <a:pt x="10639718" y="466962"/>
                </a:cubicBezTo>
                <a:cubicBezTo>
                  <a:pt x="10641144" y="475927"/>
                  <a:pt x="10641144" y="475927"/>
                  <a:pt x="10641144" y="475927"/>
                </a:cubicBezTo>
                <a:cubicBezTo>
                  <a:pt x="10642081" y="485340"/>
                  <a:pt x="10642081" y="485340"/>
                  <a:pt x="10642081" y="485340"/>
                </a:cubicBezTo>
                <a:cubicBezTo>
                  <a:pt x="10643487" y="494263"/>
                  <a:pt x="10643487" y="494263"/>
                  <a:pt x="10643487" y="494263"/>
                </a:cubicBezTo>
                <a:cubicBezTo>
                  <a:pt x="10644893" y="503675"/>
                  <a:pt x="10644893" y="503675"/>
                  <a:pt x="10644893" y="503675"/>
                </a:cubicBezTo>
                <a:cubicBezTo>
                  <a:pt x="10645851" y="513088"/>
                  <a:pt x="10645851" y="513088"/>
                  <a:pt x="10645851" y="513088"/>
                </a:cubicBezTo>
                <a:cubicBezTo>
                  <a:pt x="10647256" y="522032"/>
                  <a:pt x="10647256" y="522032"/>
                  <a:pt x="10647256" y="522032"/>
                </a:cubicBezTo>
                <a:lnTo>
                  <a:pt x="10637375" y="516857"/>
                </a:lnTo>
                <a:cubicBezTo>
                  <a:pt x="10627494" y="512151"/>
                  <a:pt x="10627494" y="512151"/>
                  <a:pt x="10627494" y="512151"/>
                </a:cubicBezTo>
                <a:cubicBezTo>
                  <a:pt x="10618081" y="506976"/>
                  <a:pt x="10618081" y="506976"/>
                  <a:pt x="10618081" y="506976"/>
                </a:cubicBezTo>
                <a:cubicBezTo>
                  <a:pt x="10608199" y="502270"/>
                  <a:pt x="10608199" y="502270"/>
                  <a:pt x="10608199" y="502270"/>
                </a:cubicBezTo>
                <a:cubicBezTo>
                  <a:pt x="10598786" y="497095"/>
                  <a:pt x="10598786" y="497095"/>
                  <a:pt x="10598786" y="497095"/>
                </a:cubicBezTo>
                <a:cubicBezTo>
                  <a:pt x="10588884" y="491920"/>
                  <a:pt x="10588884" y="491920"/>
                  <a:pt x="10588884" y="491920"/>
                </a:cubicBezTo>
                <a:cubicBezTo>
                  <a:pt x="10579002" y="487214"/>
                  <a:pt x="10579002" y="487214"/>
                  <a:pt x="10579002" y="487214"/>
                </a:cubicBezTo>
                <a:cubicBezTo>
                  <a:pt x="10574296" y="484626"/>
                  <a:pt x="10571942" y="483333"/>
                  <a:pt x="10570766" y="482686"/>
                </a:cubicBezTo>
                <a:lnTo>
                  <a:pt x="10569593" y="482041"/>
                </a:lnTo>
                <a:lnTo>
                  <a:pt x="10578066" y="477805"/>
                </a:lnTo>
                <a:cubicBezTo>
                  <a:pt x="10586542" y="473546"/>
                  <a:pt x="10586542" y="473546"/>
                  <a:pt x="10586542" y="473546"/>
                </a:cubicBezTo>
                <a:cubicBezTo>
                  <a:pt x="10595018" y="469329"/>
                  <a:pt x="10595018" y="469329"/>
                  <a:pt x="10595018" y="469329"/>
                </a:cubicBezTo>
                <a:cubicBezTo>
                  <a:pt x="10603472" y="465092"/>
                  <a:pt x="10603472" y="465092"/>
                  <a:pt x="10603472" y="465092"/>
                </a:cubicBezTo>
                <a:cubicBezTo>
                  <a:pt x="10611948" y="461322"/>
                  <a:pt x="10611948" y="461322"/>
                  <a:pt x="10611948" y="461322"/>
                </a:cubicBezTo>
                <a:cubicBezTo>
                  <a:pt x="10620424" y="457084"/>
                  <a:pt x="10620424" y="457084"/>
                  <a:pt x="10620424" y="457084"/>
                </a:cubicBezTo>
                <a:cubicBezTo>
                  <a:pt x="10628900" y="452847"/>
                  <a:pt x="10628900" y="452847"/>
                  <a:pt x="10628900" y="452847"/>
                </a:cubicBezTo>
                <a:close/>
                <a:moveTo>
                  <a:pt x="10640677" y="448609"/>
                </a:moveTo>
                <a:cubicBezTo>
                  <a:pt x="10650090" y="451910"/>
                  <a:pt x="10650090" y="451910"/>
                  <a:pt x="10650090" y="451910"/>
                </a:cubicBezTo>
                <a:cubicBezTo>
                  <a:pt x="10659034" y="455210"/>
                  <a:pt x="10659034" y="455210"/>
                  <a:pt x="10659034" y="455210"/>
                </a:cubicBezTo>
                <a:cubicBezTo>
                  <a:pt x="10668447" y="458490"/>
                  <a:pt x="10668447" y="458490"/>
                  <a:pt x="10668447" y="458490"/>
                </a:cubicBezTo>
                <a:cubicBezTo>
                  <a:pt x="10677370" y="461791"/>
                  <a:pt x="10677370" y="461791"/>
                  <a:pt x="10677370" y="461791"/>
                </a:cubicBezTo>
                <a:cubicBezTo>
                  <a:pt x="10686783" y="465092"/>
                  <a:pt x="10686783" y="465092"/>
                  <a:pt x="10686783" y="465092"/>
                </a:cubicBezTo>
                <a:cubicBezTo>
                  <a:pt x="10696175" y="468392"/>
                  <a:pt x="10696175" y="468392"/>
                  <a:pt x="10696175" y="468392"/>
                </a:cubicBezTo>
                <a:cubicBezTo>
                  <a:pt x="10705140" y="471672"/>
                  <a:pt x="10705140" y="471672"/>
                  <a:pt x="10705140" y="471672"/>
                </a:cubicBezTo>
                <a:cubicBezTo>
                  <a:pt x="10709847" y="473322"/>
                  <a:pt x="10712200" y="474148"/>
                  <a:pt x="10713376" y="474560"/>
                </a:cubicBezTo>
                <a:lnTo>
                  <a:pt x="10714549" y="474971"/>
                </a:lnTo>
                <a:lnTo>
                  <a:pt x="10707546" y="480317"/>
                </a:lnTo>
                <a:cubicBezTo>
                  <a:pt x="10706545" y="481081"/>
                  <a:pt x="10706545" y="481081"/>
                  <a:pt x="10706545" y="481081"/>
                </a:cubicBezTo>
                <a:cubicBezTo>
                  <a:pt x="10698559" y="486724"/>
                  <a:pt x="10698559" y="486724"/>
                  <a:pt x="10698559" y="486724"/>
                </a:cubicBezTo>
                <a:cubicBezTo>
                  <a:pt x="10690530" y="492857"/>
                  <a:pt x="10690530" y="492857"/>
                  <a:pt x="10690530" y="492857"/>
                </a:cubicBezTo>
                <a:cubicBezTo>
                  <a:pt x="10682565" y="498522"/>
                  <a:pt x="10682565" y="498522"/>
                  <a:pt x="10682565" y="498522"/>
                </a:cubicBezTo>
                <a:cubicBezTo>
                  <a:pt x="10674558" y="504634"/>
                  <a:pt x="10674558" y="504634"/>
                  <a:pt x="10674558" y="504634"/>
                </a:cubicBezTo>
                <a:cubicBezTo>
                  <a:pt x="10666551" y="510277"/>
                  <a:pt x="10666551" y="510277"/>
                  <a:pt x="10666551" y="510277"/>
                </a:cubicBezTo>
                <a:cubicBezTo>
                  <a:pt x="10658543" y="515920"/>
                  <a:pt x="10658543" y="515920"/>
                  <a:pt x="10658543" y="515920"/>
                </a:cubicBezTo>
                <a:lnTo>
                  <a:pt x="10650557" y="522032"/>
                </a:lnTo>
                <a:lnTo>
                  <a:pt x="10649309" y="513800"/>
                </a:lnTo>
                <a:cubicBezTo>
                  <a:pt x="10649131" y="512624"/>
                  <a:pt x="10649131" y="512624"/>
                  <a:pt x="10649131" y="512624"/>
                </a:cubicBezTo>
                <a:cubicBezTo>
                  <a:pt x="10648194" y="503679"/>
                  <a:pt x="10648194" y="503679"/>
                  <a:pt x="10648194" y="503679"/>
                </a:cubicBezTo>
                <a:cubicBezTo>
                  <a:pt x="10646789" y="494267"/>
                  <a:pt x="10646789" y="494267"/>
                  <a:pt x="10646789" y="494267"/>
                </a:cubicBezTo>
                <a:cubicBezTo>
                  <a:pt x="10645362" y="485344"/>
                  <a:pt x="10645362" y="485344"/>
                  <a:pt x="10645362" y="485344"/>
                </a:cubicBezTo>
                <a:cubicBezTo>
                  <a:pt x="10644425" y="475931"/>
                  <a:pt x="10644425" y="475931"/>
                  <a:pt x="10644425" y="475931"/>
                </a:cubicBezTo>
                <a:cubicBezTo>
                  <a:pt x="10643019" y="466966"/>
                  <a:pt x="10643019" y="466966"/>
                  <a:pt x="10643019" y="466966"/>
                </a:cubicBezTo>
                <a:cubicBezTo>
                  <a:pt x="10642082" y="457553"/>
                  <a:pt x="10642082" y="457553"/>
                  <a:pt x="10642082" y="457553"/>
                </a:cubicBezTo>
                <a:cubicBezTo>
                  <a:pt x="10640677" y="448609"/>
                  <a:pt x="10640677" y="448609"/>
                  <a:pt x="10640677" y="448609"/>
                </a:cubicBezTo>
                <a:close/>
                <a:moveTo>
                  <a:pt x="10894817" y="434030"/>
                </a:moveTo>
                <a:lnTo>
                  <a:pt x="10890608" y="442024"/>
                </a:lnTo>
                <a:cubicBezTo>
                  <a:pt x="10886349" y="450031"/>
                  <a:pt x="10886349" y="450031"/>
                  <a:pt x="10886349" y="450031"/>
                </a:cubicBezTo>
                <a:cubicBezTo>
                  <a:pt x="10882132" y="458017"/>
                  <a:pt x="10882132" y="458017"/>
                  <a:pt x="10882132" y="458017"/>
                </a:cubicBezTo>
                <a:cubicBezTo>
                  <a:pt x="10877894" y="466025"/>
                  <a:pt x="10877894" y="466025"/>
                  <a:pt x="10877894" y="466025"/>
                </a:cubicBezTo>
                <a:cubicBezTo>
                  <a:pt x="10874125" y="474032"/>
                  <a:pt x="10874125" y="474032"/>
                  <a:pt x="10874125" y="474032"/>
                </a:cubicBezTo>
                <a:cubicBezTo>
                  <a:pt x="10869887" y="482039"/>
                  <a:pt x="10869887" y="482039"/>
                  <a:pt x="10869887" y="482039"/>
                </a:cubicBezTo>
                <a:cubicBezTo>
                  <a:pt x="10865649" y="490025"/>
                  <a:pt x="10865649" y="490025"/>
                  <a:pt x="10865649" y="490025"/>
                </a:cubicBezTo>
                <a:cubicBezTo>
                  <a:pt x="10863530" y="494028"/>
                  <a:pt x="10862470" y="496030"/>
                  <a:pt x="10861941" y="497031"/>
                </a:cubicBezTo>
                <a:lnTo>
                  <a:pt x="10861413" y="498028"/>
                </a:lnTo>
                <a:lnTo>
                  <a:pt x="10861880" y="494756"/>
                </a:lnTo>
                <a:cubicBezTo>
                  <a:pt x="10862370" y="491924"/>
                  <a:pt x="10862370" y="491924"/>
                  <a:pt x="10862370" y="491924"/>
                </a:cubicBezTo>
                <a:cubicBezTo>
                  <a:pt x="10862817" y="488623"/>
                  <a:pt x="10862817" y="488623"/>
                  <a:pt x="10862817" y="488623"/>
                </a:cubicBezTo>
                <a:cubicBezTo>
                  <a:pt x="10863286" y="485344"/>
                  <a:pt x="10863286" y="485344"/>
                  <a:pt x="10863286" y="485344"/>
                </a:cubicBezTo>
                <a:cubicBezTo>
                  <a:pt x="10864244" y="482043"/>
                  <a:pt x="10864244" y="482043"/>
                  <a:pt x="10864244" y="482043"/>
                </a:cubicBezTo>
                <a:cubicBezTo>
                  <a:pt x="10864713" y="479211"/>
                  <a:pt x="10864713" y="479211"/>
                  <a:pt x="10864713" y="479211"/>
                </a:cubicBezTo>
                <a:cubicBezTo>
                  <a:pt x="10865181" y="475931"/>
                  <a:pt x="10865181" y="475931"/>
                  <a:pt x="10865181" y="475931"/>
                </a:cubicBezTo>
                <a:cubicBezTo>
                  <a:pt x="10865650" y="472630"/>
                  <a:pt x="10865650" y="472630"/>
                  <a:pt x="10865650" y="472630"/>
                </a:cubicBezTo>
                <a:cubicBezTo>
                  <a:pt x="10866118" y="472630"/>
                  <a:pt x="10866118" y="472630"/>
                  <a:pt x="10866118" y="472630"/>
                </a:cubicBezTo>
                <a:cubicBezTo>
                  <a:pt x="10866587" y="472630"/>
                  <a:pt x="10867524" y="472630"/>
                  <a:pt x="10868014" y="472630"/>
                </a:cubicBezTo>
                <a:cubicBezTo>
                  <a:pt x="10868951" y="472162"/>
                  <a:pt x="10869419" y="472162"/>
                  <a:pt x="10870356" y="471672"/>
                </a:cubicBezTo>
                <a:cubicBezTo>
                  <a:pt x="10870825" y="471672"/>
                  <a:pt x="10871293" y="471203"/>
                  <a:pt x="10872252" y="470735"/>
                </a:cubicBezTo>
                <a:cubicBezTo>
                  <a:pt x="10872699" y="470266"/>
                  <a:pt x="10873167" y="469798"/>
                  <a:pt x="10873657" y="469329"/>
                </a:cubicBezTo>
                <a:cubicBezTo>
                  <a:pt x="10874126" y="468861"/>
                  <a:pt x="10874594" y="468392"/>
                  <a:pt x="10875063" y="467903"/>
                </a:cubicBezTo>
                <a:cubicBezTo>
                  <a:pt x="10875531" y="467434"/>
                  <a:pt x="10875531" y="466497"/>
                  <a:pt x="10876000" y="466029"/>
                </a:cubicBezTo>
                <a:cubicBezTo>
                  <a:pt x="10876468" y="465092"/>
                  <a:pt x="10876468" y="464623"/>
                  <a:pt x="10876468" y="463665"/>
                </a:cubicBezTo>
                <a:cubicBezTo>
                  <a:pt x="10876937" y="463218"/>
                  <a:pt x="10876937" y="462259"/>
                  <a:pt x="10876937" y="461791"/>
                </a:cubicBezTo>
                <a:cubicBezTo>
                  <a:pt x="10876937" y="461322"/>
                  <a:pt x="10876937" y="460854"/>
                  <a:pt x="10876937" y="460854"/>
                </a:cubicBezTo>
                <a:lnTo>
                  <a:pt x="10876936" y="460852"/>
                </a:lnTo>
                <a:lnTo>
                  <a:pt x="10876936" y="460850"/>
                </a:lnTo>
                <a:lnTo>
                  <a:pt x="10876468" y="459915"/>
                </a:lnTo>
                <a:lnTo>
                  <a:pt x="10876468" y="458980"/>
                </a:lnTo>
                <a:cubicBezTo>
                  <a:pt x="10876468" y="458490"/>
                  <a:pt x="10876468" y="458490"/>
                  <a:pt x="10876468" y="458021"/>
                </a:cubicBezTo>
                <a:lnTo>
                  <a:pt x="10876467" y="458019"/>
                </a:lnTo>
                <a:lnTo>
                  <a:pt x="10876467" y="458017"/>
                </a:lnTo>
                <a:cubicBezTo>
                  <a:pt x="10875999" y="458017"/>
                  <a:pt x="10875999" y="457549"/>
                  <a:pt x="10875999" y="457080"/>
                </a:cubicBezTo>
                <a:lnTo>
                  <a:pt x="10875530" y="456612"/>
                </a:lnTo>
                <a:cubicBezTo>
                  <a:pt x="10875530" y="456143"/>
                  <a:pt x="10875062" y="456143"/>
                  <a:pt x="10875062" y="455675"/>
                </a:cubicBezTo>
                <a:lnTo>
                  <a:pt x="10874595" y="455208"/>
                </a:lnTo>
                <a:lnTo>
                  <a:pt x="10876937" y="452378"/>
                </a:lnTo>
                <a:cubicBezTo>
                  <a:pt x="10879769" y="450035"/>
                  <a:pt x="10879769" y="450035"/>
                  <a:pt x="10879769" y="450035"/>
                </a:cubicBezTo>
                <a:cubicBezTo>
                  <a:pt x="10882133" y="447203"/>
                  <a:pt x="10882133" y="447203"/>
                  <a:pt x="10882133" y="447203"/>
                </a:cubicBezTo>
                <a:cubicBezTo>
                  <a:pt x="10884944" y="444371"/>
                  <a:pt x="10884944" y="444371"/>
                  <a:pt x="10884944" y="444371"/>
                </a:cubicBezTo>
                <a:cubicBezTo>
                  <a:pt x="10887308" y="442028"/>
                  <a:pt x="10887308" y="442028"/>
                  <a:pt x="10887308" y="442028"/>
                </a:cubicBezTo>
                <a:cubicBezTo>
                  <a:pt x="10889650" y="439196"/>
                  <a:pt x="10889650" y="439196"/>
                  <a:pt x="10889650" y="439196"/>
                </a:cubicBezTo>
                <a:cubicBezTo>
                  <a:pt x="10892483" y="436854"/>
                  <a:pt x="10892483" y="436854"/>
                  <a:pt x="10892483" y="436854"/>
                </a:cubicBezTo>
                <a:close/>
                <a:moveTo>
                  <a:pt x="10845887" y="411426"/>
                </a:moveTo>
                <a:lnTo>
                  <a:pt x="10846355" y="411426"/>
                </a:lnTo>
                <a:cubicBezTo>
                  <a:pt x="10846824" y="411426"/>
                  <a:pt x="10846824" y="411426"/>
                  <a:pt x="10846824" y="411426"/>
                </a:cubicBezTo>
                <a:cubicBezTo>
                  <a:pt x="10847292" y="411895"/>
                  <a:pt x="10847292" y="411895"/>
                  <a:pt x="10847292" y="411895"/>
                </a:cubicBezTo>
                <a:cubicBezTo>
                  <a:pt x="10847761" y="411895"/>
                  <a:pt x="10847761" y="411895"/>
                  <a:pt x="10847761" y="411895"/>
                </a:cubicBezTo>
                <a:cubicBezTo>
                  <a:pt x="10848229" y="411895"/>
                  <a:pt x="10848229" y="411895"/>
                  <a:pt x="10848698" y="411895"/>
                </a:cubicBezTo>
                <a:cubicBezTo>
                  <a:pt x="10848698" y="411895"/>
                  <a:pt x="10848698" y="411895"/>
                  <a:pt x="10849188" y="411895"/>
                </a:cubicBezTo>
                <a:lnTo>
                  <a:pt x="10849656" y="412363"/>
                </a:lnTo>
                <a:lnTo>
                  <a:pt x="10850104" y="412363"/>
                </a:lnTo>
                <a:cubicBezTo>
                  <a:pt x="10850572" y="412363"/>
                  <a:pt x="10850572" y="412363"/>
                  <a:pt x="10850572" y="412363"/>
                </a:cubicBezTo>
                <a:cubicBezTo>
                  <a:pt x="10850572" y="411895"/>
                  <a:pt x="10850572" y="411895"/>
                  <a:pt x="10850572" y="411895"/>
                </a:cubicBezTo>
                <a:lnTo>
                  <a:pt x="10851062" y="411895"/>
                </a:lnTo>
                <a:lnTo>
                  <a:pt x="10851530" y="411895"/>
                </a:lnTo>
                <a:lnTo>
                  <a:pt x="10852349" y="416419"/>
                </a:lnTo>
                <a:cubicBezTo>
                  <a:pt x="10852466" y="417066"/>
                  <a:pt x="10852466" y="417066"/>
                  <a:pt x="10852466" y="417066"/>
                </a:cubicBezTo>
                <a:lnTo>
                  <a:pt x="10852467" y="417069"/>
                </a:lnTo>
                <a:lnTo>
                  <a:pt x="10852467" y="417070"/>
                </a:lnTo>
                <a:lnTo>
                  <a:pt x="10853872" y="421773"/>
                </a:lnTo>
                <a:lnTo>
                  <a:pt x="10854521" y="424135"/>
                </a:lnTo>
                <a:lnTo>
                  <a:pt x="10855122" y="426322"/>
                </a:lnTo>
                <a:cubicBezTo>
                  <a:pt x="10855300" y="426972"/>
                  <a:pt x="10855300" y="426972"/>
                  <a:pt x="10855300" y="426972"/>
                </a:cubicBezTo>
                <a:lnTo>
                  <a:pt x="10856386" y="430594"/>
                </a:lnTo>
                <a:lnTo>
                  <a:pt x="10856704" y="431653"/>
                </a:lnTo>
                <a:cubicBezTo>
                  <a:pt x="10857641" y="436850"/>
                  <a:pt x="10857641" y="436850"/>
                  <a:pt x="10857641" y="436850"/>
                </a:cubicBezTo>
                <a:lnTo>
                  <a:pt x="10857641" y="436851"/>
                </a:lnTo>
                <a:lnTo>
                  <a:pt x="10857642" y="436854"/>
                </a:lnTo>
                <a:cubicBezTo>
                  <a:pt x="10859069" y="441539"/>
                  <a:pt x="10859069" y="441539"/>
                  <a:pt x="10859069" y="441539"/>
                </a:cubicBezTo>
                <a:cubicBezTo>
                  <a:pt x="10859772" y="444137"/>
                  <a:pt x="10860123" y="445436"/>
                  <a:pt x="10860299" y="446085"/>
                </a:cubicBezTo>
                <a:lnTo>
                  <a:pt x="10860475" y="446733"/>
                </a:lnTo>
                <a:lnTo>
                  <a:pt x="10861411" y="451437"/>
                </a:lnTo>
                <a:cubicBezTo>
                  <a:pt x="10860942" y="451906"/>
                  <a:pt x="10860474" y="451906"/>
                  <a:pt x="10859984" y="452374"/>
                </a:cubicBezTo>
                <a:cubicBezTo>
                  <a:pt x="10859984" y="452374"/>
                  <a:pt x="10859537" y="452843"/>
                  <a:pt x="10859068" y="453332"/>
                </a:cubicBezTo>
                <a:cubicBezTo>
                  <a:pt x="10858600" y="453332"/>
                  <a:pt x="10858110" y="453780"/>
                  <a:pt x="10857641" y="454248"/>
                </a:cubicBezTo>
                <a:cubicBezTo>
                  <a:pt x="10857641" y="454717"/>
                  <a:pt x="10857173" y="455206"/>
                  <a:pt x="10856704" y="455675"/>
                </a:cubicBezTo>
                <a:cubicBezTo>
                  <a:pt x="10856704" y="456143"/>
                  <a:pt x="10856236" y="456612"/>
                  <a:pt x="10856236" y="457080"/>
                </a:cubicBezTo>
                <a:cubicBezTo>
                  <a:pt x="10855767" y="457549"/>
                  <a:pt x="10855767" y="458017"/>
                  <a:pt x="10855299" y="458486"/>
                </a:cubicBezTo>
                <a:cubicBezTo>
                  <a:pt x="10855299" y="458976"/>
                  <a:pt x="10855299" y="459444"/>
                  <a:pt x="10855299" y="459913"/>
                </a:cubicBezTo>
                <a:cubicBezTo>
                  <a:pt x="10855299" y="460381"/>
                  <a:pt x="10854830" y="460850"/>
                  <a:pt x="10854830" y="461787"/>
                </a:cubicBezTo>
                <a:cubicBezTo>
                  <a:pt x="10854830" y="461787"/>
                  <a:pt x="10854830" y="461787"/>
                  <a:pt x="10854830" y="462255"/>
                </a:cubicBezTo>
                <a:lnTo>
                  <a:pt x="10854831" y="462255"/>
                </a:lnTo>
                <a:lnTo>
                  <a:pt x="10854831" y="462259"/>
                </a:lnTo>
                <a:lnTo>
                  <a:pt x="10855299" y="462259"/>
                </a:lnTo>
                <a:lnTo>
                  <a:pt x="10855299" y="462745"/>
                </a:lnTo>
                <a:lnTo>
                  <a:pt x="10855299" y="463214"/>
                </a:lnTo>
                <a:cubicBezTo>
                  <a:pt x="10848697" y="465088"/>
                  <a:pt x="10848697" y="465088"/>
                  <a:pt x="10848697" y="465088"/>
                </a:cubicBezTo>
                <a:cubicBezTo>
                  <a:pt x="10842585" y="466962"/>
                  <a:pt x="10842585" y="466962"/>
                  <a:pt x="10842585" y="466962"/>
                </a:cubicBezTo>
                <a:cubicBezTo>
                  <a:pt x="10836473" y="469325"/>
                  <a:pt x="10836473" y="469325"/>
                  <a:pt x="10836473" y="469325"/>
                </a:cubicBezTo>
                <a:cubicBezTo>
                  <a:pt x="10830340" y="471199"/>
                  <a:pt x="10830340" y="471199"/>
                  <a:pt x="10830340" y="471199"/>
                </a:cubicBezTo>
                <a:cubicBezTo>
                  <a:pt x="10823759" y="473095"/>
                  <a:pt x="10823759" y="473095"/>
                  <a:pt x="10823759" y="473095"/>
                </a:cubicBezTo>
                <a:cubicBezTo>
                  <a:pt x="10817647" y="474969"/>
                  <a:pt x="10817647" y="474969"/>
                  <a:pt x="10817647" y="474969"/>
                </a:cubicBezTo>
                <a:cubicBezTo>
                  <a:pt x="10811514" y="476843"/>
                  <a:pt x="10811514" y="476843"/>
                  <a:pt x="10811514" y="476843"/>
                </a:cubicBezTo>
                <a:lnTo>
                  <a:pt x="10804937" y="478737"/>
                </a:lnTo>
                <a:lnTo>
                  <a:pt x="10809462" y="471325"/>
                </a:lnTo>
                <a:cubicBezTo>
                  <a:pt x="10810109" y="470266"/>
                  <a:pt x="10810109" y="470266"/>
                  <a:pt x="10810109" y="470266"/>
                </a:cubicBezTo>
                <a:cubicBezTo>
                  <a:pt x="10815284" y="461791"/>
                  <a:pt x="10815284" y="461791"/>
                  <a:pt x="10815284" y="461791"/>
                </a:cubicBezTo>
                <a:cubicBezTo>
                  <a:pt x="10820459" y="453336"/>
                  <a:pt x="10820459" y="453336"/>
                  <a:pt x="10820459" y="453336"/>
                </a:cubicBezTo>
                <a:cubicBezTo>
                  <a:pt x="10825634" y="444839"/>
                  <a:pt x="10825634" y="444839"/>
                  <a:pt x="10825634" y="444839"/>
                </a:cubicBezTo>
                <a:cubicBezTo>
                  <a:pt x="10830809" y="436385"/>
                  <a:pt x="10830809" y="436385"/>
                  <a:pt x="10830809" y="436385"/>
                </a:cubicBezTo>
                <a:cubicBezTo>
                  <a:pt x="10835516" y="428357"/>
                  <a:pt x="10835516" y="428357"/>
                  <a:pt x="10835516" y="428357"/>
                </a:cubicBezTo>
                <a:cubicBezTo>
                  <a:pt x="10840691" y="419902"/>
                  <a:pt x="10840691" y="419902"/>
                  <a:pt x="10840691" y="419902"/>
                </a:cubicBezTo>
                <a:cubicBezTo>
                  <a:pt x="10845887" y="411426"/>
                  <a:pt x="10845887" y="411426"/>
                  <a:pt x="10845887" y="411426"/>
                </a:cubicBezTo>
                <a:close/>
                <a:moveTo>
                  <a:pt x="10770094" y="411426"/>
                </a:moveTo>
                <a:cubicBezTo>
                  <a:pt x="10773373" y="419902"/>
                  <a:pt x="10773373" y="419902"/>
                  <a:pt x="10773373" y="419902"/>
                </a:cubicBezTo>
                <a:cubicBezTo>
                  <a:pt x="10777143" y="428846"/>
                  <a:pt x="10777143" y="428846"/>
                  <a:pt x="10777143" y="428846"/>
                </a:cubicBezTo>
                <a:cubicBezTo>
                  <a:pt x="10780912" y="437322"/>
                  <a:pt x="10780912" y="437322"/>
                  <a:pt x="10780912" y="437322"/>
                </a:cubicBezTo>
                <a:cubicBezTo>
                  <a:pt x="10784213" y="445798"/>
                  <a:pt x="10784213" y="445798"/>
                  <a:pt x="10784213" y="445798"/>
                </a:cubicBezTo>
                <a:cubicBezTo>
                  <a:pt x="10787983" y="454252"/>
                  <a:pt x="10787983" y="454252"/>
                  <a:pt x="10787983" y="454252"/>
                </a:cubicBezTo>
                <a:cubicBezTo>
                  <a:pt x="10791752" y="462749"/>
                  <a:pt x="10791752" y="462749"/>
                  <a:pt x="10791752" y="462749"/>
                </a:cubicBezTo>
                <a:cubicBezTo>
                  <a:pt x="10795053" y="471203"/>
                  <a:pt x="10795053" y="471203"/>
                  <a:pt x="10795053" y="471203"/>
                </a:cubicBezTo>
                <a:cubicBezTo>
                  <a:pt x="10796927" y="475441"/>
                  <a:pt x="10797864" y="477560"/>
                  <a:pt x="10798333" y="478619"/>
                </a:cubicBezTo>
                <a:lnTo>
                  <a:pt x="10798799" y="479675"/>
                </a:lnTo>
                <a:lnTo>
                  <a:pt x="10790154" y="479265"/>
                </a:lnTo>
                <a:cubicBezTo>
                  <a:pt x="10788919" y="479207"/>
                  <a:pt x="10788919" y="479207"/>
                  <a:pt x="10788919" y="479207"/>
                </a:cubicBezTo>
                <a:cubicBezTo>
                  <a:pt x="10779506" y="478270"/>
                  <a:pt x="10779506" y="478270"/>
                  <a:pt x="10779506" y="478270"/>
                </a:cubicBezTo>
                <a:cubicBezTo>
                  <a:pt x="10769624" y="477311"/>
                  <a:pt x="10769624" y="477311"/>
                  <a:pt x="10769624" y="477311"/>
                </a:cubicBezTo>
                <a:cubicBezTo>
                  <a:pt x="10759743" y="476374"/>
                  <a:pt x="10759743" y="476374"/>
                  <a:pt x="10759743" y="476374"/>
                </a:cubicBezTo>
                <a:cubicBezTo>
                  <a:pt x="10750330" y="475927"/>
                  <a:pt x="10750330" y="475927"/>
                  <a:pt x="10750330" y="475927"/>
                </a:cubicBezTo>
                <a:cubicBezTo>
                  <a:pt x="10740448" y="474969"/>
                  <a:pt x="10740448" y="474969"/>
                  <a:pt x="10740448" y="474969"/>
                </a:cubicBezTo>
                <a:cubicBezTo>
                  <a:pt x="10731014" y="474032"/>
                  <a:pt x="10731014" y="474032"/>
                  <a:pt x="10731014" y="474032"/>
                </a:cubicBezTo>
                <a:cubicBezTo>
                  <a:pt x="10726073" y="473563"/>
                  <a:pt x="10723603" y="473329"/>
                  <a:pt x="10722368" y="473212"/>
                </a:cubicBezTo>
                <a:lnTo>
                  <a:pt x="10721137" y="473095"/>
                </a:lnTo>
                <a:lnTo>
                  <a:pt x="10727267" y="465560"/>
                </a:lnTo>
                <a:cubicBezTo>
                  <a:pt x="10733379" y="458021"/>
                  <a:pt x="10733379" y="458021"/>
                  <a:pt x="10733379" y="458021"/>
                </a:cubicBezTo>
                <a:cubicBezTo>
                  <a:pt x="10739491" y="450035"/>
                  <a:pt x="10739491" y="450035"/>
                  <a:pt x="10739491" y="450035"/>
                </a:cubicBezTo>
                <a:cubicBezTo>
                  <a:pt x="10745624" y="442497"/>
                  <a:pt x="10745624" y="442497"/>
                  <a:pt x="10745624" y="442497"/>
                </a:cubicBezTo>
                <a:cubicBezTo>
                  <a:pt x="10751736" y="434490"/>
                  <a:pt x="10751736" y="434490"/>
                  <a:pt x="10751736" y="434490"/>
                </a:cubicBezTo>
                <a:cubicBezTo>
                  <a:pt x="10757848" y="426972"/>
                  <a:pt x="10757848" y="426972"/>
                  <a:pt x="10757848" y="426972"/>
                </a:cubicBezTo>
                <a:cubicBezTo>
                  <a:pt x="10763960" y="419434"/>
                  <a:pt x="10763960" y="419434"/>
                  <a:pt x="10763960" y="419434"/>
                </a:cubicBezTo>
                <a:cubicBezTo>
                  <a:pt x="10770094" y="411426"/>
                  <a:pt x="10770094" y="411426"/>
                  <a:pt x="10770094" y="411426"/>
                </a:cubicBezTo>
                <a:close/>
                <a:moveTo>
                  <a:pt x="10699007" y="410489"/>
                </a:moveTo>
                <a:lnTo>
                  <a:pt x="10700664" y="417473"/>
                </a:lnTo>
                <a:cubicBezTo>
                  <a:pt x="10700901" y="418471"/>
                  <a:pt x="10700901" y="418471"/>
                  <a:pt x="10700901" y="418471"/>
                </a:cubicBezTo>
                <a:cubicBezTo>
                  <a:pt x="10702776" y="426010"/>
                  <a:pt x="10702776" y="426010"/>
                  <a:pt x="10702776" y="426010"/>
                </a:cubicBezTo>
                <a:lnTo>
                  <a:pt x="10702777" y="426012"/>
                </a:lnTo>
                <a:lnTo>
                  <a:pt x="10702777" y="426014"/>
                </a:lnTo>
                <a:cubicBezTo>
                  <a:pt x="10703959" y="429783"/>
                  <a:pt x="10704549" y="431668"/>
                  <a:pt x="10704845" y="432610"/>
                </a:cubicBezTo>
                <a:lnTo>
                  <a:pt x="10705140" y="433551"/>
                </a:lnTo>
                <a:lnTo>
                  <a:pt x="10706779" y="440536"/>
                </a:lnTo>
                <a:cubicBezTo>
                  <a:pt x="10707013" y="441535"/>
                  <a:pt x="10707013" y="441535"/>
                  <a:pt x="10707013" y="441535"/>
                </a:cubicBezTo>
                <a:lnTo>
                  <a:pt x="10707013" y="441536"/>
                </a:lnTo>
                <a:lnTo>
                  <a:pt x="10707014" y="441539"/>
                </a:lnTo>
                <a:cubicBezTo>
                  <a:pt x="10708185" y="445308"/>
                  <a:pt x="10708771" y="447192"/>
                  <a:pt x="10709064" y="448135"/>
                </a:cubicBezTo>
                <a:lnTo>
                  <a:pt x="10709357" y="449077"/>
                </a:lnTo>
                <a:lnTo>
                  <a:pt x="10709657" y="450269"/>
                </a:lnTo>
                <a:lnTo>
                  <a:pt x="10711015" y="455673"/>
                </a:lnTo>
                <a:cubicBezTo>
                  <a:pt x="10711252" y="456616"/>
                  <a:pt x="10711252" y="456616"/>
                  <a:pt x="10711252" y="456616"/>
                </a:cubicBezTo>
                <a:cubicBezTo>
                  <a:pt x="10712434" y="460374"/>
                  <a:pt x="10713025" y="462254"/>
                  <a:pt x="10713321" y="463193"/>
                </a:cubicBezTo>
                <a:lnTo>
                  <a:pt x="10713616" y="464132"/>
                </a:lnTo>
                <a:lnTo>
                  <a:pt x="10714954" y="469866"/>
                </a:lnTo>
                <a:lnTo>
                  <a:pt x="10715256" y="471158"/>
                </a:lnTo>
                <a:lnTo>
                  <a:pt x="10715489" y="472158"/>
                </a:lnTo>
                <a:lnTo>
                  <a:pt x="10707663" y="469270"/>
                </a:lnTo>
                <a:cubicBezTo>
                  <a:pt x="10706545" y="468857"/>
                  <a:pt x="10706545" y="468857"/>
                  <a:pt x="10706545" y="468857"/>
                </a:cubicBezTo>
                <a:cubicBezTo>
                  <a:pt x="10697132" y="465556"/>
                  <a:pt x="10697132" y="465556"/>
                  <a:pt x="10697132" y="465556"/>
                </a:cubicBezTo>
                <a:cubicBezTo>
                  <a:pt x="10688209" y="462255"/>
                  <a:pt x="10688209" y="462255"/>
                  <a:pt x="10688209" y="462255"/>
                </a:cubicBezTo>
                <a:cubicBezTo>
                  <a:pt x="10678796" y="458976"/>
                  <a:pt x="10678796" y="458976"/>
                  <a:pt x="10678796" y="458976"/>
                </a:cubicBezTo>
                <a:cubicBezTo>
                  <a:pt x="10669852" y="455675"/>
                  <a:pt x="10669852" y="455675"/>
                  <a:pt x="10669852" y="455675"/>
                </a:cubicBezTo>
                <a:cubicBezTo>
                  <a:pt x="10660907" y="452374"/>
                  <a:pt x="10660907" y="452374"/>
                  <a:pt x="10660907" y="452374"/>
                </a:cubicBezTo>
                <a:cubicBezTo>
                  <a:pt x="10651494" y="449073"/>
                  <a:pt x="10651494" y="449073"/>
                  <a:pt x="10651494" y="449073"/>
                </a:cubicBezTo>
                <a:cubicBezTo>
                  <a:pt x="10647022" y="447433"/>
                  <a:pt x="10644786" y="446614"/>
                  <a:pt x="10643668" y="446204"/>
                </a:cubicBezTo>
                <a:lnTo>
                  <a:pt x="10642555" y="445795"/>
                </a:lnTo>
                <a:lnTo>
                  <a:pt x="10649621" y="441070"/>
                </a:lnTo>
                <a:cubicBezTo>
                  <a:pt x="10656670" y="436854"/>
                  <a:pt x="10656670" y="436854"/>
                  <a:pt x="10656670" y="436854"/>
                </a:cubicBezTo>
                <a:cubicBezTo>
                  <a:pt x="10663719" y="432616"/>
                  <a:pt x="10663719" y="432616"/>
                  <a:pt x="10663719" y="432616"/>
                </a:cubicBezTo>
                <a:cubicBezTo>
                  <a:pt x="10670790" y="428357"/>
                  <a:pt x="10670790" y="428357"/>
                  <a:pt x="10670790" y="428357"/>
                </a:cubicBezTo>
                <a:cubicBezTo>
                  <a:pt x="10677860" y="423671"/>
                  <a:pt x="10677860" y="423671"/>
                  <a:pt x="10677860" y="423671"/>
                </a:cubicBezTo>
                <a:cubicBezTo>
                  <a:pt x="10684909" y="419434"/>
                  <a:pt x="10684909" y="419434"/>
                  <a:pt x="10684909" y="419434"/>
                </a:cubicBezTo>
                <a:cubicBezTo>
                  <a:pt x="10691958" y="415196"/>
                  <a:pt x="10691958" y="415196"/>
                  <a:pt x="10691958" y="415196"/>
                </a:cubicBezTo>
                <a:close/>
                <a:moveTo>
                  <a:pt x="10701839" y="410021"/>
                </a:moveTo>
                <a:lnTo>
                  <a:pt x="10710315" y="410021"/>
                </a:lnTo>
                <a:cubicBezTo>
                  <a:pt x="10718323" y="410021"/>
                  <a:pt x="10718323" y="410021"/>
                  <a:pt x="10718323" y="410021"/>
                </a:cubicBezTo>
                <a:cubicBezTo>
                  <a:pt x="10726309" y="410021"/>
                  <a:pt x="10726309" y="410021"/>
                  <a:pt x="10726309" y="410021"/>
                </a:cubicBezTo>
                <a:cubicBezTo>
                  <a:pt x="10734316" y="410021"/>
                  <a:pt x="10734316" y="410021"/>
                  <a:pt x="10734316" y="410021"/>
                </a:cubicBezTo>
                <a:cubicBezTo>
                  <a:pt x="10742792" y="410021"/>
                  <a:pt x="10742792" y="410021"/>
                  <a:pt x="10742792" y="410021"/>
                </a:cubicBezTo>
                <a:cubicBezTo>
                  <a:pt x="10750778" y="410021"/>
                  <a:pt x="10750778" y="410021"/>
                  <a:pt x="10750778" y="410021"/>
                </a:cubicBezTo>
                <a:cubicBezTo>
                  <a:pt x="10758807" y="410021"/>
                  <a:pt x="10758807" y="410021"/>
                  <a:pt x="10758807" y="410021"/>
                </a:cubicBezTo>
                <a:lnTo>
                  <a:pt x="10767257" y="410021"/>
                </a:lnTo>
                <a:lnTo>
                  <a:pt x="10761912" y="416613"/>
                </a:lnTo>
                <a:cubicBezTo>
                  <a:pt x="10761148" y="417556"/>
                  <a:pt x="10761148" y="417556"/>
                  <a:pt x="10761148" y="417556"/>
                </a:cubicBezTo>
                <a:cubicBezTo>
                  <a:pt x="10755036" y="425541"/>
                  <a:pt x="10755036" y="425541"/>
                  <a:pt x="10755036" y="425541"/>
                </a:cubicBezTo>
                <a:cubicBezTo>
                  <a:pt x="10748903" y="433080"/>
                  <a:pt x="10748903" y="433080"/>
                  <a:pt x="10748903" y="433080"/>
                </a:cubicBezTo>
                <a:cubicBezTo>
                  <a:pt x="10742791" y="440619"/>
                  <a:pt x="10742791" y="440619"/>
                  <a:pt x="10742791" y="440619"/>
                </a:cubicBezTo>
                <a:cubicBezTo>
                  <a:pt x="10736679" y="448136"/>
                  <a:pt x="10736679" y="448136"/>
                  <a:pt x="10736679" y="448136"/>
                </a:cubicBezTo>
                <a:cubicBezTo>
                  <a:pt x="10730567" y="455675"/>
                  <a:pt x="10730567" y="455675"/>
                  <a:pt x="10730567" y="455675"/>
                </a:cubicBezTo>
                <a:cubicBezTo>
                  <a:pt x="10724434" y="463661"/>
                  <a:pt x="10724434" y="463661"/>
                  <a:pt x="10724434" y="463661"/>
                </a:cubicBezTo>
                <a:cubicBezTo>
                  <a:pt x="10721601" y="467430"/>
                  <a:pt x="10720185" y="469315"/>
                  <a:pt x="10719477" y="470257"/>
                </a:cubicBezTo>
                <a:lnTo>
                  <a:pt x="10718769" y="471199"/>
                </a:lnTo>
                <a:lnTo>
                  <a:pt x="10718243" y="469406"/>
                </a:lnTo>
                <a:lnTo>
                  <a:pt x="10716719" y="464212"/>
                </a:lnTo>
                <a:cubicBezTo>
                  <a:pt x="10716426" y="463214"/>
                  <a:pt x="10716426" y="463214"/>
                  <a:pt x="10716426" y="463214"/>
                </a:cubicBezTo>
                <a:lnTo>
                  <a:pt x="10715353" y="458897"/>
                </a:lnTo>
                <a:lnTo>
                  <a:pt x="10714553" y="455679"/>
                </a:lnTo>
                <a:lnTo>
                  <a:pt x="10714553" y="455677"/>
                </a:lnTo>
                <a:lnTo>
                  <a:pt x="10714552" y="455675"/>
                </a:lnTo>
                <a:cubicBezTo>
                  <a:pt x="10713370" y="451906"/>
                  <a:pt x="10712779" y="450021"/>
                  <a:pt x="10712484" y="449079"/>
                </a:cubicBezTo>
                <a:lnTo>
                  <a:pt x="10712189" y="448139"/>
                </a:lnTo>
                <a:lnTo>
                  <a:pt x="10710549" y="441562"/>
                </a:lnTo>
                <a:cubicBezTo>
                  <a:pt x="10710315" y="440623"/>
                  <a:pt x="10710315" y="440623"/>
                  <a:pt x="10710315" y="440623"/>
                </a:cubicBezTo>
                <a:cubicBezTo>
                  <a:pt x="10709378" y="436619"/>
                  <a:pt x="10708909" y="434618"/>
                  <a:pt x="10708675" y="433617"/>
                </a:cubicBezTo>
                <a:lnTo>
                  <a:pt x="10708534" y="433012"/>
                </a:lnTo>
                <a:lnTo>
                  <a:pt x="10708440" y="432612"/>
                </a:lnTo>
                <a:cubicBezTo>
                  <a:pt x="10706076" y="425073"/>
                  <a:pt x="10706076" y="425073"/>
                  <a:pt x="10706076" y="425073"/>
                </a:cubicBezTo>
                <a:cubicBezTo>
                  <a:pt x="10705139" y="421314"/>
                  <a:pt x="10704670" y="419435"/>
                  <a:pt x="10704436" y="418495"/>
                </a:cubicBezTo>
                <a:lnTo>
                  <a:pt x="10704261" y="417793"/>
                </a:lnTo>
                <a:lnTo>
                  <a:pt x="10704203" y="417560"/>
                </a:lnTo>
                <a:lnTo>
                  <a:pt x="10704203" y="417559"/>
                </a:lnTo>
                <a:lnTo>
                  <a:pt x="10704202" y="417556"/>
                </a:lnTo>
                <a:cubicBezTo>
                  <a:pt x="10703020" y="413786"/>
                  <a:pt x="10702429" y="411902"/>
                  <a:pt x="10702134" y="410959"/>
                </a:cubicBezTo>
                <a:close/>
                <a:moveTo>
                  <a:pt x="10839774" y="403888"/>
                </a:moveTo>
                <a:lnTo>
                  <a:pt x="10839774" y="404374"/>
                </a:lnTo>
                <a:lnTo>
                  <a:pt x="10839775" y="404376"/>
                </a:lnTo>
                <a:lnTo>
                  <a:pt x="10839775" y="404378"/>
                </a:lnTo>
                <a:cubicBezTo>
                  <a:pt x="10839775" y="404846"/>
                  <a:pt x="10840222" y="405315"/>
                  <a:pt x="10840222" y="405315"/>
                </a:cubicBezTo>
                <a:cubicBezTo>
                  <a:pt x="10840222" y="405762"/>
                  <a:pt x="10840222" y="405762"/>
                  <a:pt x="10840691" y="406252"/>
                </a:cubicBezTo>
                <a:cubicBezTo>
                  <a:pt x="10840691" y="406252"/>
                  <a:pt x="10840691" y="406720"/>
                  <a:pt x="10841159" y="406720"/>
                </a:cubicBezTo>
                <a:cubicBezTo>
                  <a:pt x="10841159" y="407189"/>
                  <a:pt x="10841159" y="407189"/>
                  <a:pt x="10841649" y="407657"/>
                </a:cubicBezTo>
                <a:cubicBezTo>
                  <a:pt x="10841649" y="407657"/>
                  <a:pt x="10841649" y="408147"/>
                  <a:pt x="10842117" y="408147"/>
                </a:cubicBezTo>
                <a:cubicBezTo>
                  <a:pt x="10842117" y="408594"/>
                  <a:pt x="10842586" y="408594"/>
                  <a:pt x="10842586" y="409063"/>
                </a:cubicBezTo>
                <a:lnTo>
                  <a:pt x="10843052" y="409529"/>
                </a:lnTo>
                <a:lnTo>
                  <a:pt x="10838525" y="416962"/>
                </a:lnTo>
                <a:cubicBezTo>
                  <a:pt x="10837878" y="418024"/>
                  <a:pt x="10837878" y="418024"/>
                  <a:pt x="10837878" y="418024"/>
                </a:cubicBezTo>
                <a:cubicBezTo>
                  <a:pt x="10832703" y="426478"/>
                  <a:pt x="10832703" y="426478"/>
                  <a:pt x="10832703" y="426478"/>
                </a:cubicBezTo>
                <a:cubicBezTo>
                  <a:pt x="10827529" y="435423"/>
                  <a:pt x="10827529" y="435423"/>
                  <a:pt x="10827529" y="435423"/>
                </a:cubicBezTo>
                <a:cubicBezTo>
                  <a:pt x="10822332" y="443898"/>
                  <a:pt x="10822332" y="443898"/>
                  <a:pt x="10822332" y="443898"/>
                </a:cubicBezTo>
                <a:cubicBezTo>
                  <a:pt x="10817179" y="452374"/>
                  <a:pt x="10817179" y="452374"/>
                  <a:pt x="10817179" y="452374"/>
                </a:cubicBezTo>
                <a:cubicBezTo>
                  <a:pt x="10811982" y="460850"/>
                  <a:pt x="10811982" y="460850"/>
                  <a:pt x="10811982" y="460850"/>
                </a:cubicBezTo>
                <a:cubicBezTo>
                  <a:pt x="10806807" y="469325"/>
                  <a:pt x="10806807" y="469325"/>
                  <a:pt x="10806807" y="469325"/>
                </a:cubicBezTo>
                <a:cubicBezTo>
                  <a:pt x="10801632" y="478270"/>
                  <a:pt x="10801632" y="478270"/>
                  <a:pt x="10801632" y="478270"/>
                </a:cubicBezTo>
                <a:lnTo>
                  <a:pt x="10797863" y="469325"/>
                </a:lnTo>
                <a:cubicBezTo>
                  <a:pt x="10794583" y="460850"/>
                  <a:pt x="10794583" y="460850"/>
                  <a:pt x="10794583" y="460850"/>
                </a:cubicBezTo>
                <a:cubicBezTo>
                  <a:pt x="10790814" y="452374"/>
                  <a:pt x="10790814" y="452374"/>
                  <a:pt x="10790814" y="452374"/>
                </a:cubicBezTo>
                <a:cubicBezTo>
                  <a:pt x="10787045" y="443898"/>
                  <a:pt x="10787045" y="443898"/>
                  <a:pt x="10787045" y="443898"/>
                </a:cubicBezTo>
                <a:cubicBezTo>
                  <a:pt x="10783744" y="435423"/>
                  <a:pt x="10783744" y="435423"/>
                  <a:pt x="10783744" y="435423"/>
                </a:cubicBezTo>
                <a:cubicBezTo>
                  <a:pt x="10779974" y="426968"/>
                  <a:pt x="10779974" y="426968"/>
                  <a:pt x="10779974" y="426968"/>
                </a:cubicBezTo>
                <a:cubicBezTo>
                  <a:pt x="10776205" y="418471"/>
                  <a:pt x="10776205" y="418471"/>
                  <a:pt x="10776205" y="418471"/>
                </a:cubicBezTo>
                <a:cubicBezTo>
                  <a:pt x="10774565" y="414244"/>
                  <a:pt x="10773745" y="412131"/>
                  <a:pt x="10773335" y="411074"/>
                </a:cubicBezTo>
                <a:lnTo>
                  <a:pt x="10772926" y="410021"/>
                </a:lnTo>
                <a:lnTo>
                  <a:pt x="10781402" y="409063"/>
                </a:lnTo>
                <a:cubicBezTo>
                  <a:pt x="10789388" y="408147"/>
                  <a:pt x="10789388" y="408147"/>
                  <a:pt x="10789388" y="408147"/>
                </a:cubicBezTo>
                <a:cubicBezTo>
                  <a:pt x="10797864" y="407657"/>
                  <a:pt x="10797864" y="407657"/>
                  <a:pt x="10797864" y="407657"/>
                </a:cubicBezTo>
                <a:cubicBezTo>
                  <a:pt x="10806340" y="406720"/>
                  <a:pt x="10806340" y="406720"/>
                  <a:pt x="10806340" y="406720"/>
                </a:cubicBezTo>
                <a:cubicBezTo>
                  <a:pt x="10814347" y="406252"/>
                  <a:pt x="10814347" y="406252"/>
                  <a:pt x="10814347" y="406252"/>
                </a:cubicBezTo>
                <a:cubicBezTo>
                  <a:pt x="10822823" y="405315"/>
                  <a:pt x="10822823" y="405315"/>
                  <a:pt x="10822823" y="405315"/>
                </a:cubicBezTo>
                <a:cubicBezTo>
                  <a:pt x="10831278" y="404378"/>
                  <a:pt x="10831278" y="404378"/>
                  <a:pt x="10831278" y="404378"/>
                </a:cubicBezTo>
                <a:close/>
                <a:moveTo>
                  <a:pt x="10564394" y="398244"/>
                </a:moveTo>
                <a:cubicBezTo>
                  <a:pt x="10573360" y="403888"/>
                  <a:pt x="10573360" y="403888"/>
                  <a:pt x="10573360" y="403888"/>
                </a:cubicBezTo>
                <a:cubicBezTo>
                  <a:pt x="10582304" y="410021"/>
                  <a:pt x="10582304" y="410021"/>
                  <a:pt x="10582304" y="410021"/>
                </a:cubicBezTo>
                <a:cubicBezTo>
                  <a:pt x="10591248" y="416133"/>
                  <a:pt x="10591248" y="416133"/>
                  <a:pt x="10591248" y="416133"/>
                </a:cubicBezTo>
                <a:cubicBezTo>
                  <a:pt x="10600172" y="421776"/>
                  <a:pt x="10600172" y="421776"/>
                  <a:pt x="10600172" y="421776"/>
                </a:cubicBezTo>
                <a:cubicBezTo>
                  <a:pt x="10608669" y="427909"/>
                  <a:pt x="10608669" y="427909"/>
                  <a:pt x="10608669" y="427909"/>
                </a:cubicBezTo>
                <a:cubicBezTo>
                  <a:pt x="10617613" y="434021"/>
                  <a:pt x="10617613" y="434021"/>
                  <a:pt x="10617613" y="434021"/>
                </a:cubicBezTo>
                <a:cubicBezTo>
                  <a:pt x="10626536" y="439665"/>
                  <a:pt x="10626536" y="439665"/>
                  <a:pt x="10626536" y="439665"/>
                </a:cubicBezTo>
                <a:cubicBezTo>
                  <a:pt x="10631008" y="442731"/>
                  <a:pt x="10633245" y="444264"/>
                  <a:pt x="10634363" y="445031"/>
                </a:cubicBezTo>
                <a:lnTo>
                  <a:pt x="10635477" y="445795"/>
                </a:lnTo>
                <a:lnTo>
                  <a:pt x="10627025" y="450031"/>
                </a:lnTo>
                <a:cubicBezTo>
                  <a:pt x="10618549" y="454248"/>
                  <a:pt x="10618549" y="454248"/>
                  <a:pt x="10618549" y="454248"/>
                </a:cubicBezTo>
                <a:cubicBezTo>
                  <a:pt x="10610073" y="458486"/>
                  <a:pt x="10610073" y="458486"/>
                  <a:pt x="10610073" y="458486"/>
                </a:cubicBezTo>
                <a:cubicBezTo>
                  <a:pt x="10601597" y="462745"/>
                  <a:pt x="10601597" y="462745"/>
                  <a:pt x="10601597" y="462745"/>
                </a:cubicBezTo>
                <a:cubicBezTo>
                  <a:pt x="10593121" y="466962"/>
                  <a:pt x="10593121" y="466962"/>
                  <a:pt x="10593121" y="466962"/>
                </a:cubicBezTo>
                <a:cubicBezTo>
                  <a:pt x="10584177" y="471199"/>
                  <a:pt x="10584177" y="471199"/>
                  <a:pt x="10584177" y="471199"/>
                </a:cubicBezTo>
                <a:cubicBezTo>
                  <a:pt x="10575701" y="475437"/>
                  <a:pt x="10575701" y="475437"/>
                  <a:pt x="10575701" y="475437"/>
                </a:cubicBezTo>
                <a:lnTo>
                  <a:pt x="10567226" y="479675"/>
                </a:lnTo>
                <a:lnTo>
                  <a:pt x="10567226" y="469329"/>
                </a:lnTo>
                <a:cubicBezTo>
                  <a:pt x="10566779" y="458980"/>
                  <a:pt x="10566779" y="458980"/>
                  <a:pt x="10566779" y="458980"/>
                </a:cubicBezTo>
                <a:cubicBezTo>
                  <a:pt x="10566289" y="449077"/>
                  <a:pt x="10566289" y="449077"/>
                  <a:pt x="10566289" y="449077"/>
                </a:cubicBezTo>
                <a:cubicBezTo>
                  <a:pt x="10565821" y="438728"/>
                  <a:pt x="10565821" y="438728"/>
                  <a:pt x="10565821" y="438728"/>
                </a:cubicBezTo>
                <a:cubicBezTo>
                  <a:pt x="10565352" y="428357"/>
                  <a:pt x="10565352" y="428357"/>
                  <a:pt x="10565352" y="428357"/>
                </a:cubicBezTo>
                <a:cubicBezTo>
                  <a:pt x="10565352" y="418475"/>
                  <a:pt x="10565352" y="418475"/>
                  <a:pt x="10565352" y="418475"/>
                </a:cubicBezTo>
                <a:cubicBezTo>
                  <a:pt x="10564884" y="408147"/>
                  <a:pt x="10564884" y="408147"/>
                  <a:pt x="10564884" y="408147"/>
                </a:cubicBezTo>
                <a:cubicBezTo>
                  <a:pt x="10564394" y="398244"/>
                  <a:pt x="10564394" y="398244"/>
                  <a:pt x="10564394" y="398244"/>
                </a:cubicBezTo>
                <a:close/>
                <a:moveTo>
                  <a:pt x="10561113" y="397776"/>
                </a:moveTo>
                <a:lnTo>
                  <a:pt x="10561523" y="406418"/>
                </a:lnTo>
                <a:cubicBezTo>
                  <a:pt x="10561582" y="407653"/>
                  <a:pt x="10561582" y="407653"/>
                  <a:pt x="10561582" y="407653"/>
                </a:cubicBezTo>
                <a:cubicBezTo>
                  <a:pt x="10562050" y="418024"/>
                  <a:pt x="10562050" y="418024"/>
                  <a:pt x="10562050" y="418024"/>
                </a:cubicBezTo>
                <a:cubicBezTo>
                  <a:pt x="10562050" y="427905"/>
                  <a:pt x="10562050" y="427905"/>
                  <a:pt x="10562050" y="427905"/>
                </a:cubicBezTo>
                <a:cubicBezTo>
                  <a:pt x="10562519" y="437787"/>
                  <a:pt x="10562519" y="437787"/>
                  <a:pt x="10562519" y="437787"/>
                </a:cubicBezTo>
                <a:cubicBezTo>
                  <a:pt x="10563009" y="448136"/>
                  <a:pt x="10563009" y="448136"/>
                  <a:pt x="10563009" y="448136"/>
                </a:cubicBezTo>
                <a:cubicBezTo>
                  <a:pt x="10563477" y="458017"/>
                  <a:pt x="10563477" y="458017"/>
                  <a:pt x="10563477" y="458017"/>
                </a:cubicBezTo>
                <a:cubicBezTo>
                  <a:pt x="10563946" y="468388"/>
                  <a:pt x="10563946" y="468388"/>
                  <a:pt x="10563946" y="468388"/>
                </a:cubicBezTo>
                <a:cubicBezTo>
                  <a:pt x="10563946" y="478270"/>
                  <a:pt x="10563946" y="478270"/>
                  <a:pt x="10563946" y="478270"/>
                </a:cubicBezTo>
                <a:lnTo>
                  <a:pt x="10557344" y="472158"/>
                </a:lnTo>
                <a:cubicBezTo>
                  <a:pt x="10550295" y="466025"/>
                  <a:pt x="10550295" y="466025"/>
                  <a:pt x="10550295" y="466025"/>
                </a:cubicBezTo>
                <a:cubicBezTo>
                  <a:pt x="10543693" y="459913"/>
                  <a:pt x="10543693" y="459913"/>
                  <a:pt x="10543693" y="459913"/>
                </a:cubicBezTo>
                <a:cubicBezTo>
                  <a:pt x="10536644" y="453780"/>
                  <a:pt x="10536644" y="453780"/>
                  <a:pt x="10536644" y="453780"/>
                </a:cubicBezTo>
                <a:cubicBezTo>
                  <a:pt x="10530042" y="447668"/>
                  <a:pt x="10530042" y="447668"/>
                  <a:pt x="10530042" y="447668"/>
                </a:cubicBezTo>
                <a:cubicBezTo>
                  <a:pt x="10523462" y="441535"/>
                  <a:pt x="10523462" y="441535"/>
                  <a:pt x="10523462" y="441535"/>
                </a:cubicBezTo>
                <a:cubicBezTo>
                  <a:pt x="10516391" y="435423"/>
                  <a:pt x="10516391" y="435423"/>
                  <a:pt x="10516391" y="435423"/>
                </a:cubicBezTo>
                <a:cubicBezTo>
                  <a:pt x="10513091" y="432367"/>
                  <a:pt x="10511440" y="430839"/>
                  <a:pt x="10510615" y="430075"/>
                </a:cubicBezTo>
                <a:lnTo>
                  <a:pt x="10509793" y="429314"/>
                </a:lnTo>
                <a:lnTo>
                  <a:pt x="10515924" y="425546"/>
                </a:lnTo>
                <a:cubicBezTo>
                  <a:pt x="10522504" y="421776"/>
                  <a:pt x="10522504" y="421776"/>
                  <a:pt x="10522504" y="421776"/>
                </a:cubicBezTo>
                <a:cubicBezTo>
                  <a:pt x="10529106" y="417560"/>
                  <a:pt x="10529106" y="417560"/>
                  <a:pt x="10529106" y="417560"/>
                </a:cubicBezTo>
                <a:cubicBezTo>
                  <a:pt x="10535218" y="413790"/>
                  <a:pt x="10535218" y="413790"/>
                  <a:pt x="10535218" y="413790"/>
                </a:cubicBezTo>
                <a:cubicBezTo>
                  <a:pt x="10541820" y="409531"/>
                  <a:pt x="10541820" y="409531"/>
                  <a:pt x="10541820" y="409531"/>
                </a:cubicBezTo>
                <a:cubicBezTo>
                  <a:pt x="10548401" y="405762"/>
                  <a:pt x="10548401" y="405762"/>
                  <a:pt x="10548401" y="405762"/>
                </a:cubicBezTo>
                <a:cubicBezTo>
                  <a:pt x="10554981" y="401545"/>
                  <a:pt x="10554981" y="401545"/>
                  <a:pt x="10554981" y="401545"/>
                </a:cubicBezTo>
                <a:close/>
                <a:moveTo>
                  <a:pt x="10889182" y="396349"/>
                </a:moveTo>
                <a:cubicBezTo>
                  <a:pt x="10890609" y="399650"/>
                  <a:pt x="10890609" y="399650"/>
                  <a:pt x="10890609" y="399650"/>
                </a:cubicBezTo>
                <a:lnTo>
                  <a:pt x="10892014" y="403418"/>
                </a:lnTo>
                <a:lnTo>
                  <a:pt x="10892346" y="404589"/>
                </a:lnTo>
                <a:lnTo>
                  <a:pt x="10892951" y="406720"/>
                </a:lnTo>
                <a:cubicBezTo>
                  <a:pt x="10894378" y="410489"/>
                  <a:pt x="10894378" y="410489"/>
                  <a:pt x="10894378" y="410489"/>
                </a:cubicBezTo>
                <a:cubicBezTo>
                  <a:pt x="10895762" y="413790"/>
                  <a:pt x="10895762" y="413790"/>
                  <a:pt x="10895762" y="413790"/>
                </a:cubicBezTo>
                <a:cubicBezTo>
                  <a:pt x="10897189" y="417560"/>
                  <a:pt x="10897189" y="417560"/>
                  <a:pt x="10897189" y="417560"/>
                </a:cubicBezTo>
                <a:cubicBezTo>
                  <a:pt x="10898595" y="420839"/>
                  <a:pt x="10898595" y="420839"/>
                  <a:pt x="10898595" y="420839"/>
                </a:cubicBezTo>
                <a:lnTo>
                  <a:pt x="10900021" y="424137"/>
                </a:lnTo>
                <a:lnTo>
                  <a:pt x="10896251" y="427905"/>
                </a:lnTo>
                <a:cubicBezTo>
                  <a:pt x="10892950" y="431185"/>
                  <a:pt x="10892950" y="431185"/>
                  <a:pt x="10892950" y="431185"/>
                </a:cubicBezTo>
                <a:cubicBezTo>
                  <a:pt x="10889649" y="434954"/>
                  <a:pt x="10889649" y="434954"/>
                  <a:pt x="10889649" y="434954"/>
                </a:cubicBezTo>
                <a:cubicBezTo>
                  <a:pt x="10885880" y="438724"/>
                  <a:pt x="10885880" y="438724"/>
                  <a:pt x="10885880" y="438724"/>
                </a:cubicBezTo>
                <a:cubicBezTo>
                  <a:pt x="10882579" y="442024"/>
                  <a:pt x="10882579" y="442024"/>
                  <a:pt x="10882579" y="442024"/>
                </a:cubicBezTo>
                <a:cubicBezTo>
                  <a:pt x="10879300" y="445794"/>
                  <a:pt x="10879300" y="445794"/>
                  <a:pt x="10879300" y="445794"/>
                </a:cubicBezTo>
                <a:cubicBezTo>
                  <a:pt x="10875530" y="449073"/>
                  <a:pt x="10875530" y="449073"/>
                  <a:pt x="10875530" y="449073"/>
                </a:cubicBezTo>
                <a:lnTo>
                  <a:pt x="10872252" y="452841"/>
                </a:lnTo>
                <a:lnTo>
                  <a:pt x="10872252" y="452378"/>
                </a:lnTo>
                <a:lnTo>
                  <a:pt x="10872251" y="452378"/>
                </a:lnTo>
                <a:lnTo>
                  <a:pt x="10872251" y="452374"/>
                </a:lnTo>
                <a:cubicBezTo>
                  <a:pt x="10872251" y="452374"/>
                  <a:pt x="10872251" y="452374"/>
                  <a:pt x="10871782" y="452374"/>
                </a:cubicBezTo>
                <a:lnTo>
                  <a:pt x="10871293" y="452374"/>
                </a:lnTo>
                <a:lnTo>
                  <a:pt x="10871293" y="451910"/>
                </a:lnTo>
                <a:lnTo>
                  <a:pt x="10871292" y="451910"/>
                </a:lnTo>
                <a:lnTo>
                  <a:pt x="10871292" y="451906"/>
                </a:lnTo>
                <a:lnTo>
                  <a:pt x="10870826" y="451906"/>
                </a:lnTo>
                <a:lnTo>
                  <a:pt x="10872874" y="445723"/>
                </a:lnTo>
                <a:cubicBezTo>
                  <a:pt x="10873167" y="444839"/>
                  <a:pt x="10873167" y="444839"/>
                  <a:pt x="10873167" y="444839"/>
                </a:cubicBezTo>
                <a:cubicBezTo>
                  <a:pt x="10875531" y="437791"/>
                  <a:pt x="10875531" y="437791"/>
                  <a:pt x="10875531" y="437791"/>
                </a:cubicBezTo>
                <a:cubicBezTo>
                  <a:pt x="10877895" y="431189"/>
                  <a:pt x="10877895" y="431189"/>
                  <a:pt x="10877895" y="431189"/>
                </a:cubicBezTo>
                <a:cubicBezTo>
                  <a:pt x="10880238" y="424140"/>
                  <a:pt x="10880238" y="424140"/>
                  <a:pt x="10880238" y="424140"/>
                </a:cubicBezTo>
                <a:cubicBezTo>
                  <a:pt x="10882133" y="417070"/>
                  <a:pt x="10882133" y="417070"/>
                  <a:pt x="10882133" y="417070"/>
                </a:cubicBezTo>
                <a:cubicBezTo>
                  <a:pt x="10884476" y="410021"/>
                  <a:pt x="10884476" y="410021"/>
                  <a:pt x="10884476" y="410021"/>
                </a:cubicBezTo>
                <a:cubicBezTo>
                  <a:pt x="10886839" y="403419"/>
                  <a:pt x="10886839" y="403419"/>
                  <a:pt x="10886839" y="403419"/>
                </a:cubicBezTo>
                <a:cubicBezTo>
                  <a:pt x="10889182" y="396349"/>
                  <a:pt x="10889182" y="396349"/>
                  <a:pt x="10889182" y="396349"/>
                </a:cubicBezTo>
                <a:close/>
                <a:moveTo>
                  <a:pt x="10886348" y="393538"/>
                </a:moveTo>
                <a:lnTo>
                  <a:pt x="10884299" y="400130"/>
                </a:lnTo>
                <a:cubicBezTo>
                  <a:pt x="10884006" y="401073"/>
                  <a:pt x="10884006" y="401073"/>
                  <a:pt x="10884006" y="401073"/>
                </a:cubicBezTo>
                <a:cubicBezTo>
                  <a:pt x="10882132" y="408143"/>
                  <a:pt x="10882132" y="408143"/>
                  <a:pt x="10882132" y="408143"/>
                </a:cubicBezTo>
                <a:cubicBezTo>
                  <a:pt x="10879768" y="415192"/>
                  <a:pt x="10879768" y="415192"/>
                  <a:pt x="10879768" y="415192"/>
                </a:cubicBezTo>
                <a:cubicBezTo>
                  <a:pt x="10877425" y="422241"/>
                  <a:pt x="10877425" y="422241"/>
                  <a:pt x="10877425" y="422241"/>
                </a:cubicBezTo>
                <a:cubicBezTo>
                  <a:pt x="10875062" y="429311"/>
                  <a:pt x="10875062" y="429311"/>
                  <a:pt x="10875062" y="429311"/>
                </a:cubicBezTo>
                <a:cubicBezTo>
                  <a:pt x="10872698" y="436381"/>
                  <a:pt x="10872698" y="436381"/>
                  <a:pt x="10872698" y="436381"/>
                </a:cubicBezTo>
                <a:cubicBezTo>
                  <a:pt x="10870355" y="443898"/>
                  <a:pt x="10870355" y="443898"/>
                  <a:pt x="10870355" y="443898"/>
                </a:cubicBezTo>
                <a:cubicBezTo>
                  <a:pt x="10868013" y="450947"/>
                  <a:pt x="10868013" y="450947"/>
                  <a:pt x="10868013" y="450947"/>
                </a:cubicBezTo>
                <a:lnTo>
                  <a:pt x="10867524" y="450947"/>
                </a:lnTo>
                <a:lnTo>
                  <a:pt x="10867524" y="450504"/>
                </a:lnTo>
                <a:lnTo>
                  <a:pt x="10867523" y="450504"/>
                </a:lnTo>
                <a:lnTo>
                  <a:pt x="10867523" y="450500"/>
                </a:lnTo>
                <a:cubicBezTo>
                  <a:pt x="10867054" y="450500"/>
                  <a:pt x="10867054" y="450500"/>
                  <a:pt x="10867054" y="450500"/>
                </a:cubicBezTo>
                <a:cubicBezTo>
                  <a:pt x="10866586" y="450500"/>
                  <a:pt x="10866586" y="450500"/>
                  <a:pt x="10866586" y="450500"/>
                </a:cubicBezTo>
                <a:cubicBezTo>
                  <a:pt x="10866117" y="450500"/>
                  <a:pt x="10866117" y="450500"/>
                  <a:pt x="10866117" y="450500"/>
                </a:cubicBezTo>
                <a:lnTo>
                  <a:pt x="10865649" y="450500"/>
                </a:lnTo>
                <a:lnTo>
                  <a:pt x="10865180" y="450500"/>
                </a:lnTo>
                <a:cubicBezTo>
                  <a:pt x="10865180" y="450500"/>
                  <a:pt x="10865180" y="450500"/>
                  <a:pt x="10864712" y="450500"/>
                </a:cubicBezTo>
                <a:lnTo>
                  <a:pt x="10863286" y="445796"/>
                </a:lnTo>
                <a:lnTo>
                  <a:pt x="10862370" y="441070"/>
                </a:lnTo>
                <a:lnTo>
                  <a:pt x="10861667" y="438519"/>
                </a:lnTo>
                <a:lnTo>
                  <a:pt x="10860942" y="435891"/>
                </a:lnTo>
                <a:lnTo>
                  <a:pt x="10859538" y="431188"/>
                </a:lnTo>
                <a:lnTo>
                  <a:pt x="10858718" y="426661"/>
                </a:lnTo>
                <a:cubicBezTo>
                  <a:pt x="10858601" y="426014"/>
                  <a:pt x="10858601" y="426014"/>
                  <a:pt x="10858601" y="426014"/>
                </a:cubicBezTo>
                <a:lnTo>
                  <a:pt x="10858600" y="426012"/>
                </a:lnTo>
                <a:lnTo>
                  <a:pt x="10858600" y="426010"/>
                </a:lnTo>
                <a:cubicBezTo>
                  <a:pt x="10857173" y="421304"/>
                  <a:pt x="10857173" y="421304"/>
                  <a:pt x="10857173" y="421304"/>
                </a:cubicBezTo>
                <a:cubicBezTo>
                  <a:pt x="10855767" y="416129"/>
                  <a:pt x="10855767" y="416129"/>
                  <a:pt x="10855767" y="416129"/>
                </a:cubicBezTo>
                <a:lnTo>
                  <a:pt x="10854694" y="412589"/>
                </a:lnTo>
                <a:lnTo>
                  <a:pt x="10854341" y="411426"/>
                </a:lnTo>
                <a:cubicBezTo>
                  <a:pt x="10854831" y="410958"/>
                  <a:pt x="10855300" y="410958"/>
                  <a:pt x="10855768" y="410489"/>
                </a:cubicBezTo>
                <a:cubicBezTo>
                  <a:pt x="10856237" y="410021"/>
                  <a:pt x="10856705" y="410021"/>
                  <a:pt x="10857174" y="409531"/>
                </a:cubicBezTo>
                <a:cubicBezTo>
                  <a:pt x="10857642" y="409063"/>
                  <a:pt x="10858111" y="409063"/>
                  <a:pt x="10858111" y="408594"/>
                </a:cubicBezTo>
                <a:cubicBezTo>
                  <a:pt x="10858601" y="408147"/>
                  <a:pt x="10859069" y="407657"/>
                  <a:pt x="10859069" y="407189"/>
                </a:cubicBezTo>
                <a:cubicBezTo>
                  <a:pt x="10859538" y="406720"/>
                  <a:pt x="10859985" y="406252"/>
                  <a:pt x="10859985" y="405762"/>
                </a:cubicBezTo>
                <a:cubicBezTo>
                  <a:pt x="10860475" y="405315"/>
                  <a:pt x="10860475" y="404846"/>
                  <a:pt x="10860475" y="404378"/>
                </a:cubicBezTo>
                <a:cubicBezTo>
                  <a:pt x="10860943" y="403888"/>
                  <a:pt x="10860943" y="403419"/>
                  <a:pt x="10860943" y="402951"/>
                </a:cubicBezTo>
                <a:cubicBezTo>
                  <a:pt x="10860943" y="402014"/>
                  <a:pt x="10860943" y="401545"/>
                  <a:pt x="10860943" y="401077"/>
                </a:cubicBezTo>
                <a:cubicBezTo>
                  <a:pt x="10860943" y="400608"/>
                  <a:pt x="10860943" y="400608"/>
                  <a:pt x="10860943" y="400608"/>
                </a:cubicBezTo>
                <a:cubicBezTo>
                  <a:pt x="10860943" y="400608"/>
                  <a:pt x="10860943" y="400608"/>
                  <a:pt x="10860943" y="400119"/>
                </a:cubicBezTo>
                <a:cubicBezTo>
                  <a:pt x="10864244" y="399181"/>
                  <a:pt x="10864244" y="399181"/>
                  <a:pt x="10864244" y="399181"/>
                </a:cubicBezTo>
                <a:cubicBezTo>
                  <a:pt x="10867524" y="398713"/>
                  <a:pt x="10867524" y="398713"/>
                  <a:pt x="10867524" y="398713"/>
                </a:cubicBezTo>
                <a:cubicBezTo>
                  <a:pt x="10870825" y="397776"/>
                  <a:pt x="10870825" y="397776"/>
                  <a:pt x="10870825" y="397776"/>
                </a:cubicBezTo>
                <a:cubicBezTo>
                  <a:pt x="10873657" y="396839"/>
                  <a:pt x="10873657" y="396839"/>
                  <a:pt x="10873657" y="396839"/>
                </a:cubicBezTo>
                <a:cubicBezTo>
                  <a:pt x="10876937" y="396349"/>
                  <a:pt x="10876937" y="396349"/>
                  <a:pt x="10876937" y="396349"/>
                </a:cubicBezTo>
                <a:cubicBezTo>
                  <a:pt x="10880238" y="395433"/>
                  <a:pt x="10880238" y="395433"/>
                  <a:pt x="10880238" y="395433"/>
                </a:cubicBezTo>
                <a:cubicBezTo>
                  <a:pt x="10883538" y="394475"/>
                  <a:pt x="10883538" y="394475"/>
                  <a:pt x="10883538" y="394475"/>
                </a:cubicBezTo>
                <a:close/>
                <a:moveTo>
                  <a:pt x="10643978" y="364810"/>
                </a:moveTo>
                <a:cubicBezTo>
                  <a:pt x="10650558" y="370475"/>
                  <a:pt x="10650558" y="370475"/>
                  <a:pt x="10650558" y="370475"/>
                </a:cubicBezTo>
                <a:cubicBezTo>
                  <a:pt x="10657139" y="375650"/>
                  <a:pt x="10657139" y="375650"/>
                  <a:pt x="10657139" y="375650"/>
                </a:cubicBezTo>
                <a:cubicBezTo>
                  <a:pt x="10663719" y="381293"/>
                  <a:pt x="10663719" y="381293"/>
                  <a:pt x="10663719" y="381293"/>
                </a:cubicBezTo>
                <a:cubicBezTo>
                  <a:pt x="10670790" y="386468"/>
                  <a:pt x="10670790" y="386468"/>
                  <a:pt x="10670790" y="386468"/>
                </a:cubicBezTo>
                <a:cubicBezTo>
                  <a:pt x="10677370" y="391664"/>
                  <a:pt x="10677370" y="391664"/>
                  <a:pt x="10677370" y="391664"/>
                </a:cubicBezTo>
                <a:cubicBezTo>
                  <a:pt x="10683972" y="397307"/>
                  <a:pt x="10683972" y="397307"/>
                  <a:pt x="10683972" y="397307"/>
                </a:cubicBezTo>
                <a:cubicBezTo>
                  <a:pt x="10690531" y="402482"/>
                  <a:pt x="10690531" y="402482"/>
                  <a:pt x="10690531" y="402482"/>
                </a:cubicBezTo>
                <a:cubicBezTo>
                  <a:pt x="10693832" y="405314"/>
                  <a:pt x="10695482" y="406731"/>
                  <a:pt x="10696308" y="407439"/>
                </a:cubicBezTo>
                <a:lnTo>
                  <a:pt x="10697130" y="408144"/>
                </a:lnTo>
                <a:lnTo>
                  <a:pt x="10690083" y="412360"/>
                </a:lnTo>
                <a:cubicBezTo>
                  <a:pt x="10683034" y="416597"/>
                  <a:pt x="10683034" y="416597"/>
                  <a:pt x="10683034" y="416597"/>
                </a:cubicBezTo>
                <a:cubicBezTo>
                  <a:pt x="10675985" y="420835"/>
                  <a:pt x="10675985" y="420835"/>
                  <a:pt x="10675985" y="420835"/>
                </a:cubicBezTo>
                <a:cubicBezTo>
                  <a:pt x="10668915" y="425541"/>
                  <a:pt x="10668915" y="425541"/>
                  <a:pt x="10668915" y="425541"/>
                </a:cubicBezTo>
                <a:cubicBezTo>
                  <a:pt x="10661844" y="429779"/>
                  <a:pt x="10661844" y="429779"/>
                  <a:pt x="10661844" y="429779"/>
                </a:cubicBezTo>
                <a:cubicBezTo>
                  <a:pt x="10654774" y="434017"/>
                  <a:pt x="10654774" y="434017"/>
                  <a:pt x="10654774" y="434017"/>
                </a:cubicBezTo>
                <a:cubicBezTo>
                  <a:pt x="10647725" y="438724"/>
                  <a:pt x="10647725" y="438724"/>
                  <a:pt x="10647725" y="438724"/>
                </a:cubicBezTo>
                <a:lnTo>
                  <a:pt x="10640677" y="442961"/>
                </a:lnTo>
                <a:lnTo>
                  <a:pt x="10641145" y="433084"/>
                </a:lnTo>
                <a:cubicBezTo>
                  <a:pt x="10641593" y="423671"/>
                  <a:pt x="10641593" y="423671"/>
                  <a:pt x="10641593" y="423671"/>
                </a:cubicBezTo>
                <a:cubicBezTo>
                  <a:pt x="10642082" y="413790"/>
                  <a:pt x="10642082" y="413790"/>
                  <a:pt x="10642082" y="413790"/>
                </a:cubicBezTo>
                <a:cubicBezTo>
                  <a:pt x="10642551" y="403888"/>
                  <a:pt x="10642551" y="403888"/>
                  <a:pt x="10642551" y="403888"/>
                </a:cubicBezTo>
                <a:cubicBezTo>
                  <a:pt x="10643019" y="394475"/>
                  <a:pt x="10643019" y="394475"/>
                  <a:pt x="10643019" y="394475"/>
                </a:cubicBezTo>
                <a:cubicBezTo>
                  <a:pt x="10643019" y="384594"/>
                  <a:pt x="10643019" y="384594"/>
                  <a:pt x="10643019" y="384594"/>
                </a:cubicBezTo>
                <a:cubicBezTo>
                  <a:pt x="10643488" y="374713"/>
                  <a:pt x="10643488" y="374713"/>
                  <a:pt x="10643488" y="374713"/>
                </a:cubicBezTo>
                <a:cubicBezTo>
                  <a:pt x="10643978" y="364810"/>
                  <a:pt x="10643978" y="364810"/>
                  <a:pt x="10643978" y="364810"/>
                </a:cubicBezTo>
                <a:close/>
                <a:moveTo>
                  <a:pt x="10640676" y="364342"/>
                </a:moveTo>
                <a:lnTo>
                  <a:pt x="10640676" y="373002"/>
                </a:lnTo>
                <a:cubicBezTo>
                  <a:pt x="10640676" y="374240"/>
                  <a:pt x="10640676" y="374240"/>
                  <a:pt x="10640676" y="374240"/>
                </a:cubicBezTo>
                <a:cubicBezTo>
                  <a:pt x="10640207" y="384121"/>
                  <a:pt x="10640207" y="384121"/>
                  <a:pt x="10640207" y="384121"/>
                </a:cubicBezTo>
                <a:cubicBezTo>
                  <a:pt x="10639718" y="394003"/>
                  <a:pt x="10639718" y="394003"/>
                  <a:pt x="10639718" y="394003"/>
                </a:cubicBezTo>
                <a:cubicBezTo>
                  <a:pt x="10639249" y="403415"/>
                  <a:pt x="10639249" y="403415"/>
                  <a:pt x="10639249" y="403415"/>
                </a:cubicBezTo>
                <a:cubicBezTo>
                  <a:pt x="10638781" y="413297"/>
                  <a:pt x="10638781" y="413297"/>
                  <a:pt x="10638781" y="413297"/>
                </a:cubicBezTo>
                <a:cubicBezTo>
                  <a:pt x="10638312" y="423199"/>
                  <a:pt x="10638312" y="423199"/>
                  <a:pt x="10638312" y="423199"/>
                </a:cubicBezTo>
                <a:cubicBezTo>
                  <a:pt x="10637843" y="433080"/>
                  <a:pt x="10637843" y="433080"/>
                  <a:pt x="10637843" y="433080"/>
                </a:cubicBezTo>
                <a:cubicBezTo>
                  <a:pt x="10637375" y="442961"/>
                  <a:pt x="10637375" y="442961"/>
                  <a:pt x="10637375" y="442961"/>
                </a:cubicBezTo>
                <a:cubicBezTo>
                  <a:pt x="10628431" y="436850"/>
                  <a:pt x="10628431" y="436850"/>
                  <a:pt x="10628431" y="436850"/>
                </a:cubicBezTo>
                <a:cubicBezTo>
                  <a:pt x="10619486" y="431185"/>
                  <a:pt x="10619486" y="431185"/>
                  <a:pt x="10619486" y="431185"/>
                </a:cubicBezTo>
                <a:cubicBezTo>
                  <a:pt x="10610542" y="425073"/>
                  <a:pt x="10610542" y="425073"/>
                  <a:pt x="10610542" y="425073"/>
                </a:cubicBezTo>
                <a:cubicBezTo>
                  <a:pt x="10601597" y="418940"/>
                  <a:pt x="10601597" y="418940"/>
                  <a:pt x="10601597" y="418940"/>
                </a:cubicBezTo>
                <a:cubicBezTo>
                  <a:pt x="10592653" y="413297"/>
                  <a:pt x="10592653" y="413297"/>
                  <a:pt x="10592653" y="413297"/>
                </a:cubicBezTo>
                <a:cubicBezTo>
                  <a:pt x="10584177" y="407185"/>
                  <a:pt x="10584177" y="407185"/>
                  <a:pt x="10584177" y="407185"/>
                </a:cubicBezTo>
                <a:cubicBezTo>
                  <a:pt x="10575233" y="401073"/>
                  <a:pt x="10575233" y="401073"/>
                  <a:pt x="10575233" y="401073"/>
                </a:cubicBezTo>
                <a:cubicBezTo>
                  <a:pt x="10570760" y="398251"/>
                  <a:pt x="10568524" y="396840"/>
                  <a:pt x="10567406" y="396135"/>
                </a:cubicBezTo>
                <a:lnTo>
                  <a:pt x="10566292" y="395432"/>
                </a:lnTo>
                <a:lnTo>
                  <a:pt x="10575702" y="391196"/>
                </a:lnTo>
                <a:cubicBezTo>
                  <a:pt x="10584647" y="387426"/>
                  <a:pt x="10584647" y="387426"/>
                  <a:pt x="10584647" y="387426"/>
                </a:cubicBezTo>
                <a:cubicBezTo>
                  <a:pt x="10594060" y="383657"/>
                  <a:pt x="10594060" y="383657"/>
                  <a:pt x="10594060" y="383657"/>
                </a:cubicBezTo>
                <a:cubicBezTo>
                  <a:pt x="10603472" y="379888"/>
                  <a:pt x="10603472" y="379888"/>
                  <a:pt x="10603472" y="379888"/>
                </a:cubicBezTo>
                <a:cubicBezTo>
                  <a:pt x="10612885" y="375650"/>
                  <a:pt x="10612885" y="375650"/>
                  <a:pt x="10612885" y="375650"/>
                </a:cubicBezTo>
                <a:cubicBezTo>
                  <a:pt x="10622298" y="371880"/>
                  <a:pt x="10622298" y="371880"/>
                  <a:pt x="10622298" y="371880"/>
                </a:cubicBezTo>
                <a:cubicBezTo>
                  <a:pt x="10631711" y="368111"/>
                  <a:pt x="10631711" y="368111"/>
                  <a:pt x="10631711" y="368111"/>
                </a:cubicBezTo>
                <a:cubicBezTo>
                  <a:pt x="10636194" y="366226"/>
                  <a:pt x="10638435" y="365284"/>
                  <a:pt x="10639556" y="364813"/>
                </a:cubicBezTo>
                <a:close/>
                <a:moveTo>
                  <a:pt x="10906600" y="352612"/>
                </a:moveTo>
                <a:lnTo>
                  <a:pt x="10906133" y="361058"/>
                </a:lnTo>
                <a:cubicBezTo>
                  <a:pt x="10905174" y="369065"/>
                  <a:pt x="10905174" y="369065"/>
                  <a:pt x="10905174" y="369065"/>
                </a:cubicBezTo>
                <a:cubicBezTo>
                  <a:pt x="10904706" y="377051"/>
                  <a:pt x="10904706" y="377051"/>
                  <a:pt x="10904706" y="377051"/>
                </a:cubicBezTo>
                <a:cubicBezTo>
                  <a:pt x="10903790" y="385058"/>
                  <a:pt x="10903790" y="385058"/>
                  <a:pt x="10903790" y="385058"/>
                </a:cubicBezTo>
                <a:cubicBezTo>
                  <a:pt x="10902832" y="393066"/>
                  <a:pt x="10902832" y="393066"/>
                  <a:pt x="10902832" y="393066"/>
                </a:cubicBezTo>
                <a:cubicBezTo>
                  <a:pt x="10902363" y="401541"/>
                  <a:pt x="10902363" y="401541"/>
                  <a:pt x="10902363" y="401541"/>
                </a:cubicBezTo>
                <a:cubicBezTo>
                  <a:pt x="10901426" y="409527"/>
                  <a:pt x="10901426" y="409527"/>
                  <a:pt x="10901426" y="409527"/>
                </a:cubicBezTo>
                <a:cubicBezTo>
                  <a:pt x="10900958" y="417556"/>
                  <a:pt x="10900958" y="417556"/>
                  <a:pt x="10900958" y="417556"/>
                </a:cubicBezTo>
                <a:cubicBezTo>
                  <a:pt x="10899531" y="414255"/>
                  <a:pt x="10899531" y="414255"/>
                  <a:pt x="10899531" y="414255"/>
                </a:cubicBezTo>
                <a:cubicBezTo>
                  <a:pt x="10898125" y="410954"/>
                  <a:pt x="10898125" y="410954"/>
                  <a:pt x="10898125" y="410954"/>
                </a:cubicBezTo>
                <a:lnTo>
                  <a:pt x="10897367" y="408285"/>
                </a:lnTo>
                <a:lnTo>
                  <a:pt x="10897189" y="407657"/>
                </a:lnTo>
                <a:lnTo>
                  <a:pt x="10897189" y="407657"/>
                </a:lnTo>
                <a:lnTo>
                  <a:pt x="10897188" y="407653"/>
                </a:lnTo>
                <a:cubicBezTo>
                  <a:pt x="10895761" y="404374"/>
                  <a:pt x="10895761" y="404374"/>
                  <a:pt x="10895761" y="404374"/>
                </a:cubicBezTo>
                <a:cubicBezTo>
                  <a:pt x="10894377" y="401073"/>
                  <a:pt x="10894377" y="401073"/>
                  <a:pt x="10894377" y="401073"/>
                </a:cubicBezTo>
                <a:cubicBezTo>
                  <a:pt x="10893419" y="397772"/>
                  <a:pt x="10893419" y="397772"/>
                  <a:pt x="10893419" y="397772"/>
                </a:cubicBezTo>
                <a:cubicBezTo>
                  <a:pt x="10892013" y="394961"/>
                  <a:pt x="10892013" y="394961"/>
                  <a:pt x="10892013" y="394961"/>
                </a:cubicBezTo>
                <a:lnTo>
                  <a:pt x="10891077" y="391664"/>
                </a:lnTo>
                <a:lnTo>
                  <a:pt x="10892717" y="387117"/>
                </a:lnTo>
                <a:cubicBezTo>
                  <a:pt x="10892951" y="386468"/>
                  <a:pt x="10892951" y="386468"/>
                  <a:pt x="10892951" y="386468"/>
                </a:cubicBezTo>
                <a:cubicBezTo>
                  <a:pt x="10894825" y="381783"/>
                  <a:pt x="10894825" y="381783"/>
                  <a:pt x="10894825" y="381783"/>
                </a:cubicBezTo>
                <a:cubicBezTo>
                  <a:pt x="10896721" y="377055"/>
                  <a:pt x="10896721" y="377055"/>
                  <a:pt x="10896721" y="377055"/>
                </a:cubicBezTo>
                <a:cubicBezTo>
                  <a:pt x="10898595" y="371880"/>
                  <a:pt x="10898595" y="371880"/>
                  <a:pt x="10898595" y="371880"/>
                </a:cubicBezTo>
                <a:cubicBezTo>
                  <a:pt x="10900959" y="367174"/>
                  <a:pt x="10900959" y="367174"/>
                  <a:pt x="10900959" y="367174"/>
                </a:cubicBezTo>
                <a:cubicBezTo>
                  <a:pt x="10902833" y="362468"/>
                  <a:pt x="10902833" y="362468"/>
                  <a:pt x="10902833" y="362468"/>
                </a:cubicBezTo>
                <a:cubicBezTo>
                  <a:pt x="10904707" y="357783"/>
                  <a:pt x="10904707" y="357783"/>
                  <a:pt x="10904707" y="357783"/>
                </a:cubicBezTo>
                <a:cubicBezTo>
                  <a:pt x="10905654" y="355195"/>
                  <a:pt x="10906128" y="353902"/>
                  <a:pt x="10906365" y="353255"/>
                </a:cubicBezTo>
                <a:close/>
                <a:moveTo>
                  <a:pt x="10724903" y="342258"/>
                </a:moveTo>
                <a:cubicBezTo>
                  <a:pt x="10730078" y="350265"/>
                  <a:pt x="10730078" y="350265"/>
                  <a:pt x="10730078" y="350265"/>
                </a:cubicBezTo>
                <a:cubicBezTo>
                  <a:pt x="10735253" y="358720"/>
                  <a:pt x="10735253" y="358720"/>
                  <a:pt x="10735253" y="358720"/>
                </a:cubicBezTo>
                <a:cubicBezTo>
                  <a:pt x="10740897" y="366706"/>
                  <a:pt x="10740897" y="366706"/>
                  <a:pt x="10740897" y="366706"/>
                </a:cubicBezTo>
                <a:cubicBezTo>
                  <a:pt x="10746093" y="374713"/>
                  <a:pt x="10746093" y="374713"/>
                  <a:pt x="10746093" y="374713"/>
                </a:cubicBezTo>
                <a:cubicBezTo>
                  <a:pt x="10751268" y="382720"/>
                  <a:pt x="10751268" y="382720"/>
                  <a:pt x="10751268" y="382720"/>
                </a:cubicBezTo>
                <a:cubicBezTo>
                  <a:pt x="10756911" y="390706"/>
                  <a:pt x="10756911" y="390706"/>
                  <a:pt x="10756911" y="390706"/>
                </a:cubicBezTo>
                <a:cubicBezTo>
                  <a:pt x="10762086" y="398713"/>
                  <a:pt x="10762086" y="398713"/>
                  <a:pt x="10762086" y="398713"/>
                </a:cubicBezTo>
                <a:cubicBezTo>
                  <a:pt x="10764674" y="402716"/>
                  <a:pt x="10765967" y="404718"/>
                  <a:pt x="10766614" y="405719"/>
                </a:cubicBezTo>
                <a:lnTo>
                  <a:pt x="10767259" y="406716"/>
                </a:lnTo>
                <a:lnTo>
                  <a:pt x="10759274" y="406716"/>
                </a:lnTo>
                <a:cubicBezTo>
                  <a:pt x="10751267" y="406716"/>
                  <a:pt x="10751267" y="406716"/>
                  <a:pt x="10751267" y="406716"/>
                </a:cubicBezTo>
                <a:cubicBezTo>
                  <a:pt x="10742791" y="406716"/>
                  <a:pt x="10742791" y="406716"/>
                  <a:pt x="10742791" y="406716"/>
                </a:cubicBezTo>
                <a:cubicBezTo>
                  <a:pt x="10734784" y="406716"/>
                  <a:pt x="10734784" y="406716"/>
                  <a:pt x="10734784" y="406716"/>
                </a:cubicBezTo>
                <a:cubicBezTo>
                  <a:pt x="10726798" y="406716"/>
                  <a:pt x="10726798" y="406716"/>
                  <a:pt x="10726798" y="406716"/>
                </a:cubicBezTo>
                <a:cubicBezTo>
                  <a:pt x="10718322" y="406716"/>
                  <a:pt x="10718322" y="406716"/>
                  <a:pt x="10718322" y="406716"/>
                </a:cubicBezTo>
                <a:cubicBezTo>
                  <a:pt x="10710314" y="406716"/>
                  <a:pt x="10710314" y="406716"/>
                  <a:pt x="10710314" y="406716"/>
                </a:cubicBezTo>
                <a:lnTo>
                  <a:pt x="10702309" y="406248"/>
                </a:lnTo>
                <a:lnTo>
                  <a:pt x="10705140" y="398244"/>
                </a:lnTo>
                <a:cubicBezTo>
                  <a:pt x="10707973" y="390237"/>
                  <a:pt x="10707973" y="390237"/>
                  <a:pt x="10707973" y="390237"/>
                </a:cubicBezTo>
                <a:cubicBezTo>
                  <a:pt x="10710784" y="382251"/>
                  <a:pt x="10710784" y="382251"/>
                  <a:pt x="10710784" y="382251"/>
                </a:cubicBezTo>
                <a:cubicBezTo>
                  <a:pt x="10713616" y="374244"/>
                  <a:pt x="10713616" y="374244"/>
                  <a:pt x="10713616" y="374244"/>
                </a:cubicBezTo>
                <a:cubicBezTo>
                  <a:pt x="10716427" y="366237"/>
                  <a:pt x="10716427" y="366237"/>
                  <a:pt x="10716427" y="366237"/>
                </a:cubicBezTo>
                <a:cubicBezTo>
                  <a:pt x="10719260" y="358251"/>
                  <a:pt x="10719260" y="358251"/>
                  <a:pt x="10719260" y="358251"/>
                </a:cubicBezTo>
                <a:cubicBezTo>
                  <a:pt x="10722071" y="350265"/>
                  <a:pt x="10722071" y="350265"/>
                  <a:pt x="10722071" y="350265"/>
                </a:cubicBezTo>
                <a:cubicBezTo>
                  <a:pt x="10724903" y="342258"/>
                  <a:pt x="10724903" y="342258"/>
                  <a:pt x="10724903" y="342258"/>
                </a:cubicBezTo>
                <a:close/>
                <a:moveTo>
                  <a:pt x="10721599" y="341300"/>
                </a:moveTo>
                <a:lnTo>
                  <a:pt x="10719123" y="348302"/>
                </a:lnTo>
                <a:cubicBezTo>
                  <a:pt x="10718769" y="349303"/>
                  <a:pt x="10718769" y="349303"/>
                  <a:pt x="10718769" y="349303"/>
                </a:cubicBezTo>
                <a:cubicBezTo>
                  <a:pt x="10715958" y="357310"/>
                  <a:pt x="10715958" y="357310"/>
                  <a:pt x="10715958" y="357310"/>
                </a:cubicBezTo>
                <a:cubicBezTo>
                  <a:pt x="10713125" y="365296"/>
                  <a:pt x="10713125" y="365296"/>
                  <a:pt x="10713125" y="365296"/>
                </a:cubicBezTo>
                <a:cubicBezTo>
                  <a:pt x="10710314" y="373282"/>
                  <a:pt x="10710314" y="373282"/>
                  <a:pt x="10710314" y="373282"/>
                </a:cubicBezTo>
                <a:cubicBezTo>
                  <a:pt x="10707482" y="381289"/>
                  <a:pt x="10707482" y="381289"/>
                  <a:pt x="10707482" y="381289"/>
                </a:cubicBezTo>
                <a:cubicBezTo>
                  <a:pt x="10704671" y="389296"/>
                  <a:pt x="10704671" y="389296"/>
                  <a:pt x="10704671" y="389296"/>
                </a:cubicBezTo>
                <a:cubicBezTo>
                  <a:pt x="10701838" y="397303"/>
                  <a:pt x="10701838" y="397303"/>
                  <a:pt x="10701838" y="397303"/>
                </a:cubicBezTo>
                <a:cubicBezTo>
                  <a:pt x="10699006" y="405311"/>
                  <a:pt x="10699006" y="405311"/>
                  <a:pt x="10699006" y="405311"/>
                </a:cubicBezTo>
                <a:cubicBezTo>
                  <a:pt x="10692426" y="400114"/>
                  <a:pt x="10692426" y="400114"/>
                  <a:pt x="10692426" y="400114"/>
                </a:cubicBezTo>
                <a:cubicBezTo>
                  <a:pt x="10685866" y="394471"/>
                  <a:pt x="10685866" y="394471"/>
                  <a:pt x="10685866" y="394471"/>
                </a:cubicBezTo>
                <a:cubicBezTo>
                  <a:pt x="10679265" y="389296"/>
                  <a:pt x="10679265" y="389296"/>
                  <a:pt x="10679265" y="389296"/>
                </a:cubicBezTo>
                <a:cubicBezTo>
                  <a:pt x="10672684" y="384121"/>
                  <a:pt x="10672684" y="384121"/>
                  <a:pt x="10672684" y="384121"/>
                </a:cubicBezTo>
                <a:cubicBezTo>
                  <a:pt x="10666082" y="378478"/>
                  <a:pt x="10666082" y="378478"/>
                  <a:pt x="10666082" y="378478"/>
                </a:cubicBezTo>
                <a:cubicBezTo>
                  <a:pt x="10659502" y="373282"/>
                  <a:pt x="10659502" y="373282"/>
                  <a:pt x="10659502" y="373282"/>
                </a:cubicBezTo>
                <a:cubicBezTo>
                  <a:pt x="10652900" y="367639"/>
                  <a:pt x="10652900" y="367639"/>
                  <a:pt x="10652900" y="367639"/>
                </a:cubicBezTo>
                <a:cubicBezTo>
                  <a:pt x="10649610" y="365051"/>
                  <a:pt x="10647964" y="363757"/>
                  <a:pt x="10647142" y="363111"/>
                </a:cubicBezTo>
                <a:lnTo>
                  <a:pt x="10646323" y="362467"/>
                </a:lnTo>
                <a:lnTo>
                  <a:pt x="10655733" y="359678"/>
                </a:lnTo>
                <a:cubicBezTo>
                  <a:pt x="10665146" y="357314"/>
                  <a:pt x="10665146" y="357314"/>
                  <a:pt x="10665146" y="357314"/>
                </a:cubicBezTo>
                <a:cubicBezTo>
                  <a:pt x="10674559" y="354482"/>
                  <a:pt x="10674559" y="354482"/>
                  <a:pt x="10674559" y="354482"/>
                </a:cubicBezTo>
                <a:cubicBezTo>
                  <a:pt x="10683972" y="351671"/>
                  <a:pt x="10683972" y="351671"/>
                  <a:pt x="10683972" y="351671"/>
                </a:cubicBezTo>
                <a:cubicBezTo>
                  <a:pt x="10693364" y="349307"/>
                  <a:pt x="10693364" y="349307"/>
                  <a:pt x="10693364" y="349307"/>
                </a:cubicBezTo>
                <a:cubicBezTo>
                  <a:pt x="10702777" y="346496"/>
                  <a:pt x="10702777" y="346496"/>
                  <a:pt x="10702777" y="346496"/>
                </a:cubicBezTo>
                <a:cubicBezTo>
                  <a:pt x="10712189" y="343664"/>
                  <a:pt x="10712189" y="343664"/>
                  <a:pt x="10712189" y="343664"/>
                </a:cubicBezTo>
                <a:cubicBezTo>
                  <a:pt x="10716896" y="342482"/>
                  <a:pt x="10719249" y="341891"/>
                  <a:pt x="10720425" y="341595"/>
                </a:cubicBezTo>
                <a:close/>
                <a:moveTo>
                  <a:pt x="10513091" y="337083"/>
                </a:moveTo>
                <a:cubicBezTo>
                  <a:pt x="10519225" y="344132"/>
                  <a:pt x="10519225" y="344132"/>
                  <a:pt x="10519225" y="344132"/>
                </a:cubicBezTo>
                <a:cubicBezTo>
                  <a:pt x="10524868" y="351181"/>
                  <a:pt x="10524868" y="351181"/>
                  <a:pt x="10524868" y="351181"/>
                </a:cubicBezTo>
                <a:cubicBezTo>
                  <a:pt x="10531002" y="358251"/>
                  <a:pt x="10531002" y="358251"/>
                  <a:pt x="10531002" y="358251"/>
                </a:cubicBezTo>
                <a:cubicBezTo>
                  <a:pt x="10536645" y="365769"/>
                  <a:pt x="10536645" y="365769"/>
                  <a:pt x="10536645" y="365769"/>
                </a:cubicBezTo>
                <a:cubicBezTo>
                  <a:pt x="10542757" y="372839"/>
                  <a:pt x="10542757" y="372839"/>
                  <a:pt x="10542757" y="372839"/>
                </a:cubicBezTo>
                <a:cubicBezTo>
                  <a:pt x="10548401" y="379888"/>
                  <a:pt x="10548401" y="379888"/>
                  <a:pt x="10548401" y="379888"/>
                </a:cubicBezTo>
                <a:cubicBezTo>
                  <a:pt x="10554513" y="387426"/>
                  <a:pt x="10554513" y="387426"/>
                  <a:pt x="10554513" y="387426"/>
                </a:cubicBezTo>
                <a:cubicBezTo>
                  <a:pt x="10557345" y="390950"/>
                  <a:pt x="10558761" y="392713"/>
                  <a:pt x="10559469" y="393594"/>
                </a:cubicBezTo>
                <a:lnTo>
                  <a:pt x="10560175" y="394472"/>
                </a:lnTo>
                <a:lnTo>
                  <a:pt x="10554064" y="398240"/>
                </a:lnTo>
                <a:cubicBezTo>
                  <a:pt x="10547462" y="402478"/>
                  <a:pt x="10547462" y="402478"/>
                  <a:pt x="10547462" y="402478"/>
                </a:cubicBezTo>
                <a:cubicBezTo>
                  <a:pt x="10540882" y="406248"/>
                  <a:pt x="10540882" y="406248"/>
                  <a:pt x="10540882" y="406248"/>
                </a:cubicBezTo>
                <a:cubicBezTo>
                  <a:pt x="10534280" y="410486"/>
                  <a:pt x="10534280" y="410486"/>
                  <a:pt x="10534280" y="410486"/>
                </a:cubicBezTo>
                <a:cubicBezTo>
                  <a:pt x="10528168" y="414255"/>
                  <a:pt x="10528168" y="414255"/>
                  <a:pt x="10528168" y="414255"/>
                </a:cubicBezTo>
                <a:cubicBezTo>
                  <a:pt x="10521588" y="418471"/>
                  <a:pt x="10521588" y="418471"/>
                  <a:pt x="10521588" y="418471"/>
                </a:cubicBezTo>
                <a:cubicBezTo>
                  <a:pt x="10514986" y="422241"/>
                  <a:pt x="10514986" y="422241"/>
                  <a:pt x="10514986" y="422241"/>
                </a:cubicBezTo>
                <a:lnTo>
                  <a:pt x="10508875" y="426009"/>
                </a:lnTo>
                <a:lnTo>
                  <a:pt x="10509343" y="415196"/>
                </a:lnTo>
                <a:cubicBezTo>
                  <a:pt x="10509791" y="403888"/>
                  <a:pt x="10509791" y="403888"/>
                  <a:pt x="10509791" y="403888"/>
                </a:cubicBezTo>
                <a:cubicBezTo>
                  <a:pt x="10510280" y="392601"/>
                  <a:pt x="10510280" y="392601"/>
                  <a:pt x="10510280" y="392601"/>
                </a:cubicBezTo>
                <a:cubicBezTo>
                  <a:pt x="10510749" y="381293"/>
                  <a:pt x="10510749" y="381293"/>
                  <a:pt x="10510749" y="381293"/>
                </a:cubicBezTo>
                <a:cubicBezTo>
                  <a:pt x="10511686" y="370475"/>
                  <a:pt x="10511686" y="370475"/>
                  <a:pt x="10511686" y="370475"/>
                </a:cubicBezTo>
                <a:cubicBezTo>
                  <a:pt x="10512176" y="359209"/>
                  <a:pt x="10512176" y="359209"/>
                  <a:pt x="10512176" y="359209"/>
                </a:cubicBezTo>
                <a:cubicBezTo>
                  <a:pt x="10512623" y="347901"/>
                  <a:pt x="10512623" y="347901"/>
                  <a:pt x="10512623" y="347901"/>
                </a:cubicBezTo>
                <a:cubicBezTo>
                  <a:pt x="10513091" y="337083"/>
                  <a:pt x="10513091" y="337083"/>
                  <a:pt x="10513091" y="337083"/>
                </a:cubicBezTo>
                <a:close/>
                <a:moveTo>
                  <a:pt x="10509790" y="336126"/>
                </a:moveTo>
                <a:lnTo>
                  <a:pt x="10509398" y="345605"/>
                </a:lnTo>
                <a:cubicBezTo>
                  <a:pt x="10509342" y="346960"/>
                  <a:pt x="10509342" y="346960"/>
                  <a:pt x="10509342" y="346960"/>
                </a:cubicBezTo>
                <a:cubicBezTo>
                  <a:pt x="10508874" y="358247"/>
                  <a:pt x="10508874" y="358247"/>
                  <a:pt x="10508874" y="358247"/>
                </a:cubicBezTo>
                <a:cubicBezTo>
                  <a:pt x="10508405" y="369065"/>
                  <a:pt x="10508405" y="369065"/>
                  <a:pt x="10508405" y="369065"/>
                </a:cubicBezTo>
                <a:lnTo>
                  <a:pt x="10507915" y="379884"/>
                </a:lnTo>
                <a:cubicBezTo>
                  <a:pt x="10506978" y="390702"/>
                  <a:pt x="10506978" y="390702"/>
                  <a:pt x="10506978" y="390702"/>
                </a:cubicBezTo>
                <a:cubicBezTo>
                  <a:pt x="10506510" y="401541"/>
                  <a:pt x="10506510" y="401541"/>
                  <a:pt x="10506510" y="401541"/>
                </a:cubicBezTo>
                <a:cubicBezTo>
                  <a:pt x="10506041" y="412828"/>
                  <a:pt x="10506041" y="412828"/>
                  <a:pt x="10506041" y="412828"/>
                </a:cubicBezTo>
                <a:cubicBezTo>
                  <a:pt x="10505573" y="423667"/>
                  <a:pt x="10505573" y="423667"/>
                  <a:pt x="10505573" y="423667"/>
                </a:cubicBezTo>
                <a:cubicBezTo>
                  <a:pt x="10501335" y="416597"/>
                  <a:pt x="10501335" y="416597"/>
                  <a:pt x="10501335" y="416597"/>
                </a:cubicBezTo>
                <a:cubicBezTo>
                  <a:pt x="10497566" y="409527"/>
                  <a:pt x="10497566" y="409527"/>
                  <a:pt x="10497566" y="409527"/>
                </a:cubicBezTo>
                <a:cubicBezTo>
                  <a:pt x="10493328" y="402478"/>
                  <a:pt x="10493328" y="402478"/>
                  <a:pt x="10493328" y="402478"/>
                </a:cubicBezTo>
                <a:cubicBezTo>
                  <a:pt x="10489579" y="395429"/>
                  <a:pt x="10489579" y="395429"/>
                  <a:pt x="10489579" y="395429"/>
                </a:cubicBezTo>
                <a:cubicBezTo>
                  <a:pt x="10485320" y="388359"/>
                  <a:pt x="10485320" y="388359"/>
                  <a:pt x="10485320" y="388359"/>
                </a:cubicBezTo>
                <a:cubicBezTo>
                  <a:pt x="10481551" y="381289"/>
                  <a:pt x="10481551" y="381289"/>
                  <a:pt x="10481551" y="381289"/>
                </a:cubicBezTo>
                <a:cubicBezTo>
                  <a:pt x="10477334" y="374240"/>
                  <a:pt x="10477334" y="374240"/>
                  <a:pt x="10477334" y="374240"/>
                </a:cubicBezTo>
                <a:cubicBezTo>
                  <a:pt x="10475215" y="370705"/>
                  <a:pt x="10474155" y="368938"/>
                  <a:pt x="10473626" y="368054"/>
                </a:cubicBezTo>
                <a:lnTo>
                  <a:pt x="10473098" y="367173"/>
                </a:lnTo>
                <a:lnTo>
                  <a:pt x="10477782" y="362957"/>
                </a:lnTo>
                <a:cubicBezTo>
                  <a:pt x="10482510" y="359209"/>
                  <a:pt x="10482510" y="359209"/>
                  <a:pt x="10482510" y="359209"/>
                </a:cubicBezTo>
                <a:cubicBezTo>
                  <a:pt x="10487217" y="355440"/>
                  <a:pt x="10487217" y="355440"/>
                  <a:pt x="10487217" y="355440"/>
                </a:cubicBezTo>
                <a:cubicBezTo>
                  <a:pt x="10491455" y="351671"/>
                  <a:pt x="10491455" y="351671"/>
                  <a:pt x="10491455" y="351671"/>
                </a:cubicBezTo>
                <a:cubicBezTo>
                  <a:pt x="10496161" y="347901"/>
                  <a:pt x="10496161" y="347901"/>
                  <a:pt x="10496161" y="347901"/>
                </a:cubicBezTo>
                <a:cubicBezTo>
                  <a:pt x="10500867" y="344132"/>
                  <a:pt x="10500867" y="344132"/>
                  <a:pt x="10500867" y="344132"/>
                </a:cubicBezTo>
                <a:cubicBezTo>
                  <a:pt x="10505574" y="339894"/>
                  <a:pt x="10505574" y="339894"/>
                  <a:pt x="10505574" y="339894"/>
                </a:cubicBezTo>
                <a:close/>
                <a:moveTo>
                  <a:pt x="10812452" y="335188"/>
                </a:moveTo>
                <a:cubicBezTo>
                  <a:pt x="10816221" y="342258"/>
                  <a:pt x="10816221" y="342258"/>
                  <a:pt x="10816221" y="342258"/>
                </a:cubicBezTo>
                <a:cubicBezTo>
                  <a:pt x="10820459" y="349797"/>
                  <a:pt x="10820459" y="349797"/>
                  <a:pt x="10820459" y="349797"/>
                </a:cubicBezTo>
                <a:cubicBezTo>
                  <a:pt x="10824229" y="356846"/>
                  <a:pt x="10824229" y="356846"/>
                  <a:pt x="10824229" y="356846"/>
                </a:cubicBezTo>
                <a:cubicBezTo>
                  <a:pt x="10827977" y="363873"/>
                  <a:pt x="10827977" y="363873"/>
                  <a:pt x="10827977" y="363873"/>
                </a:cubicBezTo>
                <a:cubicBezTo>
                  <a:pt x="10831746" y="370943"/>
                  <a:pt x="10831746" y="370943"/>
                  <a:pt x="10831746" y="370943"/>
                </a:cubicBezTo>
                <a:cubicBezTo>
                  <a:pt x="10836005" y="378014"/>
                  <a:pt x="10836005" y="378014"/>
                  <a:pt x="10836005" y="378014"/>
                </a:cubicBezTo>
                <a:cubicBezTo>
                  <a:pt x="10839775" y="385062"/>
                  <a:pt x="10839775" y="385062"/>
                  <a:pt x="10839775" y="385062"/>
                </a:cubicBezTo>
                <a:cubicBezTo>
                  <a:pt x="10841649" y="388831"/>
                  <a:pt x="10842586" y="390716"/>
                  <a:pt x="10843055" y="391658"/>
                </a:cubicBezTo>
                <a:lnTo>
                  <a:pt x="10843521" y="392597"/>
                </a:lnTo>
                <a:lnTo>
                  <a:pt x="10842585" y="393066"/>
                </a:lnTo>
                <a:cubicBezTo>
                  <a:pt x="10842585" y="393534"/>
                  <a:pt x="10842116" y="393534"/>
                  <a:pt x="10842116" y="394003"/>
                </a:cubicBezTo>
                <a:cubicBezTo>
                  <a:pt x="10841648" y="394471"/>
                  <a:pt x="10841648" y="394471"/>
                  <a:pt x="10841158" y="394961"/>
                </a:cubicBezTo>
                <a:cubicBezTo>
                  <a:pt x="10841158" y="395429"/>
                  <a:pt x="10840690" y="395429"/>
                  <a:pt x="10840690" y="395877"/>
                </a:cubicBezTo>
                <a:cubicBezTo>
                  <a:pt x="10840221" y="396345"/>
                  <a:pt x="10840221" y="396345"/>
                  <a:pt x="10840221" y="396835"/>
                </a:cubicBezTo>
                <a:cubicBezTo>
                  <a:pt x="10839774" y="397303"/>
                  <a:pt x="10839774" y="397772"/>
                  <a:pt x="10839774" y="398240"/>
                </a:cubicBezTo>
                <a:cubicBezTo>
                  <a:pt x="10839774" y="398240"/>
                  <a:pt x="10839774" y="398709"/>
                  <a:pt x="10839284" y="399177"/>
                </a:cubicBezTo>
                <a:cubicBezTo>
                  <a:pt x="10839284" y="399646"/>
                  <a:pt x="10839284" y="400114"/>
                  <a:pt x="10839284" y="400604"/>
                </a:cubicBezTo>
                <a:cubicBezTo>
                  <a:pt x="10831277" y="401073"/>
                  <a:pt x="10831277" y="401073"/>
                  <a:pt x="10831277" y="401073"/>
                </a:cubicBezTo>
                <a:cubicBezTo>
                  <a:pt x="10822822" y="402010"/>
                  <a:pt x="10822822" y="402010"/>
                  <a:pt x="10822822" y="402010"/>
                </a:cubicBezTo>
                <a:cubicBezTo>
                  <a:pt x="10814346" y="402478"/>
                  <a:pt x="10814346" y="402478"/>
                  <a:pt x="10814346" y="402478"/>
                </a:cubicBezTo>
                <a:cubicBezTo>
                  <a:pt x="10806339" y="403415"/>
                  <a:pt x="10806339" y="403415"/>
                  <a:pt x="10806339" y="403415"/>
                </a:cubicBezTo>
                <a:cubicBezTo>
                  <a:pt x="10797863" y="404374"/>
                  <a:pt x="10797863" y="404374"/>
                  <a:pt x="10797863" y="404374"/>
                </a:cubicBezTo>
                <a:cubicBezTo>
                  <a:pt x="10789856" y="404842"/>
                  <a:pt x="10789856" y="404842"/>
                  <a:pt x="10789856" y="404842"/>
                </a:cubicBezTo>
                <a:cubicBezTo>
                  <a:pt x="10781401" y="405758"/>
                  <a:pt x="10781401" y="405758"/>
                  <a:pt x="10781401" y="405758"/>
                </a:cubicBezTo>
                <a:lnTo>
                  <a:pt x="10772928" y="406716"/>
                </a:lnTo>
                <a:lnTo>
                  <a:pt x="10777143" y="397776"/>
                </a:lnTo>
                <a:cubicBezTo>
                  <a:pt x="10781402" y="388832"/>
                  <a:pt x="10781402" y="388832"/>
                  <a:pt x="10781402" y="388832"/>
                </a:cubicBezTo>
                <a:cubicBezTo>
                  <a:pt x="10785171" y="379888"/>
                  <a:pt x="10785171" y="379888"/>
                  <a:pt x="10785171" y="379888"/>
                </a:cubicBezTo>
                <a:cubicBezTo>
                  <a:pt x="10789388" y="370943"/>
                  <a:pt x="10789388" y="370943"/>
                  <a:pt x="10789388" y="370943"/>
                </a:cubicBezTo>
                <a:cubicBezTo>
                  <a:pt x="10793626" y="361999"/>
                  <a:pt x="10793626" y="361999"/>
                  <a:pt x="10793626" y="361999"/>
                </a:cubicBezTo>
                <a:cubicBezTo>
                  <a:pt x="10797395" y="353076"/>
                  <a:pt x="10797395" y="353076"/>
                  <a:pt x="10797395" y="353076"/>
                </a:cubicBezTo>
                <a:cubicBezTo>
                  <a:pt x="10801633" y="344601"/>
                  <a:pt x="10801633" y="344601"/>
                  <a:pt x="10801633" y="344601"/>
                </a:cubicBezTo>
                <a:cubicBezTo>
                  <a:pt x="10805871" y="335656"/>
                  <a:pt x="10805871" y="335656"/>
                  <a:pt x="10805871" y="335656"/>
                </a:cubicBezTo>
                <a:cubicBezTo>
                  <a:pt x="10805871" y="335656"/>
                  <a:pt x="10805871" y="335656"/>
                  <a:pt x="10806340" y="335656"/>
                </a:cubicBezTo>
                <a:cubicBezTo>
                  <a:pt x="10806808" y="335656"/>
                  <a:pt x="10806808" y="335656"/>
                  <a:pt x="10806808" y="335656"/>
                </a:cubicBezTo>
                <a:lnTo>
                  <a:pt x="10807277" y="335656"/>
                </a:lnTo>
                <a:cubicBezTo>
                  <a:pt x="10807277" y="335656"/>
                  <a:pt x="10807767" y="335656"/>
                  <a:pt x="10807767" y="336125"/>
                </a:cubicBezTo>
                <a:cubicBezTo>
                  <a:pt x="10807767" y="336125"/>
                  <a:pt x="10807767" y="336125"/>
                  <a:pt x="10808214" y="336125"/>
                </a:cubicBezTo>
                <a:cubicBezTo>
                  <a:pt x="10808682" y="336125"/>
                  <a:pt x="10808682" y="336125"/>
                  <a:pt x="10808682" y="336125"/>
                </a:cubicBezTo>
                <a:cubicBezTo>
                  <a:pt x="10809151" y="336125"/>
                  <a:pt x="10809151" y="336125"/>
                  <a:pt x="10809151" y="336125"/>
                </a:cubicBezTo>
                <a:cubicBezTo>
                  <a:pt x="10809641" y="336125"/>
                  <a:pt x="10809641" y="336125"/>
                  <a:pt x="10809641" y="336125"/>
                </a:cubicBezTo>
                <a:cubicBezTo>
                  <a:pt x="10810109" y="336125"/>
                  <a:pt x="10810109" y="336125"/>
                  <a:pt x="10810109" y="335656"/>
                </a:cubicBezTo>
                <a:cubicBezTo>
                  <a:pt x="10810578" y="335656"/>
                  <a:pt x="10810578" y="335656"/>
                  <a:pt x="10810578" y="335656"/>
                </a:cubicBezTo>
                <a:cubicBezTo>
                  <a:pt x="10811046" y="335656"/>
                  <a:pt x="10811046" y="335656"/>
                  <a:pt x="10811046" y="335656"/>
                </a:cubicBezTo>
                <a:cubicBezTo>
                  <a:pt x="10811515" y="335656"/>
                  <a:pt x="10811515" y="335656"/>
                  <a:pt x="10811515" y="335656"/>
                </a:cubicBezTo>
                <a:cubicBezTo>
                  <a:pt x="10811983" y="335656"/>
                  <a:pt x="10811983" y="335656"/>
                  <a:pt x="10811983" y="335656"/>
                </a:cubicBezTo>
                <a:cubicBezTo>
                  <a:pt x="10812452" y="335188"/>
                  <a:pt x="10812452" y="335188"/>
                  <a:pt x="10812452" y="335188"/>
                </a:cubicBezTo>
                <a:close/>
                <a:moveTo>
                  <a:pt x="11453851" y="332616"/>
                </a:moveTo>
                <a:cubicBezTo>
                  <a:pt x="11456737" y="332616"/>
                  <a:pt x="11459623" y="332616"/>
                  <a:pt x="11461520" y="333605"/>
                </a:cubicBezTo>
                <a:cubicBezTo>
                  <a:pt x="11463457" y="334058"/>
                  <a:pt x="11465354" y="335500"/>
                  <a:pt x="11466796" y="336942"/>
                </a:cubicBezTo>
                <a:lnTo>
                  <a:pt x="11469681" y="342213"/>
                </a:lnTo>
                <a:lnTo>
                  <a:pt x="11470630" y="350327"/>
                </a:lnTo>
                <a:cubicBezTo>
                  <a:pt x="11470630" y="350327"/>
                  <a:pt x="11470630" y="350327"/>
                  <a:pt x="11470630" y="355601"/>
                </a:cubicBezTo>
                <a:cubicBezTo>
                  <a:pt x="11470630" y="355601"/>
                  <a:pt x="11470630" y="355601"/>
                  <a:pt x="11470630" y="360833"/>
                </a:cubicBezTo>
                <a:cubicBezTo>
                  <a:pt x="11470630" y="360833"/>
                  <a:pt x="11470630" y="360833"/>
                  <a:pt x="11470630" y="366106"/>
                </a:cubicBezTo>
                <a:cubicBezTo>
                  <a:pt x="11470630" y="366106"/>
                  <a:pt x="11470630" y="366106"/>
                  <a:pt x="11470630" y="371380"/>
                </a:cubicBezTo>
                <a:cubicBezTo>
                  <a:pt x="11470630" y="374717"/>
                  <a:pt x="11470630" y="377106"/>
                  <a:pt x="11469681" y="379496"/>
                </a:cubicBezTo>
                <a:cubicBezTo>
                  <a:pt x="11469187" y="381885"/>
                  <a:pt x="11468238" y="383780"/>
                  <a:pt x="11466795" y="385222"/>
                </a:cubicBezTo>
                <a:cubicBezTo>
                  <a:pt x="11465353" y="387158"/>
                  <a:pt x="11463456" y="388106"/>
                  <a:pt x="11461519" y="388600"/>
                </a:cubicBezTo>
                <a:cubicBezTo>
                  <a:pt x="11459127" y="389548"/>
                  <a:pt x="11456736" y="390001"/>
                  <a:pt x="11453850" y="390001"/>
                </a:cubicBezTo>
                <a:cubicBezTo>
                  <a:pt x="11451459" y="390001"/>
                  <a:pt x="11449109" y="389548"/>
                  <a:pt x="11446718" y="388600"/>
                </a:cubicBezTo>
                <a:cubicBezTo>
                  <a:pt x="11444781" y="388106"/>
                  <a:pt x="11442843" y="387158"/>
                  <a:pt x="11441441" y="385222"/>
                </a:cubicBezTo>
                <a:lnTo>
                  <a:pt x="11438555" y="379497"/>
                </a:lnTo>
                <a:lnTo>
                  <a:pt x="11437114" y="371384"/>
                </a:lnTo>
                <a:lnTo>
                  <a:pt x="11437114" y="366110"/>
                </a:lnTo>
                <a:cubicBezTo>
                  <a:pt x="11437114" y="366110"/>
                  <a:pt x="11437114" y="366110"/>
                  <a:pt x="11437114" y="360837"/>
                </a:cubicBezTo>
                <a:cubicBezTo>
                  <a:pt x="11437114" y="360837"/>
                  <a:pt x="11437114" y="360837"/>
                  <a:pt x="11437114" y="355605"/>
                </a:cubicBezTo>
                <a:cubicBezTo>
                  <a:pt x="11437114" y="355605"/>
                  <a:pt x="11437114" y="355605"/>
                  <a:pt x="11437114" y="350331"/>
                </a:cubicBezTo>
                <a:cubicBezTo>
                  <a:pt x="11437114" y="347489"/>
                  <a:pt x="11437608" y="344605"/>
                  <a:pt x="11438062" y="342215"/>
                </a:cubicBezTo>
                <a:cubicBezTo>
                  <a:pt x="11439051" y="340279"/>
                  <a:pt x="11439999" y="338384"/>
                  <a:pt x="11441442" y="336942"/>
                </a:cubicBezTo>
                <a:cubicBezTo>
                  <a:pt x="11442844" y="335500"/>
                  <a:pt x="11444782" y="334058"/>
                  <a:pt x="11446719" y="333605"/>
                </a:cubicBezTo>
                <a:cubicBezTo>
                  <a:pt x="11448616" y="332616"/>
                  <a:pt x="11451460" y="332616"/>
                  <a:pt x="11453851" y="332616"/>
                </a:cubicBezTo>
                <a:close/>
                <a:moveTo>
                  <a:pt x="11353783" y="332607"/>
                </a:moveTo>
                <a:cubicBezTo>
                  <a:pt x="11357609" y="332607"/>
                  <a:pt x="11357609" y="332607"/>
                  <a:pt x="11357609" y="332607"/>
                </a:cubicBezTo>
                <a:cubicBezTo>
                  <a:pt x="11361930" y="332607"/>
                  <a:pt x="11361930" y="332607"/>
                  <a:pt x="11361930" y="332607"/>
                </a:cubicBezTo>
                <a:cubicBezTo>
                  <a:pt x="11365756" y="332607"/>
                  <a:pt x="11365756" y="332607"/>
                  <a:pt x="11365756" y="332607"/>
                </a:cubicBezTo>
                <a:cubicBezTo>
                  <a:pt x="11370035" y="332607"/>
                  <a:pt x="11370035" y="332607"/>
                  <a:pt x="11370035" y="332607"/>
                </a:cubicBezTo>
                <a:cubicBezTo>
                  <a:pt x="11371969" y="332607"/>
                  <a:pt x="11373903" y="332607"/>
                  <a:pt x="11375796" y="333101"/>
                </a:cubicBezTo>
                <a:cubicBezTo>
                  <a:pt x="11377236" y="333595"/>
                  <a:pt x="11378676" y="334541"/>
                  <a:pt x="11379622" y="335488"/>
                </a:cubicBezTo>
                <a:lnTo>
                  <a:pt x="11382009" y="338863"/>
                </a:lnTo>
                <a:lnTo>
                  <a:pt x="11382954" y="343633"/>
                </a:lnTo>
                <a:cubicBezTo>
                  <a:pt x="11382954" y="345526"/>
                  <a:pt x="11382954" y="347460"/>
                  <a:pt x="11382008" y="348860"/>
                </a:cubicBezTo>
                <a:cubicBezTo>
                  <a:pt x="11381514" y="350300"/>
                  <a:pt x="11381061" y="351247"/>
                  <a:pt x="11379621" y="352235"/>
                </a:cubicBezTo>
                <a:cubicBezTo>
                  <a:pt x="11378675" y="353181"/>
                  <a:pt x="11377235" y="353634"/>
                  <a:pt x="11375795" y="354128"/>
                </a:cubicBezTo>
                <a:cubicBezTo>
                  <a:pt x="11373902" y="354622"/>
                  <a:pt x="11371968" y="355075"/>
                  <a:pt x="11370034" y="355075"/>
                </a:cubicBezTo>
                <a:cubicBezTo>
                  <a:pt x="11365755" y="355075"/>
                  <a:pt x="11365755" y="355075"/>
                  <a:pt x="11365755" y="355075"/>
                </a:cubicBezTo>
                <a:cubicBezTo>
                  <a:pt x="11361929" y="355075"/>
                  <a:pt x="11361929" y="355075"/>
                  <a:pt x="11361929" y="355075"/>
                </a:cubicBezTo>
                <a:cubicBezTo>
                  <a:pt x="11357608" y="355075"/>
                  <a:pt x="11357608" y="355075"/>
                  <a:pt x="11357608" y="355075"/>
                </a:cubicBezTo>
                <a:lnTo>
                  <a:pt x="11353783" y="355075"/>
                </a:lnTo>
                <a:lnTo>
                  <a:pt x="11353783" y="350073"/>
                </a:lnTo>
                <a:cubicBezTo>
                  <a:pt x="11353783" y="349358"/>
                  <a:pt x="11353783" y="349358"/>
                  <a:pt x="11353783" y="349358"/>
                </a:cubicBezTo>
                <a:cubicBezTo>
                  <a:pt x="11353783" y="343637"/>
                  <a:pt x="11353783" y="343637"/>
                  <a:pt x="11353783" y="343637"/>
                </a:cubicBezTo>
                <a:cubicBezTo>
                  <a:pt x="11353783" y="338369"/>
                  <a:pt x="11353783" y="338369"/>
                  <a:pt x="11353783" y="338369"/>
                </a:cubicBezTo>
                <a:close/>
                <a:moveTo>
                  <a:pt x="10872252" y="331887"/>
                </a:moveTo>
                <a:lnTo>
                  <a:pt x="10873470" y="336481"/>
                </a:lnTo>
                <a:lnTo>
                  <a:pt x="10873892" y="338073"/>
                </a:lnTo>
                <a:lnTo>
                  <a:pt x="10874126" y="338956"/>
                </a:lnTo>
                <a:lnTo>
                  <a:pt x="10874540" y="340621"/>
                </a:lnTo>
                <a:lnTo>
                  <a:pt x="10875766" y="345553"/>
                </a:lnTo>
                <a:cubicBezTo>
                  <a:pt x="10876000" y="346496"/>
                  <a:pt x="10876000" y="346496"/>
                  <a:pt x="10876000" y="346496"/>
                </a:cubicBezTo>
                <a:lnTo>
                  <a:pt x="10877457" y="351915"/>
                </a:lnTo>
                <a:lnTo>
                  <a:pt x="10877657" y="352660"/>
                </a:lnTo>
                <a:cubicBezTo>
                  <a:pt x="10877894" y="353541"/>
                  <a:pt x="10877894" y="353541"/>
                  <a:pt x="10877894" y="353541"/>
                </a:cubicBezTo>
                <a:lnTo>
                  <a:pt x="10879397" y="359568"/>
                </a:lnTo>
                <a:lnTo>
                  <a:pt x="10879535" y="360122"/>
                </a:lnTo>
                <a:cubicBezTo>
                  <a:pt x="10879769" y="361062"/>
                  <a:pt x="10879769" y="361062"/>
                  <a:pt x="10879769" y="361062"/>
                </a:cubicBezTo>
                <a:lnTo>
                  <a:pt x="10880635" y="364284"/>
                </a:lnTo>
                <a:lnTo>
                  <a:pt x="10881426" y="367226"/>
                </a:lnTo>
                <a:cubicBezTo>
                  <a:pt x="10881663" y="368107"/>
                  <a:pt x="10881663" y="368107"/>
                  <a:pt x="10881663" y="368107"/>
                </a:cubicBezTo>
                <a:cubicBezTo>
                  <a:pt x="10883537" y="375646"/>
                  <a:pt x="10883537" y="375646"/>
                  <a:pt x="10883537" y="375646"/>
                </a:cubicBezTo>
                <a:lnTo>
                  <a:pt x="10883538" y="375649"/>
                </a:lnTo>
                <a:lnTo>
                  <a:pt x="10883538" y="375650"/>
                </a:lnTo>
                <a:lnTo>
                  <a:pt x="10884178" y="378064"/>
                </a:lnTo>
                <a:lnTo>
                  <a:pt x="10885178" y="381832"/>
                </a:lnTo>
                <a:cubicBezTo>
                  <a:pt x="10885412" y="382716"/>
                  <a:pt x="10885412" y="382716"/>
                  <a:pt x="10885412" y="382716"/>
                </a:cubicBezTo>
                <a:cubicBezTo>
                  <a:pt x="10887307" y="390233"/>
                  <a:pt x="10887307" y="390233"/>
                  <a:pt x="10887307" y="390233"/>
                </a:cubicBezTo>
                <a:lnTo>
                  <a:pt x="10883537" y="391192"/>
                </a:lnTo>
                <a:cubicBezTo>
                  <a:pt x="10880237" y="392129"/>
                  <a:pt x="10880237" y="392129"/>
                  <a:pt x="10880237" y="392129"/>
                </a:cubicBezTo>
                <a:cubicBezTo>
                  <a:pt x="10876936" y="392597"/>
                  <a:pt x="10876936" y="392597"/>
                  <a:pt x="10876936" y="392597"/>
                </a:cubicBezTo>
                <a:cubicBezTo>
                  <a:pt x="10873656" y="393534"/>
                  <a:pt x="10873656" y="393534"/>
                  <a:pt x="10873656" y="393534"/>
                </a:cubicBezTo>
                <a:cubicBezTo>
                  <a:pt x="10870355" y="394471"/>
                  <a:pt x="10870355" y="394471"/>
                  <a:pt x="10870355" y="394471"/>
                </a:cubicBezTo>
                <a:cubicBezTo>
                  <a:pt x="10867054" y="395429"/>
                  <a:pt x="10867054" y="395429"/>
                  <a:pt x="10867054" y="395429"/>
                </a:cubicBezTo>
                <a:cubicBezTo>
                  <a:pt x="10863753" y="395877"/>
                  <a:pt x="10863753" y="395877"/>
                  <a:pt x="10863753" y="395877"/>
                </a:cubicBezTo>
                <a:cubicBezTo>
                  <a:pt x="10860474" y="396835"/>
                  <a:pt x="10860474" y="396835"/>
                  <a:pt x="10860474" y="396835"/>
                </a:cubicBezTo>
                <a:cubicBezTo>
                  <a:pt x="10859984" y="396345"/>
                  <a:pt x="10859984" y="396345"/>
                  <a:pt x="10859984" y="395877"/>
                </a:cubicBezTo>
                <a:cubicBezTo>
                  <a:pt x="10859537" y="395429"/>
                  <a:pt x="10859537" y="395429"/>
                  <a:pt x="10859537" y="394961"/>
                </a:cubicBezTo>
                <a:cubicBezTo>
                  <a:pt x="10859068" y="394961"/>
                  <a:pt x="10859068" y="394471"/>
                  <a:pt x="10858600" y="394471"/>
                </a:cubicBezTo>
                <a:cubicBezTo>
                  <a:pt x="10858600" y="394003"/>
                  <a:pt x="10858110" y="393534"/>
                  <a:pt x="10858110" y="393534"/>
                </a:cubicBezTo>
                <a:cubicBezTo>
                  <a:pt x="10857641" y="393066"/>
                  <a:pt x="10857641" y="393066"/>
                  <a:pt x="10857173" y="392597"/>
                </a:cubicBezTo>
                <a:cubicBezTo>
                  <a:pt x="10857173" y="392597"/>
                  <a:pt x="10856704" y="392597"/>
                  <a:pt x="10856704" y="392129"/>
                </a:cubicBezTo>
                <a:cubicBezTo>
                  <a:pt x="10856236" y="392129"/>
                  <a:pt x="10856236" y="391660"/>
                  <a:pt x="10855767" y="391660"/>
                </a:cubicBezTo>
                <a:lnTo>
                  <a:pt x="10854832" y="391193"/>
                </a:lnTo>
                <a:lnTo>
                  <a:pt x="10856881" y="384599"/>
                </a:lnTo>
                <a:cubicBezTo>
                  <a:pt x="10857174" y="383657"/>
                  <a:pt x="10857174" y="383657"/>
                  <a:pt x="10857174" y="383657"/>
                </a:cubicBezTo>
                <a:cubicBezTo>
                  <a:pt x="10859069" y="376118"/>
                  <a:pt x="10859069" y="376118"/>
                  <a:pt x="10859069" y="376118"/>
                </a:cubicBezTo>
                <a:cubicBezTo>
                  <a:pt x="10861412" y="369069"/>
                  <a:pt x="10861412" y="369069"/>
                  <a:pt x="10861412" y="369069"/>
                </a:cubicBezTo>
                <a:cubicBezTo>
                  <a:pt x="10863754" y="361531"/>
                  <a:pt x="10863754" y="361531"/>
                  <a:pt x="10863754" y="361531"/>
                </a:cubicBezTo>
                <a:cubicBezTo>
                  <a:pt x="10865650" y="354013"/>
                  <a:pt x="10865650" y="354013"/>
                  <a:pt x="10865650" y="354013"/>
                </a:cubicBezTo>
                <a:cubicBezTo>
                  <a:pt x="10868014" y="346496"/>
                  <a:pt x="10868014" y="346496"/>
                  <a:pt x="10868014" y="346496"/>
                </a:cubicBezTo>
                <a:cubicBezTo>
                  <a:pt x="10869888" y="338957"/>
                  <a:pt x="10869888" y="338957"/>
                  <a:pt x="10869888" y="338957"/>
                </a:cubicBezTo>
                <a:cubicBezTo>
                  <a:pt x="10871070" y="335422"/>
                  <a:pt x="10871661" y="333654"/>
                  <a:pt x="10871957" y="332771"/>
                </a:cubicBezTo>
                <a:close/>
                <a:moveTo>
                  <a:pt x="10874594" y="328586"/>
                </a:moveTo>
                <a:lnTo>
                  <a:pt x="10878832" y="330013"/>
                </a:lnTo>
                <a:cubicBezTo>
                  <a:pt x="10883070" y="331887"/>
                  <a:pt x="10883070" y="331887"/>
                  <a:pt x="10883070" y="331887"/>
                </a:cubicBezTo>
                <a:cubicBezTo>
                  <a:pt x="10886839" y="333782"/>
                  <a:pt x="10886839" y="333782"/>
                  <a:pt x="10886839" y="333782"/>
                </a:cubicBezTo>
                <a:cubicBezTo>
                  <a:pt x="10891077" y="335656"/>
                  <a:pt x="10891077" y="335656"/>
                  <a:pt x="10891077" y="335656"/>
                </a:cubicBezTo>
                <a:cubicBezTo>
                  <a:pt x="10895294" y="337552"/>
                  <a:pt x="10895294" y="337552"/>
                  <a:pt x="10895294" y="337552"/>
                </a:cubicBezTo>
                <a:cubicBezTo>
                  <a:pt x="10899063" y="339426"/>
                  <a:pt x="10899063" y="339426"/>
                  <a:pt x="10899063" y="339426"/>
                </a:cubicBezTo>
                <a:cubicBezTo>
                  <a:pt x="10903301" y="341300"/>
                  <a:pt x="10903301" y="341300"/>
                  <a:pt x="10903301" y="341300"/>
                </a:cubicBezTo>
                <a:lnTo>
                  <a:pt x="10907069" y="342726"/>
                </a:lnTo>
                <a:lnTo>
                  <a:pt x="10905174" y="348366"/>
                </a:lnTo>
                <a:cubicBezTo>
                  <a:pt x="10902832" y="353541"/>
                  <a:pt x="10902832" y="353541"/>
                  <a:pt x="10902832" y="353541"/>
                </a:cubicBezTo>
                <a:cubicBezTo>
                  <a:pt x="10900489" y="359205"/>
                  <a:pt x="10900489" y="359205"/>
                  <a:pt x="10900489" y="359205"/>
                </a:cubicBezTo>
                <a:cubicBezTo>
                  <a:pt x="10898594" y="364338"/>
                  <a:pt x="10898594" y="364338"/>
                  <a:pt x="10898594" y="364338"/>
                </a:cubicBezTo>
                <a:cubicBezTo>
                  <a:pt x="10896251" y="370002"/>
                  <a:pt x="10896251" y="370002"/>
                  <a:pt x="10896251" y="370002"/>
                </a:cubicBezTo>
                <a:cubicBezTo>
                  <a:pt x="10893887" y="375177"/>
                  <a:pt x="10893887" y="375177"/>
                  <a:pt x="10893887" y="375177"/>
                </a:cubicBezTo>
                <a:cubicBezTo>
                  <a:pt x="10891545" y="380821"/>
                  <a:pt x="10891545" y="380821"/>
                  <a:pt x="10891545" y="380821"/>
                </a:cubicBezTo>
                <a:cubicBezTo>
                  <a:pt x="10890597" y="383408"/>
                  <a:pt x="10890123" y="384702"/>
                  <a:pt x="10889886" y="385349"/>
                </a:cubicBezTo>
                <a:lnTo>
                  <a:pt x="10889649" y="385995"/>
                </a:lnTo>
                <a:lnTo>
                  <a:pt x="10889561" y="385664"/>
                </a:lnTo>
                <a:lnTo>
                  <a:pt x="10888009" y="379828"/>
                </a:lnTo>
                <a:cubicBezTo>
                  <a:pt x="10887775" y="378947"/>
                  <a:pt x="10887775" y="378947"/>
                  <a:pt x="10887775" y="378947"/>
                </a:cubicBezTo>
                <a:lnTo>
                  <a:pt x="10886775" y="375215"/>
                </a:lnTo>
                <a:lnTo>
                  <a:pt x="10886118" y="372764"/>
                </a:lnTo>
                <a:cubicBezTo>
                  <a:pt x="10885881" y="371880"/>
                  <a:pt x="10885881" y="371880"/>
                  <a:pt x="10885881" y="371880"/>
                </a:cubicBezTo>
                <a:cubicBezTo>
                  <a:pt x="10884944" y="368111"/>
                  <a:pt x="10884475" y="366226"/>
                  <a:pt x="10884241" y="365284"/>
                </a:cubicBezTo>
                <a:lnTo>
                  <a:pt x="10884129" y="364831"/>
                </a:lnTo>
                <a:lnTo>
                  <a:pt x="10884006" y="364338"/>
                </a:lnTo>
                <a:cubicBezTo>
                  <a:pt x="10882132" y="357310"/>
                  <a:pt x="10882132" y="357310"/>
                  <a:pt x="10882132" y="357310"/>
                </a:cubicBezTo>
                <a:lnTo>
                  <a:pt x="10881494" y="354935"/>
                </a:lnTo>
                <a:lnTo>
                  <a:pt x="10880475" y="351146"/>
                </a:lnTo>
                <a:cubicBezTo>
                  <a:pt x="10880238" y="350265"/>
                  <a:pt x="10880238" y="350265"/>
                  <a:pt x="10880238" y="350265"/>
                </a:cubicBezTo>
                <a:cubicBezTo>
                  <a:pt x="10879301" y="346496"/>
                  <a:pt x="10878832" y="344611"/>
                  <a:pt x="10878598" y="343669"/>
                </a:cubicBezTo>
                <a:lnTo>
                  <a:pt x="10878543" y="343447"/>
                </a:lnTo>
                <a:lnTo>
                  <a:pt x="10878363" y="342723"/>
                </a:lnTo>
                <a:cubicBezTo>
                  <a:pt x="10876467" y="335652"/>
                  <a:pt x="10876467" y="335652"/>
                  <a:pt x="10876467" y="335652"/>
                </a:cubicBezTo>
                <a:cubicBezTo>
                  <a:pt x="10875530" y="332117"/>
                  <a:pt x="10875062" y="330350"/>
                  <a:pt x="10874827" y="329466"/>
                </a:cubicBezTo>
                <a:close/>
                <a:moveTo>
                  <a:pt x="10798332" y="328118"/>
                </a:moveTo>
                <a:cubicBezTo>
                  <a:pt x="10798801" y="328586"/>
                  <a:pt x="10798801" y="329076"/>
                  <a:pt x="10798801" y="329076"/>
                </a:cubicBezTo>
                <a:cubicBezTo>
                  <a:pt x="10798801" y="329545"/>
                  <a:pt x="10799270" y="329545"/>
                  <a:pt x="10799270" y="330013"/>
                </a:cubicBezTo>
                <a:cubicBezTo>
                  <a:pt x="10799270" y="330482"/>
                  <a:pt x="10799270" y="330482"/>
                  <a:pt x="10799738" y="330950"/>
                </a:cubicBezTo>
                <a:cubicBezTo>
                  <a:pt x="10799738" y="330950"/>
                  <a:pt x="10799738" y="331419"/>
                  <a:pt x="10800228" y="331419"/>
                </a:cubicBezTo>
                <a:cubicBezTo>
                  <a:pt x="10800228" y="331887"/>
                  <a:pt x="10800696" y="331887"/>
                  <a:pt x="10800696" y="332356"/>
                </a:cubicBezTo>
                <a:cubicBezTo>
                  <a:pt x="10801165" y="332356"/>
                  <a:pt x="10801165" y="332845"/>
                  <a:pt x="10801165" y="332845"/>
                </a:cubicBezTo>
                <a:cubicBezTo>
                  <a:pt x="10801633" y="333314"/>
                  <a:pt x="10801633" y="333314"/>
                  <a:pt x="10802102" y="333782"/>
                </a:cubicBezTo>
                <a:lnTo>
                  <a:pt x="10802568" y="334249"/>
                </a:lnTo>
                <a:lnTo>
                  <a:pt x="10799271" y="342073"/>
                </a:lnTo>
                <a:cubicBezTo>
                  <a:pt x="10798800" y="343191"/>
                  <a:pt x="10798800" y="343191"/>
                  <a:pt x="10798800" y="343191"/>
                </a:cubicBezTo>
                <a:cubicBezTo>
                  <a:pt x="10794583" y="351667"/>
                  <a:pt x="10794583" y="351667"/>
                  <a:pt x="10794583" y="351667"/>
                </a:cubicBezTo>
                <a:cubicBezTo>
                  <a:pt x="10790324" y="360590"/>
                  <a:pt x="10790324" y="360590"/>
                  <a:pt x="10790324" y="360590"/>
                </a:cubicBezTo>
                <a:cubicBezTo>
                  <a:pt x="10786555" y="369534"/>
                  <a:pt x="10786555" y="369534"/>
                  <a:pt x="10786555" y="369534"/>
                </a:cubicBezTo>
                <a:cubicBezTo>
                  <a:pt x="10782338" y="378478"/>
                  <a:pt x="10782338" y="378478"/>
                  <a:pt x="10782338" y="378478"/>
                </a:cubicBezTo>
                <a:cubicBezTo>
                  <a:pt x="10778569" y="387422"/>
                  <a:pt x="10778569" y="387422"/>
                  <a:pt x="10778569" y="387422"/>
                </a:cubicBezTo>
                <a:cubicBezTo>
                  <a:pt x="10774331" y="396345"/>
                  <a:pt x="10774331" y="396345"/>
                  <a:pt x="10774331" y="396345"/>
                </a:cubicBezTo>
                <a:cubicBezTo>
                  <a:pt x="10770093" y="404842"/>
                  <a:pt x="10770093" y="404842"/>
                  <a:pt x="10770093" y="404842"/>
                </a:cubicBezTo>
                <a:lnTo>
                  <a:pt x="10764918" y="396835"/>
                </a:lnTo>
                <a:cubicBezTo>
                  <a:pt x="10759274" y="388828"/>
                  <a:pt x="10759274" y="388828"/>
                  <a:pt x="10759274" y="388828"/>
                </a:cubicBezTo>
                <a:cubicBezTo>
                  <a:pt x="10754078" y="380821"/>
                  <a:pt x="10754078" y="380821"/>
                  <a:pt x="10754078" y="380821"/>
                </a:cubicBezTo>
                <a:cubicBezTo>
                  <a:pt x="10748435" y="372366"/>
                  <a:pt x="10748435" y="372366"/>
                  <a:pt x="10748435" y="372366"/>
                </a:cubicBezTo>
                <a:cubicBezTo>
                  <a:pt x="10743260" y="364338"/>
                  <a:pt x="10743260" y="364338"/>
                  <a:pt x="10743260" y="364338"/>
                </a:cubicBezTo>
                <a:cubicBezTo>
                  <a:pt x="10738085" y="356373"/>
                  <a:pt x="10738085" y="356373"/>
                  <a:pt x="10738085" y="356373"/>
                </a:cubicBezTo>
                <a:cubicBezTo>
                  <a:pt x="10732441" y="347897"/>
                  <a:pt x="10732441" y="347897"/>
                  <a:pt x="10732441" y="347897"/>
                </a:cubicBezTo>
                <a:cubicBezTo>
                  <a:pt x="10729854" y="343894"/>
                  <a:pt x="10728560" y="341892"/>
                  <a:pt x="10727913" y="340891"/>
                </a:cubicBezTo>
                <a:lnTo>
                  <a:pt x="10727268" y="339894"/>
                </a:lnTo>
                <a:lnTo>
                  <a:pt x="10735094" y="338665"/>
                </a:lnTo>
                <a:cubicBezTo>
                  <a:pt x="10736212" y="338489"/>
                  <a:pt x="10736212" y="338489"/>
                  <a:pt x="10736212" y="338489"/>
                </a:cubicBezTo>
                <a:cubicBezTo>
                  <a:pt x="10745135" y="337083"/>
                  <a:pt x="10745135" y="337083"/>
                  <a:pt x="10745135" y="337083"/>
                </a:cubicBezTo>
                <a:cubicBezTo>
                  <a:pt x="10754079" y="335656"/>
                  <a:pt x="10754079" y="335656"/>
                  <a:pt x="10754079" y="335656"/>
                </a:cubicBezTo>
                <a:cubicBezTo>
                  <a:pt x="10763045" y="334251"/>
                  <a:pt x="10763045" y="334251"/>
                  <a:pt x="10763045" y="334251"/>
                </a:cubicBezTo>
                <a:cubicBezTo>
                  <a:pt x="10771499" y="332845"/>
                  <a:pt x="10771499" y="332845"/>
                  <a:pt x="10771499" y="332845"/>
                </a:cubicBezTo>
                <a:cubicBezTo>
                  <a:pt x="10780444" y="331419"/>
                  <a:pt x="10780444" y="331419"/>
                  <a:pt x="10780444" y="331419"/>
                </a:cubicBezTo>
                <a:cubicBezTo>
                  <a:pt x="10789388" y="329545"/>
                  <a:pt x="10789388" y="329545"/>
                  <a:pt x="10789388" y="329545"/>
                </a:cubicBezTo>
                <a:cubicBezTo>
                  <a:pt x="10798332" y="328118"/>
                  <a:pt x="10798332" y="328118"/>
                  <a:pt x="10798332" y="328118"/>
                </a:cubicBezTo>
                <a:close/>
                <a:moveTo>
                  <a:pt x="10819522" y="326712"/>
                </a:moveTo>
                <a:cubicBezTo>
                  <a:pt x="10826103" y="326712"/>
                  <a:pt x="10826103" y="326712"/>
                  <a:pt x="10826103" y="326712"/>
                </a:cubicBezTo>
                <a:cubicBezTo>
                  <a:pt x="10832236" y="326712"/>
                  <a:pt x="10832236" y="326712"/>
                  <a:pt x="10832236" y="326712"/>
                </a:cubicBezTo>
                <a:cubicBezTo>
                  <a:pt x="10838348" y="326712"/>
                  <a:pt x="10838348" y="326712"/>
                  <a:pt x="10838348" y="326712"/>
                </a:cubicBezTo>
                <a:cubicBezTo>
                  <a:pt x="10844928" y="326712"/>
                  <a:pt x="10844928" y="326712"/>
                  <a:pt x="10844928" y="326712"/>
                </a:cubicBezTo>
                <a:cubicBezTo>
                  <a:pt x="10851062" y="327202"/>
                  <a:pt x="10851062" y="327202"/>
                  <a:pt x="10851062" y="327202"/>
                </a:cubicBezTo>
                <a:cubicBezTo>
                  <a:pt x="10857642" y="327202"/>
                  <a:pt x="10857642" y="327202"/>
                  <a:pt x="10857642" y="327202"/>
                </a:cubicBezTo>
                <a:cubicBezTo>
                  <a:pt x="10863754" y="327202"/>
                  <a:pt x="10863754" y="327202"/>
                  <a:pt x="10863754" y="327202"/>
                </a:cubicBezTo>
                <a:lnTo>
                  <a:pt x="10870354" y="327202"/>
                </a:lnTo>
                <a:lnTo>
                  <a:pt x="10868306" y="334186"/>
                </a:lnTo>
                <a:cubicBezTo>
                  <a:pt x="10868013" y="335184"/>
                  <a:pt x="10868013" y="335184"/>
                  <a:pt x="10868013" y="335184"/>
                </a:cubicBezTo>
                <a:cubicBezTo>
                  <a:pt x="10865649" y="342723"/>
                  <a:pt x="10865649" y="342723"/>
                  <a:pt x="10865649" y="342723"/>
                </a:cubicBezTo>
                <a:cubicBezTo>
                  <a:pt x="10863285" y="350708"/>
                  <a:pt x="10863285" y="350708"/>
                  <a:pt x="10863285" y="350708"/>
                </a:cubicBezTo>
                <a:cubicBezTo>
                  <a:pt x="10860942" y="358716"/>
                  <a:pt x="10860942" y="358716"/>
                  <a:pt x="10860942" y="358716"/>
                </a:cubicBezTo>
                <a:cubicBezTo>
                  <a:pt x="10858600" y="366702"/>
                  <a:pt x="10858600" y="366702"/>
                  <a:pt x="10858600" y="366702"/>
                </a:cubicBezTo>
                <a:cubicBezTo>
                  <a:pt x="10856236" y="374240"/>
                  <a:pt x="10856236" y="374240"/>
                  <a:pt x="10856236" y="374240"/>
                </a:cubicBezTo>
                <a:cubicBezTo>
                  <a:pt x="10853872" y="382247"/>
                  <a:pt x="10853872" y="382247"/>
                  <a:pt x="10853872" y="382247"/>
                </a:cubicBezTo>
                <a:cubicBezTo>
                  <a:pt x="10851529" y="390233"/>
                  <a:pt x="10851529" y="390233"/>
                  <a:pt x="10851529" y="390233"/>
                </a:cubicBezTo>
                <a:cubicBezTo>
                  <a:pt x="10851061" y="390233"/>
                  <a:pt x="10851061" y="390233"/>
                  <a:pt x="10851061" y="390233"/>
                </a:cubicBezTo>
                <a:lnTo>
                  <a:pt x="10850571" y="390233"/>
                </a:lnTo>
                <a:cubicBezTo>
                  <a:pt x="10850103" y="390233"/>
                  <a:pt x="10850103" y="390233"/>
                  <a:pt x="10850103" y="390233"/>
                </a:cubicBezTo>
                <a:lnTo>
                  <a:pt x="10849655" y="390233"/>
                </a:lnTo>
                <a:lnTo>
                  <a:pt x="10849187" y="390233"/>
                </a:lnTo>
                <a:lnTo>
                  <a:pt x="10848697" y="390233"/>
                </a:lnTo>
                <a:lnTo>
                  <a:pt x="10848228" y="390233"/>
                </a:lnTo>
                <a:lnTo>
                  <a:pt x="10847760" y="390233"/>
                </a:lnTo>
                <a:lnTo>
                  <a:pt x="10847291" y="390233"/>
                </a:lnTo>
                <a:cubicBezTo>
                  <a:pt x="10847291" y="390702"/>
                  <a:pt x="10846823" y="390702"/>
                  <a:pt x="10846823" y="390702"/>
                </a:cubicBezTo>
                <a:cubicBezTo>
                  <a:pt x="10846823" y="390702"/>
                  <a:pt x="10846823" y="390702"/>
                  <a:pt x="10846354" y="390702"/>
                </a:cubicBezTo>
                <a:lnTo>
                  <a:pt x="10842585" y="383653"/>
                </a:lnTo>
                <a:cubicBezTo>
                  <a:pt x="10838815" y="376583"/>
                  <a:pt x="10838815" y="376583"/>
                  <a:pt x="10838815" y="376583"/>
                </a:cubicBezTo>
                <a:cubicBezTo>
                  <a:pt x="10835046" y="369534"/>
                  <a:pt x="10835046" y="369534"/>
                  <a:pt x="10835046" y="369534"/>
                </a:cubicBezTo>
                <a:cubicBezTo>
                  <a:pt x="10830808" y="361995"/>
                  <a:pt x="10830808" y="361995"/>
                  <a:pt x="10830808" y="361995"/>
                </a:cubicBezTo>
                <a:cubicBezTo>
                  <a:pt x="10827060" y="354946"/>
                  <a:pt x="10827060" y="354946"/>
                  <a:pt x="10827060" y="354946"/>
                </a:cubicBezTo>
                <a:cubicBezTo>
                  <a:pt x="10823291" y="347897"/>
                  <a:pt x="10823291" y="347897"/>
                  <a:pt x="10823291" y="347897"/>
                </a:cubicBezTo>
                <a:cubicBezTo>
                  <a:pt x="10819521" y="340827"/>
                  <a:pt x="10819521" y="340827"/>
                  <a:pt x="10819521" y="340827"/>
                </a:cubicBezTo>
                <a:cubicBezTo>
                  <a:pt x="10817402" y="337303"/>
                  <a:pt x="10816343" y="335541"/>
                  <a:pt x="10815813" y="334659"/>
                </a:cubicBezTo>
                <a:lnTo>
                  <a:pt x="10815285" y="333781"/>
                </a:lnTo>
                <a:lnTo>
                  <a:pt x="10816221" y="332845"/>
                </a:lnTo>
                <a:cubicBezTo>
                  <a:pt x="10816690" y="332845"/>
                  <a:pt x="10816690" y="332356"/>
                  <a:pt x="10817180" y="332356"/>
                </a:cubicBezTo>
                <a:cubicBezTo>
                  <a:pt x="10817180" y="331887"/>
                  <a:pt x="10817180" y="331887"/>
                  <a:pt x="10817648" y="331419"/>
                </a:cubicBezTo>
                <a:cubicBezTo>
                  <a:pt x="10817648" y="331419"/>
                  <a:pt x="10818095" y="330950"/>
                  <a:pt x="10818095" y="330482"/>
                </a:cubicBezTo>
                <a:cubicBezTo>
                  <a:pt x="10818095" y="330482"/>
                  <a:pt x="10818564" y="330013"/>
                  <a:pt x="10818564" y="329545"/>
                </a:cubicBezTo>
                <a:cubicBezTo>
                  <a:pt x="10818564" y="329545"/>
                  <a:pt x="10819054" y="329076"/>
                  <a:pt x="10819054" y="328586"/>
                </a:cubicBezTo>
                <a:cubicBezTo>
                  <a:pt x="10819054" y="328586"/>
                  <a:pt x="10819054" y="328118"/>
                  <a:pt x="10819522" y="327671"/>
                </a:cubicBezTo>
                <a:cubicBezTo>
                  <a:pt x="10819522" y="327202"/>
                  <a:pt x="10819522" y="327202"/>
                  <a:pt x="10819522" y="326712"/>
                </a:cubicBezTo>
                <a:close/>
                <a:moveTo>
                  <a:pt x="11495432" y="325364"/>
                </a:moveTo>
                <a:lnTo>
                  <a:pt x="11495432" y="343051"/>
                </a:lnTo>
                <a:lnTo>
                  <a:pt x="11495432" y="361150"/>
                </a:lnTo>
                <a:lnTo>
                  <a:pt x="11495432" y="379331"/>
                </a:lnTo>
                <a:lnTo>
                  <a:pt x="11495432" y="397019"/>
                </a:lnTo>
                <a:lnTo>
                  <a:pt x="11495433" y="397019"/>
                </a:lnTo>
                <a:lnTo>
                  <a:pt x="11495433" y="397023"/>
                </a:lnTo>
                <a:lnTo>
                  <a:pt x="11497821" y="397023"/>
                </a:lnTo>
                <a:lnTo>
                  <a:pt x="11500249" y="397023"/>
                </a:lnTo>
                <a:lnTo>
                  <a:pt x="11502637" y="397023"/>
                </a:lnTo>
                <a:lnTo>
                  <a:pt x="11505024" y="397023"/>
                </a:lnTo>
                <a:lnTo>
                  <a:pt x="11505024" y="383613"/>
                </a:lnTo>
                <a:lnTo>
                  <a:pt x="11505024" y="369792"/>
                </a:lnTo>
                <a:lnTo>
                  <a:pt x="11505024" y="356424"/>
                </a:lnTo>
                <a:lnTo>
                  <a:pt x="11505024" y="343055"/>
                </a:lnTo>
                <a:lnTo>
                  <a:pt x="11505477" y="343055"/>
                </a:lnTo>
                <a:lnTo>
                  <a:pt x="11514122" y="356424"/>
                </a:lnTo>
                <a:lnTo>
                  <a:pt x="11522684" y="369792"/>
                </a:lnTo>
                <a:lnTo>
                  <a:pt x="11531328" y="383613"/>
                </a:lnTo>
                <a:lnTo>
                  <a:pt x="11540426" y="397023"/>
                </a:lnTo>
                <a:lnTo>
                  <a:pt x="11542813" y="397023"/>
                </a:lnTo>
                <a:lnTo>
                  <a:pt x="11544707" y="397023"/>
                </a:lnTo>
                <a:lnTo>
                  <a:pt x="11547094" y="397023"/>
                </a:lnTo>
                <a:lnTo>
                  <a:pt x="11549482" y="397023"/>
                </a:lnTo>
                <a:lnTo>
                  <a:pt x="11549482" y="379335"/>
                </a:lnTo>
                <a:lnTo>
                  <a:pt x="11549482" y="361154"/>
                </a:lnTo>
                <a:lnTo>
                  <a:pt x="11549482" y="343055"/>
                </a:lnTo>
                <a:lnTo>
                  <a:pt x="11549482" y="325368"/>
                </a:lnTo>
                <a:lnTo>
                  <a:pt x="11549481" y="325368"/>
                </a:lnTo>
                <a:lnTo>
                  <a:pt x="11549481" y="325364"/>
                </a:lnTo>
                <a:lnTo>
                  <a:pt x="11547093" y="325364"/>
                </a:lnTo>
                <a:lnTo>
                  <a:pt x="11544706" y="325364"/>
                </a:lnTo>
                <a:lnTo>
                  <a:pt x="11542318" y="325364"/>
                </a:lnTo>
                <a:lnTo>
                  <a:pt x="11539931" y="325364"/>
                </a:lnTo>
                <a:lnTo>
                  <a:pt x="11539931" y="338773"/>
                </a:lnTo>
                <a:lnTo>
                  <a:pt x="11539931" y="352142"/>
                </a:lnTo>
                <a:lnTo>
                  <a:pt x="11539931" y="365963"/>
                </a:lnTo>
                <a:lnTo>
                  <a:pt x="11539931" y="379331"/>
                </a:lnTo>
                <a:lnTo>
                  <a:pt x="11539437" y="379331"/>
                </a:lnTo>
                <a:lnTo>
                  <a:pt x="11530833" y="365963"/>
                </a:lnTo>
                <a:lnTo>
                  <a:pt x="11522230" y="352142"/>
                </a:lnTo>
                <a:lnTo>
                  <a:pt x="11513133" y="338773"/>
                </a:lnTo>
                <a:lnTo>
                  <a:pt x="11504529" y="325364"/>
                </a:lnTo>
                <a:lnTo>
                  <a:pt x="11502142" y="325364"/>
                </a:lnTo>
                <a:lnTo>
                  <a:pt x="11500248" y="325364"/>
                </a:lnTo>
                <a:lnTo>
                  <a:pt x="11497820" y="325364"/>
                </a:lnTo>
                <a:close/>
                <a:moveTo>
                  <a:pt x="11159823" y="325364"/>
                </a:moveTo>
                <a:lnTo>
                  <a:pt x="11159823" y="343051"/>
                </a:lnTo>
                <a:lnTo>
                  <a:pt x="11159823" y="361150"/>
                </a:lnTo>
                <a:lnTo>
                  <a:pt x="11159823" y="379331"/>
                </a:lnTo>
                <a:lnTo>
                  <a:pt x="11159823" y="397018"/>
                </a:lnTo>
                <a:lnTo>
                  <a:pt x="11159824" y="397018"/>
                </a:lnTo>
                <a:lnTo>
                  <a:pt x="11159824" y="397022"/>
                </a:lnTo>
                <a:lnTo>
                  <a:pt x="11162209" y="397022"/>
                </a:lnTo>
                <a:lnTo>
                  <a:pt x="11164595" y="397022"/>
                </a:lnTo>
                <a:lnTo>
                  <a:pt x="11166980" y="397022"/>
                </a:lnTo>
                <a:lnTo>
                  <a:pt x="11169365" y="397022"/>
                </a:lnTo>
                <a:lnTo>
                  <a:pt x="11169365" y="383613"/>
                </a:lnTo>
                <a:lnTo>
                  <a:pt x="11169365" y="369792"/>
                </a:lnTo>
                <a:lnTo>
                  <a:pt x="11169365" y="356424"/>
                </a:lnTo>
                <a:lnTo>
                  <a:pt x="11169365" y="343055"/>
                </a:lnTo>
                <a:lnTo>
                  <a:pt x="11178454" y="356424"/>
                </a:lnTo>
                <a:lnTo>
                  <a:pt x="11187049" y="369792"/>
                </a:lnTo>
                <a:lnTo>
                  <a:pt x="11195644" y="383613"/>
                </a:lnTo>
                <a:lnTo>
                  <a:pt x="11204733" y="397022"/>
                </a:lnTo>
                <a:lnTo>
                  <a:pt x="11206624" y="397022"/>
                </a:lnTo>
                <a:lnTo>
                  <a:pt x="11209010" y="397022"/>
                </a:lnTo>
                <a:lnTo>
                  <a:pt x="11211395" y="397022"/>
                </a:lnTo>
                <a:lnTo>
                  <a:pt x="11213328" y="397022"/>
                </a:lnTo>
                <a:lnTo>
                  <a:pt x="11213328" y="379335"/>
                </a:lnTo>
                <a:lnTo>
                  <a:pt x="11213328" y="361154"/>
                </a:lnTo>
                <a:lnTo>
                  <a:pt x="11213328" y="343055"/>
                </a:lnTo>
                <a:lnTo>
                  <a:pt x="11213328" y="325368"/>
                </a:lnTo>
                <a:lnTo>
                  <a:pt x="11213327" y="325368"/>
                </a:lnTo>
                <a:lnTo>
                  <a:pt x="11213327" y="325364"/>
                </a:lnTo>
                <a:lnTo>
                  <a:pt x="11211394" y="325364"/>
                </a:lnTo>
                <a:lnTo>
                  <a:pt x="11209009" y="325364"/>
                </a:lnTo>
                <a:lnTo>
                  <a:pt x="11206623" y="325364"/>
                </a:lnTo>
                <a:lnTo>
                  <a:pt x="11204238" y="325364"/>
                </a:lnTo>
                <a:lnTo>
                  <a:pt x="11204238" y="338773"/>
                </a:lnTo>
                <a:lnTo>
                  <a:pt x="11204238" y="352142"/>
                </a:lnTo>
                <a:lnTo>
                  <a:pt x="11204238" y="365962"/>
                </a:lnTo>
                <a:lnTo>
                  <a:pt x="11204238" y="379331"/>
                </a:lnTo>
                <a:lnTo>
                  <a:pt x="11203786" y="379331"/>
                </a:lnTo>
                <a:lnTo>
                  <a:pt x="11195150" y="365962"/>
                </a:lnTo>
                <a:lnTo>
                  <a:pt x="11186061" y="352142"/>
                </a:lnTo>
                <a:lnTo>
                  <a:pt x="11177466" y="338773"/>
                </a:lnTo>
                <a:lnTo>
                  <a:pt x="11168871" y="325364"/>
                </a:lnTo>
                <a:lnTo>
                  <a:pt x="11166485" y="325364"/>
                </a:lnTo>
                <a:lnTo>
                  <a:pt x="11164100" y="325364"/>
                </a:lnTo>
                <a:lnTo>
                  <a:pt x="11162208" y="325364"/>
                </a:lnTo>
                <a:close/>
                <a:moveTo>
                  <a:pt x="11105733" y="323549"/>
                </a:moveTo>
                <a:lnTo>
                  <a:pt x="11105733" y="341713"/>
                </a:lnTo>
                <a:lnTo>
                  <a:pt x="11105733" y="359423"/>
                </a:lnTo>
                <a:lnTo>
                  <a:pt x="11105733" y="377586"/>
                </a:lnTo>
                <a:lnTo>
                  <a:pt x="11105733" y="395568"/>
                </a:lnTo>
                <a:lnTo>
                  <a:pt x="11105733" y="395568"/>
                </a:lnTo>
                <a:lnTo>
                  <a:pt x="11105733" y="395749"/>
                </a:lnTo>
                <a:lnTo>
                  <a:pt x="11105734" y="395749"/>
                </a:lnTo>
                <a:lnTo>
                  <a:pt x="11105734" y="395753"/>
                </a:lnTo>
                <a:lnTo>
                  <a:pt x="11115785" y="395753"/>
                </a:lnTo>
                <a:lnTo>
                  <a:pt x="11125836" y="395753"/>
                </a:lnTo>
                <a:lnTo>
                  <a:pt x="11135392" y="395753"/>
                </a:lnTo>
                <a:lnTo>
                  <a:pt x="11145443" y="395753"/>
                </a:lnTo>
                <a:lnTo>
                  <a:pt x="11145443" y="395572"/>
                </a:lnTo>
                <a:lnTo>
                  <a:pt x="11145443" y="393364"/>
                </a:lnTo>
                <a:lnTo>
                  <a:pt x="11145443" y="393201"/>
                </a:lnTo>
                <a:lnTo>
                  <a:pt x="11145443" y="390976"/>
                </a:lnTo>
                <a:lnTo>
                  <a:pt x="11145443" y="390830"/>
                </a:lnTo>
                <a:lnTo>
                  <a:pt x="11145443" y="388587"/>
                </a:lnTo>
                <a:lnTo>
                  <a:pt x="11145443" y="388459"/>
                </a:lnTo>
                <a:lnTo>
                  <a:pt x="11145443" y="386651"/>
                </a:lnTo>
                <a:lnTo>
                  <a:pt x="11145443" y="386538"/>
                </a:lnTo>
                <a:lnTo>
                  <a:pt x="11145443" y="386537"/>
                </a:lnTo>
                <a:lnTo>
                  <a:pt x="11145442" y="386537"/>
                </a:lnTo>
                <a:lnTo>
                  <a:pt x="11145442" y="386534"/>
                </a:lnTo>
                <a:lnTo>
                  <a:pt x="11145442" y="386534"/>
                </a:lnTo>
                <a:lnTo>
                  <a:pt x="11137780" y="386534"/>
                </a:lnTo>
                <a:lnTo>
                  <a:pt x="11130613" y="386534"/>
                </a:lnTo>
                <a:lnTo>
                  <a:pt x="11122951" y="386534"/>
                </a:lnTo>
                <a:lnTo>
                  <a:pt x="11115290" y="386534"/>
                </a:lnTo>
                <a:lnTo>
                  <a:pt x="11115290" y="380926"/>
                </a:lnTo>
                <a:lnTo>
                  <a:pt x="11115290" y="375201"/>
                </a:lnTo>
                <a:lnTo>
                  <a:pt x="11115290" y="369435"/>
                </a:lnTo>
                <a:lnTo>
                  <a:pt x="11115290" y="364163"/>
                </a:lnTo>
                <a:lnTo>
                  <a:pt x="11122952" y="364163"/>
                </a:lnTo>
                <a:lnTo>
                  <a:pt x="11130119" y="364163"/>
                </a:lnTo>
                <a:lnTo>
                  <a:pt x="11137781" y="364163"/>
                </a:lnTo>
                <a:lnTo>
                  <a:pt x="11144949" y="364163"/>
                </a:lnTo>
                <a:lnTo>
                  <a:pt x="11144949" y="361774"/>
                </a:lnTo>
                <a:lnTo>
                  <a:pt x="11144949" y="359427"/>
                </a:lnTo>
                <a:lnTo>
                  <a:pt x="11144949" y="357491"/>
                </a:lnTo>
                <a:lnTo>
                  <a:pt x="11144949" y="355102"/>
                </a:lnTo>
                <a:lnTo>
                  <a:pt x="11144948" y="355102"/>
                </a:lnTo>
                <a:lnTo>
                  <a:pt x="11144948" y="355098"/>
                </a:lnTo>
                <a:lnTo>
                  <a:pt x="11137780" y="355098"/>
                </a:lnTo>
                <a:lnTo>
                  <a:pt x="11130118" y="355098"/>
                </a:lnTo>
                <a:lnTo>
                  <a:pt x="11122951" y="355098"/>
                </a:lnTo>
                <a:lnTo>
                  <a:pt x="11115290" y="355098"/>
                </a:lnTo>
                <a:lnTo>
                  <a:pt x="11115290" y="349377"/>
                </a:lnTo>
                <a:lnTo>
                  <a:pt x="11115290" y="343652"/>
                </a:lnTo>
                <a:lnTo>
                  <a:pt x="11115290" y="338381"/>
                </a:lnTo>
                <a:lnTo>
                  <a:pt x="11115290" y="332614"/>
                </a:lnTo>
                <a:lnTo>
                  <a:pt x="11122952" y="332614"/>
                </a:lnTo>
                <a:lnTo>
                  <a:pt x="11130119" y="332614"/>
                </a:lnTo>
                <a:lnTo>
                  <a:pt x="11137781" y="332614"/>
                </a:lnTo>
                <a:lnTo>
                  <a:pt x="11144949" y="332614"/>
                </a:lnTo>
                <a:lnTo>
                  <a:pt x="11144949" y="330226"/>
                </a:lnTo>
                <a:lnTo>
                  <a:pt x="11144949" y="327837"/>
                </a:lnTo>
                <a:lnTo>
                  <a:pt x="11144949" y="325942"/>
                </a:lnTo>
                <a:lnTo>
                  <a:pt x="11144949" y="323553"/>
                </a:lnTo>
                <a:lnTo>
                  <a:pt x="11144948" y="323553"/>
                </a:lnTo>
                <a:lnTo>
                  <a:pt x="11144948" y="323549"/>
                </a:lnTo>
                <a:lnTo>
                  <a:pt x="11135391" y="323549"/>
                </a:lnTo>
                <a:lnTo>
                  <a:pt x="11125340" y="323549"/>
                </a:lnTo>
                <a:lnTo>
                  <a:pt x="11115784" y="323549"/>
                </a:lnTo>
                <a:close/>
                <a:moveTo>
                  <a:pt x="11288875" y="323549"/>
                </a:moveTo>
                <a:lnTo>
                  <a:pt x="11288875" y="341713"/>
                </a:lnTo>
                <a:lnTo>
                  <a:pt x="11288875" y="359423"/>
                </a:lnTo>
                <a:lnTo>
                  <a:pt x="11288875" y="377586"/>
                </a:lnTo>
                <a:lnTo>
                  <a:pt x="11288875" y="395749"/>
                </a:lnTo>
                <a:lnTo>
                  <a:pt x="11288876" y="395749"/>
                </a:lnTo>
                <a:lnTo>
                  <a:pt x="11288876" y="395753"/>
                </a:lnTo>
                <a:lnTo>
                  <a:pt x="11298916" y="395753"/>
                </a:lnTo>
                <a:lnTo>
                  <a:pt x="11308998" y="395753"/>
                </a:lnTo>
                <a:lnTo>
                  <a:pt x="11318544" y="395753"/>
                </a:lnTo>
                <a:lnTo>
                  <a:pt x="11328585" y="395753"/>
                </a:lnTo>
                <a:lnTo>
                  <a:pt x="11328585" y="393364"/>
                </a:lnTo>
                <a:lnTo>
                  <a:pt x="11328585" y="390975"/>
                </a:lnTo>
                <a:lnTo>
                  <a:pt x="11328585" y="388587"/>
                </a:lnTo>
                <a:lnTo>
                  <a:pt x="11328585" y="386651"/>
                </a:lnTo>
                <a:lnTo>
                  <a:pt x="11328584" y="386651"/>
                </a:lnTo>
                <a:lnTo>
                  <a:pt x="11328584" y="386647"/>
                </a:lnTo>
                <a:lnTo>
                  <a:pt x="11320930" y="386647"/>
                </a:lnTo>
                <a:lnTo>
                  <a:pt x="11313770" y="386647"/>
                </a:lnTo>
                <a:lnTo>
                  <a:pt x="11306116" y="386647"/>
                </a:lnTo>
                <a:lnTo>
                  <a:pt x="11298464" y="386647"/>
                </a:lnTo>
                <a:lnTo>
                  <a:pt x="11298464" y="380926"/>
                </a:lnTo>
                <a:lnTo>
                  <a:pt x="11298464" y="375201"/>
                </a:lnTo>
                <a:lnTo>
                  <a:pt x="11298464" y="369435"/>
                </a:lnTo>
                <a:lnTo>
                  <a:pt x="11298464" y="364163"/>
                </a:lnTo>
                <a:lnTo>
                  <a:pt x="11306117" y="364163"/>
                </a:lnTo>
                <a:lnTo>
                  <a:pt x="11313277" y="364163"/>
                </a:lnTo>
                <a:lnTo>
                  <a:pt x="11320931" y="364163"/>
                </a:lnTo>
                <a:lnTo>
                  <a:pt x="11328091" y="364163"/>
                </a:lnTo>
                <a:lnTo>
                  <a:pt x="11328091" y="361774"/>
                </a:lnTo>
                <a:lnTo>
                  <a:pt x="11328091" y="359427"/>
                </a:lnTo>
                <a:lnTo>
                  <a:pt x="11328091" y="357491"/>
                </a:lnTo>
                <a:lnTo>
                  <a:pt x="11328091" y="355102"/>
                </a:lnTo>
                <a:lnTo>
                  <a:pt x="11328090" y="355102"/>
                </a:lnTo>
                <a:lnTo>
                  <a:pt x="11328090" y="355098"/>
                </a:lnTo>
                <a:lnTo>
                  <a:pt x="11320930" y="355098"/>
                </a:lnTo>
                <a:lnTo>
                  <a:pt x="11313276" y="355098"/>
                </a:lnTo>
                <a:lnTo>
                  <a:pt x="11306116" y="355098"/>
                </a:lnTo>
                <a:lnTo>
                  <a:pt x="11298464" y="355098"/>
                </a:lnTo>
                <a:lnTo>
                  <a:pt x="11298464" y="349377"/>
                </a:lnTo>
                <a:lnTo>
                  <a:pt x="11298464" y="343652"/>
                </a:lnTo>
                <a:lnTo>
                  <a:pt x="11298464" y="338380"/>
                </a:lnTo>
                <a:lnTo>
                  <a:pt x="11298464" y="332614"/>
                </a:lnTo>
                <a:lnTo>
                  <a:pt x="11306117" y="332614"/>
                </a:lnTo>
                <a:lnTo>
                  <a:pt x="11313277" y="332614"/>
                </a:lnTo>
                <a:lnTo>
                  <a:pt x="11320931" y="332614"/>
                </a:lnTo>
                <a:lnTo>
                  <a:pt x="11328091" y="332614"/>
                </a:lnTo>
                <a:lnTo>
                  <a:pt x="11328091" y="330226"/>
                </a:lnTo>
                <a:lnTo>
                  <a:pt x="11328091" y="327837"/>
                </a:lnTo>
                <a:lnTo>
                  <a:pt x="11328091" y="325942"/>
                </a:lnTo>
                <a:lnTo>
                  <a:pt x="11328091" y="323553"/>
                </a:lnTo>
                <a:lnTo>
                  <a:pt x="11328090" y="323553"/>
                </a:lnTo>
                <a:lnTo>
                  <a:pt x="11328090" y="323549"/>
                </a:lnTo>
                <a:lnTo>
                  <a:pt x="11318543" y="323549"/>
                </a:lnTo>
                <a:lnTo>
                  <a:pt x="11308503" y="323549"/>
                </a:lnTo>
                <a:lnTo>
                  <a:pt x="11298915" y="323549"/>
                </a:lnTo>
                <a:close/>
                <a:moveTo>
                  <a:pt x="11068906" y="323549"/>
                </a:moveTo>
                <a:cubicBezTo>
                  <a:pt x="11064620" y="323549"/>
                  <a:pt x="11060786" y="324496"/>
                  <a:pt x="11057407" y="325444"/>
                </a:cubicBezTo>
                <a:cubicBezTo>
                  <a:pt x="11054562" y="326392"/>
                  <a:pt x="11051677" y="328328"/>
                  <a:pt x="11049287" y="330717"/>
                </a:cubicBezTo>
                <a:cubicBezTo>
                  <a:pt x="11047349" y="332612"/>
                  <a:pt x="11045453" y="335496"/>
                  <a:pt x="11044464" y="338875"/>
                </a:cubicBezTo>
                <a:cubicBezTo>
                  <a:pt x="11043063" y="342211"/>
                  <a:pt x="11042568" y="346496"/>
                  <a:pt x="11042568" y="350822"/>
                </a:cubicBezTo>
                <a:cubicBezTo>
                  <a:pt x="11042568" y="350822"/>
                  <a:pt x="11042568" y="350822"/>
                  <a:pt x="11042568" y="356095"/>
                </a:cubicBezTo>
                <a:cubicBezTo>
                  <a:pt x="11042568" y="356095"/>
                  <a:pt x="11042568" y="356095"/>
                  <a:pt x="11042568" y="360833"/>
                </a:cubicBezTo>
                <a:cubicBezTo>
                  <a:pt x="11042568" y="360833"/>
                  <a:pt x="11042568" y="360833"/>
                  <a:pt x="11042568" y="366106"/>
                </a:cubicBezTo>
                <a:cubicBezTo>
                  <a:pt x="11042568" y="366106"/>
                  <a:pt x="11042568" y="366106"/>
                  <a:pt x="11042568" y="370885"/>
                </a:cubicBezTo>
                <a:cubicBezTo>
                  <a:pt x="11042568" y="375664"/>
                  <a:pt x="11043063" y="379496"/>
                  <a:pt x="11044464" y="382833"/>
                </a:cubicBezTo>
                <a:lnTo>
                  <a:pt x="11044464" y="382833"/>
                </a:lnTo>
                <a:lnTo>
                  <a:pt x="11044465" y="382837"/>
                </a:lnTo>
                <a:cubicBezTo>
                  <a:pt x="11045454" y="386668"/>
                  <a:pt x="11047350" y="389552"/>
                  <a:pt x="11049288" y="391941"/>
                </a:cubicBezTo>
                <a:cubicBezTo>
                  <a:pt x="11051678" y="394331"/>
                  <a:pt x="11054069" y="395773"/>
                  <a:pt x="11057408" y="397215"/>
                </a:cubicBezTo>
                <a:cubicBezTo>
                  <a:pt x="11060787" y="398162"/>
                  <a:pt x="11064126" y="398657"/>
                  <a:pt x="11068454" y="398657"/>
                </a:cubicBezTo>
                <a:cubicBezTo>
                  <a:pt x="11071793" y="398657"/>
                  <a:pt x="11075131" y="398162"/>
                  <a:pt x="11078017" y="397215"/>
                </a:cubicBezTo>
                <a:cubicBezTo>
                  <a:pt x="11080861" y="396267"/>
                  <a:pt x="11083293" y="394825"/>
                  <a:pt x="11085189" y="393383"/>
                </a:cubicBezTo>
                <a:cubicBezTo>
                  <a:pt x="11087579" y="391941"/>
                  <a:pt x="11089022" y="390005"/>
                  <a:pt x="11090465" y="387616"/>
                </a:cubicBezTo>
                <a:cubicBezTo>
                  <a:pt x="11091907" y="385720"/>
                  <a:pt x="11092855" y="383784"/>
                  <a:pt x="11093350" y="381395"/>
                </a:cubicBezTo>
                <a:lnTo>
                  <a:pt x="11093348" y="381394"/>
                </a:lnTo>
                <a:lnTo>
                  <a:pt x="11093349" y="381391"/>
                </a:lnTo>
                <a:cubicBezTo>
                  <a:pt x="11093349" y="381391"/>
                  <a:pt x="11093349" y="381391"/>
                  <a:pt x="11091412" y="380443"/>
                </a:cubicBezTo>
                <a:cubicBezTo>
                  <a:pt x="11091412" y="380443"/>
                  <a:pt x="11091412" y="380443"/>
                  <a:pt x="11089021" y="379496"/>
                </a:cubicBezTo>
                <a:cubicBezTo>
                  <a:pt x="11089021" y="379496"/>
                  <a:pt x="11089021" y="379496"/>
                  <a:pt x="11087125" y="379001"/>
                </a:cubicBezTo>
                <a:cubicBezTo>
                  <a:pt x="11087125" y="379001"/>
                  <a:pt x="11087125" y="379001"/>
                  <a:pt x="11084693" y="378054"/>
                </a:cubicBezTo>
                <a:cubicBezTo>
                  <a:pt x="11084240" y="379990"/>
                  <a:pt x="11083292" y="381885"/>
                  <a:pt x="11082302" y="383327"/>
                </a:cubicBezTo>
                <a:cubicBezTo>
                  <a:pt x="11081354" y="384769"/>
                  <a:pt x="11079912" y="386170"/>
                  <a:pt x="11078469" y="387158"/>
                </a:cubicBezTo>
                <a:cubicBezTo>
                  <a:pt x="11077521" y="388106"/>
                  <a:pt x="11075625" y="388600"/>
                  <a:pt x="11074182" y="389054"/>
                </a:cubicBezTo>
                <a:cubicBezTo>
                  <a:pt x="11072245" y="389548"/>
                  <a:pt x="11070349" y="390001"/>
                  <a:pt x="11068453" y="390001"/>
                </a:cubicBezTo>
                <a:cubicBezTo>
                  <a:pt x="11065568" y="390001"/>
                  <a:pt x="11063177" y="389548"/>
                  <a:pt x="11061240" y="388600"/>
                </a:cubicBezTo>
                <a:cubicBezTo>
                  <a:pt x="11059344" y="388106"/>
                  <a:pt x="11057407" y="386664"/>
                  <a:pt x="11056459" y="385222"/>
                </a:cubicBezTo>
                <a:lnTo>
                  <a:pt x="11053121" y="379497"/>
                </a:lnTo>
                <a:lnTo>
                  <a:pt x="11052132" y="370889"/>
                </a:lnTo>
                <a:cubicBezTo>
                  <a:pt x="11052132" y="370889"/>
                  <a:pt x="11052132" y="370889"/>
                  <a:pt x="11052132" y="366110"/>
                </a:cubicBezTo>
                <a:cubicBezTo>
                  <a:pt x="11052132" y="366110"/>
                  <a:pt x="11052132" y="366110"/>
                  <a:pt x="11052132" y="360837"/>
                </a:cubicBezTo>
                <a:cubicBezTo>
                  <a:pt x="11052132" y="360837"/>
                  <a:pt x="11052132" y="360837"/>
                  <a:pt x="11052132" y="356099"/>
                </a:cubicBezTo>
                <a:cubicBezTo>
                  <a:pt x="11052132" y="356099"/>
                  <a:pt x="11052132" y="356099"/>
                  <a:pt x="11052132" y="350826"/>
                </a:cubicBezTo>
                <a:cubicBezTo>
                  <a:pt x="11052132" y="347489"/>
                  <a:pt x="11052626" y="345099"/>
                  <a:pt x="11053121" y="342710"/>
                </a:cubicBezTo>
                <a:cubicBezTo>
                  <a:pt x="11054069" y="340279"/>
                  <a:pt x="11055017" y="338384"/>
                  <a:pt x="11056460" y="336942"/>
                </a:cubicBezTo>
                <a:cubicBezTo>
                  <a:pt x="11057408" y="335500"/>
                  <a:pt x="11059345" y="334058"/>
                  <a:pt x="11061241" y="333605"/>
                </a:cubicBezTo>
                <a:cubicBezTo>
                  <a:pt x="11063631" y="332616"/>
                  <a:pt x="11066063" y="332616"/>
                  <a:pt x="11068907" y="332616"/>
                </a:cubicBezTo>
                <a:cubicBezTo>
                  <a:pt x="11070845" y="332616"/>
                  <a:pt x="11072741" y="332616"/>
                  <a:pt x="11074637" y="333111"/>
                </a:cubicBezTo>
                <a:cubicBezTo>
                  <a:pt x="11076079" y="333605"/>
                  <a:pt x="11077522" y="334553"/>
                  <a:pt x="11078965" y="335500"/>
                </a:cubicBezTo>
                <a:cubicBezTo>
                  <a:pt x="11080407" y="336448"/>
                  <a:pt x="11081355" y="337437"/>
                  <a:pt x="11082303" y="338878"/>
                </a:cubicBezTo>
                <a:cubicBezTo>
                  <a:pt x="11083293" y="340279"/>
                  <a:pt x="11083746" y="341721"/>
                  <a:pt x="11084694" y="343657"/>
                </a:cubicBezTo>
                <a:cubicBezTo>
                  <a:pt x="11084694" y="343657"/>
                  <a:pt x="11084694" y="343657"/>
                  <a:pt x="11086631" y="342710"/>
                </a:cubicBezTo>
                <a:cubicBezTo>
                  <a:pt x="11086631" y="342710"/>
                  <a:pt x="11086631" y="342710"/>
                  <a:pt x="11089022" y="342216"/>
                </a:cubicBezTo>
                <a:cubicBezTo>
                  <a:pt x="11089022" y="342216"/>
                  <a:pt x="11089022" y="342216"/>
                  <a:pt x="11091413" y="341268"/>
                </a:cubicBezTo>
                <a:cubicBezTo>
                  <a:pt x="11091413" y="341268"/>
                  <a:pt x="11091413" y="341268"/>
                  <a:pt x="11093350" y="340279"/>
                </a:cubicBezTo>
                <a:lnTo>
                  <a:pt x="11093348" y="340276"/>
                </a:lnTo>
                <a:lnTo>
                  <a:pt x="11093349" y="340275"/>
                </a:lnTo>
                <a:cubicBezTo>
                  <a:pt x="11092360" y="337433"/>
                  <a:pt x="11090958" y="335043"/>
                  <a:pt x="11089515" y="332612"/>
                </a:cubicBezTo>
                <a:cubicBezTo>
                  <a:pt x="11088073" y="330717"/>
                  <a:pt x="11086136" y="329275"/>
                  <a:pt x="11084240" y="327833"/>
                </a:cubicBezTo>
                <a:cubicBezTo>
                  <a:pt x="11082302" y="326392"/>
                  <a:pt x="11079912" y="325444"/>
                  <a:pt x="11077521" y="324950"/>
                </a:cubicBezTo>
                <a:cubicBezTo>
                  <a:pt x="11074636" y="324002"/>
                  <a:pt x="11071792" y="323549"/>
                  <a:pt x="11068906" y="323549"/>
                </a:cubicBezTo>
                <a:close/>
                <a:moveTo>
                  <a:pt x="11453850" y="323549"/>
                </a:moveTo>
                <a:cubicBezTo>
                  <a:pt x="11449563" y="323549"/>
                  <a:pt x="11445729" y="324496"/>
                  <a:pt x="11442389" y="325444"/>
                </a:cubicBezTo>
                <a:cubicBezTo>
                  <a:pt x="11439050" y="326886"/>
                  <a:pt x="11436618" y="328328"/>
                  <a:pt x="11434227" y="330717"/>
                </a:cubicBezTo>
                <a:cubicBezTo>
                  <a:pt x="11431836" y="333107"/>
                  <a:pt x="11430393" y="335991"/>
                  <a:pt x="11428950" y="339328"/>
                </a:cubicBezTo>
                <a:cubicBezTo>
                  <a:pt x="11428001" y="342211"/>
                  <a:pt x="11427548" y="346043"/>
                  <a:pt x="11427548" y="350327"/>
                </a:cubicBezTo>
                <a:lnTo>
                  <a:pt x="11427548" y="355601"/>
                </a:lnTo>
                <a:cubicBezTo>
                  <a:pt x="11427548" y="355601"/>
                  <a:pt x="11427548" y="355601"/>
                  <a:pt x="11427548" y="360833"/>
                </a:cubicBezTo>
                <a:cubicBezTo>
                  <a:pt x="11427548" y="360833"/>
                  <a:pt x="11427548" y="360833"/>
                  <a:pt x="11427548" y="366106"/>
                </a:cubicBezTo>
                <a:cubicBezTo>
                  <a:pt x="11427548" y="366106"/>
                  <a:pt x="11427548" y="366106"/>
                  <a:pt x="11427548" y="371380"/>
                </a:cubicBezTo>
                <a:cubicBezTo>
                  <a:pt x="11427548" y="376612"/>
                  <a:pt x="11428496" y="381391"/>
                  <a:pt x="11429939" y="384769"/>
                </a:cubicBezTo>
                <a:lnTo>
                  <a:pt x="11429939" y="384769"/>
                </a:lnTo>
                <a:lnTo>
                  <a:pt x="11429940" y="384773"/>
                </a:lnTo>
                <a:cubicBezTo>
                  <a:pt x="11431383" y="388110"/>
                  <a:pt x="11433774" y="390994"/>
                  <a:pt x="11436165" y="393383"/>
                </a:cubicBezTo>
                <a:cubicBezTo>
                  <a:pt x="11438556" y="395278"/>
                  <a:pt x="11441442" y="396720"/>
                  <a:pt x="11444782" y="397668"/>
                </a:cubicBezTo>
                <a:cubicBezTo>
                  <a:pt x="11447667" y="398657"/>
                  <a:pt x="11451007" y="398657"/>
                  <a:pt x="11453851" y="398657"/>
                </a:cubicBezTo>
                <a:cubicBezTo>
                  <a:pt x="11457232" y="398657"/>
                  <a:pt x="11460571" y="398657"/>
                  <a:pt x="11463457" y="397668"/>
                </a:cubicBezTo>
                <a:cubicBezTo>
                  <a:pt x="11466796" y="396720"/>
                  <a:pt x="11469682" y="395278"/>
                  <a:pt x="11472073" y="393383"/>
                </a:cubicBezTo>
                <a:cubicBezTo>
                  <a:pt x="11474465" y="390994"/>
                  <a:pt x="11476856" y="388110"/>
                  <a:pt x="11478299" y="384773"/>
                </a:cubicBezTo>
                <a:cubicBezTo>
                  <a:pt x="11479742" y="381395"/>
                  <a:pt x="11480690" y="376616"/>
                  <a:pt x="11480690" y="371384"/>
                </a:cubicBezTo>
                <a:cubicBezTo>
                  <a:pt x="11480690" y="371384"/>
                  <a:pt x="11480690" y="371384"/>
                  <a:pt x="11480690" y="366110"/>
                </a:cubicBezTo>
                <a:cubicBezTo>
                  <a:pt x="11480690" y="366110"/>
                  <a:pt x="11480690" y="366110"/>
                  <a:pt x="11480690" y="360837"/>
                </a:cubicBezTo>
                <a:cubicBezTo>
                  <a:pt x="11480690" y="360837"/>
                  <a:pt x="11480690" y="360837"/>
                  <a:pt x="11480690" y="355605"/>
                </a:cubicBezTo>
                <a:cubicBezTo>
                  <a:pt x="11480690" y="355605"/>
                  <a:pt x="11480690" y="355605"/>
                  <a:pt x="11480690" y="350331"/>
                </a:cubicBezTo>
                <a:cubicBezTo>
                  <a:pt x="11480690" y="346047"/>
                  <a:pt x="11480236" y="342215"/>
                  <a:pt x="11478793" y="339332"/>
                </a:cubicBezTo>
                <a:lnTo>
                  <a:pt x="11478792" y="339331"/>
                </a:lnTo>
                <a:lnTo>
                  <a:pt x="11478792" y="339328"/>
                </a:lnTo>
                <a:cubicBezTo>
                  <a:pt x="11477844" y="335991"/>
                  <a:pt x="11475907" y="333107"/>
                  <a:pt x="11474010" y="330717"/>
                </a:cubicBezTo>
                <a:cubicBezTo>
                  <a:pt x="11471619" y="328328"/>
                  <a:pt x="11468733" y="326886"/>
                  <a:pt x="11465847" y="325444"/>
                </a:cubicBezTo>
                <a:cubicBezTo>
                  <a:pt x="11462508" y="324496"/>
                  <a:pt x="11458674" y="323549"/>
                  <a:pt x="11453850" y="323549"/>
                </a:cubicBezTo>
                <a:close/>
                <a:moveTo>
                  <a:pt x="11344236" y="323548"/>
                </a:moveTo>
                <a:cubicBezTo>
                  <a:pt x="11344236" y="341698"/>
                  <a:pt x="11344236" y="341698"/>
                  <a:pt x="11344236" y="341698"/>
                </a:cubicBezTo>
                <a:cubicBezTo>
                  <a:pt x="11344236" y="359396"/>
                  <a:pt x="11344236" y="359396"/>
                  <a:pt x="11344236" y="359396"/>
                </a:cubicBezTo>
                <a:cubicBezTo>
                  <a:pt x="11344236" y="377546"/>
                  <a:pt x="11344236" y="377546"/>
                  <a:pt x="11344236" y="377546"/>
                </a:cubicBezTo>
                <a:cubicBezTo>
                  <a:pt x="11344236" y="395203"/>
                  <a:pt x="11344236" y="395203"/>
                  <a:pt x="11344236" y="395203"/>
                </a:cubicBezTo>
                <a:lnTo>
                  <a:pt x="11344237" y="395203"/>
                </a:lnTo>
                <a:lnTo>
                  <a:pt x="11344237" y="395207"/>
                </a:lnTo>
                <a:cubicBezTo>
                  <a:pt x="11346623" y="395207"/>
                  <a:pt x="11346623" y="395207"/>
                  <a:pt x="11346623" y="395207"/>
                </a:cubicBezTo>
                <a:cubicBezTo>
                  <a:pt x="11349010" y="395207"/>
                  <a:pt x="11349010" y="395207"/>
                  <a:pt x="11349010" y="395207"/>
                </a:cubicBezTo>
                <a:cubicBezTo>
                  <a:pt x="11351396" y="395207"/>
                  <a:pt x="11351396" y="395207"/>
                  <a:pt x="11351396" y="395207"/>
                </a:cubicBezTo>
                <a:cubicBezTo>
                  <a:pt x="11353783" y="395207"/>
                  <a:pt x="11353783" y="395207"/>
                  <a:pt x="11353783" y="395207"/>
                </a:cubicBezTo>
                <a:cubicBezTo>
                  <a:pt x="11353783" y="387552"/>
                  <a:pt x="11353783" y="387552"/>
                  <a:pt x="11353783" y="387552"/>
                </a:cubicBezTo>
                <a:cubicBezTo>
                  <a:pt x="11353783" y="379444"/>
                  <a:pt x="11353783" y="379444"/>
                  <a:pt x="11353783" y="379444"/>
                </a:cubicBezTo>
                <a:cubicBezTo>
                  <a:pt x="11353783" y="371336"/>
                  <a:pt x="11353783" y="371336"/>
                  <a:pt x="11353783" y="371336"/>
                </a:cubicBezTo>
                <a:cubicBezTo>
                  <a:pt x="11353783" y="363680"/>
                  <a:pt x="11353783" y="363680"/>
                  <a:pt x="11353783" y="363680"/>
                </a:cubicBezTo>
                <a:cubicBezTo>
                  <a:pt x="11357157" y="363680"/>
                  <a:pt x="11357157" y="363680"/>
                  <a:pt x="11357157" y="363680"/>
                </a:cubicBezTo>
                <a:cubicBezTo>
                  <a:pt x="11360983" y="363680"/>
                  <a:pt x="11360983" y="363680"/>
                  <a:pt x="11360983" y="363680"/>
                </a:cubicBezTo>
                <a:cubicBezTo>
                  <a:pt x="11364316" y="363680"/>
                  <a:pt x="11364316" y="363680"/>
                  <a:pt x="11364316" y="363680"/>
                </a:cubicBezTo>
                <a:cubicBezTo>
                  <a:pt x="11367649" y="363680"/>
                  <a:pt x="11367649" y="363680"/>
                  <a:pt x="11367649" y="363680"/>
                </a:cubicBezTo>
                <a:cubicBezTo>
                  <a:pt x="11371969" y="371336"/>
                  <a:pt x="11371969" y="371336"/>
                  <a:pt x="11371969" y="371336"/>
                </a:cubicBezTo>
                <a:cubicBezTo>
                  <a:pt x="11376289" y="379444"/>
                  <a:pt x="11376289" y="379444"/>
                  <a:pt x="11376289" y="379444"/>
                </a:cubicBezTo>
                <a:cubicBezTo>
                  <a:pt x="11380116" y="387552"/>
                  <a:pt x="11380116" y="387552"/>
                  <a:pt x="11380116" y="387552"/>
                </a:cubicBezTo>
                <a:cubicBezTo>
                  <a:pt x="11384395" y="395207"/>
                  <a:pt x="11384395" y="395207"/>
                  <a:pt x="11384395" y="395207"/>
                </a:cubicBezTo>
                <a:cubicBezTo>
                  <a:pt x="11387275" y="395207"/>
                  <a:pt x="11387275" y="395207"/>
                  <a:pt x="11387275" y="395207"/>
                </a:cubicBezTo>
                <a:cubicBezTo>
                  <a:pt x="11389662" y="395207"/>
                  <a:pt x="11389662" y="395207"/>
                  <a:pt x="11389662" y="395207"/>
                </a:cubicBezTo>
                <a:cubicBezTo>
                  <a:pt x="11392501" y="395207"/>
                  <a:pt x="11392501" y="395207"/>
                  <a:pt x="11392501" y="395207"/>
                </a:cubicBezTo>
                <a:lnTo>
                  <a:pt x="11395381" y="395207"/>
                </a:lnTo>
                <a:lnTo>
                  <a:pt x="11395379" y="395203"/>
                </a:lnTo>
                <a:lnTo>
                  <a:pt x="11395380" y="395203"/>
                </a:lnTo>
                <a:cubicBezTo>
                  <a:pt x="11391101" y="387095"/>
                  <a:pt x="11391101" y="387095"/>
                  <a:pt x="11391101" y="387095"/>
                </a:cubicBezTo>
                <a:cubicBezTo>
                  <a:pt x="11386780" y="378946"/>
                  <a:pt x="11386780" y="378946"/>
                  <a:pt x="11386780" y="378946"/>
                </a:cubicBezTo>
                <a:cubicBezTo>
                  <a:pt x="11382501" y="370838"/>
                  <a:pt x="11382501" y="370838"/>
                  <a:pt x="11382501" y="370838"/>
                </a:cubicBezTo>
                <a:cubicBezTo>
                  <a:pt x="11380341" y="366763"/>
                  <a:pt x="11379261" y="364726"/>
                  <a:pt x="11378721" y="363707"/>
                </a:cubicBezTo>
                <a:lnTo>
                  <a:pt x="11378183" y="362692"/>
                </a:lnTo>
                <a:lnTo>
                  <a:pt x="11384395" y="359894"/>
                </a:lnTo>
                <a:cubicBezTo>
                  <a:pt x="11386288" y="358906"/>
                  <a:pt x="11387728" y="357466"/>
                  <a:pt x="11389168" y="356066"/>
                </a:cubicBezTo>
                <a:cubicBezTo>
                  <a:pt x="11390114" y="354132"/>
                  <a:pt x="11391554" y="352691"/>
                  <a:pt x="11392048" y="350304"/>
                </a:cubicBezTo>
                <a:cubicBezTo>
                  <a:pt x="11392501" y="348411"/>
                  <a:pt x="11392994" y="346024"/>
                  <a:pt x="11392994" y="343143"/>
                </a:cubicBezTo>
                <a:cubicBezTo>
                  <a:pt x="11392994" y="340262"/>
                  <a:pt x="11392501" y="337422"/>
                  <a:pt x="11391554" y="335035"/>
                </a:cubicBezTo>
                <a:lnTo>
                  <a:pt x="11391554" y="335034"/>
                </a:lnTo>
                <a:lnTo>
                  <a:pt x="11391553" y="335031"/>
                </a:lnTo>
                <a:cubicBezTo>
                  <a:pt x="11390607" y="332603"/>
                  <a:pt x="11389167" y="330216"/>
                  <a:pt x="11387274" y="328775"/>
                </a:cubicBezTo>
                <a:cubicBezTo>
                  <a:pt x="11385340" y="326882"/>
                  <a:pt x="11382954" y="325935"/>
                  <a:pt x="11380115" y="324947"/>
                </a:cubicBezTo>
                <a:cubicBezTo>
                  <a:pt x="11377235" y="324001"/>
                  <a:pt x="11373902" y="323548"/>
                  <a:pt x="11370034" y="323548"/>
                </a:cubicBezTo>
                <a:cubicBezTo>
                  <a:pt x="11363369" y="323548"/>
                  <a:pt x="11363369" y="323548"/>
                  <a:pt x="11363369" y="323548"/>
                </a:cubicBezTo>
                <a:cubicBezTo>
                  <a:pt x="11357156" y="323548"/>
                  <a:pt x="11357156" y="323548"/>
                  <a:pt x="11357156" y="323548"/>
                </a:cubicBezTo>
                <a:cubicBezTo>
                  <a:pt x="11350449" y="323548"/>
                  <a:pt x="11350449" y="323548"/>
                  <a:pt x="11350449" y="323548"/>
                </a:cubicBezTo>
                <a:cubicBezTo>
                  <a:pt x="11344236" y="323548"/>
                  <a:pt x="11344236" y="323548"/>
                  <a:pt x="11344236" y="323548"/>
                </a:cubicBezTo>
                <a:close/>
                <a:moveTo>
                  <a:pt x="11224803" y="323548"/>
                </a:moveTo>
                <a:lnTo>
                  <a:pt x="11224803" y="325935"/>
                </a:lnTo>
                <a:lnTo>
                  <a:pt x="11224803" y="327828"/>
                </a:lnTo>
                <a:lnTo>
                  <a:pt x="11224803" y="330215"/>
                </a:lnTo>
                <a:lnTo>
                  <a:pt x="11224803" y="332602"/>
                </a:lnTo>
                <a:lnTo>
                  <a:pt x="11224804" y="332602"/>
                </a:lnTo>
                <a:lnTo>
                  <a:pt x="11224804" y="332606"/>
                </a:lnTo>
                <a:lnTo>
                  <a:pt x="11230024" y="332606"/>
                </a:lnTo>
                <a:lnTo>
                  <a:pt x="11235286" y="332606"/>
                </a:lnTo>
                <a:lnTo>
                  <a:pt x="11240547" y="332606"/>
                </a:lnTo>
                <a:lnTo>
                  <a:pt x="11245808" y="332606"/>
                </a:lnTo>
                <a:lnTo>
                  <a:pt x="11245808" y="348407"/>
                </a:lnTo>
                <a:lnTo>
                  <a:pt x="11245808" y="364129"/>
                </a:lnTo>
                <a:lnTo>
                  <a:pt x="11245808" y="379933"/>
                </a:lnTo>
                <a:lnTo>
                  <a:pt x="11245808" y="395203"/>
                </a:lnTo>
                <a:lnTo>
                  <a:pt x="11245809" y="395203"/>
                </a:lnTo>
                <a:lnTo>
                  <a:pt x="11245809" y="395207"/>
                </a:lnTo>
                <a:lnTo>
                  <a:pt x="11248193" y="395207"/>
                </a:lnTo>
                <a:lnTo>
                  <a:pt x="11250083" y="395207"/>
                </a:lnTo>
                <a:lnTo>
                  <a:pt x="11252467" y="395207"/>
                </a:lnTo>
                <a:lnTo>
                  <a:pt x="11254852" y="395207"/>
                </a:lnTo>
                <a:lnTo>
                  <a:pt x="11254852" y="379937"/>
                </a:lnTo>
                <a:lnTo>
                  <a:pt x="11254852" y="364133"/>
                </a:lnTo>
                <a:lnTo>
                  <a:pt x="11254852" y="348411"/>
                </a:lnTo>
                <a:lnTo>
                  <a:pt x="11254852" y="332606"/>
                </a:lnTo>
                <a:lnTo>
                  <a:pt x="11260113" y="332606"/>
                </a:lnTo>
                <a:lnTo>
                  <a:pt x="11265374" y="332606"/>
                </a:lnTo>
                <a:lnTo>
                  <a:pt x="11270142" y="332606"/>
                </a:lnTo>
                <a:lnTo>
                  <a:pt x="11275404" y="332606"/>
                </a:lnTo>
                <a:lnTo>
                  <a:pt x="11275404" y="330219"/>
                </a:lnTo>
                <a:lnTo>
                  <a:pt x="11275404" y="327832"/>
                </a:lnTo>
                <a:lnTo>
                  <a:pt x="11275404" y="325939"/>
                </a:lnTo>
                <a:lnTo>
                  <a:pt x="11275404" y="323552"/>
                </a:lnTo>
                <a:lnTo>
                  <a:pt x="11275403" y="323552"/>
                </a:lnTo>
                <a:lnTo>
                  <a:pt x="11275403" y="323548"/>
                </a:lnTo>
                <a:lnTo>
                  <a:pt x="11262989" y="323548"/>
                </a:lnTo>
                <a:lnTo>
                  <a:pt x="11250082" y="323548"/>
                </a:lnTo>
                <a:lnTo>
                  <a:pt x="11237669" y="323548"/>
                </a:lnTo>
                <a:close/>
                <a:moveTo>
                  <a:pt x="10576192" y="304607"/>
                </a:moveTo>
                <a:cubicBezTo>
                  <a:pt x="10584178" y="311656"/>
                  <a:pt x="10584178" y="311656"/>
                  <a:pt x="10584178" y="311656"/>
                </a:cubicBezTo>
                <a:cubicBezTo>
                  <a:pt x="10591717" y="318705"/>
                  <a:pt x="10591717" y="318705"/>
                  <a:pt x="10591717" y="318705"/>
                </a:cubicBezTo>
                <a:cubicBezTo>
                  <a:pt x="10599703" y="325775"/>
                  <a:pt x="10599703" y="325775"/>
                  <a:pt x="10599703" y="325775"/>
                </a:cubicBezTo>
                <a:cubicBezTo>
                  <a:pt x="10607710" y="332845"/>
                  <a:pt x="10607710" y="332845"/>
                  <a:pt x="10607710" y="332845"/>
                </a:cubicBezTo>
                <a:cubicBezTo>
                  <a:pt x="10615718" y="339894"/>
                  <a:pt x="10615718" y="339894"/>
                  <a:pt x="10615718" y="339894"/>
                </a:cubicBezTo>
                <a:cubicBezTo>
                  <a:pt x="10623725" y="346964"/>
                  <a:pt x="10623725" y="346964"/>
                  <a:pt x="10623725" y="346964"/>
                </a:cubicBezTo>
                <a:cubicBezTo>
                  <a:pt x="10631711" y="354013"/>
                  <a:pt x="10631711" y="354013"/>
                  <a:pt x="10631711" y="354013"/>
                </a:cubicBezTo>
                <a:cubicBezTo>
                  <a:pt x="10635715" y="357537"/>
                  <a:pt x="10637717" y="359300"/>
                  <a:pt x="10638718" y="360181"/>
                </a:cubicBezTo>
                <a:lnTo>
                  <a:pt x="10639716" y="361059"/>
                </a:lnTo>
                <a:lnTo>
                  <a:pt x="10631482" y="364766"/>
                </a:lnTo>
                <a:cubicBezTo>
                  <a:pt x="10630305" y="365296"/>
                  <a:pt x="10630305" y="365296"/>
                  <a:pt x="10630305" y="365296"/>
                </a:cubicBezTo>
                <a:cubicBezTo>
                  <a:pt x="10620892" y="369065"/>
                  <a:pt x="10620892" y="369065"/>
                  <a:pt x="10620892" y="369065"/>
                </a:cubicBezTo>
                <a:cubicBezTo>
                  <a:pt x="10611479" y="372835"/>
                  <a:pt x="10611479" y="372835"/>
                  <a:pt x="10611479" y="372835"/>
                </a:cubicBezTo>
                <a:cubicBezTo>
                  <a:pt x="10602066" y="376583"/>
                  <a:pt x="10602066" y="376583"/>
                  <a:pt x="10602066" y="376583"/>
                </a:cubicBezTo>
                <a:cubicBezTo>
                  <a:pt x="10592653" y="380821"/>
                  <a:pt x="10592653" y="380821"/>
                  <a:pt x="10592653" y="380821"/>
                </a:cubicBezTo>
                <a:cubicBezTo>
                  <a:pt x="10583240" y="384590"/>
                  <a:pt x="10583240" y="384590"/>
                  <a:pt x="10583240" y="384590"/>
                </a:cubicBezTo>
                <a:cubicBezTo>
                  <a:pt x="10574296" y="388359"/>
                  <a:pt x="10574296" y="388359"/>
                  <a:pt x="10574296" y="388359"/>
                </a:cubicBezTo>
                <a:cubicBezTo>
                  <a:pt x="10569590" y="390244"/>
                  <a:pt x="10567236" y="391186"/>
                  <a:pt x="10566060" y="391657"/>
                </a:cubicBezTo>
                <a:lnTo>
                  <a:pt x="10564885" y="392128"/>
                </a:lnTo>
                <a:lnTo>
                  <a:pt x="10566113" y="382648"/>
                </a:lnTo>
                <a:cubicBezTo>
                  <a:pt x="10566289" y="381293"/>
                  <a:pt x="10566289" y="381293"/>
                  <a:pt x="10566289" y="381293"/>
                </a:cubicBezTo>
                <a:cubicBezTo>
                  <a:pt x="10567695" y="370475"/>
                  <a:pt x="10567695" y="370475"/>
                  <a:pt x="10567695" y="370475"/>
                </a:cubicBezTo>
                <a:cubicBezTo>
                  <a:pt x="10569122" y="359209"/>
                  <a:pt x="10569122" y="359209"/>
                  <a:pt x="10569122" y="359209"/>
                </a:cubicBezTo>
                <a:cubicBezTo>
                  <a:pt x="10570527" y="348370"/>
                  <a:pt x="10570527" y="348370"/>
                  <a:pt x="10570527" y="348370"/>
                </a:cubicBezTo>
                <a:cubicBezTo>
                  <a:pt x="10571933" y="337552"/>
                  <a:pt x="10571933" y="337552"/>
                  <a:pt x="10571933" y="337552"/>
                </a:cubicBezTo>
                <a:cubicBezTo>
                  <a:pt x="10573360" y="326244"/>
                  <a:pt x="10573360" y="326244"/>
                  <a:pt x="10573360" y="326244"/>
                </a:cubicBezTo>
                <a:lnTo>
                  <a:pt x="10574765" y="315426"/>
                </a:lnTo>
                <a:cubicBezTo>
                  <a:pt x="10576192" y="304607"/>
                  <a:pt x="10576192" y="304607"/>
                  <a:pt x="10576192" y="304607"/>
                </a:cubicBezTo>
                <a:close/>
                <a:moveTo>
                  <a:pt x="10572890" y="304118"/>
                </a:moveTo>
                <a:lnTo>
                  <a:pt x="10571641" y="313598"/>
                </a:lnTo>
                <a:cubicBezTo>
                  <a:pt x="10571463" y="314953"/>
                  <a:pt x="10571463" y="314953"/>
                  <a:pt x="10571463" y="314953"/>
                </a:cubicBezTo>
                <a:cubicBezTo>
                  <a:pt x="10570058" y="325771"/>
                  <a:pt x="10570058" y="325771"/>
                  <a:pt x="10570058" y="325771"/>
                </a:cubicBezTo>
                <a:cubicBezTo>
                  <a:pt x="10568652" y="336611"/>
                  <a:pt x="10568652" y="336611"/>
                  <a:pt x="10568652" y="336611"/>
                </a:cubicBezTo>
                <a:cubicBezTo>
                  <a:pt x="10567225" y="347429"/>
                  <a:pt x="10567225" y="347429"/>
                  <a:pt x="10567225" y="347429"/>
                </a:cubicBezTo>
                <a:cubicBezTo>
                  <a:pt x="10565820" y="358247"/>
                  <a:pt x="10565820" y="358247"/>
                  <a:pt x="10565820" y="358247"/>
                </a:cubicBezTo>
                <a:cubicBezTo>
                  <a:pt x="10564393" y="369065"/>
                  <a:pt x="10564393" y="369065"/>
                  <a:pt x="10564393" y="369065"/>
                </a:cubicBezTo>
                <a:lnTo>
                  <a:pt x="10563009" y="379884"/>
                </a:lnTo>
                <a:cubicBezTo>
                  <a:pt x="10561582" y="390702"/>
                  <a:pt x="10561582" y="390702"/>
                  <a:pt x="10561582" y="390702"/>
                </a:cubicBezTo>
                <a:cubicBezTo>
                  <a:pt x="10555470" y="383653"/>
                  <a:pt x="10555470" y="383653"/>
                  <a:pt x="10555470" y="383653"/>
                </a:cubicBezTo>
                <a:cubicBezTo>
                  <a:pt x="10549826" y="376583"/>
                  <a:pt x="10549826" y="376583"/>
                  <a:pt x="10549826" y="376583"/>
                </a:cubicBezTo>
                <a:cubicBezTo>
                  <a:pt x="10543693" y="369065"/>
                  <a:pt x="10543693" y="369065"/>
                  <a:pt x="10543693" y="369065"/>
                </a:cubicBezTo>
                <a:cubicBezTo>
                  <a:pt x="10538050" y="361995"/>
                  <a:pt x="10538050" y="361995"/>
                  <a:pt x="10538050" y="361995"/>
                </a:cubicBezTo>
                <a:cubicBezTo>
                  <a:pt x="10531938" y="354946"/>
                  <a:pt x="10531938" y="354946"/>
                  <a:pt x="10531938" y="354946"/>
                </a:cubicBezTo>
                <a:cubicBezTo>
                  <a:pt x="10526273" y="347429"/>
                  <a:pt x="10526273" y="347429"/>
                  <a:pt x="10526273" y="347429"/>
                </a:cubicBezTo>
                <a:cubicBezTo>
                  <a:pt x="10520161" y="340380"/>
                  <a:pt x="10520161" y="340380"/>
                  <a:pt x="10520161" y="340380"/>
                </a:cubicBezTo>
                <a:cubicBezTo>
                  <a:pt x="10517339" y="336845"/>
                  <a:pt x="10515928" y="335077"/>
                  <a:pt x="10515223" y="334194"/>
                </a:cubicBezTo>
                <a:lnTo>
                  <a:pt x="10514520" y="333313"/>
                </a:lnTo>
                <a:lnTo>
                  <a:pt x="10521589" y="329545"/>
                </a:lnTo>
                <a:cubicBezTo>
                  <a:pt x="10529106" y="325775"/>
                  <a:pt x="10529106" y="325775"/>
                  <a:pt x="10529106" y="325775"/>
                </a:cubicBezTo>
                <a:cubicBezTo>
                  <a:pt x="10536155" y="322006"/>
                  <a:pt x="10536155" y="322006"/>
                  <a:pt x="10536155" y="322006"/>
                </a:cubicBezTo>
                <a:cubicBezTo>
                  <a:pt x="10543694" y="318705"/>
                  <a:pt x="10543694" y="318705"/>
                  <a:pt x="10543694" y="318705"/>
                </a:cubicBezTo>
                <a:cubicBezTo>
                  <a:pt x="10550764" y="314957"/>
                  <a:pt x="10550764" y="314957"/>
                  <a:pt x="10550764" y="314957"/>
                </a:cubicBezTo>
                <a:cubicBezTo>
                  <a:pt x="10558282" y="311188"/>
                  <a:pt x="10558282" y="311188"/>
                  <a:pt x="10558282" y="311188"/>
                </a:cubicBezTo>
                <a:cubicBezTo>
                  <a:pt x="10565352" y="307887"/>
                  <a:pt x="10565352" y="307887"/>
                  <a:pt x="10565352" y="307887"/>
                </a:cubicBezTo>
                <a:close/>
                <a:moveTo>
                  <a:pt x="10491920" y="283892"/>
                </a:moveTo>
                <a:lnTo>
                  <a:pt x="10489872" y="291709"/>
                </a:lnTo>
                <a:cubicBezTo>
                  <a:pt x="10489579" y="292827"/>
                  <a:pt x="10489579" y="292827"/>
                  <a:pt x="10489579" y="292827"/>
                </a:cubicBezTo>
                <a:cubicBezTo>
                  <a:pt x="10487216" y="301771"/>
                  <a:pt x="10487216" y="301771"/>
                  <a:pt x="10487216" y="301771"/>
                </a:cubicBezTo>
                <a:cubicBezTo>
                  <a:pt x="10484852" y="310247"/>
                  <a:pt x="10484852" y="310247"/>
                  <a:pt x="10484852" y="310247"/>
                </a:cubicBezTo>
                <a:cubicBezTo>
                  <a:pt x="10482509" y="319170"/>
                  <a:pt x="10482509" y="319170"/>
                  <a:pt x="10482509" y="319170"/>
                </a:cubicBezTo>
                <a:cubicBezTo>
                  <a:pt x="10480145" y="327667"/>
                  <a:pt x="10480145" y="327667"/>
                  <a:pt x="10480145" y="327667"/>
                </a:cubicBezTo>
                <a:cubicBezTo>
                  <a:pt x="10477781" y="336611"/>
                  <a:pt x="10477781" y="336611"/>
                  <a:pt x="10477781" y="336611"/>
                </a:cubicBezTo>
                <a:cubicBezTo>
                  <a:pt x="10475439" y="345065"/>
                  <a:pt x="10475439" y="345065"/>
                  <a:pt x="10475439" y="345065"/>
                </a:cubicBezTo>
                <a:cubicBezTo>
                  <a:pt x="10474267" y="349537"/>
                  <a:pt x="10473682" y="351773"/>
                  <a:pt x="10473389" y="352891"/>
                </a:cubicBezTo>
                <a:lnTo>
                  <a:pt x="10473097" y="354005"/>
                </a:lnTo>
                <a:lnTo>
                  <a:pt x="10473097" y="348370"/>
                </a:lnTo>
                <a:cubicBezTo>
                  <a:pt x="10473097" y="342727"/>
                  <a:pt x="10473097" y="342727"/>
                  <a:pt x="10473097" y="342727"/>
                </a:cubicBezTo>
                <a:cubicBezTo>
                  <a:pt x="10473097" y="337083"/>
                  <a:pt x="10473097" y="337083"/>
                  <a:pt x="10473097" y="337083"/>
                </a:cubicBezTo>
                <a:cubicBezTo>
                  <a:pt x="10473097" y="331419"/>
                  <a:pt x="10473097" y="331419"/>
                  <a:pt x="10473097" y="331419"/>
                </a:cubicBezTo>
                <a:cubicBezTo>
                  <a:pt x="10473097" y="325775"/>
                  <a:pt x="10473097" y="325775"/>
                  <a:pt x="10473097" y="325775"/>
                </a:cubicBezTo>
                <a:cubicBezTo>
                  <a:pt x="10473097" y="320132"/>
                  <a:pt x="10473097" y="320132"/>
                  <a:pt x="10473097" y="320132"/>
                </a:cubicBezTo>
                <a:cubicBezTo>
                  <a:pt x="10473566" y="314489"/>
                  <a:pt x="10473566" y="314489"/>
                  <a:pt x="10473566" y="314489"/>
                </a:cubicBezTo>
                <a:cubicBezTo>
                  <a:pt x="10473566" y="308824"/>
                  <a:pt x="10473566" y="308824"/>
                  <a:pt x="10473566" y="308824"/>
                </a:cubicBezTo>
                <a:cubicBezTo>
                  <a:pt x="10475440" y="305992"/>
                  <a:pt x="10475440" y="305992"/>
                  <a:pt x="10475440" y="305992"/>
                </a:cubicBezTo>
                <a:cubicBezTo>
                  <a:pt x="10477782" y="302712"/>
                  <a:pt x="10477782" y="302712"/>
                  <a:pt x="10477782" y="302712"/>
                </a:cubicBezTo>
                <a:cubicBezTo>
                  <a:pt x="10480146" y="299411"/>
                  <a:pt x="10480146" y="299411"/>
                  <a:pt x="10480146" y="299411"/>
                </a:cubicBezTo>
                <a:cubicBezTo>
                  <a:pt x="10482510" y="296579"/>
                  <a:pt x="10482510" y="296579"/>
                  <a:pt x="10482510" y="296579"/>
                </a:cubicBezTo>
                <a:cubicBezTo>
                  <a:pt x="10484853" y="293299"/>
                  <a:pt x="10484853" y="293299"/>
                  <a:pt x="10484853" y="293299"/>
                </a:cubicBezTo>
                <a:cubicBezTo>
                  <a:pt x="10487217" y="290467"/>
                  <a:pt x="10487217" y="290467"/>
                  <a:pt x="10487217" y="290467"/>
                </a:cubicBezTo>
                <a:cubicBezTo>
                  <a:pt x="10489580" y="287166"/>
                  <a:pt x="10489580" y="287166"/>
                  <a:pt x="10489580" y="287166"/>
                </a:cubicBezTo>
                <a:close/>
                <a:moveTo>
                  <a:pt x="10495692" y="282481"/>
                </a:moveTo>
                <a:cubicBezTo>
                  <a:pt x="10496629" y="285537"/>
                  <a:pt x="10497098" y="287065"/>
                  <a:pt x="10497333" y="287829"/>
                </a:cubicBezTo>
                <a:lnTo>
                  <a:pt x="10497567" y="288593"/>
                </a:lnTo>
                <a:lnTo>
                  <a:pt x="10497690" y="289119"/>
                </a:lnTo>
                <a:lnTo>
                  <a:pt x="10498815" y="293941"/>
                </a:lnTo>
                <a:cubicBezTo>
                  <a:pt x="10498993" y="294705"/>
                  <a:pt x="10498993" y="294705"/>
                  <a:pt x="10498993" y="294705"/>
                </a:cubicBezTo>
                <a:cubicBezTo>
                  <a:pt x="10500867" y="300838"/>
                  <a:pt x="10500867" y="300838"/>
                  <a:pt x="10500867" y="300838"/>
                </a:cubicBezTo>
                <a:cubicBezTo>
                  <a:pt x="10502742" y="306950"/>
                  <a:pt x="10502742" y="306950"/>
                  <a:pt x="10502742" y="306950"/>
                </a:cubicBezTo>
                <a:lnTo>
                  <a:pt x="10504189" y="311973"/>
                </a:lnTo>
                <a:lnTo>
                  <a:pt x="10504399" y="312704"/>
                </a:lnTo>
                <a:cubicBezTo>
                  <a:pt x="10504636" y="313526"/>
                  <a:pt x="10504636" y="313526"/>
                  <a:pt x="10504636" y="313526"/>
                </a:cubicBezTo>
                <a:lnTo>
                  <a:pt x="10504636" y="313528"/>
                </a:lnTo>
                <a:lnTo>
                  <a:pt x="10504637" y="313530"/>
                </a:lnTo>
                <a:lnTo>
                  <a:pt x="10505532" y="316459"/>
                </a:lnTo>
                <a:lnTo>
                  <a:pt x="10506276" y="318893"/>
                </a:lnTo>
                <a:cubicBezTo>
                  <a:pt x="10506510" y="319659"/>
                  <a:pt x="10506510" y="319659"/>
                  <a:pt x="10506510" y="319659"/>
                </a:cubicBezTo>
                <a:cubicBezTo>
                  <a:pt x="10507915" y="325771"/>
                  <a:pt x="10507915" y="325771"/>
                  <a:pt x="10507915" y="325771"/>
                </a:cubicBezTo>
                <a:lnTo>
                  <a:pt x="10507916" y="325775"/>
                </a:lnTo>
                <a:lnTo>
                  <a:pt x="10507916" y="325775"/>
                </a:lnTo>
                <a:lnTo>
                  <a:pt x="10509790" y="331883"/>
                </a:lnTo>
                <a:lnTo>
                  <a:pt x="10505573" y="335652"/>
                </a:lnTo>
                <a:cubicBezTo>
                  <a:pt x="10500866" y="339422"/>
                  <a:pt x="10500866" y="339422"/>
                  <a:pt x="10500866" y="339422"/>
                </a:cubicBezTo>
                <a:cubicBezTo>
                  <a:pt x="10496629" y="343191"/>
                  <a:pt x="10496629" y="343191"/>
                  <a:pt x="10496629" y="343191"/>
                </a:cubicBezTo>
                <a:cubicBezTo>
                  <a:pt x="10491922" y="346960"/>
                  <a:pt x="10491922" y="346960"/>
                  <a:pt x="10491922" y="346960"/>
                </a:cubicBezTo>
                <a:cubicBezTo>
                  <a:pt x="10487684" y="350708"/>
                  <a:pt x="10487684" y="350708"/>
                  <a:pt x="10487684" y="350708"/>
                </a:cubicBezTo>
                <a:cubicBezTo>
                  <a:pt x="10482978" y="354478"/>
                  <a:pt x="10482978" y="354478"/>
                  <a:pt x="10482978" y="354478"/>
                </a:cubicBezTo>
                <a:cubicBezTo>
                  <a:pt x="10478740" y="358247"/>
                  <a:pt x="10478740" y="358247"/>
                  <a:pt x="10478740" y="358247"/>
                </a:cubicBezTo>
                <a:lnTo>
                  <a:pt x="10474036" y="361993"/>
                </a:lnTo>
                <a:lnTo>
                  <a:pt x="10476513" y="353371"/>
                </a:lnTo>
                <a:cubicBezTo>
                  <a:pt x="10476867" y="352139"/>
                  <a:pt x="10476867" y="352139"/>
                  <a:pt x="10476867" y="352139"/>
                </a:cubicBezTo>
                <a:cubicBezTo>
                  <a:pt x="10479678" y="342258"/>
                  <a:pt x="10479678" y="342258"/>
                  <a:pt x="10479678" y="342258"/>
                </a:cubicBezTo>
                <a:cubicBezTo>
                  <a:pt x="10482042" y="331887"/>
                  <a:pt x="10482042" y="331887"/>
                  <a:pt x="10482042" y="331887"/>
                </a:cubicBezTo>
                <a:cubicBezTo>
                  <a:pt x="10484853" y="322006"/>
                  <a:pt x="10484853" y="322006"/>
                  <a:pt x="10484853" y="322006"/>
                </a:cubicBezTo>
                <a:cubicBezTo>
                  <a:pt x="10487685" y="312125"/>
                  <a:pt x="10487685" y="312125"/>
                  <a:pt x="10487685" y="312125"/>
                </a:cubicBezTo>
                <a:cubicBezTo>
                  <a:pt x="10490028" y="302243"/>
                  <a:pt x="10490028" y="302243"/>
                  <a:pt x="10490028" y="302243"/>
                </a:cubicBezTo>
                <a:cubicBezTo>
                  <a:pt x="10492860" y="292362"/>
                  <a:pt x="10492860" y="292362"/>
                  <a:pt x="10492860" y="292362"/>
                </a:cubicBezTo>
                <a:cubicBezTo>
                  <a:pt x="10495692" y="282481"/>
                  <a:pt x="10495692" y="282481"/>
                  <a:pt x="10495692" y="282481"/>
                </a:cubicBezTo>
                <a:close/>
                <a:moveTo>
                  <a:pt x="10662314" y="274474"/>
                </a:moveTo>
                <a:cubicBezTo>
                  <a:pt x="10669853" y="282481"/>
                  <a:pt x="10669853" y="282481"/>
                  <a:pt x="10669853" y="282481"/>
                </a:cubicBezTo>
                <a:cubicBezTo>
                  <a:pt x="10676902" y="290467"/>
                  <a:pt x="10676902" y="290467"/>
                  <a:pt x="10676902" y="290467"/>
                </a:cubicBezTo>
                <a:cubicBezTo>
                  <a:pt x="10684441" y="298474"/>
                  <a:pt x="10684441" y="298474"/>
                  <a:pt x="10684441" y="298474"/>
                </a:cubicBezTo>
                <a:cubicBezTo>
                  <a:pt x="10691958" y="306481"/>
                  <a:pt x="10691958" y="306481"/>
                  <a:pt x="10691958" y="306481"/>
                </a:cubicBezTo>
                <a:cubicBezTo>
                  <a:pt x="10699007" y="314020"/>
                  <a:pt x="10699007" y="314020"/>
                  <a:pt x="10699007" y="314020"/>
                </a:cubicBezTo>
                <a:cubicBezTo>
                  <a:pt x="10706546" y="322006"/>
                  <a:pt x="10706546" y="322006"/>
                  <a:pt x="10706546" y="322006"/>
                </a:cubicBezTo>
                <a:cubicBezTo>
                  <a:pt x="10714085" y="330013"/>
                  <a:pt x="10714085" y="330013"/>
                  <a:pt x="10714085" y="330013"/>
                </a:cubicBezTo>
                <a:cubicBezTo>
                  <a:pt x="10717610" y="334016"/>
                  <a:pt x="10719372" y="336018"/>
                  <a:pt x="10720253" y="337019"/>
                </a:cubicBezTo>
                <a:lnTo>
                  <a:pt x="10721131" y="338017"/>
                </a:lnTo>
                <a:lnTo>
                  <a:pt x="10712897" y="340085"/>
                </a:lnTo>
                <a:cubicBezTo>
                  <a:pt x="10711720" y="340380"/>
                  <a:pt x="10711720" y="340380"/>
                  <a:pt x="10711720" y="340380"/>
                </a:cubicBezTo>
                <a:cubicBezTo>
                  <a:pt x="10702307" y="343191"/>
                  <a:pt x="10702307" y="343191"/>
                  <a:pt x="10702307" y="343191"/>
                </a:cubicBezTo>
                <a:cubicBezTo>
                  <a:pt x="10692426" y="346023"/>
                  <a:pt x="10692426" y="346023"/>
                  <a:pt x="10692426" y="346023"/>
                </a:cubicBezTo>
                <a:cubicBezTo>
                  <a:pt x="10683034" y="348834"/>
                  <a:pt x="10683034" y="348834"/>
                  <a:pt x="10683034" y="348834"/>
                </a:cubicBezTo>
                <a:cubicBezTo>
                  <a:pt x="10673600" y="351177"/>
                  <a:pt x="10673600" y="351177"/>
                  <a:pt x="10673600" y="351177"/>
                </a:cubicBezTo>
                <a:cubicBezTo>
                  <a:pt x="10663718" y="354009"/>
                  <a:pt x="10663718" y="354009"/>
                  <a:pt x="10663718" y="354009"/>
                </a:cubicBezTo>
                <a:cubicBezTo>
                  <a:pt x="10654305" y="356842"/>
                  <a:pt x="10654305" y="356842"/>
                  <a:pt x="10654305" y="356842"/>
                </a:cubicBezTo>
                <a:cubicBezTo>
                  <a:pt x="10649599" y="358024"/>
                  <a:pt x="10647246" y="358614"/>
                  <a:pt x="10646070" y="358910"/>
                </a:cubicBezTo>
                <a:lnTo>
                  <a:pt x="10644895" y="359205"/>
                </a:lnTo>
                <a:lnTo>
                  <a:pt x="10646789" y="348838"/>
                </a:lnTo>
                <a:cubicBezTo>
                  <a:pt x="10649131" y="338020"/>
                  <a:pt x="10649131" y="338020"/>
                  <a:pt x="10649131" y="338020"/>
                </a:cubicBezTo>
                <a:cubicBezTo>
                  <a:pt x="10651495" y="327671"/>
                  <a:pt x="10651495" y="327671"/>
                  <a:pt x="10651495" y="327671"/>
                </a:cubicBezTo>
                <a:cubicBezTo>
                  <a:pt x="10653391" y="316831"/>
                  <a:pt x="10653391" y="316831"/>
                  <a:pt x="10653391" y="316831"/>
                </a:cubicBezTo>
                <a:cubicBezTo>
                  <a:pt x="10655733" y="306481"/>
                  <a:pt x="10655733" y="306481"/>
                  <a:pt x="10655733" y="306481"/>
                </a:cubicBezTo>
                <a:cubicBezTo>
                  <a:pt x="10658076" y="295642"/>
                  <a:pt x="10658076" y="295642"/>
                  <a:pt x="10658076" y="295642"/>
                </a:cubicBezTo>
                <a:cubicBezTo>
                  <a:pt x="10659971" y="285292"/>
                  <a:pt x="10659971" y="285292"/>
                  <a:pt x="10659971" y="285292"/>
                </a:cubicBezTo>
                <a:cubicBezTo>
                  <a:pt x="10662314" y="274474"/>
                  <a:pt x="10662314" y="274474"/>
                  <a:pt x="10662314" y="274474"/>
                </a:cubicBezTo>
                <a:close/>
                <a:moveTo>
                  <a:pt x="10659032" y="273517"/>
                </a:moveTo>
                <a:lnTo>
                  <a:pt x="10657375" y="282996"/>
                </a:lnTo>
                <a:cubicBezTo>
                  <a:pt x="10657138" y="284351"/>
                  <a:pt x="10657138" y="284351"/>
                  <a:pt x="10657138" y="284351"/>
                </a:cubicBezTo>
                <a:cubicBezTo>
                  <a:pt x="10654774" y="294701"/>
                  <a:pt x="10654774" y="294701"/>
                  <a:pt x="10654774" y="294701"/>
                </a:cubicBezTo>
                <a:cubicBezTo>
                  <a:pt x="10652431" y="305519"/>
                  <a:pt x="10652431" y="305519"/>
                  <a:pt x="10652431" y="305519"/>
                </a:cubicBezTo>
                <a:cubicBezTo>
                  <a:pt x="10650557" y="316359"/>
                  <a:pt x="10650557" y="316359"/>
                  <a:pt x="10650557" y="316359"/>
                </a:cubicBezTo>
                <a:cubicBezTo>
                  <a:pt x="10648193" y="326708"/>
                  <a:pt x="10648193" y="326708"/>
                  <a:pt x="10648193" y="326708"/>
                </a:cubicBezTo>
                <a:cubicBezTo>
                  <a:pt x="10645851" y="337548"/>
                  <a:pt x="10645851" y="337548"/>
                  <a:pt x="10645851" y="337548"/>
                </a:cubicBezTo>
                <a:cubicBezTo>
                  <a:pt x="10643977" y="347897"/>
                  <a:pt x="10643977" y="347897"/>
                  <a:pt x="10643977" y="347897"/>
                </a:cubicBezTo>
                <a:cubicBezTo>
                  <a:pt x="10641592" y="358716"/>
                  <a:pt x="10641592" y="358716"/>
                  <a:pt x="10641592" y="358716"/>
                </a:cubicBezTo>
                <a:cubicBezTo>
                  <a:pt x="10633606" y="351667"/>
                  <a:pt x="10633606" y="351667"/>
                  <a:pt x="10633606" y="351667"/>
                </a:cubicBezTo>
                <a:cubicBezTo>
                  <a:pt x="10625598" y="344597"/>
                  <a:pt x="10625598" y="344597"/>
                  <a:pt x="10625598" y="344597"/>
                </a:cubicBezTo>
                <a:cubicBezTo>
                  <a:pt x="10617612" y="337548"/>
                  <a:pt x="10617612" y="337548"/>
                  <a:pt x="10617612" y="337548"/>
                </a:cubicBezTo>
                <a:cubicBezTo>
                  <a:pt x="10609583" y="330009"/>
                  <a:pt x="10609583" y="330009"/>
                  <a:pt x="10609583" y="330009"/>
                </a:cubicBezTo>
                <a:cubicBezTo>
                  <a:pt x="10602066" y="322939"/>
                  <a:pt x="10602066" y="322939"/>
                  <a:pt x="10602066" y="322939"/>
                </a:cubicBezTo>
                <a:cubicBezTo>
                  <a:pt x="10594059" y="315890"/>
                  <a:pt x="10594059" y="315890"/>
                  <a:pt x="10594059" y="315890"/>
                </a:cubicBezTo>
                <a:cubicBezTo>
                  <a:pt x="10586072" y="308820"/>
                  <a:pt x="10586072" y="308820"/>
                  <a:pt x="10586072" y="308820"/>
                </a:cubicBezTo>
                <a:cubicBezTo>
                  <a:pt x="10582069" y="305295"/>
                  <a:pt x="10580067" y="303533"/>
                  <a:pt x="10579066" y="302652"/>
                </a:cubicBezTo>
                <a:lnTo>
                  <a:pt x="10578069" y="301774"/>
                </a:lnTo>
                <a:lnTo>
                  <a:pt x="10587948" y="298474"/>
                </a:lnTo>
                <a:cubicBezTo>
                  <a:pt x="10598297" y="294705"/>
                  <a:pt x="10598297" y="294705"/>
                  <a:pt x="10598297" y="294705"/>
                </a:cubicBezTo>
                <a:cubicBezTo>
                  <a:pt x="10608669" y="291425"/>
                  <a:pt x="10608669" y="291425"/>
                  <a:pt x="10608669" y="291425"/>
                </a:cubicBezTo>
                <a:cubicBezTo>
                  <a:pt x="10618550" y="287656"/>
                  <a:pt x="10618550" y="287656"/>
                  <a:pt x="10618550" y="287656"/>
                </a:cubicBezTo>
                <a:cubicBezTo>
                  <a:pt x="10628900" y="284355"/>
                  <a:pt x="10628900" y="284355"/>
                  <a:pt x="10628900" y="284355"/>
                </a:cubicBezTo>
                <a:cubicBezTo>
                  <a:pt x="10638782" y="280586"/>
                  <a:pt x="10638782" y="280586"/>
                  <a:pt x="10638782" y="280586"/>
                </a:cubicBezTo>
                <a:cubicBezTo>
                  <a:pt x="10649131" y="277285"/>
                  <a:pt x="10649131" y="277285"/>
                  <a:pt x="10649131" y="277285"/>
                </a:cubicBezTo>
                <a:cubicBezTo>
                  <a:pt x="10654082" y="275400"/>
                  <a:pt x="10656558" y="274458"/>
                  <a:pt x="10657796" y="273987"/>
                </a:cubicBezTo>
                <a:close/>
                <a:moveTo>
                  <a:pt x="10538051" y="266467"/>
                </a:moveTo>
                <a:cubicBezTo>
                  <a:pt x="10542289" y="270705"/>
                  <a:pt x="10542289" y="270705"/>
                  <a:pt x="10542289" y="270705"/>
                </a:cubicBezTo>
                <a:cubicBezTo>
                  <a:pt x="10546526" y="274942"/>
                  <a:pt x="10546526" y="274942"/>
                  <a:pt x="10546526" y="274942"/>
                </a:cubicBezTo>
                <a:cubicBezTo>
                  <a:pt x="10550764" y="279180"/>
                  <a:pt x="10550764" y="279180"/>
                  <a:pt x="10550764" y="279180"/>
                </a:cubicBezTo>
                <a:cubicBezTo>
                  <a:pt x="10554981" y="283397"/>
                  <a:pt x="10554981" y="283397"/>
                  <a:pt x="10554981" y="283397"/>
                </a:cubicBezTo>
                <a:cubicBezTo>
                  <a:pt x="10559240" y="288124"/>
                  <a:pt x="10559240" y="288124"/>
                  <a:pt x="10559240" y="288124"/>
                </a:cubicBezTo>
                <a:cubicBezTo>
                  <a:pt x="10563478" y="292362"/>
                  <a:pt x="10563478" y="292362"/>
                  <a:pt x="10563478" y="292362"/>
                </a:cubicBezTo>
                <a:cubicBezTo>
                  <a:pt x="10567695" y="296579"/>
                  <a:pt x="10567695" y="296579"/>
                  <a:pt x="10567695" y="296579"/>
                </a:cubicBezTo>
                <a:lnTo>
                  <a:pt x="10571930" y="300835"/>
                </a:lnTo>
                <a:lnTo>
                  <a:pt x="10564883" y="304114"/>
                </a:lnTo>
                <a:cubicBezTo>
                  <a:pt x="10557812" y="307883"/>
                  <a:pt x="10557812" y="307883"/>
                  <a:pt x="10557812" y="307883"/>
                </a:cubicBezTo>
                <a:cubicBezTo>
                  <a:pt x="10550763" y="311652"/>
                  <a:pt x="10550763" y="311652"/>
                  <a:pt x="10550763" y="311652"/>
                </a:cubicBezTo>
                <a:cubicBezTo>
                  <a:pt x="10543225" y="314953"/>
                  <a:pt x="10543225" y="314953"/>
                  <a:pt x="10543225" y="314953"/>
                </a:cubicBezTo>
                <a:cubicBezTo>
                  <a:pt x="10536154" y="318701"/>
                  <a:pt x="10536154" y="318701"/>
                  <a:pt x="10536154" y="318701"/>
                </a:cubicBezTo>
                <a:cubicBezTo>
                  <a:pt x="10529105" y="322002"/>
                  <a:pt x="10529105" y="322002"/>
                  <a:pt x="10529105" y="322002"/>
                </a:cubicBezTo>
                <a:cubicBezTo>
                  <a:pt x="10522056" y="325771"/>
                  <a:pt x="10522056" y="325771"/>
                  <a:pt x="10522056" y="325771"/>
                </a:cubicBezTo>
                <a:lnTo>
                  <a:pt x="10514989" y="329071"/>
                </a:lnTo>
                <a:lnTo>
                  <a:pt x="10517819" y="321537"/>
                </a:lnTo>
                <a:cubicBezTo>
                  <a:pt x="10520630" y="313530"/>
                  <a:pt x="10520630" y="313530"/>
                  <a:pt x="10520630" y="313530"/>
                </a:cubicBezTo>
                <a:cubicBezTo>
                  <a:pt x="10523463" y="305523"/>
                  <a:pt x="10523463" y="305523"/>
                  <a:pt x="10523463" y="305523"/>
                </a:cubicBezTo>
                <a:cubicBezTo>
                  <a:pt x="10526274" y="298006"/>
                  <a:pt x="10526274" y="298006"/>
                  <a:pt x="10526274" y="298006"/>
                </a:cubicBezTo>
                <a:cubicBezTo>
                  <a:pt x="10529575" y="289999"/>
                  <a:pt x="10529575" y="289999"/>
                  <a:pt x="10529575" y="289999"/>
                </a:cubicBezTo>
                <a:cubicBezTo>
                  <a:pt x="10532386" y="282013"/>
                  <a:pt x="10532386" y="282013"/>
                  <a:pt x="10532386" y="282013"/>
                </a:cubicBezTo>
                <a:cubicBezTo>
                  <a:pt x="10535218" y="274474"/>
                  <a:pt x="10535218" y="274474"/>
                  <a:pt x="10535218" y="274474"/>
                </a:cubicBezTo>
                <a:cubicBezTo>
                  <a:pt x="10538051" y="266467"/>
                  <a:pt x="10538051" y="266467"/>
                  <a:pt x="10538051" y="266467"/>
                </a:cubicBezTo>
                <a:close/>
                <a:moveTo>
                  <a:pt x="10534747" y="265999"/>
                </a:moveTo>
                <a:lnTo>
                  <a:pt x="10532289" y="272572"/>
                </a:lnTo>
                <a:cubicBezTo>
                  <a:pt x="10531938" y="273512"/>
                  <a:pt x="10531938" y="273512"/>
                  <a:pt x="10531938" y="273512"/>
                </a:cubicBezTo>
                <a:cubicBezTo>
                  <a:pt x="10529105" y="281519"/>
                  <a:pt x="10529105" y="281519"/>
                  <a:pt x="10529105" y="281519"/>
                </a:cubicBezTo>
                <a:cubicBezTo>
                  <a:pt x="10526273" y="289058"/>
                  <a:pt x="10526273" y="289058"/>
                  <a:pt x="10526273" y="289058"/>
                </a:cubicBezTo>
                <a:cubicBezTo>
                  <a:pt x="10523462" y="296575"/>
                  <a:pt x="10523462" y="296575"/>
                  <a:pt x="10523462" y="296575"/>
                </a:cubicBezTo>
                <a:cubicBezTo>
                  <a:pt x="10520629" y="304114"/>
                  <a:pt x="10520629" y="304114"/>
                  <a:pt x="10520629" y="304114"/>
                </a:cubicBezTo>
                <a:cubicBezTo>
                  <a:pt x="10517818" y="312121"/>
                  <a:pt x="10517818" y="312121"/>
                  <a:pt x="10517818" y="312121"/>
                </a:cubicBezTo>
                <a:cubicBezTo>
                  <a:pt x="10514986" y="319659"/>
                  <a:pt x="10514986" y="319659"/>
                  <a:pt x="10514986" y="319659"/>
                </a:cubicBezTo>
                <a:cubicBezTo>
                  <a:pt x="10512175" y="327198"/>
                  <a:pt x="10512175" y="327198"/>
                  <a:pt x="10512175" y="327198"/>
                </a:cubicBezTo>
                <a:cubicBezTo>
                  <a:pt x="10510279" y="321065"/>
                  <a:pt x="10510279" y="321065"/>
                  <a:pt x="10510279" y="321065"/>
                </a:cubicBezTo>
                <a:lnTo>
                  <a:pt x="10508405" y="314953"/>
                </a:lnTo>
                <a:lnTo>
                  <a:pt x="10506748" y="309180"/>
                </a:lnTo>
                <a:cubicBezTo>
                  <a:pt x="10506511" y="308355"/>
                  <a:pt x="10506511" y="308355"/>
                  <a:pt x="10506511" y="308355"/>
                </a:cubicBezTo>
                <a:cubicBezTo>
                  <a:pt x="10504637" y="302243"/>
                  <a:pt x="10504637" y="302243"/>
                  <a:pt x="10504637" y="302243"/>
                </a:cubicBezTo>
                <a:cubicBezTo>
                  <a:pt x="10503210" y="296110"/>
                  <a:pt x="10503210" y="296110"/>
                  <a:pt x="10503210" y="296110"/>
                </a:cubicBezTo>
                <a:lnTo>
                  <a:pt x="10503210" y="296109"/>
                </a:lnTo>
                <a:lnTo>
                  <a:pt x="10503209" y="296106"/>
                </a:lnTo>
                <a:cubicBezTo>
                  <a:pt x="10501335" y="289995"/>
                  <a:pt x="10501335" y="289995"/>
                  <a:pt x="10501335" y="289995"/>
                </a:cubicBezTo>
                <a:cubicBezTo>
                  <a:pt x="10499461" y="283393"/>
                  <a:pt x="10499461" y="283393"/>
                  <a:pt x="10499461" y="283393"/>
                </a:cubicBezTo>
                <a:cubicBezTo>
                  <a:pt x="10498514" y="280337"/>
                  <a:pt x="10498040" y="278809"/>
                  <a:pt x="10497803" y="278045"/>
                </a:cubicBezTo>
                <a:lnTo>
                  <a:pt x="10497567" y="277285"/>
                </a:lnTo>
                <a:lnTo>
                  <a:pt x="10502273" y="275879"/>
                </a:lnTo>
                <a:cubicBezTo>
                  <a:pt x="10506979" y="274474"/>
                  <a:pt x="10506979" y="274474"/>
                  <a:pt x="10506979" y="274474"/>
                </a:cubicBezTo>
                <a:cubicBezTo>
                  <a:pt x="10511686" y="273047"/>
                  <a:pt x="10511686" y="273047"/>
                  <a:pt x="10511686" y="273047"/>
                </a:cubicBezTo>
                <a:cubicBezTo>
                  <a:pt x="10516392" y="271642"/>
                  <a:pt x="10516392" y="271642"/>
                  <a:pt x="10516392" y="271642"/>
                </a:cubicBezTo>
                <a:cubicBezTo>
                  <a:pt x="10521099" y="270236"/>
                  <a:pt x="10521099" y="270236"/>
                  <a:pt x="10521099" y="270236"/>
                </a:cubicBezTo>
                <a:cubicBezTo>
                  <a:pt x="10525805" y="268831"/>
                  <a:pt x="10525805" y="268831"/>
                  <a:pt x="10525805" y="268831"/>
                </a:cubicBezTo>
                <a:cubicBezTo>
                  <a:pt x="10530043" y="267404"/>
                  <a:pt x="10530043" y="267404"/>
                  <a:pt x="10530043" y="267404"/>
                </a:cubicBezTo>
                <a:close/>
                <a:moveTo>
                  <a:pt x="10882581" y="261293"/>
                </a:moveTo>
                <a:lnTo>
                  <a:pt x="10883538" y="262697"/>
                </a:lnTo>
                <a:cubicBezTo>
                  <a:pt x="10884476" y="263634"/>
                  <a:pt x="10884476" y="263634"/>
                  <a:pt x="10884476" y="263634"/>
                </a:cubicBezTo>
                <a:cubicBezTo>
                  <a:pt x="10884944" y="265061"/>
                  <a:pt x="10884944" y="265061"/>
                  <a:pt x="10884944" y="265061"/>
                </a:cubicBezTo>
                <a:cubicBezTo>
                  <a:pt x="10885881" y="266467"/>
                  <a:pt x="10885881" y="266467"/>
                  <a:pt x="10885881" y="266467"/>
                </a:cubicBezTo>
                <a:cubicBezTo>
                  <a:pt x="10886839" y="267404"/>
                  <a:pt x="10886839" y="267404"/>
                  <a:pt x="10886839" y="267404"/>
                </a:cubicBezTo>
                <a:cubicBezTo>
                  <a:pt x="10887776" y="268831"/>
                  <a:pt x="10887776" y="268831"/>
                  <a:pt x="10887776" y="268831"/>
                </a:cubicBezTo>
                <a:cubicBezTo>
                  <a:pt x="10888713" y="270236"/>
                  <a:pt x="10888713" y="270236"/>
                  <a:pt x="10888713" y="270236"/>
                </a:cubicBezTo>
                <a:cubicBezTo>
                  <a:pt x="10889650" y="271642"/>
                  <a:pt x="10889650" y="271642"/>
                  <a:pt x="10889650" y="271642"/>
                </a:cubicBezTo>
                <a:lnTo>
                  <a:pt x="10889856" y="272554"/>
                </a:lnTo>
                <a:lnTo>
                  <a:pt x="10890608" y="275875"/>
                </a:lnTo>
                <a:lnTo>
                  <a:pt x="10890609" y="275877"/>
                </a:lnTo>
                <a:lnTo>
                  <a:pt x="10890609" y="275879"/>
                </a:lnTo>
                <a:lnTo>
                  <a:pt x="10892013" y="280114"/>
                </a:lnTo>
                <a:lnTo>
                  <a:pt x="10892950" y="284820"/>
                </a:lnTo>
                <a:lnTo>
                  <a:pt x="10892951" y="284822"/>
                </a:lnTo>
                <a:lnTo>
                  <a:pt x="10892951" y="284824"/>
                </a:lnTo>
                <a:lnTo>
                  <a:pt x="10893190" y="285903"/>
                </a:lnTo>
                <a:lnTo>
                  <a:pt x="10893887" y="289058"/>
                </a:lnTo>
                <a:lnTo>
                  <a:pt x="10893887" y="289059"/>
                </a:lnTo>
                <a:lnTo>
                  <a:pt x="10893888" y="289062"/>
                </a:lnTo>
                <a:lnTo>
                  <a:pt x="10895293" y="293296"/>
                </a:lnTo>
                <a:lnTo>
                  <a:pt x="10896251" y="298002"/>
                </a:lnTo>
                <a:lnTo>
                  <a:pt x="10896251" y="298002"/>
                </a:lnTo>
                <a:lnTo>
                  <a:pt x="10896252" y="298006"/>
                </a:lnTo>
                <a:lnTo>
                  <a:pt x="10897657" y="302241"/>
                </a:lnTo>
                <a:lnTo>
                  <a:pt x="10898594" y="306477"/>
                </a:lnTo>
                <a:cubicBezTo>
                  <a:pt x="10896720" y="300834"/>
                  <a:pt x="10896720" y="300834"/>
                  <a:pt x="10896720" y="300834"/>
                </a:cubicBezTo>
                <a:cubicBezTo>
                  <a:pt x="10894377" y="295191"/>
                  <a:pt x="10894377" y="295191"/>
                  <a:pt x="10894377" y="295191"/>
                </a:cubicBezTo>
                <a:cubicBezTo>
                  <a:pt x="10892482" y="289526"/>
                  <a:pt x="10892482" y="289526"/>
                  <a:pt x="10892482" y="289526"/>
                </a:cubicBezTo>
                <a:cubicBezTo>
                  <a:pt x="10890608" y="283883"/>
                  <a:pt x="10890608" y="283883"/>
                  <a:pt x="10890608" y="283883"/>
                </a:cubicBezTo>
                <a:cubicBezTo>
                  <a:pt x="10888712" y="278239"/>
                  <a:pt x="10888712" y="278239"/>
                  <a:pt x="10888712" y="278239"/>
                </a:cubicBezTo>
                <a:cubicBezTo>
                  <a:pt x="10886349" y="272596"/>
                  <a:pt x="10886349" y="272596"/>
                  <a:pt x="10886349" y="272596"/>
                </a:cubicBezTo>
                <a:cubicBezTo>
                  <a:pt x="10884475" y="266931"/>
                  <a:pt x="10884475" y="266931"/>
                  <a:pt x="10884475" y="266931"/>
                </a:cubicBezTo>
                <a:cubicBezTo>
                  <a:pt x="10883527" y="264110"/>
                  <a:pt x="10883053" y="262699"/>
                  <a:pt x="10882816" y="261993"/>
                </a:cubicBezTo>
                <a:close/>
                <a:moveTo>
                  <a:pt x="10755506" y="260802"/>
                </a:moveTo>
                <a:cubicBezTo>
                  <a:pt x="10761149" y="267872"/>
                  <a:pt x="10761149" y="267872"/>
                  <a:pt x="10761149" y="267872"/>
                </a:cubicBezTo>
                <a:cubicBezTo>
                  <a:pt x="10766793" y="274942"/>
                  <a:pt x="10766793" y="274942"/>
                  <a:pt x="10766793" y="274942"/>
                </a:cubicBezTo>
                <a:cubicBezTo>
                  <a:pt x="10772458" y="282013"/>
                  <a:pt x="10772458" y="282013"/>
                  <a:pt x="10772458" y="282013"/>
                </a:cubicBezTo>
                <a:cubicBezTo>
                  <a:pt x="10778101" y="289062"/>
                  <a:pt x="10778101" y="289062"/>
                  <a:pt x="10778101" y="289062"/>
                </a:cubicBezTo>
                <a:cubicBezTo>
                  <a:pt x="10783745" y="296110"/>
                  <a:pt x="10783745" y="296110"/>
                  <a:pt x="10783745" y="296110"/>
                </a:cubicBezTo>
                <a:cubicBezTo>
                  <a:pt x="10789388" y="303180"/>
                  <a:pt x="10789388" y="303180"/>
                  <a:pt x="10789388" y="303180"/>
                </a:cubicBezTo>
                <a:cubicBezTo>
                  <a:pt x="10795053" y="310251"/>
                  <a:pt x="10795053" y="310251"/>
                  <a:pt x="10795053" y="310251"/>
                </a:cubicBezTo>
                <a:cubicBezTo>
                  <a:pt x="10797874" y="313775"/>
                  <a:pt x="10799285" y="315538"/>
                  <a:pt x="10799991" y="316419"/>
                </a:cubicBezTo>
                <a:lnTo>
                  <a:pt x="10800694" y="317297"/>
                </a:lnTo>
                <a:lnTo>
                  <a:pt x="10800227" y="318233"/>
                </a:lnTo>
                <a:cubicBezTo>
                  <a:pt x="10799737" y="318701"/>
                  <a:pt x="10799737" y="318701"/>
                  <a:pt x="10799737" y="319170"/>
                </a:cubicBezTo>
                <a:cubicBezTo>
                  <a:pt x="10799269" y="319170"/>
                  <a:pt x="10799269" y="319659"/>
                  <a:pt x="10799269" y="320128"/>
                </a:cubicBezTo>
                <a:cubicBezTo>
                  <a:pt x="10798800" y="320128"/>
                  <a:pt x="10798800" y="320596"/>
                  <a:pt x="10798800" y="321065"/>
                </a:cubicBezTo>
                <a:cubicBezTo>
                  <a:pt x="10798331" y="321065"/>
                  <a:pt x="10798331" y="321533"/>
                  <a:pt x="10798331" y="322002"/>
                </a:cubicBezTo>
                <a:cubicBezTo>
                  <a:pt x="10798331" y="322002"/>
                  <a:pt x="10798331" y="322470"/>
                  <a:pt x="10798331" y="322939"/>
                </a:cubicBezTo>
                <a:cubicBezTo>
                  <a:pt x="10797863" y="322939"/>
                  <a:pt x="10797863" y="323429"/>
                  <a:pt x="10797863" y="323897"/>
                </a:cubicBezTo>
                <a:cubicBezTo>
                  <a:pt x="10797863" y="324366"/>
                  <a:pt x="10797863" y="324366"/>
                  <a:pt x="10797863" y="324834"/>
                </a:cubicBezTo>
                <a:cubicBezTo>
                  <a:pt x="10788919" y="326708"/>
                  <a:pt x="10788919" y="326708"/>
                  <a:pt x="10788919" y="326708"/>
                </a:cubicBezTo>
                <a:cubicBezTo>
                  <a:pt x="10779974" y="328114"/>
                  <a:pt x="10779974" y="328114"/>
                  <a:pt x="10779974" y="328114"/>
                </a:cubicBezTo>
                <a:cubicBezTo>
                  <a:pt x="10771030" y="329541"/>
                  <a:pt x="10771030" y="329541"/>
                  <a:pt x="10771030" y="329541"/>
                </a:cubicBezTo>
                <a:cubicBezTo>
                  <a:pt x="10762085" y="330946"/>
                  <a:pt x="10762085" y="330946"/>
                  <a:pt x="10762085" y="330946"/>
                </a:cubicBezTo>
                <a:cubicBezTo>
                  <a:pt x="10753609" y="332352"/>
                  <a:pt x="10753609" y="332352"/>
                  <a:pt x="10753609" y="332352"/>
                </a:cubicBezTo>
                <a:cubicBezTo>
                  <a:pt x="10744665" y="333778"/>
                  <a:pt x="10744665" y="333778"/>
                  <a:pt x="10744665" y="333778"/>
                </a:cubicBezTo>
                <a:cubicBezTo>
                  <a:pt x="10735721" y="335184"/>
                  <a:pt x="10735721" y="335184"/>
                  <a:pt x="10735721" y="335184"/>
                </a:cubicBezTo>
                <a:cubicBezTo>
                  <a:pt x="10731260" y="335897"/>
                  <a:pt x="10729029" y="336254"/>
                  <a:pt x="10727913" y="336432"/>
                </a:cubicBezTo>
                <a:lnTo>
                  <a:pt x="10726800" y="336610"/>
                </a:lnTo>
                <a:lnTo>
                  <a:pt x="10729259" y="328378"/>
                </a:lnTo>
                <a:cubicBezTo>
                  <a:pt x="10729610" y="327202"/>
                  <a:pt x="10729610" y="327202"/>
                  <a:pt x="10729610" y="327202"/>
                </a:cubicBezTo>
                <a:cubicBezTo>
                  <a:pt x="10731952" y="318237"/>
                  <a:pt x="10731952" y="318237"/>
                  <a:pt x="10731952" y="318237"/>
                </a:cubicBezTo>
                <a:cubicBezTo>
                  <a:pt x="10734785" y="308824"/>
                  <a:pt x="10734785" y="308824"/>
                  <a:pt x="10734785" y="308824"/>
                </a:cubicBezTo>
                <a:cubicBezTo>
                  <a:pt x="10737617" y="299411"/>
                  <a:pt x="10737617" y="299411"/>
                  <a:pt x="10737617" y="299411"/>
                </a:cubicBezTo>
                <a:cubicBezTo>
                  <a:pt x="10740449" y="289999"/>
                  <a:pt x="10740449" y="289999"/>
                  <a:pt x="10740449" y="289999"/>
                </a:cubicBezTo>
                <a:cubicBezTo>
                  <a:pt x="10743261" y="280586"/>
                  <a:pt x="10743261" y="280586"/>
                  <a:pt x="10743261" y="280586"/>
                </a:cubicBezTo>
                <a:cubicBezTo>
                  <a:pt x="10746093" y="271642"/>
                  <a:pt x="10746093" y="271642"/>
                  <a:pt x="10746093" y="271642"/>
                </a:cubicBezTo>
                <a:cubicBezTo>
                  <a:pt x="10748436" y="262229"/>
                  <a:pt x="10748436" y="262229"/>
                  <a:pt x="10748436" y="262229"/>
                </a:cubicBezTo>
                <a:lnTo>
                  <a:pt x="10748904" y="262229"/>
                </a:lnTo>
                <a:cubicBezTo>
                  <a:pt x="10748904" y="262229"/>
                  <a:pt x="10748904" y="262229"/>
                  <a:pt x="10749394" y="262229"/>
                </a:cubicBezTo>
                <a:lnTo>
                  <a:pt x="10749862" y="262229"/>
                </a:lnTo>
                <a:cubicBezTo>
                  <a:pt x="10749862" y="262229"/>
                  <a:pt x="10749862" y="262229"/>
                  <a:pt x="10750331" y="262229"/>
                </a:cubicBezTo>
                <a:lnTo>
                  <a:pt x="10750778" y="262229"/>
                </a:lnTo>
                <a:cubicBezTo>
                  <a:pt x="10751268" y="262229"/>
                  <a:pt x="10751268" y="262229"/>
                  <a:pt x="10751736" y="262229"/>
                </a:cubicBezTo>
                <a:lnTo>
                  <a:pt x="10752205" y="262229"/>
                </a:lnTo>
                <a:cubicBezTo>
                  <a:pt x="10752673" y="262229"/>
                  <a:pt x="10752673" y="262229"/>
                  <a:pt x="10753163" y="261760"/>
                </a:cubicBezTo>
                <a:lnTo>
                  <a:pt x="10753610" y="261760"/>
                </a:lnTo>
                <a:cubicBezTo>
                  <a:pt x="10754079" y="261760"/>
                  <a:pt x="10754079" y="261760"/>
                  <a:pt x="10754548" y="261292"/>
                </a:cubicBezTo>
                <a:cubicBezTo>
                  <a:pt x="10754548" y="261292"/>
                  <a:pt x="10754548" y="261292"/>
                  <a:pt x="10755037" y="261292"/>
                </a:cubicBezTo>
                <a:cubicBezTo>
                  <a:pt x="10755037" y="260802"/>
                  <a:pt x="10755506" y="260802"/>
                  <a:pt x="10755506" y="260802"/>
                </a:cubicBezTo>
                <a:close/>
                <a:moveTo>
                  <a:pt x="10877895" y="257991"/>
                </a:moveTo>
                <a:cubicBezTo>
                  <a:pt x="10881664" y="267872"/>
                  <a:pt x="10881664" y="267872"/>
                  <a:pt x="10881664" y="267872"/>
                </a:cubicBezTo>
                <a:cubicBezTo>
                  <a:pt x="10884944" y="278243"/>
                  <a:pt x="10884944" y="278243"/>
                  <a:pt x="10884944" y="278243"/>
                </a:cubicBezTo>
                <a:cubicBezTo>
                  <a:pt x="10888713" y="288124"/>
                  <a:pt x="10888713" y="288124"/>
                  <a:pt x="10888713" y="288124"/>
                </a:cubicBezTo>
                <a:cubicBezTo>
                  <a:pt x="10892483" y="298474"/>
                  <a:pt x="10892483" y="298474"/>
                  <a:pt x="10892483" y="298474"/>
                </a:cubicBezTo>
                <a:cubicBezTo>
                  <a:pt x="10895762" y="308355"/>
                  <a:pt x="10895762" y="308355"/>
                  <a:pt x="10895762" y="308355"/>
                </a:cubicBezTo>
                <a:cubicBezTo>
                  <a:pt x="10899532" y="318705"/>
                  <a:pt x="10899532" y="318705"/>
                  <a:pt x="10899532" y="318705"/>
                </a:cubicBezTo>
                <a:cubicBezTo>
                  <a:pt x="10902833" y="329076"/>
                  <a:pt x="10902833" y="329076"/>
                  <a:pt x="10902833" y="329076"/>
                </a:cubicBezTo>
                <a:cubicBezTo>
                  <a:pt x="10904717" y="334016"/>
                  <a:pt x="10905660" y="336487"/>
                  <a:pt x="10906131" y="337722"/>
                </a:cubicBezTo>
                <a:lnTo>
                  <a:pt x="10906601" y="338953"/>
                </a:lnTo>
                <a:lnTo>
                  <a:pt x="10902363" y="337079"/>
                </a:lnTo>
                <a:cubicBezTo>
                  <a:pt x="10898594" y="335184"/>
                  <a:pt x="10898594" y="335184"/>
                  <a:pt x="10898594" y="335184"/>
                </a:cubicBezTo>
                <a:cubicBezTo>
                  <a:pt x="10894377" y="333310"/>
                  <a:pt x="10894377" y="333310"/>
                  <a:pt x="10894377" y="333310"/>
                </a:cubicBezTo>
                <a:cubicBezTo>
                  <a:pt x="10890118" y="331883"/>
                  <a:pt x="10890118" y="331883"/>
                  <a:pt x="10890118" y="331883"/>
                </a:cubicBezTo>
                <a:cubicBezTo>
                  <a:pt x="10886349" y="330009"/>
                  <a:pt x="10886349" y="330009"/>
                  <a:pt x="10886349" y="330009"/>
                </a:cubicBezTo>
                <a:cubicBezTo>
                  <a:pt x="10882132" y="328114"/>
                  <a:pt x="10882132" y="328114"/>
                  <a:pt x="10882132" y="328114"/>
                </a:cubicBezTo>
                <a:cubicBezTo>
                  <a:pt x="10878363" y="326240"/>
                  <a:pt x="10878363" y="326240"/>
                  <a:pt x="10878363" y="326240"/>
                </a:cubicBezTo>
                <a:lnTo>
                  <a:pt x="10874126" y="324366"/>
                </a:lnTo>
                <a:lnTo>
                  <a:pt x="10874535" y="317364"/>
                </a:lnTo>
                <a:cubicBezTo>
                  <a:pt x="10874594" y="316363"/>
                  <a:pt x="10874594" y="316363"/>
                  <a:pt x="10874594" y="316363"/>
                </a:cubicBezTo>
                <a:cubicBezTo>
                  <a:pt x="10875063" y="307887"/>
                  <a:pt x="10875063" y="307887"/>
                  <a:pt x="10875063" y="307887"/>
                </a:cubicBezTo>
                <a:lnTo>
                  <a:pt x="10875531" y="299411"/>
                </a:lnTo>
                <a:cubicBezTo>
                  <a:pt x="10876000" y="291425"/>
                  <a:pt x="10876000" y="291425"/>
                  <a:pt x="10876000" y="291425"/>
                </a:cubicBezTo>
                <a:cubicBezTo>
                  <a:pt x="10876468" y="282928"/>
                  <a:pt x="10876468" y="282928"/>
                  <a:pt x="10876468" y="282928"/>
                </a:cubicBezTo>
                <a:cubicBezTo>
                  <a:pt x="10876937" y="274474"/>
                  <a:pt x="10876937" y="274474"/>
                  <a:pt x="10876937" y="274474"/>
                </a:cubicBezTo>
                <a:cubicBezTo>
                  <a:pt x="10877426" y="266467"/>
                  <a:pt x="10877426" y="266467"/>
                  <a:pt x="10877426" y="266467"/>
                </a:cubicBezTo>
                <a:cubicBezTo>
                  <a:pt x="10877895" y="257991"/>
                  <a:pt x="10877895" y="257991"/>
                  <a:pt x="10877895" y="257991"/>
                </a:cubicBezTo>
                <a:close/>
                <a:moveTo>
                  <a:pt x="10739981" y="255159"/>
                </a:moveTo>
                <a:cubicBezTo>
                  <a:pt x="10739981" y="255649"/>
                  <a:pt x="10740449" y="256117"/>
                  <a:pt x="10740449" y="256117"/>
                </a:cubicBezTo>
                <a:cubicBezTo>
                  <a:pt x="10740449" y="256586"/>
                  <a:pt x="10740897" y="257054"/>
                  <a:pt x="10740897" y="257054"/>
                </a:cubicBezTo>
                <a:cubicBezTo>
                  <a:pt x="10740897" y="257523"/>
                  <a:pt x="10741365" y="257523"/>
                  <a:pt x="10741365" y="257991"/>
                </a:cubicBezTo>
                <a:cubicBezTo>
                  <a:pt x="10741855" y="258460"/>
                  <a:pt x="10741855" y="258460"/>
                  <a:pt x="10742324" y="258928"/>
                </a:cubicBezTo>
                <a:lnTo>
                  <a:pt x="10742792" y="259418"/>
                </a:lnTo>
                <a:cubicBezTo>
                  <a:pt x="10743261" y="259886"/>
                  <a:pt x="10743261" y="259886"/>
                  <a:pt x="10743729" y="260334"/>
                </a:cubicBezTo>
                <a:cubicBezTo>
                  <a:pt x="10743729" y="260334"/>
                  <a:pt x="10744198" y="260802"/>
                  <a:pt x="10744666" y="260802"/>
                </a:cubicBezTo>
                <a:lnTo>
                  <a:pt x="10745622" y="261291"/>
                </a:lnTo>
                <a:lnTo>
                  <a:pt x="10743145" y="269524"/>
                </a:lnTo>
                <a:cubicBezTo>
                  <a:pt x="10742791" y="270701"/>
                  <a:pt x="10742791" y="270701"/>
                  <a:pt x="10742791" y="270701"/>
                </a:cubicBezTo>
                <a:cubicBezTo>
                  <a:pt x="10739980" y="279645"/>
                  <a:pt x="10739980" y="279645"/>
                  <a:pt x="10739980" y="279645"/>
                </a:cubicBezTo>
                <a:cubicBezTo>
                  <a:pt x="10737148" y="289058"/>
                  <a:pt x="10737148" y="289058"/>
                  <a:pt x="10737148" y="289058"/>
                </a:cubicBezTo>
                <a:cubicBezTo>
                  <a:pt x="10734315" y="298470"/>
                  <a:pt x="10734315" y="298470"/>
                  <a:pt x="10734315" y="298470"/>
                </a:cubicBezTo>
                <a:cubicBezTo>
                  <a:pt x="10731951" y="307883"/>
                  <a:pt x="10731951" y="307883"/>
                  <a:pt x="10731951" y="307883"/>
                </a:cubicBezTo>
                <a:cubicBezTo>
                  <a:pt x="10729140" y="316827"/>
                  <a:pt x="10729140" y="316827"/>
                  <a:pt x="10729140" y="316827"/>
                </a:cubicBezTo>
                <a:lnTo>
                  <a:pt x="10726308" y="326240"/>
                </a:lnTo>
                <a:cubicBezTo>
                  <a:pt x="10723497" y="335652"/>
                  <a:pt x="10723497" y="335652"/>
                  <a:pt x="10723497" y="335652"/>
                </a:cubicBezTo>
                <a:cubicBezTo>
                  <a:pt x="10716426" y="327667"/>
                  <a:pt x="10716426" y="327667"/>
                  <a:pt x="10716426" y="327667"/>
                </a:cubicBezTo>
                <a:cubicBezTo>
                  <a:pt x="10708888" y="319659"/>
                  <a:pt x="10708888" y="319659"/>
                  <a:pt x="10708888" y="319659"/>
                </a:cubicBezTo>
                <a:cubicBezTo>
                  <a:pt x="10701370" y="311652"/>
                  <a:pt x="10701370" y="311652"/>
                  <a:pt x="10701370" y="311652"/>
                </a:cubicBezTo>
                <a:cubicBezTo>
                  <a:pt x="10693831" y="303645"/>
                  <a:pt x="10693831" y="303645"/>
                  <a:pt x="10693831" y="303645"/>
                </a:cubicBezTo>
                <a:cubicBezTo>
                  <a:pt x="10686782" y="296106"/>
                  <a:pt x="10686782" y="296106"/>
                  <a:pt x="10686782" y="296106"/>
                </a:cubicBezTo>
                <a:cubicBezTo>
                  <a:pt x="10679265" y="288121"/>
                  <a:pt x="10679265" y="288121"/>
                  <a:pt x="10679265" y="288121"/>
                </a:cubicBezTo>
                <a:cubicBezTo>
                  <a:pt x="10671726" y="280113"/>
                  <a:pt x="10671726" y="280113"/>
                  <a:pt x="10671726" y="280113"/>
                </a:cubicBezTo>
                <a:cubicBezTo>
                  <a:pt x="10668202" y="276110"/>
                  <a:pt x="10666439" y="274108"/>
                  <a:pt x="10665558" y="273107"/>
                </a:cubicBezTo>
                <a:lnTo>
                  <a:pt x="10664680" y="272109"/>
                </a:lnTo>
                <a:lnTo>
                  <a:pt x="10672914" y="270470"/>
                </a:lnTo>
                <a:cubicBezTo>
                  <a:pt x="10674091" y="270236"/>
                  <a:pt x="10674091" y="270236"/>
                  <a:pt x="10674091" y="270236"/>
                </a:cubicBezTo>
                <a:cubicBezTo>
                  <a:pt x="10683503" y="267872"/>
                  <a:pt x="10683503" y="267872"/>
                  <a:pt x="10683503" y="267872"/>
                </a:cubicBezTo>
                <a:cubicBezTo>
                  <a:pt x="10692895" y="265998"/>
                  <a:pt x="10692895" y="265998"/>
                  <a:pt x="10692895" y="265998"/>
                </a:cubicBezTo>
                <a:cubicBezTo>
                  <a:pt x="10702308" y="263634"/>
                  <a:pt x="10702308" y="263634"/>
                  <a:pt x="10702308" y="263634"/>
                </a:cubicBezTo>
                <a:cubicBezTo>
                  <a:pt x="10711721" y="261760"/>
                  <a:pt x="10711721" y="261760"/>
                  <a:pt x="10711721" y="261760"/>
                </a:cubicBezTo>
                <a:cubicBezTo>
                  <a:pt x="10721134" y="259418"/>
                  <a:pt x="10721134" y="259418"/>
                  <a:pt x="10721134" y="259418"/>
                </a:cubicBezTo>
                <a:cubicBezTo>
                  <a:pt x="10730568" y="257523"/>
                  <a:pt x="10730568" y="257523"/>
                  <a:pt x="10730568" y="257523"/>
                </a:cubicBezTo>
                <a:cubicBezTo>
                  <a:pt x="10739981" y="255159"/>
                  <a:pt x="10739981" y="255159"/>
                  <a:pt x="10739981" y="255159"/>
                </a:cubicBezTo>
                <a:close/>
                <a:moveTo>
                  <a:pt x="10819991" y="249515"/>
                </a:moveTo>
                <a:cubicBezTo>
                  <a:pt x="10826103" y="258928"/>
                  <a:pt x="10826103" y="258928"/>
                  <a:pt x="10826103" y="258928"/>
                </a:cubicBezTo>
                <a:cubicBezTo>
                  <a:pt x="10832236" y="267872"/>
                  <a:pt x="10832236" y="267872"/>
                  <a:pt x="10832236" y="267872"/>
                </a:cubicBezTo>
                <a:cubicBezTo>
                  <a:pt x="10838816" y="277285"/>
                  <a:pt x="10838816" y="277285"/>
                  <a:pt x="10838816" y="277285"/>
                </a:cubicBezTo>
                <a:cubicBezTo>
                  <a:pt x="10844928" y="286698"/>
                  <a:pt x="10844928" y="286698"/>
                  <a:pt x="10844928" y="286698"/>
                </a:cubicBezTo>
                <a:cubicBezTo>
                  <a:pt x="10851062" y="296110"/>
                  <a:pt x="10851062" y="296110"/>
                  <a:pt x="10851062" y="296110"/>
                </a:cubicBezTo>
                <a:cubicBezTo>
                  <a:pt x="10857174" y="305076"/>
                  <a:pt x="10857174" y="305076"/>
                  <a:pt x="10857174" y="305076"/>
                </a:cubicBezTo>
                <a:cubicBezTo>
                  <a:pt x="10863286" y="314489"/>
                  <a:pt x="10863286" y="314489"/>
                  <a:pt x="10863286" y="314489"/>
                </a:cubicBezTo>
                <a:cubicBezTo>
                  <a:pt x="10866352" y="319195"/>
                  <a:pt x="10867886" y="321548"/>
                  <a:pt x="10868652" y="322724"/>
                </a:cubicBezTo>
                <a:lnTo>
                  <a:pt x="10869417" y="323897"/>
                </a:lnTo>
                <a:lnTo>
                  <a:pt x="10863285" y="323897"/>
                </a:lnTo>
                <a:cubicBezTo>
                  <a:pt x="10856704" y="323897"/>
                  <a:pt x="10856704" y="323897"/>
                  <a:pt x="10856704" y="323897"/>
                </a:cubicBezTo>
                <a:cubicBezTo>
                  <a:pt x="10850571" y="323429"/>
                  <a:pt x="10850571" y="323429"/>
                  <a:pt x="10850571" y="323429"/>
                </a:cubicBezTo>
                <a:cubicBezTo>
                  <a:pt x="10844459" y="323429"/>
                  <a:pt x="10844459" y="323429"/>
                  <a:pt x="10844459" y="323429"/>
                </a:cubicBezTo>
                <a:cubicBezTo>
                  <a:pt x="10838347" y="323429"/>
                  <a:pt x="10838347" y="323429"/>
                  <a:pt x="10838347" y="323429"/>
                </a:cubicBezTo>
                <a:cubicBezTo>
                  <a:pt x="10832235" y="323429"/>
                  <a:pt x="10832235" y="323429"/>
                  <a:pt x="10832235" y="323429"/>
                </a:cubicBezTo>
                <a:cubicBezTo>
                  <a:pt x="10825633" y="323429"/>
                  <a:pt x="10825633" y="323429"/>
                  <a:pt x="10825633" y="323429"/>
                </a:cubicBezTo>
                <a:cubicBezTo>
                  <a:pt x="10819521" y="323429"/>
                  <a:pt x="10819521" y="323429"/>
                  <a:pt x="10819521" y="323429"/>
                </a:cubicBezTo>
                <a:lnTo>
                  <a:pt x="10819053" y="322003"/>
                </a:lnTo>
                <a:lnTo>
                  <a:pt x="10818564" y="320132"/>
                </a:lnTo>
                <a:lnTo>
                  <a:pt x="10818564" y="320131"/>
                </a:lnTo>
                <a:lnTo>
                  <a:pt x="10818563" y="320128"/>
                </a:lnTo>
                <a:cubicBezTo>
                  <a:pt x="10818563" y="319659"/>
                  <a:pt x="10818094" y="319170"/>
                  <a:pt x="10818094" y="318701"/>
                </a:cubicBezTo>
                <a:cubicBezTo>
                  <a:pt x="10817647" y="318701"/>
                  <a:pt x="10817179" y="318233"/>
                  <a:pt x="10817179" y="317785"/>
                </a:cubicBezTo>
                <a:cubicBezTo>
                  <a:pt x="10816689" y="317296"/>
                  <a:pt x="10816220" y="316827"/>
                  <a:pt x="10815752" y="316827"/>
                </a:cubicBezTo>
                <a:cubicBezTo>
                  <a:pt x="10815752" y="316359"/>
                  <a:pt x="10815283" y="315890"/>
                  <a:pt x="10814815" y="315890"/>
                </a:cubicBezTo>
                <a:cubicBezTo>
                  <a:pt x="10814346" y="315422"/>
                  <a:pt x="10813878" y="314953"/>
                  <a:pt x="10813409" y="314953"/>
                </a:cubicBezTo>
                <a:lnTo>
                  <a:pt x="10811983" y="314485"/>
                </a:lnTo>
                <a:lnTo>
                  <a:pt x="10812803" y="307482"/>
                </a:lnTo>
                <a:cubicBezTo>
                  <a:pt x="10812920" y="306481"/>
                  <a:pt x="10812920" y="306481"/>
                  <a:pt x="10812920" y="306481"/>
                </a:cubicBezTo>
                <a:cubicBezTo>
                  <a:pt x="10813879" y="298006"/>
                  <a:pt x="10813879" y="298006"/>
                  <a:pt x="10813879" y="298006"/>
                </a:cubicBezTo>
                <a:cubicBezTo>
                  <a:pt x="10814816" y="289999"/>
                  <a:pt x="10814816" y="289999"/>
                  <a:pt x="10814816" y="289999"/>
                </a:cubicBezTo>
                <a:cubicBezTo>
                  <a:pt x="10816221" y="282013"/>
                  <a:pt x="10816221" y="282013"/>
                  <a:pt x="10816221" y="282013"/>
                </a:cubicBezTo>
                <a:cubicBezTo>
                  <a:pt x="10817180" y="273984"/>
                  <a:pt x="10817180" y="273984"/>
                  <a:pt x="10817180" y="273984"/>
                </a:cubicBezTo>
                <a:cubicBezTo>
                  <a:pt x="10818095" y="265530"/>
                  <a:pt x="10818095" y="265530"/>
                  <a:pt x="10818095" y="265530"/>
                </a:cubicBezTo>
                <a:cubicBezTo>
                  <a:pt x="10819054" y="257523"/>
                  <a:pt x="10819054" y="257523"/>
                  <a:pt x="10819054" y="257523"/>
                </a:cubicBezTo>
                <a:cubicBezTo>
                  <a:pt x="10819991" y="249515"/>
                  <a:pt x="10819991" y="249515"/>
                  <a:pt x="10819991" y="249515"/>
                </a:cubicBezTo>
                <a:close/>
                <a:moveTo>
                  <a:pt x="10822335" y="247173"/>
                </a:moveTo>
                <a:lnTo>
                  <a:pt x="10828935" y="247641"/>
                </a:lnTo>
                <a:cubicBezTo>
                  <a:pt x="10835516" y="248110"/>
                  <a:pt x="10835516" y="248110"/>
                  <a:pt x="10835516" y="248110"/>
                </a:cubicBezTo>
                <a:cubicBezTo>
                  <a:pt x="10842117" y="248578"/>
                  <a:pt x="10842117" y="248578"/>
                  <a:pt x="10842117" y="248578"/>
                </a:cubicBezTo>
                <a:cubicBezTo>
                  <a:pt x="10848698" y="249047"/>
                  <a:pt x="10848698" y="249047"/>
                  <a:pt x="10848698" y="249047"/>
                </a:cubicBezTo>
                <a:cubicBezTo>
                  <a:pt x="10855300" y="249515"/>
                  <a:pt x="10855300" y="249515"/>
                  <a:pt x="10855300" y="249515"/>
                </a:cubicBezTo>
                <a:cubicBezTo>
                  <a:pt x="10861880" y="250005"/>
                  <a:pt x="10861880" y="250005"/>
                  <a:pt x="10861880" y="250005"/>
                </a:cubicBezTo>
                <a:cubicBezTo>
                  <a:pt x="10868482" y="250921"/>
                  <a:pt x="10868482" y="250921"/>
                  <a:pt x="10868482" y="250921"/>
                </a:cubicBezTo>
                <a:lnTo>
                  <a:pt x="10875062" y="251389"/>
                </a:lnTo>
                <a:lnTo>
                  <a:pt x="10874652" y="258820"/>
                </a:lnTo>
                <a:cubicBezTo>
                  <a:pt x="10874593" y="259882"/>
                  <a:pt x="10874593" y="259882"/>
                  <a:pt x="10874593" y="259882"/>
                </a:cubicBezTo>
                <a:cubicBezTo>
                  <a:pt x="10874125" y="268337"/>
                  <a:pt x="10874125" y="268337"/>
                  <a:pt x="10874125" y="268337"/>
                </a:cubicBezTo>
                <a:cubicBezTo>
                  <a:pt x="10873656" y="277281"/>
                  <a:pt x="10873656" y="277281"/>
                  <a:pt x="10873656" y="277281"/>
                </a:cubicBezTo>
                <a:cubicBezTo>
                  <a:pt x="10873166" y="285757"/>
                  <a:pt x="10873166" y="285757"/>
                  <a:pt x="10873166" y="285757"/>
                </a:cubicBezTo>
                <a:cubicBezTo>
                  <a:pt x="10872698" y="294701"/>
                  <a:pt x="10872698" y="294701"/>
                  <a:pt x="10872698" y="294701"/>
                </a:cubicBezTo>
                <a:cubicBezTo>
                  <a:pt x="10872251" y="303176"/>
                  <a:pt x="10872251" y="303176"/>
                  <a:pt x="10872251" y="303176"/>
                </a:cubicBezTo>
                <a:cubicBezTo>
                  <a:pt x="10871292" y="311652"/>
                  <a:pt x="10871292" y="311652"/>
                  <a:pt x="10871292" y="311652"/>
                </a:cubicBezTo>
                <a:cubicBezTo>
                  <a:pt x="10870824" y="320596"/>
                  <a:pt x="10870824" y="320596"/>
                  <a:pt x="10870824" y="320596"/>
                </a:cubicBezTo>
                <a:cubicBezTo>
                  <a:pt x="10864712" y="311184"/>
                  <a:pt x="10864712" y="311184"/>
                  <a:pt x="10864712" y="311184"/>
                </a:cubicBezTo>
                <a:cubicBezTo>
                  <a:pt x="10859068" y="302239"/>
                  <a:pt x="10859068" y="302239"/>
                  <a:pt x="10859068" y="302239"/>
                </a:cubicBezTo>
                <a:cubicBezTo>
                  <a:pt x="10852935" y="292827"/>
                  <a:pt x="10852935" y="292827"/>
                  <a:pt x="10852935" y="292827"/>
                </a:cubicBezTo>
                <a:cubicBezTo>
                  <a:pt x="10846823" y="283883"/>
                  <a:pt x="10846823" y="283883"/>
                  <a:pt x="10846823" y="283883"/>
                </a:cubicBezTo>
                <a:cubicBezTo>
                  <a:pt x="10840690" y="274470"/>
                  <a:pt x="10840690" y="274470"/>
                  <a:pt x="10840690" y="274470"/>
                </a:cubicBezTo>
                <a:cubicBezTo>
                  <a:pt x="10834578" y="265526"/>
                  <a:pt x="10834578" y="265526"/>
                  <a:pt x="10834578" y="265526"/>
                </a:cubicBezTo>
                <a:cubicBezTo>
                  <a:pt x="10828466" y="256113"/>
                  <a:pt x="10828466" y="256113"/>
                  <a:pt x="10828466" y="256113"/>
                </a:cubicBezTo>
                <a:cubicBezTo>
                  <a:pt x="10825399" y="251641"/>
                  <a:pt x="10823865" y="249405"/>
                  <a:pt x="10823099" y="248287"/>
                </a:cubicBezTo>
                <a:close/>
                <a:moveTo>
                  <a:pt x="10817179" y="246704"/>
                </a:moveTo>
                <a:lnTo>
                  <a:pt x="10816220" y="255155"/>
                </a:lnTo>
                <a:cubicBezTo>
                  <a:pt x="10814815" y="263630"/>
                  <a:pt x="10814815" y="263630"/>
                  <a:pt x="10814815" y="263630"/>
                </a:cubicBezTo>
                <a:cubicBezTo>
                  <a:pt x="10813878" y="272106"/>
                  <a:pt x="10813878" y="272106"/>
                  <a:pt x="10813878" y="272106"/>
                </a:cubicBezTo>
                <a:cubicBezTo>
                  <a:pt x="10812919" y="280582"/>
                  <a:pt x="10812919" y="280582"/>
                  <a:pt x="10812919" y="280582"/>
                </a:cubicBezTo>
                <a:cubicBezTo>
                  <a:pt x="10811982" y="288589"/>
                  <a:pt x="10811982" y="288589"/>
                  <a:pt x="10811982" y="288589"/>
                </a:cubicBezTo>
                <a:cubicBezTo>
                  <a:pt x="10810577" y="297065"/>
                  <a:pt x="10810577" y="297065"/>
                  <a:pt x="10810577" y="297065"/>
                </a:cubicBezTo>
                <a:cubicBezTo>
                  <a:pt x="10809640" y="305519"/>
                  <a:pt x="10809640" y="305519"/>
                  <a:pt x="10809640" y="305519"/>
                </a:cubicBezTo>
                <a:cubicBezTo>
                  <a:pt x="10808681" y="314016"/>
                  <a:pt x="10808681" y="314016"/>
                  <a:pt x="10808681" y="314016"/>
                </a:cubicBezTo>
                <a:cubicBezTo>
                  <a:pt x="10808213" y="314016"/>
                  <a:pt x="10808213" y="314016"/>
                  <a:pt x="10807766" y="314016"/>
                </a:cubicBezTo>
                <a:lnTo>
                  <a:pt x="10807276" y="314016"/>
                </a:lnTo>
                <a:cubicBezTo>
                  <a:pt x="10806807" y="314016"/>
                  <a:pt x="10806807" y="314016"/>
                  <a:pt x="10806339" y="314016"/>
                </a:cubicBezTo>
                <a:lnTo>
                  <a:pt x="10805870" y="314485"/>
                </a:lnTo>
                <a:cubicBezTo>
                  <a:pt x="10805381" y="314485"/>
                  <a:pt x="10805381" y="314485"/>
                  <a:pt x="10805381" y="314485"/>
                </a:cubicBezTo>
                <a:cubicBezTo>
                  <a:pt x="10804933" y="314485"/>
                  <a:pt x="10804933" y="314953"/>
                  <a:pt x="10804465" y="314953"/>
                </a:cubicBezTo>
                <a:lnTo>
                  <a:pt x="10803996" y="314953"/>
                </a:lnTo>
                <a:cubicBezTo>
                  <a:pt x="10803506" y="315422"/>
                  <a:pt x="10803506" y="315422"/>
                  <a:pt x="10803506" y="315422"/>
                </a:cubicBezTo>
                <a:cubicBezTo>
                  <a:pt x="10797863" y="308351"/>
                  <a:pt x="10797863" y="308351"/>
                  <a:pt x="10797863" y="308351"/>
                </a:cubicBezTo>
                <a:cubicBezTo>
                  <a:pt x="10792219" y="301302"/>
                  <a:pt x="10792219" y="301302"/>
                  <a:pt x="10792219" y="301302"/>
                </a:cubicBezTo>
                <a:cubicBezTo>
                  <a:pt x="10786555" y="294232"/>
                  <a:pt x="10786555" y="294232"/>
                  <a:pt x="10786555" y="294232"/>
                </a:cubicBezTo>
                <a:cubicBezTo>
                  <a:pt x="10780911" y="287162"/>
                  <a:pt x="10780911" y="287162"/>
                  <a:pt x="10780911" y="287162"/>
                </a:cubicBezTo>
                <a:cubicBezTo>
                  <a:pt x="10775268" y="280113"/>
                  <a:pt x="10775268" y="280113"/>
                  <a:pt x="10775268" y="280113"/>
                </a:cubicBezTo>
                <a:cubicBezTo>
                  <a:pt x="10769624" y="273043"/>
                  <a:pt x="10769624" y="273043"/>
                  <a:pt x="10769624" y="273043"/>
                </a:cubicBezTo>
                <a:cubicBezTo>
                  <a:pt x="10763959" y="265994"/>
                  <a:pt x="10763959" y="265994"/>
                  <a:pt x="10763959" y="265994"/>
                </a:cubicBezTo>
                <a:cubicBezTo>
                  <a:pt x="10761137" y="262459"/>
                  <a:pt x="10759727" y="260692"/>
                  <a:pt x="10759021" y="259808"/>
                </a:cubicBezTo>
                <a:lnTo>
                  <a:pt x="10758318" y="258926"/>
                </a:lnTo>
                <a:lnTo>
                  <a:pt x="10758807" y="257991"/>
                </a:lnTo>
                <a:cubicBezTo>
                  <a:pt x="10758807" y="257991"/>
                  <a:pt x="10759275" y="257523"/>
                  <a:pt x="10759275" y="257054"/>
                </a:cubicBezTo>
                <a:lnTo>
                  <a:pt x="10759744" y="256586"/>
                </a:lnTo>
                <a:cubicBezTo>
                  <a:pt x="10759744" y="256117"/>
                  <a:pt x="10760212" y="256117"/>
                  <a:pt x="10760212" y="255649"/>
                </a:cubicBezTo>
                <a:cubicBezTo>
                  <a:pt x="10760212" y="255159"/>
                  <a:pt x="10760212" y="255159"/>
                  <a:pt x="10760212" y="254690"/>
                </a:cubicBezTo>
                <a:cubicBezTo>
                  <a:pt x="10760681" y="254690"/>
                  <a:pt x="10760681" y="254222"/>
                  <a:pt x="10760681" y="253753"/>
                </a:cubicBezTo>
                <a:cubicBezTo>
                  <a:pt x="10760681" y="253753"/>
                  <a:pt x="10760681" y="253285"/>
                  <a:pt x="10760681" y="252816"/>
                </a:cubicBezTo>
                <a:cubicBezTo>
                  <a:pt x="10760681" y="252816"/>
                  <a:pt x="10761149" y="252348"/>
                  <a:pt x="10761149" y="251879"/>
                </a:cubicBezTo>
                <a:cubicBezTo>
                  <a:pt x="10768220" y="251389"/>
                  <a:pt x="10768220" y="251389"/>
                  <a:pt x="10768220" y="251389"/>
                </a:cubicBezTo>
                <a:cubicBezTo>
                  <a:pt x="10774800" y="250452"/>
                  <a:pt x="10774800" y="250452"/>
                  <a:pt x="10774800" y="250452"/>
                </a:cubicBezTo>
                <a:cubicBezTo>
                  <a:pt x="10781871" y="250005"/>
                  <a:pt x="10781871" y="250005"/>
                  <a:pt x="10781871" y="250005"/>
                </a:cubicBezTo>
                <a:cubicBezTo>
                  <a:pt x="10788920" y="249515"/>
                  <a:pt x="10788920" y="249515"/>
                  <a:pt x="10788920" y="249515"/>
                </a:cubicBezTo>
                <a:cubicBezTo>
                  <a:pt x="10795969" y="248578"/>
                  <a:pt x="10795969" y="248578"/>
                  <a:pt x="10795969" y="248578"/>
                </a:cubicBezTo>
                <a:cubicBezTo>
                  <a:pt x="10803039" y="248110"/>
                  <a:pt x="10803039" y="248110"/>
                  <a:pt x="10803039" y="248110"/>
                </a:cubicBezTo>
                <a:cubicBezTo>
                  <a:pt x="10810109" y="247641"/>
                  <a:pt x="10810109" y="247641"/>
                  <a:pt x="10810109" y="247641"/>
                </a:cubicBezTo>
                <a:close/>
                <a:moveTo>
                  <a:pt x="10503206" y="244350"/>
                </a:moveTo>
                <a:lnTo>
                  <a:pt x="10502272" y="248106"/>
                </a:lnTo>
                <a:cubicBezTo>
                  <a:pt x="10500866" y="252344"/>
                  <a:pt x="10500866" y="252344"/>
                  <a:pt x="10500866" y="252344"/>
                </a:cubicBezTo>
                <a:cubicBezTo>
                  <a:pt x="10499908" y="256113"/>
                  <a:pt x="10499908" y="256113"/>
                  <a:pt x="10499908" y="256113"/>
                </a:cubicBezTo>
                <a:cubicBezTo>
                  <a:pt x="10498503" y="259882"/>
                  <a:pt x="10498503" y="259882"/>
                  <a:pt x="10498503" y="259882"/>
                </a:cubicBezTo>
                <a:cubicBezTo>
                  <a:pt x="10497566" y="263630"/>
                  <a:pt x="10497566" y="263630"/>
                  <a:pt x="10497566" y="263630"/>
                </a:cubicBezTo>
                <a:cubicBezTo>
                  <a:pt x="10496160" y="267868"/>
                  <a:pt x="10496160" y="267868"/>
                  <a:pt x="10496160" y="267868"/>
                </a:cubicBezTo>
                <a:cubicBezTo>
                  <a:pt x="10495223" y="271638"/>
                  <a:pt x="10495223" y="271638"/>
                  <a:pt x="10495223" y="271638"/>
                </a:cubicBezTo>
                <a:cubicBezTo>
                  <a:pt x="10494265" y="275407"/>
                  <a:pt x="10494265" y="275407"/>
                  <a:pt x="10494265" y="275407"/>
                </a:cubicBezTo>
                <a:cubicBezTo>
                  <a:pt x="10492391" y="277749"/>
                  <a:pt x="10492391" y="277749"/>
                  <a:pt x="10492391" y="277749"/>
                </a:cubicBezTo>
                <a:cubicBezTo>
                  <a:pt x="10490495" y="280113"/>
                  <a:pt x="10490495" y="280113"/>
                  <a:pt x="10490495" y="280113"/>
                </a:cubicBezTo>
                <a:cubicBezTo>
                  <a:pt x="10488621" y="282477"/>
                  <a:pt x="10488621" y="282477"/>
                  <a:pt x="10488621" y="282477"/>
                </a:cubicBezTo>
                <a:cubicBezTo>
                  <a:pt x="10487216" y="284820"/>
                  <a:pt x="10487216" y="284820"/>
                  <a:pt x="10487216" y="284820"/>
                </a:cubicBezTo>
                <a:cubicBezTo>
                  <a:pt x="10485320" y="287162"/>
                  <a:pt x="10485320" y="287162"/>
                  <a:pt x="10485320" y="287162"/>
                </a:cubicBezTo>
                <a:cubicBezTo>
                  <a:pt x="10483446" y="289526"/>
                  <a:pt x="10483446" y="289526"/>
                  <a:pt x="10483446" y="289526"/>
                </a:cubicBezTo>
                <a:cubicBezTo>
                  <a:pt x="10481551" y="291890"/>
                  <a:pt x="10481551" y="291890"/>
                  <a:pt x="10481551" y="291890"/>
                </a:cubicBezTo>
                <a:lnTo>
                  <a:pt x="10480156" y="294214"/>
                </a:lnTo>
                <a:lnTo>
                  <a:pt x="10482979" y="288124"/>
                </a:lnTo>
                <a:cubicBezTo>
                  <a:pt x="10485811" y="282013"/>
                  <a:pt x="10485811" y="282013"/>
                  <a:pt x="10485811" y="282013"/>
                </a:cubicBezTo>
                <a:cubicBezTo>
                  <a:pt x="10488622" y="275879"/>
                  <a:pt x="10488622" y="275879"/>
                  <a:pt x="10488622" y="275879"/>
                </a:cubicBezTo>
                <a:cubicBezTo>
                  <a:pt x="10491455" y="269299"/>
                  <a:pt x="10491455" y="269299"/>
                  <a:pt x="10491455" y="269299"/>
                </a:cubicBezTo>
                <a:cubicBezTo>
                  <a:pt x="10494734" y="263166"/>
                  <a:pt x="10494734" y="263166"/>
                  <a:pt x="10494734" y="263166"/>
                </a:cubicBezTo>
                <a:cubicBezTo>
                  <a:pt x="10497567" y="257054"/>
                  <a:pt x="10497567" y="257054"/>
                  <a:pt x="10497567" y="257054"/>
                </a:cubicBezTo>
                <a:cubicBezTo>
                  <a:pt x="10500378" y="250452"/>
                  <a:pt x="10500378" y="250452"/>
                  <a:pt x="10500378" y="250452"/>
                </a:cubicBezTo>
                <a:cubicBezTo>
                  <a:pt x="10501794" y="247396"/>
                  <a:pt x="10502502" y="245869"/>
                  <a:pt x="10502856" y="245105"/>
                </a:cubicBezTo>
                <a:close/>
                <a:moveTo>
                  <a:pt x="11232903" y="238850"/>
                </a:moveTo>
                <a:lnTo>
                  <a:pt x="11236732" y="238850"/>
                </a:lnTo>
                <a:cubicBezTo>
                  <a:pt x="11236732" y="238850"/>
                  <a:pt x="11236732" y="238850"/>
                  <a:pt x="11241055" y="238850"/>
                </a:cubicBezTo>
                <a:cubicBezTo>
                  <a:pt x="11241055" y="238850"/>
                  <a:pt x="11241055" y="238850"/>
                  <a:pt x="11245336" y="238850"/>
                </a:cubicBezTo>
                <a:cubicBezTo>
                  <a:pt x="11245336" y="238850"/>
                  <a:pt x="11245336" y="238850"/>
                  <a:pt x="11249659" y="238850"/>
                </a:cubicBezTo>
                <a:cubicBezTo>
                  <a:pt x="11251553" y="238850"/>
                  <a:pt x="11253487" y="239344"/>
                  <a:pt x="11254887" y="239837"/>
                </a:cubicBezTo>
                <a:cubicBezTo>
                  <a:pt x="11256822" y="240289"/>
                  <a:pt x="11257769" y="240782"/>
                  <a:pt x="11258716" y="241728"/>
                </a:cubicBezTo>
                <a:lnTo>
                  <a:pt x="11261145" y="245550"/>
                </a:lnTo>
                <a:lnTo>
                  <a:pt x="11262091" y="249864"/>
                </a:lnTo>
                <a:cubicBezTo>
                  <a:pt x="11262091" y="251755"/>
                  <a:pt x="11261597" y="253194"/>
                  <a:pt x="11261144" y="254633"/>
                </a:cubicBezTo>
                <a:cubicBezTo>
                  <a:pt x="11260650" y="256071"/>
                  <a:pt x="11259703" y="257510"/>
                  <a:pt x="11258715" y="258456"/>
                </a:cubicBezTo>
                <a:cubicBezTo>
                  <a:pt x="11257768" y="259401"/>
                  <a:pt x="11256327" y="260347"/>
                  <a:pt x="11254886" y="260840"/>
                </a:cubicBezTo>
                <a:cubicBezTo>
                  <a:pt x="11253486" y="261292"/>
                  <a:pt x="11251552" y="261786"/>
                  <a:pt x="11249658" y="261786"/>
                </a:cubicBezTo>
                <a:cubicBezTo>
                  <a:pt x="11249658" y="261786"/>
                  <a:pt x="11249658" y="261786"/>
                  <a:pt x="11245335" y="261786"/>
                </a:cubicBezTo>
                <a:cubicBezTo>
                  <a:pt x="11245335" y="261786"/>
                  <a:pt x="11245335" y="261786"/>
                  <a:pt x="11241054" y="261786"/>
                </a:cubicBezTo>
                <a:cubicBezTo>
                  <a:pt x="11241054" y="261786"/>
                  <a:pt x="11241054" y="261786"/>
                  <a:pt x="11236731" y="261786"/>
                </a:cubicBezTo>
                <a:lnTo>
                  <a:pt x="11232903" y="261786"/>
                </a:lnTo>
                <a:lnTo>
                  <a:pt x="11232903" y="261076"/>
                </a:lnTo>
                <a:cubicBezTo>
                  <a:pt x="11232903" y="260361"/>
                  <a:pt x="11232903" y="258932"/>
                  <a:pt x="11232903" y="256075"/>
                </a:cubicBezTo>
                <a:cubicBezTo>
                  <a:pt x="11232903" y="256075"/>
                  <a:pt x="11232903" y="256075"/>
                  <a:pt x="11232903" y="250320"/>
                </a:cubicBezTo>
                <a:cubicBezTo>
                  <a:pt x="11232903" y="250320"/>
                  <a:pt x="11232903" y="250320"/>
                  <a:pt x="11232903" y="244606"/>
                </a:cubicBezTo>
                <a:cubicBezTo>
                  <a:pt x="11232903" y="244606"/>
                  <a:pt x="11232903" y="244606"/>
                  <a:pt x="11232903" y="238850"/>
                </a:cubicBezTo>
                <a:close/>
                <a:moveTo>
                  <a:pt x="10594525" y="229285"/>
                </a:moveTo>
                <a:lnTo>
                  <a:pt x="10592067" y="236678"/>
                </a:lnTo>
                <a:cubicBezTo>
                  <a:pt x="10591716" y="237735"/>
                  <a:pt x="10591716" y="237735"/>
                  <a:pt x="10591716" y="237735"/>
                </a:cubicBezTo>
                <a:cubicBezTo>
                  <a:pt x="10589352" y="246232"/>
                  <a:pt x="10589352" y="246232"/>
                  <a:pt x="10589352" y="246232"/>
                </a:cubicBezTo>
                <a:cubicBezTo>
                  <a:pt x="10586988" y="255155"/>
                  <a:pt x="10586988" y="255155"/>
                  <a:pt x="10586988" y="255155"/>
                </a:cubicBezTo>
                <a:cubicBezTo>
                  <a:pt x="10584177" y="263630"/>
                  <a:pt x="10584177" y="263630"/>
                  <a:pt x="10584177" y="263630"/>
                </a:cubicBezTo>
                <a:cubicBezTo>
                  <a:pt x="10581835" y="272106"/>
                  <a:pt x="10581835" y="272106"/>
                  <a:pt x="10581835" y="272106"/>
                </a:cubicBezTo>
                <a:cubicBezTo>
                  <a:pt x="10579002" y="281050"/>
                  <a:pt x="10579002" y="281050"/>
                  <a:pt x="10579002" y="281050"/>
                </a:cubicBezTo>
                <a:cubicBezTo>
                  <a:pt x="10576660" y="289526"/>
                  <a:pt x="10576660" y="289526"/>
                  <a:pt x="10576660" y="289526"/>
                </a:cubicBezTo>
                <a:cubicBezTo>
                  <a:pt x="10574296" y="298002"/>
                  <a:pt x="10574296" y="298002"/>
                  <a:pt x="10574296" y="298002"/>
                </a:cubicBezTo>
                <a:lnTo>
                  <a:pt x="10570058" y="293764"/>
                </a:lnTo>
                <a:cubicBezTo>
                  <a:pt x="10565820" y="289526"/>
                  <a:pt x="10565820" y="289526"/>
                  <a:pt x="10565820" y="289526"/>
                </a:cubicBezTo>
                <a:cubicBezTo>
                  <a:pt x="10561582" y="285288"/>
                  <a:pt x="10561582" y="285288"/>
                  <a:pt x="10561582" y="285288"/>
                </a:cubicBezTo>
                <a:cubicBezTo>
                  <a:pt x="10557344" y="281050"/>
                  <a:pt x="10557344" y="281050"/>
                  <a:pt x="10557344" y="281050"/>
                </a:cubicBezTo>
                <a:cubicBezTo>
                  <a:pt x="10553106" y="276812"/>
                  <a:pt x="10553106" y="276812"/>
                  <a:pt x="10553106" y="276812"/>
                </a:cubicBezTo>
                <a:cubicBezTo>
                  <a:pt x="10548868" y="272596"/>
                  <a:pt x="10548868" y="272596"/>
                  <a:pt x="10548868" y="272596"/>
                </a:cubicBezTo>
                <a:cubicBezTo>
                  <a:pt x="10544630" y="267868"/>
                  <a:pt x="10544630" y="267868"/>
                  <a:pt x="10544630" y="267868"/>
                </a:cubicBezTo>
                <a:lnTo>
                  <a:pt x="10540394" y="263633"/>
                </a:lnTo>
                <a:lnTo>
                  <a:pt x="10546995" y="259418"/>
                </a:lnTo>
                <a:cubicBezTo>
                  <a:pt x="10553597" y="255159"/>
                  <a:pt x="10553597" y="255159"/>
                  <a:pt x="10553597" y="255159"/>
                </a:cubicBezTo>
                <a:cubicBezTo>
                  <a:pt x="10560646" y="250921"/>
                  <a:pt x="10560646" y="250921"/>
                  <a:pt x="10560646" y="250921"/>
                </a:cubicBezTo>
                <a:cubicBezTo>
                  <a:pt x="10567226" y="246704"/>
                  <a:pt x="10567226" y="246704"/>
                  <a:pt x="10567226" y="246704"/>
                </a:cubicBezTo>
                <a:cubicBezTo>
                  <a:pt x="10574297" y="241977"/>
                  <a:pt x="10574297" y="241977"/>
                  <a:pt x="10574297" y="241977"/>
                </a:cubicBezTo>
                <a:cubicBezTo>
                  <a:pt x="10580877" y="237739"/>
                  <a:pt x="10580877" y="237739"/>
                  <a:pt x="10580877" y="237739"/>
                </a:cubicBezTo>
                <a:cubicBezTo>
                  <a:pt x="10587479" y="233522"/>
                  <a:pt x="10587479" y="233522"/>
                  <a:pt x="10587479" y="233522"/>
                </a:cubicBezTo>
                <a:close/>
                <a:moveTo>
                  <a:pt x="10598297" y="227858"/>
                </a:moveTo>
                <a:lnTo>
                  <a:pt x="10605836" y="233522"/>
                </a:lnTo>
                <a:cubicBezTo>
                  <a:pt x="10612885" y="238697"/>
                  <a:pt x="10612885" y="238697"/>
                  <a:pt x="10612885" y="238697"/>
                </a:cubicBezTo>
                <a:cubicBezTo>
                  <a:pt x="10620424" y="243872"/>
                  <a:pt x="10620424" y="243872"/>
                  <a:pt x="10620424" y="243872"/>
                </a:cubicBezTo>
                <a:cubicBezTo>
                  <a:pt x="10627963" y="249515"/>
                  <a:pt x="10627963" y="249515"/>
                  <a:pt x="10627963" y="249515"/>
                </a:cubicBezTo>
                <a:cubicBezTo>
                  <a:pt x="10635481" y="254690"/>
                  <a:pt x="10635481" y="254690"/>
                  <a:pt x="10635481" y="254690"/>
                </a:cubicBezTo>
                <a:cubicBezTo>
                  <a:pt x="10643019" y="259886"/>
                  <a:pt x="10643019" y="259886"/>
                  <a:pt x="10643019" y="259886"/>
                </a:cubicBezTo>
                <a:cubicBezTo>
                  <a:pt x="10650090" y="265530"/>
                  <a:pt x="10650090" y="265530"/>
                  <a:pt x="10650090" y="265530"/>
                </a:cubicBezTo>
                <a:cubicBezTo>
                  <a:pt x="10653849" y="268117"/>
                  <a:pt x="10655728" y="269411"/>
                  <a:pt x="10656667" y="270058"/>
                </a:cubicBezTo>
                <a:lnTo>
                  <a:pt x="10657603" y="270702"/>
                </a:lnTo>
                <a:lnTo>
                  <a:pt x="10648960" y="273570"/>
                </a:lnTo>
                <a:cubicBezTo>
                  <a:pt x="10647725" y="273980"/>
                  <a:pt x="10647725" y="273980"/>
                  <a:pt x="10647725" y="273980"/>
                </a:cubicBezTo>
                <a:cubicBezTo>
                  <a:pt x="10637843" y="277749"/>
                  <a:pt x="10637843" y="277749"/>
                  <a:pt x="10637843" y="277749"/>
                </a:cubicBezTo>
                <a:cubicBezTo>
                  <a:pt x="10627494" y="281050"/>
                  <a:pt x="10627494" y="281050"/>
                  <a:pt x="10627494" y="281050"/>
                </a:cubicBezTo>
                <a:cubicBezTo>
                  <a:pt x="10617612" y="284820"/>
                  <a:pt x="10617612" y="284820"/>
                  <a:pt x="10617612" y="284820"/>
                </a:cubicBezTo>
                <a:cubicBezTo>
                  <a:pt x="10607241" y="288121"/>
                  <a:pt x="10607241" y="288121"/>
                  <a:pt x="10607241" y="288121"/>
                </a:cubicBezTo>
                <a:cubicBezTo>
                  <a:pt x="10597359" y="291421"/>
                  <a:pt x="10597359" y="291421"/>
                  <a:pt x="10597359" y="291421"/>
                </a:cubicBezTo>
                <a:cubicBezTo>
                  <a:pt x="10587478" y="295191"/>
                  <a:pt x="10587478" y="295191"/>
                  <a:pt x="10587478" y="295191"/>
                </a:cubicBezTo>
                <a:cubicBezTo>
                  <a:pt x="10582292" y="296830"/>
                  <a:pt x="10579700" y="297650"/>
                  <a:pt x="10578403" y="298060"/>
                </a:cubicBezTo>
                <a:lnTo>
                  <a:pt x="10577110" y="298469"/>
                </a:lnTo>
                <a:lnTo>
                  <a:pt x="10579586" y="291058"/>
                </a:lnTo>
                <a:cubicBezTo>
                  <a:pt x="10579940" y="289999"/>
                  <a:pt x="10579940" y="289999"/>
                  <a:pt x="10579940" y="289999"/>
                </a:cubicBezTo>
                <a:cubicBezTo>
                  <a:pt x="10582304" y="281054"/>
                  <a:pt x="10582304" y="281054"/>
                  <a:pt x="10582304" y="281054"/>
                </a:cubicBezTo>
                <a:cubicBezTo>
                  <a:pt x="10585115" y="272110"/>
                  <a:pt x="10585115" y="272110"/>
                  <a:pt x="10585115" y="272110"/>
                </a:cubicBezTo>
                <a:cubicBezTo>
                  <a:pt x="10587948" y="263166"/>
                  <a:pt x="10587948" y="263166"/>
                  <a:pt x="10587948" y="263166"/>
                </a:cubicBezTo>
                <a:cubicBezTo>
                  <a:pt x="10590290" y="254690"/>
                  <a:pt x="10590290" y="254690"/>
                  <a:pt x="10590290" y="254690"/>
                </a:cubicBezTo>
                <a:cubicBezTo>
                  <a:pt x="10593122" y="245746"/>
                  <a:pt x="10593122" y="245746"/>
                  <a:pt x="10593122" y="245746"/>
                </a:cubicBezTo>
                <a:cubicBezTo>
                  <a:pt x="10595486" y="236823"/>
                  <a:pt x="10595486" y="236823"/>
                  <a:pt x="10595486" y="236823"/>
                </a:cubicBezTo>
                <a:cubicBezTo>
                  <a:pt x="10598297" y="227858"/>
                  <a:pt x="10598297" y="227858"/>
                  <a:pt x="10598297" y="227858"/>
                </a:cubicBezTo>
                <a:close/>
                <a:moveTo>
                  <a:pt x="10545565" y="216105"/>
                </a:moveTo>
                <a:lnTo>
                  <a:pt x="10544183" y="222210"/>
                </a:lnTo>
                <a:cubicBezTo>
                  <a:pt x="10543225" y="227854"/>
                  <a:pt x="10543225" y="227854"/>
                  <a:pt x="10543225" y="227854"/>
                </a:cubicBezTo>
                <a:cubicBezTo>
                  <a:pt x="10541819" y="233518"/>
                  <a:pt x="10541819" y="233518"/>
                  <a:pt x="10541819" y="233518"/>
                </a:cubicBezTo>
                <a:cubicBezTo>
                  <a:pt x="10540882" y="239162"/>
                  <a:pt x="10540882" y="239162"/>
                  <a:pt x="10540882" y="239162"/>
                </a:cubicBezTo>
                <a:cubicBezTo>
                  <a:pt x="10539455" y="244805"/>
                  <a:pt x="10539455" y="244805"/>
                  <a:pt x="10539455" y="244805"/>
                </a:cubicBezTo>
                <a:cubicBezTo>
                  <a:pt x="10538518" y="250917"/>
                  <a:pt x="10538518" y="250917"/>
                  <a:pt x="10538518" y="250917"/>
                </a:cubicBezTo>
                <a:cubicBezTo>
                  <a:pt x="10537581" y="256582"/>
                  <a:pt x="10537581" y="256582"/>
                  <a:pt x="10537581" y="256582"/>
                </a:cubicBezTo>
                <a:cubicBezTo>
                  <a:pt x="10536154" y="262225"/>
                  <a:pt x="10536154" y="262225"/>
                  <a:pt x="10536154" y="262225"/>
                </a:cubicBezTo>
                <a:cubicBezTo>
                  <a:pt x="10531938" y="263630"/>
                  <a:pt x="10531938" y="263630"/>
                  <a:pt x="10531938" y="263630"/>
                </a:cubicBezTo>
                <a:cubicBezTo>
                  <a:pt x="10527231" y="265057"/>
                  <a:pt x="10527231" y="265057"/>
                  <a:pt x="10527231" y="265057"/>
                </a:cubicBezTo>
                <a:cubicBezTo>
                  <a:pt x="10522503" y="266463"/>
                  <a:pt x="10522503" y="266463"/>
                  <a:pt x="10522503" y="266463"/>
                </a:cubicBezTo>
                <a:cubicBezTo>
                  <a:pt x="10518287" y="267400"/>
                  <a:pt x="10518287" y="267400"/>
                  <a:pt x="10518287" y="267400"/>
                </a:cubicBezTo>
                <a:cubicBezTo>
                  <a:pt x="10513559" y="268827"/>
                  <a:pt x="10513559" y="268827"/>
                  <a:pt x="10513559" y="268827"/>
                </a:cubicBezTo>
                <a:cubicBezTo>
                  <a:pt x="10509342" y="270232"/>
                  <a:pt x="10509342" y="270232"/>
                  <a:pt x="10509342" y="270232"/>
                </a:cubicBezTo>
                <a:cubicBezTo>
                  <a:pt x="10504636" y="271638"/>
                  <a:pt x="10504636" y="271638"/>
                  <a:pt x="10504636" y="271638"/>
                </a:cubicBezTo>
                <a:lnTo>
                  <a:pt x="10499914" y="273041"/>
                </a:lnTo>
                <a:lnTo>
                  <a:pt x="10505275" y="266879"/>
                </a:lnTo>
                <a:cubicBezTo>
                  <a:pt x="10506042" y="265998"/>
                  <a:pt x="10506042" y="265998"/>
                  <a:pt x="10506042" y="265998"/>
                </a:cubicBezTo>
                <a:cubicBezTo>
                  <a:pt x="10511686" y="258928"/>
                  <a:pt x="10511686" y="258928"/>
                  <a:pt x="10511686" y="258928"/>
                </a:cubicBezTo>
                <a:cubicBezTo>
                  <a:pt x="10517329" y="251879"/>
                  <a:pt x="10517329" y="251879"/>
                  <a:pt x="10517329" y="251879"/>
                </a:cubicBezTo>
                <a:cubicBezTo>
                  <a:pt x="10522973" y="244809"/>
                  <a:pt x="10522973" y="244809"/>
                  <a:pt x="10522973" y="244809"/>
                </a:cubicBezTo>
                <a:cubicBezTo>
                  <a:pt x="10528638" y="237739"/>
                  <a:pt x="10528638" y="237739"/>
                  <a:pt x="10528638" y="237739"/>
                </a:cubicBezTo>
                <a:cubicBezTo>
                  <a:pt x="10534281" y="230690"/>
                  <a:pt x="10534281" y="230690"/>
                  <a:pt x="10534281" y="230690"/>
                </a:cubicBezTo>
                <a:cubicBezTo>
                  <a:pt x="10539925" y="223151"/>
                  <a:pt x="10539925" y="223151"/>
                  <a:pt x="10539925" y="223151"/>
                </a:cubicBezTo>
                <a:cubicBezTo>
                  <a:pt x="10542747" y="219626"/>
                  <a:pt x="10544157" y="217864"/>
                  <a:pt x="10544863" y="216983"/>
                </a:cubicBezTo>
                <a:close/>
                <a:moveTo>
                  <a:pt x="10543220" y="213741"/>
                </a:moveTo>
                <a:lnTo>
                  <a:pt x="10538697" y="219511"/>
                </a:lnTo>
                <a:cubicBezTo>
                  <a:pt x="10538050" y="220336"/>
                  <a:pt x="10538050" y="220336"/>
                  <a:pt x="10538050" y="220336"/>
                </a:cubicBezTo>
                <a:cubicBezTo>
                  <a:pt x="10532385" y="227406"/>
                  <a:pt x="10532385" y="227406"/>
                  <a:pt x="10532385" y="227406"/>
                </a:cubicBezTo>
                <a:cubicBezTo>
                  <a:pt x="10526741" y="233987"/>
                  <a:pt x="10526741" y="233987"/>
                  <a:pt x="10526741" y="233987"/>
                </a:cubicBezTo>
                <a:cubicBezTo>
                  <a:pt x="10521588" y="241036"/>
                  <a:pt x="10521588" y="241036"/>
                  <a:pt x="10521588" y="241036"/>
                </a:cubicBezTo>
                <a:cubicBezTo>
                  <a:pt x="10515923" y="248106"/>
                  <a:pt x="10515923" y="248106"/>
                  <a:pt x="10515923" y="248106"/>
                </a:cubicBezTo>
                <a:cubicBezTo>
                  <a:pt x="10510279" y="254686"/>
                  <a:pt x="10510279" y="254686"/>
                  <a:pt x="10510279" y="254686"/>
                </a:cubicBezTo>
                <a:cubicBezTo>
                  <a:pt x="10505104" y="261756"/>
                  <a:pt x="10505104" y="261756"/>
                  <a:pt x="10505104" y="261756"/>
                </a:cubicBezTo>
                <a:cubicBezTo>
                  <a:pt x="10502282" y="265047"/>
                  <a:pt x="10500872" y="266692"/>
                  <a:pt x="10500166" y="267514"/>
                </a:cubicBezTo>
                <a:lnTo>
                  <a:pt x="10499465" y="268332"/>
                </a:lnTo>
                <a:lnTo>
                  <a:pt x="10501102" y="263813"/>
                </a:lnTo>
                <a:cubicBezTo>
                  <a:pt x="10501336" y="263166"/>
                  <a:pt x="10501336" y="263166"/>
                  <a:pt x="10501336" y="263166"/>
                </a:cubicBezTo>
                <a:cubicBezTo>
                  <a:pt x="10502742" y="257523"/>
                  <a:pt x="10502742" y="257523"/>
                  <a:pt x="10502742" y="257523"/>
                </a:cubicBezTo>
                <a:cubicBezTo>
                  <a:pt x="10504147" y="252348"/>
                  <a:pt x="10504147" y="252348"/>
                  <a:pt x="10504147" y="252348"/>
                </a:cubicBezTo>
                <a:lnTo>
                  <a:pt x="10506042" y="246704"/>
                </a:lnTo>
                <a:cubicBezTo>
                  <a:pt x="10507448" y="241040"/>
                  <a:pt x="10507448" y="241040"/>
                  <a:pt x="10507448" y="241040"/>
                </a:cubicBezTo>
                <a:cubicBezTo>
                  <a:pt x="10509343" y="235865"/>
                  <a:pt x="10509343" y="235865"/>
                  <a:pt x="10509343" y="235865"/>
                </a:cubicBezTo>
                <a:cubicBezTo>
                  <a:pt x="10510749" y="230222"/>
                  <a:pt x="10510749" y="230222"/>
                  <a:pt x="10510749" y="230222"/>
                </a:cubicBezTo>
                <a:cubicBezTo>
                  <a:pt x="10512176" y="225047"/>
                  <a:pt x="10512176" y="225047"/>
                  <a:pt x="10512176" y="225047"/>
                </a:cubicBezTo>
                <a:cubicBezTo>
                  <a:pt x="10516392" y="223641"/>
                  <a:pt x="10516392" y="223641"/>
                  <a:pt x="10516392" y="223641"/>
                </a:cubicBezTo>
                <a:cubicBezTo>
                  <a:pt x="10520162" y="222214"/>
                  <a:pt x="10520162" y="222214"/>
                  <a:pt x="10520162" y="222214"/>
                </a:cubicBezTo>
                <a:cubicBezTo>
                  <a:pt x="10523931" y="220809"/>
                  <a:pt x="10523931" y="220809"/>
                  <a:pt x="10523931" y="220809"/>
                </a:cubicBezTo>
                <a:cubicBezTo>
                  <a:pt x="10527701" y="219382"/>
                  <a:pt x="10527701" y="219382"/>
                  <a:pt x="10527701" y="219382"/>
                </a:cubicBezTo>
                <a:cubicBezTo>
                  <a:pt x="10531939" y="217976"/>
                  <a:pt x="10531939" y="217976"/>
                  <a:pt x="10531939" y="217976"/>
                </a:cubicBezTo>
                <a:cubicBezTo>
                  <a:pt x="10535687" y="216571"/>
                  <a:pt x="10535687" y="216571"/>
                  <a:pt x="10535687" y="216571"/>
                </a:cubicBezTo>
                <a:cubicBezTo>
                  <a:pt x="10539456" y="215144"/>
                  <a:pt x="10539456" y="215144"/>
                  <a:pt x="10539456" y="215144"/>
                </a:cubicBezTo>
                <a:close/>
                <a:moveTo>
                  <a:pt x="10549338" y="212333"/>
                </a:moveTo>
                <a:lnTo>
                  <a:pt x="10554981" y="213739"/>
                </a:lnTo>
                <a:cubicBezTo>
                  <a:pt x="10560646" y="215613"/>
                  <a:pt x="10560646" y="215613"/>
                  <a:pt x="10560646" y="215613"/>
                </a:cubicBezTo>
                <a:cubicBezTo>
                  <a:pt x="10565821" y="217508"/>
                  <a:pt x="10565821" y="217508"/>
                  <a:pt x="10565821" y="217508"/>
                </a:cubicBezTo>
                <a:cubicBezTo>
                  <a:pt x="10571464" y="218913"/>
                  <a:pt x="10571464" y="218913"/>
                  <a:pt x="10571464" y="218913"/>
                </a:cubicBezTo>
                <a:cubicBezTo>
                  <a:pt x="10577108" y="220809"/>
                  <a:pt x="10577108" y="220809"/>
                  <a:pt x="10577108" y="220809"/>
                </a:cubicBezTo>
                <a:cubicBezTo>
                  <a:pt x="10582304" y="222683"/>
                  <a:pt x="10582304" y="222683"/>
                  <a:pt x="10582304" y="222683"/>
                </a:cubicBezTo>
                <a:cubicBezTo>
                  <a:pt x="10587948" y="224110"/>
                  <a:pt x="10587948" y="224110"/>
                  <a:pt x="10587948" y="224110"/>
                </a:cubicBezTo>
                <a:lnTo>
                  <a:pt x="10593117" y="225982"/>
                </a:lnTo>
                <a:lnTo>
                  <a:pt x="10586541" y="230218"/>
                </a:lnTo>
                <a:cubicBezTo>
                  <a:pt x="10579939" y="234455"/>
                  <a:pt x="10579939" y="234455"/>
                  <a:pt x="10579939" y="234455"/>
                </a:cubicBezTo>
                <a:cubicBezTo>
                  <a:pt x="10573359" y="238693"/>
                  <a:pt x="10573359" y="238693"/>
                  <a:pt x="10573359" y="238693"/>
                </a:cubicBezTo>
                <a:cubicBezTo>
                  <a:pt x="10566778" y="242931"/>
                  <a:pt x="10566778" y="242931"/>
                  <a:pt x="10566778" y="242931"/>
                </a:cubicBezTo>
                <a:cubicBezTo>
                  <a:pt x="10560176" y="247169"/>
                  <a:pt x="10560176" y="247169"/>
                  <a:pt x="10560176" y="247169"/>
                </a:cubicBezTo>
                <a:cubicBezTo>
                  <a:pt x="10553106" y="251385"/>
                  <a:pt x="10553106" y="251385"/>
                  <a:pt x="10553106" y="251385"/>
                </a:cubicBezTo>
                <a:cubicBezTo>
                  <a:pt x="10546525" y="255645"/>
                  <a:pt x="10546525" y="255645"/>
                  <a:pt x="10546525" y="255645"/>
                </a:cubicBezTo>
                <a:lnTo>
                  <a:pt x="10539926" y="259881"/>
                </a:lnTo>
                <a:lnTo>
                  <a:pt x="10541173" y="254930"/>
                </a:lnTo>
                <a:cubicBezTo>
                  <a:pt x="10541351" y="254222"/>
                  <a:pt x="10541351" y="254222"/>
                  <a:pt x="10541351" y="254222"/>
                </a:cubicBezTo>
                <a:cubicBezTo>
                  <a:pt x="10542289" y="248110"/>
                  <a:pt x="10542289" y="248110"/>
                  <a:pt x="10542289" y="248110"/>
                </a:cubicBezTo>
                <a:cubicBezTo>
                  <a:pt x="10543694" y="241977"/>
                  <a:pt x="10543694" y="241977"/>
                  <a:pt x="10543694" y="241977"/>
                </a:cubicBezTo>
                <a:cubicBezTo>
                  <a:pt x="10544631" y="235865"/>
                  <a:pt x="10544631" y="235865"/>
                  <a:pt x="10544631" y="235865"/>
                </a:cubicBezTo>
                <a:cubicBezTo>
                  <a:pt x="10546058" y="230222"/>
                  <a:pt x="10546058" y="230222"/>
                  <a:pt x="10546058" y="230222"/>
                </a:cubicBezTo>
                <a:cubicBezTo>
                  <a:pt x="10546995" y="224110"/>
                  <a:pt x="10546995" y="224110"/>
                  <a:pt x="10546995" y="224110"/>
                </a:cubicBezTo>
                <a:cubicBezTo>
                  <a:pt x="10548401" y="217976"/>
                  <a:pt x="10548401" y="217976"/>
                  <a:pt x="10548401" y="217976"/>
                </a:cubicBezTo>
                <a:cubicBezTo>
                  <a:pt x="10549338" y="212333"/>
                  <a:pt x="10549338" y="212333"/>
                  <a:pt x="10549338" y="212333"/>
                </a:cubicBezTo>
                <a:close/>
                <a:moveTo>
                  <a:pt x="11308447" y="209744"/>
                </a:moveTo>
                <a:lnTo>
                  <a:pt x="11308940" y="209744"/>
                </a:lnTo>
                <a:lnTo>
                  <a:pt x="11309392" y="209744"/>
                </a:lnTo>
                <a:lnTo>
                  <a:pt x="11309885" y="209744"/>
                </a:lnTo>
                <a:lnTo>
                  <a:pt x="11310830" y="209744"/>
                </a:lnTo>
                <a:lnTo>
                  <a:pt x="11312596" y="216426"/>
                </a:lnTo>
                <a:lnTo>
                  <a:pt x="11312721" y="216897"/>
                </a:lnTo>
                <a:lnTo>
                  <a:pt x="11315105" y="224051"/>
                </a:lnTo>
                <a:lnTo>
                  <a:pt x="11317488" y="231204"/>
                </a:lnTo>
                <a:lnTo>
                  <a:pt x="11319871" y="238394"/>
                </a:lnTo>
                <a:lnTo>
                  <a:pt x="11314651" y="238394"/>
                </a:lnTo>
                <a:lnTo>
                  <a:pt x="11309391" y="238394"/>
                </a:lnTo>
                <a:lnTo>
                  <a:pt x="11304623" y="238394"/>
                </a:lnTo>
                <a:lnTo>
                  <a:pt x="11299365" y="238394"/>
                </a:lnTo>
                <a:lnTo>
                  <a:pt x="11301748" y="231204"/>
                </a:lnTo>
                <a:lnTo>
                  <a:pt x="11304131" y="224051"/>
                </a:lnTo>
                <a:lnTo>
                  <a:pt x="11306515" y="216897"/>
                </a:lnTo>
                <a:close/>
                <a:moveTo>
                  <a:pt x="11232903" y="207812"/>
                </a:moveTo>
                <a:lnTo>
                  <a:pt x="11236279" y="207812"/>
                </a:lnTo>
                <a:cubicBezTo>
                  <a:pt x="11236279" y="207812"/>
                  <a:pt x="11236279" y="207812"/>
                  <a:pt x="11239614" y="207812"/>
                </a:cubicBezTo>
                <a:cubicBezTo>
                  <a:pt x="11239614" y="207812"/>
                  <a:pt x="11239614" y="207812"/>
                  <a:pt x="11243442" y="207812"/>
                </a:cubicBezTo>
                <a:cubicBezTo>
                  <a:pt x="11243442" y="207812"/>
                  <a:pt x="11243442" y="207812"/>
                  <a:pt x="11246777" y="207812"/>
                </a:cubicBezTo>
                <a:cubicBezTo>
                  <a:pt x="11249165" y="207812"/>
                  <a:pt x="11251058" y="208306"/>
                  <a:pt x="11252499" y="208799"/>
                </a:cubicBezTo>
                <a:cubicBezTo>
                  <a:pt x="11254434" y="209251"/>
                  <a:pt x="11255381" y="210197"/>
                  <a:pt x="11256328" y="211183"/>
                </a:cubicBezTo>
                <a:lnTo>
                  <a:pt x="11258715" y="214512"/>
                </a:lnTo>
                <a:lnTo>
                  <a:pt x="11259209" y="218826"/>
                </a:lnTo>
                <a:cubicBezTo>
                  <a:pt x="11259209" y="220265"/>
                  <a:pt x="11259209" y="221662"/>
                  <a:pt x="11258715" y="223101"/>
                </a:cubicBezTo>
                <a:cubicBezTo>
                  <a:pt x="11258262" y="224540"/>
                  <a:pt x="11257768" y="225486"/>
                  <a:pt x="11256821" y="226924"/>
                </a:cubicBezTo>
                <a:cubicBezTo>
                  <a:pt x="11255874" y="227870"/>
                  <a:pt x="11254433" y="228815"/>
                  <a:pt x="11252992" y="229309"/>
                </a:cubicBezTo>
                <a:cubicBezTo>
                  <a:pt x="11251552" y="229802"/>
                  <a:pt x="11249658" y="230254"/>
                  <a:pt x="11246776" y="230254"/>
                </a:cubicBezTo>
                <a:cubicBezTo>
                  <a:pt x="11246776" y="230254"/>
                  <a:pt x="11246776" y="230254"/>
                  <a:pt x="11243441" y="230254"/>
                </a:cubicBezTo>
                <a:cubicBezTo>
                  <a:pt x="11243441" y="230254"/>
                  <a:pt x="11243441" y="230254"/>
                  <a:pt x="11239613" y="230254"/>
                </a:cubicBezTo>
                <a:cubicBezTo>
                  <a:pt x="11239613" y="230254"/>
                  <a:pt x="11239613" y="230254"/>
                  <a:pt x="11236278" y="230254"/>
                </a:cubicBezTo>
                <a:lnTo>
                  <a:pt x="11232903" y="230254"/>
                </a:lnTo>
                <a:lnTo>
                  <a:pt x="11232903" y="229544"/>
                </a:lnTo>
                <a:cubicBezTo>
                  <a:pt x="11232903" y="228829"/>
                  <a:pt x="11232903" y="227401"/>
                  <a:pt x="11232903" y="224544"/>
                </a:cubicBezTo>
                <a:cubicBezTo>
                  <a:pt x="11232903" y="224544"/>
                  <a:pt x="11232903" y="224544"/>
                  <a:pt x="11232903" y="219282"/>
                </a:cubicBezTo>
                <a:cubicBezTo>
                  <a:pt x="11232903" y="219282"/>
                  <a:pt x="11232903" y="219282"/>
                  <a:pt x="11232903" y="213568"/>
                </a:cubicBezTo>
                <a:cubicBezTo>
                  <a:pt x="11232903" y="213568"/>
                  <a:pt x="11232903" y="213568"/>
                  <a:pt x="11232903" y="207812"/>
                </a:cubicBezTo>
                <a:close/>
                <a:moveTo>
                  <a:pt x="10698070" y="207158"/>
                </a:moveTo>
                <a:lnTo>
                  <a:pt x="10703714" y="211865"/>
                </a:lnTo>
                <a:cubicBezTo>
                  <a:pt x="10708889" y="216571"/>
                  <a:pt x="10708889" y="216571"/>
                  <a:pt x="10708889" y="216571"/>
                </a:cubicBezTo>
                <a:cubicBezTo>
                  <a:pt x="10714085" y="221277"/>
                  <a:pt x="10714085" y="221277"/>
                  <a:pt x="10714085" y="221277"/>
                </a:cubicBezTo>
                <a:cubicBezTo>
                  <a:pt x="10719728" y="225984"/>
                  <a:pt x="10719728" y="225984"/>
                  <a:pt x="10719728" y="225984"/>
                </a:cubicBezTo>
                <a:cubicBezTo>
                  <a:pt x="10724903" y="231159"/>
                  <a:pt x="10724903" y="231159"/>
                  <a:pt x="10724903" y="231159"/>
                </a:cubicBezTo>
                <a:cubicBezTo>
                  <a:pt x="10730078" y="235865"/>
                  <a:pt x="10730078" y="235865"/>
                  <a:pt x="10730078" y="235865"/>
                </a:cubicBezTo>
                <a:cubicBezTo>
                  <a:pt x="10735722" y="240571"/>
                  <a:pt x="10735722" y="240571"/>
                  <a:pt x="10735722" y="240571"/>
                </a:cubicBezTo>
                <a:lnTo>
                  <a:pt x="10740894" y="245275"/>
                </a:lnTo>
                <a:lnTo>
                  <a:pt x="10740448" y="245742"/>
                </a:lnTo>
                <a:cubicBezTo>
                  <a:pt x="10740448" y="246232"/>
                  <a:pt x="10740448" y="246232"/>
                  <a:pt x="10740448" y="246700"/>
                </a:cubicBezTo>
                <a:cubicBezTo>
                  <a:pt x="10739980" y="246700"/>
                  <a:pt x="10739980" y="247169"/>
                  <a:pt x="10739980" y="247169"/>
                </a:cubicBezTo>
                <a:cubicBezTo>
                  <a:pt x="10739980" y="247637"/>
                  <a:pt x="10739980" y="247637"/>
                  <a:pt x="10739490" y="248106"/>
                </a:cubicBezTo>
                <a:cubicBezTo>
                  <a:pt x="10739490" y="248574"/>
                  <a:pt x="10739490" y="248574"/>
                  <a:pt x="10739490" y="249043"/>
                </a:cubicBezTo>
                <a:lnTo>
                  <a:pt x="10739490" y="249511"/>
                </a:lnTo>
                <a:cubicBezTo>
                  <a:pt x="10739490" y="250001"/>
                  <a:pt x="10739022" y="250001"/>
                  <a:pt x="10739022" y="250448"/>
                </a:cubicBezTo>
                <a:cubicBezTo>
                  <a:pt x="10739022" y="250917"/>
                  <a:pt x="10739022" y="250917"/>
                  <a:pt x="10739022" y="251385"/>
                </a:cubicBezTo>
                <a:cubicBezTo>
                  <a:pt x="10739022" y="251385"/>
                  <a:pt x="10739022" y="251385"/>
                  <a:pt x="10739022" y="251875"/>
                </a:cubicBezTo>
                <a:lnTo>
                  <a:pt x="10739023" y="251875"/>
                </a:lnTo>
                <a:lnTo>
                  <a:pt x="10739023" y="251879"/>
                </a:lnTo>
                <a:lnTo>
                  <a:pt x="10739475" y="251879"/>
                </a:lnTo>
                <a:lnTo>
                  <a:pt x="10731254" y="253925"/>
                </a:lnTo>
                <a:cubicBezTo>
                  <a:pt x="10730077" y="254218"/>
                  <a:pt x="10730077" y="254218"/>
                  <a:pt x="10730077" y="254218"/>
                </a:cubicBezTo>
                <a:cubicBezTo>
                  <a:pt x="10720664" y="256113"/>
                  <a:pt x="10720664" y="256113"/>
                  <a:pt x="10720664" y="256113"/>
                </a:cubicBezTo>
                <a:cubicBezTo>
                  <a:pt x="10711251" y="258456"/>
                  <a:pt x="10711251" y="258456"/>
                  <a:pt x="10711251" y="258456"/>
                </a:cubicBezTo>
                <a:cubicBezTo>
                  <a:pt x="10701838" y="260330"/>
                  <a:pt x="10701838" y="260330"/>
                  <a:pt x="10701838" y="260330"/>
                </a:cubicBezTo>
                <a:cubicBezTo>
                  <a:pt x="10692426" y="262693"/>
                  <a:pt x="10692426" y="262693"/>
                  <a:pt x="10692426" y="262693"/>
                </a:cubicBezTo>
                <a:cubicBezTo>
                  <a:pt x="10683034" y="264567"/>
                  <a:pt x="10683034" y="264567"/>
                  <a:pt x="10683034" y="264567"/>
                </a:cubicBezTo>
                <a:cubicBezTo>
                  <a:pt x="10673600" y="266931"/>
                  <a:pt x="10673600" y="266931"/>
                  <a:pt x="10673600" y="266931"/>
                </a:cubicBezTo>
                <a:cubicBezTo>
                  <a:pt x="10668894" y="267879"/>
                  <a:pt x="10666540" y="268353"/>
                  <a:pt x="10665364" y="268590"/>
                </a:cubicBezTo>
                <a:lnTo>
                  <a:pt x="10664190" y="268826"/>
                </a:lnTo>
                <a:lnTo>
                  <a:pt x="10666666" y="262234"/>
                </a:lnTo>
                <a:cubicBezTo>
                  <a:pt x="10667020" y="261292"/>
                  <a:pt x="10667020" y="261292"/>
                  <a:pt x="10667020" y="261292"/>
                </a:cubicBezTo>
                <a:cubicBezTo>
                  <a:pt x="10670321" y="253753"/>
                  <a:pt x="10670321" y="253753"/>
                  <a:pt x="10670321" y="253753"/>
                </a:cubicBezTo>
                <a:cubicBezTo>
                  <a:pt x="10673154" y="246704"/>
                  <a:pt x="10673154" y="246704"/>
                  <a:pt x="10673154" y="246704"/>
                </a:cubicBezTo>
                <a:cubicBezTo>
                  <a:pt x="10676433" y="239166"/>
                  <a:pt x="10676433" y="239166"/>
                  <a:pt x="10676433" y="239166"/>
                </a:cubicBezTo>
                <a:cubicBezTo>
                  <a:pt x="10679266" y="231627"/>
                  <a:pt x="10679266" y="231627"/>
                  <a:pt x="10679266" y="231627"/>
                </a:cubicBezTo>
                <a:cubicBezTo>
                  <a:pt x="10682566" y="224110"/>
                  <a:pt x="10682566" y="224110"/>
                  <a:pt x="10682566" y="224110"/>
                </a:cubicBezTo>
                <a:cubicBezTo>
                  <a:pt x="10685399" y="216571"/>
                  <a:pt x="10685399" y="216571"/>
                  <a:pt x="10685399" y="216571"/>
                </a:cubicBezTo>
                <a:cubicBezTo>
                  <a:pt x="10688678" y="209032"/>
                  <a:pt x="10688678" y="209032"/>
                  <a:pt x="10688678" y="209032"/>
                </a:cubicBezTo>
                <a:cubicBezTo>
                  <a:pt x="10688678" y="209501"/>
                  <a:pt x="10688678" y="209501"/>
                  <a:pt x="10689147" y="209501"/>
                </a:cubicBezTo>
                <a:cubicBezTo>
                  <a:pt x="10689615" y="209501"/>
                  <a:pt x="10689615" y="209501"/>
                  <a:pt x="10689615" y="209501"/>
                </a:cubicBezTo>
                <a:lnTo>
                  <a:pt x="10690084" y="209501"/>
                </a:lnTo>
                <a:cubicBezTo>
                  <a:pt x="10690531" y="209501"/>
                  <a:pt x="10690531" y="209501"/>
                  <a:pt x="10690531" y="209501"/>
                </a:cubicBezTo>
                <a:lnTo>
                  <a:pt x="10691021" y="209501"/>
                </a:lnTo>
                <a:cubicBezTo>
                  <a:pt x="10691021" y="209501"/>
                  <a:pt x="10691021" y="209501"/>
                  <a:pt x="10691490" y="209501"/>
                </a:cubicBezTo>
                <a:cubicBezTo>
                  <a:pt x="10691490" y="209501"/>
                  <a:pt x="10691958" y="209501"/>
                  <a:pt x="10692427" y="209501"/>
                </a:cubicBezTo>
                <a:cubicBezTo>
                  <a:pt x="10692427" y="209501"/>
                  <a:pt x="10692895" y="209501"/>
                  <a:pt x="10693364" y="209501"/>
                </a:cubicBezTo>
                <a:cubicBezTo>
                  <a:pt x="10693364" y="209501"/>
                  <a:pt x="10693832" y="209501"/>
                  <a:pt x="10694301" y="209032"/>
                </a:cubicBezTo>
                <a:cubicBezTo>
                  <a:pt x="10694301" y="209032"/>
                  <a:pt x="10694790" y="209032"/>
                  <a:pt x="10695259" y="209032"/>
                </a:cubicBezTo>
                <a:lnTo>
                  <a:pt x="10695727" y="208564"/>
                </a:lnTo>
                <a:cubicBezTo>
                  <a:pt x="10696175" y="208564"/>
                  <a:pt x="10696665" y="208095"/>
                  <a:pt x="10696665" y="208095"/>
                </a:cubicBezTo>
                <a:cubicBezTo>
                  <a:pt x="10697133" y="208095"/>
                  <a:pt x="10697133" y="207627"/>
                  <a:pt x="10697602" y="207627"/>
                </a:cubicBezTo>
                <a:close/>
                <a:moveTo>
                  <a:pt x="11181766" y="205829"/>
                </a:moveTo>
                <a:cubicBezTo>
                  <a:pt x="11184647" y="205829"/>
                  <a:pt x="11187034" y="206282"/>
                  <a:pt x="11189421" y="207270"/>
                </a:cubicBezTo>
                <a:cubicBezTo>
                  <a:pt x="11191315" y="207723"/>
                  <a:pt x="11193249" y="209164"/>
                  <a:pt x="11194689" y="210605"/>
                </a:cubicBezTo>
                <a:lnTo>
                  <a:pt x="11197528" y="215874"/>
                </a:lnTo>
                <a:lnTo>
                  <a:pt x="11198516" y="223983"/>
                </a:lnTo>
                <a:cubicBezTo>
                  <a:pt x="11198516" y="223983"/>
                  <a:pt x="11198516" y="223983"/>
                  <a:pt x="11198516" y="229254"/>
                </a:cubicBezTo>
                <a:cubicBezTo>
                  <a:pt x="11198516" y="229254"/>
                  <a:pt x="11198516" y="229254"/>
                  <a:pt x="11198516" y="234524"/>
                </a:cubicBezTo>
                <a:cubicBezTo>
                  <a:pt x="11198516" y="234524"/>
                  <a:pt x="11198516" y="234524"/>
                  <a:pt x="11198516" y="239795"/>
                </a:cubicBezTo>
                <a:cubicBezTo>
                  <a:pt x="11198516" y="239795"/>
                  <a:pt x="11198516" y="239795"/>
                  <a:pt x="11198516" y="245065"/>
                </a:cubicBezTo>
                <a:cubicBezTo>
                  <a:pt x="11198516" y="248400"/>
                  <a:pt x="11198022" y="250788"/>
                  <a:pt x="11197528" y="253177"/>
                </a:cubicBezTo>
                <a:cubicBezTo>
                  <a:pt x="11196581" y="255565"/>
                  <a:pt x="11195635" y="257500"/>
                  <a:pt x="11194194" y="258900"/>
                </a:cubicBezTo>
                <a:cubicBezTo>
                  <a:pt x="11192754" y="260341"/>
                  <a:pt x="11191314" y="261782"/>
                  <a:pt x="11188926" y="262276"/>
                </a:cubicBezTo>
                <a:cubicBezTo>
                  <a:pt x="11187033" y="263223"/>
                  <a:pt x="11184646" y="263676"/>
                  <a:pt x="11181765" y="263676"/>
                </a:cubicBezTo>
                <a:cubicBezTo>
                  <a:pt x="11178885" y="263676"/>
                  <a:pt x="11176498" y="263223"/>
                  <a:pt x="11174604" y="262276"/>
                </a:cubicBezTo>
                <a:cubicBezTo>
                  <a:pt x="11172217" y="261782"/>
                  <a:pt x="11170777" y="260341"/>
                  <a:pt x="11169336" y="258900"/>
                </a:cubicBezTo>
                <a:lnTo>
                  <a:pt x="11166004" y="253178"/>
                </a:lnTo>
                <a:lnTo>
                  <a:pt x="11165016" y="245069"/>
                </a:lnTo>
                <a:lnTo>
                  <a:pt x="11165016" y="239799"/>
                </a:lnTo>
                <a:cubicBezTo>
                  <a:pt x="11165016" y="239799"/>
                  <a:pt x="11165016" y="239799"/>
                  <a:pt x="11165016" y="234528"/>
                </a:cubicBezTo>
                <a:cubicBezTo>
                  <a:pt x="11165016" y="234528"/>
                  <a:pt x="11165016" y="234528"/>
                  <a:pt x="11165016" y="229258"/>
                </a:cubicBezTo>
                <a:cubicBezTo>
                  <a:pt x="11165016" y="229258"/>
                  <a:pt x="11165016" y="229258"/>
                  <a:pt x="11165016" y="223987"/>
                </a:cubicBezTo>
                <a:cubicBezTo>
                  <a:pt x="11165016" y="221146"/>
                  <a:pt x="11165510" y="218264"/>
                  <a:pt x="11166004" y="215876"/>
                </a:cubicBezTo>
                <a:cubicBezTo>
                  <a:pt x="11166950" y="213941"/>
                  <a:pt x="11167897" y="212046"/>
                  <a:pt x="11169337" y="210605"/>
                </a:cubicBezTo>
                <a:cubicBezTo>
                  <a:pt x="11170778" y="209164"/>
                  <a:pt x="11172218" y="207723"/>
                  <a:pt x="11174605" y="207270"/>
                </a:cubicBezTo>
                <a:cubicBezTo>
                  <a:pt x="11176499" y="206282"/>
                  <a:pt x="11178886" y="205829"/>
                  <a:pt x="11181766" y="205829"/>
                </a:cubicBezTo>
                <a:close/>
                <a:moveTo>
                  <a:pt x="10681628" y="202920"/>
                </a:moveTo>
                <a:lnTo>
                  <a:pt x="10681628" y="203853"/>
                </a:lnTo>
                <a:lnTo>
                  <a:pt x="10681629" y="203855"/>
                </a:lnTo>
                <a:lnTo>
                  <a:pt x="10681629" y="203858"/>
                </a:lnTo>
                <a:cubicBezTo>
                  <a:pt x="10682098" y="204326"/>
                  <a:pt x="10682098" y="204326"/>
                  <a:pt x="10682098" y="204816"/>
                </a:cubicBezTo>
                <a:cubicBezTo>
                  <a:pt x="10682098" y="204816"/>
                  <a:pt x="10682566" y="204816"/>
                  <a:pt x="10682566" y="205263"/>
                </a:cubicBezTo>
                <a:cubicBezTo>
                  <a:pt x="10683035" y="205263"/>
                  <a:pt x="10683035" y="205732"/>
                  <a:pt x="10683035" y="205732"/>
                </a:cubicBezTo>
                <a:cubicBezTo>
                  <a:pt x="10683503" y="206200"/>
                  <a:pt x="10683503" y="206200"/>
                  <a:pt x="10683503" y="206690"/>
                </a:cubicBezTo>
                <a:cubicBezTo>
                  <a:pt x="10683972" y="206690"/>
                  <a:pt x="10683972" y="206690"/>
                  <a:pt x="10684441" y="207158"/>
                </a:cubicBezTo>
                <a:cubicBezTo>
                  <a:pt x="10684441" y="207158"/>
                  <a:pt x="10684909" y="207158"/>
                  <a:pt x="10684909" y="207627"/>
                </a:cubicBezTo>
                <a:lnTo>
                  <a:pt x="10685865" y="208094"/>
                </a:lnTo>
                <a:lnTo>
                  <a:pt x="10682565" y="215609"/>
                </a:lnTo>
                <a:cubicBezTo>
                  <a:pt x="10679265" y="223147"/>
                  <a:pt x="10679265" y="223147"/>
                  <a:pt x="10679265" y="223147"/>
                </a:cubicBezTo>
                <a:cubicBezTo>
                  <a:pt x="10676432" y="230686"/>
                  <a:pt x="10676432" y="230686"/>
                  <a:pt x="10676432" y="230686"/>
                </a:cubicBezTo>
                <a:cubicBezTo>
                  <a:pt x="10673153" y="238203"/>
                  <a:pt x="10673153" y="238203"/>
                  <a:pt x="10673153" y="238203"/>
                </a:cubicBezTo>
                <a:cubicBezTo>
                  <a:pt x="10669852" y="245742"/>
                  <a:pt x="10669852" y="245742"/>
                  <a:pt x="10669852" y="245742"/>
                </a:cubicBezTo>
                <a:cubicBezTo>
                  <a:pt x="10667019" y="253281"/>
                  <a:pt x="10667019" y="253281"/>
                  <a:pt x="10667019" y="253281"/>
                </a:cubicBezTo>
                <a:cubicBezTo>
                  <a:pt x="10663718" y="261288"/>
                  <a:pt x="10663718" y="261288"/>
                  <a:pt x="10663718" y="261288"/>
                </a:cubicBezTo>
                <a:cubicBezTo>
                  <a:pt x="10660439" y="268827"/>
                  <a:pt x="10660439" y="268827"/>
                  <a:pt x="10660439" y="268827"/>
                </a:cubicBezTo>
                <a:cubicBezTo>
                  <a:pt x="10653390" y="263162"/>
                  <a:pt x="10653390" y="263162"/>
                  <a:pt x="10653390" y="263162"/>
                </a:cubicBezTo>
                <a:cubicBezTo>
                  <a:pt x="10645851" y="257987"/>
                  <a:pt x="10645851" y="257987"/>
                  <a:pt x="10645851" y="257987"/>
                </a:cubicBezTo>
                <a:cubicBezTo>
                  <a:pt x="10638312" y="252812"/>
                  <a:pt x="10638312" y="252812"/>
                  <a:pt x="10638312" y="252812"/>
                </a:cubicBezTo>
                <a:cubicBezTo>
                  <a:pt x="10630794" y="247169"/>
                  <a:pt x="10630794" y="247169"/>
                  <a:pt x="10630794" y="247169"/>
                </a:cubicBezTo>
                <a:cubicBezTo>
                  <a:pt x="10623256" y="241973"/>
                  <a:pt x="10623256" y="241973"/>
                  <a:pt x="10623256" y="241973"/>
                </a:cubicBezTo>
                <a:cubicBezTo>
                  <a:pt x="10615717" y="236819"/>
                  <a:pt x="10615717" y="236819"/>
                  <a:pt x="10615717" y="236819"/>
                </a:cubicBezTo>
                <a:cubicBezTo>
                  <a:pt x="10608668" y="231155"/>
                  <a:pt x="10608668" y="231155"/>
                  <a:pt x="10608668" y="231155"/>
                </a:cubicBezTo>
                <a:cubicBezTo>
                  <a:pt x="10604899" y="228567"/>
                  <a:pt x="10603014" y="227273"/>
                  <a:pt x="10602071" y="226627"/>
                </a:cubicBezTo>
                <a:lnTo>
                  <a:pt x="10601134" y="225983"/>
                </a:lnTo>
                <a:lnTo>
                  <a:pt x="10609776" y="223505"/>
                </a:lnTo>
                <a:cubicBezTo>
                  <a:pt x="10611011" y="223151"/>
                  <a:pt x="10611011" y="223151"/>
                  <a:pt x="10611011" y="223151"/>
                </a:cubicBezTo>
                <a:cubicBezTo>
                  <a:pt x="10620893" y="220340"/>
                  <a:pt x="10620893" y="220340"/>
                  <a:pt x="10620893" y="220340"/>
                </a:cubicBezTo>
                <a:cubicBezTo>
                  <a:pt x="10631264" y="217508"/>
                  <a:pt x="10631264" y="217508"/>
                  <a:pt x="10631264" y="217508"/>
                </a:cubicBezTo>
                <a:cubicBezTo>
                  <a:pt x="10641145" y="214697"/>
                  <a:pt x="10641145" y="214697"/>
                  <a:pt x="10641145" y="214697"/>
                </a:cubicBezTo>
                <a:cubicBezTo>
                  <a:pt x="10651027" y="211865"/>
                  <a:pt x="10651027" y="211865"/>
                  <a:pt x="10651027" y="211865"/>
                </a:cubicBezTo>
                <a:cubicBezTo>
                  <a:pt x="10661377" y="209032"/>
                  <a:pt x="10661377" y="209032"/>
                  <a:pt x="10661377" y="209032"/>
                </a:cubicBezTo>
                <a:cubicBezTo>
                  <a:pt x="10671258" y="206200"/>
                  <a:pt x="10671258" y="206200"/>
                  <a:pt x="10671258" y="206200"/>
                </a:cubicBezTo>
                <a:cubicBezTo>
                  <a:pt x="10676443" y="204560"/>
                  <a:pt x="10679036" y="203740"/>
                  <a:pt x="10680333" y="203330"/>
                </a:cubicBezTo>
                <a:close/>
                <a:moveTo>
                  <a:pt x="10762555" y="202920"/>
                </a:moveTo>
                <a:cubicBezTo>
                  <a:pt x="10769157" y="208095"/>
                  <a:pt x="10769157" y="208095"/>
                  <a:pt x="10769157" y="208095"/>
                </a:cubicBezTo>
                <a:cubicBezTo>
                  <a:pt x="10775737" y="212802"/>
                  <a:pt x="10775737" y="212802"/>
                  <a:pt x="10775737" y="212802"/>
                </a:cubicBezTo>
                <a:cubicBezTo>
                  <a:pt x="10782339" y="217976"/>
                  <a:pt x="10782339" y="217976"/>
                  <a:pt x="10782339" y="217976"/>
                </a:cubicBezTo>
                <a:cubicBezTo>
                  <a:pt x="10788920" y="223151"/>
                  <a:pt x="10788920" y="223151"/>
                  <a:pt x="10788920" y="223151"/>
                </a:cubicBezTo>
                <a:cubicBezTo>
                  <a:pt x="10795053" y="228326"/>
                  <a:pt x="10795053" y="228326"/>
                  <a:pt x="10795053" y="228326"/>
                </a:cubicBezTo>
                <a:cubicBezTo>
                  <a:pt x="10801633" y="233522"/>
                  <a:pt x="10801633" y="233522"/>
                  <a:pt x="10801633" y="233522"/>
                </a:cubicBezTo>
                <a:cubicBezTo>
                  <a:pt x="10808214" y="238697"/>
                  <a:pt x="10808214" y="238697"/>
                  <a:pt x="10808214" y="238697"/>
                </a:cubicBezTo>
                <a:cubicBezTo>
                  <a:pt x="10811515" y="241284"/>
                  <a:pt x="10813166" y="242578"/>
                  <a:pt x="10813991" y="243225"/>
                </a:cubicBezTo>
                <a:lnTo>
                  <a:pt x="10814812" y="243868"/>
                </a:lnTo>
                <a:lnTo>
                  <a:pt x="10808213" y="244337"/>
                </a:lnTo>
                <a:cubicBezTo>
                  <a:pt x="10801164" y="244805"/>
                  <a:pt x="10801164" y="244805"/>
                  <a:pt x="10801164" y="244805"/>
                </a:cubicBezTo>
                <a:cubicBezTo>
                  <a:pt x="10794583" y="245742"/>
                  <a:pt x="10794583" y="245742"/>
                  <a:pt x="10794583" y="245742"/>
                </a:cubicBezTo>
                <a:cubicBezTo>
                  <a:pt x="10787982" y="246232"/>
                  <a:pt x="10787982" y="246232"/>
                  <a:pt x="10787982" y="246232"/>
                </a:cubicBezTo>
                <a:cubicBezTo>
                  <a:pt x="10780911" y="246700"/>
                  <a:pt x="10780911" y="246700"/>
                  <a:pt x="10780911" y="246700"/>
                </a:cubicBezTo>
                <a:cubicBezTo>
                  <a:pt x="10774331" y="247637"/>
                  <a:pt x="10774331" y="247637"/>
                  <a:pt x="10774331" y="247637"/>
                </a:cubicBezTo>
                <a:cubicBezTo>
                  <a:pt x="10767260" y="248106"/>
                  <a:pt x="10767260" y="248106"/>
                  <a:pt x="10767260" y="248106"/>
                </a:cubicBezTo>
                <a:cubicBezTo>
                  <a:pt x="10760680" y="248574"/>
                  <a:pt x="10760680" y="248574"/>
                  <a:pt x="10760680" y="248574"/>
                </a:cubicBezTo>
                <a:cubicBezTo>
                  <a:pt x="10760680" y="248106"/>
                  <a:pt x="10760211" y="247637"/>
                  <a:pt x="10760211" y="247169"/>
                </a:cubicBezTo>
                <a:cubicBezTo>
                  <a:pt x="10760211" y="247169"/>
                  <a:pt x="10759743" y="246700"/>
                  <a:pt x="10759743" y="246232"/>
                </a:cubicBezTo>
                <a:cubicBezTo>
                  <a:pt x="10759743" y="245742"/>
                  <a:pt x="10759274" y="245274"/>
                  <a:pt x="10759274" y="245274"/>
                </a:cubicBezTo>
                <a:cubicBezTo>
                  <a:pt x="10758806" y="244805"/>
                  <a:pt x="10758806" y="244337"/>
                  <a:pt x="10758316" y="243868"/>
                </a:cubicBezTo>
                <a:cubicBezTo>
                  <a:pt x="10757847" y="243868"/>
                  <a:pt x="10757847" y="243400"/>
                  <a:pt x="10757379" y="242931"/>
                </a:cubicBezTo>
                <a:cubicBezTo>
                  <a:pt x="10756910" y="242931"/>
                  <a:pt x="10756910" y="242463"/>
                  <a:pt x="10756442" y="242463"/>
                </a:cubicBezTo>
                <a:cubicBezTo>
                  <a:pt x="10755973" y="241973"/>
                  <a:pt x="10755505" y="241973"/>
                  <a:pt x="10755036" y="241504"/>
                </a:cubicBezTo>
                <a:lnTo>
                  <a:pt x="10754080" y="241037"/>
                </a:lnTo>
                <a:lnTo>
                  <a:pt x="10755037" y="236333"/>
                </a:lnTo>
                <a:cubicBezTo>
                  <a:pt x="10755974" y="231627"/>
                  <a:pt x="10755974" y="231627"/>
                  <a:pt x="10755974" y="231627"/>
                </a:cubicBezTo>
                <a:cubicBezTo>
                  <a:pt x="10757380" y="226452"/>
                  <a:pt x="10757380" y="226452"/>
                  <a:pt x="10757380" y="226452"/>
                </a:cubicBezTo>
                <a:cubicBezTo>
                  <a:pt x="10758317" y="221746"/>
                  <a:pt x="10758317" y="221746"/>
                  <a:pt x="10758317" y="221746"/>
                </a:cubicBezTo>
                <a:cubicBezTo>
                  <a:pt x="10759275" y="217039"/>
                  <a:pt x="10759275" y="217039"/>
                  <a:pt x="10759275" y="217039"/>
                </a:cubicBezTo>
                <a:cubicBezTo>
                  <a:pt x="10760212" y="212333"/>
                  <a:pt x="10760212" y="212333"/>
                  <a:pt x="10760212" y="212333"/>
                </a:cubicBezTo>
                <a:cubicBezTo>
                  <a:pt x="10761618" y="207627"/>
                  <a:pt x="10761618" y="207627"/>
                  <a:pt x="10761618" y="207627"/>
                </a:cubicBezTo>
                <a:cubicBezTo>
                  <a:pt x="10762555" y="202920"/>
                  <a:pt x="10762555" y="202920"/>
                  <a:pt x="10762555" y="202920"/>
                </a:cubicBezTo>
                <a:close/>
                <a:moveTo>
                  <a:pt x="10701839" y="200557"/>
                </a:moveTo>
                <a:cubicBezTo>
                  <a:pt x="10709357" y="200557"/>
                  <a:pt x="10709357" y="200557"/>
                  <a:pt x="10709357" y="200557"/>
                </a:cubicBezTo>
                <a:cubicBezTo>
                  <a:pt x="10716427" y="200557"/>
                  <a:pt x="10716427" y="200557"/>
                  <a:pt x="10716427" y="200557"/>
                </a:cubicBezTo>
                <a:cubicBezTo>
                  <a:pt x="10723498" y="201046"/>
                  <a:pt x="10723498" y="201046"/>
                  <a:pt x="10723498" y="201046"/>
                </a:cubicBezTo>
                <a:cubicBezTo>
                  <a:pt x="10730568" y="201046"/>
                  <a:pt x="10730568" y="201046"/>
                  <a:pt x="10730568" y="201046"/>
                </a:cubicBezTo>
                <a:cubicBezTo>
                  <a:pt x="10738086" y="201046"/>
                  <a:pt x="10738086" y="201046"/>
                  <a:pt x="10738086" y="201046"/>
                </a:cubicBezTo>
                <a:cubicBezTo>
                  <a:pt x="10745135" y="201046"/>
                  <a:pt x="10745135" y="201046"/>
                  <a:pt x="10745135" y="201046"/>
                </a:cubicBezTo>
                <a:cubicBezTo>
                  <a:pt x="10752205" y="201515"/>
                  <a:pt x="10752205" y="201515"/>
                  <a:pt x="10752205" y="201515"/>
                </a:cubicBezTo>
                <a:lnTo>
                  <a:pt x="10759273" y="201515"/>
                </a:lnTo>
                <a:lnTo>
                  <a:pt x="10758316" y="206196"/>
                </a:lnTo>
                <a:cubicBezTo>
                  <a:pt x="10757379" y="211392"/>
                  <a:pt x="10757379" y="211392"/>
                  <a:pt x="10757379" y="211392"/>
                </a:cubicBezTo>
                <a:cubicBezTo>
                  <a:pt x="10756442" y="216098"/>
                  <a:pt x="10756442" y="216098"/>
                  <a:pt x="10756442" y="216098"/>
                </a:cubicBezTo>
                <a:cubicBezTo>
                  <a:pt x="10755036" y="220805"/>
                  <a:pt x="10755036" y="220805"/>
                  <a:pt x="10755036" y="220805"/>
                </a:cubicBezTo>
                <a:cubicBezTo>
                  <a:pt x="10754078" y="225980"/>
                  <a:pt x="10754078" y="225980"/>
                  <a:pt x="10754078" y="225980"/>
                </a:cubicBezTo>
                <a:cubicBezTo>
                  <a:pt x="10753162" y="230686"/>
                  <a:pt x="10753162" y="230686"/>
                  <a:pt x="10753162" y="230686"/>
                </a:cubicBezTo>
                <a:cubicBezTo>
                  <a:pt x="10751735" y="235392"/>
                  <a:pt x="10751735" y="235392"/>
                  <a:pt x="10751735" y="235392"/>
                </a:cubicBezTo>
                <a:cubicBezTo>
                  <a:pt x="10750777" y="240099"/>
                  <a:pt x="10750777" y="240099"/>
                  <a:pt x="10750777" y="240099"/>
                </a:cubicBezTo>
                <a:cubicBezTo>
                  <a:pt x="10750330" y="240099"/>
                  <a:pt x="10750330" y="240099"/>
                  <a:pt x="10750330" y="240099"/>
                </a:cubicBezTo>
                <a:cubicBezTo>
                  <a:pt x="10749861" y="240099"/>
                  <a:pt x="10749393" y="240099"/>
                  <a:pt x="10748903" y="240099"/>
                </a:cubicBezTo>
                <a:cubicBezTo>
                  <a:pt x="10748903" y="240099"/>
                  <a:pt x="10748435" y="240567"/>
                  <a:pt x="10747966" y="240567"/>
                </a:cubicBezTo>
                <a:cubicBezTo>
                  <a:pt x="10747966" y="240567"/>
                  <a:pt x="10747497" y="240567"/>
                  <a:pt x="10747029" y="240567"/>
                </a:cubicBezTo>
                <a:lnTo>
                  <a:pt x="10746560" y="241036"/>
                </a:lnTo>
                <a:cubicBezTo>
                  <a:pt x="10746092" y="241036"/>
                  <a:pt x="10745623" y="241036"/>
                  <a:pt x="10745623" y="241504"/>
                </a:cubicBezTo>
                <a:cubicBezTo>
                  <a:pt x="10745134" y="241504"/>
                  <a:pt x="10745134" y="241504"/>
                  <a:pt x="10744665" y="241973"/>
                </a:cubicBezTo>
                <a:cubicBezTo>
                  <a:pt x="10744197" y="241973"/>
                  <a:pt x="10744197" y="241973"/>
                  <a:pt x="10743728" y="242463"/>
                </a:cubicBezTo>
                <a:cubicBezTo>
                  <a:pt x="10743728" y="242463"/>
                  <a:pt x="10743260" y="242463"/>
                  <a:pt x="10743260" y="242931"/>
                </a:cubicBezTo>
                <a:cubicBezTo>
                  <a:pt x="10737616" y="238203"/>
                  <a:pt x="10737616" y="238203"/>
                  <a:pt x="10737616" y="238203"/>
                </a:cubicBezTo>
                <a:cubicBezTo>
                  <a:pt x="10732441" y="233050"/>
                  <a:pt x="10732441" y="233050"/>
                  <a:pt x="10732441" y="233050"/>
                </a:cubicBezTo>
                <a:cubicBezTo>
                  <a:pt x="10727266" y="228322"/>
                  <a:pt x="10727266" y="228322"/>
                  <a:pt x="10727266" y="228322"/>
                </a:cubicBezTo>
                <a:cubicBezTo>
                  <a:pt x="10721601" y="223637"/>
                  <a:pt x="10721601" y="223637"/>
                  <a:pt x="10721601" y="223637"/>
                </a:cubicBezTo>
                <a:cubicBezTo>
                  <a:pt x="10716426" y="218909"/>
                  <a:pt x="10716426" y="218909"/>
                  <a:pt x="10716426" y="218909"/>
                </a:cubicBezTo>
                <a:cubicBezTo>
                  <a:pt x="10711251" y="214224"/>
                  <a:pt x="10711251" y="214224"/>
                  <a:pt x="10711251" y="214224"/>
                </a:cubicBezTo>
                <a:cubicBezTo>
                  <a:pt x="10705608" y="209497"/>
                  <a:pt x="10705608" y="209497"/>
                  <a:pt x="10705608" y="209497"/>
                </a:cubicBezTo>
                <a:lnTo>
                  <a:pt x="10700436" y="204814"/>
                </a:lnTo>
                <a:lnTo>
                  <a:pt x="10700902" y="204326"/>
                </a:lnTo>
                <a:cubicBezTo>
                  <a:pt x="10700902" y="203858"/>
                  <a:pt x="10700902" y="203858"/>
                  <a:pt x="10700902" y="203389"/>
                </a:cubicBezTo>
                <a:cubicBezTo>
                  <a:pt x="10700902" y="203389"/>
                  <a:pt x="10701371" y="203389"/>
                  <a:pt x="10701371" y="202920"/>
                </a:cubicBezTo>
                <a:cubicBezTo>
                  <a:pt x="10701371" y="202920"/>
                  <a:pt x="10701371" y="202920"/>
                  <a:pt x="10701371" y="202452"/>
                </a:cubicBezTo>
                <a:cubicBezTo>
                  <a:pt x="10701371" y="202452"/>
                  <a:pt x="10701371" y="202452"/>
                  <a:pt x="10701839" y="201983"/>
                </a:cubicBezTo>
                <a:lnTo>
                  <a:pt x="10701839" y="201515"/>
                </a:lnTo>
                <a:lnTo>
                  <a:pt x="10701839" y="201046"/>
                </a:lnTo>
                <a:close/>
                <a:moveTo>
                  <a:pt x="11109908" y="199217"/>
                </a:moveTo>
                <a:lnTo>
                  <a:pt x="11109908" y="216894"/>
                </a:lnTo>
                <a:lnTo>
                  <a:pt x="11109908" y="235024"/>
                </a:lnTo>
                <a:lnTo>
                  <a:pt x="11109908" y="252742"/>
                </a:lnTo>
                <a:lnTo>
                  <a:pt x="11109908" y="270872"/>
                </a:lnTo>
                <a:lnTo>
                  <a:pt x="11109909" y="270872"/>
                </a:lnTo>
                <a:lnTo>
                  <a:pt x="11109909" y="270876"/>
                </a:lnTo>
                <a:lnTo>
                  <a:pt x="11119960" y="270876"/>
                </a:lnTo>
                <a:lnTo>
                  <a:pt x="11130011" y="270876"/>
                </a:lnTo>
                <a:lnTo>
                  <a:pt x="11139608" y="270876"/>
                </a:lnTo>
                <a:lnTo>
                  <a:pt x="11149618" y="270876"/>
                </a:lnTo>
                <a:lnTo>
                  <a:pt x="11149618" y="268491"/>
                </a:lnTo>
                <a:lnTo>
                  <a:pt x="11149618" y="266559"/>
                </a:lnTo>
                <a:lnTo>
                  <a:pt x="11149618" y="264175"/>
                </a:lnTo>
                <a:lnTo>
                  <a:pt x="11149618" y="261790"/>
                </a:lnTo>
                <a:lnTo>
                  <a:pt x="11149617" y="261790"/>
                </a:lnTo>
                <a:lnTo>
                  <a:pt x="11149617" y="261786"/>
                </a:lnTo>
                <a:lnTo>
                  <a:pt x="11141996" y="261786"/>
                </a:lnTo>
                <a:lnTo>
                  <a:pt x="11134829" y="261786"/>
                </a:lnTo>
                <a:lnTo>
                  <a:pt x="11127167" y="261786"/>
                </a:lnTo>
                <a:lnTo>
                  <a:pt x="11119507" y="261786"/>
                </a:lnTo>
                <a:lnTo>
                  <a:pt x="11119507" y="246045"/>
                </a:lnTo>
                <a:lnTo>
                  <a:pt x="11119507" y="230259"/>
                </a:lnTo>
                <a:lnTo>
                  <a:pt x="11119507" y="214514"/>
                </a:lnTo>
                <a:lnTo>
                  <a:pt x="11119507" y="199221"/>
                </a:lnTo>
                <a:lnTo>
                  <a:pt x="11119506" y="199221"/>
                </a:lnTo>
                <a:lnTo>
                  <a:pt x="11119506" y="199217"/>
                </a:lnTo>
                <a:lnTo>
                  <a:pt x="11117075" y="199217"/>
                </a:lnTo>
                <a:lnTo>
                  <a:pt x="11114686" y="199217"/>
                </a:lnTo>
                <a:lnTo>
                  <a:pt x="11112297" y="199217"/>
                </a:lnTo>
                <a:close/>
                <a:moveTo>
                  <a:pt x="11223351" y="199216"/>
                </a:moveTo>
                <a:cubicBezTo>
                  <a:pt x="11223351" y="199216"/>
                  <a:pt x="11223351" y="199216"/>
                  <a:pt x="11223351" y="216894"/>
                </a:cubicBezTo>
                <a:cubicBezTo>
                  <a:pt x="11223351" y="216894"/>
                  <a:pt x="11223351" y="216894"/>
                  <a:pt x="11223351" y="235023"/>
                </a:cubicBezTo>
                <a:cubicBezTo>
                  <a:pt x="11223351" y="235023"/>
                  <a:pt x="11223351" y="235023"/>
                  <a:pt x="11223351" y="252742"/>
                </a:cubicBezTo>
                <a:cubicBezTo>
                  <a:pt x="11223351" y="252742"/>
                  <a:pt x="11223351" y="252742"/>
                  <a:pt x="11223351" y="270871"/>
                </a:cubicBezTo>
                <a:lnTo>
                  <a:pt x="11223352" y="270871"/>
                </a:lnTo>
                <a:lnTo>
                  <a:pt x="11223352" y="270875"/>
                </a:lnTo>
                <a:lnTo>
                  <a:pt x="11230021" y="270875"/>
                </a:lnTo>
                <a:cubicBezTo>
                  <a:pt x="11230021" y="270875"/>
                  <a:pt x="11230021" y="270875"/>
                  <a:pt x="11236279" y="270875"/>
                </a:cubicBezTo>
                <a:cubicBezTo>
                  <a:pt x="11236279" y="270875"/>
                  <a:pt x="11236279" y="270875"/>
                  <a:pt x="11242948" y="270875"/>
                </a:cubicBezTo>
                <a:cubicBezTo>
                  <a:pt x="11242948" y="270875"/>
                  <a:pt x="11242948" y="270875"/>
                  <a:pt x="11249659" y="270875"/>
                </a:cubicBezTo>
                <a:cubicBezTo>
                  <a:pt x="11252993" y="270875"/>
                  <a:pt x="11256328" y="270382"/>
                  <a:pt x="11259210" y="269436"/>
                </a:cubicBezTo>
                <a:cubicBezTo>
                  <a:pt x="11261598" y="268491"/>
                  <a:pt x="11263985" y="267052"/>
                  <a:pt x="11265920" y="265120"/>
                </a:cubicBezTo>
                <a:cubicBezTo>
                  <a:pt x="11267814" y="263229"/>
                  <a:pt x="11269749" y="260844"/>
                  <a:pt x="11270696" y="258460"/>
                </a:cubicBezTo>
                <a:cubicBezTo>
                  <a:pt x="11271643" y="256075"/>
                  <a:pt x="11272137" y="252746"/>
                  <a:pt x="11272137" y="249374"/>
                </a:cubicBezTo>
                <a:cubicBezTo>
                  <a:pt x="11272137" y="247483"/>
                  <a:pt x="11271643" y="245551"/>
                  <a:pt x="11271643" y="244112"/>
                </a:cubicBezTo>
                <a:lnTo>
                  <a:pt x="11271642" y="244110"/>
                </a:lnTo>
                <a:lnTo>
                  <a:pt x="11271642" y="244108"/>
                </a:lnTo>
                <a:cubicBezTo>
                  <a:pt x="11271189" y="242217"/>
                  <a:pt x="11270201" y="240778"/>
                  <a:pt x="11269254" y="239340"/>
                </a:cubicBezTo>
                <a:cubicBezTo>
                  <a:pt x="11268801" y="238394"/>
                  <a:pt x="11267813" y="236955"/>
                  <a:pt x="11266372" y="236010"/>
                </a:cubicBezTo>
                <a:lnTo>
                  <a:pt x="11262094" y="233134"/>
                </a:lnTo>
                <a:lnTo>
                  <a:pt x="11265426" y="230752"/>
                </a:lnTo>
                <a:cubicBezTo>
                  <a:pt x="11265920" y="229806"/>
                  <a:pt x="11266867" y="228367"/>
                  <a:pt x="11267361" y="227422"/>
                </a:cubicBezTo>
                <a:cubicBezTo>
                  <a:pt x="11268308" y="225983"/>
                  <a:pt x="11268308" y="224544"/>
                  <a:pt x="11268802" y="223105"/>
                </a:cubicBezTo>
                <a:cubicBezTo>
                  <a:pt x="11269255" y="221666"/>
                  <a:pt x="11269255" y="220269"/>
                  <a:pt x="11269255" y="218336"/>
                </a:cubicBezTo>
                <a:cubicBezTo>
                  <a:pt x="11269255" y="215006"/>
                  <a:pt x="11268802" y="212129"/>
                  <a:pt x="11267814" y="209744"/>
                </a:cubicBezTo>
                <a:lnTo>
                  <a:pt x="11267814" y="209743"/>
                </a:lnTo>
                <a:lnTo>
                  <a:pt x="11267813" y="209740"/>
                </a:lnTo>
                <a:cubicBezTo>
                  <a:pt x="11266866" y="207356"/>
                  <a:pt x="11265425" y="205424"/>
                  <a:pt x="11263532" y="203985"/>
                </a:cubicBezTo>
                <a:cubicBezTo>
                  <a:pt x="11261597" y="202094"/>
                  <a:pt x="11259209" y="201148"/>
                  <a:pt x="11256327" y="200162"/>
                </a:cubicBezTo>
                <a:cubicBezTo>
                  <a:pt x="11253939" y="199216"/>
                  <a:pt x="11250605" y="199216"/>
                  <a:pt x="11246776" y="199216"/>
                </a:cubicBezTo>
                <a:cubicBezTo>
                  <a:pt x="11246776" y="199216"/>
                  <a:pt x="11246776" y="199216"/>
                  <a:pt x="11241054" y="199216"/>
                </a:cubicBezTo>
                <a:cubicBezTo>
                  <a:pt x="11241054" y="199216"/>
                  <a:pt x="11241054" y="199216"/>
                  <a:pt x="11235290" y="199216"/>
                </a:cubicBezTo>
                <a:cubicBezTo>
                  <a:pt x="11235290" y="199216"/>
                  <a:pt x="11235290" y="199216"/>
                  <a:pt x="11229073" y="199216"/>
                </a:cubicBezTo>
                <a:cubicBezTo>
                  <a:pt x="11229073" y="199216"/>
                  <a:pt x="11229073" y="199216"/>
                  <a:pt x="11223351" y="199216"/>
                </a:cubicBezTo>
                <a:close/>
                <a:moveTo>
                  <a:pt x="11302240" y="199216"/>
                </a:moveTo>
                <a:lnTo>
                  <a:pt x="11296486" y="216893"/>
                </a:lnTo>
                <a:lnTo>
                  <a:pt x="11291225" y="235023"/>
                </a:lnTo>
                <a:lnTo>
                  <a:pt x="11285513" y="252741"/>
                </a:lnTo>
                <a:lnTo>
                  <a:pt x="11279800" y="270871"/>
                </a:lnTo>
                <a:lnTo>
                  <a:pt x="11279802" y="270871"/>
                </a:lnTo>
                <a:lnTo>
                  <a:pt x="11279801" y="270875"/>
                </a:lnTo>
                <a:lnTo>
                  <a:pt x="11282185" y="270875"/>
                </a:lnTo>
                <a:lnTo>
                  <a:pt x="11284568" y="270875"/>
                </a:lnTo>
                <a:lnTo>
                  <a:pt x="11286952" y="270875"/>
                </a:lnTo>
                <a:lnTo>
                  <a:pt x="11289336" y="270875"/>
                </a:lnTo>
                <a:lnTo>
                  <a:pt x="11291226" y="265120"/>
                </a:lnTo>
                <a:lnTo>
                  <a:pt x="11293158" y="258912"/>
                </a:lnTo>
                <a:lnTo>
                  <a:pt x="11295049" y="253198"/>
                </a:lnTo>
                <a:lnTo>
                  <a:pt x="11296980" y="246990"/>
                </a:lnTo>
                <a:lnTo>
                  <a:pt x="11303186" y="246990"/>
                </a:lnTo>
                <a:lnTo>
                  <a:pt x="11309392" y="246990"/>
                </a:lnTo>
                <a:lnTo>
                  <a:pt x="11316091" y="246990"/>
                </a:lnTo>
                <a:lnTo>
                  <a:pt x="11322297" y="246990"/>
                </a:lnTo>
                <a:lnTo>
                  <a:pt x="11324187" y="253198"/>
                </a:lnTo>
                <a:lnTo>
                  <a:pt x="11326119" y="258912"/>
                </a:lnTo>
                <a:lnTo>
                  <a:pt x="11328009" y="265120"/>
                </a:lnTo>
                <a:lnTo>
                  <a:pt x="11329447" y="270871"/>
                </a:lnTo>
                <a:lnTo>
                  <a:pt x="11329448" y="270875"/>
                </a:lnTo>
                <a:lnTo>
                  <a:pt x="11331832" y="270875"/>
                </a:lnTo>
                <a:lnTo>
                  <a:pt x="11334708" y="270875"/>
                </a:lnTo>
                <a:lnTo>
                  <a:pt x="11337092" y="270875"/>
                </a:lnTo>
                <a:lnTo>
                  <a:pt x="11339476" y="270875"/>
                </a:lnTo>
                <a:lnTo>
                  <a:pt x="11339475" y="270871"/>
                </a:lnTo>
                <a:lnTo>
                  <a:pt x="11333721" y="252741"/>
                </a:lnTo>
                <a:lnTo>
                  <a:pt x="11328008" y="235023"/>
                </a:lnTo>
                <a:lnTo>
                  <a:pt x="11322296" y="216893"/>
                </a:lnTo>
                <a:lnTo>
                  <a:pt x="11317035" y="199216"/>
                </a:lnTo>
                <a:lnTo>
                  <a:pt x="11313213" y="199216"/>
                </a:lnTo>
                <a:lnTo>
                  <a:pt x="11309391" y="199216"/>
                </a:lnTo>
                <a:lnTo>
                  <a:pt x="11306062" y="199216"/>
                </a:lnTo>
                <a:close/>
                <a:moveTo>
                  <a:pt x="11351496" y="199216"/>
                </a:moveTo>
                <a:lnTo>
                  <a:pt x="11351496" y="216893"/>
                </a:lnTo>
                <a:lnTo>
                  <a:pt x="11351496" y="235023"/>
                </a:lnTo>
                <a:lnTo>
                  <a:pt x="11351496" y="252741"/>
                </a:lnTo>
                <a:lnTo>
                  <a:pt x="11351496" y="270871"/>
                </a:lnTo>
                <a:lnTo>
                  <a:pt x="11351497" y="270871"/>
                </a:lnTo>
                <a:lnTo>
                  <a:pt x="11351497" y="270875"/>
                </a:lnTo>
                <a:lnTo>
                  <a:pt x="11361072" y="270875"/>
                </a:lnTo>
                <a:lnTo>
                  <a:pt x="11371100" y="270875"/>
                </a:lnTo>
                <a:lnTo>
                  <a:pt x="11381128" y="270875"/>
                </a:lnTo>
                <a:lnTo>
                  <a:pt x="11390662" y="270875"/>
                </a:lnTo>
                <a:lnTo>
                  <a:pt x="11390662" y="268490"/>
                </a:lnTo>
                <a:lnTo>
                  <a:pt x="11390662" y="266558"/>
                </a:lnTo>
                <a:lnTo>
                  <a:pt x="11390662" y="264174"/>
                </a:lnTo>
                <a:lnTo>
                  <a:pt x="11390662" y="261790"/>
                </a:lnTo>
                <a:lnTo>
                  <a:pt x="11390661" y="261790"/>
                </a:lnTo>
                <a:lnTo>
                  <a:pt x="11390661" y="261786"/>
                </a:lnTo>
                <a:lnTo>
                  <a:pt x="11383510" y="261786"/>
                </a:lnTo>
                <a:lnTo>
                  <a:pt x="11375866" y="261786"/>
                </a:lnTo>
                <a:lnTo>
                  <a:pt x="11368222" y="261786"/>
                </a:lnTo>
                <a:lnTo>
                  <a:pt x="11360579" y="261786"/>
                </a:lnTo>
                <a:lnTo>
                  <a:pt x="11360579" y="246044"/>
                </a:lnTo>
                <a:lnTo>
                  <a:pt x="11360579" y="230258"/>
                </a:lnTo>
                <a:lnTo>
                  <a:pt x="11360579" y="214513"/>
                </a:lnTo>
                <a:lnTo>
                  <a:pt x="11360579" y="199220"/>
                </a:lnTo>
                <a:lnTo>
                  <a:pt x="11360578" y="199220"/>
                </a:lnTo>
                <a:lnTo>
                  <a:pt x="11360578" y="199216"/>
                </a:lnTo>
                <a:lnTo>
                  <a:pt x="11358195" y="199216"/>
                </a:lnTo>
                <a:lnTo>
                  <a:pt x="11356263" y="199216"/>
                </a:lnTo>
                <a:lnTo>
                  <a:pt x="11353880" y="199216"/>
                </a:lnTo>
                <a:close/>
                <a:moveTo>
                  <a:pt x="11069360" y="197764"/>
                </a:moveTo>
                <a:cubicBezTo>
                  <a:pt x="11065039" y="197764"/>
                  <a:pt x="11061211" y="198257"/>
                  <a:pt x="11057878" y="199203"/>
                </a:cubicBezTo>
                <a:cubicBezTo>
                  <a:pt x="11054544" y="200149"/>
                  <a:pt x="11051663" y="202082"/>
                  <a:pt x="11049276" y="204467"/>
                </a:cubicBezTo>
                <a:cubicBezTo>
                  <a:pt x="11047342" y="206359"/>
                  <a:pt x="11045449" y="209238"/>
                  <a:pt x="11044461" y="212610"/>
                </a:cubicBezTo>
                <a:cubicBezTo>
                  <a:pt x="11043062" y="215941"/>
                  <a:pt x="11042568" y="220259"/>
                  <a:pt x="11042568" y="224536"/>
                </a:cubicBezTo>
                <a:lnTo>
                  <a:pt x="11042568" y="229800"/>
                </a:lnTo>
                <a:cubicBezTo>
                  <a:pt x="11042568" y="229800"/>
                  <a:pt x="11042568" y="229800"/>
                  <a:pt x="11042568" y="234570"/>
                </a:cubicBezTo>
                <a:cubicBezTo>
                  <a:pt x="11042568" y="234570"/>
                  <a:pt x="11042568" y="234570"/>
                  <a:pt x="11042568" y="239834"/>
                </a:cubicBezTo>
                <a:cubicBezTo>
                  <a:pt x="11042568" y="239834"/>
                  <a:pt x="11042568" y="239834"/>
                  <a:pt x="11042568" y="245098"/>
                </a:cubicBezTo>
                <a:cubicBezTo>
                  <a:pt x="11042568" y="249375"/>
                  <a:pt x="11043062" y="253693"/>
                  <a:pt x="11044461" y="257024"/>
                </a:cubicBezTo>
                <a:lnTo>
                  <a:pt x="11044462" y="257026"/>
                </a:lnTo>
                <a:lnTo>
                  <a:pt x="11044462" y="257028"/>
                </a:lnTo>
                <a:cubicBezTo>
                  <a:pt x="11045450" y="260360"/>
                  <a:pt x="11046890" y="263238"/>
                  <a:pt x="11049277" y="265623"/>
                </a:cubicBezTo>
                <a:cubicBezTo>
                  <a:pt x="11051664" y="267515"/>
                  <a:pt x="11054051" y="269448"/>
                  <a:pt x="11057385" y="270887"/>
                </a:cubicBezTo>
                <a:cubicBezTo>
                  <a:pt x="11060760" y="271833"/>
                  <a:pt x="11064587" y="272327"/>
                  <a:pt x="11068867" y="272327"/>
                </a:cubicBezTo>
                <a:cubicBezTo>
                  <a:pt x="11073189" y="272327"/>
                  <a:pt x="11076975" y="271833"/>
                  <a:pt x="11080350" y="270887"/>
                </a:cubicBezTo>
                <a:cubicBezTo>
                  <a:pt x="11083683" y="269448"/>
                  <a:pt x="11086564" y="267515"/>
                  <a:pt x="11088457" y="265623"/>
                </a:cubicBezTo>
                <a:cubicBezTo>
                  <a:pt x="11090886" y="263238"/>
                  <a:pt x="11092285" y="260360"/>
                  <a:pt x="11093273" y="257028"/>
                </a:cubicBezTo>
                <a:cubicBezTo>
                  <a:pt x="11094713" y="253697"/>
                  <a:pt x="11095166" y="249379"/>
                  <a:pt x="11095166" y="245102"/>
                </a:cubicBezTo>
                <a:cubicBezTo>
                  <a:pt x="11095166" y="245102"/>
                  <a:pt x="11095166" y="245102"/>
                  <a:pt x="11095166" y="241278"/>
                </a:cubicBezTo>
                <a:cubicBezTo>
                  <a:pt x="11095166" y="241278"/>
                  <a:pt x="11095166" y="241278"/>
                  <a:pt x="11095166" y="237905"/>
                </a:cubicBezTo>
                <a:cubicBezTo>
                  <a:pt x="11095166" y="237905"/>
                  <a:pt x="11095166" y="237905"/>
                  <a:pt x="11095166" y="234081"/>
                </a:cubicBezTo>
                <a:cubicBezTo>
                  <a:pt x="11095166" y="234081"/>
                  <a:pt x="11095166" y="234081"/>
                  <a:pt x="11095166" y="230256"/>
                </a:cubicBezTo>
                <a:lnTo>
                  <a:pt x="11095165" y="230256"/>
                </a:lnTo>
                <a:lnTo>
                  <a:pt x="11095165" y="230252"/>
                </a:lnTo>
                <a:cubicBezTo>
                  <a:pt x="11095165" y="230252"/>
                  <a:pt x="11095165" y="230252"/>
                  <a:pt x="11088004" y="230252"/>
                </a:cubicBezTo>
                <a:cubicBezTo>
                  <a:pt x="11088004" y="230252"/>
                  <a:pt x="11088004" y="230252"/>
                  <a:pt x="11081295" y="230252"/>
                </a:cubicBezTo>
                <a:cubicBezTo>
                  <a:pt x="11081295" y="230252"/>
                  <a:pt x="11081295" y="230252"/>
                  <a:pt x="11074134" y="230252"/>
                </a:cubicBezTo>
                <a:cubicBezTo>
                  <a:pt x="11074134" y="230252"/>
                  <a:pt x="11074134" y="230252"/>
                  <a:pt x="11066973" y="230252"/>
                </a:cubicBezTo>
                <a:cubicBezTo>
                  <a:pt x="11066973" y="230252"/>
                  <a:pt x="11066973" y="230252"/>
                  <a:pt x="11066973" y="232638"/>
                </a:cubicBezTo>
                <a:cubicBezTo>
                  <a:pt x="11066973" y="232638"/>
                  <a:pt x="11066973" y="232638"/>
                  <a:pt x="11066973" y="234570"/>
                </a:cubicBezTo>
                <a:cubicBezTo>
                  <a:pt x="11066973" y="234570"/>
                  <a:pt x="11066973" y="234570"/>
                  <a:pt x="11066973" y="236956"/>
                </a:cubicBezTo>
                <a:cubicBezTo>
                  <a:pt x="11066973" y="236956"/>
                  <a:pt x="11066973" y="236956"/>
                  <a:pt x="11066973" y="238847"/>
                </a:cubicBezTo>
                <a:lnTo>
                  <a:pt x="11066974" y="238847"/>
                </a:lnTo>
                <a:lnTo>
                  <a:pt x="11066974" y="238851"/>
                </a:lnTo>
                <a:cubicBezTo>
                  <a:pt x="11066974" y="238851"/>
                  <a:pt x="11066974" y="238851"/>
                  <a:pt x="11071748" y="238851"/>
                </a:cubicBezTo>
                <a:cubicBezTo>
                  <a:pt x="11071748" y="238851"/>
                  <a:pt x="11071748" y="238851"/>
                  <a:pt x="11076028" y="238851"/>
                </a:cubicBezTo>
                <a:cubicBezTo>
                  <a:pt x="11076028" y="238851"/>
                  <a:pt x="11076028" y="238851"/>
                  <a:pt x="11080803" y="238851"/>
                </a:cubicBezTo>
                <a:lnTo>
                  <a:pt x="11085123" y="238851"/>
                </a:lnTo>
                <a:lnTo>
                  <a:pt x="11085123" y="240287"/>
                </a:lnTo>
                <a:cubicBezTo>
                  <a:pt x="11085123" y="240287"/>
                  <a:pt x="11085123" y="240287"/>
                  <a:pt x="11085123" y="242220"/>
                </a:cubicBezTo>
                <a:cubicBezTo>
                  <a:pt x="11085123" y="242220"/>
                  <a:pt x="11085123" y="242220"/>
                  <a:pt x="11085123" y="243659"/>
                </a:cubicBezTo>
                <a:cubicBezTo>
                  <a:pt x="11085123" y="243659"/>
                  <a:pt x="11085123" y="243659"/>
                  <a:pt x="11085123" y="245098"/>
                </a:cubicBezTo>
                <a:cubicBezTo>
                  <a:pt x="11085123" y="248429"/>
                  <a:pt x="11085123" y="250815"/>
                  <a:pt x="11084176" y="253200"/>
                </a:cubicBezTo>
                <a:cubicBezTo>
                  <a:pt x="11083682" y="255585"/>
                  <a:pt x="11082736" y="257518"/>
                  <a:pt x="11081295" y="258916"/>
                </a:cubicBezTo>
                <a:cubicBezTo>
                  <a:pt x="11080349" y="260849"/>
                  <a:pt x="11078415" y="261795"/>
                  <a:pt x="11076521" y="262288"/>
                </a:cubicBezTo>
                <a:cubicBezTo>
                  <a:pt x="11074134" y="263234"/>
                  <a:pt x="11071747" y="263687"/>
                  <a:pt x="11068866" y="263687"/>
                </a:cubicBezTo>
                <a:cubicBezTo>
                  <a:pt x="11066479" y="263687"/>
                  <a:pt x="11063599" y="263234"/>
                  <a:pt x="11061705" y="262288"/>
                </a:cubicBezTo>
                <a:cubicBezTo>
                  <a:pt x="11059771" y="261795"/>
                  <a:pt x="11057878" y="260849"/>
                  <a:pt x="11056437" y="258916"/>
                </a:cubicBezTo>
                <a:lnTo>
                  <a:pt x="11053105" y="253201"/>
                </a:lnTo>
                <a:lnTo>
                  <a:pt x="11052117" y="245102"/>
                </a:lnTo>
                <a:cubicBezTo>
                  <a:pt x="11052117" y="245102"/>
                  <a:pt x="11052117" y="245102"/>
                  <a:pt x="11052117" y="239838"/>
                </a:cubicBezTo>
                <a:cubicBezTo>
                  <a:pt x="11052117" y="239838"/>
                  <a:pt x="11052117" y="239838"/>
                  <a:pt x="11052117" y="234574"/>
                </a:cubicBezTo>
                <a:cubicBezTo>
                  <a:pt x="11052117" y="234574"/>
                  <a:pt x="11052117" y="234574"/>
                  <a:pt x="11052117" y="229804"/>
                </a:cubicBezTo>
                <a:cubicBezTo>
                  <a:pt x="11052117" y="229804"/>
                  <a:pt x="11052117" y="229804"/>
                  <a:pt x="11052117" y="224540"/>
                </a:cubicBezTo>
                <a:cubicBezTo>
                  <a:pt x="11052117" y="221209"/>
                  <a:pt x="11052611" y="218824"/>
                  <a:pt x="11053105" y="216438"/>
                </a:cubicBezTo>
                <a:cubicBezTo>
                  <a:pt x="11054051" y="214012"/>
                  <a:pt x="11054998" y="212120"/>
                  <a:pt x="11056438" y="210681"/>
                </a:cubicBezTo>
                <a:cubicBezTo>
                  <a:pt x="11057879" y="209242"/>
                  <a:pt x="11059772" y="207802"/>
                  <a:pt x="11061706" y="207350"/>
                </a:cubicBezTo>
                <a:cubicBezTo>
                  <a:pt x="11063600" y="206363"/>
                  <a:pt x="11066480" y="205911"/>
                  <a:pt x="11069361" y="205911"/>
                </a:cubicBezTo>
                <a:cubicBezTo>
                  <a:pt x="11071254" y="205911"/>
                  <a:pt x="11073641" y="206363"/>
                  <a:pt x="11075082" y="206856"/>
                </a:cubicBezTo>
                <a:cubicBezTo>
                  <a:pt x="11076975" y="207350"/>
                  <a:pt x="11078416" y="207802"/>
                  <a:pt x="11079856" y="208789"/>
                </a:cubicBezTo>
                <a:cubicBezTo>
                  <a:pt x="11081296" y="209735"/>
                  <a:pt x="11082243" y="211174"/>
                  <a:pt x="11083231" y="212614"/>
                </a:cubicBezTo>
                <a:cubicBezTo>
                  <a:pt x="11084177" y="214012"/>
                  <a:pt x="11085124" y="215451"/>
                  <a:pt x="11085618" y="217384"/>
                </a:cubicBezTo>
                <a:cubicBezTo>
                  <a:pt x="11085618" y="217384"/>
                  <a:pt x="11085618" y="217384"/>
                  <a:pt x="11087511" y="216438"/>
                </a:cubicBezTo>
                <a:cubicBezTo>
                  <a:pt x="11087511" y="216438"/>
                  <a:pt x="11087511" y="216438"/>
                  <a:pt x="11089898" y="215451"/>
                </a:cubicBezTo>
                <a:cubicBezTo>
                  <a:pt x="11089898" y="215451"/>
                  <a:pt x="11089898" y="215451"/>
                  <a:pt x="11092285" y="214999"/>
                </a:cubicBezTo>
                <a:cubicBezTo>
                  <a:pt x="11092285" y="214999"/>
                  <a:pt x="11092285" y="214999"/>
                  <a:pt x="11094219" y="214012"/>
                </a:cubicBezTo>
                <a:lnTo>
                  <a:pt x="11094217" y="214009"/>
                </a:lnTo>
                <a:lnTo>
                  <a:pt x="11094218" y="214008"/>
                </a:lnTo>
                <a:cubicBezTo>
                  <a:pt x="11093272" y="211170"/>
                  <a:pt x="11091831" y="208292"/>
                  <a:pt x="11090391" y="206359"/>
                </a:cubicBezTo>
                <a:cubicBezTo>
                  <a:pt x="11088950" y="204467"/>
                  <a:pt x="11087057" y="202534"/>
                  <a:pt x="11084629" y="201136"/>
                </a:cubicBezTo>
                <a:cubicBezTo>
                  <a:pt x="11082736" y="200149"/>
                  <a:pt x="11080349" y="199203"/>
                  <a:pt x="11077962" y="198257"/>
                </a:cubicBezTo>
                <a:cubicBezTo>
                  <a:pt x="11075081" y="197764"/>
                  <a:pt x="11072200" y="197764"/>
                  <a:pt x="11069360" y="197764"/>
                </a:cubicBezTo>
                <a:close/>
                <a:moveTo>
                  <a:pt x="11181765" y="197219"/>
                </a:moveTo>
                <a:cubicBezTo>
                  <a:pt x="11177444" y="197219"/>
                  <a:pt x="11173658" y="198166"/>
                  <a:pt x="11170283" y="199113"/>
                </a:cubicBezTo>
                <a:cubicBezTo>
                  <a:pt x="11166949" y="200554"/>
                  <a:pt x="11164069" y="201996"/>
                  <a:pt x="11162175" y="204384"/>
                </a:cubicBezTo>
                <a:cubicBezTo>
                  <a:pt x="11159788" y="206772"/>
                  <a:pt x="11157854" y="209654"/>
                  <a:pt x="11156907" y="212536"/>
                </a:cubicBezTo>
                <a:cubicBezTo>
                  <a:pt x="11155961" y="215872"/>
                  <a:pt x="11155467" y="219701"/>
                  <a:pt x="11155467" y="223983"/>
                </a:cubicBezTo>
                <a:lnTo>
                  <a:pt x="11155467" y="229254"/>
                </a:lnTo>
                <a:cubicBezTo>
                  <a:pt x="11155467" y="229254"/>
                  <a:pt x="11155467" y="229254"/>
                  <a:pt x="11155467" y="234524"/>
                </a:cubicBezTo>
                <a:cubicBezTo>
                  <a:pt x="11155467" y="234524"/>
                  <a:pt x="11155467" y="234524"/>
                  <a:pt x="11155467" y="239795"/>
                </a:cubicBezTo>
                <a:cubicBezTo>
                  <a:pt x="11155467" y="239795"/>
                  <a:pt x="11155467" y="239795"/>
                  <a:pt x="11155467" y="245065"/>
                </a:cubicBezTo>
                <a:cubicBezTo>
                  <a:pt x="11155467" y="250294"/>
                  <a:pt x="11156414" y="254618"/>
                  <a:pt x="11157854" y="258447"/>
                </a:cubicBezTo>
                <a:lnTo>
                  <a:pt x="11157854" y="258448"/>
                </a:lnTo>
                <a:lnTo>
                  <a:pt x="11157855" y="258451"/>
                </a:lnTo>
                <a:cubicBezTo>
                  <a:pt x="11159295" y="261786"/>
                  <a:pt x="11161189" y="264668"/>
                  <a:pt x="11163617" y="266563"/>
                </a:cubicBezTo>
                <a:cubicBezTo>
                  <a:pt x="11166457" y="268951"/>
                  <a:pt x="11169337" y="270392"/>
                  <a:pt x="11172218" y="271339"/>
                </a:cubicBezTo>
                <a:cubicBezTo>
                  <a:pt x="11175552" y="271833"/>
                  <a:pt x="11178886" y="272327"/>
                  <a:pt x="11181766" y="272327"/>
                </a:cubicBezTo>
                <a:cubicBezTo>
                  <a:pt x="11185100" y="272327"/>
                  <a:pt x="11188475" y="271833"/>
                  <a:pt x="11191315" y="271339"/>
                </a:cubicBezTo>
                <a:cubicBezTo>
                  <a:pt x="11194195" y="270392"/>
                  <a:pt x="11197076" y="268951"/>
                  <a:pt x="11199957" y="266563"/>
                </a:cubicBezTo>
                <a:cubicBezTo>
                  <a:pt x="11202344" y="264668"/>
                  <a:pt x="11204237" y="261786"/>
                  <a:pt x="11205678" y="258451"/>
                </a:cubicBezTo>
                <a:cubicBezTo>
                  <a:pt x="11207571" y="254622"/>
                  <a:pt x="11208065" y="250298"/>
                  <a:pt x="11208065" y="245069"/>
                </a:cubicBezTo>
                <a:cubicBezTo>
                  <a:pt x="11208065" y="245069"/>
                  <a:pt x="11208065" y="245069"/>
                  <a:pt x="11208065" y="239799"/>
                </a:cubicBezTo>
                <a:cubicBezTo>
                  <a:pt x="11208065" y="239799"/>
                  <a:pt x="11208065" y="239799"/>
                  <a:pt x="11208065" y="234528"/>
                </a:cubicBezTo>
                <a:cubicBezTo>
                  <a:pt x="11208065" y="234528"/>
                  <a:pt x="11208065" y="234528"/>
                  <a:pt x="11208065" y="229258"/>
                </a:cubicBezTo>
                <a:cubicBezTo>
                  <a:pt x="11208065" y="229258"/>
                  <a:pt x="11208065" y="229258"/>
                  <a:pt x="11208065" y="223987"/>
                </a:cubicBezTo>
                <a:cubicBezTo>
                  <a:pt x="11208065" y="219705"/>
                  <a:pt x="11207571" y="215876"/>
                  <a:pt x="11206624" y="212540"/>
                </a:cubicBezTo>
                <a:lnTo>
                  <a:pt x="11206623" y="212538"/>
                </a:lnTo>
                <a:lnTo>
                  <a:pt x="11206623" y="212536"/>
                </a:lnTo>
                <a:cubicBezTo>
                  <a:pt x="11205677" y="209654"/>
                  <a:pt x="11203784" y="206772"/>
                  <a:pt x="11201849" y="204384"/>
                </a:cubicBezTo>
                <a:cubicBezTo>
                  <a:pt x="11199462" y="201996"/>
                  <a:pt x="11196581" y="200554"/>
                  <a:pt x="11193248" y="199113"/>
                </a:cubicBezTo>
                <a:cubicBezTo>
                  <a:pt x="11189873" y="198166"/>
                  <a:pt x="11186046" y="197219"/>
                  <a:pt x="11181765" y="197219"/>
                </a:cubicBezTo>
                <a:close/>
                <a:moveTo>
                  <a:pt x="10805382" y="193508"/>
                </a:moveTo>
                <a:lnTo>
                  <a:pt x="10812817" y="199265"/>
                </a:lnTo>
                <a:cubicBezTo>
                  <a:pt x="10813879" y="200088"/>
                  <a:pt x="10813879" y="200088"/>
                  <a:pt x="10813879" y="200088"/>
                </a:cubicBezTo>
                <a:cubicBezTo>
                  <a:pt x="10821865" y="207158"/>
                  <a:pt x="10821865" y="207158"/>
                  <a:pt x="10821865" y="207158"/>
                </a:cubicBezTo>
                <a:cubicBezTo>
                  <a:pt x="10830341" y="213739"/>
                  <a:pt x="10830341" y="213739"/>
                  <a:pt x="10830341" y="213739"/>
                </a:cubicBezTo>
                <a:cubicBezTo>
                  <a:pt x="10838348" y="220340"/>
                  <a:pt x="10838348" y="220340"/>
                  <a:pt x="10838348" y="220340"/>
                </a:cubicBezTo>
                <a:cubicBezTo>
                  <a:pt x="10846824" y="227410"/>
                  <a:pt x="10846824" y="227410"/>
                  <a:pt x="10846824" y="227410"/>
                </a:cubicBezTo>
                <a:cubicBezTo>
                  <a:pt x="10855300" y="233991"/>
                  <a:pt x="10855300" y="233991"/>
                  <a:pt x="10855300" y="233991"/>
                </a:cubicBezTo>
                <a:cubicBezTo>
                  <a:pt x="10863286" y="241040"/>
                  <a:pt x="10863286" y="241040"/>
                  <a:pt x="10863286" y="241040"/>
                </a:cubicBezTo>
                <a:lnTo>
                  <a:pt x="10871778" y="247637"/>
                </a:lnTo>
                <a:lnTo>
                  <a:pt x="10865180" y="247169"/>
                </a:lnTo>
                <a:cubicBezTo>
                  <a:pt x="10858600" y="246700"/>
                  <a:pt x="10858600" y="246700"/>
                  <a:pt x="10858600" y="246700"/>
                </a:cubicBezTo>
                <a:cubicBezTo>
                  <a:pt x="10852466" y="246232"/>
                  <a:pt x="10852466" y="246232"/>
                  <a:pt x="10852466" y="246232"/>
                </a:cubicBezTo>
                <a:cubicBezTo>
                  <a:pt x="10845886" y="245742"/>
                  <a:pt x="10845886" y="245742"/>
                  <a:pt x="10845886" y="245742"/>
                </a:cubicBezTo>
                <a:cubicBezTo>
                  <a:pt x="10839774" y="244805"/>
                  <a:pt x="10839774" y="244805"/>
                  <a:pt x="10839774" y="244805"/>
                </a:cubicBezTo>
                <a:cubicBezTo>
                  <a:pt x="10833172" y="244337"/>
                  <a:pt x="10833172" y="244337"/>
                  <a:pt x="10833172" y="244337"/>
                </a:cubicBezTo>
                <a:cubicBezTo>
                  <a:pt x="10827060" y="243868"/>
                  <a:pt x="10827060" y="243868"/>
                  <a:pt x="10827060" y="243868"/>
                </a:cubicBezTo>
                <a:cubicBezTo>
                  <a:pt x="10820458" y="243400"/>
                  <a:pt x="10820458" y="243400"/>
                  <a:pt x="10820458" y="243400"/>
                </a:cubicBezTo>
                <a:cubicBezTo>
                  <a:pt x="10818563" y="237288"/>
                  <a:pt x="10818563" y="237288"/>
                  <a:pt x="10818563" y="237288"/>
                </a:cubicBezTo>
                <a:cubicBezTo>
                  <a:pt x="10816689" y="231155"/>
                  <a:pt x="10816689" y="231155"/>
                  <a:pt x="10816689" y="231155"/>
                </a:cubicBezTo>
                <a:lnTo>
                  <a:pt x="10815199" y="225923"/>
                </a:lnTo>
                <a:lnTo>
                  <a:pt x="10815050" y="225401"/>
                </a:lnTo>
                <a:cubicBezTo>
                  <a:pt x="10814816" y="224578"/>
                  <a:pt x="10814816" y="224578"/>
                  <a:pt x="10814816" y="224578"/>
                </a:cubicBezTo>
                <a:lnTo>
                  <a:pt x="10814816" y="224576"/>
                </a:lnTo>
                <a:lnTo>
                  <a:pt x="10814815" y="224574"/>
                </a:lnTo>
                <a:cubicBezTo>
                  <a:pt x="10812919" y="218441"/>
                  <a:pt x="10812919" y="218441"/>
                  <a:pt x="10812919" y="218441"/>
                </a:cubicBezTo>
                <a:cubicBezTo>
                  <a:pt x="10811045" y="212329"/>
                  <a:pt x="10811045" y="212329"/>
                  <a:pt x="10811045" y="212329"/>
                </a:cubicBezTo>
                <a:cubicBezTo>
                  <a:pt x="10809150" y="205728"/>
                  <a:pt x="10809150" y="205728"/>
                  <a:pt x="10809150" y="205728"/>
                </a:cubicBezTo>
                <a:cubicBezTo>
                  <a:pt x="10807276" y="199616"/>
                  <a:pt x="10807276" y="199616"/>
                  <a:pt x="10807276" y="199616"/>
                </a:cubicBezTo>
                <a:cubicBezTo>
                  <a:pt x="10806329" y="196560"/>
                  <a:pt x="10805855" y="195032"/>
                  <a:pt x="10805618" y="194268"/>
                </a:cubicBezTo>
                <a:close/>
                <a:moveTo>
                  <a:pt x="10810114" y="192551"/>
                </a:moveTo>
                <a:lnTo>
                  <a:pt x="10813879" y="193976"/>
                </a:lnTo>
                <a:cubicBezTo>
                  <a:pt x="10818095" y="195382"/>
                  <a:pt x="10818095" y="195382"/>
                  <a:pt x="10818095" y="195382"/>
                </a:cubicBezTo>
                <a:cubicBezTo>
                  <a:pt x="10822333" y="196787"/>
                  <a:pt x="10822333" y="196787"/>
                  <a:pt x="10822333" y="196787"/>
                </a:cubicBezTo>
                <a:cubicBezTo>
                  <a:pt x="10826592" y="197746"/>
                  <a:pt x="10826592" y="197746"/>
                  <a:pt x="10826592" y="197746"/>
                </a:cubicBezTo>
                <a:cubicBezTo>
                  <a:pt x="10830341" y="199151"/>
                  <a:pt x="10830341" y="199151"/>
                  <a:pt x="10830341" y="199151"/>
                </a:cubicBezTo>
                <a:lnTo>
                  <a:pt x="10834579" y="200557"/>
                </a:lnTo>
                <a:cubicBezTo>
                  <a:pt x="10838816" y="201983"/>
                  <a:pt x="10838816" y="201983"/>
                  <a:pt x="10838816" y="201983"/>
                </a:cubicBezTo>
                <a:cubicBezTo>
                  <a:pt x="10843054" y="202920"/>
                  <a:pt x="10843054" y="202920"/>
                  <a:pt x="10843054" y="202920"/>
                </a:cubicBezTo>
                <a:cubicBezTo>
                  <a:pt x="10846355" y="207627"/>
                  <a:pt x="10846355" y="207627"/>
                  <a:pt x="10846355" y="207627"/>
                </a:cubicBezTo>
                <a:cubicBezTo>
                  <a:pt x="10849188" y="212802"/>
                  <a:pt x="10849188" y="212802"/>
                  <a:pt x="10849188" y="212802"/>
                </a:cubicBezTo>
                <a:cubicBezTo>
                  <a:pt x="10852467" y="217508"/>
                  <a:pt x="10852467" y="217508"/>
                  <a:pt x="10852467" y="217508"/>
                </a:cubicBezTo>
                <a:cubicBezTo>
                  <a:pt x="10855768" y="222214"/>
                  <a:pt x="10855768" y="222214"/>
                  <a:pt x="10855768" y="222214"/>
                </a:cubicBezTo>
                <a:cubicBezTo>
                  <a:pt x="10859069" y="226921"/>
                  <a:pt x="10859069" y="226921"/>
                  <a:pt x="10859069" y="226921"/>
                </a:cubicBezTo>
                <a:cubicBezTo>
                  <a:pt x="10862370" y="231627"/>
                  <a:pt x="10862370" y="231627"/>
                  <a:pt x="10862370" y="231627"/>
                </a:cubicBezTo>
                <a:cubicBezTo>
                  <a:pt x="10865650" y="236333"/>
                  <a:pt x="10865650" y="236333"/>
                  <a:pt x="10865650" y="236333"/>
                </a:cubicBezTo>
                <a:lnTo>
                  <a:pt x="10868945" y="241032"/>
                </a:lnTo>
                <a:lnTo>
                  <a:pt x="10862353" y="235688"/>
                </a:lnTo>
                <a:cubicBezTo>
                  <a:pt x="10861411" y="234924"/>
                  <a:pt x="10861411" y="234924"/>
                  <a:pt x="10861411" y="234924"/>
                </a:cubicBezTo>
                <a:cubicBezTo>
                  <a:pt x="10854340" y="228791"/>
                  <a:pt x="10854340" y="228791"/>
                  <a:pt x="10854340" y="228791"/>
                </a:cubicBezTo>
                <a:cubicBezTo>
                  <a:pt x="10846823" y="223147"/>
                  <a:pt x="10846823" y="223147"/>
                  <a:pt x="10846823" y="223147"/>
                </a:cubicBezTo>
                <a:cubicBezTo>
                  <a:pt x="10839284" y="217035"/>
                  <a:pt x="10839284" y="217035"/>
                  <a:pt x="10839284" y="217035"/>
                </a:cubicBezTo>
                <a:cubicBezTo>
                  <a:pt x="10832235" y="210924"/>
                  <a:pt x="10832235" y="210924"/>
                  <a:pt x="10832235" y="210924"/>
                </a:cubicBezTo>
                <a:cubicBezTo>
                  <a:pt x="10824696" y="204812"/>
                  <a:pt x="10824696" y="204812"/>
                  <a:pt x="10824696" y="204812"/>
                </a:cubicBezTo>
                <a:cubicBezTo>
                  <a:pt x="10817179" y="198679"/>
                  <a:pt x="10817179" y="198679"/>
                  <a:pt x="10817179" y="198679"/>
                </a:cubicBezTo>
                <a:cubicBezTo>
                  <a:pt x="10813643" y="195612"/>
                  <a:pt x="10811876" y="194079"/>
                  <a:pt x="10810992" y="193312"/>
                </a:cubicBezTo>
                <a:close/>
                <a:moveTo>
                  <a:pt x="10801165" y="190675"/>
                </a:moveTo>
                <a:lnTo>
                  <a:pt x="10802455" y="194883"/>
                </a:lnTo>
                <a:lnTo>
                  <a:pt x="10802805" y="196023"/>
                </a:lnTo>
                <a:cubicBezTo>
                  <a:pt x="10803039" y="196787"/>
                  <a:pt x="10803039" y="196787"/>
                  <a:pt x="10803039" y="196787"/>
                </a:cubicBezTo>
                <a:lnTo>
                  <a:pt x="10803831" y="199351"/>
                </a:lnTo>
                <a:lnTo>
                  <a:pt x="10804696" y="202150"/>
                </a:lnTo>
                <a:cubicBezTo>
                  <a:pt x="10804933" y="202916"/>
                  <a:pt x="10804933" y="202916"/>
                  <a:pt x="10804933" y="202916"/>
                </a:cubicBezTo>
                <a:lnTo>
                  <a:pt x="10806067" y="206898"/>
                </a:lnTo>
                <a:lnTo>
                  <a:pt x="10806574" y="208678"/>
                </a:lnTo>
                <a:cubicBezTo>
                  <a:pt x="10806808" y="209501"/>
                  <a:pt x="10806808" y="209501"/>
                  <a:pt x="10806808" y="209501"/>
                </a:cubicBezTo>
                <a:cubicBezTo>
                  <a:pt x="10808682" y="215613"/>
                  <a:pt x="10808682" y="215613"/>
                  <a:pt x="10808682" y="215613"/>
                </a:cubicBezTo>
                <a:cubicBezTo>
                  <a:pt x="10810578" y="221746"/>
                  <a:pt x="10810578" y="221746"/>
                  <a:pt x="10810578" y="221746"/>
                </a:cubicBezTo>
                <a:cubicBezTo>
                  <a:pt x="10812452" y="227858"/>
                  <a:pt x="10812452" y="227858"/>
                  <a:pt x="10812452" y="227858"/>
                </a:cubicBezTo>
                <a:cubicBezTo>
                  <a:pt x="10814347" y="234459"/>
                  <a:pt x="10814347" y="234459"/>
                  <a:pt x="10814347" y="234459"/>
                </a:cubicBezTo>
                <a:cubicBezTo>
                  <a:pt x="10815284" y="237515"/>
                  <a:pt x="10815752" y="239043"/>
                  <a:pt x="10815987" y="239807"/>
                </a:cubicBezTo>
                <a:lnTo>
                  <a:pt x="10816220" y="240567"/>
                </a:lnTo>
                <a:lnTo>
                  <a:pt x="10809640" y="235392"/>
                </a:lnTo>
                <a:cubicBezTo>
                  <a:pt x="10803506" y="230686"/>
                  <a:pt x="10803506" y="230686"/>
                  <a:pt x="10803506" y="230686"/>
                </a:cubicBezTo>
                <a:cubicBezTo>
                  <a:pt x="10796926" y="225511"/>
                  <a:pt x="10796926" y="225511"/>
                  <a:pt x="10796926" y="225511"/>
                </a:cubicBezTo>
                <a:cubicBezTo>
                  <a:pt x="10790814" y="220336"/>
                  <a:pt x="10790814" y="220336"/>
                  <a:pt x="10790814" y="220336"/>
                </a:cubicBezTo>
                <a:cubicBezTo>
                  <a:pt x="10784212" y="215609"/>
                  <a:pt x="10784212" y="215609"/>
                  <a:pt x="10784212" y="215609"/>
                </a:cubicBezTo>
                <a:cubicBezTo>
                  <a:pt x="10778100" y="210455"/>
                  <a:pt x="10778100" y="210455"/>
                  <a:pt x="10778100" y="210455"/>
                </a:cubicBezTo>
                <a:cubicBezTo>
                  <a:pt x="10771498" y="205728"/>
                  <a:pt x="10771498" y="205728"/>
                  <a:pt x="10771498" y="205728"/>
                </a:cubicBezTo>
                <a:cubicBezTo>
                  <a:pt x="10768208" y="203140"/>
                  <a:pt x="10766563" y="201846"/>
                  <a:pt x="10765740" y="201199"/>
                </a:cubicBezTo>
                <a:lnTo>
                  <a:pt x="10764922" y="200556"/>
                </a:lnTo>
                <a:lnTo>
                  <a:pt x="10769625" y="199151"/>
                </a:lnTo>
                <a:cubicBezTo>
                  <a:pt x="10774332" y="198214"/>
                  <a:pt x="10774332" y="198214"/>
                  <a:pt x="10774332" y="198214"/>
                </a:cubicBezTo>
                <a:cubicBezTo>
                  <a:pt x="10778570" y="196787"/>
                  <a:pt x="10778570" y="196787"/>
                  <a:pt x="10778570" y="196787"/>
                </a:cubicBezTo>
                <a:cubicBezTo>
                  <a:pt x="10783276" y="195850"/>
                  <a:pt x="10783276" y="195850"/>
                  <a:pt x="10783276" y="195850"/>
                </a:cubicBezTo>
                <a:cubicBezTo>
                  <a:pt x="10787514" y="194445"/>
                  <a:pt x="10787514" y="194445"/>
                  <a:pt x="10787514" y="194445"/>
                </a:cubicBezTo>
                <a:cubicBezTo>
                  <a:pt x="10792220" y="193018"/>
                  <a:pt x="10792220" y="193018"/>
                  <a:pt x="10792220" y="193018"/>
                </a:cubicBezTo>
                <a:cubicBezTo>
                  <a:pt x="10796927" y="192102"/>
                  <a:pt x="10796927" y="192102"/>
                  <a:pt x="10796927" y="192102"/>
                </a:cubicBezTo>
                <a:close/>
                <a:moveTo>
                  <a:pt x="10639250" y="172787"/>
                </a:moveTo>
                <a:lnTo>
                  <a:pt x="10644425" y="175619"/>
                </a:lnTo>
                <a:cubicBezTo>
                  <a:pt x="10649621" y="178452"/>
                  <a:pt x="10649621" y="178452"/>
                  <a:pt x="10649621" y="178452"/>
                </a:cubicBezTo>
                <a:cubicBezTo>
                  <a:pt x="10654775" y="181263"/>
                  <a:pt x="10654775" y="181263"/>
                  <a:pt x="10654775" y="181263"/>
                </a:cubicBezTo>
                <a:cubicBezTo>
                  <a:pt x="10659971" y="183605"/>
                  <a:pt x="10659971" y="183605"/>
                  <a:pt x="10659971" y="183605"/>
                </a:cubicBezTo>
                <a:cubicBezTo>
                  <a:pt x="10665615" y="186438"/>
                  <a:pt x="10665615" y="186438"/>
                  <a:pt x="10665615" y="186438"/>
                </a:cubicBezTo>
                <a:cubicBezTo>
                  <a:pt x="10670790" y="189270"/>
                  <a:pt x="10670790" y="189270"/>
                  <a:pt x="10670790" y="189270"/>
                </a:cubicBezTo>
                <a:cubicBezTo>
                  <a:pt x="10675986" y="192102"/>
                  <a:pt x="10675986" y="192102"/>
                  <a:pt x="10675986" y="192102"/>
                </a:cubicBezTo>
                <a:lnTo>
                  <a:pt x="10681137" y="194911"/>
                </a:lnTo>
                <a:lnTo>
                  <a:pt x="10680670" y="195378"/>
                </a:lnTo>
                <a:lnTo>
                  <a:pt x="10680670" y="195846"/>
                </a:lnTo>
                <a:lnTo>
                  <a:pt x="10680670" y="196315"/>
                </a:lnTo>
                <a:lnTo>
                  <a:pt x="10680670" y="196783"/>
                </a:lnTo>
                <a:cubicBezTo>
                  <a:pt x="10680670" y="196783"/>
                  <a:pt x="10680670" y="196783"/>
                  <a:pt x="10680670" y="197273"/>
                </a:cubicBezTo>
                <a:cubicBezTo>
                  <a:pt x="10680670" y="197273"/>
                  <a:pt x="10680670" y="197273"/>
                  <a:pt x="10680670" y="197742"/>
                </a:cubicBezTo>
                <a:cubicBezTo>
                  <a:pt x="10680202" y="197742"/>
                  <a:pt x="10680202" y="197742"/>
                  <a:pt x="10680202" y="198210"/>
                </a:cubicBezTo>
                <a:cubicBezTo>
                  <a:pt x="10680202" y="198210"/>
                  <a:pt x="10680202" y="198210"/>
                  <a:pt x="10680202" y="198679"/>
                </a:cubicBezTo>
                <a:cubicBezTo>
                  <a:pt x="10680202" y="198679"/>
                  <a:pt x="10680202" y="198679"/>
                  <a:pt x="10680202" y="199147"/>
                </a:cubicBezTo>
                <a:lnTo>
                  <a:pt x="10680203" y="199147"/>
                </a:lnTo>
                <a:lnTo>
                  <a:pt x="10680203" y="199151"/>
                </a:lnTo>
                <a:lnTo>
                  <a:pt x="10680670" y="199151"/>
                </a:lnTo>
                <a:lnTo>
                  <a:pt x="10680670" y="199616"/>
                </a:lnTo>
                <a:lnTo>
                  <a:pt x="10680670" y="200084"/>
                </a:lnTo>
                <a:cubicBezTo>
                  <a:pt x="10670320" y="202916"/>
                  <a:pt x="10670320" y="202916"/>
                  <a:pt x="10670320" y="202916"/>
                </a:cubicBezTo>
                <a:cubicBezTo>
                  <a:pt x="10660439" y="205728"/>
                  <a:pt x="10660439" y="205728"/>
                  <a:pt x="10660439" y="205728"/>
                </a:cubicBezTo>
                <a:cubicBezTo>
                  <a:pt x="10650557" y="208560"/>
                  <a:pt x="10650557" y="208560"/>
                  <a:pt x="10650557" y="208560"/>
                </a:cubicBezTo>
                <a:cubicBezTo>
                  <a:pt x="10640676" y="211392"/>
                  <a:pt x="10640676" y="211392"/>
                  <a:pt x="10640676" y="211392"/>
                </a:cubicBezTo>
                <a:cubicBezTo>
                  <a:pt x="10630794" y="214224"/>
                  <a:pt x="10630794" y="214224"/>
                  <a:pt x="10630794" y="214224"/>
                </a:cubicBezTo>
                <a:cubicBezTo>
                  <a:pt x="10620423" y="217035"/>
                  <a:pt x="10620423" y="217035"/>
                  <a:pt x="10620423" y="217035"/>
                </a:cubicBezTo>
                <a:cubicBezTo>
                  <a:pt x="10610542" y="219868"/>
                  <a:pt x="10610542" y="219868"/>
                  <a:pt x="10610542" y="219868"/>
                </a:cubicBezTo>
                <a:cubicBezTo>
                  <a:pt x="10605601" y="221273"/>
                  <a:pt x="10603130" y="221976"/>
                  <a:pt x="10601895" y="222328"/>
                </a:cubicBezTo>
                <a:lnTo>
                  <a:pt x="10600664" y="222678"/>
                </a:lnTo>
                <a:lnTo>
                  <a:pt x="10603531" y="217744"/>
                </a:lnTo>
                <a:cubicBezTo>
                  <a:pt x="10603941" y="217039"/>
                  <a:pt x="10603941" y="217039"/>
                  <a:pt x="10603941" y="217039"/>
                </a:cubicBezTo>
                <a:cubicBezTo>
                  <a:pt x="10607242" y="210928"/>
                  <a:pt x="10607242" y="210928"/>
                  <a:pt x="10607242" y="210928"/>
                </a:cubicBezTo>
                <a:cubicBezTo>
                  <a:pt x="10610543" y="205263"/>
                  <a:pt x="10610543" y="205263"/>
                  <a:pt x="10610543" y="205263"/>
                </a:cubicBezTo>
                <a:cubicBezTo>
                  <a:pt x="10613844" y="199620"/>
                  <a:pt x="10613844" y="199620"/>
                  <a:pt x="10613844" y="199620"/>
                </a:cubicBezTo>
                <a:cubicBezTo>
                  <a:pt x="10617123" y="193976"/>
                  <a:pt x="10617123" y="193976"/>
                  <a:pt x="10617123" y="193976"/>
                </a:cubicBezTo>
                <a:cubicBezTo>
                  <a:pt x="10619956" y="187864"/>
                  <a:pt x="10619956" y="187864"/>
                  <a:pt x="10619956" y="187864"/>
                </a:cubicBezTo>
                <a:cubicBezTo>
                  <a:pt x="10623257" y="182221"/>
                  <a:pt x="10623257" y="182221"/>
                  <a:pt x="10623257" y="182221"/>
                </a:cubicBezTo>
                <a:cubicBezTo>
                  <a:pt x="10626536" y="176556"/>
                  <a:pt x="10626536" y="176556"/>
                  <a:pt x="10626536" y="176556"/>
                </a:cubicBezTo>
                <a:cubicBezTo>
                  <a:pt x="10627026" y="176556"/>
                  <a:pt x="10627026" y="176556"/>
                  <a:pt x="10627026" y="176556"/>
                </a:cubicBezTo>
                <a:cubicBezTo>
                  <a:pt x="10627495" y="176556"/>
                  <a:pt x="10627495" y="176556"/>
                  <a:pt x="10627495" y="176556"/>
                </a:cubicBezTo>
                <a:cubicBezTo>
                  <a:pt x="10627963" y="176556"/>
                  <a:pt x="10627963" y="177025"/>
                  <a:pt x="10627963" y="177025"/>
                </a:cubicBezTo>
                <a:cubicBezTo>
                  <a:pt x="10628432" y="177025"/>
                  <a:pt x="10628432" y="177025"/>
                  <a:pt x="10628432" y="177025"/>
                </a:cubicBezTo>
                <a:cubicBezTo>
                  <a:pt x="10628900" y="177025"/>
                  <a:pt x="10628900" y="177025"/>
                  <a:pt x="10628900" y="177025"/>
                </a:cubicBezTo>
                <a:cubicBezTo>
                  <a:pt x="10629369" y="177025"/>
                  <a:pt x="10629369" y="177025"/>
                  <a:pt x="10629369" y="177025"/>
                </a:cubicBezTo>
                <a:cubicBezTo>
                  <a:pt x="10629837" y="177025"/>
                  <a:pt x="10629837" y="177025"/>
                  <a:pt x="10630306" y="177025"/>
                </a:cubicBezTo>
                <a:cubicBezTo>
                  <a:pt x="10630306" y="177025"/>
                  <a:pt x="10630306" y="177025"/>
                  <a:pt x="10630795" y="177025"/>
                </a:cubicBezTo>
                <a:cubicBezTo>
                  <a:pt x="10631264" y="177025"/>
                  <a:pt x="10631711" y="177025"/>
                  <a:pt x="10631711" y="177025"/>
                </a:cubicBezTo>
                <a:cubicBezTo>
                  <a:pt x="10632180" y="177025"/>
                  <a:pt x="10632670" y="177025"/>
                  <a:pt x="10633138" y="177025"/>
                </a:cubicBezTo>
                <a:cubicBezTo>
                  <a:pt x="10633607" y="176556"/>
                  <a:pt x="10634075" y="176556"/>
                  <a:pt x="10634544" y="176556"/>
                </a:cubicBezTo>
                <a:cubicBezTo>
                  <a:pt x="10635012" y="176088"/>
                  <a:pt x="10635012" y="176088"/>
                  <a:pt x="10635481" y="176088"/>
                </a:cubicBezTo>
                <a:cubicBezTo>
                  <a:pt x="10635949" y="175619"/>
                  <a:pt x="10636439" y="175619"/>
                  <a:pt x="10636439" y="175151"/>
                </a:cubicBezTo>
                <a:cubicBezTo>
                  <a:pt x="10636907" y="175151"/>
                  <a:pt x="10637376" y="174682"/>
                  <a:pt x="10637844" y="174682"/>
                </a:cubicBezTo>
                <a:cubicBezTo>
                  <a:pt x="10637844" y="174193"/>
                  <a:pt x="10638313" y="173724"/>
                  <a:pt x="10638782" y="173724"/>
                </a:cubicBezTo>
                <a:cubicBezTo>
                  <a:pt x="10638782" y="173256"/>
                  <a:pt x="10639250" y="172787"/>
                  <a:pt x="10639250" y="172787"/>
                </a:cubicBezTo>
                <a:close/>
                <a:moveTo>
                  <a:pt x="10621830" y="172787"/>
                </a:moveTo>
                <a:lnTo>
                  <a:pt x="10622297" y="173255"/>
                </a:lnTo>
                <a:lnTo>
                  <a:pt x="10622297" y="173720"/>
                </a:lnTo>
                <a:lnTo>
                  <a:pt x="10622298" y="173720"/>
                </a:lnTo>
                <a:lnTo>
                  <a:pt x="10622298" y="173724"/>
                </a:lnTo>
                <a:cubicBezTo>
                  <a:pt x="10622767" y="173724"/>
                  <a:pt x="10622767" y="173724"/>
                  <a:pt x="10622767" y="173724"/>
                </a:cubicBezTo>
                <a:cubicBezTo>
                  <a:pt x="10622767" y="173724"/>
                  <a:pt x="10622767" y="173724"/>
                  <a:pt x="10623257" y="174193"/>
                </a:cubicBezTo>
                <a:lnTo>
                  <a:pt x="10623723" y="174680"/>
                </a:lnTo>
                <a:lnTo>
                  <a:pt x="10620423" y="180790"/>
                </a:lnTo>
                <a:cubicBezTo>
                  <a:pt x="10617122" y="186902"/>
                  <a:pt x="10617122" y="186902"/>
                  <a:pt x="10617122" y="186902"/>
                </a:cubicBezTo>
                <a:cubicBezTo>
                  <a:pt x="10613353" y="193014"/>
                  <a:pt x="10613353" y="193014"/>
                  <a:pt x="10613353" y="193014"/>
                </a:cubicBezTo>
                <a:cubicBezTo>
                  <a:pt x="10610073" y="199147"/>
                  <a:pt x="10610073" y="199147"/>
                  <a:pt x="10610073" y="199147"/>
                </a:cubicBezTo>
                <a:cubicBezTo>
                  <a:pt x="10606772" y="205259"/>
                  <a:pt x="10606772" y="205259"/>
                  <a:pt x="10606772" y="205259"/>
                </a:cubicBezTo>
                <a:cubicBezTo>
                  <a:pt x="10603471" y="211392"/>
                  <a:pt x="10603471" y="211392"/>
                  <a:pt x="10603471" y="211392"/>
                </a:cubicBezTo>
                <a:cubicBezTo>
                  <a:pt x="10599702" y="217504"/>
                  <a:pt x="10599702" y="217504"/>
                  <a:pt x="10599702" y="217504"/>
                </a:cubicBezTo>
                <a:cubicBezTo>
                  <a:pt x="10596422" y="223637"/>
                  <a:pt x="10596422" y="223637"/>
                  <a:pt x="10596422" y="223637"/>
                </a:cubicBezTo>
                <a:cubicBezTo>
                  <a:pt x="10590758" y="221742"/>
                  <a:pt x="10590758" y="221742"/>
                  <a:pt x="10590758" y="221742"/>
                </a:cubicBezTo>
                <a:cubicBezTo>
                  <a:pt x="10585604" y="219868"/>
                  <a:pt x="10585604" y="219868"/>
                  <a:pt x="10585604" y="219868"/>
                </a:cubicBezTo>
                <a:cubicBezTo>
                  <a:pt x="10579939" y="218441"/>
                  <a:pt x="10579939" y="218441"/>
                  <a:pt x="10579939" y="218441"/>
                </a:cubicBezTo>
                <a:cubicBezTo>
                  <a:pt x="10574296" y="216567"/>
                  <a:pt x="10574296" y="216567"/>
                  <a:pt x="10574296" y="216567"/>
                </a:cubicBezTo>
                <a:cubicBezTo>
                  <a:pt x="10569121" y="214693"/>
                  <a:pt x="10569121" y="214693"/>
                  <a:pt x="10569121" y="214693"/>
                </a:cubicBezTo>
                <a:cubicBezTo>
                  <a:pt x="10563477" y="213266"/>
                  <a:pt x="10563477" y="213266"/>
                  <a:pt x="10563477" y="213266"/>
                </a:cubicBezTo>
                <a:cubicBezTo>
                  <a:pt x="10557812" y="211392"/>
                  <a:pt x="10557812" y="211392"/>
                  <a:pt x="10557812" y="211392"/>
                </a:cubicBezTo>
                <a:lnTo>
                  <a:pt x="10552642" y="209499"/>
                </a:lnTo>
                <a:lnTo>
                  <a:pt x="10561114" y="204816"/>
                </a:lnTo>
                <a:cubicBezTo>
                  <a:pt x="10570059" y="200557"/>
                  <a:pt x="10570059" y="200557"/>
                  <a:pt x="10570059" y="200557"/>
                </a:cubicBezTo>
                <a:cubicBezTo>
                  <a:pt x="10578535" y="195850"/>
                  <a:pt x="10578535" y="195850"/>
                  <a:pt x="10578535" y="195850"/>
                </a:cubicBezTo>
                <a:cubicBezTo>
                  <a:pt x="10586989" y="191144"/>
                  <a:pt x="10586989" y="191144"/>
                  <a:pt x="10586989" y="191144"/>
                </a:cubicBezTo>
                <a:cubicBezTo>
                  <a:pt x="10595955" y="186438"/>
                  <a:pt x="10595955" y="186438"/>
                  <a:pt x="10595955" y="186438"/>
                </a:cubicBezTo>
                <a:cubicBezTo>
                  <a:pt x="10604431" y="181731"/>
                  <a:pt x="10604431" y="181731"/>
                  <a:pt x="10604431" y="181731"/>
                </a:cubicBezTo>
                <a:cubicBezTo>
                  <a:pt x="10613354" y="177493"/>
                  <a:pt x="10613354" y="177493"/>
                  <a:pt x="10613354" y="177493"/>
                </a:cubicBezTo>
                <a:cubicBezTo>
                  <a:pt x="10621830" y="172787"/>
                  <a:pt x="10621830" y="172787"/>
                  <a:pt x="10621830" y="172787"/>
                </a:cubicBezTo>
                <a:close/>
                <a:moveTo>
                  <a:pt x="10574286" y="172329"/>
                </a:moveTo>
                <a:lnTo>
                  <a:pt x="10570995" y="177021"/>
                </a:lnTo>
                <a:cubicBezTo>
                  <a:pt x="10567694" y="181727"/>
                  <a:pt x="10567694" y="181727"/>
                  <a:pt x="10567694" y="181727"/>
                </a:cubicBezTo>
                <a:cubicBezTo>
                  <a:pt x="10564393" y="185965"/>
                  <a:pt x="10564393" y="185965"/>
                  <a:pt x="10564393" y="185965"/>
                </a:cubicBezTo>
                <a:cubicBezTo>
                  <a:pt x="10561113" y="190671"/>
                  <a:pt x="10561113" y="190671"/>
                  <a:pt x="10561113" y="190671"/>
                </a:cubicBezTo>
                <a:cubicBezTo>
                  <a:pt x="10557344" y="194909"/>
                  <a:pt x="10557344" y="194909"/>
                  <a:pt x="10557344" y="194909"/>
                </a:cubicBezTo>
                <a:cubicBezTo>
                  <a:pt x="10554064" y="199616"/>
                  <a:pt x="10554064" y="199616"/>
                  <a:pt x="10554064" y="199616"/>
                </a:cubicBezTo>
                <a:cubicBezTo>
                  <a:pt x="10550763" y="203853"/>
                  <a:pt x="10550763" y="203853"/>
                  <a:pt x="10550763" y="203853"/>
                </a:cubicBezTo>
                <a:cubicBezTo>
                  <a:pt x="10547462" y="208560"/>
                  <a:pt x="10547462" y="208560"/>
                  <a:pt x="10547462" y="208560"/>
                </a:cubicBezTo>
                <a:cubicBezTo>
                  <a:pt x="10543693" y="209965"/>
                  <a:pt x="10543693" y="209965"/>
                  <a:pt x="10543693" y="209965"/>
                </a:cubicBezTo>
                <a:cubicBezTo>
                  <a:pt x="10540392" y="210924"/>
                  <a:pt x="10540392" y="210924"/>
                  <a:pt x="10540392" y="210924"/>
                </a:cubicBezTo>
                <a:cubicBezTo>
                  <a:pt x="10536644" y="212329"/>
                  <a:pt x="10536644" y="212329"/>
                  <a:pt x="10536644" y="212329"/>
                </a:cubicBezTo>
                <a:cubicBezTo>
                  <a:pt x="10533343" y="213735"/>
                  <a:pt x="10533343" y="213735"/>
                  <a:pt x="10533343" y="213735"/>
                </a:cubicBezTo>
                <a:cubicBezTo>
                  <a:pt x="10529574" y="215140"/>
                  <a:pt x="10529574" y="215140"/>
                  <a:pt x="10529574" y="215140"/>
                </a:cubicBezTo>
                <a:cubicBezTo>
                  <a:pt x="10526273" y="216098"/>
                  <a:pt x="10526273" y="216098"/>
                  <a:pt x="10526273" y="216098"/>
                </a:cubicBezTo>
                <a:cubicBezTo>
                  <a:pt x="10522972" y="217504"/>
                  <a:pt x="10522972" y="217504"/>
                  <a:pt x="10522972" y="217504"/>
                </a:cubicBezTo>
                <a:lnTo>
                  <a:pt x="10519234" y="218906"/>
                </a:lnTo>
                <a:lnTo>
                  <a:pt x="10526274" y="213270"/>
                </a:lnTo>
                <a:cubicBezTo>
                  <a:pt x="10533344" y="207158"/>
                  <a:pt x="10533344" y="207158"/>
                  <a:pt x="10533344" y="207158"/>
                </a:cubicBezTo>
                <a:cubicBezTo>
                  <a:pt x="10539925" y="201515"/>
                  <a:pt x="10539925" y="201515"/>
                  <a:pt x="10539925" y="201515"/>
                </a:cubicBezTo>
                <a:cubicBezTo>
                  <a:pt x="10546995" y="195850"/>
                  <a:pt x="10546995" y="195850"/>
                  <a:pt x="10546995" y="195850"/>
                </a:cubicBezTo>
                <a:cubicBezTo>
                  <a:pt x="10553597" y="189738"/>
                  <a:pt x="10553597" y="189738"/>
                  <a:pt x="10553597" y="189738"/>
                </a:cubicBezTo>
                <a:cubicBezTo>
                  <a:pt x="10560646" y="184095"/>
                  <a:pt x="10560646" y="184095"/>
                  <a:pt x="10560646" y="184095"/>
                </a:cubicBezTo>
                <a:cubicBezTo>
                  <a:pt x="10567695" y="178452"/>
                  <a:pt x="10567695" y="178452"/>
                  <a:pt x="10567695" y="178452"/>
                </a:cubicBezTo>
                <a:cubicBezTo>
                  <a:pt x="10570996" y="175385"/>
                  <a:pt x="10572646" y="173852"/>
                  <a:pt x="10573472" y="173086"/>
                </a:cubicBezTo>
                <a:close/>
                <a:moveTo>
                  <a:pt x="10730081" y="164312"/>
                </a:moveTo>
                <a:lnTo>
                  <a:pt x="10738086" y="167144"/>
                </a:lnTo>
                <a:cubicBezTo>
                  <a:pt x="10746561" y="170423"/>
                  <a:pt x="10746561" y="170423"/>
                  <a:pt x="10746561" y="170423"/>
                </a:cubicBezTo>
                <a:cubicBezTo>
                  <a:pt x="10755037" y="173256"/>
                  <a:pt x="10755037" y="173256"/>
                  <a:pt x="10755037" y="173256"/>
                </a:cubicBezTo>
                <a:cubicBezTo>
                  <a:pt x="10763492" y="176556"/>
                  <a:pt x="10763492" y="176556"/>
                  <a:pt x="10763492" y="176556"/>
                </a:cubicBezTo>
                <a:cubicBezTo>
                  <a:pt x="10771989" y="179389"/>
                  <a:pt x="10771989" y="179389"/>
                  <a:pt x="10771989" y="179389"/>
                </a:cubicBezTo>
                <a:cubicBezTo>
                  <a:pt x="10779975" y="182221"/>
                  <a:pt x="10779975" y="182221"/>
                  <a:pt x="10779975" y="182221"/>
                </a:cubicBezTo>
                <a:cubicBezTo>
                  <a:pt x="10788451" y="185501"/>
                  <a:pt x="10788451" y="185501"/>
                  <a:pt x="10788451" y="185501"/>
                </a:cubicBezTo>
                <a:lnTo>
                  <a:pt x="10796920" y="188331"/>
                </a:lnTo>
                <a:lnTo>
                  <a:pt x="10792688" y="189734"/>
                </a:lnTo>
                <a:cubicBezTo>
                  <a:pt x="10787982" y="190671"/>
                  <a:pt x="10787982" y="190671"/>
                  <a:pt x="10787982" y="190671"/>
                </a:cubicBezTo>
                <a:cubicBezTo>
                  <a:pt x="10783744" y="192098"/>
                  <a:pt x="10783744" y="192098"/>
                  <a:pt x="10783744" y="192098"/>
                </a:cubicBezTo>
                <a:cubicBezTo>
                  <a:pt x="10779506" y="193014"/>
                  <a:pt x="10779506" y="193014"/>
                  <a:pt x="10779506" y="193014"/>
                </a:cubicBezTo>
                <a:cubicBezTo>
                  <a:pt x="10775268" y="194441"/>
                  <a:pt x="10775268" y="194441"/>
                  <a:pt x="10775268" y="194441"/>
                </a:cubicBezTo>
                <a:cubicBezTo>
                  <a:pt x="10770561" y="195378"/>
                  <a:pt x="10770561" y="195378"/>
                  <a:pt x="10770561" y="195378"/>
                </a:cubicBezTo>
                <a:cubicBezTo>
                  <a:pt x="10766323" y="196783"/>
                  <a:pt x="10766323" y="196783"/>
                  <a:pt x="10766323" y="196783"/>
                </a:cubicBezTo>
                <a:cubicBezTo>
                  <a:pt x="10762085" y="198210"/>
                  <a:pt x="10762085" y="198210"/>
                  <a:pt x="10762085" y="198210"/>
                </a:cubicBezTo>
                <a:cubicBezTo>
                  <a:pt x="10757847" y="193972"/>
                  <a:pt x="10757847" y="193972"/>
                  <a:pt x="10757847" y="193972"/>
                </a:cubicBezTo>
                <a:cubicBezTo>
                  <a:pt x="10754078" y="189734"/>
                  <a:pt x="10754078" y="189734"/>
                  <a:pt x="10754078" y="189734"/>
                </a:cubicBezTo>
                <a:cubicBezTo>
                  <a:pt x="10749861" y="185497"/>
                  <a:pt x="10749861" y="185497"/>
                  <a:pt x="10749861" y="185497"/>
                </a:cubicBezTo>
                <a:cubicBezTo>
                  <a:pt x="10746092" y="181259"/>
                  <a:pt x="10746092" y="181259"/>
                  <a:pt x="10746092" y="181259"/>
                </a:cubicBezTo>
                <a:cubicBezTo>
                  <a:pt x="10741854" y="177021"/>
                  <a:pt x="10741854" y="177021"/>
                  <a:pt x="10741854" y="177021"/>
                </a:cubicBezTo>
                <a:cubicBezTo>
                  <a:pt x="10738085" y="172783"/>
                  <a:pt x="10738085" y="172783"/>
                  <a:pt x="10738085" y="172783"/>
                </a:cubicBezTo>
                <a:cubicBezTo>
                  <a:pt x="10733847" y="168545"/>
                  <a:pt x="10733847" y="168545"/>
                  <a:pt x="10733847" y="168545"/>
                </a:cubicBezTo>
                <a:close/>
                <a:moveTo>
                  <a:pt x="10585115" y="163843"/>
                </a:moveTo>
                <a:cubicBezTo>
                  <a:pt x="10589822" y="163843"/>
                  <a:pt x="10589822" y="163843"/>
                  <a:pt x="10589822" y="163843"/>
                </a:cubicBezTo>
                <a:cubicBezTo>
                  <a:pt x="10594060" y="164311"/>
                  <a:pt x="10594060" y="164311"/>
                  <a:pt x="10594060" y="164311"/>
                </a:cubicBezTo>
                <a:cubicBezTo>
                  <a:pt x="10598297" y="164780"/>
                  <a:pt x="10598297" y="164780"/>
                  <a:pt x="10598297" y="164780"/>
                </a:cubicBezTo>
                <a:cubicBezTo>
                  <a:pt x="10602535" y="165270"/>
                  <a:pt x="10602535" y="165270"/>
                  <a:pt x="10602535" y="165270"/>
                </a:cubicBezTo>
                <a:cubicBezTo>
                  <a:pt x="10606773" y="165738"/>
                  <a:pt x="10606773" y="165738"/>
                  <a:pt x="10606773" y="165738"/>
                </a:cubicBezTo>
                <a:cubicBezTo>
                  <a:pt x="10611011" y="166207"/>
                  <a:pt x="10611011" y="166207"/>
                  <a:pt x="10611011" y="166207"/>
                </a:cubicBezTo>
                <a:cubicBezTo>
                  <a:pt x="10615249" y="166207"/>
                  <a:pt x="10615249" y="166207"/>
                  <a:pt x="10615249" y="166207"/>
                </a:cubicBezTo>
                <a:lnTo>
                  <a:pt x="10619955" y="166675"/>
                </a:lnTo>
                <a:lnTo>
                  <a:pt x="10619955" y="167140"/>
                </a:lnTo>
                <a:lnTo>
                  <a:pt x="10619955" y="167608"/>
                </a:lnTo>
                <a:cubicBezTo>
                  <a:pt x="10619955" y="167608"/>
                  <a:pt x="10619955" y="167608"/>
                  <a:pt x="10619955" y="168077"/>
                </a:cubicBezTo>
                <a:cubicBezTo>
                  <a:pt x="10619955" y="168545"/>
                  <a:pt x="10619955" y="168545"/>
                  <a:pt x="10619955" y="168545"/>
                </a:cubicBezTo>
                <a:lnTo>
                  <a:pt x="10619955" y="169035"/>
                </a:lnTo>
                <a:lnTo>
                  <a:pt x="10619956" y="169036"/>
                </a:lnTo>
                <a:lnTo>
                  <a:pt x="10619956" y="169039"/>
                </a:lnTo>
                <a:lnTo>
                  <a:pt x="10620421" y="169505"/>
                </a:lnTo>
                <a:lnTo>
                  <a:pt x="10611947" y="174189"/>
                </a:lnTo>
                <a:cubicBezTo>
                  <a:pt x="10603940" y="178448"/>
                  <a:pt x="10603940" y="178448"/>
                  <a:pt x="10603940" y="178448"/>
                </a:cubicBezTo>
                <a:cubicBezTo>
                  <a:pt x="10595485" y="183133"/>
                  <a:pt x="10595485" y="183133"/>
                  <a:pt x="10595485" y="183133"/>
                </a:cubicBezTo>
                <a:cubicBezTo>
                  <a:pt x="10586988" y="187371"/>
                  <a:pt x="10586988" y="187371"/>
                  <a:pt x="10586988" y="187371"/>
                </a:cubicBezTo>
                <a:cubicBezTo>
                  <a:pt x="10579002" y="191630"/>
                  <a:pt x="10579002" y="191630"/>
                  <a:pt x="10579002" y="191630"/>
                </a:cubicBezTo>
                <a:cubicBezTo>
                  <a:pt x="10570526" y="196315"/>
                  <a:pt x="10570526" y="196315"/>
                  <a:pt x="10570526" y="196315"/>
                </a:cubicBezTo>
                <a:cubicBezTo>
                  <a:pt x="10562519" y="200553"/>
                  <a:pt x="10562519" y="200553"/>
                  <a:pt x="10562519" y="200553"/>
                </a:cubicBezTo>
                <a:lnTo>
                  <a:pt x="10554070" y="204809"/>
                </a:lnTo>
                <a:lnTo>
                  <a:pt x="10557345" y="200269"/>
                </a:lnTo>
                <a:cubicBezTo>
                  <a:pt x="10557813" y="199620"/>
                  <a:pt x="10557813" y="199620"/>
                  <a:pt x="10557813" y="199620"/>
                </a:cubicBezTo>
                <a:cubicBezTo>
                  <a:pt x="10562051" y="194445"/>
                  <a:pt x="10562051" y="194445"/>
                  <a:pt x="10562051" y="194445"/>
                </a:cubicBezTo>
                <a:cubicBezTo>
                  <a:pt x="10565821" y="189270"/>
                  <a:pt x="10565821" y="189270"/>
                  <a:pt x="10565821" y="189270"/>
                </a:cubicBezTo>
                <a:cubicBezTo>
                  <a:pt x="10569590" y="184095"/>
                  <a:pt x="10569590" y="184095"/>
                  <a:pt x="10569590" y="184095"/>
                </a:cubicBezTo>
                <a:cubicBezTo>
                  <a:pt x="10573828" y="179389"/>
                  <a:pt x="10573828" y="179389"/>
                  <a:pt x="10573828" y="179389"/>
                </a:cubicBezTo>
                <a:cubicBezTo>
                  <a:pt x="10577576" y="174193"/>
                  <a:pt x="10577576" y="174193"/>
                  <a:pt x="10577576" y="174193"/>
                </a:cubicBezTo>
                <a:lnTo>
                  <a:pt x="10581346" y="169039"/>
                </a:lnTo>
                <a:cubicBezTo>
                  <a:pt x="10585115" y="163843"/>
                  <a:pt x="10585115" y="163843"/>
                  <a:pt x="10585115" y="163843"/>
                </a:cubicBezTo>
                <a:close/>
                <a:moveTo>
                  <a:pt x="10723966" y="162906"/>
                </a:moveTo>
                <a:cubicBezTo>
                  <a:pt x="10728183" y="167144"/>
                  <a:pt x="10728183" y="167144"/>
                  <a:pt x="10728183" y="167144"/>
                </a:cubicBezTo>
                <a:lnTo>
                  <a:pt x="10732442" y="171382"/>
                </a:lnTo>
                <a:cubicBezTo>
                  <a:pt x="10736680" y="176088"/>
                  <a:pt x="10736680" y="176088"/>
                  <a:pt x="10736680" y="176088"/>
                </a:cubicBezTo>
                <a:cubicBezTo>
                  <a:pt x="10740897" y="180326"/>
                  <a:pt x="10740897" y="180326"/>
                  <a:pt x="10740897" y="180326"/>
                </a:cubicBezTo>
                <a:cubicBezTo>
                  <a:pt x="10745135" y="185032"/>
                  <a:pt x="10745135" y="185032"/>
                  <a:pt x="10745135" y="185032"/>
                </a:cubicBezTo>
                <a:cubicBezTo>
                  <a:pt x="10749394" y="189270"/>
                  <a:pt x="10749394" y="189270"/>
                  <a:pt x="10749394" y="189270"/>
                </a:cubicBezTo>
                <a:cubicBezTo>
                  <a:pt x="10753610" y="193508"/>
                  <a:pt x="10753610" y="193508"/>
                  <a:pt x="10753610" y="193508"/>
                </a:cubicBezTo>
                <a:lnTo>
                  <a:pt x="10757845" y="198210"/>
                </a:lnTo>
                <a:lnTo>
                  <a:pt x="10750777" y="198210"/>
                </a:lnTo>
                <a:cubicBezTo>
                  <a:pt x="10743728" y="197742"/>
                  <a:pt x="10743728" y="197742"/>
                  <a:pt x="10743728" y="197742"/>
                </a:cubicBezTo>
                <a:cubicBezTo>
                  <a:pt x="10736679" y="197742"/>
                  <a:pt x="10736679" y="197742"/>
                  <a:pt x="10736679" y="197742"/>
                </a:cubicBezTo>
                <a:cubicBezTo>
                  <a:pt x="10730077" y="197742"/>
                  <a:pt x="10730077" y="197742"/>
                  <a:pt x="10730077" y="197742"/>
                </a:cubicBezTo>
                <a:cubicBezTo>
                  <a:pt x="10723028" y="197273"/>
                  <a:pt x="10723028" y="197273"/>
                  <a:pt x="10723028" y="197273"/>
                </a:cubicBezTo>
                <a:cubicBezTo>
                  <a:pt x="10715958" y="197273"/>
                  <a:pt x="10715958" y="197273"/>
                  <a:pt x="10715958" y="197273"/>
                </a:cubicBezTo>
                <a:cubicBezTo>
                  <a:pt x="10708888" y="197273"/>
                  <a:pt x="10708888" y="197273"/>
                  <a:pt x="10708888" y="197273"/>
                </a:cubicBezTo>
                <a:lnTo>
                  <a:pt x="10701839" y="197273"/>
                </a:lnTo>
                <a:lnTo>
                  <a:pt x="10701839" y="196319"/>
                </a:lnTo>
                <a:cubicBezTo>
                  <a:pt x="10701839" y="195850"/>
                  <a:pt x="10701839" y="195850"/>
                  <a:pt x="10701839" y="195382"/>
                </a:cubicBezTo>
                <a:lnTo>
                  <a:pt x="10701838" y="195381"/>
                </a:lnTo>
                <a:lnTo>
                  <a:pt x="10701838" y="195378"/>
                </a:lnTo>
                <a:lnTo>
                  <a:pt x="10701371" y="194910"/>
                </a:lnTo>
                <a:lnTo>
                  <a:pt x="10701371" y="193976"/>
                </a:lnTo>
                <a:lnTo>
                  <a:pt x="10701370" y="193975"/>
                </a:lnTo>
                <a:lnTo>
                  <a:pt x="10701370" y="193972"/>
                </a:lnTo>
                <a:cubicBezTo>
                  <a:pt x="10700901" y="193972"/>
                  <a:pt x="10700901" y="193504"/>
                  <a:pt x="10700901" y="193504"/>
                </a:cubicBezTo>
                <a:cubicBezTo>
                  <a:pt x="10700901" y="193014"/>
                  <a:pt x="10700433" y="193014"/>
                  <a:pt x="10700433" y="192545"/>
                </a:cubicBezTo>
                <a:lnTo>
                  <a:pt x="10699943" y="192098"/>
                </a:lnTo>
                <a:lnTo>
                  <a:pt x="10699477" y="191632"/>
                </a:lnTo>
                <a:lnTo>
                  <a:pt x="10702777" y="187864"/>
                </a:lnTo>
                <a:cubicBezTo>
                  <a:pt x="10705609" y="184095"/>
                  <a:pt x="10705609" y="184095"/>
                  <a:pt x="10705609" y="184095"/>
                </a:cubicBezTo>
                <a:cubicBezTo>
                  <a:pt x="10708889" y="180794"/>
                  <a:pt x="10708889" y="180794"/>
                  <a:pt x="10708889" y="180794"/>
                </a:cubicBezTo>
                <a:cubicBezTo>
                  <a:pt x="10711721" y="177025"/>
                  <a:pt x="10711721" y="177025"/>
                  <a:pt x="10711721" y="177025"/>
                </a:cubicBezTo>
                <a:cubicBezTo>
                  <a:pt x="10715022" y="173724"/>
                  <a:pt x="10715022" y="173724"/>
                  <a:pt x="10715022" y="173724"/>
                </a:cubicBezTo>
                <a:cubicBezTo>
                  <a:pt x="10717854" y="169955"/>
                  <a:pt x="10717854" y="169955"/>
                  <a:pt x="10717854" y="169955"/>
                </a:cubicBezTo>
                <a:cubicBezTo>
                  <a:pt x="10720665" y="166207"/>
                  <a:pt x="10720665" y="166207"/>
                  <a:pt x="10720665" y="166207"/>
                </a:cubicBezTo>
                <a:cubicBezTo>
                  <a:pt x="10723966" y="162906"/>
                  <a:pt x="10723966" y="162906"/>
                  <a:pt x="10723966" y="162906"/>
                </a:cubicBezTo>
                <a:close/>
                <a:moveTo>
                  <a:pt x="10720193" y="161969"/>
                </a:moveTo>
                <a:lnTo>
                  <a:pt x="10717385" y="165734"/>
                </a:lnTo>
                <a:cubicBezTo>
                  <a:pt x="10714552" y="169035"/>
                  <a:pt x="10714552" y="169035"/>
                  <a:pt x="10714552" y="169035"/>
                </a:cubicBezTo>
                <a:cubicBezTo>
                  <a:pt x="10711251" y="172315"/>
                  <a:pt x="10711251" y="172315"/>
                  <a:pt x="10711251" y="172315"/>
                </a:cubicBezTo>
                <a:cubicBezTo>
                  <a:pt x="10708440" y="175615"/>
                  <a:pt x="10708440" y="175615"/>
                  <a:pt x="10708440" y="175615"/>
                </a:cubicBezTo>
                <a:cubicBezTo>
                  <a:pt x="10705608" y="178916"/>
                  <a:pt x="10705608" y="178916"/>
                  <a:pt x="10705608" y="178916"/>
                </a:cubicBezTo>
                <a:cubicBezTo>
                  <a:pt x="10702776" y="182664"/>
                  <a:pt x="10702776" y="182664"/>
                  <a:pt x="10702776" y="182664"/>
                </a:cubicBezTo>
                <a:cubicBezTo>
                  <a:pt x="10699943" y="185965"/>
                  <a:pt x="10699943" y="185965"/>
                  <a:pt x="10699943" y="185965"/>
                </a:cubicBezTo>
                <a:cubicBezTo>
                  <a:pt x="10697132" y="189266"/>
                  <a:pt x="10697132" y="189266"/>
                  <a:pt x="10697132" y="189266"/>
                </a:cubicBezTo>
                <a:cubicBezTo>
                  <a:pt x="10696664" y="189266"/>
                  <a:pt x="10696664" y="188797"/>
                  <a:pt x="10696174" y="188797"/>
                </a:cubicBezTo>
                <a:cubicBezTo>
                  <a:pt x="10696174" y="188797"/>
                  <a:pt x="10696174" y="188797"/>
                  <a:pt x="10695726" y="188329"/>
                </a:cubicBezTo>
                <a:lnTo>
                  <a:pt x="10695258" y="188329"/>
                </a:lnTo>
                <a:cubicBezTo>
                  <a:pt x="10694789" y="188329"/>
                  <a:pt x="10694789" y="187860"/>
                  <a:pt x="10694300" y="187860"/>
                </a:cubicBezTo>
                <a:lnTo>
                  <a:pt x="10693831" y="187860"/>
                </a:lnTo>
                <a:cubicBezTo>
                  <a:pt x="10693363" y="187860"/>
                  <a:pt x="10692894" y="187860"/>
                  <a:pt x="10692894" y="187860"/>
                </a:cubicBezTo>
                <a:cubicBezTo>
                  <a:pt x="10692426" y="187860"/>
                  <a:pt x="10692426" y="187371"/>
                  <a:pt x="10691957" y="187371"/>
                </a:cubicBezTo>
                <a:lnTo>
                  <a:pt x="10691489" y="187371"/>
                </a:lnTo>
                <a:cubicBezTo>
                  <a:pt x="10691020" y="187371"/>
                  <a:pt x="10690530" y="187371"/>
                  <a:pt x="10690083" y="187860"/>
                </a:cubicBezTo>
                <a:cubicBezTo>
                  <a:pt x="10689614" y="187860"/>
                  <a:pt x="10689146" y="187860"/>
                  <a:pt x="10688677" y="187860"/>
                </a:cubicBezTo>
                <a:cubicBezTo>
                  <a:pt x="10688209" y="187860"/>
                  <a:pt x="10687740" y="188329"/>
                  <a:pt x="10687272" y="188329"/>
                </a:cubicBezTo>
                <a:cubicBezTo>
                  <a:pt x="10687272" y="188329"/>
                  <a:pt x="10686782" y="188797"/>
                  <a:pt x="10686314" y="188797"/>
                </a:cubicBezTo>
                <a:cubicBezTo>
                  <a:pt x="10685866" y="188797"/>
                  <a:pt x="10685398" y="189266"/>
                  <a:pt x="10685398" y="189266"/>
                </a:cubicBezTo>
                <a:cubicBezTo>
                  <a:pt x="10684908" y="189734"/>
                  <a:pt x="10684440" y="189734"/>
                  <a:pt x="10684440" y="190203"/>
                </a:cubicBezTo>
                <a:cubicBezTo>
                  <a:pt x="10683971" y="190671"/>
                  <a:pt x="10683502" y="190671"/>
                  <a:pt x="10683502" y="191140"/>
                </a:cubicBezTo>
                <a:cubicBezTo>
                  <a:pt x="10683034" y="191140"/>
                  <a:pt x="10683034" y="191630"/>
                  <a:pt x="10682565" y="192098"/>
                </a:cubicBezTo>
                <a:cubicBezTo>
                  <a:pt x="10677369" y="189266"/>
                  <a:pt x="10677369" y="189266"/>
                  <a:pt x="10677369" y="189266"/>
                </a:cubicBezTo>
                <a:cubicBezTo>
                  <a:pt x="10672215" y="186434"/>
                  <a:pt x="10672215" y="186434"/>
                  <a:pt x="10672215" y="186434"/>
                </a:cubicBezTo>
                <a:cubicBezTo>
                  <a:pt x="10667019" y="183601"/>
                  <a:pt x="10667019" y="183601"/>
                  <a:pt x="10667019" y="183601"/>
                </a:cubicBezTo>
                <a:cubicBezTo>
                  <a:pt x="10661844" y="180790"/>
                  <a:pt x="10661844" y="180790"/>
                  <a:pt x="10661844" y="180790"/>
                </a:cubicBezTo>
                <a:cubicBezTo>
                  <a:pt x="10656669" y="177958"/>
                  <a:pt x="10656669" y="177958"/>
                  <a:pt x="10656669" y="177958"/>
                </a:cubicBezTo>
                <a:cubicBezTo>
                  <a:pt x="10651494" y="175147"/>
                  <a:pt x="10651494" y="175147"/>
                  <a:pt x="10651494" y="175147"/>
                </a:cubicBezTo>
                <a:cubicBezTo>
                  <a:pt x="10646319" y="172315"/>
                  <a:pt x="10646319" y="172315"/>
                  <a:pt x="10646319" y="172315"/>
                </a:cubicBezTo>
                <a:lnTo>
                  <a:pt x="10640680" y="169952"/>
                </a:lnTo>
                <a:lnTo>
                  <a:pt x="10641145" y="169508"/>
                </a:lnTo>
                <a:lnTo>
                  <a:pt x="10641145" y="169039"/>
                </a:lnTo>
                <a:cubicBezTo>
                  <a:pt x="10641145" y="169039"/>
                  <a:pt x="10641145" y="169039"/>
                  <a:pt x="10641145" y="168549"/>
                </a:cubicBezTo>
                <a:lnTo>
                  <a:pt x="10641145" y="168081"/>
                </a:lnTo>
                <a:cubicBezTo>
                  <a:pt x="10641145" y="168081"/>
                  <a:pt x="10641145" y="168081"/>
                  <a:pt x="10641145" y="167612"/>
                </a:cubicBezTo>
                <a:cubicBezTo>
                  <a:pt x="10641145" y="167612"/>
                  <a:pt x="10641145" y="167612"/>
                  <a:pt x="10641593" y="167612"/>
                </a:cubicBezTo>
                <a:cubicBezTo>
                  <a:pt x="10641593" y="167144"/>
                  <a:pt x="10641593" y="167144"/>
                  <a:pt x="10641593" y="167144"/>
                </a:cubicBezTo>
                <a:cubicBezTo>
                  <a:pt x="10651495" y="166675"/>
                  <a:pt x="10651495" y="166675"/>
                  <a:pt x="10651495" y="166675"/>
                </a:cubicBezTo>
                <a:cubicBezTo>
                  <a:pt x="10660908" y="165738"/>
                  <a:pt x="10660908" y="165738"/>
                  <a:pt x="10660908" y="165738"/>
                </a:cubicBezTo>
                <a:cubicBezTo>
                  <a:pt x="10670790" y="165270"/>
                  <a:pt x="10670790" y="165270"/>
                  <a:pt x="10670790" y="165270"/>
                </a:cubicBezTo>
                <a:cubicBezTo>
                  <a:pt x="10680671" y="164780"/>
                  <a:pt x="10680671" y="164780"/>
                  <a:pt x="10680671" y="164780"/>
                </a:cubicBezTo>
                <a:cubicBezTo>
                  <a:pt x="10690531" y="163843"/>
                  <a:pt x="10690531" y="163843"/>
                  <a:pt x="10690531" y="163843"/>
                </a:cubicBezTo>
                <a:cubicBezTo>
                  <a:pt x="10700434" y="163374"/>
                  <a:pt x="10700434" y="163374"/>
                  <a:pt x="10700434" y="163374"/>
                </a:cubicBezTo>
                <a:cubicBezTo>
                  <a:pt x="10710315" y="162906"/>
                  <a:pt x="10710315" y="162906"/>
                  <a:pt x="10710315" y="162906"/>
                </a:cubicBezTo>
                <a:cubicBezTo>
                  <a:pt x="10715256" y="162437"/>
                  <a:pt x="10717726" y="162203"/>
                  <a:pt x="10718962" y="162086"/>
                </a:cubicBezTo>
                <a:close/>
                <a:moveTo>
                  <a:pt x="10774805" y="159629"/>
                </a:moveTo>
                <a:lnTo>
                  <a:pt x="10781871" y="164311"/>
                </a:lnTo>
                <a:cubicBezTo>
                  <a:pt x="10788920" y="169039"/>
                  <a:pt x="10788920" y="169039"/>
                  <a:pt x="10788920" y="169039"/>
                </a:cubicBezTo>
                <a:cubicBezTo>
                  <a:pt x="10796458" y="173256"/>
                  <a:pt x="10796458" y="173256"/>
                  <a:pt x="10796458" y="173256"/>
                </a:cubicBezTo>
                <a:cubicBezTo>
                  <a:pt x="10803507" y="177962"/>
                  <a:pt x="10803507" y="177962"/>
                  <a:pt x="10803507" y="177962"/>
                </a:cubicBezTo>
                <a:cubicBezTo>
                  <a:pt x="10810578" y="182668"/>
                  <a:pt x="10810578" y="182668"/>
                  <a:pt x="10810578" y="182668"/>
                </a:cubicBezTo>
                <a:cubicBezTo>
                  <a:pt x="10818095" y="187375"/>
                  <a:pt x="10818095" y="187375"/>
                  <a:pt x="10818095" y="187375"/>
                </a:cubicBezTo>
                <a:cubicBezTo>
                  <a:pt x="10825166" y="191634"/>
                  <a:pt x="10825166" y="191634"/>
                  <a:pt x="10825166" y="191634"/>
                </a:cubicBezTo>
                <a:lnTo>
                  <a:pt x="10832226" y="196312"/>
                </a:lnTo>
                <a:lnTo>
                  <a:pt x="10828934" y="195378"/>
                </a:lnTo>
                <a:cubicBezTo>
                  <a:pt x="10825165" y="193972"/>
                  <a:pt x="10825165" y="193972"/>
                  <a:pt x="10825165" y="193972"/>
                </a:cubicBezTo>
                <a:cubicBezTo>
                  <a:pt x="10821395" y="193014"/>
                  <a:pt x="10821395" y="193014"/>
                  <a:pt x="10821395" y="193014"/>
                </a:cubicBezTo>
                <a:cubicBezTo>
                  <a:pt x="10817647" y="191630"/>
                  <a:pt x="10817647" y="191630"/>
                  <a:pt x="10817647" y="191630"/>
                </a:cubicBezTo>
                <a:cubicBezTo>
                  <a:pt x="10814346" y="190671"/>
                  <a:pt x="10814346" y="190671"/>
                  <a:pt x="10814346" y="190671"/>
                </a:cubicBezTo>
                <a:cubicBezTo>
                  <a:pt x="10810577" y="189266"/>
                  <a:pt x="10810577" y="189266"/>
                  <a:pt x="10810577" y="189266"/>
                </a:cubicBezTo>
                <a:cubicBezTo>
                  <a:pt x="10806807" y="188329"/>
                  <a:pt x="10806807" y="188329"/>
                  <a:pt x="10806807" y="188329"/>
                </a:cubicBezTo>
                <a:cubicBezTo>
                  <a:pt x="10803038" y="187371"/>
                  <a:pt x="10803038" y="187371"/>
                  <a:pt x="10803038" y="187371"/>
                </a:cubicBezTo>
                <a:cubicBezTo>
                  <a:pt x="10799737" y="183601"/>
                  <a:pt x="10799737" y="183601"/>
                  <a:pt x="10799737" y="183601"/>
                </a:cubicBezTo>
                <a:cubicBezTo>
                  <a:pt x="10795968" y="180322"/>
                  <a:pt x="10795968" y="180322"/>
                  <a:pt x="10795968" y="180322"/>
                </a:cubicBezTo>
                <a:cubicBezTo>
                  <a:pt x="10792688" y="177021"/>
                  <a:pt x="10792688" y="177021"/>
                  <a:pt x="10792688" y="177021"/>
                </a:cubicBezTo>
                <a:cubicBezTo>
                  <a:pt x="10788919" y="173252"/>
                  <a:pt x="10788919" y="173252"/>
                  <a:pt x="10788919" y="173252"/>
                </a:cubicBezTo>
                <a:cubicBezTo>
                  <a:pt x="10785170" y="169951"/>
                  <a:pt x="10785170" y="169951"/>
                  <a:pt x="10785170" y="169951"/>
                </a:cubicBezTo>
                <a:cubicBezTo>
                  <a:pt x="10781870" y="166671"/>
                  <a:pt x="10781870" y="166671"/>
                  <a:pt x="10781870" y="166671"/>
                </a:cubicBezTo>
                <a:cubicBezTo>
                  <a:pt x="10778100" y="163370"/>
                  <a:pt x="10778100" y="163370"/>
                  <a:pt x="10778100" y="163370"/>
                </a:cubicBezTo>
                <a:close/>
                <a:moveTo>
                  <a:pt x="10761149" y="151598"/>
                </a:moveTo>
                <a:cubicBezTo>
                  <a:pt x="10765387" y="155367"/>
                  <a:pt x="10765387" y="155367"/>
                  <a:pt x="10765387" y="155367"/>
                </a:cubicBezTo>
                <a:cubicBezTo>
                  <a:pt x="10769625" y="159626"/>
                  <a:pt x="10769625" y="159626"/>
                  <a:pt x="10769625" y="159626"/>
                </a:cubicBezTo>
                <a:cubicBezTo>
                  <a:pt x="10773842" y="163843"/>
                  <a:pt x="10773842" y="163843"/>
                  <a:pt x="10773842" y="163843"/>
                </a:cubicBezTo>
                <a:cubicBezTo>
                  <a:pt x="10778570" y="168081"/>
                  <a:pt x="10778570" y="168081"/>
                  <a:pt x="10778570" y="168081"/>
                </a:cubicBezTo>
                <a:cubicBezTo>
                  <a:pt x="10782808" y="171850"/>
                  <a:pt x="10782808" y="171850"/>
                  <a:pt x="10782808" y="171850"/>
                </a:cubicBezTo>
                <a:cubicBezTo>
                  <a:pt x="10787046" y="176088"/>
                  <a:pt x="10787046" y="176088"/>
                  <a:pt x="10787046" y="176088"/>
                </a:cubicBezTo>
                <a:cubicBezTo>
                  <a:pt x="10791283" y="180326"/>
                  <a:pt x="10791283" y="180326"/>
                  <a:pt x="10791283" y="180326"/>
                </a:cubicBezTo>
                <a:lnTo>
                  <a:pt x="10795494" y="184557"/>
                </a:lnTo>
                <a:lnTo>
                  <a:pt x="10787513" y="181259"/>
                </a:lnTo>
                <a:cubicBezTo>
                  <a:pt x="10779037" y="178448"/>
                  <a:pt x="10779037" y="178448"/>
                  <a:pt x="10779037" y="178448"/>
                </a:cubicBezTo>
                <a:cubicBezTo>
                  <a:pt x="10770561" y="175615"/>
                  <a:pt x="10770561" y="175615"/>
                  <a:pt x="10770561" y="175615"/>
                </a:cubicBezTo>
                <a:cubicBezTo>
                  <a:pt x="10762554" y="172315"/>
                  <a:pt x="10762554" y="172315"/>
                  <a:pt x="10762554" y="172315"/>
                </a:cubicBezTo>
                <a:cubicBezTo>
                  <a:pt x="10754078" y="169504"/>
                  <a:pt x="10754078" y="169504"/>
                  <a:pt x="10754078" y="169504"/>
                </a:cubicBezTo>
                <a:cubicBezTo>
                  <a:pt x="10746092" y="166671"/>
                  <a:pt x="10746092" y="166671"/>
                  <a:pt x="10746092" y="166671"/>
                </a:cubicBezTo>
                <a:cubicBezTo>
                  <a:pt x="10737616" y="163370"/>
                  <a:pt x="10737616" y="163370"/>
                  <a:pt x="10737616" y="163370"/>
                </a:cubicBezTo>
                <a:lnTo>
                  <a:pt x="10729146" y="160540"/>
                </a:lnTo>
                <a:lnTo>
                  <a:pt x="10733379" y="159137"/>
                </a:lnTo>
                <a:cubicBezTo>
                  <a:pt x="10737149" y="158200"/>
                  <a:pt x="10737149" y="158200"/>
                  <a:pt x="10737149" y="158200"/>
                </a:cubicBezTo>
                <a:cubicBezTo>
                  <a:pt x="10741365" y="157263"/>
                  <a:pt x="10741365" y="157263"/>
                  <a:pt x="10741365" y="157263"/>
                </a:cubicBezTo>
                <a:cubicBezTo>
                  <a:pt x="10745135" y="155857"/>
                  <a:pt x="10745135" y="155857"/>
                  <a:pt x="10745135" y="155857"/>
                </a:cubicBezTo>
                <a:cubicBezTo>
                  <a:pt x="10749394" y="154899"/>
                  <a:pt x="10749394" y="154899"/>
                  <a:pt x="10749394" y="154899"/>
                </a:cubicBezTo>
                <a:cubicBezTo>
                  <a:pt x="10753163" y="153493"/>
                  <a:pt x="10753163" y="153493"/>
                  <a:pt x="10753163" y="153493"/>
                </a:cubicBezTo>
                <a:cubicBezTo>
                  <a:pt x="10757380" y="152556"/>
                  <a:pt x="10757380" y="152556"/>
                  <a:pt x="10757380" y="152556"/>
                </a:cubicBezTo>
                <a:close/>
                <a:moveTo>
                  <a:pt x="10658063" y="141721"/>
                </a:moveTo>
                <a:lnTo>
                  <a:pt x="10655264" y="143608"/>
                </a:lnTo>
                <a:cubicBezTo>
                  <a:pt x="10652900" y="145950"/>
                  <a:pt x="10652900" y="145950"/>
                  <a:pt x="10652900" y="145950"/>
                </a:cubicBezTo>
                <a:cubicBezTo>
                  <a:pt x="10650557" y="147825"/>
                  <a:pt x="10650557" y="147825"/>
                  <a:pt x="10650557" y="147825"/>
                </a:cubicBezTo>
                <a:cubicBezTo>
                  <a:pt x="10647725" y="149720"/>
                  <a:pt x="10647725" y="149720"/>
                  <a:pt x="10647725" y="149720"/>
                </a:cubicBezTo>
                <a:cubicBezTo>
                  <a:pt x="10645361" y="152084"/>
                  <a:pt x="10645361" y="152084"/>
                  <a:pt x="10645361" y="152084"/>
                </a:cubicBezTo>
                <a:cubicBezTo>
                  <a:pt x="10643018" y="153958"/>
                  <a:pt x="10643018" y="153958"/>
                  <a:pt x="10643018" y="153958"/>
                </a:cubicBezTo>
                <a:cubicBezTo>
                  <a:pt x="10640676" y="155853"/>
                  <a:pt x="10640676" y="155853"/>
                  <a:pt x="10640676" y="155853"/>
                </a:cubicBezTo>
                <a:cubicBezTo>
                  <a:pt x="10637843" y="158196"/>
                  <a:pt x="10637843" y="158196"/>
                  <a:pt x="10637843" y="158196"/>
                </a:cubicBezTo>
                <a:cubicBezTo>
                  <a:pt x="10637843" y="157727"/>
                  <a:pt x="10637375" y="157727"/>
                  <a:pt x="10637375" y="157259"/>
                </a:cubicBezTo>
                <a:cubicBezTo>
                  <a:pt x="10636906" y="157259"/>
                  <a:pt x="10636438" y="156790"/>
                  <a:pt x="10636438" y="156790"/>
                </a:cubicBezTo>
                <a:cubicBezTo>
                  <a:pt x="10635948" y="156790"/>
                  <a:pt x="10635948" y="156322"/>
                  <a:pt x="10635480" y="156322"/>
                </a:cubicBezTo>
                <a:cubicBezTo>
                  <a:pt x="10635011" y="156322"/>
                  <a:pt x="10635011" y="155853"/>
                  <a:pt x="10634543" y="155853"/>
                </a:cubicBezTo>
                <a:cubicBezTo>
                  <a:pt x="10634074" y="155853"/>
                  <a:pt x="10634074" y="155853"/>
                  <a:pt x="10633606" y="155363"/>
                </a:cubicBezTo>
                <a:cubicBezTo>
                  <a:pt x="10633137" y="155363"/>
                  <a:pt x="10633137" y="155363"/>
                  <a:pt x="10632669" y="155363"/>
                </a:cubicBezTo>
                <a:cubicBezTo>
                  <a:pt x="10632179" y="155363"/>
                  <a:pt x="10632179" y="155363"/>
                  <a:pt x="10631710" y="154895"/>
                </a:cubicBezTo>
                <a:cubicBezTo>
                  <a:pt x="10631263" y="154895"/>
                  <a:pt x="10630794" y="154895"/>
                  <a:pt x="10630794" y="154895"/>
                </a:cubicBezTo>
                <a:cubicBezTo>
                  <a:pt x="10629836" y="154895"/>
                  <a:pt x="10629368" y="155363"/>
                  <a:pt x="10628899" y="155363"/>
                </a:cubicBezTo>
                <a:cubicBezTo>
                  <a:pt x="10627962" y="155363"/>
                  <a:pt x="10627494" y="155363"/>
                  <a:pt x="10627025" y="155853"/>
                </a:cubicBezTo>
                <a:cubicBezTo>
                  <a:pt x="10626535" y="155853"/>
                  <a:pt x="10625598" y="156322"/>
                  <a:pt x="10625130" y="156322"/>
                </a:cubicBezTo>
                <a:cubicBezTo>
                  <a:pt x="10624661" y="156790"/>
                  <a:pt x="10624193" y="157259"/>
                  <a:pt x="10623724" y="157259"/>
                </a:cubicBezTo>
                <a:cubicBezTo>
                  <a:pt x="10623256" y="157727"/>
                  <a:pt x="10622766" y="158196"/>
                  <a:pt x="10622297" y="158664"/>
                </a:cubicBezTo>
                <a:cubicBezTo>
                  <a:pt x="10622297" y="159133"/>
                  <a:pt x="10621829" y="159622"/>
                  <a:pt x="10621382" y="160070"/>
                </a:cubicBezTo>
                <a:cubicBezTo>
                  <a:pt x="10621382" y="160538"/>
                  <a:pt x="10620892" y="161007"/>
                  <a:pt x="10620423" y="161965"/>
                </a:cubicBezTo>
                <a:cubicBezTo>
                  <a:pt x="10620423" y="162433"/>
                  <a:pt x="10619955" y="162902"/>
                  <a:pt x="10619955" y="163370"/>
                </a:cubicBezTo>
                <a:cubicBezTo>
                  <a:pt x="10616654" y="163370"/>
                  <a:pt x="10616654" y="163370"/>
                  <a:pt x="10616654" y="163370"/>
                </a:cubicBezTo>
                <a:cubicBezTo>
                  <a:pt x="10613353" y="162902"/>
                  <a:pt x="10613353" y="162902"/>
                  <a:pt x="10613353" y="162902"/>
                </a:cubicBezTo>
                <a:cubicBezTo>
                  <a:pt x="10610073" y="162433"/>
                  <a:pt x="10610073" y="162433"/>
                  <a:pt x="10610073" y="162433"/>
                </a:cubicBezTo>
                <a:cubicBezTo>
                  <a:pt x="10606772" y="162433"/>
                  <a:pt x="10606772" y="162433"/>
                  <a:pt x="10606772" y="162433"/>
                </a:cubicBezTo>
                <a:cubicBezTo>
                  <a:pt x="10603471" y="161965"/>
                  <a:pt x="10603471" y="161965"/>
                  <a:pt x="10603471" y="161965"/>
                </a:cubicBezTo>
                <a:cubicBezTo>
                  <a:pt x="10599702" y="161496"/>
                  <a:pt x="10599702" y="161496"/>
                  <a:pt x="10599702" y="161496"/>
                </a:cubicBezTo>
                <a:cubicBezTo>
                  <a:pt x="10596422" y="161496"/>
                  <a:pt x="10596422" y="161496"/>
                  <a:pt x="10596422" y="161496"/>
                </a:cubicBezTo>
                <a:lnTo>
                  <a:pt x="10593132" y="161008"/>
                </a:lnTo>
                <a:lnTo>
                  <a:pt x="10601130" y="158668"/>
                </a:lnTo>
                <a:cubicBezTo>
                  <a:pt x="10609584" y="156326"/>
                  <a:pt x="10609584" y="156326"/>
                  <a:pt x="10609584" y="156326"/>
                </a:cubicBezTo>
                <a:cubicBezTo>
                  <a:pt x="10617613" y="153962"/>
                  <a:pt x="10617613" y="153962"/>
                  <a:pt x="10617613" y="153962"/>
                </a:cubicBezTo>
                <a:cubicBezTo>
                  <a:pt x="10625599" y="151129"/>
                  <a:pt x="10625599" y="151129"/>
                  <a:pt x="10625599" y="151129"/>
                </a:cubicBezTo>
                <a:cubicBezTo>
                  <a:pt x="10633607" y="148787"/>
                  <a:pt x="10633607" y="148787"/>
                  <a:pt x="10633607" y="148787"/>
                </a:cubicBezTo>
                <a:cubicBezTo>
                  <a:pt x="10641593" y="146444"/>
                  <a:pt x="10641593" y="146444"/>
                  <a:pt x="10641593" y="146444"/>
                </a:cubicBezTo>
                <a:cubicBezTo>
                  <a:pt x="10650090" y="144080"/>
                  <a:pt x="10650090" y="144080"/>
                  <a:pt x="10650090" y="144080"/>
                </a:cubicBezTo>
                <a:close/>
                <a:moveTo>
                  <a:pt x="10678343" y="140782"/>
                </a:moveTo>
                <a:lnTo>
                  <a:pt x="10687741" y="142185"/>
                </a:lnTo>
                <a:cubicBezTo>
                  <a:pt x="10697133" y="143143"/>
                  <a:pt x="10697133" y="143143"/>
                  <a:pt x="10697133" y="143143"/>
                </a:cubicBezTo>
                <a:cubicBezTo>
                  <a:pt x="10706546" y="144549"/>
                  <a:pt x="10706546" y="144549"/>
                  <a:pt x="10706546" y="144549"/>
                </a:cubicBezTo>
                <a:cubicBezTo>
                  <a:pt x="10715959" y="145486"/>
                  <a:pt x="10715959" y="145486"/>
                  <a:pt x="10715959" y="145486"/>
                </a:cubicBezTo>
                <a:cubicBezTo>
                  <a:pt x="10725372" y="146913"/>
                  <a:pt x="10725372" y="146913"/>
                  <a:pt x="10725372" y="146913"/>
                </a:cubicBezTo>
                <a:cubicBezTo>
                  <a:pt x="10734785" y="147829"/>
                  <a:pt x="10734785" y="147829"/>
                  <a:pt x="10734785" y="147829"/>
                </a:cubicBezTo>
                <a:cubicBezTo>
                  <a:pt x="10743729" y="149255"/>
                  <a:pt x="10743729" y="149255"/>
                  <a:pt x="10743729" y="149255"/>
                </a:cubicBezTo>
                <a:cubicBezTo>
                  <a:pt x="10748446" y="149724"/>
                  <a:pt x="10750804" y="149958"/>
                  <a:pt x="10751984" y="150075"/>
                </a:cubicBezTo>
                <a:lnTo>
                  <a:pt x="10753153" y="150191"/>
                </a:lnTo>
                <a:lnTo>
                  <a:pt x="10749861" y="151125"/>
                </a:lnTo>
                <a:cubicBezTo>
                  <a:pt x="10746092" y="152084"/>
                  <a:pt x="10746092" y="152084"/>
                  <a:pt x="10746092" y="152084"/>
                </a:cubicBezTo>
                <a:cubicBezTo>
                  <a:pt x="10742323" y="153489"/>
                  <a:pt x="10742323" y="153489"/>
                  <a:pt x="10742323" y="153489"/>
                </a:cubicBezTo>
                <a:cubicBezTo>
                  <a:pt x="10738553" y="154426"/>
                  <a:pt x="10738553" y="154426"/>
                  <a:pt x="10738553" y="154426"/>
                </a:cubicBezTo>
                <a:cubicBezTo>
                  <a:pt x="10734784" y="155363"/>
                  <a:pt x="10734784" y="155363"/>
                  <a:pt x="10734784" y="155363"/>
                </a:cubicBezTo>
                <a:cubicBezTo>
                  <a:pt x="10731483" y="156322"/>
                  <a:pt x="10731483" y="156322"/>
                  <a:pt x="10731483" y="156322"/>
                </a:cubicBezTo>
                <a:cubicBezTo>
                  <a:pt x="10727735" y="157727"/>
                  <a:pt x="10727735" y="157727"/>
                  <a:pt x="10727735" y="157727"/>
                </a:cubicBezTo>
                <a:cubicBezTo>
                  <a:pt x="10723965" y="158664"/>
                  <a:pt x="10723965" y="158664"/>
                  <a:pt x="10723965" y="158664"/>
                </a:cubicBezTo>
                <a:cubicBezTo>
                  <a:pt x="10718322" y="156322"/>
                  <a:pt x="10718322" y="156322"/>
                  <a:pt x="10718322" y="156322"/>
                </a:cubicBezTo>
                <a:cubicBezTo>
                  <a:pt x="10712657" y="153958"/>
                  <a:pt x="10712657" y="153958"/>
                  <a:pt x="10712657" y="153958"/>
                </a:cubicBezTo>
                <a:cubicBezTo>
                  <a:pt x="10707013" y="152084"/>
                  <a:pt x="10707013" y="152084"/>
                  <a:pt x="10707013" y="152084"/>
                </a:cubicBezTo>
                <a:cubicBezTo>
                  <a:pt x="10701370" y="149720"/>
                  <a:pt x="10701370" y="149720"/>
                  <a:pt x="10701370" y="149720"/>
                </a:cubicBezTo>
                <a:cubicBezTo>
                  <a:pt x="10695726" y="147356"/>
                  <a:pt x="10695726" y="147356"/>
                  <a:pt x="10695726" y="147356"/>
                </a:cubicBezTo>
                <a:cubicBezTo>
                  <a:pt x="10690083" y="145482"/>
                  <a:pt x="10690083" y="145482"/>
                  <a:pt x="10690083" y="145482"/>
                </a:cubicBezTo>
                <a:cubicBezTo>
                  <a:pt x="10683971" y="143139"/>
                  <a:pt x="10683971" y="143139"/>
                  <a:pt x="10683971" y="143139"/>
                </a:cubicBezTo>
                <a:close/>
                <a:moveTo>
                  <a:pt x="10665615" y="139374"/>
                </a:moveTo>
                <a:cubicBezTo>
                  <a:pt x="10672216" y="142185"/>
                  <a:pt x="10672216" y="142185"/>
                  <a:pt x="10672216" y="142185"/>
                </a:cubicBezTo>
                <a:cubicBezTo>
                  <a:pt x="10678329" y="144549"/>
                  <a:pt x="10678329" y="144549"/>
                  <a:pt x="10678329" y="144549"/>
                </a:cubicBezTo>
                <a:cubicBezTo>
                  <a:pt x="10684441" y="146913"/>
                  <a:pt x="10684441" y="146913"/>
                  <a:pt x="10684441" y="146913"/>
                </a:cubicBezTo>
                <a:cubicBezTo>
                  <a:pt x="10691021" y="149255"/>
                  <a:pt x="10691021" y="149255"/>
                  <a:pt x="10691021" y="149255"/>
                </a:cubicBezTo>
                <a:cubicBezTo>
                  <a:pt x="10697133" y="151598"/>
                  <a:pt x="10697133" y="151598"/>
                  <a:pt x="10697133" y="151598"/>
                </a:cubicBezTo>
                <a:cubicBezTo>
                  <a:pt x="10703714" y="154430"/>
                  <a:pt x="10703714" y="154430"/>
                  <a:pt x="10703714" y="154430"/>
                </a:cubicBezTo>
                <a:cubicBezTo>
                  <a:pt x="10709847" y="156794"/>
                  <a:pt x="10709847" y="156794"/>
                  <a:pt x="10709847" y="156794"/>
                </a:cubicBezTo>
                <a:lnTo>
                  <a:pt x="10716416" y="159133"/>
                </a:lnTo>
                <a:lnTo>
                  <a:pt x="10708190" y="159561"/>
                </a:lnTo>
                <a:cubicBezTo>
                  <a:pt x="10707013" y="159622"/>
                  <a:pt x="10707013" y="159622"/>
                  <a:pt x="10707013" y="159622"/>
                </a:cubicBezTo>
                <a:cubicBezTo>
                  <a:pt x="10697601" y="160070"/>
                  <a:pt x="10697601" y="160070"/>
                  <a:pt x="10697601" y="160070"/>
                </a:cubicBezTo>
                <a:cubicBezTo>
                  <a:pt x="10688209" y="161007"/>
                  <a:pt x="10688209" y="161007"/>
                  <a:pt x="10688209" y="161007"/>
                </a:cubicBezTo>
                <a:cubicBezTo>
                  <a:pt x="10678796" y="161496"/>
                  <a:pt x="10678796" y="161496"/>
                  <a:pt x="10678796" y="161496"/>
                </a:cubicBezTo>
                <a:cubicBezTo>
                  <a:pt x="10669383" y="161965"/>
                  <a:pt x="10669383" y="161965"/>
                  <a:pt x="10669383" y="161965"/>
                </a:cubicBezTo>
                <a:cubicBezTo>
                  <a:pt x="10659970" y="162433"/>
                  <a:pt x="10659970" y="162433"/>
                  <a:pt x="10659970" y="162433"/>
                </a:cubicBezTo>
                <a:cubicBezTo>
                  <a:pt x="10650557" y="163370"/>
                  <a:pt x="10650557" y="163370"/>
                  <a:pt x="10650557" y="163370"/>
                </a:cubicBezTo>
                <a:cubicBezTo>
                  <a:pt x="10645851" y="163605"/>
                  <a:pt x="10643497" y="163722"/>
                  <a:pt x="10642321" y="163780"/>
                </a:cubicBezTo>
                <a:lnTo>
                  <a:pt x="10641145" y="163839"/>
                </a:lnTo>
                <a:lnTo>
                  <a:pt x="10641145" y="163374"/>
                </a:lnTo>
                <a:lnTo>
                  <a:pt x="10641145" y="162906"/>
                </a:lnTo>
                <a:cubicBezTo>
                  <a:pt x="10641145" y="162906"/>
                  <a:pt x="10641145" y="162906"/>
                  <a:pt x="10641145" y="162437"/>
                </a:cubicBezTo>
                <a:lnTo>
                  <a:pt x="10641144" y="162436"/>
                </a:lnTo>
                <a:lnTo>
                  <a:pt x="10641144" y="162433"/>
                </a:lnTo>
                <a:cubicBezTo>
                  <a:pt x="10640676" y="162433"/>
                  <a:pt x="10640676" y="162433"/>
                  <a:pt x="10640676" y="161965"/>
                </a:cubicBezTo>
                <a:lnTo>
                  <a:pt x="10640208" y="161497"/>
                </a:lnTo>
                <a:lnTo>
                  <a:pt x="10640208" y="161011"/>
                </a:lnTo>
                <a:lnTo>
                  <a:pt x="10640208" y="160542"/>
                </a:lnTo>
                <a:cubicBezTo>
                  <a:pt x="10643019" y="157731"/>
                  <a:pt x="10643019" y="157731"/>
                  <a:pt x="10643019" y="157731"/>
                </a:cubicBezTo>
                <a:cubicBezTo>
                  <a:pt x="10646320" y="155367"/>
                  <a:pt x="10646320" y="155367"/>
                  <a:pt x="10646320" y="155367"/>
                </a:cubicBezTo>
                <a:cubicBezTo>
                  <a:pt x="10649621" y="152556"/>
                  <a:pt x="10649621" y="152556"/>
                  <a:pt x="10649621" y="152556"/>
                </a:cubicBezTo>
                <a:cubicBezTo>
                  <a:pt x="10652901" y="150192"/>
                  <a:pt x="10652901" y="150192"/>
                  <a:pt x="10652901" y="150192"/>
                </a:cubicBezTo>
                <a:cubicBezTo>
                  <a:pt x="10656202" y="147360"/>
                  <a:pt x="10656202" y="147360"/>
                  <a:pt x="10656202" y="147360"/>
                </a:cubicBezTo>
                <a:cubicBezTo>
                  <a:pt x="10659503" y="145018"/>
                  <a:pt x="10659503" y="145018"/>
                  <a:pt x="10659503" y="145018"/>
                </a:cubicBezTo>
                <a:lnTo>
                  <a:pt x="10662314" y="142185"/>
                </a:lnTo>
                <a:cubicBezTo>
                  <a:pt x="10665615" y="139374"/>
                  <a:pt x="10665615" y="139374"/>
                  <a:pt x="10665615" y="139374"/>
                </a:cubicBezTo>
                <a:close/>
                <a:moveTo>
                  <a:pt x="10665145" y="136069"/>
                </a:moveTo>
                <a:cubicBezTo>
                  <a:pt x="10654774" y="138902"/>
                  <a:pt x="10654774" y="138902"/>
                  <a:pt x="10654774" y="138902"/>
                </a:cubicBezTo>
                <a:cubicBezTo>
                  <a:pt x="10644893" y="142181"/>
                  <a:pt x="10644893" y="142181"/>
                  <a:pt x="10644893" y="142181"/>
                </a:cubicBezTo>
                <a:cubicBezTo>
                  <a:pt x="10634543" y="145013"/>
                  <a:pt x="10634543" y="145013"/>
                  <a:pt x="10634543" y="145013"/>
                </a:cubicBezTo>
                <a:cubicBezTo>
                  <a:pt x="10624661" y="148314"/>
                  <a:pt x="10624661" y="148314"/>
                  <a:pt x="10624661" y="148314"/>
                </a:cubicBezTo>
                <a:cubicBezTo>
                  <a:pt x="10614311" y="151125"/>
                  <a:pt x="10614311" y="151125"/>
                  <a:pt x="10614311" y="151125"/>
                </a:cubicBezTo>
                <a:cubicBezTo>
                  <a:pt x="10604430" y="154426"/>
                  <a:pt x="10604430" y="154426"/>
                  <a:pt x="10604430" y="154426"/>
                </a:cubicBezTo>
                <a:cubicBezTo>
                  <a:pt x="10594059" y="157259"/>
                  <a:pt x="10594059" y="157259"/>
                  <a:pt x="10594059" y="157259"/>
                </a:cubicBezTo>
                <a:cubicBezTo>
                  <a:pt x="10584177" y="160070"/>
                  <a:pt x="10584177" y="160070"/>
                  <a:pt x="10584177" y="160070"/>
                </a:cubicBezTo>
                <a:cubicBezTo>
                  <a:pt x="10584177" y="160070"/>
                  <a:pt x="10584177" y="160070"/>
                  <a:pt x="10584177" y="160538"/>
                </a:cubicBezTo>
                <a:cubicBezTo>
                  <a:pt x="10584177" y="160538"/>
                  <a:pt x="10584177" y="160538"/>
                  <a:pt x="10583709" y="160538"/>
                </a:cubicBezTo>
                <a:cubicBezTo>
                  <a:pt x="10574296" y="168545"/>
                  <a:pt x="10574296" y="168545"/>
                  <a:pt x="10574296" y="168545"/>
                </a:cubicBezTo>
                <a:cubicBezTo>
                  <a:pt x="10565351" y="176084"/>
                  <a:pt x="10565351" y="176084"/>
                  <a:pt x="10565351" y="176084"/>
                </a:cubicBezTo>
                <a:cubicBezTo>
                  <a:pt x="10555938" y="183601"/>
                  <a:pt x="10555938" y="183601"/>
                  <a:pt x="10555938" y="183601"/>
                </a:cubicBezTo>
                <a:cubicBezTo>
                  <a:pt x="10546525" y="191630"/>
                  <a:pt x="10546525" y="191630"/>
                  <a:pt x="10546525" y="191630"/>
                </a:cubicBezTo>
                <a:cubicBezTo>
                  <a:pt x="10537581" y="199147"/>
                  <a:pt x="10537581" y="199147"/>
                  <a:pt x="10537581" y="199147"/>
                </a:cubicBezTo>
                <a:cubicBezTo>
                  <a:pt x="10528168" y="207154"/>
                  <a:pt x="10528168" y="207154"/>
                  <a:pt x="10528168" y="207154"/>
                </a:cubicBezTo>
                <a:cubicBezTo>
                  <a:pt x="10519224" y="214693"/>
                  <a:pt x="10519224" y="214693"/>
                  <a:pt x="10519224" y="214693"/>
                </a:cubicBezTo>
                <a:cubicBezTo>
                  <a:pt x="10509790" y="222210"/>
                  <a:pt x="10509790" y="222210"/>
                  <a:pt x="10509790" y="222210"/>
                </a:cubicBezTo>
                <a:cubicBezTo>
                  <a:pt x="10509790" y="222210"/>
                  <a:pt x="10509790" y="222210"/>
                  <a:pt x="10509790" y="222679"/>
                </a:cubicBezTo>
                <a:lnTo>
                  <a:pt x="10509342" y="223147"/>
                </a:lnTo>
                <a:cubicBezTo>
                  <a:pt x="10504636" y="233518"/>
                  <a:pt x="10504636" y="233518"/>
                  <a:pt x="10504636" y="233518"/>
                </a:cubicBezTo>
                <a:cubicBezTo>
                  <a:pt x="10499908" y="244337"/>
                  <a:pt x="10499908" y="244337"/>
                  <a:pt x="10499908" y="244337"/>
                </a:cubicBezTo>
                <a:cubicBezTo>
                  <a:pt x="10494733" y="254686"/>
                  <a:pt x="10494733" y="254686"/>
                  <a:pt x="10494733" y="254686"/>
                </a:cubicBezTo>
                <a:cubicBezTo>
                  <a:pt x="10490027" y="265526"/>
                  <a:pt x="10490027" y="265526"/>
                  <a:pt x="10490027" y="265526"/>
                </a:cubicBezTo>
                <a:cubicBezTo>
                  <a:pt x="10484852" y="275875"/>
                  <a:pt x="10484852" y="275875"/>
                  <a:pt x="10484852" y="275875"/>
                </a:cubicBezTo>
                <a:cubicBezTo>
                  <a:pt x="10480145" y="286694"/>
                  <a:pt x="10480145" y="286694"/>
                  <a:pt x="10480145" y="286694"/>
                </a:cubicBezTo>
                <a:cubicBezTo>
                  <a:pt x="10474970" y="297065"/>
                  <a:pt x="10474970" y="297065"/>
                  <a:pt x="10474970" y="297065"/>
                </a:cubicBezTo>
                <a:cubicBezTo>
                  <a:pt x="10470264" y="307414"/>
                  <a:pt x="10470264" y="307414"/>
                  <a:pt x="10470264" y="307414"/>
                </a:cubicBezTo>
                <a:cubicBezTo>
                  <a:pt x="10470264" y="307883"/>
                  <a:pt x="10470264" y="307883"/>
                  <a:pt x="10470264" y="307883"/>
                </a:cubicBezTo>
                <a:lnTo>
                  <a:pt x="10470264" y="308351"/>
                </a:lnTo>
                <a:cubicBezTo>
                  <a:pt x="10470264" y="312589"/>
                  <a:pt x="10470264" y="312589"/>
                  <a:pt x="10470264" y="312589"/>
                </a:cubicBezTo>
                <a:cubicBezTo>
                  <a:pt x="10469795" y="316827"/>
                  <a:pt x="10469795" y="316827"/>
                  <a:pt x="10469795" y="316827"/>
                </a:cubicBezTo>
                <a:cubicBezTo>
                  <a:pt x="10469795" y="321533"/>
                  <a:pt x="10469795" y="321533"/>
                  <a:pt x="10469795" y="321533"/>
                </a:cubicBezTo>
                <a:cubicBezTo>
                  <a:pt x="10469795" y="325771"/>
                  <a:pt x="10469795" y="325771"/>
                  <a:pt x="10469795" y="325771"/>
                </a:cubicBezTo>
                <a:cubicBezTo>
                  <a:pt x="10469795" y="330009"/>
                  <a:pt x="10469795" y="330009"/>
                  <a:pt x="10469795" y="330009"/>
                </a:cubicBezTo>
                <a:cubicBezTo>
                  <a:pt x="10469795" y="334715"/>
                  <a:pt x="10469795" y="334715"/>
                  <a:pt x="10469795" y="334715"/>
                </a:cubicBezTo>
                <a:cubicBezTo>
                  <a:pt x="10469795" y="338953"/>
                  <a:pt x="10469795" y="338953"/>
                  <a:pt x="10469795" y="338953"/>
                </a:cubicBezTo>
                <a:cubicBezTo>
                  <a:pt x="10469795" y="343191"/>
                  <a:pt x="10469795" y="343191"/>
                  <a:pt x="10469795" y="343191"/>
                </a:cubicBezTo>
                <a:lnTo>
                  <a:pt x="10469795" y="343660"/>
                </a:lnTo>
                <a:cubicBezTo>
                  <a:pt x="10468837" y="354946"/>
                  <a:pt x="10468837" y="366233"/>
                  <a:pt x="10469327" y="377520"/>
                </a:cubicBezTo>
                <a:cubicBezTo>
                  <a:pt x="10470264" y="388828"/>
                  <a:pt x="10471669" y="400114"/>
                  <a:pt x="10474502" y="410954"/>
                </a:cubicBezTo>
                <a:lnTo>
                  <a:pt x="10474503" y="410956"/>
                </a:lnTo>
                <a:lnTo>
                  <a:pt x="10474503" y="410958"/>
                </a:lnTo>
                <a:cubicBezTo>
                  <a:pt x="10476867" y="421776"/>
                  <a:pt x="10480146" y="432616"/>
                  <a:pt x="10483916" y="442965"/>
                </a:cubicBezTo>
                <a:cubicBezTo>
                  <a:pt x="10488154" y="453336"/>
                  <a:pt x="10492860" y="463218"/>
                  <a:pt x="10498504" y="473099"/>
                </a:cubicBezTo>
                <a:cubicBezTo>
                  <a:pt x="10503679" y="482511"/>
                  <a:pt x="10509791" y="491456"/>
                  <a:pt x="10516861" y="500400"/>
                </a:cubicBezTo>
                <a:cubicBezTo>
                  <a:pt x="10523931" y="508854"/>
                  <a:pt x="10531002" y="517351"/>
                  <a:pt x="10539456" y="524869"/>
                </a:cubicBezTo>
                <a:cubicBezTo>
                  <a:pt x="10547463" y="532407"/>
                  <a:pt x="10555939" y="539456"/>
                  <a:pt x="10565352" y="545589"/>
                </a:cubicBezTo>
                <a:cubicBezTo>
                  <a:pt x="10574765" y="552170"/>
                  <a:pt x="10584647" y="557813"/>
                  <a:pt x="10595018" y="562541"/>
                </a:cubicBezTo>
                <a:cubicBezTo>
                  <a:pt x="10598787" y="564415"/>
                  <a:pt x="10602067" y="565820"/>
                  <a:pt x="10605836" y="567226"/>
                </a:cubicBezTo>
                <a:cubicBezTo>
                  <a:pt x="10609584" y="569121"/>
                  <a:pt x="10613354" y="570527"/>
                  <a:pt x="10617123" y="571464"/>
                </a:cubicBezTo>
                <a:cubicBezTo>
                  <a:pt x="10620893" y="572890"/>
                  <a:pt x="10624662" y="574296"/>
                  <a:pt x="10628432" y="575233"/>
                </a:cubicBezTo>
                <a:cubicBezTo>
                  <a:pt x="10632180" y="576191"/>
                  <a:pt x="10636439" y="577107"/>
                  <a:pt x="10640208" y="578065"/>
                </a:cubicBezTo>
                <a:cubicBezTo>
                  <a:pt x="10643978" y="579002"/>
                  <a:pt x="10647726" y="579471"/>
                  <a:pt x="10651495" y="580408"/>
                </a:cubicBezTo>
                <a:cubicBezTo>
                  <a:pt x="10655733" y="580876"/>
                  <a:pt x="10659503" y="581345"/>
                  <a:pt x="10663272" y="581835"/>
                </a:cubicBezTo>
                <a:cubicBezTo>
                  <a:pt x="10667020" y="582303"/>
                  <a:pt x="10671258" y="582772"/>
                  <a:pt x="10675028" y="582772"/>
                </a:cubicBezTo>
                <a:cubicBezTo>
                  <a:pt x="10678797" y="583240"/>
                  <a:pt x="10683035" y="583240"/>
                  <a:pt x="10686783" y="583240"/>
                </a:cubicBezTo>
                <a:cubicBezTo>
                  <a:pt x="10690531" y="583240"/>
                  <a:pt x="10694790" y="583240"/>
                  <a:pt x="10698560" y="582772"/>
                </a:cubicBezTo>
                <a:cubicBezTo>
                  <a:pt x="10702308" y="582772"/>
                  <a:pt x="10706546" y="582303"/>
                  <a:pt x="10710315" y="581835"/>
                </a:cubicBezTo>
                <a:cubicBezTo>
                  <a:pt x="10714085" y="581345"/>
                  <a:pt x="10718323" y="580876"/>
                  <a:pt x="10722071" y="580408"/>
                </a:cubicBezTo>
                <a:cubicBezTo>
                  <a:pt x="10725840" y="579471"/>
                  <a:pt x="10729610" y="579002"/>
                  <a:pt x="10733848" y="578065"/>
                </a:cubicBezTo>
                <a:cubicBezTo>
                  <a:pt x="10737617" y="577107"/>
                  <a:pt x="10741365" y="576191"/>
                  <a:pt x="10745135" y="575233"/>
                </a:cubicBezTo>
                <a:cubicBezTo>
                  <a:pt x="10748904" y="574296"/>
                  <a:pt x="10752673" y="572890"/>
                  <a:pt x="10756443" y="571464"/>
                </a:cubicBezTo>
                <a:cubicBezTo>
                  <a:pt x="10760212" y="570527"/>
                  <a:pt x="10763960" y="569121"/>
                  <a:pt x="10767730" y="567694"/>
                </a:cubicBezTo>
                <a:cubicBezTo>
                  <a:pt x="10771499" y="566310"/>
                  <a:pt x="10774800" y="564415"/>
                  <a:pt x="10778570" y="563009"/>
                </a:cubicBezTo>
                <a:cubicBezTo>
                  <a:pt x="10778570" y="563009"/>
                  <a:pt x="10778570" y="562541"/>
                  <a:pt x="10779038" y="562541"/>
                </a:cubicBezTo>
                <a:cubicBezTo>
                  <a:pt x="10779507" y="562541"/>
                  <a:pt x="10779507" y="562541"/>
                  <a:pt x="10779507" y="562541"/>
                </a:cubicBezTo>
                <a:cubicBezTo>
                  <a:pt x="10779507" y="562051"/>
                  <a:pt x="10779975" y="562051"/>
                  <a:pt x="10779975" y="562051"/>
                </a:cubicBezTo>
                <a:cubicBezTo>
                  <a:pt x="10780444" y="562051"/>
                  <a:pt x="10780444" y="562051"/>
                  <a:pt x="10780444" y="562051"/>
                </a:cubicBezTo>
                <a:cubicBezTo>
                  <a:pt x="10780444" y="561582"/>
                  <a:pt x="10780912" y="561582"/>
                  <a:pt x="10780912" y="561582"/>
                </a:cubicBezTo>
                <a:cubicBezTo>
                  <a:pt x="10780912" y="561582"/>
                  <a:pt x="10780912" y="561582"/>
                  <a:pt x="10781402" y="561582"/>
                </a:cubicBezTo>
                <a:lnTo>
                  <a:pt x="10781871" y="561114"/>
                </a:lnTo>
                <a:cubicBezTo>
                  <a:pt x="10782339" y="561114"/>
                  <a:pt x="10782808" y="560645"/>
                  <a:pt x="10782808" y="560645"/>
                </a:cubicBezTo>
                <a:cubicBezTo>
                  <a:pt x="10783276" y="560645"/>
                  <a:pt x="10783276" y="560645"/>
                  <a:pt x="10783745" y="560177"/>
                </a:cubicBezTo>
                <a:cubicBezTo>
                  <a:pt x="10784213" y="560177"/>
                  <a:pt x="10784213" y="560177"/>
                  <a:pt x="10784682" y="559708"/>
                </a:cubicBezTo>
                <a:cubicBezTo>
                  <a:pt x="10784682" y="559708"/>
                  <a:pt x="10785171" y="559708"/>
                  <a:pt x="10785619" y="559240"/>
                </a:cubicBezTo>
                <a:cubicBezTo>
                  <a:pt x="10785619" y="559240"/>
                  <a:pt x="10786087" y="559240"/>
                  <a:pt x="10786556" y="559240"/>
                </a:cubicBezTo>
                <a:cubicBezTo>
                  <a:pt x="10786556" y="558771"/>
                  <a:pt x="10787046" y="558771"/>
                  <a:pt x="10787046" y="558771"/>
                </a:cubicBezTo>
                <a:cubicBezTo>
                  <a:pt x="10787514" y="558281"/>
                  <a:pt x="10787983" y="558281"/>
                  <a:pt x="10787983" y="558281"/>
                </a:cubicBezTo>
                <a:cubicBezTo>
                  <a:pt x="10788451" y="557813"/>
                  <a:pt x="10788451" y="557813"/>
                  <a:pt x="10788920" y="557813"/>
                </a:cubicBezTo>
                <a:lnTo>
                  <a:pt x="10789388" y="557344"/>
                </a:lnTo>
                <a:cubicBezTo>
                  <a:pt x="10789857" y="557344"/>
                  <a:pt x="10789857" y="557344"/>
                  <a:pt x="10790325" y="556876"/>
                </a:cubicBezTo>
                <a:cubicBezTo>
                  <a:pt x="10790325" y="556876"/>
                  <a:pt x="10790815" y="556876"/>
                  <a:pt x="10790815" y="556407"/>
                </a:cubicBezTo>
                <a:cubicBezTo>
                  <a:pt x="10791283" y="556407"/>
                  <a:pt x="10791283" y="556407"/>
                  <a:pt x="10791752" y="556407"/>
                </a:cubicBezTo>
                <a:cubicBezTo>
                  <a:pt x="10791752" y="555939"/>
                  <a:pt x="10792220" y="555939"/>
                  <a:pt x="10792220" y="555939"/>
                </a:cubicBezTo>
                <a:cubicBezTo>
                  <a:pt x="10792689" y="555470"/>
                  <a:pt x="10792689" y="555470"/>
                  <a:pt x="10793158" y="555470"/>
                </a:cubicBezTo>
                <a:lnTo>
                  <a:pt x="10793626" y="555002"/>
                </a:lnTo>
                <a:lnTo>
                  <a:pt x="10794095" y="555002"/>
                </a:lnTo>
                <a:cubicBezTo>
                  <a:pt x="10794095" y="554512"/>
                  <a:pt x="10794584" y="554512"/>
                  <a:pt x="10794584" y="554512"/>
                </a:cubicBezTo>
                <a:cubicBezTo>
                  <a:pt x="10794584" y="554512"/>
                  <a:pt x="10795053" y="554512"/>
                  <a:pt x="10795053" y="554044"/>
                </a:cubicBezTo>
                <a:lnTo>
                  <a:pt x="10795500" y="554044"/>
                </a:lnTo>
                <a:cubicBezTo>
                  <a:pt x="10795500" y="554044"/>
                  <a:pt x="10795969" y="554044"/>
                  <a:pt x="10795969" y="553596"/>
                </a:cubicBezTo>
                <a:lnTo>
                  <a:pt x="10796458" y="553596"/>
                </a:lnTo>
                <a:lnTo>
                  <a:pt x="10796927" y="553128"/>
                </a:lnTo>
                <a:lnTo>
                  <a:pt x="10797395" y="553128"/>
                </a:lnTo>
                <a:cubicBezTo>
                  <a:pt x="10797864" y="552638"/>
                  <a:pt x="10797864" y="552638"/>
                  <a:pt x="10798332" y="552170"/>
                </a:cubicBezTo>
                <a:cubicBezTo>
                  <a:pt x="10798801" y="552170"/>
                  <a:pt x="10798801" y="552170"/>
                  <a:pt x="10799270" y="551701"/>
                </a:cubicBezTo>
                <a:cubicBezTo>
                  <a:pt x="10799738" y="551701"/>
                  <a:pt x="10800228" y="551233"/>
                  <a:pt x="10800228" y="551233"/>
                </a:cubicBezTo>
                <a:cubicBezTo>
                  <a:pt x="10800696" y="550764"/>
                  <a:pt x="10801165" y="550764"/>
                  <a:pt x="10801165" y="550296"/>
                </a:cubicBezTo>
                <a:cubicBezTo>
                  <a:pt x="10801633" y="550296"/>
                  <a:pt x="10802102" y="550296"/>
                  <a:pt x="10802570" y="549827"/>
                </a:cubicBezTo>
                <a:cubicBezTo>
                  <a:pt x="10802570" y="549827"/>
                  <a:pt x="10803039" y="549359"/>
                  <a:pt x="10803507" y="549359"/>
                </a:cubicBezTo>
                <a:cubicBezTo>
                  <a:pt x="10803507" y="548869"/>
                  <a:pt x="10803997" y="548869"/>
                  <a:pt x="10804466" y="548400"/>
                </a:cubicBezTo>
                <a:cubicBezTo>
                  <a:pt x="10804934" y="548400"/>
                  <a:pt x="10804934" y="547932"/>
                  <a:pt x="10805382" y="547932"/>
                </a:cubicBezTo>
                <a:cubicBezTo>
                  <a:pt x="10805382" y="547932"/>
                  <a:pt x="10805382" y="547932"/>
                  <a:pt x="10805871" y="547932"/>
                </a:cubicBezTo>
                <a:cubicBezTo>
                  <a:pt x="10805871" y="547463"/>
                  <a:pt x="10805871" y="547463"/>
                  <a:pt x="10805871" y="547463"/>
                </a:cubicBezTo>
                <a:cubicBezTo>
                  <a:pt x="10805871" y="547463"/>
                  <a:pt x="10805871" y="547463"/>
                  <a:pt x="10806340" y="547463"/>
                </a:cubicBezTo>
                <a:cubicBezTo>
                  <a:pt x="10807767" y="546526"/>
                  <a:pt x="10809151" y="545589"/>
                  <a:pt x="10810578" y="544162"/>
                </a:cubicBezTo>
                <a:cubicBezTo>
                  <a:pt x="10812452" y="543225"/>
                  <a:pt x="10813879" y="542288"/>
                  <a:pt x="10815284" y="541330"/>
                </a:cubicBezTo>
                <a:cubicBezTo>
                  <a:pt x="10816690" y="540414"/>
                  <a:pt x="10818095" y="538988"/>
                  <a:pt x="10819522" y="538051"/>
                </a:cubicBezTo>
                <a:cubicBezTo>
                  <a:pt x="10820928" y="537114"/>
                  <a:pt x="10822333" y="535687"/>
                  <a:pt x="10823760" y="534750"/>
                </a:cubicBezTo>
                <a:cubicBezTo>
                  <a:pt x="10825166" y="533344"/>
                  <a:pt x="10826592" y="532407"/>
                  <a:pt x="10827977" y="531449"/>
                </a:cubicBezTo>
                <a:cubicBezTo>
                  <a:pt x="10829404" y="530043"/>
                  <a:pt x="10830809" y="528638"/>
                  <a:pt x="10831746" y="527701"/>
                </a:cubicBezTo>
                <a:cubicBezTo>
                  <a:pt x="10833173" y="526274"/>
                  <a:pt x="10834579" y="525337"/>
                  <a:pt x="10836005" y="523932"/>
                </a:cubicBezTo>
                <a:cubicBezTo>
                  <a:pt x="10837411" y="522505"/>
                  <a:pt x="10838348" y="521568"/>
                  <a:pt x="10839775" y="520162"/>
                </a:cubicBezTo>
                <a:cubicBezTo>
                  <a:pt x="10842117" y="518735"/>
                  <a:pt x="10842117" y="518735"/>
                  <a:pt x="10842117" y="518735"/>
                </a:cubicBezTo>
                <a:cubicBezTo>
                  <a:pt x="10844460" y="517351"/>
                  <a:pt x="10844460" y="517351"/>
                  <a:pt x="10844460" y="517351"/>
                </a:cubicBezTo>
                <a:cubicBezTo>
                  <a:pt x="10846824" y="515924"/>
                  <a:pt x="10846824" y="515924"/>
                  <a:pt x="10846824" y="515924"/>
                </a:cubicBezTo>
                <a:cubicBezTo>
                  <a:pt x="10849188" y="514987"/>
                  <a:pt x="10849188" y="514987"/>
                  <a:pt x="10849188" y="514987"/>
                </a:cubicBezTo>
                <a:cubicBezTo>
                  <a:pt x="10851530" y="513582"/>
                  <a:pt x="10851530" y="513582"/>
                  <a:pt x="10851530" y="513582"/>
                </a:cubicBezTo>
                <a:cubicBezTo>
                  <a:pt x="10853873" y="512155"/>
                  <a:pt x="10853873" y="512155"/>
                  <a:pt x="10853873" y="512155"/>
                </a:cubicBezTo>
                <a:cubicBezTo>
                  <a:pt x="10856237" y="510750"/>
                  <a:pt x="10856237" y="510750"/>
                  <a:pt x="10856237" y="510750"/>
                </a:cubicBezTo>
                <a:cubicBezTo>
                  <a:pt x="10858601" y="509323"/>
                  <a:pt x="10858601" y="509323"/>
                  <a:pt x="10858601" y="509323"/>
                </a:cubicBezTo>
                <a:cubicBezTo>
                  <a:pt x="10858601" y="509323"/>
                  <a:pt x="10858601" y="509323"/>
                  <a:pt x="10859069" y="509323"/>
                </a:cubicBezTo>
                <a:lnTo>
                  <a:pt x="10859069" y="508854"/>
                </a:lnTo>
                <a:lnTo>
                  <a:pt x="10859538" y="508854"/>
                </a:lnTo>
                <a:cubicBezTo>
                  <a:pt x="10864713" y="498526"/>
                  <a:pt x="10864713" y="498526"/>
                  <a:pt x="10864713" y="498526"/>
                </a:cubicBezTo>
                <a:cubicBezTo>
                  <a:pt x="10870356" y="488155"/>
                  <a:pt x="10870356" y="488155"/>
                  <a:pt x="10870356" y="488155"/>
                </a:cubicBezTo>
                <a:cubicBezTo>
                  <a:pt x="10876000" y="477315"/>
                  <a:pt x="10876000" y="477315"/>
                  <a:pt x="10876000" y="477315"/>
                </a:cubicBezTo>
                <a:cubicBezTo>
                  <a:pt x="10881196" y="466966"/>
                  <a:pt x="10881196" y="466966"/>
                  <a:pt x="10881196" y="466966"/>
                </a:cubicBezTo>
                <a:cubicBezTo>
                  <a:pt x="10886839" y="456616"/>
                  <a:pt x="10886839" y="456616"/>
                  <a:pt x="10886839" y="456616"/>
                </a:cubicBezTo>
                <a:cubicBezTo>
                  <a:pt x="10892014" y="446266"/>
                  <a:pt x="10892014" y="446266"/>
                  <a:pt x="10892014" y="446266"/>
                </a:cubicBezTo>
                <a:cubicBezTo>
                  <a:pt x="10897658" y="435895"/>
                  <a:pt x="10897658" y="435895"/>
                  <a:pt x="10897658" y="435895"/>
                </a:cubicBezTo>
                <a:cubicBezTo>
                  <a:pt x="10903301" y="425546"/>
                  <a:pt x="10903301" y="425546"/>
                  <a:pt x="10903301" y="425546"/>
                </a:cubicBezTo>
                <a:lnTo>
                  <a:pt x="10903301" y="425077"/>
                </a:lnTo>
                <a:cubicBezTo>
                  <a:pt x="10904260" y="414727"/>
                  <a:pt x="10904260" y="414727"/>
                  <a:pt x="10904260" y="414727"/>
                </a:cubicBezTo>
                <a:cubicBezTo>
                  <a:pt x="10905175" y="404378"/>
                  <a:pt x="10905175" y="404378"/>
                  <a:pt x="10905175" y="404378"/>
                </a:cubicBezTo>
                <a:cubicBezTo>
                  <a:pt x="10906134" y="394007"/>
                  <a:pt x="10906134" y="394007"/>
                  <a:pt x="10906134" y="394007"/>
                </a:cubicBezTo>
                <a:cubicBezTo>
                  <a:pt x="10907071" y="383657"/>
                  <a:pt x="10907071" y="383657"/>
                  <a:pt x="10907071" y="383657"/>
                </a:cubicBezTo>
                <a:cubicBezTo>
                  <a:pt x="10908008" y="373286"/>
                  <a:pt x="10908008" y="373286"/>
                  <a:pt x="10908008" y="373286"/>
                </a:cubicBezTo>
                <a:cubicBezTo>
                  <a:pt x="10908945" y="362957"/>
                  <a:pt x="10908945" y="362957"/>
                  <a:pt x="10908945" y="362957"/>
                </a:cubicBezTo>
                <a:cubicBezTo>
                  <a:pt x="10909903" y="352608"/>
                  <a:pt x="10909903" y="352608"/>
                  <a:pt x="10909903" y="352608"/>
                </a:cubicBezTo>
                <a:cubicBezTo>
                  <a:pt x="10910840" y="342258"/>
                  <a:pt x="10910840" y="342258"/>
                  <a:pt x="10910840" y="342258"/>
                </a:cubicBezTo>
                <a:cubicBezTo>
                  <a:pt x="10911309" y="342258"/>
                  <a:pt x="10911309" y="342258"/>
                  <a:pt x="10911309" y="342258"/>
                </a:cubicBezTo>
                <a:lnTo>
                  <a:pt x="10911309" y="341768"/>
                </a:lnTo>
                <a:lnTo>
                  <a:pt x="10911308" y="341768"/>
                </a:lnTo>
                <a:lnTo>
                  <a:pt x="10911308" y="341764"/>
                </a:lnTo>
                <a:lnTo>
                  <a:pt x="10910839" y="341764"/>
                </a:lnTo>
                <a:lnTo>
                  <a:pt x="10909182" y="333960"/>
                </a:lnTo>
                <a:cubicBezTo>
                  <a:pt x="10908945" y="332845"/>
                  <a:pt x="10908945" y="332845"/>
                  <a:pt x="10908945" y="332845"/>
                </a:cubicBezTo>
                <a:cubicBezTo>
                  <a:pt x="10906602" y="323901"/>
                  <a:pt x="10906602" y="323901"/>
                  <a:pt x="10906602" y="323901"/>
                </a:cubicBezTo>
                <a:cubicBezTo>
                  <a:pt x="10904260" y="314957"/>
                  <a:pt x="10904260" y="314957"/>
                  <a:pt x="10904260" y="314957"/>
                </a:cubicBezTo>
                <a:lnTo>
                  <a:pt x="10902473" y="308180"/>
                </a:lnTo>
                <a:lnTo>
                  <a:pt x="10902191" y="307108"/>
                </a:lnTo>
                <a:cubicBezTo>
                  <a:pt x="10901895" y="305988"/>
                  <a:pt x="10901895" y="305988"/>
                  <a:pt x="10901895" y="305988"/>
                </a:cubicBezTo>
                <a:cubicBezTo>
                  <a:pt x="10899531" y="297065"/>
                  <a:pt x="10899531" y="297065"/>
                  <a:pt x="10899531" y="297065"/>
                </a:cubicBezTo>
                <a:lnTo>
                  <a:pt x="10898481" y="293056"/>
                </a:lnTo>
                <a:lnTo>
                  <a:pt x="10897482" y="289242"/>
                </a:lnTo>
                <a:cubicBezTo>
                  <a:pt x="10897189" y="288124"/>
                  <a:pt x="10897189" y="288124"/>
                  <a:pt x="10897189" y="288124"/>
                </a:cubicBezTo>
                <a:lnTo>
                  <a:pt x="10895219" y="280669"/>
                </a:lnTo>
                <a:lnTo>
                  <a:pt x="10895120" y="280294"/>
                </a:lnTo>
                <a:cubicBezTo>
                  <a:pt x="10894824" y="279176"/>
                  <a:pt x="10894824" y="279176"/>
                  <a:pt x="10894824" y="279176"/>
                </a:cubicBezTo>
                <a:cubicBezTo>
                  <a:pt x="10893653" y="274704"/>
                  <a:pt x="10893068" y="272468"/>
                  <a:pt x="10892775" y="271350"/>
                </a:cubicBezTo>
                <a:lnTo>
                  <a:pt x="10892483" y="270236"/>
                </a:lnTo>
                <a:lnTo>
                  <a:pt x="10892483" y="269768"/>
                </a:lnTo>
                <a:lnTo>
                  <a:pt x="10892482" y="269767"/>
                </a:lnTo>
                <a:lnTo>
                  <a:pt x="10892482" y="269764"/>
                </a:lnTo>
                <a:cubicBezTo>
                  <a:pt x="10886349" y="261288"/>
                  <a:pt x="10886349" y="261288"/>
                  <a:pt x="10886349" y="261288"/>
                </a:cubicBezTo>
                <a:cubicBezTo>
                  <a:pt x="10880705" y="252812"/>
                  <a:pt x="10880705" y="252812"/>
                  <a:pt x="10880705" y="252812"/>
                </a:cubicBezTo>
                <a:cubicBezTo>
                  <a:pt x="10874593" y="243868"/>
                  <a:pt x="10874593" y="243868"/>
                  <a:pt x="10874593" y="243868"/>
                </a:cubicBezTo>
                <a:cubicBezTo>
                  <a:pt x="10868950" y="235392"/>
                  <a:pt x="10868950" y="235392"/>
                  <a:pt x="10868950" y="235392"/>
                </a:cubicBezTo>
                <a:cubicBezTo>
                  <a:pt x="10862816" y="226448"/>
                  <a:pt x="10862816" y="226448"/>
                  <a:pt x="10862816" y="226448"/>
                </a:cubicBezTo>
                <a:cubicBezTo>
                  <a:pt x="10857173" y="217972"/>
                  <a:pt x="10857173" y="217972"/>
                  <a:pt x="10857173" y="217972"/>
                </a:cubicBezTo>
                <a:cubicBezTo>
                  <a:pt x="10851061" y="209497"/>
                  <a:pt x="10851061" y="209497"/>
                  <a:pt x="10851061" y="209497"/>
                </a:cubicBezTo>
                <a:cubicBezTo>
                  <a:pt x="10845417" y="200553"/>
                  <a:pt x="10845417" y="200553"/>
                  <a:pt x="10845417" y="200553"/>
                </a:cubicBezTo>
                <a:lnTo>
                  <a:pt x="10844928" y="200553"/>
                </a:lnTo>
                <a:lnTo>
                  <a:pt x="10844928" y="200088"/>
                </a:lnTo>
                <a:lnTo>
                  <a:pt x="10844927" y="200087"/>
                </a:lnTo>
                <a:lnTo>
                  <a:pt x="10844927" y="200084"/>
                </a:lnTo>
                <a:cubicBezTo>
                  <a:pt x="10834578" y="193972"/>
                  <a:pt x="10834578" y="193972"/>
                  <a:pt x="10834578" y="193972"/>
                </a:cubicBezTo>
                <a:cubicBezTo>
                  <a:pt x="10824228" y="187371"/>
                  <a:pt x="10824228" y="187371"/>
                  <a:pt x="10824228" y="187371"/>
                </a:cubicBezTo>
                <a:cubicBezTo>
                  <a:pt x="10813878" y="180790"/>
                  <a:pt x="10813878" y="180790"/>
                  <a:pt x="10813878" y="180790"/>
                </a:cubicBezTo>
                <a:cubicBezTo>
                  <a:pt x="10803506" y="174189"/>
                  <a:pt x="10803506" y="174189"/>
                  <a:pt x="10803506" y="174189"/>
                </a:cubicBezTo>
                <a:cubicBezTo>
                  <a:pt x="10793157" y="167608"/>
                  <a:pt x="10793157" y="167608"/>
                  <a:pt x="10793157" y="167608"/>
                </a:cubicBezTo>
                <a:cubicBezTo>
                  <a:pt x="10783275" y="161007"/>
                  <a:pt x="10783275" y="161007"/>
                  <a:pt x="10783275" y="161007"/>
                </a:cubicBezTo>
                <a:cubicBezTo>
                  <a:pt x="10772925" y="154895"/>
                  <a:pt x="10772925" y="154895"/>
                  <a:pt x="10772925" y="154895"/>
                </a:cubicBezTo>
                <a:cubicBezTo>
                  <a:pt x="10762554" y="148314"/>
                  <a:pt x="10762554" y="148314"/>
                  <a:pt x="10762554" y="148314"/>
                </a:cubicBezTo>
                <a:lnTo>
                  <a:pt x="10762086" y="148314"/>
                </a:lnTo>
                <a:lnTo>
                  <a:pt x="10762086" y="147829"/>
                </a:lnTo>
                <a:lnTo>
                  <a:pt x="10762085" y="147829"/>
                </a:lnTo>
                <a:lnTo>
                  <a:pt x="10762085" y="147825"/>
                </a:lnTo>
                <a:cubicBezTo>
                  <a:pt x="10762085" y="147825"/>
                  <a:pt x="10762085" y="147825"/>
                  <a:pt x="10761617" y="147825"/>
                </a:cubicBezTo>
                <a:cubicBezTo>
                  <a:pt x="10749861" y="146440"/>
                  <a:pt x="10749861" y="146440"/>
                  <a:pt x="10749861" y="146440"/>
                </a:cubicBezTo>
                <a:cubicBezTo>
                  <a:pt x="10737616" y="145013"/>
                  <a:pt x="10737616" y="145013"/>
                  <a:pt x="10737616" y="145013"/>
                </a:cubicBezTo>
                <a:cubicBezTo>
                  <a:pt x="10725839" y="143608"/>
                  <a:pt x="10725839" y="143608"/>
                  <a:pt x="10725839" y="143608"/>
                </a:cubicBezTo>
                <a:cubicBezTo>
                  <a:pt x="10713615" y="142181"/>
                  <a:pt x="10713615" y="142181"/>
                  <a:pt x="10713615" y="142181"/>
                </a:cubicBezTo>
                <a:cubicBezTo>
                  <a:pt x="10701838" y="140307"/>
                  <a:pt x="10701838" y="140307"/>
                  <a:pt x="10701838" y="140307"/>
                </a:cubicBezTo>
                <a:cubicBezTo>
                  <a:pt x="10689614" y="138902"/>
                  <a:pt x="10689614" y="138902"/>
                  <a:pt x="10689614" y="138902"/>
                </a:cubicBezTo>
                <a:cubicBezTo>
                  <a:pt x="10677859" y="137475"/>
                  <a:pt x="10677859" y="137475"/>
                  <a:pt x="10677859" y="137475"/>
                </a:cubicBezTo>
                <a:cubicBezTo>
                  <a:pt x="10665614" y="136069"/>
                  <a:pt x="10665614" y="136069"/>
                  <a:pt x="10665614" y="136069"/>
                </a:cubicBezTo>
                <a:cubicBezTo>
                  <a:pt x="10665614" y="136069"/>
                  <a:pt x="10665614" y="136069"/>
                  <a:pt x="10665145" y="136069"/>
                </a:cubicBezTo>
                <a:close/>
                <a:moveTo>
                  <a:pt x="0" y="0"/>
                </a:moveTo>
                <a:lnTo>
                  <a:pt x="12191990" y="0"/>
                </a:lnTo>
                <a:lnTo>
                  <a:pt x="12191990" y="6857994"/>
                </a:lnTo>
                <a:lnTo>
                  <a:pt x="0" y="6857994"/>
                </a:lnTo>
                <a:close/>
              </a:path>
            </a:pathLst>
          </a:custGeom>
        </p:spPr>
        <p:txBody>
          <a:bodyPr wrap="square">
            <a:noAutofit/>
          </a:bodyPr>
          <a:lstStyle/>
          <a:p>
            <a:r>
              <a:rPr lang="en-US" dirty="0"/>
              <a:t>Click icon to add picture</a:t>
            </a:r>
          </a:p>
        </p:txBody>
      </p:sp>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6400798" y="2216161"/>
            <a:ext cx="5213351" cy="2207935"/>
          </a:xfrm>
          <a:prstGeom prst="rect">
            <a:avLst/>
          </a:prstGeom>
        </p:spPr>
        <p:txBody>
          <a:bodyPr wrap="square">
            <a:noAutofit/>
          </a:bodyPr>
          <a:lstStyle>
            <a:lvl1pPr algn="ctr">
              <a:defRPr sz="3600" b="1">
                <a:solidFill>
                  <a:schemeClr val="bg1"/>
                </a:solidFill>
                <a:latin typeface="Roboto" panose="02000000000000000000" pitchFamily="2" charset="0"/>
                <a:ea typeface="Roboto" panose="02000000000000000000" pitchFamily="2" charset="0"/>
                <a:cs typeface="Roboto" panose="02000000000000000000" pitchFamily="2" charset="0"/>
              </a:defRPr>
            </a:lvl1pPr>
          </a:lstStyle>
          <a:p>
            <a:r>
              <a:rPr lang="en-US"/>
              <a:t>Text here</a:t>
            </a:r>
          </a:p>
        </p:txBody>
      </p:sp>
    </p:spTree>
    <p:extLst>
      <p:ext uri="{BB962C8B-B14F-4D97-AF65-F5344CB8AC3E}">
        <p14:creationId xmlns:p14="http://schemas.microsoft.com/office/powerpoint/2010/main" val="35384086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thank you">
    <p:bg>
      <p:bgPr>
        <a:solidFill>
          <a:srgbClr val="CCDFF1"/>
        </a:solidFill>
        <a:effectLst/>
      </p:bgPr>
    </p:bg>
    <p:spTree>
      <p:nvGrpSpPr>
        <p:cNvPr id="1" name=""/>
        <p:cNvGrpSpPr/>
        <p:nvPr/>
      </p:nvGrpSpPr>
      <p:grpSpPr>
        <a:xfrm>
          <a:off x="0" y="0"/>
          <a:ext cx="0" cy="0"/>
          <a:chOff x="0" y="0"/>
          <a:chExt cx="0" cy="0"/>
        </a:xfrm>
      </p:grpSpPr>
      <p:pic>
        <p:nvPicPr>
          <p:cNvPr id="3" name="Picture 2" descr="A picture containing shape&#10;&#10;Description automatically generated">
            <a:extLst>
              <a:ext uri="{FF2B5EF4-FFF2-40B4-BE49-F238E27FC236}">
                <a16:creationId xmlns:a16="http://schemas.microsoft.com/office/drawing/2014/main" id="{1945C7B4-7B19-4B00-973C-7380A186165F}"/>
              </a:ext>
            </a:extLst>
          </p:cNvPr>
          <p:cNvPicPr>
            <a:picLocks noChangeAspect="1"/>
          </p:cNvPicPr>
          <p:nvPr/>
        </p:nvPicPr>
        <p:blipFill>
          <a:blip r:embed="rId2"/>
          <a:stretch>
            <a:fillRect/>
          </a:stretch>
        </p:blipFill>
        <p:spPr>
          <a:xfrm>
            <a:off x="4581633" y="2764323"/>
            <a:ext cx="3028735" cy="1329354"/>
          </a:xfrm>
          <a:prstGeom prst="rect">
            <a:avLst/>
          </a:prstGeom>
        </p:spPr>
      </p:pic>
    </p:spTree>
    <p:extLst>
      <p:ext uri="{BB962C8B-B14F-4D97-AF65-F5344CB8AC3E}">
        <p14:creationId xmlns:p14="http://schemas.microsoft.com/office/powerpoint/2010/main" val="400821932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Bullet lis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Roboto" panose="02000000000000000000" pitchFamily="2" charset="0"/>
            </a:endParaRPr>
          </a:p>
        </p:txBody>
      </p:sp>
      <p:sp>
        <p:nvSpPr>
          <p:cNvPr id="9" name="Title 1">
            <a:extLst>
              <a:ext uri="{FF2B5EF4-FFF2-40B4-BE49-F238E27FC236}">
                <a16:creationId xmlns:a16="http://schemas.microsoft.com/office/drawing/2014/main" id="{5378751C-1E4D-8B44-890A-E439AFDB0F9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Bullet List page header goes here</a:t>
            </a:r>
          </a:p>
        </p:txBody>
      </p:sp>
      <p:sp>
        <p:nvSpPr>
          <p:cNvPr id="4" name="Text Placeholder 3">
            <a:extLst>
              <a:ext uri="{FF2B5EF4-FFF2-40B4-BE49-F238E27FC236}">
                <a16:creationId xmlns:a16="http://schemas.microsoft.com/office/drawing/2014/main" id="{9AEC37E3-1070-F74D-A0E0-CE8B15CA42C5}"/>
              </a:ext>
            </a:extLst>
          </p:cNvPr>
          <p:cNvSpPr>
            <a:spLocks noGrp="1"/>
          </p:cNvSpPr>
          <p:nvPr>
            <p:ph type="body" sz="quarter" idx="10"/>
          </p:nvPr>
        </p:nvSpPr>
        <p:spPr>
          <a:xfrm>
            <a:off x="596900" y="1014413"/>
            <a:ext cx="10763250" cy="4386262"/>
          </a:xfrm>
          <a:prstGeom prst="rect">
            <a:avLst/>
          </a:prstGeom>
        </p:spPr>
        <p:txBody>
          <a:bodyPr/>
          <a:lstStyle>
            <a:lvl1pPr marL="228600" indent="-228600">
              <a:buClr>
                <a:schemeClr val="accent1"/>
              </a:buClr>
              <a:buSzPct val="75000"/>
              <a:buFont typeface="Courier New" panose="02070309020205020404" pitchFamily="49" charset="0"/>
              <a:buChar char="o"/>
              <a:defRPr lang="en-GB" sz="24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chemeClr val="accent1"/>
              </a:buClr>
              <a:buSzPct val="75000"/>
              <a:buFont typeface="Wingdings" panose="05000000000000000000" pitchFamily="2" charset="2"/>
              <a:buChar char="§"/>
              <a:defRPr lang="en-GB" sz="18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chemeClr val="accent1"/>
              </a:buClr>
              <a:buSzPct val="75000"/>
              <a:buFont typeface="Arial" panose="020B0604020202020204" pitchFamily="34" charset="0"/>
              <a:buChar char="•"/>
              <a:defRPr lang="en-GB" sz="12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chemeClr val="accent1"/>
              </a:buClr>
              <a:buSzPct val="75000"/>
              <a:buFont typeface="Arial" panose="020B0604020202020204" pitchFamily="34" charset="0"/>
              <a:buChar char="•"/>
              <a:defRPr lang="en-GB" sz="12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chemeClr val="accent1"/>
              </a:buClr>
              <a:buSzPct val="75000"/>
              <a:buFont typeface="Arial" panose="020B0604020202020204" pitchFamily="34" charset="0"/>
              <a:buChar char="•"/>
              <a:defRPr lang="en-US" sz="1200" kern="1200" dirty="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6" name="Picture 5">
            <a:extLst>
              <a:ext uri="{FF2B5EF4-FFF2-40B4-BE49-F238E27FC236}">
                <a16:creationId xmlns:a16="http://schemas.microsoft.com/office/drawing/2014/main" id="{474501E3-7B85-B8D4-A5BD-50F4691C199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215362"/>
            <a:ext cx="931316" cy="365156"/>
          </a:xfrm>
          <a:prstGeom prst="rect">
            <a:avLst/>
          </a:prstGeom>
        </p:spPr>
      </p:pic>
    </p:spTree>
    <p:extLst>
      <p:ext uri="{BB962C8B-B14F-4D97-AF65-F5344CB8AC3E}">
        <p14:creationId xmlns:p14="http://schemas.microsoft.com/office/powerpoint/2010/main" val="142094746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1_Bullet lis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Roboto" panose="02000000000000000000" pitchFamily="2" charset="0"/>
            </a:endParaRPr>
          </a:p>
        </p:txBody>
      </p:sp>
      <p:sp>
        <p:nvSpPr>
          <p:cNvPr id="9" name="Title 1">
            <a:extLst>
              <a:ext uri="{FF2B5EF4-FFF2-40B4-BE49-F238E27FC236}">
                <a16:creationId xmlns:a16="http://schemas.microsoft.com/office/drawing/2014/main" id="{5378751C-1E4D-8B44-890A-E439AFDB0F9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Bullet List page header goes here</a:t>
            </a:r>
          </a:p>
        </p:txBody>
      </p:sp>
      <p:pic>
        <p:nvPicPr>
          <p:cNvPr id="6" name="Picture 5">
            <a:extLst>
              <a:ext uri="{FF2B5EF4-FFF2-40B4-BE49-F238E27FC236}">
                <a16:creationId xmlns:a16="http://schemas.microsoft.com/office/drawing/2014/main" id="{474501E3-7B85-B8D4-A5BD-50F4691C199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215362"/>
            <a:ext cx="931316" cy="365156"/>
          </a:xfrm>
          <a:prstGeom prst="rect">
            <a:avLst/>
          </a:prstGeom>
        </p:spPr>
      </p:pic>
    </p:spTree>
    <p:extLst>
      <p:ext uri="{BB962C8B-B14F-4D97-AF65-F5344CB8AC3E}">
        <p14:creationId xmlns:p14="http://schemas.microsoft.com/office/powerpoint/2010/main" val="1676365145"/>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 preserve="1">
  <p:cSld name="cover">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18DF7D-2F8A-DC48-A4D8-2A0BB929CF1C}"/>
              </a:ext>
            </a:extLst>
          </p:cNvPr>
          <p:cNvSpPr>
            <a:spLocks noGrp="1"/>
          </p:cNvSpPr>
          <p:nvPr>
            <p:ph type="ctrTitle" hasCustomPrompt="1"/>
          </p:nvPr>
        </p:nvSpPr>
        <p:spPr>
          <a:xfrm>
            <a:off x="594411" y="1736644"/>
            <a:ext cx="5082362" cy="867930"/>
          </a:xfrm>
          <a:prstGeom prst="rect">
            <a:avLst/>
          </a:prstGeom>
        </p:spPr>
        <p:txBody>
          <a:bodyPr wrap="square" anchor="t" anchorCtr="0">
            <a:spAutoFit/>
          </a:bodyPr>
          <a:lstStyle>
            <a:lvl1pPr algn="l">
              <a:defRPr sz="2800" b="1">
                <a:solidFill>
                  <a:schemeClr val="bg2"/>
                </a:solidFill>
                <a:latin typeface="Roboto" panose="02000000000000000000" pitchFamily="2" charset="0"/>
                <a:ea typeface="Roboto" panose="02000000000000000000" pitchFamily="2" charset="0"/>
                <a:cs typeface="Roboto" panose="02000000000000000000" pitchFamily="2" charset="0"/>
              </a:defRPr>
            </a:lvl1pPr>
          </a:lstStyle>
          <a:p>
            <a:r>
              <a:rPr lang="en-US"/>
              <a:t>Presentation title goes here &amp; can be set in two lines</a:t>
            </a:r>
          </a:p>
        </p:txBody>
      </p:sp>
      <p:sp>
        <p:nvSpPr>
          <p:cNvPr id="3" name="Subtitle 2">
            <a:extLst>
              <a:ext uri="{FF2B5EF4-FFF2-40B4-BE49-F238E27FC236}">
                <a16:creationId xmlns:a16="http://schemas.microsoft.com/office/drawing/2014/main" id="{B52DE9C5-870D-594D-9B55-2B5CB7684754}"/>
              </a:ext>
            </a:extLst>
          </p:cNvPr>
          <p:cNvSpPr>
            <a:spLocks noGrp="1"/>
          </p:cNvSpPr>
          <p:nvPr>
            <p:ph type="subTitle" idx="1" hasCustomPrompt="1"/>
          </p:nvPr>
        </p:nvSpPr>
        <p:spPr>
          <a:xfrm>
            <a:off x="594411" y="4067515"/>
            <a:ext cx="5082362" cy="663771"/>
          </a:xfrm>
          <a:prstGeom prst="rect">
            <a:avLst/>
          </a:prstGeom>
        </p:spPr>
        <p:txBody>
          <a:bodyPr wrap="square" anchor="t" anchorCtr="0">
            <a:spAutoFit/>
          </a:bodyPr>
          <a:lstStyle>
            <a:lvl1pPr marL="0" indent="0" algn="l">
              <a:buNone/>
              <a:defRPr sz="1600">
                <a:solidFill>
                  <a:schemeClr val="bg2"/>
                </a:solidFill>
                <a:latin typeface="Roboto" panose="02000000000000000000" pitchFamily="2" charset="0"/>
                <a:ea typeface="Roboto" panose="02000000000000000000" pitchFamily="2" charset="0"/>
                <a:cs typeface="Roboto" panose="02000000000000000000"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Subtitle</a:t>
            </a:r>
          </a:p>
          <a:p>
            <a:r>
              <a:rPr lang="en-US"/>
              <a:t>7.7.18</a:t>
            </a:r>
          </a:p>
        </p:txBody>
      </p:sp>
      <p:sp>
        <p:nvSpPr>
          <p:cNvPr id="7" name="Rectangle 6">
            <a:extLst>
              <a:ext uri="{FF2B5EF4-FFF2-40B4-BE49-F238E27FC236}">
                <a16:creationId xmlns:a16="http://schemas.microsoft.com/office/drawing/2014/main" id="{63EE2560-B9B5-0E4F-A54F-94F6B4A19AF2}"/>
              </a:ext>
            </a:extLst>
          </p:cNvPr>
          <p:cNvSpPr/>
          <p:nvPr/>
        </p:nvSpPr>
        <p:spPr>
          <a:xfrm>
            <a:off x="706812" y="1594884"/>
            <a:ext cx="914400" cy="54864"/>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Roboto" panose="02000000000000000000" pitchFamily="2" charset="0"/>
            </a:endParaRPr>
          </a:p>
        </p:txBody>
      </p:sp>
      <p:pic>
        <p:nvPicPr>
          <p:cNvPr id="8" name="Picture 7">
            <a:extLst>
              <a:ext uri="{FF2B5EF4-FFF2-40B4-BE49-F238E27FC236}">
                <a16:creationId xmlns:a16="http://schemas.microsoft.com/office/drawing/2014/main" id="{FEC1C26A-F545-C741-84C0-D8BE6998BD57}"/>
              </a:ext>
            </a:extLst>
          </p:cNvPr>
          <p:cNvPicPr>
            <a:picLocks noChangeAspect="1"/>
          </p:cNvPicPr>
          <p:nvPr/>
        </p:nvPicPr>
        <p:blipFill>
          <a:blip r:embed="rId2"/>
          <a:stretch>
            <a:fillRect/>
          </a:stretch>
        </p:blipFill>
        <p:spPr>
          <a:xfrm>
            <a:off x="594411" y="5788142"/>
            <a:ext cx="1602984" cy="630387"/>
          </a:xfrm>
          <a:prstGeom prst="rect">
            <a:avLst/>
          </a:prstGeom>
        </p:spPr>
      </p:pic>
      <p:pic>
        <p:nvPicPr>
          <p:cNvPr id="10" name="Picture 9" descr="A close up of a logo&#10;&#10;Description automatically generated">
            <a:extLst>
              <a:ext uri="{FF2B5EF4-FFF2-40B4-BE49-F238E27FC236}">
                <a16:creationId xmlns:a16="http://schemas.microsoft.com/office/drawing/2014/main" id="{88D959B1-D41E-1F44-AE50-1DCCE381A755}"/>
              </a:ext>
            </a:extLst>
          </p:cNvPr>
          <p:cNvPicPr>
            <a:picLocks noChangeAspect="1"/>
          </p:cNvPicPr>
          <p:nvPr/>
        </p:nvPicPr>
        <p:blipFill>
          <a:blip r:embed="rId3"/>
          <a:stretch>
            <a:fillRect/>
          </a:stretch>
        </p:blipFill>
        <p:spPr>
          <a:xfrm>
            <a:off x="587534" y="5784842"/>
            <a:ext cx="1612887" cy="634073"/>
          </a:xfrm>
          <a:prstGeom prst="rect">
            <a:avLst/>
          </a:prstGeom>
        </p:spPr>
      </p:pic>
      <p:pic>
        <p:nvPicPr>
          <p:cNvPr id="4" name="Picture 3">
            <a:extLst>
              <a:ext uri="{FF2B5EF4-FFF2-40B4-BE49-F238E27FC236}">
                <a16:creationId xmlns:a16="http://schemas.microsoft.com/office/drawing/2014/main" id="{B174DF14-27E7-46B3-3F1A-BC36A319CBAC}"/>
              </a:ext>
            </a:extLst>
          </p:cNvPr>
          <p:cNvPicPr>
            <a:picLocks noChangeAspect="1"/>
          </p:cNvPicPr>
          <p:nvPr userDrawn="1"/>
        </p:nvPicPr>
        <p:blipFill>
          <a:blip r:embed="rId4" cstate="print">
            <a:alphaModFix amt="55000"/>
            <a:extLst>
              <a:ext uri="{28A0092B-C50C-407E-A947-70E740481C1C}">
                <a14:useLocalDpi xmlns:a14="http://schemas.microsoft.com/office/drawing/2010/main"/>
              </a:ext>
            </a:extLst>
          </a:blip>
          <a:stretch>
            <a:fillRect/>
          </a:stretch>
        </p:blipFill>
        <p:spPr>
          <a:xfrm>
            <a:off x="5562600" y="0"/>
            <a:ext cx="6629400" cy="6858000"/>
          </a:xfrm>
          <a:prstGeom prst="rect">
            <a:avLst/>
          </a:prstGeom>
        </p:spPr>
      </p:pic>
    </p:spTree>
    <p:extLst>
      <p:ext uri="{BB962C8B-B14F-4D97-AF65-F5344CB8AC3E}">
        <p14:creationId xmlns:p14="http://schemas.microsoft.com/office/powerpoint/2010/main" val="391866935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itle" preserve="1">
  <p:cSld name="1_divider">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18DF7D-2F8A-DC48-A4D8-2A0BB929CF1C}"/>
              </a:ext>
            </a:extLst>
          </p:cNvPr>
          <p:cNvSpPr>
            <a:spLocks noGrp="1"/>
          </p:cNvSpPr>
          <p:nvPr>
            <p:ph type="ctrTitle" hasCustomPrompt="1"/>
          </p:nvPr>
        </p:nvSpPr>
        <p:spPr>
          <a:xfrm>
            <a:off x="6404661" y="1805618"/>
            <a:ext cx="5082362" cy="480131"/>
          </a:xfrm>
          <a:prstGeom prst="rect">
            <a:avLst/>
          </a:prstGeom>
        </p:spPr>
        <p:txBody>
          <a:bodyPr wrap="square" anchor="t" anchorCtr="0">
            <a:spAutoFit/>
          </a:bodyPr>
          <a:lstStyle>
            <a:lvl1pPr algn="l">
              <a:defRPr sz="2800" b="1">
                <a:solidFill>
                  <a:schemeClr val="bg2"/>
                </a:solidFill>
                <a:latin typeface="Roboto" panose="02000000000000000000" pitchFamily="2" charset="0"/>
                <a:ea typeface="Roboto" panose="02000000000000000000" pitchFamily="2" charset="0"/>
                <a:cs typeface="Roboto" panose="02000000000000000000" pitchFamily="2" charset="0"/>
              </a:defRPr>
            </a:lvl1pPr>
          </a:lstStyle>
          <a:p>
            <a:r>
              <a:rPr lang="en-US"/>
              <a:t>Divider page title</a:t>
            </a:r>
          </a:p>
        </p:txBody>
      </p:sp>
      <p:sp>
        <p:nvSpPr>
          <p:cNvPr id="3" name="Subtitle 2">
            <a:extLst>
              <a:ext uri="{FF2B5EF4-FFF2-40B4-BE49-F238E27FC236}">
                <a16:creationId xmlns:a16="http://schemas.microsoft.com/office/drawing/2014/main" id="{B52DE9C5-870D-594D-9B55-2B5CB7684754}"/>
              </a:ext>
            </a:extLst>
          </p:cNvPr>
          <p:cNvSpPr>
            <a:spLocks noGrp="1"/>
          </p:cNvSpPr>
          <p:nvPr>
            <p:ph type="subTitle" idx="1" hasCustomPrompt="1"/>
          </p:nvPr>
        </p:nvSpPr>
        <p:spPr>
          <a:xfrm>
            <a:off x="6404661" y="2498401"/>
            <a:ext cx="5082362" cy="313932"/>
          </a:xfrm>
          <a:prstGeom prst="rect">
            <a:avLst/>
          </a:prstGeom>
        </p:spPr>
        <p:txBody>
          <a:bodyPr wrap="square" anchor="t" anchorCtr="0">
            <a:spAutoFit/>
          </a:bodyPr>
          <a:lstStyle>
            <a:lvl1pPr marL="285750" indent="-285750" algn="l">
              <a:buFont typeface="Arial" panose="020B0604020202020204" pitchFamily="34" charset="0"/>
              <a:buChar char="•"/>
              <a:defRPr sz="1600">
                <a:solidFill>
                  <a:schemeClr val="bg2"/>
                </a:solidFill>
                <a:latin typeface="Roboto" panose="02000000000000000000" pitchFamily="2" charset="0"/>
                <a:ea typeface="Roboto" panose="02000000000000000000" pitchFamily="2" charset="0"/>
                <a:cs typeface="Roboto" panose="02000000000000000000"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Subtitle</a:t>
            </a:r>
          </a:p>
        </p:txBody>
      </p:sp>
      <p:sp>
        <p:nvSpPr>
          <p:cNvPr id="7" name="Rectangle 6">
            <a:extLst>
              <a:ext uri="{FF2B5EF4-FFF2-40B4-BE49-F238E27FC236}">
                <a16:creationId xmlns:a16="http://schemas.microsoft.com/office/drawing/2014/main" id="{63EE2560-B9B5-0E4F-A54F-94F6B4A19AF2}"/>
              </a:ext>
            </a:extLst>
          </p:cNvPr>
          <p:cNvSpPr/>
          <p:nvPr/>
        </p:nvSpPr>
        <p:spPr>
          <a:xfrm>
            <a:off x="6517062" y="1663858"/>
            <a:ext cx="914400" cy="54864"/>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Roboto" panose="02000000000000000000" pitchFamily="2" charset="0"/>
            </a:endParaRPr>
          </a:p>
        </p:txBody>
      </p:sp>
      <p:pic>
        <p:nvPicPr>
          <p:cNvPr id="4" name="Picture 3">
            <a:extLst>
              <a:ext uri="{FF2B5EF4-FFF2-40B4-BE49-F238E27FC236}">
                <a16:creationId xmlns:a16="http://schemas.microsoft.com/office/drawing/2014/main" id="{CD0E9DAA-38D8-1E47-982F-1E658429067A}"/>
              </a:ext>
            </a:extLst>
          </p:cNvPr>
          <p:cNvPicPr>
            <a:picLocks noChangeAspect="1"/>
          </p:cNvPicPr>
          <p:nvPr/>
        </p:nvPicPr>
        <p:blipFill rotWithShape="1">
          <a:blip r:embed="rId2" cstate="print">
            <a:alphaModFix amt="55000"/>
            <a:extLst>
              <a:ext uri="{28A0092B-C50C-407E-A947-70E740481C1C}">
                <a14:useLocalDpi xmlns:a14="http://schemas.microsoft.com/office/drawing/2010/main"/>
              </a:ext>
            </a:extLst>
          </a:blip>
          <a:srcRect l="53058" t="47529"/>
          <a:stretch/>
        </p:blipFill>
        <p:spPr>
          <a:xfrm>
            <a:off x="0" y="0"/>
            <a:ext cx="5555876" cy="6210301"/>
          </a:xfrm>
          <a:prstGeom prst="rect">
            <a:avLst/>
          </a:prstGeom>
        </p:spPr>
      </p:pic>
    </p:spTree>
    <p:extLst>
      <p:ext uri="{BB962C8B-B14F-4D97-AF65-F5344CB8AC3E}">
        <p14:creationId xmlns:p14="http://schemas.microsoft.com/office/powerpoint/2010/main" val="281249859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Single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5A9A65-7E8D-3249-950A-E1D246052A9D}"/>
              </a:ext>
            </a:extLst>
          </p:cNvPr>
          <p:cNvSpPr>
            <a:spLocks noGrp="1"/>
          </p:cNvSpPr>
          <p:nvPr>
            <p:ph idx="1"/>
          </p:nvPr>
        </p:nvSpPr>
        <p:spPr>
          <a:xfrm>
            <a:off x="596900" y="1029732"/>
            <a:ext cx="10756900" cy="4351338"/>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Roboto" panose="02000000000000000000" pitchFamily="2" charset="0"/>
            </a:endParaRPr>
          </a:p>
        </p:txBody>
      </p:sp>
      <p:sp>
        <p:nvSpPr>
          <p:cNvPr id="9" name="Title 1">
            <a:extLst>
              <a:ext uri="{FF2B5EF4-FFF2-40B4-BE49-F238E27FC236}">
                <a16:creationId xmlns:a16="http://schemas.microsoft.com/office/drawing/2014/main" id="{5378751C-1E4D-8B44-890A-E439AFDB0F9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Single Content page header goes here</a:t>
            </a:r>
          </a:p>
        </p:txBody>
      </p:sp>
      <p:pic>
        <p:nvPicPr>
          <p:cNvPr id="2" name="Picture 1">
            <a:extLst>
              <a:ext uri="{FF2B5EF4-FFF2-40B4-BE49-F238E27FC236}">
                <a16:creationId xmlns:a16="http://schemas.microsoft.com/office/drawing/2014/main" id="{EB1FE3DC-CE24-67AE-8CC6-06E08DEFF404}"/>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173320"/>
            <a:ext cx="931316" cy="365156"/>
          </a:xfrm>
          <a:prstGeom prst="rect">
            <a:avLst/>
          </a:prstGeom>
        </p:spPr>
      </p:pic>
    </p:spTree>
    <p:extLst>
      <p:ext uri="{BB962C8B-B14F-4D97-AF65-F5344CB8AC3E}">
        <p14:creationId xmlns:p14="http://schemas.microsoft.com/office/powerpoint/2010/main" val="423353253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1_Single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5A9A65-7E8D-3249-950A-E1D246052A9D}"/>
              </a:ext>
            </a:extLst>
          </p:cNvPr>
          <p:cNvSpPr>
            <a:spLocks noGrp="1"/>
          </p:cNvSpPr>
          <p:nvPr>
            <p:ph idx="1"/>
          </p:nvPr>
        </p:nvSpPr>
        <p:spPr>
          <a:xfrm>
            <a:off x="596900" y="1029732"/>
            <a:ext cx="3164872" cy="5139574"/>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Roboto" panose="02000000000000000000" pitchFamily="2" charset="0"/>
            </a:endParaRPr>
          </a:p>
        </p:txBody>
      </p:sp>
      <p:sp>
        <p:nvSpPr>
          <p:cNvPr id="9" name="Title 1">
            <a:extLst>
              <a:ext uri="{FF2B5EF4-FFF2-40B4-BE49-F238E27FC236}">
                <a16:creationId xmlns:a16="http://schemas.microsoft.com/office/drawing/2014/main" id="{5378751C-1E4D-8B44-890A-E439AFDB0F9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Triple Content page header goes here</a:t>
            </a:r>
          </a:p>
        </p:txBody>
      </p:sp>
      <p:sp>
        <p:nvSpPr>
          <p:cNvPr id="6" name="Content Placeholder 2">
            <a:extLst>
              <a:ext uri="{FF2B5EF4-FFF2-40B4-BE49-F238E27FC236}">
                <a16:creationId xmlns:a16="http://schemas.microsoft.com/office/drawing/2014/main" id="{0B2F5F2C-3C0B-4942-96E2-EF7954C7E5B2}"/>
              </a:ext>
            </a:extLst>
          </p:cNvPr>
          <p:cNvSpPr>
            <a:spLocks noGrp="1"/>
          </p:cNvSpPr>
          <p:nvPr>
            <p:ph idx="10"/>
          </p:nvPr>
        </p:nvSpPr>
        <p:spPr>
          <a:xfrm>
            <a:off x="4513564" y="1029732"/>
            <a:ext cx="3164872" cy="5139574"/>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2">
            <a:extLst>
              <a:ext uri="{FF2B5EF4-FFF2-40B4-BE49-F238E27FC236}">
                <a16:creationId xmlns:a16="http://schemas.microsoft.com/office/drawing/2014/main" id="{9055A979-53DA-0D4C-9376-E4A591589DB1}"/>
              </a:ext>
            </a:extLst>
          </p:cNvPr>
          <p:cNvSpPr>
            <a:spLocks noGrp="1"/>
          </p:cNvSpPr>
          <p:nvPr>
            <p:ph idx="11"/>
          </p:nvPr>
        </p:nvSpPr>
        <p:spPr>
          <a:xfrm>
            <a:off x="8430228" y="1029732"/>
            <a:ext cx="3164872" cy="5139574"/>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Picture 1">
            <a:extLst>
              <a:ext uri="{FF2B5EF4-FFF2-40B4-BE49-F238E27FC236}">
                <a16:creationId xmlns:a16="http://schemas.microsoft.com/office/drawing/2014/main" id="{F0B96CAD-BD3C-B685-966E-734650CA0D97}"/>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173320"/>
            <a:ext cx="931316" cy="365156"/>
          </a:xfrm>
          <a:prstGeom prst="rect">
            <a:avLst/>
          </a:prstGeom>
        </p:spPr>
      </p:pic>
    </p:spTree>
    <p:extLst>
      <p:ext uri="{BB962C8B-B14F-4D97-AF65-F5344CB8AC3E}">
        <p14:creationId xmlns:p14="http://schemas.microsoft.com/office/powerpoint/2010/main" val="139066755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Bullet lis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Roboto" panose="02000000000000000000" pitchFamily="2" charset="0"/>
            </a:endParaRPr>
          </a:p>
        </p:txBody>
      </p:sp>
      <p:sp>
        <p:nvSpPr>
          <p:cNvPr id="9" name="Title 1">
            <a:extLst>
              <a:ext uri="{FF2B5EF4-FFF2-40B4-BE49-F238E27FC236}">
                <a16:creationId xmlns:a16="http://schemas.microsoft.com/office/drawing/2014/main" id="{5378751C-1E4D-8B44-890A-E439AFDB0F9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Bullet List page header goes here</a:t>
            </a:r>
          </a:p>
        </p:txBody>
      </p:sp>
      <p:sp>
        <p:nvSpPr>
          <p:cNvPr id="4" name="Text Placeholder 3">
            <a:extLst>
              <a:ext uri="{FF2B5EF4-FFF2-40B4-BE49-F238E27FC236}">
                <a16:creationId xmlns:a16="http://schemas.microsoft.com/office/drawing/2014/main" id="{9AEC37E3-1070-F74D-A0E0-CE8B15CA42C5}"/>
              </a:ext>
            </a:extLst>
          </p:cNvPr>
          <p:cNvSpPr>
            <a:spLocks noGrp="1"/>
          </p:cNvSpPr>
          <p:nvPr>
            <p:ph type="body" sz="quarter" idx="10"/>
          </p:nvPr>
        </p:nvSpPr>
        <p:spPr>
          <a:xfrm>
            <a:off x="596900" y="1014413"/>
            <a:ext cx="10763250" cy="4386262"/>
          </a:xfrm>
          <a:prstGeom prst="rect">
            <a:avLst/>
          </a:prstGeom>
        </p:spPr>
        <p:txBody>
          <a:bodyPr/>
          <a:lstStyle>
            <a:lvl1pPr marL="228600" indent="-228600">
              <a:buClr>
                <a:schemeClr val="accent1"/>
              </a:buClr>
              <a:buSzPct val="75000"/>
              <a:buFont typeface="Courier New" panose="02070309020205020404" pitchFamily="49" charset="0"/>
              <a:buChar char="o"/>
              <a:defRPr lang="en-GB" sz="24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chemeClr val="accent1"/>
              </a:buClr>
              <a:buSzPct val="75000"/>
              <a:buFont typeface="Wingdings" panose="05000000000000000000" pitchFamily="2" charset="2"/>
              <a:buChar char="§"/>
              <a:defRPr lang="en-GB" sz="18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chemeClr val="accent1"/>
              </a:buClr>
              <a:buSzPct val="75000"/>
              <a:buFont typeface="Arial" panose="020B0604020202020204" pitchFamily="34" charset="0"/>
              <a:buChar char="•"/>
              <a:defRPr lang="en-GB" sz="12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chemeClr val="accent1"/>
              </a:buClr>
              <a:buSzPct val="75000"/>
              <a:buFont typeface="Arial" panose="020B0604020202020204" pitchFamily="34" charset="0"/>
              <a:buChar char="•"/>
              <a:defRPr lang="en-GB" sz="12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chemeClr val="accent1"/>
              </a:buClr>
              <a:buSzPct val="75000"/>
              <a:buFont typeface="Arial" panose="020B0604020202020204" pitchFamily="34" charset="0"/>
              <a:buChar char="•"/>
              <a:defRPr lang="en-US" sz="1200" kern="1200" dirty="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6" name="Picture 5">
            <a:extLst>
              <a:ext uri="{FF2B5EF4-FFF2-40B4-BE49-F238E27FC236}">
                <a16:creationId xmlns:a16="http://schemas.microsoft.com/office/drawing/2014/main" id="{474501E3-7B85-B8D4-A5BD-50F4691C199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215362"/>
            <a:ext cx="931316" cy="365156"/>
          </a:xfrm>
          <a:prstGeom prst="rect">
            <a:avLst/>
          </a:prstGeom>
        </p:spPr>
      </p:pic>
    </p:spTree>
    <p:extLst>
      <p:ext uri="{BB962C8B-B14F-4D97-AF65-F5344CB8AC3E}">
        <p14:creationId xmlns:p14="http://schemas.microsoft.com/office/powerpoint/2010/main" val="52399962"/>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Content and image">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5A9A65-7E8D-3249-950A-E1D246052A9D}"/>
              </a:ext>
            </a:extLst>
          </p:cNvPr>
          <p:cNvSpPr>
            <a:spLocks noGrp="1"/>
          </p:cNvSpPr>
          <p:nvPr>
            <p:ph idx="1"/>
          </p:nvPr>
        </p:nvSpPr>
        <p:spPr>
          <a:xfrm>
            <a:off x="596900" y="1029732"/>
            <a:ext cx="5226384" cy="4351338"/>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Roboto" panose="02000000000000000000" pitchFamily="2" charset="0"/>
            </a:endParaRPr>
          </a:p>
        </p:txBody>
      </p:sp>
      <p:sp>
        <p:nvSpPr>
          <p:cNvPr id="6" name="Content Placeholder 2">
            <a:extLst>
              <a:ext uri="{FF2B5EF4-FFF2-40B4-BE49-F238E27FC236}">
                <a16:creationId xmlns:a16="http://schemas.microsoft.com/office/drawing/2014/main" id="{5E7155F1-1A84-ED48-93B2-C63A8AED7E9C}"/>
              </a:ext>
            </a:extLst>
          </p:cNvPr>
          <p:cNvSpPr>
            <a:spLocks noGrp="1"/>
          </p:cNvSpPr>
          <p:nvPr>
            <p:ph idx="12"/>
          </p:nvPr>
        </p:nvSpPr>
        <p:spPr>
          <a:xfrm>
            <a:off x="6368717" y="1029732"/>
            <a:ext cx="5226383" cy="4351338"/>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itle 1">
            <a:extLst>
              <a:ext uri="{FF2B5EF4-FFF2-40B4-BE49-F238E27FC236}">
                <a16:creationId xmlns:a16="http://schemas.microsoft.com/office/drawing/2014/main" id="{CA69F3D8-54D6-BF44-80D2-F0F294DF377C}"/>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Two Content page header goes here</a:t>
            </a:r>
          </a:p>
        </p:txBody>
      </p:sp>
      <p:pic>
        <p:nvPicPr>
          <p:cNvPr id="2" name="Picture 1">
            <a:extLst>
              <a:ext uri="{FF2B5EF4-FFF2-40B4-BE49-F238E27FC236}">
                <a16:creationId xmlns:a16="http://schemas.microsoft.com/office/drawing/2014/main" id="{5E05CA1C-54B5-BF3B-17EE-6EADC966B20B}"/>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215362"/>
            <a:ext cx="931316" cy="365156"/>
          </a:xfrm>
          <a:prstGeom prst="rect">
            <a:avLst/>
          </a:prstGeom>
        </p:spPr>
      </p:pic>
    </p:spTree>
    <p:extLst>
      <p:ext uri="{BB962C8B-B14F-4D97-AF65-F5344CB8AC3E}">
        <p14:creationId xmlns:p14="http://schemas.microsoft.com/office/powerpoint/2010/main" val="2464624575"/>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char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Roboto" panose="02000000000000000000" pitchFamily="2" charset="0"/>
            </a:endParaRPr>
          </a:p>
        </p:txBody>
      </p:sp>
      <p:sp>
        <p:nvSpPr>
          <p:cNvPr id="10" name="Chart Placeholder 8">
            <a:extLst>
              <a:ext uri="{FF2B5EF4-FFF2-40B4-BE49-F238E27FC236}">
                <a16:creationId xmlns:a16="http://schemas.microsoft.com/office/drawing/2014/main" id="{E9D8C36A-48A2-144C-B889-56CAD8375537}"/>
              </a:ext>
            </a:extLst>
          </p:cNvPr>
          <p:cNvSpPr>
            <a:spLocks noGrp="1"/>
          </p:cNvSpPr>
          <p:nvPr>
            <p:ph type="chart" sz="quarter" idx="13"/>
          </p:nvPr>
        </p:nvSpPr>
        <p:spPr>
          <a:xfrm>
            <a:off x="596900" y="1030288"/>
            <a:ext cx="10756900" cy="4351337"/>
          </a:xfrm>
          <a:prstGeom prst="rect">
            <a:avLst/>
          </a:prstGeom>
        </p:spPr>
        <p:txBody>
          <a:bodyPr/>
          <a:lstStyle>
            <a:lvl1pPr marL="0" indent="0">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stStyle>
          <a:p>
            <a:r>
              <a:rPr lang="en-US" dirty="0"/>
              <a:t>Click icon to add chart</a:t>
            </a:r>
          </a:p>
        </p:txBody>
      </p:sp>
      <p:sp>
        <p:nvSpPr>
          <p:cNvPr id="6" name="Title 1">
            <a:extLst>
              <a:ext uri="{FF2B5EF4-FFF2-40B4-BE49-F238E27FC236}">
                <a16:creationId xmlns:a16="http://schemas.microsoft.com/office/drawing/2014/main" id="{0983DF21-4F83-5343-91AA-B38CF8097A2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Chart page header goes here</a:t>
            </a:r>
          </a:p>
        </p:txBody>
      </p:sp>
      <p:pic>
        <p:nvPicPr>
          <p:cNvPr id="2" name="Picture 1">
            <a:extLst>
              <a:ext uri="{FF2B5EF4-FFF2-40B4-BE49-F238E27FC236}">
                <a16:creationId xmlns:a16="http://schemas.microsoft.com/office/drawing/2014/main" id="{6D54B2A1-4C1A-B744-0154-48D3E5CB1F6E}"/>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215362"/>
            <a:ext cx="931316" cy="365156"/>
          </a:xfrm>
          <a:prstGeom prst="rect">
            <a:avLst/>
          </a:prstGeom>
        </p:spPr>
      </p:pic>
    </p:spTree>
    <p:extLst>
      <p:ext uri="{BB962C8B-B14F-4D97-AF65-F5344CB8AC3E}">
        <p14:creationId xmlns:p14="http://schemas.microsoft.com/office/powerpoint/2010/main" val="3501308038"/>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Blank Page">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Blank page header goes here</a:t>
            </a:r>
          </a:p>
        </p:txBody>
      </p:sp>
      <p:sp>
        <p:nvSpPr>
          <p:cNvPr id="9" name="Rectangle 8">
            <a:extLst>
              <a:ext uri="{FF2B5EF4-FFF2-40B4-BE49-F238E27FC236}">
                <a16:creationId xmlns:a16="http://schemas.microsoft.com/office/drawing/2014/main" id="{434544C5-7661-A940-9508-44C7E26FFA5C}"/>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Roboto" panose="02000000000000000000" pitchFamily="2" charset="0"/>
            </a:endParaRPr>
          </a:p>
        </p:txBody>
      </p:sp>
      <p:pic>
        <p:nvPicPr>
          <p:cNvPr id="3" name="Picture 2">
            <a:extLst>
              <a:ext uri="{FF2B5EF4-FFF2-40B4-BE49-F238E27FC236}">
                <a16:creationId xmlns:a16="http://schemas.microsoft.com/office/drawing/2014/main" id="{C7A7CCCF-9EDE-8029-6553-EEB4AFFDC060}"/>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173320"/>
            <a:ext cx="931316" cy="365156"/>
          </a:xfrm>
          <a:prstGeom prst="rect">
            <a:avLst/>
          </a:prstGeom>
        </p:spPr>
      </p:pic>
    </p:spTree>
    <p:extLst>
      <p:ext uri="{BB962C8B-B14F-4D97-AF65-F5344CB8AC3E}">
        <p14:creationId xmlns:p14="http://schemas.microsoft.com/office/powerpoint/2010/main" val="41822807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List and image">
    <p:spTree>
      <p:nvGrpSpPr>
        <p:cNvPr id="1" name=""/>
        <p:cNvGrpSpPr/>
        <p:nvPr/>
      </p:nvGrpSpPr>
      <p:grpSpPr>
        <a:xfrm>
          <a:off x="0" y="0"/>
          <a:ext cx="0" cy="0"/>
          <a:chOff x="0" y="0"/>
          <a:chExt cx="0" cy="0"/>
        </a:xfrm>
      </p:grpSpPr>
      <p:sp>
        <p:nvSpPr>
          <p:cNvPr id="40" name="Picture Placeholder 39">
            <a:extLst>
              <a:ext uri="{FF2B5EF4-FFF2-40B4-BE49-F238E27FC236}">
                <a16:creationId xmlns:a16="http://schemas.microsoft.com/office/drawing/2014/main" id="{AF35F27C-435F-9147-B5C2-C62E97C982A9}"/>
              </a:ext>
            </a:extLst>
          </p:cNvPr>
          <p:cNvSpPr>
            <a:spLocks noGrp="1"/>
          </p:cNvSpPr>
          <p:nvPr>
            <p:ph type="pic" sz="quarter" idx="10"/>
          </p:nvPr>
        </p:nvSpPr>
        <p:spPr>
          <a:xfrm>
            <a:off x="6096000" y="4"/>
            <a:ext cx="6096000" cy="6857997"/>
          </a:xfrm>
          <a:custGeom>
            <a:avLst/>
            <a:gdLst>
              <a:gd name="connsiteX0" fmla="*/ 4704238 w 6096000"/>
              <a:gd name="connsiteY0" fmla="*/ 485344 h 6857997"/>
              <a:gd name="connsiteX1" fmla="*/ 4704238 w 6096000"/>
              <a:gd name="connsiteY1" fmla="*/ 491924 h 6857997"/>
              <a:gd name="connsiteX2" fmla="*/ 4704706 w 6096000"/>
              <a:gd name="connsiteY2" fmla="*/ 498036 h 6857997"/>
              <a:gd name="connsiteX3" fmla="*/ 4705175 w 6096000"/>
              <a:gd name="connsiteY3" fmla="*/ 504637 h 6857997"/>
              <a:gd name="connsiteX4" fmla="*/ 4705643 w 6096000"/>
              <a:gd name="connsiteY4" fmla="*/ 510749 h 6857997"/>
              <a:gd name="connsiteX5" fmla="*/ 4706112 w 6096000"/>
              <a:gd name="connsiteY5" fmla="*/ 517351 h 6857997"/>
              <a:gd name="connsiteX6" fmla="*/ 4706580 w 6096000"/>
              <a:gd name="connsiteY6" fmla="*/ 523931 h 6857997"/>
              <a:gd name="connsiteX7" fmla="*/ 4707049 w 6096000"/>
              <a:gd name="connsiteY7" fmla="*/ 530043 h 6857997"/>
              <a:gd name="connsiteX8" fmla="*/ 4707517 w 6096000"/>
              <a:gd name="connsiteY8" fmla="*/ 536645 h 6857997"/>
              <a:gd name="connsiteX9" fmla="*/ 4699510 w 6096000"/>
              <a:gd name="connsiteY9" fmla="*/ 537113 h 6857997"/>
              <a:gd name="connsiteX10" fmla="*/ 4691993 w 6096000"/>
              <a:gd name="connsiteY10" fmla="*/ 538050 h 6857997"/>
              <a:gd name="connsiteX11" fmla="*/ 4683985 w 6096000"/>
              <a:gd name="connsiteY11" fmla="*/ 538519 h 6857997"/>
              <a:gd name="connsiteX12" fmla="*/ 4675999 w 6096000"/>
              <a:gd name="connsiteY12" fmla="*/ 539456 h 6857997"/>
              <a:gd name="connsiteX13" fmla="*/ 4668460 w 6096000"/>
              <a:gd name="connsiteY13" fmla="*/ 539946 h 6857997"/>
              <a:gd name="connsiteX14" fmla="*/ 4660453 w 6096000"/>
              <a:gd name="connsiteY14" fmla="*/ 540883 h 6857997"/>
              <a:gd name="connsiteX15" fmla="*/ 4652446 w 6096000"/>
              <a:gd name="connsiteY15" fmla="*/ 541330 h 6857997"/>
              <a:gd name="connsiteX16" fmla="*/ 4644907 w 6096000"/>
              <a:gd name="connsiteY16" fmla="*/ 542288 h 6857997"/>
              <a:gd name="connsiteX17" fmla="*/ 4652446 w 6096000"/>
              <a:gd name="connsiteY17" fmla="*/ 535218 h 6857997"/>
              <a:gd name="connsiteX18" fmla="*/ 4659516 w 6096000"/>
              <a:gd name="connsiteY18" fmla="*/ 527701 h 6857997"/>
              <a:gd name="connsiteX19" fmla="*/ 4667055 w 6096000"/>
              <a:gd name="connsiteY19" fmla="*/ 520631 h 6857997"/>
              <a:gd name="connsiteX20" fmla="*/ 4674572 w 6096000"/>
              <a:gd name="connsiteY20" fmla="*/ 513582 h 6857997"/>
              <a:gd name="connsiteX21" fmla="*/ 4681643 w 6096000"/>
              <a:gd name="connsiteY21" fmla="*/ 506511 h 6857997"/>
              <a:gd name="connsiteX22" fmla="*/ 4689181 w 6096000"/>
              <a:gd name="connsiteY22" fmla="*/ 499441 h 6857997"/>
              <a:gd name="connsiteX23" fmla="*/ 4696699 w 6096000"/>
              <a:gd name="connsiteY23" fmla="*/ 492392 h 6857997"/>
              <a:gd name="connsiteX24" fmla="*/ 4704238 w 6096000"/>
              <a:gd name="connsiteY24" fmla="*/ 485344 h 6857997"/>
              <a:gd name="connsiteX25" fmla="*/ 4620906 w 6096000"/>
              <a:gd name="connsiteY25" fmla="*/ 477315 h 6857997"/>
              <a:gd name="connsiteX26" fmla="*/ 4623270 w 6096000"/>
              <a:gd name="connsiteY26" fmla="*/ 485344 h 6857997"/>
              <a:gd name="connsiteX27" fmla="*/ 4625144 w 6096000"/>
              <a:gd name="connsiteY27" fmla="*/ 493329 h 6857997"/>
              <a:gd name="connsiteX28" fmla="*/ 4627508 w 6096000"/>
              <a:gd name="connsiteY28" fmla="*/ 501805 h 6857997"/>
              <a:gd name="connsiteX29" fmla="*/ 4629382 w 6096000"/>
              <a:gd name="connsiteY29" fmla="*/ 509812 h 6857997"/>
              <a:gd name="connsiteX30" fmla="*/ 4631746 w 6096000"/>
              <a:gd name="connsiteY30" fmla="*/ 517820 h 6857997"/>
              <a:gd name="connsiteX31" fmla="*/ 4633620 w 6096000"/>
              <a:gd name="connsiteY31" fmla="*/ 525805 h 6857997"/>
              <a:gd name="connsiteX32" fmla="*/ 4635962 w 6096000"/>
              <a:gd name="connsiteY32" fmla="*/ 533813 h 6857997"/>
              <a:gd name="connsiteX33" fmla="*/ 4637858 w 6096000"/>
              <a:gd name="connsiteY33" fmla="*/ 541820 h 6857997"/>
              <a:gd name="connsiteX34" fmla="*/ 4627976 w 6096000"/>
              <a:gd name="connsiteY34" fmla="*/ 539946 h 6857997"/>
              <a:gd name="connsiteX35" fmla="*/ 4617626 w 6096000"/>
              <a:gd name="connsiteY35" fmla="*/ 537582 h 6857997"/>
              <a:gd name="connsiteX36" fmla="*/ 4607724 w 6096000"/>
              <a:gd name="connsiteY36" fmla="*/ 535218 h 6857997"/>
              <a:gd name="connsiteX37" fmla="*/ 4597374 w 6096000"/>
              <a:gd name="connsiteY37" fmla="*/ 532876 h 6857997"/>
              <a:gd name="connsiteX38" fmla="*/ 4587513 w 6096000"/>
              <a:gd name="connsiteY38" fmla="*/ 531002 h 6857997"/>
              <a:gd name="connsiteX39" fmla="*/ 4577164 w 6096000"/>
              <a:gd name="connsiteY39" fmla="*/ 528638 h 6857997"/>
              <a:gd name="connsiteX40" fmla="*/ 4567282 w 6096000"/>
              <a:gd name="connsiteY40" fmla="*/ 526274 h 6857997"/>
              <a:gd name="connsiteX41" fmla="*/ 4556911 w 6096000"/>
              <a:gd name="connsiteY41" fmla="*/ 523931 h 6857997"/>
              <a:gd name="connsiteX42" fmla="*/ 4564918 w 6096000"/>
              <a:gd name="connsiteY42" fmla="*/ 518288 h 6857997"/>
              <a:gd name="connsiteX43" fmla="*/ 4572926 w 6096000"/>
              <a:gd name="connsiteY43" fmla="*/ 512623 h 6857997"/>
              <a:gd name="connsiteX44" fmla="*/ 4580912 w 6096000"/>
              <a:gd name="connsiteY44" fmla="*/ 506511 h 6857997"/>
              <a:gd name="connsiteX45" fmla="*/ 4588919 w 6096000"/>
              <a:gd name="connsiteY45" fmla="*/ 500868 h 6857997"/>
              <a:gd name="connsiteX46" fmla="*/ 4596905 w 6096000"/>
              <a:gd name="connsiteY46" fmla="*/ 494756 h 6857997"/>
              <a:gd name="connsiteX47" fmla="*/ 4604912 w 6096000"/>
              <a:gd name="connsiteY47" fmla="*/ 489092 h 6857997"/>
              <a:gd name="connsiteX48" fmla="*/ 4612899 w 6096000"/>
              <a:gd name="connsiteY48" fmla="*/ 483448 h 6857997"/>
              <a:gd name="connsiteX49" fmla="*/ 4620906 w 6096000"/>
              <a:gd name="connsiteY49" fmla="*/ 477315 h 6857997"/>
              <a:gd name="connsiteX50" fmla="*/ 4624207 w 6096000"/>
              <a:gd name="connsiteY50" fmla="*/ 476378 h 6857997"/>
              <a:gd name="connsiteX51" fmla="*/ 4633620 w 6096000"/>
              <a:gd name="connsiteY51" fmla="*/ 477315 h 6857997"/>
              <a:gd name="connsiteX52" fmla="*/ 4643501 w 6096000"/>
              <a:gd name="connsiteY52" fmla="*/ 478273 h 6857997"/>
              <a:gd name="connsiteX53" fmla="*/ 4653404 w 6096000"/>
              <a:gd name="connsiteY53" fmla="*/ 478742 h 6857997"/>
              <a:gd name="connsiteX54" fmla="*/ 4662817 w 6096000"/>
              <a:gd name="connsiteY54" fmla="*/ 479679 h 6857997"/>
              <a:gd name="connsiteX55" fmla="*/ 4672698 w 6096000"/>
              <a:gd name="connsiteY55" fmla="*/ 480616 h 6857997"/>
              <a:gd name="connsiteX56" fmla="*/ 4682111 w 6096000"/>
              <a:gd name="connsiteY56" fmla="*/ 481574 h 6857997"/>
              <a:gd name="connsiteX57" fmla="*/ 4691993 w 6096000"/>
              <a:gd name="connsiteY57" fmla="*/ 482043 h 6857997"/>
              <a:gd name="connsiteX58" fmla="*/ 4701874 w 6096000"/>
              <a:gd name="connsiteY58" fmla="*/ 482980 h 6857997"/>
              <a:gd name="connsiteX59" fmla="*/ 4693867 w 6096000"/>
              <a:gd name="connsiteY59" fmla="*/ 490497 h 6857997"/>
              <a:gd name="connsiteX60" fmla="*/ 4686349 w 6096000"/>
              <a:gd name="connsiteY60" fmla="*/ 497567 h 6857997"/>
              <a:gd name="connsiteX61" fmla="*/ 4678810 w 6096000"/>
              <a:gd name="connsiteY61" fmla="*/ 504637 h 6857997"/>
              <a:gd name="connsiteX62" fmla="*/ 4671271 w 6096000"/>
              <a:gd name="connsiteY62" fmla="*/ 512155 h 6857997"/>
              <a:gd name="connsiteX63" fmla="*/ 4663754 w 6096000"/>
              <a:gd name="connsiteY63" fmla="*/ 519225 h 6857997"/>
              <a:gd name="connsiteX64" fmla="*/ 4656215 w 6096000"/>
              <a:gd name="connsiteY64" fmla="*/ 526764 h 6857997"/>
              <a:gd name="connsiteX65" fmla="*/ 4648676 w 6096000"/>
              <a:gd name="connsiteY65" fmla="*/ 533813 h 6857997"/>
              <a:gd name="connsiteX66" fmla="*/ 4641159 w 6096000"/>
              <a:gd name="connsiteY66" fmla="*/ 540883 h 6857997"/>
              <a:gd name="connsiteX67" fmla="*/ 4638795 w 6096000"/>
              <a:gd name="connsiteY67" fmla="*/ 532876 h 6857997"/>
              <a:gd name="connsiteX68" fmla="*/ 4636921 w 6096000"/>
              <a:gd name="connsiteY68" fmla="*/ 524868 h 6857997"/>
              <a:gd name="connsiteX69" fmla="*/ 4634578 w 6096000"/>
              <a:gd name="connsiteY69" fmla="*/ 516861 h 6857997"/>
              <a:gd name="connsiteX70" fmla="*/ 4632683 w 6096000"/>
              <a:gd name="connsiteY70" fmla="*/ 508854 h 6857997"/>
              <a:gd name="connsiteX71" fmla="*/ 4630319 w 6096000"/>
              <a:gd name="connsiteY71" fmla="*/ 500868 h 6857997"/>
              <a:gd name="connsiteX72" fmla="*/ 4628445 w 6096000"/>
              <a:gd name="connsiteY72" fmla="*/ 492861 h 6857997"/>
              <a:gd name="connsiteX73" fmla="*/ 4626081 w 6096000"/>
              <a:gd name="connsiteY73" fmla="*/ 484385 h 6857997"/>
              <a:gd name="connsiteX74" fmla="*/ 4624207 w 6096000"/>
              <a:gd name="connsiteY74" fmla="*/ 476378 h 6857997"/>
              <a:gd name="connsiteX75" fmla="*/ 4764485 w 6096000"/>
              <a:gd name="connsiteY75" fmla="*/ 471203 h 6857997"/>
              <a:gd name="connsiteX76" fmla="*/ 4764953 w 6096000"/>
              <a:gd name="connsiteY76" fmla="*/ 471203 h 6857997"/>
              <a:gd name="connsiteX77" fmla="*/ 4765422 w 6096000"/>
              <a:gd name="connsiteY77" fmla="*/ 471672 h 6857997"/>
              <a:gd name="connsiteX78" fmla="*/ 4765890 w 6096000"/>
              <a:gd name="connsiteY78" fmla="*/ 471672 h 6857997"/>
              <a:gd name="connsiteX79" fmla="*/ 4766380 w 6096000"/>
              <a:gd name="connsiteY79" fmla="*/ 472162 h 6857997"/>
              <a:gd name="connsiteX80" fmla="*/ 4765890 w 6096000"/>
              <a:gd name="connsiteY80" fmla="*/ 476378 h 6857997"/>
              <a:gd name="connsiteX81" fmla="*/ 4764953 w 6096000"/>
              <a:gd name="connsiteY81" fmla="*/ 480616 h 6857997"/>
              <a:gd name="connsiteX82" fmla="*/ 4763995 w 6096000"/>
              <a:gd name="connsiteY82" fmla="*/ 485344 h 6857997"/>
              <a:gd name="connsiteX83" fmla="*/ 4763548 w 6096000"/>
              <a:gd name="connsiteY83" fmla="*/ 489560 h 6857997"/>
              <a:gd name="connsiteX84" fmla="*/ 4762611 w 6096000"/>
              <a:gd name="connsiteY84" fmla="*/ 493798 h 6857997"/>
              <a:gd name="connsiteX85" fmla="*/ 4762121 w 6096000"/>
              <a:gd name="connsiteY85" fmla="*/ 498036 h 6857997"/>
              <a:gd name="connsiteX86" fmla="*/ 4761184 w 6096000"/>
              <a:gd name="connsiteY86" fmla="*/ 502742 h 6857997"/>
              <a:gd name="connsiteX87" fmla="*/ 4760247 w 6096000"/>
              <a:gd name="connsiteY87" fmla="*/ 506980 h 6857997"/>
              <a:gd name="connsiteX88" fmla="*/ 4755072 w 6096000"/>
              <a:gd name="connsiteY88" fmla="*/ 510281 h 6857997"/>
              <a:gd name="connsiteX89" fmla="*/ 4749428 w 6096000"/>
              <a:gd name="connsiteY89" fmla="*/ 513092 h 6857997"/>
              <a:gd name="connsiteX90" fmla="*/ 4743785 w 6096000"/>
              <a:gd name="connsiteY90" fmla="*/ 516393 h 6857997"/>
              <a:gd name="connsiteX91" fmla="*/ 4738120 w 6096000"/>
              <a:gd name="connsiteY91" fmla="*/ 519694 h 6857997"/>
              <a:gd name="connsiteX92" fmla="*/ 4732477 w 6096000"/>
              <a:gd name="connsiteY92" fmla="*/ 522994 h 6857997"/>
              <a:gd name="connsiteX93" fmla="*/ 4726833 w 6096000"/>
              <a:gd name="connsiteY93" fmla="*/ 525805 h 6857997"/>
              <a:gd name="connsiteX94" fmla="*/ 4721190 w 6096000"/>
              <a:gd name="connsiteY94" fmla="*/ 529106 h 6857997"/>
              <a:gd name="connsiteX95" fmla="*/ 4715993 w 6096000"/>
              <a:gd name="connsiteY95" fmla="*/ 532407 h 6857997"/>
              <a:gd name="connsiteX96" fmla="*/ 4721658 w 6096000"/>
              <a:gd name="connsiteY96" fmla="*/ 524868 h 6857997"/>
              <a:gd name="connsiteX97" fmla="*/ 4727770 w 6096000"/>
              <a:gd name="connsiteY97" fmla="*/ 516861 h 6857997"/>
              <a:gd name="connsiteX98" fmla="*/ 4733882 w 6096000"/>
              <a:gd name="connsiteY98" fmla="*/ 509323 h 6857997"/>
              <a:gd name="connsiteX99" fmla="*/ 4740015 w 6096000"/>
              <a:gd name="connsiteY99" fmla="*/ 501805 h 6857997"/>
              <a:gd name="connsiteX100" fmla="*/ 4746127 w 6096000"/>
              <a:gd name="connsiteY100" fmla="*/ 494266 h 6857997"/>
              <a:gd name="connsiteX101" fmla="*/ 4752239 w 6096000"/>
              <a:gd name="connsiteY101" fmla="*/ 486259 h 6857997"/>
              <a:gd name="connsiteX102" fmla="*/ 4758351 w 6096000"/>
              <a:gd name="connsiteY102" fmla="*/ 478742 h 6857997"/>
              <a:gd name="connsiteX103" fmla="*/ 4764485 w 6096000"/>
              <a:gd name="connsiteY103" fmla="*/ 471203 h 6857997"/>
              <a:gd name="connsiteX104" fmla="*/ 4760247 w 6096000"/>
              <a:gd name="connsiteY104" fmla="*/ 466497 h 6857997"/>
              <a:gd name="connsiteX105" fmla="*/ 4760247 w 6096000"/>
              <a:gd name="connsiteY105" fmla="*/ 466965 h 6857997"/>
              <a:gd name="connsiteX106" fmla="*/ 4760715 w 6096000"/>
              <a:gd name="connsiteY106" fmla="*/ 466965 h 6857997"/>
              <a:gd name="connsiteX107" fmla="*/ 4760715 w 6096000"/>
              <a:gd name="connsiteY107" fmla="*/ 467434 h 6857997"/>
              <a:gd name="connsiteX108" fmla="*/ 4760715 w 6096000"/>
              <a:gd name="connsiteY108" fmla="*/ 467902 h 6857997"/>
              <a:gd name="connsiteX109" fmla="*/ 4761184 w 6096000"/>
              <a:gd name="connsiteY109" fmla="*/ 468392 h 6857997"/>
              <a:gd name="connsiteX110" fmla="*/ 4761652 w 6096000"/>
              <a:gd name="connsiteY110" fmla="*/ 468861 h 6857997"/>
              <a:gd name="connsiteX111" fmla="*/ 4762121 w 6096000"/>
              <a:gd name="connsiteY111" fmla="*/ 469329 h 6857997"/>
              <a:gd name="connsiteX112" fmla="*/ 4755540 w 6096000"/>
              <a:gd name="connsiteY112" fmla="*/ 477315 h 6857997"/>
              <a:gd name="connsiteX113" fmla="*/ 4748938 w 6096000"/>
              <a:gd name="connsiteY113" fmla="*/ 485344 h 6857997"/>
              <a:gd name="connsiteX114" fmla="*/ 4742826 w 6096000"/>
              <a:gd name="connsiteY114" fmla="*/ 493329 h 6857997"/>
              <a:gd name="connsiteX115" fmla="*/ 4736246 w 6096000"/>
              <a:gd name="connsiteY115" fmla="*/ 501337 h 6857997"/>
              <a:gd name="connsiteX116" fmla="*/ 4729644 w 6096000"/>
              <a:gd name="connsiteY116" fmla="*/ 509323 h 6857997"/>
              <a:gd name="connsiteX117" fmla="*/ 4723532 w 6096000"/>
              <a:gd name="connsiteY117" fmla="*/ 517351 h 6857997"/>
              <a:gd name="connsiteX118" fmla="*/ 4716930 w 6096000"/>
              <a:gd name="connsiteY118" fmla="*/ 525805 h 6857997"/>
              <a:gd name="connsiteX119" fmla="*/ 4710350 w 6096000"/>
              <a:gd name="connsiteY119" fmla="*/ 533813 h 6857997"/>
              <a:gd name="connsiteX120" fmla="*/ 4709881 w 6096000"/>
              <a:gd name="connsiteY120" fmla="*/ 527232 h 6857997"/>
              <a:gd name="connsiteX121" fmla="*/ 4709881 w 6096000"/>
              <a:gd name="connsiteY121" fmla="*/ 521120 h 6857997"/>
              <a:gd name="connsiteX122" fmla="*/ 4709392 w 6096000"/>
              <a:gd name="connsiteY122" fmla="*/ 514519 h 6857997"/>
              <a:gd name="connsiteX123" fmla="*/ 4708944 w 6096000"/>
              <a:gd name="connsiteY123" fmla="*/ 508407 h 6857997"/>
              <a:gd name="connsiteX124" fmla="*/ 4708476 w 6096000"/>
              <a:gd name="connsiteY124" fmla="*/ 501805 h 6857997"/>
              <a:gd name="connsiteX125" fmla="*/ 4708007 w 6096000"/>
              <a:gd name="connsiteY125" fmla="*/ 495693 h 6857997"/>
              <a:gd name="connsiteX126" fmla="*/ 4707517 w 6096000"/>
              <a:gd name="connsiteY126" fmla="*/ 489092 h 6857997"/>
              <a:gd name="connsiteX127" fmla="*/ 4707049 w 6096000"/>
              <a:gd name="connsiteY127" fmla="*/ 482980 h 6857997"/>
              <a:gd name="connsiteX128" fmla="*/ 4713651 w 6096000"/>
              <a:gd name="connsiteY128" fmla="*/ 480616 h 6857997"/>
              <a:gd name="connsiteX129" fmla="*/ 4720231 w 6096000"/>
              <a:gd name="connsiteY129" fmla="*/ 478742 h 6857997"/>
              <a:gd name="connsiteX130" fmla="*/ 4726833 w 6096000"/>
              <a:gd name="connsiteY130" fmla="*/ 476847 h 6857997"/>
              <a:gd name="connsiteX131" fmla="*/ 4733414 w 6096000"/>
              <a:gd name="connsiteY131" fmla="*/ 474504 h 6857997"/>
              <a:gd name="connsiteX132" fmla="*/ 4740484 w 6096000"/>
              <a:gd name="connsiteY132" fmla="*/ 472630 h 6857997"/>
              <a:gd name="connsiteX133" fmla="*/ 4747064 w 6096000"/>
              <a:gd name="connsiteY133" fmla="*/ 470735 h 6857997"/>
              <a:gd name="connsiteX134" fmla="*/ 4753666 w 6096000"/>
              <a:gd name="connsiteY134" fmla="*/ 468392 h 6857997"/>
              <a:gd name="connsiteX135" fmla="*/ 4760247 w 6096000"/>
              <a:gd name="connsiteY135" fmla="*/ 466497 h 6857997"/>
              <a:gd name="connsiteX136" fmla="*/ 4972405 w 6096000"/>
              <a:gd name="connsiteY136" fmla="*/ 462040 h 6857997"/>
              <a:gd name="connsiteX137" fmla="*/ 4972858 w 6096000"/>
              <a:gd name="connsiteY137" fmla="*/ 462040 h 6857997"/>
              <a:gd name="connsiteX138" fmla="*/ 4973352 w 6096000"/>
              <a:gd name="connsiteY138" fmla="*/ 462040 h 6857997"/>
              <a:gd name="connsiteX139" fmla="*/ 4973845 w 6096000"/>
              <a:gd name="connsiteY139" fmla="*/ 462040 h 6857997"/>
              <a:gd name="connsiteX140" fmla="*/ 4974298 w 6096000"/>
              <a:gd name="connsiteY140" fmla="*/ 462040 h 6857997"/>
              <a:gd name="connsiteX141" fmla="*/ 4976685 w 6096000"/>
              <a:gd name="connsiteY141" fmla="*/ 469194 h 6857997"/>
              <a:gd name="connsiteX142" fmla="*/ 4979073 w 6096000"/>
              <a:gd name="connsiteY142" fmla="*/ 476347 h 6857997"/>
              <a:gd name="connsiteX143" fmla="*/ 4980966 w 6096000"/>
              <a:gd name="connsiteY143" fmla="*/ 483993 h 6857997"/>
              <a:gd name="connsiteX144" fmla="*/ 4983395 w 6096000"/>
              <a:gd name="connsiteY144" fmla="*/ 491146 h 6857997"/>
              <a:gd name="connsiteX145" fmla="*/ 4978579 w 6096000"/>
              <a:gd name="connsiteY145" fmla="*/ 491146 h 6857997"/>
              <a:gd name="connsiteX146" fmla="*/ 4973352 w 6096000"/>
              <a:gd name="connsiteY146" fmla="*/ 491146 h 6857997"/>
              <a:gd name="connsiteX147" fmla="*/ 4968083 w 6096000"/>
              <a:gd name="connsiteY147" fmla="*/ 491146 h 6857997"/>
              <a:gd name="connsiteX148" fmla="*/ 4963308 w 6096000"/>
              <a:gd name="connsiteY148" fmla="*/ 491146 h 6857997"/>
              <a:gd name="connsiteX149" fmla="*/ 4965202 w 6096000"/>
              <a:gd name="connsiteY149" fmla="*/ 483993 h 6857997"/>
              <a:gd name="connsiteX150" fmla="*/ 4967589 w 6096000"/>
              <a:gd name="connsiteY150" fmla="*/ 476347 h 6857997"/>
              <a:gd name="connsiteX151" fmla="*/ 4970018 w 6096000"/>
              <a:gd name="connsiteY151" fmla="*/ 469194 h 6857997"/>
              <a:gd name="connsiteX152" fmla="*/ 5101918 w 6096000"/>
              <a:gd name="connsiteY152" fmla="*/ 462040 h 6857997"/>
              <a:gd name="connsiteX153" fmla="*/ 5102411 w 6096000"/>
              <a:gd name="connsiteY153" fmla="*/ 462040 h 6857997"/>
              <a:gd name="connsiteX154" fmla="*/ 5102863 w 6096000"/>
              <a:gd name="connsiteY154" fmla="*/ 462040 h 6857997"/>
              <a:gd name="connsiteX155" fmla="*/ 5103356 w 6096000"/>
              <a:gd name="connsiteY155" fmla="*/ 462040 h 6857997"/>
              <a:gd name="connsiteX156" fmla="*/ 5103849 w 6096000"/>
              <a:gd name="connsiteY156" fmla="*/ 462040 h 6857997"/>
              <a:gd name="connsiteX157" fmla="*/ 5106233 w 6096000"/>
              <a:gd name="connsiteY157" fmla="*/ 469193 h 6857997"/>
              <a:gd name="connsiteX158" fmla="*/ 5108617 w 6096000"/>
              <a:gd name="connsiteY158" fmla="*/ 476347 h 6857997"/>
              <a:gd name="connsiteX159" fmla="*/ 5111000 w 6096000"/>
              <a:gd name="connsiteY159" fmla="*/ 483993 h 6857997"/>
              <a:gd name="connsiteX160" fmla="*/ 5113384 w 6096000"/>
              <a:gd name="connsiteY160" fmla="*/ 491146 h 6857997"/>
              <a:gd name="connsiteX161" fmla="*/ 5108123 w 6096000"/>
              <a:gd name="connsiteY161" fmla="*/ 491146 h 6857997"/>
              <a:gd name="connsiteX162" fmla="*/ 5102863 w 6096000"/>
              <a:gd name="connsiteY162" fmla="*/ 491146 h 6857997"/>
              <a:gd name="connsiteX163" fmla="*/ 5098095 w 6096000"/>
              <a:gd name="connsiteY163" fmla="*/ 491146 h 6857997"/>
              <a:gd name="connsiteX164" fmla="*/ 5092835 w 6096000"/>
              <a:gd name="connsiteY164" fmla="*/ 491146 h 6857997"/>
              <a:gd name="connsiteX165" fmla="*/ 5095219 w 6096000"/>
              <a:gd name="connsiteY165" fmla="*/ 483993 h 6857997"/>
              <a:gd name="connsiteX166" fmla="*/ 5097602 w 6096000"/>
              <a:gd name="connsiteY166" fmla="*/ 476347 h 6857997"/>
              <a:gd name="connsiteX167" fmla="*/ 5099534 w 6096000"/>
              <a:gd name="connsiteY167" fmla="*/ 469193 h 6857997"/>
              <a:gd name="connsiteX168" fmla="*/ 5279477 w 6096000"/>
              <a:gd name="connsiteY168" fmla="*/ 462040 h 6857997"/>
              <a:gd name="connsiteX169" fmla="*/ 5279971 w 6096000"/>
              <a:gd name="connsiteY169" fmla="*/ 462040 h 6857997"/>
              <a:gd name="connsiteX170" fmla="*/ 5280464 w 6096000"/>
              <a:gd name="connsiteY170" fmla="*/ 462040 h 6857997"/>
              <a:gd name="connsiteX171" fmla="*/ 5280917 w 6096000"/>
              <a:gd name="connsiteY171" fmla="*/ 462040 h 6857997"/>
              <a:gd name="connsiteX172" fmla="*/ 5281411 w 6096000"/>
              <a:gd name="connsiteY172" fmla="*/ 462040 h 6857997"/>
              <a:gd name="connsiteX173" fmla="*/ 5283798 w 6096000"/>
              <a:gd name="connsiteY173" fmla="*/ 469193 h 6857997"/>
              <a:gd name="connsiteX174" fmla="*/ 5286186 w 6096000"/>
              <a:gd name="connsiteY174" fmla="*/ 476346 h 6857997"/>
              <a:gd name="connsiteX175" fmla="*/ 5288573 w 6096000"/>
              <a:gd name="connsiteY175" fmla="*/ 483993 h 6857997"/>
              <a:gd name="connsiteX176" fmla="*/ 5290466 w 6096000"/>
              <a:gd name="connsiteY176" fmla="*/ 491146 h 6857997"/>
              <a:gd name="connsiteX177" fmla="*/ 5285692 w 6096000"/>
              <a:gd name="connsiteY177" fmla="*/ 491146 h 6857997"/>
              <a:gd name="connsiteX178" fmla="*/ 5280464 w 6096000"/>
              <a:gd name="connsiteY178" fmla="*/ 491146 h 6857997"/>
              <a:gd name="connsiteX179" fmla="*/ 5275649 w 6096000"/>
              <a:gd name="connsiteY179" fmla="*/ 491146 h 6857997"/>
              <a:gd name="connsiteX180" fmla="*/ 5270421 w 6096000"/>
              <a:gd name="connsiteY180" fmla="*/ 491146 h 6857997"/>
              <a:gd name="connsiteX181" fmla="*/ 5272809 w 6096000"/>
              <a:gd name="connsiteY181" fmla="*/ 483993 h 6857997"/>
              <a:gd name="connsiteX182" fmla="*/ 5275196 w 6096000"/>
              <a:gd name="connsiteY182" fmla="*/ 476346 h 6857997"/>
              <a:gd name="connsiteX183" fmla="*/ 5277089 w 6096000"/>
              <a:gd name="connsiteY183" fmla="*/ 469193 h 6857997"/>
              <a:gd name="connsiteX184" fmla="*/ 5024587 w 6096000"/>
              <a:gd name="connsiteY184" fmla="*/ 460602 h 6857997"/>
              <a:gd name="connsiteX185" fmla="*/ 5028411 w 6096000"/>
              <a:gd name="connsiteY185" fmla="*/ 460602 h 6857997"/>
              <a:gd name="connsiteX186" fmla="*/ 5032234 w 6096000"/>
              <a:gd name="connsiteY186" fmla="*/ 460602 h 6857997"/>
              <a:gd name="connsiteX187" fmla="*/ 5036058 w 6096000"/>
              <a:gd name="connsiteY187" fmla="*/ 460602 h 6857997"/>
              <a:gd name="connsiteX188" fmla="*/ 5039881 w 6096000"/>
              <a:gd name="connsiteY188" fmla="*/ 460602 h 6857997"/>
              <a:gd name="connsiteX189" fmla="*/ 5047487 w 6096000"/>
              <a:gd name="connsiteY189" fmla="*/ 461547 h 6857997"/>
              <a:gd name="connsiteX190" fmla="*/ 5052749 w 6096000"/>
              <a:gd name="connsiteY190" fmla="*/ 464918 h 6857997"/>
              <a:gd name="connsiteX191" fmla="*/ 5055627 w 6096000"/>
              <a:gd name="connsiteY191" fmla="*/ 470632 h 6857997"/>
              <a:gd name="connsiteX192" fmla="*/ 5056573 w 6096000"/>
              <a:gd name="connsiteY192" fmla="*/ 478731 h 6857997"/>
              <a:gd name="connsiteX193" fmla="*/ 5056573 w 6096000"/>
              <a:gd name="connsiteY193" fmla="*/ 482554 h 6857997"/>
              <a:gd name="connsiteX194" fmla="*/ 5056573 w 6096000"/>
              <a:gd name="connsiteY194" fmla="*/ 486871 h 6857997"/>
              <a:gd name="connsiteX195" fmla="*/ 5056573 w 6096000"/>
              <a:gd name="connsiteY195" fmla="*/ 491146 h 6857997"/>
              <a:gd name="connsiteX196" fmla="*/ 5056573 w 6096000"/>
              <a:gd name="connsiteY196" fmla="*/ 495463 h 6857997"/>
              <a:gd name="connsiteX197" fmla="*/ 5055627 w 6096000"/>
              <a:gd name="connsiteY197" fmla="*/ 503603 h 6857997"/>
              <a:gd name="connsiteX198" fmla="*/ 5052749 w 6096000"/>
              <a:gd name="connsiteY198" fmla="*/ 509317 h 6857997"/>
              <a:gd name="connsiteX199" fmla="*/ 5047487 w 6096000"/>
              <a:gd name="connsiteY199" fmla="*/ 513140 h 6857997"/>
              <a:gd name="connsiteX200" fmla="*/ 5039881 w 6096000"/>
              <a:gd name="connsiteY200" fmla="*/ 514086 h 6857997"/>
              <a:gd name="connsiteX201" fmla="*/ 5036058 w 6096000"/>
              <a:gd name="connsiteY201" fmla="*/ 514086 h 6857997"/>
              <a:gd name="connsiteX202" fmla="*/ 5032234 w 6096000"/>
              <a:gd name="connsiteY202" fmla="*/ 514086 h 6857997"/>
              <a:gd name="connsiteX203" fmla="*/ 5028411 w 6096000"/>
              <a:gd name="connsiteY203" fmla="*/ 514086 h 6857997"/>
              <a:gd name="connsiteX204" fmla="*/ 5024587 w 6096000"/>
              <a:gd name="connsiteY204" fmla="*/ 514086 h 6857997"/>
              <a:gd name="connsiteX205" fmla="*/ 5024587 w 6096000"/>
              <a:gd name="connsiteY205" fmla="*/ 500725 h 6857997"/>
              <a:gd name="connsiteX206" fmla="*/ 5024587 w 6096000"/>
              <a:gd name="connsiteY206" fmla="*/ 487323 h 6857997"/>
              <a:gd name="connsiteX207" fmla="*/ 5024587 w 6096000"/>
              <a:gd name="connsiteY207" fmla="*/ 473962 h 6857997"/>
              <a:gd name="connsiteX208" fmla="*/ 5024587 w 6096000"/>
              <a:gd name="connsiteY208" fmla="*/ 460602 h 6857997"/>
              <a:gd name="connsiteX209" fmla="*/ 5154166 w 6096000"/>
              <a:gd name="connsiteY209" fmla="*/ 460601 h 6857997"/>
              <a:gd name="connsiteX210" fmla="*/ 5158493 w 6096000"/>
              <a:gd name="connsiteY210" fmla="*/ 460601 h 6857997"/>
              <a:gd name="connsiteX211" fmla="*/ 5162325 w 6096000"/>
              <a:gd name="connsiteY211" fmla="*/ 460601 h 6857997"/>
              <a:gd name="connsiteX212" fmla="*/ 5166611 w 6096000"/>
              <a:gd name="connsiteY212" fmla="*/ 460601 h 6857997"/>
              <a:gd name="connsiteX213" fmla="*/ 5170444 w 6096000"/>
              <a:gd name="connsiteY213" fmla="*/ 460601 h 6857997"/>
              <a:gd name="connsiteX214" fmla="*/ 5176213 w 6096000"/>
              <a:gd name="connsiteY214" fmla="*/ 461095 h 6857997"/>
              <a:gd name="connsiteX215" fmla="*/ 5180499 w 6096000"/>
              <a:gd name="connsiteY215" fmla="*/ 462986 h 6857997"/>
              <a:gd name="connsiteX216" fmla="*/ 5182889 w 6096000"/>
              <a:gd name="connsiteY216" fmla="*/ 466809 h 6857997"/>
              <a:gd name="connsiteX217" fmla="*/ 5183878 w 6096000"/>
              <a:gd name="connsiteY217" fmla="*/ 471578 h 6857997"/>
              <a:gd name="connsiteX218" fmla="*/ 5182889 w 6096000"/>
              <a:gd name="connsiteY218" fmla="*/ 476346 h 6857997"/>
              <a:gd name="connsiteX219" fmla="*/ 5180499 w 6096000"/>
              <a:gd name="connsiteY219" fmla="*/ 480170 h 6857997"/>
              <a:gd name="connsiteX220" fmla="*/ 5176708 w 6096000"/>
              <a:gd name="connsiteY220" fmla="*/ 482102 h 6857997"/>
              <a:gd name="connsiteX221" fmla="*/ 5170444 w 6096000"/>
              <a:gd name="connsiteY221" fmla="*/ 482554 h 6857997"/>
              <a:gd name="connsiteX222" fmla="*/ 5166611 w 6096000"/>
              <a:gd name="connsiteY222" fmla="*/ 482554 h 6857997"/>
              <a:gd name="connsiteX223" fmla="*/ 5162325 w 6096000"/>
              <a:gd name="connsiteY223" fmla="*/ 482554 h 6857997"/>
              <a:gd name="connsiteX224" fmla="*/ 5158493 w 6096000"/>
              <a:gd name="connsiteY224" fmla="*/ 482554 h 6857997"/>
              <a:gd name="connsiteX225" fmla="*/ 5154166 w 6096000"/>
              <a:gd name="connsiteY225" fmla="*/ 482554 h 6857997"/>
              <a:gd name="connsiteX226" fmla="*/ 5154166 w 6096000"/>
              <a:gd name="connsiteY226" fmla="*/ 477292 h 6857997"/>
              <a:gd name="connsiteX227" fmla="*/ 5154166 w 6096000"/>
              <a:gd name="connsiteY227" fmla="*/ 471578 h 6857997"/>
              <a:gd name="connsiteX228" fmla="*/ 5154166 w 6096000"/>
              <a:gd name="connsiteY228" fmla="*/ 465863 h 6857997"/>
              <a:gd name="connsiteX229" fmla="*/ 5154166 w 6096000"/>
              <a:gd name="connsiteY229" fmla="*/ 460601 h 6857997"/>
              <a:gd name="connsiteX230" fmla="*/ 5422318 w 6096000"/>
              <a:gd name="connsiteY230" fmla="*/ 458658 h 6857997"/>
              <a:gd name="connsiteX231" fmla="*/ 5429980 w 6096000"/>
              <a:gd name="connsiteY231" fmla="*/ 459645 h 6857997"/>
              <a:gd name="connsiteX232" fmla="*/ 5435253 w 6096000"/>
              <a:gd name="connsiteY232" fmla="*/ 462976 h 6857997"/>
              <a:gd name="connsiteX233" fmla="*/ 5438096 w 6096000"/>
              <a:gd name="connsiteY233" fmla="*/ 468734 h 6857997"/>
              <a:gd name="connsiteX234" fmla="*/ 5439084 w 6096000"/>
              <a:gd name="connsiteY234" fmla="*/ 476342 h 6857997"/>
              <a:gd name="connsiteX235" fmla="*/ 5439084 w 6096000"/>
              <a:gd name="connsiteY235" fmla="*/ 481606 h 6857997"/>
              <a:gd name="connsiteX236" fmla="*/ 5439084 w 6096000"/>
              <a:gd name="connsiteY236" fmla="*/ 486870 h 6857997"/>
              <a:gd name="connsiteX237" fmla="*/ 5439084 w 6096000"/>
              <a:gd name="connsiteY237" fmla="*/ 492134 h 6857997"/>
              <a:gd name="connsiteX238" fmla="*/ 5439084 w 6096000"/>
              <a:gd name="connsiteY238" fmla="*/ 497398 h 6857997"/>
              <a:gd name="connsiteX239" fmla="*/ 5438096 w 6096000"/>
              <a:gd name="connsiteY239" fmla="*/ 505499 h 6857997"/>
              <a:gd name="connsiteX240" fmla="*/ 5435253 w 6096000"/>
              <a:gd name="connsiteY240" fmla="*/ 511216 h 6857997"/>
              <a:gd name="connsiteX241" fmla="*/ 5429980 w 6096000"/>
              <a:gd name="connsiteY241" fmla="*/ 515040 h 6857997"/>
              <a:gd name="connsiteX242" fmla="*/ 5422318 w 6096000"/>
              <a:gd name="connsiteY242" fmla="*/ 515986 h 6857997"/>
              <a:gd name="connsiteX243" fmla="*/ 5415150 w 6096000"/>
              <a:gd name="connsiteY243" fmla="*/ 515040 h 6857997"/>
              <a:gd name="connsiteX244" fmla="*/ 5409878 w 6096000"/>
              <a:gd name="connsiteY244" fmla="*/ 511216 h 6857997"/>
              <a:gd name="connsiteX245" fmla="*/ 5406541 w 6096000"/>
              <a:gd name="connsiteY245" fmla="*/ 505499 h 6857997"/>
              <a:gd name="connsiteX246" fmla="*/ 5405552 w 6096000"/>
              <a:gd name="connsiteY246" fmla="*/ 497398 h 6857997"/>
              <a:gd name="connsiteX247" fmla="*/ 5405552 w 6096000"/>
              <a:gd name="connsiteY247" fmla="*/ 492134 h 6857997"/>
              <a:gd name="connsiteX248" fmla="*/ 5405552 w 6096000"/>
              <a:gd name="connsiteY248" fmla="*/ 486870 h 6857997"/>
              <a:gd name="connsiteX249" fmla="*/ 5405552 w 6096000"/>
              <a:gd name="connsiteY249" fmla="*/ 481606 h 6857997"/>
              <a:gd name="connsiteX250" fmla="*/ 5405552 w 6096000"/>
              <a:gd name="connsiteY250" fmla="*/ 476342 h 6857997"/>
              <a:gd name="connsiteX251" fmla="*/ 5406541 w 6096000"/>
              <a:gd name="connsiteY251" fmla="*/ 468734 h 6857997"/>
              <a:gd name="connsiteX252" fmla="*/ 5409878 w 6096000"/>
              <a:gd name="connsiteY252" fmla="*/ 462976 h 6857997"/>
              <a:gd name="connsiteX253" fmla="*/ 5415150 w 6096000"/>
              <a:gd name="connsiteY253" fmla="*/ 459645 h 6857997"/>
              <a:gd name="connsiteX254" fmla="*/ 5422318 w 6096000"/>
              <a:gd name="connsiteY254" fmla="*/ 458658 h 6857997"/>
              <a:gd name="connsiteX255" fmla="*/ 4966190 w 6096000"/>
              <a:gd name="connsiteY255" fmla="*/ 451516 h 6857997"/>
              <a:gd name="connsiteX256" fmla="*/ 4960427 w 6096000"/>
              <a:gd name="connsiteY256" fmla="*/ 469194 h 6857997"/>
              <a:gd name="connsiteX257" fmla="*/ 4954706 w 6096000"/>
              <a:gd name="connsiteY257" fmla="*/ 487323 h 6857997"/>
              <a:gd name="connsiteX258" fmla="*/ 4949437 w 6096000"/>
              <a:gd name="connsiteY258" fmla="*/ 505494 h 6857997"/>
              <a:gd name="connsiteX259" fmla="*/ 4943675 w 6096000"/>
              <a:gd name="connsiteY259" fmla="*/ 523171 h 6857997"/>
              <a:gd name="connsiteX260" fmla="*/ 4946062 w 6096000"/>
              <a:gd name="connsiteY260" fmla="*/ 523171 h 6857997"/>
              <a:gd name="connsiteX261" fmla="*/ 4948450 w 6096000"/>
              <a:gd name="connsiteY261" fmla="*/ 523171 h 6857997"/>
              <a:gd name="connsiteX262" fmla="*/ 4950878 w 6096000"/>
              <a:gd name="connsiteY262" fmla="*/ 523171 h 6857997"/>
              <a:gd name="connsiteX263" fmla="*/ 4953265 w 6096000"/>
              <a:gd name="connsiteY263" fmla="*/ 523171 h 6857997"/>
              <a:gd name="connsiteX264" fmla="*/ 4955159 w 6096000"/>
              <a:gd name="connsiteY264" fmla="*/ 517416 h 6857997"/>
              <a:gd name="connsiteX265" fmla="*/ 4957093 w 6096000"/>
              <a:gd name="connsiteY265" fmla="*/ 511208 h 6857997"/>
              <a:gd name="connsiteX266" fmla="*/ 4958534 w 6096000"/>
              <a:gd name="connsiteY266" fmla="*/ 505494 h 6857997"/>
              <a:gd name="connsiteX267" fmla="*/ 4960427 w 6096000"/>
              <a:gd name="connsiteY267" fmla="*/ 499286 h 6857997"/>
              <a:gd name="connsiteX268" fmla="*/ 4967136 w 6096000"/>
              <a:gd name="connsiteY268" fmla="*/ 499286 h 6857997"/>
              <a:gd name="connsiteX269" fmla="*/ 4973352 w 6096000"/>
              <a:gd name="connsiteY269" fmla="*/ 499286 h 6857997"/>
              <a:gd name="connsiteX270" fmla="*/ 4979567 w 6096000"/>
              <a:gd name="connsiteY270" fmla="*/ 499286 h 6857997"/>
              <a:gd name="connsiteX271" fmla="*/ 4986235 w 6096000"/>
              <a:gd name="connsiteY271" fmla="*/ 499286 h 6857997"/>
              <a:gd name="connsiteX272" fmla="*/ 4987675 w 6096000"/>
              <a:gd name="connsiteY272" fmla="*/ 505494 h 6857997"/>
              <a:gd name="connsiteX273" fmla="*/ 4989610 w 6096000"/>
              <a:gd name="connsiteY273" fmla="*/ 511208 h 6857997"/>
              <a:gd name="connsiteX274" fmla="*/ 4991503 w 6096000"/>
              <a:gd name="connsiteY274" fmla="*/ 517416 h 6857997"/>
              <a:gd name="connsiteX275" fmla="*/ 4993438 w 6096000"/>
              <a:gd name="connsiteY275" fmla="*/ 523171 h 6857997"/>
              <a:gd name="connsiteX276" fmla="*/ 4995825 w 6096000"/>
              <a:gd name="connsiteY276" fmla="*/ 523171 h 6857997"/>
              <a:gd name="connsiteX277" fmla="*/ 4998212 w 6096000"/>
              <a:gd name="connsiteY277" fmla="*/ 523171 h 6857997"/>
              <a:gd name="connsiteX278" fmla="*/ 5000600 w 6096000"/>
              <a:gd name="connsiteY278" fmla="*/ 523171 h 6857997"/>
              <a:gd name="connsiteX279" fmla="*/ 5002987 w 6096000"/>
              <a:gd name="connsiteY279" fmla="*/ 523171 h 6857997"/>
              <a:gd name="connsiteX280" fmla="*/ 4997266 w 6096000"/>
              <a:gd name="connsiteY280" fmla="*/ 505494 h 6857997"/>
              <a:gd name="connsiteX281" fmla="*/ 4991997 w 6096000"/>
              <a:gd name="connsiteY281" fmla="*/ 487323 h 6857997"/>
              <a:gd name="connsiteX282" fmla="*/ 4986235 w 6096000"/>
              <a:gd name="connsiteY282" fmla="*/ 469194 h 6857997"/>
              <a:gd name="connsiteX283" fmla="*/ 4980513 w 6096000"/>
              <a:gd name="connsiteY283" fmla="*/ 451516 h 6857997"/>
              <a:gd name="connsiteX284" fmla="*/ 4977179 w 6096000"/>
              <a:gd name="connsiteY284" fmla="*/ 451516 h 6857997"/>
              <a:gd name="connsiteX285" fmla="*/ 4973352 w 6096000"/>
              <a:gd name="connsiteY285" fmla="*/ 451516 h 6857997"/>
              <a:gd name="connsiteX286" fmla="*/ 4969524 w 6096000"/>
              <a:gd name="connsiteY286" fmla="*/ 451516 h 6857997"/>
              <a:gd name="connsiteX287" fmla="*/ 5015008 w 6096000"/>
              <a:gd name="connsiteY287" fmla="*/ 451516 h 6857997"/>
              <a:gd name="connsiteX288" fmla="*/ 5015008 w 6096000"/>
              <a:gd name="connsiteY288" fmla="*/ 469194 h 6857997"/>
              <a:gd name="connsiteX289" fmla="*/ 5015008 w 6096000"/>
              <a:gd name="connsiteY289" fmla="*/ 487323 h 6857997"/>
              <a:gd name="connsiteX290" fmla="*/ 5015008 w 6096000"/>
              <a:gd name="connsiteY290" fmla="*/ 505494 h 6857997"/>
              <a:gd name="connsiteX291" fmla="*/ 5015008 w 6096000"/>
              <a:gd name="connsiteY291" fmla="*/ 523171 h 6857997"/>
              <a:gd name="connsiteX292" fmla="*/ 5021216 w 6096000"/>
              <a:gd name="connsiteY292" fmla="*/ 523171 h 6857997"/>
              <a:gd name="connsiteX293" fmla="*/ 5027465 w 6096000"/>
              <a:gd name="connsiteY293" fmla="*/ 523171 h 6857997"/>
              <a:gd name="connsiteX294" fmla="*/ 5033673 w 6096000"/>
              <a:gd name="connsiteY294" fmla="*/ 523171 h 6857997"/>
              <a:gd name="connsiteX295" fmla="*/ 5039881 w 6096000"/>
              <a:gd name="connsiteY295" fmla="*/ 523171 h 6857997"/>
              <a:gd name="connsiteX296" fmla="*/ 5051310 w 6096000"/>
              <a:gd name="connsiteY296" fmla="*/ 521239 h 6857997"/>
              <a:gd name="connsiteX297" fmla="*/ 5059451 w 6096000"/>
              <a:gd name="connsiteY297" fmla="*/ 515977 h 6857997"/>
              <a:gd name="connsiteX298" fmla="*/ 5064713 w 6096000"/>
              <a:gd name="connsiteY298" fmla="*/ 507385 h 6857997"/>
              <a:gd name="connsiteX299" fmla="*/ 5066152 w 6096000"/>
              <a:gd name="connsiteY299" fmla="*/ 495463 h 6857997"/>
              <a:gd name="connsiteX300" fmla="*/ 5066152 w 6096000"/>
              <a:gd name="connsiteY300" fmla="*/ 491146 h 6857997"/>
              <a:gd name="connsiteX301" fmla="*/ 5066152 w 6096000"/>
              <a:gd name="connsiteY301" fmla="*/ 486871 h 6857997"/>
              <a:gd name="connsiteX302" fmla="*/ 5066152 w 6096000"/>
              <a:gd name="connsiteY302" fmla="*/ 482554 h 6857997"/>
              <a:gd name="connsiteX303" fmla="*/ 5066152 w 6096000"/>
              <a:gd name="connsiteY303" fmla="*/ 478731 h 6857997"/>
              <a:gd name="connsiteX304" fmla="*/ 5064713 w 6096000"/>
              <a:gd name="connsiteY304" fmla="*/ 466809 h 6857997"/>
              <a:gd name="connsiteX305" fmla="*/ 5059451 w 6096000"/>
              <a:gd name="connsiteY305" fmla="*/ 458217 h 6857997"/>
              <a:gd name="connsiteX306" fmla="*/ 5051310 w 6096000"/>
              <a:gd name="connsiteY306" fmla="*/ 452955 h 6857997"/>
              <a:gd name="connsiteX307" fmla="*/ 5039881 w 6096000"/>
              <a:gd name="connsiteY307" fmla="*/ 451516 h 6857997"/>
              <a:gd name="connsiteX308" fmla="*/ 5033673 w 6096000"/>
              <a:gd name="connsiteY308" fmla="*/ 451516 h 6857997"/>
              <a:gd name="connsiteX309" fmla="*/ 5027465 w 6096000"/>
              <a:gd name="connsiteY309" fmla="*/ 451516 h 6857997"/>
              <a:gd name="connsiteX310" fmla="*/ 5021216 w 6096000"/>
              <a:gd name="connsiteY310" fmla="*/ 451516 h 6857997"/>
              <a:gd name="connsiteX311" fmla="*/ 5015008 w 6096000"/>
              <a:gd name="connsiteY311" fmla="*/ 451516 h 6857997"/>
              <a:gd name="connsiteX312" fmla="*/ 5095712 w 6096000"/>
              <a:gd name="connsiteY312" fmla="*/ 451516 h 6857997"/>
              <a:gd name="connsiteX313" fmla="*/ 5089958 w 6096000"/>
              <a:gd name="connsiteY313" fmla="*/ 469193 h 6857997"/>
              <a:gd name="connsiteX314" fmla="*/ 5084738 w 6096000"/>
              <a:gd name="connsiteY314" fmla="*/ 487323 h 6857997"/>
              <a:gd name="connsiteX315" fmla="*/ 5078985 w 6096000"/>
              <a:gd name="connsiteY315" fmla="*/ 505494 h 6857997"/>
              <a:gd name="connsiteX316" fmla="*/ 5073272 w 6096000"/>
              <a:gd name="connsiteY316" fmla="*/ 523171 h 6857997"/>
              <a:gd name="connsiteX317" fmla="*/ 5075656 w 6096000"/>
              <a:gd name="connsiteY317" fmla="*/ 523171 h 6857997"/>
              <a:gd name="connsiteX318" fmla="*/ 5078039 w 6096000"/>
              <a:gd name="connsiteY318" fmla="*/ 523171 h 6857997"/>
              <a:gd name="connsiteX319" fmla="*/ 5080423 w 6096000"/>
              <a:gd name="connsiteY319" fmla="*/ 523171 h 6857997"/>
              <a:gd name="connsiteX320" fmla="*/ 5082807 w 6096000"/>
              <a:gd name="connsiteY320" fmla="*/ 523171 h 6857997"/>
              <a:gd name="connsiteX321" fmla="*/ 5084738 w 6096000"/>
              <a:gd name="connsiteY321" fmla="*/ 517416 h 6857997"/>
              <a:gd name="connsiteX322" fmla="*/ 5086629 w 6096000"/>
              <a:gd name="connsiteY322" fmla="*/ 511208 h 6857997"/>
              <a:gd name="connsiteX323" fmla="*/ 5088561 w 6096000"/>
              <a:gd name="connsiteY323" fmla="*/ 505494 h 6857997"/>
              <a:gd name="connsiteX324" fmla="*/ 5090451 w 6096000"/>
              <a:gd name="connsiteY324" fmla="*/ 499286 h 6857997"/>
              <a:gd name="connsiteX325" fmla="*/ 5096657 w 6096000"/>
              <a:gd name="connsiteY325" fmla="*/ 499286 h 6857997"/>
              <a:gd name="connsiteX326" fmla="*/ 5102863 w 6096000"/>
              <a:gd name="connsiteY326" fmla="*/ 499286 h 6857997"/>
              <a:gd name="connsiteX327" fmla="*/ 5109562 w 6096000"/>
              <a:gd name="connsiteY327" fmla="*/ 499286 h 6857997"/>
              <a:gd name="connsiteX328" fmla="*/ 5115768 w 6096000"/>
              <a:gd name="connsiteY328" fmla="*/ 499286 h 6857997"/>
              <a:gd name="connsiteX329" fmla="*/ 5117658 w 6096000"/>
              <a:gd name="connsiteY329" fmla="*/ 505494 h 6857997"/>
              <a:gd name="connsiteX330" fmla="*/ 5119590 w 6096000"/>
              <a:gd name="connsiteY330" fmla="*/ 511208 h 6857997"/>
              <a:gd name="connsiteX331" fmla="*/ 5121028 w 6096000"/>
              <a:gd name="connsiteY331" fmla="*/ 517416 h 6857997"/>
              <a:gd name="connsiteX332" fmla="*/ 5122919 w 6096000"/>
              <a:gd name="connsiteY332" fmla="*/ 523171 h 6857997"/>
              <a:gd name="connsiteX333" fmla="*/ 5125303 w 6096000"/>
              <a:gd name="connsiteY333" fmla="*/ 523171 h 6857997"/>
              <a:gd name="connsiteX334" fmla="*/ 5127686 w 6096000"/>
              <a:gd name="connsiteY334" fmla="*/ 523171 h 6857997"/>
              <a:gd name="connsiteX335" fmla="*/ 5130070 w 6096000"/>
              <a:gd name="connsiteY335" fmla="*/ 523171 h 6857997"/>
              <a:gd name="connsiteX336" fmla="*/ 5132947 w 6096000"/>
              <a:gd name="connsiteY336" fmla="*/ 523171 h 6857997"/>
              <a:gd name="connsiteX337" fmla="*/ 5127234 w 6096000"/>
              <a:gd name="connsiteY337" fmla="*/ 505494 h 6857997"/>
              <a:gd name="connsiteX338" fmla="*/ 5121480 w 6096000"/>
              <a:gd name="connsiteY338" fmla="*/ 487323 h 6857997"/>
              <a:gd name="connsiteX339" fmla="*/ 5115768 w 6096000"/>
              <a:gd name="connsiteY339" fmla="*/ 469193 h 6857997"/>
              <a:gd name="connsiteX340" fmla="*/ 5110507 w 6096000"/>
              <a:gd name="connsiteY340" fmla="*/ 451516 h 6857997"/>
              <a:gd name="connsiteX341" fmla="*/ 5106685 w 6096000"/>
              <a:gd name="connsiteY341" fmla="*/ 451516 h 6857997"/>
              <a:gd name="connsiteX342" fmla="*/ 5102863 w 6096000"/>
              <a:gd name="connsiteY342" fmla="*/ 451516 h 6857997"/>
              <a:gd name="connsiteX343" fmla="*/ 5099534 w 6096000"/>
              <a:gd name="connsiteY343" fmla="*/ 451516 h 6857997"/>
              <a:gd name="connsiteX344" fmla="*/ 5144605 w 6096000"/>
              <a:gd name="connsiteY344" fmla="*/ 451516 h 6857997"/>
              <a:gd name="connsiteX345" fmla="*/ 5144605 w 6096000"/>
              <a:gd name="connsiteY345" fmla="*/ 469193 h 6857997"/>
              <a:gd name="connsiteX346" fmla="*/ 5144605 w 6096000"/>
              <a:gd name="connsiteY346" fmla="*/ 487323 h 6857997"/>
              <a:gd name="connsiteX347" fmla="*/ 5144605 w 6096000"/>
              <a:gd name="connsiteY347" fmla="*/ 505494 h 6857997"/>
              <a:gd name="connsiteX348" fmla="*/ 5144605 w 6096000"/>
              <a:gd name="connsiteY348" fmla="*/ 523171 h 6857997"/>
              <a:gd name="connsiteX349" fmla="*/ 5146995 w 6096000"/>
              <a:gd name="connsiteY349" fmla="*/ 523171 h 6857997"/>
              <a:gd name="connsiteX350" fmla="*/ 5149385 w 6096000"/>
              <a:gd name="connsiteY350" fmla="*/ 523171 h 6857997"/>
              <a:gd name="connsiteX351" fmla="*/ 5151776 w 6096000"/>
              <a:gd name="connsiteY351" fmla="*/ 523171 h 6857997"/>
              <a:gd name="connsiteX352" fmla="*/ 5154166 w 6096000"/>
              <a:gd name="connsiteY352" fmla="*/ 523171 h 6857997"/>
              <a:gd name="connsiteX353" fmla="*/ 5154166 w 6096000"/>
              <a:gd name="connsiteY353" fmla="*/ 515031 h 6857997"/>
              <a:gd name="connsiteX354" fmla="*/ 5154166 w 6096000"/>
              <a:gd name="connsiteY354" fmla="*/ 507385 h 6857997"/>
              <a:gd name="connsiteX355" fmla="*/ 5154166 w 6096000"/>
              <a:gd name="connsiteY355" fmla="*/ 499286 h 6857997"/>
              <a:gd name="connsiteX356" fmla="*/ 5154166 w 6096000"/>
              <a:gd name="connsiteY356" fmla="*/ 491146 h 6857997"/>
              <a:gd name="connsiteX357" fmla="*/ 5158493 w 6096000"/>
              <a:gd name="connsiteY357" fmla="*/ 491146 h 6857997"/>
              <a:gd name="connsiteX358" fmla="*/ 5162325 w 6096000"/>
              <a:gd name="connsiteY358" fmla="*/ 491146 h 6857997"/>
              <a:gd name="connsiteX359" fmla="*/ 5166611 w 6096000"/>
              <a:gd name="connsiteY359" fmla="*/ 491146 h 6857997"/>
              <a:gd name="connsiteX360" fmla="*/ 5170444 w 6096000"/>
              <a:gd name="connsiteY360" fmla="*/ 491146 h 6857997"/>
              <a:gd name="connsiteX361" fmla="*/ 5180499 w 6096000"/>
              <a:gd name="connsiteY361" fmla="*/ 490201 h 6857997"/>
              <a:gd name="connsiteX362" fmla="*/ 5187670 w 6096000"/>
              <a:gd name="connsiteY362" fmla="*/ 485925 h 6857997"/>
              <a:gd name="connsiteX363" fmla="*/ 5191997 w 6096000"/>
              <a:gd name="connsiteY363" fmla="*/ 479676 h 6857997"/>
              <a:gd name="connsiteX364" fmla="*/ 5193934 w 6096000"/>
              <a:gd name="connsiteY364" fmla="*/ 471125 h 6857997"/>
              <a:gd name="connsiteX365" fmla="*/ 5192491 w 6096000"/>
              <a:gd name="connsiteY365" fmla="*/ 462492 h 6857997"/>
              <a:gd name="connsiteX366" fmla="*/ 5188164 w 6096000"/>
              <a:gd name="connsiteY366" fmla="*/ 456285 h 6857997"/>
              <a:gd name="connsiteX367" fmla="*/ 5180499 w 6096000"/>
              <a:gd name="connsiteY367" fmla="*/ 452462 h 6857997"/>
              <a:gd name="connsiteX368" fmla="*/ 5170444 w 6096000"/>
              <a:gd name="connsiteY368" fmla="*/ 451516 h 6857997"/>
              <a:gd name="connsiteX369" fmla="*/ 5164221 w 6096000"/>
              <a:gd name="connsiteY369" fmla="*/ 451516 h 6857997"/>
              <a:gd name="connsiteX370" fmla="*/ 5157545 w 6096000"/>
              <a:gd name="connsiteY370" fmla="*/ 451516 h 6857997"/>
              <a:gd name="connsiteX371" fmla="*/ 5151322 w 6096000"/>
              <a:gd name="connsiteY371" fmla="*/ 451516 h 6857997"/>
              <a:gd name="connsiteX372" fmla="*/ 5144605 w 6096000"/>
              <a:gd name="connsiteY372" fmla="*/ 451516 h 6857997"/>
              <a:gd name="connsiteX373" fmla="*/ 5201417 w 6096000"/>
              <a:gd name="connsiteY373" fmla="*/ 451516 h 6857997"/>
              <a:gd name="connsiteX374" fmla="*/ 5201417 w 6096000"/>
              <a:gd name="connsiteY374" fmla="*/ 453448 h 6857997"/>
              <a:gd name="connsiteX375" fmla="*/ 5201417 w 6096000"/>
              <a:gd name="connsiteY375" fmla="*/ 455832 h 6857997"/>
              <a:gd name="connsiteX376" fmla="*/ 5201417 w 6096000"/>
              <a:gd name="connsiteY376" fmla="*/ 458217 h 6857997"/>
              <a:gd name="connsiteX377" fmla="*/ 5201417 w 6096000"/>
              <a:gd name="connsiteY377" fmla="*/ 460601 h 6857997"/>
              <a:gd name="connsiteX378" fmla="*/ 5206651 w 6096000"/>
              <a:gd name="connsiteY378" fmla="*/ 460601 h 6857997"/>
              <a:gd name="connsiteX379" fmla="*/ 5211473 w 6096000"/>
              <a:gd name="connsiteY379" fmla="*/ 460601 h 6857997"/>
              <a:gd name="connsiteX380" fmla="*/ 5216706 w 6096000"/>
              <a:gd name="connsiteY380" fmla="*/ 460601 h 6857997"/>
              <a:gd name="connsiteX381" fmla="*/ 5221982 w 6096000"/>
              <a:gd name="connsiteY381" fmla="*/ 460601 h 6857997"/>
              <a:gd name="connsiteX382" fmla="*/ 5221982 w 6096000"/>
              <a:gd name="connsiteY382" fmla="*/ 476346 h 6857997"/>
              <a:gd name="connsiteX383" fmla="*/ 5221982 w 6096000"/>
              <a:gd name="connsiteY383" fmla="*/ 491639 h 6857997"/>
              <a:gd name="connsiteX384" fmla="*/ 5221982 w 6096000"/>
              <a:gd name="connsiteY384" fmla="*/ 507384 h 6857997"/>
              <a:gd name="connsiteX385" fmla="*/ 5221982 w 6096000"/>
              <a:gd name="connsiteY385" fmla="*/ 523171 h 6857997"/>
              <a:gd name="connsiteX386" fmla="*/ 5224372 w 6096000"/>
              <a:gd name="connsiteY386" fmla="*/ 523171 h 6857997"/>
              <a:gd name="connsiteX387" fmla="*/ 5226762 w 6096000"/>
              <a:gd name="connsiteY387" fmla="*/ 523171 h 6857997"/>
              <a:gd name="connsiteX388" fmla="*/ 5229152 w 6096000"/>
              <a:gd name="connsiteY388" fmla="*/ 523171 h 6857997"/>
              <a:gd name="connsiteX389" fmla="*/ 5231543 w 6096000"/>
              <a:gd name="connsiteY389" fmla="*/ 523171 h 6857997"/>
              <a:gd name="connsiteX390" fmla="*/ 5231543 w 6096000"/>
              <a:gd name="connsiteY390" fmla="*/ 507384 h 6857997"/>
              <a:gd name="connsiteX391" fmla="*/ 5231543 w 6096000"/>
              <a:gd name="connsiteY391" fmla="*/ 491639 h 6857997"/>
              <a:gd name="connsiteX392" fmla="*/ 5231543 w 6096000"/>
              <a:gd name="connsiteY392" fmla="*/ 476346 h 6857997"/>
              <a:gd name="connsiteX393" fmla="*/ 5231543 w 6096000"/>
              <a:gd name="connsiteY393" fmla="*/ 460601 h 6857997"/>
              <a:gd name="connsiteX394" fmla="*/ 5236364 w 6096000"/>
              <a:gd name="connsiteY394" fmla="*/ 460601 h 6857997"/>
              <a:gd name="connsiteX395" fmla="*/ 5241639 w 6096000"/>
              <a:gd name="connsiteY395" fmla="*/ 460601 h 6857997"/>
              <a:gd name="connsiteX396" fmla="*/ 5246873 w 6096000"/>
              <a:gd name="connsiteY396" fmla="*/ 460601 h 6857997"/>
              <a:gd name="connsiteX397" fmla="*/ 5251654 w 6096000"/>
              <a:gd name="connsiteY397" fmla="*/ 460601 h 6857997"/>
              <a:gd name="connsiteX398" fmla="*/ 5251654 w 6096000"/>
              <a:gd name="connsiteY398" fmla="*/ 458217 h 6857997"/>
              <a:gd name="connsiteX399" fmla="*/ 5251654 w 6096000"/>
              <a:gd name="connsiteY399" fmla="*/ 455832 h 6857997"/>
              <a:gd name="connsiteX400" fmla="*/ 5251654 w 6096000"/>
              <a:gd name="connsiteY400" fmla="*/ 453448 h 6857997"/>
              <a:gd name="connsiteX401" fmla="*/ 5251654 w 6096000"/>
              <a:gd name="connsiteY401" fmla="*/ 451516 h 6857997"/>
              <a:gd name="connsiteX402" fmla="*/ 5239208 w 6096000"/>
              <a:gd name="connsiteY402" fmla="*/ 451516 h 6857997"/>
              <a:gd name="connsiteX403" fmla="*/ 5226762 w 6096000"/>
              <a:gd name="connsiteY403" fmla="*/ 451516 h 6857997"/>
              <a:gd name="connsiteX404" fmla="*/ 5213863 w 6096000"/>
              <a:gd name="connsiteY404" fmla="*/ 451516 h 6857997"/>
              <a:gd name="connsiteX405" fmla="*/ 5309052 w 6096000"/>
              <a:gd name="connsiteY405" fmla="*/ 451516 h 6857997"/>
              <a:gd name="connsiteX406" fmla="*/ 5309052 w 6096000"/>
              <a:gd name="connsiteY406" fmla="*/ 453448 h 6857997"/>
              <a:gd name="connsiteX407" fmla="*/ 5309052 w 6096000"/>
              <a:gd name="connsiteY407" fmla="*/ 455832 h 6857997"/>
              <a:gd name="connsiteX408" fmla="*/ 5309052 w 6096000"/>
              <a:gd name="connsiteY408" fmla="*/ 458216 h 6857997"/>
              <a:gd name="connsiteX409" fmla="*/ 5309052 w 6096000"/>
              <a:gd name="connsiteY409" fmla="*/ 460601 h 6857997"/>
              <a:gd name="connsiteX410" fmla="*/ 5314313 w 6096000"/>
              <a:gd name="connsiteY410" fmla="*/ 460601 h 6857997"/>
              <a:gd name="connsiteX411" fmla="*/ 5319082 w 6096000"/>
              <a:gd name="connsiteY411" fmla="*/ 460601 h 6857997"/>
              <a:gd name="connsiteX412" fmla="*/ 5324302 w 6096000"/>
              <a:gd name="connsiteY412" fmla="*/ 460601 h 6857997"/>
              <a:gd name="connsiteX413" fmla="*/ 5329563 w 6096000"/>
              <a:gd name="connsiteY413" fmla="*/ 460601 h 6857997"/>
              <a:gd name="connsiteX414" fmla="*/ 5329563 w 6096000"/>
              <a:gd name="connsiteY414" fmla="*/ 476346 h 6857997"/>
              <a:gd name="connsiteX415" fmla="*/ 5329563 w 6096000"/>
              <a:gd name="connsiteY415" fmla="*/ 491639 h 6857997"/>
              <a:gd name="connsiteX416" fmla="*/ 5329563 w 6096000"/>
              <a:gd name="connsiteY416" fmla="*/ 507384 h 6857997"/>
              <a:gd name="connsiteX417" fmla="*/ 5329563 w 6096000"/>
              <a:gd name="connsiteY417" fmla="*/ 523171 h 6857997"/>
              <a:gd name="connsiteX418" fmla="*/ 5331947 w 6096000"/>
              <a:gd name="connsiteY418" fmla="*/ 523171 h 6857997"/>
              <a:gd name="connsiteX419" fmla="*/ 5334331 w 6096000"/>
              <a:gd name="connsiteY419" fmla="*/ 523171 h 6857997"/>
              <a:gd name="connsiteX420" fmla="*/ 5336715 w 6096000"/>
              <a:gd name="connsiteY420" fmla="*/ 523171 h 6857997"/>
              <a:gd name="connsiteX421" fmla="*/ 5339141 w 6096000"/>
              <a:gd name="connsiteY421" fmla="*/ 523171 h 6857997"/>
              <a:gd name="connsiteX422" fmla="*/ 5339141 w 6096000"/>
              <a:gd name="connsiteY422" fmla="*/ 507384 h 6857997"/>
              <a:gd name="connsiteX423" fmla="*/ 5339141 w 6096000"/>
              <a:gd name="connsiteY423" fmla="*/ 491639 h 6857997"/>
              <a:gd name="connsiteX424" fmla="*/ 5339141 w 6096000"/>
              <a:gd name="connsiteY424" fmla="*/ 476346 h 6857997"/>
              <a:gd name="connsiteX425" fmla="*/ 5339141 w 6096000"/>
              <a:gd name="connsiteY425" fmla="*/ 460601 h 6857997"/>
              <a:gd name="connsiteX426" fmla="*/ 5343909 w 6096000"/>
              <a:gd name="connsiteY426" fmla="*/ 460601 h 6857997"/>
              <a:gd name="connsiteX427" fmla="*/ 5349170 w 6096000"/>
              <a:gd name="connsiteY427" fmla="*/ 460601 h 6857997"/>
              <a:gd name="connsiteX428" fmla="*/ 5354390 w 6096000"/>
              <a:gd name="connsiteY428" fmla="*/ 460601 h 6857997"/>
              <a:gd name="connsiteX429" fmla="*/ 5359652 w 6096000"/>
              <a:gd name="connsiteY429" fmla="*/ 460601 h 6857997"/>
              <a:gd name="connsiteX430" fmla="*/ 5359652 w 6096000"/>
              <a:gd name="connsiteY430" fmla="*/ 458216 h 6857997"/>
              <a:gd name="connsiteX431" fmla="*/ 5359652 w 6096000"/>
              <a:gd name="connsiteY431" fmla="*/ 455832 h 6857997"/>
              <a:gd name="connsiteX432" fmla="*/ 5359652 w 6096000"/>
              <a:gd name="connsiteY432" fmla="*/ 453448 h 6857997"/>
              <a:gd name="connsiteX433" fmla="*/ 5359652 w 6096000"/>
              <a:gd name="connsiteY433" fmla="*/ 451516 h 6857997"/>
              <a:gd name="connsiteX434" fmla="*/ 5346745 w 6096000"/>
              <a:gd name="connsiteY434" fmla="*/ 451516 h 6857997"/>
              <a:gd name="connsiteX435" fmla="*/ 5334331 w 6096000"/>
              <a:gd name="connsiteY435" fmla="*/ 451516 h 6857997"/>
              <a:gd name="connsiteX436" fmla="*/ 5321466 w 6096000"/>
              <a:gd name="connsiteY436" fmla="*/ 451516 h 6857997"/>
              <a:gd name="connsiteX437" fmla="*/ 5273261 w 6096000"/>
              <a:gd name="connsiteY437" fmla="*/ 451516 h 6857997"/>
              <a:gd name="connsiteX438" fmla="*/ 5267540 w 6096000"/>
              <a:gd name="connsiteY438" fmla="*/ 469193 h 6857997"/>
              <a:gd name="connsiteX439" fmla="*/ 5262272 w 6096000"/>
              <a:gd name="connsiteY439" fmla="*/ 487323 h 6857997"/>
              <a:gd name="connsiteX440" fmla="*/ 5256509 w 6096000"/>
              <a:gd name="connsiteY440" fmla="*/ 505493 h 6857997"/>
              <a:gd name="connsiteX441" fmla="*/ 5250788 w 6096000"/>
              <a:gd name="connsiteY441" fmla="*/ 523171 h 6857997"/>
              <a:gd name="connsiteX442" fmla="*/ 5253175 w 6096000"/>
              <a:gd name="connsiteY442" fmla="*/ 523171 h 6857997"/>
              <a:gd name="connsiteX443" fmla="*/ 5255563 w 6096000"/>
              <a:gd name="connsiteY443" fmla="*/ 523171 h 6857997"/>
              <a:gd name="connsiteX444" fmla="*/ 5257950 w 6096000"/>
              <a:gd name="connsiteY444" fmla="*/ 523171 h 6857997"/>
              <a:gd name="connsiteX445" fmla="*/ 5260337 w 6096000"/>
              <a:gd name="connsiteY445" fmla="*/ 523171 h 6857997"/>
              <a:gd name="connsiteX446" fmla="*/ 5262272 w 6096000"/>
              <a:gd name="connsiteY446" fmla="*/ 517415 h 6857997"/>
              <a:gd name="connsiteX447" fmla="*/ 5264165 w 6096000"/>
              <a:gd name="connsiteY447" fmla="*/ 511207 h 6857997"/>
              <a:gd name="connsiteX448" fmla="*/ 5266100 w 6096000"/>
              <a:gd name="connsiteY448" fmla="*/ 505493 h 6857997"/>
              <a:gd name="connsiteX449" fmla="*/ 5267993 w 6096000"/>
              <a:gd name="connsiteY449" fmla="*/ 499286 h 6857997"/>
              <a:gd name="connsiteX450" fmla="*/ 5274208 w 6096000"/>
              <a:gd name="connsiteY450" fmla="*/ 499286 h 6857997"/>
              <a:gd name="connsiteX451" fmla="*/ 5280464 w 6096000"/>
              <a:gd name="connsiteY451" fmla="*/ 499286 h 6857997"/>
              <a:gd name="connsiteX452" fmla="*/ 5287132 w 6096000"/>
              <a:gd name="connsiteY452" fmla="*/ 499286 h 6857997"/>
              <a:gd name="connsiteX453" fmla="*/ 5293348 w 6096000"/>
              <a:gd name="connsiteY453" fmla="*/ 499286 h 6857997"/>
              <a:gd name="connsiteX454" fmla="*/ 5295282 w 6096000"/>
              <a:gd name="connsiteY454" fmla="*/ 505493 h 6857997"/>
              <a:gd name="connsiteX455" fmla="*/ 5297176 w 6096000"/>
              <a:gd name="connsiteY455" fmla="*/ 511207 h 6857997"/>
              <a:gd name="connsiteX456" fmla="*/ 5298616 w 6096000"/>
              <a:gd name="connsiteY456" fmla="*/ 517415 h 6857997"/>
              <a:gd name="connsiteX457" fmla="*/ 5300510 w 6096000"/>
              <a:gd name="connsiteY457" fmla="*/ 523171 h 6857997"/>
              <a:gd name="connsiteX458" fmla="*/ 5302938 w 6096000"/>
              <a:gd name="connsiteY458" fmla="*/ 523171 h 6857997"/>
              <a:gd name="connsiteX459" fmla="*/ 5305325 w 6096000"/>
              <a:gd name="connsiteY459" fmla="*/ 523171 h 6857997"/>
              <a:gd name="connsiteX460" fmla="*/ 5307713 w 6096000"/>
              <a:gd name="connsiteY460" fmla="*/ 523171 h 6857997"/>
              <a:gd name="connsiteX461" fmla="*/ 5310100 w 6096000"/>
              <a:gd name="connsiteY461" fmla="*/ 523171 h 6857997"/>
              <a:gd name="connsiteX462" fmla="*/ 5304831 w 6096000"/>
              <a:gd name="connsiteY462" fmla="*/ 505493 h 6857997"/>
              <a:gd name="connsiteX463" fmla="*/ 5299110 w 6096000"/>
              <a:gd name="connsiteY463" fmla="*/ 487323 h 6857997"/>
              <a:gd name="connsiteX464" fmla="*/ 5293348 w 6096000"/>
              <a:gd name="connsiteY464" fmla="*/ 469193 h 6857997"/>
              <a:gd name="connsiteX465" fmla="*/ 5287626 w 6096000"/>
              <a:gd name="connsiteY465" fmla="*/ 451516 h 6857997"/>
              <a:gd name="connsiteX466" fmla="*/ 5284292 w 6096000"/>
              <a:gd name="connsiteY466" fmla="*/ 451516 h 6857997"/>
              <a:gd name="connsiteX467" fmla="*/ 5280464 w 6096000"/>
              <a:gd name="connsiteY467" fmla="*/ 451516 h 6857997"/>
              <a:gd name="connsiteX468" fmla="*/ 5277089 w 6096000"/>
              <a:gd name="connsiteY468" fmla="*/ 451516 h 6857997"/>
              <a:gd name="connsiteX469" fmla="*/ 5371672 w 6096000"/>
              <a:gd name="connsiteY469" fmla="*/ 451515 h 6857997"/>
              <a:gd name="connsiteX470" fmla="*/ 5371672 w 6096000"/>
              <a:gd name="connsiteY470" fmla="*/ 469193 h 6857997"/>
              <a:gd name="connsiteX471" fmla="*/ 5371672 w 6096000"/>
              <a:gd name="connsiteY471" fmla="*/ 487322 h 6857997"/>
              <a:gd name="connsiteX472" fmla="*/ 5371672 w 6096000"/>
              <a:gd name="connsiteY472" fmla="*/ 505493 h 6857997"/>
              <a:gd name="connsiteX473" fmla="*/ 5371672 w 6096000"/>
              <a:gd name="connsiteY473" fmla="*/ 523170 h 6857997"/>
              <a:gd name="connsiteX474" fmla="*/ 5374067 w 6096000"/>
              <a:gd name="connsiteY474" fmla="*/ 523170 h 6857997"/>
              <a:gd name="connsiteX475" fmla="*/ 5376461 w 6096000"/>
              <a:gd name="connsiteY475" fmla="*/ 523170 h 6857997"/>
              <a:gd name="connsiteX476" fmla="*/ 5378856 w 6096000"/>
              <a:gd name="connsiteY476" fmla="*/ 523170 h 6857997"/>
              <a:gd name="connsiteX477" fmla="*/ 5381251 w 6096000"/>
              <a:gd name="connsiteY477" fmla="*/ 523170 h 6857997"/>
              <a:gd name="connsiteX478" fmla="*/ 5381251 w 6096000"/>
              <a:gd name="connsiteY478" fmla="*/ 505493 h 6857997"/>
              <a:gd name="connsiteX479" fmla="*/ 5381251 w 6096000"/>
              <a:gd name="connsiteY479" fmla="*/ 487322 h 6857997"/>
              <a:gd name="connsiteX480" fmla="*/ 5381251 w 6096000"/>
              <a:gd name="connsiteY480" fmla="*/ 469193 h 6857997"/>
              <a:gd name="connsiteX481" fmla="*/ 5381251 w 6096000"/>
              <a:gd name="connsiteY481" fmla="*/ 451515 h 6857997"/>
              <a:gd name="connsiteX482" fmla="*/ 5378856 w 6096000"/>
              <a:gd name="connsiteY482" fmla="*/ 451515 h 6857997"/>
              <a:gd name="connsiteX483" fmla="*/ 5376461 w 6096000"/>
              <a:gd name="connsiteY483" fmla="*/ 451515 h 6857997"/>
              <a:gd name="connsiteX484" fmla="*/ 5374067 w 6096000"/>
              <a:gd name="connsiteY484" fmla="*/ 451515 h 6857997"/>
              <a:gd name="connsiteX485" fmla="*/ 5464060 w 6096000"/>
              <a:gd name="connsiteY485" fmla="*/ 451515 h 6857997"/>
              <a:gd name="connsiteX486" fmla="*/ 5464060 w 6096000"/>
              <a:gd name="connsiteY486" fmla="*/ 469193 h 6857997"/>
              <a:gd name="connsiteX487" fmla="*/ 5464060 w 6096000"/>
              <a:gd name="connsiteY487" fmla="*/ 487322 h 6857997"/>
              <a:gd name="connsiteX488" fmla="*/ 5464060 w 6096000"/>
              <a:gd name="connsiteY488" fmla="*/ 505493 h 6857997"/>
              <a:gd name="connsiteX489" fmla="*/ 5464060 w 6096000"/>
              <a:gd name="connsiteY489" fmla="*/ 523170 h 6857997"/>
              <a:gd name="connsiteX490" fmla="*/ 5466448 w 6096000"/>
              <a:gd name="connsiteY490" fmla="*/ 523170 h 6857997"/>
              <a:gd name="connsiteX491" fmla="*/ 5468835 w 6096000"/>
              <a:gd name="connsiteY491" fmla="*/ 523170 h 6857997"/>
              <a:gd name="connsiteX492" fmla="*/ 5471223 w 6096000"/>
              <a:gd name="connsiteY492" fmla="*/ 523170 h 6857997"/>
              <a:gd name="connsiteX493" fmla="*/ 5473610 w 6096000"/>
              <a:gd name="connsiteY493" fmla="*/ 523170 h 6857997"/>
              <a:gd name="connsiteX494" fmla="*/ 5473610 w 6096000"/>
              <a:gd name="connsiteY494" fmla="*/ 509768 h 6857997"/>
              <a:gd name="connsiteX495" fmla="*/ 5473610 w 6096000"/>
              <a:gd name="connsiteY495" fmla="*/ 496407 h 6857997"/>
              <a:gd name="connsiteX496" fmla="*/ 5473610 w 6096000"/>
              <a:gd name="connsiteY496" fmla="*/ 482553 h 6857997"/>
              <a:gd name="connsiteX497" fmla="*/ 5473610 w 6096000"/>
              <a:gd name="connsiteY497" fmla="*/ 469193 h 6857997"/>
              <a:gd name="connsiteX498" fmla="*/ 5482707 w 6096000"/>
              <a:gd name="connsiteY498" fmla="*/ 482553 h 6857997"/>
              <a:gd name="connsiteX499" fmla="*/ 5491311 w 6096000"/>
              <a:gd name="connsiteY499" fmla="*/ 496407 h 6857997"/>
              <a:gd name="connsiteX500" fmla="*/ 5499914 w 6096000"/>
              <a:gd name="connsiteY500" fmla="*/ 509768 h 6857997"/>
              <a:gd name="connsiteX501" fmla="*/ 5509012 w 6096000"/>
              <a:gd name="connsiteY501" fmla="*/ 523170 h 6857997"/>
              <a:gd name="connsiteX502" fmla="*/ 5510905 w 6096000"/>
              <a:gd name="connsiteY502" fmla="*/ 523170 h 6857997"/>
              <a:gd name="connsiteX503" fmla="*/ 5513334 w 6096000"/>
              <a:gd name="connsiteY503" fmla="*/ 523170 h 6857997"/>
              <a:gd name="connsiteX504" fmla="*/ 5515721 w 6096000"/>
              <a:gd name="connsiteY504" fmla="*/ 523170 h 6857997"/>
              <a:gd name="connsiteX505" fmla="*/ 5518109 w 6096000"/>
              <a:gd name="connsiteY505" fmla="*/ 523170 h 6857997"/>
              <a:gd name="connsiteX506" fmla="*/ 5518109 w 6096000"/>
              <a:gd name="connsiteY506" fmla="*/ 505493 h 6857997"/>
              <a:gd name="connsiteX507" fmla="*/ 5518109 w 6096000"/>
              <a:gd name="connsiteY507" fmla="*/ 487322 h 6857997"/>
              <a:gd name="connsiteX508" fmla="*/ 5518109 w 6096000"/>
              <a:gd name="connsiteY508" fmla="*/ 469193 h 6857997"/>
              <a:gd name="connsiteX509" fmla="*/ 5518109 w 6096000"/>
              <a:gd name="connsiteY509" fmla="*/ 451515 h 6857997"/>
              <a:gd name="connsiteX510" fmla="*/ 5515721 w 6096000"/>
              <a:gd name="connsiteY510" fmla="*/ 451515 h 6857997"/>
              <a:gd name="connsiteX511" fmla="*/ 5513334 w 6096000"/>
              <a:gd name="connsiteY511" fmla="*/ 451515 h 6857997"/>
              <a:gd name="connsiteX512" fmla="*/ 5510905 w 6096000"/>
              <a:gd name="connsiteY512" fmla="*/ 451515 h 6857997"/>
              <a:gd name="connsiteX513" fmla="*/ 5508518 w 6096000"/>
              <a:gd name="connsiteY513" fmla="*/ 451515 h 6857997"/>
              <a:gd name="connsiteX514" fmla="*/ 5508518 w 6096000"/>
              <a:gd name="connsiteY514" fmla="*/ 464917 h 6857997"/>
              <a:gd name="connsiteX515" fmla="*/ 5508518 w 6096000"/>
              <a:gd name="connsiteY515" fmla="*/ 478278 h 6857997"/>
              <a:gd name="connsiteX516" fmla="*/ 5508518 w 6096000"/>
              <a:gd name="connsiteY516" fmla="*/ 492132 h 6857997"/>
              <a:gd name="connsiteX517" fmla="*/ 5508518 w 6096000"/>
              <a:gd name="connsiteY517" fmla="*/ 505493 h 6857997"/>
              <a:gd name="connsiteX518" fmla="*/ 5508065 w 6096000"/>
              <a:gd name="connsiteY518" fmla="*/ 505493 h 6857997"/>
              <a:gd name="connsiteX519" fmla="*/ 5499420 w 6096000"/>
              <a:gd name="connsiteY519" fmla="*/ 492132 h 6857997"/>
              <a:gd name="connsiteX520" fmla="*/ 5490364 w 6096000"/>
              <a:gd name="connsiteY520" fmla="*/ 478278 h 6857997"/>
              <a:gd name="connsiteX521" fmla="*/ 5481761 w 6096000"/>
              <a:gd name="connsiteY521" fmla="*/ 464917 h 6857997"/>
              <a:gd name="connsiteX522" fmla="*/ 5473157 w 6096000"/>
              <a:gd name="connsiteY522" fmla="*/ 451515 h 6857997"/>
              <a:gd name="connsiteX523" fmla="*/ 5470729 w 6096000"/>
              <a:gd name="connsiteY523" fmla="*/ 451515 h 6857997"/>
              <a:gd name="connsiteX524" fmla="*/ 5468341 w 6096000"/>
              <a:gd name="connsiteY524" fmla="*/ 451515 h 6857997"/>
              <a:gd name="connsiteX525" fmla="*/ 5466448 w 6096000"/>
              <a:gd name="connsiteY525" fmla="*/ 451515 h 6857997"/>
              <a:gd name="connsiteX526" fmla="*/ 5422318 w 6096000"/>
              <a:gd name="connsiteY526" fmla="*/ 450063 h 6857997"/>
              <a:gd name="connsiteX527" fmla="*/ 5410825 w 6096000"/>
              <a:gd name="connsiteY527" fmla="*/ 451503 h 6857997"/>
              <a:gd name="connsiteX528" fmla="*/ 5402710 w 6096000"/>
              <a:gd name="connsiteY528" fmla="*/ 456767 h 6857997"/>
              <a:gd name="connsiteX529" fmla="*/ 5397437 w 6096000"/>
              <a:gd name="connsiteY529" fmla="*/ 465362 h 6857997"/>
              <a:gd name="connsiteX530" fmla="*/ 5395995 w 6096000"/>
              <a:gd name="connsiteY530" fmla="*/ 476342 h 6857997"/>
              <a:gd name="connsiteX531" fmla="*/ 5395995 w 6096000"/>
              <a:gd name="connsiteY531" fmla="*/ 481606 h 6857997"/>
              <a:gd name="connsiteX532" fmla="*/ 5395995 w 6096000"/>
              <a:gd name="connsiteY532" fmla="*/ 486870 h 6857997"/>
              <a:gd name="connsiteX533" fmla="*/ 5395995 w 6096000"/>
              <a:gd name="connsiteY533" fmla="*/ 492134 h 6857997"/>
              <a:gd name="connsiteX534" fmla="*/ 5395995 w 6096000"/>
              <a:gd name="connsiteY534" fmla="*/ 497398 h 6857997"/>
              <a:gd name="connsiteX535" fmla="*/ 5398384 w 6096000"/>
              <a:gd name="connsiteY535" fmla="*/ 510763 h 6857997"/>
              <a:gd name="connsiteX536" fmla="*/ 5404605 w 6096000"/>
              <a:gd name="connsiteY536" fmla="*/ 519358 h 6857997"/>
              <a:gd name="connsiteX537" fmla="*/ 5413214 w 6096000"/>
              <a:gd name="connsiteY537" fmla="*/ 523635 h 6857997"/>
              <a:gd name="connsiteX538" fmla="*/ 5422318 w 6096000"/>
              <a:gd name="connsiteY538" fmla="*/ 524622 h 6857997"/>
              <a:gd name="connsiteX539" fmla="*/ 5431875 w 6096000"/>
              <a:gd name="connsiteY539" fmla="*/ 523635 h 6857997"/>
              <a:gd name="connsiteX540" fmla="*/ 5440526 w 6096000"/>
              <a:gd name="connsiteY540" fmla="*/ 519358 h 6857997"/>
              <a:gd name="connsiteX541" fmla="*/ 5446747 w 6096000"/>
              <a:gd name="connsiteY541" fmla="*/ 510763 h 6857997"/>
              <a:gd name="connsiteX542" fmla="*/ 5449136 w 6096000"/>
              <a:gd name="connsiteY542" fmla="*/ 497398 h 6857997"/>
              <a:gd name="connsiteX543" fmla="*/ 5449136 w 6096000"/>
              <a:gd name="connsiteY543" fmla="*/ 492134 h 6857997"/>
              <a:gd name="connsiteX544" fmla="*/ 5449136 w 6096000"/>
              <a:gd name="connsiteY544" fmla="*/ 486870 h 6857997"/>
              <a:gd name="connsiteX545" fmla="*/ 5449136 w 6096000"/>
              <a:gd name="connsiteY545" fmla="*/ 481606 h 6857997"/>
              <a:gd name="connsiteX546" fmla="*/ 5449136 w 6096000"/>
              <a:gd name="connsiteY546" fmla="*/ 476342 h 6857997"/>
              <a:gd name="connsiteX547" fmla="*/ 5447200 w 6096000"/>
              <a:gd name="connsiteY547" fmla="*/ 465362 h 6857997"/>
              <a:gd name="connsiteX548" fmla="*/ 5442421 w 6096000"/>
              <a:gd name="connsiteY548" fmla="*/ 456767 h 6857997"/>
              <a:gd name="connsiteX549" fmla="*/ 5433811 w 6096000"/>
              <a:gd name="connsiteY549" fmla="*/ 451503 h 6857997"/>
              <a:gd name="connsiteX550" fmla="*/ 5422318 w 6096000"/>
              <a:gd name="connsiteY550" fmla="*/ 450063 h 6857997"/>
              <a:gd name="connsiteX551" fmla="*/ 4544687 w 6096000"/>
              <a:gd name="connsiteY551" fmla="*/ 448608 h 6857997"/>
              <a:gd name="connsiteX552" fmla="*/ 4554100 w 6096000"/>
              <a:gd name="connsiteY552" fmla="*/ 451909 h 6857997"/>
              <a:gd name="connsiteX553" fmla="*/ 4563044 w 6096000"/>
              <a:gd name="connsiteY553" fmla="*/ 455210 h 6857997"/>
              <a:gd name="connsiteX554" fmla="*/ 4572457 w 6096000"/>
              <a:gd name="connsiteY554" fmla="*/ 458490 h 6857997"/>
              <a:gd name="connsiteX555" fmla="*/ 4581380 w 6096000"/>
              <a:gd name="connsiteY555" fmla="*/ 461791 h 6857997"/>
              <a:gd name="connsiteX556" fmla="*/ 4590793 w 6096000"/>
              <a:gd name="connsiteY556" fmla="*/ 465091 h 6857997"/>
              <a:gd name="connsiteX557" fmla="*/ 4600185 w 6096000"/>
              <a:gd name="connsiteY557" fmla="*/ 468392 h 6857997"/>
              <a:gd name="connsiteX558" fmla="*/ 4609150 w 6096000"/>
              <a:gd name="connsiteY558" fmla="*/ 471672 h 6857997"/>
              <a:gd name="connsiteX559" fmla="*/ 4618563 w 6096000"/>
              <a:gd name="connsiteY559" fmla="*/ 474973 h 6857997"/>
              <a:gd name="connsiteX560" fmla="*/ 4610556 w 6096000"/>
              <a:gd name="connsiteY560" fmla="*/ 481084 h 6857997"/>
              <a:gd name="connsiteX561" fmla="*/ 4602570 w 6096000"/>
              <a:gd name="connsiteY561" fmla="*/ 486728 h 6857997"/>
              <a:gd name="connsiteX562" fmla="*/ 4594541 w 6096000"/>
              <a:gd name="connsiteY562" fmla="*/ 492861 h 6857997"/>
              <a:gd name="connsiteX563" fmla="*/ 4586576 w 6096000"/>
              <a:gd name="connsiteY563" fmla="*/ 498526 h 6857997"/>
              <a:gd name="connsiteX564" fmla="*/ 4578569 w 6096000"/>
              <a:gd name="connsiteY564" fmla="*/ 504637 h 6857997"/>
              <a:gd name="connsiteX565" fmla="*/ 4570562 w 6096000"/>
              <a:gd name="connsiteY565" fmla="*/ 510281 h 6857997"/>
              <a:gd name="connsiteX566" fmla="*/ 4562554 w 6096000"/>
              <a:gd name="connsiteY566" fmla="*/ 515924 h 6857997"/>
              <a:gd name="connsiteX567" fmla="*/ 4554568 w 6096000"/>
              <a:gd name="connsiteY567" fmla="*/ 522036 h 6857997"/>
              <a:gd name="connsiteX568" fmla="*/ 4553141 w 6096000"/>
              <a:gd name="connsiteY568" fmla="*/ 512623 h 6857997"/>
              <a:gd name="connsiteX569" fmla="*/ 4552204 w 6096000"/>
              <a:gd name="connsiteY569" fmla="*/ 503679 h 6857997"/>
              <a:gd name="connsiteX570" fmla="*/ 4550799 w 6096000"/>
              <a:gd name="connsiteY570" fmla="*/ 494266 h 6857997"/>
              <a:gd name="connsiteX571" fmla="*/ 4549372 w 6096000"/>
              <a:gd name="connsiteY571" fmla="*/ 485344 h 6857997"/>
              <a:gd name="connsiteX572" fmla="*/ 4548435 w 6096000"/>
              <a:gd name="connsiteY572" fmla="*/ 475931 h 6857997"/>
              <a:gd name="connsiteX573" fmla="*/ 4547029 w 6096000"/>
              <a:gd name="connsiteY573" fmla="*/ 466965 h 6857997"/>
              <a:gd name="connsiteX574" fmla="*/ 4546092 w 6096000"/>
              <a:gd name="connsiteY574" fmla="*/ 457553 h 6857997"/>
              <a:gd name="connsiteX575" fmla="*/ 4544687 w 6096000"/>
              <a:gd name="connsiteY575" fmla="*/ 448608 h 6857997"/>
              <a:gd name="connsiteX576" fmla="*/ 4541386 w 6096000"/>
              <a:gd name="connsiteY576" fmla="*/ 448608 h 6857997"/>
              <a:gd name="connsiteX577" fmla="*/ 4542792 w 6096000"/>
              <a:gd name="connsiteY577" fmla="*/ 457553 h 6857997"/>
              <a:gd name="connsiteX578" fmla="*/ 4543729 w 6096000"/>
              <a:gd name="connsiteY578" fmla="*/ 466965 h 6857997"/>
              <a:gd name="connsiteX579" fmla="*/ 4545155 w 6096000"/>
              <a:gd name="connsiteY579" fmla="*/ 475931 h 6857997"/>
              <a:gd name="connsiteX580" fmla="*/ 4546092 w 6096000"/>
              <a:gd name="connsiteY580" fmla="*/ 485344 h 6857997"/>
              <a:gd name="connsiteX581" fmla="*/ 4547498 w 6096000"/>
              <a:gd name="connsiteY581" fmla="*/ 494266 h 6857997"/>
              <a:gd name="connsiteX582" fmla="*/ 4548904 w 6096000"/>
              <a:gd name="connsiteY582" fmla="*/ 503679 h 6857997"/>
              <a:gd name="connsiteX583" fmla="*/ 4549862 w 6096000"/>
              <a:gd name="connsiteY583" fmla="*/ 513092 h 6857997"/>
              <a:gd name="connsiteX584" fmla="*/ 4551267 w 6096000"/>
              <a:gd name="connsiteY584" fmla="*/ 522036 h 6857997"/>
              <a:gd name="connsiteX585" fmla="*/ 4541386 w 6096000"/>
              <a:gd name="connsiteY585" fmla="*/ 516861 h 6857997"/>
              <a:gd name="connsiteX586" fmla="*/ 4531505 w 6096000"/>
              <a:gd name="connsiteY586" fmla="*/ 512155 h 6857997"/>
              <a:gd name="connsiteX587" fmla="*/ 4522092 w 6096000"/>
              <a:gd name="connsiteY587" fmla="*/ 506980 h 6857997"/>
              <a:gd name="connsiteX588" fmla="*/ 4512210 w 6096000"/>
              <a:gd name="connsiteY588" fmla="*/ 502274 h 6857997"/>
              <a:gd name="connsiteX589" fmla="*/ 4502797 w 6096000"/>
              <a:gd name="connsiteY589" fmla="*/ 497099 h 6857997"/>
              <a:gd name="connsiteX590" fmla="*/ 4492895 w 6096000"/>
              <a:gd name="connsiteY590" fmla="*/ 491924 h 6857997"/>
              <a:gd name="connsiteX591" fmla="*/ 4483013 w 6096000"/>
              <a:gd name="connsiteY591" fmla="*/ 487218 h 6857997"/>
              <a:gd name="connsiteX592" fmla="*/ 4473600 w 6096000"/>
              <a:gd name="connsiteY592" fmla="*/ 482043 h 6857997"/>
              <a:gd name="connsiteX593" fmla="*/ 4482076 w 6096000"/>
              <a:gd name="connsiteY593" fmla="*/ 477805 h 6857997"/>
              <a:gd name="connsiteX594" fmla="*/ 4490552 w 6096000"/>
              <a:gd name="connsiteY594" fmla="*/ 473546 h 6857997"/>
              <a:gd name="connsiteX595" fmla="*/ 4499028 w 6096000"/>
              <a:gd name="connsiteY595" fmla="*/ 469329 h 6857997"/>
              <a:gd name="connsiteX596" fmla="*/ 4507482 w 6096000"/>
              <a:gd name="connsiteY596" fmla="*/ 465091 h 6857997"/>
              <a:gd name="connsiteX597" fmla="*/ 4515958 w 6096000"/>
              <a:gd name="connsiteY597" fmla="*/ 461322 h 6857997"/>
              <a:gd name="connsiteX598" fmla="*/ 4524434 w 6096000"/>
              <a:gd name="connsiteY598" fmla="*/ 457084 h 6857997"/>
              <a:gd name="connsiteX599" fmla="*/ 4532910 w 6096000"/>
              <a:gd name="connsiteY599" fmla="*/ 452846 h 6857997"/>
              <a:gd name="connsiteX600" fmla="*/ 4541386 w 6096000"/>
              <a:gd name="connsiteY600" fmla="*/ 448608 h 6857997"/>
              <a:gd name="connsiteX601" fmla="*/ 4798835 w 6096000"/>
              <a:gd name="connsiteY601" fmla="*/ 434021 h 6857997"/>
              <a:gd name="connsiteX602" fmla="*/ 4794619 w 6096000"/>
              <a:gd name="connsiteY602" fmla="*/ 442028 h 6857997"/>
              <a:gd name="connsiteX603" fmla="*/ 4790360 w 6096000"/>
              <a:gd name="connsiteY603" fmla="*/ 450035 h 6857997"/>
              <a:gd name="connsiteX604" fmla="*/ 4786143 w 6096000"/>
              <a:gd name="connsiteY604" fmla="*/ 458021 h 6857997"/>
              <a:gd name="connsiteX605" fmla="*/ 4781905 w 6096000"/>
              <a:gd name="connsiteY605" fmla="*/ 466028 h 6857997"/>
              <a:gd name="connsiteX606" fmla="*/ 4778136 w 6096000"/>
              <a:gd name="connsiteY606" fmla="*/ 474036 h 6857997"/>
              <a:gd name="connsiteX607" fmla="*/ 4773898 w 6096000"/>
              <a:gd name="connsiteY607" fmla="*/ 482043 h 6857997"/>
              <a:gd name="connsiteX608" fmla="*/ 4769660 w 6096000"/>
              <a:gd name="connsiteY608" fmla="*/ 490029 h 6857997"/>
              <a:gd name="connsiteX609" fmla="*/ 4765422 w 6096000"/>
              <a:gd name="connsiteY609" fmla="*/ 498036 h 6857997"/>
              <a:gd name="connsiteX610" fmla="*/ 4765890 w 6096000"/>
              <a:gd name="connsiteY610" fmla="*/ 494756 h 6857997"/>
              <a:gd name="connsiteX611" fmla="*/ 4766380 w 6096000"/>
              <a:gd name="connsiteY611" fmla="*/ 491924 h 6857997"/>
              <a:gd name="connsiteX612" fmla="*/ 4766827 w 6096000"/>
              <a:gd name="connsiteY612" fmla="*/ 488623 h 6857997"/>
              <a:gd name="connsiteX613" fmla="*/ 4767296 w 6096000"/>
              <a:gd name="connsiteY613" fmla="*/ 485344 h 6857997"/>
              <a:gd name="connsiteX614" fmla="*/ 4768254 w 6096000"/>
              <a:gd name="connsiteY614" fmla="*/ 482043 h 6857997"/>
              <a:gd name="connsiteX615" fmla="*/ 4768723 w 6096000"/>
              <a:gd name="connsiteY615" fmla="*/ 479210 h 6857997"/>
              <a:gd name="connsiteX616" fmla="*/ 4769191 w 6096000"/>
              <a:gd name="connsiteY616" fmla="*/ 475931 h 6857997"/>
              <a:gd name="connsiteX617" fmla="*/ 4769660 w 6096000"/>
              <a:gd name="connsiteY617" fmla="*/ 472630 h 6857997"/>
              <a:gd name="connsiteX618" fmla="*/ 4770128 w 6096000"/>
              <a:gd name="connsiteY618" fmla="*/ 472630 h 6857997"/>
              <a:gd name="connsiteX619" fmla="*/ 4772024 w 6096000"/>
              <a:gd name="connsiteY619" fmla="*/ 472630 h 6857997"/>
              <a:gd name="connsiteX620" fmla="*/ 4774366 w 6096000"/>
              <a:gd name="connsiteY620" fmla="*/ 471672 h 6857997"/>
              <a:gd name="connsiteX621" fmla="*/ 4776262 w 6096000"/>
              <a:gd name="connsiteY621" fmla="*/ 470735 h 6857997"/>
              <a:gd name="connsiteX622" fmla="*/ 4777667 w 6096000"/>
              <a:gd name="connsiteY622" fmla="*/ 469329 h 6857997"/>
              <a:gd name="connsiteX623" fmla="*/ 4779073 w 6096000"/>
              <a:gd name="connsiteY623" fmla="*/ 467902 h 6857997"/>
              <a:gd name="connsiteX624" fmla="*/ 4780010 w 6096000"/>
              <a:gd name="connsiteY624" fmla="*/ 466028 h 6857997"/>
              <a:gd name="connsiteX625" fmla="*/ 4780478 w 6096000"/>
              <a:gd name="connsiteY625" fmla="*/ 463665 h 6857997"/>
              <a:gd name="connsiteX626" fmla="*/ 4780947 w 6096000"/>
              <a:gd name="connsiteY626" fmla="*/ 461791 h 6857997"/>
              <a:gd name="connsiteX627" fmla="*/ 4780947 w 6096000"/>
              <a:gd name="connsiteY627" fmla="*/ 460854 h 6857997"/>
              <a:gd name="connsiteX628" fmla="*/ 4780478 w 6096000"/>
              <a:gd name="connsiteY628" fmla="*/ 459917 h 6857997"/>
              <a:gd name="connsiteX629" fmla="*/ 4780478 w 6096000"/>
              <a:gd name="connsiteY629" fmla="*/ 458980 h 6857997"/>
              <a:gd name="connsiteX630" fmla="*/ 4780478 w 6096000"/>
              <a:gd name="connsiteY630" fmla="*/ 458021 h 6857997"/>
              <a:gd name="connsiteX631" fmla="*/ 4780010 w 6096000"/>
              <a:gd name="connsiteY631" fmla="*/ 457084 h 6857997"/>
              <a:gd name="connsiteX632" fmla="*/ 4779541 w 6096000"/>
              <a:gd name="connsiteY632" fmla="*/ 456616 h 6857997"/>
              <a:gd name="connsiteX633" fmla="*/ 4779073 w 6096000"/>
              <a:gd name="connsiteY633" fmla="*/ 455679 h 6857997"/>
              <a:gd name="connsiteX634" fmla="*/ 4778604 w 6096000"/>
              <a:gd name="connsiteY634" fmla="*/ 455210 h 6857997"/>
              <a:gd name="connsiteX635" fmla="*/ 4780947 w 6096000"/>
              <a:gd name="connsiteY635" fmla="*/ 452378 h 6857997"/>
              <a:gd name="connsiteX636" fmla="*/ 4783779 w 6096000"/>
              <a:gd name="connsiteY636" fmla="*/ 450035 h 6857997"/>
              <a:gd name="connsiteX637" fmla="*/ 4786143 w 6096000"/>
              <a:gd name="connsiteY637" fmla="*/ 447203 h 6857997"/>
              <a:gd name="connsiteX638" fmla="*/ 4788954 w 6096000"/>
              <a:gd name="connsiteY638" fmla="*/ 444371 h 6857997"/>
              <a:gd name="connsiteX639" fmla="*/ 4791318 w 6096000"/>
              <a:gd name="connsiteY639" fmla="*/ 442028 h 6857997"/>
              <a:gd name="connsiteX640" fmla="*/ 4793660 w 6096000"/>
              <a:gd name="connsiteY640" fmla="*/ 439196 h 6857997"/>
              <a:gd name="connsiteX641" fmla="*/ 4796493 w 6096000"/>
              <a:gd name="connsiteY641" fmla="*/ 436853 h 6857997"/>
              <a:gd name="connsiteX642" fmla="*/ 4798835 w 6096000"/>
              <a:gd name="connsiteY642" fmla="*/ 434021 h 6857997"/>
              <a:gd name="connsiteX643" fmla="*/ 4749897 w 6096000"/>
              <a:gd name="connsiteY643" fmla="*/ 411426 h 6857997"/>
              <a:gd name="connsiteX644" fmla="*/ 4750365 w 6096000"/>
              <a:gd name="connsiteY644" fmla="*/ 411426 h 6857997"/>
              <a:gd name="connsiteX645" fmla="*/ 4750834 w 6096000"/>
              <a:gd name="connsiteY645" fmla="*/ 411426 h 6857997"/>
              <a:gd name="connsiteX646" fmla="*/ 4751302 w 6096000"/>
              <a:gd name="connsiteY646" fmla="*/ 411895 h 6857997"/>
              <a:gd name="connsiteX647" fmla="*/ 4751771 w 6096000"/>
              <a:gd name="connsiteY647" fmla="*/ 411895 h 6857997"/>
              <a:gd name="connsiteX648" fmla="*/ 4752708 w 6096000"/>
              <a:gd name="connsiteY648" fmla="*/ 411895 h 6857997"/>
              <a:gd name="connsiteX649" fmla="*/ 4753198 w 6096000"/>
              <a:gd name="connsiteY649" fmla="*/ 411895 h 6857997"/>
              <a:gd name="connsiteX650" fmla="*/ 4753666 w 6096000"/>
              <a:gd name="connsiteY650" fmla="*/ 412363 h 6857997"/>
              <a:gd name="connsiteX651" fmla="*/ 4754114 w 6096000"/>
              <a:gd name="connsiteY651" fmla="*/ 412363 h 6857997"/>
              <a:gd name="connsiteX652" fmla="*/ 4754582 w 6096000"/>
              <a:gd name="connsiteY652" fmla="*/ 412363 h 6857997"/>
              <a:gd name="connsiteX653" fmla="*/ 4754582 w 6096000"/>
              <a:gd name="connsiteY653" fmla="*/ 411895 h 6857997"/>
              <a:gd name="connsiteX654" fmla="*/ 4755072 w 6096000"/>
              <a:gd name="connsiteY654" fmla="*/ 411895 h 6857997"/>
              <a:gd name="connsiteX655" fmla="*/ 4755540 w 6096000"/>
              <a:gd name="connsiteY655" fmla="*/ 411895 h 6857997"/>
              <a:gd name="connsiteX656" fmla="*/ 4756477 w 6096000"/>
              <a:gd name="connsiteY656" fmla="*/ 417070 h 6857997"/>
              <a:gd name="connsiteX657" fmla="*/ 4757883 w 6096000"/>
              <a:gd name="connsiteY657" fmla="*/ 421776 h 6857997"/>
              <a:gd name="connsiteX658" fmla="*/ 4759310 w 6096000"/>
              <a:gd name="connsiteY658" fmla="*/ 426972 h 6857997"/>
              <a:gd name="connsiteX659" fmla="*/ 4760715 w 6096000"/>
              <a:gd name="connsiteY659" fmla="*/ 431657 h 6857997"/>
              <a:gd name="connsiteX660" fmla="*/ 4761652 w 6096000"/>
              <a:gd name="connsiteY660" fmla="*/ 436853 h 6857997"/>
              <a:gd name="connsiteX661" fmla="*/ 4763079 w 6096000"/>
              <a:gd name="connsiteY661" fmla="*/ 441538 h 6857997"/>
              <a:gd name="connsiteX662" fmla="*/ 4764485 w 6096000"/>
              <a:gd name="connsiteY662" fmla="*/ 446734 h 6857997"/>
              <a:gd name="connsiteX663" fmla="*/ 4765422 w 6096000"/>
              <a:gd name="connsiteY663" fmla="*/ 451441 h 6857997"/>
              <a:gd name="connsiteX664" fmla="*/ 4763995 w 6096000"/>
              <a:gd name="connsiteY664" fmla="*/ 452378 h 6857997"/>
              <a:gd name="connsiteX665" fmla="*/ 4763079 w 6096000"/>
              <a:gd name="connsiteY665" fmla="*/ 453336 h 6857997"/>
              <a:gd name="connsiteX666" fmla="*/ 4761652 w 6096000"/>
              <a:gd name="connsiteY666" fmla="*/ 454252 h 6857997"/>
              <a:gd name="connsiteX667" fmla="*/ 4760715 w 6096000"/>
              <a:gd name="connsiteY667" fmla="*/ 455679 h 6857997"/>
              <a:gd name="connsiteX668" fmla="*/ 4760247 w 6096000"/>
              <a:gd name="connsiteY668" fmla="*/ 457084 h 6857997"/>
              <a:gd name="connsiteX669" fmla="*/ 4759310 w 6096000"/>
              <a:gd name="connsiteY669" fmla="*/ 458490 h 6857997"/>
              <a:gd name="connsiteX670" fmla="*/ 4759310 w 6096000"/>
              <a:gd name="connsiteY670" fmla="*/ 459917 h 6857997"/>
              <a:gd name="connsiteX671" fmla="*/ 4758841 w 6096000"/>
              <a:gd name="connsiteY671" fmla="*/ 461791 h 6857997"/>
              <a:gd name="connsiteX672" fmla="*/ 4758841 w 6096000"/>
              <a:gd name="connsiteY672" fmla="*/ 462259 h 6857997"/>
              <a:gd name="connsiteX673" fmla="*/ 4759310 w 6096000"/>
              <a:gd name="connsiteY673" fmla="*/ 462259 h 6857997"/>
              <a:gd name="connsiteX674" fmla="*/ 4759310 w 6096000"/>
              <a:gd name="connsiteY674" fmla="*/ 462749 h 6857997"/>
              <a:gd name="connsiteX675" fmla="*/ 4759310 w 6096000"/>
              <a:gd name="connsiteY675" fmla="*/ 463217 h 6857997"/>
              <a:gd name="connsiteX676" fmla="*/ 4752708 w 6096000"/>
              <a:gd name="connsiteY676" fmla="*/ 465091 h 6857997"/>
              <a:gd name="connsiteX677" fmla="*/ 4746596 w 6096000"/>
              <a:gd name="connsiteY677" fmla="*/ 466965 h 6857997"/>
              <a:gd name="connsiteX678" fmla="*/ 4740484 w 6096000"/>
              <a:gd name="connsiteY678" fmla="*/ 469329 h 6857997"/>
              <a:gd name="connsiteX679" fmla="*/ 4734351 w 6096000"/>
              <a:gd name="connsiteY679" fmla="*/ 471203 h 6857997"/>
              <a:gd name="connsiteX680" fmla="*/ 4727770 w 6096000"/>
              <a:gd name="connsiteY680" fmla="*/ 473099 h 6857997"/>
              <a:gd name="connsiteX681" fmla="*/ 4721658 w 6096000"/>
              <a:gd name="connsiteY681" fmla="*/ 474973 h 6857997"/>
              <a:gd name="connsiteX682" fmla="*/ 4715525 w 6096000"/>
              <a:gd name="connsiteY682" fmla="*/ 476847 h 6857997"/>
              <a:gd name="connsiteX683" fmla="*/ 4708944 w 6096000"/>
              <a:gd name="connsiteY683" fmla="*/ 478742 h 6857997"/>
              <a:gd name="connsiteX684" fmla="*/ 4714119 w 6096000"/>
              <a:gd name="connsiteY684" fmla="*/ 470266 h 6857997"/>
              <a:gd name="connsiteX685" fmla="*/ 4719294 w 6096000"/>
              <a:gd name="connsiteY685" fmla="*/ 461791 h 6857997"/>
              <a:gd name="connsiteX686" fmla="*/ 4724469 w 6096000"/>
              <a:gd name="connsiteY686" fmla="*/ 453336 h 6857997"/>
              <a:gd name="connsiteX687" fmla="*/ 4729644 w 6096000"/>
              <a:gd name="connsiteY687" fmla="*/ 444839 h 6857997"/>
              <a:gd name="connsiteX688" fmla="*/ 4734819 w 6096000"/>
              <a:gd name="connsiteY688" fmla="*/ 436385 h 6857997"/>
              <a:gd name="connsiteX689" fmla="*/ 4739526 w 6096000"/>
              <a:gd name="connsiteY689" fmla="*/ 428356 h 6857997"/>
              <a:gd name="connsiteX690" fmla="*/ 4744701 w 6096000"/>
              <a:gd name="connsiteY690" fmla="*/ 419902 h 6857997"/>
              <a:gd name="connsiteX691" fmla="*/ 4749897 w 6096000"/>
              <a:gd name="connsiteY691" fmla="*/ 411426 h 6857997"/>
              <a:gd name="connsiteX692" fmla="*/ 4674104 w 6096000"/>
              <a:gd name="connsiteY692" fmla="*/ 411426 h 6857997"/>
              <a:gd name="connsiteX693" fmla="*/ 4677383 w 6096000"/>
              <a:gd name="connsiteY693" fmla="*/ 419902 h 6857997"/>
              <a:gd name="connsiteX694" fmla="*/ 4681153 w 6096000"/>
              <a:gd name="connsiteY694" fmla="*/ 428846 h 6857997"/>
              <a:gd name="connsiteX695" fmla="*/ 4684922 w 6096000"/>
              <a:gd name="connsiteY695" fmla="*/ 437322 h 6857997"/>
              <a:gd name="connsiteX696" fmla="*/ 4688223 w 6096000"/>
              <a:gd name="connsiteY696" fmla="*/ 445797 h 6857997"/>
              <a:gd name="connsiteX697" fmla="*/ 4691993 w 6096000"/>
              <a:gd name="connsiteY697" fmla="*/ 454252 h 6857997"/>
              <a:gd name="connsiteX698" fmla="*/ 4695762 w 6096000"/>
              <a:gd name="connsiteY698" fmla="*/ 462749 h 6857997"/>
              <a:gd name="connsiteX699" fmla="*/ 4699063 w 6096000"/>
              <a:gd name="connsiteY699" fmla="*/ 471203 h 6857997"/>
              <a:gd name="connsiteX700" fmla="*/ 4702811 w 6096000"/>
              <a:gd name="connsiteY700" fmla="*/ 479679 h 6857997"/>
              <a:gd name="connsiteX701" fmla="*/ 4692930 w 6096000"/>
              <a:gd name="connsiteY701" fmla="*/ 479210 h 6857997"/>
              <a:gd name="connsiteX702" fmla="*/ 4683517 w 6096000"/>
              <a:gd name="connsiteY702" fmla="*/ 478273 h 6857997"/>
              <a:gd name="connsiteX703" fmla="*/ 4673635 w 6096000"/>
              <a:gd name="connsiteY703" fmla="*/ 477315 h 6857997"/>
              <a:gd name="connsiteX704" fmla="*/ 4663754 w 6096000"/>
              <a:gd name="connsiteY704" fmla="*/ 476378 h 6857997"/>
              <a:gd name="connsiteX705" fmla="*/ 4654341 w 6096000"/>
              <a:gd name="connsiteY705" fmla="*/ 475931 h 6857997"/>
              <a:gd name="connsiteX706" fmla="*/ 4644459 w 6096000"/>
              <a:gd name="connsiteY706" fmla="*/ 474973 h 6857997"/>
              <a:gd name="connsiteX707" fmla="*/ 4635025 w 6096000"/>
              <a:gd name="connsiteY707" fmla="*/ 474036 h 6857997"/>
              <a:gd name="connsiteX708" fmla="*/ 4625144 w 6096000"/>
              <a:gd name="connsiteY708" fmla="*/ 473099 h 6857997"/>
              <a:gd name="connsiteX709" fmla="*/ 4631277 w 6096000"/>
              <a:gd name="connsiteY709" fmla="*/ 465560 h 6857997"/>
              <a:gd name="connsiteX710" fmla="*/ 4637389 w 6096000"/>
              <a:gd name="connsiteY710" fmla="*/ 458021 h 6857997"/>
              <a:gd name="connsiteX711" fmla="*/ 4643501 w 6096000"/>
              <a:gd name="connsiteY711" fmla="*/ 450035 h 6857997"/>
              <a:gd name="connsiteX712" fmla="*/ 4649634 w 6096000"/>
              <a:gd name="connsiteY712" fmla="*/ 442497 h 6857997"/>
              <a:gd name="connsiteX713" fmla="*/ 4655746 w 6096000"/>
              <a:gd name="connsiteY713" fmla="*/ 434490 h 6857997"/>
              <a:gd name="connsiteX714" fmla="*/ 4661858 w 6096000"/>
              <a:gd name="connsiteY714" fmla="*/ 426972 h 6857997"/>
              <a:gd name="connsiteX715" fmla="*/ 4667970 w 6096000"/>
              <a:gd name="connsiteY715" fmla="*/ 419433 h 6857997"/>
              <a:gd name="connsiteX716" fmla="*/ 4674104 w 6096000"/>
              <a:gd name="connsiteY716" fmla="*/ 411426 h 6857997"/>
              <a:gd name="connsiteX717" fmla="*/ 4603017 w 6096000"/>
              <a:gd name="connsiteY717" fmla="*/ 410489 h 6857997"/>
              <a:gd name="connsiteX718" fmla="*/ 4604912 w 6096000"/>
              <a:gd name="connsiteY718" fmla="*/ 418475 h 6857997"/>
              <a:gd name="connsiteX719" fmla="*/ 4606787 w 6096000"/>
              <a:gd name="connsiteY719" fmla="*/ 426014 h 6857997"/>
              <a:gd name="connsiteX720" fmla="*/ 4609150 w 6096000"/>
              <a:gd name="connsiteY720" fmla="*/ 433553 h 6857997"/>
              <a:gd name="connsiteX721" fmla="*/ 4611024 w 6096000"/>
              <a:gd name="connsiteY721" fmla="*/ 441538 h 6857997"/>
              <a:gd name="connsiteX722" fmla="*/ 4613367 w 6096000"/>
              <a:gd name="connsiteY722" fmla="*/ 449077 h 6857997"/>
              <a:gd name="connsiteX723" fmla="*/ 4615262 w 6096000"/>
              <a:gd name="connsiteY723" fmla="*/ 456616 h 6857997"/>
              <a:gd name="connsiteX724" fmla="*/ 4617626 w 6096000"/>
              <a:gd name="connsiteY724" fmla="*/ 464133 h 6857997"/>
              <a:gd name="connsiteX725" fmla="*/ 4619500 w 6096000"/>
              <a:gd name="connsiteY725" fmla="*/ 472162 h 6857997"/>
              <a:gd name="connsiteX726" fmla="*/ 4610556 w 6096000"/>
              <a:gd name="connsiteY726" fmla="*/ 468861 h 6857997"/>
              <a:gd name="connsiteX727" fmla="*/ 4601143 w 6096000"/>
              <a:gd name="connsiteY727" fmla="*/ 465560 h 6857997"/>
              <a:gd name="connsiteX728" fmla="*/ 4592220 w 6096000"/>
              <a:gd name="connsiteY728" fmla="*/ 462259 h 6857997"/>
              <a:gd name="connsiteX729" fmla="*/ 4582807 w 6096000"/>
              <a:gd name="connsiteY729" fmla="*/ 458980 h 6857997"/>
              <a:gd name="connsiteX730" fmla="*/ 4573863 w 6096000"/>
              <a:gd name="connsiteY730" fmla="*/ 455679 h 6857997"/>
              <a:gd name="connsiteX731" fmla="*/ 4564918 w 6096000"/>
              <a:gd name="connsiteY731" fmla="*/ 452378 h 6857997"/>
              <a:gd name="connsiteX732" fmla="*/ 4555505 w 6096000"/>
              <a:gd name="connsiteY732" fmla="*/ 449077 h 6857997"/>
              <a:gd name="connsiteX733" fmla="*/ 4546561 w 6096000"/>
              <a:gd name="connsiteY733" fmla="*/ 445797 h 6857997"/>
              <a:gd name="connsiteX734" fmla="*/ 4553631 w 6096000"/>
              <a:gd name="connsiteY734" fmla="*/ 441070 h 6857997"/>
              <a:gd name="connsiteX735" fmla="*/ 4560680 w 6096000"/>
              <a:gd name="connsiteY735" fmla="*/ 436853 h 6857997"/>
              <a:gd name="connsiteX736" fmla="*/ 4567729 w 6096000"/>
              <a:gd name="connsiteY736" fmla="*/ 432615 h 6857997"/>
              <a:gd name="connsiteX737" fmla="*/ 4574800 w 6096000"/>
              <a:gd name="connsiteY737" fmla="*/ 428356 h 6857997"/>
              <a:gd name="connsiteX738" fmla="*/ 4581870 w 6096000"/>
              <a:gd name="connsiteY738" fmla="*/ 423671 h 6857997"/>
              <a:gd name="connsiteX739" fmla="*/ 4588919 w 6096000"/>
              <a:gd name="connsiteY739" fmla="*/ 419433 h 6857997"/>
              <a:gd name="connsiteX740" fmla="*/ 4595968 w 6096000"/>
              <a:gd name="connsiteY740" fmla="*/ 415196 h 6857997"/>
              <a:gd name="connsiteX741" fmla="*/ 4603017 w 6096000"/>
              <a:gd name="connsiteY741" fmla="*/ 410489 h 6857997"/>
              <a:gd name="connsiteX742" fmla="*/ 4605849 w 6096000"/>
              <a:gd name="connsiteY742" fmla="*/ 410021 h 6857997"/>
              <a:gd name="connsiteX743" fmla="*/ 4614325 w 6096000"/>
              <a:gd name="connsiteY743" fmla="*/ 410021 h 6857997"/>
              <a:gd name="connsiteX744" fmla="*/ 4622333 w 6096000"/>
              <a:gd name="connsiteY744" fmla="*/ 410021 h 6857997"/>
              <a:gd name="connsiteX745" fmla="*/ 4630319 w 6096000"/>
              <a:gd name="connsiteY745" fmla="*/ 410021 h 6857997"/>
              <a:gd name="connsiteX746" fmla="*/ 4638326 w 6096000"/>
              <a:gd name="connsiteY746" fmla="*/ 410021 h 6857997"/>
              <a:gd name="connsiteX747" fmla="*/ 4646802 w 6096000"/>
              <a:gd name="connsiteY747" fmla="*/ 410021 h 6857997"/>
              <a:gd name="connsiteX748" fmla="*/ 4654788 w 6096000"/>
              <a:gd name="connsiteY748" fmla="*/ 410021 h 6857997"/>
              <a:gd name="connsiteX749" fmla="*/ 4662817 w 6096000"/>
              <a:gd name="connsiteY749" fmla="*/ 410021 h 6857997"/>
              <a:gd name="connsiteX750" fmla="*/ 4671271 w 6096000"/>
              <a:gd name="connsiteY750" fmla="*/ 410021 h 6857997"/>
              <a:gd name="connsiteX751" fmla="*/ 4665159 w 6096000"/>
              <a:gd name="connsiteY751" fmla="*/ 417559 h 6857997"/>
              <a:gd name="connsiteX752" fmla="*/ 4659047 w 6096000"/>
              <a:gd name="connsiteY752" fmla="*/ 425545 h 6857997"/>
              <a:gd name="connsiteX753" fmla="*/ 4652914 w 6096000"/>
              <a:gd name="connsiteY753" fmla="*/ 433084 h 6857997"/>
              <a:gd name="connsiteX754" fmla="*/ 4646802 w 6096000"/>
              <a:gd name="connsiteY754" fmla="*/ 440623 h 6857997"/>
              <a:gd name="connsiteX755" fmla="*/ 4640690 w 6096000"/>
              <a:gd name="connsiteY755" fmla="*/ 448140 h 6857997"/>
              <a:gd name="connsiteX756" fmla="*/ 4634578 w 6096000"/>
              <a:gd name="connsiteY756" fmla="*/ 455679 h 6857997"/>
              <a:gd name="connsiteX757" fmla="*/ 4628445 w 6096000"/>
              <a:gd name="connsiteY757" fmla="*/ 463665 h 6857997"/>
              <a:gd name="connsiteX758" fmla="*/ 4622780 w 6096000"/>
              <a:gd name="connsiteY758" fmla="*/ 471203 h 6857997"/>
              <a:gd name="connsiteX759" fmla="*/ 4620437 w 6096000"/>
              <a:gd name="connsiteY759" fmla="*/ 463217 h 6857997"/>
              <a:gd name="connsiteX760" fmla="*/ 4618563 w 6096000"/>
              <a:gd name="connsiteY760" fmla="*/ 455679 h 6857997"/>
              <a:gd name="connsiteX761" fmla="*/ 4616199 w 6096000"/>
              <a:gd name="connsiteY761" fmla="*/ 448140 h 6857997"/>
              <a:gd name="connsiteX762" fmla="*/ 4614325 w 6096000"/>
              <a:gd name="connsiteY762" fmla="*/ 440623 h 6857997"/>
              <a:gd name="connsiteX763" fmla="*/ 4612451 w 6096000"/>
              <a:gd name="connsiteY763" fmla="*/ 432615 h 6857997"/>
              <a:gd name="connsiteX764" fmla="*/ 4610087 w 6096000"/>
              <a:gd name="connsiteY764" fmla="*/ 425077 h 6857997"/>
              <a:gd name="connsiteX765" fmla="*/ 4608213 w 6096000"/>
              <a:gd name="connsiteY765" fmla="*/ 417559 h 6857997"/>
              <a:gd name="connsiteX766" fmla="*/ 4605849 w 6096000"/>
              <a:gd name="connsiteY766" fmla="*/ 410021 h 6857997"/>
              <a:gd name="connsiteX767" fmla="*/ 4743785 w 6096000"/>
              <a:gd name="connsiteY767" fmla="*/ 403888 h 6857997"/>
              <a:gd name="connsiteX768" fmla="*/ 4743785 w 6096000"/>
              <a:gd name="connsiteY768" fmla="*/ 404377 h 6857997"/>
              <a:gd name="connsiteX769" fmla="*/ 4744232 w 6096000"/>
              <a:gd name="connsiteY769" fmla="*/ 405314 h 6857997"/>
              <a:gd name="connsiteX770" fmla="*/ 4744701 w 6096000"/>
              <a:gd name="connsiteY770" fmla="*/ 406251 h 6857997"/>
              <a:gd name="connsiteX771" fmla="*/ 4745169 w 6096000"/>
              <a:gd name="connsiteY771" fmla="*/ 406720 h 6857997"/>
              <a:gd name="connsiteX772" fmla="*/ 4745659 w 6096000"/>
              <a:gd name="connsiteY772" fmla="*/ 407657 h 6857997"/>
              <a:gd name="connsiteX773" fmla="*/ 4746127 w 6096000"/>
              <a:gd name="connsiteY773" fmla="*/ 408147 h 6857997"/>
              <a:gd name="connsiteX774" fmla="*/ 4746596 w 6096000"/>
              <a:gd name="connsiteY774" fmla="*/ 409062 h 6857997"/>
              <a:gd name="connsiteX775" fmla="*/ 4747064 w 6096000"/>
              <a:gd name="connsiteY775" fmla="*/ 409531 h 6857997"/>
              <a:gd name="connsiteX776" fmla="*/ 4741889 w 6096000"/>
              <a:gd name="connsiteY776" fmla="*/ 418028 h 6857997"/>
              <a:gd name="connsiteX777" fmla="*/ 4736714 w 6096000"/>
              <a:gd name="connsiteY777" fmla="*/ 426482 h 6857997"/>
              <a:gd name="connsiteX778" fmla="*/ 4731540 w 6096000"/>
              <a:gd name="connsiteY778" fmla="*/ 435427 h 6857997"/>
              <a:gd name="connsiteX779" fmla="*/ 4726343 w 6096000"/>
              <a:gd name="connsiteY779" fmla="*/ 443902 h 6857997"/>
              <a:gd name="connsiteX780" fmla="*/ 4721190 w 6096000"/>
              <a:gd name="connsiteY780" fmla="*/ 452378 h 6857997"/>
              <a:gd name="connsiteX781" fmla="*/ 4715993 w 6096000"/>
              <a:gd name="connsiteY781" fmla="*/ 460854 h 6857997"/>
              <a:gd name="connsiteX782" fmla="*/ 4710818 w 6096000"/>
              <a:gd name="connsiteY782" fmla="*/ 469329 h 6857997"/>
              <a:gd name="connsiteX783" fmla="*/ 4705643 w 6096000"/>
              <a:gd name="connsiteY783" fmla="*/ 478273 h 6857997"/>
              <a:gd name="connsiteX784" fmla="*/ 4701874 w 6096000"/>
              <a:gd name="connsiteY784" fmla="*/ 469329 h 6857997"/>
              <a:gd name="connsiteX785" fmla="*/ 4698594 w 6096000"/>
              <a:gd name="connsiteY785" fmla="*/ 460854 h 6857997"/>
              <a:gd name="connsiteX786" fmla="*/ 4694825 w 6096000"/>
              <a:gd name="connsiteY786" fmla="*/ 452378 h 6857997"/>
              <a:gd name="connsiteX787" fmla="*/ 4691056 w 6096000"/>
              <a:gd name="connsiteY787" fmla="*/ 443902 h 6857997"/>
              <a:gd name="connsiteX788" fmla="*/ 4687755 w 6096000"/>
              <a:gd name="connsiteY788" fmla="*/ 435427 h 6857997"/>
              <a:gd name="connsiteX789" fmla="*/ 4683985 w 6096000"/>
              <a:gd name="connsiteY789" fmla="*/ 426972 h 6857997"/>
              <a:gd name="connsiteX790" fmla="*/ 4680216 w 6096000"/>
              <a:gd name="connsiteY790" fmla="*/ 418475 h 6857997"/>
              <a:gd name="connsiteX791" fmla="*/ 4676936 w 6096000"/>
              <a:gd name="connsiteY791" fmla="*/ 410021 h 6857997"/>
              <a:gd name="connsiteX792" fmla="*/ 4685412 w 6096000"/>
              <a:gd name="connsiteY792" fmla="*/ 409062 h 6857997"/>
              <a:gd name="connsiteX793" fmla="*/ 4693398 w 6096000"/>
              <a:gd name="connsiteY793" fmla="*/ 408147 h 6857997"/>
              <a:gd name="connsiteX794" fmla="*/ 4701874 w 6096000"/>
              <a:gd name="connsiteY794" fmla="*/ 407657 h 6857997"/>
              <a:gd name="connsiteX795" fmla="*/ 4710350 w 6096000"/>
              <a:gd name="connsiteY795" fmla="*/ 406720 h 6857997"/>
              <a:gd name="connsiteX796" fmla="*/ 4718357 w 6096000"/>
              <a:gd name="connsiteY796" fmla="*/ 406251 h 6857997"/>
              <a:gd name="connsiteX797" fmla="*/ 4726833 w 6096000"/>
              <a:gd name="connsiteY797" fmla="*/ 405314 h 6857997"/>
              <a:gd name="connsiteX798" fmla="*/ 4735288 w 6096000"/>
              <a:gd name="connsiteY798" fmla="*/ 404377 h 6857997"/>
              <a:gd name="connsiteX799" fmla="*/ 4743785 w 6096000"/>
              <a:gd name="connsiteY799" fmla="*/ 403888 h 6857997"/>
              <a:gd name="connsiteX800" fmla="*/ 4468404 w 6096000"/>
              <a:gd name="connsiteY800" fmla="*/ 398244 h 6857997"/>
              <a:gd name="connsiteX801" fmla="*/ 4477370 w 6096000"/>
              <a:gd name="connsiteY801" fmla="*/ 403888 h 6857997"/>
              <a:gd name="connsiteX802" fmla="*/ 4486314 w 6096000"/>
              <a:gd name="connsiteY802" fmla="*/ 410021 h 6857997"/>
              <a:gd name="connsiteX803" fmla="*/ 4495258 w 6096000"/>
              <a:gd name="connsiteY803" fmla="*/ 416133 h 6857997"/>
              <a:gd name="connsiteX804" fmla="*/ 4504182 w 6096000"/>
              <a:gd name="connsiteY804" fmla="*/ 421776 h 6857997"/>
              <a:gd name="connsiteX805" fmla="*/ 4512679 w 6096000"/>
              <a:gd name="connsiteY805" fmla="*/ 427909 h 6857997"/>
              <a:gd name="connsiteX806" fmla="*/ 4521623 w 6096000"/>
              <a:gd name="connsiteY806" fmla="*/ 434021 h 6857997"/>
              <a:gd name="connsiteX807" fmla="*/ 4530546 w 6096000"/>
              <a:gd name="connsiteY807" fmla="*/ 439664 h 6857997"/>
              <a:gd name="connsiteX808" fmla="*/ 4539491 w 6096000"/>
              <a:gd name="connsiteY808" fmla="*/ 445797 h 6857997"/>
              <a:gd name="connsiteX809" fmla="*/ 4531036 w 6096000"/>
              <a:gd name="connsiteY809" fmla="*/ 450035 h 6857997"/>
              <a:gd name="connsiteX810" fmla="*/ 4522560 w 6096000"/>
              <a:gd name="connsiteY810" fmla="*/ 454252 h 6857997"/>
              <a:gd name="connsiteX811" fmla="*/ 4514084 w 6096000"/>
              <a:gd name="connsiteY811" fmla="*/ 458490 h 6857997"/>
              <a:gd name="connsiteX812" fmla="*/ 4505608 w 6096000"/>
              <a:gd name="connsiteY812" fmla="*/ 462749 h 6857997"/>
              <a:gd name="connsiteX813" fmla="*/ 4497132 w 6096000"/>
              <a:gd name="connsiteY813" fmla="*/ 466965 h 6857997"/>
              <a:gd name="connsiteX814" fmla="*/ 4488188 w 6096000"/>
              <a:gd name="connsiteY814" fmla="*/ 471203 h 6857997"/>
              <a:gd name="connsiteX815" fmla="*/ 4479712 w 6096000"/>
              <a:gd name="connsiteY815" fmla="*/ 475441 h 6857997"/>
              <a:gd name="connsiteX816" fmla="*/ 4471236 w 6096000"/>
              <a:gd name="connsiteY816" fmla="*/ 479679 h 6857997"/>
              <a:gd name="connsiteX817" fmla="*/ 4471236 w 6096000"/>
              <a:gd name="connsiteY817" fmla="*/ 469329 h 6857997"/>
              <a:gd name="connsiteX818" fmla="*/ 4470789 w 6096000"/>
              <a:gd name="connsiteY818" fmla="*/ 458980 h 6857997"/>
              <a:gd name="connsiteX819" fmla="*/ 4470299 w 6096000"/>
              <a:gd name="connsiteY819" fmla="*/ 449077 h 6857997"/>
              <a:gd name="connsiteX820" fmla="*/ 4469831 w 6096000"/>
              <a:gd name="connsiteY820" fmla="*/ 438727 h 6857997"/>
              <a:gd name="connsiteX821" fmla="*/ 4469362 w 6096000"/>
              <a:gd name="connsiteY821" fmla="*/ 428356 h 6857997"/>
              <a:gd name="connsiteX822" fmla="*/ 4469362 w 6096000"/>
              <a:gd name="connsiteY822" fmla="*/ 418475 h 6857997"/>
              <a:gd name="connsiteX823" fmla="*/ 4468894 w 6096000"/>
              <a:gd name="connsiteY823" fmla="*/ 408147 h 6857997"/>
              <a:gd name="connsiteX824" fmla="*/ 4468404 w 6096000"/>
              <a:gd name="connsiteY824" fmla="*/ 398244 h 6857997"/>
              <a:gd name="connsiteX825" fmla="*/ 4465124 w 6096000"/>
              <a:gd name="connsiteY825" fmla="*/ 397776 h 6857997"/>
              <a:gd name="connsiteX826" fmla="*/ 4465593 w 6096000"/>
              <a:gd name="connsiteY826" fmla="*/ 407657 h 6857997"/>
              <a:gd name="connsiteX827" fmla="*/ 4466061 w 6096000"/>
              <a:gd name="connsiteY827" fmla="*/ 418028 h 6857997"/>
              <a:gd name="connsiteX828" fmla="*/ 4466061 w 6096000"/>
              <a:gd name="connsiteY828" fmla="*/ 427909 h 6857997"/>
              <a:gd name="connsiteX829" fmla="*/ 4466530 w 6096000"/>
              <a:gd name="connsiteY829" fmla="*/ 437790 h 6857997"/>
              <a:gd name="connsiteX830" fmla="*/ 4467020 w 6096000"/>
              <a:gd name="connsiteY830" fmla="*/ 448140 h 6857997"/>
              <a:gd name="connsiteX831" fmla="*/ 4467488 w 6096000"/>
              <a:gd name="connsiteY831" fmla="*/ 458021 h 6857997"/>
              <a:gd name="connsiteX832" fmla="*/ 4467957 w 6096000"/>
              <a:gd name="connsiteY832" fmla="*/ 468392 h 6857997"/>
              <a:gd name="connsiteX833" fmla="*/ 4467957 w 6096000"/>
              <a:gd name="connsiteY833" fmla="*/ 478273 h 6857997"/>
              <a:gd name="connsiteX834" fmla="*/ 4461355 w 6096000"/>
              <a:gd name="connsiteY834" fmla="*/ 472162 h 6857997"/>
              <a:gd name="connsiteX835" fmla="*/ 4454306 w 6096000"/>
              <a:gd name="connsiteY835" fmla="*/ 466028 h 6857997"/>
              <a:gd name="connsiteX836" fmla="*/ 4447704 w 6096000"/>
              <a:gd name="connsiteY836" fmla="*/ 459917 h 6857997"/>
              <a:gd name="connsiteX837" fmla="*/ 4440655 w 6096000"/>
              <a:gd name="connsiteY837" fmla="*/ 453783 h 6857997"/>
              <a:gd name="connsiteX838" fmla="*/ 4434053 w 6096000"/>
              <a:gd name="connsiteY838" fmla="*/ 447671 h 6857997"/>
              <a:gd name="connsiteX839" fmla="*/ 4427473 w 6096000"/>
              <a:gd name="connsiteY839" fmla="*/ 441538 h 6857997"/>
              <a:gd name="connsiteX840" fmla="*/ 4420402 w 6096000"/>
              <a:gd name="connsiteY840" fmla="*/ 435427 h 6857997"/>
              <a:gd name="connsiteX841" fmla="*/ 4413801 w 6096000"/>
              <a:gd name="connsiteY841" fmla="*/ 429315 h 6857997"/>
              <a:gd name="connsiteX842" fmla="*/ 4419934 w 6096000"/>
              <a:gd name="connsiteY842" fmla="*/ 425545 h 6857997"/>
              <a:gd name="connsiteX843" fmla="*/ 4426514 w 6096000"/>
              <a:gd name="connsiteY843" fmla="*/ 421776 h 6857997"/>
              <a:gd name="connsiteX844" fmla="*/ 4433116 w 6096000"/>
              <a:gd name="connsiteY844" fmla="*/ 417559 h 6857997"/>
              <a:gd name="connsiteX845" fmla="*/ 4439228 w 6096000"/>
              <a:gd name="connsiteY845" fmla="*/ 413790 h 6857997"/>
              <a:gd name="connsiteX846" fmla="*/ 4445830 w 6096000"/>
              <a:gd name="connsiteY846" fmla="*/ 409531 h 6857997"/>
              <a:gd name="connsiteX847" fmla="*/ 4452411 w 6096000"/>
              <a:gd name="connsiteY847" fmla="*/ 405762 h 6857997"/>
              <a:gd name="connsiteX848" fmla="*/ 4458991 w 6096000"/>
              <a:gd name="connsiteY848" fmla="*/ 401545 h 6857997"/>
              <a:gd name="connsiteX849" fmla="*/ 4465124 w 6096000"/>
              <a:gd name="connsiteY849" fmla="*/ 397776 h 6857997"/>
              <a:gd name="connsiteX850" fmla="*/ 4793192 w 6096000"/>
              <a:gd name="connsiteY850" fmla="*/ 396349 h 6857997"/>
              <a:gd name="connsiteX851" fmla="*/ 4794619 w 6096000"/>
              <a:gd name="connsiteY851" fmla="*/ 399650 h 6857997"/>
              <a:gd name="connsiteX852" fmla="*/ 4796024 w 6096000"/>
              <a:gd name="connsiteY852" fmla="*/ 403419 h 6857997"/>
              <a:gd name="connsiteX853" fmla="*/ 4796961 w 6096000"/>
              <a:gd name="connsiteY853" fmla="*/ 406720 h 6857997"/>
              <a:gd name="connsiteX854" fmla="*/ 4798388 w 6096000"/>
              <a:gd name="connsiteY854" fmla="*/ 410489 h 6857997"/>
              <a:gd name="connsiteX855" fmla="*/ 4799772 w 6096000"/>
              <a:gd name="connsiteY855" fmla="*/ 413790 h 6857997"/>
              <a:gd name="connsiteX856" fmla="*/ 4801199 w 6096000"/>
              <a:gd name="connsiteY856" fmla="*/ 417559 h 6857997"/>
              <a:gd name="connsiteX857" fmla="*/ 4802605 w 6096000"/>
              <a:gd name="connsiteY857" fmla="*/ 420839 h 6857997"/>
              <a:gd name="connsiteX858" fmla="*/ 4804032 w 6096000"/>
              <a:gd name="connsiteY858" fmla="*/ 424140 h 6857997"/>
              <a:gd name="connsiteX859" fmla="*/ 4800262 w 6096000"/>
              <a:gd name="connsiteY859" fmla="*/ 427909 h 6857997"/>
              <a:gd name="connsiteX860" fmla="*/ 4796961 w 6096000"/>
              <a:gd name="connsiteY860" fmla="*/ 431189 h 6857997"/>
              <a:gd name="connsiteX861" fmla="*/ 4793660 w 6096000"/>
              <a:gd name="connsiteY861" fmla="*/ 434958 h 6857997"/>
              <a:gd name="connsiteX862" fmla="*/ 4789891 w 6096000"/>
              <a:gd name="connsiteY862" fmla="*/ 438727 h 6857997"/>
              <a:gd name="connsiteX863" fmla="*/ 4786590 w 6096000"/>
              <a:gd name="connsiteY863" fmla="*/ 442028 h 6857997"/>
              <a:gd name="connsiteX864" fmla="*/ 4783311 w 6096000"/>
              <a:gd name="connsiteY864" fmla="*/ 445797 h 6857997"/>
              <a:gd name="connsiteX865" fmla="*/ 4779541 w 6096000"/>
              <a:gd name="connsiteY865" fmla="*/ 449077 h 6857997"/>
              <a:gd name="connsiteX866" fmla="*/ 4776262 w 6096000"/>
              <a:gd name="connsiteY866" fmla="*/ 452846 h 6857997"/>
              <a:gd name="connsiteX867" fmla="*/ 4776262 w 6096000"/>
              <a:gd name="connsiteY867" fmla="*/ 452378 h 6857997"/>
              <a:gd name="connsiteX868" fmla="*/ 4775793 w 6096000"/>
              <a:gd name="connsiteY868" fmla="*/ 452378 h 6857997"/>
              <a:gd name="connsiteX869" fmla="*/ 4775303 w 6096000"/>
              <a:gd name="connsiteY869" fmla="*/ 452378 h 6857997"/>
              <a:gd name="connsiteX870" fmla="*/ 4775303 w 6096000"/>
              <a:gd name="connsiteY870" fmla="*/ 451909 h 6857997"/>
              <a:gd name="connsiteX871" fmla="*/ 4774835 w 6096000"/>
              <a:gd name="connsiteY871" fmla="*/ 451909 h 6857997"/>
              <a:gd name="connsiteX872" fmla="*/ 4777177 w 6096000"/>
              <a:gd name="connsiteY872" fmla="*/ 444839 h 6857997"/>
              <a:gd name="connsiteX873" fmla="*/ 4779541 w 6096000"/>
              <a:gd name="connsiteY873" fmla="*/ 437790 h 6857997"/>
              <a:gd name="connsiteX874" fmla="*/ 4781905 w 6096000"/>
              <a:gd name="connsiteY874" fmla="*/ 431189 h 6857997"/>
              <a:gd name="connsiteX875" fmla="*/ 4784248 w 6096000"/>
              <a:gd name="connsiteY875" fmla="*/ 424140 h 6857997"/>
              <a:gd name="connsiteX876" fmla="*/ 4786143 w 6096000"/>
              <a:gd name="connsiteY876" fmla="*/ 417070 h 6857997"/>
              <a:gd name="connsiteX877" fmla="*/ 4788486 w 6096000"/>
              <a:gd name="connsiteY877" fmla="*/ 410021 h 6857997"/>
              <a:gd name="connsiteX878" fmla="*/ 4790849 w 6096000"/>
              <a:gd name="connsiteY878" fmla="*/ 403419 h 6857997"/>
              <a:gd name="connsiteX879" fmla="*/ 4793192 w 6096000"/>
              <a:gd name="connsiteY879" fmla="*/ 396349 h 6857997"/>
              <a:gd name="connsiteX880" fmla="*/ 4790360 w 6096000"/>
              <a:gd name="connsiteY880" fmla="*/ 393538 h 6857997"/>
              <a:gd name="connsiteX881" fmla="*/ 4788017 w 6096000"/>
              <a:gd name="connsiteY881" fmla="*/ 401077 h 6857997"/>
              <a:gd name="connsiteX882" fmla="*/ 4786143 w 6096000"/>
              <a:gd name="connsiteY882" fmla="*/ 408147 h 6857997"/>
              <a:gd name="connsiteX883" fmla="*/ 4783779 w 6096000"/>
              <a:gd name="connsiteY883" fmla="*/ 415196 h 6857997"/>
              <a:gd name="connsiteX884" fmla="*/ 4781436 w 6096000"/>
              <a:gd name="connsiteY884" fmla="*/ 422244 h 6857997"/>
              <a:gd name="connsiteX885" fmla="*/ 4779073 w 6096000"/>
              <a:gd name="connsiteY885" fmla="*/ 429315 h 6857997"/>
              <a:gd name="connsiteX886" fmla="*/ 4776709 w 6096000"/>
              <a:gd name="connsiteY886" fmla="*/ 436385 h 6857997"/>
              <a:gd name="connsiteX887" fmla="*/ 4774366 w 6096000"/>
              <a:gd name="connsiteY887" fmla="*/ 443902 h 6857997"/>
              <a:gd name="connsiteX888" fmla="*/ 4772024 w 6096000"/>
              <a:gd name="connsiteY888" fmla="*/ 450951 h 6857997"/>
              <a:gd name="connsiteX889" fmla="*/ 4771534 w 6096000"/>
              <a:gd name="connsiteY889" fmla="*/ 450951 h 6857997"/>
              <a:gd name="connsiteX890" fmla="*/ 4771534 w 6096000"/>
              <a:gd name="connsiteY890" fmla="*/ 450504 h 6857997"/>
              <a:gd name="connsiteX891" fmla="*/ 4771065 w 6096000"/>
              <a:gd name="connsiteY891" fmla="*/ 450504 h 6857997"/>
              <a:gd name="connsiteX892" fmla="*/ 4770597 w 6096000"/>
              <a:gd name="connsiteY892" fmla="*/ 450504 h 6857997"/>
              <a:gd name="connsiteX893" fmla="*/ 4770128 w 6096000"/>
              <a:gd name="connsiteY893" fmla="*/ 450504 h 6857997"/>
              <a:gd name="connsiteX894" fmla="*/ 4769660 w 6096000"/>
              <a:gd name="connsiteY894" fmla="*/ 450504 h 6857997"/>
              <a:gd name="connsiteX895" fmla="*/ 4769191 w 6096000"/>
              <a:gd name="connsiteY895" fmla="*/ 450504 h 6857997"/>
              <a:gd name="connsiteX896" fmla="*/ 4768723 w 6096000"/>
              <a:gd name="connsiteY896" fmla="*/ 450504 h 6857997"/>
              <a:gd name="connsiteX897" fmla="*/ 4767296 w 6096000"/>
              <a:gd name="connsiteY897" fmla="*/ 445797 h 6857997"/>
              <a:gd name="connsiteX898" fmla="*/ 4766380 w 6096000"/>
              <a:gd name="connsiteY898" fmla="*/ 441070 h 6857997"/>
              <a:gd name="connsiteX899" fmla="*/ 4764953 w 6096000"/>
              <a:gd name="connsiteY899" fmla="*/ 435895 h 6857997"/>
              <a:gd name="connsiteX900" fmla="*/ 4763548 w 6096000"/>
              <a:gd name="connsiteY900" fmla="*/ 431189 h 6857997"/>
              <a:gd name="connsiteX901" fmla="*/ 4762611 w 6096000"/>
              <a:gd name="connsiteY901" fmla="*/ 426014 h 6857997"/>
              <a:gd name="connsiteX902" fmla="*/ 4761184 w 6096000"/>
              <a:gd name="connsiteY902" fmla="*/ 421307 h 6857997"/>
              <a:gd name="connsiteX903" fmla="*/ 4759778 w 6096000"/>
              <a:gd name="connsiteY903" fmla="*/ 416133 h 6857997"/>
              <a:gd name="connsiteX904" fmla="*/ 4758351 w 6096000"/>
              <a:gd name="connsiteY904" fmla="*/ 411426 h 6857997"/>
              <a:gd name="connsiteX905" fmla="*/ 4759778 w 6096000"/>
              <a:gd name="connsiteY905" fmla="*/ 410489 h 6857997"/>
              <a:gd name="connsiteX906" fmla="*/ 4761184 w 6096000"/>
              <a:gd name="connsiteY906" fmla="*/ 409531 h 6857997"/>
              <a:gd name="connsiteX907" fmla="*/ 4762121 w 6096000"/>
              <a:gd name="connsiteY907" fmla="*/ 408594 h 6857997"/>
              <a:gd name="connsiteX908" fmla="*/ 4763079 w 6096000"/>
              <a:gd name="connsiteY908" fmla="*/ 407188 h 6857997"/>
              <a:gd name="connsiteX909" fmla="*/ 4763995 w 6096000"/>
              <a:gd name="connsiteY909" fmla="*/ 405762 h 6857997"/>
              <a:gd name="connsiteX910" fmla="*/ 4764485 w 6096000"/>
              <a:gd name="connsiteY910" fmla="*/ 404377 h 6857997"/>
              <a:gd name="connsiteX911" fmla="*/ 4764953 w 6096000"/>
              <a:gd name="connsiteY911" fmla="*/ 402951 h 6857997"/>
              <a:gd name="connsiteX912" fmla="*/ 4764953 w 6096000"/>
              <a:gd name="connsiteY912" fmla="*/ 401077 h 6857997"/>
              <a:gd name="connsiteX913" fmla="*/ 4764953 w 6096000"/>
              <a:gd name="connsiteY913" fmla="*/ 400608 h 6857997"/>
              <a:gd name="connsiteX914" fmla="*/ 4764953 w 6096000"/>
              <a:gd name="connsiteY914" fmla="*/ 400118 h 6857997"/>
              <a:gd name="connsiteX915" fmla="*/ 4768254 w 6096000"/>
              <a:gd name="connsiteY915" fmla="*/ 399181 h 6857997"/>
              <a:gd name="connsiteX916" fmla="*/ 4771534 w 6096000"/>
              <a:gd name="connsiteY916" fmla="*/ 398713 h 6857997"/>
              <a:gd name="connsiteX917" fmla="*/ 4774835 w 6096000"/>
              <a:gd name="connsiteY917" fmla="*/ 397776 h 6857997"/>
              <a:gd name="connsiteX918" fmla="*/ 4777667 w 6096000"/>
              <a:gd name="connsiteY918" fmla="*/ 396839 h 6857997"/>
              <a:gd name="connsiteX919" fmla="*/ 4780947 w 6096000"/>
              <a:gd name="connsiteY919" fmla="*/ 396349 h 6857997"/>
              <a:gd name="connsiteX920" fmla="*/ 4784248 w 6096000"/>
              <a:gd name="connsiteY920" fmla="*/ 395433 h 6857997"/>
              <a:gd name="connsiteX921" fmla="*/ 4787548 w 6096000"/>
              <a:gd name="connsiteY921" fmla="*/ 394475 h 6857997"/>
              <a:gd name="connsiteX922" fmla="*/ 4790360 w 6096000"/>
              <a:gd name="connsiteY922" fmla="*/ 393538 h 6857997"/>
              <a:gd name="connsiteX923" fmla="*/ 4547988 w 6096000"/>
              <a:gd name="connsiteY923" fmla="*/ 364810 h 6857997"/>
              <a:gd name="connsiteX924" fmla="*/ 4554568 w 6096000"/>
              <a:gd name="connsiteY924" fmla="*/ 370475 h 6857997"/>
              <a:gd name="connsiteX925" fmla="*/ 4561149 w 6096000"/>
              <a:gd name="connsiteY925" fmla="*/ 375650 h 6857997"/>
              <a:gd name="connsiteX926" fmla="*/ 4567729 w 6096000"/>
              <a:gd name="connsiteY926" fmla="*/ 381293 h 6857997"/>
              <a:gd name="connsiteX927" fmla="*/ 4574800 w 6096000"/>
              <a:gd name="connsiteY927" fmla="*/ 386468 h 6857997"/>
              <a:gd name="connsiteX928" fmla="*/ 4581380 w 6096000"/>
              <a:gd name="connsiteY928" fmla="*/ 391664 h 6857997"/>
              <a:gd name="connsiteX929" fmla="*/ 4587982 w 6096000"/>
              <a:gd name="connsiteY929" fmla="*/ 397307 h 6857997"/>
              <a:gd name="connsiteX930" fmla="*/ 4594541 w 6096000"/>
              <a:gd name="connsiteY930" fmla="*/ 402482 h 6857997"/>
              <a:gd name="connsiteX931" fmla="*/ 4601143 w 6096000"/>
              <a:gd name="connsiteY931" fmla="*/ 408147 h 6857997"/>
              <a:gd name="connsiteX932" fmla="*/ 4594094 w 6096000"/>
              <a:gd name="connsiteY932" fmla="*/ 412363 h 6857997"/>
              <a:gd name="connsiteX933" fmla="*/ 4587045 w 6096000"/>
              <a:gd name="connsiteY933" fmla="*/ 416601 h 6857997"/>
              <a:gd name="connsiteX934" fmla="*/ 4579996 w 6096000"/>
              <a:gd name="connsiteY934" fmla="*/ 420839 h 6857997"/>
              <a:gd name="connsiteX935" fmla="*/ 4572926 w 6096000"/>
              <a:gd name="connsiteY935" fmla="*/ 425545 h 6857997"/>
              <a:gd name="connsiteX936" fmla="*/ 4565855 w 6096000"/>
              <a:gd name="connsiteY936" fmla="*/ 429783 h 6857997"/>
              <a:gd name="connsiteX937" fmla="*/ 4558785 w 6096000"/>
              <a:gd name="connsiteY937" fmla="*/ 434021 h 6857997"/>
              <a:gd name="connsiteX938" fmla="*/ 4551736 w 6096000"/>
              <a:gd name="connsiteY938" fmla="*/ 438727 h 6857997"/>
              <a:gd name="connsiteX939" fmla="*/ 4544687 w 6096000"/>
              <a:gd name="connsiteY939" fmla="*/ 442965 h 6857997"/>
              <a:gd name="connsiteX940" fmla="*/ 4545155 w 6096000"/>
              <a:gd name="connsiteY940" fmla="*/ 433084 h 6857997"/>
              <a:gd name="connsiteX941" fmla="*/ 4545603 w 6096000"/>
              <a:gd name="connsiteY941" fmla="*/ 423671 h 6857997"/>
              <a:gd name="connsiteX942" fmla="*/ 4546092 w 6096000"/>
              <a:gd name="connsiteY942" fmla="*/ 413790 h 6857997"/>
              <a:gd name="connsiteX943" fmla="*/ 4546561 w 6096000"/>
              <a:gd name="connsiteY943" fmla="*/ 403888 h 6857997"/>
              <a:gd name="connsiteX944" fmla="*/ 4547029 w 6096000"/>
              <a:gd name="connsiteY944" fmla="*/ 394475 h 6857997"/>
              <a:gd name="connsiteX945" fmla="*/ 4547029 w 6096000"/>
              <a:gd name="connsiteY945" fmla="*/ 384594 h 6857997"/>
              <a:gd name="connsiteX946" fmla="*/ 4547498 w 6096000"/>
              <a:gd name="connsiteY946" fmla="*/ 374713 h 6857997"/>
              <a:gd name="connsiteX947" fmla="*/ 4547988 w 6096000"/>
              <a:gd name="connsiteY947" fmla="*/ 364810 h 6857997"/>
              <a:gd name="connsiteX948" fmla="*/ 4544687 w 6096000"/>
              <a:gd name="connsiteY948" fmla="*/ 364342 h 6857997"/>
              <a:gd name="connsiteX949" fmla="*/ 4544687 w 6096000"/>
              <a:gd name="connsiteY949" fmla="*/ 374244 h 6857997"/>
              <a:gd name="connsiteX950" fmla="*/ 4544218 w 6096000"/>
              <a:gd name="connsiteY950" fmla="*/ 384125 h 6857997"/>
              <a:gd name="connsiteX951" fmla="*/ 4543729 w 6096000"/>
              <a:gd name="connsiteY951" fmla="*/ 394006 h 6857997"/>
              <a:gd name="connsiteX952" fmla="*/ 4543260 w 6096000"/>
              <a:gd name="connsiteY952" fmla="*/ 403419 h 6857997"/>
              <a:gd name="connsiteX953" fmla="*/ 4542792 w 6096000"/>
              <a:gd name="connsiteY953" fmla="*/ 413300 h 6857997"/>
              <a:gd name="connsiteX954" fmla="*/ 4542323 w 6096000"/>
              <a:gd name="connsiteY954" fmla="*/ 423203 h 6857997"/>
              <a:gd name="connsiteX955" fmla="*/ 4541854 w 6096000"/>
              <a:gd name="connsiteY955" fmla="*/ 433084 h 6857997"/>
              <a:gd name="connsiteX956" fmla="*/ 4541386 w 6096000"/>
              <a:gd name="connsiteY956" fmla="*/ 442965 h 6857997"/>
              <a:gd name="connsiteX957" fmla="*/ 4532442 w 6096000"/>
              <a:gd name="connsiteY957" fmla="*/ 436853 h 6857997"/>
              <a:gd name="connsiteX958" fmla="*/ 4523497 w 6096000"/>
              <a:gd name="connsiteY958" fmla="*/ 431189 h 6857997"/>
              <a:gd name="connsiteX959" fmla="*/ 4514553 w 6096000"/>
              <a:gd name="connsiteY959" fmla="*/ 425077 h 6857997"/>
              <a:gd name="connsiteX960" fmla="*/ 4505608 w 6096000"/>
              <a:gd name="connsiteY960" fmla="*/ 418944 h 6857997"/>
              <a:gd name="connsiteX961" fmla="*/ 4496664 w 6096000"/>
              <a:gd name="connsiteY961" fmla="*/ 413300 h 6857997"/>
              <a:gd name="connsiteX962" fmla="*/ 4488188 w 6096000"/>
              <a:gd name="connsiteY962" fmla="*/ 407188 h 6857997"/>
              <a:gd name="connsiteX963" fmla="*/ 4479244 w 6096000"/>
              <a:gd name="connsiteY963" fmla="*/ 401077 h 6857997"/>
              <a:gd name="connsiteX964" fmla="*/ 4470299 w 6096000"/>
              <a:gd name="connsiteY964" fmla="*/ 395433 h 6857997"/>
              <a:gd name="connsiteX965" fmla="*/ 4479712 w 6096000"/>
              <a:gd name="connsiteY965" fmla="*/ 391195 h 6857997"/>
              <a:gd name="connsiteX966" fmla="*/ 4488657 w 6096000"/>
              <a:gd name="connsiteY966" fmla="*/ 387426 h 6857997"/>
              <a:gd name="connsiteX967" fmla="*/ 4498070 w 6096000"/>
              <a:gd name="connsiteY967" fmla="*/ 383657 h 6857997"/>
              <a:gd name="connsiteX968" fmla="*/ 4507482 w 6096000"/>
              <a:gd name="connsiteY968" fmla="*/ 379887 h 6857997"/>
              <a:gd name="connsiteX969" fmla="*/ 4516895 w 6096000"/>
              <a:gd name="connsiteY969" fmla="*/ 375650 h 6857997"/>
              <a:gd name="connsiteX970" fmla="*/ 4526308 w 6096000"/>
              <a:gd name="connsiteY970" fmla="*/ 371880 h 6857997"/>
              <a:gd name="connsiteX971" fmla="*/ 4535721 w 6096000"/>
              <a:gd name="connsiteY971" fmla="*/ 368111 h 6857997"/>
              <a:gd name="connsiteX972" fmla="*/ 4544687 w 6096000"/>
              <a:gd name="connsiteY972" fmla="*/ 364342 h 6857997"/>
              <a:gd name="connsiteX973" fmla="*/ 4810612 w 6096000"/>
              <a:gd name="connsiteY973" fmla="*/ 352608 h 6857997"/>
              <a:gd name="connsiteX974" fmla="*/ 4810144 w 6096000"/>
              <a:gd name="connsiteY974" fmla="*/ 361062 h 6857997"/>
              <a:gd name="connsiteX975" fmla="*/ 4809185 w 6096000"/>
              <a:gd name="connsiteY975" fmla="*/ 369069 h 6857997"/>
              <a:gd name="connsiteX976" fmla="*/ 4808717 w 6096000"/>
              <a:gd name="connsiteY976" fmla="*/ 377055 h 6857997"/>
              <a:gd name="connsiteX977" fmla="*/ 4807801 w 6096000"/>
              <a:gd name="connsiteY977" fmla="*/ 385062 h 6857997"/>
              <a:gd name="connsiteX978" fmla="*/ 4806843 w 6096000"/>
              <a:gd name="connsiteY978" fmla="*/ 393069 h 6857997"/>
              <a:gd name="connsiteX979" fmla="*/ 4806374 w 6096000"/>
              <a:gd name="connsiteY979" fmla="*/ 401545 h 6857997"/>
              <a:gd name="connsiteX980" fmla="*/ 4805437 w 6096000"/>
              <a:gd name="connsiteY980" fmla="*/ 409531 h 6857997"/>
              <a:gd name="connsiteX981" fmla="*/ 4804969 w 6096000"/>
              <a:gd name="connsiteY981" fmla="*/ 417559 h 6857997"/>
              <a:gd name="connsiteX982" fmla="*/ 4803542 w 6096000"/>
              <a:gd name="connsiteY982" fmla="*/ 414259 h 6857997"/>
              <a:gd name="connsiteX983" fmla="*/ 4802136 w 6096000"/>
              <a:gd name="connsiteY983" fmla="*/ 410958 h 6857997"/>
              <a:gd name="connsiteX984" fmla="*/ 4801199 w 6096000"/>
              <a:gd name="connsiteY984" fmla="*/ 407657 h 6857997"/>
              <a:gd name="connsiteX985" fmla="*/ 4799772 w 6096000"/>
              <a:gd name="connsiteY985" fmla="*/ 404377 h 6857997"/>
              <a:gd name="connsiteX986" fmla="*/ 4798388 w 6096000"/>
              <a:gd name="connsiteY986" fmla="*/ 401077 h 6857997"/>
              <a:gd name="connsiteX987" fmla="*/ 4797430 w 6096000"/>
              <a:gd name="connsiteY987" fmla="*/ 397776 h 6857997"/>
              <a:gd name="connsiteX988" fmla="*/ 4796024 w 6096000"/>
              <a:gd name="connsiteY988" fmla="*/ 394965 h 6857997"/>
              <a:gd name="connsiteX989" fmla="*/ 4795087 w 6096000"/>
              <a:gd name="connsiteY989" fmla="*/ 391664 h 6857997"/>
              <a:gd name="connsiteX990" fmla="*/ 4796961 w 6096000"/>
              <a:gd name="connsiteY990" fmla="*/ 386468 h 6857997"/>
              <a:gd name="connsiteX991" fmla="*/ 4798835 w 6096000"/>
              <a:gd name="connsiteY991" fmla="*/ 381783 h 6857997"/>
              <a:gd name="connsiteX992" fmla="*/ 4800731 w 6096000"/>
              <a:gd name="connsiteY992" fmla="*/ 377055 h 6857997"/>
              <a:gd name="connsiteX993" fmla="*/ 4802605 w 6096000"/>
              <a:gd name="connsiteY993" fmla="*/ 371880 h 6857997"/>
              <a:gd name="connsiteX994" fmla="*/ 4804969 w 6096000"/>
              <a:gd name="connsiteY994" fmla="*/ 367174 h 6857997"/>
              <a:gd name="connsiteX995" fmla="*/ 4806843 w 6096000"/>
              <a:gd name="connsiteY995" fmla="*/ 362467 h 6857997"/>
              <a:gd name="connsiteX996" fmla="*/ 4808717 w 6096000"/>
              <a:gd name="connsiteY996" fmla="*/ 357782 h 6857997"/>
              <a:gd name="connsiteX997" fmla="*/ 4810612 w 6096000"/>
              <a:gd name="connsiteY997" fmla="*/ 352608 h 6857997"/>
              <a:gd name="connsiteX998" fmla="*/ 4628913 w 6096000"/>
              <a:gd name="connsiteY998" fmla="*/ 342258 h 6857997"/>
              <a:gd name="connsiteX999" fmla="*/ 4634088 w 6096000"/>
              <a:gd name="connsiteY999" fmla="*/ 350265 h 6857997"/>
              <a:gd name="connsiteX1000" fmla="*/ 4639263 w 6096000"/>
              <a:gd name="connsiteY1000" fmla="*/ 358719 h 6857997"/>
              <a:gd name="connsiteX1001" fmla="*/ 4644907 w 6096000"/>
              <a:gd name="connsiteY1001" fmla="*/ 366705 h 6857997"/>
              <a:gd name="connsiteX1002" fmla="*/ 4650103 w 6096000"/>
              <a:gd name="connsiteY1002" fmla="*/ 374713 h 6857997"/>
              <a:gd name="connsiteX1003" fmla="*/ 4655278 w 6096000"/>
              <a:gd name="connsiteY1003" fmla="*/ 382720 h 6857997"/>
              <a:gd name="connsiteX1004" fmla="*/ 4660921 w 6096000"/>
              <a:gd name="connsiteY1004" fmla="*/ 390706 h 6857997"/>
              <a:gd name="connsiteX1005" fmla="*/ 4666096 w 6096000"/>
              <a:gd name="connsiteY1005" fmla="*/ 398713 h 6857997"/>
              <a:gd name="connsiteX1006" fmla="*/ 4671271 w 6096000"/>
              <a:gd name="connsiteY1006" fmla="*/ 406720 h 6857997"/>
              <a:gd name="connsiteX1007" fmla="*/ 4663285 w 6096000"/>
              <a:gd name="connsiteY1007" fmla="*/ 406720 h 6857997"/>
              <a:gd name="connsiteX1008" fmla="*/ 4655278 w 6096000"/>
              <a:gd name="connsiteY1008" fmla="*/ 406720 h 6857997"/>
              <a:gd name="connsiteX1009" fmla="*/ 4646802 w 6096000"/>
              <a:gd name="connsiteY1009" fmla="*/ 406720 h 6857997"/>
              <a:gd name="connsiteX1010" fmla="*/ 4638795 w 6096000"/>
              <a:gd name="connsiteY1010" fmla="*/ 406720 h 6857997"/>
              <a:gd name="connsiteX1011" fmla="*/ 4630809 w 6096000"/>
              <a:gd name="connsiteY1011" fmla="*/ 406720 h 6857997"/>
              <a:gd name="connsiteX1012" fmla="*/ 4622333 w 6096000"/>
              <a:gd name="connsiteY1012" fmla="*/ 406720 h 6857997"/>
              <a:gd name="connsiteX1013" fmla="*/ 4614325 w 6096000"/>
              <a:gd name="connsiteY1013" fmla="*/ 406720 h 6857997"/>
              <a:gd name="connsiteX1014" fmla="*/ 4606318 w 6096000"/>
              <a:gd name="connsiteY1014" fmla="*/ 406251 h 6857997"/>
              <a:gd name="connsiteX1015" fmla="*/ 4609150 w 6096000"/>
              <a:gd name="connsiteY1015" fmla="*/ 398244 h 6857997"/>
              <a:gd name="connsiteX1016" fmla="*/ 4611983 w 6096000"/>
              <a:gd name="connsiteY1016" fmla="*/ 390237 h 6857997"/>
              <a:gd name="connsiteX1017" fmla="*/ 4614794 w 6096000"/>
              <a:gd name="connsiteY1017" fmla="*/ 382251 h 6857997"/>
              <a:gd name="connsiteX1018" fmla="*/ 4617626 w 6096000"/>
              <a:gd name="connsiteY1018" fmla="*/ 374244 h 6857997"/>
              <a:gd name="connsiteX1019" fmla="*/ 4620437 w 6096000"/>
              <a:gd name="connsiteY1019" fmla="*/ 366237 h 6857997"/>
              <a:gd name="connsiteX1020" fmla="*/ 4623270 w 6096000"/>
              <a:gd name="connsiteY1020" fmla="*/ 358251 h 6857997"/>
              <a:gd name="connsiteX1021" fmla="*/ 4626081 w 6096000"/>
              <a:gd name="connsiteY1021" fmla="*/ 350265 h 6857997"/>
              <a:gd name="connsiteX1022" fmla="*/ 4628913 w 6096000"/>
              <a:gd name="connsiteY1022" fmla="*/ 342258 h 6857997"/>
              <a:gd name="connsiteX1023" fmla="*/ 4625612 w 6096000"/>
              <a:gd name="connsiteY1023" fmla="*/ 341300 h 6857997"/>
              <a:gd name="connsiteX1024" fmla="*/ 4622780 w 6096000"/>
              <a:gd name="connsiteY1024" fmla="*/ 349307 h 6857997"/>
              <a:gd name="connsiteX1025" fmla="*/ 4619969 w 6096000"/>
              <a:gd name="connsiteY1025" fmla="*/ 357314 h 6857997"/>
              <a:gd name="connsiteX1026" fmla="*/ 4617136 w 6096000"/>
              <a:gd name="connsiteY1026" fmla="*/ 365300 h 6857997"/>
              <a:gd name="connsiteX1027" fmla="*/ 4614325 w 6096000"/>
              <a:gd name="connsiteY1027" fmla="*/ 373286 h 6857997"/>
              <a:gd name="connsiteX1028" fmla="*/ 4611493 w 6096000"/>
              <a:gd name="connsiteY1028" fmla="*/ 381293 h 6857997"/>
              <a:gd name="connsiteX1029" fmla="*/ 4608682 w 6096000"/>
              <a:gd name="connsiteY1029" fmla="*/ 389300 h 6857997"/>
              <a:gd name="connsiteX1030" fmla="*/ 4605849 w 6096000"/>
              <a:gd name="connsiteY1030" fmla="*/ 397307 h 6857997"/>
              <a:gd name="connsiteX1031" fmla="*/ 4603017 w 6096000"/>
              <a:gd name="connsiteY1031" fmla="*/ 405314 h 6857997"/>
              <a:gd name="connsiteX1032" fmla="*/ 4596437 w 6096000"/>
              <a:gd name="connsiteY1032" fmla="*/ 400118 h 6857997"/>
              <a:gd name="connsiteX1033" fmla="*/ 4589877 w 6096000"/>
              <a:gd name="connsiteY1033" fmla="*/ 394475 h 6857997"/>
              <a:gd name="connsiteX1034" fmla="*/ 4583276 w 6096000"/>
              <a:gd name="connsiteY1034" fmla="*/ 389300 h 6857997"/>
              <a:gd name="connsiteX1035" fmla="*/ 4576695 w 6096000"/>
              <a:gd name="connsiteY1035" fmla="*/ 384125 h 6857997"/>
              <a:gd name="connsiteX1036" fmla="*/ 4570093 w 6096000"/>
              <a:gd name="connsiteY1036" fmla="*/ 378482 h 6857997"/>
              <a:gd name="connsiteX1037" fmla="*/ 4563513 w 6096000"/>
              <a:gd name="connsiteY1037" fmla="*/ 373286 h 6857997"/>
              <a:gd name="connsiteX1038" fmla="*/ 4556911 w 6096000"/>
              <a:gd name="connsiteY1038" fmla="*/ 367642 h 6857997"/>
              <a:gd name="connsiteX1039" fmla="*/ 4550330 w 6096000"/>
              <a:gd name="connsiteY1039" fmla="*/ 362467 h 6857997"/>
              <a:gd name="connsiteX1040" fmla="*/ 4559743 w 6096000"/>
              <a:gd name="connsiteY1040" fmla="*/ 359678 h 6857997"/>
              <a:gd name="connsiteX1041" fmla="*/ 4569156 w 6096000"/>
              <a:gd name="connsiteY1041" fmla="*/ 357314 h 6857997"/>
              <a:gd name="connsiteX1042" fmla="*/ 4578569 w 6096000"/>
              <a:gd name="connsiteY1042" fmla="*/ 354482 h 6857997"/>
              <a:gd name="connsiteX1043" fmla="*/ 4587982 w 6096000"/>
              <a:gd name="connsiteY1043" fmla="*/ 351671 h 6857997"/>
              <a:gd name="connsiteX1044" fmla="*/ 4597374 w 6096000"/>
              <a:gd name="connsiteY1044" fmla="*/ 349307 h 6857997"/>
              <a:gd name="connsiteX1045" fmla="*/ 4606787 w 6096000"/>
              <a:gd name="connsiteY1045" fmla="*/ 346496 h 6857997"/>
              <a:gd name="connsiteX1046" fmla="*/ 4616199 w 6096000"/>
              <a:gd name="connsiteY1046" fmla="*/ 343663 h 6857997"/>
              <a:gd name="connsiteX1047" fmla="*/ 4625612 w 6096000"/>
              <a:gd name="connsiteY1047" fmla="*/ 341300 h 6857997"/>
              <a:gd name="connsiteX1048" fmla="*/ 4417101 w 6096000"/>
              <a:gd name="connsiteY1048" fmla="*/ 337083 h 6857997"/>
              <a:gd name="connsiteX1049" fmla="*/ 4423235 w 6096000"/>
              <a:gd name="connsiteY1049" fmla="*/ 344132 h 6857997"/>
              <a:gd name="connsiteX1050" fmla="*/ 4428878 w 6096000"/>
              <a:gd name="connsiteY1050" fmla="*/ 351181 h 6857997"/>
              <a:gd name="connsiteX1051" fmla="*/ 4435012 w 6096000"/>
              <a:gd name="connsiteY1051" fmla="*/ 358251 h 6857997"/>
              <a:gd name="connsiteX1052" fmla="*/ 4440655 w 6096000"/>
              <a:gd name="connsiteY1052" fmla="*/ 365768 h 6857997"/>
              <a:gd name="connsiteX1053" fmla="*/ 4446767 w 6096000"/>
              <a:gd name="connsiteY1053" fmla="*/ 372839 h 6857997"/>
              <a:gd name="connsiteX1054" fmla="*/ 4452411 w 6096000"/>
              <a:gd name="connsiteY1054" fmla="*/ 379887 h 6857997"/>
              <a:gd name="connsiteX1055" fmla="*/ 4458523 w 6096000"/>
              <a:gd name="connsiteY1055" fmla="*/ 387426 h 6857997"/>
              <a:gd name="connsiteX1056" fmla="*/ 4464187 w 6096000"/>
              <a:gd name="connsiteY1056" fmla="*/ 394475 h 6857997"/>
              <a:gd name="connsiteX1057" fmla="*/ 4458075 w 6096000"/>
              <a:gd name="connsiteY1057" fmla="*/ 398244 h 6857997"/>
              <a:gd name="connsiteX1058" fmla="*/ 4451473 w 6096000"/>
              <a:gd name="connsiteY1058" fmla="*/ 402482 h 6857997"/>
              <a:gd name="connsiteX1059" fmla="*/ 4444893 w 6096000"/>
              <a:gd name="connsiteY1059" fmla="*/ 406251 h 6857997"/>
              <a:gd name="connsiteX1060" fmla="*/ 4438291 w 6096000"/>
              <a:gd name="connsiteY1060" fmla="*/ 410489 h 6857997"/>
              <a:gd name="connsiteX1061" fmla="*/ 4432179 w 6096000"/>
              <a:gd name="connsiteY1061" fmla="*/ 414259 h 6857997"/>
              <a:gd name="connsiteX1062" fmla="*/ 4425599 w 6096000"/>
              <a:gd name="connsiteY1062" fmla="*/ 418475 h 6857997"/>
              <a:gd name="connsiteX1063" fmla="*/ 4418997 w 6096000"/>
              <a:gd name="connsiteY1063" fmla="*/ 422244 h 6857997"/>
              <a:gd name="connsiteX1064" fmla="*/ 4412885 w 6096000"/>
              <a:gd name="connsiteY1064" fmla="*/ 426014 h 6857997"/>
              <a:gd name="connsiteX1065" fmla="*/ 4413353 w 6096000"/>
              <a:gd name="connsiteY1065" fmla="*/ 415196 h 6857997"/>
              <a:gd name="connsiteX1066" fmla="*/ 4413801 w 6096000"/>
              <a:gd name="connsiteY1066" fmla="*/ 403888 h 6857997"/>
              <a:gd name="connsiteX1067" fmla="*/ 4414290 w 6096000"/>
              <a:gd name="connsiteY1067" fmla="*/ 392601 h 6857997"/>
              <a:gd name="connsiteX1068" fmla="*/ 4414759 w 6096000"/>
              <a:gd name="connsiteY1068" fmla="*/ 381293 h 6857997"/>
              <a:gd name="connsiteX1069" fmla="*/ 4415696 w 6096000"/>
              <a:gd name="connsiteY1069" fmla="*/ 370475 h 6857997"/>
              <a:gd name="connsiteX1070" fmla="*/ 4416186 w 6096000"/>
              <a:gd name="connsiteY1070" fmla="*/ 359209 h 6857997"/>
              <a:gd name="connsiteX1071" fmla="*/ 4416633 w 6096000"/>
              <a:gd name="connsiteY1071" fmla="*/ 347901 h 6857997"/>
              <a:gd name="connsiteX1072" fmla="*/ 4417101 w 6096000"/>
              <a:gd name="connsiteY1072" fmla="*/ 337083 h 6857997"/>
              <a:gd name="connsiteX1073" fmla="*/ 4413801 w 6096000"/>
              <a:gd name="connsiteY1073" fmla="*/ 336125 h 6857997"/>
              <a:gd name="connsiteX1074" fmla="*/ 4413353 w 6096000"/>
              <a:gd name="connsiteY1074" fmla="*/ 346964 h 6857997"/>
              <a:gd name="connsiteX1075" fmla="*/ 4412885 w 6096000"/>
              <a:gd name="connsiteY1075" fmla="*/ 358251 h 6857997"/>
              <a:gd name="connsiteX1076" fmla="*/ 4412416 w 6096000"/>
              <a:gd name="connsiteY1076" fmla="*/ 369069 h 6857997"/>
              <a:gd name="connsiteX1077" fmla="*/ 4411926 w 6096000"/>
              <a:gd name="connsiteY1077" fmla="*/ 379887 h 6857997"/>
              <a:gd name="connsiteX1078" fmla="*/ 4410989 w 6096000"/>
              <a:gd name="connsiteY1078" fmla="*/ 390706 h 6857997"/>
              <a:gd name="connsiteX1079" fmla="*/ 4410521 w 6096000"/>
              <a:gd name="connsiteY1079" fmla="*/ 401545 h 6857997"/>
              <a:gd name="connsiteX1080" fmla="*/ 4410052 w 6096000"/>
              <a:gd name="connsiteY1080" fmla="*/ 412832 h 6857997"/>
              <a:gd name="connsiteX1081" fmla="*/ 4409584 w 6096000"/>
              <a:gd name="connsiteY1081" fmla="*/ 423671 h 6857997"/>
              <a:gd name="connsiteX1082" fmla="*/ 4405346 w 6096000"/>
              <a:gd name="connsiteY1082" fmla="*/ 416601 h 6857997"/>
              <a:gd name="connsiteX1083" fmla="*/ 4401577 w 6096000"/>
              <a:gd name="connsiteY1083" fmla="*/ 409531 h 6857997"/>
              <a:gd name="connsiteX1084" fmla="*/ 4397339 w 6096000"/>
              <a:gd name="connsiteY1084" fmla="*/ 402482 h 6857997"/>
              <a:gd name="connsiteX1085" fmla="*/ 4393590 w 6096000"/>
              <a:gd name="connsiteY1085" fmla="*/ 395433 h 6857997"/>
              <a:gd name="connsiteX1086" fmla="*/ 4389331 w 6096000"/>
              <a:gd name="connsiteY1086" fmla="*/ 388363 h 6857997"/>
              <a:gd name="connsiteX1087" fmla="*/ 4385562 w 6096000"/>
              <a:gd name="connsiteY1087" fmla="*/ 381293 h 6857997"/>
              <a:gd name="connsiteX1088" fmla="*/ 4381345 w 6096000"/>
              <a:gd name="connsiteY1088" fmla="*/ 374244 h 6857997"/>
              <a:gd name="connsiteX1089" fmla="*/ 4377107 w 6096000"/>
              <a:gd name="connsiteY1089" fmla="*/ 367174 h 6857997"/>
              <a:gd name="connsiteX1090" fmla="*/ 4381792 w 6096000"/>
              <a:gd name="connsiteY1090" fmla="*/ 362957 h 6857997"/>
              <a:gd name="connsiteX1091" fmla="*/ 4386520 w 6096000"/>
              <a:gd name="connsiteY1091" fmla="*/ 359209 h 6857997"/>
              <a:gd name="connsiteX1092" fmla="*/ 4391227 w 6096000"/>
              <a:gd name="connsiteY1092" fmla="*/ 355440 h 6857997"/>
              <a:gd name="connsiteX1093" fmla="*/ 4395465 w 6096000"/>
              <a:gd name="connsiteY1093" fmla="*/ 351671 h 6857997"/>
              <a:gd name="connsiteX1094" fmla="*/ 4400171 w 6096000"/>
              <a:gd name="connsiteY1094" fmla="*/ 347901 h 6857997"/>
              <a:gd name="connsiteX1095" fmla="*/ 4404877 w 6096000"/>
              <a:gd name="connsiteY1095" fmla="*/ 344132 h 6857997"/>
              <a:gd name="connsiteX1096" fmla="*/ 4409584 w 6096000"/>
              <a:gd name="connsiteY1096" fmla="*/ 339894 h 6857997"/>
              <a:gd name="connsiteX1097" fmla="*/ 4413801 w 6096000"/>
              <a:gd name="connsiteY1097" fmla="*/ 336125 h 6857997"/>
              <a:gd name="connsiteX1098" fmla="*/ 4716462 w 6096000"/>
              <a:gd name="connsiteY1098" fmla="*/ 335188 h 6857997"/>
              <a:gd name="connsiteX1099" fmla="*/ 4720231 w 6096000"/>
              <a:gd name="connsiteY1099" fmla="*/ 342258 h 6857997"/>
              <a:gd name="connsiteX1100" fmla="*/ 4724469 w 6096000"/>
              <a:gd name="connsiteY1100" fmla="*/ 349797 h 6857997"/>
              <a:gd name="connsiteX1101" fmla="*/ 4728239 w 6096000"/>
              <a:gd name="connsiteY1101" fmla="*/ 356845 h 6857997"/>
              <a:gd name="connsiteX1102" fmla="*/ 4731987 w 6096000"/>
              <a:gd name="connsiteY1102" fmla="*/ 363873 h 6857997"/>
              <a:gd name="connsiteX1103" fmla="*/ 4735756 w 6096000"/>
              <a:gd name="connsiteY1103" fmla="*/ 370943 h 6857997"/>
              <a:gd name="connsiteX1104" fmla="*/ 4740015 w 6096000"/>
              <a:gd name="connsiteY1104" fmla="*/ 378013 h 6857997"/>
              <a:gd name="connsiteX1105" fmla="*/ 4743785 w 6096000"/>
              <a:gd name="connsiteY1105" fmla="*/ 385062 h 6857997"/>
              <a:gd name="connsiteX1106" fmla="*/ 4747533 w 6096000"/>
              <a:gd name="connsiteY1106" fmla="*/ 392601 h 6857997"/>
              <a:gd name="connsiteX1107" fmla="*/ 4746596 w 6096000"/>
              <a:gd name="connsiteY1107" fmla="*/ 393069 h 6857997"/>
              <a:gd name="connsiteX1108" fmla="*/ 4746127 w 6096000"/>
              <a:gd name="connsiteY1108" fmla="*/ 394006 h 6857997"/>
              <a:gd name="connsiteX1109" fmla="*/ 4745169 w 6096000"/>
              <a:gd name="connsiteY1109" fmla="*/ 394965 h 6857997"/>
              <a:gd name="connsiteX1110" fmla="*/ 4744701 w 6096000"/>
              <a:gd name="connsiteY1110" fmla="*/ 395880 h 6857997"/>
              <a:gd name="connsiteX1111" fmla="*/ 4744232 w 6096000"/>
              <a:gd name="connsiteY1111" fmla="*/ 396839 h 6857997"/>
              <a:gd name="connsiteX1112" fmla="*/ 4743785 w 6096000"/>
              <a:gd name="connsiteY1112" fmla="*/ 398244 h 6857997"/>
              <a:gd name="connsiteX1113" fmla="*/ 4743295 w 6096000"/>
              <a:gd name="connsiteY1113" fmla="*/ 399181 h 6857997"/>
              <a:gd name="connsiteX1114" fmla="*/ 4743295 w 6096000"/>
              <a:gd name="connsiteY1114" fmla="*/ 400608 h 6857997"/>
              <a:gd name="connsiteX1115" fmla="*/ 4735288 w 6096000"/>
              <a:gd name="connsiteY1115" fmla="*/ 401077 h 6857997"/>
              <a:gd name="connsiteX1116" fmla="*/ 4726833 w 6096000"/>
              <a:gd name="connsiteY1116" fmla="*/ 402014 h 6857997"/>
              <a:gd name="connsiteX1117" fmla="*/ 4718357 w 6096000"/>
              <a:gd name="connsiteY1117" fmla="*/ 402482 h 6857997"/>
              <a:gd name="connsiteX1118" fmla="*/ 4710350 w 6096000"/>
              <a:gd name="connsiteY1118" fmla="*/ 403419 h 6857997"/>
              <a:gd name="connsiteX1119" fmla="*/ 4701874 w 6096000"/>
              <a:gd name="connsiteY1119" fmla="*/ 404377 h 6857997"/>
              <a:gd name="connsiteX1120" fmla="*/ 4693867 w 6096000"/>
              <a:gd name="connsiteY1120" fmla="*/ 404846 h 6857997"/>
              <a:gd name="connsiteX1121" fmla="*/ 4685412 w 6096000"/>
              <a:gd name="connsiteY1121" fmla="*/ 405762 h 6857997"/>
              <a:gd name="connsiteX1122" fmla="*/ 4676936 w 6096000"/>
              <a:gd name="connsiteY1122" fmla="*/ 406720 h 6857997"/>
              <a:gd name="connsiteX1123" fmla="*/ 4681153 w 6096000"/>
              <a:gd name="connsiteY1123" fmla="*/ 397776 h 6857997"/>
              <a:gd name="connsiteX1124" fmla="*/ 4685412 w 6096000"/>
              <a:gd name="connsiteY1124" fmla="*/ 388832 h 6857997"/>
              <a:gd name="connsiteX1125" fmla="*/ 4689181 w 6096000"/>
              <a:gd name="connsiteY1125" fmla="*/ 379887 h 6857997"/>
              <a:gd name="connsiteX1126" fmla="*/ 4693398 w 6096000"/>
              <a:gd name="connsiteY1126" fmla="*/ 370943 h 6857997"/>
              <a:gd name="connsiteX1127" fmla="*/ 4697636 w 6096000"/>
              <a:gd name="connsiteY1127" fmla="*/ 361999 h 6857997"/>
              <a:gd name="connsiteX1128" fmla="*/ 4701405 w 6096000"/>
              <a:gd name="connsiteY1128" fmla="*/ 353076 h 6857997"/>
              <a:gd name="connsiteX1129" fmla="*/ 4705643 w 6096000"/>
              <a:gd name="connsiteY1129" fmla="*/ 344600 h 6857997"/>
              <a:gd name="connsiteX1130" fmla="*/ 4709881 w 6096000"/>
              <a:gd name="connsiteY1130" fmla="*/ 335656 h 6857997"/>
              <a:gd name="connsiteX1131" fmla="*/ 4710350 w 6096000"/>
              <a:gd name="connsiteY1131" fmla="*/ 335656 h 6857997"/>
              <a:gd name="connsiteX1132" fmla="*/ 4710818 w 6096000"/>
              <a:gd name="connsiteY1132" fmla="*/ 335656 h 6857997"/>
              <a:gd name="connsiteX1133" fmla="*/ 4711287 w 6096000"/>
              <a:gd name="connsiteY1133" fmla="*/ 335656 h 6857997"/>
              <a:gd name="connsiteX1134" fmla="*/ 4711777 w 6096000"/>
              <a:gd name="connsiteY1134" fmla="*/ 336125 h 6857997"/>
              <a:gd name="connsiteX1135" fmla="*/ 4712224 w 6096000"/>
              <a:gd name="connsiteY1135" fmla="*/ 336125 h 6857997"/>
              <a:gd name="connsiteX1136" fmla="*/ 4712692 w 6096000"/>
              <a:gd name="connsiteY1136" fmla="*/ 336125 h 6857997"/>
              <a:gd name="connsiteX1137" fmla="*/ 4713161 w 6096000"/>
              <a:gd name="connsiteY1137" fmla="*/ 336125 h 6857997"/>
              <a:gd name="connsiteX1138" fmla="*/ 4713651 w 6096000"/>
              <a:gd name="connsiteY1138" fmla="*/ 336125 h 6857997"/>
              <a:gd name="connsiteX1139" fmla="*/ 4714119 w 6096000"/>
              <a:gd name="connsiteY1139" fmla="*/ 335656 h 6857997"/>
              <a:gd name="connsiteX1140" fmla="*/ 4714588 w 6096000"/>
              <a:gd name="connsiteY1140" fmla="*/ 335656 h 6857997"/>
              <a:gd name="connsiteX1141" fmla="*/ 4715056 w 6096000"/>
              <a:gd name="connsiteY1141" fmla="*/ 335656 h 6857997"/>
              <a:gd name="connsiteX1142" fmla="*/ 4715525 w 6096000"/>
              <a:gd name="connsiteY1142" fmla="*/ 335656 h 6857997"/>
              <a:gd name="connsiteX1143" fmla="*/ 4715993 w 6096000"/>
              <a:gd name="connsiteY1143" fmla="*/ 335656 h 6857997"/>
              <a:gd name="connsiteX1144" fmla="*/ 4716462 w 6096000"/>
              <a:gd name="connsiteY1144" fmla="*/ 335188 h 6857997"/>
              <a:gd name="connsiteX1145" fmla="*/ 5357861 w 6096000"/>
              <a:gd name="connsiteY1145" fmla="*/ 332616 h 6857997"/>
              <a:gd name="connsiteX1146" fmla="*/ 5365530 w 6096000"/>
              <a:gd name="connsiteY1146" fmla="*/ 333605 h 6857997"/>
              <a:gd name="connsiteX1147" fmla="*/ 5370806 w 6096000"/>
              <a:gd name="connsiteY1147" fmla="*/ 336942 h 6857997"/>
              <a:gd name="connsiteX1148" fmla="*/ 5373692 w 6096000"/>
              <a:gd name="connsiteY1148" fmla="*/ 342215 h 6857997"/>
              <a:gd name="connsiteX1149" fmla="*/ 5374641 w 6096000"/>
              <a:gd name="connsiteY1149" fmla="*/ 350331 h 6857997"/>
              <a:gd name="connsiteX1150" fmla="*/ 5374641 w 6096000"/>
              <a:gd name="connsiteY1150" fmla="*/ 355605 h 6857997"/>
              <a:gd name="connsiteX1151" fmla="*/ 5374641 w 6096000"/>
              <a:gd name="connsiteY1151" fmla="*/ 360837 h 6857997"/>
              <a:gd name="connsiteX1152" fmla="*/ 5374641 w 6096000"/>
              <a:gd name="connsiteY1152" fmla="*/ 366110 h 6857997"/>
              <a:gd name="connsiteX1153" fmla="*/ 5374641 w 6096000"/>
              <a:gd name="connsiteY1153" fmla="*/ 371383 h 6857997"/>
              <a:gd name="connsiteX1154" fmla="*/ 5373692 w 6096000"/>
              <a:gd name="connsiteY1154" fmla="*/ 379499 h 6857997"/>
              <a:gd name="connsiteX1155" fmla="*/ 5370806 w 6096000"/>
              <a:gd name="connsiteY1155" fmla="*/ 385226 h 6857997"/>
              <a:gd name="connsiteX1156" fmla="*/ 5365530 w 6096000"/>
              <a:gd name="connsiteY1156" fmla="*/ 388604 h 6857997"/>
              <a:gd name="connsiteX1157" fmla="*/ 5357861 w 6096000"/>
              <a:gd name="connsiteY1157" fmla="*/ 390005 h 6857997"/>
              <a:gd name="connsiteX1158" fmla="*/ 5350729 w 6096000"/>
              <a:gd name="connsiteY1158" fmla="*/ 388604 h 6857997"/>
              <a:gd name="connsiteX1159" fmla="*/ 5345452 w 6096000"/>
              <a:gd name="connsiteY1159" fmla="*/ 385226 h 6857997"/>
              <a:gd name="connsiteX1160" fmla="*/ 5342566 w 6096000"/>
              <a:gd name="connsiteY1160" fmla="*/ 379499 h 6857997"/>
              <a:gd name="connsiteX1161" fmla="*/ 5341124 w 6096000"/>
              <a:gd name="connsiteY1161" fmla="*/ 371383 h 6857997"/>
              <a:gd name="connsiteX1162" fmla="*/ 5341124 w 6096000"/>
              <a:gd name="connsiteY1162" fmla="*/ 366110 h 6857997"/>
              <a:gd name="connsiteX1163" fmla="*/ 5341124 w 6096000"/>
              <a:gd name="connsiteY1163" fmla="*/ 360837 h 6857997"/>
              <a:gd name="connsiteX1164" fmla="*/ 5341124 w 6096000"/>
              <a:gd name="connsiteY1164" fmla="*/ 355605 h 6857997"/>
              <a:gd name="connsiteX1165" fmla="*/ 5341124 w 6096000"/>
              <a:gd name="connsiteY1165" fmla="*/ 350331 h 6857997"/>
              <a:gd name="connsiteX1166" fmla="*/ 5342072 w 6096000"/>
              <a:gd name="connsiteY1166" fmla="*/ 342215 h 6857997"/>
              <a:gd name="connsiteX1167" fmla="*/ 5345452 w 6096000"/>
              <a:gd name="connsiteY1167" fmla="*/ 336942 h 6857997"/>
              <a:gd name="connsiteX1168" fmla="*/ 5350729 w 6096000"/>
              <a:gd name="connsiteY1168" fmla="*/ 333605 h 6857997"/>
              <a:gd name="connsiteX1169" fmla="*/ 5357861 w 6096000"/>
              <a:gd name="connsiteY1169" fmla="*/ 332616 h 6857997"/>
              <a:gd name="connsiteX1170" fmla="*/ 5257793 w 6096000"/>
              <a:gd name="connsiteY1170" fmla="*/ 332607 h 6857997"/>
              <a:gd name="connsiteX1171" fmla="*/ 5261619 w 6096000"/>
              <a:gd name="connsiteY1171" fmla="*/ 332607 h 6857997"/>
              <a:gd name="connsiteX1172" fmla="*/ 5265940 w 6096000"/>
              <a:gd name="connsiteY1172" fmla="*/ 332607 h 6857997"/>
              <a:gd name="connsiteX1173" fmla="*/ 5269766 w 6096000"/>
              <a:gd name="connsiteY1173" fmla="*/ 332607 h 6857997"/>
              <a:gd name="connsiteX1174" fmla="*/ 5274045 w 6096000"/>
              <a:gd name="connsiteY1174" fmla="*/ 332607 h 6857997"/>
              <a:gd name="connsiteX1175" fmla="*/ 5279806 w 6096000"/>
              <a:gd name="connsiteY1175" fmla="*/ 333100 h 6857997"/>
              <a:gd name="connsiteX1176" fmla="*/ 5283632 w 6096000"/>
              <a:gd name="connsiteY1176" fmla="*/ 335488 h 6857997"/>
              <a:gd name="connsiteX1177" fmla="*/ 5286019 w 6096000"/>
              <a:gd name="connsiteY1177" fmla="*/ 338862 h 6857997"/>
              <a:gd name="connsiteX1178" fmla="*/ 5286965 w 6096000"/>
              <a:gd name="connsiteY1178" fmla="*/ 343637 h 6857997"/>
              <a:gd name="connsiteX1179" fmla="*/ 5286019 w 6096000"/>
              <a:gd name="connsiteY1179" fmla="*/ 348864 h 6857997"/>
              <a:gd name="connsiteX1180" fmla="*/ 5283632 w 6096000"/>
              <a:gd name="connsiteY1180" fmla="*/ 352239 h 6857997"/>
              <a:gd name="connsiteX1181" fmla="*/ 5279806 w 6096000"/>
              <a:gd name="connsiteY1181" fmla="*/ 354132 h 6857997"/>
              <a:gd name="connsiteX1182" fmla="*/ 5274045 w 6096000"/>
              <a:gd name="connsiteY1182" fmla="*/ 355078 h 6857997"/>
              <a:gd name="connsiteX1183" fmla="*/ 5269766 w 6096000"/>
              <a:gd name="connsiteY1183" fmla="*/ 355078 h 6857997"/>
              <a:gd name="connsiteX1184" fmla="*/ 5265940 w 6096000"/>
              <a:gd name="connsiteY1184" fmla="*/ 355078 h 6857997"/>
              <a:gd name="connsiteX1185" fmla="*/ 5261619 w 6096000"/>
              <a:gd name="connsiteY1185" fmla="*/ 355078 h 6857997"/>
              <a:gd name="connsiteX1186" fmla="*/ 5257793 w 6096000"/>
              <a:gd name="connsiteY1186" fmla="*/ 355078 h 6857997"/>
              <a:gd name="connsiteX1187" fmla="*/ 5257793 w 6096000"/>
              <a:gd name="connsiteY1187" fmla="*/ 349358 h 6857997"/>
              <a:gd name="connsiteX1188" fmla="*/ 5257793 w 6096000"/>
              <a:gd name="connsiteY1188" fmla="*/ 343637 h 6857997"/>
              <a:gd name="connsiteX1189" fmla="*/ 5257793 w 6096000"/>
              <a:gd name="connsiteY1189" fmla="*/ 338369 h 6857997"/>
              <a:gd name="connsiteX1190" fmla="*/ 4776262 w 6096000"/>
              <a:gd name="connsiteY1190" fmla="*/ 331887 h 6857997"/>
              <a:gd name="connsiteX1191" fmla="*/ 4778136 w 6096000"/>
              <a:gd name="connsiteY1191" fmla="*/ 338957 h 6857997"/>
              <a:gd name="connsiteX1192" fmla="*/ 4780010 w 6096000"/>
              <a:gd name="connsiteY1192" fmla="*/ 346496 h 6857997"/>
              <a:gd name="connsiteX1193" fmla="*/ 4781905 w 6096000"/>
              <a:gd name="connsiteY1193" fmla="*/ 353545 h 6857997"/>
              <a:gd name="connsiteX1194" fmla="*/ 4783779 w 6096000"/>
              <a:gd name="connsiteY1194" fmla="*/ 361062 h 6857997"/>
              <a:gd name="connsiteX1195" fmla="*/ 4785674 w 6096000"/>
              <a:gd name="connsiteY1195" fmla="*/ 368111 h 6857997"/>
              <a:gd name="connsiteX1196" fmla="*/ 4787548 w 6096000"/>
              <a:gd name="connsiteY1196" fmla="*/ 375650 h 6857997"/>
              <a:gd name="connsiteX1197" fmla="*/ 4789423 w 6096000"/>
              <a:gd name="connsiteY1197" fmla="*/ 382720 h 6857997"/>
              <a:gd name="connsiteX1198" fmla="*/ 4791318 w 6096000"/>
              <a:gd name="connsiteY1198" fmla="*/ 390237 h 6857997"/>
              <a:gd name="connsiteX1199" fmla="*/ 4787548 w 6096000"/>
              <a:gd name="connsiteY1199" fmla="*/ 391195 h 6857997"/>
              <a:gd name="connsiteX1200" fmla="*/ 4784248 w 6096000"/>
              <a:gd name="connsiteY1200" fmla="*/ 392132 h 6857997"/>
              <a:gd name="connsiteX1201" fmla="*/ 4780947 w 6096000"/>
              <a:gd name="connsiteY1201" fmla="*/ 392601 h 6857997"/>
              <a:gd name="connsiteX1202" fmla="*/ 4777667 w 6096000"/>
              <a:gd name="connsiteY1202" fmla="*/ 393538 h 6857997"/>
              <a:gd name="connsiteX1203" fmla="*/ 4774366 w 6096000"/>
              <a:gd name="connsiteY1203" fmla="*/ 394475 h 6857997"/>
              <a:gd name="connsiteX1204" fmla="*/ 4771065 w 6096000"/>
              <a:gd name="connsiteY1204" fmla="*/ 395433 h 6857997"/>
              <a:gd name="connsiteX1205" fmla="*/ 4767764 w 6096000"/>
              <a:gd name="connsiteY1205" fmla="*/ 395880 h 6857997"/>
              <a:gd name="connsiteX1206" fmla="*/ 4764485 w 6096000"/>
              <a:gd name="connsiteY1206" fmla="*/ 396839 h 6857997"/>
              <a:gd name="connsiteX1207" fmla="*/ 4763995 w 6096000"/>
              <a:gd name="connsiteY1207" fmla="*/ 395880 h 6857997"/>
              <a:gd name="connsiteX1208" fmla="*/ 4763548 w 6096000"/>
              <a:gd name="connsiteY1208" fmla="*/ 394965 h 6857997"/>
              <a:gd name="connsiteX1209" fmla="*/ 4762611 w 6096000"/>
              <a:gd name="connsiteY1209" fmla="*/ 394475 h 6857997"/>
              <a:gd name="connsiteX1210" fmla="*/ 4762121 w 6096000"/>
              <a:gd name="connsiteY1210" fmla="*/ 393538 h 6857997"/>
              <a:gd name="connsiteX1211" fmla="*/ 4761184 w 6096000"/>
              <a:gd name="connsiteY1211" fmla="*/ 392601 h 6857997"/>
              <a:gd name="connsiteX1212" fmla="*/ 4760715 w 6096000"/>
              <a:gd name="connsiteY1212" fmla="*/ 392132 h 6857997"/>
              <a:gd name="connsiteX1213" fmla="*/ 4759778 w 6096000"/>
              <a:gd name="connsiteY1213" fmla="*/ 391664 h 6857997"/>
              <a:gd name="connsiteX1214" fmla="*/ 4758841 w 6096000"/>
              <a:gd name="connsiteY1214" fmla="*/ 391195 h 6857997"/>
              <a:gd name="connsiteX1215" fmla="*/ 4761184 w 6096000"/>
              <a:gd name="connsiteY1215" fmla="*/ 383657 h 6857997"/>
              <a:gd name="connsiteX1216" fmla="*/ 4763079 w 6096000"/>
              <a:gd name="connsiteY1216" fmla="*/ 376118 h 6857997"/>
              <a:gd name="connsiteX1217" fmla="*/ 4765422 w 6096000"/>
              <a:gd name="connsiteY1217" fmla="*/ 369069 h 6857997"/>
              <a:gd name="connsiteX1218" fmla="*/ 4767764 w 6096000"/>
              <a:gd name="connsiteY1218" fmla="*/ 361530 h 6857997"/>
              <a:gd name="connsiteX1219" fmla="*/ 4769660 w 6096000"/>
              <a:gd name="connsiteY1219" fmla="*/ 354013 h 6857997"/>
              <a:gd name="connsiteX1220" fmla="*/ 4772024 w 6096000"/>
              <a:gd name="connsiteY1220" fmla="*/ 346496 h 6857997"/>
              <a:gd name="connsiteX1221" fmla="*/ 4773898 w 6096000"/>
              <a:gd name="connsiteY1221" fmla="*/ 338957 h 6857997"/>
              <a:gd name="connsiteX1222" fmla="*/ 4776262 w 6096000"/>
              <a:gd name="connsiteY1222" fmla="*/ 331887 h 6857997"/>
              <a:gd name="connsiteX1223" fmla="*/ 4778604 w 6096000"/>
              <a:gd name="connsiteY1223" fmla="*/ 328586 h 6857997"/>
              <a:gd name="connsiteX1224" fmla="*/ 4782842 w 6096000"/>
              <a:gd name="connsiteY1224" fmla="*/ 330013 h 6857997"/>
              <a:gd name="connsiteX1225" fmla="*/ 4787080 w 6096000"/>
              <a:gd name="connsiteY1225" fmla="*/ 331887 h 6857997"/>
              <a:gd name="connsiteX1226" fmla="*/ 4790849 w 6096000"/>
              <a:gd name="connsiteY1226" fmla="*/ 333782 h 6857997"/>
              <a:gd name="connsiteX1227" fmla="*/ 4795087 w 6096000"/>
              <a:gd name="connsiteY1227" fmla="*/ 335656 h 6857997"/>
              <a:gd name="connsiteX1228" fmla="*/ 4799304 w 6096000"/>
              <a:gd name="connsiteY1228" fmla="*/ 337552 h 6857997"/>
              <a:gd name="connsiteX1229" fmla="*/ 4803073 w 6096000"/>
              <a:gd name="connsiteY1229" fmla="*/ 339426 h 6857997"/>
              <a:gd name="connsiteX1230" fmla="*/ 4807311 w 6096000"/>
              <a:gd name="connsiteY1230" fmla="*/ 341300 h 6857997"/>
              <a:gd name="connsiteX1231" fmla="*/ 4811081 w 6096000"/>
              <a:gd name="connsiteY1231" fmla="*/ 342726 h 6857997"/>
              <a:gd name="connsiteX1232" fmla="*/ 4809185 w 6096000"/>
              <a:gd name="connsiteY1232" fmla="*/ 348370 h 6857997"/>
              <a:gd name="connsiteX1233" fmla="*/ 4806843 w 6096000"/>
              <a:gd name="connsiteY1233" fmla="*/ 353545 h 6857997"/>
              <a:gd name="connsiteX1234" fmla="*/ 4804500 w 6096000"/>
              <a:gd name="connsiteY1234" fmla="*/ 359209 h 6857997"/>
              <a:gd name="connsiteX1235" fmla="*/ 4802605 w 6096000"/>
              <a:gd name="connsiteY1235" fmla="*/ 364342 h 6857997"/>
              <a:gd name="connsiteX1236" fmla="*/ 4800262 w 6096000"/>
              <a:gd name="connsiteY1236" fmla="*/ 370006 h 6857997"/>
              <a:gd name="connsiteX1237" fmla="*/ 4797898 w 6096000"/>
              <a:gd name="connsiteY1237" fmla="*/ 375181 h 6857997"/>
              <a:gd name="connsiteX1238" fmla="*/ 4795556 w 6096000"/>
              <a:gd name="connsiteY1238" fmla="*/ 380824 h 6857997"/>
              <a:gd name="connsiteX1239" fmla="*/ 4793660 w 6096000"/>
              <a:gd name="connsiteY1239" fmla="*/ 385999 h 6857997"/>
              <a:gd name="connsiteX1240" fmla="*/ 4791786 w 6096000"/>
              <a:gd name="connsiteY1240" fmla="*/ 378950 h 6857997"/>
              <a:gd name="connsiteX1241" fmla="*/ 4789891 w 6096000"/>
              <a:gd name="connsiteY1241" fmla="*/ 371880 h 6857997"/>
              <a:gd name="connsiteX1242" fmla="*/ 4788017 w 6096000"/>
              <a:gd name="connsiteY1242" fmla="*/ 364342 h 6857997"/>
              <a:gd name="connsiteX1243" fmla="*/ 4786143 w 6096000"/>
              <a:gd name="connsiteY1243" fmla="*/ 357314 h 6857997"/>
              <a:gd name="connsiteX1244" fmla="*/ 4784248 w 6096000"/>
              <a:gd name="connsiteY1244" fmla="*/ 350265 h 6857997"/>
              <a:gd name="connsiteX1245" fmla="*/ 4782374 w 6096000"/>
              <a:gd name="connsiteY1245" fmla="*/ 342726 h 6857997"/>
              <a:gd name="connsiteX1246" fmla="*/ 4780478 w 6096000"/>
              <a:gd name="connsiteY1246" fmla="*/ 335656 h 6857997"/>
              <a:gd name="connsiteX1247" fmla="*/ 4778604 w 6096000"/>
              <a:gd name="connsiteY1247" fmla="*/ 328586 h 6857997"/>
              <a:gd name="connsiteX1248" fmla="*/ 4702342 w 6096000"/>
              <a:gd name="connsiteY1248" fmla="*/ 328118 h 6857997"/>
              <a:gd name="connsiteX1249" fmla="*/ 4702811 w 6096000"/>
              <a:gd name="connsiteY1249" fmla="*/ 329076 h 6857997"/>
              <a:gd name="connsiteX1250" fmla="*/ 4703280 w 6096000"/>
              <a:gd name="connsiteY1250" fmla="*/ 330013 h 6857997"/>
              <a:gd name="connsiteX1251" fmla="*/ 4703748 w 6096000"/>
              <a:gd name="connsiteY1251" fmla="*/ 330950 h 6857997"/>
              <a:gd name="connsiteX1252" fmla="*/ 4704238 w 6096000"/>
              <a:gd name="connsiteY1252" fmla="*/ 331418 h 6857997"/>
              <a:gd name="connsiteX1253" fmla="*/ 4704706 w 6096000"/>
              <a:gd name="connsiteY1253" fmla="*/ 332355 h 6857997"/>
              <a:gd name="connsiteX1254" fmla="*/ 4705175 w 6096000"/>
              <a:gd name="connsiteY1254" fmla="*/ 332845 h 6857997"/>
              <a:gd name="connsiteX1255" fmla="*/ 4706112 w 6096000"/>
              <a:gd name="connsiteY1255" fmla="*/ 333782 h 6857997"/>
              <a:gd name="connsiteX1256" fmla="*/ 4706580 w 6096000"/>
              <a:gd name="connsiteY1256" fmla="*/ 334251 h 6857997"/>
              <a:gd name="connsiteX1257" fmla="*/ 4702811 w 6096000"/>
              <a:gd name="connsiteY1257" fmla="*/ 343195 h 6857997"/>
              <a:gd name="connsiteX1258" fmla="*/ 4698594 w 6096000"/>
              <a:gd name="connsiteY1258" fmla="*/ 351671 h 6857997"/>
              <a:gd name="connsiteX1259" fmla="*/ 4694335 w 6096000"/>
              <a:gd name="connsiteY1259" fmla="*/ 360593 h 6857997"/>
              <a:gd name="connsiteX1260" fmla="*/ 4690566 w 6096000"/>
              <a:gd name="connsiteY1260" fmla="*/ 369538 h 6857997"/>
              <a:gd name="connsiteX1261" fmla="*/ 4686349 w 6096000"/>
              <a:gd name="connsiteY1261" fmla="*/ 378482 h 6857997"/>
              <a:gd name="connsiteX1262" fmla="*/ 4682580 w 6096000"/>
              <a:gd name="connsiteY1262" fmla="*/ 387426 h 6857997"/>
              <a:gd name="connsiteX1263" fmla="*/ 4678342 w 6096000"/>
              <a:gd name="connsiteY1263" fmla="*/ 396349 h 6857997"/>
              <a:gd name="connsiteX1264" fmla="*/ 4674104 w 6096000"/>
              <a:gd name="connsiteY1264" fmla="*/ 404846 h 6857997"/>
              <a:gd name="connsiteX1265" fmla="*/ 4668929 w 6096000"/>
              <a:gd name="connsiteY1265" fmla="*/ 396839 h 6857997"/>
              <a:gd name="connsiteX1266" fmla="*/ 4663285 w 6096000"/>
              <a:gd name="connsiteY1266" fmla="*/ 388832 h 6857997"/>
              <a:gd name="connsiteX1267" fmla="*/ 4658089 w 6096000"/>
              <a:gd name="connsiteY1267" fmla="*/ 380824 h 6857997"/>
              <a:gd name="connsiteX1268" fmla="*/ 4652446 w 6096000"/>
              <a:gd name="connsiteY1268" fmla="*/ 372370 h 6857997"/>
              <a:gd name="connsiteX1269" fmla="*/ 4647271 w 6096000"/>
              <a:gd name="connsiteY1269" fmla="*/ 364342 h 6857997"/>
              <a:gd name="connsiteX1270" fmla="*/ 4642096 w 6096000"/>
              <a:gd name="connsiteY1270" fmla="*/ 356377 h 6857997"/>
              <a:gd name="connsiteX1271" fmla="*/ 4636452 w 6096000"/>
              <a:gd name="connsiteY1271" fmla="*/ 347901 h 6857997"/>
              <a:gd name="connsiteX1272" fmla="*/ 4631277 w 6096000"/>
              <a:gd name="connsiteY1272" fmla="*/ 339894 h 6857997"/>
              <a:gd name="connsiteX1273" fmla="*/ 4640222 w 6096000"/>
              <a:gd name="connsiteY1273" fmla="*/ 338489 h 6857997"/>
              <a:gd name="connsiteX1274" fmla="*/ 4649145 w 6096000"/>
              <a:gd name="connsiteY1274" fmla="*/ 337083 h 6857997"/>
              <a:gd name="connsiteX1275" fmla="*/ 4658089 w 6096000"/>
              <a:gd name="connsiteY1275" fmla="*/ 335656 h 6857997"/>
              <a:gd name="connsiteX1276" fmla="*/ 4667055 w 6096000"/>
              <a:gd name="connsiteY1276" fmla="*/ 334251 h 6857997"/>
              <a:gd name="connsiteX1277" fmla="*/ 4675509 w 6096000"/>
              <a:gd name="connsiteY1277" fmla="*/ 332845 h 6857997"/>
              <a:gd name="connsiteX1278" fmla="*/ 4684454 w 6096000"/>
              <a:gd name="connsiteY1278" fmla="*/ 331418 h 6857997"/>
              <a:gd name="connsiteX1279" fmla="*/ 4693398 w 6096000"/>
              <a:gd name="connsiteY1279" fmla="*/ 329544 h 6857997"/>
              <a:gd name="connsiteX1280" fmla="*/ 4702342 w 6096000"/>
              <a:gd name="connsiteY1280" fmla="*/ 328118 h 6857997"/>
              <a:gd name="connsiteX1281" fmla="*/ 4723532 w 6096000"/>
              <a:gd name="connsiteY1281" fmla="*/ 326712 h 6857997"/>
              <a:gd name="connsiteX1282" fmla="*/ 4730113 w 6096000"/>
              <a:gd name="connsiteY1282" fmla="*/ 326712 h 6857997"/>
              <a:gd name="connsiteX1283" fmla="*/ 4736246 w 6096000"/>
              <a:gd name="connsiteY1283" fmla="*/ 326712 h 6857997"/>
              <a:gd name="connsiteX1284" fmla="*/ 4742358 w 6096000"/>
              <a:gd name="connsiteY1284" fmla="*/ 326712 h 6857997"/>
              <a:gd name="connsiteX1285" fmla="*/ 4748938 w 6096000"/>
              <a:gd name="connsiteY1285" fmla="*/ 326712 h 6857997"/>
              <a:gd name="connsiteX1286" fmla="*/ 4755072 w 6096000"/>
              <a:gd name="connsiteY1286" fmla="*/ 327202 h 6857997"/>
              <a:gd name="connsiteX1287" fmla="*/ 4761652 w 6096000"/>
              <a:gd name="connsiteY1287" fmla="*/ 327202 h 6857997"/>
              <a:gd name="connsiteX1288" fmla="*/ 4767764 w 6096000"/>
              <a:gd name="connsiteY1288" fmla="*/ 327202 h 6857997"/>
              <a:gd name="connsiteX1289" fmla="*/ 4774366 w 6096000"/>
              <a:gd name="connsiteY1289" fmla="*/ 327202 h 6857997"/>
              <a:gd name="connsiteX1290" fmla="*/ 4772024 w 6096000"/>
              <a:gd name="connsiteY1290" fmla="*/ 335188 h 6857997"/>
              <a:gd name="connsiteX1291" fmla="*/ 4769660 w 6096000"/>
              <a:gd name="connsiteY1291" fmla="*/ 342726 h 6857997"/>
              <a:gd name="connsiteX1292" fmla="*/ 4767296 w 6096000"/>
              <a:gd name="connsiteY1292" fmla="*/ 350712 h 6857997"/>
              <a:gd name="connsiteX1293" fmla="*/ 4764953 w 6096000"/>
              <a:gd name="connsiteY1293" fmla="*/ 358719 h 6857997"/>
              <a:gd name="connsiteX1294" fmla="*/ 4762611 w 6096000"/>
              <a:gd name="connsiteY1294" fmla="*/ 366705 h 6857997"/>
              <a:gd name="connsiteX1295" fmla="*/ 4760247 w 6096000"/>
              <a:gd name="connsiteY1295" fmla="*/ 374244 h 6857997"/>
              <a:gd name="connsiteX1296" fmla="*/ 4757883 w 6096000"/>
              <a:gd name="connsiteY1296" fmla="*/ 382251 h 6857997"/>
              <a:gd name="connsiteX1297" fmla="*/ 4755540 w 6096000"/>
              <a:gd name="connsiteY1297" fmla="*/ 390237 h 6857997"/>
              <a:gd name="connsiteX1298" fmla="*/ 4755072 w 6096000"/>
              <a:gd name="connsiteY1298" fmla="*/ 390237 h 6857997"/>
              <a:gd name="connsiteX1299" fmla="*/ 4754582 w 6096000"/>
              <a:gd name="connsiteY1299" fmla="*/ 390237 h 6857997"/>
              <a:gd name="connsiteX1300" fmla="*/ 4754114 w 6096000"/>
              <a:gd name="connsiteY1300" fmla="*/ 390237 h 6857997"/>
              <a:gd name="connsiteX1301" fmla="*/ 4753666 w 6096000"/>
              <a:gd name="connsiteY1301" fmla="*/ 390237 h 6857997"/>
              <a:gd name="connsiteX1302" fmla="*/ 4753198 w 6096000"/>
              <a:gd name="connsiteY1302" fmla="*/ 390237 h 6857997"/>
              <a:gd name="connsiteX1303" fmla="*/ 4752708 w 6096000"/>
              <a:gd name="connsiteY1303" fmla="*/ 390237 h 6857997"/>
              <a:gd name="connsiteX1304" fmla="*/ 4752239 w 6096000"/>
              <a:gd name="connsiteY1304" fmla="*/ 390237 h 6857997"/>
              <a:gd name="connsiteX1305" fmla="*/ 4751771 w 6096000"/>
              <a:gd name="connsiteY1305" fmla="*/ 390237 h 6857997"/>
              <a:gd name="connsiteX1306" fmla="*/ 4751302 w 6096000"/>
              <a:gd name="connsiteY1306" fmla="*/ 390237 h 6857997"/>
              <a:gd name="connsiteX1307" fmla="*/ 4750834 w 6096000"/>
              <a:gd name="connsiteY1307" fmla="*/ 390706 h 6857997"/>
              <a:gd name="connsiteX1308" fmla="*/ 4750365 w 6096000"/>
              <a:gd name="connsiteY1308" fmla="*/ 390706 h 6857997"/>
              <a:gd name="connsiteX1309" fmla="*/ 4746596 w 6096000"/>
              <a:gd name="connsiteY1309" fmla="*/ 383657 h 6857997"/>
              <a:gd name="connsiteX1310" fmla="*/ 4742826 w 6096000"/>
              <a:gd name="connsiteY1310" fmla="*/ 376587 h 6857997"/>
              <a:gd name="connsiteX1311" fmla="*/ 4739057 w 6096000"/>
              <a:gd name="connsiteY1311" fmla="*/ 369538 h 6857997"/>
              <a:gd name="connsiteX1312" fmla="*/ 4734819 w 6096000"/>
              <a:gd name="connsiteY1312" fmla="*/ 361999 h 6857997"/>
              <a:gd name="connsiteX1313" fmla="*/ 4731071 w 6096000"/>
              <a:gd name="connsiteY1313" fmla="*/ 354950 h 6857997"/>
              <a:gd name="connsiteX1314" fmla="*/ 4727302 w 6096000"/>
              <a:gd name="connsiteY1314" fmla="*/ 347901 h 6857997"/>
              <a:gd name="connsiteX1315" fmla="*/ 4723532 w 6096000"/>
              <a:gd name="connsiteY1315" fmla="*/ 340831 h 6857997"/>
              <a:gd name="connsiteX1316" fmla="*/ 4719294 w 6096000"/>
              <a:gd name="connsiteY1316" fmla="*/ 333782 h 6857997"/>
              <a:gd name="connsiteX1317" fmla="*/ 4720231 w 6096000"/>
              <a:gd name="connsiteY1317" fmla="*/ 332845 h 6857997"/>
              <a:gd name="connsiteX1318" fmla="*/ 4721190 w 6096000"/>
              <a:gd name="connsiteY1318" fmla="*/ 332355 h 6857997"/>
              <a:gd name="connsiteX1319" fmla="*/ 4721658 w 6096000"/>
              <a:gd name="connsiteY1319" fmla="*/ 331418 h 6857997"/>
              <a:gd name="connsiteX1320" fmla="*/ 4722105 w 6096000"/>
              <a:gd name="connsiteY1320" fmla="*/ 330481 h 6857997"/>
              <a:gd name="connsiteX1321" fmla="*/ 4722574 w 6096000"/>
              <a:gd name="connsiteY1321" fmla="*/ 329544 h 6857997"/>
              <a:gd name="connsiteX1322" fmla="*/ 4723064 w 6096000"/>
              <a:gd name="connsiteY1322" fmla="*/ 328586 h 6857997"/>
              <a:gd name="connsiteX1323" fmla="*/ 4723532 w 6096000"/>
              <a:gd name="connsiteY1323" fmla="*/ 327670 h 6857997"/>
              <a:gd name="connsiteX1324" fmla="*/ 4723532 w 6096000"/>
              <a:gd name="connsiteY1324" fmla="*/ 326712 h 6857997"/>
              <a:gd name="connsiteX1325" fmla="*/ 5399443 w 6096000"/>
              <a:gd name="connsiteY1325" fmla="*/ 325367 h 6857997"/>
              <a:gd name="connsiteX1326" fmla="*/ 5399443 w 6096000"/>
              <a:gd name="connsiteY1326" fmla="*/ 343055 h 6857997"/>
              <a:gd name="connsiteX1327" fmla="*/ 5399443 w 6096000"/>
              <a:gd name="connsiteY1327" fmla="*/ 361154 h 6857997"/>
              <a:gd name="connsiteX1328" fmla="*/ 5399443 w 6096000"/>
              <a:gd name="connsiteY1328" fmla="*/ 379335 h 6857997"/>
              <a:gd name="connsiteX1329" fmla="*/ 5399443 w 6096000"/>
              <a:gd name="connsiteY1329" fmla="*/ 397022 h 6857997"/>
              <a:gd name="connsiteX1330" fmla="*/ 5401831 w 6096000"/>
              <a:gd name="connsiteY1330" fmla="*/ 397022 h 6857997"/>
              <a:gd name="connsiteX1331" fmla="*/ 5404259 w 6096000"/>
              <a:gd name="connsiteY1331" fmla="*/ 397022 h 6857997"/>
              <a:gd name="connsiteX1332" fmla="*/ 5406647 w 6096000"/>
              <a:gd name="connsiteY1332" fmla="*/ 397022 h 6857997"/>
              <a:gd name="connsiteX1333" fmla="*/ 5409034 w 6096000"/>
              <a:gd name="connsiteY1333" fmla="*/ 397022 h 6857997"/>
              <a:gd name="connsiteX1334" fmla="*/ 5409034 w 6096000"/>
              <a:gd name="connsiteY1334" fmla="*/ 383613 h 6857997"/>
              <a:gd name="connsiteX1335" fmla="*/ 5409034 w 6096000"/>
              <a:gd name="connsiteY1335" fmla="*/ 369792 h 6857997"/>
              <a:gd name="connsiteX1336" fmla="*/ 5409034 w 6096000"/>
              <a:gd name="connsiteY1336" fmla="*/ 356423 h 6857997"/>
              <a:gd name="connsiteX1337" fmla="*/ 5409034 w 6096000"/>
              <a:gd name="connsiteY1337" fmla="*/ 343055 h 6857997"/>
              <a:gd name="connsiteX1338" fmla="*/ 5409487 w 6096000"/>
              <a:gd name="connsiteY1338" fmla="*/ 343055 h 6857997"/>
              <a:gd name="connsiteX1339" fmla="*/ 5418132 w 6096000"/>
              <a:gd name="connsiteY1339" fmla="*/ 356423 h 6857997"/>
              <a:gd name="connsiteX1340" fmla="*/ 5426694 w 6096000"/>
              <a:gd name="connsiteY1340" fmla="*/ 369792 h 6857997"/>
              <a:gd name="connsiteX1341" fmla="*/ 5435338 w 6096000"/>
              <a:gd name="connsiteY1341" fmla="*/ 383613 h 6857997"/>
              <a:gd name="connsiteX1342" fmla="*/ 5444436 w 6096000"/>
              <a:gd name="connsiteY1342" fmla="*/ 397022 h 6857997"/>
              <a:gd name="connsiteX1343" fmla="*/ 5446823 w 6096000"/>
              <a:gd name="connsiteY1343" fmla="*/ 397022 h 6857997"/>
              <a:gd name="connsiteX1344" fmla="*/ 5448717 w 6096000"/>
              <a:gd name="connsiteY1344" fmla="*/ 397022 h 6857997"/>
              <a:gd name="connsiteX1345" fmla="*/ 5451104 w 6096000"/>
              <a:gd name="connsiteY1345" fmla="*/ 397022 h 6857997"/>
              <a:gd name="connsiteX1346" fmla="*/ 5453492 w 6096000"/>
              <a:gd name="connsiteY1346" fmla="*/ 397022 h 6857997"/>
              <a:gd name="connsiteX1347" fmla="*/ 5453492 w 6096000"/>
              <a:gd name="connsiteY1347" fmla="*/ 379335 h 6857997"/>
              <a:gd name="connsiteX1348" fmla="*/ 5453492 w 6096000"/>
              <a:gd name="connsiteY1348" fmla="*/ 361154 h 6857997"/>
              <a:gd name="connsiteX1349" fmla="*/ 5453492 w 6096000"/>
              <a:gd name="connsiteY1349" fmla="*/ 343055 h 6857997"/>
              <a:gd name="connsiteX1350" fmla="*/ 5453492 w 6096000"/>
              <a:gd name="connsiteY1350" fmla="*/ 325367 h 6857997"/>
              <a:gd name="connsiteX1351" fmla="*/ 5451104 w 6096000"/>
              <a:gd name="connsiteY1351" fmla="*/ 325367 h 6857997"/>
              <a:gd name="connsiteX1352" fmla="*/ 5448717 w 6096000"/>
              <a:gd name="connsiteY1352" fmla="*/ 325367 h 6857997"/>
              <a:gd name="connsiteX1353" fmla="*/ 5446329 w 6096000"/>
              <a:gd name="connsiteY1353" fmla="*/ 325367 h 6857997"/>
              <a:gd name="connsiteX1354" fmla="*/ 5443942 w 6096000"/>
              <a:gd name="connsiteY1354" fmla="*/ 325367 h 6857997"/>
              <a:gd name="connsiteX1355" fmla="*/ 5443942 w 6096000"/>
              <a:gd name="connsiteY1355" fmla="*/ 338777 h 6857997"/>
              <a:gd name="connsiteX1356" fmla="*/ 5443942 w 6096000"/>
              <a:gd name="connsiteY1356" fmla="*/ 352146 h 6857997"/>
              <a:gd name="connsiteX1357" fmla="*/ 5443942 w 6096000"/>
              <a:gd name="connsiteY1357" fmla="*/ 365966 h 6857997"/>
              <a:gd name="connsiteX1358" fmla="*/ 5443942 w 6096000"/>
              <a:gd name="connsiteY1358" fmla="*/ 379335 h 6857997"/>
              <a:gd name="connsiteX1359" fmla="*/ 5443448 w 6096000"/>
              <a:gd name="connsiteY1359" fmla="*/ 379335 h 6857997"/>
              <a:gd name="connsiteX1360" fmla="*/ 5434844 w 6096000"/>
              <a:gd name="connsiteY1360" fmla="*/ 365966 h 6857997"/>
              <a:gd name="connsiteX1361" fmla="*/ 5426241 w 6096000"/>
              <a:gd name="connsiteY1361" fmla="*/ 352146 h 6857997"/>
              <a:gd name="connsiteX1362" fmla="*/ 5417144 w 6096000"/>
              <a:gd name="connsiteY1362" fmla="*/ 338777 h 6857997"/>
              <a:gd name="connsiteX1363" fmla="*/ 5408540 w 6096000"/>
              <a:gd name="connsiteY1363" fmla="*/ 325367 h 6857997"/>
              <a:gd name="connsiteX1364" fmla="*/ 5406153 w 6096000"/>
              <a:gd name="connsiteY1364" fmla="*/ 325367 h 6857997"/>
              <a:gd name="connsiteX1365" fmla="*/ 5404259 w 6096000"/>
              <a:gd name="connsiteY1365" fmla="*/ 325367 h 6857997"/>
              <a:gd name="connsiteX1366" fmla="*/ 5401831 w 6096000"/>
              <a:gd name="connsiteY1366" fmla="*/ 325367 h 6857997"/>
              <a:gd name="connsiteX1367" fmla="*/ 5063834 w 6096000"/>
              <a:gd name="connsiteY1367" fmla="*/ 325367 h 6857997"/>
              <a:gd name="connsiteX1368" fmla="*/ 5063834 w 6096000"/>
              <a:gd name="connsiteY1368" fmla="*/ 343055 h 6857997"/>
              <a:gd name="connsiteX1369" fmla="*/ 5063834 w 6096000"/>
              <a:gd name="connsiteY1369" fmla="*/ 361154 h 6857997"/>
              <a:gd name="connsiteX1370" fmla="*/ 5063834 w 6096000"/>
              <a:gd name="connsiteY1370" fmla="*/ 379335 h 6857997"/>
              <a:gd name="connsiteX1371" fmla="*/ 5063834 w 6096000"/>
              <a:gd name="connsiteY1371" fmla="*/ 397022 h 6857997"/>
              <a:gd name="connsiteX1372" fmla="*/ 5066219 w 6096000"/>
              <a:gd name="connsiteY1372" fmla="*/ 397022 h 6857997"/>
              <a:gd name="connsiteX1373" fmla="*/ 5068605 w 6096000"/>
              <a:gd name="connsiteY1373" fmla="*/ 397022 h 6857997"/>
              <a:gd name="connsiteX1374" fmla="*/ 5070990 w 6096000"/>
              <a:gd name="connsiteY1374" fmla="*/ 397022 h 6857997"/>
              <a:gd name="connsiteX1375" fmla="*/ 5073375 w 6096000"/>
              <a:gd name="connsiteY1375" fmla="*/ 397022 h 6857997"/>
              <a:gd name="connsiteX1376" fmla="*/ 5073375 w 6096000"/>
              <a:gd name="connsiteY1376" fmla="*/ 383613 h 6857997"/>
              <a:gd name="connsiteX1377" fmla="*/ 5073375 w 6096000"/>
              <a:gd name="connsiteY1377" fmla="*/ 369792 h 6857997"/>
              <a:gd name="connsiteX1378" fmla="*/ 5073375 w 6096000"/>
              <a:gd name="connsiteY1378" fmla="*/ 356423 h 6857997"/>
              <a:gd name="connsiteX1379" fmla="*/ 5073375 w 6096000"/>
              <a:gd name="connsiteY1379" fmla="*/ 343055 h 6857997"/>
              <a:gd name="connsiteX1380" fmla="*/ 5082464 w 6096000"/>
              <a:gd name="connsiteY1380" fmla="*/ 356423 h 6857997"/>
              <a:gd name="connsiteX1381" fmla="*/ 5091059 w 6096000"/>
              <a:gd name="connsiteY1381" fmla="*/ 369792 h 6857997"/>
              <a:gd name="connsiteX1382" fmla="*/ 5099654 w 6096000"/>
              <a:gd name="connsiteY1382" fmla="*/ 383613 h 6857997"/>
              <a:gd name="connsiteX1383" fmla="*/ 5108743 w 6096000"/>
              <a:gd name="connsiteY1383" fmla="*/ 397022 h 6857997"/>
              <a:gd name="connsiteX1384" fmla="*/ 5110634 w 6096000"/>
              <a:gd name="connsiteY1384" fmla="*/ 397022 h 6857997"/>
              <a:gd name="connsiteX1385" fmla="*/ 5113020 w 6096000"/>
              <a:gd name="connsiteY1385" fmla="*/ 397022 h 6857997"/>
              <a:gd name="connsiteX1386" fmla="*/ 5115405 w 6096000"/>
              <a:gd name="connsiteY1386" fmla="*/ 397022 h 6857997"/>
              <a:gd name="connsiteX1387" fmla="*/ 5117338 w 6096000"/>
              <a:gd name="connsiteY1387" fmla="*/ 397022 h 6857997"/>
              <a:gd name="connsiteX1388" fmla="*/ 5117338 w 6096000"/>
              <a:gd name="connsiteY1388" fmla="*/ 379335 h 6857997"/>
              <a:gd name="connsiteX1389" fmla="*/ 5117338 w 6096000"/>
              <a:gd name="connsiteY1389" fmla="*/ 361154 h 6857997"/>
              <a:gd name="connsiteX1390" fmla="*/ 5117338 w 6096000"/>
              <a:gd name="connsiteY1390" fmla="*/ 343055 h 6857997"/>
              <a:gd name="connsiteX1391" fmla="*/ 5117338 w 6096000"/>
              <a:gd name="connsiteY1391" fmla="*/ 325367 h 6857997"/>
              <a:gd name="connsiteX1392" fmla="*/ 5115405 w 6096000"/>
              <a:gd name="connsiteY1392" fmla="*/ 325367 h 6857997"/>
              <a:gd name="connsiteX1393" fmla="*/ 5113020 w 6096000"/>
              <a:gd name="connsiteY1393" fmla="*/ 325367 h 6857997"/>
              <a:gd name="connsiteX1394" fmla="*/ 5110634 w 6096000"/>
              <a:gd name="connsiteY1394" fmla="*/ 325367 h 6857997"/>
              <a:gd name="connsiteX1395" fmla="*/ 5108249 w 6096000"/>
              <a:gd name="connsiteY1395" fmla="*/ 325367 h 6857997"/>
              <a:gd name="connsiteX1396" fmla="*/ 5108249 w 6096000"/>
              <a:gd name="connsiteY1396" fmla="*/ 338777 h 6857997"/>
              <a:gd name="connsiteX1397" fmla="*/ 5108249 w 6096000"/>
              <a:gd name="connsiteY1397" fmla="*/ 352145 h 6857997"/>
              <a:gd name="connsiteX1398" fmla="*/ 5108249 w 6096000"/>
              <a:gd name="connsiteY1398" fmla="*/ 365966 h 6857997"/>
              <a:gd name="connsiteX1399" fmla="*/ 5108249 w 6096000"/>
              <a:gd name="connsiteY1399" fmla="*/ 379335 h 6857997"/>
              <a:gd name="connsiteX1400" fmla="*/ 5107797 w 6096000"/>
              <a:gd name="connsiteY1400" fmla="*/ 379335 h 6857997"/>
              <a:gd name="connsiteX1401" fmla="*/ 5099161 w 6096000"/>
              <a:gd name="connsiteY1401" fmla="*/ 365966 h 6857997"/>
              <a:gd name="connsiteX1402" fmla="*/ 5090072 w 6096000"/>
              <a:gd name="connsiteY1402" fmla="*/ 352145 h 6857997"/>
              <a:gd name="connsiteX1403" fmla="*/ 5081477 w 6096000"/>
              <a:gd name="connsiteY1403" fmla="*/ 338777 h 6857997"/>
              <a:gd name="connsiteX1404" fmla="*/ 5072882 w 6096000"/>
              <a:gd name="connsiteY1404" fmla="*/ 325367 h 6857997"/>
              <a:gd name="connsiteX1405" fmla="*/ 5070496 w 6096000"/>
              <a:gd name="connsiteY1405" fmla="*/ 325367 h 6857997"/>
              <a:gd name="connsiteX1406" fmla="*/ 5068111 w 6096000"/>
              <a:gd name="connsiteY1406" fmla="*/ 325367 h 6857997"/>
              <a:gd name="connsiteX1407" fmla="*/ 5066219 w 6096000"/>
              <a:gd name="connsiteY1407" fmla="*/ 325367 h 6857997"/>
              <a:gd name="connsiteX1408" fmla="*/ 5009744 w 6096000"/>
              <a:gd name="connsiteY1408" fmla="*/ 323553 h 6857997"/>
              <a:gd name="connsiteX1409" fmla="*/ 5009744 w 6096000"/>
              <a:gd name="connsiteY1409" fmla="*/ 341716 h 6857997"/>
              <a:gd name="connsiteX1410" fmla="*/ 5009744 w 6096000"/>
              <a:gd name="connsiteY1410" fmla="*/ 359427 h 6857997"/>
              <a:gd name="connsiteX1411" fmla="*/ 5009744 w 6096000"/>
              <a:gd name="connsiteY1411" fmla="*/ 377590 h 6857997"/>
              <a:gd name="connsiteX1412" fmla="*/ 5009744 w 6096000"/>
              <a:gd name="connsiteY1412" fmla="*/ 395571 h 6857997"/>
              <a:gd name="connsiteX1413" fmla="*/ 5009744 w 6096000"/>
              <a:gd name="connsiteY1413" fmla="*/ 395572 h 6857997"/>
              <a:gd name="connsiteX1414" fmla="*/ 5009744 w 6096000"/>
              <a:gd name="connsiteY1414" fmla="*/ 395753 h 6857997"/>
              <a:gd name="connsiteX1415" fmla="*/ 5019795 w 6096000"/>
              <a:gd name="connsiteY1415" fmla="*/ 395753 h 6857997"/>
              <a:gd name="connsiteX1416" fmla="*/ 5029846 w 6096000"/>
              <a:gd name="connsiteY1416" fmla="*/ 395753 h 6857997"/>
              <a:gd name="connsiteX1417" fmla="*/ 5039402 w 6096000"/>
              <a:gd name="connsiteY1417" fmla="*/ 395753 h 6857997"/>
              <a:gd name="connsiteX1418" fmla="*/ 5049453 w 6096000"/>
              <a:gd name="connsiteY1418" fmla="*/ 395753 h 6857997"/>
              <a:gd name="connsiteX1419" fmla="*/ 5049453 w 6096000"/>
              <a:gd name="connsiteY1419" fmla="*/ 395572 h 6857997"/>
              <a:gd name="connsiteX1420" fmla="*/ 5049453 w 6096000"/>
              <a:gd name="connsiteY1420" fmla="*/ 395571 h 6857997"/>
              <a:gd name="connsiteX1421" fmla="*/ 5049453 w 6096000"/>
              <a:gd name="connsiteY1421" fmla="*/ 393364 h 6857997"/>
              <a:gd name="connsiteX1422" fmla="*/ 5049453 w 6096000"/>
              <a:gd name="connsiteY1422" fmla="*/ 393201 h 6857997"/>
              <a:gd name="connsiteX1423" fmla="*/ 5049453 w 6096000"/>
              <a:gd name="connsiteY1423" fmla="*/ 393201 h 6857997"/>
              <a:gd name="connsiteX1424" fmla="*/ 5049453 w 6096000"/>
              <a:gd name="connsiteY1424" fmla="*/ 390975 h 6857997"/>
              <a:gd name="connsiteX1425" fmla="*/ 5049453 w 6096000"/>
              <a:gd name="connsiteY1425" fmla="*/ 390830 h 6857997"/>
              <a:gd name="connsiteX1426" fmla="*/ 5049453 w 6096000"/>
              <a:gd name="connsiteY1426" fmla="*/ 390830 h 6857997"/>
              <a:gd name="connsiteX1427" fmla="*/ 5049453 w 6096000"/>
              <a:gd name="connsiteY1427" fmla="*/ 388587 h 6857997"/>
              <a:gd name="connsiteX1428" fmla="*/ 5049453 w 6096000"/>
              <a:gd name="connsiteY1428" fmla="*/ 388459 h 6857997"/>
              <a:gd name="connsiteX1429" fmla="*/ 5049453 w 6096000"/>
              <a:gd name="connsiteY1429" fmla="*/ 388459 h 6857997"/>
              <a:gd name="connsiteX1430" fmla="*/ 5049453 w 6096000"/>
              <a:gd name="connsiteY1430" fmla="*/ 386651 h 6857997"/>
              <a:gd name="connsiteX1431" fmla="*/ 5049453 w 6096000"/>
              <a:gd name="connsiteY1431" fmla="*/ 386537 h 6857997"/>
              <a:gd name="connsiteX1432" fmla="*/ 5049453 w 6096000"/>
              <a:gd name="connsiteY1432" fmla="*/ 386537 h 6857997"/>
              <a:gd name="connsiteX1433" fmla="*/ 5041791 w 6096000"/>
              <a:gd name="connsiteY1433" fmla="*/ 386537 h 6857997"/>
              <a:gd name="connsiteX1434" fmla="*/ 5034624 w 6096000"/>
              <a:gd name="connsiteY1434" fmla="*/ 386537 h 6857997"/>
              <a:gd name="connsiteX1435" fmla="*/ 5026962 w 6096000"/>
              <a:gd name="connsiteY1435" fmla="*/ 386537 h 6857997"/>
              <a:gd name="connsiteX1436" fmla="*/ 5019300 w 6096000"/>
              <a:gd name="connsiteY1436" fmla="*/ 386537 h 6857997"/>
              <a:gd name="connsiteX1437" fmla="*/ 5019300 w 6096000"/>
              <a:gd name="connsiteY1437" fmla="*/ 380926 h 6857997"/>
              <a:gd name="connsiteX1438" fmla="*/ 5019300 w 6096000"/>
              <a:gd name="connsiteY1438" fmla="*/ 375201 h 6857997"/>
              <a:gd name="connsiteX1439" fmla="*/ 5019300 w 6096000"/>
              <a:gd name="connsiteY1439" fmla="*/ 369435 h 6857997"/>
              <a:gd name="connsiteX1440" fmla="*/ 5019300 w 6096000"/>
              <a:gd name="connsiteY1440" fmla="*/ 364163 h 6857997"/>
              <a:gd name="connsiteX1441" fmla="*/ 5026962 w 6096000"/>
              <a:gd name="connsiteY1441" fmla="*/ 364163 h 6857997"/>
              <a:gd name="connsiteX1442" fmla="*/ 5034129 w 6096000"/>
              <a:gd name="connsiteY1442" fmla="*/ 364163 h 6857997"/>
              <a:gd name="connsiteX1443" fmla="*/ 5041791 w 6096000"/>
              <a:gd name="connsiteY1443" fmla="*/ 364163 h 6857997"/>
              <a:gd name="connsiteX1444" fmla="*/ 5048959 w 6096000"/>
              <a:gd name="connsiteY1444" fmla="*/ 364163 h 6857997"/>
              <a:gd name="connsiteX1445" fmla="*/ 5048959 w 6096000"/>
              <a:gd name="connsiteY1445" fmla="*/ 361774 h 6857997"/>
              <a:gd name="connsiteX1446" fmla="*/ 5048959 w 6096000"/>
              <a:gd name="connsiteY1446" fmla="*/ 359427 h 6857997"/>
              <a:gd name="connsiteX1447" fmla="*/ 5048959 w 6096000"/>
              <a:gd name="connsiteY1447" fmla="*/ 357491 h 6857997"/>
              <a:gd name="connsiteX1448" fmla="*/ 5048959 w 6096000"/>
              <a:gd name="connsiteY1448" fmla="*/ 355102 h 6857997"/>
              <a:gd name="connsiteX1449" fmla="*/ 5041791 w 6096000"/>
              <a:gd name="connsiteY1449" fmla="*/ 355102 h 6857997"/>
              <a:gd name="connsiteX1450" fmla="*/ 5034129 w 6096000"/>
              <a:gd name="connsiteY1450" fmla="*/ 355102 h 6857997"/>
              <a:gd name="connsiteX1451" fmla="*/ 5026962 w 6096000"/>
              <a:gd name="connsiteY1451" fmla="*/ 355102 h 6857997"/>
              <a:gd name="connsiteX1452" fmla="*/ 5019300 w 6096000"/>
              <a:gd name="connsiteY1452" fmla="*/ 355102 h 6857997"/>
              <a:gd name="connsiteX1453" fmla="*/ 5019300 w 6096000"/>
              <a:gd name="connsiteY1453" fmla="*/ 349377 h 6857997"/>
              <a:gd name="connsiteX1454" fmla="*/ 5019300 w 6096000"/>
              <a:gd name="connsiteY1454" fmla="*/ 343652 h 6857997"/>
              <a:gd name="connsiteX1455" fmla="*/ 5019300 w 6096000"/>
              <a:gd name="connsiteY1455" fmla="*/ 338380 h 6857997"/>
              <a:gd name="connsiteX1456" fmla="*/ 5019300 w 6096000"/>
              <a:gd name="connsiteY1456" fmla="*/ 332614 h 6857997"/>
              <a:gd name="connsiteX1457" fmla="*/ 5026962 w 6096000"/>
              <a:gd name="connsiteY1457" fmla="*/ 332614 h 6857997"/>
              <a:gd name="connsiteX1458" fmla="*/ 5034129 w 6096000"/>
              <a:gd name="connsiteY1458" fmla="*/ 332614 h 6857997"/>
              <a:gd name="connsiteX1459" fmla="*/ 5041791 w 6096000"/>
              <a:gd name="connsiteY1459" fmla="*/ 332614 h 6857997"/>
              <a:gd name="connsiteX1460" fmla="*/ 5048959 w 6096000"/>
              <a:gd name="connsiteY1460" fmla="*/ 332614 h 6857997"/>
              <a:gd name="connsiteX1461" fmla="*/ 5048959 w 6096000"/>
              <a:gd name="connsiteY1461" fmla="*/ 330225 h 6857997"/>
              <a:gd name="connsiteX1462" fmla="*/ 5048959 w 6096000"/>
              <a:gd name="connsiteY1462" fmla="*/ 327837 h 6857997"/>
              <a:gd name="connsiteX1463" fmla="*/ 5048959 w 6096000"/>
              <a:gd name="connsiteY1463" fmla="*/ 325942 h 6857997"/>
              <a:gd name="connsiteX1464" fmla="*/ 5048959 w 6096000"/>
              <a:gd name="connsiteY1464" fmla="*/ 323553 h 6857997"/>
              <a:gd name="connsiteX1465" fmla="*/ 5039402 w 6096000"/>
              <a:gd name="connsiteY1465" fmla="*/ 323553 h 6857997"/>
              <a:gd name="connsiteX1466" fmla="*/ 5029351 w 6096000"/>
              <a:gd name="connsiteY1466" fmla="*/ 323553 h 6857997"/>
              <a:gd name="connsiteX1467" fmla="*/ 5019795 w 6096000"/>
              <a:gd name="connsiteY1467" fmla="*/ 323553 h 6857997"/>
              <a:gd name="connsiteX1468" fmla="*/ 5192886 w 6096000"/>
              <a:gd name="connsiteY1468" fmla="*/ 323553 h 6857997"/>
              <a:gd name="connsiteX1469" fmla="*/ 5192886 w 6096000"/>
              <a:gd name="connsiteY1469" fmla="*/ 341716 h 6857997"/>
              <a:gd name="connsiteX1470" fmla="*/ 5192886 w 6096000"/>
              <a:gd name="connsiteY1470" fmla="*/ 359427 h 6857997"/>
              <a:gd name="connsiteX1471" fmla="*/ 5192886 w 6096000"/>
              <a:gd name="connsiteY1471" fmla="*/ 377590 h 6857997"/>
              <a:gd name="connsiteX1472" fmla="*/ 5192886 w 6096000"/>
              <a:gd name="connsiteY1472" fmla="*/ 395753 h 6857997"/>
              <a:gd name="connsiteX1473" fmla="*/ 5202926 w 6096000"/>
              <a:gd name="connsiteY1473" fmla="*/ 395753 h 6857997"/>
              <a:gd name="connsiteX1474" fmla="*/ 5213008 w 6096000"/>
              <a:gd name="connsiteY1474" fmla="*/ 395753 h 6857997"/>
              <a:gd name="connsiteX1475" fmla="*/ 5222554 w 6096000"/>
              <a:gd name="connsiteY1475" fmla="*/ 395753 h 6857997"/>
              <a:gd name="connsiteX1476" fmla="*/ 5232595 w 6096000"/>
              <a:gd name="connsiteY1476" fmla="*/ 395753 h 6857997"/>
              <a:gd name="connsiteX1477" fmla="*/ 5232595 w 6096000"/>
              <a:gd name="connsiteY1477" fmla="*/ 393364 h 6857997"/>
              <a:gd name="connsiteX1478" fmla="*/ 5232595 w 6096000"/>
              <a:gd name="connsiteY1478" fmla="*/ 390975 h 6857997"/>
              <a:gd name="connsiteX1479" fmla="*/ 5232595 w 6096000"/>
              <a:gd name="connsiteY1479" fmla="*/ 388587 h 6857997"/>
              <a:gd name="connsiteX1480" fmla="*/ 5232595 w 6096000"/>
              <a:gd name="connsiteY1480" fmla="*/ 386651 h 6857997"/>
              <a:gd name="connsiteX1481" fmla="*/ 5224941 w 6096000"/>
              <a:gd name="connsiteY1481" fmla="*/ 386651 h 6857997"/>
              <a:gd name="connsiteX1482" fmla="*/ 5217781 w 6096000"/>
              <a:gd name="connsiteY1482" fmla="*/ 386651 h 6857997"/>
              <a:gd name="connsiteX1483" fmla="*/ 5210127 w 6096000"/>
              <a:gd name="connsiteY1483" fmla="*/ 386651 h 6857997"/>
              <a:gd name="connsiteX1484" fmla="*/ 5202474 w 6096000"/>
              <a:gd name="connsiteY1484" fmla="*/ 386651 h 6857997"/>
              <a:gd name="connsiteX1485" fmla="*/ 5202474 w 6096000"/>
              <a:gd name="connsiteY1485" fmla="*/ 380926 h 6857997"/>
              <a:gd name="connsiteX1486" fmla="*/ 5202474 w 6096000"/>
              <a:gd name="connsiteY1486" fmla="*/ 375201 h 6857997"/>
              <a:gd name="connsiteX1487" fmla="*/ 5202474 w 6096000"/>
              <a:gd name="connsiteY1487" fmla="*/ 369435 h 6857997"/>
              <a:gd name="connsiteX1488" fmla="*/ 5202474 w 6096000"/>
              <a:gd name="connsiteY1488" fmla="*/ 364163 h 6857997"/>
              <a:gd name="connsiteX1489" fmla="*/ 5210127 w 6096000"/>
              <a:gd name="connsiteY1489" fmla="*/ 364163 h 6857997"/>
              <a:gd name="connsiteX1490" fmla="*/ 5217287 w 6096000"/>
              <a:gd name="connsiteY1490" fmla="*/ 364163 h 6857997"/>
              <a:gd name="connsiteX1491" fmla="*/ 5224941 w 6096000"/>
              <a:gd name="connsiteY1491" fmla="*/ 364163 h 6857997"/>
              <a:gd name="connsiteX1492" fmla="*/ 5232101 w 6096000"/>
              <a:gd name="connsiteY1492" fmla="*/ 364163 h 6857997"/>
              <a:gd name="connsiteX1493" fmla="*/ 5232101 w 6096000"/>
              <a:gd name="connsiteY1493" fmla="*/ 361774 h 6857997"/>
              <a:gd name="connsiteX1494" fmla="*/ 5232101 w 6096000"/>
              <a:gd name="connsiteY1494" fmla="*/ 359427 h 6857997"/>
              <a:gd name="connsiteX1495" fmla="*/ 5232101 w 6096000"/>
              <a:gd name="connsiteY1495" fmla="*/ 357491 h 6857997"/>
              <a:gd name="connsiteX1496" fmla="*/ 5232101 w 6096000"/>
              <a:gd name="connsiteY1496" fmla="*/ 355102 h 6857997"/>
              <a:gd name="connsiteX1497" fmla="*/ 5224941 w 6096000"/>
              <a:gd name="connsiteY1497" fmla="*/ 355102 h 6857997"/>
              <a:gd name="connsiteX1498" fmla="*/ 5217287 w 6096000"/>
              <a:gd name="connsiteY1498" fmla="*/ 355102 h 6857997"/>
              <a:gd name="connsiteX1499" fmla="*/ 5210127 w 6096000"/>
              <a:gd name="connsiteY1499" fmla="*/ 355102 h 6857997"/>
              <a:gd name="connsiteX1500" fmla="*/ 5202474 w 6096000"/>
              <a:gd name="connsiteY1500" fmla="*/ 355102 h 6857997"/>
              <a:gd name="connsiteX1501" fmla="*/ 5202474 w 6096000"/>
              <a:gd name="connsiteY1501" fmla="*/ 349377 h 6857997"/>
              <a:gd name="connsiteX1502" fmla="*/ 5202474 w 6096000"/>
              <a:gd name="connsiteY1502" fmla="*/ 343652 h 6857997"/>
              <a:gd name="connsiteX1503" fmla="*/ 5202474 w 6096000"/>
              <a:gd name="connsiteY1503" fmla="*/ 338380 h 6857997"/>
              <a:gd name="connsiteX1504" fmla="*/ 5202474 w 6096000"/>
              <a:gd name="connsiteY1504" fmla="*/ 332614 h 6857997"/>
              <a:gd name="connsiteX1505" fmla="*/ 5210127 w 6096000"/>
              <a:gd name="connsiteY1505" fmla="*/ 332614 h 6857997"/>
              <a:gd name="connsiteX1506" fmla="*/ 5217287 w 6096000"/>
              <a:gd name="connsiteY1506" fmla="*/ 332614 h 6857997"/>
              <a:gd name="connsiteX1507" fmla="*/ 5224941 w 6096000"/>
              <a:gd name="connsiteY1507" fmla="*/ 332614 h 6857997"/>
              <a:gd name="connsiteX1508" fmla="*/ 5232101 w 6096000"/>
              <a:gd name="connsiteY1508" fmla="*/ 332614 h 6857997"/>
              <a:gd name="connsiteX1509" fmla="*/ 5232101 w 6096000"/>
              <a:gd name="connsiteY1509" fmla="*/ 330225 h 6857997"/>
              <a:gd name="connsiteX1510" fmla="*/ 5232101 w 6096000"/>
              <a:gd name="connsiteY1510" fmla="*/ 327837 h 6857997"/>
              <a:gd name="connsiteX1511" fmla="*/ 5232101 w 6096000"/>
              <a:gd name="connsiteY1511" fmla="*/ 325942 h 6857997"/>
              <a:gd name="connsiteX1512" fmla="*/ 5232101 w 6096000"/>
              <a:gd name="connsiteY1512" fmla="*/ 323553 h 6857997"/>
              <a:gd name="connsiteX1513" fmla="*/ 5222554 w 6096000"/>
              <a:gd name="connsiteY1513" fmla="*/ 323553 h 6857997"/>
              <a:gd name="connsiteX1514" fmla="*/ 5212514 w 6096000"/>
              <a:gd name="connsiteY1514" fmla="*/ 323553 h 6857997"/>
              <a:gd name="connsiteX1515" fmla="*/ 5202926 w 6096000"/>
              <a:gd name="connsiteY1515" fmla="*/ 323553 h 6857997"/>
              <a:gd name="connsiteX1516" fmla="*/ 4972917 w 6096000"/>
              <a:gd name="connsiteY1516" fmla="*/ 323553 h 6857997"/>
              <a:gd name="connsiteX1517" fmla="*/ 4961418 w 6096000"/>
              <a:gd name="connsiteY1517" fmla="*/ 325448 h 6857997"/>
              <a:gd name="connsiteX1518" fmla="*/ 4953298 w 6096000"/>
              <a:gd name="connsiteY1518" fmla="*/ 330721 h 6857997"/>
              <a:gd name="connsiteX1519" fmla="*/ 4948475 w 6096000"/>
              <a:gd name="connsiteY1519" fmla="*/ 338878 h 6857997"/>
              <a:gd name="connsiteX1520" fmla="*/ 4946579 w 6096000"/>
              <a:gd name="connsiteY1520" fmla="*/ 350826 h 6857997"/>
              <a:gd name="connsiteX1521" fmla="*/ 4946579 w 6096000"/>
              <a:gd name="connsiteY1521" fmla="*/ 356099 h 6857997"/>
              <a:gd name="connsiteX1522" fmla="*/ 4946579 w 6096000"/>
              <a:gd name="connsiteY1522" fmla="*/ 360837 h 6857997"/>
              <a:gd name="connsiteX1523" fmla="*/ 4946579 w 6096000"/>
              <a:gd name="connsiteY1523" fmla="*/ 366110 h 6857997"/>
              <a:gd name="connsiteX1524" fmla="*/ 4946579 w 6096000"/>
              <a:gd name="connsiteY1524" fmla="*/ 370889 h 6857997"/>
              <a:gd name="connsiteX1525" fmla="*/ 4948475 w 6096000"/>
              <a:gd name="connsiteY1525" fmla="*/ 382837 h 6857997"/>
              <a:gd name="connsiteX1526" fmla="*/ 4953298 w 6096000"/>
              <a:gd name="connsiteY1526" fmla="*/ 391941 h 6857997"/>
              <a:gd name="connsiteX1527" fmla="*/ 4961418 w 6096000"/>
              <a:gd name="connsiteY1527" fmla="*/ 397215 h 6857997"/>
              <a:gd name="connsiteX1528" fmla="*/ 4972464 w 6096000"/>
              <a:gd name="connsiteY1528" fmla="*/ 398656 h 6857997"/>
              <a:gd name="connsiteX1529" fmla="*/ 4982027 w 6096000"/>
              <a:gd name="connsiteY1529" fmla="*/ 397215 h 6857997"/>
              <a:gd name="connsiteX1530" fmla="*/ 4989199 w 6096000"/>
              <a:gd name="connsiteY1530" fmla="*/ 393383 h 6857997"/>
              <a:gd name="connsiteX1531" fmla="*/ 4994475 w 6096000"/>
              <a:gd name="connsiteY1531" fmla="*/ 387615 h 6857997"/>
              <a:gd name="connsiteX1532" fmla="*/ 4997360 w 6096000"/>
              <a:gd name="connsiteY1532" fmla="*/ 381395 h 6857997"/>
              <a:gd name="connsiteX1533" fmla="*/ 4995423 w 6096000"/>
              <a:gd name="connsiteY1533" fmla="*/ 380447 h 6857997"/>
              <a:gd name="connsiteX1534" fmla="*/ 4993032 w 6096000"/>
              <a:gd name="connsiteY1534" fmla="*/ 379499 h 6857997"/>
              <a:gd name="connsiteX1535" fmla="*/ 4991136 w 6096000"/>
              <a:gd name="connsiteY1535" fmla="*/ 379005 h 6857997"/>
              <a:gd name="connsiteX1536" fmla="*/ 4988704 w 6096000"/>
              <a:gd name="connsiteY1536" fmla="*/ 378057 h 6857997"/>
              <a:gd name="connsiteX1537" fmla="*/ 4986313 w 6096000"/>
              <a:gd name="connsiteY1537" fmla="*/ 383331 h 6857997"/>
              <a:gd name="connsiteX1538" fmla="*/ 4982480 w 6096000"/>
              <a:gd name="connsiteY1538" fmla="*/ 387162 h 6857997"/>
              <a:gd name="connsiteX1539" fmla="*/ 4978193 w 6096000"/>
              <a:gd name="connsiteY1539" fmla="*/ 389057 h 6857997"/>
              <a:gd name="connsiteX1540" fmla="*/ 4972464 w 6096000"/>
              <a:gd name="connsiteY1540" fmla="*/ 390005 h 6857997"/>
              <a:gd name="connsiteX1541" fmla="*/ 4965251 w 6096000"/>
              <a:gd name="connsiteY1541" fmla="*/ 388604 h 6857997"/>
              <a:gd name="connsiteX1542" fmla="*/ 4960470 w 6096000"/>
              <a:gd name="connsiteY1542" fmla="*/ 385226 h 6857997"/>
              <a:gd name="connsiteX1543" fmla="*/ 4957131 w 6096000"/>
              <a:gd name="connsiteY1543" fmla="*/ 379499 h 6857997"/>
              <a:gd name="connsiteX1544" fmla="*/ 4956142 w 6096000"/>
              <a:gd name="connsiteY1544" fmla="*/ 370889 h 6857997"/>
              <a:gd name="connsiteX1545" fmla="*/ 4956142 w 6096000"/>
              <a:gd name="connsiteY1545" fmla="*/ 366110 h 6857997"/>
              <a:gd name="connsiteX1546" fmla="*/ 4956142 w 6096000"/>
              <a:gd name="connsiteY1546" fmla="*/ 360837 h 6857997"/>
              <a:gd name="connsiteX1547" fmla="*/ 4956142 w 6096000"/>
              <a:gd name="connsiteY1547" fmla="*/ 356099 h 6857997"/>
              <a:gd name="connsiteX1548" fmla="*/ 4956142 w 6096000"/>
              <a:gd name="connsiteY1548" fmla="*/ 350826 h 6857997"/>
              <a:gd name="connsiteX1549" fmla="*/ 4957131 w 6096000"/>
              <a:gd name="connsiteY1549" fmla="*/ 342710 h 6857997"/>
              <a:gd name="connsiteX1550" fmla="*/ 4960470 w 6096000"/>
              <a:gd name="connsiteY1550" fmla="*/ 336942 h 6857997"/>
              <a:gd name="connsiteX1551" fmla="*/ 4965251 w 6096000"/>
              <a:gd name="connsiteY1551" fmla="*/ 333605 h 6857997"/>
              <a:gd name="connsiteX1552" fmla="*/ 4972917 w 6096000"/>
              <a:gd name="connsiteY1552" fmla="*/ 332616 h 6857997"/>
              <a:gd name="connsiteX1553" fmla="*/ 4978647 w 6096000"/>
              <a:gd name="connsiteY1553" fmla="*/ 333111 h 6857997"/>
              <a:gd name="connsiteX1554" fmla="*/ 4982975 w 6096000"/>
              <a:gd name="connsiteY1554" fmla="*/ 335500 h 6857997"/>
              <a:gd name="connsiteX1555" fmla="*/ 4986313 w 6096000"/>
              <a:gd name="connsiteY1555" fmla="*/ 338878 h 6857997"/>
              <a:gd name="connsiteX1556" fmla="*/ 4988704 w 6096000"/>
              <a:gd name="connsiteY1556" fmla="*/ 343657 h 6857997"/>
              <a:gd name="connsiteX1557" fmla="*/ 4990641 w 6096000"/>
              <a:gd name="connsiteY1557" fmla="*/ 342710 h 6857997"/>
              <a:gd name="connsiteX1558" fmla="*/ 4993032 w 6096000"/>
              <a:gd name="connsiteY1558" fmla="*/ 342215 h 6857997"/>
              <a:gd name="connsiteX1559" fmla="*/ 4995423 w 6096000"/>
              <a:gd name="connsiteY1559" fmla="*/ 341268 h 6857997"/>
              <a:gd name="connsiteX1560" fmla="*/ 4997360 w 6096000"/>
              <a:gd name="connsiteY1560" fmla="*/ 340279 h 6857997"/>
              <a:gd name="connsiteX1561" fmla="*/ 4993526 w 6096000"/>
              <a:gd name="connsiteY1561" fmla="*/ 332616 h 6857997"/>
              <a:gd name="connsiteX1562" fmla="*/ 4988251 w 6096000"/>
              <a:gd name="connsiteY1562" fmla="*/ 327837 h 6857997"/>
              <a:gd name="connsiteX1563" fmla="*/ 4981532 w 6096000"/>
              <a:gd name="connsiteY1563" fmla="*/ 324953 h 6857997"/>
              <a:gd name="connsiteX1564" fmla="*/ 4972917 w 6096000"/>
              <a:gd name="connsiteY1564" fmla="*/ 323553 h 6857997"/>
              <a:gd name="connsiteX1565" fmla="*/ 5357861 w 6096000"/>
              <a:gd name="connsiteY1565" fmla="*/ 323553 h 6857997"/>
              <a:gd name="connsiteX1566" fmla="*/ 5346400 w 6096000"/>
              <a:gd name="connsiteY1566" fmla="*/ 325448 h 6857997"/>
              <a:gd name="connsiteX1567" fmla="*/ 5338238 w 6096000"/>
              <a:gd name="connsiteY1567" fmla="*/ 330721 h 6857997"/>
              <a:gd name="connsiteX1568" fmla="*/ 5332961 w 6096000"/>
              <a:gd name="connsiteY1568" fmla="*/ 339331 h 6857997"/>
              <a:gd name="connsiteX1569" fmla="*/ 5331559 w 6096000"/>
              <a:gd name="connsiteY1569" fmla="*/ 350331 h 6857997"/>
              <a:gd name="connsiteX1570" fmla="*/ 5331559 w 6096000"/>
              <a:gd name="connsiteY1570" fmla="*/ 355605 h 6857997"/>
              <a:gd name="connsiteX1571" fmla="*/ 5331559 w 6096000"/>
              <a:gd name="connsiteY1571" fmla="*/ 360837 h 6857997"/>
              <a:gd name="connsiteX1572" fmla="*/ 5331559 w 6096000"/>
              <a:gd name="connsiteY1572" fmla="*/ 366110 h 6857997"/>
              <a:gd name="connsiteX1573" fmla="*/ 5331559 w 6096000"/>
              <a:gd name="connsiteY1573" fmla="*/ 371383 h 6857997"/>
              <a:gd name="connsiteX1574" fmla="*/ 5333950 w 6096000"/>
              <a:gd name="connsiteY1574" fmla="*/ 384773 h 6857997"/>
              <a:gd name="connsiteX1575" fmla="*/ 5340175 w 6096000"/>
              <a:gd name="connsiteY1575" fmla="*/ 393383 h 6857997"/>
              <a:gd name="connsiteX1576" fmla="*/ 5348792 w 6096000"/>
              <a:gd name="connsiteY1576" fmla="*/ 397668 h 6857997"/>
              <a:gd name="connsiteX1577" fmla="*/ 5357861 w 6096000"/>
              <a:gd name="connsiteY1577" fmla="*/ 398656 h 6857997"/>
              <a:gd name="connsiteX1578" fmla="*/ 5367467 w 6096000"/>
              <a:gd name="connsiteY1578" fmla="*/ 397668 h 6857997"/>
              <a:gd name="connsiteX1579" fmla="*/ 5376083 w 6096000"/>
              <a:gd name="connsiteY1579" fmla="*/ 393383 h 6857997"/>
              <a:gd name="connsiteX1580" fmla="*/ 5382309 w 6096000"/>
              <a:gd name="connsiteY1580" fmla="*/ 384773 h 6857997"/>
              <a:gd name="connsiteX1581" fmla="*/ 5384700 w 6096000"/>
              <a:gd name="connsiteY1581" fmla="*/ 371383 h 6857997"/>
              <a:gd name="connsiteX1582" fmla="*/ 5384700 w 6096000"/>
              <a:gd name="connsiteY1582" fmla="*/ 366110 h 6857997"/>
              <a:gd name="connsiteX1583" fmla="*/ 5384700 w 6096000"/>
              <a:gd name="connsiteY1583" fmla="*/ 360837 h 6857997"/>
              <a:gd name="connsiteX1584" fmla="*/ 5384700 w 6096000"/>
              <a:gd name="connsiteY1584" fmla="*/ 355605 h 6857997"/>
              <a:gd name="connsiteX1585" fmla="*/ 5384700 w 6096000"/>
              <a:gd name="connsiteY1585" fmla="*/ 350331 h 6857997"/>
              <a:gd name="connsiteX1586" fmla="*/ 5382803 w 6096000"/>
              <a:gd name="connsiteY1586" fmla="*/ 339331 h 6857997"/>
              <a:gd name="connsiteX1587" fmla="*/ 5378021 w 6096000"/>
              <a:gd name="connsiteY1587" fmla="*/ 330721 h 6857997"/>
              <a:gd name="connsiteX1588" fmla="*/ 5369858 w 6096000"/>
              <a:gd name="connsiteY1588" fmla="*/ 325448 h 6857997"/>
              <a:gd name="connsiteX1589" fmla="*/ 5357861 w 6096000"/>
              <a:gd name="connsiteY1589" fmla="*/ 323553 h 6857997"/>
              <a:gd name="connsiteX1590" fmla="*/ 5248247 w 6096000"/>
              <a:gd name="connsiteY1590" fmla="*/ 323552 h 6857997"/>
              <a:gd name="connsiteX1591" fmla="*/ 5248247 w 6096000"/>
              <a:gd name="connsiteY1591" fmla="*/ 341702 h 6857997"/>
              <a:gd name="connsiteX1592" fmla="*/ 5248247 w 6096000"/>
              <a:gd name="connsiteY1592" fmla="*/ 359400 h 6857997"/>
              <a:gd name="connsiteX1593" fmla="*/ 5248247 w 6096000"/>
              <a:gd name="connsiteY1593" fmla="*/ 377550 h 6857997"/>
              <a:gd name="connsiteX1594" fmla="*/ 5248247 w 6096000"/>
              <a:gd name="connsiteY1594" fmla="*/ 395207 h 6857997"/>
              <a:gd name="connsiteX1595" fmla="*/ 5250633 w 6096000"/>
              <a:gd name="connsiteY1595" fmla="*/ 395207 h 6857997"/>
              <a:gd name="connsiteX1596" fmla="*/ 5253020 w 6096000"/>
              <a:gd name="connsiteY1596" fmla="*/ 395207 h 6857997"/>
              <a:gd name="connsiteX1597" fmla="*/ 5255406 w 6096000"/>
              <a:gd name="connsiteY1597" fmla="*/ 395207 h 6857997"/>
              <a:gd name="connsiteX1598" fmla="*/ 5257793 w 6096000"/>
              <a:gd name="connsiteY1598" fmla="*/ 395207 h 6857997"/>
              <a:gd name="connsiteX1599" fmla="*/ 5257793 w 6096000"/>
              <a:gd name="connsiteY1599" fmla="*/ 387551 h 6857997"/>
              <a:gd name="connsiteX1600" fmla="*/ 5257793 w 6096000"/>
              <a:gd name="connsiteY1600" fmla="*/ 379444 h 6857997"/>
              <a:gd name="connsiteX1601" fmla="*/ 5257793 w 6096000"/>
              <a:gd name="connsiteY1601" fmla="*/ 371335 h 6857997"/>
              <a:gd name="connsiteX1602" fmla="*/ 5257793 w 6096000"/>
              <a:gd name="connsiteY1602" fmla="*/ 363680 h 6857997"/>
              <a:gd name="connsiteX1603" fmla="*/ 5261167 w 6096000"/>
              <a:gd name="connsiteY1603" fmla="*/ 363680 h 6857997"/>
              <a:gd name="connsiteX1604" fmla="*/ 5264993 w 6096000"/>
              <a:gd name="connsiteY1604" fmla="*/ 363680 h 6857997"/>
              <a:gd name="connsiteX1605" fmla="*/ 5268326 w 6096000"/>
              <a:gd name="connsiteY1605" fmla="*/ 363680 h 6857997"/>
              <a:gd name="connsiteX1606" fmla="*/ 5271659 w 6096000"/>
              <a:gd name="connsiteY1606" fmla="*/ 363680 h 6857997"/>
              <a:gd name="connsiteX1607" fmla="*/ 5275979 w 6096000"/>
              <a:gd name="connsiteY1607" fmla="*/ 371335 h 6857997"/>
              <a:gd name="connsiteX1608" fmla="*/ 5280299 w 6096000"/>
              <a:gd name="connsiteY1608" fmla="*/ 379444 h 6857997"/>
              <a:gd name="connsiteX1609" fmla="*/ 5284126 w 6096000"/>
              <a:gd name="connsiteY1609" fmla="*/ 387551 h 6857997"/>
              <a:gd name="connsiteX1610" fmla="*/ 5288405 w 6096000"/>
              <a:gd name="connsiteY1610" fmla="*/ 395207 h 6857997"/>
              <a:gd name="connsiteX1611" fmla="*/ 5291285 w 6096000"/>
              <a:gd name="connsiteY1611" fmla="*/ 395207 h 6857997"/>
              <a:gd name="connsiteX1612" fmla="*/ 5293672 w 6096000"/>
              <a:gd name="connsiteY1612" fmla="*/ 395207 h 6857997"/>
              <a:gd name="connsiteX1613" fmla="*/ 5296511 w 6096000"/>
              <a:gd name="connsiteY1613" fmla="*/ 395207 h 6857997"/>
              <a:gd name="connsiteX1614" fmla="*/ 5299391 w 6096000"/>
              <a:gd name="connsiteY1614" fmla="*/ 395207 h 6857997"/>
              <a:gd name="connsiteX1615" fmla="*/ 5295112 w 6096000"/>
              <a:gd name="connsiteY1615" fmla="*/ 387099 h 6857997"/>
              <a:gd name="connsiteX1616" fmla="*/ 5290791 w 6096000"/>
              <a:gd name="connsiteY1616" fmla="*/ 378950 h 6857997"/>
              <a:gd name="connsiteX1617" fmla="*/ 5286512 w 6096000"/>
              <a:gd name="connsiteY1617" fmla="*/ 370842 h 6857997"/>
              <a:gd name="connsiteX1618" fmla="*/ 5282192 w 6096000"/>
              <a:gd name="connsiteY1618" fmla="*/ 362692 h 6857997"/>
              <a:gd name="connsiteX1619" fmla="*/ 5288405 w 6096000"/>
              <a:gd name="connsiteY1619" fmla="*/ 359894 h 6857997"/>
              <a:gd name="connsiteX1620" fmla="*/ 5293178 w 6096000"/>
              <a:gd name="connsiteY1620" fmla="*/ 356066 h 6857997"/>
              <a:gd name="connsiteX1621" fmla="*/ 5296058 w 6096000"/>
              <a:gd name="connsiteY1621" fmla="*/ 350304 h 6857997"/>
              <a:gd name="connsiteX1622" fmla="*/ 5297004 w 6096000"/>
              <a:gd name="connsiteY1622" fmla="*/ 343143 h 6857997"/>
              <a:gd name="connsiteX1623" fmla="*/ 5295564 w 6096000"/>
              <a:gd name="connsiteY1623" fmla="*/ 335035 h 6857997"/>
              <a:gd name="connsiteX1624" fmla="*/ 5291285 w 6096000"/>
              <a:gd name="connsiteY1624" fmla="*/ 328779 h 6857997"/>
              <a:gd name="connsiteX1625" fmla="*/ 5284126 w 6096000"/>
              <a:gd name="connsiteY1625" fmla="*/ 324951 h 6857997"/>
              <a:gd name="connsiteX1626" fmla="*/ 5274045 w 6096000"/>
              <a:gd name="connsiteY1626" fmla="*/ 323552 h 6857997"/>
              <a:gd name="connsiteX1627" fmla="*/ 5267380 w 6096000"/>
              <a:gd name="connsiteY1627" fmla="*/ 323552 h 6857997"/>
              <a:gd name="connsiteX1628" fmla="*/ 5261167 w 6096000"/>
              <a:gd name="connsiteY1628" fmla="*/ 323552 h 6857997"/>
              <a:gd name="connsiteX1629" fmla="*/ 5254460 w 6096000"/>
              <a:gd name="connsiteY1629" fmla="*/ 323552 h 6857997"/>
              <a:gd name="connsiteX1630" fmla="*/ 5248247 w 6096000"/>
              <a:gd name="connsiteY1630" fmla="*/ 323552 h 6857997"/>
              <a:gd name="connsiteX1631" fmla="*/ 5128814 w 6096000"/>
              <a:gd name="connsiteY1631" fmla="*/ 323551 h 6857997"/>
              <a:gd name="connsiteX1632" fmla="*/ 5128814 w 6096000"/>
              <a:gd name="connsiteY1632" fmla="*/ 325939 h 6857997"/>
              <a:gd name="connsiteX1633" fmla="*/ 5128814 w 6096000"/>
              <a:gd name="connsiteY1633" fmla="*/ 327832 h 6857997"/>
              <a:gd name="connsiteX1634" fmla="*/ 5128814 w 6096000"/>
              <a:gd name="connsiteY1634" fmla="*/ 330219 h 6857997"/>
              <a:gd name="connsiteX1635" fmla="*/ 5128814 w 6096000"/>
              <a:gd name="connsiteY1635" fmla="*/ 332606 h 6857997"/>
              <a:gd name="connsiteX1636" fmla="*/ 5134034 w 6096000"/>
              <a:gd name="connsiteY1636" fmla="*/ 332606 h 6857997"/>
              <a:gd name="connsiteX1637" fmla="*/ 5139296 w 6096000"/>
              <a:gd name="connsiteY1637" fmla="*/ 332606 h 6857997"/>
              <a:gd name="connsiteX1638" fmla="*/ 5144557 w 6096000"/>
              <a:gd name="connsiteY1638" fmla="*/ 332606 h 6857997"/>
              <a:gd name="connsiteX1639" fmla="*/ 5149819 w 6096000"/>
              <a:gd name="connsiteY1639" fmla="*/ 332606 h 6857997"/>
              <a:gd name="connsiteX1640" fmla="*/ 5149819 w 6096000"/>
              <a:gd name="connsiteY1640" fmla="*/ 348411 h 6857997"/>
              <a:gd name="connsiteX1641" fmla="*/ 5149819 w 6096000"/>
              <a:gd name="connsiteY1641" fmla="*/ 364133 h 6857997"/>
              <a:gd name="connsiteX1642" fmla="*/ 5149819 w 6096000"/>
              <a:gd name="connsiteY1642" fmla="*/ 379937 h 6857997"/>
              <a:gd name="connsiteX1643" fmla="*/ 5149819 w 6096000"/>
              <a:gd name="connsiteY1643" fmla="*/ 395206 h 6857997"/>
              <a:gd name="connsiteX1644" fmla="*/ 5152203 w 6096000"/>
              <a:gd name="connsiteY1644" fmla="*/ 395206 h 6857997"/>
              <a:gd name="connsiteX1645" fmla="*/ 5154093 w 6096000"/>
              <a:gd name="connsiteY1645" fmla="*/ 395206 h 6857997"/>
              <a:gd name="connsiteX1646" fmla="*/ 5156477 w 6096000"/>
              <a:gd name="connsiteY1646" fmla="*/ 395206 h 6857997"/>
              <a:gd name="connsiteX1647" fmla="*/ 5158862 w 6096000"/>
              <a:gd name="connsiteY1647" fmla="*/ 395206 h 6857997"/>
              <a:gd name="connsiteX1648" fmla="*/ 5158862 w 6096000"/>
              <a:gd name="connsiteY1648" fmla="*/ 379937 h 6857997"/>
              <a:gd name="connsiteX1649" fmla="*/ 5158862 w 6096000"/>
              <a:gd name="connsiteY1649" fmla="*/ 364133 h 6857997"/>
              <a:gd name="connsiteX1650" fmla="*/ 5158862 w 6096000"/>
              <a:gd name="connsiteY1650" fmla="*/ 348411 h 6857997"/>
              <a:gd name="connsiteX1651" fmla="*/ 5158862 w 6096000"/>
              <a:gd name="connsiteY1651" fmla="*/ 332606 h 6857997"/>
              <a:gd name="connsiteX1652" fmla="*/ 5164123 w 6096000"/>
              <a:gd name="connsiteY1652" fmla="*/ 332606 h 6857997"/>
              <a:gd name="connsiteX1653" fmla="*/ 5169384 w 6096000"/>
              <a:gd name="connsiteY1653" fmla="*/ 332606 h 6857997"/>
              <a:gd name="connsiteX1654" fmla="*/ 5174152 w 6096000"/>
              <a:gd name="connsiteY1654" fmla="*/ 332606 h 6857997"/>
              <a:gd name="connsiteX1655" fmla="*/ 5179414 w 6096000"/>
              <a:gd name="connsiteY1655" fmla="*/ 332606 h 6857997"/>
              <a:gd name="connsiteX1656" fmla="*/ 5179414 w 6096000"/>
              <a:gd name="connsiteY1656" fmla="*/ 330219 h 6857997"/>
              <a:gd name="connsiteX1657" fmla="*/ 5179414 w 6096000"/>
              <a:gd name="connsiteY1657" fmla="*/ 327832 h 6857997"/>
              <a:gd name="connsiteX1658" fmla="*/ 5179414 w 6096000"/>
              <a:gd name="connsiteY1658" fmla="*/ 325939 h 6857997"/>
              <a:gd name="connsiteX1659" fmla="*/ 5179414 w 6096000"/>
              <a:gd name="connsiteY1659" fmla="*/ 323551 h 6857997"/>
              <a:gd name="connsiteX1660" fmla="*/ 5167000 w 6096000"/>
              <a:gd name="connsiteY1660" fmla="*/ 323551 h 6857997"/>
              <a:gd name="connsiteX1661" fmla="*/ 5154093 w 6096000"/>
              <a:gd name="connsiteY1661" fmla="*/ 323551 h 6857997"/>
              <a:gd name="connsiteX1662" fmla="*/ 5141680 w 6096000"/>
              <a:gd name="connsiteY1662" fmla="*/ 323551 h 6857997"/>
              <a:gd name="connsiteX1663" fmla="*/ 4480202 w 6096000"/>
              <a:gd name="connsiteY1663" fmla="*/ 304607 h 6857997"/>
              <a:gd name="connsiteX1664" fmla="*/ 4488188 w 6096000"/>
              <a:gd name="connsiteY1664" fmla="*/ 311656 h 6857997"/>
              <a:gd name="connsiteX1665" fmla="*/ 4495727 w 6096000"/>
              <a:gd name="connsiteY1665" fmla="*/ 318705 h 6857997"/>
              <a:gd name="connsiteX1666" fmla="*/ 4503713 w 6096000"/>
              <a:gd name="connsiteY1666" fmla="*/ 325775 h 6857997"/>
              <a:gd name="connsiteX1667" fmla="*/ 4511720 w 6096000"/>
              <a:gd name="connsiteY1667" fmla="*/ 332845 h 6857997"/>
              <a:gd name="connsiteX1668" fmla="*/ 4519728 w 6096000"/>
              <a:gd name="connsiteY1668" fmla="*/ 339894 h 6857997"/>
              <a:gd name="connsiteX1669" fmla="*/ 4527735 w 6096000"/>
              <a:gd name="connsiteY1669" fmla="*/ 346964 h 6857997"/>
              <a:gd name="connsiteX1670" fmla="*/ 4535721 w 6096000"/>
              <a:gd name="connsiteY1670" fmla="*/ 354013 h 6857997"/>
              <a:gd name="connsiteX1671" fmla="*/ 4543729 w 6096000"/>
              <a:gd name="connsiteY1671" fmla="*/ 361062 h 6857997"/>
              <a:gd name="connsiteX1672" fmla="*/ 4534316 w 6096000"/>
              <a:gd name="connsiteY1672" fmla="*/ 365300 h 6857997"/>
              <a:gd name="connsiteX1673" fmla="*/ 4524903 w 6096000"/>
              <a:gd name="connsiteY1673" fmla="*/ 369069 h 6857997"/>
              <a:gd name="connsiteX1674" fmla="*/ 4515490 w 6096000"/>
              <a:gd name="connsiteY1674" fmla="*/ 372839 h 6857997"/>
              <a:gd name="connsiteX1675" fmla="*/ 4506077 w 6096000"/>
              <a:gd name="connsiteY1675" fmla="*/ 376587 h 6857997"/>
              <a:gd name="connsiteX1676" fmla="*/ 4496664 w 6096000"/>
              <a:gd name="connsiteY1676" fmla="*/ 380824 h 6857997"/>
              <a:gd name="connsiteX1677" fmla="*/ 4487251 w 6096000"/>
              <a:gd name="connsiteY1677" fmla="*/ 384594 h 6857997"/>
              <a:gd name="connsiteX1678" fmla="*/ 4478307 w 6096000"/>
              <a:gd name="connsiteY1678" fmla="*/ 388363 h 6857997"/>
              <a:gd name="connsiteX1679" fmla="*/ 4468894 w 6096000"/>
              <a:gd name="connsiteY1679" fmla="*/ 392132 h 6857997"/>
              <a:gd name="connsiteX1680" fmla="*/ 4470299 w 6096000"/>
              <a:gd name="connsiteY1680" fmla="*/ 381293 h 6857997"/>
              <a:gd name="connsiteX1681" fmla="*/ 4471705 w 6096000"/>
              <a:gd name="connsiteY1681" fmla="*/ 370475 h 6857997"/>
              <a:gd name="connsiteX1682" fmla="*/ 4473132 w 6096000"/>
              <a:gd name="connsiteY1682" fmla="*/ 359209 h 6857997"/>
              <a:gd name="connsiteX1683" fmla="*/ 4474537 w 6096000"/>
              <a:gd name="connsiteY1683" fmla="*/ 348370 h 6857997"/>
              <a:gd name="connsiteX1684" fmla="*/ 4475943 w 6096000"/>
              <a:gd name="connsiteY1684" fmla="*/ 337552 h 6857997"/>
              <a:gd name="connsiteX1685" fmla="*/ 4477370 w 6096000"/>
              <a:gd name="connsiteY1685" fmla="*/ 326244 h 6857997"/>
              <a:gd name="connsiteX1686" fmla="*/ 4478775 w 6096000"/>
              <a:gd name="connsiteY1686" fmla="*/ 315425 h 6857997"/>
              <a:gd name="connsiteX1687" fmla="*/ 4480202 w 6096000"/>
              <a:gd name="connsiteY1687" fmla="*/ 304607 h 6857997"/>
              <a:gd name="connsiteX1688" fmla="*/ 4476901 w 6096000"/>
              <a:gd name="connsiteY1688" fmla="*/ 304117 h 6857997"/>
              <a:gd name="connsiteX1689" fmla="*/ 4475474 w 6096000"/>
              <a:gd name="connsiteY1689" fmla="*/ 314957 h 6857997"/>
              <a:gd name="connsiteX1690" fmla="*/ 4474069 w 6096000"/>
              <a:gd name="connsiteY1690" fmla="*/ 325775 h 6857997"/>
              <a:gd name="connsiteX1691" fmla="*/ 4472663 w 6096000"/>
              <a:gd name="connsiteY1691" fmla="*/ 336615 h 6857997"/>
              <a:gd name="connsiteX1692" fmla="*/ 4471236 w 6096000"/>
              <a:gd name="connsiteY1692" fmla="*/ 347433 h 6857997"/>
              <a:gd name="connsiteX1693" fmla="*/ 4469831 w 6096000"/>
              <a:gd name="connsiteY1693" fmla="*/ 358251 h 6857997"/>
              <a:gd name="connsiteX1694" fmla="*/ 4468404 w 6096000"/>
              <a:gd name="connsiteY1694" fmla="*/ 369069 h 6857997"/>
              <a:gd name="connsiteX1695" fmla="*/ 4467020 w 6096000"/>
              <a:gd name="connsiteY1695" fmla="*/ 379887 h 6857997"/>
              <a:gd name="connsiteX1696" fmla="*/ 4465593 w 6096000"/>
              <a:gd name="connsiteY1696" fmla="*/ 390706 h 6857997"/>
              <a:gd name="connsiteX1697" fmla="*/ 4459481 w 6096000"/>
              <a:gd name="connsiteY1697" fmla="*/ 383657 h 6857997"/>
              <a:gd name="connsiteX1698" fmla="*/ 4453837 w 6096000"/>
              <a:gd name="connsiteY1698" fmla="*/ 376587 h 6857997"/>
              <a:gd name="connsiteX1699" fmla="*/ 4447704 w 6096000"/>
              <a:gd name="connsiteY1699" fmla="*/ 369069 h 6857997"/>
              <a:gd name="connsiteX1700" fmla="*/ 4442061 w 6096000"/>
              <a:gd name="connsiteY1700" fmla="*/ 361999 h 6857997"/>
              <a:gd name="connsiteX1701" fmla="*/ 4435949 w 6096000"/>
              <a:gd name="connsiteY1701" fmla="*/ 354950 h 6857997"/>
              <a:gd name="connsiteX1702" fmla="*/ 4430284 w 6096000"/>
              <a:gd name="connsiteY1702" fmla="*/ 347433 h 6857997"/>
              <a:gd name="connsiteX1703" fmla="*/ 4424172 w 6096000"/>
              <a:gd name="connsiteY1703" fmla="*/ 340384 h 6857997"/>
              <a:gd name="connsiteX1704" fmla="*/ 4418528 w 6096000"/>
              <a:gd name="connsiteY1704" fmla="*/ 333314 h 6857997"/>
              <a:gd name="connsiteX1705" fmla="*/ 4425599 w 6096000"/>
              <a:gd name="connsiteY1705" fmla="*/ 329544 h 6857997"/>
              <a:gd name="connsiteX1706" fmla="*/ 4433116 w 6096000"/>
              <a:gd name="connsiteY1706" fmla="*/ 325775 h 6857997"/>
              <a:gd name="connsiteX1707" fmla="*/ 4440165 w 6096000"/>
              <a:gd name="connsiteY1707" fmla="*/ 322006 h 6857997"/>
              <a:gd name="connsiteX1708" fmla="*/ 4447704 w 6096000"/>
              <a:gd name="connsiteY1708" fmla="*/ 318705 h 6857997"/>
              <a:gd name="connsiteX1709" fmla="*/ 4454774 w 6096000"/>
              <a:gd name="connsiteY1709" fmla="*/ 314957 h 6857997"/>
              <a:gd name="connsiteX1710" fmla="*/ 4462292 w 6096000"/>
              <a:gd name="connsiteY1710" fmla="*/ 311187 h 6857997"/>
              <a:gd name="connsiteX1711" fmla="*/ 4469362 w 6096000"/>
              <a:gd name="connsiteY1711" fmla="*/ 307887 h 6857997"/>
              <a:gd name="connsiteX1712" fmla="*/ 4476901 w 6096000"/>
              <a:gd name="connsiteY1712" fmla="*/ 304117 h 6857997"/>
              <a:gd name="connsiteX1713" fmla="*/ 4395933 w 6096000"/>
              <a:gd name="connsiteY1713" fmla="*/ 283886 h 6857997"/>
              <a:gd name="connsiteX1714" fmla="*/ 4393590 w 6096000"/>
              <a:gd name="connsiteY1714" fmla="*/ 292831 h 6857997"/>
              <a:gd name="connsiteX1715" fmla="*/ 4391227 w 6096000"/>
              <a:gd name="connsiteY1715" fmla="*/ 301775 h 6857997"/>
              <a:gd name="connsiteX1716" fmla="*/ 4388863 w 6096000"/>
              <a:gd name="connsiteY1716" fmla="*/ 310250 h 6857997"/>
              <a:gd name="connsiteX1717" fmla="*/ 4386520 w 6096000"/>
              <a:gd name="connsiteY1717" fmla="*/ 319173 h 6857997"/>
              <a:gd name="connsiteX1718" fmla="*/ 4384156 w 6096000"/>
              <a:gd name="connsiteY1718" fmla="*/ 327670 h 6857997"/>
              <a:gd name="connsiteX1719" fmla="*/ 4381792 w 6096000"/>
              <a:gd name="connsiteY1719" fmla="*/ 336615 h 6857997"/>
              <a:gd name="connsiteX1720" fmla="*/ 4379450 w 6096000"/>
              <a:gd name="connsiteY1720" fmla="*/ 345069 h 6857997"/>
              <a:gd name="connsiteX1721" fmla="*/ 4377107 w 6096000"/>
              <a:gd name="connsiteY1721" fmla="*/ 354013 h 6857997"/>
              <a:gd name="connsiteX1722" fmla="*/ 4377107 w 6096000"/>
              <a:gd name="connsiteY1722" fmla="*/ 348370 h 6857997"/>
              <a:gd name="connsiteX1723" fmla="*/ 4377107 w 6096000"/>
              <a:gd name="connsiteY1723" fmla="*/ 342726 h 6857997"/>
              <a:gd name="connsiteX1724" fmla="*/ 4377107 w 6096000"/>
              <a:gd name="connsiteY1724" fmla="*/ 337083 h 6857997"/>
              <a:gd name="connsiteX1725" fmla="*/ 4377107 w 6096000"/>
              <a:gd name="connsiteY1725" fmla="*/ 331418 h 6857997"/>
              <a:gd name="connsiteX1726" fmla="*/ 4377107 w 6096000"/>
              <a:gd name="connsiteY1726" fmla="*/ 325775 h 6857997"/>
              <a:gd name="connsiteX1727" fmla="*/ 4377107 w 6096000"/>
              <a:gd name="connsiteY1727" fmla="*/ 320132 h 6857997"/>
              <a:gd name="connsiteX1728" fmla="*/ 4377576 w 6096000"/>
              <a:gd name="connsiteY1728" fmla="*/ 314488 h 6857997"/>
              <a:gd name="connsiteX1729" fmla="*/ 4377576 w 6096000"/>
              <a:gd name="connsiteY1729" fmla="*/ 308824 h 6857997"/>
              <a:gd name="connsiteX1730" fmla="*/ 4379450 w 6096000"/>
              <a:gd name="connsiteY1730" fmla="*/ 305991 h 6857997"/>
              <a:gd name="connsiteX1731" fmla="*/ 4381792 w 6096000"/>
              <a:gd name="connsiteY1731" fmla="*/ 302712 h 6857997"/>
              <a:gd name="connsiteX1732" fmla="*/ 4384156 w 6096000"/>
              <a:gd name="connsiteY1732" fmla="*/ 299411 h 6857997"/>
              <a:gd name="connsiteX1733" fmla="*/ 4386520 w 6096000"/>
              <a:gd name="connsiteY1733" fmla="*/ 296579 h 6857997"/>
              <a:gd name="connsiteX1734" fmla="*/ 4388863 w 6096000"/>
              <a:gd name="connsiteY1734" fmla="*/ 293299 h 6857997"/>
              <a:gd name="connsiteX1735" fmla="*/ 4391227 w 6096000"/>
              <a:gd name="connsiteY1735" fmla="*/ 290467 h 6857997"/>
              <a:gd name="connsiteX1736" fmla="*/ 4393590 w 6096000"/>
              <a:gd name="connsiteY1736" fmla="*/ 287166 h 6857997"/>
              <a:gd name="connsiteX1737" fmla="*/ 4395933 w 6096000"/>
              <a:gd name="connsiteY1737" fmla="*/ 283886 h 6857997"/>
              <a:gd name="connsiteX1738" fmla="*/ 4399702 w 6096000"/>
              <a:gd name="connsiteY1738" fmla="*/ 282481 h 6857997"/>
              <a:gd name="connsiteX1739" fmla="*/ 4401577 w 6096000"/>
              <a:gd name="connsiteY1739" fmla="*/ 288593 h 6857997"/>
              <a:gd name="connsiteX1740" fmla="*/ 4403003 w 6096000"/>
              <a:gd name="connsiteY1740" fmla="*/ 294705 h 6857997"/>
              <a:gd name="connsiteX1741" fmla="*/ 4404877 w 6096000"/>
              <a:gd name="connsiteY1741" fmla="*/ 300838 h 6857997"/>
              <a:gd name="connsiteX1742" fmla="*/ 4406752 w 6096000"/>
              <a:gd name="connsiteY1742" fmla="*/ 306950 h 6857997"/>
              <a:gd name="connsiteX1743" fmla="*/ 4408647 w 6096000"/>
              <a:gd name="connsiteY1743" fmla="*/ 313530 h 6857997"/>
              <a:gd name="connsiteX1744" fmla="*/ 4410521 w 6096000"/>
              <a:gd name="connsiteY1744" fmla="*/ 319663 h 6857997"/>
              <a:gd name="connsiteX1745" fmla="*/ 4411926 w 6096000"/>
              <a:gd name="connsiteY1745" fmla="*/ 325775 h 6857997"/>
              <a:gd name="connsiteX1746" fmla="*/ 4413801 w 6096000"/>
              <a:gd name="connsiteY1746" fmla="*/ 331887 h 6857997"/>
              <a:gd name="connsiteX1747" fmla="*/ 4409584 w 6096000"/>
              <a:gd name="connsiteY1747" fmla="*/ 335656 h 6857997"/>
              <a:gd name="connsiteX1748" fmla="*/ 4404877 w 6096000"/>
              <a:gd name="connsiteY1748" fmla="*/ 339426 h 6857997"/>
              <a:gd name="connsiteX1749" fmla="*/ 4400640 w 6096000"/>
              <a:gd name="connsiteY1749" fmla="*/ 343195 h 6857997"/>
              <a:gd name="connsiteX1750" fmla="*/ 4395933 w 6096000"/>
              <a:gd name="connsiteY1750" fmla="*/ 346964 h 6857997"/>
              <a:gd name="connsiteX1751" fmla="*/ 4391695 w 6096000"/>
              <a:gd name="connsiteY1751" fmla="*/ 350712 h 6857997"/>
              <a:gd name="connsiteX1752" fmla="*/ 4386989 w 6096000"/>
              <a:gd name="connsiteY1752" fmla="*/ 354482 h 6857997"/>
              <a:gd name="connsiteX1753" fmla="*/ 4382751 w 6096000"/>
              <a:gd name="connsiteY1753" fmla="*/ 358251 h 6857997"/>
              <a:gd name="connsiteX1754" fmla="*/ 4378044 w 6096000"/>
              <a:gd name="connsiteY1754" fmla="*/ 361999 h 6857997"/>
              <a:gd name="connsiteX1755" fmla="*/ 4380877 w 6096000"/>
              <a:gd name="connsiteY1755" fmla="*/ 352139 h 6857997"/>
              <a:gd name="connsiteX1756" fmla="*/ 4383688 w 6096000"/>
              <a:gd name="connsiteY1756" fmla="*/ 342258 h 6857997"/>
              <a:gd name="connsiteX1757" fmla="*/ 4386052 w 6096000"/>
              <a:gd name="connsiteY1757" fmla="*/ 331887 h 6857997"/>
              <a:gd name="connsiteX1758" fmla="*/ 4388863 w 6096000"/>
              <a:gd name="connsiteY1758" fmla="*/ 322006 h 6857997"/>
              <a:gd name="connsiteX1759" fmla="*/ 4391695 w 6096000"/>
              <a:gd name="connsiteY1759" fmla="*/ 312124 h 6857997"/>
              <a:gd name="connsiteX1760" fmla="*/ 4394038 w 6096000"/>
              <a:gd name="connsiteY1760" fmla="*/ 302243 h 6857997"/>
              <a:gd name="connsiteX1761" fmla="*/ 4396870 w 6096000"/>
              <a:gd name="connsiteY1761" fmla="*/ 292362 h 6857997"/>
              <a:gd name="connsiteX1762" fmla="*/ 4399702 w 6096000"/>
              <a:gd name="connsiteY1762" fmla="*/ 282481 h 6857997"/>
              <a:gd name="connsiteX1763" fmla="*/ 4566324 w 6096000"/>
              <a:gd name="connsiteY1763" fmla="*/ 274474 h 6857997"/>
              <a:gd name="connsiteX1764" fmla="*/ 4573863 w 6096000"/>
              <a:gd name="connsiteY1764" fmla="*/ 282481 h 6857997"/>
              <a:gd name="connsiteX1765" fmla="*/ 4580912 w 6096000"/>
              <a:gd name="connsiteY1765" fmla="*/ 290467 h 6857997"/>
              <a:gd name="connsiteX1766" fmla="*/ 4588451 w 6096000"/>
              <a:gd name="connsiteY1766" fmla="*/ 298474 h 6857997"/>
              <a:gd name="connsiteX1767" fmla="*/ 4595968 w 6096000"/>
              <a:gd name="connsiteY1767" fmla="*/ 306481 h 6857997"/>
              <a:gd name="connsiteX1768" fmla="*/ 4603017 w 6096000"/>
              <a:gd name="connsiteY1768" fmla="*/ 314020 h 6857997"/>
              <a:gd name="connsiteX1769" fmla="*/ 4610556 w 6096000"/>
              <a:gd name="connsiteY1769" fmla="*/ 322006 h 6857997"/>
              <a:gd name="connsiteX1770" fmla="*/ 4618095 w 6096000"/>
              <a:gd name="connsiteY1770" fmla="*/ 330013 h 6857997"/>
              <a:gd name="connsiteX1771" fmla="*/ 4625144 w 6096000"/>
              <a:gd name="connsiteY1771" fmla="*/ 338020 h 6857997"/>
              <a:gd name="connsiteX1772" fmla="*/ 4615731 w 6096000"/>
              <a:gd name="connsiteY1772" fmla="*/ 340384 h 6857997"/>
              <a:gd name="connsiteX1773" fmla="*/ 4606318 w 6096000"/>
              <a:gd name="connsiteY1773" fmla="*/ 343195 h 6857997"/>
              <a:gd name="connsiteX1774" fmla="*/ 4596437 w 6096000"/>
              <a:gd name="connsiteY1774" fmla="*/ 346027 h 6857997"/>
              <a:gd name="connsiteX1775" fmla="*/ 4587045 w 6096000"/>
              <a:gd name="connsiteY1775" fmla="*/ 348838 h 6857997"/>
              <a:gd name="connsiteX1776" fmla="*/ 4577611 w 6096000"/>
              <a:gd name="connsiteY1776" fmla="*/ 351181 h 6857997"/>
              <a:gd name="connsiteX1777" fmla="*/ 4567729 w 6096000"/>
              <a:gd name="connsiteY1777" fmla="*/ 354013 h 6857997"/>
              <a:gd name="connsiteX1778" fmla="*/ 4558316 w 6096000"/>
              <a:gd name="connsiteY1778" fmla="*/ 356845 h 6857997"/>
              <a:gd name="connsiteX1779" fmla="*/ 4548904 w 6096000"/>
              <a:gd name="connsiteY1779" fmla="*/ 359209 h 6857997"/>
              <a:gd name="connsiteX1780" fmla="*/ 4550799 w 6096000"/>
              <a:gd name="connsiteY1780" fmla="*/ 348838 h 6857997"/>
              <a:gd name="connsiteX1781" fmla="*/ 4553141 w 6096000"/>
              <a:gd name="connsiteY1781" fmla="*/ 338020 h 6857997"/>
              <a:gd name="connsiteX1782" fmla="*/ 4555505 w 6096000"/>
              <a:gd name="connsiteY1782" fmla="*/ 327670 h 6857997"/>
              <a:gd name="connsiteX1783" fmla="*/ 4557401 w 6096000"/>
              <a:gd name="connsiteY1783" fmla="*/ 316831 h 6857997"/>
              <a:gd name="connsiteX1784" fmla="*/ 4559743 w 6096000"/>
              <a:gd name="connsiteY1784" fmla="*/ 306481 h 6857997"/>
              <a:gd name="connsiteX1785" fmla="*/ 4562086 w 6096000"/>
              <a:gd name="connsiteY1785" fmla="*/ 295642 h 6857997"/>
              <a:gd name="connsiteX1786" fmla="*/ 4563981 w 6096000"/>
              <a:gd name="connsiteY1786" fmla="*/ 285292 h 6857997"/>
              <a:gd name="connsiteX1787" fmla="*/ 4566324 w 6096000"/>
              <a:gd name="connsiteY1787" fmla="*/ 274474 h 6857997"/>
              <a:gd name="connsiteX1788" fmla="*/ 4563044 w 6096000"/>
              <a:gd name="connsiteY1788" fmla="*/ 273515 h 6857997"/>
              <a:gd name="connsiteX1789" fmla="*/ 4561149 w 6096000"/>
              <a:gd name="connsiteY1789" fmla="*/ 284355 h 6857997"/>
              <a:gd name="connsiteX1790" fmla="*/ 4558785 w 6096000"/>
              <a:gd name="connsiteY1790" fmla="*/ 294705 h 6857997"/>
              <a:gd name="connsiteX1791" fmla="*/ 4556442 w 6096000"/>
              <a:gd name="connsiteY1791" fmla="*/ 305523 h 6857997"/>
              <a:gd name="connsiteX1792" fmla="*/ 4554568 w 6096000"/>
              <a:gd name="connsiteY1792" fmla="*/ 316362 h 6857997"/>
              <a:gd name="connsiteX1793" fmla="*/ 4552204 w 6096000"/>
              <a:gd name="connsiteY1793" fmla="*/ 326712 h 6857997"/>
              <a:gd name="connsiteX1794" fmla="*/ 4549862 w 6096000"/>
              <a:gd name="connsiteY1794" fmla="*/ 337552 h 6857997"/>
              <a:gd name="connsiteX1795" fmla="*/ 4547988 w 6096000"/>
              <a:gd name="connsiteY1795" fmla="*/ 347901 h 6857997"/>
              <a:gd name="connsiteX1796" fmla="*/ 4545603 w 6096000"/>
              <a:gd name="connsiteY1796" fmla="*/ 358719 h 6857997"/>
              <a:gd name="connsiteX1797" fmla="*/ 4537617 w 6096000"/>
              <a:gd name="connsiteY1797" fmla="*/ 351671 h 6857997"/>
              <a:gd name="connsiteX1798" fmla="*/ 4529609 w 6096000"/>
              <a:gd name="connsiteY1798" fmla="*/ 344600 h 6857997"/>
              <a:gd name="connsiteX1799" fmla="*/ 4521623 w 6096000"/>
              <a:gd name="connsiteY1799" fmla="*/ 337552 h 6857997"/>
              <a:gd name="connsiteX1800" fmla="*/ 4513594 w 6096000"/>
              <a:gd name="connsiteY1800" fmla="*/ 330013 h 6857997"/>
              <a:gd name="connsiteX1801" fmla="*/ 4506077 w 6096000"/>
              <a:gd name="connsiteY1801" fmla="*/ 322943 h 6857997"/>
              <a:gd name="connsiteX1802" fmla="*/ 4498070 w 6096000"/>
              <a:gd name="connsiteY1802" fmla="*/ 315894 h 6857997"/>
              <a:gd name="connsiteX1803" fmla="*/ 4490083 w 6096000"/>
              <a:gd name="connsiteY1803" fmla="*/ 308824 h 6857997"/>
              <a:gd name="connsiteX1804" fmla="*/ 4482076 w 6096000"/>
              <a:gd name="connsiteY1804" fmla="*/ 301775 h 6857997"/>
              <a:gd name="connsiteX1805" fmla="*/ 4491958 w 6096000"/>
              <a:gd name="connsiteY1805" fmla="*/ 298474 h 6857997"/>
              <a:gd name="connsiteX1806" fmla="*/ 4502307 w 6096000"/>
              <a:gd name="connsiteY1806" fmla="*/ 294705 h 6857997"/>
              <a:gd name="connsiteX1807" fmla="*/ 4512679 w 6096000"/>
              <a:gd name="connsiteY1807" fmla="*/ 291425 h 6857997"/>
              <a:gd name="connsiteX1808" fmla="*/ 4522560 w 6096000"/>
              <a:gd name="connsiteY1808" fmla="*/ 287656 h 6857997"/>
              <a:gd name="connsiteX1809" fmla="*/ 4532910 w 6096000"/>
              <a:gd name="connsiteY1809" fmla="*/ 284355 h 6857997"/>
              <a:gd name="connsiteX1810" fmla="*/ 4542792 w 6096000"/>
              <a:gd name="connsiteY1810" fmla="*/ 280586 h 6857997"/>
              <a:gd name="connsiteX1811" fmla="*/ 4553141 w 6096000"/>
              <a:gd name="connsiteY1811" fmla="*/ 277285 h 6857997"/>
              <a:gd name="connsiteX1812" fmla="*/ 4563044 w 6096000"/>
              <a:gd name="connsiteY1812" fmla="*/ 273515 h 6857997"/>
              <a:gd name="connsiteX1813" fmla="*/ 4442061 w 6096000"/>
              <a:gd name="connsiteY1813" fmla="*/ 266467 h 6857997"/>
              <a:gd name="connsiteX1814" fmla="*/ 4446299 w 6096000"/>
              <a:gd name="connsiteY1814" fmla="*/ 270704 h 6857997"/>
              <a:gd name="connsiteX1815" fmla="*/ 4450536 w 6096000"/>
              <a:gd name="connsiteY1815" fmla="*/ 274942 h 6857997"/>
              <a:gd name="connsiteX1816" fmla="*/ 4454774 w 6096000"/>
              <a:gd name="connsiteY1816" fmla="*/ 279180 h 6857997"/>
              <a:gd name="connsiteX1817" fmla="*/ 4458991 w 6096000"/>
              <a:gd name="connsiteY1817" fmla="*/ 283397 h 6857997"/>
              <a:gd name="connsiteX1818" fmla="*/ 4463250 w 6096000"/>
              <a:gd name="connsiteY1818" fmla="*/ 288124 h 6857997"/>
              <a:gd name="connsiteX1819" fmla="*/ 4467488 w 6096000"/>
              <a:gd name="connsiteY1819" fmla="*/ 292362 h 6857997"/>
              <a:gd name="connsiteX1820" fmla="*/ 4471705 w 6096000"/>
              <a:gd name="connsiteY1820" fmla="*/ 296579 h 6857997"/>
              <a:gd name="connsiteX1821" fmla="*/ 4475943 w 6096000"/>
              <a:gd name="connsiteY1821" fmla="*/ 300838 h 6857997"/>
              <a:gd name="connsiteX1822" fmla="*/ 4468894 w 6096000"/>
              <a:gd name="connsiteY1822" fmla="*/ 304117 h 6857997"/>
              <a:gd name="connsiteX1823" fmla="*/ 4461823 w 6096000"/>
              <a:gd name="connsiteY1823" fmla="*/ 307887 h 6857997"/>
              <a:gd name="connsiteX1824" fmla="*/ 4454774 w 6096000"/>
              <a:gd name="connsiteY1824" fmla="*/ 311656 h 6857997"/>
              <a:gd name="connsiteX1825" fmla="*/ 4447236 w 6096000"/>
              <a:gd name="connsiteY1825" fmla="*/ 314957 h 6857997"/>
              <a:gd name="connsiteX1826" fmla="*/ 4440165 w 6096000"/>
              <a:gd name="connsiteY1826" fmla="*/ 318705 h 6857997"/>
              <a:gd name="connsiteX1827" fmla="*/ 4433116 w 6096000"/>
              <a:gd name="connsiteY1827" fmla="*/ 322006 h 6857997"/>
              <a:gd name="connsiteX1828" fmla="*/ 4426067 w 6096000"/>
              <a:gd name="connsiteY1828" fmla="*/ 325775 h 6857997"/>
              <a:gd name="connsiteX1829" fmla="*/ 4418997 w 6096000"/>
              <a:gd name="connsiteY1829" fmla="*/ 329076 h 6857997"/>
              <a:gd name="connsiteX1830" fmla="*/ 4421829 w 6096000"/>
              <a:gd name="connsiteY1830" fmla="*/ 321537 h 6857997"/>
              <a:gd name="connsiteX1831" fmla="*/ 4424640 w 6096000"/>
              <a:gd name="connsiteY1831" fmla="*/ 313530 h 6857997"/>
              <a:gd name="connsiteX1832" fmla="*/ 4427473 w 6096000"/>
              <a:gd name="connsiteY1832" fmla="*/ 305523 h 6857997"/>
              <a:gd name="connsiteX1833" fmla="*/ 4430284 w 6096000"/>
              <a:gd name="connsiteY1833" fmla="*/ 298005 h 6857997"/>
              <a:gd name="connsiteX1834" fmla="*/ 4433585 w 6096000"/>
              <a:gd name="connsiteY1834" fmla="*/ 289998 h 6857997"/>
              <a:gd name="connsiteX1835" fmla="*/ 4436396 w 6096000"/>
              <a:gd name="connsiteY1835" fmla="*/ 282012 h 6857997"/>
              <a:gd name="connsiteX1836" fmla="*/ 4439228 w 6096000"/>
              <a:gd name="connsiteY1836" fmla="*/ 274474 h 6857997"/>
              <a:gd name="connsiteX1837" fmla="*/ 4442061 w 6096000"/>
              <a:gd name="connsiteY1837" fmla="*/ 266467 h 6857997"/>
              <a:gd name="connsiteX1838" fmla="*/ 4438760 w 6096000"/>
              <a:gd name="connsiteY1838" fmla="*/ 265998 h 6857997"/>
              <a:gd name="connsiteX1839" fmla="*/ 4435949 w 6096000"/>
              <a:gd name="connsiteY1839" fmla="*/ 273515 h 6857997"/>
              <a:gd name="connsiteX1840" fmla="*/ 4433116 w 6096000"/>
              <a:gd name="connsiteY1840" fmla="*/ 281523 h 6857997"/>
              <a:gd name="connsiteX1841" fmla="*/ 4430284 w 6096000"/>
              <a:gd name="connsiteY1841" fmla="*/ 289061 h 6857997"/>
              <a:gd name="connsiteX1842" fmla="*/ 4427473 w 6096000"/>
              <a:gd name="connsiteY1842" fmla="*/ 296579 h 6857997"/>
              <a:gd name="connsiteX1843" fmla="*/ 4424640 w 6096000"/>
              <a:gd name="connsiteY1843" fmla="*/ 304117 h 6857997"/>
              <a:gd name="connsiteX1844" fmla="*/ 4421829 w 6096000"/>
              <a:gd name="connsiteY1844" fmla="*/ 312124 h 6857997"/>
              <a:gd name="connsiteX1845" fmla="*/ 4418997 w 6096000"/>
              <a:gd name="connsiteY1845" fmla="*/ 319663 h 6857997"/>
              <a:gd name="connsiteX1846" fmla="*/ 4416186 w 6096000"/>
              <a:gd name="connsiteY1846" fmla="*/ 327202 h 6857997"/>
              <a:gd name="connsiteX1847" fmla="*/ 4414290 w 6096000"/>
              <a:gd name="connsiteY1847" fmla="*/ 321069 h 6857997"/>
              <a:gd name="connsiteX1848" fmla="*/ 4412416 w 6096000"/>
              <a:gd name="connsiteY1848" fmla="*/ 314957 h 6857997"/>
              <a:gd name="connsiteX1849" fmla="*/ 4410521 w 6096000"/>
              <a:gd name="connsiteY1849" fmla="*/ 308355 h 6857997"/>
              <a:gd name="connsiteX1850" fmla="*/ 4408647 w 6096000"/>
              <a:gd name="connsiteY1850" fmla="*/ 302243 h 6857997"/>
              <a:gd name="connsiteX1851" fmla="*/ 4407220 w 6096000"/>
              <a:gd name="connsiteY1851" fmla="*/ 296110 h 6857997"/>
              <a:gd name="connsiteX1852" fmla="*/ 4405346 w 6096000"/>
              <a:gd name="connsiteY1852" fmla="*/ 289998 h 6857997"/>
              <a:gd name="connsiteX1853" fmla="*/ 4403472 w 6096000"/>
              <a:gd name="connsiteY1853" fmla="*/ 283397 h 6857997"/>
              <a:gd name="connsiteX1854" fmla="*/ 4401577 w 6096000"/>
              <a:gd name="connsiteY1854" fmla="*/ 277285 h 6857997"/>
              <a:gd name="connsiteX1855" fmla="*/ 4406283 w 6096000"/>
              <a:gd name="connsiteY1855" fmla="*/ 275879 h 6857997"/>
              <a:gd name="connsiteX1856" fmla="*/ 4410989 w 6096000"/>
              <a:gd name="connsiteY1856" fmla="*/ 274474 h 6857997"/>
              <a:gd name="connsiteX1857" fmla="*/ 4415696 w 6096000"/>
              <a:gd name="connsiteY1857" fmla="*/ 273047 h 6857997"/>
              <a:gd name="connsiteX1858" fmla="*/ 4420402 w 6096000"/>
              <a:gd name="connsiteY1858" fmla="*/ 271641 h 6857997"/>
              <a:gd name="connsiteX1859" fmla="*/ 4425109 w 6096000"/>
              <a:gd name="connsiteY1859" fmla="*/ 270236 h 6857997"/>
              <a:gd name="connsiteX1860" fmla="*/ 4429815 w 6096000"/>
              <a:gd name="connsiteY1860" fmla="*/ 268830 h 6857997"/>
              <a:gd name="connsiteX1861" fmla="*/ 4434053 w 6096000"/>
              <a:gd name="connsiteY1861" fmla="*/ 267404 h 6857997"/>
              <a:gd name="connsiteX1862" fmla="*/ 4438760 w 6096000"/>
              <a:gd name="connsiteY1862" fmla="*/ 265998 h 6857997"/>
              <a:gd name="connsiteX1863" fmla="*/ 4786590 w 6096000"/>
              <a:gd name="connsiteY1863" fmla="*/ 261292 h 6857997"/>
              <a:gd name="connsiteX1864" fmla="*/ 4787548 w 6096000"/>
              <a:gd name="connsiteY1864" fmla="*/ 262697 h 6857997"/>
              <a:gd name="connsiteX1865" fmla="*/ 4788486 w 6096000"/>
              <a:gd name="connsiteY1865" fmla="*/ 263634 h 6857997"/>
              <a:gd name="connsiteX1866" fmla="*/ 4788954 w 6096000"/>
              <a:gd name="connsiteY1866" fmla="*/ 265061 h 6857997"/>
              <a:gd name="connsiteX1867" fmla="*/ 4789891 w 6096000"/>
              <a:gd name="connsiteY1867" fmla="*/ 266467 h 6857997"/>
              <a:gd name="connsiteX1868" fmla="*/ 4790849 w 6096000"/>
              <a:gd name="connsiteY1868" fmla="*/ 267404 h 6857997"/>
              <a:gd name="connsiteX1869" fmla="*/ 4791786 w 6096000"/>
              <a:gd name="connsiteY1869" fmla="*/ 268830 h 6857997"/>
              <a:gd name="connsiteX1870" fmla="*/ 4792723 w 6096000"/>
              <a:gd name="connsiteY1870" fmla="*/ 270236 h 6857997"/>
              <a:gd name="connsiteX1871" fmla="*/ 4793660 w 6096000"/>
              <a:gd name="connsiteY1871" fmla="*/ 271641 h 6857997"/>
              <a:gd name="connsiteX1872" fmla="*/ 4794619 w 6096000"/>
              <a:gd name="connsiteY1872" fmla="*/ 275879 h 6857997"/>
              <a:gd name="connsiteX1873" fmla="*/ 4796024 w 6096000"/>
              <a:gd name="connsiteY1873" fmla="*/ 280117 h 6857997"/>
              <a:gd name="connsiteX1874" fmla="*/ 4796961 w 6096000"/>
              <a:gd name="connsiteY1874" fmla="*/ 284823 h 6857997"/>
              <a:gd name="connsiteX1875" fmla="*/ 4797898 w 6096000"/>
              <a:gd name="connsiteY1875" fmla="*/ 289061 h 6857997"/>
              <a:gd name="connsiteX1876" fmla="*/ 4799304 w 6096000"/>
              <a:gd name="connsiteY1876" fmla="*/ 293299 h 6857997"/>
              <a:gd name="connsiteX1877" fmla="*/ 4800262 w 6096000"/>
              <a:gd name="connsiteY1877" fmla="*/ 298005 h 6857997"/>
              <a:gd name="connsiteX1878" fmla="*/ 4801668 w 6096000"/>
              <a:gd name="connsiteY1878" fmla="*/ 302243 h 6857997"/>
              <a:gd name="connsiteX1879" fmla="*/ 4802605 w 6096000"/>
              <a:gd name="connsiteY1879" fmla="*/ 306481 h 6857997"/>
              <a:gd name="connsiteX1880" fmla="*/ 4800731 w 6096000"/>
              <a:gd name="connsiteY1880" fmla="*/ 300838 h 6857997"/>
              <a:gd name="connsiteX1881" fmla="*/ 4798388 w 6096000"/>
              <a:gd name="connsiteY1881" fmla="*/ 295194 h 6857997"/>
              <a:gd name="connsiteX1882" fmla="*/ 4796493 w 6096000"/>
              <a:gd name="connsiteY1882" fmla="*/ 289530 h 6857997"/>
              <a:gd name="connsiteX1883" fmla="*/ 4794619 w 6096000"/>
              <a:gd name="connsiteY1883" fmla="*/ 283886 h 6857997"/>
              <a:gd name="connsiteX1884" fmla="*/ 4792723 w 6096000"/>
              <a:gd name="connsiteY1884" fmla="*/ 278243 h 6857997"/>
              <a:gd name="connsiteX1885" fmla="*/ 4790360 w 6096000"/>
              <a:gd name="connsiteY1885" fmla="*/ 272600 h 6857997"/>
              <a:gd name="connsiteX1886" fmla="*/ 4788486 w 6096000"/>
              <a:gd name="connsiteY1886" fmla="*/ 266935 h 6857997"/>
              <a:gd name="connsiteX1887" fmla="*/ 4786590 w 6096000"/>
              <a:gd name="connsiteY1887" fmla="*/ 261292 h 6857997"/>
              <a:gd name="connsiteX1888" fmla="*/ 4659516 w 6096000"/>
              <a:gd name="connsiteY1888" fmla="*/ 260802 h 6857997"/>
              <a:gd name="connsiteX1889" fmla="*/ 4665159 w 6096000"/>
              <a:gd name="connsiteY1889" fmla="*/ 267872 h 6857997"/>
              <a:gd name="connsiteX1890" fmla="*/ 4670803 w 6096000"/>
              <a:gd name="connsiteY1890" fmla="*/ 274942 h 6857997"/>
              <a:gd name="connsiteX1891" fmla="*/ 4676468 w 6096000"/>
              <a:gd name="connsiteY1891" fmla="*/ 282012 h 6857997"/>
              <a:gd name="connsiteX1892" fmla="*/ 4682111 w 6096000"/>
              <a:gd name="connsiteY1892" fmla="*/ 289061 h 6857997"/>
              <a:gd name="connsiteX1893" fmla="*/ 4687755 w 6096000"/>
              <a:gd name="connsiteY1893" fmla="*/ 296110 h 6857997"/>
              <a:gd name="connsiteX1894" fmla="*/ 4693398 w 6096000"/>
              <a:gd name="connsiteY1894" fmla="*/ 303180 h 6857997"/>
              <a:gd name="connsiteX1895" fmla="*/ 4699063 w 6096000"/>
              <a:gd name="connsiteY1895" fmla="*/ 310250 h 6857997"/>
              <a:gd name="connsiteX1896" fmla="*/ 4704706 w 6096000"/>
              <a:gd name="connsiteY1896" fmla="*/ 317299 h 6857997"/>
              <a:gd name="connsiteX1897" fmla="*/ 4704238 w 6096000"/>
              <a:gd name="connsiteY1897" fmla="*/ 318236 h 6857997"/>
              <a:gd name="connsiteX1898" fmla="*/ 4703748 w 6096000"/>
              <a:gd name="connsiteY1898" fmla="*/ 319173 h 6857997"/>
              <a:gd name="connsiteX1899" fmla="*/ 4703280 w 6096000"/>
              <a:gd name="connsiteY1899" fmla="*/ 320132 h 6857997"/>
              <a:gd name="connsiteX1900" fmla="*/ 4702811 w 6096000"/>
              <a:gd name="connsiteY1900" fmla="*/ 321069 h 6857997"/>
              <a:gd name="connsiteX1901" fmla="*/ 4702342 w 6096000"/>
              <a:gd name="connsiteY1901" fmla="*/ 322006 h 6857997"/>
              <a:gd name="connsiteX1902" fmla="*/ 4702342 w 6096000"/>
              <a:gd name="connsiteY1902" fmla="*/ 322943 h 6857997"/>
              <a:gd name="connsiteX1903" fmla="*/ 4701874 w 6096000"/>
              <a:gd name="connsiteY1903" fmla="*/ 323901 h 6857997"/>
              <a:gd name="connsiteX1904" fmla="*/ 4701874 w 6096000"/>
              <a:gd name="connsiteY1904" fmla="*/ 324838 h 6857997"/>
              <a:gd name="connsiteX1905" fmla="*/ 4692930 w 6096000"/>
              <a:gd name="connsiteY1905" fmla="*/ 326712 h 6857997"/>
              <a:gd name="connsiteX1906" fmla="*/ 4683985 w 6096000"/>
              <a:gd name="connsiteY1906" fmla="*/ 328118 h 6857997"/>
              <a:gd name="connsiteX1907" fmla="*/ 4675041 w 6096000"/>
              <a:gd name="connsiteY1907" fmla="*/ 329544 h 6857997"/>
              <a:gd name="connsiteX1908" fmla="*/ 4666096 w 6096000"/>
              <a:gd name="connsiteY1908" fmla="*/ 330950 h 6857997"/>
              <a:gd name="connsiteX1909" fmla="*/ 4657620 w 6096000"/>
              <a:gd name="connsiteY1909" fmla="*/ 332355 h 6857997"/>
              <a:gd name="connsiteX1910" fmla="*/ 4648676 w 6096000"/>
              <a:gd name="connsiteY1910" fmla="*/ 333782 h 6857997"/>
              <a:gd name="connsiteX1911" fmla="*/ 4639732 w 6096000"/>
              <a:gd name="connsiteY1911" fmla="*/ 335188 h 6857997"/>
              <a:gd name="connsiteX1912" fmla="*/ 4630809 w 6096000"/>
              <a:gd name="connsiteY1912" fmla="*/ 336615 h 6857997"/>
              <a:gd name="connsiteX1913" fmla="*/ 4633620 w 6096000"/>
              <a:gd name="connsiteY1913" fmla="*/ 327202 h 6857997"/>
              <a:gd name="connsiteX1914" fmla="*/ 4635962 w 6096000"/>
              <a:gd name="connsiteY1914" fmla="*/ 318236 h 6857997"/>
              <a:gd name="connsiteX1915" fmla="*/ 4638795 w 6096000"/>
              <a:gd name="connsiteY1915" fmla="*/ 308824 h 6857997"/>
              <a:gd name="connsiteX1916" fmla="*/ 4641627 w 6096000"/>
              <a:gd name="connsiteY1916" fmla="*/ 299411 h 6857997"/>
              <a:gd name="connsiteX1917" fmla="*/ 4644459 w 6096000"/>
              <a:gd name="connsiteY1917" fmla="*/ 289998 h 6857997"/>
              <a:gd name="connsiteX1918" fmla="*/ 4647271 w 6096000"/>
              <a:gd name="connsiteY1918" fmla="*/ 280586 h 6857997"/>
              <a:gd name="connsiteX1919" fmla="*/ 4650103 w 6096000"/>
              <a:gd name="connsiteY1919" fmla="*/ 271641 h 6857997"/>
              <a:gd name="connsiteX1920" fmla="*/ 4652446 w 6096000"/>
              <a:gd name="connsiteY1920" fmla="*/ 262229 h 6857997"/>
              <a:gd name="connsiteX1921" fmla="*/ 4652914 w 6096000"/>
              <a:gd name="connsiteY1921" fmla="*/ 262229 h 6857997"/>
              <a:gd name="connsiteX1922" fmla="*/ 4653404 w 6096000"/>
              <a:gd name="connsiteY1922" fmla="*/ 262229 h 6857997"/>
              <a:gd name="connsiteX1923" fmla="*/ 4653872 w 6096000"/>
              <a:gd name="connsiteY1923" fmla="*/ 262229 h 6857997"/>
              <a:gd name="connsiteX1924" fmla="*/ 4654341 w 6096000"/>
              <a:gd name="connsiteY1924" fmla="*/ 262229 h 6857997"/>
              <a:gd name="connsiteX1925" fmla="*/ 4654788 w 6096000"/>
              <a:gd name="connsiteY1925" fmla="*/ 262229 h 6857997"/>
              <a:gd name="connsiteX1926" fmla="*/ 4655746 w 6096000"/>
              <a:gd name="connsiteY1926" fmla="*/ 262229 h 6857997"/>
              <a:gd name="connsiteX1927" fmla="*/ 4656215 w 6096000"/>
              <a:gd name="connsiteY1927" fmla="*/ 262229 h 6857997"/>
              <a:gd name="connsiteX1928" fmla="*/ 4657173 w 6096000"/>
              <a:gd name="connsiteY1928" fmla="*/ 261760 h 6857997"/>
              <a:gd name="connsiteX1929" fmla="*/ 4657620 w 6096000"/>
              <a:gd name="connsiteY1929" fmla="*/ 261760 h 6857997"/>
              <a:gd name="connsiteX1930" fmla="*/ 4658558 w 6096000"/>
              <a:gd name="connsiteY1930" fmla="*/ 261292 h 6857997"/>
              <a:gd name="connsiteX1931" fmla="*/ 4659047 w 6096000"/>
              <a:gd name="connsiteY1931" fmla="*/ 261292 h 6857997"/>
              <a:gd name="connsiteX1932" fmla="*/ 4659516 w 6096000"/>
              <a:gd name="connsiteY1932" fmla="*/ 260802 h 6857997"/>
              <a:gd name="connsiteX1933" fmla="*/ 4781905 w 6096000"/>
              <a:gd name="connsiteY1933" fmla="*/ 257991 h 6857997"/>
              <a:gd name="connsiteX1934" fmla="*/ 4785674 w 6096000"/>
              <a:gd name="connsiteY1934" fmla="*/ 267872 h 6857997"/>
              <a:gd name="connsiteX1935" fmla="*/ 4788954 w 6096000"/>
              <a:gd name="connsiteY1935" fmla="*/ 278243 h 6857997"/>
              <a:gd name="connsiteX1936" fmla="*/ 4792723 w 6096000"/>
              <a:gd name="connsiteY1936" fmla="*/ 288124 h 6857997"/>
              <a:gd name="connsiteX1937" fmla="*/ 4796493 w 6096000"/>
              <a:gd name="connsiteY1937" fmla="*/ 298474 h 6857997"/>
              <a:gd name="connsiteX1938" fmla="*/ 4799772 w 6096000"/>
              <a:gd name="connsiteY1938" fmla="*/ 308355 h 6857997"/>
              <a:gd name="connsiteX1939" fmla="*/ 4803542 w 6096000"/>
              <a:gd name="connsiteY1939" fmla="*/ 318705 h 6857997"/>
              <a:gd name="connsiteX1940" fmla="*/ 4806843 w 6096000"/>
              <a:gd name="connsiteY1940" fmla="*/ 329076 h 6857997"/>
              <a:gd name="connsiteX1941" fmla="*/ 4810612 w 6096000"/>
              <a:gd name="connsiteY1941" fmla="*/ 338957 h 6857997"/>
              <a:gd name="connsiteX1942" fmla="*/ 4806374 w 6096000"/>
              <a:gd name="connsiteY1942" fmla="*/ 337083 h 6857997"/>
              <a:gd name="connsiteX1943" fmla="*/ 4802605 w 6096000"/>
              <a:gd name="connsiteY1943" fmla="*/ 335188 h 6857997"/>
              <a:gd name="connsiteX1944" fmla="*/ 4798388 w 6096000"/>
              <a:gd name="connsiteY1944" fmla="*/ 333314 h 6857997"/>
              <a:gd name="connsiteX1945" fmla="*/ 4794129 w 6096000"/>
              <a:gd name="connsiteY1945" fmla="*/ 331887 h 6857997"/>
              <a:gd name="connsiteX1946" fmla="*/ 4790360 w 6096000"/>
              <a:gd name="connsiteY1946" fmla="*/ 330013 h 6857997"/>
              <a:gd name="connsiteX1947" fmla="*/ 4786143 w 6096000"/>
              <a:gd name="connsiteY1947" fmla="*/ 328118 h 6857997"/>
              <a:gd name="connsiteX1948" fmla="*/ 4782374 w 6096000"/>
              <a:gd name="connsiteY1948" fmla="*/ 326244 h 6857997"/>
              <a:gd name="connsiteX1949" fmla="*/ 4778136 w 6096000"/>
              <a:gd name="connsiteY1949" fmla="*/ 324370 h 6857997"/>
              <a:gd name="connsiteX1950" fmla="*/ 4778604 w 6096000"/>
              <a:gd name="connsiteY1950" fmla="*/ 316362 h 6857997"/>
              <a:gd name="connsiteX1951" fmla="*/ 4779073 w 6096000"/>
              <a:gd name="connsiteY1951" fmla="*/ 307887 h 6857997"/>
              <a:gd name="connsiteX1952" fmla="*/ 4779541 w 6096000"/>
              <a:gd name="connsiteY1952" fmla="*/ 299411 h 6857997"/>
              <a:gd name="connsiteX1953" fmla="*/ 4780010 w 6096000"/>
              <a:gd name="connsiteY1953" fmla="*/ 291425 h 6857997"/>
              <a:gd name="connsiteX1954" fmla="*/ 4780478 w 6096000"/>
              <a:gd name="connsiteY1954" fmla="*/ 282928 h 6857997"/>
              <a:gd name="connsiteX1955" fmla="*/ 4780947 w 6096000"/>
              <a:gd name="connsiteY1955" fmla="*/ 274474 h 6857997"/>
              <a:gd name="connsiteX1956" fmla="*/ 4781436 w 6096000"/>
              <a:gd name="connsiteY1956" fmla="*/ 266467 h 6857997"/>
              <a:gd name="connsiteX1957" fmla="*/ 4781905 w 6096000"/>
              <a:gd name="connsiteY1957" fmla="*/ 257991 h 6857997"/>
              <a:gd name="connsiteX1958" fmla="*/ 4643991 w 6096000"/>
              <a:gd name="connsiteY1958" fmla="*/ 255159 h 6857997"/>
              <a:gd name="connsiteX1959" fmla="*/ 4644459 w 6096000"/>
              <a:gd name="connsiteY1959" fmla="*/ 256117 h 6857997"/>
              <a:gd name="connsiteX1960" fmla="*/ 4644907 w 6096000"/>
              <a:gd name="connsiteY1960" fmla="*/ 257054 h 6857997"/>
              <a:gd name="connsiteX1961" fmla="*/ 4645375 w 6096000"/>
              <a:gd name="connsiteY1961" fmla="*/ 257991 h 6857997"/>
              <a:gd name="connsiteX1962" fmla="*/ 4646334 w 6096000"/>
              <a:gd name="connsiteY1962" fmla="*/ 258928 h 6857997"/>
              <a:gd name="connsiteX1963" fmla="*/ 4646802 w 6096000"/>
              <a:gd name="connsiteY1963" fmla="*/ 259418 h 6857997"/>
              <a:gd name="connsiteX1964" fmla="*/ 4647739 w 6096000"/>
              <a:gd name="connsiteY1964" fmla="*/ 260333 h 6857997"/>
              <a:gd name="connsiteX1965" fmla="*/ 4648676 w 6096000"/>
              <a:gd name="connsiteY1965" fmla="*/ 260802 h 6857997"/>
              <a:gd name="connsiteX1966" fmla="*/ 4649634 w 6096000"/>
              <a:gd name="connsiteY1966" fmla="*/ 261292 h 6857997"/>
              <a:gd name="connsiteX1967" fmla="*/ 4646802 w 6096000"/>
              <a:gd name="connsiteY1967" fmla="*/ 270704 h 6857997"/>
              <a:gd name="connsiteX1968" fmla="*/ 4643991 w 6096000"/>
              <a:gd name="connsiteY1968" fmla="*/ 279649 h 6857997"/>
              <a:gd name="connsiteX1969" fmla="*/ 4641159 w 6096000"/>
              <a:gd name="connsiteY1969" fmla="*/ 289061 h 6857997"/>
              <a:gd name="connsiteX1970" fmla="*/ 4638326 w 6096000"/>
              <a:gd name="connsiteY1970" fmla="*/ 298474 h 6857997"/>
              <a:gd name="connsiteX1971" fmla="*/ 4635962 w 6096000"/>
              <a:gd name="connsiteY1971" fmla="*/ 307887 h 6857997"/>
              <a:gd name="connsiteX1972" fmla="*/ 4633151 w 6096000"/>
              <a:gd name="connsiteY1972" fmla="*/ 316831 h 6857997"/>
              <a:gd name="connsiteX1973" fmla="*/ 4630319 w 6096000"/>
              <a:gd name="connsiteY1973" fmla="*/ 326244 h 6857997"/>
              <a:gd name="connsiteX1974" fmla="*/ 4627508 w 6096000"/>
              <a:gd name="connsiteY1974" fmla="*/ 335656 h 6857997"/>
              <a:gd name="connsiteX1975" fmla="*/ 4620437 w 6096000"/>
              <a:gd name="connsiteY1975" fmla="*/ 327670 h 6857997"/>
              <a:gd name="connsiteX1976" fmla="*/ 4612899 w 6096000"/>
              <a:gd name="connsiteY1976" fmla="*/ 319663 h 6857997"/>
              <a:gd name="connsiteX1977" fmla="*/ 4605381 w 6096000"/>
              <a:gd name="connsiteY1977" fmla="*/ 311656 h 6857997"/>
              <a:gd name="connsiteX1978" fmla="*/ 4597842 w 6096000"/>
              <a:gd name="connsiteY1978" fmla="*/ 303649 h 6857997"/>
              <a:gd name="connsiteX1979" fmla="*/ 4590793 w 6096000"/>
              <a:gd name="connsiteY1979" fmla="*/ 296110 h 6857997"/>
              <a:gd name="connsiteX1980" fmla="*/ 4583276 w 6096000"/>
              <a:gd name="connsiteY1980" fmla="*/ 288124 h 6857997"/>
              <a:gd name="connsiteX1981" fmla="*/ 4575737 w 6096000"/>
              <a:gd name="connsiteY1981" fmla="*/ 280117 h 6857997"/>
              <a:gd name="connsiteX1982" fmla="*/ 4568688 w 6096000"/>
              <a:gd name="connsiteY1982" fmla="*/ 272110 h 6857997"/>
              <a:gd name="connsiteX1983" fmla="*/ 4578101 w 6096000"/>
              <a:gd name="connsiteY1983" fmla="*/ 270236 h 6857997"/>
              <a:gd name="connsiteX1984" fmla="*/ 4587513 w 6096000"/>
              <a:gd name="connsiteY1984" fmla="*/ 267872 h 6857997"/>
              <a:gd name="connsiteX1985" fmla="*/ 4596905 w 6096000"/>
              <a:gd name="connsiteY1985" fmla="*/ 265998 h 6857997"/>
              <a:gd name="connsiteX1986" fmla="*/ 4606318 w 6096000"/>
              <a:gd name="connsiteY1986" fmla="*/ 263634 h 6857997"/>
              <a:gd name="connsiteX1987" fmla="*/ 4615731 w 6096000"/>
              <a:gd name="connsiteY1987" fmla="*/ 261760 h 6857997"/>
              <a:gd name="connsiteX1988" fmla="*/ 4625144 w 6096000"/>
              <a:gd name="connsiteY1988" fmla="*/ 259418 h 6857997"/>
              <a:gd name="connsiteX1989" fmla="*/ 4634578 w 6096000"/>
              <a:gd name="connsiteY1989" fmla="*/ 257522 h 6857997"/>
              <a:gd name="connsiteX1990" fmla="*/ 4643991 w 6096000"/>
              <a:gd name="connsiteY1990" fmla="*/ 255159 h 6857997"/>
              <a:gd name="connsiteX1991" fmla="*/ 4724001 w 6096000"/>
              <a:gd name="connsiteY1991" fmla="*/ 249515 h 6857997"/>
              <a:gd name="connsiteX1992" fmla="*/ 4730113 w 6096000"/>
              <a:gd name="connsiteY1992" fmla="*/ 258928 h 6857997"/>
              <a:gd name="connsiteX1993" fmla="*/ 4736246 w 6096000"/>
              <a:gd name="connsiteY1993" fmla="*/ 267872 h 6857997"/>
              <a:gd name="connsiteX1994" fmla="*/ 4742826 w 6096000"/>
              <a:gd name="connsiteY1994" fmla="*/ 277285 h 6857997"/>
              <a:gd name="connsiteX1995" fmla="*/ 4748938 w 6096000"/>
              <a:gd name="connsiteY1995" fmla="*/ 286697 h 6857997"/>
              <a:gd name="connsiteX1996" fmla="*/ 4755072 w 6096000"/>
              <a:gd name="connsiteY1996" fmla="*/ 296110 h 6857997"/>
              <a:gd name="connsiteX1997" fmla="*/ 4761184 w 6096000"/>
              <a:gd name="connsiteY1997" fmla="*/ 305076 h 6857997"/>
              <a:gd name="connsiteX1998" fmla="*/ 4767296 w 6096000"/>
              <a:gd name="connsiteY1998" fmla="*/ 314488 h 6857997"/>
              <a:gd name="connsiteX1999" fmla="*/ 4773429 w 6096000"/>
              <a:gd name="connsiteY1999" fmla="*/ 323901 h 6857997"/>
              <a:gd name="connsiteX2000" fmla="*/ 4767296 w 6096000"/>
              <a:gd name="connsiteY2000" fmla="*/ 323901 h 6857997"/>
              <a:gd name="connsiteX2001" fmla="*/ 4760715 w 6096000"/>
              <a:gd name="connsiteY2001" fmla="*/ 323901 h 6857997"/>
              <a:gd name="connsiteX2002" fmla="*/ 4754582 w 6096000"/>
              <a:gd name="connsiteY2002" fmla="*/ 323433 h 6857997"/>
              <a:gd name="connsiteX2003" fmla="*/ 4748470 w 6096000"/>
              <a:gd name="connsiteY2003" fmla="*/ 323433 h 6857997"/>
              <a:gd name="connsiteX2004" fmla="*/ 4742358 w 6096000"/>
              <a:gd name="connsiteY2004" fmla="*/ 323433 h 6857997"/>
              <a:gd name="connsiteX2005" fmla="*/ 4736246 w 6096000"/>
              <a:gd name="connsiteY2005" fmla="*/ 323433 h 6857997"/>
              <a:gd name="connsiteX2006" fmla="*/ 4729644 w 6096000"/>
              <a:gd name="connsiteY2006" fmla="*/ 323433 h 6857997"/>
              <a:gd name="connsiteX2007" fmla="*/ 4723532 w 6096000"/>
              <a:gd name="connsiteY2007" fmla="*/ 323433 h 6857997"/>
              <a:gd name="connsiteX2008" fmla="*/ 4723064 w 6096000"/>
              <a:gd name="connsiteY2008" fmla="*/ 322006 h 6857997"/>
              <a:gd name="connsiteX2009" fmla="*/ 4722574 w 6096000"/>
              <a:gd name="connsiteY2009" fmla="*/ 320132 h 6857997"/>
              <a:gd name="connsiteX2010" fmla="*/ 4722105 w 6096000"/>
              <a:gd name="connsiteY2010" fmla="*/ 318705 h 6857997"/>
              <a:gd name="connsiteX2011" fmla="*/ 4721190 w 6096000"/>
              <a:gd name="connsiteY2011" fmla="*/ 317789 h 6857997"/>
              <a:gd name="connsiteX2012" fmla="*/ 4719763 w 6096000"/>
              <a:gd name="connsiteY2012" fmla="*/ 316831 h 6857997"/>
              <a:gd name="connsiteX2013" fmla="*/ 4718826 w 6096000"/>
              <a:gd name="connsiteY2013" fmla="*/ 315894 h 6857997"/>
              <a:gd name="connsiteX2014" fmla="*/ 4717420 w 6096000"/>
              <a:gd name="connsiteY2014" fmla="*/ 314957 h 6857997"/>
              <a:gd name="connsiteX2015" fmla="*/ 4715993 w 6096000"/>
              <a:gd name="connsiteY2015" fmla="*/ 314488 h 6857997"/>
              <a:gd name="connsiteX2016" fmla="*/ 4716930 w 6096000"/>
              <a:gd name="connsiteY2016" fmla="*/ 306481 h 6857997"/>
              <a:gd name="connsiteX2017" fmla="*/ 4717889 w 6096000"/>
              <a:gd name="connsiteY2017" fmla="*/ 298005 h 6857997"/>
              <a:gd name="connsiteX2018" fmla="*/ 4718826 w 6096000"/>
              <a:gd name="connsiteY2018" fmla="*/ 289998 h 6857997"/>
              <a:gd name="connsiteX2019" fmla="*/ 4720231 w 6096000"/>
              <a:gd name="connsiteY2019" fmla="*/ 282012 h 6857997"/>
              <a:gd name="connsiteX2020" fmla="*/ 4721190 w 6096000"/>
              <a:gd name="connsiteY2020" fmla="*/ 273984 h 6857997"/>
              <a:gd name="connsiteX2021" fmla="*/ 4722105 w 6096000"/>
              <a:gd name="connsiteY2021" fmla="*/ 265530 h 6857997"/>
              <a:gd name="connsiteX2022" fmla="*/ 4723064 w 6096000"/>
              <a:gd name="connsiteY2022" fmla="*/ 257522 h 6857997"/>
              <a:gd name="connsiteX2023" fmla="*/ 4724001 w 6096000"/>
              <a:gd name="connsiteY2023" fmla="*/ 249515 h 6857997"/>
              <a:gd name="connsiteX2024" fmla="*/ 4726343 w 6096000"/>
              <a:gd name="connsiteY2024" fmla="*/ 247173 h 6857997"/>
              <a:gd name="connsiteX2025" fmla="*/ 4732945 w 6096000"/>
              <a:gd name="connsiteY2025" fmla="*/ 247641 h 6857997"/>
              <a:gd name="connsiteX2026" fmla="*/ 4739526 w 6096000"/>
              <a:gd name="connsiteY2026" fmla="*/ 248110 h 6857997"/>
              <a:gd name="connsiteX2027" fmla="*/ 4746127 w 6096000"/>
              <a:gd name="connsiteY2027" fmla="*/ 248578 h 6857997"/>
              <a:gd name="connsiteX2028" fmla="*/ 4752708 w 6096000"/>
              <a:gd name="connsiteY2028" fmla="*/ 249047 h 6857997"/>
              <a:gd name="connsiteX2029" fmla="*/ 4759310 w 6096000"/>
              <a:gd name="connsiteY2029" fmla="*/ 249515 h 6857997"/>
              <a:gd name="connsiteX2030" fmla="*/ 4765890 w 6096000"/>
              <a:gd name="connsiteY2030" fmla="*/ 250005 h 6857997"/>
              <a:gd name="connsiteX2031" fmla="*/ 4772492 w 6096000"/>
              <a:gd name="connsiteY2031" fmla="*/ 250921 h 6857997"/>
              <a:gd name="connsiteX2032" fmla="*/ 4779073 w 6096000"/>
              <a:gd name="connsiteY2032" fmla="*/ 251389 h 6857997"/>
              <a:gd name="connsiteX2033" fmla="*/ 4778604 w 6096000"/>
              <a:gd name="connsiteY2033" fmla="*/ 259886 h 6857997"/>
              <a:gd name="connsiteX2034" fmla="*/ 4778136 w 6096000"/>
              <a:gd name="connsiteY2034" fmla="*/ 268341 h 6857997"/>
              <a:gd name="connsiteX2035" fmla="*/ 4777667 w 6096000"/>
              <a:gd name="connsiteY2035" fmla="*/ 277285 h 6857997"/>
              <a:gd name="connsiteX2036" fmla="*/ 4777177 w 6096000"/>
              <a:gd name="connsiteY2036" fmla="*/ 285760 h 6857997"/>
              <a:gd name="connsiteX2037" fmla="*/ 4776709 w 6096000"/>
              <a:gd name="connsiteY2037" fmla="*/ 294705 h 6857997"/>
              <a:gd name="connsiteX2038" fmla="*/ 4776262 w 6096000"/>
              <a:gd name="connsiteY2038" fmla="*/ 303180 h 6857997"/>
              <a:gd name="connsiteX2039" fmla="*/ 4775303 w 6096000"/>
              <a:gd name="connsiteY2039" fmla="*/ 311656 h 6857997"/>
              <a:gd name="connsiteX2040" fmla="*/ 4774835 w 6096000"/>
              <a:gd name="connsiteY2040" fmla="*/ 320600 h 6857997"/>
              <a:gd name="connsiteX2041" fmla="*/ 4768723 w 6096000"/>
              <a:gd name="connsiteY2041" fmla="*/ 311187 h 6857997"/>
              <a:gd name="connsiteX2042" fmla="*/ 4763079 w 6096000"/>
              <a:gd name="connsiteY2042" fmla="*/ 302243 h 6857997"/>
              <a:gd name="connsiteX2043" fmla="*/ 4756946 w 6096000"/>
              <a:gd name="connsiteY2043" fmla="*/ 292831 h 6857997"/>
              <a:gd name="connsiteX2044" fmla="*/ 4750834 w 6096000"/>
              <a:gd name="connsiteY2044" fmla="*/ 283886 h 6857997"/>
              <a:gd name="connsiteX2045" fmla="*/ 4744701 w 6096000"/>
              <a:gd name="connsiteY2045" fmla="*/ 274474 h 6857997"/>
              <a:gd name="connsiteX2046" fmla="*/ 4738589 w 6096000"/>
              <a:gd name="connsiteY2046" fmla="*/ 265530 h 6857997"/>
              <a:gd name="connsiteX2047" fmla="*/ 4732477 w 6096000"/>
              <a:gd name="connsiteY2047" fmla="*/ 256117 h 6857997"/>
              <a:gd name="connsiteX2048" fmla="*/ 4726343 w 6096000"/>
              <a:gd name="connsiteY2048" fmla="*/ 247173 h 6857997"/>
              <a:gd name="connsiteX2049" fmla="*/ 4721190 w 6096000"/>
              <a:gd name="connsiteY2049" fmla="*/ 246704 h 6857997"/>
              <a:gd name="connsiteX2050" fmla="*/ 4720231 w 6096000"/>
              <a:gd name="connsiteY2050" fmla="*/ 255159 h 6857997"/>
              <a:gd name="connsiteX2051" fmla="*/ 4718826 w 6096000"/>
              <a:gd name="connsiteY2051" fmla="*/ 263634 h 6857997"/>
              <a:gd name="connsiteX2052" fmla="*/ 4717889 w 6096000"/>
              <a:gd name="connsiteY2052" fmla="*/ 272110 h 6857997"/>
              <a:gd name="connsiteX2053" fmla="*/ 4716930 w 6096000"/>
              <a:gd name="connsiteY2053" fmla="*/ 280586 h 6857997"/>
              <a:gd name="connsiteX2054" fmla="*/ 4715993 w 6096000"/>
              <a:gd name="connsiteY2054" fmla="*/ 288593 h 6857997"/>
              <a:gd name="connsiteX2055" fmla="*/ 4714588 w 6096000"/>
              <a:gd name="connsiteY2055" fmla="*/ 297068 h 6857997"/>
              <a:gd name="connsiteX2056" fmla="*/ 4713651 w 6096000"/>
              <a:gd name="connsiteY2056" fmla="*/ 305523 h 6857997"/>
              <a:gd name="connsiteX2057" fmla="*/ 4712692 w 6096000"/>
              <a:gd name="connsiteY2057" fmla="*/ 314020 h 6857997"/>
              <a:gd name="connsiteX2058" fmla="*/ 4711777 w 6096000"/>
              <a:gd name="connsiteY2058" fmla="*/ 314020 h 6857997"/>
              <a:gd name="connsiteX2059" fmla="*/ 4711287 w 6096000"/>
              <a:gd name="connsiteY2059" fmla="*/ 314020 h 6857997"/>
              <a:gd name="connsiteX2060" fmla="*/ 4710350 w 6096000"/>
              <a:gd name="connsiteY2060" fmla="*/ 314020 h 6857997"/>
              <a:gd name="connsiteX2061" fmla="*/ 4709881 w 6096000"/>
              <a:gd name="connsiteY2061" fmla="*/ 314488 h 6857997"/>
              <a:gd name="connsiteX2062" fmla="*/ 4709392 w 6096000"/>
              <a:gd name="connsiteY2062" fmla="*/ 314488 h 6857997"/>
              <a:gd name="connsiteX2063" fmla="*/ 4708476 w 6096000"/>
              <a:gd name="connsiteY2063" fmla="*/ 314957 h 6857997"/>
              <a:gd name="connsiteX2064" fmla="*/ 4708007 w 6096000"/>
              <a:gd name="connsiteY2064" fmla="*/ 314957 h 6857997"/>
              <a:gd name="connsiteX2065" fmla="*/ 4707517 w 6096000"/>
              <a:gd name="connsiteY2065" fmla="*/ 315425 h 6857997"/>
              <a:gd name="connsiteX2066" fmla="*/ 4701874 w 6096000"/>
              <a:gd name="connsiteY2066" fmla="*/ 308355 h 6857997"/>
              <a:gd name="connsiteX2067" fmla="*/ 4696230 w 6096000"/>
              <a:gd name="connsiteY2067" fmla="*/ 301306 h 6857997"/>
              <a:gd name="connsiteX2068" fmla="*/ 4690566 w 6096000"/>
              <a:gd name="connsiteY2068" fmla="*/ 294236 h 6857997"/>
              <a:gd name="connsiteX2069" fmla="*/ 4684922 w 6096000"/>
              <a:gd name="connsiteY2069" fmla="*/ 287166 h 6857997"/>
              <a:gd name="connsiteX2070" fmla="*/ 4679279 w 6096000"/>
              <a:gd name="connsiteY2070" fmla="*/ 280117 h 6857997"/>
              <a:gd name="connsiteX2071" fmla="*/ 4673635 w 6096000"/>
              <a:gd name="connsiteY2071" fmla="*/ 273047 h 6857997"/>
              <a:gd name="connsiteX2072" fmla="*/ 4667970 w 6096000"/>
              <a:gd name="connsiteY2072" fmla="*/ 265998 h 6857997"/>
              <a:gd name="connsiteX2073" fmla="*/ 4662327 w 6096000"/>
              <a:gd name="connsiteY2073" fmla="*/ 258928 h 6857997"/>
              <a:gd name="connsiteX2074" fmla="*/ 4662817 w 6096000"/>
              <a:gd name="connsiteY2074" fmla="*/ 257991 h 6857997"/>
              <a:gd name="connsiteX2075" fmla="*/ 4663285 w 6096000"/>
              <a:gd name="connsiteY2075" fmla="*/ 257054 h 6857997"/>
              <a:gd name="connsiteX2076" fmla="*/ 4663754 w 6096000"/>
              <a:gd name="connsiteY2076" fmla="*/ 256585 h 6857997"/>
              <a:gd name="connsiteX2077" fmla="*/ 4664222 w 6096000"/>
              <a:gd name="connsiteY2077" fmla="*/ 255648 h 6857997"/>
              <a:gd name="connsiteX2078" fmla="*/ 4664222 w 6096000"/>
              <a:gd name="connsiteY2078" fmla="*/ 254690 h 6857997"/>
              <a:gd name="connsiteX2079" fmla="*/ 4664691 w 6096000"/>
              <a:gd name="connsiteY2079" fmla="*/ 253753 h 6857997"/>
              <a:gd name="connsiteX2080" fmla="*/ 4664691 w 6096000"/>
              <a:gd name="connsiteY2080" fmla="*/ 252816 h 6857997"/>
              <a:gd name="connsiteX2081" fmla="*/ 4665159 w 6096000"/>
              <a:gd name="connsiteY2081" fmla="*/ 251879 h 6857997"/>
              <a:gd name="connsiteX2082" fmla="*/ 4672230 w 6096000"/>
              <a:gd name="connsiteY2082" fmla="*/ 251389 h 6857997"/>
              <a:gd name="connsiteX2083" fmla="*/ 4678810 w 6096000"/>
              <a:gd name="connsiteY2083" fmla="*/ 250452 h 6857997"/>
              <a:gd name="connsiteX2084" fmla="*/ 4685881 w 6096000"/>
              <a:gd name="connsiteY2084" fmla="*/ 250005 h 6857997"/>
              <a:gd name="connsiteX2085" fmla="*/ 4692930 w 6096000"/>
              <a:gd name="connsiteY2085" fmla="*/ 249515 h 6857997"/>
              <a:gd name="connsiteX2086" fmla="*/ 4699979 w 6096000"/>
              <a:gd name="connsiteY2086" fmla="*/ 248578 h 6857997"/>
              <a:gd name="connsiteX2087" fmla="*/ 4707049 w 6096000"/>
              <a:gd name="connsiteY2087" fmla="*/ 248110 h 6857997"/>
              <a:gd name="connsiteX2088" fmla="*/ 4714119 w 6096000"/>
              <a:gd name="connsiteY2088" fmla="*/ 247641 h 6857997"/>
              <a:gd name="connsiteX2089" fmla="*/ 4721190 w 6096000"/>
              <a:gd name="connsiteY2089" fmla="*/ 246704 h 6857997"/>
              <a:gd name="connsiteX2090" fmla="*/ 4407220 w 6096000"/>
              <a:gd name="connsiteY2090" fmla="*/ 244340 h 6857997"/>
              <a:gd name="connsiteX2091" fmla="*/ 4406283 w 6096000"/>
              <a:gd name="connsiteY2091" fmla="*/ 248110 h 6857997"/>
              <a:gd name="connsiteX2092" fmla="*/ 4404877 w 6096000"/>
              <a:gd name="connsiteY2092" fmla="*/ 252347 h 6857997"/>
              <a:gd name="connsiteX2093" fmla="*/ 4403919 w 6096000"/>
              <a:gd name="connsiteY2093" fmla="*/ 256117 h 6857997"/>
              <a:gd name="connsiteX2094" fmla="*/ 4402514 w 6096000"/>
              <a:gd name="connsiteY2094" fmla="*/ 259886 h 6857997"/>
              <a:gd name="connsiteX2095" fmla="*/ 4401577 w 6096000"/>
              <a:gd name="connsiteY2095" fmla="*/ 263634 h 6857997"/>
              <a:gd name="connsiteX2096" fmla="*/ 4400171 w 6096000"/>
              <a:gd name="connsiteY2096" fmla="*/ 267872 h 6857997"/>
              <a:gd name="connsiteX2097" fmla="*/ 4399234 w 6096000"/>
              <a:gd name="connsiteY2097" fmla="*/ 271641 h 6857997"/>
              <a:gd name="connsiteX2098" fmla="*/ 4398276 w 6096000"/>
              <a:gd name="connsiteY2098" fmla="*/ 275411 h 6857997"/>
              <a:gd name="connsiteX2099" fmla="*/ 4396402 w 6096000"/>
              <a:gd name="connsiteY2099" fmla="*/ 277753 h 6857997"/>
              <a:gd name="connsiteX2100" fmla="*/ 4394506 w 6096000"/>
              <a:gd name="connsiteY2100" fmla="*/ 280117 h 6857997"/>
              <a:gd name="connsiteX2101" fmla="*/ 4392632 w 6096000"/>
              <a:gd name="connsiteY2101" fmla="*/ 282481 h 6857997"/>
              <a:gd name="connsiteX2102" fmla="*/ 4391227 w 6096000"/>
              <a:gd name="connsiteY2102" fmla="*/ 284823 h 6857997"/>
              <a:gd name="connsiteX2103" fmla="*/ 4389331 w 6096000"/>
              <a:gd name="connsiteY2103" fmla="*/ 287166 h 6857997"/>
              <a:gd name="connsiteX2104" fmla="*/ 4387457 w 6096000"/>
              <a:gd name="connsiteY2104" fmla="*/ 289530 h 6857997"/>
              <a:gd name="connsiteX2105" fmla="*/ 4385562 w 6096000"/>
              <a:gd name="connsiteY2105" fmla="*/ 291894 h 6857997"/>
              <a:gd name="connsiteX2106" fmla="*/ 4384156 w 6096000"/>
              <a:gd name="connsiteY2106" fmla="*/ 294236 h 6857997"/>
              <a:gd name="connsiteX2107" fmla="*/ 4386989 w 6096000"/>
              <a:gd name="connsiteY2107" fmla="*/ 288124 h 6857997"/>
              <a:gd name="connsiteX2108" fmla="*/ 4389821 w 6096000"/>
              <a:gd name="connsiteY2108" fmla="*/ 282012 h 6857997"/>
              <a:gd name="connsiteX2109" fmla="*/ 4392632 w 6096000"/>
              <a:gd name="connsiteY2109" fmla="*/ 275879 h 6857997"/>
              <a:gd name="connsiteX2110" fmla="*/ 4395465 w 6096000"/>
              <a:gd name="connsiteY2110" fmla="*/ 269299 h 6857997"/>
              <a:gd name="connsiteX2111" fmla="*/ 4398744 w 6096000"/>
              <a:gd name="connsiteY2111" fmla="*/ 263166 h 6857997"/>
              <a:gd name="connsiteX2112" fmla="*/ 4401577 w 6096000"/>
              <a:gd name="connsiteY2112" fmla="*/ 257054 h 6857997"/>
              <a:gd name="connsiteX2113" fmla="*/ 4404388 w 6096000"/>
              <a:gd name="connsiteY2113" fmla="*/ 250452 h 6857997"/>
              <a:gd name="connsiteX2114" fmla="*/ 4407220 w 6096000"/>
              <a:gd name="connsiteY2114" fmla="*/ 244340 h 6857997"/>
              <a:gd name="connsiteX2115" fmla="*/ 5136913 w 6096000"/>
              <a:gd name="connsiteY2115" fmla="*/ 238850 h 6857997"/>
              <a:gd name="connsiteX2116" fmla="*/ 5140742 w 6096000"/>
              <a:gd name="connsiteY2116" fmla="*/ 238850 h 6857997"/>
              <a:gd name="connsiteX2117" fmla="*/ 5145065 w 6096000"/>
              <a:gd name="connsiteY2117" fmla="*/ 238850 h 6857997"/>
              <a:gd name="connsiteX2118" fmla="*/ 5149346 w 6096000"/>
              <a:gd name="connsiteY2118" fmla="*/ 238850 h 6857997"/>
              <a:gd name="connsiteX2119" fmla="*/ 5153669 w 6096000"/>
              <a:gd name="connsiteY2119" fmla="*/ 238850 h 6857997"/>
              <a:gd name="connsiteX2120" fmla="*/ 5158897 w 6096000"/>
              <a:gd name="connsiteY2120" fmla="*/ 239837 h 6857997"/>
              <a:gd name="connsiteX2121" fmla="*/ 5162726 w 6096000"/>
              <a:gd name="connsiteY2121" fmla="*/ 241728 h 6857997"/>
              <a:gd name="connsiteX2122" fmla="*/ 5165155 w 6096000"/>
              <a:gd name="connsiteY2122" fmla="*/ 245551 h 6857997"/>
              <a:gd name="connsiteX2123" fmla="*/ 5166102 w 6096000"/>
              <a:gd name="connsiteY2123" fmla="*/ 249868 h 6857997"/>
              <a:gd name="connsiteX2124" fmla="*/ 5165155 w 6096000"/>
              <a:gd name="connsiteY2124" fmla="*/ 254636 h 6857997"/>
              <a:gd name="connsiteX2125" fmla="*/ 5162726 w 6096000"/>
              <a:gd name="connsiteY2125" fmla="*/ 258460 h 6857997"/>
              <a:gd name="connsiteX2126" fmla="*/ 5158897 w 6096000"/>
              <a:gd name="connsiteY2126" fmla="*/ 260844 h 6857997"/>
              <a:gd name="connsiteX2127" fmla="*/ 5153669 w 6096000"/>
              <a:gd name="connsiteY2127" fmla="*/ 261790 h 6857997"/>
              <a:gd name="connsiteX2128" fmla="*/ 5149346 w 6096000"/>
              <a:gd name="connsiteY2128" fmla="*/ 261790 h 6857997"/>
              <a:gd name="connsiteX2129" fmla="*/ 5145065 w 6096000"/>
              <a:gd name="connsiteY2129" fmla="*/ 261790 h 6857997"/>
              <a:gd name="connsiteX2130" fmla="*/ 5140742 w 6096000"/>
              <a:gd name="connsiteY2130" fmla="*/ 261790 h 6857997"/>
              <a:gd name="connsiteX2131" fmla="*/ 5136913 w 6096000"/>
              <a:gd name="connsiteY2131" fmla="*/ 261790 h 6857997"/>
              <a:gd name="connsiteX2132" fmla="*/ 5136913 w 6096000"/>
              <a:gd name="connsiteY2132" fmla="*/ 256075 h 6857997"/>
              <a:gd name="connsiteX2133" fmla="*/ 5136913 w 6096000"/>
              <a:gd name="connsiteY2133" fmla="*/ 250320 h 6857997"/>
              <a:gd name="connsiteX2134" fmla="*/ 5136913 w 6096000"/>
              <a:gd name="connsiteY2134" fmla="*/ 244606 h 6857997"/>
              <a:gd name="connsiteX2135" fmla="*/ 5136913 w 6096000"/>
              <a:gd name="connsiteY2135" fmla="*/ 238850 h 6857997"/>
              <a:gd name="connsiteX2136" fmla="*/ 4498538 w 6096000"/>
              <a:gd name="connsiteY2136" fmla="*/ 229284 h 6857997"/>
              <a:gd name="connsiteX2137" fmla="*/ 4495727 w 6096000"/>
              <a:gd name="connsiteY2137" fmla="*/ 237739 h 6857997"/>
              <a:gd name="connsiteX2138" fmla="*/ 4493363 w 6096000"/>
              <a:gd name="connsiteY2138" fmla="*/ 246236 h 6857997"/>
              <a:gd name="connsiteX2139" fmla="*/ 4490999 w 6096000"/>
              <a:gd name="connsiteY2139" fmla="*/ 255159 h 6857997"/>
              <a:gd name="connsiteX2140" fmla="*/ 4488188 w 6096000"/>
              <a:gd name="connsiteY2140" fmla="*/ 263634 h 6857997"/>
              <a:gd name="connsiteX2141" fmla="*/ 4485846 w 6096000"/>
              <a:gd name="connsiteY2141" fmla="*/ 272110 h 6857997"/>
              <a:gd name="connsiteX2142" fmla="*/ 4483013 w 6096000"/>
              <a:gd name="connsiteY2142" fmla="*/ 281054 h 6857997"/>
              <a:gd name="connsiteX2143" fmla="*/ 4480671 w 6096000"/>
              <a:gd name="connsiteY2143" fmla="*/ 289530 h 6857997"/>
              <a:gd name="connsiteX2144" fmla="*/ 4478307 w 6096000"/>
              <a:gd name="connsiteY2144" fmla="*/ 298005 h 6857997"/>
              <a:gd name="connsiteX2145" fmla="*/ 4474069 w 6096000"/>
              <a:gd name="connsiteY2145" fmla="*/ 293768 h 6857997"/>
              <a:gd name="connsiteX2146" fmla="*/ 4469831 w 6096000"/>
              <a:gd name="connsiteY2146" fmla="*/ 289530 h 6857997"/>
              <a:gd name="connsiteX2147" fmla="*/ 4465593 w 6096000"/>
              <a:gd name="connsiteY2147" fmla="*/ 285292 h 6857997"/>
              <a:gd name="connsiteX2148" fmla="*/ 4461355 w 6096000"/>
              <a:gd name="connsiteY2148" fmla="*/ 281054 h 6857997"/>
              <a:gd name="connsiteX2149" fmla="*/ 4457117 w 6096000"/>
              <a:gd name="connsiteY2149" fmla="*/ 276816 h 6857997"/>
              <a:gd name="connsiteX2150" fmla="*/ 4452879 w 6096000"/>
              <a:gd name="connsiteY2150" fmla="*/ 272600 h 6857997"/>
              <a:gd name="connsiteX2151" fmla="*/ 4448641 w 6096000"/>
              <a:gd name="connsiteY2151" fmla="*/ 267872 h 6857997"/>
              <a:gd name="connsiteX2152" fmla="*/ 4444403 w 6096000"/>
              <a:gd name="connsiteY2152" fmla="*/ 263634 h 6857997"/>
              <a:gd name="connsiteX2153" fmla="*/ 4451005 w 6096000"/>
              <a:gd name="connsiteY2153" fmla="*/ 259418 h 6857997"/>
              <a:gd name="connsiteX2154" fmla="*/ 4457607 w 6096000"/>
              <a:gd name="connsiteY2154" fmla="*/ 255159 h 6857997"/>
              <a:gd name="connsiteX2155" fmla="*/ 4464656 w 6096000"/>
              <a:gd name="connsiteY2155" fmla="*/ 250921 h 6857997"/>
              <a:gd name="connsiteX2156" fmla="*/ 4471236 w 6096000"/>
              <a:gd name="connsiteY2156" fmla="*/ 246704 h 6857997"/>
              <a:gd name="connsiteX2157" fmla="*/ 4478307 w 6096000"/>
              <a:gd name="connsiteY2157" fmla="*/ 241977 h 6857997"/>
              <a:gd name="connsiteX2158" fmla="*/ 4484887 w 6096000"/>
              <a:gd name="connsiteY2158" fmla="*/ 237739 h 6857997"/>
              <a:gd name="connsiteX2159" fmla="*/ 4491489 w 6096000"/>
              <a:gd name="connsiteY2159" fmla="*/ 233522 h 6857997"/>
              <a:gd name="connsiteX2160" fmla="*/ 4498538 w 6096000"/>
              <a:gd name="connsiteY2160" fmla="*/ 229284 h 6857997"/>
              <a:gd name="connsiteX2161" fmla="*/ 4502307 w 6096000"/>
              <a:gd name="connsiteY2161" fmla="*/ 227857 h 6857997"/>
              <a:gd name="connsiteX2162" fmla="*/ 4509846 w 6096000"/>
              <a:gd name="connsiteY2162" fmla="*/ 233522 h 6857997"/>
              <a:gd name="connsiteX2163" fmla="*/ 4516895 w 6096000"/>
              <a:gd name="connsiteY2163" fmla="*/ 238697 h 6857997"/>
              <a:gd name="connsiteX2164" fmla="*/ 4524434 w 6096000"/>
              <a:gd name="connsiteY2164" fmla="*/ 243872 h 6857997"/>
              <a:gd name="connsiteX2165" fmla="*/ 4531973 w 6096000"/>
              <a:gd name="connsiteY2165" fmla="*/ 249515 h 6857997"/>
              <a:gd name="connsiteX2166" fmla="*/ 4539491 w 6096000"/>
              <a:gd name="connsiteY2166" fmla="*/ 254690 h 6857997"/>
              <a:gd name="connsiteX2167" fmla="*/ 4547029 w 6096000"/>
              <a:gd name="connsiteY2167" fmla="*/ 259886 h 6857997"/>
              <a:gd name="connsiteX2168" fmla="*/ 4554100 w 6096000"/>
              <a:gd name="connsiteY2168" fmla="*/ 265530 h 6857997"/>
              <a:gd name="connsiteX2169" fmla="*/ 4561617 w 6096000"/>
              <a:gd name="connsiteY2169" fmla="*/ 270704 h 6857997"/>
              <a:gd name="connsiteX2170" fmla="*/ 4551736 w 6096000"/>
              <a:gd name="connsiteY2170" fmla="*/ 273984 h 6857997"/>
              <a:gd name="connsiteX2171" fmla="*/ 4541854 w 6096000"/>
              <a:gd name="connsiteY2171" fmla="*/ 277753 h 6857997"/>
              <a:gd name="connsiteX2172" fmla="*/ 4531505 w 6096000"/>
              <a:gd name="connsiteY2172" fmla="*/ 281054 h 6857997"/>
              <a:gd name="connsiteX2173" fmla="*/ 4521623 w 6096000"/>
              <a:gd name="connsiteY2173" fmla="*/ 284823 h 6857997"/>
              <a:gd name="connsiteX2174" fmla="*/ 4511252 w 6096000"/>
              <a:gd name="connsiteY2174" fmla="*/ 288124 h 6857997"/>
              <a:gd name="connsiteX2175" fmla="*/ 4501370 w 6096000"/>
              <a:gd name="connsiteY2175" fmla="*/ 291425 h 6857997"/>
              <a:gd name="connsiteX2176" fmla="*/ 4491489 w 6096000"/>
              <a:gd name="connsiteY2176" fmla="*/ 295194 h 6857997"/>
              <a:gd name="connsiteX2177" fmla="*/ 4481118 w 6096000"/>
              <a:gd name="connsiteY2177" fmla="*/ 298474 h 6857997"/>
              <a:gd name="connsiteX2178" fmla="*/ 4483950 w 6096000"/>
              <a:gd name="connsiteY2178" fmla="*/ 289998 h 6857997"/>
              <a:gd name="connsiteX2179" fmla="*/ 4486314 w 6096000"/>
              <a:gd name="connsiteY2179" fmla="*/ 281054 h 6857997"/>
              <a:gd name="connsiteX2180" fmla="*/ 4489125 w 6096000"/>
              <a:gd name="connsiteY2180" fmla="*/ 272110 h 6857997"/>
              <a:gd name="connsiteX2181" fmla="*/ 4491958 w 6096000"/>
              <a:gd name="connsiteY2181" fmla="*/ 263166 h 6857997"/>
              <a:gd name="connsiteX2182" fmla="*/ 4494300 w 6096000"/>
              <a:gd name="connsiteY2182" fmla="*/ 254690 h 6857997"/>
              <a:gd name="connsiteX2183" fmla="*/ 4497132 w 6096000"/>
              <a:gd name="connsiteY2183" fmla="*/ 245746 h 6857997"/>
              <a:gd name="connsiteX2184" fmla="*/ 4499496 w 6096000"/>
              <a:gd name="connsiteY2184" fmla="*/ 236823 h 6857997"/>
              <a:gd name="connsiteX2185" fmla="*/ 4502307 w 6096000"/>
              <a:gd name="connsiteY2185" fmla="*/ 227857 h 6857997"/>
              <a:gd name="connsiteX2186" fmla="*/ 4449578 w 6096000"/>
              <a:gd name="connsiteY2186" fmla="*/ 216102 h 6857997"/>
              <a:gd name="connsiteX2187" fmla="*/ 4448194 w 6096000"/>
              <a:gd name="connsiteY2187" fmla="*/ 222214 h 6857997"/>
              <a:gd name="connsiteX2188" fmla="*/ 4447236 w 6096000"/>
              <a:gd name="connsiteY2188" fmla="*/ 227857 h 6857997"/>
              <a:gd name="connsiteX2189" fmla="*/ 4445830 w 6096000"/>
              <a:gd name="connsiteY2189" fmla="*/ 233522 h 6857997"/>
              <a:gd name="connsiteX2190" fmla="*/ 4444893 w 6096000"/>
              <a:gd name="connsiteY2190" fmla="*/ 239166 h 6857997"/>
              <a:gd name="connsiteX2191" fmla="*/ 4443466 w 6096000"/>
              <a:gd name="connsiteY2191" fmla="*/ 244809 h 6857997"/>
              <a:gd name="connsiteX2192" fmla="*/ 4442529 w 6096000"/>
              <a:gd name="connsiteY2192" fmla="*/ 250921 h 6857997"/>
              <a:gd name="connsiteX2193" fmla="*/ 4441592 w 6096000"/>
              <a:gd name="connsiteY2193" fmla="*/ 256585 h 6857997"/>
              <a:gd name="connsiteX2194" fmla="*/ 4440165 w 6096000"/>
              <a:gd name="connsiteY2194" fmla="*/ 262229 h 6857997"/>
              <a:gd name="connsiteX2195" fmla="*/ 4435949 w 6096000"/>
              <a:gd name="connsiteY2195" fmla="*/ 263634 h 6857997"/>
              <a:gd name="connsiteX2196" fmla="*/ 4431242 w 6096000"/>
              <a:gd name="connsiteY2196" fmla="*/ 265061 h 6857997"/>
              <a:gd name="connsiteX2197" fmla="*/ 4426514 w 6096000"/>
              <a:gd name="connsiteY2197" fmla="*/ 266467 h 6857997"/>
              <a:gd name="connsiteX2198" fmla="*/ 4422298 w 6096000"/>
              <a:gd name="connsiteY2198" fmla="*/ 267404 h 6857997"/>
              <a:gd name="connsiteX2199" fmla="*/ 4417570 w 6096000"/>
              <a:gd name="connsiteY2199" fmla="*/ 268830 h 6857997"/>
              <a:gd name="connsiteX2200" fmla="*/ 4413353 w 6096000"/>
              <a:gd name="connsiteY2200" fmla="*/ 270236 h 6857997"/>
              <a:gd name="connsiteX2201" fmla="*/ 4408647 w 6096000"/>
              <a:gd name="connsiteY2201" fmla="*/ 271641 h 6857997"/>
              <a:gd name="connsiteX2202" fmla="*/ 4403919 w 6096000"/>
              <a:gd name="connsiteY2202" fmla="*/ 273047 h 6857997"/>
              <a:gd name="connsiteX2203" fmla="*/ 4410052 w 6096000"/>
              <a:gd name="connsiteY2203" fmla="*/ 265998 h 6857997"/>
              <a:gd name="connsiteX2204" fmla="*/ 4415696 w 6096000"/>
              <a:gd name="connsiteY2204" fmla="*/ 258928 h 6857997"/>
              <a:gd name="connsiteX2205" fmla="*/ 4421339 w 6096000"/>
              <a:gd name="connsiteY2205" fmla="*/ 251879 h 6857997"/>
              <a:gd name="connsiteX2206" fmla="*/ 4426983 w 6096000"/>
              <a:gd name="connsiteY2206" fmla="*/ 244809 h 6857997"/>
              <a:gd name="connsiteX2207" fmla="*/ 4432648 w 6096000"/>
              <a:gd name="connsiteY2207" fmla="*/ 237739 h 6857997"/>
              <a:gd name="connsiteX2208" fmla="*/ 4438291 w 6096000"/>
              <a:gd name="connsiteY2208" fmla="*/ 230690 h 6857997"/>
              <a:gd name="connsiteX2209" fmla="*/ 4443935 w 6096000"/>
              <a:gd name="connsiteY2209" fmla="*/ 223151 h 6857997"/>
              <a:gd name="connsiteX2210" fmla="*/ 4449578 w 6096000"/>
              <a:gd name="connsiteY2210" fmla="*/ 216102 h 6857997"/>
              <a:gd name="connsiteX2211" fmla="*/ 4447236 w 6096000"/>
              <a:gd name="connsiteY2211" fmla="*/ 213738 h 6857997"/>
              <a:gd name="connsiteX2212" fmla="*/ 4442061 w 6096000"/>
              <a:gd name="connsiteY2212" fmla="*/ 220340 h 6857997"/>
              <a:gd name="connsiteX2213" fmla="*/ 4436396 w 6096000"/>
              <a:gd name="connsiteY2213" fmla="*/ 227410 h 6857997"/>
              <a:gd name="connsiteX2214" fmla="*/ 4430752 w 6096000"/>
              <a:gd name="connsiteY2214" fmla="*/ 233991 h 6857997"/>
              <a:gd name="connsiteX2215" fmla="*/ 4425599 w 6096000"/>
              <a:gd name="connsiteY2215" fmla="*/ 241040 h 6857997"/>
              <a:gd name="connsiteX2216" fmla="*/ 4419934 w 6096000"/>
              <a:gd name="connsiteY2216" fmla="*/ 248110 h 6857997"/>
              <a:gd name="connsiteX2217" fmla="*/ 4414290 w 6096000"/>
              <a:gd name="connsiteY2217" fmla="*/ 254690 h 6857997"/>
              <a:gd name="connsiteX2218" fmla="*/ 4409115 w 6096000"/>
              <a:gd name="connsiteY2218" fmla="*/ 261760 h 6857997"/>
              <a:gd name="connsiteX2219" fmla="*/ 4403472 w 6096000"/>
              <a:gd name="connsiteY2219" fmla="*/ 268341 h 6857997"/>
              <a:gd name="connsiteX2220" fmla="*/ 4405346 w 6096000"/>
              <a:gd name="connsiteY2220" fmla="*/ 263166 h 6857997"/>
              <a:gd name="connsiteX2221" fmla="*/ 4406752 w 6096000"/>
              <a:gd name="connsiteY2221" fmla="*/ 257522 h 6857997"/>
              <a:gd name="connsiteX2222" fmla="*/ 4408157 w 6096000"/>
              <a:gd name="connsiteY2222" fmla="*/ 252347 h 6857997"/>
              <a:gd name="connsiteX2223" fmla="*/ 4410052 w 6096000"/>
              <a:gd name="connsiteY2223" fmla="*/ 246704 h 6857997"/>
              <a:gd name="connsiteX2224" fmla="*/ 4411458 w 6096000"/>
              <a:gd name="connsiteY2224" fmla="*/ 241040 h 6857997"/>
              <a:gd name="connsiteX2225" fmla="*/ 4413353 w 6096000"/>
              <a:gd name="connsiteY2225" fmla="*/ 235865 h 6857997"/>
              <a:gd name="connsiteX2226" fmla="*/ 4414759 w 6096000"/>
              <a:gd name="connsiteY2226" fmla="*/ 230221 h 6857997"/>
              <a:gd name="connsiteX2227" fmla="*/ 4416186 w 6096000"/>
              <a:gd name="connsiteY2227" fmla="*/ 225046 h 6857997"/>
              <a:gd name="connsiteX2228" fmla="*/ 4420402 w 6096000"/>
              <a:gd name="connsiteY2228" fmla="*/ 223641 h 6857997"/>
              <a:gd name="connsiteX2229" fmla="*/ 4424172 w 6096000"/>
              <a:gd name="connsiteY2229" fmla="*/ 222214 h 6857997"/>
              <a:gd name="connsiteX2230" fmla="*/ 4427941 w 6096000"/>
              <a:gd name="connsiteY2230" fmla="*/ 220809 h 6857997"/>
              <a:gd name="connsiteX2231" fmla="*/ 4431711 w 6096000"/>
              <a:gd name="connsiteY2231" fmla="*/ 219382 h 6857997"/>
              <a:gd name="connsiteX2232" fmla="*/ 4435949 w 6096000"/>
              <a:gd name="connsiteY2232" fmla="*/ 217976 h 6857997"/>
              <a:gd name="connsiteX2233" fmla="*/ 4439697 w 6096000"/>
              <a:gd name="connsiteY2233" fmla="*/ 216571 h 6857997"/>
              <a:gd name="connsiteX2234" fmla="*/ 4443466 w 6096000"/>
              <a:gd name="connsiteY2234" fmla="*/ 215144 h 6857997"/>
              <a:gd name="connsiteX2235" fmla="*/ 4447236 w 6096000"/>
              <a:gd name="connsiteY2235" fmla="*/ 213738 h 6857997"/>
              <a:gd name="connsiteX2236" fmla="*/ 4453348 w 6096000"/>
              <a:gd name="connsiteY2236" fmla="*/ 212333 h 6857997"/>
              <a:gd name="connsiteX2237" fmla="*/ 4458991 w 6096000"/>
              <a:gd name="connsiteY2237" fmla="*/ 213738 h 6857997"/>
              <a:gd name="connsiteX2238" fmla="*/ 4464656 w 6096000"/>
              <a:gd name="connsiteY2238" fmla="*/ 215612 h 6857997"/>
              <a:gd name="connsiteX2239" fmla="*/ 4469831 w 6096000"/>
              <a:gd name="connsiteY2239" fmla="*/ 217508 h 6857997"/>
              <a:gd name="connsiteX2240" fmla="*/ 4475474 w 6096000"/>
              <a:gd name="connsiteY2240" fmla="*/ 218913 h 6857997"/>
              <a:gd name="connsiteX2241" fmla="*/ 4481118 w 6096000"/>
              <a:gd name="connsiteY2241" fmla="*/ 220809 h 6857997"/>
              <a:gd name="connsiteX2242" fmla="*/ 4486314 w 6096000"/>
              <a:gd name="connsiteY2242" fmla="*/ 222683 h 6857997"/>
              <a:gd name="connsiteX2243" fmla="*/ 4491958 w 6096000"/>
              <a:gd name="connsiteY2243" fmla="*/ 224109 h 6857997"/>
              <a:gd name="connsiteX2244" fmla="*/ 4497132 w 6096000"/>
              <a:gd name="connsiteY2244" fmla="*/ 225983 h 6857997"/>
              <a:gd name="connsiteX2245" fmla="*/ 4490552 w 6096000"/>
              <a:gd name="connsiteY2245" fmla="*/ 230221 h 6857997"/>
              <a:gd name="connsiteX2246" fmla="*/ 4483950 w 6096000"/>
              <a:gd name="connsiteY2246" fmla="*/ 234459 h 6857997"/>
              <a:gd name="connsiteX2247" fmla="*/ 4477370 w 6096000"/>
              <a:gd name="connsiteY2247" fmla="*/ 238697 h 6857997"/>
              <a:gd name="connsiteX2248" fmla="*/ 4470789 w 6096000"/>
              <a:gd name="connsiteY2248" fmla="*/ 242935 h 6857997"/>
              <a:gd name="connsiteX2249" fmla="*/ 4464187 w 6096000"/>
              <a:gd name="connsiteY2249" fmla="*/ 247173 h 6857997"/>
              <a:gd name="connsiteX2250" fmla="*/ 4457117 w 6096000"/>
              <a:gd name="connsiteY2250" fmla="*/ 251389 h 6857997"/>
              <a:gd name="connsiteX2251" fmla="*/ 4450536 w 6096000"/>
              <a:gd name="connsiteY2251" fmla="*/ 255648 h 6857997"/>
              <a:gd name="connsiteX2252" fmla="*/ 4443935 w 6096000"/>
              <a:gd name="connsiteY2252" fmla="*/ 259886 h 6857997"/>
              <a:gd name="connsiteX2253" fmla="*/ 4445361 w 6096000"/>
              <a:gd name="connsiteY2253" fmla="*/ 254222 h 6857997"/>
              <a:gd name="connsiteX2254" fmla="*/ 4446299 w 6096000"/>
              <a:gd name="connsiteY2254" fmla="*/ 248110 h 6857997"/>
              <a:gd name="connsiteX2255" fmla="*/ 4447704 w 6096000"/>
              <a:gd name="connsiteY2255" fmla="*/ 241977 h 6857997"/>
              <a:gd name="connsiteX2256" fmla="*/ 4448641 w 6096000"/>
              <a:gd name="connsiteY2256" fmla="*/ 235865 h 6857997"/>
              <a:gd name="connsiteX2257" fmla="*/ 4450068 w 6096000"/>
              <a:gd name="connsiteY2257" fmla="*/ 230221 h 6857997"/>
              <a:gd name="connsiteX2258" fmla="*/ 4451005 w 6096000"/>
              <a:gd name="connsiteY2258" fmla="*/ 224109 h 6857997"/>
              <a:gd name="connsiteX2259" fmla="*/ 4452411 w 6096000"/>
              <a:gd name="connsiteY2259" fmla="*/ 217976 h 6857997"/>
              <a:gd name="connsiteX2260" fmla="*/ 4453348 w 6096000"/>
              <a:gd name="connsiteY2260" fmla="*/ 212333 h 6857997"/>
              <a:gd name="connsiteX2261" fmla="*/ 5212457 w 6096000"/>
              <a:gd name="connsiteY2261" fmla="*/ 209744 h 6857997"/>
              <a:gd name="connsiteX2262" fmla="*/ 5212950 w 6096000"/>
              <a:gd name="connsiteY2262" fmla="*/ 209744 h 6857997"/>
              <a:gd name="connsiteX2263" fmla="*/ 5213402 w 6096000"/>
              <a:gd name="connsiteY2263" fmla="*/ 209744 h 6857997"/>
              <a:gd name="connsiteX2264" fmla="*/ 5213895 w 6096000"/>
              <a:gd name="connsiteY2264" fmla="*/ 209744 h 6857997"/>
              <a:gd name="connsiteX2265" fmla="*/ 5214840 w 6096000"/>
              <a:gd name="connsiteY2265" fmla="*/ 209744 h 6857997"/>
              <a:gd name="connsiteX2266" fmla="*/ 5216731 w 6096000"/>
              <a:gd name="connsiteY2266" fmla="*/ 216897 h 6857997"/>
              <a:gd name="connsiteX2267" fmla="*/ 5219115 w 6096000"/>
              <a:gd name="connsiteY2267" fmla="*/ 224050 h 6857997"/>
              <a:gd name="connsiteX2268" fmla="*/ 5221498 w 6096000"/>
              <a:gd name="connsiteY2268" fmla="*/ 231204 h 6857997"/>
              <a:gd name="connsiteX2269" fmla="*/ 5223882 w 6096000"/>
              <a:gd name="connsiteY2269" fmla="*/ 238398 h 6857997"/>
              <a:gd name="connsiteX2270" fmla="*/ 5218662 w 6096000"/>
              <a:gd name="connsiteY2270" fmla="*/ 238398 h 6857997"/>
              <a:gd name="connsiteX2271" fmla="*/ 5213402 w 6096000"/>
              <a:gd name="connsiteY2271" fmla="*/ 238398 h 6857997"/>
              <a:gd name="connsiteX2272" fmla="*/ 5208634 w 6096000"/>
              <a:gd name="connsiteY2272" fmla="*/ 238398 h 6857997"/>
              <a:gd name="connsiteX2273" fmla="*/ 5203374 w 6096000"/>
              <a:gd name="connsiteY2273" fmla="*/ 238398 h 6857997"/>
              <a:gd name="connsiteX2274" fmla="*/ 5205758 w 6096000"/>
              <a:gd name="connsiteY2274" fmla="*/ 231204 h 6857997"/>
              <a:gd name="connsiteX2275" fmla="*/ 5208141 w 6096000"/>
              <a:gd name="connsiteY2275" fmla="*/ 224050 h 6857997"/>
              <a:gd name="connsiteX2276" fmla="*/ 5210525 w 6096000"/>
              <a:gd name="connsiteY2276" fmla="*/ 216897 h 6857997"/>
              <a:gd name="connsiteX2277" fmla="*/ 5136913 w 6096000"/>
              <a:gd name="connsiteY2277" fmla="*/ 207812 h 6857997"/>
              <a:gd name="connsiteX2278" fmla="*/ 5140289 w 6096000"/>
              <a:gd name="connsiteY2278" fmla="*/ 207812 h 6857997"/>
              <a:gd name="connsiteX2279" fmla="*/ 5143624 w 6096000"/>
              <a:gd name="connsiteY2279" fmla="*/ 207812 h 6857997"/>
              <a:gd name="connsiteX2280" fmla="*/ 5147452 w 6096000"/>
              <a:gd name="connsiteY2280" fmla="*/ 207812 h 6857997"/>
              <a:gd name="connsiteX2281" fmla="*/ 5150787 w 6096000"/>
              <a:gd name="connsiteY2281" fmla="*/ 207812 h 6857997"/>
              <a:gd name="connsiteX2282" fmla="*/ 5156509 w 6096000"/>
              <a:gd name="connsiteY2282" fmla="*/ 208799 h 6857997"/>
              <a:gd name="connsiteX2283" fmla="*/ 5160338 w 6096000"/>
              <a:gd name="connsiteY2283" fmla="*/ 211183 h 6857997"/>
              <a:gd name="connsiteX2284" fmla="*/ 5162726 w 6096000"/>
              <a:gd name="connsiteY2284" fmla="*/ 214513 h 6857997"/>
              <a:gd name="connsiteX2285" fmla="*/ 5163220 w 6096000"/>
              <a:gd name="connsiteY2285" fmla="*/ 218829 h 6857997"/>
              <a:gd name="connsiteX2286" fmla="*/ 5162726 w 6096000"/>
              <a:gd name="connsiteY2286" fmla="*/ 223105 h 6857997"/>
              <a:gd name="connsiteX2287" fmla="*/ 5160832 w 6096000"/>
              <a:gd name="connsiteY2287" fmla="*/ 226928 h 6857997"/>
              <a:gd name="connsiteX2288" fmla="*/ 5157003 w 6096000"/>
              <a:gd name="connsiteY2288" fmla="*/ 229313 h 6857997"/>
              <a:gd name="connsiteX2289" fmla="*/ 5150787 w 6096000"/>
              <a:gd name="connsiteY2289" fmla="*/ 230258 h 6857997"/>
              <a:gd name="connsiteX2290" fmla="*/ 5147452 w 6096000"/>
              <a:gd name="connsiteY2290" fmla="*/ 230258 h 6857997"/>
              <a:gd name="connsiteX2291" fmla="*/ 5143624 w 6096000"/>
              <a:gd name="connsiteY2291" fmla="*/ 230258 h 6857997"/>
              <a:gd name="connsiteX2292" fmla="*/ 5140289 w 6096000"/>
              <a:gd name="connsiteY2292" fmla="*/ 230258 h 6857997"/>
              <a:gd name="connsiteX2293" fmla="*/ 5136913 w 6096000"/>
              <a:gd name="connsiteY2293" fmla="*/ 230258 h 6857997"/>
              <a:gd name="connsiteX2294" fmla="*/ 5136913 w 6096000"/>
              <a:gd name="connsiteY2294" fmla="*/ 224544 h 6857997"/>
              <a:gd name="connsiteX2295" fmla="*/ 5136913 w 6096000"/>
              <a:gd name="connsiteY2295" fmla="*/ 219282 h 6857997"/>
              <a:gd name="connsiteX2296" fmla="*/ 5136913 w 6096000"/>
              <a:gd name="connsiteY2296" fmla="*/ 213567 h 6857997"/>
              <a:gd name="connsiteX2297" fmla="*/ 5136913 w 6096000"/>
              <a:gd name="connsiteY2297" fmla="*/ 207812 h 6857997"/>
              <a:gd name="connsiteX2298" fmla="*/ 4602080 w 6096000"/>
              <a:gd name="connsiteY2298" fmla="*/ 207158 h 6857997"/>
              <a:gd name="connsiteX2299" fmla="*/ 4607724 w 6096000"/>
              <a:gd name="connsiteY2299" fmla="*/ 211864 h 6857997"/>
              <a:gd name="connsiteX2300" fmla="*/ 4612899 w 6096000"/>
              <a:gd name="connsiteY2300" fmla="*/ 216571 h 6857997"/>
              <a:gd name="connsiteX2301" fmla="*/ 4618095 w 6096000"/>
              <a:gd name="connsiteY2301" fmla="*/ 221277 h 6857997"/>
              <a:gd name="connsiteX2302" fmla="*/ 4623738 w 6096000"/>
              <a:gd name="connsiteY2302" fmla="*/ 225983 h 6857997"/>
              <a:gd name="connsiteX2303" fmla="*/ 4628913 w 6096000"/>
              <a:gd name="connsiteY2303" fmla="*/ 231158 h 6857997"/>
              <a:gd name="connsiteX2304" fmla="*/ 4634088 w 6096000"/>
              <a:gd name="connsiteY2304" fmla="*/ 235865 h 6857997"/>
              <a:gd name="connsiteX2305" fmla="*/ 4639732 w 6096000"/>
              <a:gd name="connsiteY2305" fmla="*/ 240571 h 6857997"/>
              <a:gd name="connsiteX2306" fmla="*/ 4644907 w 6096000"/>
              <a:gd name="connsiteY2306" fmla="*/ 245277 h 6857997"/>
              <a:gd name="connsiteX2307" fmla="*/ 4644459 w 6096000"/>
              <a:gd name="connsiteY2307" fmla="*/ 245746 h 6857997"/>
              <a:gd name="connsiteX2308" fmla="*/ 4644459 w 6096000"/>
              <a:gd name="connsiteY2308" fmla="*/ 246704 h 6857997"/>
              <a:gd name="connsiteX2309" fmla="*/ 4643991 w 6096000"/>
              <a:gd name="connsiteY2309" fmla="*/ 247173 h 6857997"/>
              <a:gd name="connsiteX2310" fmla="*/ 4643501 w 6096000"/>
              <a:gd name="connsiteY2310" fmla="*/ 248110 h 6857997"/>
              <a:gd name="connsiteX2311" fmla="*/ 4643501 w 6096000"/>
              <a:gd name="connsiteY2311" fmla="*/ 249047 h 6857997"/>
              <a:gd name="connsiteX2312" fmla="*/ 4643501 w 6096000"/>
              <a:gd name="connsiteY2312" fmla="*/ 249515 h 6857997"/>
              <a:gd name="connsiteX2313" fmla="*/ 4643033 w 6096000"/>
              <a:gd name="connsiteY2313" fmla="*/ 250452 h 6857997"/>
              <a:gd name="connsiteX2314" fmla="*/ 4643033 w 6096000"/>
              <a:gd name="connsiteY2314" fmla="*/ 251389 h 6857997"/>
              <a:gd name="connsiteX2315" fmla="*/ 4643033 w 6096000"/>
              <a:gd name="connsiteY2315" fmla="*/ 251879 h 6857997"/>
              <a:gd name="connsiteX2316" fmla="*/ 4643501 w 6096000"/>
              <a:gd name="connsiteY2316" fmla="*/ 251879 h 6857997"/>
              <a:gd name="connsiteX2317" fmla="*/ 4634088 w 6096000"/>
              <a:gd name="connsiteY2317" fmla="*/ 254222 h 6857997"/>
              <a:gd name="connsiteX2318" fmla="*/ 4624675 w 6096000"/>
              <a:gd name="connsiteY2318" fmla="*/ 256117 h 6857997"/>
              <a:gd name="connsiteX2319" fmla="*/ 4615262 w 6096000"/>
              <a:gd name="connsiteY2319" fmla="*/ 258459 h 6857997"/>
              <a:gd name="connsiteX2320" fmla="*/ 4605849 w 6096000"/>
              <a:gd name="connsiteY2320" fmla="*/ 260333 h 6857997"/>
              <a:gd name="connsiteX2321" fmla="*/ 4596437 w 6096000"/>
              <a:gd name="connsiteY2321" fmla="*/ 262697 h 6857997"/>
              <a:gd name="connsiteX2322" fmla="*/ 4587045 w 6096000"/>
              <a:gd name="connsiteY2322" fmla="*/ 264571 h 6857997"/>
              <a:gd name="connsiteX2323" fmla="*/ 4577611 w 6096000"/>
              <a:gd name="connsiteY2323" fmla="*/ 266935 h 6857997"/>
              <a:gd name="connsiteX2324" fmla="*/ 4568198 w 6096000"/>
              <a:gd name="connsiteY2324" fmla="*/ 268830 h 6857997"/>
              <a:gd name="connsiteX2325" fmla="*/ 4571030 w 6096000"/>
              <a:gd name="connsiteY2325" fmla="*/ 261292 h 6857997"/>
              <a:gd name="connsiteX2326" fmla="*/ 4574331 w 6096000"/>
              <a:gd name="connsiteY2326" fmla="*/ 253753 h 6857997"/>
              <a:gd name="connsiteX2327" fmla="*/ 4577164 w 6096000"/>
              <a:gd name="connsiteY2327" fmla="*/ 246704 h 6857997"/>
              <a:gd name="connsiteX2328" fmla="*/ 4580443 w 6096000"/>
              <a:gd name="connsiteY2328" fmla="*/ 239166 h 6857997"/>
              <a:gd name="connsiteX2329" fmla="*/ 4583276 w 6096000"/>
              <a:gd name="connsiteY2329" fmla="*/ 231627 h 6857997"/>
              <a:gd name="connsiteX2330" fmla="*/ 4586576 w 6096000"/>
              <a:gd name="connsiteY2330" fmla="*/ 224109 h 6857997"/>
              <a:gd name="connsiteX2331" fmla="*/ 4589409 w 6096000"/>
              <a:gd name="connsiteY2331" fmla="*/ 216571 h 6857997"/>
              <a:gd name="connsiteX2332" fmla="*/ 4592688 w 6096000"/>
              <a:gd name="connsiteY2332" fmla="*/ 209032 h 6857997"/>
              <a:gd name="connsiteX2333" fmla="*/ 4593157 w 6096000"/>
              <a:gd name="connsiteY2333" fmla="*/ 209501 h 6857997"/>
              <a:gd name="connsiteX2334" fmla="*/ 4593625 w 6096000"/>
              <a:gd name="connsiteY2334" fmla="*/ 209501 h 6857997"/>
              <a:gd name="connsiteX2335" fmla="*/ 4594094 w 6096000"/>
              <a:gd name="connsiteY2335" fmla="*/ 209501 h 6857997"/>
              <a:gd name="connsiteX2336" fmla="*/ 4594541 w 6096000"/>
              <a:gd name="connsiteY2336" fmla="*/ 209501 h 6857997"/>
              <a:gd name="connsiteX2337" fmla="*/ 4595031 w 6096000"/>
              <a:gd name="connsiteY2337" fmla="*/ 209501 h 6857997"/>
              <a:gd name="connsiteX2338" fmla="*/ 4595500 w 6096000"/>
              <a:gd name="connsiteY2338" fmla="*/ 209501 h 6857997"/>
              <a:gd name="connsiteX2339" fmla="*/ 4596437 w 6096000"/>
              <a:gd name="connsiteY2339" fmla="*/ 209501 h 6857997"/>
              <a:gd name="connsiteX2340" fmla="*/ 4597374 w 6096000"/>
              <a:gd name="connsiteY2340" fmla="*/ 209501 h 6857997"/>
              <a:gd name="connsiteX2341" fmla="*/ 4598311 w 6096000"/>
              <a:gd name="connsiteY2341" fmla="*/ 209032 h 6857997"/>
              <a:gd name="connsiteX2342" fmla="*/ 4599269 w 6096000"/>
              <a:gd name="connsiteY2342" fmla="*/ 209032 h 6857997"/>
              <a:gd name="connsiteX2343" fmla="*/ 4599737 w 6096000"/>
              <a:gd name="connsiteY2343" fmla="*/ 208564 h 6857997"/>
              <a:gd name="connsiteX2344" fmla="*/ 4600675 w 6096000"/>
              <a:gd name="connsiteY2344" fmla="*/ 208095 h 6857997"/>
              <a:gd name="connsiteX2345" fmla="*/ 4601612 w 6096000"/>
              <a:gd name="connsiteY2345" fmla="*/ 207627 h 6857997"/>
              <a:gd name="connsiteX2346" fmla="*/ 5085776 w 6096000"/>
              <a:gd name="connsiteY2346" fmla="*/ 205829 h 6857997"/>
              <a:gd name="connsiteX2347" fmla="*/ 5093431 w 6096000"/>
              <a:gd name="connsiteY2347" fmla="*/ 207270 h 6857997"/>
              <a:gd name="connsiteX2348" fmla="*/ 5098699 w 6096000"/>
              <a:gd name="connsiteY2348" fmla="*/ 210605 h 6857997"/>
              <a:gd name="connsiteX2349" fmla="*/ 5101539 w 6096000"/>
              <a:gd name="connsiteY2349" fmla="*/ 215876 h 6857997"/>
              <a:gd name="connsiteX2350" fmla="*/ 5102527 w 6096000"/>
              <a:gd name="connsiteY2350" fmla="*/ 223987 h 6857997"/>
              <a:gd name="connsiteX2351" fmla="*/ 5102527 w 6096000"/>
              <a:gd name="connsiteY2351" fmla="*/ 229257 h 6857997"/>
              <a:gd name="connsiteX2352" fmla="*/ 5102527 w 6096000"/>
              <a:gd name="connsiteY2352" fmla="*/ 234528 h 6857997"/>
              <a:gd name="connsiteX2353" fmla="*/ 5102527 w 6096000"/>
              <a:gd name="connsiteY2353" fmla="*/ 239798 h 6857997"/>
              <a:gd name="connsiteX2354" fmla="*/ 5102527 w 6096000"/>
              <a:gd name="connsiteY2354" fmla="*/ 245069 h 6857997"/>
              <a:gd name="connsiteX2355" fmla="*/ 5101539 w 6096000"/>
              <a:gd name="connsiteY2355" fmla="*/ 253180 h 6857997"/>
              <a:gd name="connsiteX2356" fmla="*/ 5098205 w 6096000"/>
              <a:gd name="connsiteY2356" fmla="*/ 258904 h 6857997"/>
              <a:gd name="connsiteX2357" fmla="*/ 5092937 w 6096000"/>
              <a:gd name="connsiteY2357" fmla="*/ 262280 h 6857997"/>
              <a:gd name="connsiteX2358" fmla="*/ 5085776 w 6096000"/>
              <a:gd name="connsiteY2358" fmla="*/ 263680 h 6857997"/>
              <a:gd name="connsiteX2359" fmla="*/ 5078615 w 6096000"/>
              <a:gd name="connsiteY2359" fmla="*/ 262280 h 6857997"/>
              <a:gd name="connsiteX2360" fmla="*/ 5073347 w 6096000"/>
              <a:gd name="connsiteY2360" fmla="*/ 258904 h 6857997"/>
              <a:gd name="connsiteX2361" fmla="*/ 5070014 w 6096000"/>
              <a:gd name="connsiteY2361" fmla="*/ 253180 h 6857997"/>
              <a:gd name="connsiteX2362" fmla="*/ 5069026 w 6096000"/>
              <a:gd name="connsiteY2362" fmla="*/ 245069 h 6857997"/>
              <a:gd name="connsiteX2363" fmla="*/ 5069026 w 6096000"/>
              <a:gd name="connsiteY2363" fmla="*/ 239798 h 6857997"/>
              <a:gd name="connsiteX2364" fmla="*/ 5069026 w 6096000"/>
              <a:gd name="connsiteY2364" fmla="*/ 234528 h 6857997"/>
              <a:gd name="connsiteX2365" fmla="*/ 5069026 w 6096000"/>
              <a:gd name="connsiteY2365" fmla="*/ 229257 h 6857997"/>
              <a:gd name="connsiteX2366" fmla="*/ 5069026 w 6096000"/>
              <a:gd name="connsiteY2366" fmla="*/ 223987 h 6857997"/>
              <a:gd name="connsiteX2367" fmla="*/ 5070014 w 6096000"/>
              <a:gd name="connsiteY2367" fmla="*/ 215876 h 6857997"/>
              <a:gd name="connsiteX2368" fmla="*/ 5073347 w 6096000"/>
              <a:gd name="connsiteY2368" fmla="*/ 210605 h 6857997"/>
              <a:gd name="connsiteX2369" fmla="*/ 5078615 w 6096000"/>
              <a:gd name="connsiteY2369" fmla="*/ 207270 h 6857997"/>
              <a:gd name="connsiteX2370" fmla="*/ 5085776 w 6096000"/>
              <a:gd name="connsiteY2370" fmla="*/ 205829 h 6857997"/>
              <a:gd name="connsiteX2371" fmla="*/ 4666565 w 6096000"/>
              <a:gd name="connsiteY2371" fmla="*/ 202920 h 6857997"/>
              <a:gd name="connsiteX2372" fmla="*/ 4673167 w 6096000"/>
              <a:gd name="connsiteY2372" fmla="*/ 208095 h 6857997"/>
              <a:gd name="connsiteX2373" fmla="*/ 4679747 w 6096000"/>
              <a:gd name="connsiteY2373" fmla="*/ 212801 h 6857997"/>
              <a:gd name="connsiteX2374" fmla="*/ 4686349 w 6096000"/>
              <a:gd name="connsiteY2374" fmla="*/ 217976 h 6857997"/>
              <a:gd name="connsiteX2375" fmla="*/ 4692930 w 6096000"/>
              <a:gd name="connsiteY2375" fmla="*/ 223151 h 6857997"/>
              <a:gd name="connsiteX2376" fmla="*/ 4699063 w 6096000"/>
              <a:gd name="connsiteY2376" fmla="*/ 228326 h 6857997"/>
              <a:gd name="connsiteX2377" fmla="*/ 4705643 w 6096000"/>
              <a:gd name="connsiteY2377" fmla="*/ 233522 h 6857997"/>
              <a:gd name="connsiteX2378" fmla="*/ 4712224 w 6096000"/>
              <a:gd name="connsiteY2378" fmla="*/ 238697 h 6857997"/>
              <a:gd name="connsiteX2379" fmla="*/ 4718826 w 6096000"/>
              <a:gd name="connsiteY2379" fmla="*/ 243872 h 6857997"/>
              <a:gd name="connsiteX2380" fmla="*/ 4712224 w 6096000"/>
              <a:gd name="connsiteY2380" fmla="*/ 244340 h 6857997"/>
              <a:gd name="connsiteX2381" fmla="*/ 4705175 w 6096000"/>
              <a:gd name="connsiteY2381" fmla="*/ 244809 h 6857997"/>
              <a:gd name="connsiteX2382" fmla="*/ 4698594 w 6096000"/>
              <a:gd name="connsiteY2382" fmla="*/ 245746 h 6857997"/>
              <a:gd name="connsiteX2383" fmla="*/ 4691993 w 6096000"/>
              <a:gd name="connsiteY2383" fmla="*/ 246236 h 6857997"/>
              <a:gd name="connsiteX2384" fmla="*/ 4684922 w 6096000"/>
              <a:gd name="connsiteY2384" fmla="*/ 246704 h 6857997"/>
              <a:gd name="connsiteX2385" fmla="*/ 4678342 w 6096000"/>
              <a:gd name="connsiteY2385" fmla="*/ 247641 h 6857997"/>
              <a:gd name="connsiteX2386" fmla="*/ 4671271 w 6096000"/>
              <a:gd name="connsiteY2386" fmla="*/ 248110 h 6857997"/>
              <a:gd name="connsiteX2387" fmla="*/ 4664691 w 6096000"/>
              <a:gd name="connsiteY2387" fmla="*/ 248578 h 6857997"/>
              <a:gd name="connsiteX2388" fmla="*/ 4664222 w 6096000"/>
              <a:gd name="connsiteY2388" fmla="*/ 247173 h 6857997"/>
              <a:gd name="connsiteX2389" fmla="*/ 4663754 w 6096000"/>
              <a:gd name="connsiteY2389" fmla="*/ 246236 h 6857997"/>
              <a:gd name="connsiteX2390" fmla="*/ 4663285 w 6096000"/>
              <a:gd name="connsiteY2390" fmla="*/ 245277 h 6857997"/>
              <a:gd name="connsiteX2391" fmla="*/ 4662327 w 6096000"/>
              <a:gd name="connsiteY2391" fmla="*/ 243872 h 6857997"/>
              <a:gd name="connsiteX2392" fmla="*/ 4661390 w 6096000"/>
              <a:gd name="connsiteY2392" fmla="*/ 242935 h 6857997"/>
              <a:gd name="connsiteX2393" fmla="*/ 4660453 w 6096000"/>
              <a:gd name="connsiteY2393" fmla="*/ 242466 h 6857997"/>
              <a:gd name="connsiteX2394" fmla="*/ 4659047 w 6096000"/>
              <a:gd name="connsiteY2394" fmla="*/ 241508 h 6857997"/>
              <a:gd name="connsiteX2395" fmla="*/ 4658089 w 6096000"/>
              <a:gd name="connsiteY2395" fmla="*/ 241040 h 6857997"/>
              <a:gd name="connsiteX2396" fmla="*/ 4659047 w 6096000"/>
              <a:gd name="connsiteY2396" fmla="*/ 236333 h 6857997"/>
              <a:gd name="connsiteX2397" fmla="*/ 4659984 w 6096000"/>
              <a:gd name="connsiteY2397" fmla="*/ 231627 h 6857997"/>
              <a:gd name="connsiteX2398" fmla="*/ 4661390 w 6096000"/>
              <a:gd name="connsiteY2398" fmla="*/ 226452 h 6857997"/>
              <a:gd name="connsiteX2399" fmla="*/ 4662327 w 6096000"/>
              <a:gd name="connsiteY2399" fmla="*/ 221746 h 6857997"/>
              <a:gd name="connsiteX2400" fmla="*/ 4663285 w 6096000"/>
              <a:gd name="connsiteY2400" fmla="*/ 217039 h 6857997"/>
              <a:gd name="connsiteX2401" fmla="*/ 4664222 w 6096000"/>
              <a:gd name="connsiteY2401" fmla="*/ 212333 h 6857997"/>
              <a:gd name="connsiteX2402" fmla="*/ 4665628 w 6096000"/>
              <a:gd name="connsiteY2402" fmla="*/ 207627 h 6857997"/>
              <a:gd name="connsiteX2403" fmla="*/ 4666565 w 6096000"/>
              <a:gd name="connsiteY2403" fmla="*/ 202920 h 6857997"/>
              <a:gd name="connsiteX2404" fmla="*/ 4585639 w 6096000"/>
              <a:gd name="connsiteY2404" fmla="*/ 202920 h 6857997"/>
              <a:gd name="connsiteX2405" fmla="*/ 4585639 w 6096000"/>
              <a:gd name="connsiteY2405" fmla="*/ 203857 h 6857997"/>
              <a:gd name="connsiteX2406" fmla="*/ 4586108 w 6096000"/>
              <a:gd name="connsiteY2406" fmla="*/ 204816 h 6857997"/>
              <a:gd name="connsiteX2407" fmla="*/ 4586576 w 6096000"/>
              <a:gd name="connsiteY2407" fmla="*/ 205263 h 6857997"/>
              <a:gd name="connsiteX2408" fmla="*/ 4587045 w 6096000"/>
              <a:gd name="connsiteY2408" fmla="*/ 205731 h 6857997"/>
              <a:gd name="connsiteX2409" fmla="*/ 4587513 w 6096000"/>
              <a:gd name="connsiteY2409" fmla="*/ 206690 h 6857997"/>
              <a:gd name="connsiteX2410" fmla="*/ 4588451 w 6096000"/>
              <a:gd name="connsiteY2410" fmla="*/ 207158 h 6857997"/>
              <a:gd name="connsiteX2411" fmla="*/ 4588919 w 6096000"/>
              <a:gd name="connsiteY2411" fmla="*/ 207627 h 6857997"/>
              <a:gd name="connsiteX2412" fmla="*/ 4589877 w 6096000"/>
              <a:gd name="connsiteY2412" fmla="*/ 208095 h 6857997"/>
              <a:gd name="connsiteX2413" fmla="*/ 4586576 w 6096000"/>
              <a:gd name="connsiteY2413" fmla="*/ 215612 h 6857997"/>
              <a:gd name="connsiteX2414" fmla="*/ 4583276 w 6096000"/>
              <a:gd name="connsiteY2414" fmla="*/ 223151 h 6857997"/>
              <a:gd name="connsiteX2415" fmla="*/ 4580443 w 6096000"/>
              <a:gd name="connsiteY2415" fmla="*/ 230690 h 6857997"/>
              <a:gd name="connsiteX2416" fmla="*/ 4577164 w 6096000"/>
              <a:gd name="connsiteY2416" fmla="*/ 238207 h 6857997"/>
              <a:gd name="connsiteX2417" fmla="*/ 4573863 w 6096000"/>
              <a:gd name="connsiteY2417" fmla="*/ 245746 h 6857997"/>
              <a:gd name="connsiteX2418" fmla="*/ 4571030 w 6096000"/>
              <a:gd name="connsiteY2418" fmla="*/ 253285 h 6857997"/>
              <a:gd name="connsiteX2419" fmla="*/ 4567729 w 6096000"/>
              <a:gd name="connsiteY2419" fmla="*/ 261292 h 6857997"/>
              <a:gd name="connsiteX2420" fmla="*/ 4564450 w 6096000"/>
              <a:gd name="connsiteY2420" fmla="*/ 268830 h 6857997"/>
              <a:gd name="connsiteX2421" fmla="*/ 4557401 w 6096000"/>
              <a:gd name="connsiteY2421" fmla="*/ 263166 h 6857997"/>
              <a:gd name="connsiteX2422" fmla="*/ 4549862 w 6096000"/>
              <a:gd name="connsiteY2422" fmla="*/ 257991 h 6857997"/>
              <a:gd name="connsiteX2423" fmla="*/ 4542323 w 6096000"/>
              <a:gd name="connsiteY2423" fmla="*/ 252816 h 6857997"/>
              <a:gd name="connsiteX2424" fmla="*/ 4534805 w 6096000"/>
              <a:gd name="connsiteY2424" fmla="*/ 247173 h 6857997"/>
              <a:gd name="connsiteX2425" fmla="*/ 4527267 w 6096000"/>
              <a:gd name="connsiteY2425" fmla="*/ 241977 h 6857997"/>
              <a:gd name="connsiteX2426" fmla="*/ 4519728 w 6096000"/>
              <a:gd name="connsiteY2426" fmla="*/ 236823 h 6857997"/>
              <a:gd name="connsiteX2427" fmla="*/ 4512679 w 6096000"/>
              <a:gd name="connsiteY2427" fmla="*/ 231158 h 6857997"/>
              <a:gd name="connsiteX2428" fmla="*/ 4505140 w 6096000"/>
              <a:gd name="connsiteY2428" fmla="*/ 225983 h 6857997"/>
              <a:gd name="connsiteX2429" fmla="*/ 4515021 w 6096000"/>
              <a:gd name="connsiteY2429" fmla="*/ 223151 h 6857997"/>
              <a:gd name="connsiteX2430" fmla="*/ 4524903 w 6096000"/>
              <a:gd name="connsiteY2430" fmla="*/ 220340 h 6857997"/>
              <a:gd name="connsiteX2431" fmla="*/ 4535274 w 6096000"/>
              <a:gd name="connsiteY2431" fmla="*/ 217508 h 6857997"/>
              <a:gd name="connsiteX2432" fmla="*/ 4545155 w 6096000"/>
              <a:gd name="connsiteY2432" fmla="*/ 214697 h 6857997"/>
              <a:gd name="connsiteX2433" fmla="*/ 4555037 w 6096000"/>
              <a:gd name="connsiteY2433" fmla="*/ 211864 h 6857997"/>
              <a:gd name="connsiteX2434" fmla="*/ 4565387 w 6096000"/>
              <a:gd name="connsiteY2434" fmla="*/ 209032 h 6857997"/>
              <a:gd name="connsiteX2435" fmla="*/ 4575268 w 6096000"/>
              <a:gd name="connsiteY2435" fmla="*/ 206200 h 6857997"/>
              <a:gd name="connsiteX2436" fmla="*/ 4585639 w 6096000"/>
              <a:gd name="connsiteY2436" fmla="*/ 202920 h 6857997"/>
              <a:gd name="connsiteX2437" fmla="*/ 4605849 w 6096000"/>
              <a:gd name="connsiteY2437" fmla="*/ 200556 h 6857997"/>
              <a:gd name="connsiteX2438" fmla="*/ 4613367 w 6096000"/>
              <a:gd name="connsiteY2438" fmla="*/ 200556 h 6857997"/>
              <a:gd name="connsiteX2439" fmla="*/ 4620437 w 6096000"/>
              <a:gd name="connsiteY2439" fmla="*/ 200556 h 6857997"/>
              <a:gd name="connsiteX2440" fmla="*/ 4627508 w 6096000"/>
              <a:gd name="connsiteY2440" fmla="*/ 201046 h 6857997"/>
              <a:gd name="connsiteX2441" fmla="*/ 4634578 w 6096000"/>
              <a:gd name="connsiteY2441" fmla="*/ 201046 h 6857997"/>
              <a:gd name="connsiteX2442" fmla="*/ 4642096 w 6096000"/>
              <a:gd name="connsiteY2442" fmla="*/ 201046 h 6857997"/>
              <a:gd name="connsiteX2443" fmla="*/ 4649145 w 6096000"/>
              <a:gd name="connsiteY2443" fmla="*/ 201046 h 6857997"/>
              <a:gd name="connsiteX2444" fmla="*/ 4656215 w 6096000"/>
              <a:gd name="connsiteY2444" fmla="*/ 201515 h 6857997"/>
              <a:gd name="connsiteX2445" fmla="*/ 4663285 w 6096000"/>
              <a:gd name="connsiteY2445" fmla="*/ 201515 h 6857997"/>
              <a:gd name="connsiteX2446" fmla="*/ 4662327 w 6096000"/>
              <a:gd name="connsiteY2446" fmla="*/ 206200 h 6857997"/>
              <a:gd name="connsiteX2447" fmla="*/ 4661390 w 6096000"/>
              <a:gd name="connsiteY2447" fmla="*/ 211396 h 6857997"/>
              <a:gd name="connsiteX2448" fmla="*/ 4660453 w 6096000"/>
              <a:gd name="connsiteY2448" fmla="*/ 216102 h 6857997"/>
              <a:gd name="connsiteX2449" fmla="*/ 4659047 w 6096000"/>
              <a:gd name="connsiteY2449" fmla="*/ 220809 h 6857997"/>
              <a:gd name="connsiteX2450" fmla="*/ 4658089 w 6096000"/>
              <a:gd name="connsiteY2450" fmla="*/ 225983 h 6857997"/>
              <a:gd name="connsiteX2451" fmla="*/ 4657173 w 6096000"/>
              <a:gd name="connsiteY2451" fmla="*/ 230690 h 6857997"/>
              <a:gd name="connsiteX2452" fmla="*/ 4655746 w 6096000"/>
              <a:gd name="connsiteY2452" fmla="*/ 235396 h 6857997"/>
              <a:gd name="connsiteX2453" fmla="*/ 4654788 w 6096000"/>
              <a:gd name="connsiteY2453" fmla="*/ 240103 h 6857997"/>
              <a:gd name="connsiteX2454" fmla="*/ 4654341 w 6096000"/>
              <a:gd name="connsiteY2454" fmla="*/ 240103 h 6857997"/>
              <a:gd name="connsiteX2455" fmla="*/ 4652914 w 6096000"/>
              <a:gd name="connsiteY2455" fmla="*/ 240103 h 6857997"/>
              <a:gd name="connsiteX2456" fmla="*/ 4651977 w 6096000"/>
              <a:gd name="connsiteY2456" fmla="*/ 240571 h 6857997"/>
              <a:gd name="connsiteX2457" fmla="*/ 4651040 w 6096000"/>
              <a:gd name="connsiteY2457" fmla="*/ 240571 h 6857997"/>
              <a:gd name="connsiteX2458" fmla="*/ 4650571 w 6096000"/>
              <a:gd name="connsiteY2458" fmla="*/ 241040 h 6857997"/>
              <a:gd name="connsiteX2459" fmla="*/ 4649634 w 6096000"/>
              <a:gd name="connsiteY2459" fmla="*/ 241508 h 6857997"/>
              <a:gd name="connsiteX2460" fmla="*/ 4648676 w 6096000"/>
              <a:gd name="connsiteY2460" fmla="*/ 241977 h 6857997"/>
              <a:gd name="connsiteX2461" fmla="*/ 4647739 w 6096000"/>
              <a:gd name="connsiteY2461" fmla="*/ 242466 h 6857997"/>
              <a:gd name="connsiteX2462" fmla="*/ 4647271 w 6096000"/>
              <a:gd name="connsiteY2462" fmla="*/ 242935 h 6857997"/>
              <a:gd name="connsiteX2463" fmla="*/ 4641627 w 6096000"/>
              <a:gd name="connsiteY2463" fmla="*/ 238207 h 6857997"/>
              <a:gd name="connsiteX2464" fmla="*/ 4636452 w 6096000"/>
              <a:gd name="connsiteY2464" fmla="*/ 233054 h 6857997"/>
              <a:gd name="connsiteX2465" fmla="*/ 4631277 w 6096000"/>
              <a:gd name="connsiteY2465" fmla="*/ 228326 h 6857997"/>
              <a:gd name="connsiteX2466" fmla="*/ 4625612 w 6096000"/>
              <a:gd name="connsiteY2466" fmla="*/ 223641 h 6857997"/>
              <a:gd name="connsiteX2467" fmla="*/ 4620437 w 6096000"/>
              <a:gd name="connsiteY2467" fmla="*/ 218913 h 6857997"/>
              <a:gd name="connsiteX2468" fmla="*/ 4615262 w 6096000"/>
              <a:gd name="connsiteY2468" fmla="*/ 214228 h 6857997"/>
              <a:gd name="connsiteX2469" fmla="*/ 4609619 w 6096000"/>
              <a:gd name="connsiteY2469" fmla="*/ 209501 h 6857997"/>
              <a:gd name="connsiteX2470" fmla="*/ 4604444 w 6096000"/>
              <a:gd name="connsiteY2470" fmla="*/ 204816 h 6857997"/>
              <a:gd name="connsiteX2471" fmla="*/ 4604912 w 6096000"/>
              <a:gd name="connsiteY2471" fmla="*/ 204326 h 6857997"/>
              <a:gd name="connsiteX2472" fmla="*/ 4604912 w 6096000"/>
              <a:gd name="connsiteY2472" fmla="*/ 203389 h 6857997"/>
              <a:gd name="connsiteX2473" fmla="*/ 4605381 w 6096000"/>
              <a:gd name="connsiteY2473" fmla="*/ 202920 h 6857997"/>
              <a:gd name="connsiteX2474" fmla="*/ 4605381 w 6096000"/>
              <a:gd name="connsiteY2474" fmla="*/ 202452 h 6857997"/>
              <a:gd name="connsiteX2475" fmla="*/ 4605849 w 6096000"/>
              <a:gd name="connsiteY2475" fmla="*/ 201983 h 6857997"/>
              <a:gd name="connsiteX2476" fmla="*/ 4605849 w 6096000"/>
              <a:gd name="connsiteY2476" fmla="*/ 201515 h 6857997"/>
              <a:gd name="connsiteX2477" fmla="*/ 4605849 w 6096000"/>
              <a:gd name="connsiteY2477" fmla="*/ 201046 h 6857997"/>
              <a:gd name="connsiteX2478" fmla="*/ 5013919 w 6096000"/>
              <a:gd name="connsiteY2478" fmla="*/ 199221 h 6857997"/>
              <a:gd name="connsiteX2479" fmla="*/ 5013919 w 6096000"/>
              <a:gd name="connsiteY2479" fmla="*/ 216898 h 6857997"/>
              <a:gd name="connsiteX2480" fmla="*/ 5013919 w 6096000"/>
              <a:gd name="connsiteY2480" fmla="*/ 235027 h 6857997"/>
              <a:gd name="connsiteX2481" fmla="*/ 5013919 w 6096000"/>
              <a:gd name="connsiteY2481" fmla="*/ 252746 h 6857997"/>
              <a:gd name="connsiteX2482" fmla="*/ 5013919 w 6096000"/>
              <a:gd name="connsiteY2482" fmla="*/ 270875 h 6857997"/>
              <a:gd name="connsiteX2483" fmla="*/ 5023970 w 6096000"/>
              <a:gd name="connsiteY2483" fmla="*/ 270875 h 6857997"/>
              <a:gd name="connsiteX2484" fmla="*/ 5034021 w 6096000"/>
              <a:gd name="connsiteY2484" fmla="*/ 270875 h 6857997"/>
              <a:gd name="connsiteX2485" fmla="*/ 5043618 w 6096000"/>
              <a:gd name="connsiteY2485" fmla="*/ 270875 h 6857997"/>
              <a:gd name="connsiteX2486" fmla="*/ 5053628 w 6096000"/>
              <a:gd name="connsiteY2486" fmla="*/ 270875 h 6857997"/>
              <a:gd name="connsiteX2487" fmla="*/ 5053628 w 6096000"/>
              <a:gd name="connsiteY2487" fmla="*/ 268491 h 6857997"/>
              <a:gd name="connsiteX2488" fmla="*/ 5053628 w 6096000"/>
              <a:gd name="connsiteY2488" fmla="*/ 266559 h 6857997"/>
              <a:gd name="connsiteX2489" fmla="*/ 5053628 w 6096000"/>
              <a:gd name="connsiteY2489" fmla="*/ 264174 h 6857997"/>
              <a:gd name="connsiteX2490" fmla="*/ 5053628 w 6096000"/>
              <a:gd name="connsiteY2490" fmla="*/ 261790 h 6857997"/>
              <a:gd name="connsiteX2491" fmla="*/ 5046007 w 6096000"/>
              <a:gd name="connsiteY2491" fmla="*/ 261790 h 6857997"/>
              <a:gd name="connsiteX2492" fmla="*/ 5038840 w 6096000"/>
              <a:gd name="connsiteY2492" fmla="*/ 261790 h 6857997"/>
              <a:gd name="connsiteX2493" fmla="*/ 5031178 w 6096000"/>
              <a:gd name="connsiteY2493" fmla="*/ 261790 h 6857997"/>
              <a:gd name="connsiteX2494" fmla="*/ 5023517 w 6096000"/>
              <a:gd name="connsiteY2494" fmla="*/ 261790 h 6857997"/>
              <a:gd name="connsiteX2495" fmla="*/ 5023517 w 6096000"/>
              <a:gd name="connsiteY2495" fmla="*/ 246045 h 6857997"/>
              <a:gd name="connsiteX2496" fmla="*/ 5023517 w 6096000"/>
              <a:gd name="connsiteY2496" fmla="*/ 230259 h 6857997"/>
              <a:gd name="connsiteX2497" fmla="*/ 5023517 w 6096000"/>
              <a:gd name="connsiteY2497" fmla="*/ 214514 h 6857997"/>
              <a:gd name="connsiteX2498" fmla="*/ 5023517 w 6096000"/>
              <a:gd name="connsiteY2498" fmla="*/ 199221 h 6857997"/>
              <a:gd name="connsiteX2499" fmla="*/ 5021086 w 6096000"/>
              <a:gd name="connsiteY2499" fmla="*/ 199221 h 6857997"/>
              <a:gd name="connsiteX2500" fmla="*/ 5018697 w 6096000"/>
              <a:gd name="connsiteY2500" fmla="*/ 199221 h 6857997"/>
              <a:gd name="connsiteX2501" fmla="*/ 5016308 w 6096000"/>
              <a:gd name="connsiteY2501" fmla="*/ 199221 h 6857997"/>
              <a:gd name="connsiteX2502" fmla="*/ 5127362 w 6096000"/>
              <a:gd name="connsiteY2502" fmla="*/ 199220 h 6857997"/>
              <a:gd name="connsiteX2503" fmla="*/ 5127362 w 6096000"/>
              <a:gd name="connsiteY2503" fmla="*/ 216897 h 6857997"/>
              <a:gd name="connsiteX2504" fmla="*/ 5127362 w 6096000"/>
              <a:gd name="connsiteY2504" fmla="*/ 235027 h 6857997"/>
              <a:gd name="connsiteX2505" fmla="*/ 5127362 w 6096000"/>
              <a:gd name="connsiteY2505" fmla="*/ 252745 h 6857997"/>
              <a:gd name="connsiteX2506" fmla="*/ 5127362 w 6096000"/>
              <a:gd name="connsiteY2506" fmla="*/ 270875 h 6857997"/>
              <a:gd name="connsiteX2507" fmla="*/ 5134031 w 6096000"/>
              <a:gd name="connsiteY2507" fmla="*/ 270875 h 6857997"/>
              <a:gd name="connsiteX2508" fmla="*/ 5140289 w 6096000"/>
              <a:gd name="connsiteY2508" fmla="*/ 270875 h 6857997"/>
              <a:gd name="connsiteX2509" fmla="*/ 5146958 w 6096000"/>
              <a:gd name="connsiteY2509" fmla="*/ 270875 h 6857997"/>
              <a:gd name="connsiteX2510" fmla="*/ 5153669 w 6096000"/>
              <a:gd name="connsiteY2510" fmla="*/ 270875 h 6857997"/>
              <a:gd name="connsiteX2511" fmla="*/ 5163220 w 6096000"/>
              <a:gd name="connsiteY2511" fmla="*/ 269436 h 6857997"/>
              <a:gd name="connsiteX2512" fmla="*/ 5169930 w 6096000"/>
              <a:gd name="connsiteY2512" fmla="*/ 265119 h 6857997"/>
              <a:gd name="connsiteX2513" fmla="*/ 5174706 w 6096000"/>
              <a:gd name="connsiteY2513" fmla="*/ 258460 h 6857997"/>
              <a:gd name="connsiteX2514" fmla="*/ 5176147 w 6096000"/>
              <a:gd name="connsiteY2514" fmla="*/ 249374 h 6857997"/>
              <a:gd name="connsiteX2515" fmla="*/ 5175653 w 6096000"/>
              <a:gd name="connsiteY2515" fmla="*/ 244112 h 6857997"/>
              <a:gd name="connsiteX2516" fmla="*/ 5173265 w 6096000"/>
              <a:gd name="connsiteY2516" fmla="*/ 239343 h 6857997"/>
              <a:gd name="connsiteX2517" fmla="*/ 5170383 w 6096000"/>
              <a:gd name="connsiteY2517" fmla="*/ 236013 h 6857997"/>
              <a:gd name="connsiteX2518" fmla="*/ 5166102 w 6096000"/>
              <a:gd name="connsiteY2518" fmla="*/ 233136 h 6857997"/>
              <a:gd name="connsiteX2519" fmla="*/ 5169436 w 6096000"/>
              <a:gd name="connsiteY2519" fmla="*/ 230751 h 6857997"/>
              <a:gd name="connsiteX2520" fmla="*/ 5171371 w 6096000"/>
              <a:gd name="connsiteY2520" fmla="*/ 227421 h 6857997"/>
              <a:gd name="connsiteX2521" fmla="*/ 5172812 w 6096000"/>
              <a:gd name="connsiteY2521" fmla="*/ 223105 h 6857997"/>
              <a:gd name="connsiteX2522" fmla="*/ 5173265 w 6096000"/>
              <a:gd name="connsiteY2522" fmla="*/ 218336 h 6857997"/>
              <a:gd name="connsiteX2523" fmla="*/ 5171824 w 6096000"/>
              <a:gd name="connsiteY2523" fmla="*/ 209744 h 6857997"/>
              <a:gd name="connsiteX2524" fmla="*/ 5167543 w 6096000"/>
              <a:gd name="connsiteY2524" fmla="*/ 203989 h 6857997"/>
              <a:gd name="connsiteX2525" fmla="*/ 5160338 w 6096000"/>
              <a:gd name="connsiteY2525" fmla="*/ 200166 h 6857997"/>
              <a:gd name="connsiteX2526" fmla="*/ 5150787 w 6096000"/>
              <a:gd name="connsiteY2526" fmla="*/ 199220 h 6857997"/>
              <a:gd name="connsiteX2527" fmla="*/ 5145065 w 6096000"/>
              <a:gd name="connsiteY2527" fmla="*/ 199220 h 6857997"/>
              <a:gd name="connsiteX2528" fmla="*/ 5139301 w 6096000"/>
              <a:gd name="connsiteY2528" fmla="*/ 199220 h 6857997"/>
              <a:gd name="connsiteX2529" fmla="*/ 5133084 w 6096000"/>
              <a:gd name="connsiteY2529" fmla="*/ 199220 h 6857997"/>
              <a:gd name="connsiteX2530" fmla="*/ 5127362 w 6096000"/>
              <a:gd name="connsiteY2530" fmla="*/ 199220 h 6857997"/>
              <a:gd name="connsiteX2531" fmla="*/ 5206251 w 6096000"/>
              <a:gd name="connsiteY2531" fmla="*/ 199220 h 6857997"/>
              <a:gd name="connsiteX2532" fmla="*/ 5200497 w 6096000"/>
              <a:gd name="connsiteY2532" fmla="*/ 216897 h 6857997"/>
              <a:gd name="connsiteX2533" fmla="*/ 5195236 w 6096000"/>
              <a:gd name="connsiteY2533" fmla="*/ 235027 h 6857997"/>
              <a:gd name="connsiteX2534" fmla="*/ 5189524 w 6096000"/>
              <a:gd name="connsiteY2534" fmla="*/ 252745 h 6857997"/>
              <a:gd name="connsiteX2535" fmla="*/ 5183811 w 6096000"/>
              <a:gd name="connsiteY2535" fmla="*/ 270875 h 6857997"/>
              <a:gd name="connsiteX2536" fmla="*/ 5186195 w 6096000"/>
              <a:gd name="connsiteY2536" fmla="*/ 270875 h 6857997"/>
              <a:gd name="connsiteX2537" fmla="*/ 5188578 w 6096000"/>
              <a:gd name="connsiteY2537" fmla="*/ 270875 h 6857997"/>
              <a:gd name="connsiteX2538" fmla="*/ 5190962 w 6096000"/>
              <a:gd name="connsiteY2538" fmla="*/ 270875 h 6857997"/>
              <a:gd name="connsiteX2539" fmla="*/ 5193346 w 6096000"/>
              <a:gd name="connsiteY2539" fmla="*/ 270875 h 6857997"/>
              <a:gd name="connsiteX2540" fmla="*/ 5195236 w 6096000"/>
              <a:gd name="connsiteY2540" fmla="*/ 265119 h 6857997"/>
              <a:gd name="connsiteX2541" fmla="*/ 5197168 w 6096000"/>
              <a:gd name="connsiteY2541" fmla="*/ 258912 h 6857997"/>
              <a:gd name="connsiteX2542" fmla="*/ 5199059 w 6096000"/>
              <a:gd name="connsiteY2542" fmla="*/ 253197 h 6857997"/>
              <a:gd name="connsiteX2543" fmla="*/ 5200990 w 6096000"/>
              <a:gd name="connsiteY2543" fmla="*/ 246990 h 6857997"/>
              <a:gd name="connsiteX2544" fmla="*/ 5207196 w 6096000"/>
              <a:gd name="connsiteY2544" fmla="*/ 246990 h 6857997"/>
              <a:gd name="connsiteX2545" fmla="*/ 5213402 w 6096000"/>
              <a:gd name="connsiteY2545" fmla="*/ 246990 h 6857997"/>
              <a:gd name="connsiteX2546" fmla="*/ 5220101 w 6096000"/>
              <a:gd name="connsiteY2546" fmla="*/ 246990 h 6857997"/>
              <a:gd name="connsiteX2547" fmla="*/ 5226307 w 6096000"/>
              <a:gd name="connsiteY2547" fmla="*/ 246990 h 6857997"/>
              <a:gd name="connsiteX2548" fmla="*/ 5228197 w 6096000"/>
              <a:gd name="connsiteY2548" fmla="*/ 253197 h 6857997"/>
              <a:gd name="connsiteX2549" fmla="*/ 5230129 w 6096000"/>
              <a:gd name="connsiteY2549" fmla="*/ 258912 h 6857997"/>
              <a:gd name="connsiteX2550" fmla="*/ 5232019 w 6096000"/>
              <a:gd name="connsiteY2550" fmla="*/ 265119 h 6857997"/>
              <a:gd name="connsiteX2551" fmla="*/ 5233458 w 6096000"/>
              <a:gd name="connsiteY2551" fmla="*/ 270875 h 6857997"/>
              <a:gd name="connsiteX2552" fmla="*/ 5235842 w 6096000"/>
              <a:gd name="connsiteY2552" fmla="*/ 270875 h 6857997"/>
              <a:gd name="connsiteX2553" fmla="*/ 5238718 w 6096000"/>
              <a:gd name="connsiteY2553" fmla="*/ 270875 h 6857997"/>
              <a:gd name="connsiteX2554" fmla="*/ 5241102 w 6096000"/>
              <a:gd name="connsiteY2554" fmla="*/ 270875 h 6857997"/>
              <a:gd name="connsiteX2555" fmla="*/ 5243486 w 6096000"/>
              <a:gd name="connsiteY2555" fmla="*/ 270875 h 6857997"/>
              <a:gd name="connsiteX2556" fmla="*/ 5237732 w 6096000"/>
              <a:gd name="connsiteY2556" fmla="*/ 252745 h 6857997"/>
              <a:gd name="connsiteX2557" fmla="*/ 5232019 w 6096000"/>
              <a:gd name="connsiteY2557" fmla="*/ 235027 h 6857997"/>
              <a:gd name="connsiteX2558" fmla="*/ 5226307 w 6096000"/>
              <a:gd name="connsiteY2558" fmla="*/ 216897 h 6857997"/>
              <a:gd name="connsiteX2559" fmla="*/ 5221046 w 6096000"/>
              <a:gd name="connsiteY2559" fmla="*/ 199220 h 6857997"/>
              <a:gd name="connsiteX2560" fmla="*/ 5217224 w 6096000"/>
              <a:gd name="connsiteY2560" fmla="*/ 199220 h 6857997"/>
              <a:gd name="connsiteX2561" fmla="*/ 5213402 w 6096000"/>
              <a:gd name="connsiteY2561" fmla="*/ 199220 h 6857997"/>
              <a:gd name="connsiteX2562" fmla="*/ 5210073 w 6096000"/>
              <a:gd name="connsiteY2562" fmla="*/ 199220 h 6857997"/>
              <a:gd name="connsiteX2563" fmla="*/ 5255507 w 6096000"/>
              <a:gd name="connsiteY2563" fmla="*/ 199220 h 6857997"/>
              <a:gd name="connsiteX2564" fmla="*/ 5255507 w 6096000"/>
              <a:gd name="connsiteY2564" fmla="*/ 216897 h 6857997"/>
              <a:gd name="connsiteX2565" fmla="*/ 5255507 w 6096000"/>
              <a:gd name="connsiteY2565" fmla="*/ 235027 h 6857997"/>
              <a:gd name="connsiteX2566" fmla="*/ 5255507 w 6096000"/>
              <a:gd name="connsiteY2566" fmla="*/ 252745 h 6857997"/>
              <a:gd name="connsiteX2567" fmla="*/ 5255507 w 6096000"/>
              <a:gd name="connsiteY2567" fmla="*/ 270875 h 6857997"/>
              <a:gd name="connsiteX2568" fmla="*/ 5265082 w 6096000"/>
              <a:gd name="connsiteY2568" fmla="*/ 270875 h 6857997"/>
              <a:gd name="connsiteX2569" fmla="*/ 5275110 w 6096000"/>
              <a:gd name="connsiteY2569" fmla="*/ 270875 h 6857997"/>
              <a:gd name="connsiteX2570" fmla="*/ 5285138 w 6096000"/>
              <a:gd name="connsiteY2570" fmla="*/ 270875 h 6857997"/>
              <a:gd name="connsiteX2571" fmla="*/ 5294672 w 6096000"/>
              <a:gd name="connsiteY2571" fmla="*/ 270875 h 6857997"/>
              <a:gd name="connsiteX2572" fmla="*/ 5294672 w 6096000"/>
              <a:gd name="connsiteY2572" fmla="*/ 268490 h 6857997"/>
              <a:gd name="connsiteX2573" fmla="*/ 5294672 w 6096000"/>
              <a:gd name="connsiteY2573" fmla="*/ 266558 h 6857997"/>
              <a:gd name="connsiteX2574" fmla="*/ 5294672 w 6096000"/>
              <a:gd name="connsiteY2574" fmla="*/ 264174 h 6857997"/>
              <a:gd name="connsiteX2575" fmla="*/ 5294672 w 6096000"/>
              <a:gd name="connsiteY2575" fmla="*/ 261789 h 6857997"/>
              <a:gd name="connsiteX2576" fmla="*/ 5287521 w 6096000"/>
              <a:gd name="connsiteY2576" fmla="*/ 261789 h 6857997"/>
              <a:gd name="connsiteX2577" fmla="*/ 5279877 w 6096000"/>
              <a:gd name="connsiteY2577" fmla="*/ 261789 h 6857997"/>
              <a:gd name="connsiteX2578" fmla="*/ 5272233 w 6096000"/>
              <a:gd name="connsiteY2578" fmla="*/ 261789 h 6857997"/>
              <a:gd name="connsiteX2579" fmla="*/ 5264589 w 6096000"/>
              <a:gd name="connsiteY2579" fmla="*/ 261789 h 6857997"/>
              <a:gd name="connsiteX2580" fmla="*/ 5264589 w 6096000"/>
              <a:gd name="connsiteY2580" fmla="*/ 246044 h 6857997"/>
              <a:gd name="connsiteX2581" fmla="*/ 5264589 w 6096000"/>
              <a:gd name="connsiteY2581" fmla="*/ 230258 h 6857997"/>
              <a:gd name="connsiteX2582" fmla="*/ 5264589 w 6096000"/>
              <a:gd name="connsiteY2582" fmla="*/ 214513 h 6857997"/>
              <a:gd name="connsiteX2583" fmla="*/ 5264589 w 6096000"/>
              <a:gd name="connsiteY2583" fmla="*/ 199220 h 6857997"/>
              <a:gd name="connsiteX2584" fmla="*/ 5262206 w 6096000"/>
              <a:gd name="connsiteY2584" fmla="*/ 199220 h 6857997"/>
              <a:gd name="connsiteX2585" fmla="*/ 5260274 w 6096000"/>
              <a:gd name="connsiteY2585" fmla="*/ 199220 h 6857997"/>
              <a:gd name="connsiteX2586" fmla="*/ 5257891 w 6096000"/>
              <a:gd name="connsiteY2586" fmla="*/ 199220 h 6857997"/>
              <a:gd name="connsiteX2587" fmla="*/ 4973371 w 6096000"/>
              <a:gd name="connsiteY2587" fmla="*/ 197768 h 6857997"/>
              <a:gd name="connsiteX2588" fmla="*/ 4961889 w 6096000"/>
              <a:gd name="connsiteY2588" fmla="*/ 199207 h 6857997"/>
              <a:gd name="connsiteX2589" fmla="*/ 4953287 w 6096000"/>
              <a:gd name="connsiteY2589" fmla="*/ 204471 h 6857997"/>
              <a:gd name="connsiteX2590" fmla="*/ 4948472 w 6096000"/>
              <a:gd name="connsiteY2590" fmla="*/ 212614 h 6857997"/>
              <a:gd name="connsiteX2591" fmla="*/ 4946579 w 6096000"/>
              <a:gd name="connsiteY2591" fmla="*/ 224540 h 6857997"/>
              <a:gd name="connsiteX2592" fmla="*/ 4946579 w 6096000"/>
              <a:gd name="connsiteY2592" fmla="*/ 229804 h 6857997"/>
              <a:gd name="connsiteX2593" fmla="*/ 4946579 w 6096000"/>
              <a:gd name="connsiteY2593" fmla="*/ 234574 h 6857997"/>
              <a:gd name="connsiteX2594" fmla="*/ 4946579 w 6096000"/>
              <a:gd name="connsiteY2594" fmla="*/ 239838 h 6857997"/>
              <a:gd name="connsiteX2595" fmla="*/ 4946579 w 6096000"/>
              <a:gd name="connsiteY2595" fmla="*/ 245102 h 6857997"/>
              <a:gd name="connsiteX2596" fmla="*/ 4948472 w 6096000"/>
              <a:gd name="connsiteY2596" fmla="*/ 257028 h 6857997"/>
              <a:gd name="connsiteX2597" fmla="*/ 4953287 w 6096000"/>
              <a:gd name="connsiteY2597" fmla="*/ 265623 h 6857997"/>
              <a:gd name="connsiteX2598" fmla="*/ 4961395 w 6096000"/>
              <a:gd name="connsiteY2598" fmla="*/ 270887 h 6857997"/>
              <a:gd name="connsiteX2599" fmla="*/ 4972877 w 6096000"/>
              <a:gd name="connsiteY2599" fmla="*/ 272327 h 6857997"/>
              <a:gd name="connsiteX2600" fmla="*/ 4984360 w 6096000"/>
              <a:gd name="connsiteY2600" fmla="*/ 270887 h 6857997"/>
              <a:gd name="connsiteX2601" fmla="*/ 4992467 w 6096000"/>
              <a:gd name="connsiteY2601" fmla="*/ 265623 h 6857997"/>
              <a:gd name="connsiteX2602" fmla="*/ 4997283 w 6096000"/>
              <a:gd name="connsiteY2602" fmla="*/ 257028 h 6857997"/>
              <a:gd name="connsiteX2603" fmla="*/ 4999176 w 6096000"/>
              <a:gd name="connsiteY2603" fmla="*/ 245102 h 6857997"/>
              <a:gd name="connsiteX2604" fmla="*/ 4999176 w 6096000"/>
              <a:gd name="connsiteY2604" fmla="*/ 241278 h 6857997"/>
              <a:gd name="connsiteX2605" fmla="*/ 4999176 w 6096000"/>
              <a:gd name="connsiteY2605" fmla="*/ 237905 h 6857997"/>
              <a:gd name="connsiteX2606" fmla="*/ 4999176 w 6096000"/>
              <a:gd name="connsiteY2606" fmla="*/ 234081 h 6857997"/>
              <a:gd name="connsiteX2607" fmla="*/ 4999176 w 6096000"/>
              <a:gd name="connsiteY2607" fmla="*/ 230256 h 6857997"/>
              <a:gd name="connsiteX2608" fmla="*/ 4992015 w 6096000"/>
              <a:gd name="connsiteY2608" fmla="*/ 230256 h 6857997"/>
              <a:gd name="connsiteX2609" fmla="*/ 4985306 w 6096000"/>
              <a:gd name="connsiteY2609" fmla="*/ 230256 h 6857997"/>
              <a:gd name="connsiteX2610" fmla="*/ 4978145 w 6096000"/>
              <a:gd name="connsiteY2610" fmla="*/ 230256 h 6857997"/>
              <a:gd name="connsiteX2611" fmla="*/ 4970984 w 6096000"/>
              <a:gd name="connsiteY2611" fmla="*/ 230256 h 6857997"/>
              <a:gd name="connsiteX2612" fmla="*/ 4970984 w 6096000"/>
              <a:gd name="connsiteY2612" fmla="*/ 232641 h 6857997"/>
              <a:gd name="connsiteX2613" fmla="*/ 4970984 w 6096000"/>
              <a:gd name="connsiteY2613" fmla="*/ 234574 h 6857997"/>
              <a:gd name="connsiteX2614" fmla="*/ 4970984 w 6096000"/>
              <a:gd name="connsiteY2614" fmla="*/ 236959 h 6857997"/>
              <a:gd name="connsiteX2615" fmla="*/ 4970984 w 6096000"/>
              <a:gd name="connsiteY2615" fmla="*/ 238851 h 6857997"/>
              <a:gd name="connsiteX2616" fmla="*/ 4975758 w 6096000"/>
              <a:gd name="connsiteY2616" fmla="*/ 238851 h 6857997"/>
              <a:gd name="connsiteX2617" fmla="*/ 4980038 w 6096000"/>
              <a:gd name="connsiteY2617" fmla="*/ 238851 h 6857997"/>
              <a:gd name="connsiteX2618" fmla="*/ 4984813 w 6096000"/>
              <a:gd name="connsiteY2618" fmla="*/ 238851 h 6857997"/>
              <a:gd name="connsiteX2619" fmla="*/ 4989134 w 6096000"/>
              <a:gd name="connsiteY2619" fmla="*/ 238851 h 6857997"/>
              <a:gd name="connsiteX2620" fmla="*/ 4989134 w 6096000"/>
              <a:gd name="connsiteY2620" fmla="*/ 240291 h 6857997"/>
              <a:gd name="connsiteX2621" fmla="*/ 4989134 w 6096000"/>
              <a:gd name="connsiteY2621" fmla="*/ 242223 h 6857997"/>
              <a:gd name="connsiteX2622" fmla="*/ 4989134 w 6096000"/>
              <a:gd name="connsiteY2622" fmla="*/ 243663 h 6857997"/>
              <a:gd name="connsiteX2623" fmla="*/ 4989134 w 6096000"/>
              <a:gd name="connsiteY2623" fmla="*/ 245102 h 6857997"/>
              <a:gd name="connsiteX2624" fmla="*/ 4988187 w 6096000"/>
              <a:gd name="connsiteY2624" fmla="*/ 253204 h 6857997"/>
              <a:gd name="connsiteX2625" fmla="*/ 4985306 w 6096000"/>
              <a:gd name="connsiteY2625" fmla="*/ 258920 h 6857997"/>
              <a:gd name="connsiteX2626" fmla="*/ 4980532 w 6096000"/>
              <a:gd name="connsiteY2626" fmla="*/ 262292 h 6857997"/>
              <a:gd name="connsiteX2627" fmla="*/ 4972877 w 6096000"/>
              <a:gd name="connsiteY2627" fmla="*/ 263690 h 6857997"/>
              <a:gd name="connsiteX2628" fmla="*/ 4965716 w 6096000"/>
              <a:gd name="connsiteY2628" fmla="*/ 262292 h 6857997"/>
              <a:gd name="connsiteX2629" fmla="*/ 4960448 w 6096000"/>
              <a:gd name="connsiteY2629" fmla="*/ 258920 h 6857997"/>
              <a:gd name="connsiteX2630" fmla="*/ 4957115 w 6096000"/>
              <a:gd name="connsiteY2630" fmla="*/ 253204 h 6857997"/>
              <a:gd name="connsiteX2631" fmla="*/ 4956127 w 6096000"/>
              <a:gd name="connsiteY2631" fmla="*/ 245102 h 6857997"/>
              <a:gd name="connsiteX2632" fmla="*/ 4956127 w 6096000"/>
              <a:gd name="connsiteY2632" fmla="*/ 239838 h 6857997"/>
              <a:gd name="connsiteX2633" fmla="*/ 4956127 w 6096000"/>
              <a:gd name="connsiteY2633" fmla="*/ 234574 h 6857997"/>
              <a:gd name="connsiteX2634" fmla="*/ 4956127 w 6096000"/>
              <a:gd name="connsiteY2634" fmla="*/ 229804 h 6857997"/>
              <a:gd name="connsiteX2635" fmla="*/ 4956127 w 6096000"/>
              <a:gd name="connsiteY2635" fmla="*/ 224540 h 6857997"/>
              <a:gd name="connsiteX2636" fmla="*/ 4957115 w 6096000"/>
              <a:gd name="connsiteY2636" fmla="*/ 216438 h 6857997"/>
              <a:gd name="connsiteX2637" fmla="*/ 4960448 w 6096000"/>
              <a:gd name="connsiteY2637" fmla="*/ 210681 h 6857997"/>
              <a:gd name="connsiteX2638" fmla="*/ 4965716 w 6096000"/>
              <a:gd name="connsiteY2638" fmla="*/ 207350 h 6857997"/>
              <a:gd name="connsiteX2639" fmla="*/ 4973371 w 6096000"/>
              <a:gd name="connsiteY2639" fmla="*/ 205910 h 6857997"/>
              <a:gd name="connsiteX2640" fmla="*/ 4979092 w 6096000"/>
              <a:gd name="connsiteY2640" fmla="*/ 206856 h 6857997"/>
              <a:gd name="connsiteX2641" fmla="*/ 4983866 w 6096000"/>
              <a:gd name="connsiteY2641" fmla="*/ 208789 h 6857997"/>
              <a:gd name="connsiteX2642" fmla="*/ 4987241 w 6096000"/>
              <a:gd name="connsiteY2642" fmla="*/ 212614 h 6857997"/>
              <a:gd name="connsiteX2643" fmla="*/ 4989628 w 6096000"/>
              <a:gd name="connsiteY2643" fmla="*/ 217384 h 6857997"/>
              <a:gd name="connsiteX2644" fmla="*/ 4991521 w 6096000"/>
              <a:gd name="connsiteY2644" fmla="*/ 216438 h 6857997"/>
              <a:gd name="connsiteX2645" fmla="*/ 4993908 w 6096000"/>
              <a:gd name="connsiteY2645" fmla="*/ 215451 h 6857997"/>
              <a:gd name="connsiteX2646" fmla="*/ 4996295 w 6096000"/>
              <a:gd name="connsiteY2646" fmla="*/ 214999 h 6857997"/>
              <a:gd name="connsiteX2647" fmla="*/ 4998229 w 6096000"/>
              <a:gd name="connsiteY2647" fmla="*/ 214012 h 6857997"/>
              <a:gd name="connsiteX2648" fmla="*/ 4994402 w 6096000"/>
              <a:gd name="connsiteY2648" fmla="*/ 206363 h 6857997"/>
              <a:gd name="connsiteX2649" fmla="*/ 4988640 w 6096000"/>
              <a:gd name="connsiteY2649" fmla="*/ 201140 h 6857997"/>
              <a:gd name="connsiteX2650" fmla="*/ 4981973 w 6096000"/>
              <a:gd name="connsiteY2650" fmla="*/ 198261 h 6857997"/>
              <a:gd name="connsiteX2651" fmla="*/ 4973371 w 6096000"/>
              <a:gd name="connsiteY2651" fmla="*/ 197768 h 6857997"/>
              <a:gd name="connsiteX2652" fmla="*/ 5085776 w 6096000"/>
              <a:gd name="connsiteY2652" fmla="*/ 197223 h 6857997"/>
              <a:gd name="connsiteX2653" fmla="*/ 5074294 w 6096000"/>
              <a:gd name="connsiteY2653" fmla="*/ 199117 h 6857997"/>
              <a:gd name="connsiteX2654" fmla="*/ 5066186 w 6096000"/>
              <a:gd name="connsiteY2654" fmla="*/ 204388 h 6857997"/>
              <a:gd name="connsiteX2655" fmla="*/ 5060918 w 6096000"/>
              <a:gd name="connsiteY2655" fmla="*/ 212540 h 6857997"/>
              <a:gd name="connsiteX2656" fmla="*/ 5059478 w 6096000"/>
              <a:gd name="connsiteY2656" fmla="*/ 223987 h 6857997"/>
              <a:gd name="connsiteX2657" fmla="*/ 5059478 w 6096000"/>
              <a:gd name="connsiteY2657" fmla="*/ 229257 h 6857997"/>
              <a:gd name="connsiteX2658" fmla="*/ 5059478 w 6096000"/>
              <a:gd name="connsiteY2658" fmla="*/ 234528 h 6857997"/>
              <a:gd name="connsiteX2659" fmla="*/ 5059478 w 6096000"/>
              <a:gd name="connsiteY2659" fmla="*/ 239798 h 6857997"/>
              <a:gd name="connsiteX2660" fmla="*/ 5059478 w 6096000"/>
              <a:gd name="connsiteY2660" fmla="*/ 245069 h 6857997"/>
              <a:gd name="connsiteX2661" fmla="*/ 5061865 w 6096000"/>
              <a:gd name="connsiteY2661" fmla="*/ 258451 h 6857997"/>
              <a:gd name="connsiteX2662" fmla="*/ 5067627 w 6096000"/>
              <a:gd name="connsiteY2662" fmla="*/ 266562 h 6857997"/>
              <a:gd name="connsiteX2663" fmla="*/ 5076228 w 6096000"/>
              <a:gd name="connsiteY2663" fmla="*/ 271339 h 6857997"/>
              <a:gd name="connsiteX2664" fmla="*/ 5085776 w 6096000"/>
              <a:gd name="connsiteY2664" fmla="*/ 272327 h 6857997"/>
              <a:gd name="connsiteX2665" fmla="*/ 5095325 w 6096000"/>
              <a:gd name="connsiteY2665" fmla="*/ 271339 h 6857997"/>
              <a:gd name="connsiteX2666" fmla="*/ 5103967 w 6096000"/>
              <a:gd name="connsiteY2666" fmla="*/ 266562 h 6857997"/>
              <a:gd name="connsiteX2667" fmla="*/ 5109688 w 6096000"/>
              <a:gd name="connsiteY2667" fmla="*/ 258451 h 6857997"/>
              <a:gd name="connsiteX2668" fmla="*/ 5112075 w 6096000"/>
              <a:gd name="connsiteY2668" fmla="*/ 245069 h 6857997"/>
              <a:gd name="connsiteX2669" fmla="*/ 5112075 w 6096000"/>
              <a:gd name="connsiteY2669" fmla="*/ 239798 h 6857997"/>
              <a:gd name="connsiteX2670" fmla="*/ 5112075 w 6096000"/>
              <a:gd name="connsiteY2670" fmla="*/ 234528 h 6857997"/>
              <a:gd name="connsiteX2671" fmla="*/ 5112075 w 6096000"/>
              <a:gd name="connsiteY2671" fmla="*/ 229257 h 6857997"/>
              <a:gd name="connsiteX2672" fmla="*/ 5112075 w 6096000"/>
              <a:gd name="connsiteY2672" fmla="*/ 223987 h 6857997"/>
              <a:gd name="connsiteX2673" fmla="*/ 5110634 w 6096000"/>
              <a:gd name="connsiteY2673" fmla="*/ 212540 h 6857997"/>
              <a:gd name="connsiteX2674" fmla="*/ 5105860 w 6096000"/>
              <a:gd name="connsiteY2674" fmla="*/ 204388 h 6857997"/>
              <a:gd name="connsiteX2675" fmla="*/ 5097259 w 6096000"/>
              <a:gd name="connsiteY2675" fmla="*/ 199117 h 6857997"/>
              <a:gd name="connsiteX2676" fmla="*/ 5085776 w 6096000"/>
              <a:gd name="connsiteY2676" fmla="*/ 197223 h 6857997"/>
              <a:gd name="connsiteX2677" fmla="*/ 4709392 w 6096000"/>
              <a:gd name="connsiteY2677" fmla="*/ 193508 h 6857997"/>
              <a:gd name="connsiteX2678" fmla="*/ 4717889 w 6096000"/>
              <a:gd name="connsiteY2678" fmla="*/ 200088 h 6857997"/>
              <a:gd name="connsiteX2679" fmla="*/ 4725875 w 6096000"/>
              <a:gd name="connsiteY2679" fmla="*/ 207158 h 6857997"/>
              <a:gd name="connsiteX2680" fmla="*/ 4734351 w 6096000"/>
              <a:gd name="connsiteY2680" fmla="*/ 213738 h 6857997"/>
              <a:gd name="connsiteX2681" fmla="*/ 4742358 w 6096000"/>
              <a:gd name="connsiteY2681" fmla="*/ 220340 h 6857997"/>
              <a:gd name="connsiteX2682" fmla="*/ 4750834 w 6096000"/>
              <a:gd name="connsiteY2682" fmla="*/ 227410 h 6857997"/>
              <a:gd name="connsiteX2683" fmla="*/ 4759310 w 6096000"/>
              <a:gd name="connsiteY2683" fmla="*/ 233991 h 6857997"/>
              <a:gd name="connsiteX2684" fmla="*/ 4767296 w 6096000"/>
              <a:gd name="connsiteY2684" fmla="*/ 241040 h 6857997"/>
              <a:gd name="connsiteX2685" fmla="*/ 4775793 w 6096000"/>
              <a:gd name="connsiteY2685" fmla="*/ 247641 h 6857997"/>
              <a:gd name="connsiteX2686" fmla="*/ 4769191 w 6096000"/>
              <a:gd name="connsiteY2686" fmla="*/ 247173 h 6857997"/>
              <a:gd name="connsiteX2687" fmla="*/ 4762611 w 6096000"/>
              <a:gd name="connsiteY2687" fmla="*/ 246704 h 6857997"/>
              <a:gd name="connsiteX2688" fmla="*/ 4756477 w 6096000"/>
              <a:gd name="connsiteY2688" fmla="*/ 246236 h 6857997"/>
              <a:gd name="connsiteX2689" fmla="*/ 4749897 w 6096000"/>
              <a:gd name="connsiteY2689" fmla="*/ 245746 h 6857997"/>
              <a:gd name="connsiteX2690" fmla="*/ 4743785 w 6096000"/>
              <a:gd name="connsiteY2690" fmla="*/ 244809 h 6857997"/>
              <a:gd name="connsiteX2691" fmla="*/ 4737183 w 6096000"/>
              <a:gd name="connsiteY2691" fmla="*/ 244340 h 6857997"/>
              <a:gd name="connsiteX2692" fmla="*/ 4731071 w 6096000"/>
              <a:gd name="connsiteY2692" fmla="*/ 243872 h 6857997"/>
              <a:gd name="connsiteX2693" fmla="*/ 4724469 w 6096000"/>
              <a:gd name="connsiteY2693" fmla="*/ 243403 h 6857997"/>
              <a:gd name="connsiteX2694" fmla="*/ 4722574 w 6096000"/>
              <a:gd name="connsiteY2694" fmla="*/ 237292 h 6857997"/>
              <a:gd name="connsiteX2695" fmla="*/ 4720700 w 6096000"/>
              <a:gd name="connsiteY2695" fmla="*/ 231158 h 6857997"/>
              <a:gd name="connsiteX2696" fmla="*/ 4718826 w 6096000"/>
              <a:gd name="connsiteY2696" fmla="*/ 224578 h 6857997"/>
              <a:gd name="connsiteX2697" fmla="*/ 4716930 w 6096000"/>
              <a:gd name="connsiteY2697" fmla="*/ 218445 h 6857997"/>
              <a:gd name="connsiteX2698" fmla="*/ 4715056 w 6096000"/>
              <a:gd name="connsiteY2698" fmla="*/ 212333 h 6857997"/>
              <a:gd name="connsiteX2699" fmla="*/ 4713161 w 6096000"/>
              <a:gd name="connsiteY2699" fmla="*/ 205731 h 6857997"/>
              <a:gd name="connsiteX2700" fmla="*/ 4711287 w 6096000"/>
              <a:gd name="connsiteY2700" fmla="*/ 199619 h 6857997"/>
              <a:gd name="connsiteX2701" fmla="*/ 4709392 w 6096000"/>
              <a:gd name="connsiteY2701" fmla="*/ 193508 h 6857997"/>
              <a:gd name="connsiteX2702" fmla="*/ 4714119 w 6096000"/>
              <a:gd name="connsiteY2702" fmla="*/ 192549 h 6857997"/>
              <a:gd name="connsiteX2703" fmla="*/ 4717889 w 6096000"/>
              <a:gd name="connsiteY2703" fmla="*/ 193976 h 6857997"/>
              <a:gd name="connsiteX2704" fmla="*/ 4722105 w 6096000"/>
              <a:gd name="connsiteY2704" fmla="*/ 195382 h 6857997"/>
              <a:gd name="connsiteX2705" fmla="*/ 4726343 w 6096000"/>
              <a:gd name="connsiteY2705" fmla="*/ 196787 h 6857997"/>
              <a:gd name="connsiteX2706" fmla="*/ 4730602 w 6096000"/>
              <a:gd name="connsiteY2706" fmla="*/ 197745 h 6857997"/>
              <a:gd name="connsiteX2707" fmla="*/ 4734351 w 6096000"/>
              <a:gd name="connsiteY2707" fmla="*/ 199151 h 6857997"/>
              <a:gd name="connsiteX2708" fmla="*/ 4738589 w 6096000"/>
              <a:gd name="connsiteY2708" fmla="*/ 200556 h 6857997"/>
              <a:gd name="connsiteX2709" fmla="*/ 4742826 w 6096000"/>
              <a:gd name="connsiteY2709" fmla="*/ 201983 h 6857997"/>
              <a:gd name="connsiteX2710" fmla="*/ 4747064 w 6096000"/>
              <a:gd name="connsiteY2710" fmla="*/ 202920 h 6857997"/>
              <a:gd name="connsiteX2711" fmla="*/ 4750365 w 6096000"/>
              <a:gd name="connsiteY2711" fmla="*/ 207627 h 6857997"/>
              <a:gd name="connsiteX2712" fmla="*/ 4753198 w 6096000"/>
              <a:gd name="connsiteY2712" fmla="*/ 212801 h 6857997"/>
              <a:gd name="connsiteX2713" fmla="*/ 4756477 w 6096000"/>
              <a:gd name="connsiteY2713" fmla="*/ 217508 h 6857997"/>
              <a:gd name="connsiteX2714" fmla="*/ 4759778 w 6096000"/>
              <a:gd name="connsiteY2714" fmla="*/ 222214 h 6857997"/>
              <a:gd name="connsiteX2715" fmla="*/ 4763079 w 6096000"/>
              <a:gd name="connsiteY2715" fmla="*/ 226920 h 6857997"/>
              <a:gd name="connsiteX2716" fmla="*/ 4766380 w 6096000"/>
              <a:gd name="connsiteY2716" fmla="*/ 231627 h 6857997"/>
              <a:gd name="connsiteX2717" fmla="*/ 4769660 w 6096000"/>
              <a:gd name="connsiteY2717" fmla="*/ 236333 h 6857997"/>
              <a:gd name="connsiteX2718" fmla="*/ 4772961 w 6096000"/>
              <a:gd name="connsiteY2718" fmla="*/ 241040 h 6857997"/>
              <a:gd name="connsiteX2719" fmla="*/ 4765422 w 6096000"/>
              <a:gd name="connsiteY2719" fmla="*/ 234928 h 6857997"/>
              <a:gd name="connsiteX2720" fmla="*/ 4758351 w 6096000"/>
              <a:gd name="connsiteY2720" fmla="*/ 228795 h 6857997"/>
              <a:gd name="connsiteX2721" fmla="*/ 4750834 w 6096000"/>
              <a:gd name="connsiteY2721" fmla="*/ 223151 h 6857997"/>
              <a:gd name="connsiteX2722" fmla="*/ 4743295 w 6096000"/>
              <a:gd name="connsiteY2722" fmla="*/ 217039 h 6857997"/>
              <a:gd name="connsiteX2723" fmla="*/ 4736246 w 6096000"/>
              <a:gd name="connsiteY2723" fmla="*/ 210927 h 6857997"/>
              <a:gd name="connsiteX2724" fmla="*/ 4728707 w 6096000"/>
              <a:gd name="connsiteY2724" fmla="*/ 204816 h 6857997"/>
              <a:gd name="connsiteX2725" fmla="*/ 4721190 w 6096000"/>
              <a:gd name="connsiteY2725" fmla="*/ 198682 h 6857997"/>
              <a:gd name="connsiteX2726" fmla="*/ 4714119 w 6096000"/>
              <a:gd name="connsiteY2726" fmla="*/ 192549 h 6857997"/>
              <a:gd name="connsiteX2727" fmla="*/ 4705175 w 6096000"/>
              <a:gd name="connsiteY2727" fmla="*/ 190675 h 6857997"/>
              <a:gd name="connsiteX2728" fmla="*/ 4707049 w 6096000"/>
              <a:gd name="connsiteY2728" fmla="*/ 196787 h 6857997"/>
              <a:gd name="connsiteX2729" fmla="*/ 4708944 w 6096000"/>
              <a:gd name="connsiteY2729" fmla="*/ 202920 h 6857997"/>
              <a:gd name="connsiteX2730" fmla="*/ 4710818 w 6096000"/>
              <a:gd name="connsiteY2730" fmla="*/ 209501 h 6857997"/>
              <a:gd name="connsiteX2731" fmla="*/ 4712692 w 6096000"/>
              <a:gd name="connsiteY2731" fmla="*/ 215612 h 6857997"/>
              <a:gd name="connsiteX2732" fmla="*/ 4714588 w 6096000"/>
              <a:gd name="connsiteY2732" fmla="*/ 221746 h 6857997"/>
              <a:gd name="connsiteX2733" fmla="*/ 4716462 w 6096000"/>
              <a:gd name="connsiteY2733" fmla="*/ 227857 h 6857997"/>
              <a:gd name="connsiteX2734" fmla="*/ 4718357 w 6096000"/>
              <a:gd name="connsiteY2734" fmla="*/ 234459 h 6857997"/>
              <a:gd name="connsiteX2735" fmla="*/ 4720231 w 6096000"/>
              <a:gd name="connsiteY2735" fmla="*/ 240571 h 6857997"/>
              <a:gd name="connsiteX2736" fmla="*/ 4713651 w 6096000"/>
              <a:gd name="connsiteY2736" fmla="*/ 235396 h 6857997"/>
              <a:gd name="connsiteX2737" fmla="*/ 4707517 w 6096000"/>
              <a:gd name="connsiteY2737" fmla="*/ 230690 h 6857997"/>
              <a:gd name="connsiteX2738" fmla="*/ 4700937 w 6096000"/>
              <a:gd name="connsiteY2738" fmla="*/ 225515 h 6857997"/>
              <a:gd name="connsiteX2739" fmla="*/ 4694825 w 6096000"/>
              <a:gd name="connsiteY2739" fmla="*/ 220340 h 6857997"/>
              <a:gd name="connsiteX2740" fmla="*/ 4688223 w 6096000"/>
              <a:gd name="connsiteY2740" fmla="*/ 215612 h 6857997"/>
              <a:gd name="connsiteX2741" fmla="*/ 4682111 w 6096000"/>
              <a:gd name="connsiteY2741" fmla="*/ 210459 h 6857997"/>
              <a:gd name="connsiteX2742" fmla="*/ 4675509 w 6096000"/>
              <a:gd name="connsiteY2742" fmla="*/ 205731 h 6857997"/>
              <a:gd name="connsiteX2743" fmla="*/ 4668929 w 6096000"/>
              <a:gd name="connsiteY2743" fmla="*/ 200556 h 6857997"/>
              <a:gd name="connsiteX2744" fmla="*/ 4673635 w 6096000"/>
              <a:gd name="connsiteY2744" fmla="*/ 199151 h 6857997"/>
              <a:gd name="connsiteX2745" fmla="*/ 4678342 w 6096000"/>
              <a:gd name="connsiteY2745" fmla="*/ 198214 h 6857997"/>
              <a:gd name="connsiteX2746" fmla="*/ 4682580 w 6096000"/>
              <a:gd name="connsiteY2746" fmla="*/ 196787 h 6857997"/>
              <a:gd name="connsiteX2747" fmla="*/ 4687286 w 6096000"/>
              <a:gd name="connsiteY2747" fmla="*/ 195850 h 6857997"/>
              <a:gd name="connsiteX2748" fmla="*/ 4691524 w 6096000"/>
              <a:gd name="connsiteY2748" fmla="*/ 194445 h 6857997"/>
              <a:gd name="connsiteX2749" fmla="*/ 4696230 w 6096000"/>
              <a:gd name="connsiteY2749" fmla="*/ 193018 h 6857997"/>
              <a:gd name="connsiteX2750" fmla="*/ 4700937 w 6096000"/>
              <a:gd name="connsiteY2750" fmla="*/ 192102 h 6857997"/>
              <a:gd name="connsiteX2751" fmla="*/ 4705175 w 6096000"/>
              <a:gd name="connsiteY2751" fmla="*/ 190675 h 6857997"/>
              <a:gd name="connsiteX2752" fmla="*/ 4543260 w 6096000"/>
              <a:gd name="connsiteY2752" fmla="*/ 172787 h 6857997"/>
              <a:gd name="connsiteX2753" fmla="*/ 4548435 w 6096000"/>
              <a:gd name="connsiteY2753" fmla="*/ 175619 h 6857997"/>
              <a:gd name="connsiteX2754" fmla="*/ 4553631 w 6096000"/>
              <a:gd name="connsiteY2754" fmla="*/ 178452 h 6857997"/>
              <a:gd name="connsiteX2755" fmla="*/ 4558785 w 6096000"/>
              <a:gd name="connsiteY2755" fmla="*/ 181263 h 6857997"/>
              <a:gd name="connsiteX2756" fmla="*/ 4563981 w 6096000"/>
              <a:gd name="connsiteY2756" fmla="*/ 183605 h 6857997"/>
              <a:gd name="connsiteX2757" fmla="*/ 4569625 w 6096000"/>
              <a:gd name="connsiteY2757" fmla="*/ 186437 h 6857997"/>
              <a:gd name="connsiteX2758" fmla="*/ 4574800 w 6096000"/>
              <a:gd name="connsiteY2758" fmla="*/ 189270 h 6857997"/>
              <a:gd name="connsiteX2759" fmla="*/ 4579996 w 6096000"/>
              <a:gd name="connsiteY2759" fmla="*/ 192102 h 6857997"/>
              <a:gd name="connsiteX2760" fmla="*/ 4585150 w 6096000"/>
              <a:gd name="connsiteY2760" fmla="*/ 194913 h 6857997"/>
              <a:gd name="connsiteX2761" fmla="*/ 4584681 w 6096000"/>
              <a:gd name="connsiteY2761" fmla="*/ 195382 h 6857997"/>
              <a:gd name="connsiteX2762" fmla="*/ 4584681 w 6096000"/>
              <a:gd name="connsiteY2762" fmla="*/ 195850 h 6857997"/>
              <a:gd name="connsiteX2763" fmla="*/ 4584681 w 6096000"/>
              <a:gd name="connsiteY2763" fmla="*/ 196319 h 6857997"/>
              <a:gd name="connsiteX2764" fmla="*/ 4584681 w 6096000"/>
              <a:gd name="connsiteY2764" fmla="*/ 196787 h 6857997"/>
              <a:gd name="connsiteX2765" fmla="*/ 4584681 w 6096000"/>
              <a:gd name="connsiteY2765" fmla="*/ 197277 h 6857997"/>
              <a:gd name="connsiteX2766" fmla="*/ 4584681 w 6096000"/>
              <a:gd name="connsiteY2766" fmla="*/ 197745 h 6857997"/>
              <a:gd name="connsiteX2767" fmla="*/ 4584213 w 6096000"/>
              <a:gd name="connsiteY2767" fmla="*/ 198214 h 6857997"/>
              <a:gd name="connsiteX2768" fmla="*/ 4584213 w 6096000"/>
              <a:gd name="connsiteY2768" fmla="*/ 198682 h 6857997"/>
              <a:gd name="connsiteX2769" fmla="*/ 4584213 w 6096000"/>
              <a:gd name="connsiteY2769" fmla="*/ 199151 h 6857997"/>
              <a:gd name="connsiteX2770" fmla="*/ 4584681 w 6096000"/>
              <a:gd name="connsiteY2770" fmla="*/ 199151 h 6857997"/>
              <a:gd name="connsiteX2771" fmla="*/ 4584681 w 6096000"/>
              <a:gd name="connsiteY2771" fmla="*/ 199619 h 6857997"/>
              <a:gd name="connsiteX2772" fmla="*/ 4584681 w 6096000"/>
              <a:gd name="connsiteY2772" fmla="*/ 200088 h 6857997"/>
              <a:gd name="connsiteX2773" fmla="*/ 4574331 w 6096000"/>
              <a:gd name="connsiteY2773" fmla="*/ 202920 h 6857997"/>
              <a:gd name="connsiteX2774" fmla="*/ 4564450 w 6096000"/>
              <a:gd name="connsiteY2774" fmla="*/ 205731 h 6857997"/>
              <a:gd name="connsiteX2775" fmla="*/ 4554568 w 6096000"/>
              <a:gd name="connsiteY2775" fmla="*/ 208564 h 6857997"/>
              <a:gd name="connsiteX2776" fmla="*/ 4544687 w 6096000"/>
              <a:gd name="connsiteY2776" fmla="*/ 211396 h 6857997"/>
              <a:gd name="connsiteX2777" fmla="*/ 4534805 w 6096000"/>
              <a:gd name="connsiteY2777" fmla="*/ 214228 h 6857997"/>
              <a:gd name="connsiteX2778" fmla="*/ 4524434 w 6096000"/>
              <a:gd name="connsiteY2778" fmla="*/ 217039 h 6857997"/>
              <a:gd name="connsiteX2779" fmla="*/ 4514553 w 6096000"/>
              <a:gd name="connsiteY2779" fmla="*/ 219872 h 6857997"/>
              <a:gd name="connsiteX2780" fmla="*/ 4504671 w 6096000"/>
              <a:gd name="connsiteY2780" fmla="*/ 222683 h 6857997"/>
              <a:gd name="connsiteX2781" fmla="*/ 4507951 w 6096000"/>
              <a:gd name="connsiteY2781" fmla="*/ 217039 h 6857997"/>
              <a:gd name="connsiteX2782" fmla="*/ 4511252 w 6096000"/>
              <a:gd name="connsiteY2782" fmla="*/ 210927 h 6857997"/>
              <a:gd name="connsiteX2783" fmla="*/ 4514553 w 6096000"/>
              <a:gd name="connsiteY2783" fmla="*/ 205263 h 6857997"/>
              <a:gd name="connsiteX2784" fmla="*/ 4517854 w 6096000"/>
              <a:gd name="connsiteY2784" fmla="*/ 199619 h 6857997"/>
              <a:gd name="connsiteX2785" fmla="*/ 4521133 w 6096000"/>
              <a:gd name="connsiteY2785" fmla="*/ 193976 h 6857997"/>
              <a:gd name="connsiteX2786" fmla="*/ 4523966 w 6096000"/>
              <a:gd name="connsiteY2786" fmla="*/ 187864 h 6857997"/>
              <a:gd name="connsiteX2787" fmla="*/ 4527267 w 6096000"/>
              <a:gd name="connsiteY2787" fmla="*/ 182221 h 6857997"/>
              <a:gd name="connsiteX2788" fmla="*/ 4530546 w 6096000"/>
              <a:gd name="connsiteY2788" fmla="*/ 176556 h 6857997"/>
              <a:gd name="connsiteX2789" fmla="*/ 4531036 w 6096000"/>
              <a:gd name="connsiteY2789" fmla="*/ 176556 h 6857997"/>
              <a:gd name="connsiteX2790" fmla="*/ 4531505 w 6096000"/>
              <a:gd name="connsiteY2790" fmla="*/ 176556 h 6857997"/>
              <a:gd name="connsiteX2791" fmla="*/ 4531973 w 6096000"/>
              <a:gd name="connsiteY2791" fmla="*/ 177025 h 6857997"/>
              <a:gd name="connsiteX2792" fmla="*/ 4532442 w 6096000"/>
              <a:gd name="connsiteY2792" fmla="*/ 177025 h 6857997"/>
              <a:gd name="connsiteX2793" fmla="*/ 4532910 w 6096000"/>
              <a:gd name="connsiteY2793" fmla="*/ 177025 h 6857997"/>
              <a:gd name="connsiteX2794" fmla="*/ 4533379 w 6096000"/>
              <a:gd name="connsiteY2794" fmla="*/ 177025 h 6857997"/>
              <a:gd name="connsiteX2795" fmla="*/ 4534316 w 6096000"/>
              <a:gd name="connsiteY2795" fmla="*/ 177025 h 6857997"/>
              <a:gd name="connsiteX2796" fmla="*/ 4534805 w 6096000"/>
              <a:gd name="connsiteY2796" fmla="*/ 177025 h 6857997"/>
              <a:gd name="connsiteX2797" fmla="*/ 4535721 w 6096000"/>
              <a:gd name="connsiteY2797" fmla="*/ 177025 h 6857997"/>
              <a:gd name="connsiteX2798" fmla="*/ 4537148 w 6096000"/>
              <a:gd name="connsiteY2798" fmla="*/ 177025 h 6857997"/>
              <a:gd name="connsiteX2799" fmla="*/ 4538554 w 6096000"/>
              <a:gd name="connsiteY2799" fmla="*/ 176556 h 6857997"/>
              <a:gd name="connsiteX2800" fmla="*/ 4539491 w 6096000"/>
              <a:gd name="connsiteY2800" fmla="*/ 176088 h 6857997"/>
              <a:gd name="connsiteX2801" fmla="*/ 4540449 w 6096000"/>
              <a:gd name="connsiteY2801" fmla="*/ 175151 h 6857997"/>
              <a:gd name="connsiteX2802" fmla="*/ 4541854 w 6096000"/>
              <a:gd name="connsiteY2802" fmla="*/ 174682 h 6857997"/>
              <a:gd name="connsiteX2803" fmla="*/ 4542792 w 6096000"/>
              <a:gd name="connsiteY2803" fmla="*/ 173724 h 6857997"/>
              <a:gd name="connsiteX2804" fmla="*/ 4543260 w 6096000"/>
              <a:gd name="connsiteY2804" fmla="*/ 172787 h 6857997"/>
              <a:gd name="connsiteX2805" fmla="*/ 4525840 w 6096000"/>
              <a:gd name="connsiteY2805" fmla="*/ 172787 h 6857997"/>
              <a:gd name="connsiteX2806" fmla="*/ 4526308 w 6096000"/>
              <a:gd name="connsiteY2806" fmla="*/ 173255 h 6857997"/>
              <a:gd name="connsiteX2807" fmla="*/ 4526308 w 6096000"/>
              <a:gd name="connsiteY2807" fmla="*/ 173724 h 6857997"/>
              <a:gd name="connsiteX2808" fmla="*/ 4526777 w 6096000"/>
              <a:gd name="connsiteY2808" fmla="*/ 173724 h 6857997"/>
              <a:gd name="connsiteX2809" fmla="*/ 4527267 w 6096000"/>
              <a:gd name="connsiteY2809" fmla="*/ 174192 h 6857997"/>
              <a:gd name="connsiteX2810" fmla="*/ 4527735 w 6096000"/>
              <a:gd name="connsiteY2810" fmla="*/ 174682 h 6857997"/>
              <a:gd name="connsiteX2811" fmla="*/ 4524434 w 6096000"/>
              <a:gd name="connsiteY2811" fmla="*/ 180794 h 6857997"/>
              <a:gd name="connsiteX2812" fmla="*/ 4521133 w 6096000"/>
              <a:gd name="connsiteY2812" fmla="*/ 186906 h 6857997"/>
              <a:gd name="connsiteX2813" fmla="*/ 4517364 w 6096000"/>
              <a:gd name="connsiteY2813" fmla="*/ 193018 h 6857997"/>
              <a:gd name="connsiteX2814" fmla="*/ 4514084 w 6096000"/>
              <a:gd name="connsiteY2814" fmla="*/ 199151 h 6857997"/>
              <a:gd name="connsiteX2815" fmla="*/ 4510783 w 6096000"/>
              <a:gd name="connsiteY2815" fmla="*/ 205263 h 6857997"/>
              <a:gd name="connsiteX2816" fmla="*/ 4507482 w 6096000"/>
              <a:gd name="connsiteY2816" fmla="*/ 211396 h 6857997"/>
              <a:gd name="connsiteX2817" fmla="*/ 4503713 w 6096000"/>
              <a:gd name="connsiteY2817" fmla="*/ 217508 h 6857997"/>
              <a:gd name="connsiteX2818" fmla="*/ 4500433 w 6096000"/>
              <a:gd name="connsiteY2818" fmla="*/ 223641 h 6857997"/>
              <a:gd name="connsiteX2819" fmla="*/ 4494769 w 6096000"/>
              <a:gd name="connsiteY2819" fmla="*/ 221746 h 6857997"/>
              <a:gd name="connsiteX2820" fmla="*/ 4489615 w 6096000"/>
              <a:gd name="connsiteY2820" fmla="*/ 219872 h 6857997"/>
              <a:gd name="connsiteX2821" fmla="*/ 4483950 w 6096000"/>
              <a:gd name="connsiteY2821" fmla="*/ 218445 h 6857997"/>
              <a:gd name="connsiteX2822" fmla="*/ 4478307 w 6096000"/>
              <a:gd name="connsiteY2822" fmla="*/ 216571 h 6857997"/>
              <a:gd name="connsiteX2823" fmla="*/ 4473132 w 6096000"/>
              <a:gd name="connsiteY2823" fmla="*/ 214697 h 6857997"/>
              <a:gd name="connsiteX2824" fmla="*/ 4467488 w 6096000"/>
              <a:gd name="connsiteY2824" fmla="*/ 213270 h 6857997"/>
              <a:gd name="connsiteX2825" fmla="*/ 4461823 w 6096000"/>
              <a:gd name="connsiteY2825" fmla="*/ 211396 h 6857997"/>
              <a:gd name="connsiteX2826" fmla="*/ 4456648 w 6096000"/>
              <a:gd name="connsiteY2826" fmla="*/ 209501 h 6857997"/>
              <a:gd name="connsiteX2827" fmla="*/ 4465124 w 6096000"/>
              <a:gd name="connsiteY2827" fmla="*/ 204816 h 6857997"/>
              <a:gd name="connsiteX2828" fmla="*/ 4474069 w 6096000"/>
              <a:gd name="connsiteY2828" fmla="*/ 200556 h 6857997"/>
              <a:gd name="connsiteX2829" fmla="*/ 4482545 w 6096000"/>
              <a:gd name="connsiteY2829" fmla="*/ 195850 h 6857997"/>
              <a:gd name="connsiteX2830" fmla="*/ 4490999 w 6096000"/>
              <a:gd name="connsiteY2830" fmla="*/ 191144 h 6857997"/>
              <a:gd name="connsiteX2831" fmla="*/ 4499965 w 6096000"/>
              <a:gd name="connsiteY2831" fmla="*/ 186437 h 6857997"/>
              <a:gd name="connsiteX2832" fmla="*/ 4508441 w 6096000"/>
              <a:gd name="connsiteY2832" fmla="*/ 181731 h 6857997"/>
              <a:gd name="connsiteX2833" fmla="*/ 4517364 w 6096000"/>
              <a:gd name="connsiteY2833" fmla="*/ 177493 h 6857997"/>
              <a:gd name="connsiteX2834" fmla="*/ 4525840 w 6096000"/>
              <a:gd name="connsiteY2834" fmla="*/ 172787 h 6857997"/>
              <a:gd name="connsiteX2835" fmla="*/ 4478307 w 6096000"/>
              <a:gd name="connsiteY2835" fmla="*/ 172318 h 6857997"/>
              <a:gd name="connsiteX2836" fmla="*/ 4475006 w 6096000"/>
              <a:gd name="connsiteY2836" fmla="*/ 177025 h 6857997"/>
              <a:gd name="connsiteX2837" fmla="*/ 4471705 w 6096000"/>
              <a:gd name="connsiteY2837" fmla="*/ 181731 h 6857997"/>
              <a:gd name="connsiteX2838" fmla="*/ 4468404 w 6096000"/>
              <a:gd name="connsiteY2838" fmla="*/ 185969 h 6857997"/>
              <a:gd name="connsiteX2839" fmla="*/ 4465124 w 6096000"/>
              <a:gd name="connsiteY2839" fmla="*/ 190675 h 6857997"/>
              <a:gd name="connsiteX2840" fmla="*/ 4461355 w 6096000"/>
              <a:gd name="connsiteY2840" fmla="*/ 194913 h 6857997"/>
              <a:gd name="connsiteX2841" fmla="*/ 4458075 w 6096000"/>
              <a:gd name="connsiteY2841" fmla="*/ 199619 h 6857997"/>
              <a:gd name="connsiteX2842" fmla="*/ 4454774 w 6096000"/>
              <a:gd name="connsiteY2842" fmla="*/ 203857 h 6857997"/>
              <a:gd name="connsiteX2843" fmla="*/ 4451473 w 6096000"/>
              <a:gd name="connsiteY2843" fmla="*/ 208564 h 6857997"/>
              <a:gd name="connsiteX2844" fmla="*/ 4447704 w 6096000"/>
              <a:gd name="connsiteY2844" fmla="*/ 209969 h 6857997"/>
              <a:gd name="connsiteX2845" fmla="*/ 4444403 w 6096000"/>
              <a:gd name="connsiteY2845" fmla="*/ 210927 h 6857997"/>
              <a:gd name="connsiteX2846" fmla="*/ 4440655 w 6096000"/>
              <a:gd name="connsiteY2846" fmla="*/ 212333 h 6857997"/>
              <a:gd name="connsiteX2847" fmla="*/ 4437354 w 6096000"/>
              <a:gd name="connsiteY2847" fmla="*/ 213738 h 6857997"/>
              <a:gd name="connsiteX2848" fmla="*/ 4433585 w 6096000"/>
              <a:gd name="connsiteY2848" fmla="*/ 215144 h 6857997"/>
              <a:gd name="connsiteX2849" fmla="*/ 4430284 w 6096000"/>
              <a:gd name="connsiteY2849" fmla="*/ 216102 h 6857997"/>
              <a:gd name="connsiteX2850" fmla="*/ 4426983 w 6096000"/>
              <a:gd name="connsiteY2850" fmla="*/ 217508 h 6857997"/>
              <a:gd name="connsiteX2851" fmla="*/ 4423235 w 6096000"/>
              <a:gd name="connsiteY2851" fmla="*/ 218913 h 6857997"/>
              <a:gd name="connsiteX2852" fmla="*/ 4430284 w 6096000"/>
              <a:gd name="connsiteY2852" fmla="*/ 213270 h 6857997"/>
              <a:gd name="connsiteX2853" fmla="*/ 4437354 w 6096000"/>
              <a:gd name="connsiteY2853" fmla="*/ 207158 h 6857997"/>
              <a:gd name="connsiteX2854" fmla="*/ 4443935 w 6096000"/>
              <a:gd name="connsiteY2854" fmla="*/ 201515 h 6857997"/>
              <a:gd name="connsiteX2855" fmla="*/ 4451005 w 6096000"/>
              <a:gd name="connsiteY2855" fmla="*/ 195850 h 6857997"/>
              <a:gd name="connsiteX2856" fmla="*/ 4457607 w 6096000"/>
              <a:gd name="connsiteY2856" fmla="*/ 189738 h 6857997"/>
              <a:gd name="connsiteX2857" fmla="*/ 4464656 w 6096000"/>
              <a:gd name="connsiteY2857" fmla="*/ 184095 h 6857997"/>
              <a:gd name="connsiteX2858" fmla="*/ 4471705 w 6096000"/>
              <a:gd name="connsiteY2858" fmla="*/ 178452 h 6857997"/>
              <a:gd name="connsiteX2859" fmla="*/ 4478307 w 6096000"/>
              <a:gd name="connsiteY2859" fmla="*/ 172318 h 6857997"/>
              <a:gd name="connsiteX2860" fmla="*/ 4634088 w 6096000"/>
              <a:gd name="connsiteY2860" fmla="*/ 164311 h 6857997"/>
              <a:gd name="connsiteX2861" fmla="*/ 4642096 w 6096000"/>
              <a:gd name="connsiteY2861" fmla="*/ 167143 h 6857997"/>
              <a:gd name="connsiteX2862" fmla="*/ 4650571 w 6096000"/>
              <a:gd name="connsiteY2862" fmla="*/ 170423 h 6857997"/>
              <a:gd name="connsiteX2863" fmla="*/ 4659047 w 6096000"/>
              <a:gd name="connsiteY2863" fmla="*/ 173255 h 6857997"/>
              <a:gd name="connsiteX2864" fmla="*/ 4667502 w 6096000"/>
              <a:gd name="connsiteY2864" fmla="*/ 176556 h 6857997"/>
              <a:gd name="connsiteX2865" fmla="*/ 4675999 w 6096000"/>
              <a:gd name="connsiteY2865" fmla="*/ 179389 h 6857997"/>
              <a:gd name="connsiteX2866" fmla="*/ 4683985 w 6096000"/>
              <a:gd name="connsiteY2866" fmla="*/ 182221 h 6857997"/>
              <a:gd name="connsiteX2867" fmla="*/ 4692461 w 6096000"/>
              <a:gd name="connsiteY2867" fmla="*/ 185500 h 6857997"/>
              <a:gd name="connsiteX2868" fmla="*/ 4700937 w 6096000"/>
              <a:gd name="connsiteY2868" fmla="*/ 188333 h 6857997"/>
              <a:gd name="connsiteX2869" fmla="*/ 4696699 w 6096000"/>
              <a:gd name="connsiteY2869" fmla="*/ 189738 h 6857997"/>
              <a:gd name="connsiteX2870" fmla="*/ 4691993 w 6096000"/>
              <a:gd name="connsiteY2870" fmla="*/ 190675 h 6857997"/>
              <a:gd name="connsiteX2871" fmla="*/ 4687755 w 6096000"/>
              <a:gd name="connsiteY2871" fmla="*/ 192102 h 6857997"/>
              <a:gd name="connsiteX2872" fmla="*/ 4683517 w 6096000"/>
              <a:gd name="connsiteY2872" fmla="*/ 193018 h 6857997"/>
              <a:gd name="connsiteX2873" fmla="*/ 4679279 w 6096000"/>
              <a:gd name="connsiteY2873" fmla="*/ 194445 h 6857997"/>
              <a:gd name="connsiteX2874" fmla="*/ 4674572 w 6096000"/>
              <a:gd name="connsiteY2874" fmla="*/ 195382 h 6857997"/>
              <a:gd name="connsiteX2875" fmla="*/ 4670334 w 6096000"/>
              <a:gd name="connsiteY2875" fmla="*/ 196787 h 6857997"/>
              <a:gd name="connsiteX2876" fmla="*/ 4666096 w 6096000"/>
              <a:gd name="connsiteY2876" fmla="*/ 198214 h 6857997"/>
              <a:gd name="connsiteX2877" fmla="*/ 4661858 w 6096000"/>
              <a:gd name="connsiteY2877" fmla="*/ 193976 h 6857997"/>
              <a:gd name="connsiteX2878" fmla="*/ 4658089 w 6096000"/>
              <a:gd name="connsiteY2878" fmla="*/ 189738 h 6857997"/>
              <a:gd name="connsiteX2879" fmla="*/ 4653872 w 6096000"/>
              <a:gd name="connsiteY2879" fmla="*/ 185500 h 6857997"/>
              <a:gd name="connsiteX2880" fmla="*/ 4650103 w 6096000"/>
              <a:gd name="connsiteY2880" fmla="*/ 181263 h 6857997"/>
              <a:gd name="connsiteX2881" fmla="*/ 4645865 w 6096000"/>
              <a:gd name="connsiteY2881" fmla="*/ 177025 h 6857997"/>
              <a:gd name="connsiteX2882" fmla="*/ 4642096 w 6096000"/>
              <a:gd name="connsiteY2882" fmla="*/ 172787 h 6857997"/>
              <a:gd name="connsiteX2883" fmla="*/ 4637858 w 6096000"/>
              <a:gd name="connsiteY2883" fmla="*/ 168549 h 6857997"/>
              <a:gd name="connsiteX2884" fmla="*/ 4634088 w 6096000"/>
              <a:gd name="connsiteY2884" fmla="*/ 164311 h 6857997"/>
              <a:gd name="connsiteX2885" fmla="*/ 4489125 w 6096000"/>
              <a:gd name="connsiteY2885" fmla="*/ 163843 h 6857997"/>
              <a:gd name="connsiteX2886" fmla="*/ 4493832 w 6096000"/>
              <a:gd name="connsiteY2886" fmla="*/ 163843 h 6857997"/>
              <a:gd name="connsiteX2887" fmla="*/ 4498070 w 6096000"/>
              <a:gd name="connsiteY2887" fmla="*/ 164311 h 6857997"/>
              <a:gd name="connsiteX2888" fmla="*/ 4502307 w 6096000"/>
              <a:gd name="connsiteY2888" fmla="*/ 164780 h 6857997"/>
              <a:gd name="connsiteX2889" fmla="*/ 4506545 w 6096000"/>
              <a:gd name="connsiteY2889" fmla="*/ 165269 h 6857997"/>
              <a:gd name="connsiteX2890" fmla="*/ 4510783 w 6096000"/>
              <a:gd name="connsiteY2890" fmla="*/ 165738 h 6857997"/>
              <a:gd name="connsiteX2891" fmla="*/ 4515021 w 6096000"/>
              <a:gd name="connsiteY2891" fmla="*/ 166206 h 6857997"/>
              <a:gd name="connsiteX2892" fmla="*/ 4519259 w 6096000"/>
              <a:gd name="connsiteY2892" fmla="*/ 166206 h 6857997"/>
              <a:gd name="connsiteX2893" fmla="*/ 4523966 w 6096000"/>
              <a:gd name="connsiteY2893" fmla="*/ 166675 h 6857997"/>
              <a:gd name="connsiteX2894" fmla="*/ 4523966 w 6096000"/>
              <a:gd name="connsiteY2894" fmla="*/ 167143 h 6857997"/>
              <a:gd name="connsiteX2895" fmla="*/ 4523966 w 6096000"/>
              <a:gd name="connsiteY2895" fmla="*/ 167612 h 6857997"/>
              <a:gd name="connsiteX2896" fmla="*/ 4523966 w 6096000"/>
              <a:gd name="connsiteY2896" fmla="*/ 168080 h 6857997"/>
              <a:gd name="connsiteX2897" fmla="*/ 4523966 w 6096000"/>
              <a:gd name="connsiteY2897" fmla="*/ 168549 h 6857997"/>
              <a:gd name="connsiteX2898" fmla="*/ 4523966 w 6096000"/>
              <a:gd name="connsiteY2898" fmla="*/ 169039 h 6857997"/>
              <a:gd name="connsiteX2899" fmla="*/ 4524434 w 6096000"/>
              <a:gd name="connsiteY2899" fmla="*/ 169507 h 6857997"/>
              <a:gd name="connsiteX2900" fmla="*/ 4515958 w 6096000"/>
              <a:gd name="connsiteY2900" fmla="*/ 174192 h 6857997"/>
              <a:gd name="connsiteX2901" fmla="*/ 4507951 w 6096000"/>
              <a:gd name="connsiteY2901" fmla="*/ 178452 h 6857997"/>
              <a:gd name="connsiteX2902" fmla="*/ 4499496 w 6096000"/>
              <a:gd name="connsiteY2902" fmla="*/ 183137 h 6857997"/>
              <a:gd name="connsiteX2903" fmla="*/ 4490999 w 6096000"/>
              <a:gd name="connsiteY2903" fmla="*/ 187374 h 6857997"/>
              <a:gd name="connsiteX2904" fmla="*/ 4483013 w 6096000"/>
              <a:gd name="connsiteY2904" fmla="*/ 191634 h 6857997"/>
              <a:gd name="connsiteX2905" fmla="*/ 4474537 w 6096000"/>
              <a:gd name="connsiteY2905" fmla="*/ 196319 h 6857997"/>
              <a:gd name="connsiteX2906" fmla="*/ 4466530 w 6096000"/>
              <a:gd name="connsiteY2906" fmla="*/ 200556 h 6857997"/>
              <a:gd name="connsiteX2907" fmla="*/ 4458075 w 6096000"/>
              <a:gd name="connsiteY2907" fmla="*/ 204816 h 6857997"/>
              <a:gd name="connsiteX2908" fmla="*/ 4461823 w 6096000"/>
              <a:gd name="connsiteY2908" fmla="*/ 199619 h 6857997"/>
              <a:gd name="connsiteX2909" fmla="*/ 4466061 w 6096000"/>
              <a:gd name="connsiteY2909" fmla="*/ 194445 h 6857997"/>
              <a:gd name="connsiteX2910" fmla="*/ 4469831 w 6096000"/>
              <a:gd name="connsiteY2910" fmla="*/ 189270 h 6857997"/>
              <a:gd name="connsiteX2911" fmla="*/ 4473600 w 6096000"/>
              <a:gd name="connsiteY2911" fmla="*/ 184095 h 6857997"/>
              <a:gd name="connsiteX2912" fmla="*/ 4477838 w 6096000"/>
              <a:gd name="connsiteY2912" fmla="*/ 179389 h 6857997"/>
              <a:gd name="connsiteX2913" fmla="*/ 4481586 w 6096000"/>
              <a:gd name="connsiteY2913" fmla="*/ 174192 h 6857997"/>
              <a:gd name="connsiteX2914" fmla="*/ 4485356 w 6096000"/>
              <a:gd name="connsiteY2914" fmla="*/ 169039 h 6857997"/>
              <a:gd name="connsiteX2915" fmla="*/ 4489125 w 6096000"/>
              <a:gd name="connsiteY2915" fmla="*/ 163843 h 6857997"/>
              <a:gd name="connsiteX2916" fmla="*/ 4627976 w 6096000"/>
              <a:gd name="connsiteY2916" fmla="*/ 162906 h 6857997"/>
              <a:gd name="connsiteX2917" fmla="*/ 4632193 w 6096000"/>
              <a:gd name="connsiteY2917" fmla="*/ 167143 h 6857997"/>
              <a:gd name="connsiteX2918" fmla="*/ 4636452 w 6096000"/>
              <a:gd name="connsiteY2918" fmla="*/ 171381 h 6857997"/>
              <a:gd name="connsiteX2919" fmla="*/ 4640690 w 6096000"/>
              <a:gd name="connsiteY2919" fmla="*/ 176088 h 6857997"/>
              <a:gd name="connsiteX2920" fmla="*/ 4644907 w 6096000"/>
              <a:gd name="connsiteY2920" fmla="*/ 180326 h 6857997"/>
              <a:gd name="connsiteX2921" fmla="*/ 4649145 w 6096000"/>
              <a:gd name="connsiteY2921" fmla="*/ 185032 h 6857997"/>
              <a:gd name="connsiteX2922" fmla="*/ 4653404 w 6096000"/>
              <a:gd name="connsiteY2922" fmla="*/ 189270 h 6857997"/>
              <a:gd name="connsiteX2923" fmla="*/ 4657620 w 6096000"/>
              <a:gd name="connsiteY2923" fmla="*/ 193508 h 6857997"/>
              <a:gd name="connsiteX2924" fmla="*/ 4661858 w 6096000"/>
              <a:gd name="connsiteY2924" fmla="*/ 198214 h 6857997"/>
              <a:gd name="connsiteX2925" fmla="*/ 4654788 w 6096000"/>
              <a:gd name="connsiteY2925" fmla="*/ 198214 h 6857997"/>
              <a:gd name="connsiteX2926" fmla="*/ 4647739 w 6096000"/>
              <a:gd name="connsiteY2926" fmla="*/ 197745 h 6857997"/>
              <a:gd name="connsiteX2927" fmla="*/ 4640690 w 6096000"/>
              <a:gd name="connsiteY2927" fmla="*/ 197745 h 6857997"/>
              <a:gd name="connsiteX2928" fmla="*/ 4634088 w 6096000"/>
              <a:gd name="connsiteY2928" fmla="*/ 197745 h 6857997"/>
              <a:gd name="connsiteX2929" fmla="*/ 4627039 w 6096000"/>
              <a:gd name="connsiteY2929" fmla="*/ 197277 h 6857997"/>
              <a:gd name="connsiteX2930" fmla="*/ 4619969 w 6096000"/>
              <a:gd name="connsiteY2930" fmla="*/ 197277 h 6857997"/>
              <a:gd name="connsiteX2931" fmla="*/ 4612899 w 6096000"/>
              <a:gd name="connsiteY2931" fmla="*/ 197277 h 6857997"/>
              <a:gd name="connsiteX2932" fmla="*/ 4605849 w 6096000"/>
              <a:gd name="connsiteY2932" fmla="*/ 197277 h 6857997"/>
              <a:gd name="connsiteX2933" fmla="*/ 4605849 w 6096000"/>
              <a:gd name="connsiteY2933" fmla="*/ 196319 h 6857997"/>
              <a:gd name="connsiteX2934" fmla="*/ 4605849 w 6096000"/>
              <a:gd name="connsiteY2934" fmla="*/ 195382 h 6857997"/>
              <a:gd name="connsiteX2935" fmla="*/ 4605381 w 6096000"/>
              <a:gd name="connsiteY2935" fmla="*/ 194913 h 6857997"/>
              <a:gd name="connsiteX2936" fmla="*/ 4605381 w 6096000"/>
              <a:gd name="connsiteY2936" fmla="*/ 193976 h 6857997"/>
              <a:gd name="connsiteX2937" fmla="*/ 4604912 w 6096000"/>
              <a:gd name="connsiteY2937" fmla="*/ 193508 h 6857997"/>
              <a:gd name="connsiteX2938" fmla="*/ 4604444 w 6096000"/>
              <a:gd name="connsiteY2938" fmla="*/ 192549 h 6857997"/>
              <a:gd name="connsiteX2939" fmla="*/ 4603954 w 6096000"/>
              <a:gd name="connsiteY2939" fmla="*/ 192102 h 6857997"/>
              <a:gd name="connsiteX2940" fmla="*/ 4603486 w 6096000"/>
              <a:gd name="connsiteY2940" fmla="*/ 191634 h 6857997"/>
              <a:gd name="connsiteX2941" fmla="*/ 4606787 w 6096000"/>
              <a:gd name="connsiteY2941" fmla="*/ 187864 h 6857997"/>
              <a:gd name="connsiteX2942" fmla="*/ 4609619 w 6096000"/>
              <a:gd name="connsiteY2942" fmla="*/ 184095 h 6857997"/>
              <a:gd name="connsiteX2943" fmla="*/ 4612899 w 6096000"/>
              <a:gd name="connsiteY2943" fmla="*/ 180794 h 6857997"/>
              <a:gd name="connsiteX2944" fmla="*/ 4615731 w 6096000"/>
              <a:gd name="connsiteY2944" fmla="*/ 177025 h 6857997"/>
              <a:gd name="connsiteX2945" fmla="*/ 4619032 w 6096000"/>
              <a:gd name="connsiteY2945" fmla="*/ 173724 h 6857997"/>
              <a:gd name="connsiteX2946" fmla="*/ 4621864 w 6096000"/>
              <a:gd name="connsiteY2946" fmla="*/ 169955 h 6857997"/>
              <a:gd name="connsiteX2947" fmla="*/ 4624675 w 6096000"/>
              <a:gd name="connsiteY2947" fmla="*/ 166206 h 6857997"/>
              <a:gd name="connsiteX2948" fmla="*/ 4627976 w 6096000"/>
              <a:gd name="connsiteY2948" fmla="*/ 162906 h 6857997"/>
              <a:gd name="connsiteX2949" fmla="*/ 4624207 w 6096000"/>
              <a:gd name="connsiteY2949" fmla="*/ 161969 h 6857997"/>
              <a:gd name="connsiteX2950" fmla="*/ 4621396 w 6096000"/>
              <a:gd name="connsiteY2950" fmla="*/ 165738 h 6857997"/>
              <a:gd name="connsiteX2951" fmla="*/ 4618563 w 6096000"/>
              <a:gd name="connsiteY2951" fmla="*/ 169039 h 6857997"/>
              <a:gd name="connsiteX2952" fmla="*/ 4615262 w 6096000"/>
              <a:gd name="connsiteY2952" fmla="*/ 172318 h 6857997"/>
              <a:gd name="connsiteX2953" fmla="*/ 4612451 w 6096000"/>
              <a:gd name="connsiteY2953" fmla="*/ 175619 h 6857997"/>
              <a:gd name="connsiteX2954" fmla="*/ 4609619 w 6096000"/>
              <a:gd name="connsiteY2954" fmla="*/ 178920 h 6857997"/>
              <a:gd name="connsiteX2955" fmla="*/ 4606787 w 6096000"/>
              <a:gd name="connsiteY2955" fmla="*/ 182668 h 6857997"/>
              <a:gd name="connsiteX2956" fmla="*/ 4603954 w 6096000"/>
              <a:gd name="connsiteY2956" fmla="*/ 185969 h 6857997"/>
              <a:gd name="connsiteX2957" fmla="*/ 4601143 w 6096000"/>
              <a:gd name="connsiteY2957" fmla="*/ 189270 h 6857997"/>
              <a:gd name="connsiteX2958" fmla="*/ 4600185 w 6096000"/>
              <a:gd name="connsiteY2958" fmla="*/ 188801 h 6857997"/>
              <a:gd name="connsiteX2959" fmla="*/ 4599737 w 6096000"/>
              <a:gd name="connsiteY2959" fmla="*/ 188333 h 6857997"/>
              <a:gd name="connsiteX2960" fmla="*/ 4599269 w 6096000"/>
              <a:gd name="connsiteY2960" fmla="*/ 188333 h 6857997"/>
              <a:gd name="connsiteX2961" fmla="*/ 4598311 w 6096000"/>
              <a:gd name="connsiteY2961" fmla="*/ 187864 h 6857997"/>
              <a:gd name="connsiteX2962" fmla="*/ 4597842 w 6096000"/>
              <a:gd name="connsiteY2962" fmla="*/ 187864 h 6857997"/>
              <a:gd name="connsiteX2963" fmla="*/ 4596905 w 6096000"/>
              <a:gd name="connsiteY2963" fmla="*/ 187864 h 6857997"/>
              <a:gd name="connsiteX2964" fmla="*/ 4595968 w 6096000"/>
              <a:gd name="connsiteY2964" fmla="*/ 187374 h 6857997"/>
              <a:gd name="connsiteX2965" fmla="*/ 4595500 w 6096000"/>
              <a:gd name="connsiteY2965" fmla="*/ 187374 h 6857997"/>
              <a:gd name="connsiteX2966" fmla="*/ 4594094 w 6096000"/>
              <a:gd name="connsiteY2966" fmla="*/ 187864 h 6857997"/>
              <a:gd name="connsiteX2967" fmla="*/ 4592688 w 6096000"/>
              <a:gd name="connsiteY2967" fmla="*/ 187864 h 6857997"/>
              <a:gd name="connsiteX2968" fmla="*/ 4591283 w 6096000"/>
              <a:gd name="connsiteY2968" fmla="*/ 188333 h 6857997"/>
              <a:gd name="connsiteX2969" fmla="*/ 4590325 w 6096000"/>
              <a:gd name="connsiteY2969" fmla="*/ 188801 h 6857997"/>
              <a:gd name="connsiteX2970" fmla="*/ 4589409 w 6096000"/>
              <a:gd name="connsiteY2970" fmla="*/ 189270 h 6857997"/>
              <a:gd name="connsiteX2971" fmla="*/ 4588451 w 6096000"/>
              <a:gd name="connsiteY2971" fmla="*/ 190207 h 6857997"/>
              <a:gd name="connsiteX2972" fmla="*/ 4587513 w 6096000"/>
              <a:gd name="connsiteY2972" fmla="*/ 191144 h 6857997"/>
              <a:gd name="connsiteX2973" fmla="*/ 4586576 w 6096000"/>
              <a:gd name="connsiteY2973" fmla="*/ 192102 h 6857997"/>
              <a:gd name="connsiteX2974" fmla="*/ 4581380 w 6096000"/>
              <a:gd name="connsiteY2974" fmla="*/ 189270 h 6857997"/>
              <a:gd name="connsiteX2975" fmla="*/ 4576226 w 6096000"/>
              <a:gd name="connsiteY2975" fmla="*/ 186437 h 6857997"/>
              <a:gd name="connsiteX2976" fmla="*/ 4571030 w 6096000"/>
              <a:gd name="connsiteY2976" fmla="*/ 183605 h 6857997"/>
              <a:gd name="connsiteX2977" fmla="*/ 4565855 w 6096000"/>
              <a:gd name="connsiteY2977" fmla="*/ 180794 h 6857997"/>
              <a:gd name="connsiteX2978" fmla="*/ 4560680 w 6096000"/>
              <a:gd name="connsiteY2978" fmla="*/ 177962 h 6857997"/>
              <a:gd name="connsiteX2979" fmla="*/ 4555505 w 6096000"/>
              <a:gd name="connsiteY2979" fmla="*/ 175151 h 6857997"/>
              <a:gd name="connsiteX2980" fmla="*/ 4550330 w 6096000"/>
              <a:gd name="connsiteY2980" fmla="*/ 172318 h 6857997"/>
              <a:gd name="connsiteX2981" fmla="*/ 4544687 w 6096000"/>
              <a:gd name="connsiteY2981" fmla="*/ 169955 h 6857997"/>
              <a:gd name="connsiteX2982" fmla="*/ 4545155 w 6096000"/>
              <a:gd name="connsiteY2982" fmla="*/ 169507 h 6857997"/>
              <a:gd name="connsiteX2983" fmla="*/ 4545155 w 6096000"/>
              <a:gd name="connsiteY2983" fmla="*/ 169039 h 6857997"/>
              <a:gd name="connsiteX2984" fmla="*/ 4545155 w 6096000"/>
              <a:gd name="connsiteY2984" fmla="*/ 168549 h 6857997"/>
              <a:gd name="connsiteX2985" fmla="*/ 4545155 w 6096000"/>
              <a:gd name="connsiteY2985" fmla="*/ 168080 h 6857997"/>
              <a:gd name="connsiteX2986" fmla="*/ 4545155 w 6096000"/>
              <a:gd name="connsiteY2986" fmla="*/ 167612 h 6857997"/>
              <a:gd name="connsiteX2987" fmla="*/ 4545603 w 6096000"/>
              <a:gd name="connsiteY2987" fmla="*/ 167612 h 6857997"/>
              <a:gd name="connsiteX2988" fmla="*/ 4545603 w 6096000"/>
              <a:gd name="connsiteY2988" fmla="*/ 167143 h 6857997"/>
              <a:gd name="connsiteX2989" fmla="*/ 4555505 w 6096000"/>
              <a:gd name="connsiteY2989" fmla="*/ 166675 h 6857997"/>
              <a:gd name="connsiteX2990" fmla="*/ 4564918 w 6096000"/>
              <a:gd name="connsiteY2990" fmla="*/ 165738 h 6857997"/>
              <a:gd name="connsiteX2991" fmla="*/ 4574800 w 6096000"/>
              <a:gd name="connsiteY2991" fmla="*/ 165269 h 6857997"/>
              <a:gd name="connsiteX2992" fmla="*/ 4584681 w 6096000"/>
              <a:gd name="connsiteY2992" fmla="*/ 164780 h 6857997"/>
              <a:gd name="connsiteX2993" fmla="*/ 4594541 w 6096000"/>
              <a:gd name="connsiteY2993" fmla="*/ 163843 h 6857997"/>
              <a:gd name="connsiteX2994" fmla="*/ 4604444 w 6096000"/>
              <a:gd name="connsiteY2994" fmla="*/ 163374 h 6857997"/>
              <a:gd name="connsiteX2995" fmla="*/ 4614325 w 6096000"/>
              <a:gd name="connsiteY2995" fmla="*/ 162906 h 6857997"/>
              <a:gd name="connsiteX2996" fmla="*/ 4624207 w 6096000"/>
              <a:gd name="connsiteY2996" fmla="*/ 161969 h 6857997"/>
              <a:gd name="connsiteX2997" fmla="*/ 4678810 w 6096000"/>
              <a:gd name="connsiteY2997" fmla="*/ 159626 h 6857997"/>
              <a:gd name="connsiteX2998" fmla="*/ 4685881 w 6096000"/>
              <a:gd name="connsiteY2998" fmla="*/ 164311 h 6857997"/>
              <a:gd name="connsiteX2999" fmla="*/ 4692930 w 6096000"/>
              <a:gd name="connsiteY2999" fmla="*/ 169039 h 6857997"/>
              <a:gd name="connsiteX3000" fmla="*/ 4700468 w 6096000"/>
              <a:gd name="connsiteY3000" fmla="*/ 173255 h 6857997"/>
              <a:gd name="connsiteX3001" fmla="*/ 4707517 w 6096000"/>
              <a:gd name="connsiteY3001" fmla="*/ 177962 h 6857997"/>
              <a:gd name="connsiteX3002" fmla="*/ 4714588 w 6096000"/>
              <a:gd name="connsiteY3002" fmla="*/ 182668 h 6857997"/>
              <a:gd name="connsiteX3003" fmla="*/ 4722105 w 6096000"/>
              <a:gd name="connsiteY3003" fmla="*/ 187374 h 6857997"/>
              <a:gd name="connsiteX3004" fmla="*/ 4729176 w 6096000"/>
              <a:gd name="connsiteY3004" fmla="*/ 191634 h 6857997"/>
              <a:gd name="connsiteX3005" fmla="*/ 4736246 w 6096000"/>
              <a:gd name="connsiteY3005" fmla="*/ 196319 h 6857997"/>
              <a:gd name="connsiteX3006" fmla="*/ 4732945 w 6096000"/>
              <a:gd name="connsiteY3006" fmla="*/ 195382 h 6857997"/>
              <a:gd name="connsiteX3007" fmla="*/ 4729176 w 6096000"/>
              <a:gd name="connsiteY3007" fmla="*/ 193976 h 6857997"/>
              <a:gd name="connsiteX3008" fmla="*/ 4725406 w 6096000"/>
              <a:gd name="connsiteY3008" fmla="*/ 193018 h 6857997"/>
              <a:gd name="connsiteX3009" fmla="*/ 4721658 w 6096000"/>
              <a:gd name="connsiteY3009" fmla="*/ 191634 h 6857997"/>
              <a:gd name="connsiteX3010" fmla="*/ 4718357 w 6096000"/>
              <a:gd name="connsiteY3010" fmla="*/ 190675 h 6857997"/>
              <a:gd name="connsiteX3011" fmla="*/ 4714588 w 6096000"/>
              <a:gd name="connsiteY3011" fmla="*/ 189270 h 6857997"/>
              <a:gd name="connsiteX3012" fmla="*/ 4710818 w 6096000"/>
              <a:gd name="connsiteY3012" fmla="*/ 188333 h 6857997"/>
              <a:gd name="connsiteX3013" fmla="*/ 4707049 w 6096000"/>
              <a:gd name="connsiteY3013" fmla="*/ 187374 h 6857997"/>
              <a:gd name="connsiteX3014" fmla="*/ 4703748 w 6096000"/>
              <a:gd name="connsiteY3014" fmla="*/ 183605 h 6857997"/>
              <a:gd name="connsiteX3015" fmla="*/ 4699979 w 6096000"/>
              <a:gd name="connsiteY3015" fmla="*/ 180326 h 6857997"/>
              <a:gd name="connsiteX3016" fmla="*/ 4696699 w 6096000"/>
              <a:gd name="connsiteY3016" fmla="*/ 177025 h 6857997"/>
              <a:gd name="connsiteX3017" fmla="*/ 4692930 w 6096000"/>
              <a:gd name="connsiteY3017" fmla="*/ 173255 h 6857997"/>
              <a:gd name="connsiteX3018" fmla="*/ 4689181 w 6096000"/>
              <a:gd name="connsiteY3018" fmla="*/ 169955 h 6857997"/>
              <a:gd name="connsiteX3019" fmla="*/ 4685881 w 6096000"/>
              <a:gd name="connsiteY3019" fmla="*/ 166675 h 6857997"/>
              <a:gd name="connsiteX3020" fmla="*/ 4682111 w 6096000"/>
              <a:gd name="connsiteY3020" fmla="*/ 163374 h 6857997"/>
              <a:gd name="connsiteX3021" fmla="*/ 4678810 w 6096000"/>
              <a:gd name="connsiteY3021" fmla="*/ 159626 h 6857997"/>
              <a:gd name="connsiteX3022" fmla="*/ 4665159 w 6096000"/>
              <a:gd name="connsiteY3022" fmla="*/ 151598 h 6857997"/>
              <a:gd name="connsiteX3023" fmla="*/ 4669397 w 6096000"/>
              <a:gd name="connsiteY3023" fmla="*/ 155367 h 6857997"/>
              <a:gd name="connsiteX3024" fmla="*/ 4673635 w 6096000"/>
              <a:gd name="connsiteY3024" fmla="*/ 159626 h 6857997"/>
              <a:gd name="connsiteX3025" fmla="*/ 4677852 w 6096000"/>
              <a:gd name="connsiteY3025" fmla="*/ 163843 h 6857997"/>
              <a:gd name="connsiteX3026" fmla="*/ 4682580 w 6096000"/>
              <a:gd name="connsiteY3026" fmla="*/ 168080 h 6857997"/>
              <a:gd name="connsiteX3027" fmla="*/ 4686818 w 6096000"/>
              <a:gd name="connsiteY3027" fmla="*/ 171850 h 6857997"/>
              <a:gd name="connsiteX3028" fmla="*/ 4691056 w 6096000"/>
              <a:gd name="connsiteY3028" fmla="*/ 176088 h 6857997"/>
              <a:gd name="connsiteX3029" fmla="*/ 4695293 w 6096000"/>
              <a:gd name="connsiteY3029" fmla="*/ 180326 h 6857997"/>
              <a:gd name="connsiteX3030" fmla="*/ 4699510 w 6096000"/>
              <a:gd name="connsiteY3030" fmla="*/ 184563 h 6857997"/>
              <a:gd name="connsiteX3031" fmla="*/ 4691524 w 6096000"/>
              <a:gd name="connsiteY3031" fmla="*/ 181263 h 6857997"/>
              <a:gd name="connsiteX3032" fmla="*/ 4683048 w 6096000"/>
              <a:gd name="connsiteY3032" fmla="*/ 178452 h 6857997"/>
              <a:gd name="connsiteX3033" fmla="*/ 4674572 w 6096000"/>
              <a:gd name="connsiteY3033" fmla="*/ 175619 h 6857997"/>
              <a:gd name="connsiteX3034" fmla="*/ 4666565 w 6096000"/>
              <a:gd name="connsiteY3034" fmla="*/ 172318 h 6857997"/>
              <a:gd name="connsiteX3035" fmla="*/ 4658089 w 6096000"/>
              <a:gd name="connsiteY3035" fmla="*/ 169507 h 6857997"/>
              <a:gd name="connsiteX3036" fmla="*/ 4650103 w 6096000"/>
              <a:gd name="connsiteY3036" fmla="*/ 166675 h 6857997"/>
              <a:gd name="connsiteX3037" fmla="*/ 4641627 w 6096000"/>
              <a:gd name="connsiteY3037" fmla="*/ 163374 h 6857997"/>
              <a:gd name="connsiteX3038" fmla="*/ 4633151 w 6096000"/>
              <a:gd name="connsiteY3038" fmla="*/ 160542 h 6857997"/>
              <a:gd name="connsiteX3039" fmla="*/ 4637389 w 6096000"/>
              <a:gd name="connsiteY3039" fmla="*/ 159136 h 6857997"/>
              <a:gd name="connsiteX3040" fmla="*/ 4641159 w 6096000"/>
              <a:gd name="connsiteY3040" fmla="*/ 158199 h 6857997"/>
              <a:gd name="connsiteX3041" fmla="*/ 4645375 w 6096000"/>
              <a:gd name="connsiteY3041" fmla="*/ 157262 h 6857997"/>
              <a:gd name="connsiteX3042" fmla="*/ 4649145 w 6096000"/>
              <a:gd name="connsiteY3042" fmla="*/ 155857 h 6857997"/>
              <a:gd name="connsiteX3043" fmla="*/ 4653404 w 6096000"/>
              <a:gd name="connsiteY3043" fmla="*/ 154899 h 6857997"/>
              <a:gd name="connsiteX3044" fmla="*/ 4657173 w 6096000"/>
              <a:gd name="connsiteY3044" fmla="*/ 153493 h 6857997"/>
              <a:gd name="connsiteX3045" fmla="*/ 4661390 w 6096000"/>
              <a:gd name="connsiteY3045" fmla="*/ 152556 h 6857997"/>
              <a:gd name="connsiteX3046" fmla="*/ 4562086 w 6096000"/>
              <a:gd name="connsiteY3046" fmla="*/ 141716 h 6857997"/>
              <a:gd name="connsiteX3047" fmla="*/ 4559275 w 6096000"/>
              <a:gd name="connsiteY3047" fmla="*/ 143612 h 6857997"/>
              <a:gd name="connsiteX3048" fmla="*/ 4556911 w 6096000"/>
              <a:gd name="connsiteY3048" fmla="*/ 145954 h 6857997"/>
              <a:gd name="connsiteX3049" fmla="*/ 4554568 w 6096000"/>
              <a:gd name="connsiteY3049" fmla="*/ 147828 h 6857997"/>
              <a:gd name="connsiteX3050" fmla="*/ 4551736 w 6096000"/>
              <a:gd name="connsiteY3050" fmla="*/ 149724 h 6857997"/>
              <a:gd name="connsiteX3051" fmla="*/ 4549372 w 6096000"/>
              <a:gd name="connsiteY3051" fmla="*/ 152088 h 6857997"/>
              <a:gd name="connsiteX3052" fmla="*/ 4547029 w 6096000"/>
              <a:gd name="connsiteY3052" fmla="*/ 153962 h 6857997"/>
              <a:gd name="connsiteX3053" fmla="*/ 4544687 w 6096000"/>
              <a:gd name="connsiteY3053" fmla="*/ 155857 h 6857997"/>
              <a:gd name="connsiteX3054" fmla="*/ 4541854 w 6096000"/>
              <a:gd name="connsiteY3054" fmla="*/ 158199 h 6857997"/>
              <a:gd name="connsiteX3055" fmla="*/ 4541386 w 6096000"/>
              <a:gd name="connsiteY3055" fmla="*/ 157262 h 6857997"/>
              <a:gd name="connsiteX3056" fmla="*/ 4540449 w 6096000"/>
              <a:gd name="connsiteY3056" fmla="*/ 156794 h 6857997"/>
              <a:gd name="connsiteX3057" fmla="*/ 4539491 w 6096000"/>
              <a:gd name="connsiteY3057" fmla="*/ 156325 h 6857997"/>
              <a:gd name="connsiteX3058" fmla="*/ 4538554 w 6096000"/>
              <a:gd name="connsiteY3058" fmla="*/ 155857 h 6857997"/>
              <a:gd name="connsiteX3059" fmla="*/ 4537617 w 6096000"/>
              <a:gd name="connsiteY3059" fmla="*/ 155367 h 6857997"/>
              <a:gd name="connsiteX3060" fmla="*/ 4536680 w 6096000"/>
              <a:gd name="connsiteY3060" fmla="*/ 155367 h 6857997"/>
              <a:gd name="connsiteX3061" fmla="*/ 4535721 w 6096000"/>
              <a:gd name="connsiteY3061" fmla="*/ 154899 h 6857997"/>
              <a:gd name="connsiteX3062" fmla="*/ 4534805 w 6096000"/>
              <a:gd name="connsiteY3062" fmla="*/ 154899 h 6857997"/>
              <a:gd name="connsiteX3063" fmla="*/ 4532910 w 6096000"/>
              <a:gd name="connsiteY3063" fmla="*/ 155367 h 6857997"/>
              <a:gd name="connsiteX3064" fmla="*/ 4531036 w 6096000"/>
              <a:gd name="connsiteY3064" fmla="*/ 155857 h 6857997"/>
              <a:gd name="connsiteX3065" fmla="*/ 4529141 w 6096000"/>
              <a:gd name="connsiteY3065" fmla="*/ 156325 h 6857997"/>
              <a:gd name="connsiteX3066" fmla="*/ 4527735 w 6096000"/>
              <a:gd name="connsiteY3066" fmla="*/ 157262 h 6857997"/>
              <a:gd name="connsiteX3067" fmla="*/ 4526308 w 6096000"/>
              <a:gd name="connsiteY3067" fmla="*/ 158668 h 6857997"/>
              <a:gd name="connsiteX3068" fmla="*/ 4525393 w 6096000"/>
              <a:gd name="connsiteY3068" fmla="*/ 160073 h 6857997"/>
              <a:gd name="connsiteX3069" fmla="*/ 4524434 w 6096000"/>
              <a:gd name="connsiteY3069" fmla="*/ 161969 h 6857997"/>
              <a:gd name="connsiteX3070" fmla="*/ 4523966 w 6096000"/>
              <a:gd name="connsiteY3070" fmla="*/ 163374 h 6857997"/>
              <a:gd name="connsiteX3071" fmla="*/ 4520665 w 6096000"/>
              <a:gd name="connsiteY3071" fmla="*/ 163374 h 6857997"/>
              <a:gd name="connsiteX3072" fmla="*/ 4517364 w 6096000"/>
              <a:gd name="connsiteY3072" fmla="*/ 162906 h 6857997"/>
              <a:gd name="connsiteX3073" fmla="*/ 4514084 w 6096000"/>
              <a:gd name="connsiteY3073" fmla="*/ 162437 h 6857997"/>
              <a:gd name="connsiteX3074" fmla="*/ 4510783 w 6096000"/>
              <a:gd name="connsiteY3074" fmla="*/ 162437 h 6857997"/>
              <a:gd name="connsiteX3075" fmla="*/ 4507482 w 6096000"/>
              <a:gd name="connsiteY3075" fmla="*/ 161969 h 6857997"/>
              <a:gd name="connsiteX3076" fmla="*/ 4503713 w 6096000"/>
              <a:gd name="connsiteY3076" fmla="*/ 161500 h 6857997"/>
              <a:gd name="connsiteX3077" fmla="*/ 4500433 w 6096000"/>
              <a:gd name="connsiteY3077" fmla="*/ 161500 h 6857997"/>
              <a:gd name="connsiteX3078" fmla="*/ 4497132 w 6096000"/>
              <a:gd name="connsiteY3078" fmla="*/ 161010 h 6857997"/>
              <a:gd name="connsiteX3079" fmla="*/ 4505140 w 6096000"/>
              <a:gd name="connsiteY3079" fmla="*/ 158668 h 6857997"/>
              <a:gd name="connsiteX3080" fmla="*/ 4513594 w 6096000"/>
              <a:gd name="connsiteY3080" fmla="*/ 156325 h 6857997"/>
              <a:gd name="connsiteX3081" fmla="*/ 4521623 w 6096000"/>
              <a:gd name="connsiteY3081" fmla="*/ 153962 h 6857997"/>
              <a:gd name="connsiteX3082" fmla="*/ 4529609 w 6096000"/>
              <a:gd name="connsiteY3082" fmla="*/ 151129 h 6857997"/>
              <a:gd name="connsiteX3083" fmla="*/ 4537617 w 6096000"/>
              <a:gd name="connsiteY3083" fmla="*/ 148787 h 6857997"/>
              <a:gd name="connsiteX3084" fmla="*/ 4545603 w 6096000"/>
              <a:gd name="connsiteY3084" fmla="*/ 146444 h 6857997"/>
              <a:gd name="connsiteX3085" fmla="*/ 4554100 w 6096000"/>
              <a:gd name="connsiteY3085" fmla="*/ 144080 h 6857997"/>
              <a:gd name="connsiteX3086" fmla="*/ 4562086 w 6096000"/>
              <a:gd name="connsiteY3086" fmla="*/ 141716 h 6857997"/>
              <a:gd name="connsiteX3087" fmla="*/ 4582339 w 6096000"/>
              <a:gd name="connsiteY3087" fmla="*/ 140779 h 6857997"/>
              <a:gd name="connsiteX3088" fmla="*/ 4591751 w 6096000"/>
              <a:gd name="connsiteY3088" fmla="*/ 142185 h 6857997"/>
              <a:gd name="connsiteX3089" fmla="*/ 4601143 w 6096000"/>
              <a:gd name="connsiteY3089" fmla="*/ 143143 h 6857997"/>
              <a:gd name="connsiteX3090" fmla="*/ 4610556 w 6096000"/>
              <a:gd name="connsiteY3090" fmla="*/ 144549 h 6857997"/>
              <a:gd name="connsiteX3091" fmla="*/ 4619969 w 6096000"/>
              <a:gd name="connsiteY3091" fmla="*/ 145486 h 6857997"/>
              <a:gd name="connsiteX3092" fmla="*/ 4629382 w 6096000"/>
              <a:gd name="connsiteY3092" fmla="*/ 146913 h 6857997"/>
              <a:gd name="connsiteX3093" fmla="*/ 4638795 w 6096000"/>
              <a:gd name="connsiteY3093" fmla="*/ 147828 h 6857997"/>
              <a:gd name="connsiteX3094" fmla="*/ 4647739 w 6096000"/>
              <a:gd name="connsiteY3094" fmla="*/ 149255 h 6857997"/>
              <a:gd name="connsiteX3095" fmla="*/ 4657173 w 6096000"/>
              <a:gd name="connsiteY3095" fmla="*/ 150192 h 6857997"/>
              <a:gd name="connsiteX3096" fmla="*/ 4653872 w 6096000"/>
              <a:gd name="connsiteY3096" fmla="*/ 151129 h 6857997"/>
              <a:gd name="connsiteX3097" fmla="*/ 4650103 w 6096000"/>
              <a:gd name="connsiteY3097" fmla="*/ 152088 h 6857997"/>
              <a:gd name="connsiteX3098" fmla="*/ 4646334 w 6096000"/>
              <a:gd name="connsiteY3098" fmla="*/ 153493 h 6857997"/>
              <a:gd name="connsiteX3099" fmla="*/ 4642564 w 6096000"/>
              <a:gd name="connsiteY3099" fmla="*/ 154430 h 6857997"/>
              <a:gd name="connsiteX3100" fmla="*/ 4638795 w 6096000"/>
              <a:gd name="connsiteY3100" fmla="*/ 155367 h 6857997"/>
              <a:gd name="connsiteX3101" fmla="*/ 4635494 w 6096000"/>
              <a:gd name="connsiteY3101" fmla="*/ 156325 h 6857997"/>
              <a:gd name="connsiteX3102" fmla="*/ 4631746 w 6096000"/>
              <a:gd name="connsiteY3102" fmla="*/ 157731 h 6857997"/>
              <a:gd name="connsiteX3103" fmla="*/ 4627976 w 6096000"/>
              <a:gd name="connsiteY3103" fmla="*/ 158668 h 6857997"/>
              <a:gd name="connsiteX3104" fmla="*/ 4622333 w 6096000"/>
              <a:gd name="connsiteY3104" fmla="*/ 156325 h 6857997"/>
              <a:gd name="connsiteX3105" fmla="*/ 4616668 w 6096000"/>
              <a:gd name="connsiteY3105" fmla="*/ 153962 h 6857997"/>
              <a:gd name="connsiteX3106" fmla="*/ 4611024 w 6096000"/>
              <a:gd name="connsiteY3106" fmla="*/ 152088 h 6857997"/>
              <a:gd name="connsiteX3107" fmla="*/ 4605381 w 6096000"/>
              <a:gd name="connsiteY3107" fmla="*/ 149724 h 6857997"/>
              <a:gd name="connsiteX3108" fmla="*/ 4599737 w 6096000"/>
              <a:gd name="connsiteY3108" fmla="*/ 147360 h 6857997"/>
              <a:gd name="connsiteX3109" fmla="*/ 4594094 w 6096000"/>
              <a:gd name="connsiteY3109" fmla="*/ 145486 h 6857997"/>
              <a:gd name="connsiteX3110" fmla="*/ 4587982 w 6096000"/>
              <a:gd name="connsiteY3110" fmla="*/ 143143 h 6857997"/>
              <a:gd name="connsiteX3111" fmla="*/ 4582339 w 6096000"/>
              <a:gd name="connsiteY3111" fmla="*/ 140779 h 6857997"/>
              <a:gd name="connsiteX3112" fmla="*/ 4569625 w 6096000"/>
              <a:gd name="connsiteY3112" fmla="*/ 139374 h 6857997"/>
              <a:gd name="connsiteX3113" fmla="*/ 4576226 w 6096000"/>
              <a:gd name="connsiteY3113" fmla="*/ 142185 h 6857997"/>
              <a:gd name="connsiteX3114" fmla="*/ 4582339 w 6096000"/>
              <a:gd name="connsiteY3114" fmla="*/ 144549 h 6857997"/>
              <a:gd name="connsiteX3115" fmla="*/ 4588451 w 6096000"/>
              <a:gd name="connsiteY3115" fmla="*/ 146913 h 6857997"/>
              <a:gd name="connsiteX3116" fmla="*/ 4595031 w 6096000"/>
              <a:gd name="connsiteY3116" fmla="*/ 149255 h 6857997"/>
              <a:gd name="connsiteX3117" fmla="*/ 4601143 w 6096000"/>
              <a:gd name="connsiteY3117" fmla="*/ 151598 h 6857997"/>
              <a:gd name="connsiteX3118" fmla="*/ 4607724 w 6096000"/>
              <a:gd name="connsiteY3118" fmla="*/ 154430 h 6857997"/>
              <a:gd name="connsiteX3119" fmla="*/ 4613857 w 6096000"/>
              <a:gd name="connsiteY3119" fmla="*/ 156794 h 6857997"/>
              <a:gd name="connsiteX3120" fmla="*/ 4620437 w 6096000"/>
              <a:gd name="connsiteY3120" fmla="*/ 159136 h 6857997"/>
              <a:gd name="connsiteX3121" fmla="*/ 4611024 w 6096000"/>
              <a:gd name="connsiteY3121" fmla="*/ 159626 h 6857997"/>
              <a:gd name="connsiteX3122" fmla="*/ 4601612 w 6096000"/>
              <a:gd name="connsiteY3122" fmla="*/ 160073 h 6857997"/>
              <a:gd name="connsiteX3123" fmla="*/ 4592220 w 6096000"/>
              <a:gd name="connsiteY3123" fmla="*/ 161010 h 6857997"/>
              <a:gd name="connsiteX3124" fmla="*/ 4582807 w 6096000"/>
              <a:gd name="connsiteY3124" fmla="*/ 161500 h 6857997"/>
              <a:gd name="connsiteX3125" fmla="*/ 4573394 w 6096000"/>
              <a:gd name="connsiteY3125" fmla="*/ 161969 h 6857997"/>
              <a:gd name="connsiteX3126" fmla="*/ 4563981 w 6096000"/>
              <a:gd name="connsiteY3126" fmla="*/ 162437 h 6857997"/>
              <a:gd name="connsiteX3127" fmla="*/ 4554568 w 6096000"/>
              <a:gd name="connsiteY3127" fmla="*/ 163374 h 6857997"/>
              <a:gd name="connsiteX3128" fmla="*/ 4545155 w 6096000"/>
              <a:gd name="connsiteY3128" fmla="*/ 163843 h 6857997"/>
              <a:gd name="connsiteX3129" fmla="*/ 4545155 w 6096000"/>
              <a:gd name="connsiteY3129" fmla="*/ 163374 h 6857997"/>
              <a:gd name="connsiteX3130" fmla="*/ 4545155 w 6096000"/>
              <a:gd name="connsiteY3130" fmla="*/ 162906 h 6857997"/>
              <a:gd name="connsiteX3131" fmla="*/ 4545155 w 6096000"/>
              <a:gd name="connsiteY3131" fmla="*/ 162437 h 6857997"/>
              <a:gd name="connsiteX3132" fmla="*/ 4544687 w 6096000"/>
              <a:gd name="connsiteY3132" fmla="*/ 161969 h 6857997"/>
              <a:gd name="connsiteX3133" fmla="*/ 4544218 w 6096000"/>
              <a:gd name="connsiteY3133" fmla="*/ 161500 h 6857997"/>
              <a:gd name="connsiteX3134" fmla="*/ 4544218 w 6096000"/>
              <a:gd name="connsiteY3134" fmla="*/ 161010 h 6857997"/>
              <a:gd name="connsiteX3135" fmla="*/ 4544218 w 6096000"/>
              <a:gd name="connsiteY3135" fmla="*/ 160542 h 6857997"/>
              <a:gd name="connsiteX3136" fmla="*/ 4547029 w 6096000"/>
              <a:gd name="connsiteY3136" fmla="*/ 157731 h 6857997"/>
              <a:gd name="connsiteX3137" fmla="*/ 4550330 w 6096000"/>
              <a:gd name="connsiteY3137" fmla="*/ 155367 h 6857997"/>
              <a:gd name="connsiteX3138" fmla="*/ 4553631 w 6096000"/>
              <a:gd name="connsiteY3138" fmla="*/ 152556 h 6857997"/>
              <a:gd name="connsiteX3139" fmla="*/ 4556911 w 6096000"/>
              <a:gd name="connsiteY3139" fmla="*/ 150192 h 6857997"/>
              <a:gd name="connsiteX3140" fmla="*/ 4560212 w 6096000"/>
              <a:gd name="connsiteY3140" fmla="*/ 147360 h 6857997"/>
              <a:gd name="connsiteX3141" fmla="*/ 4563513 w 6096000"/>
              <a:gd name="connsiteY3141" fmla="*/ 145017 h 6857997"/>
              <a:gd name="connsiteX3142" fmla="*/ 4566324 w 6096000"/>
              <a:gd name="connsiteY3142" fmla="*/ 142185 h 6857997"/>
              <a:gd name="connsiteX3143" fmla="*/ 4569625 w 6096000"/>
              <a:gd name="connsiteY3143" fmla="*/ 139374 h 6857997"/>
              <a:gd name="connsiteX3144" fmla="*/ 4569156 w 6096000"/>
              <a:gd name="connsiteY3144" fmla="*/ 136073 h 6857997"/>
              <a:gd name="connsiteX3145" fmla="*/ 4558785 w 6096000"/>
              <a:gd name="connsiteY3145" fmla="*/ 138905 h 6857997"/>
              <a:gd name="connsiteX3146" fmla="*/ 4548904 w 6096000"/>
              <a:gd name="connsiteY3146" fmla="*/ 142185 h 6857997"/>
              <a:gd name="connsiteX3147" fmla="*/ 4538554 w 6096000"/>
              <a:gd name="connsiteY3147" fmla="*/ 145017 h 6857997"/>
              <a:gd name="connsiteX3148" fmla="*/ 4528672 w 6096000"/>
              <a:gd name="connsiteY3148" fmla="*/ 148318 h 6857997"/>
              <a:gd name="connsiteX3149" fmla="*/ 4518322 w 6096000"/>
              <a:gd name="connsiteY3149" fmla="*/ 151129 h 6857997"/>
              <a:gd name="connsiteX3150" fmla="*/ 4508441 w 6096000"/>
              <a:gd name="connsiteY3150" fmla="*/ 154430 h 6857997"/>
              <a:gd name="connsiteX3151" fmla="*/ 4498070 w 6096000"/>
              <a:gd name="connsiteY3151" fmla="*/ 157262 h 6857997"/>
              <a:gd name="connsiteX3152" fmla="*/ 4488188 w 6096000"/>
              <a:gd name="connsiteY3152" fmla="*/ 160073 h 6857997"/>
              <a:gd name="connsiteX3153" fmla="*/ 4488188 w 6096000"/>
              <a:gd name="connsiteY3153" fmla="*/ 160542 h 6857997"/>
              <a:gd name="connsiteX3154" fmla="*/ 4487720 w 6096000"/>
              <a:gd name="connsiteY3154" fmla="*/ 160542 h 6857997"/>
              <a:gd name="connsiteX3155" fmla="*/ 4478307 w 6096000"/>
              <a:gd name="connsiteY3155" fmla="*/ 168549 h 6857997"/>
              <a:gd name="connsiteX3156" fmla="*/ 4469362 w 6096000"/>
              <a:gd name="connsiteY3156" fmla="*/ 176088 h 6857997"/>
              <a:gd name="connsiteX3157" fmla="*/ 4459949 w 6096000"/>
              <a:gd name="connsiteY3157" fmla="*/ 183605 h 6857997"/>
              <a:gd name="connsiteX3158" fmla="*/ 4450536 w 6096000"/>
              <a:gd name="connsiteY3158" fmla="*/ 191634 h 6857997"/>
              <a:gd name="connsiteX3159" fmla="*/ 4441592 w 6096000"/>
              <a:gd name="connsiteY3159" fmla="*/ 199151 h 6857997"/>
              <a:gd name="connsiteX3160" fmla="*/ 4432179 w 6096000"/>
              <a:gd name="connsiteY3160" fmla="*/ 207158 h 6857997"/>
              <a:gd name="connsiteX3161" fmla="*/ 4423235 w 6096000"/>
              <a:gd name="connsiteY3161" fmla="*/ 214697 h 6857997"/>
              <a:gd name="connsiteX3162" fmla="*/ 4413801 w 6096000"/>
              <a:gd name="connsiteY3162" fmla="*/ 222214 h 6857997"/>
              <a:gd name="connsiteX3163" fmla="*/ 4413801 w 6096000"/>
              <a:gd name="connsiteY3163" fmla="*/ 222683 h 6857997"/>
              <a:gd name="connsiteX3164" fmla="*/ 4413353 w 6096000"/>
              <a:gd name="connsiteY3164" fmla="*/ 223151 h 6857997"/>
              <a:gd name="connsiteX3165" fmla="*/ 4408647 w 6096000"/>
              <a:gd name="connsiteY3165" fmla="*/ 233522 h 6857997"/>
              <a:gd name="connsiteX3166" fmla="*/ 4403919 w 6096000"/>
              <a:gd name="connsiteY3166" fmla="*/ 244340 h 6857997"/>
              <a:gd name="connsiteX3167" fmla="*/ 4398744 w 6096000"/>
              <a:gd name="connsiteY3167" fmla="*/ 254690 h 6857997"/>
              <a:gd name="connsiteX3168" fmla="*/ 4394038 w 6096000"/>
              <a:gd name="connsiteY3168" fmla="*/ 265530 h 6857997"/>
              <a:gd name="connsiteX3169" fmla="*/ 4388863 w 6096000"/>
              <a:gd name="connsiteY3169" fmla="*/ 275879 h 6857997"/>
              <a:gd name="connsiteX3170" fmla="*/ 4384156 w 6096000"/>
              <a:gd name="connsiteY3170" fmla="*/ 286697 h 6857997"/>
              <a:gd name="connsiteX3171" fmla="*/ 4378981 w 6096000"/>
              <a:gd name="connsiteY3171" fmla="*/ 297068 h 6857997"/>
              <a:gd name="connsiteX3172" fmla="*/ 4374275 w 6096000"/>
              <a:gd name="connsiteY3172" fmla="*/ 307418 h 6857997"/>
              <a:gd name="connsiteX3173" fmla="*/ 4374275 w 6096000"/>
              <a:gd name="connsiteY3173" fmla="*/ 307887 h 6857997"/>
              <a:gd name="connsiteX3174" fmla="*/ 4374275 w 6096000"/>
              <a:gd name="connsiteY3174" fmla="*/ 308355 h 6857997"/>
              <a:gd name="connsiteX3175" fmla="*/ 4374275 w 6096000"/>
              <a:gd name="connsiteY3175" fmla="*/ 312593 h 6857997"/>
              <a:gd name="connsiteX3176" fmla="*/ 4373806 w 6096000"/>
              <a:gd name="connsiteY3176" fmla="*/ 316831 h 6857997"/>
              <a:gd name="connsiteX3177" fmla="*/ 4373806 w 6096000"/>
              <a:gd name="connsiteY3177" fmla="*/ 321537 h 6857997"/>
              <a:gd name="connsiteX3178" fmla="*/ 4373806 w 6096000"/>
              <a:gd name="connsiteY3178" fmla="*/ 325775 h 6857997"/>
              <a:gd name="connsiteX3179" fmla="*/ 4373806 w 6096000"/>
              <a:gd name="connsiteY3179" fmla="*/ 330013 h 6857997"/>
              <a:gd name="connsiteX3180" fmla="*/ 4373806 w 6096000"/>
              <a:gd name="connsiteY3180" fmla="*/ 334719 h 6857997"/>
              <a:gd name="connsiteX3181" fmla="*/ 4373806 w 6096000"/>
              <a:gd name="connsiteY3181" fmla="*/ 338957 h 6857997"/>
              <a:gd name="connsiteX3182" fmla="*/ 4373806 w 6096000"/>
              <a:gd name="connsiteY3182" fmla="*/ 343195 h 6857997"/>
              <a:gd name="connsiteX3183" fmla="*/ 4373806 w 6096000"/>
              <a:gd name="connsiteY3183" fmla="*/ 343663 h 6857997"/>
              <a:gd name="connsiteX3184" fmla="*/ 4373338 w 6096000"/>
              <a:gd name="connsiteY3184" fmla="*/ 377524 h 6857997"/>
              <a:gd name="connsiteX3185" fmla="*/ 4378513 w 6096000"/>
              <a:gd name="connsiteY3185" fmla="*/ 410958 h 6857997"/>
              <a:gd name="connsiteX3186" fmla="*/ 4387926 w 6096000"/>
              <a:gd name="connsiteY3186" fmla="*/ 442965 h 6857997"/>
              <a:gd name="connsiteX3187" fmla="*/ 4402514 w 6096000"/>
              <a:gd name="connsiteY3187" fmla="*/ 473099 h 6857997"/>
              <a:gd name="connsiteX3188" fmla="*/ 4420871 w 6096000"/>
              <a:gd name="connsiteY3188" fmla="*/ 500400 h 6857997"/>
              <a:gd name="connsiteX3189" fmla="*/ 4443466 w 6096000"/>
              <a:gd name="connsiteY3189" fmla="*/ 524868 h 6857997"/>
              <a:gd name="connsiteX3190" fmla="*/ 4469362 w 6096000"/>
              <a:gd name="connsiteY3190" fmla="*/ 545589 h 6857997"/>
              <a:gd name="connsiteX3191" fmla="*/ 4499028 w 6096000"/>
              <a:gd name="connsiteY3191" fmla="*/ 562540 h 6857997"/>
              <a:gd name="connsiteX3192" fmla="*/ 4509846 w 6096000"/>
              <a:gd name="connsiteY3192" fmla="*/ 567226 h 6857997"/>
              <a:gd name="connsiteX3193" fmla="*/ 4521133 w 6096000"/>
              <a:gd name="connsiteY3193" fmla="*/ 571463 h 6857997"/>
              <a:gd name="connsiteX3194" fmla="*/ 4532442 w 6096000"/>
              <a:gd name="connsiteY3194" fmla="*/ 575233 h 6857997"/>
              <a:gd name="connsiteX3195" fmla="*/ 4544218 w 6096000"/>
              <a:gd name="connsiteY3195" fmla="*/ 578065 h 6857997"/>
              <a:gd name="connsiteX3196" fmla="*/ 4555505 w 6096000"/>
              <a:gd name="connsiteY3196" fmla="*/ 580408 h 6857997"/>
              <a:gd name="connsiteX3197" fmla="*/ 4567282 w 6096000"/>
              <a:gd name="connsiteY3197" fmla="*/ 581834 h 6857997"/>
              <a:gd name="connsiteX3198" fmla="*/ 4579038 w 6096000"/>
              <a:gd name="connsiteY3198" fmla="*/ 582771 h 6857997"/>
              <a:gd name="connsiteX3199" fmla="*/ 4590793 w 6096000"/>
              <a:gd name="connsiteY3199" fmla="*/ 583240 h 6857997"/>
              <a:gd name="connsiteX3200" fmla="*/ 4602570 w 6096000"/>
              <a:gd name="connsiteY3200" fmla="*/ 582771 h 6857997"/>
              <a:gd name="connsiteX3201" fmla="*/ 4614325 w 6096000"/>
              <a:gd name="connsiteY3201" fmla="*/ 581834 h 6857997"/>
              <a:gd name="connsiteX3202" fmla="*/ 4626081 w 6096000"/>
              <a:gd name="connsiteY3202" fmla="*/ 580408 h 6857997"/>
              <a:gd name="connsiteX3203" fmla="*/ 4637858 w 6096000"/>
              <a:gd name="connsiteY3203" fmla="*/ 578065 h 6857997"/>
              <a:gd name="connsiteX3204" fmla="*/ 4649145 w 6096000"/>
              <a:gd name="connsiteY3204" fmla="*/ 575233 h 6857997"/>
              <a:gd name="connsiteX3205" fmla="*/ 4660453 w 6096000"/>
              <a:gd name="connsiteY3205" fmla="*/ 571463 h 6857997"/>
              <a:gd name="connsiteX3206" fmla="*/ 4671740 w 6096000"/>
              <a:gd name="connsiteY3206" fmla="*/ 567694 h 6857997"/>
              <a:gd name="connsiteX3207" fmla="*/ 4682580 w 6096000"/>
              <a:gd name="connsiteY3207" fmla="*/ 563009 h 6857997"/>
              <a:gd name="connsiteX3208" fmla="*/ 4683048 w 6096000"/>
              <a:gd name="connsiteY3208" fmla="*/ 562540 h 6857997"/>
              <a:gd name="connsiteX3209" fmla="*/ 4683517 w 6096000"/>
              <a:gd name="connsiteY3209" fmla="*/ 562540 h 6857997"/>
              <a:gd name="connsiteX3210" fmla="*/ 4683985 w 6096000"/>
              <a:gd name="connsiteY3210" fmla="*/ 562051 h 6857997"/>
              <a:gd name="connsiteX3211" fmla="*/ 4684454 w 6096000"/>
              <a:gd name="connsiteY3211" fmla="*/ 562051 h 6857997"/>
              <a:gd name="connsiteX3212" fmla="*/ 4684922 w 6096000"/>
              <a:gd name="connsiteY3212" fmla="*/ 561582 h 6857997"/>
              <a:gd name="connsiteX3213" fmla="*/ 4685412 w 6096000"/>
              <a:gd name="connsiteY3213" fmla="*/ 561582 h 6857997"/>
              <a:gd name="connsiteX3214" fmla="*/ 4685881 w 6096000"/>
              <a:gd name="connsiteY3214" fmla="*/ 561114 h 6857997"/>
              <a:gd name="connsiteX3215" fmla="*/ 4686818 w 6096000"/>
              <a:gd name="connsiteY3215" fmla="*/ 560645 h 6857997"/>
              <a:gd name="connsiteX3216" fmla="*/ 4687755 w 6096000"/>
              <a:gd name="connsiteY3216" fmla="*/ 560177 h 6857997"/>
              <a:gd name="connsiteX3217" fmla="*/ 4688692 w 6096000"/>
              <a:gd name="connsiteY3217" fmla="*/ 559708 h 6857997"/>
              <a:gd name="connsiteX3218" fmla="*/ 4689629 w 6096000"/>
              <a:gd name="connsiteY3218" fmla="*/ 559240 h 6857997"/>
              <a:gd name="connsiteX3219" fmla="*/ 4690566 w 6096000"/>
              <a:gd name="connsiteY3219" fmla="*/ 559240 h 6857997"/>
              <a:gd name="connsiteX3220" fmla="*/ 4691056 w 6096000"/>
              <a:gd name="connsiteY3220" fmla="*/ 558771 h 6857997"/>
              <a:gd name="connsiteX3221" fmla="*/ 4691993 w 6096000"/>
              <a:gd name="connsiteY3221" fmla="*/ 558281 h 6857997"/>
              <a:gd name="connsiteX3222" fmla="*/ 4692930 w 6096000"/>
              <a:gd name="connsiteY3222" fmla="*/ 557813 h 6857997"/>
              <a:gd name="connsiteX3223" fmla="*/ 4693398 w 6096000"/>
              <a:gd name="connsiteY3223" fmla="*/ 557344 h 6857997"/>
              <a:gd name="connsiteX3224" fmla="*/ 4694335 w 6096000"/>
              <a:gd name="connsiteY3224" fmla="*/ 556876 h 6857997"/>
              <a:gd name="connsiteX3225" fmla="*/ 4694825 w 6096000"/>
              <a:gd name="connsiteY3225" fmla="*/ 556407 h 6857997"/>
              <a:gd name="connsiteX3226" fmla="*/ 4695762 w 6096000"/>
              <a:gd name="connsiteY3226" fmla="*/ 556407 h 6857997"/>
              <a:gd name="connsiteX3227" fmla="*/ 4696230 w 6096000"/>
              <a:gd name="connsiteY3227" fmla="*/ 555939 h 6857997"/>
              <a:gd name="connsiteX3228" fmla="*/ 4697168 w 6096000"/>
              <a:gd name="connsiteY3228" fmla="*/ 555470 h 6857997"/>
              <a:gd name="connsiteX3229" fmla="*/ 4697636 w 6096000"/>
              <a:gd name="connsiteY3229" fmla="*/ 555002 h 6857997"/>
              <a:gd name="connsiteX3230" fmla="*/ 4698105 w 6096000"/>
              <a:gd name="connsiteY3230" fmla="*/ 555002 h 6857997"/>
              <a:gd name="connsiteX3231" fmla="*/ 4698594 w 6096000"/>
              <a:gd name="connsiteY3231" fmla="*/ 554512 h 6857997"/>
              <a:gd name="connsiteX3232" fmla="*/ 4699063 w 6096000"/>
              <a:gd name="connsiteY3232" fmla="*/ 554043 h 6857997"/>
              <a:gd name="connsiteX3233" fmla="*/ 4699510 w 6096000"/>
              <a:gd name="connsiteY3233" fmla="*/ 554043 h 6857997"/>
              <a:gd name="connsiteX3234" fmla="*/ 4699979 w 6096000"/>
              <a:gd name="connsiteY3234" fmla="*/ 553596 h 6857997"/>
              <a:gd name="connsiteX3235" fmla="*/ 4700468 w 6096000"/>
              <a:gd name="connsiteY3235" fmla="*/ 553596 h 6857997"/>
              <a:gd name="connsiteX3236" fmla="*/ 4700937 w 6096000"/>
              <a:gd name="connsiteY3236" fmla="*/ 553128 h 6857997"/>
              <a:gd name="connsiteX3237" fmla="*/ 4701405 w 6096000"/>
              <a:gd name="connsiteY3237" fmla="*/ 553128 h 6857997"/>
              <a:gd name="connsiteX3238" fmla="*/ 4702342 w 6096000"/>
              <a:gd name="connsiteY3238" fmla="*/ 552169 h 6857997"/>
              <a:gd name="connsiteX3239" fmla="*/ 4703280 w 6096000"/>
              <a:gd name="connsiteY3239" fmla="*/ 551701 h 6857997"/>
              <a:gd name="connsiteX3240" fmla="*/ 4704238 w 6096000"/>
              <a:gd name="connsiteY3240" fmla="*/ 551232 h 6857997"/>
              <a:gd name="connsiteX3241" fmla="*/ 4705175 w 6096000"/>
              <a:gd name="connsiteY3241" fmla="*/ 550295 h 6857997"/>
              <a:gd name="connsiteX3242" fmla="*/ 4706580 w 6096000"/>
              <a:gd name="connsiteY3242" fmla="*/ 549827 h 6857997"/>
              <a:gd name="connsiteX3243" fmla="*/ 4707517 w 6096000"/>
              <a:gd name="connsiteY3243" fmla="*/ 549358 h 6857997"/>
              <a:gd name="connsiteX3244" fmla="*/ 4708476 w 6096000"/>
              <a:gd name="connsiteY3244" fmla="*/ 548400 h 6857997"/>
              <a:gd name="connsiteX3245" fmla="*/ 4709392 w 6096000"/>
              <a:gd name="connsiteY3245" fmla="*/ 547932 h 6857997"/>
              <a:gd name="connsiteX3246" fmla="*/ 4709881 w 6096000"/>
              <a:gd name="connsiteY3246" fmla="*/ 547932 h 6857997"/>
              <a:gd name="connsiteX3247" fmla="*/ 4709881 w 6096000"/>
              <a:gd name="connsiteY3247" fmla="*/ 547463 h 6857997"/>
              <a:gd name="connsiteX3248" fmla="*/ 4710350 w 6096000"/>
              <a:gd name="connsiteY3248" fmla="*/ 547463 h 6857997"/>
              <a:gd name="connsiteX3249" fmla="*/ 4714588 w 6096000"/>
              <a:gd name="connsiteY3249" fmla="*/ 544162 h 6857997"/>
              <a:gd name="connsiteX3250" fmla="*/ 4719294 w 6096000"/>
              <a:gd name="connsiteY3250" fmla="*/ 541330 h 6857997"/>
              <a:gd name="connsiteX3251" fmla="*/ 4723532 w 6096000"/>
              <a:gd name="connsiteY3251" fmla="*/ 538050 h 6857997"/>
              <a:gd name="connsiteX3252" fmla="*/ 4727770 w 6096000"/>
              <a:gd name="connsiteY3252" fmla="*/ 534750 h 6857997"/>
              <a:gd name="connsiteX3253" fmla="*/ 4731987 w 6096000"/>
              <a:gd name="connsiteY3253" fmla="*/ 531449 h 6857997"/>
              <a:gd name="connsiteX3254" fmla="*/ 4735756 w 6096000"/>
              <a:gd name="connsiteY3254" fmla="*/ 527701 h 6857997"/>
              <a:gd name="connsiteX3255" fmla="*/ 4740015 w 6096000"/>
              <a:gd name="connsiteY3255" fmla="*/ 523931 h 6857997"/>
              <a:gd name="connsiteX3256" fmla="*/ 4743785 w 6096000"/>
              <a:gd name="connsiteY3256" fmla="*/ 520162 h 6857997"/>
              <a:gd name="connsiteX3257" fmla="*/ 4746127 w 6096000"/>
              <a:gd name="connsiteY3257" fmla="*/ 518735 h 6857997"/>
              <a:gd name="connsiteX3258" fmla="*/ 4748470 w 6096000"/>
              <a:gd name="connsiteY3258" fmla="*/ 517351 h 6857997"/>
              <a:gd name="connsiteX3259" fmla="*/ 4750834 w 6096000"/>
              <a:gd name="connsiteY3259" fmla="*/ 515924 h 6857997"/>
              <a:gd name="connsiteX3260" fmla="*/ 4753198 w 6096000"/>
              <a:gd name="connsiteY3260" fmla="*/ 514987 h 6857997"/>
              <a:gd name="connsiteX3261" fmla="*/ 4755540 w 6096000"/>
              <a:gd name="connsiteY3261" fmla="*/ 513582 h 6857997"/>
              <a:gd name="connsiteX3262" fmla="*/ 4757883 w 6096000"/>
              <a:gd name="connsiteY3262" fmla="*/ 512155 h 6857997"/>
              <a:gd name="connsiteX3263" fmla="*/ 4760247 w 6096000"/>
              <a:gd name="connsiteY3263" fmla="*/ 510749 h 6857997"/>
              <a:gd name="connsiteX3264" fmla="*/ 4762611 w 6096000"/>
              <a:gd name="connsiteY3264" fmla="*/ 509323 h 6857997"/>
              <a:gd name="connsiteX3265" fmla="*/ 4763079 w 6096000"/>
              <a:gd name="connsiteY3265" fmla="*/ 509323 h 6857997"/>
              <a:gd name="connsiteX3266" fmla="*/ 4763079 w 6096000"/>
              <a:gd name="connsiteY3266" fmla="*/ 508854 h 6857997"/>
              <a:gd name="connsiteX3267" fmla="*/ 4763548 w 6096000"/>
              <a:gd name="connsiteY3267" fmla="*/ 508854 h 6857997"/>
              <a:gd name="connsiteX3268" fmla="*/ 4768723 w 6096000"/>
              <a:gd name="connsiteY3268" fmla="*/ 498526 h 6857997"/>
              <a:gd name="connsiteX3269" fmla="*/ 4774366 w 6096000"/>
              <a:gd name="connsiteY3269" fmla="*/ 488155 h 6857997"/>
              <a:gd name="connsiteX3270" fmla="*/ 4780010 w 6096000"/>
              <a:gd name="connsiteY3270" fmla="*/ 477315 h 6857997"/>
              <a:gd name="connsiteX3271" fmla="*/ 4785206 w 6096000"/>
              <a:gd name="connsiteY3271" fmla="*/ 466965 h 6857997"/>
              <a:gd name="connsiteX3272" fmla="*/ 4790849 w 6096000"/>
              <a:gd name="connsiteY3272" fmla="*/ 456616 h 6857997"/>
              <a:gd name="connsiteX3273" fmla="*/ 4796024 w 6096000"/>
              <a:gd name="connsiteY3273" fmla="*/ 446266 h 6857997"/>
              <a:gd name="connsiteX3274" fmla="*/ 4801668 w 6096000"/>
              <a:gd name="connsiteY3274" fmla="*/ 435895 h 6857997"/>
              <a:gd name="connsiteX3275" fmla="*/ 4807311 w 6096000"/>
              <a:gd name="connsiteY3275" fmla="*/ 425545 h 6857997"/>
              <a:gd name="connsiteX3276" fmla="*/ 4807311 w 6096000"/>
              <a:gd name="connsiteY3276" fmla="*/ 425077 h 6857997"/>
              <a:gd name="connsiteX3277" fmla="*/ 4808270 w 6096000"/>
              <a:gd name="connsiteY3277" fmla="*/ 414727 h 6857997"/>
              <a:gd name="connsiteX3278" fmla="*/ 4809185 w 6096000"/>
              <a:gd name="connsiteY3278" fmla="*/ 404377 h 6857997"/>
              <a:gd name="connsiteX3279" fmla="*/ 4810144 w 6096000"/>
              <a:gd name="connsiteY3279" fmla="*/ 394006 h 6857997"/>
              <a:gd name="connsiteX3280" fmla="*/ 4811081 w 6096000"/>
              <a:gd name="connsiteY3280" fmla="*/ 383657 h 6857997"/>
              <a:gd name="connsiteX3281" fmla="*/ 4812018 w 6096000"/>
              <a:gd name="connsiteY3281" fmla="*/ 373286 h 6857997"/>
              <a:gd name="connsiteX3282" fmla="*/ 4812955 w 6096000"/>
              <a:gd name="connsiteY3282" fmla="*/ 362957 h 6857997"/>
              <a:gd name="connsiteX3283" fmla="*/ 4813913 w 6096000"/>
              <a:gd name="connsiteY3283" fmla="*/ 352608 h 6857997"/>
              <a:gd name="connsiteX3284" fmla="*/ 4814850 w 6096000"/>
              <a:gd name="connsiteY3284" fmla="*/ 342258 h 6857997"/>
              <a:gd name="connsiteX3285" fmla="*/ 4815319 w 6096000"/>
              <a:gd name="connsiteY3285" fmla="*/ 342258 h 6857997"/>
              <a:gd name="connsiteX3286" fmla="*/ 4815319 w 6096000"/>
              <a:gd name="connsiteY3286" fmla="*/ 341768 h 6857997"/>
              <a:gd name="connsiteX3287" fmla="*/ 4814850 w 6096000"/>
              <a:gd name="connsiteY3287" fmla="*/ 341768 h 6857997"/>
              <a:gd name="connsiteX3288" fmla="*/ 4812955 w 6096000"/>
              <a:gd name="connsiteY3288" fmla="*/ 332845 h 6857997"/>
              <a:gd name="connsiteX3289" fmla="*/ 4810612 w 6096000"/>
              <a:gd name="connsiteY3289" fmla="*/ 323901 h 6857997"/>
              <a:gd name="connsiteX3290" fmla="*/ 4808270 w 6096000"/>
              <a:gd name="connsiteY3290" fmla="*/ 314957 h 6857997"/>
              <a:gd name="connsiteX3291" fmla="*/ 4805906 w 6096000"/>
              <a:gd name="connsiteY3291" fmla="*/ 305991 h 6857997"/>
              <a:gd name="connsiteX3292" fmla="*/ 4803542 w 6096000"/>
              <a:gd name="connsiteY3292" fmla="*/ 297068 h 6857997"/>
              <a:gd name="connsiteX3293" fmla="*/ 4801199 w 6096000"/>
              <a:gd name="connsiteY3293" fmla="*/ 288124 h 6857997"/>
              <a:gd name="connsiteX3294" fmla="*/ 4798835 w 6096000"/>
              <a:gd name="connsiteY3294" fmla="*/ 279180 h 6857997"/>
              <a:gd name="connsiteX3295" fmla="*/ 4796493 w 6096000"/>
              <a:gd name="connsiteY3295" fmla="*/ 270236 h 6857997"/>
              <a:gd name="connsiteX3296" fmla="*/ 4796493 w 6096000"/>
              <a:gd name="connsiteY3296" fmla="*/ 269767 h 6857997"/>
              <a:gd name="connsiteX3297" fmla="*/ 4790360 w 6096000"/>
              <a:gd name="connsiteY3297" fmla="*/ 261292 h 6857997"/>
              <a:gd name="connsiteX3298" fmla="*/ 4784716 w 6096000"/>
              <a:gd name="connsiteY3298" fmla="*/ 252816 h 6857997"/>
              <a:gd name="connsiteX3299" fmla="*/ 4778604 w 6096000"/>
              <a:gd name="connsiteY3299" fmla="*/ 243872 h 6857997"/>
              <a:gd name="connsiteX3300" fmla="*/ 4772961 w 6096000"/>
              <a:gd name="connsiteY3300" fmla="*/ 235396 h 6857997"/>
              <a:gd name="connsiteX3301" fmla="*/ 4766827 w 6096000"/>
              <a:gd name="connsiteY3301" fmla="*/ 226452 h 6857997"/>
              <a:gd name="connsiteX3302" fmla="*/ 4761184 w 6096000"/>
              <a:gd name="connsiteY3302" fmla="*/ 217976 h 6857997"/>
              <a:gd name="connsiteX3303" fmla="*/ 4755072 w 6096000"/>
              <a:gd name="connsiteY3303" fmla="*/ 209501 h 6857997"/>
              <a:gd name="connsiteX3304" fmla="*/ 4749428 w 6096000"/>
              <a:gd name="connsiteY3304" fmla="*/ 200556 h 6857997"/>
              <a:gd name="connsiteX3305" fmla="*/ 4748938 w 6096000"/>
              <a:gd name="connsiteY3305" fmla="*/ 200556 h 6857997"/>
              <a:gd name="connsiteX3306" fmla="*/ 4748938 w 6096000"/>
              <a:gd name="connsiteY3306" fmla="*/ 200088 h 6857997"/>
              <a:gd name="connsiteX3307" fmla="*/ 4738589 w 6096000"/>
              <a:gd name="connsiteY3307" fmla="*/ 193976 h 6857997"/>
              <a:gd name="connsiteX3308" fmla="*/ 4728239 w 6096000"/>
              <a:gd name="connsiteY3308" fmla="*/ 187374 h 6857997"/>
              <a:gd name="connsiteX3309" fmla="*/ 4717889 w 6096000"/>
              <a:gd name="connsiteY3309" fmla="*/ 180794 h 6857997"/>
              <a:gd name="connsiteX3310" fmla="*/ 4707517 w 6096000"/>
              <a:gd name="connsiteY3310" fmla="*/ 174192 h 6857997"/>
              <a:gd name="connsiteX3311" fmla="*/ 4697168 w 6096000"/>
              <a:gd name="connsiteY3311" fmla="*/ 167612 h 6857997"/>
              <a:gd name="connsiteX3312" fmla="*/ 4687286 w 6096000"/>
              <a:gd name="connsiteY3312" fmla="*/ 161010 h 6857997"/>
              <a:gd name="connsiteX3313" fmla="*/ 4676936 w 6096000"/>
              <a:gd name="connsiteY3313" fmla="*/ 154899 h 6857997"/>
              <a:gd name="connsiteX3314" fmla="*/ 4666565 w 6096000"/>
              <a:gd name="connsiteY3314" fmla="*/ 148318 h 6857997"/>
              <a:gd name="connsiteX3315" fmla="*/ 4666096 w 6096000"/>
              <a:gd name="connsiteY3315" fmla="*/ 148318 h 6857997"/>
              <a:gd name="connsiteX3316" fmla="*/ 4666096 w 6096000"/>
              <a:gd name="connsiteY3316" fmla="*/ 147828 h 6857997"/>
              <a:gd name="connsiteX3317" fmla="*/ 4665628 w 6096000"/>
              <a:gd name="connsiteY3317" fmla="*/ 147828 h 6857997"/>
              <a:gd name="connsiteX3318" fmla="*/ 4653872 w 6096000"/>
              <a:gd name="connsiteY3318" fmla="*/ 146444 h 6857997"/>
              <a:gd name="connsiteX3319" fmla="*/ 4641627 w 6096000"/>
              <a:gd name="connsiteY3319" fmla="*/ 145017 h 6857997"/>
              <a:gd name="connsiteX3320" fmla="*/ 4629850 w 6096000"/>
              <a:gd name="connsiteY3320" fmla="*/ 143612 h 6857997"/>
              <a:gd name="connsiteX3321" fmla="*/ 4617626 w 6096000"/>
              <a:gd name="connsiteY3321" fmla="*/ 142185 h 6857997"/>
              <a:gd name="connsiteX3322" fmla="*/ 4605849 w 6096000"/>
              <a:gd name="connsiteY3322" fmla="*/ 140311 h 6857997"/>
              <a:gd name="connsiteX3323" fmla="*/ 4593625 w 6096000"/>
              <a:gd name="connsiteY3323" fmla="*/ 138905 h 6857997"/>
              <a:gd name="connsiteX3324" fmla="*/ 4581870 w 6096000"/>
              <a:gd name="connsiteY3324" fmla="*/ 137479 h 6857997"/>
              <a:gd name="connsiteX3325" fmla="*/ 4569625 w 6096000"/>
              <a:gd name="connsiteY3325" fmla="*/ 136073 h 6857997"/>
              <a:gd name="connsiteX3326" fmla="*/ 4569156 w 6096000"/>
              <a:gd name="connsiteY3326" fmla="*/ 136073 h 6857997"/>
              <a:gd name="connsiteX3327" fmla="*/ 0 w 6096000"/>
              <a:gd name="connsiteY3327" fmla="*/ 0 h 6857997"/>
              <a:gd name="connsiteX3328" fmla="*/ 6096000 w 6096000"/>
              <a:gd name="connsiteY3328" fmla="*/ 0 h 6857997"/>
              <a:gd name="connsiteX3329" fmla="*/ 6096000 w 6096000"/>
              <a:gd name="connsiteY3329" fmla="*/ 6857997 h 6857997"/>
              <a:gd name="connsiteX3330" fmla="*/ 0 w 6096000"/>
              <a:gd name="connsiteY3330" fmla="*/ 6857997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Lst>
            <a:rect l="l" t="t" r="r" b="b"/>
            <a:pathLst>
              <a:path w="6096000" h="6857997">
                <a:moveTo>
                  <a:pt x="4704238" y="485344"/>
                </a:moveTo>
                <a:cubicBezTo>
                  <a:pt x="4704238" y="491924"/>
                  <a:pt x="4704238" y="491924"/>
                  <a:pt x="4704238" y="491924"/>
                </a:cubicBezTo>
                <a:cubicBezTo>
                  <a:pt x="4704706" y="498036"/>
                  <a:pt x="4704706" y="498036"/>
                  <a:pt x="4704706" y="498036"/>
                </a:cubicBezTo>
                <a:cubicBezTo>
                  <a:pt x="4705175" y="504637"/>
                  <a:pt x="4705175" y="504637"/>
                  <a:pt x="4705175" y="504637"/>
                </a:cubicBezTo>
                <a:cubicBezTo>
                  <a:pt x="4705643" y="510749"/>
                  <a:pt x="4705643" y="510749"/>
                  <a:pt x="4705643" y="510749"/>
                </a:cubicBezTo>
                <a:cubicBezTo>
                  <a:pt x="4706112" y="517351"/>
                  <a:pt x="4706112" y="517351"/>
                  <a:pt x="4706112" y="517351"/>
                </a:cubicBezTo>
                <a:cubicBezTo>
                  <a:pt x="4706580" y="523931"/>
                  <a:pt x="4706580" y="523931"/>
                  <a:pt x="4706580" y="523931"/>
                </a:cubicBezTo>
                <a:cubicBezTo>
                  <a:pt x="4707049" y="530043"/>
                  <a:pt x="4707049" y="530043"/>
                  <a:pt x="4707049" y="530043"/>
                </a:cubicBezTo>
                <a:cubicBezTo>
                  <a:pt x="4707517" y="536645"/>
                  <a:pt x="4707517" y="536645"/>
                  <a:pt x="4707517" y="536645"/>
                </a:cubicBezTo>
                <a:lnTo>
                  <a:pt x="4699510" y="537113"/>
                </a:lnTo>
                <a:cubicBezTo>
                  <a:pt x="4691993" y="538050"/>
                  <a:pt x="4691993" y="538050"/>
                  <a:pt x="4691993" y="538050"/>
                </a:cubicBezTo>
                <a:cubicBezTo>
                  <a:pt x="4683985" y="538519"/>
                  <a:pt x="4683985" y="538519"/>
                  <a:pt x="4683985" y="538519"/>
                </a:cubicBezTo>
                <a:cubicBezTo>
                  <a:pt x="4675999" y="539456"/>
                  <a:pt x="4675999" y="539456"/>
                  <a:pt x="4675999" y="539456"/>
                </a:cubicBezTo>
                <a:cubicBezTo>
                  <a:pt x="4668460" y="539946"/>
                  <a:pt x="4668460" y="539946"/>
                  <a:pt x="4668460" y="539946"/>
                </a:cubicBezTo>
                <a:cubicBezTo>
                  <a:pt x="4660453" y="540883"/>
                  <a:pt x="4660453" y="540883"/>
                  <a:pt x="4660453" y="540883"/>
                </a:cubicBezTo>
                <a:cubicBezTo>
                  <a:pt x="4652446" y="541330"/>
                  <a:pt x="4652446" y="541330"/>
                  <a:pt x="4652446" y="541330"/>
                </a:cubicBezTo>
                <a:cubicBezTo>
                  <a:pt x="4644907" y="542288"/>
                  <a:pt x="4644907" y="542288"/>
                  <a:pt x="4644907" y="542288"/>
                </a:cubicBezTo>
                <a:cubicBezTo>
                  <a:pt x="4652446" y="535218"/>
                  <a:pt x="4652446" y="535218"/>
                  <a:pt x="4652446" y="535218"/>
                </a:cubicBezTo>
                <a:cubicBezTo>
                  <a:pt x="4659516" y="527701"/>
                  <a:pt x="4659516" y="527701"/>
                  <a:pt x="4659516" y="527701"/>
                </a:cubicBezTo>
                <a:cubicBezTo>
                  <a:pt x="4667055" y="520631"/>
                  <a:pt x="4667055" y="520631"/>
                  <a:pt x="4667055" y="520631"/>
                </a:cubicBezTo>
                <a:cubicBezTo>
                  <a:pt x="4674572" y="513582"/>
                  <a:pt x="4674572" y="513582"/>
                  <a:pt x="4674572" y="513582"/>
                </a:cubicBezTo>
                <a:cubicBezTo>
                  <a:pt x="4681643" y="506511"/>
                  <a:pt x="4681643" y="506511"/>
                  <a:pt x="4681643" y="506511"/>
                </a:cubicBezTo>
                <a:cubicBezTo>
                  <a:pt x="4689181" y="499441"/>
                  <a:pt x="4689181" y="499441"/>
                  <a:pt x="4689181" y="499441"/>
                </a:cubicBezTo>
                <a:cubicBezTo>
                  <a:pt x="4696699" y="492392"/>
                  <a:pt x="4696699" y="492392"/>
                  <a:pt x="4696699" y="492392"/>
                </a:cubicBezTo>
                <a:cubicBezTo>
                  <a:pt x="4704238" y="485344"/>
                  <a:pt x="4704238" y="485344"/>
                  <a:pt x="4704238" y="485344"/>
                </a:cubicBezTo>
                <a:close/>
                <a:moveTo>
                  <a:pt x="4620906" y="477315"/>
                </a:moveTo>
                <a:cubicBezTo>
                  <a:pt x="4623270" y="485344"/>
                  <a:pt x="4623270" y="485344"/>
                  <a:pt x="4623270" y="485344"/>
                </a:cubicBezTo>
                <a:cubicBezTo>
                  <a:pt x="4625144" y="493329"/>
                  <a:pt x="4625144" y="493329"/>
                  <a:pt x="4625144" y="493329"/>
                </a:cubicBezTo>
                <a:cubicBezTo>
                  <a:pt x="4627508" y="501805"/>
                  <a:pt x="4627508" y="501805"/>
                  <a:pt x="4627508" y="501805"/>
                </a:cubicBezTo>
                <a:cubicBezTo>
                  <a:pt x="4629382" y="509812"/>
                  <a:pt x="4629382" y="509812"/>
                  <a:pt x="4629382" y="509812"/>
                </a:cubicBezTo>
                <a:cubicBezTo>
                  <a:pt x="4631746" y="517820"/>
                  <a:pt x="4631746" y="517820"/>
                  <a:pt x="4631746" y="517820"/>
                </a:cubicBezTo>
                <a:cubicBezTo>
                  <a:pt x="4633620" y="525805"/>
                  <a:pt x="4633620" y="525805"/>
                  <a:pt x="4633620" y="525805"/>
                </a:cubicBezTo>
                <a:cubicBezTo>
                  <a:pt x="4635962" y="533813"/>
                  <a:pt x="4635962" y="533813"/>
                  <a:pt x="4635962" y="533813"/>
                </a:cubicBezTo>
                <a:cubicBezTo>
                  <a:pt x="4637858" y="541820"/>
                  <a:pt x="4637858" y="541820"/>
                  <a:pt x="4637858" y="541820"/>
                </a:cubicBezTo>
                <a:lnTo>
                  <a:pt x="4627976" y="539946"/>
                </a:lnTo>
                <a:cubicBezTo>
                  <a:pt x="4617626" y="537582"/>
                  <a:pt x="4617626" y="537582"/>
                  <a:pt x="4617626" y="537582"/>
                </a:cubicBezTo>
                <a:cubicBezTo>
                  <a:pt x="4607724" y="535218"/>
                  <a:pt x="4607724" y="535218"/>
                  <a:pt x="4607724" y="535218"/>
                </a:cubicBezTo>
                <a:cubicBezTo>
                  <a:pt x="4597374" y="532876"/>
                  <a:pt x="4597374" y="532876"/>
                  <a:pt x="4597374" y="532876"/>
                </a:cubicBezTo>
                <a:cubicBezTo>
                  <a:pt x="4587513" y="531002"/>
                  <a:pt x="4587513" y="531002"/>
                  <a:pt x="4587513" y="531002"/>
                </a:cubicBezTo>
                <a:cubicBezTo>
                  <a:pt x="4577164" y="528638"/>
                  <a:pt x="4577164" y="528638"/>
                  <a:pt x="4577164" y="528638"/>
                </a:cubicBezTo>
                <a:cubicBezTo>
                  <a:pt x="4567282" y="526274"/>
                  <a:pt x="4567282" y="526274"/>
                  <a:pt x="4567282" y="526274"/>
                </a:cubicBezTo>
                <a:cubicBezTo>
                  <a:pt x="4556911" y="523931"/>
                  <a:pt x="4556911" y="523931"/>
                  <a:pt x="4556911" y="523931"/>
                </a:cubicBezTo>
                <a:cubicBezTo>
                  <a:pt x="4564918" y="518288"/>
                  <a:pt x="4564918" y="518288"/>
                  <a:pt x="4564918" y="518288"/>
                </a:cubicBezTo>
                <a:cubicBezTo>
                  <a:pt x="4572926" y="512623"/>
                  <a:pt x="4572926" y="512623"/>
                  <a:pt x="4572926" y="512623"/>
                </a:cubicBezTo>
                <a:cubicBezTo>
                  <a:pt x="4580912" y="506511"/>
                  <a:pt x="4580912" y="506511"/>
                  <a:pt x="4580912" y="506511"/>
                </a:cubicBezTo>
                <a:cubicBezTo>
                  <a:pt x="4588919" y="500868"/>
                  <a:pt x="4588919" y="500868"/>
                  <a:pt x="4588919" y="500868"/>
                </a:cubicBezTo>
                <a:cubicBezTo>
                  <a:pt x="4596905" y="494756"/>
                  <a:pt x="4596905" y="494756"/>
                  <a:pt x="4596905" y="494756"/>
                </a:cubicBezTo>
                <a:cubicBezTo>
                  <a:pt x="4604912" y="489092"/>
                  <a:pt x="4604912" y="489092"/>
                  <a:pt x="4604912" y="489092"/>
                </a:cubicBezTo>
                <a:cubicBezTo>
                  <a:pt x="4612899" y="483448"/>
                  <a:pt x="4612899" y="483448"/>
                  <a:pt x="4612899" y="483448"/>
                </a:cubicBezTo>
                <a:cubicBezTo>
                  <a:pt x="4620906" y="477315"/>
                  <a:pt x="4620906" y="477315"/>
                  <a:pt x="4620906" y="477315"/>
                </a:cubicBezTo>
                <a:close/>
                <a:moveTo>
                  <a:pt x="4624207" y="476378"/>
                </a:moveTo>
                <a:cubicBezTo>
                  <a:pt x="4633620" y="477315"/>
                  <a:pt x="4633620" y="477315"/>
                  <a:pt x="4633620" y="477315"/>
                </a:cubicBezTo>
                <a:cubicBezTo>
                  <a:pt x="4643501" y="478273"/>
                  <a:pt x="4643501" y="478273"/>
                  <a:pt x="4643501" y="478273"/>
                </a:cubicBezTo>
                <a:cubicBezTo>
                  <a:pt x="4653404" y="478742"/>
                  <a:pt x="4653404" y="478742"/>
                  <a:pt x="4653404" y="478742"/>
                </a:cubicBezTo>
                <a:cubicBezTo>
                  <a:pt x="4662817" y="479679"/>
                  <a:pt x="4662817" y="479679"/>
                  <a:pt x="4662817" y="479679"/>
                </a:cubicBezTo>
                <a:cubicBezTo>
                  <a:pt x="4672698" y="480616"/>
                  <a:pt x="4672698" y="480616"/>
                  <a:pt x="4672698" y="480616"/>
                </a:cubicBezTo>
                <a:cubicBezTo>
                  <a:pt x="4682111" y="481574"/>
                  <a:pt x="4682111" y="481574"/>
                  <a:pt x="4682111" y="481574"/>
                </a:cubicBezTo>
                <a:cubicBezTo>
                  <a:pt x="4691993" y="482043"/>
                  <a:pt x="4691993" y="482043"/>
                  <a:pt x="4691993" y="482043"/>
                </a:cubicBezTo>
                <a:cubicBezTo>
                  <a:pt x="4701874" y="482980"/>
                  <a:pt x="4701874" y="482980"/>
                  <a:pt x="4701874" y="482980"/>
                </a:cubicBezTo>
                <a:cubicBezTo>
                  <a:pt x="4693867" y="490497"/>
                  <a:pt x="4693867" y="490497"/>
                  <a:pt x="4693867" y="490497"/>
                </a:cubicBezTo>
                <a:cubicBezTo>
                  <a:pt x="4686349" y="497567"/>
                  <a:pt x="4686349" y="497567"/>
                  <a:pt x="4686349" y="497567"/>
                </a:cubicBezTo>
                <a:cubicBezTo>
                  <a:pt x="4678810" y="504637"/>
                  <a:pt x="4678810" y="504637"/>
                  <a:pt x="4678810" y="504637"/>
                </a:cubicBezTo>
                <a:cubicBezTo>
                  <a:pt x="4671271" y="512155"/>
                  <a:pt x="4671271" y="512155"/>
                  <a:pt x="4671271" y="512155"/>
                </a:cubicBezTo>
                <a:cubicBezTo>
                  <a:pt x="4663754" y="519225"/>
                  <a:pt x="4663754" y="519225"/>
                  <a:pt x="4663754" y="519225"/>
                </a:cubicBezTo>
                <a:cubicBezTo>
                  <a:pt x="4656215" y="526764"/>
                  <a:pt x="4656215" y="526764"/>
                  <a:pt x="4656215" y="526764"/>
                </a:cubicBezTo>
                <a:cubicBezTo>
                  <a:pt x="4648676" y="533813"/>
                  <a:pt x="4648676" y="533813"/>
                  <a:pt x="4648676" y="533813"/>
                </a:cubicBezTo>
                <a:cubicBezTo>
                  <a:pt x="4641159" y="540883"/>
                  <a:pt x="4641159" y="540883"/>
                  <a:pt x="4641159" y="540883"/>
                </a:cubicBezTo>
                <a:lnTo>
                  <a:pt x="4638795" y="532876"/>
                </a:lnTo>
                <a:cubicBezTo>
                  <a:pt x="4636921" y="524868"/>
                  <a:pt x="4636921" y="524868"/>
                  <a:pt x="4636921" y="524868"/>
                </a:cubicBezTo>
                <a:cubicBezTo>
                  <a:pt x="4634578" y="516861"/>
                  <a:pt x="4634578" y="516861"/>
                  <a:pt x="4634578" y="516861"/>
                </a:cubicBezTo>
                <a:cubicBezTo>
                  <a:pt x="4632683" y="508854"/>
                  <a:pt x="4632683" y="508854"/>
                  <a:pt x="4632683" y="508854"/>
                </a:cubicBezTo>
                <a:cubicBezTo>
                  <a:pt x="4630319" y="500868"/>
                  <a:pt x="4630319" y="500868"/>
                  <a:pt x="4630319" y="500868"/>
                </a:cubicBezTo>
                <a:cubicBezTo>
                  <a:pt x="4628445" y="492861"/>
                  <a:pt x="4628445" y="492861"/>
                  <a:pt x="4628445" y="492861"/>
                </a:cubicBezTo>
                <a:cubicBezTo>
                  <a:pt x="4626081" y="484385"/>
                  <a:pt x="4626081" y="484385"/>
                  <a:pt x="4626081" y="484385"/>
                </a:cubicBezTo>
                <a:cubicBezTo>
                  <a:pt x="4624207" y="476378"/>
                  <a:pt x="4624207" y="476378"/>
                  <a:pt x="4624207" y="476378"/>
                </a:cubicBezTo>
                <a:close/>
                <a:moveTo>
                  <a:pt x="4764485" y="471203"/>
                </a:moveTo>
                <a:cubicBezTo>
                  <a:pt x="4764953" y="471203"/>
                  <a:pt x="4764953" y="471203"/>
                  <a:pt x="4764953" y="471203"/>
                </a:cubicBezTo>
                <a:cubicBezTo>
                  <a:pt x="4764953" y="471672"/>
                  <a:pt x="4764953" y="471672"/>
                  <a:pt x="4765422" y="471672"/>
                </a:cubicBezTo>
                <a:cubicBezTo>
                  <a:pt x="4765422" y="471672"/>
                  <a:pt x="4765422" y="471672"/>
                  <a:pt x="4765890" y="471672"/>
                </a:cubicBezTo>
                <a:cubicBezTo>
                  <a:pt x="4765890" y="472162"/>
                  <a:pt x="4765890" y="472162"/>
                  <a:pt x="4766380" y="472162"/>
                </a:cubicBezTo>
                <a:cubicBezTo>
                  <a:pt x="4765890" y="476378"/>
                  <a:pt x="4765890" y="476378"/>
                  <a:pt x="4765890" y="476378"/>
                </a:cubicBezTo>
                <a:cubicBezTo>
                  <a:pt x="4764953" y="480616"/>
                  <a:pt x="4764953" y="480616"/>
                  <a:pt x="4764953" y="480616"/>
                </a:cubicBezTo>
                <a:lnTo>
                  <a:pt x="4763995" y="485344"/>
                </a:lnTo>
                <a:cubicBezTo>
                  <a:pt x="4763548" y="489560"/>
                  <a:pt x="4763548" y="489560"/>
                  <a:pt x="4763548" y="489560"/>
                </a:cubicBezTo>
                <a:cubicBezTo>
                  <a:pt x="4762611" y="493798"/>
                  <a:pt x="4762611" y="493798"/>
                  <a:pt x="4762611" y="493798"/>
                </a:cubicBezTo>
                <a:cubicBezTo>
                  <a:pt x="4762121" y="498036"/>
                  <a:pt x="4762121" y="498036"/>
                  <a:pt x="4762121" y="498036"/>
                </a:cubicBezTo>
                <a:cubicBezTo>
                  <a:pt x="4761184" y="502742"/>
                  <a:pt x="4761184" y="502742"/>
                  <a:pt x="4761184" y="502742"/>
                </a:cubicBezTo>
                <a:cubicBezTo>
                  <a:pt x="4760247" y="506980"/>
                  <a:pt x="4760247" y="506980"/>
                  <a:pt x="4760247" y="506980"/>
                </a:cubicBezTo>
                <a:cubicBezTo>
                  <a:pt x="4755072" y="510281"/>
                  <a:pt x="4755072" y="510281"/>
                  <a:pt x="4755072" y="510281"/>
                </a:cubicBezTo>
                <a:cubicBezTo>
                  <a:pt x="4749428" y="513092"/>
                  <a:pt x="4749428" y="513092"/>
                  <a:pt x="4749428" y="513092"/>
                </a:cubicBezTo>
                <a:cubicBezTo>
                  <a:pt x="4743785" y="516393"/>
                  <a:pt x="4743785" y="516393"/>
                  <a:pt x="4743785" y="516393"/>
                </a:cubicBezTo>
                <a:cubicBezTo>
                  <a:pt x="4738120" y="519694"/>
                  <a:pt x="4738120" y="519694"/>
                  <a:pt x="4738120" y="519694"/>
                </a:cubicBezTo>
                <a:cubicBezTo>
                  <a:pt x="4732477" y="522994"/>
                  <a:pt x="4732477" y="522994"/>
                  <a:pt x="4732477" y="522994"/>
                </a:cubicBezTo>
                <a:cubicBezTo>
                  <a:pt x="4726833" y="525805"/>
                  <a:pt x="4726833" y="525805"/>
                  <a:pt x="4726833" y="525805"/>
                </a:cubicBezTo>
                <a:cubicBezTo>
                  <a:pt x="4721190" y="529106"/>
                  <a:pt x="4721190" y="529106"/>
                  <a:pt x="4721190" y="529106"/>
                </a:cubicBezTo>
                <a:cubicBezTo>
                  <a:pt x="4715993" y="532407"/>
                  <a:pt x="4715993" y="532407"/>
                  <a:pt x="4715993" y="532407"/>
                </a:cubicBezTo>
                <a:cubicBezTo>
                  <a:pt x="4721658" y="524868"/>
                  <a:pt x="4721658" y="524868"/>
                  <a:pt x="4721658" y="524868"/>
                </a:cubicBezTo>
                <a:cubicBezTo>
                  <a:pt x="4727770" y="516861"/>
                  <a:pt x="4727770" y="516861"/>
                  <a:pt x="4727770" y="516861"/>
                </a:cubicBezTo>
                <a:cubicBezTo>
                  <a:pt x="4733882" y="509323"/>
                  <a:pt x="4733882" y="509323"/>
                  <a:pt x="4733882" y="509323"/>
                </a:cubicBezTo>
                <a:cubicBezTo>
                  <a:pt x="4740015" y="501805"/>
                  <a:pt x="4740015" y="501805"/>
                  <a:pt x="4740015" y="501805"/>
                </a:cubicBezTo>
                <a:cubicBezTo>
                  <a:pt x="4746127" y="494266"/>
                  <a:pt x="4746127" y="494266"/>
                  <a:pt x="4746127" y="494266"/>
                </a:cubicBezTo>
                <a:cubicBezTo>
                  <a:pt x="4752239" y="486259"/>
                  <a:pt x="4752239" y="486259"/>
                  <a:pt x="4752239" y="486259"/>
                </a:cubicBezTo>
                <a:cubicBezTo>
                  <a:pt x="4758351" y="478742"/>
                  <a:pt x="4758351" y="478742"/>
                  <a:pt x="4758351" y="478742"/>
                </a:cubicBezTo>
                <a:cubicBezTo>
                  <a:pt x="4764485" y="471203"/>
                  <a:pt x="4764485" y="471203"/>
                  <a:pt x="4764485" y="471203"/>
                </a:cubicBezTo>
                <a:close/>
                <a:moveTo>
                  <a:pt x="4760247" y="466497"/>
                </a:moveTo>
                <a:cubicBezTo>
                  <a:pt x="4760247" y="466497"/>
                  <a:pt x="4760247" y="466497"/>
                  <a:pt x="4760247" y="466965"/>
                </a:cubicBezTo>
                <a:cubicBezTo>
                  <a:pt x="4760247" y="466965"/>
                  <a:pt x="4760247" y="466965"/>
                  <a:pt x="4760715" y="466965"/>
                </a:cubicBezTo>
                <a:cubicBezTo>
                  <a:pt x="4760715" y="467434"/>
                  <a:pt x="4760715" y="467434"/>
                  <a:pt x="4760715" y="467434"/>
                </a:cubicBezTo>
                <a:lnTo>
                  <a:pt x="4760715" y="467902"/>
                </a:lnTo>
                <a:cubicBezTo>
                  <a:pt x="4761184" y="467902"/>
                  <a:pt x="4761184" y="467902"/>
                  <a:pt x="4761184" y="468392"/>
                </a:cubicBezTo>
                <a:cubicBezTo>
                  <a:pt x="4761652" y="468392"/>
                  <a:pt x="4761652" y="468861"/>
                  <a:pt x="4761652" y="468861"/>
                </a:cubicBezTo>
                <a:cubicBezTo>
                  <a:pt x="4761652" y="468861"/>
                  <a:pt x="4761652" y="468861"/>
                  <a:pt x="4762121" y="469329"/>
                </a:cubicBezTo>
                <a:cubicBezTo>
                  <a:pt x="4755540" y="477315"/>
                  <a:pt x="4755540" y="477315"/>
                  <a:pt x="4755540" y="477315"/>
                </a:cubicBezTo>
                <a:cubicBezTo>
                  <a:pt x="4748938" y="485344"/>
                  <a:pt x="4748938" y="485344"/>
                  <a:pt x="4748938" y="485344"/>
                </a:cubicBezTo>
                <a:cubicBezTo>
                  <a:pt x="4742826" y="493329"/>
                  <a:pt x="4742826" y="493329"/>
                  <a:pt x="4742826" y="493329"/>
                </a:cubicBezTo>
                <a:cubicBezTo>
                  <a:pt x="4736246" y="501337"/>
                  <a:pt x="4736246" y="501337"/>
                  <a:pt x="4736246" y="501337"/>
                </a:cubicBezTo>
                <a:cubicBezTo>
                  <a:pt x="4729644" y="509323"/>
                  <a:pt x="4729644" y="509323"/>
                  <a:pt x="4729644" y="509323"/>
                </a:cubicBezTo>
                <a:cubicBezTo>
                  <a:pt x="4723532" y="517351"/>
                  <a:pt x="4723532" y="517351"/>
                  <a:pt x="4723532" y="517351"/>
                </a:cubicBezTo>
                <a:cubicBezTo>
                  <a:pt x="4716930" y="525805"/>
                  <a:pt x="4716930" y="525805"/>
                  <a:pt x="4716930" y="525805"/>
                </a:cubicBezTo>
                <a:lnTo>
                  <a:pt x="4710350" y="533813"/>
                </a:lnTo>
                <a:cubicBezTo>
                  <a:pt x="4709881" y="527232"/>
                  <a:pt x="4709881" y="527232"/>
                  <a:pt x="4709881" y="527232"/>
                </a:cubicBezTo>
                <a:cubicBezTo>
                  <a:pt x="4709881" y="521120"/>
                  <a:pt x="4709881" y="521120"/>
                  <a:pt x="4709881" y="521120"/>
                </a:cubicBezTo>
                <a:cubicBezTo>
                  <a:pt x="4709392" y="514519"/>
                  <a:pt x="4709392" y="514519"/>
                  <a:pt x="4709392" y="514519"/>
                </a:cubicBezTo>
                <a:cubicBezTo>
                  <a:pt x="4708944" y="508407"/>
                  <a:pt x="4708944" y="508407"/>
                  <a:pt x="4708944" y="508407"/>
                </a:cubicBezTo>
                <a:cubicBezTo>
                  <a:pt x="4708476" y="501805"/>
                  <a:pt x="4708476" y="501805"/>
                  <a:pt x="4708476" y="501805"/>
                </a:cubicBezTo>
                <a:cubicBezTo>
                  <a:pt x="4708007" y="495693"/>
                  <a:pt x="4708007" y="495693"/>
                  <a:pt x="4708007" y="495693"/>
                </a:cubicBezTo>
                <a:cubicBezTo>
                  <a:pt x="4707517" y="489092"/>
                  <a:pt x="4707517" y="489092"/>
                  <a:pt x="4707517" y="489092"/>
                </a:cubicBezTo>
                <a:cubicBezTo>
                  <a:pt x="4707049" y="482980"/>
                  <a:pt x="4707049" y="482980"/>
                  <a:pt x="4707049" y="482980"/>
                </a:cubicBezTo>
                <a:cubicBezTo>
                  <a:pt x="4713651" y="480616"/>
                  <a:pt x="4713651" y="480616"/>
                  <a:pt x="4713651" y="480616"/>
                </a:cubicBezTo>
                <a:cubicBezTo>
                  <a:pt x="4720231" y="478742"/>
                  <a:pt x="4720231" y="478742"/>
                  <a:pt x="4720231" y="478742"/>
                </a:cubicBezTo>
                <a:cubicBezTo>
                  <a:pt x="4726833" y="476847"/>
                  <a:pt x="4726833" y="476847"/>
                  <a:pt x="4726833" y="476847"/>
                </a:cubicBezTo>
                <a:cubicBezTo>
                  <a:pt x="4733414" y="474504"/>
                  <a:pt x="4733414" y="474504"/>
                  <a:pt x="4733414" y="474504"/>
                </a:cubicBezTo>
                <a:cubicBezTo>
                  <a:pt x="4740484" y="472630"/>
                  <a:pt x="4740484" y="472630"/>
                  <a:pt x="4740484" y="472630"/>
                </a:cubicBezTo>
                <a:cubicBezTo>
                  <a:pt x="4747064" y="470735"/>
                  <a:pt x="4747064" y="470735"/>
                  <a:pt x="4747064" y="470735"/>
                </a:cubicBezTo>
                <a:cubicBezTo>
                  <a:pt x="4753666" y="468392"/>
                  <a:pt x="4753666" y="468392"/>
                  <a:pt x="4753666" y="468392"/>
                </a:cubicBezTo>
                <a:cubicBezTo>
                  <a:pt x="4760247" y="466497"/>
                  <a:pt x="4760247" y="466497"/>
                  <a:pt x="4760247" y="466497"/>
                </a:cubicBezTo>
                <a:close/>
                <a:moveTo>
                  <a:pt x="4972405" y="462040"/>
                </a:moveTo>
                <a:lnTo>
                  <a:pt x="4972858" y="462040"/>
                </a:lnTo>
                <a:lnTo>
                  <a:pt x="4973352" y="462040"/>
                </a:lnTo>
                <a:lnTo>
                  <a:pt x="4973845" y="462040"/>
                </a:lnTo>
                <a:lnTo>
                  <a:pt x="4974298" y="462040"/>
                </a:lnTo>
                <a:lnTo>
                  <a:pt x="4976685" y="469194"/>
                </a:lnTo>
                <a:lnTo>
                  <a:pt x="4979073" y="476347"/>
                </a:lnTo>
                <a:lnTo>
                  <a:pt x="4980966" y="483993"/>
                </a:lnTo>
                <a:lnTo>
                  <a:pt x="4983395" y="491146"/>
                </a:lnTo>
                <a:lnTo>
                  <a:pt x="4978579" y="491146"/>
                </a:lnTo>
                <a:lnTo>
                  <a:pt x="4973352" y="491146"/>
                </a:lnTo>
                <a:lnTo>
                  <a:pt x="4968083" y="491146"/>
                </a:lnTo>
                <a:lnTo>
                  <a:pt x="4963308" y="491146"/>
                </a:lnTo>
                <a:lnTo>
                  <a:pt x="4965202" y="483993"/>
                </a:lnTo>
                <a:lnTo>
                  <a:pt x="4967589" y="476347"/>
                </a:lnTo>
                <a:lnTo>
                  <a:pt x="4970018" y="469194"/>
                </a:lnTo>
                <a:close/>
                <a:moveTo>
                  <a:pt x="5101918" y="462040"/>
                </a:moveTo>
                <a:lnTo>
                  <a:pt x="5102411" y="462040"/>
                </a:lnTo>
                <a:lnTo>
                  <a:pt x="5102863" y="462040"/>
                </a:lnTo>
                <a:lnTo>
                  <a:pt x="5103356" y="462040"/>
                </a:lnTo>
                <a:lnTo>
                  <a:pt x="5103849" y="462040"/>
                </a:lnTo>
                <a:lnTo>
                  <a:pt x="5106233" y="469193"/>
                </a:lnTo>
                <a:lnTo>
                  <a:pt x="5108617" y="476347"/>
                </a:lnTo>
                <a:lnTo>
                  <a:pt x="5111000" y="483993"/>
                </a:lnTo>
                <a:lnTo>
                  <a:pt x="5113384" y="491146"/>
                </a:lnTo>
                <a:lnTo>
                  <a:pt x="5108123" y="491146"/>
                </a:lnTo>
                <a:lnTo>
                  <a:pt x="5102863" y="491146"/>
                </a:lnTo>
                <a:lnTo>
                  <a:pt x="5098095" y="491146"/>
                </a:lnTo>
                <a:lnTo>
                  <a:pt x="5092835" y="491146"/>
                </a:lnTo>
                <a:lnTo>
                  <a:pt x="5095219" y="483993"/>
                </a:lnTo>
                <a:lnTo>
                  <a:pt x="5097602" y="476347"/>
                </a:lnTo>
                <a:lnTo>
                  <a:pt x="5099534" y="469193"/>
                </a:lnTo>
                <a:close/>
                <a:moveTo>
                  <a:pt x="5279477" y="462040"/>
                </a:moveTo>
                <a:lnTo>
                  <a:pt x="5279971" y="462040"/>
                </a:lnTo>
                <a:lnTo>
                  <a:pt x="5280464" y="462040"/>
                </a:lnTo>
                <a:lnTo>
                  <a:pt x="5280917" y="462040"/>
                </a:lnTo>
                <a:lnTo>
                  <a:pt x="5281411" y="462040"/>
                </a:lnTo>
                <a:lnTo>
                  <a:pt x="5283798" y="469193"/>
                </a:lnTo>
                <a:lnTo>
                  <a:pt x="5286186" y="476346"/>
                </a:lnTo>
                <a:lnTo>
                  <a:pt x="5288573" y="483993"/>
                </a:lnTo>
                <a:lnTo>
                  <a:pt x="5290466" y="491146"/>
                </a:lnTo>
                <a:lnTo>
                  <a:pt x="5285692" y="491146"/>
                </a:lnTo>
                <a:lnTo>
                  <a:pt x="5280464" y="491146"/>
                </a:lnTo>
                <a:lnTo>
                  <a:pt x="5275649" y="491146"/>
                </a:lnTo>
                <a:lnTo>
                  <a:pt x="5270421" y="491146"/>
                </a:lnTo>
                <a:lnTo>
                  <a:pt x="5272809" y="483993"/>
                </a:lnTo>
                <a:lnTo>
                  <a:pt x="5275196" y="476346"/>
                </a:lnTo>
                <a:lnTo>
                  <a:pt x="5277089" y="469193"/>
                </a:lnTo>
                <a:close/>
                <a:moveTo>
                  <a:pt x="5024587" y="460602"/>
                </a:moveTo>
                <a:cubicBezTo>
                  <a:pt x="5024587" y="460602"/>
                  <a:pt x="5024587" y="460602"/>
                  <a:pt x="5028411" y="460602"/>
                </a:cubicBezTo>
                <a:cubicBezTo>
                  <a:pt x="5028411" y="460602"/>
                  <a:pt x="5028411" y="460602"/>
                  <a:pt x="5032234" y="460602"/>
                </a:cubicBezTo>
                <a:cubicBezTo>
                  <a:pt x="5032234" y="460602"/>
                  <a:pt x="5032234" y="460602"/>
                  <a:pt x="5036058" y="460602"/>
                </a:cubicBezTo>
                <a:cubicBezTo>
                  <a:pt x="5036058" y="460602"/>
                  <a:pt x="5036058" y="460602"/>
                  <a:pt x="5039881" y="460602"/>
                </a:cubicBezTo>
                <a:cubicBezTo>
                  <a:pt x="5042718" y="460602"/>
                  <a:pt x="5045596" y="460602"/>
                  <a:pt x="5047487" y="461547"/>
                </a:cubicBezTo>
                <a:cubicBezTo>
                  <a:pt x="5049419" y="462493"/>
                  <a:pt x="5051310" y="463479"/>
                  <a:pt x="5052749" y="464918"/>
                </a:cubicBezTo>
                <a:cubicBezTo>
                  <a:pt x="5054188" y="466316"/>
                  <a:pt x="5055134" y="468248"/>
                  <a:pt x="5055627" y="470632"/>
                </a:cubicBezTo>
                <a:cubicBezTo>
                  <a:pt x="5056120" y="473017"/>
                  <a:pt x="5056573" y="475401"/>
                  <a:pt x="5056573" y="478731"/>
                </a:cubicBezTo>
                <a:cubicBezTo>
                  <a:pt x="5056573" y="478731"/>
                  <a:pt x="5056573" y="478731"/>
                  <a:pt x="5056573" y="482554"/>
                </a:cubicBezTo>
                <a:cubicBezTo>
                  <a:pt x="5056573" y="482554"/>
                  <a:pt x="5056573" y="482554"/>
                  <a:pt x="5056573" y="486871"/>
                </a:cubicBezTo>
                <a:cubicBezTo>
                  <a:pt x="5056573" y="486871"/>
                  <a:pt x="5056573" y="486871"/>
                  <a:pt x="5056573" y="491146"/>
                </a:cubicBezTo>
                <a:cubicBezTo>
                  <a:pt x="5056573" y="491146"/>
                  <a:pt x="5056573" y="491146"/>
                  <a:pt x="5056573" y="495463"/>
                </a:cubicBezTo>
                <a:cubicBezTo>
                  <a:pt x="5056573" y="498793"/>
                  <a:pt x="5056120" y="501218"/>
                  <a:pt x="5055627" y="503603"/>
                </a:cubicBezTo>
                <a:cubicBezTo>
                  <a:pt x="5055134" y="505987"/>
                  <a:pt x="5054188" y="507878"/>
                  <a:pt x="5052749" y="509317"/>
                </a:cubicBezTo>
                <a:cubicBezTo>
                  <a:pt x="5051310" y="511208"/>
                  <a:pt x="5049419" y="512153"/>
                  <a:pt x="5047487" y="513140"/>
                </a:cubicBezTo>
                <a:cubicBezTo>
                  <a:pt x="5045102" y="513592"/>
                  <a:pt x="5042718" y="514086"/>
                  <a:pt x="5039881" y="514086"/>
                </a:cubicBezTo>
                <a:lnTo>
                  <a:pt x="5036058" y="514086"/>
                </a:lnTo>
                <a:cubicBezTo>
                  <a:pt x="5036058" y="514086"/>
                  <a:pt x="5036058" y="514086"/>
                  <a:pt x="5032234" y="514086"/>
                </a:cubicBezTo>
                <a:cubicBezTo>
                  <a:pt x="5032234" y="514086"/>
                  <a:pt x="5032234" y="514086"/>
                  <a:pt x="5028411" y="514086"/>
                </a:cubicBezTo>
                <a:cubicBezTo>
                  <a:pt x="5028411" y="514086"/>
                  <a:pt x="5028411" y="514086"/>
                  <a:pt x="5024587" y="514086"/>
                </a:cubicBezTo>
                <a:cubicBezTo>
                  <a:pt x="5024587" y="514086"/>
                  <a:pt x="5024587" y="514086"/>
                  <a:pt x="5024587" y="500725"/>
                </a:cubicBezTo>
                <a:cubicBezTo>
                  <a:pt x="5024587" y="500725"/>
                  <a:pt x="5024587" y="500725"/>
                  <a:pt x="5024587" y="487323"/>
                </a:cubicBezTo>
                <a:cubicBezTo>
                  <a:pt x="5024587" y="487323"/>
                  <a:pt x="5024587" y="487323"/>
                  <a:pt x="5024587" y="473962"/>
                </a:cubicBezTo>
                <a:cubicBezTo>
                  <a:pt x="5024587" y="473962"/>
                  <a:pt x="5024587" y="473962"/>
                  <a:pt x="5024587" y="460602"/>
                </a:cubicBezTo>
                <a:close/>
                <a:moveTo>
                  <a:pt x="5154166" y="460601"/>
                </a:moveTo>
                <a:cubicBezTo>
                  <a:pt x="5154166" y="460601"/>
                  <a:pt x="5154166" y="460601"/>
                  <a:pt x="5158493" y="460601"/>
                </a:cubicBezTo>
                <a:cubicBezTo>
                  <a:pt x="5158493" y="460601"/>
                  <a:pt x="5158493" y="460601"/>
                  <a:pt x="5162325" y="460601"/>
                </a:cubicBezTo>
                <a:cubicBezTo>
                  <a:pt x="5162325" y="460601"/>
                  <a:pt x="5162325" y="460601"/>
                  <a:pt x="5166611" y="460601"/>
                </a:cubicBezTo>
                <a:cubicBezTo>
                  <a:pt x="5166611" y="460601"/>
                  <a:pt x="5166611" y="460601"/>
                  <a:pt x="5170444" y="460601"/>
                </a:cubicBezTo>
                <a:cubicBezTo>
                  <a:pt x="5172875" y="460601"/>
                  <a:pt x="5174771" y="460601"/>
                  <a:pt x="5176213" y="461095"/>
                </a:cubicBezTo>
                <a:cubicBezTo>
                  <a:pt x="5178109" y="461547"/>
                  <a:pt x="5179551" y="462040"/>
                  <a:pt x="5180499" y="462986"/>
                </a:cubicBezTo>
                <a:cubicBezTo>
                  <a:pt x="5181488" y="463931"/>
                  <a:pt x="5182436" y="465370"/>
                  <a:pt x="5182889" y="466809"/>
                </a:cubicBezTo>
                <a:cubicBezTo>
                  <a:pt x="5183384" y="468248"/>
                  <a:pt x="5183878" y="469687"/>
                  <a:pt x="5183878" y="471578"/>
                </a:cubicBezTo>
                <a:cubicBezTo>
                  <a:pt x="5183878" y="473510"/>
                  <a:pt x="5183384" y="474908"/>
                  <a:pt x="5182889" y="476346"/>
                </a:cubicBezTo>
                <a:cubicBezTo>
                  <a:pt x="5182436" y="477785"/>
                  <a:pt x="5181488" y="479224"/>
                  <a:pt x="5180499" y="480170"/>
                </a:cubicBezTo>
                <a:cubicBezTo>
                  <a:pt x="5179551" y="481115"/>
                  <a:pt x="5178109" y="481609"/>
                  <a:pt x="5176708" y="482102"/>
                </a:cubicBezTo>
                <a:cubicBezTo>
                  <a:pt x="5174771" y="482554"/>
                  <a:pt x="5172875" y="482554"/>
                  <a:pt x="5170444" y="482554"/>
                </a:cubicBezTo>
                <a:cubicBezTo>
                  <a:pt x="5170444" y="482554"/>
                  <a:pt x="5170444" y="482554"/>
                  <a:pt x="5166611" y="482554"/>
                </a:cubicBezTo>
                <a:cubicBezTo>
                  <a:pt x="5166611" y="482554"/>
                  <a:pt x="5166611" y="482554"/>
                  <a:pt x="5162325" y="482554"/>
                </a:cubicBezTo>
                <a:cubicBezTo>
                  <a:pt x="5162325" y="482554"/>
                  <a:pt x="5162325" y="482554"/>
                  <a:pt x="5158493" y="482554"/>
                </a:cubicBezTo>
                <a:cubicBezTo>
                  <a:pt x="5158493" y="482554"/>
                  <a:pt x="5158493" y="482554"/>
                  <a:pt x="5154166" y="482554"/>
                </a:cubicBezTo>
                <a:lnTo>
                  <a:pt x="5154166" y="477292"/>
                </a:lnTo>
                <a:cubicBezTo>
                  <a:pt x="5154166" y="477292"/>
                  <a:pt x="5154166" y="477292"/>
                  <a:pt x="5154166" y="471578"/>
                </a:cubicBezTo>
                <a:cubicBezTo>
                  <a:pt x="5154166" y="471578"/>
                  <a:pt x="5154166" y="471578"/>
                  <a:pt x="5154166" y="465863"/>
                </a:cubicBezTo>
                <a:cubicBezTo>
                  <a:pt x="5154166" y="465863"/>
                  <a:pt x="5154166" y="465863"/>
                  <a:pt x="5154166" y="460601"/>
                </a:cubicBezTo>
                <a:close/>
                <a:moveTo>
                  <a:pt x="5422318" y="458658"/>
                </a:moveTo>
                <a:cubicBezTo>
                  <a:pt x="5425202" y="458658"/>
                  <a:pt x="5427591" y="458658"/>
                  <a:pt x="5429980" y="459645"/>
                </a:cubicBezTo>
                <a:cubicBezTo>
                  <a:pt x="5431875" y="460098"/>
                  <a:pt x="5433811" y="461537"/>
                  <a:pt x="5435253" y="462976"/>
                </a:cubicBezTo>
                <a:cubicBezTo>
                  <a:pt x="5436695" y="464416"/>
                  <a:pt x="5437643" y="466308"/>
                  <a:pt x="5438096" y="468734"/>
                </a:cubicBezTo>
                <a:cubicBezTo>
                  <a:pt x="5439084" y="470626"/>
                  <a:pt x="5439084" y="473504"/>
                  <a:pt x="5439084" y="476342"/>
                </a:cubicBezTo>
                <a:cubicBezTo>
                  <a:pt x="5439084" y="476342"/>
                  <a:pt x="5439084" y="476342"/>
                  <a:pt x="5439084" y="481606"/>
                </a:cubicBezTo>
                <a:cubicBezTo>
                  <a:pt x="5439084" y="481606"/>
                  <a:pt x="5439084" y="481606"/>
                  <a:pt x="5439084" y="486870"/>
                </a:cubicBezTo>
                <a:cubicBezTo>
                  <a:pt x="5439084" y="486870"/>
                  <a:pt x="5439084" y="486870"/>
                  <a:pt x="5439084" y="492134"/>
                </a:cubicBezTo>
                <a:cubicBezTo>
                  <a:pt x="5439084" y="492134"/>
                  <a:pt x="5439084" y="492134"/>
                  <a:pt x="5439084" y="497398"/>
                </a:cubicBezTo>
                <a:cubicBezTo>
                  <a:pt x="5439084" y="500729"/>
                  <a:pt x="5439084" y="503608"/>
                  <a:pt x="5438096" y="505499"/>
                </a:cubicBezTo>
                <a:cubicBezTo>
                  <a:pt x="5437643" y="507885"/>
                  <a:pt x="5436201" y="509776"/>
                  <a:pt x="5435253" y="511216"/>
                </a:cubicBezTo>
                <a:cubicBezTo>
                  <a:pt x="5433811" y="513148"/>
                  <a:pt x="5431875" y="514094"/>
                  <a:pt x="5429980" y="515040"/>
                </a:cubicBezTo>
                <a:cubicBezTo>
                  <a:pt x="5427591" y="515534"/>
                  <a:pt x="5425202" y="515986"/>
                  <a:pt x="5422318" y="515986"/>
                </a:cubicBezTo>
                <a:cubicBezTo>
                  <a:pt x="5419476" y="515986"/>
                  <a:pt x="5417045" y="515534"/>
                  <a:pt x="5415150" y="515040"/>
                </a:cubicBezTo>
                <a:cubicBezTo>
                  <a:pt x="5413214" y="514094"/>
                  <a:pt x="5411319" y="513148"/>
                  <a:pt x="5409878" y="511216"/>
                </a:cubicBezTo>
                <a:cubicBezTo>
                  <a:pt x="5408436" y="509776"/>
                  <a:pt x="5407488" y="507885"/>
                  <a:pt x="5406541" y="505499"/>
                </a:cubicBezTo>
                <a:cubicBezTo>
                  <a:pt x="5406046" y="503608"/>
                  <a:pt x="5405552" y="500729"/>
                  <a:pt x="5405552" y="497398"/>
                </a:cubicBezTo>
                <a:lnTo>
                  <a:pt x="5405552" y="492134"/>
                </a:lnTo>
                <a:cubicBezTo>
                  <a:pt x="5405552" y="492134"/>
                  <a:pt x="5405552" y="492134"/>
                  <a:pt x="5405552" y="486870"/>
                </a:cubicBezTo>
                <a:cubicBezTo>
                  <a:pt x="5405552" y="486870"/>
                  <a:pt x="5405552" y="486870"/>
                  <a:pt x="5405552" y="481606"/>
                </a:cubicBezTo>
                <a:cubicBezTo>
                  <a:pt x="5405552" y="481606"/>
                  <a:pt x="5405552" y="481606"/>
                  <a:pt x="5405552" y="476342"/>
                </a:cubicBezTo>
                <a:cubicBezTo>
                  <a:pt x="5405552" y="473504"/>
                  <a:pt x="5406046" y="470626"/>
                  <a:pt x="5406541" y="468734"/>
                </a:cubicBezTo>
                <a:cubicBezTo>
                  <a:pt x="5407488" y="466308"/>
                  <a:pt x="5408436" y="464416"/>
                  <a:pt x="5409878" y="462976"/>
                </a:cubicBezTo>
                <a:cubicBezTo>
                  <a:pt x="5411319" y="461537"/>
                  <a:pt x="5412761" y="460098"/>
                  <a:pt x="5415150" y="459645"/>
                </a:cubicBezTo>
                <a:cubicBezTo>
                  <a:pt x="5417045" y="458658"/>
                  <a:pt x="5419476" y="458658"/>
                  <a:pt x="5422318" y="458658"/>
                </a:cubicBezTo>
                <a:close/>
                <a:moveTo>
                  <a:pt x="4966190" y="451516"/>
                </a:moveTo>
                <a:lnTo>
                  <a:pt x="4960427" y="469194"/>
                </a:lnTo>
                <a:lnTo>
                  <a:pt x="4954706" y="487323"/>
                </a:lnTo>
                <a:lnTo>
                  <a:pt x="4949437" y="505494"/>
                </a:lnTo>
                <a:lnTo>
                  <a:pt x="4943675" y="523171"/>
                </a:lnTo>
                <a:lnTo>
                  <a:pt x="4946062" y="523171"/>
                </a:lnTo>
                <a:lnTo>
                  <a:pt x="4948450" y="523171"/>
                </a:lnTo>
                <a:lnTo>
                  <a:pt x="4950878" y="523171"/>
                </a:lnTo>
                <a:lnTo>
                  <a:pt x="4953265" y="523171"/>
                </a:lnTo>
                <a:lnTo>
                  <a:pt x="4955159" y="517416"/>
                </a:lnTo>
                <a:lnTo>
                  <a:pt x="4957093" y="511208"/>
                </a:lnTo>
                <a:lnTo>
                  <a:pt x="4958534" y="505494"/>
                </a:lnTo>
                <a:lnTo>
                  <a:pt x="4960427" y="499286"/>
                </a:lnTo>
                <a:lnTo>
                  <a:pt x="4967136" y="499286"/>
                </a:lnTo>
                <a:lnTo>
                  <a:pt x="4973352" y="499286"/>
                </a:lnTo>
                <a:lnTo>
                  <a:pt x="4979567" y="499286"/>
                </a:lnTo>
                <a:lnTo>
                  <a:pt x="4986235" y="499286"/>
                </a:lnTo>
                <a:lnTo>
                  <a:pt x="4987675" y="505494"/>
                </a:lnTo>
                <a:lnTo>
                  <a:pt x="4989610" y="511208"/>
                </a:lnTo>
                <a:lnTo>
                  <a:pt x="4991503" y="517416"/>
                </a:lnTo>
                <a:lnTo>
                  <a:pt x="4993438" y="523171"/>
                </a:lnTo>
                <a:lnTo>
                  <a:pt x="4995825" y="523171"/>
                </a:lnTo>
                <a:lnTo>
                  <a:pt x="4998212" y="523171"/>
                </a:lnTo>
                <a:lnTo>
                  <a:pt x="5000600" y="523171"/>
                </a:lnTo>
                <a:lnTo>
                  <a:pt x="5002987" y="523171"/>
                </a:lnTo>
                <a:lnTo>
                  <a:pt x="4997266" y="505494"/>
                </a:lnTo>
                <a:lnTo>
                  <a:pt x="4991997" y="487323"/>
                </a:lnTo>
                <a:lnTo>
                  <a:pt x="4986235" y="469194"/>
                </a:lnTo>
                <a:lnTo>
                  <a:pt x="4980513" y="451516"/>
                </a:lnTo>
                <a:lnTo>
                  <a:pt x="4977179" y="451516"/>
                </a:lnTo>
                <a:lnTo>
                  <a:pt x="4973352" y="451516"/>
                </a:lnTo>
                <a:lnTo>
                  <a:pt x="4969524" y="451516"/>
                </a:lnTo>
                <a:close/>
                <a:moveTo>
                  <a:pt x="5015008" y="451516"/>
                </a:moveTo>
                <a:lnTo>
                  <a:pt x="5015008" y="469194"/>
                </a:lnTo>
                <a:cubicBezTo>
                  <a:pt x="5015008" y="469194"/>
                  <a:pt x="5015008" y="469194"/>
                  <a:pt x="5015008" y="487323"/>
                </a:cubicBezTo>
                <a:cubicBezTo>
                  <a:pt x="5015008" y="487323"/>
                  <a:pt x="5015008" y="487323"/>
                  <a:pt x="5015008" y="505494"/>
                </a:cubicBezTo>
                <a:cubicBezTo>
                  <a:pt x="5015008" y="505494"/>
                  <a:pt x="5015008" y="505494"/>
                  <a:pt x="5015008" y="523171"/>
                </a:cubicBezTo>
                <a:cubicBezTo>
                  <a:pt x="5015008" y="523171"/>
                  <a:pt x="5015008" y="523171"/>
                  <a:pt x="5021216" y="523171"/>
                </a:cubicBezTo>
                <a:cubicBezTo>
                  <a:pt x="5021216" y="523171"/>
                  <a:pt x="5021216" y="523171"/>
                  <a:pt x="5027465" y="523171"/>
                </a:cubicBezTo>
                <a:cubicBezTo>
                  <a:pt x="5027465" y="523171"/>
                  <a:pt x="5027465" y="523171"/>
                  <a:pt x="5033673" y="523171"/>
                </a:cubicBezTo>
                <a:cubicBezTo>
                  <a:pt x="5033673" y="523171"/>
                  <a:pt x="5033673" y="523171"/>
                  <a:pt x="5039881" y="523171"/>
                </a:cubicBezTo>
                <a:cubicBezTo>
                  <a:pt x="5044157" y="523171"/>
                  <a:pt x="5047980" y="522678"/>
                  <a:pt x="5051310" y="521239"/>
                </a:cubicBezTo>
                <a:cubicBezTo>
                  <a:pt x="5054682" y="520293"/>
                  <a:pt x="5057066" y="518402"/>
                  <a:pt x="5059451" y="515977"/>
                </a:cubicBezTo>
                <a:cubicBezTo>
                  <a:pt x="5061835" y="513592"/>
                  <a:pt x="5063274" y="510756"/>
                  <a:pt x="5064713" y="507385"/>
                </a:cubicBezTo>
                <a:cubicBezTo>
                  <a:pt x="5065659" y="504055"/>
                  <a:pt x="5066152" y="500232"/>
                  <a:pt x="5066152" y="495463"/>
                </a:cubicBezTo>
                <a:cubicBezTo>
                  <a:pt x="5066152" y="495463"/>
                  <a:pt x="5066152" y="495463"/>
                  <a:pt x="5066152" y="491146"/>
                </a:cubicBezTo>
                <a:cubicBezTo>
                  <a:pt x="5066152" y="491146"/>
                  <a:pt x="5066152" y="491146"/>
                  <a:pt x="5066152" y="486871"/>
                </a:cubicBezTo>
                <a:cubicBezTo>
                  <a:pt x="5066152" y="486871"/>
                  <a:pt x="5066152" y="486871"/>
                  <a:pt x="5066152" y="482554"/>
                </a:cubicBezTo>
                <a:cubicBezTo>
                  <a:pt x="5066152" y="482554"/>
                  <a:pt x="5066152" y="482554"/>
                  <a:pt x="5066152" y="478731"/>
                </a:cubicBezTo>
                <a:cubicBezTo>
                  <a:pt x="5066152" y="473962"/>
                  <a:pt x="5065659" y="470139"/>
                  <a:pt x="5064713" y="466809"/>
                </a:cubicBezTo>
                <a:cubicBezTo>
                  <a:pt x="5063274" y="463479"/>
                  <a:pt x="5061835" y="460602"/>
                  <a:pt x="5059451" y="458217"/>
                </a:cubicBezTo>
                <a:cubicBezTo>
                  <a:pt x="5057518" y="455833"/>
                  <a:pt x="5054682" y="454394"/>
                  <a:pt x="5051310" y="452955"/>
                </a:cubicBezTo>
                <a:cubicBezTo>
                  <a:pt x="5047980" y="452009"/>
                  <a:pt x="5044157" y="451516"/>
                  <a:pt x="5039881" y="451516"/>
                </a:cubicBezTo>
                <a:cubicBezTo>
                  <a:pt x="5039881" y="451516"/>
                  <a:pt x="5039881" y="451516"/>
                  <a:pt x="5033673" y="451516"/>
                </a:cubicBezTo>
                <a:cubicBezTo>
                  <a:pt x="5033673" y="451516"/>
                  <a:pt x="5033673" y="451516"/>
                  <a:pt x="5027465" y="451516"/>
                </a:cubicBezTo>
                <a:cubicBezTo>
                  <a:pt x="5027465" y="451516"/>
                  <a:pt x="5027465" y="451516"/>
                  <a:pt x="5021216" y="451516"/>
                </a:cubicBezTo>
                <a:cubicBezTo>
                  <a:pt x="5021216" y="451516"/>
                  <a:pt x="5021216" y="451516"/>
                  <a:pt x="5015008" y="451516"/>
                </a:cubicBezTo>
                <a:close/>
                <a:moveTo>
                  <a:pt x="5095712" y="451516"/>
                </a:moveTo>
                <a:lnTo>
                  <a:pt x="5089958" y="469193"/>
                </a:lnTo>
                <a:lnTo>
                  <a:pt x="5084738" y="487323"/>
                </a:lnTo>
                <a:lnTo>
                  <a:pt x="5078985" y="505494"/>
                </a:lnTo>
                <a:lnTo>
                  <a:pt x="5073272" y="523171"/>
                </a:lnTo>
                <a:lnTo>
                  <a:pt x="5075656" y="523171"/>
                </a:lnTo>
                <a:lnTo>
                  <a:pt x="5078039" y="523171"/>
                </a:lnTo>
                <a:lnTo>
                  <a:pt x="5080423" y="523171"/>
                </a:lnTo>
                <a:lnTo>
                  <a:pt x="5082807" y="523171"/>
                </a:lnTo>
                <a:lnTo>
                  <a:pt x="5084738" y="517416"/>
                </a:lnTo>
                <a:lnTo>
                  <a:pt x="5086629" y="511208"/>
                </a:lnTo>
                <a:lnTo>
                  <a:pt x="5088561" y="505494"/>
                </a:lnTo>
                <a:lnTo>
                  <a:pt x="5090451" y="499286"/>
                </a:lnTo>
                <a:lnTo>
                  <a:pt x="5096657" y="499286"/>
                </a:lnTo>
                <a:lnTo>
                  <a:pt x="5102863" y="499286"/>
                </a:lnTo>
                <a:lnTo>
                  <a:pt x="5109562" y="499286"/>
                </a:lnTo>
                <a:lnTo>
                  <a:pt x="5115768" y="499286"/>
                </a:lnTo>
                <a:lnTo>
                  <a:pt x="5117658" y="505494"/>
                </a:lnTo>
                <a:lnTo>
                  <a:pt x="5119590" y="511208"/>
                </a:lnTo>
                <a:lnTo>
                  <a:pt x="5121028" y="517416"/>
                </a:lnTo>
                <a:lnTo>
                  <a:pt x="5122919" y="523171"/>
                </a:lnTo>
                <a:lnTo>
                  <a:pt x="5125303" y="523171"/>
                </a:lnTo>
                <a:lnTo>
                  <a:pt x="5127686" y="523171"/>
                </a:lnTo>
                <a:lnTo>
                  <a:pt x="5130070" y="523171"/>
                </a:lnTo>
                <a:lnTo>
                  <a:pt x="5132947" y="523171"/>
                </a:lnTo>
                <a:lnTo>
                  <a:pt x="5127234" y="505494"/>
                </a:lnTo>
                <a:lnTo>
                  <a:pt x="5121480" y="487323"/>
                </a:lnTo>
                <a:lnTo>
                  <a:pt x="5115768" y="469193"/>
                </a:lnTo>
                <a:lnTo>
                  <a:pt x="5110507" y="451516"/>
                </a:lnTo>
                <a:lnTo>
                  <a:pt x="5106685" y="451516"/>
                </a:lnTo>
                <a:lnTo>
                  <a:pt x="5102863" y="451516"/>
                </a:lnTo>
                <a:lnTo>
                  <a:pt x="5099534" y="451516"/>
                </a:lnTo>
                <a:close/>
                <a:moveTo>
                  <a:pt x="5144605" y="451516"/>
                </a:moveTo>
                <a:cubicBezTo>
                  <a:pt x="5144605" y="451516"/>
                  <a:pt x="5144605" y="451516"/>
                  <a:pt x="5144605" y="469193"/>
                </a:cubicBezTo>
                <a:cubicBezTo>
                  <a:pt x="5144605" y="469193"/>
                  <a:pt x="5144605" y="469193"/>
                  <a:pt x="5144605" y="487323"/>
                </a:cubicBezTo>
                <a:cubicBezTo>
                  <a:pt x="5144605" y="487323"/>
                  <a:pt x="5144605" y="487323"/>
                  <a:pt x="5144605" y="505494"/>
                </a:cubicBezTo>
                <a:cubicBezTo>
                  <a:pt x="5144605" y="505494"/>
                  <a:pt x="5144605" y="505494"/>
                  <a:pt x="5144605" y="523171"/>
                </a:cubicBezTo>
                <a:cubicBezTo>
                  <a:pt x="5144605" y="523171"/>
                  <a:pt x="5144605" y="523171"/>
                  <a:pt x="5146995" y="523171"/>
                </a:cubicBezTo>
                <a:cubicBezTo>
                  <a:pt x="5146995" y="523171"/>
                  <a:pt x="5146995" y="523171"/>
                  <a:pt x="5149385" y="523171"/>
                </a:cubicBezTo>
                <a:cubicBezTo>
                  <a:pt x="5149385" y="523171"/>
                  <a:pt x="5149385" y="523171"/>
                  <a:pt x="5151776" y="523171"/>
                </a:cubicBezTo>
                <a:cubicBezTo>
                  <a:pt x="5151776" y="523171"/>
                  <a:pt x="5151776" y="523171"/>
                  <a:pt x="5154166" y="523171"/>
                </a:cubicBezTo>
                <a:cubicBezTo>
                  <a:pt x="5154166" y="523171"/>
                  <a:pt x="5154166" y="523171"/>
                  <a:pt x="5154166" y="515031"/>
                </a:cubicBezTo>
                <a:cubicBezTo>
                  <a:pt x="5154166" y="515031"/>
                  <a:pt x="5154166" y="515031"/>
                  <a:pt x="5154166" y="507385"/>
                </a:cubicBezTo>
                <a:cubicBezTo>
                  <a:pt x="5154166" y="507385"/>
                  <a:pt x="5154166" y="507385"/>
                  <a:pt x="5154166" y="499286"/>
                </a:cubicBezTo>
                <a:cubicBezTo>
                  <a:pt x="5154166" y="499286"/>
                  <a:pt x="5154166" y="499286"/>
                  <a:pt x="5154166" y="491146"/>
                </a:cubicBezTo>
                <a:cubicBezTo>
                  <a:pt x="5154166" y="491146"/>
                  <a:pt x="5154166" y="491146"/>
                  <a:pt x="5158493" y="491146"/>
                </a:cubicBezTo>
                <a:cubicBezTo>
                  <a:pt x="5158493" y="491146"/>
                  <a:pt x="5158493" y="491146"/>
                  <a:pt x="5162325" y="491146"/>
                </a:cubicBezTo>
                <a:cubicBezTo>
                  <a:pt x="5162325" y="491146"/>
                  <a:pt x="5162325" y="491146"/>
                  <a:pt x="5166611" y="491146"/>
                </a:cubicBezTo>
                <a:cubicBezTo>
                  <a:pt x="5166611" y="491146"/>
                  <a:pt x="5166611" y="491146"/>
                  <a:pt x="5170444" y="491146"/>
                </a:cubicBezTo>
                <a:cubicBezTo>
                  <a:pt x="5174276" y="491146"/>
                  <a:pt x="5177656" y="490694"/>
                  <a:pt x="5180499" y="490201"/>
                </a:cubicBezTo>
                <a:cubicBezTo>
                  <a:pt x="5183384" y="489255"/>
                  <a:pt x="5185774" y="487816"/>
                  <a:pt x="5187670" y="485925"/>
                </a:cubicBezTo>
                <a:cubicBezTo>
                  <a:pt x="5189607" y="484486"/>
                  <a:pt x="5191049" y="482102"/>
                  <a:pt x="5191997" y="479676"/>
                </a:cubicBezTo>
                <a:cubicBezTo>
                  <a:pt x="5193439" y="477292"/>
                  <a:pt x="5193934" y="474455"/>
                  <a:pt x="5193934" y="471125"/>
                </a:cubicBezTo>
                <a:cubicBezTo>
                  <a:pt x="5193934" y="468248"/>
                  <a:pt x="5193439" y="465370"/>
                  <a:pt x="5192491" y="462492"/>
                </a:cubicBezTo>
                <a:cubicBezTo>
                  <a:pt x="5191502" y="460108"/>
                  <a:pt x="5190101" y="458217"/>
                  <a:pt x="5188164" y="456285"/>
                </a:cubicBezTo>
                <a:cubicBezTo>
                  <a:pt x="5185774" y="454846"/>
                  <a:pt x="5183384" y="453448"/>
                  <a:pt x="5180499" y="452462"/>
                </a:cubicBezTo>
                <a:cubicBezTo>
                  <a:pt x="5177656" y="452009"/>
                  <a:pt x="5174276" y="451516"/>
                  <a:pt x="5170444" y="451516"/>
                </a:cubicBezTo>
                <a:lnTo>
                  <a:pt x="5164221" y="451516"/>
                </a:lnTo>
                <a:cubicBezTo>
                  <a:pt x="5164221" y="451516"/>
                  <a:pt x="5164221" y="451516"/>
                  <a:pt x="5157545" y="451516"/>
                </a:cubicBezTo>
                <a:cubicBezTo>
                  <a:pt x="5157545" y="451516"/>
                  <a:pt x="5157545" y="451516"/>
                  <a:pt x="5151322" y="451516"/>
                </a:cubicBezTo>
                <a:cubicBezTo>
                  <a:pt x="5151322" y="451516"/>
                  <a:pt x="5151322" y="451516"/>
                  <a:pt x="5144605" y="451516"/>
                </a:cubicBezTo>
                <a:close/>
                <a:moveTo>
                  <a:pt x="5201417" y="451516"/>
                </a:moveTo>
                <a:lnTo>
                  <a:pt x="5201417" y="453448"/>
                </a:lnTo>
                <a:lnTo>
                  <a:pt x="5201417" y="455832"/>
                </a:lnTo>
                <a:lnTo>
                  <a:pt x="5201417" y="458217"/>
                </a:lnTo>
                <a:lnTo>
                  <a:pt x="5201417" y="460601"/>
                </a:lnTo>
                <a:lnTo>
                  <a:pt x="5206651" y="460601"/>
                </a:lnTo>
                <a:lnTo>
                  <a:pt x="5211473" y="460601"/>
                </a:lnTo>
                <a:lnTo>
                  <a:pt x="5216706" y="460601"/>
                </a:lnTo>
                <a:lnTo>
                  <a:pt x="5221982" y="460601"/>
                </a:lnTo>
                <a:lnTo>
                  <a:pt x="5221982" y="476346"/>
                </a:lnTo>
                <a:lnTo>
                  <a:pt x="5221982" y="491639"/>
                </a:lnTo>
                <a:lnTo>
                  <a:pt x="5221982" y="507384"/>
                </a:lnTo>
                <a:lnTo>
                  <a:pt x="5221982" y="523171"/>
                </a:lnTo>
                <a:lnTo>
                  <a:pt x="5224372" y="523171"/>
                </a:lnTo>
                <a:lnTo>
                  <a:pt x="5226762" y="523171"/>
                </a:lnTo>
                <a:lnTo>
                  <a:pt x="5229152" y="523171"/>
                </a:lnTo>
                <a:lnTo>
                  <a:pt x="5231543" y="523171"/>
                </a:lnTo>
                <a:lnTo>
                  <a:pt x="5231543" y="507384"/>
                </a:lnTo>
                <a:lnTo>
                  <a:pt x="5231543" y="491639"/>
                </a:lnTo>
                <a:lnTo>
                  <a:pt x="5231543" y="476346"/>
                </a:lnTo>
                <a:lnTo>
                  <a:pt x="5231543" y="460601"/>
                </a:lnTo>
                <a:lnTo>
                  <a:pt x="5236364" y="460601"/>
                </a:lnTo>
                <a:lnTo>
                  <a:pt x="5241639" y="460601"/>
                </a:lnTo>
                <a:lnTo>
                  <a:pt x="5246873" y="460601"/>
                </a:lnTo>
                <a:lnTo>
                  <a:pt x="5251654" y="460601"/>
                </a:lnTo>
                <a:lnTo>
                  <a:pt x="5251654" y="458217"/>
                </a:lnTo>
                <a:lnTo>
                  <a:pt x="5251654" y="455832"/>
                </a:lnTo>
                <a:lnTo>
                  <a:pt x="5251654" y="453448"/>
                </a:lnTo>
                <a:lnTo>
                  <a:pt x="5251654" y="451516"/>
                </a:lnTo>
                <a:lnTo>
                  <a:pt x="5239208" y="451516"/>
                </a:lnTo>
                <a:lnTo>
                  <a:pt x="5226762" y="451516"/>
                </a:lnTo>
                <a:lnTo>
                  <a:pt x="5213863" y="451516"/>
                </a:lnTo>
                <a:close/>
                <a:moveTo>
                  <a:pt x="5309052" y="451516"/>
                </a:moveTo>
                <a:lnTo>
                  <a:pt x="5309052" y="453448"/>
                </a:lnTo>
                <a:lnTo>
                  <a:pt x="5309052" y="455832"/>
                </a:lnTo>
                <a:lnTo>
                  <a:pt x="5309052" y="458216"/>
                </a:lnTo>
                <a:lnTo>
                  <a:pt x="5309052" y="460601"/>
                </a:lnTo>
                <a:lnTo>
                  <a:pt x="5314313" y="460601"/>
                </a:lnTo>
                <a:lnTo>
                  <a:pt x="5319082" y="460601"/>
                </a:lnTo>
                <a:lnTo>
                  <a:pt x="5324302" y="460601"/>
                </a:lnTo>
                <a:lnTo>
                  <a:pt x="5329563" y="460601"/>
                </a:lnTo>
                <a:lnTo>
                  <a:pt x="5329563" y="476346"/>
                </a:lnTo>
                <a:lnTo>
                  <a:pt x="5329563" y="491639"/>
                </a:lnTo>
                <a:lnTo>
                  <a:pt x="5329563" y="507384"/>
                </a:lnTo>
                <a:lnTo>
                  <a:pt x="5329563" y="523171"/>
                </a:lnTo>
                <a:lnTo>
                  <a:pt x="5331947" y="523171"/>
                </a:lnTo>
                <a:lnTo>
                  <a:pt x="5334331" y="523171"/>
                </a:lnTo>
                <a:lnTo>
                  <a:pt x="5336715" y="523171"/>
                </a:lnTo>
                <a:lnTo>
                  <a:pt x="5339141" y="523171"/>
                </a:lnTo>
                <a:lnTo>
                  <a:pt x="5339141" y="507384"/>
                </a:lnTo>
                <a:lnTo>
                  <a:pt x="5339141" y="491639"/>
                </a:lnTo>
                <a:lnTo>
                  <a:pt x="5339141" y="476346"/>
                </a:lnTo>
                <a:lnTo>
                  <a:pt x="5339141" y="460601"/>
                </a:lnTo>
                <a:lnTo>
                  <a:pt x="5343909" y="460601"/>
                </a:lnTo>
                <a:lnTo>
                  <a:pt x="5349170" y="460601"/>
                </a:lnTo>
                <a:lnTo>
                  <a:pt x="5354390" y="460601"/>
                </a:lnTo>
                <a:lnTo>
                  <a:pt x="5359652" y="460601"/>
                </a:lnTo>
                <a:lnTo>
                  <a:pt x="5359652" y="458216"/>
                </a:lnTo>
                <a:lnTo>
                  <a:pt x="5359652" y="455832"/>
                </a:lnTo>
                <a:lnTo>
                  <a:pt x="5359652" y="453448"/>
                </a:lnTo>
                <a:lnTo>
                  <a:pt x="5359652" y="451516"/>
                </a:lnTo>
                <a:lnTo>
                  <a:pt x="5346745" y="451516"/>
                </a:lnTo>
                <a:lnTo>
                  <a:pt x="5334331" y="451516"/>
                </a:lnTo>
                <a:lnTo>
                  <a:pt x="5321466" y="451516"/>
                </a:lnTo>
                <a:close/>
                <a:moveTo>
                  <a:pt x="5273261" y="451516"/>
                </a:moveTo>
                <a:lnTo>
                  <a:pt x="5267540" y="469193"/>
                </a:lnTo>
                <a:lnTo>
                  <a:pt x="5262272" y="487323"/>
                </a:lnTo>
                <a:lnTo>
                  <a:pt x="5256509" y="505493"/>
                </a:lnTo>
                <a:lnTo>
                  <a:pt x="5250788" y="523171"/>
                </a:lnTo>
                <a:lnTo>
                  <a:pt x="5253175" y="523171"/>
                </a:lnTo>
                <a:lnTo>
                  <a:pt x="5255563" y="523171"/>
                </a:lnTo>
                <a:lnTo>
                  <a:pt x="5257950" y="523171"/>
                </a:lnTo>
                <a:lnTo>
                  <a:pt x="5260337" y="523171"/>
                </a:lnTo>
                <a:lnTo>
                  <a:pt x="5262272" y="517415"/>
                </a:lnTo>
                <a:lnTo>
                  <a:pt x="5264165" y="511207"/>
                </a:lnTo>
                <a:lnTo>
                  <a:pt x="5266100" y="505493"/>
                </a:lnTo>
                <a:lnTo>
                  <a:pt x="5267993" y="499286"/>
                </a:lnTo>
                <a:lnTo>
                  <a:pt x="5274208" y="499286"/>
                </a:lnTo>
                <a:lnTo>
                  <a:pt x="5280464" y="499286"/>
                </a:lnTo>
                <a:lnTo>
                  <a:pt x="5287132" y="499286"/>
                </a:lnTo>
                <a:lnTo>
                  <a:pt x="5293348" y="499286"/>
                </a:lnTo>
                <a:lnTo>
                  <a:pt x="5295282" y="505493"/>
                </a:lnTo>
                <a:lnTo>
                  <a:pt x="5297176" y="511207"/>
                </a:lnTo>
                <a:lnTo>
                  <a:pt x="5298616" y="517415"/>
                </a:lnTo>
                <a:lnTo>
                  <a:pt x="5300510" y="523171"/>
                </a:lnTo>
                <a:lnTo>
                  <a:pt x="5302938" y="523171"/>
                </a:lnTo>
                <a:lnTo>
                  <a:pt x="5305325" y="523171"/>
                </a:lnTo>
                <a:lnTo>
                  <a:pt x="5307713" y="523171"/>
                </a:lnTo>
                <a:lnTo>
                  <a:pt x="5310100" y="523171"/>
                </a:lnTo>
                <a:lnTo>
                  <a:pt x="5304831" y="505493"/>
                </a:lnTo>
                <a:lnTo>
                  <a:pt x="5299110" y="487323"/>
                </a:lnTo>
                <a:lnTo>
                  <a:pt x="5293348" y="469193"/>
                </a:lnTo>
                <a:lnTo>
                  <a:pt x="5287626" y="451516"/>
                </a:lnTo>
                <a:lnTo>
                  <a:pt x="5284292" y="451516"/>
                </a:lnTo>
                <a:lnTo>
                  <a:pt x="5280464" y="451516"/>
                </a:lnTo>
                <a:lnTo>
                  <a:pt x="5277089" y="451516"/>
                </a:lnTo>
                <a:close/>
                <a:moveTo>
                  <a:pt x="5371672" y="451515"/>
                </a:moveTo>
                <a:lnTo>
                  <a:pt x="5371672" y="469193"/>
                </a:lnTo>
                <a:lnTo>
                  <a:pt x="5371672" y="487322"/>
                </a:lnTo>
                <a:lnTo>
                  <a:pt x="5371672" y="505493"/>
                </a:lnTo>
                <a:lnTo>
                  <a:pt x="5371672" y="523170"/>
                </a:lnTo>
                <a:lnTo>
                  <a:pt x="5374067" y="523170"/>
                </a:lnTo>
                <a:lnTo>
                  <a:pt x="5376461" y="523170"/>
                </a:lnTo>
                <a:lnTo>
                  <a:pt x="5378856" y="523170"/>
                </a:lnTo>
                <a:lnTo>
                  <a:pt x="5381251" y="523170"/>
                </a:lnTo>
                <a:lnTo>
                  <a:pt x="5381251" y="505493"/>
                </a:lnTo>
                <a:lnTo>
                  <a:pt x="5381251" y="487322"/>
                </a:lnTo>
                <a:lnTo>
                  <a:pt x="5381251" y="469193"/>
                </a:lnTo>
                <a:lnTo>
                  <a:pt x="5381251" y="451515"/>
                </a:lnTo>
                <a:lnTo>
                  <a:pt x="5378856" y="451515"/>
                </a:lnTo>
                <a:lnTo>
                  <a:pt x="5376461" y="451515"/>
                </a:lnTo>
                <a:lnTo>
                  <a:pt x="5374067" y="451515"/>
                </a:lnTo>
                <a:close/>
                <a:moveTo>
                  <a:pt x="5464060" y="451515"/>
                </a:moveTo>
                <a:lnTo>
                  <a:pt x="5464060" y="469193"/>
                </a:lnTo>
                <a:lnTo>
                  <a:pt x="5464060" y="487322"/>
                </a:lnTo>
                <a:lnTo>
                  <a:pt x="5464060" y="505493"/>
                </a:lnTo>
                <a:lnTo>
                  <a:pt x="5464060" y="523170"/>
                </a:lnTo>
                <a:lnTo>
                  <a:pt x="5466448" y="523170"/>
                </a:lnTo>
                <a:lnTo>
                  <a:pt x="5468835" y="523170"/>
                </a:lnTo>
                <a:lnTo>
                  <a:pt x="5471223" y="523170"/>
                </a:lnTo>
                <a:lnTo>
                  <a:pt x="5473610" y="523170"/>
                </a:lnTo>
                <a:lnTo>
                  <a:pt x="5473610" y="509768"/>
                </a:lnTo>
                <a:lnTo>
                  <a:pt x="5473610" y="496407"/>
                </a:lnTo>
                <a:lnTo>
                  <a:pt x="5473610" y="482553"/>
                </a:lnTo>
                <a:lnTo>
                  <a:pt x="5473610" y="469193"/>
                </a:lnTo>
                <a:lnTo>
                  <a:pt x="5482707" y="482553"/>
                </a:lnTo>
                <a:lnTo>
                  <a:pt x="5491311" y="496407"/>
                </a:lnTo>
                <a:lnTo>
                  <a:pt x="5499914" y="509768"/>
                </a:lnTo>
                <a:lnTo>
                  <a:pt x="5509012" y="523170"/>
                </a:lnTo>
                <a:lnTo>
                  <a:pt x="5510905" y="523170"/>
                </a:lnTo>
                <a:lnTo>
                  <a:pt x="5513334" y="523170"/>
                </a:lnTo>
                <a:lnTo>
                  <a:pt x="5515721" y="523170"/>
                </a:lnTo>
                <a:lnTo>
                  <a:pt x="5518109" y="523170"/>
                </a:lnTo>
                <a:lnTo>
                  <a:pt x="5518109" y="505493"/>
                </a:lnTo>
                <a:lnTo>
                  <a:pt x="5518109" y="487322"/>
                </a:lnTo>
                <a:lnTo>
                  <a:pt x="5518109" y="469193"/>
                </a:lnTo>
                <a:lnTo>
                  <a:pt x="5518109" y="451515"/>
                </a:lnTo>
                <a:lnTo>
                  <a:pt x="5515721" y="451515"/>
                </a:lnTo>
                <a:lnTo>
                  <a:pt x="5513334" y="451515"/>
                </a:lnTo>
                <a:lnTo>
                  <a:pt x="5510905" y="451515"/>
                </a:lnTo>
                <a:lnTo>
                  <a:pt x="5508518" y="451515"/>
                </a:lnTo>
                <a:lnTo>
                  <a:pt x="5508518" y="464917"/>
                </a:lnTo>
                <a:lnTo>
                  <a:pt x="5508518" y="478278"/>
                </a:lnTo>
                <a:lnTo>
                  <a:pt x="5508518" y="492132"/>
                </a:lnTo>
                <a:lnTo>
                  <a:pt x="5508518" y="505493"/>
                </a:lnTo>
                <a:lnTo>
                  <a:pt x="5508065" y="505493"/>
                </a:lnTo>
                <a:lnTo>
                  <a:pt x="5499420" y="492132"/>
                </a:lnTo>
                <a:lnTo>
                  <a:pt x="5490364" y="478278"/>
                </a:lnTo>
                <a:lnTo>
                  <a:pt x="5481761" y="464917"/>
                </a:lnTo>
                <a:lnTo>
                  <a:pt x="5473157" y="451515"/>
                </a:lnTo>
                <a:lnTo>
                  <a:pt x="5470729" y="451515"/>
                </a:lnTo>
                <a:lnTo>
                  <a:pt x="5468341" y="451515"/>
                </a:lnTo>
                <a:lnTo>
                  <a:pt x="5466448" y="451515"/>
                </a:lnTo>
                <a:close/>
                <a:moveTo>
                  <a:pt x="5422318" y="450063"/>
                </a:moveTo>
                <a:cubicBezTo>
                  <a:pt x="5418034" y="450063"/>
                  <a:pt x="5414203" y="450557"/>
                  <a:pt x="5410825" y="451503"/>
                </a:cubicBezTo>
                <a:cubicBezTo>
                  <a:pt x="5407488" y="452942"/>
                  <a:pt x="5404605" y="454381"/>
                  <a:pt x="5402710" y="456767"/>
                </a:cubicBezTo>
                <a:cubicBezTo>
                  <a:pt x="5400320" y="459152"/>
                  <a:pt x="5398879" y="462031"/>
                  <a:pt x="5397437" y="465362"/>
                </a:cubicBezTo>
                <a:cubicBezTo>
                  <a:pt x="5396489" y="468240"/>
                  <a:pt x="5395995" y="472065"/>
                  <a:pt x="5395995" y="476342"/>
                </a:cubicBezTo>
                <a:lnTo>
                  <a:pt x="5395995" y="481606"/>
                </a:lnTo>
                <a:cubicBezTo>
                  <a:pt x="5395995" y="481606"/>
                  <a:pt x="5395995" y="481606"/>
                  <a:pt x="5395995" y="486870"/>
                </a:cubicBezTo>
                <a:cubicBezTo>
                  <a:pt x="5395995" y="486870"/>
                  <a:pt x="5395995" y="486870"/>
                  <a:pt x="5395995" y="492134"/>
                </a:cubicBezTo>
                <a:cubicBezTo>
                  <a:pt x="5395995" y="492134"/>
                  <a:pt x="5395995" y="492134"/>
                  <a:pt x="5395995" y="497398"/>
                </a:cubicBezTo>
                <a:cubicBezTo>
                  <a:pt x="5395995" y="502620"/>
                  <a:pt x="5396942" y="507391"/>
                  <a:pt x="5398384" y="510763"/>
                </a:cubicBezTo>
                <a:cubicBezTo>
                  <a:pt x="5399826" y="514588"/>
                  <a:pt x="5401721" y="516973"/>
                  <a:pt x="5404605" y="519358"/>
                </a:cubicBezTo>
                <a:cubicBezTo>
                  <a:pt x="5406994" y="521250"/>
                  <a:pt x="5409878" y="522689"/>
                  <a:pt x="5413214" y="523635"/>
                </a:cubicBezTo>
                <a:cubicBezTo>
                  <a:pt x="5416098" y="524622"/>
                  <a:pt x="5419476" y="524622"/>
                  <a:pt x="5422318" y="524622"/>
                </a:cubicBezTo>
                <a:cubicBezTo>
                  <a:pt x="5425655" y="524622"/>
                  <a:pt x="5429033" y="524622"/>
                  <a:pt x="5431875" y="523635"/>
                </a:cubicBezTo>
                <a:cubicBezTo>
                  <a:pt x="5435253" y="522689"/>
                  <a:pt x="5438096" y="521250"/>
                  <a:pt x="5440526" y="519358"/>
                </a:cubicBezTo>
                <a:cubicBezTo>
                  <a:pt x="5442915" y="516973"/>
                  <a:pt x="5445305" y="514588"/>
                  <a:pt x="5446747" y="510763"/>
                </a:cubicBezTo>
                <a:cubicBezTo>
                  <a:pt x="5448188" y="507391"/>
                  <a:pt x="5449136" y="502620"/>
                  <a:pt x="5449136" y="497398"/>
                </a:cubicBezTo>
                <a:cubicBezTo>
                  <a:pt x="5449136" y="497398"/>
                  <a:pt x="5449136" y="497398"/>
                  <a:pt x="5449136" y="492134"/>
                </a:cubicBezTo>
                <a:cubicBezTo>
                  <a:pt x="5449136" y="492134"/>
                  <a:pt x="5449136" y="492134"/>
                  <a:pt x="5449136" y="486870"/>
                </a:cubicBezTo>
                <a:cubicBezTo>
                  <a:pt x="5449136" y="486870"/>
                  <a:pt x="5449136" y="486870"/>
                  <a:pt x="5449136" y="481606"/>
                </a:cubicBezTo>
                <a:cubicBezTo>
                  <a:pt x="5449136" y="481606"/>
                  <a:pt x="5449136" y="481606"/>
                  <a:pt x="5449136" y="476342"/>
                </a:cubicBezTo>
                <a:cubicBezTo>
                  <a:pt x="5449136" y="472065"/>
                  <a:pt x="5448188" y="468240"/>
                  <a:pt x="5447200" y="465362"/>
                </a:cubicBezTo>
                <a:cubicBezTo>
                  <a:pt x="5446252" y="462031"/>
                  <a:pt x="5444357" y="459152"/>
                  <a:pt x="5442421" y="456767"/>
                </a:cubicBezTo>
                <a:cubicBezTo>
                  <a:pt x="5440032" y="454381"/>
                  <a:pt x="5437148" y="452942"/>
                  <a:pt x="5433811" y="451503"/>
                </a:cubicBezTo>
                <a:cubicBezTo>
                  <a:pt x="5430928" y="450557"/>
                  <a:pt x="5427097" y="450063"/>
                  <a:pt x="5422318" y="450063"/>
                </a:cubicBezTo>
                <a:close/>
                <a:moveTo>
                  <a:pt x="4544687" y="448608"/>
                </a:moveTo>
                <a:cubicBezTo>
                  <a:pt x="4554100" y="451909"/>
                  <a:pt x="4554100" y="451909"/>
                  <a:pt x="4554100" y="451909"/>
                </a:cubicBezTo>
                <a:cubicBezTo>
                  <a:pt x="4563044" y="455210"/>
                  <a:pt x="4563044" y="455210"/>
                  <a:pt x="4563044" y="455210"/>
                </a:cubicBezTo>
                <a:cubicBezTo>
                  <a:pt x="4572457" y="458490"/>
                  <a:pt x="4572457" y="458490"/>
                  <a:pt x="4572457" y="458490"/>
                </a:cubicBezTo>
                <a:cubicBezTo>
                  <a:pt x="4581380" y="461791"/>
                  <a:pt x="4581380" y="461791"/>
                  <a:pt x="4581380" y="461791"/>
                </a:cubicBezTo>
                <a:cubicBezTo>
                  <a:pt x="4590793" y="465091"/>
                  <a:pt x="4590793" y="465091"/>
                  <a:pt x="4590793" y="465091"/>
                </a:cubicBezTo>
                <a:cubicBezTo>
                  <a:pt x="4600185" y="468392"/>
                  <a:pt x="4600185" y="468392"/>
                  <a:pt x="4600185" y="468392"/>
                </a:cubicBezTo>
                <a:cubicBezTo>
                  <a:pt x="4609150" y="471672"/>
                  <a:pt x="4609150" y="471672"/>
                  <a:pt x="4609150" y="471672"/>
                </a:cubicBezTo>
                <a:cubicBezTo>
                  <a:pt x="4618563" y="474973"/>
                  <a:pt x="4618563" y="474973"/>
                  <a:pt x="4618563" y="474973"/>
                </a:cubicBezTo>
                <a:cubicBezTo>
                  <a:pt x="4610556" y="481084"/>
                  <a:pt x="4610556" y="481084"/>
                  <a:pt x="4610556" y="481084"/>
                </a:cubicBezTo>
                <a:cubicBezTo>
                  <a:pt x="4602570" y="486728"/>
                  <a:pt x="4602570" y="486728"/>
                  <a:pt x="4602570" y="486728"/>
                </a:cubicBezTo>
                <a:cubicBezTo>
                  <a:pt x="4594541" y="492861"/>
                  <a:pt x="4594541" y="492861"/>
                  <a:pt x="4594541" y="492861"/>
                </a:cubicBezTo>
                <a:cubicBezTo>
                  <a:pt x="4586576" y="498526"/>
                  <a:pt x="4586576" y="498526"/>
                  <a:pt x="4586576" y="498526"/>
                </a:cubicBezTo>
                <a:cubicBezTo>
                  <a:pt x="4578569" y="504637"/>
                  <a:pt x="4578569" y="504637"/>
                  <a:pt x="4578569" y="504637"/>
                </a:cubicBezTo>
                <a:cubicBezTo>
                  <a:pt x="4570562" y="510281"/>
                  <a:pt x="4570562" y="510281"/>
                  <a:pt x="4570562" y="510281"/>
                </a:cubicBezTo>
                <a:cubicBezTo>
                  <a:pt x="4562554" y="515924"/>
                  <a:pt x="4562554" y="515924"/>
                  <a:pt x="4562554" y="515924"/>
                </a:cubicBezTo>
                <a:lnTo>
                  <a:pt x="4554568" y="522036"/>
                </a:lnTo>
                <a:cubicBezTo>
                  <a:pt x="4553141" y="512623"/>
                  <a:pt x="4553141" y="512623"/>
                  <a:pt x="4553141" y="512623"/>
                </a:cubicBezTo>
                <a:cubicBezTo>
                  <a:pt x="4552204" y="503679"/>
                  <a:pt x="4552204" y="503679"/>
                  <a:pt x="4552204" y="503679"/>
                </a:cubicBezTo>
                <a:cubicBezTo>
                  <a:pt x="4550799" y="494266"/>
                  <a:pt x="4550799" y="494266"/>
                  <a:pt x="4550799" y="494266"/>
                </a:cubicBezTo>
                <a:cubicBezTo>
                  <a:pt x="4549372" y="485344"/>
                  <a:pt x="4549372" y="485344"/>
                  <a:pt x="4549372" y="485344"/>
                </a:cubicBezTo>
                <a:cubicBezTo>
                  <a:pt x="4548435" y="475931"/>
                  <a:pt x="4548435" y="475931"/>
                  <a:pt x="4548435" y="475931"/>
                </a:cubicBezTo>
                <a:cubicBezTo>
                  <a:pt x="4547029" y="466965"/>
                  <a:pt x="4547029" y="466965"/>
                  <a:pt x="4547029" y="466965"/>
                </a:cubicBezTo>
                <a:cubicBezTo>
                  <a:pt x="4546092" y="457553"/>
                  <a:pt x="4546092" y="457553"/>
                  <a:pt x="4546092" y="457553"/>
                </a:cubicBezTo>
                <a:cubicBezTo>
                  <a:pt x="4544687" y="448608"/>
                  <a:pt x="4544687" y="448608"/>
                  <a:pt x="4544687" y="448608"/>
                </a:cubicBezTo>
                <a:close/>
                <a:moveTo>
                  <a:pt x="4541386" y="448608"/>
                </a:moveTo>
                <a:cubicBezTo>
                  <a:pt x="4542792" y="457553"/>
                  <a:pt x="4542792" y="457553"/>
                  <a:pt x="4542792" y="457553"/>
                </a:cubicBezTo>
                <a:cubicBezTo>
                  <a:pt x="4543729" y="466965"/>
                  <a:pt x="4543729" y="466965"/>
                  <a:pt x="4543729" y="466965"/>
                </a:cubicBezTo>
                <a:cubicBezTo>
                  <a:pt x="4545155" y="475931"/>
                  <a:pt x="4545155" y="475931"/>
                  <a:pt x="4545155" y="475931"/>
                </a:cubicBezTo>
                <a:cubicBezTo>
                  <a:pt x="4546092" y="485344"/>
                  <a:pt x="4546092" y="485344"/>
                  <a:pt x="4546092" y="485344"/>
                </a:cubicBezTo>
                <a:cubicBezTo>
                  <a:pt x="4547498" y="494266"/>
                  <a:pt x="4547498" y="494266"/>
                  <a:pt x="4547498" y="494266"/>
                </a:cubicBezTo>
                <a:cubicBezTo>
                  <a:pt x="4548904" y="503679"/>
                  <a:pt x="4548904" y="503679"/>
                  <a:pt x="4548904" y="503679"/>
                </a:cubicBezTo>
                <a:cubicBezTo>
                  <a:pt x="4549862" y="513092"/>
                  <a:pt x="4549862" y="513092"/>
                  <a:pt x="4549862" y="513092"/>
                </a:cubicBezTo>
                <a:cubicBezTo>
                  <a:pt x="4551267" y="522036"/>
                  <a:pt x="4551267" y="522036"/>
                  <a:pt x="4551267" y="522036"/>
                </a:cubicBezTo>
                <a:lnTo>
                  <a:pt x="4541386" y="516861"/>
                </a:lnTo>
                <a:cubicBezTo>
                  <a:pt x="4531505" y="512155"/>
                  <a:pt x="4531505" y="512155"/>
                  <a:pt x="4531505" y="512155"/>
                </a:cubicBezTo>
                <a:cubicBezTo>
                  <a:pt x="4522092" y="506980"/>
                  <a:pt x="4522092" y="506980"/>
                  <a:pt x="4522092" y="506980"/>
                </a:cubicBezTo>
                <a:cubicBezTo>
                  <a:pt x="4512210" y="502274"/>
                  <a:pt x="4512210" y="502274"/>
                  <a:pt x="4512210" y="502274"/>
                </a:cubicBezTo>
                <a:cubicBezTo>
                  <a:pt x="4502797" y="497099"/>
                  <a:pt x="4502797" y="497099"/>
                  <a:pt x="4502797" y="497099"/>
                </a:cubicBezTo>
                <a:cubicBezTo>
                  <a:pt x="4492895" y="491924"/>
                  <a:pt x="4492895" y="491924"/>
                  <a:pt x="4492895" y="491924"/>
                </a:cubicBezTo>
                <a:cubicBezTo>
                  <a:pt x="4483013" y="487218"/>
                  <a:pt x="4483013" y="487218"/>
                  <a:pt x="4483013" y="487218"/>
                </a:cubicBezTo>
                <a:cubicBezTo>
                  <a:pt x="4473600" y="482043"/>
                  <a:pt x="4473600" y="482043"/>
                  <a:pt x="4473600" y="482043"/>
                </a:cubicBezTo>
                <a:cubicBezTo>
                  <a:pt x="4482076" y="477805"/>
                  <a:pt x="4482076" y="477805"/>
                  <a:pt x="4482076" y="477805"/>
                </a:cubicBezTo>
                <a:cubicBezTo>
                  <a:pt x="4490552" y="473546"/>
                  <a:pt x="4490552" y="473546"/>
                  <a:pt x="4490552" y="473546"/>
                </a:cubicBezTo>
                <a:cubicBezTo>
                  <a:pt x="4499028" y="469329"/>
                  <a:pt x="4499028" y="469329"/>
                  <a:pt x="4499028" y="469329"/>
                </a:cubicBezTo>
                <a:cubicBezTo>
                  <a:pt x="4507482" y="465091"/>
                  <a:pt x="4507482" y="465091"/>
                  <a:pt x="4507482" y="465091"/>
                </a:cubicBezTo>
                <a:cubicBezTo>
                  <a:pt x="4515958" y="461322"/>
                  <a:pt x="4515958" y="461322"/>
                  <a:pt x="4515958" y="461322"/>
                </a:cubicBezTo>
                <a:cubicBezTo>
                  <a:pt x="4524434" y="457084"/>
                  <a:pt x="4524434" y="457084"/>
                  <a:pt x="4524434" y="457084"/>
                </a:cubicBezTo>
                <a:cubicBezTo>
                  <a:pt x="4532910" y="452846"/>
                  <a:pt x="4532910" y="452846"/>
                  <a:pt x="4532910" y="452846"/>
                </a:cubicBezTo>
                <a:cubicBezTo>
                  <a:pt x="4541386" y="448608"/>
                  <a:pt x="4541386" y="448608"/>
                  <a:pt x="4541386" y="448608"/>
                </a:cubicBezTo>
                <a:close/>
                <a:moveTo>
                  <a:pt x="4798835" y="434021"/>
                </a:moveTo>
                <a:lnTo>
                  <a:pt x="4794619" y="442028"/>
                </a:lnTo>
                <a:cubicBezTo>
                  <a:pt x="4790360" y="450035"/>
                  <a:pt x="4790360" y="450035"/>
                  <a:pt x="4790360" y="450035"/>
                </a:cubicBezTo>
                <a:cubicBezTo>
                  <a:pt x="4786143" y="458021"/>
                  <a:pt x="4786143" y="458021"/>
                  <a:pt x="4786143" y="458021"/>
                </a:cubicBezTo>
                <a:cubicBezTo>
                  <a:pt x="4781905" y="466028"/>
                  <a:pt x="4781905" y="466028"/>
                  <a:pt x="4781905" y="466028"/>
                </a:cubicBezTo>
                <a:cubicBezTo>
                  <a:pt x="4778136" y="474036"/>
                  <a:pt x="4778136" y="474036"/>
                  <a:pt x="4778136" y="474036"/>
                </a:cubicBezTo>
                <a:cubicBezTo>
                  <a:pt x="4773898" y="482043"/>
                  <a:pt x="4773898" y="482043"/>
                  <a:pt x="4773898" y="482043"/>
                </a:cubicBezTo>
                <a:cubicBezTo>
                  <a:pt x="4769660" y="490029"/>
                  <a:pt x="4769660" y="490029"/>
                  <a:pt x="4769660" y="490029"/>
                </a:cubicBezTo>
                <a:cubicBezTo>
                  <a:pt x="4765422" y="498036"/>
                  <a:pt x="4765422" y="498036"/>
                  <a:pt x="4765422" y="498036"/>
                </a:cubicBezTo>
                <a:cubicBezTo>
                  <a:pt x="4765890" y="494756"/>
                  <a:pt x="4765890" y="494756"/>
                  <a:pt x="4765890" y="494756"/>
                </a:cubicBezTo>
                <a:cubicBezTo>
                  <a:pt x="4766380" y="491924"/>
                  <a:pt x="4766380" y="491924"/>
                  <a:pt x="4766380" y="491924"/>
                </a:cubicBezTo>
                <a:cubicBezTo>
                  <a:pt x="4766827" y="488623"/>
                  <a:pt x="4766827" y="488623"/>
                  <a:pt x="4766827" y="488623"/>
                </a:cubicBezTo>
                <a:cubicBezTo>
                  <a:pt x="4767296" y="485344"/>
                  <a:pt x="4767296" y="485344"/>
                  <a:pt x="4767296" y="485344"/>
                </a:cubicBezTo>
                <a:cubicBezTo>
                  <a:pt x="4768254" y="482043"/>
                  <a:pt x="4768254" y="482043"/>
                  <a:pt x="4768254" y="482043"/>
                </a:cubicBezTo>
                <a:cubicBezTo>
                  <a:pt x="4768723" y="479210"/>
                  <a:pt x="4768723" y="479210"/>
                  <a:pt x="4768723" y="479210"/>
                </a:cubicBezTo>
                <a:cubicBezTo>
                  <a:pt x="4769191" y="475931"/>
                  <a:pt x="4769191" y="475931"/>
                  <a:pt x="4769191" y="475931"/>
                </a:cubicBezTo>
                <a:cubicBezTo>
                  <a:pt x="4769660" y="472630"/>
                  <a:pt x="4769660" y="472630"/>
                  <a:pt x="4769660" y="472630"/>
                </a:cubicBezTo>
                <a:cubicBezTo>
                  <a:pt x="4770128" y="472630"/>
                  <a:pt x="4770128" y="472630"/>
                  <a:pt x="4770128" y="472630"/>
                </a:cubicBezTo>
                <a:cubicBezTo>
                  <a:pt x="4770597" y="472630"/>
                  <a:pt x="4771534" y="472630"/>
                  <a:pt x="4772024" y="472630"/>
                </a:cubicBezTo>
                <a:cubicBezTo>
                  <a:pt x="4772961" y="472162"/>
                  <a:pt x="4773429" y="472162"/>
                  <a:pt x="4774366" y="471672"/>
                </a:cubicBezTo>
                <a:cubicBezTo>
                  <a:pt x="4774835" y="471672"/>
                  <a:pt x="4775303" y="471203"/>
                  <a:pt x="4776262" y="470735"/>
                </a:cubicBezTo>
                <a:cubicBezTo>
                  <a:pt x="4776709" y="470266"/>
                  <a:pt x="4777177" y="469798"/>
                  <a:pt x="4777667" y="469329"/>
                </a:cubicBezTo>
                <a:cubicBezTo>
                  <a:pt x="4778136" y="468861"/>
                  <a:pt x="4778604" y="468392"/>
                  <a:pt x="4779073" y="467902"/>
                </a:cubicBezTo>
                <a:cubicBezTo>
                  <a:pt x="4779541" y="467434"/>
                  <a:pt x="4779541" y="466497"/>
                  <a:pt x="4780010" y="466028"/>
                </a:cubicBezTo>
                <a:cubicBezTo>
                  <a:pt x="4780478" y="465091"/>
                  <a:pt x="4780478" y="464623"/>
                  <a:pt x="4780478" y="463665"/>
                </a:cubicBezTo>
                <a:cubicBezTo>
                  <a:pt x="4780947" y="463217"/>
                  <a:pt x="4780947" y="462259"/>
                  <a:pt x="4780947" y="461791"/>
                </a:cubicBezTo>
                <a:cubicBezTo>
                  <a:pt x="4780947" y="461322"/>
                  <a:pt x="4780947" y="460854"/>
                  <a:pt x="4780947" y="460854"/>
                </a:cubicBezTo>
                <a:cubicBezTo>
                  <a:pt x="4780947" y="460385"/>
                  <a:pt x="4780947" y="459917"/>
                  <a:pt x="4780478" y="459917"/>
                </a:cubicBezTo>
                <a:cubicBezTo>
                  <a:pt x="4780478" y="459448"/>
                  <a:pt x="4780478" y="459448"/>
                  <a:pt x="4780478" y="458980"/>
                </a:cubicBezTo>
                <a:cubicBezTo>
                  <a:pt x="4780478" y="458490"/>
                  <a:pt x="4780478" y="458490"/>
                  <a:pt x="4780478" y="458021"/>
                </a:cubicBezTo>
                <a:cubicBezTo>
                  <a:pt x="4780010" y="458021"/>
                  <a:pt x="4780010" y="457553"/>
                  <a:pt x="4780010" y="457084"/>
                </a:cubicBezTo>
                <a:lnTo>
                  <a:pt x="4779541" y="456616"/>
                </a:lnTo>
                <a:cubicBezTo>
                  <a:pt x="4779541" y="456147"/>
                  <a:pt x="4779073" y="456147"/>
                  <a:pt x="4779073" y="455679"/>
                </a:cubicBezTo>
                <a:lnTo>
                  <a:pt x="4778604" y="455210"/>
                </a:lnTo>
                <a:cubicBezTo>
                  <a:pt x="4780947" y="452378"/>
                  <a:pt x="4780947" y="452378"/>
                  <a:pt x="4780947" y="452378"/>
                </a:cubicBezTo>
                <a:cubicBezTo>
                  <a:pt x="4783779" y="450035"/>
                  <a:pt x="4783779" y="450035"/>
                  <a:pt x="4783779" y="450035"/>
                </a:cubicBezTo>
                <a:cubicBezTo>
                  <a:pt x="4786143" y="447203"/>
                  <a:pt x="4786143" y="447203"/>
                  <a:pt x="4786143" y="447203"/>
                </a:cubicBezTo>
                <a:cubicBezTo>
                  <a:pt x="4788954" y="444371"/>
                  <a:pt x="4788954" y="444371"/>
                  <a:pt x="4788954" y="444371"/>
                </a:cubicBezTo>
                <a:cubicBezTo>
                  <a:pt x="4791318" y="442028"/>
                  <a:pt x="4791318" y="442028"/>
                  <a:pt x="4791318" y="442028"/>
                </a:cubicBezTo>
                <a:cubicBezTo>
                  <a:pt x="4793660" y="439196"/>
                  <a:pt x="4793660" y="439196"/>
                  <a:pt x="4793660" y="439196"/>
                </a:cubicBezTo>
                <a:cubicBezTo>
                  <a:pt x="4796493" y="436853"/>
                  <a:pt x="4796493" y="436853"/>
                  <a:pt x="4796493" y="436853"/>
                </a:cubicBezTo>
                <a:cubicBezTo>
                  <a:pt x="4798835" y="434021"/>
                  <a:pt x="4798835" y="434021"/>
                  <a:pt x="4798835" y="434021"/>
                </a:cubicBezTo>
                <a:close/>
                <a:moveTo>
                  <a:pt x="4749897" y="411426"/>
                </a:moveTo>
                <a:lnTo>
                  <a:pt x="4750365" y="411426"/>
                </a:lnTo>
                <a:cubicBezTo>
                  <a:pt x="4750834" y="411426"/>
                  <a:pt x="4750834" y="411426"/>
                  <a:pt x="4750834" y="411426"/>
                </a:cubicBezTo>
                <a:cubicBezTo>
                  <a:pt x="4751302" y="411895"/>
                  <a:pt x="4751302" y="411895"/>
                  <a:pt x="4751302" y="411895"/>
                </a:cubicBezTo>
                <a:cubicBezTo>
                  <a:pt x="4751771" y="411895"/>
                  <a:pt x="4751771" y="411895"/>
                  <a:pt x="4751771" y="411895"/>
                </a:cubicBezTo>
                <a:cubicBezTo>
                  <a:pt x="4752239" y="411895"/>
                  <a:pt x="4752239" y="411895"/>
                  <a:pt x="4752708" y="411895"/>
                </a:cubicBezTo>
                <a:cubicBezTo>
                  <a:pt x="4752708" y="411895"/>
                  <a:pt x="4752708" y="411895"/>
                  <a:pt x="4753198" y="411895"/>
                </a:cubicBezTo>
                <a:lnTo>
                  <a:pt x="4753666" y="412363"/>
                </a:lnTo>
                <a:lnTo>
                  <a:pt x="4754114" y="412363"/>
                </a:lnTo>
                <a:cubicBezTo>
                  <a:pt x="4754582" y="412363"/>
                  <a:pt x="4754582" y="412363"/>
                  <a:pt x="4754582" y="412363"/>
                </a:cubicBezTo>
                <a:cubicBezTo>
                  <a:pt x="4754582" y="411895"/>
                  <a:pt x="4754582" y="411895"/>
                  <a:pt x="4754582" y="411895"/>
                </a:cubicBezTo>
                <a:lnTo>
                  <a:pt x="4755072" y="411895"/>
                </a:lnTo>
                <a:lnTo>
                  <a:pt x="4755540" y="411895"/>
                </a:lnTo>
                <a:cubicBezTo>
                  <a:pt x="4756477" y="417070"/>
                  <a:pt x="4756477" y="417070"/>
                  <a:pt x="4756477" y="417070"/>
                </a:cubicBezTo>
                <a:cubicBezTo>
                  <a:pt x="4757883" y="421776"/>
                  <a:pt x="4757883" y="421776"/>
                  <a:pt x="4757883" y="421776"/>
                </a:cubicBezTo>
                <a:cubicBezTo>
                  <a:pt x="4759310" y="426972"/>
                  <a:pt x="4759310" y="426972"/>
                  <a:pt x="4759310" y="426972"/>
                </a:cubicBezTo>
                <a:cubicBezTo>
                  <a:pt x="4760715" y="431657"/>
                  <a:pt x="4760715" y="431657"/>
                  <a:pt x="4760715" y="431657"/>
                </a:cubicBezTo>
                <a:cubicBezTo>
                  <a:pt x="4761652" y="436853"/>
                  <a:pt x="4761652" y="436853"/>
                  <a:pt x="4761652" y="436853"/>
                </a:cubicBezTo>
                <a:cubicBezTo>
                  <a:pt x="4763079" y="441538"/>
                  <a:pt x="4763079" y="441538"/>
                  <a:pt x="4763079" y="441538"/>
                </a:cubicBezTo>
                <a:cubicBezTo>
                  <a:pt x="4764485" y="446734"/>
                  <a:pt x="4764485" y="446734"/>
                  <a:pt x="4764485" y="446734"/>
                </a:cubicBezTo>
                <a:cubicBezTo>
                  <a:pt x="4765422" y="451441"/>
                  <a:pt x="4765422" y="451441"/>
                  <a:pt x="4765422" y="451441"/>
                </a:cubicBezTo>
                <a:cubicBezTo>
                  <a:pt x="4764953" y="451909"/>
                  <a:pt x="4764485" y="451909"/>
                  <a:pt x="4763995" y="452378"/>
                </a:cubicBezTo>
                <a:cubicBezTo>
                  <a:pt x="4763995" y="452378"/>
                  <a:pt x="4763548" y="452846"/>
                  <a:pt x="4763079" y="453336"/>
                </a:cubicBezTo>
                <a:cubicBezTo>
                  <a:pt x="4762611" y="453336"/>
                  <a:pt x="4762121" y="453783"/>
                  <a:pt x="4761652" y="454252"/>
                </a:cubicBezTo>
                <a:cubicBezTo>
                  <a:pt x="4761652" y="454720"/>
                  <a:pt x="4761184" y="455210"/>
                  <a:pt x="4760715" y="455679"/>
                </a:cubicBezTo>
                <a:cubicBezTo>
                  <a:pt x="4760715" y="456147"/>
                  <a:pt x="4760247" y="456616"/>
                  <a:pt x="4760247" y="457084"/>
                </a:cubicBezTo>
                <a:cubicBezTo>
                  <a:pt x="4759778" y="457553"/>
                  <a:pt x="4759778" y="458021"/>
                  <a:pt x="4759310" y="458490"/>
                </a:cubicBezTo>
                <a:cubicBezTo>
                  <a:pt x="4759310" y="458980"/>
                  <a:pt x="4759310" y="459448"/>
                  <a:pt x="4759310" y="459917"/>
                </a:cubicBezTo>
                <a:cubicBezTo>
                  <a:pt x="4759310" y="460385"/>
                  <a:pt x="4758841" y="460854"/>
                  <a:pt x="4758841" y="461791"/>
                </a:cubicBezTo>
                <a:cubicBezTo>
                  <a:pt x="4758841" y="461791"/>
                  <a:pt x="4758841" y="461791"/>
                  <a:pt x="4758841" y="462259"/>
                </a:cubicBezTo>
                <a:cubicBezTo>
                  <a:pt x="4759310" y="462259"/>
                  <a:pt x="4759310" y="462259"/>
                  <a:pt x="4759310" y="462259"/>
                </a:cubicBezTo>
                <a:cubicBezTo>
                  <a:pt x="4759310" y="462749"/>
                  <a:pt x="4759310" y="462749"/>
                  <a:pt x="4759310" y="462749"/>
                </a:cubicBezTo>
                <a:lnTo>
                  <a:pt x="4759310" y="463217"/>
                </a:lnTo>
                <a:cubicBezTo>
                  <a:pt x="4752708" y="465091"/>
                  <a:pt x="4752708" y="465091"/>
                  <a:pt x="4752708" y="465091"/>
                </a:cubicBezTo>
                <a:cubicBezTo>
                  <a:pt x="4746596" y="466965"/>
                  <a:pt x="4746596" y="466965"/>
                  <a:pt x="4746596" y="466965"/>
                </a:cubicBezTo>
                <a:cubicBezTo>
                  <a:pt x="4740484" y="469329"/>
                  <a:pt x="4740484" y="469329"/>
                  <a:pt x="4740484" y="469329"/>
                </a:cubicBezTo>
                <a:cubicBezTo>
                  <a:pt x="4734351" y="471203"/>
                  <a:pt x="4734351" y="471203"/>
                  <a:pt x="4734351" y="471203"/>
                </a:cubicBezTo>
                <a:cubicBezTo>
                  <a:pt x="4727770" y="473099"/>
                  <a:pt x="4727770" y="473099"/>
                  <a:pt x="4727770" y="473099"/>
                </a:cubicBezTo>
                <a:cubicBezTo>
                  <a:pt x="4721658" y="474973"/>
                  <a:pt x="4721658" y="474973"/>
                  <a:pt x="4721658" y="474973"/>
                </a:cubicBezTo>
                <a:cubicBezTo>
                  <a:pt x="4715525" y="476847"/>
                  <a:pt x="4715525" y="476847"/>
                  <a:pt x="4715525" y="476847"/>
                </a:cubicBezTo>
                <a:cubicBezTo>
                  <a:pt x="4708944" y="478742"/>
                  <a:pt x="4708944" y="478742"/>
                  <a:pt x="4708944" y="478742"/>
                </a:cubicBezTo>
                <a:cubicBezTo>
                  <a:pt x="4714119" y="470266"/>
                  <a:pt x="4714119" y="470266"/>
                  <a:pt x="4714119" y="470266"/>
                </a:cubicBezTo>
                <a:cubicBezTo>
                  <a:pt x="4719294" y="461791"/>
                  <a:pt x="4719294" y="461791"/>
                  <a:pt x="4719294" y="461791"/>
                </a:cubicBezTo>
                <a:cubicBezTo>
                  <a:pt x="4724469" y="453336"/>
                  <a:pt x="4724469" y="453336"/>
                  <a:pt x="4724469" y="453336"/>
                </a:cubicBezTo>
                <a:cubicBezTo>
                  <a:pt x="4729644" y="444839"/>
                  <a:pt x="4729644" y="444839"/>
                  <a:pt x="4729644" y="444839"/>
                </a:cubicBezTo>
                <a:cubicBezTo>
                  <a:pt x="4734819" y="436385"/>
                  <a:pt x="4734819" y="436385"/>
                  <a:pt x="4734819" y="436385"/>
                </a:cubicBezTo>
                <a:cubicBezTo>
                  <a:pt x="4739526" y="428356"/>
                  <a:pt x="4739526" y="428356"/>
                  <a:pt x="4739526" y="428356"/>
                </a:cubicBezTo>
                <a:cubicBezTo>
                  <a:pt x="4744701" y="419902"/>
                  <a:pt x="4744701" y="419902"/>
                  <a:pt x="4744701" y="419902"/>
                </a:cubicBezTo>
                <a:cubicBezTo>
                  <a:pt x="4749897" y="411426"/>
                  <a:pt x="4749897" y="411426"/>
                  <a:pt x="4749897" y="411426"/>
                </a:cubicBezTo>
                <a:close/>
                <a:moveTo>
                  <a:pt x="4674104" y="411426"/>
                </a:moveTo>
                <a:cubicBezTo>
                  <a:pt x="4677383" y="419902"/>
                  <a:pt x="4677383" y="419902"/>
                  <a:pt x="4677383" y="419902"/>
                </a:cubicBezTo>
                <a:cubicBezTo>
                  <a:pt x="4681153" y="428846"/>
                  <a:pt x="4681153" y="428846"/>
                  <a:pt x="4681153" y="428846"/>
                </a:cubicBezTo>
                <a:cubicBezTo>
                  <a:pt x="4684922" y="437322"/>
                  <a:pt x="4684922" y="437322"/>
                  <a:pt x="4684922" y="437322"/>
                </a:cubicBezTo>
                <a:cubicBezTo>
                  <a:pt x="4688223" y="445797"/>
                  <a:pt x="4688223" y="445797"/>
                  <a:pt x="4688223" y="445797"/>
                </a:cubicBezTo>
                <a:cubicBezTo>
                  <a:pt x="4691993" y="454252"/>
                  <a:pt x="4691993" y="454252"/>
                  <a:pt x="4691993" y="454252"/>
                </a:cubicBezTo>
                <a:cubicBezTo>
                  <a:pt x="4695762" y="462749"/>
                  <a:pt x="4695762" y="462749"/>
                  <a:pt x="4695762" y="462749"/>
                </a:cubicBezTo>
                <a:cubicBezTo>
                  <a:pt x="4699063" y="471203"/>
                  <a:pt x="4699063" y="471203"/>
                  <a:pt x="4699063" y="471203"/>
                </a:cubicBezTo>
                <a:cubicBezTo>
                  <a:pt x="4702811" y="479679"/>
                  <a:pt x="4702811" y="479679"/>
                  <a:pt x="4702811" y="479679"/>
                </a:cubicBezTo>
                <a:cubicBezTo>
                  <a:pt x="4692930" y="479210"/>
                  <a:pt x="4692930" y="479210"/>
                  <a:pt x="4692930" y="479210"/>
                </a:cubicBezTo>
                <a:cubicBezTo>
                  <a:pt x="4683517" y="478273"/>
                  <a:pt x="4683517" y="478273"/>
                  <a:pt x="4683517" y="478273"/>
                </a:cubicBezTo>
                <a:cubicBezTo>
                  <a:pt x="4673635" y="477315"/>
                  <a:pt x="4673635" y="477315"/>
                  <a:pt x="4673635" y="477315"/>
                </a:cubicBezTo>
                <a:cubicBezTo>
                  <a:pt x="4663754" y="476378"/>
                  <a:pt x="4663754" y="476378"/>
                  <a:pt x="4663754" y="476378"/>
                </a:cubicBezTo>
                <a:cubicBezTo>
                  <a:pt x="4654341" y="475931"/>
                  <a:pt x="4654341" y="475931"/>
                  <a:pt x="4654341" y="475931"/>
                </a:cubicBezTo>
                <a:cubicBezTo>
                  <a:pt x="4644459" y="474973"/>
                  <a:pt x="4644459" y="474973"/>
                  <a:pt x="4644459" y="474973"/>
                </a:cubicBezTo>
                <a:cubicBezTo>
                  <a:pt x="4635025" y="474036"/>
                  <a:pt x="4635025" y="474036"/>
                  <a:pt x="4635025" y="474036"/>
                </a:cubicBezTo>
                <a:cubicBezTo>
                  <a:pt x="4625144" y="473099"/>
                  <a:pt x="4625144" y="473099"/>
                  <a:pt x="4625144" y="473099"/>
                </a:cubicBezTo>
                <a:lnTo>
                  <a:pt x="4631277" y="465560"/>
                </a:lnTo>
                <a:cubicBezTo>
                  <a:pt x="4637389" y="458021"/>
                  <a:pt x="4637389" y="458021"/>
                  <a:pt x="4637389" y="458021"/>
                </a:cubicBezTo>
                <a:cubicBezTo>
                  <a:pt x="4643501" y="450035"/>
                  <a:pt x="4643501" y="450035"/>
                  <a:pt x="4643501" y="450035"/>
                </a:cubicBezTo>
                <a:cubicBezTo>
                  <a:pt x="4649634" y="442497"/>
                  <a:pt x="4649634" y="442497"/>
                  <a:pt x="4649634" y="442497"/>
                </a:cubicBezTo>
                <a:cubicBezTo>
                  <a:pt x="4655746" y="434490"/>
                  <a:pt x="4655746" y="434490"/>
                  <a:pt x="4655746" y="434490"/>
                </a:cubicBezTo>
                <a:cubicBezTo>
                  <a:pt x="4661858" y="426972"/>
                  <a:pt x="4661858" y="426972"/>
                  <a:pt x="4661858" y="426972"/>
                </a:cubicBezTo>
                <a:cubicBezTo>
                  <a:pt x="4667970" y="419433"/>
                  <a:pt x="4667970" y="419433"/>
                  <a:pt x="4667970" y="419433"/>
                </a:cubicBezTo>
                <a:cubicBezTo>
                  <a:pt x="4674104" y="411426"/>
                  <a:pt x="4674104" y="411426"/>
                  <a:pt x="4674104" y="411426"/>
                </a:cubicBezTo>
                <a:close/>
                <a:moveTo>
                  <a:pt x="4603017" y="410489"/>
                </a:moveTo>
                <a:cubicBezTo>
                  <a:pt x="4604912" y="418475"/>
                  <a:pt x="4604912" y="418475"/>
                  <a:pt x="4604912" y="418475"/>
                </a:cubicBezTo>
                <a:cubicBezTo>
                  <a:pt x="4606787" y="426014"/>
                  <a:pt x="4606787" y="426014"/>
                  <a:pt x="4606787" y="426014"/>
                </a:cubicBezTo>
                <a:cubicBezTo>
                  <a:pt x="4609150" y="433553"/>
                  <a:pt x="4609150" y="433553"/>
                  <a:pt x="4609150" y="433553"/>
                </a:cubicBezTo>
                <a:cubicBezTo>
                  <a:pt x="4611024" y="441538"/>
                  <a:pt x="4611024" y="441538"/>
                  <a:pt x="4611024" y="441538"/>
                </a:cubicBezTo>
                <a:cubicBezTo>
                  <a:pt x="4613367" y="449077"/>
                  <a:pt x="4613367" y="449077"/>
                  <a:pt x="4613367" y="449077"/>
                </a:cubicBezTo>
                <a:cubicBezTo>
                  <a:pt x="4615262" y="456616"/>
                  <a:pt x="4615262" y="456616"/>
                  <a:pt x="4615262" y="456616"/>
                </a:cubicBezTo>
                <a:cubicBezTo>
                  <a:pt x="4617626" y="464133"/>
                  <a:pt x="4617626" y="464133"/>
                  <a:pt x="4617626" y="464133"/>
                </a:cubicBezTo>
                <a:cubicBezTo>
                  <a:pt x="4619500" y="472162"/>
                  <a:pt x="4619500" y="472162"/>
                  <a:pt x="4619500" y="472162"/>
                </a:cubicBezTo>
                <a:cubicBezTo>
                  <a:pt x="4610556" y="468861"/>
                  <a:pt x="4610556" y="468861"/>
                  <a:pt x="4610556" y="468861"/>
                </a:cubicBezTo>
                <a:cubicBezTo>
                  <a:pt x="4601143" y="465560"/>
                  <a:pt x="4601143" y="465560"/>
                  <a:pt x="4601143" y="465560"/>
                </a:cubicBezTo>
                <a:cubicBezTo>
                  <a:pt x="4592220" y="462259"/>
                  <a:pt x="4592220" y="462259"/>
                  <a:pt x="4592220" y="462259"/>
                </a:cubicBezTo>
                <a:cubicBezTo>
                  <a:pt x="4582807" y="458980"/>
                  <a:pt x="4582807" y="458980"/>
                  <a:pt x="4582807" y="458980"/>
                </a:cubicBezTo>
                <a:cubicBezTo>
                  <a:pt x="4573863" y="455679"/>
                  <a:pt x="4573863" y="455679"/>
                  <a:pt x="4573863" y="455679"/>
                </a:cubicBezTo>
                <a:cubicBezTo>
                  <a:pt x="4564918" y="452378"/>
                  <a:pt x="4564918" y="452378"/>
                  <a:pt x="4564918" y="452378"/>
                </a:cubicBezTo>
                <a:cubicBezTo>
                  <a:pt x="4555505" y="449077"/>
                  <a:pt x="4555505" y="449077"/>
                  <a:pt x="4555505" y="449077"/>
                </a:cubicBezTo>
                <a:cubicBezTo>
                  <a:pt x="4546561" y="445797"/>
                  <a:pt x="4546561" y="445797"/>
                  <a:pt x="4546561" y="445797"/>
                </a:cubicBezTo>
                <a:lnTo>
                  <a:pt x="4553631" y="441070"/>
                </a:lnTo>
                <a:cubicBezTo>
                  <a:pt x="4560680" y="436853"/>
                  <a:pt x="4560680" y="436853"/>
                  <a:pt x="4560680" y="436853"/>
                </a:cubicBezTo>
                <a:cubicBezTo>
                  <a:pt x="4567729" y="432615"/>
                  <a:pt x="4567729" y="432615"/>
                  <a:pt x="4567729" y="432615"/>
                </a:cubicBezTo>
                <a:cubicBezTo>
                  <a:pt x="4574800" y="428356"/>
                  <a:pt x="4574800" y="428356"/>
                  <a:pt x="4574800" y="428356"/>
                </a:cubicBezTo>
                <a:cubicBezTo>
                  <a:pt x="4581870" y="423671"/>
                  <a:pt x="4581870" y="423671"/>
                  <a:pt x="4581870" y="423671"/>
                </a:cubicBezTo>
                <a:cubicBezTo>
                  <a:pt x="4588919" y="419433"/>
                  <a:pt x="4588919" y="419433"/>
                  <a:pt x="4588919" y="419433"/>
                </a:cubicBezTo>
                <a:cubicBezTo>
                  <a:pt x="4595968" y="415196"/>
                  <a:pt x="4595968" y="415196"/>
                  <a:pt x="4595968" y="415196"/>
                </a:cubicBezTo>
                <a:cubicBezTo>
                  <a:pt x="4603017" y="410489"/>
                  <a:pt x="4603017" y="410489"/>
                  <a:pt x="4603017" y="410489"/>
                </a:cubicBezTo>
                <a:close/>
                <a:moveTo>
                  <a:pt x="4605849" y="410021"/>
                </a:moveTo>
                <a:cubicBezTo>
                  <a:pt x="4614325" y="410021"/>
                  <a:pt x="4614325" y="410021"/>
                  <a:pt x="4614325" y="410021"/>
                </a:cubicBezTo>
                <a:cubicBezTo>
                  <a:pt x="4622333" y="410021"/>
                  <a:pt x="4622333" y="410021"/>
                  <a:pt x="4622333" y="410021"/>
                </a:cubicBezTo>
                <a:cubicBezTo>
                  <a:pt x="4630319" y="410021"/>
                  <a:pt x="4630319" y="410021"/>
                  <a:pt x="4630319" y="410021"/>
                </a:cubicBezTo>
                <a:cubicBezTo>
                  <a:pt x="4638326" y="410021"/>
                  <a:pt x="4638326" y="410021"/>
                  <a:pt x="4638326" y="410021"/>
                </a:cubicBezTo>
                <a:cubicBezTo>
                  <a:pt x="4646802" y="410021"/>
                  <a:pt x="4646802" y="410021"/>
                  <a:pt x="4646802" y="410021"/>
                </a:cubicBezTo>
                <a:cubicBezTo>
                  <a:pt x="4654788" y="410021"/>
                  <a:pt x="4654788" y="410021"/>
                  <a:pt x="4654788" y="410021"/>
                </a:cubicBezTo>
                <a:cubicBezTo>
                  <a:pt x="4662817" y="410021"/>
                  <a:pt x="4662817" y="410021"/>
                  <a:pt x="4662817" y="410021"/>
                </a:cubicBezTo>
                <a:cubicBezTo>
                  <a:pt x="4671271" y="410021"/>
                  <a:pt x="4671271" y="410021"/>
                  <a:pt x="4671271" y="410021"/>
                </a:cubicBezTo>
                <a:cubicBezTo>
                  <a:pt x="4665159" y="417559"/>
                  <a:pt x="4665159" y="417559"/>
                  <a:pt x="4665159" y="417559"/>
                </a:cubicBezTo>
                <a:cubicBezTo>
                  <a:pt x="4659047" y="425545"/>
                  <a:pt x="4659047" y="425545"/>
                  <a:pt x="4659047" y="425545"/>
                </a:cubicBezTo>
                <a:cubicBezTo>
                  <a:pt x="4652914" y="433084"/>
                  <a:pt x="4652914" y="433084"/>
                  <a:pt x="4652914" y="433084"/>
                </a:cubicBezTo>
                <a:cubicBezTo>
                  <a:pt x="4646802" y="440623"/>
                  <a:pt x="4646802" y="440623"/>
                  <a:pt x="4646802" y="440623"/>
                </a:cubicBezTo>
                <a:cubicBezTo>
                  <a:pt x="4640690" y="448140"/>
                  <a:pt x="4640690" y="448140"/>
                  <a:pt x="4640690" y="448140"/>
                </a:cubicBezTo>
                <a:cubicBezTo>
                  <a:pt x="4634578" y="455679"/>
                  <a:pt x="4634578" y="455679"/>
                  <a:pt x="4634578" y="455679"/>
                </a:cubicBezTo>
                <a:cubicBezTo>
                  <a:pt x="4628445" y="463665"/>
                  <a:pt x="4628445" y="463665"/>
                  <a:pt x="4628445" y="463665"/>
                </a:cubicBezTo>
                <a:cubicBezTo>
                  <a:pt x="4622780" y="471203"/>
                  <a:pt x="4622780" y="471203"/>
                  <a:pt x="4622780" y="471203"/>
                </a:cubicBezTo>
                <a:cubicBezTo>
                  <a:pt x="4620437" y="463217"/>
                  <a:pt x="4620437" y="463217"/>
                  <a:pt x="4620437" y="463217"/>
                </a:cubicBezTo>
                <a:lnTo>
                  <a:pt x="4618563" y="455679"/>
                </a:lnTo>
                <a:cubicBezTo>
                  <a:pt x="4616199" y="448140"/>
                  <a:pt x="4616199" y="448140"/>
                  <a:pt x="4616199" y="448140"/>
                </a:cubicBezTo>
                <a:cubicBezTo>
                  <a:pt x="4614325" y="440623"/>
                  <a:pt x="4614325" y="440623"/>
                  <a:pt x="4614325" y="440623"/>
                </a:cubicBezTo>
                <a:cubicBezTo>
                  <a:pt x="4612451" y="432615"/>
                  <a:pt x="4612451" y="432615"/>
                  <a:pt x="4612451" y="432615"/>
                </a:cubicBezTo>
                <a:cubicBezTo>
                  <a:pt x="4610087" y="425077"/>
                  <a:pt x="4610087" y="425077"/>
                  <a:pt x="4610087" y="425077"/>
                </a:cubicBezTo>
                <a:cubicBezTo>
                  <a:pt x="4608213" y="417559"/>
                  <a:pt x="4608213" y="417559"/>
                  <a:pt x="4608213" y="417559"/>
                </a:cubicBezTo>
                <a:cubicBezTo>
                  <a:pt x="4605849" y="410021"/>
                  <a:pt x="4605849" y="410021"/>
                  <a:pt x="4605849" y="410021"/>
                </a:cubicBezTo>
                <a:close/>
                <a:moveTo>
                  <a:pt x="4743785" y="403888"/>
                </a:moveTo>
                <a:lnTo>
                  <a:pt x="4743785" y="404377"/>
                </a:lnTo>
                <a:cubicBezTo>
                  <a:pt x="4743785" y="404846"/>
                  <a:pt x="4744232" y="405314"/>
                  <a:pt x="4744232" y="405314"/>
                </a:cubicBezTo>
                <a:cubicBezTo>
                  <a:pt x="4744232" y="405762"/>
                  <a:pt x="4744232" y="405762"/>
                  <a:pt x="4744701" y="406251"/>
                </a:cubicBezTo>
                <a:cubicBezTo>
                  <a:pt x="4744701" y="406251"/>
                  <a:pt x="4744701" y="406720"/>
                  <a:pt x="4745169" y="406720"/>
                </a:cubicBezTo>
                <a:cubicBezTo>
                  <a:pt x="4745169" y="407188"/>
                  <a:pt x="4745169" y="407188"/>
                  <a:pt x="4745659" y="407657"/>
                </a:cubicBezTo>
                <a:cubicBezTo>
                  <a:pt x="4745659" y="407657"/>
                  <a:pt x="4745659" y="408147"/>
                  <a:pt x="4746127" y="408147"/>
                </a:cubicBezTo>
                <a:cubicBezTo>
                  <a:pt x="4746127" y="408594"/>
                  <a:pt x="4746596" y="408594"/>
                  <a:pt x="4746596" y="409062"/>
                </a:cubicBezTo>
                <a:lnTo>
                  <a:pt x="4747064" y="409531"/>
                </a:lnTo>
                <a:cubicBezTo>
                  <a:pt x="4741889" y="418028"/>
                  <a:pt x="4741889" y="418028"/>
                  <a:pt x="4741889" y="418028"/>
                </a:cubicBezTo>
                <a:cubicBezTo>
                  <a:pt x="4736714" y="426482"/>
                  <a:pt x="4736714" y="426482"/>
                  <a:pt x="4736714" y="426482"/>
                </a:cubicBezTo>
                <a:cubicBezTo>
                  <a:pt x="4731540" y="435427"/>
                  <a:pt x="4731540" y="435427"/>
                  <a:pt x="4731540" y="435427"/>
                </a:cubicBezTo>
                <a:cubicBezTo>
                  <a:pt x="4726343" y="443902"/>
                  <a:pt x="4726343" y="443902"/>
                  <a:pt x="4726343" y="443902"/>
                </a:cubicBezTo>
                <a:cubicBezTo>
                  <a:pt x="4721190" y="452378"/>
                  <a:pt x="4721190" y="452378"/>
                  <a:pt x="4721190" y="452378"/>
                </a:cubicBezTo>
                <a:cubicBezTo>
                  <a:pt x="4715993" y="460854"/>
                  <a:pt x="4715993" y="460854"/>
                  <a:pt x="4715993" y="460854"/>
                </a:cubicBezTo>
                <a:cubicBezTo>
                  <a:pt x="4710818" y="469329"/>
                  <a:pt x="4710818" y="469329"/>
                  <a:pt x="4710818" y="469329"/>
                </a:cubicBezTo>
                <a:cubicBezTo>
                  <a:pt x="4705643" y="478273"/>
                  <a:pt x="4705643" y="478273"/>
                  <a:pt x="4705643" y="478273"/>
                </a:cubicBezTo>
                <a:lnTo>
                  <a:pt x="4701874" y="469329"/>
                </a:lnTo>
                <a:cubicBezTo>
                  <a:pt x="4698594" y="460854"/>
                  <a:pt x="4698594" y="460854"/>
                  <a:pt x="4698594" y="460854"/>
                </a:cubicBezTo>
                <a:cubicBezTo>
                  <a:pt x="4694825" y="452378"/>
                  <a:pt x="4694825" y="452378"/>
                  <a:pt x="4694825" y="452378"/>
                </a:cubicBezTo>
                <a:cubicBezTo>
                  <a:pt x="4691056" y="443902"/>
                  <a:pt x="4691056" y="443902"/>
                  <a:pt x="4691056" y="443902"/>
                </a:cubicBezTo>
                <a:cubicBezTo>
                  <a:pt x="4687755" y="435427"/>
                  <a:pt x="4687755" y="435427"/>
                  <a:pt x="4687755" y="435427"/>
                </a:cubicBezTo>
                <a:cubicBezTo>
                  <a:pt x="4683985" y="426972"/>
                  <a:pt x="4683985" y="426972"/>
                  <a:pt x="4683985" y="426972"/>
                </a:cubicBezTo>
                <a:cubicBezTo>
                  <a:pt x="4680216" y="418475"/>
                  <a:pt x="4680216" y="418475"/>
                  <a:pt x="4680216" y="418475"/>
                </a:cubicBezTo>
                <a:cubicBezTo>
                  <a:pt x="4676936" y="410021"/>
                  <a:pt x="4676936" y="410021"/>
                  <a:pt x="4676936" y="410021"/>
                </a:cubicBezTo>
                <a:cubicBezTo>
                  <a:pt x="4685412" y="409062"/>
                  <a:pt x="4685412" y="409062"/>
                  <a:pt x="4685412" y="409062"/>
                </a:cubicBezTo>
                <a:cubicBezTo>
                  <a:pt x="4693398" y="408147"/>
                  <a:pt x="4693398" y="408147"/>
                  <a:pt x="4693398" y="408147"/>
                </a:cubicBezTo>
                <a:cubicBezTo>
                  <a:pt x="4701874" y="407657"/>
                  <a:pt x="4701874" y="407657"/>
                  <a:pt x="4701874" y="407657"/>
                </a:cubicBezTo>
                <a:cubicBezTo>
                  <a:pt x="4710350" y="406720"/>
                  <a:pt x="4710350" y="406720"/>
                  <a:pt x="4710350" y="406720"/>
                </a:cubicBezTo>
                <a:cubicBezTo>
                  <a:pt x="4718357" y="406251"/>
                  <a:pt x="4718357" y="406251"/>
                  <a:pt x="4718357" y="406251"/>
                </a:cubicBezTo>
                <a:cubicBezTo>
                  <a:pt x="4726833" y="405314"/>
                  <a:pt x="4726833" y="405314"/>
                  <a:pt x="4726833" y="405314"/>
                </a:cubicBezTo>
                <a:cubicBezTo>
                  <a:pt x="4735288" y="404377"/>
                  <a:pt x="4735288" y="404377"/>
                  <a:pt x="4735288" y="404377"/>
                </a:cubicBezTo>
                <a:cubicBezTo>
                  <a:pt x="4743785" y="403888"/>
                  <a:pt x="4743785" y="403888"/>
                  <a:pt x="4743785" y="403888"/>
                </a:cubicBezTo>
                <a:close/>
                <a:moveTo>
                  <a:pt x="4468404" y="398244"/>
                </a:moveTo>
                <a:cubicBezTo>
                  <a:pt x="4477370" y="403888"/>
                  <a:pt x="4477370" y="403888"/>
                  <a:pt x="4477370" y="403888"/>
                </a:cubicBezTo>
                <a:cubicBezTo>
                  <a:pt x="4486314" y="410021"/>
                  <a:pt x="4486314" y="410021"/>
                  <a:pt x="4486314" y="410021"/>
                </a:cubicBezTo>
                <a:cubicBezTo>
                  <a:pt x="4495258" y="416133"/>
                  <a:pt x="4495258" y="416133"/>
                  <a:pt x="4495258" y="416133"/>
                </a:cubicBezTo>
                <a:cubicBezTo>
                  <a:pt x="4504182" y="421776"/>
                  <a:pt x="4504182" y="421776"/>
                  <a:pt x="4504182" y="421776"/>
                </a:cubicBezTo>
                <a:cubicBezTo>
                  <a:pt x="4512679" y="427909"/>
                  <a:pt x="4512679" y="427909"/>
                  <a:pt x="4512679" y="427909"/>
                </a:cubicBezTo>
                <a:cubicBezTo>
                  <a:pt x="4521623" y="434021"/>
                  <a:pt x="4521623" y="434021"/>
                  <a:pt x="4521623" y="434021"/>
                </a:cubicBezTo>
                <a:cubicBezTo>
                  <a:pt x="4530546" y="439664"/>
                  <a:pt x="4530546" y="439664"/>
                  <a:pt x="4530546" y="439664"/>
                </a:cubicBezTo>
                <a:cubicBezTo>
                  <a:pt x="4539491" y="445797"/>
                  <a:pt x="4539491" y="445797"/>
                  <a:pt x="4539491" y="445797"/>
                </a:cubicBezTo>
                <a:cubicBezTo>
                  <a:pt x="4531036" y="450035"/>
                  <a:pt x="4531036" y="450035"/>
                  <a:pt x="4531036" y="450035"/>
                </a:cubicBezTo>
                <a:cubicBezTo>
                  <a:pt x="4522560" y="454252"/>
                  <a:pt x="4522560" y="454252"/>
                  <a:pt x="4522560" y="454252"/>
                </a:cubicBezTo>
                <a:cubicBezTo>
                  <a:pt x="4514084" y="458490"/>
                  <a:pt x="4514084" y="458490"/>
                  <a:pt x="4514084" y="458490"/>
                </a:cubicBezTo>
                <a:cubicBezTo>
                  <a:pt x="4505608" y="462749"/>
                  <a:pt x="4505608" y="462749"/>
                  <a:pt x="4505608" y="462749"/>
                </a:cubicBezTo>
                <a:cubicBezTo>
                  <a:pt x="4497132" y="466965"/>
                  <a:pt x="4497132" y="466965"/>
                  <a:pt x="4497132" y="466965"/>
                </a:cubicBezTo>
                <a:cubicBezTo>
                  <a:pt x="4488188" y="471203"/>
                  <a:pt x="4488188" y="471203"/>
                  <a:pt x="4488188" y="471203"/>
                </a:cubicBezTo>
                <a:cubicBezTo>
                  <a:pt x="4479712" y="475441"/>
                  <a:pt x="4479712" y="475441"/>
                  <a:pt x="4479712" y="475441"/>
                </a:cubicBezTo>
                <a:cubicBezTo>
                  <a:pt x="4471236" y="479679"/>
                  <a:pt x="4471236" y="479679"/>
                  <a:pt x="4471236" y="479679"/>
                </a:cubicBezTo>
                <a:lnTo>
                  <a:pt x="4471236" y="469329"/>
                </a:lnTo>
                <a:cubicBezTo>
                  <a:pt x="4470789" y="458980"/>
                  <a:pt x="4470789" y="458980"/>
                  <a:pt x="4470789" y="458980"/>
                </a:cubicBezTo>
                <a:cubicBezTo>
                  <a:pt x="4470299" y="449077"/>
                  <a:pt x="4470299" y="449077"/>
                  <a:pt x="4470299" y="449077"/>
                </a:cubicBezTo>
                <a:cubicBezTo>
                  <a:pt x="4469831" y="438727"/>
                  <a:pt x="4469831" y="438727"/>
                  <a:pt x="4469831" y="438727"/>
                </a:cubicBezTo>
                <a:cubicBezTo>
                  <a:pt x="4469362" y="428356"/>
                  <a:pt x="4469362" y="428356"/>
                  <a:pt x="4469362" y="428356"/>
                </a:cubicBezTo>
                <a:cubicBezTo>
                  <a:pt x="4469362" y="418475"/>
                  <a:pt x="4469362" y="418475"/>
                  <a:pt x="4469362" y="418475"/>
                </a:cubicBezTo>
                <a:cubicBezTo>
                  <a:pt x="4468894" y="408147"/>
                  <a:pt x="4468894" y="408147"/>
                  <a:pt x="4468894" y="408147"/>
                </a:cubicBezTo>
                <a:cubicBezTo>
                  <a:pt x="4468404" y="398244"/>
                  <a:pt x="4468404" y="398244"/>
                  <a:pt x="4468404" y="398244"/>
                </a:cubicBezTo>
                <a:close/>
                <a:moveTo>
                  <a:pt x="4465124" y="397776"/>
                </a:moveTo>
                <a:cubicBezTo>
                  <a:pt x="4465593" y="407657"/>
                  <a:pt x="4465593" y="407657"/>
                  <a:pt x="4465593" y="407657"/>
                </a:cubicBezTo>
                <a:cubicBezTo>
                  <a:pt x="4466061" y="418028"/>
                  <a:pt x="4466061" y="418028"/>
                  <a:pt x="4466061" y="418028"/>
                </a:cubicBezTo>
                <a:cubicBezTo>
                  <a:pt x="4466061" y="427909"/>
                  <a:pt x="4466061" y="427909"/>
                  <a:pt x="4466061" y="427909"/>
                </a:cubicBezTo>
                <a:cubicBezTo>
                  <a:pt x="4466530" y="437790"/>
                  <a:pt x="4466530" y="437790"/>
                  <a:pt x="4466530" y="437790"/>
                </a:cubicBezTo>
                <a:cubicBezTo>
                  <a:pt x="4467020" y="448140"/>
                  <a:pt x="4467020" y="448140"/>
                  <a:pt x="4467020" y="448140"/>
                </a:cubicBezTo>
                <a:cubicBezTo>
                  <a:pt x="4467488" y="458021"/>
                  <a:pt x="4467488" y="458021"/>
                  <a:pt x="4467488" y="458021"/>
                </a:cubicBezTo>
                <a:cubicBezTo>
                  <a:pt x="4467957" y="468392"/>
                  <a:pt x="4467957" y="468392"/>
                  <a:pt x="4467957" y="468392"/>
                </a:cubicBezTo>
                <a:cubicBezTo>
                  <a:pt x="4467957" y="478273"/>
                  <a:pt x="4467957" y="478273"/>
                  <a:pt x="4467957" y="478273"/>
                </a:cubicBezTo>
                <a:lnTo>
                  <a:pt x="4461355" y="472162"/>
                </a:lnTo>
                <a:cubicBezTo>
                  <a:pt x="4454306" y="466028"/>
                  <a:pt x="4454306" y="466028"/>
                  <a:pt x="4454306" y="466028"/>
                </a:cubicBezTo>
                <a:cubicBezTo>
                  <a:pt x="4447704" y="459917"/>
                  <a:pt x="4447704" y="459917"/>
                  <a:pt x="4447704" y="459917"/>
                </a:cubicBezTo>
                <a:cubicBezTo>
                  <a:pt x="4440655" y="453783"/>
                  <a:pt x="4440655" y="453783"/>
                  <a:pt x="4440655" y="453783"/>
                </a:cubicBezTo>
                <a:cubicBezTo>
                  <a:pt x="4434053" y="447671"/>
                  <a:pt x="4434053" y="447671"/>
                  <a:pt x="4434053" y="447671"/>
                </a:cubicBezTo>
                <a:cubicBezTo>
                  <a:pt x="4427473" y="441538"/>
                  <a:pt x="4427473" y="441538"/>
                  <a:pt x="4427473" y="441538"/>
                </a:cubicBezTo>
                <a:cubicBezTo>
                  <a:pt x="4420402" y="435427"/>
                  <a:pt x="4420402" y="435427"/>
                  <a:pt x="4420402" y="435427"/>
                </a:cubicBezTo>
                <a:cubicBezTo>
                  <a:pt x="4413801" y="429315"/>
                  <a:pt x="4413801" y="429315"/>
                  <a:pt x="4413801" y="429315"/>
                </a:cubicBezTo>
                <a:cubicBezTo>
                  <a:pt x="4419934" y="425545"/>
                  <a:pt x="4419934" y="425545"/>
                  <a:pt x="4419934" y="425545"/>
                </a:cubicBezTo>
                <a:cubicBezTo>
                  <a:pt x="4426514" y="421776"/>
                  <a:pt x="4426514" y="421776"/>
                  <a:pt x="4426514" y="421776"/>
                </a:cubicBezTo>
                <a:cubicBezTo>
                  <a:pt x="4433116" y="417559"/>
                  <a:pt x="4433116" y="417559"/>
                  <a:pt x="4433116" y="417559"/>
                </a:cubicBezTo>
                <a:cubicBezTo>
                  <a:pt x="4439228" y="413790"/>
                  <a:pt x="4439228" y="413790"/>
                  <a:pt x="4439228" y="413790"/>
                </a:cubicBezTo>
                <a:cubicBezTo>
                  <a:pt x="4445830" y="409531"/>
                  <a:pt x="4445830" y="409531"/>
                  <a:pt x="4445830" y="409531"/>
                </a:cubicBezTo>
                <a:cubicBezTo>
                  <a:pt x="4452411" y="405762"/>
                  <a:pt x="4452411" y="405762"/>
                  <a:pt x="4452411" y="405762"/>
                </a:cubicBezTo>
                <a:cubicBezTo>
                  <a:pt x="4458991" y="401545"/>
                  <a:pt x="4458991" y="401545"/>
                  <a:pt x="4458991" y="401545"/>
                </a:cubicBezTo>
                <a:cubicBezTo>
                  <a:pt x="4465124" y="397776"/>
                  <a:pt x="4465124" y="397776"/>
                  <a:pt x="4465124" y="397776"/>
                </a:cubicBezTo>
                <a:close/>
                <a:moveTo>
                  <a:pt x="4793192" y="396349"/>
                </a:moveTo>
                <a:cubicBezTo>
                  <a:pt x="4794619" y="399650"/>
                  <a:pt x="4794619" y="399650"/>
                  <a:pt x="4794619" y="399650"/>
                </a:cubicBezTo>
                <a:cubicBezTo>
                  <a:pt x="4796024" y="403419"/>
                  <a:pt x="4796024" y="403419"/>
                  <a:pt x="4796024" y="403419"/>
                </a:cubicBezTo>
                <a:cubicBezTo>
                  <a:pt x="4796961" y="406720"/>
                  <a:pt x="4796961" y="406720"/>
                  <a:pt x="4796961" y="406720"/>
                </a:cubicBezTo>
                <a:cubicBezTo>
                  <a:pt x="4798388" y="410489"/>
                  <a:pt x="4798388" y="410489"/>
                  <a:pt x="4798388" y="410489"/>
                </a:cubicBezTo>
                <a:cubicBezTo>
                  <a:pt x="4799772" y="413790"/>
                  <a:pt x="4799772" y="413790"/>
                  <a:pt x="4799772" y="413790"/>
                </a:cubicBezTo>
                <a:cubicBezTo>
                  <a:pt x="4801199" y="417559"/>
                  <a:pt x="4801199" y="417559"/>
                  <a:pt x="4801199" y="417559"/>
                </a:cubicBezTo>
                <a:cubicBezTo>
                  <a:pt x="4802605" y="420839"/>
                  <a:pt x="4802605" y="420839"/>
                  <a:pt x="4802605" y="420839"/>
                </a:cubicBezTo>
                <a:cubicBezTo>
                  <a:pt x="4804032" y="424140"/>
                  <a:pt x="4804032" y="424140"/>
                  <a:pt x="4804032" y="424140"/>
                </a:cubicBezTo>
                <a:lnTo>
                  <a:pt x="4800262" y="427909"/>
                </a:lnTo>
                <a:cubicBezTo>
                  <a:pt x="4796961" y="431189"/>
                  <a:pt x="4796961" y="431189"/>
                  <a:pt x="4796961" y="431189"/>
                </a:cubicBezTo>
                <a:cubicBezTo>
                  <a:pt x="4793660" y="434958"/>
                  <a:pt x="4793660" y="434958"/>
                  <a:pt x="4793660" y="434958"/>
                </a:cubicBezTo>
                <a:cubicBezTo>
                  <a:pt x="4789891" y="438727"/>
                  <a:pt x="4789891" y="438727"/>
                  <a:pt x="4789891" y="438727"/>
                </a:cubicBezTo>
                <a:cubicBezTo>
                  <a:pt x="4786590" y="442028"/>
                  <a:pt x="4786590" y="442028"/>
                  <a:pt x="4786590" y="442028"/>
                </a:cubicBezTo>
                <a:cubicBezTo>
                  <a:pt x="4783311" y="445797"/>
                  <a:pt x="4783311" y="445797"/>
                  <a:pt x="4783311" y="445797"/>
                </a:cubicBezTo>
                <a:cubicBezTo>
                  <a:pt x="4779541" y="449077"/>
                  <a:pt x="4779541" y="449077"/>
                  <a:pt x="4779541" y="449077"/>
                </a:cubicBezTo>
                <a:cubicBezTo>
                  <a:pt x="4776262" y="452846"/>
                  <a:pt x="4776262" y="452846"/>
                  <a:pt x="4776262" y="452846"/>
                </a:cubicBezTo>
                <a:cubicBezTo>
                  <a:pt x="4776262" y="452846"/>
                  <a:pt x="4776262" y="452846"/>
                  <a:pt x="4776262" y="452378"/>
                </a:cubicBezTo>
                <a:cubicBezTo>
                  <a:pt x="4776262" y="452378"/>
                  <a:pt x="4776262" y="452378"/>
                  <a:pt x="4775793" y="452378"/>
                </a:cubicBezTo>
                <a:lnTo>
                  <a:pt x="4775303" y="452378"/>
                </a:lnTo>
                <a:cubicBezTo>
                  <a:pt x="4775303" y="451909"/>
                  <a:pt x="4775303" y="451909"/>
                  <a:pt x="4775303" y="451909"/>
                </a:cubicBezTo>
                <a:cubicBezTo>
                  <a:pt x="4774835" y="451909"/>
                  <a:pt x="4774835" y="451909"/>
                  <a:pt x="4774835" y="451909"/>
                </a:cubicBezTo>
                <a:cubicBezTo>
                  <a:pt x="4777177" y="444839"/>
                  <a:pt x="4777177" y="444839"/>
                  <a:pt x="4777177" y="444839"/>
                </a:cubicBezTo>
                <a:cubicBezTo>
                  <a:pt x="4779541" y="437790"/>
                  <a:pt x="4779541" y="437790"/>
                  <a:pt x="4779541" y="437790"/>
                </a:cubicBezTo>
                <a:cubicBezTo>
                  <a:pt x="4781905" y="431189"/>
                  <a:pt x="4781905" y="431189"/>
                  <a:pt x="4781905" y="431189"/>
                </a:cubicBezTo>
                <a:cubicBezTo>
                  <a:pt x="4784248" y="424140"/>
                  <a:pt x="4784248" y="424140"/>
                  <a:pt x="4784248" y="424140"/>
                </a:cubicBezTo>
                <a:cubicBezTo>
                  <a:pt x="4786143" y="417070"/>
                  <a:pt x="4786143" y="417070"/>
                  <a:pt x="4786143" y="417070"/>
                </a:cubicBezTo>
                <a:cubicBezTo>
                  <a:pt x="4788486" y="410021"/>
                  <a:pt x="4788486" y="410021"/>
                  <a:pt x="4788486" y="410021"/>
                </a:cubicBezTo>
                <a:cubicBezTo>
                  <a:pt x="4790849" y="403419"/>
                  <a:pt x="4790849" y="403419"/>
                  <a:pt x="4790849" y="403419"/>
                </a:cubicBezTo>
                <a:cubicBezTo>
                  <a:pt x="4793192" y="396349"/>
                  <a:pt x="4793192" y="396349"/>
                  <a:pt x="4793192" y="396349"/>
                </a:cubicBezTo>
                <a:close/>
                <a:moveTo>
                  <a:pt x="4790360" y="393538"/>
                </a:moveTo>
                <a:cubicBezTo>
                  <a:pt x="4788017" y="401077"/>
                  <a:pt x="4788017" y="401077"/>
                  <a:pt x="4788017" y="401077"/>
                </a:cubicBezTo>
                <a:cubicBezTo>
                  <a:pt x="4786143" y="408147"/>
                  <a:pt x="4786143" y="408147"/>
                  <a:pt x="4786143" y="408147"/>
                </a:cubicBezTo>
                <a:cubicBezTo>
                  <a:pt x="4783779" y="415196"/>
                  <a:pt x="4783779" y="415196"/>
                  <a:pt x="4783779" y="415196"/>
                </a:cubicBezTo>
                <a:cubicBezTo>
                  <a:pt x="4781436" y="422244"/>
                  <a:pt x="4781436" y="422244"/>
                  <a:pt x="4781436" y="422244"/>
                </a:cubicBezTo>
                <a:cubicBezTo>
                  <a:pt x="4779073" y="429315"/>
                  <a:pt x="4779073" y="429315"/>
                  <a:pt x="4779073" y="429315"/>
                </a:cubicBezTo>
                <a:cubicBezTo>
                  <a:pt x="4776709" y="436385"/>
                  <a:pt x="4776709" y="436385"/>
                  <a:pt x="4776709" y="436385"/>
                </a:cubicBezTo>
                <a:cubicBezTo>
                  <a:pt x="4774366" y="443902"/>
                  <a:pt x="4774366" y="443902"/>
                  <a:pt x="4774366" y="443902"/>
                </a:cubicBezTo>
                <a:cubicBezTo>
                  <a:pt x="4772024" y="450951"/>
                  <a:pt x="4772024" y="450951"/>
                  <a:pt x="4772024" y="450951"/>
                </a:cubicBezTo>
                <a:cubicBezTo>
                  <a:pt x="4771534" y="450951"/>
                  <a:pt x="4771534" y="450951"/>
                  <a:pt x="4771534" y="450951"/>
                </a:cubicBezTo>
                <a:cubicBezTo>
                  <a:pt x="4771534" y="450951"/>
                  <a:pt x="4771534" y="450951"/>
                  <a:pt x="4771534" y="450504"/>
                </a:cubicBezTo>
                <a:cubicBezTo>
                  <a:pt x="4771065" y="450504"/>
                  <a:pt x="4771065" y="450504"/>
                  <a:pt x="4771065" y="450504"/>
                </a:cubicBezTo>
                <a:cubicBezTo>
                  <a:pt x="4770597" y="450504"/>
                  <a:pt x="4770597" y="450504"/>
                  <a:pt x="4770597" y="450504"/>
                </a:cubicBezTo>
                <a:cubicBezTo>
                  <a:pt x="4770128" y="450504"/>
                  <a:pt x="4770128" y="450504"/>
                  <a:pt x="4770128" y="450504"/>
                </a:cubicBezTo>
                <a:lnTo>
                  <a:pt x="4769660" y="450504"/>
                </a:lnTo>
                <a:lnTo>
                  <a:pt x="4769191" y="450504"/>
                </a:lnTo>
                <a:cubicBezTo>
                  <a:pt x="4769191" y="450504"/>
                  <a:pt x="4769191" y="450504"/>
                  <a:pt x="4768723" y="450504"/>
                </a:cubicBezTo>
                <a:cubicBezTo>
                  <a:pt x="4767296" y="445797"/>
                  <a:pt x="4767296" y="445797"/>
                  <a:pt x="4767296" y="445797"/>
                </a:cubicBezTo>
                <a:cubicBezTo>
                  <a:pt x="4766380" y="441070"/>
                  <a:pt x="4766380" y="441070"/>
                  <a:pt x="4766380" y="441070"/>
                </a:cubicBezTo>
                <a:lnTo>
                  <a:pt x="4764953" y="435895"/>
                </a:lnTo>
                <a:cubicBezTo>
                  <a:pt x="4763548" y="431189"/>
                  <a:pt x="4763548" y="431189"/>
                  <a:pt x="4763548" y="431189"/>
                </a:cubicBezTo>
                <a:cubicBezTo>
                  <a:pt x="4762611" y="426014"/>
                  <a:pt x="4762611" y="426014"/>
                  <a:pt x="4762611" y="426014"/>
                </a:cubicBezTo>
                <a:cubicBezTo>
                  <a:pt x="4761184" y="421307"/>
                  <a:pt x="4761184" y="421307"/>
                  <a:pt x="4761184" y="421307"/>
                </a:cubicBezTo>
                <a:cubicBezTo>
                  <a:pt x="4759778" y="416133"/>
                  <a:pt x="4759778" y="416133"/>
                  <a:pt x="4759778" y="416133"/>
                </a:cubicBezTo>
                <a:cubicBezTo>
                  <a:pt x="4758351" y="411426"/>
                  <a:pt x="4758351" y="411426"/>
                  <a:pt x="4758351" y="411426"/>
                </a:cubicBezTo>
                <a:cubicBezTo>
                  <a:pt x="4758841" y="410958"/>
                  <a:pt x="4759310" y="410958"/>
                  <a:pt x="4759778" y="410489"/>
                </a:cubicBezTo>
                <a:cubicBezTo>
                  <a:pt x="4760247" y="410021"/>
                  <a:pt x="4760715" y="410021"/>
                  <a:pt x="4761184" y="409531"/>
                </a:cubicBezTo>
                <a:cubicBezTo>
                  <a:pt x="4761652" y="409062"/>
                  <a:pt x="4762121" y="409062"/>
                  <a:pt x="4762121" y="408594"/>
                </a:cubicBezTo>
                <a:cubicBezTo>
                  <a:pt x="4762611" y="408147"/>
                  <a:pt x="4763079" y="407657"/>
                  <a:pt x="4763079" y="407188"/>
                </a:cubicBezTo>
                <a:cubicBezTo>
                  <a:pt x="4763548" y="406720"/>
                  <a:pt x="4763995" y="406251"/>
                  <a:pt x="4763995" y="405762"/>
                </a:cubicBezTo>
                <a:cubicBezTo>
                  <a:pt x="4764485" y="405314"/>
                  <a:pt x="4764485" y="404846"/>
                  <a:pt x="4764485" y="404377"/>
                </a:cubicBezTo>
                <a:cubicBezTo>
                  <a:pt x="4764953" y="403888"/>
                  <a:pt x="4764953" y="403419"/>
                  <a:pt x="4764953" y="402951"/>
                </a:cubicBezTo>
                <a:cubicBezTo>
                  <a:pt x="4764953" y="402014"/>
                  <a:pt x="4764953" y="401545"/>
                  <a:pt x="4764953" y="401077"/>
                </a:cubicBezTo>
                <a:cubicBezTo>
                  <a:pt x="4764953" y="400608"/>
                  <a:pt x="4764953" y="400608"/>
                  <a:pt x="4764953" y="400608"/>
                </a:cubicBezTo>
                <a:cubicBezTo>
                  <a:pt x="4764953" y="400608"/>
                  <a:pt x="4764953" y="400608"/>
                  <a:pt x="4764953" y="400118"/>
                </a:cubicBezTo>
                <a:cubicBezTo>
                  <a:pt x="4768254" y="399181"/>
                  <a:pt x="4768254" y="399181"/>
                  <a:pt x="4768254" y="399181"/>
                </a:cubicBezTo>
                <a:cubicBezTo>
                  <a:pt x="4771534" y="398713"/>
                  <a:pt x="4771534" y="398713"/>
                  <a:pt x="4771534" y="398713"/>
                </a:cubicBezTo>
                <a:cubicBezTo>
                  <a:pt x="4774835" y="397776"/>
                  <a:pt x="4774835" y="397776"/>
                  <a:pt x="4774835" y="397776"/>
                </a:cubicBezTo>
                <a:cubicBezTo>
                  <a:pt x="4777667" y="396839"/>
                  <a:pt x="4777667" y="396839"/>
                  <a:pt x="4777667" y="396839"/>
                </a:cubicBezTo>
                <a:cubicBezTo>
                  <a:pt x="4780947" y="396349"/>
                  <a:pt x="4780947" y="396349"/>
                  <a:pt x="4780947" y="396349"/>
                </a:cubicBezTo>
                <a:cubicBezTo>
                  <a:pt x="4784248" y="395433"/>
                  <a:pt x="4784248" y="395433"/>
                  <a:pt x="4784248" y="395433"/>
                </a:cubicBezTo>
                <a:cubicBezTo>
                  <a:pt x="4787548" y="394475"/>
                  <a:pt x="4787548" y="394475"/>
                  <a:pt x="4787548" y="394475"/>
                </a:cubicBezTo>
                <a:cubicBezTo>
                  <a:pt x="4790360" y="393538"/>
                  <a:pt x="4790360" y="393538"/>
                  <a:pt x="4790360" y="393538"/>
                </a:cubicBezTo>
                <a:close/>
                <a:moveTo>
                  <a:pt x="4547988" y="364810"/>
                </a:moveTo>
                <a:cubicBezTo>
                  <a:pt x="4554568" y="370475"/>
                  <a:pt x="4554568" y="370475"/>
                  <a:pt x="4554568" y="370475"/>
                </a:cubicBezTo>
                <a:cubicBezTo>
                  <a:pt x="4561149" y="375650"/>
                  <a:pt x="4561149" y="375650"/>
                  <a:pt x="4561149" y="375650"/>
                </a:cubicBezTo>
                <a:cubicBezTo>
                  <a:pt x="4567729" y="381293"/>
                  <a:pt x="4567729" y="381293"/>
                  <a:pt x="4567729" y="381293"/>
                </a:cubicBezTo>
                <a:cubicBezTo>
                  <a:pt x="4574800" y="386468"/>
                  <a:pt x="4574800" y="386468"/>
                  <a:pt x="4574800" y="386468"/>
                </a:cubicBezTo>
                <a:cubicBezTo>
                  <a:pt x="4581380" y="391664"/>
                  <a:pt x="4581380" y="391664"/>
                  <a:pt x="4581380" y="391664"/>
                </a:cubicBezTo>
                <a:cubicBezTo>
                  <a:pt x="4587982" y="397307"/>
                  <a:pt x="4587982" y="397307"/>
                  <a:pt x="4587982" y="397307"/>
                </a:cubicBezTo>
                <a:cubicBezTo>
                  <a:pt x="4594541" y="402482"/>
                  <a:pt x="4594541" y="402482"/>
                  <a:pt x="4594541" y="402482"/>
                </a:cubicBezTo>
                <a:cubicBezTo>
                  <a:pt x="4601143" y="408147"/>
                  <a:pt x="4601143" y="408147"/>
                  <a:pt x="4601143" y="408147"/>
                </a:cubicBezTo>
                <a:cubicBezTo>
                  <a:pt x="4594094" y="412363"/>
                  <a:pt x="4594094" y="412363"/>
                  <a:pt x="4594094" y="412363"/>
                </a:cubicBezTo>
                <a:cubicBezTo>
                  <a:pt x="4587045" y="416601"/>
                  <a:pt x="4587045" y="416601"/>
                  <a:pt x="4587045" y="416601"/>
                </a:cubicBezTo>
                <a:cubicBezTo>
                  <a:pt x="4579996" y="420839"/>
                  <a:pt x="4579996" y="420839"/>
                  <a:pt x="4579996" y="420839"/>
                </a:cubicBezTo>
                <a:cubicBezTo>
                  <a:pt x="4572926" y="425545"/>
                  <a:pt x="4572926" y="425545"/>
                  <a:pt x="4572926" y="425545"/>
                </a:cubicBezTo>
                <a:cubicBezTo>
                  <a:pt x="4565855" y="429783"/>
                  <a:pt x="4565855" y="429783"/>
                  <a:pt x="4565855" y="429783"/>
                </a:cubicBezTo>
                <a:cubicBezTo>
                  <a:pt x="4558785" y="434021"/>
                  <a:pt x="4558785" y="434021"/>
                  <a:pt x="4558785" y="434021"/>
                </a:cubicBezTo>
                <a:cubicBezTo>
                  <a:pt x="4551736" y="438727"/>
                  <a:pt x="4551736" y="438727"/>
                  <a:pt x="4551736" y="438727"/>
                </a:cubicBezTo>
                <a:cubicBezTo>
                  <a:pt x="4544687" y="442965"/>
                  <a:pt x="4544687" y="442965"/>
                  <a:pt x="4544687" y="442965"/>
                </a:cubicBezTo>
                <a:lnTo>
                  <a:pt x="4545155" y="433084"/>
                </a:lnTo>
                <a:cubicBezTo>
                  <a:pt x="4545603" y="423671"/>
                  <a:pt x="4545603" y="423671"/>
                  <a:pt x="4545603" y="423671"/>
                </a:cubicBezTo>
                <a:cubicBezTo>
                  <a:pt x="4546092" y="413790"/>
                  <a:pt x="4546092" y="413790"/>
                  <a:pt x="4546092" y="413790"/>
                </a:cubicBezTo>
                <a:cubicBezTo>
                  <a:pt x="4546561" y="403888"/>
                  <a:pt x="4546561" y="403888"/>
                  <a:pt x="4546561" y="403888"/>
                </a:cubicBezTo>
                <a:cubicBezTo>
                  <a:pt x="4547029" y="394475"/>
                  <a:pt x="4547029" y="394475"/>
                  <a:pt x="4547029" y="394475"/>
                </a:cubicBezTo>
                <a:cubicBezTo>
                  <a:pt x="4547029" y="384594"/>
                  <a:pt x="4547029" y="384594"/>
                  <a:pt x="4547029" y="384594"/>
                </a:cubicBezTo>
                <a:cubicBezTo>
                  <a:pt x="4547498" y="374713"/>
                  <a:pt x="4547498" y="374713"/>
                  <a:pt x="4547498" y="374713"/>
                </a:cubicBezTo>
                <a:cubicBezTo>
                  <a:pt x="4547988" y="364810"/>
                  <a:pt x="4547988" y="364810"/>
                  <a:pt x="4547988" y="364810"/>
                </a:cubicBezTo>
                <a:close/>
                <a:moveTo>
                  <a:pt x="4544687" y="364342"/>
                </a:moveTo>
                <a:cubicBezTo>
                  <a:pt x="4544687" y="374244"/>
                  <a:pt x="4544687" y="374244"/>
                  <a:pt x="4544687" y="374244"/>
                </a:cubicBezTo>
                <a:cubicBezTo>
                  <a:pt x="4544218" y="384125"/>
                  <a:pt x="4544218" y="384125"/>
                  <a:pt x="4544218" y="384125"/>
                </a:cubicBezTo>
                <a:cubicBezTo>
                  <a:pt x="4543729" y="394006"/>
                  <a:pt x="4543729" y="394006"/>
                  <a:pt x="4543729" y="394006"/>
                </a:cubicBezTo>
                <a:cubicBezTo>
                  <a:pt x="4543260" y="403419"/>
                  <a:pt x="4543260" y="403419"/>
                  <a:pt x="4543260" y="403419"/>
                </a:cubicBezTo>
                <a:cubicBezTo>
                  <a:pt x="4542792" y="413300"/>
                  <a:pt x="4542792" y="413300"/>
                  <a:pt x="4542792" y="413300"/>
                </a:cubicBezTo>
                <a:cubicBezTo>
                  <a:pt x="4542323" y="423203"/>
                  <a:pt x="4542323" y="423203"/>
                  <a:pt x="4542323" y="423203"/>
                </a:cubicBezTo>
                <a:cubicBezTo>
                  <a:pt x="4541854" y="433084"/>
                  <a:pt x="4541854" y="433084"/>
                  <a:pt x="4541854" y="433084"/>
                </a:cubicBezTo>
                <a:cubicBezTo>
                  <a:pt x="4541386" y="442965"/>
                  <a:pt x="4541386" y="442965"/>
                  <a:pt x="4541386" y="442965"/>
                </a:cubicBezTo>
                <a:cubicBezTo>
                  <a:pt x="4532442" y="436853"/>
                  <a:pt x="4532442" y="436853"/>
                  <a:pt x="4532442" y="436853"/>
                </a:cubicBezTo>
                <a:cubicBezTo>
                  <a:pt x="4523497" y="431189"/>
                  <a:pt x="4523497" y="431189"/>
                  <a:pt x="4523497" y="431189"/>
                </a:cubicBezTo>
                <a:cubicBezTo>
                  <a:pt x="4514553" y="425077"/>
                  <a:pt x="4514553" y="425077"/>
                  <a:pt x="4514553" y="425077"/>
                </a:cubicBezTo>
                <a:cubicBezTo>
                  <a:pt x="4505608" y="418944"/>
                  <a:pt x="4505608" y="418944"/>
                  <a:pt x="4505608" y="418944"/>
                </a:cubicBezTo>
                <a:cubicBezTo>
                  <a:pt x="4496664" y="413300"/>
                  <a:pt x="4496664" y="413300"/>
                  <a:pt x="4496664" y="413300"/>
                </a:cubicBezTo>
                <a:cubicBezTo>
                  <a:pt x="4488188" y="407188"/>
                  <a:pt x="4488188" y="407188"/>
                  <a:pt x="4488188" y="407188"/>
                </a:cubicBezTo>
                <a:cubicBezTo>
                  <a:pt x="4479244" y="401077"/>
                  <a:pt x="4479244" y="401077"/>
                  <a:pt x="4479244" y="401077"/>
                </a:cubicBezTo>
                <a:cubicBezTo>
                  <a:pt x="4470299" y="395433"/>
                  <a:pt x="4470299" y="395433"/>
                  <a:pt x="4470299" y="395433"/>
                </a:cubicBezTo>
                <a:lnTo>
                  <a:pt x="4479712" y="391195"/>
                </a:lnTo>
                <a:cubicBezTo>
                  <a:pt x="4488657" y="387426"/>
                  <a:pt x="4488657" y="387426"/>
                  <a:pt x="4488657" y="387426"/>
                </a:cubicBezTo>
                <a:cubicBezTo>
                  <a:pt x="4498070" y="383657"/>
                  <a:pt x="4498070" y="383657"/>
                  <a:pt x="4498070" y="383657"/>
                </a:cubicBezTo>
                <a:cubicBezTo>
                  <a:pt x="4507482" y="379887"/>
                  <a:pt x="4507482" y="379887"/>
                  <a:pt x="4507482" y="379887"/>
                </a:cubicBezTo>
                <a:cubicBezTo>
                  <a:pt x="4516895" y="375650"/>
                  <a:pt x="4516895" y="375650"/>
                  <a:pt x="4516895" y="375650"/>
                </a:cubicBezTo>
                <a:cubicBezTo>
                  <a:pt x="4526308" y="371880"/>
                  <a:pt x="4526308" y="371880"/>
                  <a:pt x="4526308" y="371880"/>
                </a:cubicBezTo>
                <a:cubicBezTo>
                  <a:pt x="4535721" y="368111"/>
                  <a:pt x="4535721" y="368111"/>
                  <a:pt x="4535721" y="368111"/>
                </a:cubicBezTo>
                <a:cubicBezTo>
                  <a:pt x="4544687" y="364342"/>
                  <a:pt x="4544687" y="364342"/>
                  <a:pt x="4544687" y="364342"/>
                </a:cubicBezTo>
                <a:close/>
                <a:moveTo>
                  <a:pt x="4810612" y="352608"/>
                </a:moveTo>
                <a:lnTo>
                  <a:pt x="4810144" y="361062"/>
                </a:lnTo>
                <a:cubicBezTo>
                  <a:pt x="4809185" y="369069"/>
                  <a:pt x="4809185" y="369069"/>
                  <a:pt x="4809185" y="369069"/>
                </a:cubicBezTo>
                <a:cubicBezTo>
                  <a:pt x="4808717" y="377055"/>
                  <a:pt x="4808717" y="377055"/>
                  <a:pt x="4808717" y="377055"/>
                </a:cubicBezTo>
                <a:cubicBezTo>
                  <a:pt x="4807801" y="385062"/>
                  <a:pt x="4807801" y="385062"/>
                  <a:pt x="4807801" y="385062"/>
                </a:cubicBezTo>
                <a:cubicBezTo>
                  <a:pt x="4806843" y="393069"/>
                  <a:pt x="4806843" y="393069"/>
                  <a:pt x="4806843" y="393069"/>
                </a:cubicBezTo>
                <a:cubicBezTo>
                  <a:pt x="4806374" y="401545"/>
                  <a:pt x="4806374" y="401545"/>
                  <a:pt x="4806374" y="401545"/>
                </a:cubicBezTo>
                <a:cubicBezTo>
                  <a:pt x="4805437" y="409531"/>
                  <a:pt x="4805437" y="409531"/>
                  <a:pt x="4805437" y="409531"/>
                </a:cubicBezTo>
                <a:cubicBezTo>
                  <a:pt x="4804969" y="417559"/>
                  <a:pt x="4804969" y="417559"/>
                  <a:pt x="4804969" y="417559"/>
                </a:cubicBezTo>
                <a:cubicBezTo>
                  <a:pt x="4803542" y="414259"/>
                  <a:pt x="4803542" y="414259"/>
                  <a:pt x="4803542" y="414259"/>
                </a:cubicBezTo>
                <a:cubicBezTo>
                  <a:pt x="4802136" y="410958"/>
                  <a:pt x="4802136" y="410958"/>
                  <a:pt x="4802136" y="410958"/>
                </a:cubicBezTo>
                <a:cubicBezTo>
                  <a:pt x="4801199" y="407657"/>
                  <a:pt x="4801199" y="407657"/>
                  <a:pt x="4801199" y="407657"/>
                </a:cubicBezTo>
                <a:cubicBezTo>
                  <a:pt x="4799772" y="404377"/>
                  <a:pt x="4799772" y="404377"/>
                  <a:pt x="4799772" y="404377"/>
                </a:cubicBezTo>
                <a:cubicBezTo>
                  <a:pt x="4798388" y="401077"/>
                  <a:pt x="4798388" y="401077"/>
                  <a:pt x="4798388" y="401077"/>
                </a:cubicBezTo>
                <a:cubicBezTo>
                  <a:pt x="4797430" y="397776"/>
                  <a:pt x="4797430" y="397776"/>
                  <a:pt x="4797430" y="397776"/>
                </a:cubicBezTo>
                <a:cubicBezTo>
                  <a:pt x="4796024" y="394965"/>
                  <a:pt x="4796024" y="394965"/>
                  <a:pt x="4796024" y="394965"/>
                </a:cubicBezTo>
                <a:cubicBezTo>
                  <a:pt x="4795087" y="391664"/>
                  <a:pt x="4795087" y="391664"/>
                  <a:pt x="4795087" y="391664"/>
                </a:cubicBezTo>
                <a:cubicBezTo>
                  <a:pt x="4796961" y="386468"/>
                  <a:pt x="4796961" y="386468"/>
                  <a:pt x="4796961" y="386468"/>
                </a:cubicBezTo>
                <a:cubicBezTo>
                  <a:pt x="4798835" y="381783"/>
                  <a:pt x="4798835" y="381783"/>
                  <a:pt x="4798835" y="381783"/>
                </a:cubicBezTo>
                <a:cubicBezTo>
                  <a:pt x="4800731" y="377055"/>
                  <a:pt x="4800731" y="377055"/>
                  <a:pt x="4800731" y="377055"/>
                </a:cubicBezTo>
                <a:cubicBezTo>
                  <a:pt x="4802605" y="371880"/>
                  <a:pt x="4802605" y="371880"/>
                  <a:pt x="4802605" y="371880"/>
                </a:cubicBezTo>
                <a:cubicBezTo>
                  <a:pt x="4804969" y="367174"/>
                  <a:pt x="4804969" y="367174"/>
                  <a:pt x="4804969" y="367174"/>
                </a:cubicBezTo>
                <a:cubicBezTo>
                  <a:pt x="4806843" y="362467"/>
                  <a:pt x="4806843" y="362467"/>
                  <a:pt x="4806843" y="362467"/>
                </a:cubicBezTo>
                <a:cubicBezTo>
                  <a:pt x="4808717" y="357782"/>
                  <a:pt x="4808717" y="357782"/>
                  <a:pt x="4808717" y="357782"/>
                </a:cubicBezTo>
                <a:cubicBezTo>
                  <a:pt x="4810612" y="352608"/>
                  <a:pt x="4810612" y="352608"/>
                  <a:pt x="4810612" y="352608"/>
                </a:cubicBezTo>
                <a:close/>
                <a:moveTo>
                  <a:pt x="4628913" y="342258"/>
                </a:moveTo>
                <a:cubicBezTo>
                  <a:pt x="4634088" y="350265"/>
                  <a:pt x="4634088" y="350265"/>
                  <a:pt x="4634088" y="350265"/>
                </a:cubicBezTo>
                <a:cubicBezTo>
                  <a:pt x="4639263" y="358719"/>
                  <a:pt x="4639263" y="358719"/>
                  <a:pt x="4639263" y="358719"/>
                </a:cubicBezTo>
                <a:cubicBezTo>
                  <a:pt x="4644907" y="366705"/>
                  <a:pt x="4644907" y="366705"/>
                  <a:pt x="4644907" y="366705"/>
                </a:cubicBezTo>
                <a:cubicBezTo>
                  <a:pt x="4650103" y="374713"/>
                  <a:pt x="4650103" y="374713"/>
                  <a:pt x="4650103" y="374713"/>
                </a:cubicBezTo>
                <a:cubicBezTo>
                  <a:pt x="4655278" y="382720"/>
                  <a:pt x="4655278" y="382720"/>
                  <a:pt x="4655278" y="382720"/>
                </a:cubicBezTo>
                <a:cubicBezTo>
                  <a:pt x="4660921" y="390706"/>
                  <a:pt x="4660921" y="390706"/>
                  <a:pt x="4660921" y="390706"/>
                </a:cubicBezTo>
                <a:cubicBezTo>
                  <a:pt x="4666096" y="398713"/>
                  <a:pt x="4666096" y="398713"/>
                  <a:pt x="4666096" y="398713"/>
                </a:cubicBezTo>
                <a:cubicBezTo>
                  <a:pt x="4671271" y="406720"/>
                  <a:pt x="4671271" y="406720"/>
                  <a:pt x="4671271" y="406720"/>
                </a:cubicBezTo>
                <a:cubicBezTo>
                  <a:pt x="4663285" y="406720"/>
                  <a:pt x="4663285" y="406720"/>
                  <a:pt x="4663285" y="406720"/>
                </a:cubicBezTo>
                <a:cubicBezTo>
                  <a:pt x="4655278" y="406720"/>
                  <a:pt x="4655278" y="406720"/>
                  <a:pt x="4655278" y="406720"/>
                </a:cubicBezTo>
                <a:cubicBezTo>
                  <a:pt x="4646802" y="406720"/>
                  <a:pt x="4646802" y="406720"/>
                  <a:pt x="4646802" y="406720"/>
                </a:cubicBezTo>
                <a:cubicBezTo>
                  <a:pt x="4638795" y="406720"/>
                  <a:pt x="4638795" y="406720"/>
                  <a:pt x="4638795" y="406720"/>
                </a:cubicBezTo>
                <a:cubicBezTo>
                  <a:pt x="4630809" y="406720"/>
                  <a:pt x="4630809" y="406720"/>
                  <a:pt x="4630809" y="406720"/>
                </a:cubicBezTo>
                <a:cubicBezTo>
                  <a:pt x="4622333" y="406720"/>
                  <a:pt x="4622333" y="406720"/>
                  <a:pt x="4622333" y="406720"/>
                </a:cubicBezTo>
                <a:cubicBezTo>
                  <a:pt x="4614325" y="406720"/>
                  <a:pt x="4614325" y="406720"/>
                  <a:pt x="4614325" y="406720"/>
                </a:cubicBezTo>
                <a:cubicBezTo>
                  <a:pt x="4606318" y="406251"/>
                  <a:pt x="4606318" y="406251"/>
                  <a:pt x="4606318" y="406251"/>
                </a:cubicBezTo>
                <a:lnTo>
                  <a:pt x="4609150" y="398244"/>
                </a:lnTo>
                <a:cubicBezTo>
                  <a:pt x="4611983" y="390237"/>
                  <a:pt x="4611983" y="390237"/>
                  <a:pt x="4611983" y="390237"/>
                </a:cubicBezTo>
                <a:cubicBezTo>
                  <a:pt x="4614794" y="382251"/>
                  <a:pt x="4614794" y="382251"/>
                  <a:pt x="4614794" y="382251"/>
                </a:cubicBezTo>
                <a:cubicBezTo>
                  <a:pt x="4617626" y="374244"/>
                  <a:pt x="4617626" y="374244"/>
                  <a:pt x="4617626" y="374244"/>
                </a:cubicBezTo>
                <a:cubicBezTo>
                  <a:pt x="4620437" y="366237"/>
                  <a:pt x="4620437" y="366237"/>
                  <a:pt x="4620437" y="366237"/>
                </a:cubicBezTo>
                <a:cubicBezTo>
                  <a:pt x="4623270" y="358251"/>
                  <a:pt x="4623270" y="358251"/>
                  <a:pt x="4623270" y="358251"/>
                </a:cubicBezTo>
                <a:cubicBezTo>
                  <a:pt x="4626081" y="350265"/>
                  <a:pt x="4626081" y="350265"/>
                  <a:pt x="4626081" y="350265"/>
                </a:cubicBezTo>
                <a:cubicBezTo>
                  <a:pt x="4628913" y="342258"/>
                  <a:pt x="4628913" y="342258"/>
                  <a:pt x="4628913" y="342258"/>
                </a:cubicBezTo>
                <a:close/>
                <a:moveTo>
                  <a:pt x="4625612" y="341300"/>
                </a:moveTo>
                <a:cubicBezTo>
                  <a:pt x="4622780" y="349307"/>
                  <a:pt x="4622780" y="349307"/>
                  <a:pt x="4622780" y="349307"/>
                </a:cubicBezTo>
                <a:cubicBezTo>
                  <a:pt x="4619969" y="357314"/>
                  <a:pt x="4619969" y="357314"/>
                  <a:pt x="4619969" y="357314"/>
                </a:cubicBezTo>
                <a:cubicBezTo>
                  <a:pt x="4617136" y="365300"/>
                  <a:pt x="4617136" y="365300"/>
                  <a:pt x="4617136" y="365300"/>
                </a:cubicBezTo>
                <a:cubicBezTo>
                  <a:pt x="4614325" y="373286"/>
                  <a:pt x="4614325" y="373286"/>
                  <a:pt x="4614325" y="373286"/>
                </a:cubicBezTo>
                <a:cubicBezTo>
                  <a:pt x="4611493" y="381293"/>
                  <a:pt x="4611493" y="381293"/>
                  <a:pt x="4611493" y="381293"/>
                </a:cubicBezTo>
                <a:cubicBezTo>
                  <a:pt x="4608682" y="389300"/>
                  <a:pt x="4608682" y="389300"/>
                  <a:pt x="4608682" y="389300"/>
                </a:cubicBezTo>
                <a:cubicBezTo>
                  <a:pt x="4605849" y="397307"/>
                  <a:pt x="4605849" y="397307"/>
                  <a:pt x="4605849" y="397307"/>
                </a:cubicBezTo>
                <a:cubicBezTo>
                  <a:pt x="4603017" y="405314"/>
                  <a:pt x="4603017" y="405314"/>
                  <a:pt x="4603017" y="405314"/>
                </a:cubicBezTo>
                <a:cubicBezTo>
                  <a:pt x="4596437" y="400118"/>
                  <a:pt x="4596437" y="400118"/>
                  <a:pt x="4596437" y="400118"/>
                </a:cubicBezTo>
                <a:cubicBezTo>
                  <a:pt x="4589877" y="394475"/>
                  <a:pt x="4589877" y="394475"/>
                  <a:pt x="4589877" y="394475"/>
                </a:cubicBezTo>
                <a:cubicBezTo>
                  <a:pt x="4583276" y="389300"/>
                  <a:pt x="4583276" y="389300"/>
                  <a:pt x="4583276" y="389300"/>
                </a:cubicBezTo>
                <a:cubicBezTo>
                  <a:pt x="4576695" y="384125"/>
                  <a:pt x="4576695" y="384125"/>
                  <a:pt x="4576695" y="384125"/>
                </a:cubicBezTo>
                <a:cubicBezTo>
                  <a:pt x="4570093" y="378482"/>
                  <a:pt x="4570093" y="378482"/>
                  <a:pt x="4570093" y="378482"/>
                </a:cubicBezTo>
                <a:cubicBezTo>
                  <a:pt x="4563513" y="373286"/>
                  <a:pt x="4563513" y="373286"/>
                  <a:pt x="4563513" y="373286"/>
                </a:cubicBezTo>
                <a:cubicBezTo>
                  <a:pt x="4556911" y="367642"/>
                  <a:pt x="4556911" y="367642"/>
                  <a:pt x="4556911" y="367642"/>
                </a:cubicBezTo>
                <a:cubicBezTo>
                  <a:pt x="4550330" y="362467"/>
                  <a:pt x="4550330" y="362467"/>
                  <a:pt x="4550330" y="362467"/>
                </a:cubicBezTo>
                <a:lnTo>
                  <a:pt x="4559743" y="359678"/>
                </a:lnTo>
                <a:cubicBezTo>
                  <a:pt x="4569156" y="357314"/>
                  <a:pt x="4569156" y="357314"/>
                  <a:pt x="4569156" y="357314"/>
                </a:cubicBezTo>
                <a:cubicBezTo>
                  <a:pt x="4578569" y="354482"/>
                  <a:pt x="4578569" y="354482"/>
                  <a:pt x="4578569" y="354482"/>
                </a:cubicBezTo>
                <a:cubicBezTo>
                  <a:pt x="4587982" y="351671"/>
                  <a:pt x="4587982" y="351671"/>
                  <a:pt x="4587982" y="351671"/>
                </a:cubicBezTo>
                <a:cubicBezTo>
                  <a:pt x="4597374" y="349307"/>
                  <a:pt x="4597374" y="349307"/>
                  <a:pt x="4597374" y="349307"/>
                </a:cubicBezTo>
                <a:cubicBezTo>
                  <a:pt x="4606787" y="346496"/>
                  <a:pt x="4606787" y="346496"/>
                  <a:pt x="4606787" y="346496"/>
                </a:cubicBezTo>
                <a:cubicBezTo>
                  <a:pt x="4616199" y="343663"/>
                  <a:pt x="4616199" y="343663"/>
                  <a:pt x="4616199" y="343663"/>
                </a:cubicBezTo>
                <a:cubicBezTo>
                  <a:pt x="4625612" y="341300"/>
                  <a:pt x="4625612" y="341300"/>
                  <a:pt x="4625612" y="341300"/>
                </a:cubicBezTo>
                <a:close/>
                <a:moveTo>
                  <a:pt x="4417101" y="337083"/>
                </a:moveTo>
                <a:cubicBezTo>
                  <a:pt x="4423235" y="344132"/>
                  <a:pt x="4423235" y="344132"/>
                  <a:pt x="4423235" y="344132"/>
                </a:cubicBezTo>
                <a:cubicBezTo>
                  <a:pt x="4428878" y="351181"/>
                  <a:pt x="4428878" y="351181"/>
                  <a:pt x="4428878" y="351181"/>
                </a:cubicBezTo>
                <a:cubicBezTo>
                  <a:pt x="4435012" y="358251"/>
                  <a:pt x="4435012" y="358251"/>
                  <a:pt x="4435012" y="358251"/>
                </a:cubicBezTo>
                <a:cubicBezTo>
                  <a:pt x="4440655" y="365768"/>
                  <a:pt x="4440655" y="365768"/>
                  <a:pt x="4440655" y="365768"/>
                </a:cubicBezTo>
                <a:cubicBezTo>
                  <a:pt x="4446767" y="372839"/>
                  <a:pt x="4446767" y="372839"/>
                  <a:pt x="4446767" y="372839"/>
                </a:cubicBezTo>
                <a:cubicBezTo>
                  <a:pt x="4452411" y="379887"/>
                  <a:pt x="4452411" y="379887"/>
                  <a:pt x="4452411" y="379887"/>
                </a:cubicBezTo>
                <a:cubicBezTo>
                  <a:pt x="4458523" y="387426"/>
                  <a:pt x="4458523" y="387426"/>
                  <a:pt x="4458523" y="387426"/>
                </a:cubicBezTo>
                <a:cubicBezTo>
                  <a:pt x="4464187" y="394475"/>
                  <a:pt x="4464187" y="394475"/>
                  <a:pt x="4464187" y="394475"/>
                </a:cubicBezTo>
                <a:cubicBezTo>
                  <a:pt x="4458075" y="398244"/>
                  <a:pt x="4458075" y="398244"/>
                  <a:pt x="4458075" y="398244"/>
                </a:cubicBezTo>
                <a:cubicBezTo>
                  <a:pt x="4451473" y="402482"/>
                  <a:pt x="4451473" y="402482"/>
                  <a:pt x="4451473" y="402482"/>
                </a:cubicBezTo>
                <a:cubicBezTo>
                  <a:pt x="4444893" y="406251"/>
                  <a:pt x="4444893" y="406251"/>
                  <a:pt x="4444893" y="406251"/>
                </a:cubicBezTo>
                <a:cubicBezTo>
                  <a:pt x="4438291" y="410489"/>
                  <a:pt x="4438291" y="410489"/>
                  <a:pt x="4438291" y="410489"/>
                </a:cubicBezTo>
                <a:cubicBezTo>
                  <a:pt x="4432179" y="414259"/>
                  <a:pt x="4432179" y="414259"/>
                  <a:pt x="4432179" y="414259"/>
                </a:cubicBezTo>
                <a:cubicBezTo>
                  <a:pt x="4425599" y="418475"/>
                  <a:pt x="4425599" y="418475"/>
                  <a:pt x="4425599" y="418475"/>
                </a:cubicBezTo>
                <a:cubicBezTo>
                  <a:pt x="4418997" y="422244"/>
                  <a:pt x="4418997" y="422244"/>
                  <a:pt x="4418997" y="422244"/>
                </a:cubicBezTo>
                <a:cubicBezTo>
                  <a:pt x="4412885" y="426014"/>
                  <a:pt x="4412885" y="426014"/>
                  <a:pt x="4412885" y="426014"/>
                </a:cubicBezTo>
                <a:lnTo>
                  <a:pt x="4413353" y="415196"/>
                </a:lnTo>
                <a:cubicBezTo>
                  <a:pt x="4413801" y="403888"/>
                  <a:pt x="4413801" y="403888"/>
                  <a:pt x="4413801" y="403888"/>
                </a:cubicBezTo>
                <a:cubicBezTo>
                  <a:pt x="4414290" y="392601"/>
                  <a:pt x="4414290" y="392601"/>
                  <a:pt x="4414290" y="392601"/>
                </a:cubicBezTo>
                <a:cubicBezTo>
                  <a:pt x="4414759" y="381293"/>
                  <a:pt x="4414759" y="381293"/>
                  <a:pt x="4414759" y="381293"/>
                </a:cubicBezTo>
                <a:cubicBezTo>
                  <a:pt x="4415696" y="370475"/>
                  <a:pt x="4415696" y="370475"/>
                  <a:pt x="4415696" y="370475"/>
                </a:cubicBezTo>
                <a:cubicBezTo>
                  <a:pt x="4416186" y="359209"/>
                  <a:pt x="4416186" y="359209"/>
                  <a:pt x="4416186" y="359209"/>
                </a:cubicBezTo>
                <a:cubicBezTo>
                  <a:pt x="4416633" y="347901"/>
                  <a:pt x="4416633" y="347901"/>
                  <a:pt x="4416633" y="347901"/>
                </a:cubicBezTo>
                <a:cubicBezTo>
                  <a:pt x="4417101" y="337083"/>
                  <a:pt x="4417101" y="337083"/>
                  <a:pt x="4417101" y="337083"/>
                </a:cubicBezTo>
                <a:close/>
                <a:moveTo>
                  <a:pt x="4413801" y="336125"/>
                </a:moveTo>
                <a:cubicBezTo>
                  <a:pt x="4413353" y="346964"/>
                  <a:pt x="4413353" y="346964"/>
                  <a:pt x="4413353" y="346964"/>
                </a:cubicBezTo>
                <a:cubicBezTo>
                  <a:pt x="4412885" y="358251"/>
                  <a:pt x="4412885" y="358251"/>
                  <a:pt x="4412885" y="358251"/>
                </a:cubicBezTo>
                <a:cubicBezTo>
                  <a:pt x="4412416" y="369069"/>
                  <a:pt x="4412416" y="369069"/>
                  <a:pt x="4412416" y="369069"/>
                </a:cubicBezTo>
                <a:lnTo>
                  <a:pt x="4411926" y="379887"/>
                </a:lnTo>
                <a:cubicBezTo>
                  <a:pt x="4410989" y="390706"/>
                  <a:pt x="4410989" y="390706"/>
                  <a:pt x="4410989" y="390706"/>
                </a:cubicBezTo>
                <a:cubicBezTo>
                  <a:pt x="4410521" y="401545"/>
                  <a:pt x="4410521" y="401545"/>
                  <a:pt x="4410521" y="401545"/>
                </a:cubicBezTo>
                <a:cubicBezTo>
                  <a:pt x="4410052" y="412832"/>
                  <a:pt x="4410052" y="412832"/>
                  <a:pt x="4410052" y="412832"/>
                </a:cubicBezTo>
                <a:cubicBezTo>
                  <a:pt x="4409584" y="423671"/>
                  <a:pt x="4409584" y="423671"/>
                  <a:pt x="4409584" y="423671"/>
                </a:cubicBezTo>
                <a:cubicBezTo>
                  <a:pt x="4405346" y="416601"/>
                  <a:pt x="4405346" y="416601"/>
                  <a:pt x="4405346" y="416601"/>
                </a:cubicBezTo>
                <a:cubicBezTo>
                  <a:pt x="4401577" y="409531"/>
                  <a:pt x="4401577" y="409531"/>
                  <a:pt x="4401577" y="409531"/>
                </a:cubicBezTo>
                <a:cubicBezTo>
                  <a:pt x="4397339" y="402482"/>
                  <a:pt x="4397339" y="402482"/>
                  <a:pt x="4397339" y="402482"/>
                </a:cubicBezTo>
                <a:cubicBezTo>
                  <a:pt x="4393590" y="395433"/>
                  <a:pt x="4393590" y="395433"/>
                  <a:pt x="4393590" y="395433"/>
                </a:cubicBezTo>
                <a:cubicBezTo>
                  <a:pt x="4389331" y="388363"/>
                  <a:pt x="4389331" y="388363"/>
                  <a:pt x="4389331" y="388363"/>
                </a:cubicBezTo>
                <a:cubicBezTo>
                  <a:pt x="4385562" y="381293"/>
                  <a:pt x="4385562" y="381293"/>
                  <a:pt x="4385562" y="381293"/>
                </a:cubicBezTo>
                <a:cubicBezTo>
                  <a:pt x="4381345" y="374244"/>
                  <a:pt x="4381345" y="374244"/>
                  <a:pt x="4381345" y="374244"/>
                </a:cubicBezTo>
                <a:cubicBezTo>
                  <a:pt x="4377107" y="367174"/>
                  <a:pt x="4377107" y="367174"/>
                  <a:pt x="4377107" y="367174"/>
                </a:cubicBezTo>
                <a:cubicBezTo>
                  <a:pt x="4381792" y="362957"/>
                  <a:pt x="4381792" y="362957"/>
                  <a:pt x="4381792" y="362957"/>
                </a:cubicBezTo>
                <a:cubicBezTo>
                  <a:pt x="4386520" y="359209"/>
                  <a:pt x="4386520" y="359209"/>
                  <a:pt x="4386520" y="359209"/>
                </a:cubicBezTo>
                <a:cubicBezTo>
                  <a:pt x="4391227" y="355440"/>
                  <a:pt x="4391227" y="355440"/>
                  <a:pt x="4391227" y="355440"/>
                </a:cubicBezTo>
                <a:cubicBezTo>
                  <a:pt x="4395465" y="351671"/>
                  <a:pt x="4395465" y="351671"/>
                  <a:pt x="4395465" y="351671"/>
                </a:cubicBezTo>
                <a:cubicBezTo>
                  <a:pt x="4400171" y="347901"/>
                  <a:pt x="4400171" y="347901"/>
                  <a:pt x="4400171" y="347901"/>
                </a:cubicBezTo>
                <a:cubicBezTo>
                  <a:pt x="4404877" y="344132"/>
                  <a:pt x="4404877" y="344132"/>
                  <a:pt x="4404877" y="344132"/>
                </a:cubicBezTo>
                <a:cubicBezTo>
                  <a:pt x="4409584" y="339894"/>
                  <a:pt x="4409584" y="339894"/>
                  <a:pt x="4409584" y="339894"/>
                </a:cubicBezTo>
                <a:cubicBezTo>
                  <a:pt x="4413801" y="336125"/>
                  <a:pt x="4413801" y="336125"/>
                  <a:pt x="4413801" y="336125"/>
                </a:cubicBezTo>
                <a:close/>
                <a:moveTo>
                  <a:pt x="4716462" y="335188"/>
                </a:moveTo>
                <a:cubicBezTo>
                  <a:pt x="4720231" y="342258"/>
                  <a:pt x="4720231" y="342258"/>
                  <a:pt x="4720231" y="342258"/>
                </a:cubicBezTo>
                <a:cubicBezTo>
                  <a:pt x="4724469" y="349797"/>
                  <a:pt x="4724469" y="349797"/>
                  <a:pt x="4724469" y="349797"/>
                </a:cubicBezTo>
                <a:cubicBezTo>
                  <a:pt x="4728239" y="356845"/>
                  <a:pt x="4728239" y="356845"/>
                  <a:pt x="4728239" y="356845"/>
                </a:cubicBezTo>
                <a:cubicBezTo>
                  <a:pt x="4731987" y="363873"/>
                  <a:pt x="4731987" y="363873"/>
                  <a:pt x="4731987" y="363873"/>
                </a:cubicBezTo>
                <a:cubicBezTo>
                  <a:pt x="4735756" y="370943"/>
                  <a:pt x="4735756" y="370943"/>
                  <a:pt x="4735756" y="370943"/>
                </a:cubicBezTo>
                <a:cubicBezTo>
                  <a:pt x="4740015" y="378013"/>
                  <a:pt x="4740015" y="378013"/>
                  <a:pt x="4740015" y="378013"/>
                </a:cubicBezTo>
                <a:cubicBezTo>
                  <a:pt x="4743785" y="385062"/>
                  <a:pt x="4743785" y="385062"/>
                  <a:pt x="4743785" y="385062"/>
                </a:cubicBezTo>
                <a:cubicBezTo>
                  <a:pt x="4747533" y="392601"/>
                  <a:pt x="4747533" y="392601"/>
                  <a:pt x="4747533" y="392601"/>
                </a:cubicBezTo>
                <a:cubicBezTo>
                  <a:pt x="4747064" y="392601"/>
                  <a:pt x="4747064" y="393069"/>
                  <a:pt x="4746596" y="393069"/>
                </a:cubicBezTo>
                <a:cubicBezTo>
                  <a:pt x="4746596" y="393538"/>
                  <a:pt x="4746127" y="393538"/>
                  <a:pt x="4746127" y="394006"/>
                </a:cubicBezTo>
                <a:cubicBezTo>
                  <a:pt x="4745659" y="394475"/>
                  <a:pt x="4745659" y="394475"/>
                  <a:pt x="4745169" y="394965"/>
                </a:cubicBezTo>
                <a:cubicBezTo>
                  <a:pt x="4745169" y="395433"/>
                  <a:pt x="4744701" y="395433"/>
                  <a:pt x="4744701" y="395880"/>
                </a:cubicBezTo>
                <a:cubicBezTo>
                  <a:pt x="4744232" y="396349"/>
                  <a:pt x="4744232" y="396349"/>
                  <a:pt x="4744232" y="396839"/>
                </a:cubicBezTo>
                <a:cubicBezTo>
                  <a:pt x="4743785" y="397307"/>
                  <a:pt x="4743785" y="397776"/>
                  <a:pt x="4743785" y="398244"/>
                </a:cubicBezTo>
                <a:cubicBezTo>
                  <a:pt x="4743785" y="398244"/>
                  <a:pt x="4743785" y="398713"/>
                  <a:pt x="4743295" y="399181"/>
                </a:cubicBezTo>
                <a:cubicBezTo>
                  <a:pt x="4743295" y="399650"/>
                  <a:pt x="4743295" y="400118"/>
                  <a:pt x="4743295" y="400608"/>
                </a:cubicBezTo>
                <a:cubicBezTo>
                  <a:pt x="4735288" y="401077"/>
                  <a:pt x="4735288" y="401077"/>
                  <a:pt x="4735288" y="401077"/>
                </a:cubicBezTo>
                <a:cubicBezTo>
                  <a:pt x="4726833" y="402014"/>
                  <a:pt x="4726833" y="402014"/>
                  <a:pt x="4726833" y="402014"/>
                </a:cubicBezTo>
                <a:cubicBezTo>
                  <a:pt x="4718357" y="402482"/>
                  <a:pt x="4718357" y="402482"/>
                  <a:pt x="4718357" y="402482"/>
                </a:cubicBezTo>
                <a:cubicBezTo>
                  <a:pt x="4710350" y="403419"/>
                  <a:pt x="4710350" y="403419"/>
                  <a:pt x="4710350" y="403419"/>
                </a:cubicBezTo>
                <a:cubicBezTo>
                  <a:pt x="4701874" y="404377"/>
                  <a:pt x="4701874" y="404377"/>
                  <a:pt x="4701874" y="404377"/>
                </a:cubicBezTo>
                <a:cubicBezTo>
                  <a:pt x="4693867" y="404846"/>
                  <a:pt x="4693867" y="404846"/>
                  <a:pt x="4693867" y="404846"/>
                </a:cubicBezTo>
                <a:cubicBezTo>
                  <a:pt x="4685412" y="405762"/>
                  <a:pt x="4685412" y="405762"/>
                  <a:pt x="4685412" y="405762"/>
                </a:cubicBezTo>
                <a:cubicBezTo>
                  <a:pt x="4676936" y="406720"/>
                  <a:pt x="4676936" y="406720"/>
                  <a:pt x="4676936" y="406720"/>
                </a:cubicBezTo>
                <a:lnTo>
                  <a:pt x="4681153" y="397776"/>
                </a:lnTo>
                <a:cubicBezTo>
                  <a:pt x="4685412" y="388832"/>
                  <a:pt x="4685412" y="388832"/>
                  <a:pt x="4685412" y="388832"/>
                </a:cubicBezTo>
                <a:cubicBezTo>
                  <a:pt x="4689181" y="379887"/>
                  <a:pt x="4689181" y="379887"/>
                  <a:pt x="4689181" y="379887"/>
                </a:cubicBezTo>
                <a:cubicBezTo>
                  <a:pt x="4693398" y="370943"/>
                  <a:pt x="4693398" y="370943"/>
                  <a:pt x="4693398" y="370943"/>
                </a:cubicBezTo>
                <a:cubicBezTo>
                  <a:pt x="4697636" y="361999"/>
                  <a:pt x="4697636" y="361999"/>
                  <a:pt x="4697636" y="361999"/>
                </a:cubicBezTo>
                <a:cubicBezTo>
                  <a:pt x="4701405" y="353076"/>
                  <a:pt x="4701405" y="353076"/>
                  <a:pt x="4701405" y="353076"/>
                </a:cubicBezTo>
                <a:cubicBezTo>
                  <a:pt x="4705643" y="344600"/>
                  <a:pt x="4705643" y="344600"/>
                  <a:pt x="4705643" y="344600"/>
                </a:cubicBezTo>
                <a:cubicBezTo>
                  <a:pt x="4709881" y="335656"/>
                  <a:pt x="4709881" y="335656"/>
                  <a:pt x="4709881" y="335656"/>
                </a:cubicBezTo>
                <a:cubicBezTo>
                  <a:pt x="4709881" y="335656"/>
                  <a:pt x="4709881" y="335656"/>
                  <a:pt x="4710350" y="335656"/>
                </a:cubicBezTo>
                <a:cubicBezTo>
                  <a:pt x="4710818" y="335656"/>
                  <a:pt x="4710818" y="335656"/>
                  <a:pt x="4710818" y="335656"/>
                </a:cubicBezTo>
                <a:lnTo>
                  <a:pt x="4711287" y="335656"/>
                </a:lnTo>
                <a:cubicBezTo>
                  <a:pt x="4711287" y="335656"/>
                  <a:pt x="4711777" y="335656"/>
                  <a:pt x="4711777" y="336125"/>
                </a:cubicBezTo>
                <a:cubicBezTo>
                  <a:pt x="4711777" y="336125"/>
                  <a:pt x="4711777" y="336125"/>
                  <a:pt x="4712224" y="336125"/>
                </a:cubicBezTo>
                <a:cubicBezTo>
                  <a:pt x="4712692" y="336125"/>
                  <a:pt x="4712692" y="336125"/>
                  <a:pt x="4712692" y="336125"/>
                </a:cubicBezTo>
                <a:cubicBezTo>
                  <a:pt x="4713161" y="336125"/>
                  <a:pt x="4713161" y="336125"/>
                  <a:pt x="4713161" y="336125"/>
                </a:cubicBezTo>
                <a:cubicBezTo>
                  <a:pt x="4713651" y="336125"/>
                  <a:pt x="4713651" y="336125"/>
                  <a:pt x="4713651" y="336125"/>
                </a:cubicBezTo>
                <a:cubicBezTo>
                  <a:pt x="4714119" y="336125"/>
                  <a:pt x="4714119" y="336125"/>
                  <a:pt x="4714119" y="335656"/>
                </a:cubicBezTo>
                <a:cubicBezTo>
                  <a:pt x="4714588" y="335656"/>
                  <a:pt x="4714588" y="335656"/>
                  <a:pt x="4714588" y="335656"/>
                </a:cubicBezTo>
                <a:cubicBezTo>
                  <a:pt x="4715056" y="335656"/>
                  <a:pt x="4715056" y="335656"/>
                  <a:pt x="4715056" y="335656"/>
                </a:cubicBezTo>
                <a:cubicBezTo>
                  <a:pt x="4715525" y="335656"/>
                  <a:pt x="4715525" y="335656"/>
                  <a:pt x="4715525" y="335656"/>
                </a:cubicBezTo>
                <a:cubicBezTo>
                  <a:pt x="4715993" y="335656"/>
                  <a:pt x="4715993" y="335656"/>
                  <a:pt x="4715993" y="335656"/>
                </a:cubicBezTo>
                <a:cubicBezTo>
                  <a:pt x="4716462" y="335188"/>
                  <a:pt x="4716462" y="335188"/>
                  <a:pt x="4716462" y="335188"/>
                </a:cubicBezTo>
                <a:close/>
                <a:moveTo>
                  <a:pt x="5357861" y="332616"/>
                </a:moveTo>
                <a:cubicBezTo>
                  <a:pt x="5360747" y="332616"/>
                  <a:pt x="5363633" y="332616"/>
                  <a:pt x="5365530" y="333605"/>
                </a:cubicBezTo>
                <a:cubicBezTo>
                  <a:pt x="5367467" y="334058"/>
                  <a:pt x="5369364" y="335500"/>
                  <a:pt x="5370806" y="336942"/>
                </a:cubicBezTo>
                <a:cubicBezTo>
                  <a:pt x="5372249" y="338384"/>
                  <a:pt x="5373198" y="340279"/>
                  <a:pt x="5373692" y="342215"/>
                </a:cubicBezTo>
                <a:cubicBezTo>
                  <a:pt x="5374641" y="344605"/>
                  <a:pt x="5374641" y="347489"/>
                  <a:pt x="5374641" y="350331"/>
                </a:cubicBezTo>
                <a:cubicBezTo>
                  <a:pt x="5374641" y="350331"/>
                  <a:pt x="5374641" y="350331"/>
                  <a:pt x="5374641" y="355605"/>
                </a:cubicBezTo>
                <a:cubicBezTo>
                  <a:pt x="5374641" y="355605"/>
                  <a:pt x="5374641" y="355605"/>
                  <a:pt x="5374641" y="360837"/>
                </a:cubicBezTo>
                <a:cubicBezTo>
                  <a:pt x="5374641" y="360837"/>
                  <a:pt x="5374641" y="360837"/>
                  <a:pt x="5374641" y="366110"/>
                </a:cubicBezTo>
                <a:cubicBezTo>
                  <a:pt x="5374641" y="366110"/>
                  <a:pt x="5374641" y="366110"/>
                  <a:pt x="5374641" y="371383"/>
                </a:cubicBezTo>
                <a:cubicBezTo>
                  <a:pt x="5374641" y="374720"/>
                  <a:pt x="5374641" y="377110"/>
                  <a:pt x="5373692" y="379499"/>
                </a:cubicBezTo>
                <a:cubicBezTo>
                  <a:pt x="5373198" y="381889"/>
                  <a:pt x="5372249" y="383784"/>
                  <a:pt x="5370806" y="385226"/>
                </a:cubicBezTo>
                <a:cubicBezTo>
                  <a:pt x="5369364" y="387162"/>
                  <a:pt x="5367467" y="388110"/>
                  <a:pt x="5365530" y="388604"/>
                </a:cubicBezTo>
                <a:cubicBezTo>
                  <a:pt x="5363138" y="389552"/>
                  <a:pt x="5360747" y="390005"/>
                  <a:pt x="5357861" y="390005"/>
                </a:cubicBezTo>
                <a:cubicBezTo>
                  <a:pt x="5355470" y="390005"/>
                  <a:pt x="5353120" y="389552"/>
                  <a:pt x="5350729" y="388604"/>
                </a:cubicBezTo>
                <a:cubicBezTo>
                  <a:pt x="5348792" y="388110"/>
                  <a:pt x="5346854" y="387162"/>
                  <a:pt x="5345452" y="385226"/>
                </a:cubicBezTo>
                <a:cubicBezTo>
                  <a:pt x="5344009" y="383784"/>
                  <a:pt x="5343061" y="381889"/>
                  <a:pt x="5342566" y="379499"/>
                </a:cubicBezTo>
                <a:cubicBezTo>
                  <a:pt x="5341618" y="377110"/>
                  <a:pt x="5341124" y="374720"/>
                  <a:pt x="5341124" y="371383"/>
                </a:cubicBezTo>
                <a:lnTo>
                  <a:pt x="5341124" y="366110"/>
                </a:lnTo>
                <a:cubicBezTo>
                  <a:pt x="5341124" y="366110"/>
                  <a:pt x="5341124" y="366110"/>
                  <a:pt x="5341124" y="360837"/>
                </a:cubicBezTo>
                <a:cubicBezTo>
                  <a:pt x="5341124" y="360837"/>
                  <a:pt x="5341124" y="360837"/>
                  <a:pt x="5341124" y="355605"/>
                </a:cubicBezTo>
                <a:cubicBezTo>
                  <a:pt x="5341124" y="355605"/>
                  <a:pt x="5341124" y="355605"/>
                  <a:pt x="5341124" y="350331"/>
                </a:cubicBezTo>
                <a:cubicBezTo>
                  <a:pt x="5341124" y="347489"/>
                  <a:pt x="5341618" y="344605"/>
                  <a:pt x="5342072" y="342215"/>
                </a:cubicBezTo>
                <a:cubicBezTo>
                  <a:pt x="5343061" y="340279"/>
                  <a:pt x="5344009" y="338384"/>
                  <a:pt x="5345452" y="336942"/>
                </a:cubicBezTo>
                <a:cubicBezTo>
                  <a:pt x="5346854" y="335500"/>
                  <a:pt x="5348792" y="334058"/>
                  <a:pt x="5350729" y="333605"/>
                </a:cubicBezTo>
                <a:cubicBezTo>
                  <a:pt x="5352626" y="332616"/>
                  <a:pt x="5355470" y="332616"/>
                  <a:pt x="5357861" y="332616"/>
                </a:cubicBezTo>
                <a:close/>
                <a:moveTo>
                  <a:pt x="5257793" y="332607"/>
                </a:moveTo>
                <a:cubicBezTo>
                  <a:pt x="5261619" y="332607"/>
                  <a:pt x="5261619" y="332607"/>
                  <a:pt x="5261619" y="332607"/>
                </a:cubicBezTo>
                <a:cubicBezTo>
                  <a:pt x="5265940" y="332607"/>
                  <a:pt x="5265940" y="332607"/>
                  <a:pt x="5265940" y="332607"/>
                </a:cubicBezTo>
                <a:cubicBezTo>
                  <a:pt x="5269766" y="332607"/>
                  <a:pt x="5269766" y="332607"/>
                  <a:pt x="5269766" y="332607"/>
                </a:cubicBezTo>
                <a:cubicBezTo>
                  <a:pt x="5274045" y="332607"/>
                  <a:pt x="5274045" y="332607"/>
                  <a:pt x="5274045" y="332607"/>
                </a:cubicBezTo>
                <a:cubicBezTo>
                  <a:pt x="5275979" y="332607"/>
                  <a:pt x="5277913" y="332607"/>
                  <a:pt x="5279806" y="333100"/>
                </a:cubicBezTo>
                <a:cubicBezTo>
                  <a:pt x="5281246" y="333594"/>
                  <a:pt x="5282686" y="334541"/>
                  <a:pt x="5283632" y="335488"/>
                </a:cubicBezTo>
                <a:cubicBezTo>
                  <a:pt x="5284578" y="335981"/>
                  <a:pt x="5285525" y="337422"/>
                  <a:pt x="5286019" y="338862"/>
                </a:cubicBezTo>
                <a:cubicBezTo>
                  <a:pt x="5286965" y="340262"/>
                  <a:pt x="5286965" y="341702"/>
                  <a:pt x="5286965" y="343637"/>
                </a:cubicBezTo>
                <a:cubicBezTo>
                  <a:pt x="5286965" y="345530"/>
                  <a:pt x="5286965" y="347464"/>
                  <a:pt x="5286019" y="348864"/>
                </a:cubicBezTo>
                <a:cubicBezTo>
                  <a:pt x="5285525" y="350304"/>
                  <a:pt x="5285072" y="351251"/>
                  <a:pt x="5283632" y="352239"/>
                </a:cubicBezTo>
                <a:cubicBezTo>
                  <a:pt x="5282686" y="353185"/>
                  <a:pt x="5281246" y="353638"/>
                  <a:pt x="5279806" y="354132"/>
                </a:cubicBezTo>
                <a:cubicBezTo>
                  <a:pt x="5277913" y="354626"/>
                  <a:pt x="5275979" y="355078"/>
                  <a:pt x="5274045" y="355078"/>
                </a:cubicBezTo>
                <a:cubicBezTo>
                  <a:pt x="5269766" y="355078"/>
                  <a:pt x="5269766" y="355078"/>
                  <a:pt x="5269766" y="355078"/>
                </a:cubicBezTo>
                <a:cubicBezTo>
                  <a:pt x="5265940" y="355078"/>
                  <a:pt x="5265940" y="355078"/>
                  <a:pt x="5265940" y="355078"/>
                </a:cubicBezTo>
                <a:cubicBezTo>
                  <a:pt x="5261619" y="355078"/>
                  <a:pt x="5261619" y="355078"/>
                  <a:pt x="5261619" y="355078"/>
                </a:cubicBezTo>
                <a:cubicBezTo>
                  <a:pt x="5257793" y="355078"/>
                  <a:pt x="5257793" y="355078"/>
                  <a:pt x="5257793" y="355078"/>
                </a:cubicBezTo>
                <a:cubicBezTo>
                  <a:pt x="5257793" y="349358"/>
                  <a:pt x="5257793" y="349358"/>
                  <a:pt x="5257793" y="349358"/>
                </a:cubicBezTo>
                <a:cubicBezTo>
                  <a:pt x="5257793" y="343637"/>
                  <a:pt x="5257793" y="343637"/>
                  <a:pt x="5257793" y="343637"/>
                </a:cubicBezTo>
                <a:cubicBezTo>
                  <a:pt x="5257793" y="338369"/>
                  <a:pt x="5257793" y="338369"/>
                  <a:pt x="5257793" y="338369"/>
                </a:cubicBezTo>
                <a:close/>
                <a:moveTo>
                  <a:pt x="4776262" y="331887"/>
                </a:moveTo>
                <a:cubicBezTo>
                  <a:pt x="4778136" y="338957"/>
                  <a:pt x="4778136" y="338957"/>
                  <a:pt x="4778136" y="338957"/>
                </a:cubicBezTo>
                <a:cubicBezTo>
                  <a:pt x="4780010" y="346496"/>
                  <a:pt x="4780010" y="346496"/>
                  <a:pt x="4780010" y="346496"/>
                </a:cubicBezTo>
                <a:cubicBezTo>
                  <a:pt x="4781905" y="353545"/>
                  <a:pt x="4781905" y="353545"/>
                  <a:pt x="4781905" y="353545"/>
                </a:cubicBezTo>
                <a:cubicBezTo>
                  <a:pt x="4783779" y="361062"/>
                  <a:pt x="4783779" y="361062"/>
                  <a:pt x="4783779" y="361062"/>
                </a:cubicBezTo>
                <a:cubicBezTo>
                  <a:pt x="4785674" y="368111"/>
                  <a:pt x="4785674" y="368111"/>
                  <a:pt x="4785674" y="368111"/>
                </a:cubicBezTo>
                <a:cubicBezTo>
                  <a:pt x="4787548" y="375650"/>
                  <a:pt x="4787548" y="375650"/>
                  <a:pt x="4787548" y="375650"/>
                </a:cubicBezTo>
                <a:cubicBezTo>
                  <a:pt x="4789423" y="382720"/>
                  <a:pt x="4789423" y="382720"/>
                  <a:pt x="4789423" y="382720"/>
                </a:cubicBezTo>
                <a:cubicBezTo>
                  <a:pt x="4791318" y="390237"/>
                  <a:pt x="4791318" y="390237"/>
                  <a:pt x="4791318" y="390237"/>
                </a:cubicBezTo>
                <a:lnTo>
                  <a:pt x="4787548" y="391195"/>
                </a:lnTo>
                <a:cubicBezTo>
                  <a:pt x="4784248" y="392132"/>
                  <a:pt x="4784248" y="392132"/>
                  <a:pt x="4784248" y="392132"/>
                </a:cubicBezTo>
                <a:cubicBezTo>
                  <a:pt x="4780947" y="392601"/>
                  <a:pt x="4780947" y="392601"/>
                  <a:pt x="4780947" y="392601"/>
                </a:cubicBezTo>
                <a:cubicBezTo>
                  <a:pt x="4777667" y="393538"/>
                  <a:pt x="4777667" y="393538"/>
                  <a:pt x="4777667" y="393538"/>
                </a:cubicBezTo>
                <a:cubicBezTo>
                  <a:pt x="4774366" y="394475"/>
                  <a:pt x="4774366" y="394475"/>
                  <a:pt x="4774366" y="394475"/>
                </a:cubicBezTo>
                <a:cubicBezTo>
                  <a:pt x="4771065" y="395433"/>
                  <a:pt x="4771065" y="395433"/>
                  <a:pt x="4771065" y="395433"/>
                </a:cubicBezTo>
                <a:cubicBezTo>
                  <a:pt x="4767764" y="395880"/>
                  <a:pt x="4767764" y="395880"/>
                  <a:pt x="4767764" y="395880"/>
                </a:cubicBezTo>
                <a:cubicBezTo>
                  <a:pt x="4764485" y="396839"/>
                  <a:pt x="4764485" y="396839"/>
                  <a:pt x="4764485" y="396839"/>
                </a:cubicBezTo>
                <a:cubicBezTo>
                  <a:pt x="4763995" y="396349"/>
                  <a:pt x="4763995" y="396349"/>
                  <a:pt x="4763995" y="395880"/>
                </a:cubicBezTo>
                <a:cubicBezTo>
                  <a:pt x="4763548" y="395433"/>
                  <a:pt x="4763548" y="395433"/>
                  <a:pt x="4763548" y="394965"/>
                </a:cubicBezTo>
                <a:cubicBezTo>
                  <a:pt x="4763079" y="394965"/>
                  <a:pt x="4763079" y="394475"/>
                  <a:pt x="4762611" y="394475"/>
                </a:cubicBezTo>
                <a:cubicBezTo>
                  <a:pt x="4762611" y="394006"/>
                  <a:pt x="4762121" y="393538"/>
                  <a:pt x="4762121" y="393538"/>
                </a:cubicBezTo>
                <a:cubicBezTo>
                  <a:pt x="4761652" y="393069"/>
                  <a:pt x="4761652" y="393069"/>
                  <a:pt x="4761184" y="392601"/>
                </a:cubicBezTo>
                <a:cubicBezTo>
                  <a:pt x="4761184" y="392601"/>
                  <a:pt x="4760715" y="392601"/>
                  <a:pt x="4760715" y="392132"/>
                </a:cubicBezTo>
                <a:cubicBezTo>
                  <a:pt x="4760247" y="392132"/>
                  <a:pt x="4760247" y="391664"/>
                  <a:pt x="4759778" y="391664"/>
                </a:cubicBezTo>
                <a:cubicBezTo>
                  <a:pt x="4759310" y="391664"/>
                  <a:pt x="4759310" y="391195"/>
                  <a:pt x="4758841" y="391195"/>
                </a:cubicBezTo>
                <a:cubicBezTo>
                  <a:pt x="4761184" y="383657"/>
                  <a:pt x="4761184" y="383657"/>
                  <a:pt x="4761184" y="383657"/>
                </a:cubicBezTo>
                <a:cubicBezTo>
                  <a:pt x="4763079" y="376118"/>
                  <a:pt x="4763079" y="376118"/>
                  <a:pt x="4763079" y="376118"/>
                </a:cubicBezTo>
                <a:cubicBezTo>
                  <a:pt x="4765422" y="369069"/>
                  <a:pt x="4765422" y="369069"/>
                  <a:pt x="4765422" y="369069"/>
                </a:cubicBezTo>
                <a:cubicBezTo>
                  <a:pt x="4767764" y="361530"/>
                  <a:pt x="4767764" y="361530"/>
                  <a:pt x="4767764" y="361530"/>
                </a:cubicBezTo>
                <a:cubicBezTo>
                  <a:pt x="4769660" y="354013"/>
                  <a:pt x="4769660" y="354013"/>
                  <a:pt x="4769660" y="354013"/>
                </a:cubicBezTo>
                <a:cubicBezTo>
                  <a:pt x="4772024" y="346496"/>
                  <a:pt x="4772024" y="346496"/>
                  <a:pt x="4772024" y="346496"/>
                </a:cubicBezTo>
                <a:cubicBezTo>
                  <a:pt x="4773898" y="338957"/>
                  <a:pt x="4773898" y="338957"/>
                  <a:pt x="4773898" y="338957"/>
                </a:cubicBezTo>
                <a:cubicBezTo>
                  <a:pt x="4776262" y="331887"/>
                  <a:pt x="4776262" y="331887"/>
                  <a:pt x="4776262" y="331887"/>
                </a:cubicBezTo>
                <a:close/>
                <a:moveTo>
                  <a:pt x="4778604" y="328586"/>
                </a:moveTo>
                <a:cubicBezTo>
                  <a:pt x="4782842" y="330013"/>
                  <a:pt x="4782842" y="330013"/>
                  <a:pt x="4782842" y="330013"/>
                </a:cubicBezTo>
                <a:cubicBezTo>
                  <a:pt x="4787080" y="331887"/>
                  <a:pt x="4787080" y="331887"/>
                  <a:pt x="4787080" y="331887"/>
                </a:cubicBezTo>
                <a:cubicBezTo>
                  <a:pt x="4790849" y="333782"/>
                  <a:pt x="4790849" y="333782"/>
                  <a:pt x="4790849" y="333782"/>
                </a:cubicBezTo>
                <a:cubicBezTo>
                  <a:pt x="4795087" y="335656"/>
                  <a:pt x="4795087" y="335656"/>
                  <a:pt x="4795087" y="335656"/>
                </a:cubicBezTo>
                <a:cubicBezTo>
                  <a:pt x="4799304" y="337552"/>
                  <a:pt x="4799304" y="337552"/>
                  <a:pt x="4799304" y="337552"/>
                </a:cubicBezTo>
                <a:cubicBezTo>
                  <a:pt x="4803073" y="339426"/>
                  <a:pt x="4803073" y="339426"/>
                  <a:pt x="4803073" y="339426"/>
                </a:cubicBezTo>
                <a:cubicBezTo>
                  <a:pt x="4807311" y="341300"/>
                  <a:pt x="4807311" y="341300"/>
                  <a:pt x="4807311" y="341300"/>
                </a:cubicBezTo>
                <a:cubicBezTo>
                  <a:pt x="4811081" y="342726"/>
                  <a:pt x="4811081" y="342726"/>
                  <a:pt x="4811081" y="342726"/>
                </a:cubicBezTo>
                <a:lnTo>
                  <a:pt x="4809185" y="348370"/>
                </a:lnTo>
                <a:cubicBezTo>
                  <a:pt x="4806843" y="353545"/>
                  <a:pt x="4806843" y="353545"/>
                  <a:pt x="4806843" y="353545"/>
                </a:cubicBezTo>
                <a:cubicBezTo>
                  <a:pt x="4804500" y="359209"/>
                  <a:pt x="4804500" y="359209"/>
                  <a:pt x="4804500" y="359209"/>
                </a:cubicBezTo>
                <a:cubicBezTo>
                  <a:pt x="4802605" y="364342"/>
                  <a:pt x="4802605" y="364342"/>
                  <a:pt x="4802605" y="364342"/>
                </a:cubicBezTo>
                <a:cubicBezTo>
                  <a:pt x="4800262" y="370006"/>
                  <a:pt x="4800262" y="370006"/>
                  <a:pt x="4800262" y="370006"/>
                </a:cubicBezTo>
                <a:cubicBezTo>
                  <a:pt x="4797898" y="375181"/>
                  <a:pt x="4797898" y="375181"/>
                  <a:pt x="4797898" y="375181"/>
                </a:cubicBezTo>
                <a:cubicBezTo>
                  <a:pt x="4795556" y="380824"/>
                  <a:pt x="4795556" y="380824"/>
                  <a:pt x="4795556" y="380824"/>
                </a:cubicBezTo>
                <a:cubicBezTo>
                  <a:pt x="4793660" y="385999"/>
                  <a:pt x="4793660" y="385999"/>
                  <a:pt x="4793660" y="385999"/>
                </a:cubicBezTo>
                <a:cubicBezTo>
                  <a:pt x="4791786" y="378950"/>
                  <a:pt x="4791786" y="378950"/>
                  <a:pt x="4791786" y="378950"/>
                </a:cubicBezTo>
                <a:cubicBezTo>
                  <a:pt x="4789891" y="371880"/>
                  <a:pt x="4789891" y="371880"/>
                  <a:pt x="4789891" y="371880"/>
                </a:cubicBezTo>
                <a:cubicBezTo>
                  <a:pt x="4788017" y="364342"/>
                  <a:pt x="4788017" y="364342"/>
                  <a:pt x="4788017" y="364342"/>
                </a:cubicBezTo>
                <a:cubicBezTo>
                  <a:pt x="4786143" y="357314"/>
                  <a:pt x="4786143" y="357314"/>
                  <a:pt x="4786143" y="357314"/>
                </a:cubicBezTo>
                <a:cubicBezTo>
                  <a:pt x="4784248" y="350265"/>
                  <a:pt x="4784248" y="350265"/>
                  <a:pt x="4784248" y="350265"/>
                </a:cubicBezTo>
                <a:cubicBezTo>
                  <a:pt x="4782374" y="342726"/>
                  <a:pt x="4782374" y="342726"/>
                  <a:pt x="4782374" y="342726"/>
                </a:cubicBezTo>
                <a:cubicBezTo>
                  <a:pt x="4780478" y="335656"/>
                  <a:pt x="4780478" y="335656"/>
                  <a:pt x="4780478" y="335656"/>
                </a:cubicBezTo>
                <a:cubicBezTo>
                  <a:pt x="4778604" y="328586"/>
                  <a:pt x="4778604" y="328586"/>
                  <a:pt x="4778604" y="328586"/>
                </a:cubicBezTo>
                <a:close/>
                <a:moveTo>
                  <a:pt x="4702342" y="328118"/>
                </a:moveTo>
                <a:cubicBezTo>
                  <a:pt x="4702811" y="328586"/>
                  <a:pt x="4702811" y="329076"/>
                  <a:pt x="4702811" y="329076"/>
                </a:cubicBezTo>
                <a:cubicBezTo>
                  <a:pt x="4702811" y="329544"/>
                  <a:pt x="4703280" y="329544"/>
                  <a:pt x="4703280" y="330013"/>
                </a:cubicBezTo>
                <a:cubicBezTo>
                  <a:pt x="4703280" y="330481"/>
                  <a:pt x="4703280" y="330481"/>
                  <a:pt x="4703748" y="330950"/>
                </a:cubicBezTo>
                <a:cubicBezTo>
                  <a:pt x="4703748" y="330950"/>
                  <a:pt x="4703748" y="331418"/>
                  <a:pt x="4704238" y="331418"/>
                </a:cubicBezTo>
                <a:cubicBezTo>
                  <a:pt x="4704238" y="331887"/>
                  <a:pt x="4704706" y="331887"/>
                  <a:pt x="4704706" y="332355"/>
                </a:cubicBezTo>
                <a:cubicBezTo>
                  <a:pt x="4705175" y="332355"/>
                  <a:pt x="4705175" y="332845"/>
                  <a:pt x="4705175" y="332845"/>
                </a:cubicBezTo>
                <a:cubicBezTo>
                  <a:pt x="4705643" y="333314"/>
                  <a:pt x="4705643" y="333314"/>
                  <a:pt x="4706112" y="333782"/>
                </a:cubicBezTo>
                <a:cubicBezTo>
                  <a:pt x="4706112" y="333782"/>
                  <a:pt x="4706580" y="333782"/>
                  <a:pt x="4706580" y="334251"/>
                </a:cubicBezTo>
                <a:cubicBezTo>
                  <a:pt x="4702811" y="343195"/>
                  <a:pt x="4702811" y="343195"/>
                  <a:pt x="4702811" y="343195"/>
                </a:cubicBezTo>
                <a:cubicBezTo>
                  <a:pt x="4698594" y="351671"/>
                  <a:pt x="4698594" y="351671"/>
                  <a:pt x="4698594" y="351671"/>
                </a:cubicBezTo>
                <a:cubicBezTo>
                  <a:pt x="4694335" y="360593"/>
                  <a:pt x="4694335" y="360593"/>
                  <a:pt x="4694335" y="360593"/>
                </a:cubicBezTo>
                <a:cubicBezTo>
                  <a:pt x="4690566" y="369538"/>
                  <a:pt x="4690566" y="369538"/>
                  <a:pt x="4690566" y="369538"/>
                </a:cubicBezTo>
                <a:cubicBezTo>
                  <a:pt x="4686349" y="378482"/>
                  <a:pt x="4686349" y="378482"/>
                  <a:pt x="4686349" y="378482"/>
                </a:cubicBezTo>
                <a:cubicBezTo>
                  <a:pt x="4682580" y="387426"/>
                  <a:pt x="4682580" y="387426"/>
                  <a:pt x="4682580" y="387426"/>
                </a:cubicBezTo>
                <a:cubicBezTo>
                  <a:pt x="4678342" y="396349"/>
                  <a:pt x="4678342" y="396349"/>
                  <a:pt x="4678342" y="396349"/>
                </a:cubicBezTo>
                <a:cubicBezTo>
                  <a:pt x="4674104" y="404846"/>
                  <a:pt x="4674104" y="404846"/>
                  <a:pt x="4674104" y="404846"/>
                </a:cubicBezTo>
                <a:lnTo>
                  <a:pt x="4668929" y="396839"/>
                </a:lnTo>
                <a:cubicBezTo>
                  <a:pt x="4663285" y="388832"/>
                  <a:pt x="4663285" y="388832"/>
                  <a:pt x="4663285" y="388832"/>
                </a:cubicBezTo>
                <a:cubicBezTo>
                  <a:pt x="4658089" y="380824"/>
                  <a:pt x="4658089" y="380824"/>
                  <a:pt x="4658089" y="380824"/>
                </a:cubicBezTo>
                <a:cubicBezTo>
                  <a:pt x="4652446" y="372370"/>
                  <a:pt x="4652446" y="372370"/>
                  <a:pt x="4652446" y="372370"/>
                </a:cubicBezTo>
                <a:cubicBezTo>
                  <a:pt x="4647271" y="364342"/>
                  <a:pt x="4647271" y="364342"/>
                  <a:pt x="4647271" y="364342"/>
                </a:cubicBezTo>
                <a:cubicBezTo>
                  <a:pt x="4642096" y="356377"/>
                  <a:pt x="4642096" y="356377"/>
                  <a:pt x="4642096" y="356377"/>
                </a:cubicBezTo>
                <a:cubicBezTo>
                  <a:pt x="4636452" y="347901"/>
                  <a:pt x="4636452" y="347901"/>
                  <a:pt x="4636452" y="347901"/>
                </a:cubicBezTo>
                <a:cubicBezTo>
                  <a:pt x="4631277" y="339894"/>
                  <a:pt x="4631277" y="339894"/>
                  <a:pt x="4631277" y="339894"/>
                </a:cubicBezTo>
                <a:cubicBezTo>
                  <a:pt x="4640222" y="338489"/>
                  <a:pt x="4640222" y="338489"/>
                  <a:pt x="4640222" y="338489"/>
                </a:cubicBezTo>
                <a:cubicBezTo>
                  <a:pt x="4649145" y="337083"/>
                  <a:pt x="4649145" y="337083"/>
                  <a:pt x="4649145" y="337083"/>
                </a:cubicBezTo>
                <a:cubicBezTo>
                  <a:pt x="4658089" y="335656"/>
                  <a:pt x="4658089" y="335656"/>
                  <a:pt x="4658089" y="335656"/>
                </a:cubicBezTo>
                <a:cubicBezTo>
                  <a:pt x="4667055" y="334251"/>
                  <a:pt x="4667055" y="334251"/>
                  <a:pt x="4667055" y="334251"/>
                </a:cubicBezTo>
                <a:cubicBezTo>
                  <a:pt x="4675509" y="332845"/>
                  <a:pt x="4675509" y="332845"/>
                  <a:pt x="4675509" y="332845"/>
                </a:cubicBezTo>
                <a:cubicBezTo>
                  <a:pt x="4684454" y="331418"/>
                  <a:pt x="4684454" y="331418"/>
                  <a:pt x="4684454" y="331418"/>
                </a:cubicBezTo>
                <a:cubicBezTo>
                  <a:pt x="4693398" y="329544"/>
                  <a:pt x="4693398" y="329544"/>
                  <a:pt x="4693398" y="329544"/>
                </a:cubicBezTo>
                <a:cubicBezTo>
                  <a:pt x="4702342" y="328118"/>
                  <a:pt x="4702342" y="328118"/>
                  <a:pt x="4702342" y="328118"/>
                </a:cubicBezTo>
                <a:close/>
                <a:moveTo>
                  <a:pt x="4723532" y="326712"/>
                </a:moveTo>
                <a:cubicBezTo>
                  <a:pt x="4730113" y="326712"/>
                  <a:pt x="4730113" y="326712"/>
                  <a:pt x="4730113" y="326712"/>
                </a:cubicBezTo>
                <a:cubicBezTo>
                  <a:pt x="4736246" y="326712"/>
                  <a:pt x="4736246" y="326712"/>
                  <a:pt x="4736246" y="326712"/>
                </a:cubicBezTo>
                <a:cubicBezTo>
                  <a:pt x="4742358" y="326712"/>
                  <a:pt x="4742358" y="326712"/>
                  <a:pt x="4742358" y="326712"/>
                </a:cubicBezTo>
                <a:cubicBezTo>
                  <a:pt x="4748938" y="326712"/>
                  <a:pt x="4748938" y="326712"/>
                  <a:pt x="4748938" y="326712"/>
                </a:cubicBezTo>
                <a:cubicBezTo>
                  <a:pt x="4755072" y="327202"/>
                  <a:pt x="4755072" y="327202"/>
                  <a:pt x="4755072" y="327202"/>
                </a:cubicBezTo>
                <a:cubicBezTo>
                  <a:pt x="4761652" y="327202"/>
                  <a:pt x="4761652" y="327202"/>
                  <a:pt x="4761652" y="327202"/>
                </a:cubicBezTo>
                <a:cubicBezTo>
                  <a:pt x="4767764" y="327202"/>
                  <a:pt x="4767764" y="327202"/>
                  <a:pt x="4767764" y="327202"/>
                </a:cubicBezTo>
                <a:cubicBezTo>
                  <a:pt x="4774366" y="327202"/>
                  <a:pt x="4774366" y="327202"/>
                  <a:pt x="4774366" y="327202"/>
                </a:cubicBezTo>
                <a:cubicBezTo>
                  <a:pt x="4772024" y="335188"/>
                  <a:pt x="4772024" y="335188"/>
                  <a:pt x="4772024" y="335188"/>
                </a:cubicBezTo>
                <a:cubicBezTo>
                  <a:pt x="4769660" y="342726"/>
                  <a:pt x="4769660" y="342726"/>
                  <a:pt x="4769660" y="342726"/>
                </a:cubicBezTo>
                <a:cubicBezTo>
                  <a:pt x="4767296" y="350712"/>
                  <a:pt x="4767296" y="350712"/>
                  <a:pt x="4767296" y="350712"/>
                </a:cubicBezTo>
                <a:cubicBezTo>
                  <a:pt x="4764953" y="358719"/>
                  <a:pt x="4764953" y="358719"/>
                  <a:pt x="4764953" y="358719"/>
                </a:cubicBezTo>
                <a:cubicBezTo>
                  <a:pt x="4762611" y="366705"/>
                  <a:pt x="4762611" y="366705"/>
                  <a:pt x="4762611" y="366705"/>
                </a:cubicBezTo>
                <a:cubicBezTo>
                  <a:pt x="4760247" y="374244"/>
                  <a:pt x="4760247" y="374244"/>
                  <a:pt x="4760247" y="374244"/>
                </a:cubicBezTo>
                <a:cubicBezTo>
                  <a:pt x="4757883" y="382251"/>
                  <a:pt x="4757883" y="382251"/>
                  <a:pt x="4757883" y="382251"/>
                </a:cubicBezTo>
                <a:cubicBezTo>
                  <a:pt x="4755540" y="390237"/>
                  <a:pt x="4755540" y="390237"/>
                  <a:pt x="4755540" y="390237"/>
                </a:cubicBezTo>
                <a:cubicBezTo>
                  <a:pt x="4755072" y="390237"/>
                  <a:pt x="4755072" y="390237"/>
                  <a:pt x="4755072" y="390237"/>
                </a:cubicBezTo>
                <a:lnTo>
                  <a:pt x="4754582" y="390237"/>
                </a:lnTo>
                <a:cubicBezTo>
                  <a:pt x="4754114" y="390237"/>
                  <a:pt x="4754114" y="390237"/>
                  <a:pt x="4754114" y="390237"/>
                </a:cubicBezTo>
                <a:lnTo>
                  <a:pt x="4753666" y="390237"/>
                </a:lnTo>
                <a:lnTo>
                  <a:pt x="4753198" y="390237"/>
                </a:lnTo>
                <a:lnTo>
                  <a:pt x="4752708" y="390237"/>
                </a:lnTo>
                <a:lnTo>
                  <a:pt x="4752239" y="390237"/>
                </a:lnTo>
                <a:lnTo>
                  <a:pt x="4751771" y="390237"/>
                </a:lnTo>
                <a:lnTo>
                  <a:pt x="4751302" y="390237"/>
                </a:lnTo>
                <a:cubicBezTo>
                  <a:pt x="4751302" y="390706"/>
                  <a:pt x="4750834" y="390706"/>
                  <a:pt x="4750834" y="390706"/>
                </a:cubicBezTo>
                <a:cubicBezTo>
                  <a:pt x="4750834" y="390706"/>
                  <a:pt x="4750834" y="390706"/>
                  <a:pt x="4750365" y="390706"/>
                </a:cubicBezTo>
                <a:lnTo>
                  <a:pt x="4746596" y="383657"/>
                </a:lnTo>
                <a:cubicBezTo>
                  <a:pt x="4742826" y="376587"/>
                  <a:pt x="4742826" y="376587"/>
                  <a:pt x="4742826" y="376587"/>
                </a:cubicBezTo>
                <a:cubicBezTo>
                  <a:pt x="4739057" y="369538"/>
                  <a:pt x="4739057" y="369538"/>
                  <a:pt x="4739057" y="369538"/>
                </a:cubicBezTo>
                <a:cubicBezTo>
                  <a:pt x="4734819" y="361999"/>
                  <a:pt x="4734819" y="361999"/>
                  <a:pt x="4734819" y="361999"/>
                </a:cubicBezTo>
                <a:cubicBezTo>
                  <a:pt x="4731071" y="354950"/>
                  <a:pt x="4731071" y="354950"/>
                  <a:pt x="4731071" y="354950"/>
                </a:cubicBezTo>
                <a:cubicBezTo>
                  <a:pt x="4727302" y="347901"/>
                  <a:pt x="4727302" y="347901"/>
                  <a:pt x="4727302" y="347901"/>
                </a:cubicBezTo>
                <a:cubicBezTo>
                  <a:pt x="4723532" y="340831"/>
                  <a:pt x="4723532" y="340831"/>
                  <a:pt x="4723532" y="340831"/>
                </a:cubicBezTo>
                <a:cubicBezTo>
                  <a:pt x="4719294" y="333782"/>
                  <a:pt x="4719294" y="333782"/>
                  <a:pt x="4719294" y="333782"/>
                </a:cubicBezTo>
                <a:cubicBezTo>
                  <a:pt x="4719763" y="333314"/>
                  <a:pt x="4719763" y="333314"/>
                  <a:pt x="4720231" y="332845"/>
                </a:cubicBezTo>
                <a:cubicBezTo>
                  <a:pt x="4720700" y="332845"/>
                  <a:pt x="4720700" y="332355"/>
                  <a:pt x="4721190" y="332355"/>
                </a:cubicBezTo>
                <a:cubicBezTo>
                  <a:pt x="4721190" y="331887"/>
                  <a:pt x="4721190" y="331887"/>
                  <a:pt x="4721658" y="331418"/>
                </a:cubicBezTo>
                <a:cubicBezTo>
                  <a:pt x="4721658" y="331418"/>
                  <a:pt x="4722105" y="330950"/>
                  <a:pt x="4722105" y="330481"/>
                </a:cubicBezTo>
                <a:cubicBezTo>
                  <a:pt x="4722105" y="330481"/>
                  <a:pt x="4722574" y="330013"/>
                  <a:pt x="4722574" y="329544"/>
                </a:cubicBezTo>
                <a:cubicBezTo>
                  <a:pt x="4722574" y="329544"/>
                  <a:pt x="4723064" y="329076"/>
                  <a:pt x="4723064" y="328586"/>
                </a:cubicBezTo>
                <a:cubicBezTo>
                  <a:pt x="4723064" y="328586"/>
                  <a:pt x="4723064" y="328118"/>
                  <a:pt x="4723532" y="327670"/>
                </a:cubicBezTo>
                <a:cubicBezTo>
                  <a:pt x="4723532" y="327202"/>
                  <a:pt x="4723532" y="327202"/>
                  <a:pt x="4723532" y="326712"/>
                </a:cubicBezTo>
                <a:close/>
                <a:moveTo>
                  <a:pt x="5399443" y="325367"/>
                </a:moveTo>
                <a:lnTo>
                  <a:pt x="5399443" y="343055"/>
                </a:lnTo>
                <a:lnTo>
                  <a:pt x="5399443" y="361154"/>
                </a:lnTo>
                <a:lnTo>
                  <a:pt x="5399443" y="379335"/>
                </a:lnTo>
                <a:lnTo>
                  <a:pt x="5399443" y="397022"/>
                </a:lnTo>
                <a:lnTo>
                  <a:pt x="5401831" y="397022"/>
                </a:lnTo>
                <a:lnTo>
                  <a:pt x="5404259" y="397022"/>
                </a:lnTo>
                <a:lnTo>
                  <a:pt x="5406647" y="397022"/>
                </a:lnTo>
                <a:lnTo>
                  <a:pt x="5409034" y="397022"/>
                </a:lnTo>
                <a:lnTo>
                  <a:pt x="5409034" y="383613"/>
                </a:lnTo>
                <a:lnTo>
                  <a:pt x="5409034" y="369792"/>
                </a:lnTo>
                <a:lnTo>
                  <a:pt x="5409034" y="356423"/>
                </a:lnTo>
                <a:lnTo>
                  <a:pt x="5409034" y="343055"/>
                </a:lnTo>
                <a:lnTo>
                  <a:pt x="5409487" y="343055"/>
                </a:lnTo>
                <a:lnTo>
                  <a:pt x="5418132" y="356423"/>
                </a:lnTo>
                <a:lnTo>
                  <a:pt x="5426694" y="369792"/>
                </a:lnTo>
                <a:lnTo>
                  <a:pt x="5435338" y="383613"/>
                </a:lnTo>
                <a:lnTo>
                  <a:pt x="5444436" y="397022"/>
                </a:lnTo>
                <a:lnTo>
                  <a:pt x="5446823" y="397022"/>
                </a:lnTo>
                <a:lnTo>
                  <a:pt x="5448717" y="397022"/>
                </a:lnTo>
                <a:lnTo>
                  <a:pt x="5451104" y="397022"/>
                </a:lnTo>
                <a:lnTo>
                  <a:pt x="5453492" y="397022"/>
                </a:lnTo>
                <a:lnTo>
                  <a:pt x="5453492" y="379335"/>
                </a:lnTo>
                <a:lnTo>
                  <a:pt x="5453492" y="361154"/>
                </a:lnTo>
                <a:lnTo>
                  <a:pt x="5453492" y="343055"/>
                </a:lnTo>
                <a:lnTo>
                  <a:pt x="5453492" y="325367"/>
                </a:lnTo>
                <a:lnTo>
                  <a:pt x="5451104" y="325367"/>
                </a:lnTo>
                <a:lnTo>
                  <a:pt x="5448717" y="325367"/>
                </a:lnTo>
                <a:lnTo>
                  <a:pt x="5446329" y="325367"/>
                </a:lnTo>
                <a:lnTo>
                  <a:pt x="5443942" y="325367"/>
                </a:lnTo>
                <a:lnTo>
                  <a:pt x="5443942" y="338777"/>
                </a:lnTo>
                <a:lnTo>
                  <a:pt x="5443942" y="352146"/>
                </a:lnTo>
                <a:lnTo>
                  <a:pt x="5443942" y="365966"/>
                </a:lnTo>
                <a:lnTo>
                  <a:pt x="5443942" y="379335"/>
                </a:lnTo>
                <a:lnTo>
                  <a:pt x="5443448" y="379335"/>
                </a:lnTo>
                <a:lnTo>
                  <a:pt x="5434844" y="365966"/>
                </a:lnTo>
                <a:lnTo>
                  <a:pt x="5426241" y="352146"/>
                </a:lnTo>
                <a:lnTo>
                  <a:pt x="5417144" y="338777"/>
                </a:lnTo>
                <a:lnTo>
                  <a:pt x="5408540" y="325367"/>
                </a:lnTo>
                <a:lnTo>
                  <a:pt x="5406153" y="325367"/>
                </a:lnTo>
                <a:lnTo>
                  <a:pt x="5404259" y="325367"/>
                </a:lnTo>
                <a:lnTo>
                  <a:pt x="5401831" y="325367"/>
                </a:lnTo>
                <a:close/>
                <a:moveTo>
                  <a:pt x="5063834" y="325367"/>
                </a:moveTo>
                <a:lnTo>
                  <a:pt x="5063834" y="343055"/>
                </a:lnTo>
                <a:lnTo>
                  <a:pt x="5063834" y="361154"/>
                </a:lnTo>
                <a:lnTo>
                  <a:pt x="5063834" y="379335"/>
                </a:lnTo>
                <a:lnTo>
                  <a:pt x="5063834" y="397022"/>
                </a:lnTo>
                <a:lnTo>
                  <a:pt x="5066219" y="397022"/>
                </a:lnTo>
                <a:lnTo>
                  <a:pt x="5068605" y="397022"/>
                </a:lnTo>
                <a:lnTo>
                  <a:pt x="5070990" y="397022"/>
                </a:lnTo>
                <a:lnTo>
                  <a:pt x="5073375" y="397022"/>
                </a:lnTo>
                <a:lnTo>
                  <a:pt x="5073375" y="383613"/>
                </a:lnTo>
                <a:lnTo>
                  <a:pt x="5073375" y="369792"/>
                </a:lnTo>
                <a:lnTo>
                  <a:pt x="5073375" y="356423"/>
                </a:lnTo>
                <a:lnTo>
                  <a:pt x="5073375" y="343055"/>
                </a:lnTo>
                <a:lnTo>
                  <a:pt x="5082464" y="356423"/>
                </a:lnTo>
                <a:lnTo>
                  <a:pt x="5091059" y="369792"/>
                </a:lnTo>
                <a:lnTo>
                  <a:pt x="5099654" y="383613"/>
                </a:lnTo>
                <a:lnTo>
                  <a:pt x="5108743" y="397022"/>
                </a:lnTo>
                <a:lnTo>
                  <a:pt x="5110634" y="397022"/>
                </a:lnTo>
                <a:lnTo>
                  <a:pt x="5113020" y="397022"/>
                </a:lnTo>
                <a:lnTo>
                  <a:pt x="5115405" y="397022"/>
                </a:lnTo>
                <a:lnTo>
                  <a:pt x="5117338" y="397022"/>
                </a:lnTo>
                <a:lnTo>
                  <a:pt x="5117338" y="379335"/>
                </a:lnTo>
                <a:lnTo>
                  <a:pt x="5117338" y="361154"/>
                </a:lnTo>
                <a:lnTo>
                  <a:pt x="5117338" y="343055"/>
                </a:lnTo>
                <a:lnTo>
                  <a:pt x="5117338" y="325367"/>
                </a:lnTo>
                <a:lnTo>
                  <a:pt x="5115405" y="325367"/>
                </a:lnTo>
                <a:lnTo>
                  <a:pt x="5113020" y="325367"/>
                </a:lnTo>
                <a:lnTo>
                  <a:pt x="5110634" y="325367"/>
                </a:lnTo>
                <a:lnTo>
                  <a:pt x="5108249" y="325367"/>
                </a:lnTo>
                <a:lnTo>
                  <a:pt x="5108249" y="338777"/>
                </a:lnTo>
                <a:lnTo>
                  <a:pt x="5108249" y="352145"/>
                </a:lnTo>
                <a:lnTo>
                  <a:pt x="5108249" y="365966"/>
                </a:lnTo>
                <a:lnTo>
                  <a:pt x="5108249" y="379335"/>
                </a:lnTo>
                <a:lnTo>
                  <a:pt x="5107797" y="379335"/>
                </a:lnTo>
                <a:lnTo>
                  <a:pt x="5099161" y="365966"/>
                </a:lnTo>
                <a:lnTo>
                  <a:pt x="5090072" y="352145"/>
                </a:lnTo>
                <a:lnTo>
                  <a:pt x="5081477" y="338777"/>
                </a:lnTo>
                <a:lnTo>
                  <a:pt x="5072882" y="325367"/>
                </a:lnTo>
                <a:lnTo>
                  <a:pt x="5070496" y="325367"/>
                </a:lnTo>
                <a:lnTo>
                  <a:pt x="5068111" y="325367"/>
                </a:lnTo>
                <a:lnTo>
                  <a:pt x="5066219" y="325367"/>
                </a:lnTo>
                <a:close/>
                <a:moveTo>
                  <a:pt x="5009744" y="323553"/>
                </a:moveTo>
                <a:lnTo>
                  <a:pt x="5009744" y="341716"/>
                </a:lnTo>
                <a:lnTo>
                  <a:pt x="5009744" y="359427"/>
                </a:lnTo>
                <a:lnTo>
                  <a:pt x="5009744" y="377590"/>
                </a:lnTo>
                <a:lnTo>
                  <a:pt x="5009744" y="395571"/>
                </a:lnTo>
                <a:lnTo>
                  <a:pt x="5009744" y="395572"/>
                </a:lnTo>
                <a:lnTo>
                  <a:pt x="5009744" y="395753"/>
                </a:lnTo>
                <a:lnTo>
                  <a:pt x="5019795" y="395753"/>
                </a:lnTo>
                <a:lnTo>
                  <a:pt x="5029846" y="395753"/>
                </a:lnTo>
                <a:lnTo>
                  <a:pt x="5039402" y="395753"/>
                </a:lnTo>
                <a:lnTo>
                  <a:pt x="5049453" y="395753"/>
                </a:lnTo>
                <a:lnTo>
                  <a:pt x="5049453" y="395572"/>
                </a:lnTo>
                <a:lnTo>
                  <a:pt x="5049453" y="395571"/>
                </a:lnTo>
                <a:lnTo>
                  <a:pt x="5049453" y="393364"/>
                </a:lnTo>
                <a:lnTo>
                  <a:pt x="5049453" y="393201"/>
                </a:lnTo>
                <a:lnTo>
                  <a:pt x="5049453" y="393201"/>
                </a:lnTo>
                <a:lnTo>
                  <a:pt x="5049453" y="390975"/>
                </a:lnTo>
                <a:lnTo>
                  <a:pt x="5049453" y="390830"/>
                </a:lnTo>
                <a:lnTo>
                  <a:pt x="5049453" y="390830"/>
                </a:lnTo>
                <a:lnTo>
                  <a:pt x="5049453" y="388587"/>
                </a:lnTo>
                <a:lnTo>
                  <a:pt x="5049453" y="388459"/>
                </a:lnTo>
                <a:lnTo>
                  <a:pt x="5049453" y="388459"/>
                </a:lnTo>
                <a:lnTo>
                  <a:pt x="5049453" y="386651"/>
                </a:lnTo>
                <a:lnTo>
                  <a:pt x="5049453" y="386537"/>
                </a:lnTo>
                <a:lnTo>
                  <a:pt x="5049453" y="386537"/>
                </a:lnTo>
                <a:lnTo>
                  <a:pt x="5041791" y="386537"/>
                </a:lnTo>
                <a:lnTo>
                  <a:pt x="5034624" y="386537"/>
                </a:lnTo>
                <a:lnTo>
                  <a:pt x="5026962" y="386537"/>
                </a:lnTo>
                <a:lnTo>
                  <a:pt x="5019300" y="386537"/>
                </a:lnTo>
                <a:lnTo>
                  <a:pt x="5019300" y="380926"/>
                </a:lnTo>
                <a:lnTo>
                  <a:pt x="5019300" y="375201"/>
                </a:lnTo>
                <a:lnTo>
                  <a:pt x="5019300" y="369435"/>
                </a:lnTo>
                <a:lnTo>
                  <a:pt x="5019300" y="364163"/>
                </a:lnTo>
                <a:lnTo>
                  <a:pt x="5026962" y="364163"/>
                </a:lnTo>
                <a:lnTo>
                  <a:pt x="5034129" y="364163"/>
                </a:lnTo>
                <a:lnTo>
                  <a:pt x="5041791" y="364163"/>
                </a:lnTo>
                <a:lnTo>
                  <a:pt x="5048959" y="364163"/>
                </a:lnTo>
                <a:lnTo>
                  <a:pt x="5048959" y="361774"/>
                </a:lnTo>
                <a:lnTo>
                  <a:pt x="5048959" y="359427"/>
                </a:lnTo>
                <a:lnTo>
                  <a:pt x="5048959" y="357491"/>
                </a:lnTo>
                <a:lnTo>
                  <a:pt x="5048959" y="355102"/>
                </a:lnTo>
                <a:lnTo>
                  <a:pt x="5041791" y="355102"/>
                </a:lnTo>
                <a:lnTo>
                  <a:pt x="5034129" y="355102"/>
                </a:lnTo>
                <a:lnTo>
                  <a:pt x="5026962" y="355102"/>
                </a:lnTo>
                <a:lnTo>
                  <a:pt x="5019300" y="355102"/>
                </a:lnTo>
                <a:lnTo>
                  <a:pt x="5019300" y="349377"/>
                </a:lnTo>
                <a:lnTo>
                  <a:pt x="5019300" y="343652"/>
                </a:lnTo>
                <a:lnTo>
                  <a:pt x="5019300" y="338380"/>
                </a:lnTo>
                <a:lnTo>
                  <a:pt x="5019300" y="332614"/>
                </a:lnTo>
                <a:lnTo>
                  <a:pt x="5026962" y="332614"/>
                </a:lnTo>
                <a:lnTo>
                  <a:pt x="5034129" y="332614"/>
                </a:lnTo>
                <a:lnTo>
                  <a:pt x="5041791" y="332614"/>
                </a:lnTo>
                <a:lnTo>
                  <a:pt x="5048959" y="332614"/>
                </a:lnTo>
                <a:lnTo>
                  <a:pt x="5048959" y="330225"/>
                </a:lnTo>
                <a:lnTo>
                  <a:pt x="5048959" y="327837"/>
                </a:lnTo>
                <a:lnTo>
                  <a:pt x="5048959" y="325942"/>
                </a:lnTo>
                <a:lnTo>
                  <a:pt x="5048959" y="323553"/>
                </a:lnTo>
                <a:lnTo>
                  <a:pt x="5039402" y="323553"/>
                </a:lnTo>
                <a:lnTo>
                  <a:pt x="5029351" y="323553"/>
                </a:lnTo>
                <a:lnTo>
                  <a:pt x="5019795" y="323553"/>
                </a:lnTo>
                <a:close/>
                <a:moveTo>
                  <a:pt x="5192886" y="323553"/>
                </a:moveTo>
                <a:lnTo>
                  <a:pt x="5192886" y="341716"/>
                </a:lnTo>
                <a:lnTo>
                  <a:pt x="5192886" y="359427"/>
                </a:lnTo>
                <a:lnTo>
                  <a:pt x="5192886" y="377590"/>
                </a:lnTo>
                <a:lnTo>
                  <a:pt x="5192886" y="395753"/>
                </a:lnTo>
                <a:lnTo>
                  <a:pt x="5202926" y="395753"/>
                </a:lnTo>
                <a:lnTo>
                  <a:pt x="5213008" y="395753"/>
                </a:lnTo>
                <a:lnTo>
                  <a:pt x="5222554" y="395753"/>
                </a:lnTo>
                <a:lnTo>
                  <a:pt x="5232595" y="395753"/>
                </a:lnTo>
                <a:lnTo>
                  <a:pt x="5232595" y="393364"/>
                </a:lnTo>
                <a:lnTo>
                  <a:pt x="5232595" y="390975"/>
                </a:lnTo>
                <a:lnTo>
                  <a:pt x="5232595" y="388587"/>
                </a:lnTo>
                <a:lnTo>
                  <a:pt x="5232595" y="386651"/>
                </a:lnTo>
                <a:lnTo>
                  <a:pt x="5224941" y="386651"/>
                </a:lnTo>
                <a:lnTo>
                  <a:pt x="5217781" y="386651"/>
                </a:lnTo>
                <a:lnTo>
                  <a:pt x="5210127" y="386651"/>
                </a:lnTo>
                <a:lnTo>
                  <a:pt x="5202474" y="386651"/>
                </a:lnTo>
                <a:lnTo>
                  <a:pt x="5202474" y="380926"/>
                </a:lnTo>
                <a:lnTo>
                  <a:pt x="5202474" y="375201"/>
                </a:lnTo>
                <a:lnTo>
                  <a:pt x="5202474" y="369435"/>
                </a:lnTo>
                <a:lnTo>
                  <a:pt x="5202474" y="364163"/>
                </a:lnTo>
                <a:lnTo>
                  <a:pt x="5210127" y="364163"/>
                </a:lnTo>
                <a:lnTo>
                  <a:pt x="5217287" y="364163"/>
                </a:lnTo>
                <a:lnTo>
                  <a:pt x="5224941" y="364163"/>
                </a:lnTo>
                <a:lnTo>
                  <a:pt x="5232101" y="364163"/>
                </a:lnTo>
                <a:lnTo>
                  <a:pt x="5232101" y="361774"/>
                </a:lnTo>
                <a:lnTo>
                  <a:pt x="5232101" y="359427"/>
                </a:lnTo>
                <a:lnTo>
                  <a:pt x="5232101" y="357491"/>
                </a:lnTo>
                <a:lnTo>
                  <a:pt x="5232101" y="355102"/>
                </a:lnTo>
                <a:lnTo>
                  <a:pt x="5224941" y="355102"/>
                </a:lnTo>
                <a:lnTo>
                  <a:pt x="5217287" y="355102"/>
                </a:lnTo>
                <a:lnTo>
                  <a:pt x="5210127" y="355102"/>
                </a:lnTo>
                <a:lnTo>
                  <a:pt x="5202474" y="355102"/>
                </a:lnTo>
                <a:lnTo>
                  <a:pt x="5202474" y="349377"/>
                </a:lnTo>
                <a:lnTo>
                  <a:pt x="5202474" y="343652"/>
                </a:lnTo>
                <a:lnTo>
                  <a:pt x="5202474" y="338380"/>
                </a:lnTo>
                <a:lnTo>
                  <a:pt x="5202474" y="332614"/>
                </a:lnTo>
                <a:lnTo>
                  <a:pt x="5210127" y="332614"/>
                </a:lnTo>
                <a:lnTo>
                  <a:pt x="5217287" y="332614"/>
                </a:lnTo>
                <a:lnTo>
                  <a:pt x="5224941" y="332614"/>
                </a:lnTo>
                <a:lnTo>
                  <a:pt x="5232101" y="332614"/>
                </a:lnTo>
                <a:lnTo>
                  <a:pt x="5232101" y="330225"/>
                </a:lnTo>
                <a:lnTo>
                  <a:pt x="5232101" y="327837"/>
                </a:lnTo>
                <a:lnTo>
                  <a:pt x="5232101" y="325942"/>
                </a:lnTo>
                <a:lnTo>
                  <a:pt x="5232101" y="323553"/>
                </a:lnTo>
                <a:lnTo>
                  <a:pt x="5222554" y="323553"/>
                </a:lnTo>
                <a:lnTo>
                  <a:pt x="5212514" y="323553"/>
                </a:lnTo>
                <a:lnTo>
                  <a:pt x="5202926" y="323553"/>
                </a:lnTo>
                <a:close/>
                <a:moveTo>
                  <a:pt x="4972917" y="323553"/>
                </a:moveTo>
                <a:cubicBezTo>
                  <a:pt x="4968631" y="323553"/>
                  <a:pt x="4964797" y="324500"/>
                  <a:pt x="4961418" y="325448"/>
                </a:cubicBezTo>
                <a:cubicBezTo>
                  <a:pt x="4958573" y="326395"/>
                  <a:pt x="4955688" y="328332"/>
                  <a:pt x="4953298" y="330721"/>
                </a:cubicBezTo>
                <a:cubicBezTo>
                  <a:pt x="4951360" y="332616"/>
                  <a:pt x="4949464" y="335500"/>
                  <a:pt x="4948475" y="338878"/>
                </a:cubicBezTo>
                <a:cubicBezTo>
                  <a:pt x="4947074" y="342215"/>
                  <a:pt x="4946579" y="346500"/>
                  <a:pt x="4946579" y="350826"/>
                </a:cubicBezTo>
                <a:cubicBezTo>
                  <a:pt x="4946579" y="350826"/>
                  <a:pt x="4946579" y="350826"/>
                  <a:pt x="4946579" y="356099"/>
                </a:cubicBezTo>
                <a:cubicBezTo>
                  <a:pt x="4946579" y="356099"/>
                  <a:pt x="4946579" y="356099"/>
                  <a:pt x="4946579" y="360837"/>
                </a:cubicBezTo>
                <a:cubicBezTo>
                  <a:pt x="4946579" y="360837"/>
                  <a:pt x="4946579" y="360837"/>
                  <a:pt x="4946579" y="366110"/>
                </a:cubicBezTo>
                <a:cubicBezTo>
                  <a:pt x="4946579" y="366110"/>
                  <a:pt x="4946579" y="366110"/>
                  <a:pt x="4946579" y="370889"/>
                </a:cubicBezTo>
                <a:cubicBezTo>
                  <a:pt x="4946579" y="375668"/>
                  <a:pt x="4947074" y="379499"/>
                  <a:pt x="4948475" y="382837"/>
                </a:cubicBezTo>
                <a:cubicBezTo>
                  <a:pt x="4949464" y="386668"/>
                  <a:pt x="4951360" y="389552"/>
                  <a:pt x="4953298" y="391941"/>
                </a:cubicBezTo>
                <a:cubicBezTo>
                  <a:pt x="4955688" y="394331"/>
                  <a:pt x="4958079" y="395773"/>
                  <a:pt x="4961418" y="397215"/>
                </a:cubicBezTo>
                <a:cubicBezTo>
                  <a:pt x="4964797" y="398162"/>
                  <a:pt x="4968136" y="398656"/>
                  <a:pt x="4972464" y="398656"/>
                </a:cubicBezTo>
                <a:cubicBezTo>
                  <a:pt x="4975803" y="398656"/>
                  <a:pt x="4979141" y="398162"/>
                  <a:pt x="4982027" y="397215"/>
                </a:cubicBezTo>
                <a:cubicBezTo>
                  <a:pt x="4984871" y="396267"/>
                  <a:pt x="4987303" y="394825"/>
                  <a:pt x="4989199" y="393383"/>
                </a:cubicBezTo>
                <a:cubicBezTo>
                  <a:pt x="4991589" y="391941"/>
                  <a:pt x="4993032" y="390005"/>
                  <a:pt x="4994475" y="387615"/>
                </a:cubicBezTo>
                <a:cubicBezTo>
                  <a:pt x="4995917" y="385720"/>
                  <a:pt x="4996865" y="383784"/>
                  <a:pt x="4997360" y="381395"/>
                </a:cubicBezTo>
                <a:cubicBezTo>
                  <a:pt x="4997360" y="381395"/>
                  <a:pt x="4997360" y="381395"/>
                  <a:pt x="4995423" y="380447"/>
                </a:cubicBezTo>
                <a:cubicBezTo>
                  <a:pt x="4995423" y="380447"/>
                  <a:pt x="4995423" y="380447"/>
                  <a:pt x="4993032" y="379499"/>
                </a:cubicBezTo>
                <a:cubicBezTo>
                  <a:pt x="4993032" y="379499"/>
                  <a:pt x="4993032" y="379499"/>
                  <a:pt x="4991136" y="379005"/>
                </a:cubicBezTo>
                <a:cubicBezTo>
                  <a:pt x="4991136" y="379005"/>
                  <a:pt x="4991136" y="379005"/>
                  <a:pt x="4988704" y="378057"/>
                </a:cubicBezTo>
                <a:cubicBezTo>
                  <a:pt x="4988251" y="379994"/>
                  <a:pt x="4987303" y="381889"/>
                  <a:pt x="4986313" y="383331"/>
                </a:cubicBezTo>
                <a:cubicBezTo>
                  <a:pt x="4985365" y="384773"/>
                  <a:pt x="4983923" y="386173"/>
                  <a:pt x="4982480" y="387162"/>
                </a:cubicBezTo>
                <a:cubicBezTo>
                  <a:pt x="4981532" y="388110"/>
                  <a:pt x="4979636" y="388604"/>
                  <a:pt x="4978193" y="389057"/>
                </a:cubicBezTo>
                <a:cubicBezTo>
                  <a:pt x="4976256" y="389552"/>
                  <a:pt x="4974360" y="390005"/>
                  <a:pt x="4972464" y="390005"/>
                </a:cubicBezTo>
                <a:cubicBezTo>
                  <a:pt x="4969579" y="390005"/>
                  <a:pt x="4967188" y="389552"/>
                  <a:pt x="4965251" y="388604"/>
                </a:cubicBezTo>
                <a:cubicBezTo>
                  <a:pt x="4963355" y="388110"/>
                  <a:pt x="4961418" y="386668"/>
                  <a:pt x="4960470" y="385226"/>
                </a:cubicBezTo>
                <a:cubicBezTo>
                  <a:pt x="4959027" y="383784"/>
                  <a:pt x="4958079" y="381889"/>
                  <a:pt x="4957131" y="379499"/>
                </a:cubicBezTo>
                <a:cubicBezTo>
                  <a:pt x="4956636" y="377110"/>
                  <a:pt x="4956142" y="374226"/>
                  <a:pt x="4956142" y="370889"/>
                </a:cubicBezTo>
                <a:cubicBezTo>
                  <a:pt x="4956142" y="370889"/>
                  <a:pt x="4956142" y="370889"/>
                  <a:pt x="4956142" y="366110"/>
                </a:cubicBezTo>
                <a:cubicBezTo>
                  <a:pt x="4956142" y="366110"/>
                  <a:pt x="4956142" y="366110"/>
                  <a:pt x="4956142" y="360837"/>
                </a:cubicBezTo>
                <a:cubicBezTo>
                  <a:pt x="4956142" y="360837"/>
                  <a:pt x="4956142" y="360837"/>
                  <a:pt x="4956142" y="356099"/>
                </a:cubicBezTo>
                <a:cubicBezTo>
                  <a:pt x="4956142" y="356099"/>
                  <a:pt x="4956142" y="356099"/>
                  <a:pt x="4956142" y="350826"/>
                </a:cubicBezTo>
                <a:cubicBezTo>
                  <a:pt x="4956142" y="347489"/>
                  <a:pt x="4956636" y="345099"/>
                  <a:pt x="4957131" y="342710"/>
                </a:cubicBezTo>
                <a:cubicBezTo>
                  <a:pt x="4958079" y="340279"/>
                  <a:pt x="4959027" y="338384"/>
                  <a:pt x="4960470" y="336942"/>
                </a:cubicBezTo>
                <a:cubicBezTo>
                  <a:pt x="4961418" y="335500"/>
                  <a:pt x="4963355" y="334058"/>
                  <a:pt x="4965251" y="333605"/>
                </a:cubicBezTo>
                <a:cubicBezTo>
                  <a:pt x="4967641" y="332616"/>
                  <a:pt x="4970073" y="332616"/>
                  <a:pt x="4972917" y="332616"/>
                </a:cubicBezTo>
                <a:cubicBezTo>
                  <a:pt x="4974855" y="332616"/>
                  <a:pt x="4976751" y="332616"/>
                  <a:pt x="4978647" y="333111"/>
                </a:cubicBezTo>
                <a:cubicBezTo>
                  <a:pt x="4980089" y="333605"/>
                  <a:pt x="4981532" y="334552"/>
                  <a:pt x="4982975" y="335500"/>
                </a:cubicBezTo>
                <a:cubicBezTo>
                  <a:pt x="4984417" y="336448"/>
                  <a:pt x="4985365" y="337436"/>
                  <a:pt x="4986313" y="338878"/>
                </a:cubicBezTo>
                <a:cubicBezTo>
                  <a:pt x="4987303" y="340279"/>
                  <a:pt x="4987756" y="341721"/>
                  <a:pt x="4988704" y="343657"/>
                </a:cubicBezTo>
                <a:cubicBezTo>
                  <a:pt x="4988704" y="343657"/>
                  <a:pt x="4988704" y="343657"/>
                  <a:pt x="4990641" y="342710"/>
                </a:cubicBezTo>
                <a:cubicBezTo>
                  <a:pt x="4990641" y="342710"/>
                  <a:pt x="4990641" y="342710"/>
                  <a:pt x="4993032" y="342215"/>
                </a:cubicBezTo>
                <a:cubicBezTo>
                  <a:pt x="4993032" y="342215"/>
                  <a:pt x="4993032" y="342215"/>
                  <a:pt x="4995423" y="341268"/>
                </a:cubicBezTo>
                <a:cubicBezTo>
                  <a:pt x="4995423" y="341268"/>
                  <a:pt x="4995423" y="341268"/>
                  <a:pt x="4997360" y="340279"/>
                </a:cubicBezTo>
                <a:cubicBezTo>
                  <a:pt x="4996371" y="337436"/>
                  <a:pt x="4994969" y="335047"/>
                  <a:pt x="4993526" y="332616"/>
                </a:cubicBezTo>
                <a:cubicBezTo>
                  <a:pt x="4992084" y="330721"/>
                  <a:pt x="4990147" y="329279"/>
                  <a:pt x="4988251" y="327837"/>
                </a:cubicBezTo>
                <a:cubicBezTo>
                  <a:pt x="4986313" y="326395"/>
                  <a:pt x="4983923" y="325448"/>
                  <a:pt x="4981532" y="324953"/>
                </a:cubicBezTo>
                <a:cubicBezTo>
                  <a:pt x="4978647" y="324006"/>
                  <a:pt x="4975803" y="323553"/>
                  <a:pt x="4972917" y="323553"/>
                </a:cubicBezTo>
                <a:close/>
                <a:moveTo>
                  <a:pt x="5357861" y="323553"/>
                </a:moveTo>
                <a:cubicBezTo>
                  <a:pt x="5353574" y="323553"/>
                  <a:pt x="5349740" y="324500"/>
                  <a:pt x="5346400" y="325448"/>
                </a:cubicBezTo>
                <a:cubicBezTo>
                  <a:pt x="5343061" y="326890"/>
                  <a:pt x="5340629" y="328332"/>
                  <a:pt x="5338238" y="330721"/>
                </a:cubicBezTo>
                <a:cubicBezTo>
                  <a:pt x="5335847" y="333110"/>
                  <a:pt x="5334404" y="335994"/>
                  <a:pt x="5332961" y="339331"/>
                </a:cubicBezTo>
                <a:cubicBezTo>
                  <a:pt x="5332012" y="342215"/>
                  <a:pt x="5331559" y="346047"/>
                  <a:pt x="5331559" y="350331"/>
                </a:cubicBezTo>
                <a:lnTo>
                  <a:pt x="5331559" y="355605"/>
                </a:lnTo>
                <a:cubicBezTo>
                  <a:pt x="5331559" y="355605"/>
                  <a:pt x="5331559" y="355605"/>
                  <a:pt x="5331559" y="360837"/>
                </a:cubicBezTo>
                <a:cubicBezTo>
                  <a:pt x="5331559" y="360837"/>
                  <a:pt x="5331559" y="360837"/>
                  <a:pt x="5331559" y="366110"/>
                </a:cubicBezTo>
                <a:cubicBezTo>
                  <a:pt x="5331559" y="366110"/>
                  <a:pt x="5331559" y="366110"/>
                  <a:pt x="5331559" y="371383"/>
                </a:cubicBezTo>
                <a:cubicBezTo>
                  <a:pt x="5331559" y="376615"/>
                  <a:pt x="5332507" y="381394"/>
                  <a:pt x="5333950" y="384773"/>
                </a:cubicBezTo>
                <a:cubicBezTo>
                  <a:pt x="5335393" y="388110"/>
                  <a:pt x="5337784" y="390994"/>
                  <a:pt x="5340175" y="393383"/>
                </a:cubicBezTo>
                <a:cubicBezTo>
                  <a:pt x="5342566" y="395278"/>
                  <a:pt x="5345452" y="396720"/>
                  <a:pt x="5348792" y="397668"/>
                </a:cubicBezTo>
                <a:cubicBezTo>
                  <a:pt x="5351677" y="398656"/>
                  <a:pt x="5355017" y="398656"/>
                  <a:pt x="5357861" y="398656"/>
                </a:cubicBezTo>
                <a:cubicBezTo>
                  <a:pt x="5361242" y="398656"/>
                  <a:pt x="5364581" y="398656"/>
                  <a:pt x="5367467" y="397668"/>
                </a:cubicBezTo>
                <a:cubicBezTo>
                  <a:pt x="5370806" y="396720"/>
                  <a:pt x="5373692" y="395278"/>
                  <a:pt x="5376083" y="393383"/>
                </a:cubicBezTo>
                <a:cubicBezTo>
                  <a:pt x="5378475" y="390994"/>
                  <a:pt x="5380866" y="388110"/>
                  <a:pt x="5382309" y="384773"/>
                </a:cubicBezTo>
                <a:cubicBezTo>
                  <a:pt x="5383752" y="381394"/>
                  <a:pt x="5384700" y="376615"/>
                  <a:pt x="5384700" y="371383"/>
                </a:cubicBezTo>
                <a:cubicBezTo>
                  <a:pt x="5384700" y="371383"/>
                  <a:pt x="5384700" y="371383"/>
                  <a:pt x="5384700" y="366110"/>
                </a:cubicBezTo>
                <a:cubicBezTo>
                  <a:pt x="5384700" y="366110"/>
                  <a:pt x="5384700" y="366110"/>
                  <a:pt x="5384700" y="360837"/>
                </a:cubicBezTo>
                <a:cubicBezTo>
                  <a:pt x="5384700" y="360837"/>
                  <a:pt x="5384700" y="360837"/>
                  <a:pt x="5384700" y="355605"/>
                </a:cubicBezTo>
                <a:cubicBezTo>
                  <a:pt x="5384700" y="355605"/>
                  <a:pt x="5384700" y="355605"/>
                  <a:pt x="5384700" y="350331"/>
                </a:cubicBezTo>
                <a:cubicBezTo>
                  <a:pt x="5384700" y="346047"/>
                  <a:pt x="5384246" y="342215"/>
                  <a:pt x="5382803" y="339331"/>
                </a:cubicBezTo>
                <a:cubicBezTo>
                  <a:pt x="5381855" y="335994"/>
                  <a:pt x="5379918" y="333110"/>
                  <a:pt x="5378021" y="330721"/>
                </a:cubicBezTo>
                <a:cubicBezTo>
                  <a:pt x="5375630" y="328332"/>
                  <a:pt x="5372744" y="326890"/>
                  <a:pt x="5369858" y="325448"/>
                </a:cubicBezTo>
                <a:cubicBezTo>
                  <a:pt x="5366519" y="324500"/>
                  <a:pt x="5362685" y="323553"/>
                  <a:pt x="5357861" y="323553"/>
                </a:cubicBezTo>
                <a:close/>
                <a:moveTo>
                  <a:pt x="5248247" y="323552"/>
                </a:moveTo>
                <a:cubicBezTo>
                  <a:pt x="5248247" y="341702"/>
                  <a:pt x="5248247" y="341702"/>
                  <a:pt x="5248247" y="341702"/>
                </a:cubicBezTo>
                <a:cubicBezTo>
                  <a:pt x="5248247" y="359400"/>
                  <a:pt x="5248247" y="359400"/>
                  <a:pt x="5248247" y="359400"/>
                </a:cubicBezTo>
                <a:cubicBezTo>
                  <a:pt x="5248247" y="377550"/>
                  <a:pt x="5248247" y="377550"/>
                  <a:pt x="5248247" y="377550"/>
                </a:cubicBezTo>
                <a:cubicBezTo>
                  <a:pt x="5248247" y="395207"/>
                  <a:pt x="5248247" y="395207"/>
                  <a:pt x="5248247" y="395207"/>
                </a:cubicBezTo>
                <a:cubicBezTo>
                  <a:pt x="5250633" y="395207"/>
                  <a:pt x="5250633" y="395207"/>
                  <a:pt x="5250633" y="395207"/>
                </a:cubicBezTo>
                <a:cubicBezTo>
                  <a:pt x="5253020" y="395207"/>
                  <a:pt x="5253020" y="395207"/>
                  <a:pt x="5253020" y="395207"/>
                </a:cubicBezTo>
                <a:cubicBezTo>
                  <a:pt x="5255406" y="395207"/>
                  <a:pt x="5255406" y="395207"/>
                  <a:pt x="5255406" y="395207"/>
                </a:cubicBezTo>
                <a:cubicBezTo>
                  <a:pt x="5257793" y="395207"/>
                  <a:pt x="5257793" y="395207"/>
                  <a:pt x="5257793" y="395207"/>
                </a:cubicBezTo>
                <a:cubicBezTo>
                  <a:pt x="5257793" y="387551"/>
                  <a:pt x="5257793" y="387551"/>
                  <a:pt x="5257793" y="387551"/>
                </a:cubicBezTo>
                <a:cubicBezTo>
                  <a:pt x="5257793" y="379444"/>
                  <a:pt x="5257793" y="379444"/>
                  <a:pt x="5257793" y="379444"/>
                </a:cubicBezTo>
                <a:cubicBezTo>
                  <a:pt x="5257793" y="371335"/>
                  <a:pt x="5257793" y="371335"/>
                  <a:pt x="5257793" y="371335"/>
                </a:cubicBezTo>
                <a:cubicBezTo>
                  <a:pt x="5257793" y="363680"/>
                  <a:pt x="5257793" y="363680"/>
                  <a:pt x="5257793" y="363680"/>
                </a:cubicBezTo>
                <a:cubicBezTo>
                  <a:pt x="5261167" y="363680"/>
                  <a:pt x="5261167" y="363680"/>
                  <a:pt x="5261167" y="363680"/>
                </a:cubicBezTo>
                <a:cubicBezTo>
                  <a:pt x="5264993" y="363680"/>
                  <a:pt x="5264993" y="363680"/>
                  <a:pt x="5264993" y="363680"/>
                </a:cubicBezTo>
                <a:cubicBezTo>
                  <a:pt x="5268326" y="363680"/>
                  <a:pt x="5268326" y="363680"/>
                  <a:pt x="5268326" y="363680"/>
                </a:cubicBezTo>
                <a:cubicBezTo>
                  <a:pt x="5271659" y="363680"/>
                  <a:pt x="5271659" y="363680"/>
                  <a:pt x="5271659" y="363680"/>
                </a:cubicBezTo>
                <a:cubicBezTo>
                  <a:pt x="5275979" y="371335"/>
                  <a:pt x="5275979" y="371335"/>
                  <a:pt x="5275979" y="371335"/>
                </a:cubicBezTo>
                <a:cubicBezTo>
                  <a:pt x="5280299" y="379444"/>
                  <a:pt x="5280299" y="379444"/>
                  <a:pt x="5280299" y="379444"/>
                </a:cubicBezTo>
                <a:cubicBezTo>
                  <a:pt x="5284126" y="387551"/>
                  <a:pt x="5284126" y="387551"/>
                  <a:pt x="5284126" y="387551"/>
                </a:cubicBezTo>
                <a:cubicBezTo>
                  <a:pt x="5288405" y="395207"/>
                  <a:pt x="5288405" y="395207"/>
                  <a:pt x="5288405" y="395207"/>
                </a:cubicBezTo>
                <a:cubicBezTo>
                  <a:pt x="5291285" y="395207"/>
                  <a:pt x="5291285" y="395207"/>
                  <a:pt x="5291285" y="395207"/>
                </a:cubicBezTo>
                <a:cubicBezTo>
                  <a:pt x="5293672" y="395207"/>
                  <a:pt x="5293672" y="395207"/>
                  <a:pt x="5293672" y="395207"/>
                </a:cubicBezTo>
                <a:cubicBezTo>
                  <a:pt x="5296511" y="395207"/>
                  <a:pt x="5296511" y="395207"/>
                  <a:pt x="5296511" y="395207"/>
                </a:cubicBezTo>
                <a:lnTo>
                  <a:pt x="5299391" y="395207"/>
                </a:lnTo>
                <a:cubicBezTo>
                  <a:pt x="5295112" y="387099"/>
                  <a:pt x="5295112" y="387099"/>
                  <a:pt x="5295112" y="387099"/>
                </a:cubicBezTo>
                <a:cubicBezTo>
                  <a:pt x="5290791" y="378950"/>
                  <a:pt x="5290791" y="378950"/>
                  <a:pt x="5290791" y="378950"/>
                </a:cubicBezTo>
                <a:cubicBezTo>
                  <a:pt x="5286512" y="370842"/>
                  <a:pt x="5286512" y="370842"/>
                  <a:pt x="5286512" y="370842"/>
                </a:cubicBezTo>
                <a:cubicBezTo>
                  <a:pt x="5282192" y="362692"/>
                  <a:pt x="5282192" y="362692"/>
                  <a:pt x="5282192" y="362692"/>
                </a:cubicBezTo>
                <a:cubicBezTo>
                  <a:pt x="5284578" y="361746"/>
                  <a:pt x="5286512" y="361252"/>
                  <a:pt x="5288405" y="359894"/>
                </a:cubicBezTo>
                <a:cubicBezTo>
                  <a:pt x="5290298" y="358906"/>
                  <a:pt x="5291738" y="357465"/>
                  <a:pt x="5293178" y="356066"/>
                </a:cubicBezTo>
                <a:cubicBezTo>
                  <a:pt x="5294124" y="354132"/>
                  <a:pt x="5295564" y="352691"/>
                  <a:pt x="5296058" y="350304"/>
                </a:cubicBezTo>
                <a:cubicBezTo>
                  <a:pt x="5296511" y="348411"/>
                  <a:pt x="5297004" y="346024"/>
                  <a:pt x="5297004" y="343143"/>
                </a:cubicBezTo>
                <a:cubicBezTo>
                  <a:pt x="5297004" y="340262"/>
                  <a:pt x="5296511" y="337422"/>
                  <a:pt x="5295564" y="335035"/>
                </a:cubicBezTo>
                <a:cubicBezTo>
                  <a:pt x="5294618" y="332607"/>
                  <a:pt x="5293178" y="330219"/>
                  <a:pt x="5291285" y="328779"/>
                </a:cubicBezTo>
                <a:cubicBezTo>
                  <a:pt x="5289351" y="326886"/>
                  <a:pt x="5286965" y="325939"/>
                  <a:pt x="5284126" y="324951"/>
                </a:cubicBezTo>
                <a:cubicBezTo>
                  <a:pt x="5281246" y="324005"/>
                  <a:pt x="5277913" y="323552"/>
                  <a:pt x="5274045" y="323552"/>
                </a:cubicBezTo>
                <a:cubicBezTo>
                  <a:pt x="5267380" y="323552"/>
                  <a:pt x="5267380" y="323552"/>
                  <a:pt x="5267380" y="323552"/>
                </a:cubicBezTo>
                <a:cubicBezTo>
                  <a:pt x="5261167" y="323552"/>
                  <a:pt x="5261167" y="323552"/>
                  <a:pt x="5261167" y="323552"/>
                </a:cubicBezTo>
                <a:cubicBezTo>
                  <a:pt x="5254460" y="323552"/>
                  <a:pt x="5254460" y="323552"/>
                  <a:pt x="5254460" y="323552"/>
                </a:cubicBezTo>
                <a:cubicBezTo>
                  <a:pt x="5248247" y="323552"/>
                  <a:pt x="5248247" y="323552"/>
                  <a:pt x="5248247" y="323552"/>
                </a:cubicBezTo>
                <a:close/>
                <a:moveTo>
                  <a:pt x="5128814" y="323551"/>
                </a:moveTo>
                <a:lnTo>
                  <a:pt x="5128814" y="325939"/>
                </a:lnTo>
                <a:lnTo>
                  <a:pt x="5128814" y="327832"/>
                </a:lnTo>
                <a:lnTo>
                  <a:pt x="5128814" y="330219"/>
                </a:lnTo>
                <a:lnTo>
                  <a:pt x="5128814" y="332606"/>
                </a:lnTo>
                <a:lnTo>
                  <a:pt x="5134034" y="332606"/>
                </a:lnTo>
                <a:lnTo>
                  <a:pt x="5139296" y="332606"/>
                </a:lnTo>
                <a:lnTo>
                  <a:pt x="5144557" y="332606"/>
                </a:lnTo>
                <a:lnTo>
                  <a:pt x="5149819" y="332606"/>
                </a:lnTo>
                <a:lnTo>
                  <a:pt x="5149819" y="348411"/>
                </a:lnTo>
                <a:lnTo>
                  <a:pt x="5149819" y="364133"/>
                </a:lnTo>
                <a:lnTo>
                  <a:pt x="5149819" y="379937"/>
                </a:lnTo>
                <a:lnTo>
                  <a:pt x="5149819" y="395206"/>
                </a:lnTo>
                <a:lnTo>
                  <a:pt x="5152203" y="395206"/>
                </a:lnTo>
                <a:lnTo>
                  <a:pt x="5154093" y="395206"/>
                </a:lnTo>
                <a:lnTo>
                  <a:pt x="5156477" y="395206"/>
                </a:lnTo>
                <a:lnTo>
                  <a:pt x="5158862" y="395206"/>
                </a:lnTo>
                <a:lnTo>
                  <a:pt x="5158862" y="379937"/>
                </a:lnTo>
                <a:lnTo>
                  <a:pt x="5158862" y="364133"/>
                </a:lnTo>
                <a:lnTo>
                  <a:pt x="5158862" y="348411"/>
                </a:lnTo>
                <a:lnTo>
                  <a:pt x="5158862" y="332606"/>
                </a:lnTo>
                <a:lnTo>
                  <a:pt x="5164123" y="332606"/>
                </a:lnTo>
                <a:lnTo>
                  <a:pt x="5169384" y="332606"/>
                </a:lnTo>
                <a:lnTo>
                  <a:pt x="5174152" y="332606"/>
                </a:lnTo>
                <a:lnTo>
                  <a:pt x="5179414" y="332606"/>
                </a:lnTo>
                <a:lnTo>
                  <a:pt x="5179414" y="330219"/>
                </a:lnTo>
                <a:lnTo>
                  <a:pt x="5179414" y="327832"/>
                </a:lnTo>
                <a:lnTo>
                  <a:pt x="5179414" y="325939"/>
                </a:lnTo>
                <a:lnTo>
                  <a:pt x="5179414" y="323551"/>
                </a:lnTo>
                <a:lnTo>
                  <a:pt x="5167000" y="323551"/>
                </a:lnTo>
                <a:lnTo>
                  <a:pt x="5154093" y="323551"/>
                </a:lnTo>
                <a:lnTo>
                  <a:pt x="5141680" y="323551"/>
                </a:lnTo>
                <a:close/>
                <a:moveTo>
                  <a:pt x="4480202" y="304607"/>
                </a:moveTo>
                <a:cubicBezTo>
                  <a:pt x="4488188" y="311656"/>
                  <a:pt x="4488188" y="311656"/>
                  <a:pt x="4488188" y="311656"/>
                </a:cubicBezTo>
                <a:cubicBezTo>
                  <a:pt x="4495727" y="318705"/>
                  <a:pt x="4495727" y="318705"/>
                  <a:pt x="4495727" y="318705"/>
                </a:cubicBezTo>
                <a:cubicBezTo>
                  <a:pt x="4503713" y="325775"/>
                  <a:pt x="4503713" y="325775"/>
                  <a:pt x="4503713" y="325775"/>
                </a:cubicBezTo>
                <a:cubicBezTo>
                  <a:pt x="4511720" y="332845"/>
                  <a:pt x="4511720" y="332845"/>
                  <a:pt x="4511720" y="332845"/>
                </a:cubicBezTo>
                <a:cubicBezTo>
                  <a:pt x="4519728" y="339894"/>
                  <a:pt x="4519728" y="339894"/>
                  <a:pt x="4519728" y="339894"/>
                </a:cubicBezTo>
                <a:cubicBezTo>
                  <a:pt x="4527735" y="346964"/>
                  <a:pt x="4527735" y="346964"/>
                  <a:pt x="4527735" y="346964"/>
                </a:cubicBezTo>
                <a:cubicBezTo>
                  <a:pt x="4535721" y="354013"/>
                  <a:pt x="4535721" y="354013"/>
                  <a:pt x="4535721" y="354013"/>
                </a:cubicBezTo>
                <a:cubicBezTo>
                  <a:pt x="4543729" y="361062"/>
                  <a:pt x="4543729" y="361062"/>
                  <a:pt x="4543729" y="361062"/>
                </a:cubicBezTo>
                <a:cubicBezTo>
                  <a:pt x="4534316" y="365300"/>
                  <a:pt x="4534316" y="365300"/>
                  <a:pt x="4534316" y="365300"/>
                </a:cubicBezTo>
                <a:cubicBezTo>
                  <a:pt x="4524903" y="369069"/>
                  <a:pt x="4524903" y="369069"/>
                  <a:pt x="4524903" y="369069"/>
                </a:cubicBezTo>
                <a:cubicBezTo>
                  <a:pt x="4515490" y="372839"/>
                  <a:pt x="4515490" y="372839"/>
                  <a:pt x="4515490" y="372839"/>
                </a:cubicBezTo>
                <a:cubicBezTo>
                  <a:pt x="4506077" y="376587"/>
                  <a:pt x="4506077" y="376587"/>
                  <a:pt x="4506077" y="376587"/>
                </a:cubicBezTo>
                <a:cubicBezTo>
                  <a:pt x="4496664" y="380824"/>
                  <a:pt x="4496664" y="380824"/>
                  <a:pt x="4496664" y="380824"/>
                </a:cubicBezTo>
                <a:cubicBezTo>
                  <a:pt x="4487251" y="384594"/>
                  <a:pt x="4487251" y="384594"/>
                  <a:pt x="4487251" y="384594"/>
                </a:cubicBezTo>
                <a:cubicBezTo>
                  <a:pt x="4478307" y="388363"/>
                  <a:pt x="4478307" y="388363"/>
                  <a:pt x="4478307" y="388363"/>
                </a:cubicBezTo>
                <a:cubicBezTo>
                  <a:pt x="4468894" y="392132"/>
                  <a:pt x="4468894" y="392132"/>
                  <a:pt x="4468894" y="392132"/>
                </a:cubicBezTo>
                <a:cubicBezTo>
                  <a:pt x="4470299" y="381293"/>
                  <a:pt x="4470299" y="381293"/>
                  <a:pt x="4470299" y="381293"/>
                </a:cubicBezTo>
                <a:cubicBezTo>
                  <a:pt x="4471705" y="370475"/>
                  <a:pt x="4471705" y="370475"/>
                  <a:pt x="4471705" y="370475"/>
                </a:cubicBezTo>
                <a:cubicBezTo>
                  <a:pt x="4473132" y="359209"/>
                  <a:pt x="4473132" y="359209"/>
                  <a:pt x="4473132" y="359209"/>
                </a:cubicBezTo>
                <a:cubicBezTo>
                  <a:pt x="4474537" y="348370"/>
                  <a:pt x="4474537" y="348370"/>
                  <a:pt x="4474537" y="348370"/>
                </a:cubicBezTo>
                <a:cubicBezTo>
                  <a:pt x="4475943" y="337552"/>
                  <a:pt x="4475943" y="337552"/>
                  <a:pt x="4475943" y="337552"/>
                </a:cubicBezTo>
                <a:cubicBezTo>
                  <a:pt x="4477370" y="326244"/>
                  <a:pt x="4477370" y="326244"/>
                  <a:pt x="4477370" y="326244"/>
                </a:cubicBezTo>
                <a:lnTo>
                  <a:pt x="4478775" y="315425"/>
                </a:lnTo>
                <a:cubicBezTo>
                  <a:pt x="4480202" y="304607"/>
                  <a:pt x="4480202" y="304607"/>
                  <a:pt x="4480202" y="304607"/>
                </a:cubicBezTo>
                <a:close/>
                <a:moveTo>
                  <a:pt x="4476901" y="304117"/>
                </a:moveTo>
                <a:cubicBezTo>
                  <a:pt x="4475474" y="314957"/>
                  <a:pt x="4475474" y="314957"/>
                  <a:pt x="4475474" y="314957"/>
                </a:cubicBezTo>
                <a:cubicBezTo>
                  <a:pt x="4474069" y="325775"/>
                  <a:pt x="4474069" y="325775"/>
                  <a:pt x="4474069" y="325775"/>
                </a:cubicBezTo>
                <a:cubicBezTo>
                  <a:pt x="4472663" y="336615"/>
                  <a:pt x="4472663" y="336615"/>
                  <a:pt x="4472663" y="336615"/>
                </a:cubicBezTo>
                <a:cubicBezTo>
                  <a:pt x="4471236" y="347433"/>
                  <a:pt x="4471236" y="347433"/>
                  <a:pt x="4471236" y="347433"/>
                </a:cubicBezTo>
                <a:cubicBezTo>
                  <a:pt x="4469831" y="358251"/>
                  <a:pt x="4469831" y="358251"/>
                  <a:pt x="4469831" y="358251"/>
                </a:cubicBezTo>
                <a:cubicBezTo>
                  <a:pt x="4468404" y="369069"/>
                  <a:pt x="4468404" y="369069"/>
                  <a:pt x="4468404" y="369069"/>
                </a:cubicBezTo>
                <a:lnTo>
                  <a:pt x="4467020" y="379887"/>
                </a:lnTo>
                <a:cubicBezTo>
                  <a:pt x="4465593" y="390706"/>
                  <a:pt x="4465593" y="390706"/>
                  <a:pt x="4465593" y="390706"/>
                </a:cubicBezTo>
                <a:cubicBezTo>
                  <a:pt x="4459481" y="383657"/>
                  <a:pt x="4459481" y="383657"/>
                  <a:pt x="4459481" y="383657"/>
                </a:cubicBezTo>
                <a:cubicBezTo>
                  <a:pt x="4453837" y="376587"/>
                  <a:pt x="4453837" y="376587"/>
                  <a:pt x="4453837" y="376587"/>
                </a:cubicBezTo>
                <a:cubicBezTo>
                  <a:pt x="4447704" y="369069"/>
                  <a:pt x="4447704" y="369069"/>
                  <a:pt x="4447704" y="369069"/>
                </a:cubicBezTo>
                <a:cubicBezTo>
                  <a:pt x="4442061" y="361999"/>
                  <a:pt x="4442061" y="361999"/>
                  <a:pt x="4442061" y="361999"/>
                </a:cubicBezTo>
                <a:cubicBezTo>
                  <a:pt x="4435949" y="354950"/>
                  <a:pt x="4435949" y="354950"/>
                  <a:pt x="4435949" y="354950"/>
                </a:cubicBezTo>
                <a:cubicBezTo>
                  <a:pt x="4430284" y="347433"/>
                  <a:pt x="4430284" y="347433"/>
                  <a:pt x="4430284" y="347433"/>
                </a:cubicBezTo>
                <a:cubicBezTo>
                  <a:pt x="4424172" y="340384"/>
                  <a:pt x="4424172" y="340384"/>
                  <a:pt x="4424172" y="340384"/>
                </a:cubicBezTo>
                <a:cubicBezTo>
                  <a:pt x="4418528" y="333314"/>
                  <a:pt x="4418528" y="333314"/>
                  <a:pt x="4418528" y="333314"/>
                </a:cubicBezTo>
                <a:cubicBezTo>
                  <a:pt x="4425599" y="329544"/>
                  <a:pt x="4425599" y="329544"/>
                  <a:pt x="4425599" y="329544"/>
                </a:cubicBezTo>
                <a:cubicBezTo>
                  <a:pt x="4433116" y="325775"/>
                  <a:pt x="4433116" y="325775"/>
                  <a:pt x="4433116" y="325775"/>
                </a:cubicBezTo>
                <a:cubicBezTo>
                  <a:pt x="4440165" y="322006"/>
                  <a:pt x="4440165" y="322006"/>
                  <a:pt x="4440165" y="322006"/>
                </a:cubicBezTo>
                <a:cubicBezTo>
                  <a:pt x="4447704" y="318705"/>
                  <a:pt x="4447704" y="318705"/>
                  <a:pt x="4447704" y="318705"/>
                </a:cubicBezTo>
                <a:cubicBezTo>
                  <a:pt x="4454774" y="314957"/>
                  <a:pt x="4454774" y="314957"/>
                  <a:pt x="4454774" y="314957"/>
                </a:cubicBezTo>
                <a:cubicBezTo>
                  <a:pt x="4462292" y="311187"/>
                  <a:pt x="4462292" y="311187"/>
                  <a:pt x="4462292" y="311187"/>
                </a:cubicBezTo>
                <a:cubicBezTo>
                  <a:pt x="4469362" y="307887"/>
                  <a:pt x="4469362" y="307887"/>
                  <a:pt x="4469362" y="307887"/>
                </a:cubicBezTo>
                <a:cubicBezTo>
                  <a:pt x="4476901" y="304117"/>
                  <a:pt x="4476901" y="304117"/>
                  <a:pt x="4476901" y="304117"/>
                </a:cubicBezTo>
                <a:close/>
                <a:moveTo>
                  <a:pt x="4395933" y="283886"/>
                </a:moveTo>
                <a:cubicBezTo>
                  <a:pt x="4393590" y="292831"/>
                  <a:pt x="4393590" y="292831"/>
                  <a:pt x="4393590" y="292831"/>
                </a:cubicBezTo>
                <a:cubicBezTo>
                  <a:pt x="4391227" y="301775"/>
                  <a:pt x="4391227" y="301775"/>
                  <a:pt x="4391227" y="301775"/>
                </a:cubicBezTo>
                <a:cubicBezTo>
                  <a:pt x="4388863" y="310250"/>
                  <a:pt x="4388863" y="310250"/>
                  <a:pt x="4388863" y="310250"/>
                </a:cubicBezTo>
                <a:cubicBezTo>
                  <a:pt x="4386520" y="319173"/>
                  <a:pt x="4386520" y="319173"/>
                  <a:pt x="4386520" y="319173"/>
                </a:cubicBezTo>
                <a:cubicBezTo>
                  <a:pt x="4384156" y="327670"/>
                  <a:pt x="4384156" y="327670"/>
                  <a:pt x="4384156" y="327670"/>
                </a:cubicBezTo>
                <a:cubicBezTo>
                  <a:pt x="4381792" y="336615"/>
                  <a:pt x="4381792" y="336615"/>
                  <a:pt x="4381792" y="336615"/>
                </a:cubicBezTo>
                <a:cubicBezTo>
                  <a:pt x="4379450" y="345069"/>
                  <a:pt x="4379450" y="345069"/>
                  <a:pt x="4379450" y="345069"/>
                </a:cubicBezTo>
                <a:cubicBezTo>
                  <a:pt x="4377107" y="354013"/>
                  <a:pt x="4377107" y="354013"/>
                  <a:pt x="4377107" y="354013"/>
                </a:cubicBezTo>
                <a:lnTo>
                  <a:pt x="4377107" y="348370"/>
                </a:lnTo>
                <a:cubicBezTo>
                  <a:pt x="4377107" y="342726"/>
                  <a:pt x="4377107" y="342726"/>
                  <a:pt x="4377107" y="342726"/>
                </a:cubicBezTo>
                <a:cubicBezTo>
                  <a:pt x="4377107" y="337083"/>
                  <a:pt x="4377107" y="337083"/>
                  <a:pt x="4377107" y="337083"/>
                </a:cubicBezTo>
                <a:cubicBezTo>
                  <a:pt x="4377107" y="331418"/>
                  <a:pt x="4377107" y="331418"/>
                  <a:pt x="4377107" y="331418"/>
                </a:cubicBezTo>
                <a:cubicBezTo>
                  <a:pt x="4377107" y="325775"/>
                  <a:pt x="4377107" y="325775"/>
                  <a:pt x="4377107" y="325775"/>
                </a:cubicBezTo>
                <a:cubicBezTo>
                  <a:pt x="4377107" y="320132"/>
                  <a:pt x="4377107" y="320132"/>
                  <a:pt x="4377107" y="320132"/>
                </a:cubicBezTo>
                <a:cubicBezTo>
                  <a:pt x="4377576" y="314488"/>
                  <a:pt x="4377576" y="314488"/>
                  <a:pt x="4377576" y="314488"/>
                </a:cubicBezTo>
                <a:cubicBezTo>
                  <a:pt x="4377576" y="308824"/>
                  <a:pt x="4377576" y="308824"/>
                  <a:pt x="4377576" y="308824"/>
                </a:cubicBezTo>
                <a:cubicBezTo>
                  <a:pt x="4379450" y="305991"/>
                  <a:pt x="4379450" y="305991"/>
                  <a:pt x="4379450" y="305991"/>
                </a:cubicBezTo>
                <a:cubicBezTo>
                  <a:pt x="4381792" y="302712"/>
                  <a:pt x="4381792" y="302712"/>
                  <a:pt x="4381792" y="302712"/>
                </a:cubicBezTo>
                <a:cubicBezTo>
                  <a:pt x="4384156" y="299411"/>
                  <a:pt x="4384156" y="299411"/>
                  <a:pt x="4384156" y="299411"/>
                </a:cubicBezTo>
                <a:cubicBezTo>
                  <a:pt x="4386520" y="296579"/>
                  <a:pt x="4386520" y="296579"/>
                  <a:pt x="4386520" y="296579"/>
                </a:cubicBezTo>
                <a:cubicBezTo>
                  <a:pt x="4388863" y="293299"/>
                  <a:pt x="4388863" y="293299"/>
                  <a:pt x="4388863" y="293299"/>
                </a:cubicBezTo>
                <a:cubicBezTo>
                  <a:pt x="4391227" y="290467"/>
                  <a:pt x="4391227" y="290467"/>
                  <a:pt x="4391227" y="290467"/>
                </a:cubicBezTo>
                <a:cubicBezTo>
                  <a:pt x="4393590" y="287166"/>
                  <a:pt x="4393590" y="287166"/>
                  <a:pt x="4393590" y="287166"/>
                </a:cubicBezTo>
                <a:cubicBezTo>
                  <a:pt x="4395933" y="283886"/>
                  <a:pt x="4395933" y="283886"/>
                  <a:pt x="4395933" y="283886"/>
                </a:cubicBezTo>
                <a:close/>
                <a:moveTo>
                  <a:pt x="4399702" y="282481"/>
                </a:moveTo>
                <a:cubicBezTo>
                  <a:pt x="4401577" y="288593"/>
                  <a:pt x="4401577" y="288593"/>
                  <a:pt x="4401577" y="288593"/>
                </a:cubicBezTo>
                <a:cubicBezTo>
                  <a:pt x="4403003" y="294705"/>
                  <a:pt x="4403003" y="294705"/>
                  <a:pt x="4403003" y="294705"/>
                </a:cubicBezTo>
                <a:cubicBezTo>
                  <a:pt x="4404877" y="300838"/>
                  <a:pt x="4404877" y="300838"/>
                  <a:pt x="4404877" y="300838"/>
                </a:cubicBezTo>
                <a:cubicBezTo>
                  <a:pt x="4406752" y="306950"/>
                  <a:pt x="4406752" y="306950"/>
                  <a:pt x="4406752" y="306950"/>
                </a:cubicBezTo>
                <a:cubicBezTo>
                  <a:pt x="4408647" y="313530"/>
                  <a:pt x="4408647" y="313530"/>
                  <a:pt x="4408647" y="313530"/>
                </a:cubicBezTo>
                <a:cubicBezTo>
                  <a:pt x="4410521" y="319663"/>
                  <a:pt x="4410521" y="319663"/>
                  <a:pt x="4410521" y="319663"/>
                </a:cubicBezTo>
                <a:cubicBezTo>
                  <a:pt x="4411926" y="325775"/>
                  <a:pt x="4411926" y="325775"/>
                  <a:pt x="4411926" y="325775"/>
                </a:cubicBezTo>
                <a:lnTo>
                  <a:pt x="4413801" y="331887"/>
                </a:lnTo>
                <a:cubicBezTo>
                  <a:pt x="4409584" y="335656"/>
                  <a:pt x="4409584" y="335656"/>
                  <a:pt x="4409584" y="335656"/>
                </a:cubicBezTo>
                <a:cubicBezTo>
                  <a:pt x="4404877" y="339426"/>
                  <a:pt x="4404877" y="339426"/>
                  <a:pt x="4404877" y="339426"/>
                </a:cubicBezTo>
                <a:cubicBezTo>
                  <a:pt x="4400640" y="343195"/>
                  <a:pt x="4400640" y="343195"/>
                  <a:pt x="4400640" y="343195"/>
                </a:cubicBezTo>
                <a:cubicBezTo>
                  <a:pt x="4395933" y="346964"/>
                  <a:pt x="4395933" y="346964"/>
                  <a:pt x="4395933" y="346964"/>
                </a:cubicBezTo>
                <a:cubicBezTo>
                  <a:pt x="4391695" y="350712"/>
                  <a:pt x="4391695" y="350712"/>
                  <a:pt x="4391695" y="350712"/>
                </a:cubicBezTo>
                <a:cubicBezTo>
                  <a:pt x="4386989" y="354482"/>
                  <a:pt x="4386989" y="354482"/>
                  <a:pt x="4386989" y="354482"/>
                </a:cubicBezTo>
                <a:cubicBezTo>
                  <a:pt x="4382751" y="358251"/>
                  <a:pt x="4382751" y="358251"/>
                  <a:pt x="4382751" y="358251"/>
                </a:cubicBezTo>
                <a:cubicBezTo>
                  <a:pt x="4378044" y="361999"/>
                  <a:pt x="4378044" y="361999"/>
                  <a:pt x="4378044" y="361999"/>
                </a:cubicBezTo>
                <a:cubicBezTo>
                  <a:pt x="4380877" y="352139"/>
                  <a:pt x="4380877" y="352139"/>
                  <a:pt x="4380877" y="352139"/>
                </a:cubicBezTo>
                <a:cubicBezTo>
                  <a:pt x="4383688" y="342258"/>
                  <a:pt x="4383688" y="342258"/>
                  <a:pt x="4383688" y="342258"/>
                </a:cubicBezTo>
                <a:cubicBezTo>
                  <a:pt x="4386052" y="331887"/>
                  <a:pt x="4386052" y="331887"/>
                  <a:pt x="4386052" y="331887"/>
                </a:cubicBezTo>
                <a:cubicBezTo>
                  <a:pt x="4388863" y="322006"/>
                  <a:pt x="4388863" y="322006"/>
                  <a:pt x="4388863" y="322006"/>
                </a:cubicBezTo>
                <a:cubicBezTo>
                  <a:pt x="4391695" y="312124"/>
                  <a:pt x="4391695" y="312124"/>
                  <a:pt x="4391695" y="312124"/>
                </a:cubicBezTo>
                <a:cubicBezTo>
                  <a:pt x="4394038" y="302243"/>
                  <a:pt x="4394038" y="302243"/>
                  <a:pt x="4394038" y="302243"/>
                </a:cubicBezTo>
                <a:cubicBezTo>
                  <a:pt x="4396870" y="292362"/>
                  <a:pt x="4396870" y="292362"/>
                  <a:pt x="4396870" y="292362"/>
                </a:cubicBezTo>
                <a:cubicBezTo>
                  <a:pt x="4399702" y="282481"/>
                  <a:pt x="4399702" y="282481"/>
                  <a:pt x="4399702" y="282481"/>
                </a:cubicBezTo>
                <a:close/>
                <a:moveTo>
                  <a:pt x="4566324" y="274474"/>
                </a:moveTo>
                <a:cubicBezTo>
                  <a:pt x="4573863" y="282481"/>
                  <a:pt x="4573863" y="282481"/>
                  <a:pt x="4573863" y="282481"/>
                </a:cubicBezTo>
                <a:cubicBezTo>
                  <a:pt x="4580912" y="290467"/>
                  <a:pt x="4580912" y="290467"/>
                  <a:pt x="4580912" y="290467"/>
                </a:cubicBezTo>
                <a:cubicBezTo>
                  <a:pt x="4588451" y="298474"/>
                  <a:pt x="4588451" y="298474"/>
                  <a:pt x="4588451" y="298474"/>
                </a:cubicBezTo>
                <a:cubicBezTo>
                  <a:pt x="4595968" y="306481"/>
                  <a:pt x="4595968" y="306481"/>
                  <a:pt x="4595968" y="306481"/>
                </a:cubicBezTo>
                <a:cubicBezTo>
                  <a:pt x="4603017" y="314020"/>
                  <a:pt x="4603017" y="314020"/>
                  <a:pt x="4603017" y="314020"/>
                </a:cubicBezTo>
                <a:cubicBezTo>
                  <a:pt x="4610556" y="322006"/>
                  <a:pt x="4610556" y="322006"/>
                  <a:pt x="4610556" y="322006"/>
                </a:cubicBezTo>
                <a:cubicBezTo>
                  <a:pt x="4618095" y="330013"/>
                  <a:pt x="4618095" y="330013"/>
                  <a:pt x="4618095" y="330013"/>
                </a:cubicBezTo>
                <a:cubicBezTo>
                  <a:pt x="4625144" y="338020"/>
                  <a:pt x="4625144" y="338020"/>
                  <a:pt x="4625144" y="338020"/>
                </a:cubicBezTo>
                <a:cubicBezTo>
                  <a:pt x="4615731" y="340384"/>
                  <a:pt x="4615731" y="340384"/>
                  <a:pt x="4615731" y="340384"/>
                </a:cubicBezTo>
                <a:cubicBezTo>
                  <a:pt x="4606318" y="343195"/>
                  <a:pt x="4606318" y="343195"/>
                  <a:pt x="4606318" y="343195"/>
                </a:cubicBezTo>
                <a:cubicBezTo>
                  <a:pt x="4596437" y="346027"/>
                  <a:pt x="4596437" y="346027"/>
                  <a:pt x="4596437" y="346027"/>
                </a:cubicBezTo>
                <a:cubicBezTo>
                  <a:pt x="4587045" y="348838"/>
                  <a:pt x="4587045" y="348838"/>
                  <a:pt x="4587045" y="348838"/>
                </a:cubicBezTo>
                <a:cubicBezTo>
                  <a:pt x="4577611" y="351181"/>
                  <a:pt x="4577611" y="351181"/>
                  <a:pt x="4577611" y="351181"/>
                </a:cubicBezTo>
                <a:cubicBezTo>
                  <a:pt x="4567729" y="354013"/>
                  <a:pt x="4567729" y="354013"/>
                  <a:pt x="4567729" y="354013"/>
                </a:cubicBezTo>
                <a:cubicBezTo>
                  <a:pt x="4558316" y="356845"/>
                  <a:pt x="4558316" y="356845"/>
                  <a:pt x="4558316" y="356845"/>
                </a:cubicBezTo>
                <a:cubicBezTo>
                  <a:pt x="4548904" y="359209"/>
                  <a:pt x="4548904" y="359209"/>
                  <a:pt x="4548904" y="359209"/>
                </a:cubicBezTo>
                <a:lnTo>
                  <a:pt x="4550799" y="348838"/>
                </a:lnTo>
                <a:cubicBezTo>
                  <a:pt x="4553141" y="338020"/>
                  <a:pt x="4553141" y="338020"/>
                  <a:pt x="4553141" y="338020"/>
                </a:cubicBezTo>
                <a:cubicBezTo>
                  <a:pt x="4555505" y="327670"/>
                  <a:pt x="4555505" y="327670"/>
                  <a:pt x="4555505" y="327670"/>
                </a:cubicBezTo>
                <a:cubicBezTo>
                  <a:pt x="4557401" y="316831"/>
                  <a:pt x="4557401" y="316831"/>
                  <a:pt x="4557401" y="316831"/>
                </a:cubicBezTo>
                <a:cubicBezTo>
                  <a:pt x="4559743" y="306481"/>
                  <a:pt x="4559743" y="306481"/>
                  <a:pt x="4559743" y="306481"/>
                </a:cubicBezTo>
                <a:cubicBezTo>
                  <a:pt x="4562086" y="295642"/>
                  <a:pt x="4562086" y="295642"/>
                  <a:pt x="4562086" y="295642"/>
                </a:cubicBezTo>
                <a:cubicBezTo>
                  <a:pt x="4563981" y="285292"/>
                  <a:pt x="4563981" y="285292"/>
                  <a:pt x="4563981" y="285292"/>
                </a:cubicBezTo>
                <a:cubicBezTo>
                  <a:pt x="4566324" y="274474"/>
                  <a:pt x="4566324" y="274474"/>
                  <a:pt x="4566324" y="274474"/>
                </a:cubicBezTo>
                <a:close/>
                <a:moveTo>
                  <a:pt x="4563044" y="273515"/>
                </a:moveTo>
                <a:cubicBezTo>
                  <a:pt x="4561149" y="284355"/>
                  <a:pt x="4561149" y="284355"/>
                  <a:pt x="4561149" y="284355"/>
                </a:cubicBezTo>
                <a:cubicBezTo>
                  <a:pt x="4558785" y="294705"/>
                  <a:pt x="4558785" y="294705"/>
                  <a:pt x="4558785" y="294705"/>
                </a:cubicBezTo>
                <a:cubicBezTo>
                  <a:pt x="4556442" y="305523"/>
                  <a:pt x="4556442" y="305523"/>
                  <a:pt x="4556442" y="305523"/>
                </a:cubicBezTo>
                <a:cubicBezTo>
                  <a:pt x="4554568" y="316362"/>
                  <a:pt x="4554568" y="316362"/>
                  <a:pt x="4554568" y="316362"/>
                </a:cubicBezTo>
                <a:cubicBezTo>
                  <a:pt x="4552204" y="326712"/>
                  <a:pt x="4552204" y="326712"/>
                  <a:pt x="4552204" y="326712"/>
                </a:cubicBezTo>
                <a:cubicBezTo>
                  <a:pt x="4549862" y="337552"/>
                  <a:pt x="4549862" y="337552"/>
                  <a:pt x="4549862" y="337552"/>
                </a:cubicBezTo>
                <a:cubicBezTo>
                  <a:pt x="4547988" y="347901"/>
                  <a:pt x="4547988" y="347901"/>
                  <a:pt x="4547988" y="347901"/>
                </a:cubicBezTo>
                <a:cubicBezTo>
                  <a:pt x="4545603" y="358719"/>
                  <a:pt x="4545603" y="358719"/>
                  <a:pt x="4545603" y="358719"/>
                </a:cubicBezTo>
                <a:cubicBezTo>
                  <a:pt x="4537617" y="351671"/>
                  <a:pt x="4537617" y="351671"/>
                  <a:pt x="4537617" y="351671"/>
                </a:cubicBezTo>
                <a:cubicBezTo>
                  <a:pt x="4529609" y="344600"/>
                  <a:pt x="4529609" y="344600"/>
                  <a:pt x="4529609" y="344600"/>
                </a:cubicBezTo>
                <a:cubicBezTo>
                  <a:pt x="4521623" y="337552"/>
                  <a:pt x="4521623" y="337552"/>
                  <a:pt x="4521623" y="337552"/>
                </a:cubicBezTo>
                <a:cubicBezTo>
                  <a:pt x="4513594" y="330013"/>
                  <a:pt x="4513594" y="330013"/>
                  <a:pt x="4513594" y="330013"/>
                </a:cubicBezTo>
                <a:cubicBezTo>
                  <a:pt x="4506077" y="322943"/>
                  <a:pt x="4506077" y="322943"/>
                  <a:pt x="4506077" y="322943"/>
                </a:cubicBezTo>
                <a:cubicBezTo>
                  <a:pt x="4498070" y="315894"/>
                  <a:pt x="4498070" y="315894"/>
                  <a:pt x="4498070" y="315894"/>
                </a:cubicBezTo>
                <a:cubicBezTo>
                  <a:pt x="4490083" y="308824"/>
                  <a:pt x="4490083" y="308824"/>
                  <a:pt x="4490083" y="308824"/>
                </a:cubicBezTo>
                <a:cubicBezTo>
                  <a:pt x="4482076" y="301775"/>
                  <a:pt x="4482076" y="301775"/>
                  <a:pt x="4482076" y="301775"/>
                </a:cubicBezTo>
                <a:lnTo>
                  <a:pt x="4491958" y="298474"/>
                </a:lnTo>
                <a:cubicBezTo>
                  <a:pt x="4502307" y="294705"/>
                  <a:pt x="4502307" y="294705"/>
                  <a:pt x="4502307" y="294705"/>
                </a:cubicBezTo>
                <a:cubicBezTo>
                  <a:pt x="4512679" y="291425"/>
                  <a:pt x="4512679" y="291425"/>
                  <a:pt x="4512679" y="291425"/>
                </a:cubicBezTo>
                <a:cubicBezTo>
                  <a:pt x="4522560" y="287656"/>
                  <a:pt x="4522560" y="287656"/>
                  <a:pt x="4522560" y="287656"/>
                </a:cubicBezTo>
                <a:cubicBezTo>
                  <a:pt x="4532910" y="284355"/>
                  <a:pt x="4532910" y="284355"/>
                  <a:pt x="4532910" y="284355"/>
                </a:cubicBezTo>
                <a:cubicBezTo>
                  <a:pt x="4542792" y="280586"/>
                  <a:pt x="4542792" y="280586"/>
                  <a:pt x="4542792" y="280586"/>
                </a:cubicBezTo>
                <a:cubicBezTo>
                  <a:pt x="4553141" y="277285"/>
                  <a:pt x="4553141" y="277285"/>
                  <a:pt x="4553141" y="277285"/>
                </a:cubicBezTo>
                <a:cubicBezTo>
                  <a:pt x="4563044" y="273515"/>
                  <a:pt x="4563044" y="273515"/>
                  <a:pt x="4563044" y="273515"/>
                </a:cubicBezTo>
                <a:close/>
                <a:moveTo>
                  <a:pt x="4442061" y="266467"/>
                </a:moveTo>
                <a:cubicBezTo>
                  <a:pt x="4446299" y="270704"/>
                  <a:pt x="4446299" y="270704"/>
                  <a:pt x="4446299" y="270704"/>
                </a:cubicBezTo>
                <a:cubicBezTo>
                  <a:pt x="4450536" y="274942"/>
                  <a:pt x="4450536" y="274942"/>
                  <a:pt x="4450536" y="274942"/>
                </a:cubicBezTo>
                <a:cubicBezTo>
                  <a:pt x="4454774" y="279180"/>
                  <a:pt x="4454774" y="279180"/>
                  <a:pt x="4454774" y="279180"/>
                </a:cubicBezTo>
                <a:cubicBezTo>
                  <a:pt x="4458991" y="283397"/>
                  <a:pt x="4458991" y="283397"/>
                  <a:pt x="4458991" y="283397"/>
                </a:cubicBezTo>
                <a:cubicBezTo>
                  <a:pt x="4463250" y="288124"/>
                  <a:pt x="4463250" y="288124"/>
                  <a:pt x="4463250" y="288124"/>
                </a:cubicBezTo>
                <a:cubicBezTo>
                  <a:pt x="4467488" y="292362"/>
                  <a:pt x="4467488" y="292362"/>
                  <a:pt x="4467488" y="292362"/>
                </a:cubicBezTo>
                <a:cubicBezTo>
                  <a:pt x="4471705" y="296579"/>
                  <a:pt x="4471705" y="296579"/>
                  <a:pt x="4471705" y="296579"/>
                </a:cubicBezTo>
                <a:cubicBezTo>
                  <a:pt x="4475943" y="300838"/>
                  <a:pt x="4475943" y="300838"/>
                  <a:pt x="4475943" y="300838"/>
                </a:cubicBezTo>
                <a:cubicBezTo>
                  <a:pt x="4468894" y="304117"/>
                  <a:pt x="4468894" y="304117"/>
                  <a:pt x="4468894" y="304117"/>
                </a:cubicBezTo>
                <a:cubicBezTo>
                  <a:pt x="4461823" y="307887"/>
                  <a:pt x="4461823" y="307887"/>
                  <a:pt x="4461823" y="307887"/>
                </a:cubicBezTo>
                <a:cubicBezTo>
                  <a:pt x="4454774" y="311656"/>
                  <a:pt x="4454774" y="311656"/>
                  <a:pt x="4454774" y="311656"/>
                </a:cubicBezTo>
                <a:cubicBezTo>
                  <a:pt x="4447236" y="314957"/>
                  <a:pt x="4447236" y="314957"/>
                  <a:pt x="4447236" y="314957"/>
                </a:cubicBezTo>
                <a:cubicBezTo>
                  <a:pt x="4440165" y="318705"/>
                  <a:pt x="4440165" y="318705"/>
                  <a:pt x="4440165" y="318705"/>
                </a:cubicBezTo>
                <a:cubicBezTo>
                  <a:pt x="4433116" y="322006"/>
                  <a:pt x="4433116" y="322006"/>
                  <a:pt x="4433116" y="322006"/>
                </a:cubicBezTo>
                <a:cubicBezTo>
                  <a:pt x="4426067" y="325775"/>
                  <a:pt x="4426067" y="325775"/>
                  <a:pt x="4426067" y="325775"/>
                </a:cubicBezTo>
                <a:cubicBezTo>
                  <a:pt x="4418997" y="329076"/>
                  <a:pt x="4418997" y="329076"/>
                  <a:pt x="4418997" y="329076"/>
                </a:cubicBezTo>
                <a:lnTo>
                  <a:pt x="4421829" y="321537"/>
                </a:lnTo>
                <a:cubicBezTo>
                  <a:pt x="4424640" y="313530"/>
                  <a:pt x="4424640" y="313530"/>
                  <a:pt x="4424640" y="313530"/>
                </a:cubicBezTo>
                <a:cubicBezTo>
                  <a:pt x="4427473" y="305523"/>
                  <a:pt x="4427473" y="305523"/>
                  <a:pt x="4427473" y="305523"/>
                </a:cubicBezTo>
                <a:cubicBezTo>
                  <a:pt x="4430284" y="298005"/>
                  <a:pt x="4430284" y="298005"/>
                  <a:pt x="4430284" y="298005"/>
                </a:cubicBezTo>
                <a:cubicBezTo>
                  <a:pt x="4433585" y="289998"/>
                  <a:pt x="4433585" y="289998"/>
                  <a:pt x="4433585" y="289998"/>
                </a:cubicBezTo>
                <a:cubicBezTo>
                  <a:pt x="4436396" y="282012"/>
                  <a:pt x="4436396" y="282012"/>
                  <a:pt x="4436396" y="282012"/>
                </a:cubicBezTo>
                <a:cubicBezTo>
                  <a:pt x="4439228" y="274474"/>
                  <a:pt x="4439228" y="274474"/>
                  <a:pt x="4439228" y="274474"/>
                </a:cubicBezTo>
                <a:cubicBezTo>
                  <a:pt x="4442061" y="266467"/>
                  <a:pt x="4442061" y="266467"/>
                  <a:pt x="4442061" y="266467"/>
                </a:cubicBezTo>
                <a:close/>
                <a:moveTo>
                  <a:pt x="4438760" y="265998"/>
                </a:moveTo>
                <a:cubicBezTo>
                  <a:pt x="4435949" y="273515"/>
                  <a:pt x="4435949" y="273515"/>
                  <a:pt x="4435949" y="273515"/>
                </a:cubicBezTo>
                <a:cubicBezTo>
                  <a:pt x="4433116" y="281523"/>
                  <a:pt x="4433116" y="281523"/>
                  <a:pt x="4433116" y="281523"/>
                </a:cubicBezTo>
                <a:cubicBezTo>
                  <a:pt x="4430284" y="289061"/>
                  <a:pt x="4430284" y="289061"/>
                  <a:pt x="4430284" y="289061"/>
                </a:cubicBezTo>
                <a:cubicBezTo>
                  <a:pt x="4427473" y="296579"/>
                  <a:pt x="4427473" y="296579"/>
                  <a:pt x="4427473" y="296579"/>
                </a:cubicBezTo>
                <a:cubicBezTo>
                  <a:pt x="4424640" y="304117"/>
                  <a:pt x="4424640" y="304117"/>
                  <a:pt x="4424640" y="304117"/>
                </a:cubicBezTo>
                <a:cubicBezTo>
                  <a:pt x="4421829" y="312124"/>
                  <a:pt x="4421829" y="312124"/>
                  <a:pt x="4421829" y="312124"/>
                </a:cubicBezTo>
                <a:cubicBezTo>
                  <a:pt x="4418997" y="319663"/>
                  <a:pt x="4418997" y="319663"/>
                  <a:pt x="4418997" y="319663"/>
                </a:cubicBezTo>
                <a:cubicBezTo>
                  <a:pt x="4416186" y="327202"/>
                  <a:pt x="4416186" y="327202"/>
                  <a:pt x="4416186" y="327202"/>
                </a:cubicBezTo>
                <a:cubicBezTo>
                  <a:pt x="4414290" y="321069"/>
                  <a:pt x="4414290" y="321069"/>
                  <a:pt x="4414290" y="321069"/>
                </a:cubicBezTo>
                <a:lnTo>
                  <a:pt x="4412416" y="314957"/>
                </a:lnTo>
                <a:cubicBezTo>
                  <a:pt x="4410521" y="308355"/>
                  <a:pt x="4410521" y="308355"/>
                  <a:pt x="4410521" y="308355"/>
                </a:cubicBezTo>
                <a:cubicBezTo>
                  <a:pt x="4408647" y="302243"/>
                  <a:pt x="4408647" y="302243"/>
                  <a:pt x="4408647" y="302243"/>
                </a:cubicBezTo>
                <a:cubicBezTo>
                  <a:pt x="4407220" y="296110"/>
                  <a:pt x="4407220" y="296110"/>
                  <a:pt x="4407220" y="296110"/>
                </a:cubicBezTo>
                <a:cubicBezTo>
                  <a:pt x="4405346" y="289998"/>
                  <a:pt x="4405346" y="289998"/>
                  <a:pt x="4405346" y="289998"/>
                </a:cubicBezTo>
                <a:cubicBezTo>
                  <a:pt x="4403472" y="283397"/>
                  <a:pt x="4403472" y="283397"/>
                  <a:pt x="4403472" y="283397"/>
                </a:cubicBezTo>
                <a:cubicBezTo>
                  <a:pt x="4401577" y="277285"/>
                  <a:pt x="4401577" y="277285"/>
                  <a:pt x="4401577" y="277285"/>
                </a:cubicBezTo>
                <a:cubicBezTo>
                  <a:pt x="4406283" y="275879"/>
                  <a:pt x="4406283" y="275879"/>
                  <a:pt x="4406283" y="275879"/>
                </a:cubicBezTo>
                <a:cubicBezTo>
                  <a:pt x="4410989" y="274474"/>
                  <a:pt x="4410989" y="274474"/>
                  <a:pt x="4410989" y="274474"/>
                </a:cubicBezTo>
                <a:cubicBezTo>
                  <a:pt x="4415696" y="273047"/>
                  <a:pt x="4415696" y="273047"/>
                  <a:pt x="4415696" y="273047"/>
                </a:cubicBezTo>
                <a:cubicBezTo>
                  <a:pt x="4420402" y="271641"/>
                  <a:pt x="4420402" y="271641"/>
                  <a:pt x="4420402" y="271641"/>
                </a:cubicBezTo>
                <a:cubicBezTo>
                  <a:pt x="4425109" y="270236"/>
                  <a:pt x="4425109" y="270236"/>
                  <a:pt x="4425109" y="270236"/>
                </a:cubicBezTo>
                <a:cubicBezTo>
                  <a:pt x="4429815" y="268830"/>
                  <a:pt x="4429815" y="268830"/>
                  <a:pt x="4429815" y="268830"/>
                </a:cubicBezTo>
                <a:cubicBezTo>
                  <a:pt x="4434053" y="267404"/>
                  <a:pt x="4434053" y="267404"/>
                  <a:pt x="4434053" y="267404"/>
                </a:cubicBezTo>
                <a:cubicBezTo>
                  <a:pt x="4438760" y="265998"/>
                  <a:pt x="4438760" y="265998"/>
                  <a:pt x="4438760" y="265998"/>
                </a:cubicBezTo>
                <a:close/>
                <a:moveTo>
                  <a:pt x="4786590" y="261292"/>
                </a:moveTo>
                <a:lnTo>
                  <a:pt x="4787548" y="262697"/>
                </a:lnTo>
                <a:cubicBezTo>
                  <a:pt x="4788486" y="263634"/>
                  <a:pt x="4788486" y="263634"/>
                  <a:pt x="4788486" y="263634"/>
                </a:cubicBezTo>
                <a:cubicBezTo>
                  <a:pt x="4788954" y="265061"/>
                  <a:pt x="4788954" y="265061"/>
                  <a:pt x="4788954" y="265061"/>
                </a:cubicBezTo>
                <a:cubicBezTo>
                  <a:pt x="4789891" y="266467"/>
                  <a:pt x="4789891" y="266467"/>
                  <a:pt x="4789891" y="266467"/>
                </a:cubicBezTo>
                <a:cubicBezTo>
                  <a:pt x="4790849" y="267404"/>
                  <a:pt x="4790849" y="267404"/>
                  <a:pt x="4790849" y="267404"/>
                </a:cubicBezTo>
                <a:cubicBezTo>
                  <a:pt x="4791786" y="268830"/>
                  <a:pt x="4791786" y="268830"/>
                  <a:pt x="4791786" y="268830"/>
                </a:cubicBezTo>
                <a:cubicBezTo>
                  <a:pt x="4792723" y="270236"/>
                  <a:pt x="4792723" y="270236"/>
                  <a:pt x="4792723" y="270236"/>
                </a:cubicBezTo>
                <a:cubicBezTo>
                  <a:pt x="4793660" y="271641"/>
                  <a:pt x="4793660" y="271641"/>
                  <a:pt x="4793660" y="271641"/>
                </a:cubicBezTo>
                <a:cubicBezTo>
                  <a:pt x="4794619" y="275879"/>
                  <a:pt x="4794619" y="275879"/>
                  <a:pt x="4794619" y="275879"/>
                </a:cubicBezTo>
                <a:cubicBezTo>
                  <a:pt x="4796024" y="280117"/>
                  <a:pt x="4796024" y="280117"/>
                  <a:pt x="4796024" y="280117"/>
                </a:cubicBezTo>
                <a:cubicBezTo>
                  <a:pt x="4796961" y="284823"/>
                  <a:pt x="4796961" y="284823"/>
                  <a:pt x="4796961" y="284823"/>
                </a:cubicBezTo>
                <a:cubicBezTo>
                  <a:pt x="4797898" y="289061"/>
                  <a:pt x="4797898" y="289061"/>
                  <a:pt x="4797898" y="289061"/>
                </a:cubicBezTo>
                <a:cubicBezTo>
                  <a:pt x="4799304" y="293299"/>
                  <a:pt x="4799304" y="293299"/>
                  <a:pt x="4799304" y="293299"/>
                </a:cubicBezTo>
                <a:cubicBezTo>
                  <a:pt x="4800262" y="298005"/>
                  <a:pt x="4800262" y="298005"/>
                  <a:pt x="4800262" y="298005"/>
                </a:cubicBezTo>
                <a:cubicBezTo>
                  <a:pt x="4801668" y="302243"/>
                  <a:pt x="4801668" y="302243"/>
                  <a:pt x="4801668" y="302243"/>
                </a:cubicBezTo>
                <a:cubicBezTo>
                  <a:pt x="4802605" y="306481"/>
                  <a:pt x="4802605" y="306481"/>
                  <a:pt x="4802605" y="306481"/>
                </a:cubicBezTo>
                <a:cubicBezTo>
                  <a:pt x="4800731" y="300838"/>
                  <a:pt x="4800731" y="300838"/>
                  <a:pt x="4800731" y="300838"/>
                </a:cubicBezTo>
                <a:cubicBezTo>
                  <a:pt x="4798388" y="295194"/>
                  <a:pt x="4798388" y="295194"/>
                  <a:pt x="4798388" y="295194"/>
                </a:cubicBezTo>
                <a:cubicBezTo>
                  <a:pt x="4796493" y="289530"/>
                  <a:pt x="4796493" y="289530"/>
                  <a:pt x="4796493" y="289530"/>
                </a:cubicBezTo>
                <a:cubicBezTo>
                  <a:pt x="4794619" y="283886"/>
                  <a:pt x="4794619" y="283886"/>
                  <a:pt x="4794619" y="283886"/>
                </a:cubicBezTo>
                <a:cubicBezTo>
                  <a:pt x="4792723" y="278243"/>
                  <a:pt x="4792723" y="278243"/>
                  <a:pt x="4792723" y="278243"/>
                </a:cubicBezTo>
                <a:cubicBezTo>
                  <a:pt x="4790360" y="272600"/>
                  <a:pt x="4790360" y="272600"/>
                  <a:pt x="4790360" y="272600"/>
                </a:cubicBezTo>
                <a:cubicBezTo>
                  <a:pt x="4788486" y="266935"/>
                  <a:pt x="4788486" y="266935"/>
                  <a:pt x="4788486" y="266935"/>
                </a:cubicBezTo>
                <a:cubicBezTo>
                  <a:pt x="4786590" y="261292"/>
                  <a:pt x="4786590" y="261292"/>
                  <a:pt x="4786590" y="261292"/>
                </a:cubicBezTo>
                <a:close/>
                <a:moveTo>
                  <a:pt x="4659516" y="260802"/>
                </a:moveTo>
                <a:cubicBezTo>
                  <a:pt x="4665159" y="267872"/>
                  <a:pt x="4665159" y="267872"/>
                  <a:pt x="4665159" y="267872"/>
                </a:cubicBezTo>
                <a:cubicBezTo>
                  <a:pt x="4670803" y="274942"/>
                  <a:pt x="4670803" y="274942"/>
                  <a:pt x="4670803" y="274942"/>
                </a:cubicBezTo>
                <a:cubicBezTo>
                  <a:pt x="4676468" y="282012"/>
                  <a:pt x="4676468" y="282012"/>
                  <a:pt x="4676468" y="282012"/>
                </a:cubicBezTo>
                <a:cubicBezTo>
                  <a:pt x="4682111" y="289061"/>
                  <a:pt x="4682111" y="289061"/>
                  <a:pt x="4682111" y="289061"/>
                </a:cubicBezTo>
                <a:cubicBezTo>
                  <a:pt x="4687755" y="296110"/>
                  <a:pt x="4687755" y="296110"/>
                  <a:pt x="4687755" y="296110"/>
                </a:cubicBezTo>
                <a:cubicBezTo>
                  <a:pt x="4693398" y="303180"/>
                  <a:pt x="4693398" y="303180"/>
                  <a:pt x="4693398" y="303180"/>
                </a:cubicBezTo>
                <a:cubicBezTo>
                  <a:pt x="4699063" y="310250"/>
                  <a:pt x="4699063" y="310250"/>
                  <a:pt x="4699063" y="310250"/>
                </a:cubicBezTo>
                <a:cubicBezTo>
                  <a:pt x="4704706" y="317299"/>
                  <a:pt x="4704706" y="317299"/>
                  <a:pt x="4704706" y="317299"/>
                </a:cubicBezTo>
                <a:cubicBezTo>
                  <a:pt x="4704706" y="317789"/>
                  <a:pt x="4704238" y="318236"/>
                  <a:pt x="4704238" y="318236"/>
                </a:cubicBezTo>
                <a:cubicBezTo>
                  <a:pt x="4703748" y="318705"/>
                  <a:pt x="4703748" y="318705"/>
                  <a:pt x="4703748" y="319173"/>
                </a:cubicBezTo>
                <a:cubicBezTo>
                  <a:pt x="4703280" y="319173"/>
                  <a:pt x="4703280" y="319663"/>
                  <a:pt x="4703280" y="320132"/>
                </a:cubicBezTo>
                <a:cubicBezTo>
                  <a:pt x="4702811" y="320132"/>
                  <a:pt x="4702811" y="320600"/>
                  <a:pt x="4702811" y="321069"/>
                </a:cubicBezTo>
                <a:cubicBezTo>
                  <a:pt x="4702342" y="321069"/>
                  <a:pt x="4702342" y="321537"/>
                  <a:pt x="4702342" y="322006"/>
                </a:cubicBezTo>
                <a:cubicBezTo>
                  <a:pt x="4702342" y="322006"/>
                  <a:pt x="4702342" y="322474"/>
                  <a:pt x="4702342" y="322943"/>
                </a:cubicBezTo>
                <a:cubicBezTo>
                  <a:pt x="4701874" y="322943"/>
                  <a:pt x="4701874" y="323433"/>
                  <a:pt x="4701874" y="323901"/>
                </a:cubicBezTo>
                <a:cubicBezTo>
                  <a:pt x="4701874" y="324370"/>
                  <a:pt x="4701874" y="324370"/>
                  <a:pt x="4701874" y="324838"/>
                </a:cubicBezTo>
                <a:cubicBezTo>
                  <a:pt x="4692930" y="326712"/>
                  <a:pt x="4692930" y="326712"/>
                  <a:pt x="4692930" y="326712"/>
                </a:cubicBezTo>
                <a:cubicBezTo>
                  <a:pt x="4683985" y="328118"/>
                  <a:pt x="4683985" y="328118"/>
                  <a:pt x="4683985" y="328118"/>
                </a:cubicBezTo>
                <a:cubicBezTo>
                  <a:pt x="4675041" y="329544"/>
                  <a:pt x="4675041" y="329544"/>
                  <a:pt x="4675041" y="329544"/>
                </a:cubicBezTo>
                <a:cubicBezTo>
                  <a:pt x="4666096" y="330950"/>
                  <a:pt x="4666096" y="330950"/>
                  <a:pt x="4666096" y="330950"/>
                </a:cubicBezTo>
                <a:cubicBezTo>
                  <a:pt x="4657620" y="332355"/>
                  <a:pt x="4657620" y="332355"/>
                  <a:pt x="4657620" y="332355"/>
                </a:cubicBezTo>
                <a:cubicBezTo>
                  <a:pt x="4648676" y="333782"/>
                  <a:pt x="4648676" y="333782"/>
                  <a:pt x="4648676" y="333782"/>
                </a:cubicBezTo>
                <a:cubicBezTo>
                  <a:pt x="4639732" y="335188"/>
                  <a:pt x="4639732" y="335188"/>
                  <a:pt x="4639732" y="335188"/>
                </a:cubicBezTo>
                <a:cubicBezTo>
                  <a:pt x="4630809" y="336615"/>
                  <a:pt x="4630809" y="336615"/>
                  <a:pt x="4630809" y="336615"/>
                </a:cubicBezTo>
                <a:cubicBezTo>
                  <a:pt x="4633620" y="327202"/>
                  <a:pt x="4633620" y="327202"/>
                  <a:pt x="4633620" y="327202"/>
                </a:cubicBezTo>
                <a:cubicBezTo>
                  <a:pt x="4635962" y="318236"/>
                  <a:pt x="4635962" y="318236"/>
                  <a:pt x="4635962" y="318236"/>
                </a:cubicBezTo>
                <a:cubicBezTo>
                  <a:pt x="4638795" y="308824"/>
                  <a:pt x="4638795" y="308824"/>
                  <a:pt x="4638795" y="308824"/>
                </a:cubicBezTo>
                <a:cubicBezTo>
                  <a:pt x="4641627" y="299411"/>
                  <a:pt x="4641627" y="299411"/>
                  <a:pt x="4641627" y="299411"/>
                </a:cubicBezTo>
                <a:cubicBezTo>
                  <a:pt x="4644459" y="289998"/>
                  <a:pt x="4644459" y="289998"/>
                  <a:pt x="4644459" y="289998"/>
                </a:cubicBezTo>
                <a:cubicBezTo>
                  <a:pt x="4647271" y="280586"/>
                  <a:pt x="4647271" y="280586"/>
                  <a:pt x="4647271" y="280586"/>
                </a:cubicBezTo>
                <a:cubicBezTo>
                  <a:pt x="4650103" y="271641"/>
                  <a:pt x="4650103" y="271641"/>
                  <a:pt x="4650103" y="271641"/>
                </a:cubicBezTo>
                <a:cubicBezTo>
                  <a:pt x="4652446" y="262229"/>
                  <a:pt x="4652446" y="262229"/>
                  <a:pt x="4652446" y="262229"/>
                </a:cubicBezTo>
                <a:lnTo>
                  <a:pt x="4652914" y="262229"/>
                </a:lnTo>
                <a:cubicBezTo>
                  <a:pt x="4652914" y="262229"/>
                  <a:pt x="4652914" y="262229"/>
                  <a:pt x="4653404" y="262229"/>
                </a:cubicBezTo>
                <a:lnTo>
                  <a:pt x="4653872" y="262229"/>
                </a:lnTo>
                <a:cubicBezTo>
                  <a:pt x="4653872" y="262229"/>
                  <a:pt x="4653872" y="262229"/>
                  <a:pt x="4654341" y="262229"/>
                </a:cubicBezTo>
                <a:lnTo>
                  <a:pt x="4654788" y="262229"/>
                </a:lnTo>
                <a:cubicBezTo>
                  <a:pt x="4655278" y="262229"/>
                  <a:pt x="4655278" y="262229"/>
                  <a:pt x="4655746" y="262229"/>
                </a:cubicBezTo>
                <a:lnTo>
                  <a:pt x="4656215" y="262229"/>
                </a:lnTo>
                <a:cubicBezTo>
                  <a:pt x="4656683" y="262229"/>
                  <a:pt x="4656683" y="262229"/>
                  <a:pt x="4657173" y="261760"/>
                </a:cubicBezTo>
                <a:lnTo>
                  <a:pt x="4657620" y="261760"/>
                </a:lnTo>
                <a:cubicBezTo>
                  <a:pt x="4658089" y="261760"/>
                  <a:pt x="4658089" y="261760"/>
                  <a:pt x="4658558" y="261292"/>
                </a:cubicBezTo>
                <a:cubicBezTo>
                  <a:pt x="4658558" y="261292"/>
                  <a:pt x="4658558" y="261292"/>
                  <a:pt x="4659047" y="261292"/>
                </a:cubicBezTo>
                <a:cubicBezTo>
                  <a:pt x="4659047" y="260802"/>
                  <a:pt x="4659516" y="260802"/>
                  <a:pt x="4659516" y="260802"/>
                </a:cubicBezTo>
                <a:close/>
                <a:moveTo>
                  <a:pt x="4781905" y="257991"/>
                </a:moveTo>
                <a:cubicBezTo>
                  <a:pt x="4785674" y="267872"/>
                  <a:pt x="4785674" y="267872"/>
                  <a:pt x="4785674" y="267872"/>
                </a:cubicBezTo>
                <a:cubicBezTo>
                  <a:pt x="4788954" y="278243"/>
                  <a:pt x="4788954" y="278243"/>
                  <a:pt x="4788954" y="278243"/>
                </a:cubicBezTo>
                <a:cubicBezTo>
                  <a:pt x="4792723" y="288124"/>
                  <a:pt x="4792723" y="288124"/>
                  <a:pt x="4792723" y="288124"/>
                </a:cubicBezTo>
                <a:cubicBezTo>
                  <a:pt x="4796493" y="298474"/>
                  <a:pt x="4796493" y="298474"/>
                  <a:pt x="4796493" y="298474"/>
                </a:cubicBezTo>
                <a:cubicBezTo>
                  <a:pt x="4799772" y="308355"/>
                  <a:pt x="4799772" y="308355"/>
                  <a:pt x="4799772" y="308355"/>
                </a:cubicBezTo>
                <a:cubicBezTo>
                  <a:pt x="4803542" y="318705"/>
                  <a:pt x="4803542" y="318705"/>
                  <a:pt x="4803542" y="318705"/>
                </a:cubicBezTo>
                <a:cubicBezTo>
                  <a:pt x="4806843" y="329076"/>
                  <a:pt x="4806843" y="329076"/>
                  <a:pt x="4806843" y="329076"/>
                </a:cubicBezTo>
                <a:cubicBezTo>
                  <a:pt x="4810612" y="338957"/>
                  <a:pt x="4810612" y="338957"/>
                  <a:pt x="4810612" y="338957"/>
                </a:cubicBezTo>
                <a:cubicBezTo>
                  <a:pt x="4806374" y="337083"/>
                  <a:pt x="4806374" y="337083"/>
                  <a:pt x="4806374" y="337083"/>
                </a:cubicBezTo>
                <a:cubicBezTo>
                  <a:pt x="4802605" y="335188"/>
                  <a:pt x="4802605" y="335188"/>
                  <a:pt x="4802605" y="335188"/>
                </a:cubicBezTo>
                <a:cubicBezTo>
                  <a:pt x="4798388" y="333314"/>
                  <a:pt x="4798388" y="333314"/>
                  <a:pt x="4798388" y="333314"/>
                </a:cubicBezTo>
                <a:cubicBezTo>
                  <a:pt x="4794129" y="331887"/>
                  <a:pt x="4794129" y="331887"/>
                  <a:pt x="4794129" y="331887"/>
                </a:cubicBezTo>
                <a:cubicBezTo>
                  <a:pt x="4790360" y="330013"/>
                  <a:pt x="4790360" y="330013"/>
                  <a:pt x="4790360" y="330013"/>
                </a:cubicBezTo>
                <a:cubicBezTo>
                  <a:pt x="4786143" y="328118"/>
                  <a:pt x="4786143" y="328118"/>
                  <a:pt x="4786143" y="328118"/>
                </a:cubicBezTo>
                <a:cubicBezTo>
                  <a:pt x="4782374" y="326244"/>
                  <a:pt x="4782374" y="326244"/>
                  <a:pt x="4782374" y="326244"/>
                </a:cubicBezTo>
                <a:cubicBezTo>
                  <a:pt x="4778136" y="324370"/>
                  <a:pt x="4778136" y="324370"/>
                  <a:pt x="4778136" y="324370"/>
                </a:cubicBezTo>
                <a:cubicBezTo>
                  <a:pt x="4778604" y="316362"/>
                  <a:pt x="4778604" y="316362"/>
                  <a:pt x="4778604" y="316362"/>
                </a:cubicBezTo>
                <a:cubicBezTo>
                  <a:pt x="4779073" y="307887"/>
                  <a:pt x="4779073" y="307887"/>
                  <a:pt x="4779073" y="307887"/>
                </a:cubicBezTo>
                <a:lnTo>
                  <a:pt x="4779541" y="299411"/>
                </a:lnTo>
                <a:cubicBezTo>
                  <a:pt x="4780010" y="291425"/>
                  <a:pt x="4780010" y="291425"/>
                  <a:pt x="4780010" y="291425"/>
                </a:cubicBezTo>
                <a:cubicBezTo>
                  <a:pt x="4780478" y="282928"/>
                  <a:pt x="4780478" y="282928"/>
                  <a:pt x="4780478" y="282928"/>
                </a:cubicBezTo>
                <a:cubicBezTo>
                  <a:pt x="4780947" y="274474"/>
                  <a:pt x="4780947" y="274474"/>
                  <a:pt x="4780947" y="274474"/>
                </a:cubicBezTo>
                <a:cubicBezTo>
                  <a:pt x="4781436" y="266467"/>
                  <a:pt x="4781436" y="266467"/>
                  <a:pt x="4781436" y="266467"/>
                </a:cubicBezTo>
                <a:cubicBezTo>
                  <a:pt x="4781905" y="257991"/>
                  <a:pt x="4781905" y="257991"/>
                  <a:pt x="4781905" y="257991"/>
                </a:cubicBezTo>
                <a:close/>
                <a:moveTo>
                  <a:pt x="4643991" y="255159"/>
                </a:moveTo>
                <a:cubicBezTo>
                  <a:pt x="4643991" y="255648"/>
                  <a:pt x="4644459" y="256117"/>
                  <a:pt x="4644459" y="256117"/>
                </a:cubicBezTo>
                <a:cubicBezTo>
                  <a:pt x="4644459" y="256585"/>
                  <a:pt x="4644907" y="257054"/>
                  <a:pt x="4644907" y="257054"/>
                </a:cubicBezTo>
                <a:cubicBezTo>
                  <a:pt x="4644907" y="257522"/>
                  <a:pt x="4645375" y="257522"/>
                  <a:pt x="4645375" y="257991"/>
                </a:cubicBezTo>
                <a:cubicBezTo>
                  <a:pt x="4645865" y="258459"/>
                  <a:pt x="4645865" y="258459"/>
                  <a:pt x="4646334" y="258928"/>
                </a:cubicBezTo>
                <a:lnTo>
                  <a:pt x="4646802" y="259418"/>
                </a:lnTo>
                <a:cubicBezTo>
                  <a:pt x="4647271" y="259886"/>
                  <a:pt x="4647271" y="259886"/>
                  <a:pt x="4647739" y="260333"/>
                </a:cubicBezTo>
                <a:cubicBezTo>
                  <a:pt x="4647739" y="260333"/>
                  <a:pt x="4648208" y="260802"/>
                  <a:pt x="4648676" y="260802"/>
                </a:cubicBezTo>
                <a:cubicBezTo>
                  <a:pt x="4648676" y="260802"/>
                  <a:pt x="4649145" y="261292"/>
                  <a:pt x="4649634" y="261292"/>
                </a:cubicBezTo>
                <a:cubicBezTo>
                  <a:pt x="4646802" y="270704"/>
                  <a:pt x="4646802" y="270704"/>
                  <a:pt x="4646802" y="270704"/>
                </a:cubicBezTo>
                <a:cubicBezTo>
                  <a:pt x="4643991" y="279649"/>
                  <a:pt x="4643991" y="279649"/>
                  <a:pt x="4643991" y="279649"/>
                </a:cubicBezTo>
                <a:cubicBezTo>
                  <a:pt x="4641159" y="289061"/>
                  <a:pt x="4641159" y="289061"/>
                  <a:pt x="4641159" y="289061"/>
                </a:cubicBezTo>
                <a:cubicBezTo>
                  <a:pt x="4638326" y="298474"/>
                  <a:pt x="4638326" y="298474"/>
                  <a:pt x="4638326" y="298474"/>
                </a:cubicBezTo>
                <a:cubicBezTo>
                  <a:pt x="4635962" y="307887"/>
                  <a:pt x="4635962" y="307887"/>
                  <a:pt x="4635962" y="307887"/>
                </a:cubicBezTo>
                <a:cubicBezTo>
                  <a:pt x="4633151" y="316831"/>
                  <a:pt x="4633151" y="316831"/>
                  <a:pt x="4633151" y="316831"/>
                </a:cubicBezTo>
                <a:lnTo>
                  <a:pt x="4630319" y="326244"/>
                </a:lnTo>
                <a:cubicBezTo>
                  <a:pt x="4627508" y="335656"/>
                  <a:pt x="4627508" y="335656"/>
                  <a:pt x="4627508" y="335656"/>
                </a:cubicBezTo>
                <a:cubicBezTo>
                  <a:pt x="4620437" y="327670"/>
                  <a:pt x="4620437" y="327670"/>
                  <a:pt x="4620437" y="327670"/>
                </a:cubicBezTo>
                <a:cubicBezTo>
                  <a:pt x="4612899" y="319663"/>
                  <a:pt x="4612899" y="319663"/>
                  <a:pt x="4612899" y="319663"/>
                </a:cubicBezTo>
                <a:cubicBezTo>
                  <a:pt x="4605381" y="311656"/>
                  <a:pt x="4605381" y="311656"/>
                  <a:pt x="4605381" y="311656"/>
                </a:cubicBezTo>
                <a:cubicBezTo>
                  <a:pt x="4597842" y="303649"/>
                  <a:pt x="4597842" y="303649"/>
                  <a:pt x="4597842" y="303649"/>
                </a:cubicBezTo>
                <a:cubicBezTo>
                  <a:pt x="4590793" y="296110"/>
                  <a:pt x="4590793" y="296110"/>
                  <a:pt x="4590793" y="296110"/>
                </a:cubicBezTo>
                <a:cubicBezTo>
                  <a:pt x="4583276" y="288124"/>
                  <a:pt x="4583276" y="288124"/>
                  <a:pt x="4583276" y="288124"/>
                </a:cubicBezTo>
                <a:cubicBezTo>
                  <a:pt x="4575737" y="280117"/>
                  <a:pt x="4575737" y="280117"/>
                  <a:pt x="4575737" y="280117"/>
                </a:cubicBezTo>
                <a:cubicBezTo>
                  <a:pt x="4568688" y="272110"/>
                  <a:pt x="4568688" y="272110"/>
                  <a:pt x="4568688" y="272110"/>
                </a:cubicBezTo>
                <a:cubicBezTo>
                  <a:pt x="4578101" y="270236"/>
                  <a:pt x="4578101" y="270236"/>
                  <a:pt x="4578101" y="270236"/>
                </a:cubicBezTo>
                <a:cubicBezTo>
                  <a:pt x="4587513" y="267872"/>
                  <a:pt x="4587513" y="267872"/>
                  <a:pt x="4587513" y="267872"/>
                </a:cubicBezTo>
                <a:cubicBezTo>
                  <a:pt x="4596905" y="265998"/>
                  <a:pt x="4596905" y="265998"/>
                  <a:pt x="4596905" y="265998"/>
                </a:cubicBezTo>
                <a:cubicBezTo>
                  <a:pt x="4606318" y="263634"/>
                  <a:pt x="4606318" y="263634"/>
                  <a:pt x="4606318" y="263634"/>
                </a:cubicBezTo>
                <a:cubicBezTo>
                  <a:pt x="4615731" y="261760"/>
                  <a:pt x="4615731" y="261760"/>
                  <a:pt x="4615731" y="261760"/>
                </a:cubicBezTo>
                <a:cubicBezTo>
                  <a:pt x="4625144" y="259418"/>
                  <a:pt x="4625144" y="259418"/>
                  <a:pt x="4625144" y="259418"/>
                </a:cubicBezTo>
                <a:cubicBezTo>
                  <a:pt x="4634578" y="257522"/>
                  <a:pt x="4634578" y="257522"/>
                  <a:pt x="4634578" y="257522"/>
                </a:cubicBezTo>
                <a:cubicBezTo>
                  <a:pt x="4643991" y="255159"/>
                  <a:pt x="4643991" y="255159"/>
                  <a:pt x="4643991" y="255159"/>
                </a:cubicBezTo>
                <a:close/>
                <a:moveTo>
                  <a:pt x="4724001" y="249515"/>
                </a:moveTo>
                <a:cubicBezTo>
                  <a:pt x="4730113" y="258928"/>
                  <a:pt x="4730113" y="258928"/>
                  <a:pt x="4730113" y="258928"/>
                </a:cubicBezTo>
                <a:cubicBezTo>
                  <a:pt x="4736246" y="267872"/>
                  <a:pt x="4736246" y="267872"/>
                  <a:pt x="4736246" y="267872"/>
                </a:cubicBezTo>
                <a:cubicBezTo>
                  <a:pt x="4742826" y="277285"/>
                  <a:pt x="4742826" y="277285"/>
                  <a:pt x="4742826" y="277285"/>
                </a:cubicBezTo>
                <a:cubicBezTo>
                  <a:pt x="4748938" y="286697"/>
                  <a:pt x="4748938" y="286697"/>
                  <a:pt x="4748938" y="286697"/>
                </a:cubicBezTo>
                <a:cubicBezTo>
                  <a:pt x="4755072" y="296110"/>
                  <a:pt x="4755072" y="296110"/>
                  <a:pt x="4755072" y="296110"/>
                </a:cubicBezTo>
                <a:cubicBezTo>
                  <a:pt x="4761184" y="305076"/>
                  <a:pt x="4761184" y="305076"/>
                  <a:pt x="4761184" y="305076"/>
                </a:cubicBezTo>
                <a:cubicBezTo>
                  <a:pt x="4767296" y="314488"/>
                  <a:pt x="4767296" y="314488"/>
                  <a:pt x="4767296" y="314488"/>
                </a:cubicBezTo>
                <a:cubicBezTo>
                  <a:pt x="4773429" y="323901"/>
                  <a:pt x="4773429" y="323901"/>
                  <a:pt x="4773429" y="323901"/>
                </a:cubicBezTo>
                <a:lnTo>
                  <a:pt x="4767296" y="323901"/>
                </a:lnTo>
                <a:cubicBezTo>
                  <a:pt x="4760715" y="323901"/>
                  <a:pt x="4760715" y="323901"/>
                  <a:pt x="4760715" y="323901"/>
                </a:cubicBezTo>
                <a:cubicBezTo>
                  <a:pt x="4754582" y="323433"/>
                  <a:pt x="4754582" y="323433"/>
                  <a:pt x="4754582" y="323433"/>
                </a:cubicBezTo>
                <a:cubicBezTo>
                  <a:pt x="4748470" y="323433"/>
                  <a:pt x="4748470" y="323433"/>
                  <a:pt x="4748470" y="323433"/>
                </a:cubicBezTo>
                <a:cubicBezTo>
                  <a:pt x="4742358" y="323433"/>
                  <a:pt x="4742358" y="323433"/>
                  <a:pt x="4742358" y="323433"/>
                </a:cubicBezTo>
                <a:cubicBezTo>
                  <a:pt x="4736246" y="323433"/>
                  <a:pt x="4736246" y="323433"/>
                  <a:pt x="4736246" y="323433"/>
                </a:cubicBezTo>
                <a:cubicBezTo>
                  <a:pt x="4729644" y="323433"/>
                  <a:pt x="4729644" y="323433"/>
                  <a:pt x="4729644" y="323433"/>
                </a:cubicBezTo>
                <a:cubicBezTo>
                  <a:pt x="4723532" y="323433"/>
                  <a:pt x="4723532" y="323433"/>
                  <a:pt x="4723532" y="323433"/>
                </a:cubicBezTo>
                <a:cubicBezTo>
                  <a:pt x="4723532" y="322943"/>
                  <a:pt x="4723532" y="322474"/>
                  <a:pt x="4723064" y="322006"/>
                </a:cubicBezTo>
                <a:cubicBezTo>
                  <a:pt x="4723064" y="321069"/>
                  <a:pt x="4723064" y="320600"/>
                  <a:pt x="4722574" y="320132"/>
                </a:cubicBezTo>
                <a:cubicBezTo>
                  <a:pt x="4722574" y="319663"/>
                  <a:pt x="4722105" y="319173"/>
                  <a:pt x="4722105" y="318705"/>
                </a:cubicBezTo>
                <a:cubicBezTo>
                  <a:pt x="4721658" y="318705"/>
                  <a:pt x="4721190" y="318236"/>
                  <a:pt x="4721190" y="317789"/>
                </a:cubicBezTo>
                <a:cubicBezTo>
                  <a:pt x="4720700" y="317299"/>
                  <a:pt x="4720231" y="316831"/>
                  <a:pt x="4719763" y="316831"/>
                </a:cubicBezTo>
                <a:cubicBezTo>
                  <a:pt x="4719763" y="316362"/>
                  <a:pt x="4719294" y="315894"/>
                  <a:pt x="4718826" y="315894"/>
                </a:cubicBezTo>
                <a:cubicBezTo>
                  <a:pt x="4718357" y="315425"/>
                  <a:pt x="4717889" y="314957"/>
                  <a:pt x="4717420" y="314957"/>
                </a:cubicBezTo>
                <a:cubicBezTo>
                  <a:pt x="4716930" y="314488"/>
                  <a:pt x="4716462" y="314488"/>
                  <a:pt x="4715993" y="314488"/>
                </a:cubicBezTo>
                <a:cubicBezTo>
                  <a:pt x="4716930" y="306481"/>
                  <a:pt x="4716930" y="306481"/>
                  <a:pt x="4716930" y="306481"/>
                </a:cubicBezTo>
                <a:cubicBezTo>
                  <a:pt x="4717889" y="298005"/>
                  <a:pt x="4717889" y="298005"/>
                  <a:pt x="4717889" y="298005"/>
                </a:cubicBezTo>
                <a:cubicBezTo>
                  <a:pt x="4718826" y="289998"/>
                  <a:pt x="4718826" y="289998"/>
                  <a:pt x="4718826" y="289998"/>
                </a:cubicBezTo>
                <a:cubicBezTo>
                  <a:pt x="4720231" y="282012"/>
                  <a:pt x="4720231" y="282012"/>
                  <a:pt x="4720231" y="282012"/>
                </a:cubicBezTo>
                <a:cubicBezTo>
                  <a:pt x="4721190" y="273984"/>
                  <a:pt x="4721190" y="273984"/>
                  <a:pt x="4721190" y="273984"/>
                </a:cubicBezTo>
                <a:cubicBezTo>
                  <a:pt x="4722105" y="265530"/>
                  <a:pt x="4722105" y="265530"/>
                  <a:pt x="4722105" y="265530"/>
                </a:cubicBezTo>
                <a:cubicBezTo>
                  <a:pt x="4723064" y="257522"/>
                  <a:pt x="4723064" y="257522"/>
                  <a:pt x="4723064" y="257522"/>
                </a:cubicBezTo>
                <a:cubicBezTo>
                  <a:pt x="4724001" y="249515"/>
                  <a:pt x="4724001" y="249515"/>
                  <a:pt x="4724001" y="249515"/>
                </a:cubicBezTo>
                <a:close/>
                <a:moveTo>
                  <a:pt x="4726343" y="247173"/>
                </a:moveTo>
                <a:cubicBezTo>
                  <a:pt x="4732945" y="247641"/>
                  <a:pt x="4732945" y="247641"/>
                  <a:pt x="4732945" y="247641"/>
                </a:cubicBezTo>
                <a:cubicBezTo>
                  <a:pt x="4739526" y="248110"/>
                  <a:pt x="4739526" y="248110"/>
                  <a:pt x="4739526" y="248110"/>
                </a:cubicBezTo>
                <a:cubicBezTo>
                  <a:pt x="4746127" y="248578"/>
                  <a:pt x="4746127" y="248578"/>
                  <a:pt x="4746127" y="248578"/>
                </a:cubicBezTo>
                <a:cubicBezTo>
                  <a:pt x="4752708" y="249047"/>
                  <a:pt x="4752708" y="249047"/>
                  <a:pt x="4752708" y="249047"/>
                </a:cubicBezTo>
                <a:cubicBezTo>
                  <a:pt x="4759310" y="249515"/>
                  <a:pt x="4759310" y="249515"/>
                  <a:pt x="4759310" y="249515"/>
                </a:cubicBezTo>
                <a:cubicBezTo>
                  <a:pt x="4765890" y="250005"/>
                  <a:pt x="4765890" y="250005"/>
                  <a:pt x="4765890" y="250005"/>
                </a:cubicBezTo>
                <a:cubicBezTo>
                  <a:pt x="4772492" y="250921"/>
                  <a:pt x="4772492" y="250921"/>
                  <a:pt x="4772492" y="250921"/>
                </a:cubicBezTo>
                <a:lnTo>
                  <a:pt x="4779073" y="251389"/>
                </a:lnTo>
                <a:cubicBezTo>
                  <a:pt x="4778604" y="259886"/>
                  <a:pt x="4778604" y="259886"/>
                  <a:pt x="4778604" y="259886"/>
                </a:cubicBezTo>
                <a:cubicBezTo>
                  <a:pt x="4778136" y="268341"/>
                  <a:pt x="4778136" y="268341"/>
                  <a:pt x="4778136" y="268341"/>
                </a:cubicBezTo>
                <a:cubicBezTo>
                  <a:pt x="4777667" y="277285"/>
                  <a:pt x="4777667" y="277285"/>
                  <a:pt x="4777667" y="277285"/>
                </a:cubicBezTo>
                <a:cubicBezTo>
                  <a:pt x="4777177" y="285760"/>
                  <a:pt x="4777177" y="285760"/>
                  <a:pt x="4777177" y="285760"/>
                </a:cubicBezTo>
                <a:cubicBezTo>
                  <a:pt x="4776709" y="294705"/>
                  <a:pt x="4776709" y="294705"/>
                  <a:pt x="4776709" y="294705"/>
                </a:cubicBezTo>
                <a:cubicBezTo>
                  <a:pt x="4776262" y="303180"/>
                  <a:pt x="4776262" y="303180"/>
                  <a:pt x="4776262" y="303180"/>
                </a:cubicBezTo>
                <a:cubicBezTo>
                  <a:pt x="4775303" y="311656"/>
                  <a:pt x="4775303" y="311656"/>
                  <a:pt x="4775303" y="311656"/>
                </a:cubicBezTo>
                <a:cubicBezTo>
                  <a:pt x="4774835" y="320600"/>
                  <a:pt x="4774835" y="320600"/>
                  <a:pt x="4774835" y="320600"/>
                </a:cubicBezTo>
                <a:cubicBezTo>
                  <a:pt x="4768723" y="311187"/>
                  <a:pt x="4768723" y="311187"/>
                  <a:pt x="4768723" y="311187"/>
                </a:cubicBezTo>
                <a:cubicBezTo>
                  <a:pt x="4763079" y="302243"/>
                  <a:pt x="4763079" y="302243"/>
                  <a:pt x="4763079" y="302243"/>
                </a:cubicBezTo>
                <a:cubicBezTo>
                  <a:pt x="4756946" y="292831"/>
                  <a:pt x="4756946" y="292831"/>
                  <a:pt x="4756946" y="292831"/>
                </a:cubicBezTo>
                <a:cubicBezTo>
                  <a:pt x="4750834" y="283886"/>
                  <a:pt x="4750834" y="283886"/>
                  <a:pt x="4750834" y="283886"/>
                </a:cubicBezTo>
                <a:cubicBezTo>
                  <a:pt x="4744701" y="274474"/>
                  <a:pt x="4744701" y="274474"/>
                  <a:pt x="4744701" y="274474"/>
                </a:cubicBezTo>
                <a:cubicBezTo>
                  <a:pt x="4738589" y="265530"/>
                  <a:pt x="4738589" y="265530"/>
                  <a:pt x="4738589" y="265530"/>
                </a:cubicBezTo>
                <a:cubicBezTo>
                  <a:pt x="4732477" y="256117"/>
                  <a:pt x="4732477" y="256117"/>
                  <a:pt x="4732477" y="256117"/>
                </a:cubicBezTo>
                <a:cubicBezTo>
                  <a:pt x="4726343" y="247173"/>
                  <a:pt x="4726343" y="247173"/>
                  <a:pt x="4726343" y="247173"/>
                </a:cubicBezTo>
                <a:close/>
                <a:moveTo>
                  <a:pt x="4721190" y="246704"/>
                </a:moveTo>
                <a:lnTo>
                  <a:pt x="4720231" y="255159"/>
                </a:lnTo>
                <a:cubicBezTo>
                  <a:pt x="4718826" y="263634"/>
                  <a:pt x="4718826" y="263634"/>
                  <a:pt x="4718826" y="263634"/>
                </a:cubicBezTo>
                <a:cubicBezTo>
                  <a:pt x="4717889" y="272110"/>
                  <a:pt x="4717889" y="272110"/>
                  <a:pt x="4717889" y="272110"/>
                </a:cubicBezTo>
                <a:cubicBezTo>
                  <a:pt x="4716930" y="280586"/>
                  <a:pt x="4716930" y="280586"/>
                  <a:pt x="4716930" y="280586"/>
                </a:cubicBezTo>
                <a:cubicBezTo>
                  <a:pt x="4715993" y="288593"/>
                  <a:pt x="4715993" y="288593"/>
                  <a:pt x="4715993" y="288593"/>
                </a:cubicBezTo>
                <a:cubicBezTo>
                  <a:pt x="4714588" y="297068"/>
                  <a:pt x="4714588" y="297068"/>
                  <a:pt x="4714588" y="297068"/>
                </a:cubicBezTo>
                <a:cubicBezTo>
                  <a:pt x="4713651" y="305523"/>
                  <a:pt x="4713651" y="305523"/>
                  <a:pt x="4713651" y="305523"/>
                </a:cubicBezTo>
                <a:cubicBezTo>
                  <a:pt x="4712692" y="314020"/>
                  <a:pt x="4712692" y="314020"/>
                  <a:pt x="4712692" y="314020"/>
                </a:cubicBezTo>
                <a:cubicBezTo>
                  <a:pt x="4712224" y="314020"/>
                  <a:pt x="4712224" y="314020"/>
                  <a:pt x="4711777" y="314020"/>
                </a:cubicBezTo>
                <a:lnTo>
                  <a:pt x="4711287" y="314020"/>
                </a:lnTo>
                <a:cubicBezTo>
                  <a:pt x="4710818" y="314020"/>
                  <a:pt x="4710818" y="314020"/>
                  <a:pt x="4710350" y="314020"/>
                </a:cubicBezTo>
                <a:lnTo>
                  <a:pt x="4709881" y="314488"/>
                </a:lnTo>
                <a:cubicBezTo>
                  <a:pt x="4709392" y="314488"/>
                  <a:pt x="4709392" y="314488"/>
                  <a:pt x="4709392" y="314488"/>
                </a:cubicBezTo>
                <a:cubicBezTo>
                  <a:pt x="4708944" y="314488"/>
                  <a:pt x="4708944" y="314957"/>
                  <a:pt x="4708476" y="314957"/>
                </a:cubicBezTo>
                <a:lnTo>
                  <a:pt x="4708007" y="314957"/>
                </a:lnTo>
                <a:cubicBezTo>
                  <a:pt x="4707517" y="315425"/>
                  <a:pt x="4707517" y="315425"/>
                  <a:pt x="4707517" y="315425"/>
                </a:cubicBezTo>
                <a:cubicBezTo>
                  <a:pt x="4701874" y="308355"/>
                  <a:pt x="4701874" y="308355"/>
                  <a:pt x="4701874" y="308355"/>
                </a:cubicBezTo>
                <a:cubicBezTo>
                  <a:pt x="4696230" y="301306"/>
                  <a:pt x="4696230" y="301306"/>
                  <a:pt x="4696230" y="301306"/>
                </a:cubicBezTo>
                <a:cubicBezTo>
                  <a:pt x="4690566" y="294236"/>
                  <a:pt x="4690566" y="294236"/>
                  <a:pt x="4690566" y="294236"/>
                </a:cubicBezTo>
                <a:cubicBezTo>
                  <a:pt x="4684922" y="287166"/>
                  <a:pt x="4684922" y="287166"/>
                  <a:pt x="4684922" y="287166"/>
                </a:cubicBezTo>
                <a:cubicBezTo>
                  <a:pt x="4679279" y="280117"/>
                  <a:pt x="4679279" y="280117"/>
                  <a:pt x="4679279" y="280117"/>
                </a:cubicBezTo>
                <a:cubicBezTo>
                  <a:pt x="4673635" y="273047"/>
                  <a:pt x="4673635" y="273047"/>
                  <a:pt x="4673635" y="273047"/>
                </a:cubicBezTo>
                <a:cubicBezTo>
                  <a:pt x="4667970" y="265998"/>
                  <a:pt x="4667970" y="265998"/>
                  <a:pt x="4667970" y="265998"/>
                </a:cubicBezTo>
                <a:cubicBezTo>
                  <a:pt x="4662327" y="258928"/>
                  <a:pt x="4662327" y="258928"/>
                  <a:pt x="4662327" y="258928"/>
                </a:cubicBezTo>
                <a:cubicBezTo>
                  <a:pt x="4662327" y="258459"/>
                  <a:pt x="4662327" y="258459"/>
                  <a:pt x="4662817" y="257991"/>
                </a:cubicBezTo>
                <a:cubicBezTo>
                  <a:pt x="4662817" y="257991"/>
                  <a:pt x="4663285" y="257522"/>
                  <a:pt x="4663285" y="257054"/>
                </a:cubicBezTo>
                <a:lnTo>
                  <a:pt x="4663754" y="256585"/>
                </a:lnTo>
                <a:cubicBezTo>
                  <a:pt x="4663754" y="256117"/>
                  <a:pt x="4664222" y="256117"/>
                  <a:pt x="4664222" y="255648"/>
                </a:cubicBezTo>
                <a:cubicBezTo>
                  <a:pt x="4664222" y="255159"/>
                  <a:pt x="4664222" y="255159"/>
                  <a:pt x="4664222" y="254690"/>
                </a:cubicBezTo>
                <a:cubicBezTo>
                  <a:pt x="4664691" y="254690"/>
                  <a:pt x="4664691" y="254222"/>
                  <a:pt x="4664691" y="253753"/>
                </a:cubicBezTo>
                <a:cubicBezTo>
                  <a:pt x="4664691" y="253753"/>
                  <a:pt x="4664691" y="253285"/>
                  <a:pt x="4664691" y="252816"/>
                </a:cubicBezTo>
                <a:cubicBezTo>
                  <a:pt x="4664691" y="252816"/>
                  <a:pt x="4665159" y="252347"/>
                  <a:pt x="4665159" y="251879"/>
                </a:cubicBezTo>
                <a:cubicBezTo>
                  <a:pt x="4672230" y="251389"/>
                  <a:pt x="4672230" y="251389"/>
                  <a:pt x="4672230" y="251389"/>
                </a:cubicBezTo>
                <a:cubicBezTo>
                  <a:pt x="4678810" y="250452"/>
                  <a:pt x="4678810" y="250452"/>
                  <a:pt x="4678810" y="250452"/>
                </a:cubicBezTo>
                <a:cubicBezTo>
                  <a:pt x="4685881" y="250005"/>
                  <a:pt x="4685881" y="250005"/>
                  <a:pt x="4685881" y="250005"/>
                </a:cubicBezTo>
                <a:cubicBezTo>
                  <a:pt x="4692930" y="249515"/>
                  <a:pt x="4692930" y="249515"/>
                  <a:pt x="4692930" y="249515"/>
                </a:cubicBezTo>
                <a:cubicBezTo>
                  <a:pt x="4699979" y="248578"/>
                  <a:pt x="4699979" y="248578"/>
                  <a:pt x="4699979" y="248578"/>
                </a:cubicBezTo>
                <a:cubicBezTo>
                  <a:pt x="4707049" y="248110"/>
                  <a:pt x="4707049" y="248110"/>
                  <a:pt x="4707049" y="248110"/>
                </a:cubicBezTo>
                <a:cubicBezTo>
                  <a:pt x="4714119" y="247641"/>
                  <a:pt x="4714119" y="247641"/>
                  <a:pt x="4714119" y="247641"/>
                </a:cubicBezTo>
                <a:cubicBezTo>
                  <a:pt x="4721190" y="246704"/>
                  <a:pt x="4721190" y="246704"/>
                  <a:pt x="4721190" y="246704"/>
                </a:cubicBezTo>
                <a:close/>
                <a:moveTo>
                  <a:pt x="4407220" y="244340"/>
                </a:moveTo>
                <a:cubicBezTo>
                  <a:pt x="4406283" y="248110"/>
                  <a:pt x="4406283" y="248110"/>
                  <a:pt x="4406283" y="248110"/>
                </a:cubicBezTo>
                <a:cubicBezTo>
                  <a:pt x="4404877" y="252347"/>
                  <a:pt x="4404877" y="252347"/>
                  <a:pt x="4404877" y="252347"/>
                </a:cubicBezTo>
                <a:cubicBezTo>
                  <a:pt x="4403919" y="256117"/>
                  <a:pt x="4403919" y="256117"/>
                  <a:pt x="4403919" y="256117"/>
                </a:cubicBezTo>
                <a:cubicBezTo>
                  <a:pt x="4402514" y="259886"/>
                  <a:pt x="4402514" y="259886"/>
                  <a:pt x="4402514" y="259886"/>
                </a:cubicBezTo>
                <a:cubicBezTo>
                  <a:pt x="4401577" y="263634"/>
                  <a:pt x="4401577" y="263634"/>
                  <a:pt x="4401577" y="263634"/>
                </a:cubicBezTo>
                <a:cubicBezTo>
                  <a:pt x="4400171" y="267872"/>
                  <a:pt x="4400171" y="267872"/>
                  <a:pt x="4400171" y="267872"/>
                </a:cubicBezTo>
                <a:cubicBezTo>
                  <a:pt x="4399234" y="271641"/>
                  <a:pt x="4399234" y="271641"/>
                  <a:pt x="4399234" y="271641"/>
                </a:cubicBezTo>
                <a:cubicBezTo>
                  <a:pt x="4398276" y="275411"/>
                  <a:pt x="4398276" y="275411"/>
                  <a:pt x="4398276" y="275411"/>
                </a:cubicBezTo>
                <a:cubicBezTo>
                  <a:pt x="4396402" y="277753"/>
                  <a:pt x="4396402" y="277753"/>
                  <a:pt x="4396402" y="277753"/>
                </a:cubicBezTo>
                <a:cubicBezTo>
                  <a:pt x="4394506" y="280117"/>
                  <a:pt x="4394506" y="280117"/>
                  <a:pt x="4394506" y="280117"/>
                </a:cubicBezTo>
                <a:cubicBezTo>
                  <a:pt x="4392632" y="282481"/>
                  <a:pt x="4392632" y="282481"/>
                  <a:pt x="4392632" y="282481"/>
                </a:cubicBezTo>
                <a:cubicBezTo>
                  <a:pt x="4391227" y="284823"/>
                  <a:pt x="4391227" y="284823"/>
                  <a:pt x="4391227" y="284823"/>
                </a:cubicBezTo>
                <a:cubicBezTo>
                  <a:pt x="4389331" y="287166"/>
                  <a:pt x="4389331" y="287166"/>
                  <a:pt x="4389331" y="287166"/>
                </a:cubicBezTo>
                <a:cubicBezTo>
                  <a:pt x="4387457" y="289530"/>
                  <a:pt x="4387457" y="289530"/>
                  <a:pt x="4387457" y="289530"/>
                </a:cubicBezTo>
                <a:cubicBezTo>
                  <a:pt x="4385562" y="291894"/>
                  <a:pt x="4385562" y="291894"/>
                  <a:pt x="4385562" y="291894"/>
                </a:cubicBezTo>
                <a:cubicBezTo>
                  <a:pt x="4384156" y="294236"/>
                  <a:pt x="4384156" y="294236"/>
                  <a:pt x="4384156" y="294236"/>
                </a:cubicBezTo>
                <a:lnTo>
                  <a:pt x="4386989" y="288124"/>
                </a:lnTo>
                <a:cubicBezTo>
                  <a:pt x="4389821" y="282012"/>
                  <a:pt x="4389821" y="282012"/>
                  <a:pt x="4389821" y="282012"/>
                </a:cubicBezTo>
                <a:cubicBezTo>
                  <a:pt x="4392632" y="275879"/>
                  <a:pt x="4392632" y="275879"/>
                  <a:pt x="4392632" y="275879"/>
                </a:cubicBezTo>
                <a:cubicBezTo>
                  <a:pt x="4395465" y="269299"/>
                  <a:pt x="4395465" y="269299"/>
                  <a:pt x="4395465" y="269299"/>
                </a:cubicBezTo>
                <a:cubicBezTo>
                  <a:pt x="4398744" y="263166"/>
                  <a:pt x="4398744" y="263166"/>
                  <a:pt x="4398744" y="263166"/>
                </a:cubicBezTo>
                <a:cubicBezTo>
                  <a:pt x="4401577" y="257054"/>
                  <a:pt x="4401577" y="257054"/>
                  <a:pt x="4401577" y="257054"/>
                </a:cubicBezTo>
                <a:cubicBezTo>
                  <a:pt x="4404388" y="250452"/>
                  <a:pt x="4404388" y="250452"/>
                  <a:pt x="4404388" y="250452"/>
                </a:cubicBezTo>
                <a:cubicBezTo>
                  <a:pt x="4407220" y="244340"/>
                  <a:pt x="4407220" y="244340"/>
                  <a:pt x="4407220" y="244340"/>
                </a:cubicBezTo>
                <a:close/>
                <a:moveTo>
                  <a:pt x="5136913" y="238850"/>
                </a:moveTo>
                <a:lnTo>
                  <a:pt x="5140742" y="238850"/>
                </a:lnTo>
                <a:cubicBezTo>
                  <a:pt x="5140742" y="238850"/>
                  <a:pt x="5140742" y="238850"/>
                  <a:pt x="5145065" y="238850"/>
                </a:cubicBezTo>
                <a:cubicBezTo>
                  <a:pt x="5145065" y="238850"/>
                  <a:pt x="5145065" y="238850"/>
                  <a:pt x="5149346" y="238850"/>
                </a:cubicBezTo>
                <a:cubicBezTo>
                  <a:pt x="5149346" y="238850"/>
                  <a:pt x="5149346" y="238850"/>
                  <a:pt x="5153669" y="238850"/>
                </a:cubicBezTo>
                <a:cubicBezTo>
                  <a:pt x="5155563" y="238850"/>
                  <a:pt x="5157497" y="239343"/>
                  <a:pt x="5158897" y="239837"/>
                </a:cubicBezTo>
                <a:cubicBezTo>
                  <a:pt x="5160832" y="240289"/>
                  <a:pt x="5161779" y="240782"/>
                  <a:pt x="5162726" y="241728"/>
                </a:cubicBezTo>
                <a:cubicBezTo>
                  <a:pt x="5164167" y="242673"/>
                  <a:pt x="5164661" y="244112"/>
                  <a:pt x="5165155" y="245551"/>
                </a:cubicBezTo>
                <a:cubicBezTo>
                  <a:pt x="5165608" y="246990"/>
                  <a:pt x="5166102" y="248429"/>
                  <a:pt x="5166102" y="249868"/>
                </a:cubicBezTo>
                <a:cubicBezTo>
                  <a:pt x="5166102" y="251759"/>
                  <a:pt x="5165608" y="253198"/>
                  <a:pt x="5165155" y="254636"/>
                </a:cubicBezTo>
                <a:cubicBezTo>
                  <a:pt x="5164661" y="256075"/>
                  <a:pt x="5163714" y="257514"/>
                  <a:pt x="5162726" y="258460"/>
                </a:cubicBezTo>
                <a:cubicBezTo>
                  <a:pt x="5161779" y="259405"/>
                  <a:pt x="5160338" y="260351"/>
                  <a:pt x="5158897" y="260844"/>
                </a:cubicBezTo>
                <a:cubicBezTo>
                  <a:pt x="5157497" y="261296"/>
                  <a:pt x="5155563" y="261790"/>
                  <a:pt x="5153669" y="261790"/>
                </a:cubicBezTo>
                <a:cubicBezTo>
                  <a:pt x="5153669" y="261790"/>
                  <a:pt x="5153669" y="261790"/>
                  <a:pt x="5149346" y="261790"/>
                </a:cubicBezTo>
                <a:cubicBezTo>
                  <a:pt x="5149346" y="261790"/>
                  <a:pt x="5149346" y="261790"/>
                  <a:pt x="5145065" y="261790"/>
                </a:cubicBezTo>
                <a:cubicBezTo>
                  <a:pt x="5145065" y="261790"/>
                  <a:pt x="5145065" y="261790"/>
                  <a:pt x="5140742" y="261790"/>
                </a:cubicBezTo>
                <a:cubicBezTo>
                  <a:pt x="5140742" y="261790"/>
                  <a:pt x="5140742" y="261790"/>
                  <a:pt x="5136913" y="261790"/>
                </a:cubicBezTo>
                <a:cubicBezTo>
                  <a:pt x="5136913" y="261790"/>
                  <a:pt x="5136913" y="261790"/>
                  <a:pt x="5136913" y="256075"/>
                </a:cubicBezTo>
                <a:cubicBezTo>
                  <a:pt x="5136913" y="256075"/>
                  <a:pt x="5136913" y="256075"/>
                  <a:pt x="5136913" y="250320"/>
                </a:cubicBezTo>
                <a:cubicBezTo>
                  <a:pt x="5136913" y="250320"/>
                  <a:pt x="5136913" y="250320"/>
                  <a:pt x="5136913" y="244606"/>
                </a:cubicBezTo>
                <a:cubicBezTo>
                  <a:pt x="5136913" y="244606"/>
                  <a:pt x="5136913" y="244606"/>
                  <a:pt x="5136913" y="238850"/>
                </a:cubicBezTo>
                <a:close/>
                <a:moveTo>
                  <a:pt x="4498538" y="229284"/>
                </a:moveTo>
                <a:cubicBezTo>
                  <a:pt x="4495727" y="237739"/>
                  <a:pt x="4495727" y="237739"/>
                  <a:pt x="4495727" y="237739"/>
                </a:cubicBezTo>
                <a:cubicBezTo>
                  <a:pt x="4493363" y="246236"/>
                  <a:pt x="4493363" y="246236"/>
                  <a:pt x="4493363" y="246236"/>
                </a:cubicBezTo>
                <a:cubicBezTo>
                  <a:pt x="4490999" y="255159"/>
                  <a:pt x="4490999" y="255159"/>
                  <a:pt x="4490999" y="255159"/>
                </a:cubicBezTo>
                <a:cubicBezTo>
                  <a:pt x="4488188" y="263634"/>
                  <a:pt x="4488188" y="263634"/>
                  <a:pt x="4488188" y="263634"/>
                </a:cubicBezTo>
                <a:cubicBezTo>
                  <a:pt x="4485846" y="272110"/>
                  <a:pt x="4485846" y="272110"/>
                  <a:pt x="4485846" y="272110"/>
                </a:cubicBezTo>
                <a:cubicBezTo>
                  <a:pt x="4483013" y="281054"/>
                  <a:pt x="4483013" y="281054"/>
                  <a:pt x="4483013" y="281054"/>
                </a:cubicBezTo>
                <a:cubicBezTo>
                  <a:pt x="4480671" y="289530"/>
                  <a:pt x="4480671" y="289530"/>
                  <a:pt x="4480671" y="289530"/>
                </a:cubicBezTo>
                <a:cubicBezTo>
                  <a:pt x="4478307" y="298005"/>
                  <a:pt x="4478307" y="298005"/>
                  <a:pt x="4478307" y="298005"/>
                </a:cubicBezTo>
                <a:lnTo>
                  <a:pt x="4474069" y="293768"/>
                </a:lnTo>
                <a:cubicBezTo>
                  <a:pt x="4469831" y="289530"/>
                  <a:pt x="4469831" y="289530"/>
                  <a:pt x="4469831" y="289530"/>
                </a:cubicBezTo>
                <a:cubicBezTo>
                  <a:pt x="4465593" y="285292"/>
                  <a:pt x="4465593" y="285292"/>
                  <a:pt x="4465593" y="285292"/>
                </a:cubicBezTo>
                <a:cubicBezTo>
                  <a:pt x="4461355" y="281054"/>
                  <a:pt x="4461355" y="281054"/>
                  <a:pt x="4461355" y="281054"/>
                </a:cubicBezTo>
                <a:cubicBezTo>
                  <a:pt x="4457117" y="276816"/>
                  <a:pt x="4457117" y="276816"/>
                  <a:pt x="4457117" y="276816"/>
                </a:cubicBezTo>
                <a:cubicBezTo>
                  <a:pt x="4452879" y="272600"/>
                  <a:pt x="4452879" y="272600"/>
                  <a:pt x="4452879" y="272600"/>
                </a:cubicBezTo>
                <a:cubicBezTo>
                  <a:pt x="4448641" y="267872"/>
                  <a:pt x="4448641" y="267872"/>
                  <a:pt x="4448641" y="267872"/>
                </a:cubicBezTo>
                <a:cubicBezTo>
                  <a:pt x="4444403" y="263634"/>
                  <a:pt x="4444403" y="263634"/>
                  <a:pt x="4444403" y="263634"/>
                </a:cubicBezTo>
                <a:cubicBezTo>
                  <a:pt x="4451005" y="259418"/>
                  <a:pt x="4451005" y="259418"/>
                  <a:pt x="4451005" y="259418"/>
                </a:cubicBezTo>
                <a:cubicBezTo>
                  <a:pt x="4457607" y="255159"/>
                  <a:pt x="4457607" y="255159"/>
                  <a:pt x="4457607" y="255159"/>
                </a:cubicBezTo>
                <a:cubicBezTo>
                  <a:pt x="4464656" y="250921"/>
                  <a:pt x="4464656" y="250921"/>
                  <a:pt x="4464656" y="250921"/>
                </a:cubicBezTo>
                <a:cubicBezTo>
                  <a:pt x="4471236" y="246704"/>
                  <a:pt x="4471236" y="246704"/>
                  <a:pt x="4471236" y="246704"/>
                </a:cubicBezTo>
                <a:cubicBezTo>
                  <a:pt x="4478307" y="241977"/>
                  <a:pt x="4478307" y="241977"/>
                  <a:pt x="4478307" y="241977"/>
                </a:cubicBezTo>
                <a:cubicBezTo>
                  <a:pt x="4484887" y="237739"/>
                  <a:pt x="4484887" y="237739"/>
                  <a:pt x="4484887" y="237739"/>
                </a:cubicBezTo>
                <a:cubicBezTo>
                  <a:pt x="4491489" y="233522"/>
                  <a:pt x="4491489" y="233522"/>
                  <a:pt x="4491489" y="233522"/>
                </a:cubicBezTo>
                <a:cubicBezTo>
                  <a:pt x="4498538" y="229284"/>
                  <a:pt x="4498538" y="229284"/>
                  <a:pt x="4498538" y="229284"/>
                </a:cubicBezTo>
                <a:close/>
                <a:moveTo>
                  <a:pt x="4502307" y="227857"/>
                </a:moveTo>
                <a:lnTo>
                  <a:pt x="4509846" y="233522"/>
                </a:lnTo>
                <a:cubicBezTo>
                  <a:pt x="4516895" y="238697"/>
                  <a:pt x="4516895" y="238697"/>
                  <a:pt x="4516895" y="238697"/>
                </a:cubicBezTo>
                <a:cubicBezTo>
                  <a:pt x="4524434" y="243872"/>
                  <a:pt x="4524434" y="243872"/>
                  <a:pt x="4524434" y="243872"/>
                </a:cubicBezTo>
                <a:cubicBezTo>
                  <a:pt x="4531973" y="249515"/>
                  <a:pt x="4531973" y="249515"/>
                  <a:pt x="4531973" y="249515"/>
                </a:cubicBezTo>
                <a:cubicBezTo>
                  <a:pt x="4539491" y="254690"/>
                  <a:pt x="4539491" y="254690"/>
                  <a:pt x="4539491" y="254690"/>
                </a:cubicBezTo>
                <a:cubicBezTo>
                  <a:pt x="4547029" y="259886"/>
                  <a:pt x="4547029" y="259886"/>
                  <a:pt x="4547029" y="259886"/>
                </a:cubicBezTo>
                <a:cubicBezTo>
                  <a:pt x="4554100" y="265530"/>
                  <a:pt x="4554100" y="265530"/>
                  <a:pt x="4554100" y="265530"/>
                </a:cubicBezTo>
                <a:cubicBezTo>
                  <a:pt x="4561617" y="270704"/>
                  <a:pt x="4561617" y="270704"/>
                  <a:pt x="4561617" y="270704"/>
                </a:cubicBezTo>
                <a:cubicBezTo>
                  <a:pt x="4551736" y="273984"/>
                  <a:pt x="4551736" y="273984"/>
                  <a:pt x="4551736" y="273984"/>
                </a:cubicBezTo>
                <a:cubicBezTo>
                  <a:pt x="4541854" y="277753"/>
                  <a:pt x="4541854" y="277753"/>
                  <a:pt x="4541854" y="277753"/>
                </a:cubicBezTo>
                <a:cubicBezTo>
                  <a:pt x="4531505" y="281054"/>
                  <a:pt x="4531505" y="281054"/>
                  <a:pt x="4531505" y="281054"/>
                </a:cubicBezTo>
                <a:cubicBezTo>
                  <a:pt x="4521623" y="284823"/>
                  <a:pt x="4521623" y="284823"/>
                  <a:pt x="4521623" y="284823"/>
                </a:cubicBezTo>
                <a:cubicBezTo>
                  <a:pt x="4511252" y="288124"/>
                  <a:pt x="4511252" y="288124"/>
                  <a:pt x="4511252" y="288124"/>
                </a:cubicBezTo>
                <a:cubicBezTo>
                  <a:pt x="4501370" y="291425"/>
                  <a:pt x="4501370" y="291425"/>
                  <a:pt x="4501370" y="291425"/>
                </a:cubicBezTo>
                <a:cubicBezTo>
                  <a:pt x="4491489" y="295194"/>
                  <a:pt x="4491489" y="295194"/>
                  <a:pt x="4491489" y="295194"/>
                </a:cubicBezTo>
                <a:cubicBezTo>
                  <a:pt x="4481118" y="298474"/>
                  <a:pt x="4481118" y="298474"/>
                  <a:pt x="4481118" y="298474"/>
                </a:cubicBezTo>
                <a:cubicBezTo>
                  <a:pt x="4483950" y="289998"/>
                  <a:pt x="4483950" y="289998"/>
                  <a:pt x="4483950" y="289998"/>
                </a:cubicBezTo>
                <a:cubicBezTo>
                  <a:pt x="4486314" y="281054"/>
                  <a:pt x="4486314" y="281054"/>
                  <a:pt x="4486314" y="281054"/>
                </a:cubicBezTo>
                <a:cubicBezTo>
                  <a:pt x="4489125" y="272110"/>
                  <a:pt x="4489125" y="272110"/>
                  <a:pt x="4489125" y="272110"/>
                </a:cubicBezTo>
                <a:cubicBezTo>
                  <a:pt x="4491958" y="263166"/>
                  <a:pt x="4491958" y="263166"/>
                  <a:pt x="4491958" y="263166"/>
                </a:cubicBezTo>
                <a:cubicBezTo>
                  <a:pt x="4494300" y="254690"/>
                  <a:pt x="4494300" y="254690"/>
                  <a:pt x="4494300" y="254690"/>
                </a:cubicBezTo>
                <a:cubicBezTo>
                  <a:pt x="4497132" y="245746"/>
                  <a:pt x="4497132" y="245746"/>
                  <a:pt x="4497132" y="245746"/>
                </a:cubicBezTo>
                <a:cubicBezTo>
                  <a:pt x="4499496" y="236823"/>
                  <a:pt x="4499496" y="236823"/>
                  <a:pt x="4499496" y="236823"/>
                </a:cubicBezTo>
                <a:cubicBezTo>
                  <a:pt x="4502307" y="227857"/>
                  <a:pt x="4502307" y="227857"/>
                  <a:pt x="4502307" y="227857"/>
                </a:cubicBezTo>
                <a:close/>
                <a:moveTo>
                  <a:pt x="4449578" y="216102"/>
                </a:moveTo>
                <a:lnTo>
                  <a:pt x="4448194" y="222214"/>
                </a:lnTo>
                <a:cubicBezTo>
                  <a:pt x="4447236" y="227857"/>
                  <a:pt x="4447236" y="227857"/>
                  <a:pt x="4447236" y="227857"/>
                </a:cubicBezTo>
                <a:cubicBezTo>
                  <a:pt x="4445830" y="233522"/>
                  <a:pt x="4445830" y="233522"/>
                  <a:pt x="4445830" y="233522"/>
                </a:cubicBezTo>
                <a:cubicBezTo>
                  <a:pt x="4444893" y="239166"/>
                  <a:pt x="4444893" y="239166"/>
                  <a:pt x="4444893" y="239166"/>
                </a:cubicBezTo>
                <a:cubicBezTo>
                  <a:pt x="4443466" y="244809"/>
                  <a:pt x="4443466" y="244809"/>
                  <a:pt x="4443466" y="244809"/>
                </a:cubicBezTo>
                <a:cubicBezTo>
                  <a:pt x="4442529" y="250921"/>
                  <a:pt x="4442529" y="250921"/>
                  <a:pt x="4442529" y="250921"/>
                </a:cubicBezTo>
                <a:cubicBezTo>
                  <a:pt x="4441592" y="256585"/>
                  <a:pt x="4441592" y="256585"/>
                  <a:pt x="4441592" y="256585"/>
                </a:cubicBezTo>
                <a:cubicBezTo>
                  <a:pt x="4440165" y="262229"/>
                  <a:pt x="4440165" y="262229"/>
                  <a:pt x="4440165" y="262229"/>
                </a:cubicBezTo>
                <a:cubicBezTo>
                  <a:pt x="4435949" y="263634"/>
                  <a:pt x="4435949" y="263634"/>
                  <a:pt x="4435949" y="263634"/>
                </a:cubicBezTo>
                <a:cubicBezTo>
                  <a:pt x="4431242" y="265061"/>
                  <a:pt x="4431242" y="265061"/>
                  <a:pt x="4431242" y="265061"/>
                </a:cubicBezTo>
                <a:cubicBezTo>
                  <a:pt x="4426514" y="266467"/>
                  <a:pt x="4426514" y="266467"/>
                  <a:pt x="4426514" y="266467"/>
                </a:cubicBezTo>
                <a:cubicBezTo>
                  <a:pt x="4422298" y="267404"/>
                  <a:pt x="4422298" y="267404"/>
                  <a:pt x="4422298" y="267404"/>
                </a:cubicBezTo>
                <a:cubicBezTo>
                  <a:pt x="4417570" y="268830"/>
                  <a:pt x="4417570" y="268830"/>
                  <a:pt x="4417570" y="268830"/>
                </a:cubicBezTo>
                <a:cubicBezTo>
                  <a:pt x="4413353" y="270236"/>
                  <a:pt x="4413353" y="270236"/>
                  <a:pt x="4413353" y="270236"/>
                </a:cubicBezTo>
                <a:cubicBezTo>
                  <a:pt x="4408647" y="271641"/>
                  <a:pt x="4408647" y="271641"/>
                  <a:pt x="4408647" y="271641"/>
                </a:cubicBezTo>
                <a:cubicBezTo>
                  <a:pt x="4403919" y="273047"/>
                  <a:pt x="4403919" y="273047"/>
                  <a:pt x="4403919" y="273047"/>
                </a:cubicBezTo>
                <a:cubicBezTo>
                  <a:pt x="4410052" y="265998"/>
                  <a:pt x="4410052" y="265998"/>
                  <a:pt x="4410052" y="265998"/>
                </a:cubicBezTo>
                <a:cubicBezTo>
                  <a:pt x="4415696" y="258928"/>
                  <a:pt x="4415696" y="258928"/>
                  <a:pt x="4415696" y="258928"/>
                </a:cubicBezTo>
                <a:cubicBezTo>
                  <a:pt x="4421339" y="251879"/>
                  <a:pt x="4421339" y="251879"/>
                  <a:pt x="4421339" y="251879"/>
                </a:cubicBezTo>
                <a:cubicBezTo>
                  <a:pt x="4426983" y="244809"/>
                  <a:pt x="4426983" y="244809"/>
                  <a:pt x="4426983" y="244809"/>
                </a:cubicBezTo>
                <a:cubicBezTo>
                  <a:pt x="4432648" y="237739"/>
                  <a:pt x="4432648" y="237739"/>
                  <a:pt x="4432648" y="237739"/>
                </a:cubicBezTo>
                <a:cubicBezTo>
                  <a:pt x="4438291" y="230690"/>
                  <a:pt x="4438291" y="230690"/>
                  <a:pt x="4438291" y="230690"/>
                </a:cubicBezTo>
                <a:cubicBezTo>
                  <a:pt x="4443935" y="223151"/>
                  <a:pt x="4443935" y="223151"/>
                  <a:pt x="4443935" y="223151"/>
                </a:cubicBezTo>
                <a:cubicBezTo>
                  <a:pt x="4449578" y="216102"/>
                  <a:pt x="4449578" y="216102"/>
                  <a:pt x="4449578" y="216102"/>
                </a:cubicBezTo>
                <a:close/>
                <a:moveTo>
                  <a:pt x="4447236" y="213738"/>
                </a:moveTo>
                <a:cubicBezTo>
                  <a:pt x="4442061" y="220340"/>
                  <a:pt x="4442061" y="220340"/>
                  <a:pt x="4442061" y="220340"/>
                </a:cubicBezTo>
                <a:cubicBezTo>
                  <a:pt x="4436396" y="227410"/>
                  <a:pt x="4436396" y="227410"/>
                  <a:pt x="4436396" y="227410"/>
                </a:cubicBezTo>
                <a:cubicBezTo>
                  <a:pt x="4430752" y="233991"/>
                  <a:pt x="4430752" y="233991"/>
                  <a:pt x="4430752" y="233991"/>
                </a:cubicBezTo>
                <a:cubicBezTo>
                  <a:pt x="4425599" y="241040"/>
                  <a:pt x="4425599" y="241040"/>
                  <a:pt x="4425599" y="241040"/>
                </a:cubicBezTo>
                <a:cubicBezTo>
                  <a:pt x="4419934" y="248110"/>
                  <a:pt x="4419934" y="248110"/>
                  <a:pt x="4419934" y="248110"/>
                </a:cubicBezTo>
                <a:cubicBezTo>
                  <a:pt x="4414290" y="254690"/>
                  <a:pt x="4414290" y="254690"/>
                  <a:pt x="4414290" y="254690"/>
                </a:cubicBezTo>
                <a:cubicBezTo>
                  <a:pt x="4409115" y="261760"/>
                  <a:pt x="4409115" y="261760"/>
                  <a:pt x="4409115" y="261760"/>
                </a:cubicBezTo>
                <a:cubicBezTo>
                  <a:pt x="4403472" y="268341"/>
                  <a:pt x="4403472" y="268341"/>
                  <a:pt x="4403472" y="268341"/>
                </a:cubicBezTo>
                <a:cubicBezTo>
                  <a:pt x="4405346" y="263166"/>
                  <a:pt x="4405346" y="263166"/>
                  <a:pt x="4405346" y="263166"/>
                </a:cubicBezTo>
                <a:cubicBezTo>
                  <a:pt x="4406752" y="257522"/>
                  <a:pt x="4406752" y="257522"/>
                  <a:pt x="4406752" y="257522"/>
                </a:cubicBezTo>
                <a:cubicBezTo>
                  <a:pt x="4408157" y="252347"/>
                  <a:pt x="4408157" y="252347"/>
                  <a:pt x="4408157" y="252347"/>
                </a:cubicBezTo>
                <a:lnTo>
                  <a:pt x="4410052" y="246704"/>
                </a:lnTo>
                <a:cubicBezTo>
                  <a:pt x="4411458" y="241040"/>
                  <a:pt x="4411458" y="241040"/>
                  <a:pt x="4411458" y="241040"/>
                </a:cubicBezTo>
                <a:cubicBezTo>
                  <a:pt x="4413353" y="235865"/>
                  <a:pt x="4413353" y="235865"/>
                  <a:pt x="4413353" y="235865"/>
                </a:cubicBezTo>
                <a:cubicBezTo>
                  <a:pt x="4414759" y="230221"/>
                  <a:pt x="4414759" y="230221"/>
                  <a:pt x="4414759" y="230221"/>
                </a:cubicBezTo>
                <a:cubicBezTo>
                  <a:pt x="4416186" y="225046"/>
                  <a:pt x="4416186" y="225046"/>
                  <a:pt x="4416186" y="225046"/>
                </a:cubicBezTo>
                <a:cubicBezTo>
                  <a:pt x="4420402" y="223641"/>
                  <a:pt x="4420402" y="223641"/>
                  <a:pt x="4420402" y="223641"/>
                </a:cubicBezTo>
                <a:cubicBezTo>
                  <a:pt x="4424172" y="222214"/>
                  <a:pt x="4424172" y="222214"/>
                  <a:pt x="4424172" y="222214"/>
                </a:cubicBezTo>
                <a:cubicBezTo>
                  <a:pt x="4427941" y="220809"/>
                  <a:pt x="4427941" y="220809"/>
                  <a:pt x="4427941" y="220809"/>
                </a:cubicBezTo>
                <a:cubicBezTo>
                  <a:pt x="4431711" y="219382"/>
                  <a:pt x="4431711" y="219382"/>
                  <a:pt x="4431711" y="219382"/>
                </a:cubicBezTo>
                <a:cubicBezTo>
                  <a:pt x="4435949" y="217976"/>
                  <a:pt x="4435949" y="217976"/>
                  <a:pt x="4435949" y="217976"/>
                </a:cubicBezTo>
                <a:cubicBezTo>
                  <a:pt x="4439697" y="216571"/>
                  <a:pt x="4439697" y="216571"/>
                  <a:pt x="4439697" y="216571"/>
                </a:cubicBezTo>
                <a:cubicBezTo>
                  <a:pt x="4443466" y="215144"/>
                  <a:pt x="4443466" y="215144"/>
                  <a:pt x="4443466" y="215144"/>
                </a:cubicBezTo>
                <a:cubicBezTo>
                  <a:pt x="4447236" y="213738"/>
                  <a:pt x="4447236" y="213738"/>
                  <a:pt x="4447236" y="213738"/>
                </a:cubicBezTo>
                <a:close/>
                <a:moveTo>
                  <a:pt x="4453348" y="212333"/>
                </a:moveTo>
                <a:lnTo>
                  <a:pt x="4458991" y="213738"/>
                </a:lnTo>
                <a:cubicBezTo>
                  <a:pt x="4464656" y="215612"/>
                  <a:pt x="4464656" y="215612"/>
                  <a:pt x="4464656" y="215612"/>
                </a:cubicBezTo>
                <a:cubicBezTo>
                  <a:pt x="4469831" y="217508"/>
                  <a:pt x="4469831" y="217508"/>
                  <a:pt x="4469831" y="217508"/>
                </a:cubicBezTo>
                <a:cubicBezTo>
                  <a:pt x="4475474" y="218913"/>
                  <a:pt x="4475474" y="218913"/>
                  <a:pt x="4475474" y="218913"/>
                </a:cubicBezTo>
                <a:cubicBezTo>
                  <a:pt x="4481118" y="220809"/>
                  <a:pt x="4481118" y="220809"/>
                  <a:pt x="4481118" y="220809"/>
                </a:cubicBezTo>
                <a:cubicBezTo>
                  <a:pt x="4486314" y="222683"/>
                  <a:pt x="4486314" y="222683"/>
                  <a:pt x="4486314" y="222683"/>
                </a:cubicBezTo>
                <a:cubicBezTo>
                  <a:pt x="4491958" y="224109"/>
                  <a:pt x="4491958" y="224109"/>
                  <a:pt x="4491958" y="224109"/>
                </a:cubicBezTo>
                <a:cubicBezTo>
                  <a:pt x="4497132" y="225983"/>
                  <a:pt x="4497132" y="225983"/>
                  <a:pt x="4497132" y="225983"/>
                </a:cubicBezTo>
                <a:cubicBezTo>
                  <a:pt x="4490552" y="230221"/>
                  <a:pt x="4490552" y="230221"/>
                  <a:pt x="4490552" y="230221"/>
                </a:cubicBezTo>
                <a:cubicBezTo>
                  <a:pt x="4483950" y="234459"/>
                  <a:pt x="4483950" y="234459"/>
                  <a:pt x="4483950" y="234459"/>
                </a:cubicBezTo>
                <a:cubicBezTo>
                  <a:pt x="4477370" y="238697"/>
                  <a:pt x="4477370" y="238697"/>
                  <a:pt x="4477370" y="238697"/>
                </a:cubicBezTo>
                <a:cubicBezTo>
                  <a:pt x="4470789" y="242935"/>
                  <a:pt x="4470789" y="242935"/>
                  <a:pt x="4470789" y="242935"/>
                </a:cubicBezTo>
                <a:cubicBezTo>
                  <a:pt x="4464187" y="247173"/>
                  <a:pt x="4464187" y="247173"/>
                  <a:pt x="4464187" y="247173"/>
                </a:cubicBezTo>
                <a:cubicBezTo>
                  <a:pt x="4457117" y="251389"/>
                  <a:pt x="4457117" y="251389"/>
                  <a:pt x="4457117" y="251389"/>
                </a:cubicBezTo>
                <a:cubicBezTo>
                  <a:pt x="4450536" y="255648"/>
                  <a:pt x="4450536" y="255648"/>
                  <a:pt x="4450536" y="255648"/>
                </a:cubicBezTo>
                <a:cubicBezTo>
                  <a:pt x="4443935" y="259886"/>
                  <a:pt x="4443935" y="259886"/>
                  <a:pt x="4443935" y="259886"/>
                </a:cubicBezTo>
                <a:cubicBezTo>
                  <a:pt x="4445361" y="254222"/>
                  <a:pt x="4445361" y="254222"/>
                  <a:pt x="4445361" y="254222"/>
                </a:cubicBezTo>
                <a:cubicBezTo>
                  <a:pt x="4446299" y="248110"/>
                  <a:pt x="4446299" y="248110"/>
                  <a:pt x="4446299" y="248110"/>
                </a:cubicBezTo>
                <a:cubicBezTo>
                  <a:pt x="4447704" y="241977"/>
                  <a:pt x="4447704" y="241977"/>
                  <a:pt x="4447704" y="241977"/>
                </a:cubicBezTo>
                <a:cubicBezTo>
                  <a:pt x="4448641" y="235865"/>
                  <a:pt x="4448641" y="235865"/>
                  <a:pt x="4448641" y="235865"/>
                </a:cubicBezTo>
                <a:cubicBezTo>
                  <a:pt x="4450068" y="230221"/>
                  <a:pt x="4450068" y="230221"/>
                  <a:pt x="4450068" y="230221"/>
                </a:cubicBezTo>
                <a:cubicBezTo>
                  <a:pt x="4451005" y="224109"/>
                  <a:pt x="4451005" y="224109"/>
                  <a:pt x="4451005" y="224109"/>
                </a:cubicBezTo>
                <a:cubicBezTo>
                  <a:pt x="4452411" y="217976"/>
                  <a:pt x="4452411" y="217976"/>
                  <a:pt x="4452411" y="217976"/>
                </a:cubicBezTo>
                <a:cubicBezTo>
                  <a:pt x="4453348" y="212333"/>
                  <a:pt x="4453348" y="212333"/>
                  <a:pt x="4453348" y="212333"/>
                </a:cubicBezTo>
                <a:close/>
                <a:moveTo>
                  <a:pt x="5212457" y="209744"/>
                </a:moveTo>
                <a:lnTo>
                  <a:pt x="5212950" y="209744"/>
                </a:lnTo>
                <a:lnTo>
                  <a:pt x="5213402" y="209744"/>
                </a:lnTo>
                <a:lnTo>
                  <a:pt x="5213895" y="209744"/>
                </a:lnTo>
                <a:lnTo>
                  <a:pt x="5214840" y="209744"/>
                </a:lnTo>
                <a:lnTo>
                  <a:pt x="5216731" y="216897"/>
                </a:lnTo>
                <a:lnTo>
                  <a:pt x="5219115" y="224050"/>
                </a:lnTo>
                <a:lnTo>
                  <a:pt x="5221498" y="231204"/>
                </a:lnTo>
                <a:lnTo>
                  <a:pt x="5223882" y="238398"/>
                </a:lnTo>
                <a:lnTo>
                  <a:pt x="5218662" y="238398"/>
                </a:lnTo>
                <a:lnTo>
                  <a:pt x="5213402" y="238398"/>
                </a:lnTo>
                <a:lnTo>
                  <a:pt x="5208634" y="238398"/>
                </a:lnTo>
                <a:lnTo>
                  <a:pt x="5203374" y="238398"/>
                </a:lnTo>
                <a:lnTo>
                  <a:pt x="5205758" y="231204"/>
                </a:lnTo>
                <a:lnTo>
                  <a:pt x="5208141" y="224050"/>
                </a:lnTo>
                <a:lnTo>
                  <a:pt x="5210525" y="216897"/>
                </a:lnTo>
                <a:close/>
                <a:moveTo>
                  <a:pt x="5136913" y="207812"/>
                </a:moveTo>
                <a:lnTo>
                  <a:pt x="5140289" y="207812"/>
                </a:lnTo>
                <a:cubicBezTo>
                  <a:pt x="5140289" y="207812"/>
                  <a:pt x="5140289" y="207812"/>
                  <a:pt x="5143624" y="207812"/>
                </a:cubicBezTo>
                <a:cubicBezTo>
                  <a:pt x="5143624" y="207812"/>
                  <a:pt x="5143624" y="207812"/>
                  <a:pt x="5147452" y="207812"/>
                </a:cubicBezTo>
                <a:cubicBezTo>
                  <a:pt x="5147452" y="207812"/>
                  <a:pt x="5147452" y="207812"/>
                  <a:pt x="5150787" y="207812"/>
                </a:cubicBezTo>
                <a:cubicBezTo>
                  <a:pt x="5153175" y="207812"/>
                  <a:pt x="5155068" y="208305"/>
                  <a:pt x="5156509" y="208799"/>
                </a:cubicBezTo>
                <a:cubicBezTo>
                  <a:pt x="5158444" y="209251"/>
                  <a:pt x="5159391" y="210196"/>
                  <a:pt x="5160338" y="211183"/>
                </a:cubicBezTo>
                <a:cubicBezTo>
                  <a:pt x="5161326" y="212129"/>
                  <a:pt x="5162273" y="213074"/>
                  <a:pt x="5162726" y="214513"/>
                </a:cubicBezTo>
                <a:cubicBezTo>
                  <a:pt x="5163220" y="215952"/>
                  <a:pt x="5163220" y="217391"/>
                  <a:pt x="5163220" y="218829"/>
                </a:cubicBezTo>
                <a:cubicBezTo>
                  <a:pt x="5163220" y="220268"/>
                  <a:pt x="5163220" y="221666"/>
                  <a:pt x="5162726" y="223105"/>
                </a:cubicBezTo>
                <a:cubicBezTo>
                  <a:pt x="5162273" y="224544"/>
                  <a:pt x="5161779" y="225489"/>
                  <a:pt x="5160832" y="226928"/>
                </a:cubicBezTo>
                <a:cubicBezTo>
                  <a:pt x="5159885" y="227874"/>
                  <a:pt x="5158444" y="228819"/>
                  <a:pt x="5157003" y="229313"/>
                </a:cubicBezTo>
                <a:cubicBezTo>
                  <a:pt x="5155563" y="229806"/>
                  <a:pt x="5153669" y="230258"/>
                  <a:pt x="5150787" y="230258"/>
                </a:cubicBezTo>
                <a:cubicBezTo>
                  <a:pt x="5150787" y="230258"/>
                  <a:pt x="5150787" y="230258"/>
                  <a:pt x="5147452" y="230258"/>
                </a:cubicBezTo>
                <a:cubicBezTo>
                  <a:pt x="5147452" y="230258"/>
                  <a:pt x="5147452" y="230258"/>
                  <a:pt x="5143624" y="230258"/>
                </a:cubicBezTo>
                <a:cubicBezTo>
                  <a:pt x="5143624" y="230258"/>
                  <a:pt x="5143624" y="230258"/>
                  <a:pt x="5140289" y="230258"/>
                </a:cubicBezTo>
                <a:cubicBezTo>
                  <a:pt x="5140289" y="230258"/>
                  <a:pt x="5140289" y="230258"/>
                  <a:pt x="5136913" y="230258"/>
                </a:cubicBezTo>
                <a:cubicBezTo>
                  <a:pt x="5136913" y="230258"/>
                  <a:pt x="5136913" y="230258"/>
                  <a:pt x="5136913" y="224544"/>
                </a:cubicBezTo>
                <a:cubicBezTo>
                  <a:pt x="5136913" y="224544"/>
                  <a:pt x="5136913" y="224544"/>
                  <a:pt x="5136913" y="219282"/>
                </a:cubicBezTo>
                <a:cubicBezTo>
                  <a:pt x="5136913" y="219282"/>
                  <a:pt x="5136913" y="219282"/>
                  <a:pt x="5136913" y="213567"/>
                </a:cubicBezTo>
                <a:cubicBezTo>
                  <a:pt x="5136913" y="213567"/>
                  <a:pt x="5136913" y="213567"/>
                  <a:pt x="5136913" y="207812"/>
                </a:cubicBezTo>
                <a:close/>
                <a:moveTo>
                  <a:pt x="4602080" y="207158"/>
                </a:moveTo>
                <a:lnTo>
                  <a:pt x="4607724" y="211864"/>
                </a:lnTo>
                <a:cubicBezTo>
                  <a:pt x="4612899" y="216571"/>
                  <a:pt x="4612899" y="216571"/>
                  <a:pt x="4612899" y="216571"/>
                </a:cubicBezTo>
                <a:cubicBezTo>
                  <a:pt x="4618095" y="221277"/>
                  <a:pt x="4618095" y="221277"/>
                  <a:pt x="4618095" y="221277"/>
                </a:cubicBezTo>
                <a:cubicBezTo>
                  <a:pt x="4623738" y="225983"/>
                  <a:pt x="4623738" y="225983"/>
                  <a:pt x="4623738" y="225983"/>
                </a:cubicBezTo>
                <a:cubicBezTo>
                  <a:pt x="4628913" y="231158"/>
                  <a:pt x="4628913" y="231158"/>
                  <a:pt x="4628913" y="231158"/>
                </a:cubicBezTo>
                <a:cubicBezTo>
                  <a:pt x="4634088" y="235865"/>
                  <a:pt x="4634088" y="235865"/>
                  <a:pt x="4634088" y="235865"/>
                </a:cubicBezTo>
                <a:cubicBezTo>
                  <a:pt x="4639732" y="240571"/>
                  <a:pt x="4639732" y="240571"/>
                  <a:pt x="4639732" y="240571"/>
                </a:cubicBezTo>
                <a:cubicBezTo>
                  <a:pt x="4644907" y="245277"/>
                  <a:pt x="4644907" y="245277"/>
                  <a:pt x="4644907" y="245277"/>
                </a:cubicBezTo>
                <a:cubicBezTo>
                  <a:pt x="4644907" y="245746"/>
                  <a:pt x="4644907" y="245746"/>
                  <a:pt x="4644459" y="245746"/>
                </a:cubicBezTo>
                <a:cubicBezTo>
                  <a:pt x="4644459" y="246236"/>
                  <a:pt x="4644459" y="246236"/>
                  <a:pt x="4644459" y="246704"/>
                </a:cubicBezTo>
                <a:cubicBezTo>
                  <a:pt x="4643991" y="246704"/>
                  <a:pt x="4643991" y="247173"/>
                  <a:pt x="4643991" y="247173"/>
                </a:cubicBezTo>
                <a:cubicBezTo>
                  <a:pt x="4643991" y="247641"/>
                  <a:pt x="4643991" y="247641"/>
                  <a:pt x="4643501" y="248110"/>
                </a:cubicBezTo>
                <a:cubicBezTo>
                  <a:pt x="4643501" y="248578"/>
                  <a:pt x="4643501" y="248578"/>
                  <a:pt x="4643501" y="249047"/>
                </a:cubicBezTo>
                <a:lnTo>
                  <a:pt x="4643501" y="249515"/>
                </a:lnTo>
                <a:cubicBezTo>
                  <a:pt x="4643501" y="250005"/>
                  <a:pt x="4643033" y="250005"/>
                  <a:pt x="4643033" y="250452"/>
                </a:cubicBezTo>
                <a:cubicBezTo>
                  <a:pt x="4643033" y="250921"/>
                  <a:pt x="4643033" y="250921"/>
                  <a:pt x="4643033" y="251389"/>
                </a:cubicBezTo>
                <a:cubicBezTo>
                  <a:pt x="4643033" y="251389"/>
                  <a:pt x="4643033" y="251389"/>
                  <a:pt x="4643033" y="251879"/>
                </a:cubicBezTo>
                <a:cubicBezTo>
                  <a:pt x="4643033" y="251879"/>
                  <a:pt x="4643033" y="251879"/>
                  <a:pt x="4643501" y="251879"/>
                </a:cubicBezTo>
                <a:cubicBezTo>
                  <a:pt x="4634088" y="254222"/>
                  <a:pt x="4634088" y="254222"/>
                  <a:pt x="4634088" y="254222"/>
                </a:cubicBezTo>
                <a:cubicBezTo>
                  <a:pt x="4624675" y="256117"/>
                  <a:pt x="4624675" y="256117"/>
                  <a:pt x="4624675" y="256117"/>
                </a:cubicBezTo>
                <a:cubicBezTo>
                  <a:pt x="4615262" y="258459"/>
                  <a:pt x="4615262" y="258459"/>
                  <a:pt x="4615262" y="258459"/>
                </a:cubicBezTo>
                <a:cubicBezTo>
                  <a:pt x="4605849" y="260333"/>
                  <a:pt x="4605849" y="260333"/>
                  <a:pt x="4605849" y="260333"/>
                </a:cubicBezTo>
                <a:cubicBezTo>
                  <a:pt x="4596437" y="262697"/>
                  <a:pt x="4596437" y="262697"/>
                  <a:pt x="4596437" y="262697"/>
                </a:cubicBezTo>
                <a:cubicBezTo>
                  <a:pt x="4587045" y="264571"/>
                  <a:pt x="4587045" y="264571"/>
                  <a:pt x="4587045" y="264571"/>
                </a:cubicBezTo>
                <a:cubicBezTo>
                  <a:pt x="4577611" y="266935"/>
                  <a:pt x="4577611" y="266935"/>
                  <a:pt x="4577611" y="266935"/>
                </a:cubicBezTo>
                <a:cubicBezTo>
                  <a:pt x="4568198" y="268830"/>
                  <a:pt x="4568198" y="268830"/>
                  <a:pt x="4568198" y="268830"/>
                </a:cubicBezTo>
                <a:cubicBezTo>
                  <a:pt x="4571030" y="261292"/>
                  <a:pt x="4571030" y="261292"/>
                  <a:pt x="4571030" y="261292"/>
                </a:cubicBezTo>
                <a:cubicBezTo>
                  <a:pt x="4574331" y="253753"/>
                  <a:pt x="4574331" y="253753"/>
                  <a:pt x="4574331" y="253753"/>
                </a:cubicBezTo>
                <a:cubicBezTo>
                  <a:pt x="4577164" y="246704"/>
                  <a:pt x="4577164" y="246704"/>
                  <a:pt x="4577164" y="246704"/>
                </a:cubicBezTo>
                <a:cubicBezTo>
                  <a:pt x="4580443" y="239166"/>
                  <a:pt x="4580443" y="239166"/>
                  <a:pt x="4580443" y="239166"/>
                </a:cubicBezTo>
                <a:cubicBezTo>
                  <a:pt x="4583276" y="231627"/>
                  <a:pt x="4583276" y="231627"/>
                  <a:pt x="4583276" y="231627"/>
                </a:cubicBezTo>
                <a:cubicBezTo>
                  <a:pt x="4586576" y="224109"/>
                  <a:pt x="4586576" y="224109"/>
                  <a:pt x="4586576" y="224109"/>
                </a:cubicBezTo>
                <a:cubicBezTo>
                  <a:pt x="4589409" y="216571"/>
                  <a:pt x="4589409" y="216571"/>
                  <a:pt x="4589409" y="216571"/>
                </a:cubicBezTo>
                <a:cubicBezTo>
                  <a:pt x="4592688" y="209032"/>
                  <a:pt x="4592688" y="209032"/>
                  <a:pt x="4592688" y="209032"/>
                </a:cubicBezTo>
                <a:cubicBezTo>
                  <a:pt x="4592688" y="209501"/>
                  <a:pt x="4592688" y="209501"/>
                  <a:pt x="4593157" y="209501"/>
                </a:cubicBezTo>
                <a:cubicBezTo>
                  <a:pt x="4593625" y="209501"/>
                  <a:pt x="4593625" y="209501"/>
                  <a:pt x="4593625" y="209501"/>
                </a:cubicBezTo>
                <a:lnTo>
                  <a:pt x="4594094" y="209501"/>
                </a:lnTo>
                <a:cubicBezTo>
                  <a:pt x="4594541" y="209501"/>
                  <a:pt x="4594541" y="209501"/>
                  <a:pt x="4594541" y="209501"/>
                </a:cubicBezTo>
                <a:lnTo>
                  <a:pt x="4595031" y="209501"/>
                </a:lnTo>
                <a:cubicBezTo>
                  <a:pt x="4595031" y="209501"/>
                  <a:pt x="4595031" y="209501"/>
                  <a:pt x="4595500" y="209501"/>
                </a:cubicBezTo>
                <a:cubicBezTo>
                  <a:pt x="4595500" y="209501"/>
                  <a:pt x="4595968" y="209501"/>
                  <a:pt x="4596437" y="209501"/>
                </a:cubicBezTo>
                <a:cubicBezTo>
                  <a:pt x="4596437" y="209501"/>
                  <a:pt x="4596905" y="209501"/>
                  <a:pt x="4597374" y="209501"/>
                </a:cubicBezTo>
                <a:cubicBezTo>
                  <a:pt x="4597374" y="209501"/>
                  <a:pt x="4597842" y="209501"/>
                  <a:pt x="4598311" y="209032"/>
                </a:cubicBezTo>
                <a:cubicBezTo>
                  <a:pt x="4598311" y="209032"/>
                  <a:pt x="4598800" y="209032"/>
                  <a:pt x="4599269" y="209032"/>
                </a:cubicBezTo>
                <a:lnTo>
                  <a:pt x="4599737" y="208564"/>
                </a:lnTo>
                <a:cubicBezTo>
                  <a:pt x="4600185" y="208564"/>
                  <a:pt x="4600675" y="208095"/>
                  <a:pt x="4600675" y="208095"/>
                </a:cubicBezTo>
                <a:cubicBezTo>
                  <a:pt x="4601143" y="208095"/>
                  <a:pt x="4601143" y="207627"/>
                  <a:pt x="4601612" y="207627"/>
                </a:cubicBezTo>
                <a:close/>
                <a:moveTo>
                  <a:pt x="5085776" y="205829"/>
                </a:moveTo>
                <a:cubicBezTo>
                  <a:pt x="5088657" y="205829"/>
                  <a:pt x="5091044" y="206282"/>
                  <a:pt x="5093431" y="207270"/>
                </a:cubicBezTo>
                <a:cubicBezTo>
                  <a:pt x="5095325" y="207723"/>
                  <a:pt x="5097259" y="209164"/>
                  <a:pt x="5098699" y="210605"/>
                </a:cubicBezTo>
                <a:cubicBezTo>
                  <a:pt x="5099646" y="212046"/>
                  <a:pt x="5101086" y="213940"/>
                  <a:pt x="5101539" y="215876"/>
                </a:cubicBezTo>
                <a:cubicBezTo>
                  <a:pt x="5102033" y="218264"/>
                  <a:pt x="5102527" y="221146"/>
                  <a:pt x="5102527" y="223987"/>
                </a:cubicBezTo>
                <a:cubicBezTo>
                  <a:pt x="5102527" y="223987"/>
                  <a:pt x="5102527" y="223987"/>
                  <a:pt x="5102527" y="229257"/>
                </a:cubicBezTo>
                <a:cubicBezTo>
                  <a:pt x="5102527" y="229257"/>
                  <a:pt x="5102527" y="229257"/>
                  <a:pt x="5102527" y="234528"/>
                </a:cubicBezTo>
                <a:cubicBezTo>
                  <a:pt x="5102527" y="234528"/>
                  <a:pt x="5102527" y="234528"/>
                  <a:pt x="5102527" y="239798"/>
                </a:cubicBezTo>
                <a:cubicBezTo>
                  <a:pt x="5102527" y="239798"/>
                  <a:pt x="5102527" y="239798"/>
                  <a:pt x="5102527" y="245069"/>
                </a:cubicBezTo>
                <a:cubicBezTo>
                  <a:pt x="5102527" y="248404"/>
                  <a:pt x="5102033" y="250792"/>
                  <a:pt x="5101539" y="253180"/>
                </a:cubicBezTo>
                <a:cubicBezTo>
                  <a:pt x="5100592" y="255569"/>
                  <a:pt x="5099646" y="257504"/>
                  <a:pt x="5098205" y="258904"/>
                </a:cubicBezTo>
                <a:cubicBezTo>
                  <a:pt x="5096765" y="260345"/>
                  <a:pt x="5095325" y="261786"/>
                  <a:pt x="5092937" y="262280"/>
                </a:cubicBezTo>
                <a:cubicBezTo>
                  <a:pt x="5091044" y="263227"/>
                  <a:pt x="5088657" y="263680"/>
                  <a:pt x="5085776" y="263680"/>
                </a:cubicBezTo>
                <a:cubicBezTo>
                  <a:pt x="5082896" y="263680"/>
                  <a:pt x="5080509" y="263227"/>
                  <a:pt x="5078615" y="262280"/>
                </a:cubicBezTo>
                <a:cubicBezTo>
                  <a:pt x="5076228" y="261786"/>
                  <a:pt x="5074788" y="260345"/>
                  <a:pt x="5073347" y="258904"/>
                </a:cubicBezTo>
                <a:cubicBezTo>
                  <a:pt x="5071907" y="257504"/>
                  <a:pt x="5070960" y="255569"/>
                  <a:pt x="5070014" y="253180"/>
                </a:cubicBezTo>
                <a:cubicBezTo>
                  <a:pt x="5069520" y="250792"/>
                  <a:pt x="5069026" y="248404"/>
                  <a:pt x="5069026" y="245069"/>
                </a:cubicBezTo>
                <a:lnTo>
                  <a:pt x="5069026" y="239798"/>
                </a:lnTo>
                <a:cubicBezTo>
                  <a:pt x="5069026" y="239798"/>
                  <a:pt x="5069026" y="239798"/>
                  <a:pt x="5069026" y="234528"/>
                </a:cubicBezTo>
                <a:cubicBezTo>
                  <a:pt x="5069026" y="234528"/>
                  <a:pt x="5069026" y="234528"/>
                  <a:pt x="5069026" y="229257"/>
                </a:cubicBezTo>
                <a:cubicBezTo>
                  <a:pt x="5069026" y="229257"/>
                  <a:pt x="5069026" y="229257"/>
                  <a:pt x="5069026" y="223987"/>
                </a:cubicBezTo>
                <a:cubicBezTo>
                  <a:pt x="5069026" y="221146"/>
                  <a:pt x="5069520" y="218264"/>
                  <a:pt x="5070014" y="215876"/>
                </a:cubicBezTo>
                <a:cubicBezTo>
                  <a:pt x="5070960" y="213940"/>
                  <a:pt x="5071907" y="212046"/>
                  <a:pt x="5073347" y="210605"/>
                </a:cubicBezTo>
                <a:cubicBezTo>
                  <a:pt x="5074788" y="209164"/>
                  <a:pt x="5076228" y="207723"/>
                  <a:pt x="5078615" y="207270"/>
                </a:cubicBezTo>
                <a:cubicBezTo>
                  <a:pt x="5080509" y="206282"/>
                  <a:pt x="5082896" y="205829"/>
                  <a:pt x="5085776" y="205829"/>
                </a:cubicBezTo>
                <a:close/>
                <a:moveTo>
                  <a:pt x="4666565" y="202920"/>
                </a:moveTo>
                <a:cubicBezTo>
                  <a:pt x="4673167" y="208095"/>
                  <a:pt x="4673167" y="208095"/>
                  <a:pt x="4673167" y="208095"/>
                </a:cubicBezTo>
                <a:cubicBezTo>
                  <a:pt x="4679747" y="212801"/>
                  <a:pt x="4679747" y="212801"/>
                  <a:pt x="4679747" y="212801"/>
                </a:cubicBezTo>
                <a:cubicBezTo>
                  <a:pt x="4686349" y="217976"/>
                  <a:pt x="4686349" y="217976"/>
                  <a:pt x="4686349" y="217976"/>
                </a:cubicBezTo>
                <a:cubicBezTo>
                  <a:pt x="4692930" y="223151"/>
                  <a:pt x="4692930" y="223151"/>
                  <a:pt x="4692930" y="223151"/>
                </a:cubicBezTo>
                <a:cubicBezTo>
                  <a:pt x="4699063" y="228326"/>
                  <a:pt x="4699063" y="228326"/>
                  <a:pt x="4699063" y="228326"/>
                </a:cubicBezTo>
                <a:cubicBezTo>
                  <a:pt x="4705643" y="233522"/>
                  <a:pt x="4705643" y="233522"/>
                  <a:pt x="4705643" y="233522"/>
                </a:cubicBezTo>
                <a:cubicBezTo>
                  <a:pt x="4712224" y="238697"/>
                  <a:pt x="4712224" y="238697"/>
                  <a:pt x="4712224" y="238697"/>
                </a:cubicBezTo>
                <a:cubicBezTo>
                  <a:pt x="4718826" y="243872"/>
                  <a:pt x="4718826" y="243872"/>
                  <a:pt x="4718826" y="243872"/>
                </a:cubicBezTo>
                <a:cubicBezTo>
                  <a:pt x="4712224" y="244340"/>
                  <a:pt x="4712224" y="244340"/>
                  <a:pt x="4712224" y="244340"/>
                </a:cubicBezTo>
                <a:cubicBezTo>
                  <a:pt x="4705175" y="244809"/>
                  <a:pt x="4705175" y="244809"/>
                  <a:pt x="4705175" y="244809"/>
                </a:cubicBezTo>
                <a:cubicBezTo>
                  <a:pt x="4698594" y="245746"/>
                  <a:pt x="4698594" y="245746"/>
                  <a:pt x="4698594" y="245746"/>
                </a:cubicBezTo>
                <a:cubicBezTo>
                  <a:pt x="4691993" y="246236"/>
                  <a:pt x="4691993" y="246236"/>
                  <a:pt x="4691993" y="246236"/>
                </a:cubicBezTo>
                <a:cubicBezTo>
                  <a:pt x="4684922" y="246704"/>
                  <a:pt x="4684922" y="246704"/>
                  <a:pt x="4684922" y="246704"/>
                </a:cubicBezTo>
                <a:cubicBezTo>
                  <a:pt x="4678342" y="247641"/>
                  <a:pt x="4678342" y="247641"/>
                  <a:pt x="4678342" y="247641"/>
                </a:cubicBezTo>
                <a:cubicBezTo>
                  <a:pt x="4671271" y="248110"/>
                  <a:pt x="4671271" y="248110"/>
                  <a:pt x="4671271" y="248110"/>
                </a:cubicBezTo>
                <a:cubicBezTo>
                  <a:pt x="4664691" y="248578"/>
                  <a:pt x="4664691" y="248578"/>
                  <a:pt x="4664691" y="248578"/>
                </a:cubicBezTo>
                <a:cubicBezTo>
                  <a:pt x="4664691" y="248110"/>
                  <a:pt x="4664222" y="247641"/>
                  <a:pt x="4664222" y="247173"/>
                </a:cubicBezTo>
                <a:cubicBezTo>
                  <a:pt x="4664222" y="247173"/>
                  <a:pt x="4663754" y="246704"/>
                  <a:pt x="4663754" y="246236"/>
                </a:cubicBezTo>
                <a:cubicBezTo>
                  <a:pt x="4663754" y="245746"/>
                  <a:pt x="4663285" y="245277"/>
                  <a:pt x="4663285" y="245277"/>
                </a:cubicBezTo>
                <a:cubicBezTo>
                  <a:pt x="4662817" y="244809"/>
                  <a:pt x="4662817" y="244340"/>
                  <a:pt x="4662327" y="243872"/>
                </a:cubicBezTo>
                <a:cubicBezTo>
                  <a:pt x="4661858" y="243872"/>
                  <a:pt x="4661858" y="243403"/>
                  <a:pt x="4661390" y="242935"/>
                </a:cubicBezTo>
                <a:cubicBezTo>
                  <a:pt x="4660921" y="242935"/>
                  <a:pt x="4660921" y="242466"/>
                  <a:pt x="4660453" y="242466"/>
                </a:cubicBezTo>
                <a:cubicBezTo>
                  <a:pt x="4659984" y="241977"/>
                  <a:pt x="4659516" y="241977"/>
                  <a:pt x="4659047" y="241508"/>
                </a:cubicBezTo>
                <a:cubicBezTo>
                  <a:pt x="4659047" y="241508"/>
                  <a:pt x="4658558" y="241040"/>
                  <a:pt x="4658089" y="241040"/>
                </a:cubicBezTo>
                <a:cubicBezTo>
                  <a:pt x="4659047" y="236333"/>
                  <a:pt x="4659047" y="236333"/>
                  <a:pt x="4659047" y="236333"/>
                </a:cubicBezTo>
                <a:cubicBezTo>
                  <a:pt x="4659984" y="231627"/>
                  <a:pt x="4659984" y="231627"/>
                  <a:pt x="4659984" y="231627"/>
                </a:cubicBezTo>
                <a:cubicBezTo>
                  <a:pt x="4661390" y="226452"/>
                  <a:pt x="4661390" y="226452"/>
                  <a:pt x="4661390" y="226452"/>
                </a:cubicBezTo>
                <a:cubicBezTo>
                  <a:pt x="4662327" y="221746"/>
                  <a:pt x="4662327" y="221746"/>
                  <a:pt x="4662327" y="221746"/>
                </a:cubicBezTo>
                <a:cubicBezTo>
                  <a:pt x="4663285" y="217039"/>
                  <a:pt x="4663285" y="217039"/>
                  <a:pt x="4663285" y="217039"/>
                </a:cubicBezTo>
                <a:cubicBezTo>
                  <a:pt x="4664222" y="212333"/>
                  <a:pt x="4664222" y="212333"/>
                  <a:pt x="4664222" y="212333"/>
                </a:cubicBezTo>
                <a:cubicBezTo>
                  <a:pt x="4665628" y="207627"/>
                  <a:pt x="4665628" y="207627"/>
                  <a:pt x="4665628" y="207627"/>
                </a:cubicBezTo>
                <a:cubicBezTo>
                  <a:pt x="4666565" y="202920"/>
                  <a:pt x="4666565" y="202920"/>
                  <a:pt x="4666565" y="202920"/>
                </a:cubicBezTo>
                <a:close/>
                <a:moveTo>
                  <a:pt x="4585639" y="202920"/>
                </a:moveTo>
                <a:cubicBezTo>
                  <a:pt x="4585639" y="203389"/>
                  <a:pt x="4585639" y="203389"/>
                  <a:pt x="4585639" y="203857"/>
                </a:cubicBezTo>
                <a:cubicBezTo>
                  <a:pt x="4586108" y="204326"/>
                  <a:pt x="4586108" y="204326"/>
                  <a:pt x="4586108" y="204816"/>
                </a:cubicBezTo>
                <a:cubicBezTo>
                  <a:pt x="4586108" y="204816"/>
                  <a:pt x="4586576" y="204816"/>
                  <a:pt x="4586576" y="205263"/>
                </a:cubicBezTo>
                <a:cubicBezTo>
                  <a:pt x="4587045" y="205263"/>
                  <a:pt x="4587045" y="205731"/>
                  <a:pt x="4587045" y="205731"/>
                </a:cubicBezTo>
                <a:cubicBezTo>
                  <a:pt x="4587513" y="206200"/>
                  <a:pt x="4587513" y="206200"/>
                  <a:pt x="4587513" y="206690"/>
                </a:cubicBezTo>
                <a:cubicBezTo>
                  <a:pt x="4587982" y="206690"/>
                  <a:pt x="4587982" y="206690"/>
                  <a:pt x="4588451" y="207158"/>
                </a:cubicBezTo>
                <a:cubicBezTo>
                  <a:pt x="4588451" y="207158"/>
                  <a:pt x="4588919" y="207158"/>
                  <a:pt x="4588919" y="207627"/>
                </a:cubicBezTo>
                <a:cubicBezTo>
                  <a:pt x="4589409" y="207627"/>
                  <a:pt x="4589409" y="207627"/>
                  <a:pt x="4589877" y="208095"/>
                </a:cubicBezTo>
                <a:lnTo>
                  <a:pt x="4586576" y="215612"/>
                </a:lnTo>
                <a:cubicBezTo>
                  <a:pt x="4583276" y="223151"/>
                  <a:pt x="4583276" y="223151"/>
                  <a:pt x="4583276" y="223151"/>
                </a:cubicBezTo>
                <a:cubicBezTo>
                  <a:pt x="4580443" y="230690"/>
                  <a:pt x="4580443" y="230690"/>
                  <a:pt x="4580443" y="230690"/>
                </a:cubicBezTo>
                <a:cubicBezTo>
                  <a:pt x="4577164" y="238207"/>
                  <a:pt x="4577164" y="238207"/>
                  <a:pt x="4577164" y="238207"/>
                </a:cubicBezTo>
                <a:cubicBezTo>
                  <a:pt x="4573863" y="245746"/>
                  <a:pt x="4573863" y="245746"/>
                  <a:pt x="4573863" y="245746"/>
                </a:cubicBezTo>
                <a:cubicBezTo>
                  <a:pt x="4571030" y="253285"/>
                  <a:pt x="4571030" y="253285"/>
                  <a:pt x="4571030" y="253285"/>
                </a:cubicBezTo>
                <a:cubicBezTo>
                  <a:pt x="4567729" y="261292"/>
                  <a:pt x="4567729" y="261292"/>
                  <a:pt x="4567729" y="261292"/>
                </a:cubicBezTo>
                <a:cubicBezTo>
                  <a:pt x="4564450" y="268830"/>
                  <a:pt x="4564450" y="268830"/>
                  <a:pt x="4564450" y="268830"/>
                </a:cubicBezTo>
                <a:cubicBezTo>
                  <a:pt x="4557401" y="263166"/>
                  <a:pt x="4557401" y="263166"/>
                  <a:pt x="4557401" y="263166"/>
                </a:cubicBezTo>
                <a:cubicBezTo>
                  <a:pt x="4549862" y="257991"/>
                  <a:pt x="4549862" y="257991"/>
                  <a:pt x="4549862" y="257991"/>
                </a:cubicBezTo>
                <a:cubicBezTo>
                  <a:pt x="4542323" y="252816"/>
                  <a:pt x="4542323" y="252816"/>
                  <a:pt x="4542323" y="252816"/>
                </a:cubicBezTo>
                <a:cubicBezTo>
                  <a:pt x="4534805" y="247173"/>
                  <a:pt x="4534805" y="247173"/>
                  <a:pt x="4534805" y="247173"/>
                </a:cubicBezTo>
                <a:cubicBezTo>
                  <a:pt x="4527267" y="241977"/>
                  <a:pt x="4527267" y="241977"/>
                  <a:pt x="4527267" y="241977"/>
                </a:cubicBezTo>
                <a:cubicBezTo>
                  <a:pt x="4519728" y="236823"/>
                  <a:pt x="4519728" y="236823"/>
                  <a:pt x="4519728" y="236823"/>
                </a:cubicBezTo>
                <a:cubicBezTo>
                  <a:pt x="4512679" y="231158"/>
                  <a:pt x="4512679" y="231158"/>
                  <a:pt x="4512679" y="231158"/>
                </a:cubicBezTo>
                <a:cubicBezTo>
                  <a:pt x="4505140" y="225983"/>
                  <a:pt x="4505140" y="225983"/>
                  <a:pt x="4505140" y="225983"/>
                </a:cubicBezTo>
                <a:cubicBezTo>
                  <a:pt x="4515021" y="223151"/>
                  <a:pt x="4515021" y="223151"/>
                  <a:pt x="4515021" y="223151"/>
                </a:cubicBezTo>
                <a:cubicBezTo>
                  <a:pt x="4524903" y="220340"/>
                  <a:pt x="4524903" y="220340"/>
                  <a:pt x="4524903" y="220340"/>
                </a:cubicBezTo>
                <a:cubicBezTo>
                  <a:pt x="4535274" y="217508"/>
                  <a:pt x="4535274" y="217508"/>
                  <a:pt x="4535274" y="217508"/>
                </a:cubicBezTo>
                <a:cubicBezTo>
                  <a:pt x="4545155" y="214697"/>
                  <a:pt x="4545155" y="214697"/>
                  <a:pt x="4545155" y="214697"/>
                </a:cubicBezTo>
                <a:cubicBezTo>
                  <a:pt x="4555037" y="211864"/>
                  <a:pt x="4555037" y="211864"/>
                  <a:pt x="4555037" y="211864"/>
                </a:cubicBezTo>
                <a:cubicBezTo>
                  <a:pt x="4565387" y="209032"/>
                  <a:pt x="4565387" y="209032"/>
                  <a:pt x="4565387" y="209032"/>
                </a:cubicBezTo>
                <a:cubicBezTo>
                  <a:pt x="4575268" y="206200"/>
                  <a:pt x="4575268" y="206200"/>
                  <a:pt x="4575268" y="206200"/>
                </a:cubicBezTo>
                <a:cubicBezTo>
                  <a:pt x="4585639" y="202920"/>
                  <a:pt x="4585639" y="202920"/>
                  <a:pt x="4585639" y="202920"/>
                </a:cubicBezTo>
                <a:close/>
                <a:moveTo>
                  <a:pt x="4605849" y="200556"/>
                </a:moveTo>
                <a:cubicBezTo>
                  <a:pt x="4613367" y="200556"/>
                  <a:pt x="4613367" y="200556"/>
                  <a:pt x="4613367" y="200556"/>
                </a:cubicBezTo>
                <a:cubicBezTo>
                  <a:pt x="4620437" y="200556"/>
                  <a:pt x="4620437" y="200556"/>
                  <a:pt x="4620437" y="200556"/>
                </a:cubicBezTo>
                <a:cubicBezTo>
                  <a:pt x="4627508" y="201046"/>
                  <a:pt x="4627508" y="201046"/>
                  <a:pt x="4627508" y="201046"/>
                </a:cubicBezTo>
                <a:cubicBezTo>
                  <a:pt x="4634578" y="201046"/>
                  <a:pt x="4634578" y="201046"/>
                  <a:pt x="4634578" y="201046"/>
                </a:cubicBezTo>
                <a:cubicBezTo>
                  <a:pt x="4642096" y="201046"/>
                  <a:pt x="4642096" y="201046"/>
                  <a:pt x="4642096" y="201046"/>
                </a:cubicBezTo>
                <a:cubicBezTo>
                  <a:pt x="4649145" y="201046"/>
                  <a:pt x="4649145" y="201046"/>
                  <a:pt x="4649145" y="201046"/>
                </a:cubicBezTo>
                <a:cubicBezTo>
                  <a:pt x="4656215" y="201515"/>
                  <a:pt x="4656215" y="201515"/>
                  <a:pt x="4656215" y="201515"/>
                </a:cubicBezTo>
                <a:cubicBezTo>
                  <a:pt x="4663285" y="201515"/>
                  <a:pt x="4663285" y="201515"/>
                  <a:pt x="4663285" y="201515"/>
                </a:cubicBezTo>
                <a:lnTo>
                  <a:pt x="4662327" y="206200"/>
                </a:lnTo>
                <a:cubicBezTo>
                  <a:pt x="4661390" y="211396"/>
                  <a:pt x="4661390" y="211396"/>
                  <a:pt x="4661390" y="211396"/>
                </a:cubicBezTo>
                <a:cubicBezTo>
                  <a:pt x="4660453" y="216102"/>
                  <a:pt x="4660453" y="216102"/>
                  <a:pt x="4660453" y="216102"/>
                </a:cubicBezTo>
                <a:cubicBezTo>
                  <a:pt x="4659047" y="220809"/>
                  <a:pt x="4659047" y="220809"/>
                  <a:pt x="4659047" y="220809"/>
                </a:cubicBezTo>
                <a:cubicBezTo>
                  <a:pt x="4658089" y="225983"/>
                  <a:pt x="4658089" y="225983"/>
                  <a:pt x="4658089" y="225983"/>
                </a:cubicBezTo>
                <a:cubicBezTo>
                  <a:pt x="4657173" y="230690"/>
                  <a:pt x="4657173" y="230690"/>
                  <a:pt x="4657173" y="230690"/>
                </a:cubicBezTo>
                <a:cubicBezTo>
                  <a:pt x="4655746" y="235396"/>
                  <a:pt x="4655746" y="235396"/>
                  <a:pt x="4655746" y="235396"/>
                </a:cubicBezTo>
                <a:cubicBezTo>
                  <a:pt x="4654788" y="240103"/>
                  <a:pt x="4654788" y="240103"/>
                  <a:pt x="4654788" y="240103"/>
                </a:cubicBezTo>
                <a:cubicBezTo>
                  <a:pt x="4654341" y="240103"/>
                  <a:pt x="4654341" y="240103"/>
                  <a:pt x="4654341" y="240103"/>
                </a:cubicBezTo>
                <a:cubicBezTo>
                  <a:pt x="4653872" y="240103"/>
                  <a:pt x="4653404" y="240103"/>
                  <a:pt x="4652914" y="240103"/>
                </a:cubicBezTo>
                <a:cubicBezTo>
                  <a:pt x="4652914" y="240103"/>
                  <a:pt x="4652446" y="240571"/>
                  <a:pt x="4651977" y="240571"/>
                </a:cubicBezTo>
                <a:cubicBezTo>
                  <a:pt x="4651977" y="240571"/>
                  <a:pt x="4651508" y="240571"/>
                  <a:pt x="4651040" y="240571"/>
                </a:cubicBezTo>
                <a:lnTo>
                  <a:pt x="4650571" y="241040"/>
                </a:lnTo>
                <a:cubicBezTo>
                  <a:pt x="4650103" y="241040"/>
                  <a:pt x="4649634" y="241040"/>
                  <a:pt x="4649634" y="241508"/>
                </a:cubicBezTo>
                <a:cubicBezTo>
                  <a:pt x="4649145" y="241508"/>
                  <a:pt x="4649145" y="241508"/>
                  <a:pt x="4648676" y="241977"/>
                </a:cubicBezTo>
                <a:cubicBezTo>
                  <a:pt x="4648208" y="241977"/>
                  <a:pt x="4648208" y="241977"/>
                  <a:pt x="4647739" y="242466"/>
                </a:cubicBezTo>
                <a:cubicBezTo>
                  <a:pt x="4647739" y="242466"/>
                  <a:pt x="4647271" y="242466"/>
                  <a:pt x="4647271" y="242935"/>
                </a:cubicBezTo>
                <a:cubicBezTo>
                  <a:pt x="4641627" y="238207"/>
                  <a:pt x="4641627" y="238207"/>
                  <a:pt x="4641627" y="238207"/>
                </a:cubicBezTo>
                <a:cubicBezTo>
                  <a:pt x="4636452" y="233054"/>
                  <a:pt x="4636452" y="233054"/>
                  <a:pt x="4636452" y="233054"/>
                </a:cubicBezTo>
                <a:cubicBezTo>
                  <a:pt x="4631277" y="228326"/>
                  <a:pt x="4631277" y="228326"/>
                  <a:pt x="4631277" y="228326"/>
                </a:cubicBezTo>
                <a:cubicBezTo>
                  <a:pt x="4625612" y="223641"/>
                  <a:pt x="4625612" y="223641"/>
                  <a:pt x="4625612" y="223641"/>
                </a:cubicBezTo>
                <a:cubicBezTo>
                  <a:pt x="4620437" y="218913"/>
                  <a:pt x="4620437" y="218913"/>
                  <a:pt x="4620437" y="218913"/>
                </a:cubicBezTo>
                <a:cubicBezTo>
                  <a:pt x="4615262" y="214228"/>
                  <a:pt x="4615262" y="214228"/>
                  <a:pt x="4615262" y="214228"/>
                </a:cubicBezTo>
                <a:cubicBezTo>
                  <a:pt x="4609619" y="209501"/>
                  <a:pt x="4609619" y="209501"/>
                  <a:pt x="4609619" y="209501"/>
                </a:cubicBezTo>
                <a:cubicBezTo>
                  <a:pt x="4604444" y="204816"/>
                  <a:pt x="4604444" y="204816"/>
                  <a:pt x="4604444" y="204816"/>
                </a:cubicBezTo>
                <a:cubicBezTo>
                  <a:pt x="4604444" y="204326"/>
                  <a:pt x="4604444" y="204326"/>
                  <a:pt x="4604912" y="204326"/>
                </a:cubicBezTo>
                <a:cubicBezTo>
                  <a:pt x="4604912" y="203857"/>
                  <a:pt x="4604912" y="203857"/>
                  <a:pt x="4604912" y="203389"/>
                </a:cubicBezTo>
                <a:cubicBezTo>
                  <a:pt x="4604912" y="203389"/>
                  <a:pt x="4605381" y="203389"/>
                  <a:pt x="4605381" y="202920"/>
                </a:cubicBezTo>
                <a:cubicBezTo>
                  <a:pt x="4605381" y="202920"/>
                  <a:pt x="4605381" y="202920"/>
                  <a:pt x="4605381" y="202452"/>
                </a:cubicBezTo>
                <a:cubicBezTo>
                  <a:pt x="4605381" y="202452"/>
                  <a:pt x="4605381" y="202452"/>
                  <a:pt x="4605849" y="201983"/>
                </a:cubicBezTo>
                <a:lnTo>
                  <a:pt x="4605849" y="201515"/>
                </a:lnTo>
                <a:lnTo>
                  <a:pt x="4605849" y="201046"/>
                </a:lnTo>
                <a:close/>
                <a:moveTo>
                  <a:pt x="5013919" y="199221"/>
                </a:moveTo>
                <a:lnTo>
                  <a:pt x="5013919" y="216898"/>
                </a:lnTo>
                <a:lnTo>
                  <a:pt x="5013919" y="235027"/>
                </a:lnTo>
                <a:lnTo>
                  <a:pt x="5013919" y="252746"/>
                </a:lnTo>
                <a:lnTo>
                  <a:pt x="5013919" y="270875"/>
                </a:lnTo>
                <a:lnTo>
                  <a:pt x="5023970" y="270875"/>
                </a:lnTo>
                <a:lnTo>
                  <a:pt x="5034021" y="270875"/>
                </a:lnTo>
                <a:lnTo>
                  <a:pt x="5043618" y="270875"/>
                </a:lnTo>
                <a:lnTo>
                  <a:pt x="5053628" y="270875"/>
                </a:lnTo>
                <a:lnTo>
                  <a:pt x="5053628" y="268491"/>
                </a:lnTo>
                <a:lnTo>
                  <a:pt x="5053628" y="266559"/>
                </a:lnTo>
                <a:lnTo>
                  <a:pt x="5053628" y="264174"/>
                </a:lnTo>
                <a:lnTo>
                  <a:pt x="5053628" y="261790"/>
                </a:lnTo>
                <a:lnTo>
                  <a:pt x="5046007" y="261790"/>
                </a:lnTo>
                <a:lnTo>
                  <a:pt x="5038840" y="261790"/>
                </a:lnTo>
                <a:lnTo>
                  <a:pt x="5031178" y="261790"/>
                </a:lnTo>
                <a:lnTo>
                  <a:pt x="5023517" y="261790"/>
                </a:lnTo>
                <a:lnTo>
                  <a:pt x="5023517" y="246045"/>
                </a:lnTo>
                <a:lnTo>
                  <a:pt x="5023517" y="230259"/>
                </a:lnTo>
                <a:lnTo>
                  <a:pt x="5023517" y="214514"/>
                </a:lnTo>
                <a:lnTo>
                  <a:pt x="5023517" y="199221"/>
                </a:lnTo>
                <a:lnTo>
                  <a:pt x="5021086" y="199221"/>
                </a:lnTo>
                <a:lnTo>
                  <a:pt x="5018697" y="199221"/>
                </a:lnTo>
                <a:lnTo>
                  <a:pt x="5016308" y="199221"/>
                </a:lnTo>
                <a:close/>
                <a:moveTo>
                  <a:pt x="5127362" y="199220"/>
                </a:moveTo>
                <a:cubicBezTo>
                  <a:pt x="5127362" y="199220"/>
                  <a:pt x="5127362" y="199220"/>
                  <a:pt x="5127362" y="216897"/>
                </a:cubicBezTo>
                <a:cubicBezTo>
                  <a:pt x="5127362" y="216897"/>
                  <a:pt x="5127362" y="216897"/>
                  <a:pt x="5127362" y="235027"/>
                </a:cubicBezTo>
                <a:cubicBezTo>
                  <a:pt x="5127362" y="235027"/>
                  <a:pt x="5127362" y="235027"/>
                  <a:pt x="5127362" y="252745"/>
                </a:cubicBezTo>
                <a:cubicBezTo>
                  <a:pt x="5127362" y="252745"/>
                  <a:pt x="5127362" y="252745"/>
                  <a:pt x="5127362" y="270875"/>
                </a:cubicBezTo>
                <a:lnTo>
                  <a:pt x="5134031" y="270875"/>
                </a:lnTo>
                <a:cubicBezTo>
                  <a:pt x="5134031" y="270875"/>
                  <a:pt x="5134031" y="270875"/>
                  <a:pt x="5140289" y="270875"/>
                </a:cubicBezTo>
                <a:cubicBezTo>
                  <a:pt x="5140289" y="270875"/>
                  <a:pt x="5140289" y="270875"/>
                  <a:pt x="5146958" y="270875"/>
                </a:cubicBezTo>
                <a:cubicBezTo>
                  <a:pt x="5146958" y="270875"/>
                  <a:pt x="5146958" y="270875"/>
                  <a:pt x="5153669" y="270875"/>
                </a:cubicBezTo>
                <a:cubicBezTo>
                  <a:pt x="5157003" y="270875"/>
                  <a:pt x="5160338" y="270382"/>
                  <a:pt x="5163220" y="269436"/>
                </a:cubicBezTo>
                <a:cubicBezTo>
                  <a:pt x="5165608" y="268490"/>
                  <a:pt x="5167995" y="267052"/>
                  <a:pt x="5169930" y="265119"/>
                </a:cubicBezTo>
                <a:cubicBezTo>
                  <a:pt x="5171824" y="263228"/>
                  <a:pt x="5173759" y="260844"/>
                  <a:pt x="5174706" y="258460"/>
                </a:cubicBezTo>
                <a:cubicBezTo>
                  <a:pt x="5175653" y="256075"/>
                  <a:pt x="5176147" y="252745"/>
                  <a:pt x="5176147" y="249374"/>
                </a:cubicBezTo>
                <a:cubicBezTo>
                  <a:pt x="5176147" y="247483"/>
                  <a:pt x="5175653" y="245551"/>
                  <a:pt x="5175653" y="244112"/>
                </a:cubicBezTo>
                <a:cubicBezTo>
                  <a:pt x="5175200" y="242221"/>
                  <a:pt x="5174212" y="240782"/>
                  <a:pt x="5173265" y="239343"/>
                </a:cubicBezTo>
                <a:cubicBezTo>
                  <a:pt x="5172812" y="238398"/>
                  <a:pt x="5171824" y="236959"/>
                  <a:pt x="5170383" y="236013"/>
                </a:cubicBezTo>
                <a:cubicBezTo>
                  <a:pt x="5168983" y="235027"/>
                  <a:pt x="5167543" y="234081"/>
                  <a:pt x="5166102" y="233136"/>
                </a:cubicBezTo>
                <a:cubicBezTo>
                  <a:pt x="5167049" y="232642"/>
                  <a:pt x="5168489" y="231697"/>
                  <a:pt x="5169436" y="230751"/>
                </a:cubicBezTo>
                <a:cubicBezTo>
                  <a:pt x="5169930" y="229806"/>
                  <a:pt x="5170877" y="228367"/>
                  <a:pt x="5171371" y="227421"/>
                </a:cubicBezTo>
                <a:cubicBezTo>
                  <a:pt x="5172318" y="225983"/>
                  <a:pt x="5172318" y="224544"/>
                  <a:pt x="5172812" y="223105"/>
                </a:cubicBezTo>
                <a:cubicBezTo>
                  <a:pt x="5173265" y="221666"/>
                  <a:pt x="5173265" y="220268"/>
                  <a:pt x="5173265" y="218336"/>
                </a:cubicBezTo>
                <a:cubicBezTo>
                  <a:pt x="5173265" y="215006"/>
                  <a:pt x="5172812" y="212129"/>
                  <a:pt x="5171824" y="209744"/>
                </a:cubicBezTo>
                <a:cubicBezTo>
                  <a:pt x="5170877" y="207360"/>
                  <a:pt x="5169436" y="205428"/>
                  <a:pt x="5167543" y="203989"/>
                </a:cubicBezTo>
                <a:cubicBezTo>
                  <a:pt x="5165608" y="202098"/>
                  <a:pt x="5163220" y="201152"/>
                  <a:pt x="5160338" y="200166"/>
                </a:cubicBezTo>
                <a:cubicBezTo>
                  <a:pt x="5157950" y="199220"/>
                  <a:pt x="5154616" y="199220"/>
                  <a:pt x="5150787" y="199220"/>
                </a:cubicBezTo>
                <a:cubicBezTo>
                  <a:pt x="5150787" y="199220"/>
                  <a:pt x="5150787" y="199220"/>
                  <a:pt x="5145065" y="199220"/>
                </a:cubicBezTo>
                <a:cubicBezTo>
                  <a:pt x="5145065" y="199220"/>
                  <a:pt x="5145065" y="199220"/>
                  <a:pt x="5139301" y="199220"/>
                </a:cubicBezTo>
                <a:cubicBezTo>
                  <a:pt x="5139301" y="199220"/>
                  <a:pt x="5139301" y="199220"/>
                  <a:pt x="5133084" y="199220"/>
                </a:cubicBezTo>
                <a:cubicBezTo>
                  <a:pt x="5133084" y="199220"/>
                  <a:pt x="5133084" y="199220"/>
                  <a:pt x="5127362" y="199220"/>
                </a:cubicBezTo>
                <a:close/>
                <a:moveTo>
                  <a:pt x="5206251" y="199220"/>
                </a:moveTo>
                <a:lnTo>
                  <a:pt x="5200497" y="216897"/>
                </a:lnTo>
                <a:lnTo>
                  <a:pt x="5195236" y="235027"/>
                </a:lnTo>
                <a:lnTo>
                  <a:pt x="5189524" y="252745"/>
                </a:lnTo>
                <a:lnTo>
                  <a:pt x="5183811" y="270875"/>
                </a:lnTo>
                <a:lnTo>
                  <a:pt x="5186195" y="270875"/>
                </a:lnTo>
                <a:lnTo>
                  <a:pt x="5188578" y="270875"/>
                </a:lnTo>
                <a:lnTo>
                  <a:pt x="5190962" y="270875"/>
                </a:lnTo>
                <a:lnTo>
                  <a:pt x="5193346" y="270875"/>
                </a:lnTo>
                <a:lnTo>
                  <a:pt x="5195236" y="265119"/>
                </a:lnTo>
                <a:lnTo>
                  <a:pt x="5197168" y="258912"/>
                </a:lnTo>
                <a:lnTo>
                  <a:pt x="5199059" y="253197"/>
                </a:lnTo>
                <a:lnTo>
                  <a:pt x="5200990" y="246990"/>
                </a:lnTo>
                <a:lnTo>
                  <a:pt x="5207196" y="246990"/>
                </a:lnTo>
                <a:lnTo>
                  <a:pt x="5213402" y="246990"/>
                </a:lnTo>
                <a:lnTo>
                  <a:pt x="5220101" y="246990"/>
                </a:lnTo>
                <a:lnTo>
                  <a:pt x="5226307" y="246990"/>
                </a:lnTo>
                <a:lnTo>
                  <a:pt x="5228197" y="253197"/>
                </a:lnTo>
                <a:lnTo>
                  <a:pt x="5230129" y="258912"/>
                </a:lnTo>
                <a:lnTo>
                  <a:pt x="5232019" y="265119"/>
                </a:lnTo>
                <a:lnTo>
                  <a:pt x="5233458" y="270875"/>
                </a:lnTo>
                <a:lnTo>
                  <a:pt x="5235842" y="270875"/>
                </a:lnTo>
                <a:lnTo>
                  <a:pt x="5238718" y="270875"/>
                </a:lnTo>
                <a:lnTo>
                  <a:pt x="5241102" y="270875"/>
                </a:lnTo>
                <a:lnTo>
                  <a:pt x="5243486" y="270875"/>
                </a:lnTo>
                <a:lnTo>
                  <a:pt x="5237732" y="252745"/>
                </a:lnTo>
                <a:lnTo>
                  <a:pt x="5232019" y="235027"/>
                </a:lnTo>
                <a:lnTo>
                  <a:pt x="5226307" y="216897"/>
                </a:lnTo>
                <a:lnTo>
                  <a:pt x="5221046" y="199220"/>
                </a:lnTo>
                <a:lnTo>
                  <a:pt x="5217224" y="199220"/>
                </a:lnTo>
                <a:lnTo>
                  <a:pt x="5213402" y="199220"/>
                </a:lnTo>
                <a:lnTo>
                  <a:pt x="5210073" y="199220"/>
                </a:lnTo>
                <a:close/>
                <a:moveTo>
                  <a:pt x="5255507" y="199220"/>
                </a:moveTo>
                <a:lnTo>
                  <a:pt x="5255507" y="216897"/>
                </a:lnTo>
                <a:lnTo>
                  <a:pt x="5255507" y="235027"/>
                </a:lnTo>
                <a:lnTo>
                  <a:pt x="5255507" y="252745"/>
                </a:lnTo>
                <a:lnTo>
                  <a:pt x="5255507" y="270875"/>
                </a:lnTo>
                <a:lnTo>
                  <a:pt x="5265082" y="270875"/>
                </a:lnTo>
                <a:lnTo>
                  <a:pt x="5275110" y="270875"/>
                </a:lnTo>
                <a:lnTo>
                  <a:pt x="5285138" y="270875"/>
                </a:lnTo>
                <a:lnTo>
                  <a:pt x="5294672" y="270875"/>
                </a:lnTo>
                <a:lnTo>
                  <a:pt x="5294672" y="268490"/>
                </a:lnTo>
                <a:lnTo>
                  <a:pt x="5294672" y="266558"/>
                </a:lnTo>
                <a:lnTo>
                  <a:pt x="5294672" y="264174"/>
                </a:lnTo>
                <a:lnTo>
                  <a:pt x="5294672" y="261789"/>
                </a:lnTo>
                <a:lnTo>
                  <a:pt x="5287521" y="261789"/>
                </a:lnTo>
                <a:lnTo>
                  <a:pt x="5279877" y="261789"/>
                </a:lnTo>
                <a:lnTo>
                  <a:pt x="5272233" y="261789"/>
                </a:lnTo>
                <a:lnTo>
                  <a:pt x="5264589" y="261789"/>
                </a:lnTo>
                <a:lnTo>
                  <a:pt x="5264589" y="246044"/>
                </a:lnTo>
                <a:lnTo>
                  <a:pt x="5264589" y="230258"/>
                </a:lnTo>
                <a:lnTo>
                  <a:pt x="5264589" y="214513"/>
                </a:lnTo>
                <a:lnTo>
                  <a:pt x="5264589" y="199220"/>
                </a:lnTo>
                <a:lnTo>
                  <a:pt x="5262206" y="199220"/>
                </a:lnTo>
                <a:lnTo>
                  <a:pt x="5260274" y="199220"/>
                </a:lnTo>
                <a:lnTo>
                  <a:pt x="5257891" y="199220"/>
                </a:lnTo>
                <a:close/>
                <a:moveTo>
                  <a:pt x="4973371" y="197768"/>
                </a:moveTo>
                <a:cubicBezTo>
                  <a:pt x="4969050" y="197768"/>
                  <a:pt x="4965222" y="198261"/>
                  <a:pt x="4961889" y="199207"/>
                </a:cubicBezTo>
                <a:cubicBezTo>
                  <a:pt x="4958555" y="200153"/>
                  <a:pt x="4955674" y="202086"/>
                  <a:pt x="4953287" y="204471"/>
                </a:cubicBezTo>
                <a:cubicBezTo>
                  <a:pt x="4951353" y="206363"/>
                  <a:pt x="4949460" y="209241"/>
                  <a:pt x="4948472" y="212614"/>
                </a:cubicBezTo>
                <a:cubicBezTo>
                  <a:pt x="4947073" y="215945"/>
                  <a:pt x="4946579" y="220263"/>
                  <a:pt x="4946579" y="224540"/>
                </a:cubicBezTo>
                <a:lnTo>
                  <a:pt x="4946579" y="229804"/>
                </a:lnTo>
                <a:cubicBezTo>
                  <a:pt x="4946579" y="229804"/>
                  <a:pt x="4946579" y="229804"/>
                  <a:pt x="4946579" y="234574"/>
                </a:cubicBezTo>
                <a:cubicBezTo>
                  <a:pt x="4946579" y="234574"/>
                  <a:pt x="4946579" y="234574"/>
                  <a:pt x="4946579" y="239838"/>
                </a:cubicBezTo>
                <a:cubicBezTo>
                  <a:pt x="4946579" y="239838"/>
                  <a:pt x="4946579" y="239838"/>
                  <a:pt x="4946579" y="245102"/>
                </a:cubicBezTo>
                <a:cubicBezTo>
                  <a:pt x="4946579" y="249379"/>
                  <a:pt x="4947073" y="253697"/>
                  <a:pt x="4948472" y="257028"/>
                </a:cubicBezTo>
                <a:cubicBezTo>
                  <a:pt x="4949460" y="260359"/>
                  <a:pt x="4950900" y="263238"/>
                  <a:pt x="4953287" y="265623"/>
                </a:cubicBezTo>
                <a:cubicBezTo>
                  <a:pt x="4955674" y="267515"/>
                  <a:pt x="4958061" y="269448"/>
                  <a:pt x="4961395" y="270887"/>
                </a:cubicBezTo>
                <a:cubicBezTo>
                  <a:pt x="4964770" y="271833"/>
                  <a:pt x="4968597" y="272327"/>
                  <a:pt x="4972877" y="272327"/>
                </a:cubicBezTo>
                <a:cubicBezTo>
                  <a:pt x="4977199" y="272327"/>
                  <a:pt x="4980985" y="271833"/>
                  <a:pt x="4984360" y="270887"/>
                </a:cubicBezTo>
                <a:cubicBezTo>
                  <a:pt x="4987693" y="269448"/>
                  <a:pt x="4990574" y="267515"/>
                  <a:pt x="4992467" y="265623"/>
                </a:cubicBezTo>
                <a:cubicBezTo>
                  <a:pt x="4994896" y="263238"/>
                  <a:pt x="4996295" y="260359"/>
                  <a:pt x="4997283" y="257028"/>
                </a:cubicBezTo>
                <a:cubicBezTo>
                  <a:pt x="4998723" y="253697"/>
                  <a:pt x="4999176" y="249379"/>
                  <a:pt x="4999176" y="245102"/>
                </a:cubicBezTo>
                <a:cubicBezTo>
                  <a:pt x="4999176" y="245102"/>
                  <a:pt x="4999176" y="245102"/>
                  <a:pt x="4999176" y="241278"/>
                </a:cubicBezTo>
                <a:cubicBezTo>
                  <a:pt x="4999176" y="241278"/>
                  <a:pt x="4999176" y="241278"/>
                  <a:pt x="4999176" y="237905"/>
                </a:cubicBezTo>
                <a:cubicBezTo>
                  <a:pt x="4999176" y="237905"/>
                  <a:pt x="4999176" y="237905"/>
                  <a:pt x="4999176" y="234081"/>
                </a:cubicBezTo>
                <a:cubicBezTo>
                  <a:pt x="4999176" y="234081"/>
                  <a:pt x="4999176" y="234081"/>
                  <a:pt x="4999176" y="230256"/>
                </a:cubicBezTo>
                <a:cubicBezTo>
                  <a:pt x="4999176" y="230256"/>
                  <a:pt x="4999176" y="230256"/>
                  <a:pt x="4992015" y="230256"/>
                </a:cubicBezTo>
                <a:cubicBezTo>
                  <a:pt x="4992015" y="230256"/>
                  <a:pt x="4992015" y="230256"/>
                  <a:pt x="4985306" y="230256"/>
                </a:cubicBezTo>
                <a:cubicBezTo>
                  <a:pt x="4985306" y="230256"/>
                  <a:pt x="4985306" y="230256"/>
                  <a:pt x="4978145" y="230256"/>
                </a:cubicBezTo>
                <a:cubicBezTo>
                  <a:pt x="4978145" y="230256"/>
                  <a:pt x="4978145" y="230256"/>
                  <a:pt x="4970984" y="230256"/>
                </a:cubicBezTo>
                <a:cubicBezTo>
                  <a:pt x="4970984" y="230256"/>
                  <a:pt x="4970984" y="230256"/>
                  <a:pt x="4970984" y="232641"/>
                </a:cubicBezTo>
                <a:cubicBezTo>
                  <a:pt x="4970984" y="232641"/>
                  <a:pt x="4970984" y="232641"/>
                  <a:pt x="4970984" y="234574"/>
                </a:cubicBezTo>
                <a:cubicBezTo>
                  <a:pt x="4970984" y="234574"/>
                  <a:pt x="4970984" y="234574"/>
                  <a:pt x="4970984" y="236959"/>
                </a:cubicBezTo>
                <a:cubicBezTo>
                  <a:pt x="4970984" y="236959"/>
                  <a:pt x="4970984" y="236959"/>
                  <a:pt x="4970984" y="238851"/>
                </a:cubicBezTo>
                <a:cubicBezTo>
                  <a:pt x="4970984" y="238851"/>
                  <a:pt x="4970984" y="238851"/>
                  <a:pt x="4975758" y="238851"/>
                </a:cubicBezTo>
                <a:cubicBezTo>
                  <a:pt x="4975758" y="238851"/>
                  <a:pt x="4975758" y="238851"/>
                  <a:pt x="4980038" y="238851"/>
                </a:cubicBezTo>
                <a:cubicBezTo>
                  <a:pt x="4980038" y="238851"/>
                  <a:pt x="4980038" y="238851"/>
                  <a:pt x="4984813" y="238851"/>
                </a:cubicBezTo>
                <a:cubicBezTo>
                  <a:pt x="4984813" y="238851"/>
                  <a:pt x="4984813" y="238851"/>
                  <a:pt x="4989134" y="238851"/>
                </a:cubicBezTo>
                <a:cubicBezTo>
                  <a:pt x="4989134" y="238851"/>
                  <a:pt x="4989134" y="238851"/>
                  <a:pt x="4989134" y="240291"/>
                </a:cubicBezTo>
                <a:cubicBezTo>
                  <a:pt x="4989134" y="240291"/>
                  <a:pt x="4989134" y="240291"/>
                  <a:pt x="4989134" y="242223"/>
                </a:cubicBezTo>
                <a:cubicBezTo>
                  <a:pt x="4989134" y="242223"/>
                  <a:pt x="4989134" y="242223"/>
                  <a:pt x="4989134" y="243663"/>
                </a:cubicBezTo>
                <a:cubicBezTo>
                  <a:pt x="4989134" y="243663"/>
                  <a:pt x="4989134" y="243663"/>
                  <a:pt x="4989134" y="245102"/>
                </a:cubicBezTo>
                <a:cubicBezTo>
                  <a:pt x="4989134" y="248433"/>
                  <a:pt x="4989134" y="250818"/>
                  <a:pt x="4988187" y="253204"/>
                </a:cubicBezTo>
                <a:cubicBezTo>
                  <a:pt x="4987693" y="255589"/>
                  <a:pt x="4986747" y="257522"/>
                  <a:pt x="4985306" y="258920"/>
                </a:cubicBezTo>
                <a:cubicBezTo>
                  <a:pt x="4984360" y="260853"/>
                  <a:pt x="4982426" y="261799"/>
                  <a:pt x="4980532" y="262292"/>
                </a:cubicBezTo>
                <a:cubicBezTo>
                  <a:pt x="4978145" y="263238"/>
                  <a:pt x="4975758" y="263690"/>
                  <a:pt x="4972877" y="263690"/>
                </a:cubicBezTo>
                <a:cubicBezTo>
                  <a:pt x="4970490" y="263690"/>
                  <a:pt x="4967610" y="263238"/>
                  <a:pt x="4965716" y="262292"/>
                </a:cubicBezTo>
                <a:cubicBezTo>
                  <a:pt x="4963782" y="261799"/>
                  <a:pt x="4961889" y="260853"/>
                  <a:pt x="4960448" y="258920"/>
                </a:cubicBezTo>
                <a:cubicBezTo>
                  <a:pt x="4959008" y="257522"/>
                  <a:pt x="4958061" y="255589"/>
                  <a:pt x="4957115" y="253204"/>
                </a:cubicBezTo>
                <a:cubicBezTo>
                  <a:pt x="4956621" y="250818"/>
                  <a:pt x="4956127" y="248433"/>
                  <a:pt x="4956127" y="245102"/>
                </a:cubicBezTo>
                <a:cubicBezTo>
                  <a:pt x="4956127" y="245102"/>
                  <a:pt x="4956127" y="245102"/>
                  <a:pt x="4956127" y="239838"/>
                </a:cubicBezTo>
                <a:cubicBezTo>
                  <a:pt x="4956127" y="239838"/>
                  <a:pt x="4956127" y="239838"/>
                  <a:pt x="4956127" y="234574"/>
                </a:cubicBezTo>
                <a:cubicBezTo>
                  <a:pt x="4956127" y="234574"/>
                  <a:pt x="4956127" y="234574"/>
                  <a:pt x="4956127" y="229804"/>
                </a:cubicBezTo>
                <a:cubicBezTo>
                  <a:pt x="4956127" y="229804"/>
                  <a:pt x="4956127" y="229804"/>
                  <a:pt x="4956127" y="224540"/>
                </a:cubicBezTo>
                <a:cubicBezTo>
                  <a:pt x="4956127" y="221209"/>
                  <a:pt x="4956621" y="218823"/>
                  <a:pt x="4957115" y="216438"/>
                </a:cubicBezTo>
                <a:cubicBezTo>
                  <a:pt x="4958061" y="214012"/>
                  <a:pt x="4959008" y="212120"/>
                  <a:pt x="4960448" y="210681"/>
                </a:cubicBezTo>
                <a:cubicBezTo>
                  <a:pt x="4961889" y="209241"/>
                  <a:pt x="4963782" y="207802"/>
                  <a:pt x="4965716" y="207350"/>
                </a:cubicBezTo>
                <a:cubicBezTo>
                  <a:pt x="4967610" y="206363"/>
                  <a:pt x="4970490" y="205910"/>
                  <a:pt x="4973371" y="205910"/>
                </a:cubicBezTo>
                <a:cubicBezTo>
                  <a:pt x="4975264" y="205910"/>
                  <a:pt x="4977651" y="206363"/>
                  <a:pt x="4979092" y="206856"/>
                </a:cubicBezTo>
                <a:cubicBezTo>
                  <a:pt x="4980985" y="207350"/>
                  <a:pt x="4982426" y="207802"/>
                  <a:pt x="4983866" y="208789"/>
                </a:cubicBezTo>
                <a:cubicBezTo>
                  <a:pt x="4985306" y="209735"/>
                  <a:pt x="4986253" y="211174"/>
                  <a:pt x="4987241" y="212614"/>
                </a:cubicBezTo>
                <a:cubicBezTo>
                  <a:pt x="4988187" y="214012"/>
                  <a:pt x="4989134" y="215451"/>
                  <a:pt x="4989628" y="217384"/>
                </a:cubicBezTo>
                <a:cubicBezTo>
                  <a:pt x="4989628" y="217384"/>
                  <a:pt x="4989628" y="217384"/>
                  <a:pt x="4991521" y="216438"/>
                </a:cubicBezTo>
                <a:cubicBezTo>
                  <a:pt x="4991521" y="216438"/>
                  <a:pt x="4991521" y="216438"/>
                  <a:pt x="4993908" y="215451"/>
                </a:cubicBezTo>
                <a:cubicBezTo>
                  <a:pt x="4993908" y="215451"/>
                  <a:pt x="4993908" y="215451"/>
                  <a:pt x="4996295" y="214999"/>
                </a:cubicBezTo>
                <a:cubicBezTo>
                  <a:pt x="4996295" y="214999"/>
                  <a:pt x="4996295" y="214999"/>
                  <a:pt x="4998229" y="214012"/>
                </a:cubicBezTo>
                <a:cubicBezTo>
                  <a:pt x="4997283" y="211174"/>
                  <a:pt x="4995842" y="208296"/>
                  <a:pt x="4994402" y="206363"/>
                </a:cubicBezTo>
                <a:cubicBezTo>
                  <a:pt x="4992961" y="204471"/>
                  <a:pt x="4991068" y="202538"/>
                  <a:pt x="4988640" y="201140"/>
                </a:cubicBezTo>
                <a:cubicBezTo>
                  <a:pt x="4986747" y="200153"/>
                  <a:pt x="4984360" y="199207"/>
                  <a:pt x="4981973" y="198261"/>
                </a:cubicBezTo>
                <a:cubicBezTo>
                  <a:pt x="4979092" y="197768"/>
                  <a:pt x="4976211" y="197768"/>
                  <a:pt x="4973371" y="197768"/>
                </a:cubicBezTo>
                <a:close/>
                <a:moveTo>
                  <a:pt x="5085776" y="197223"/>
                </a:moveTo>
                <a:cubicBezTo>
                  <a:pt x="5081455" y="197223"/>
                  <a:pt x="5077669" y="198170"/>
                  <a:pt x="5074294" y="199117"/>
                </a:cubicBezTo>
                <a:cubicBezTo>
                  <a:pt x="5070960" y="200558"/>
                  <a:pt x="5068080" y="201999"/>
                  <a:pt x="5066186" y="204388"/>
                </a:cubicBezTo>
                <a:cubicBezTo>
                  <a:pt x="5063799" y="206776"/>
                  <a:pt x="5061865" y="209658"/>
                  <a:pt x="5060918" y="212540"/>
                </a:cubicBezTo>
                <a:cubicBezTo>
                  <a:pt x="5059972" y="215876"/>
                  <a:pt x="5059478" y="219705"/>
                  <a:pt x="5059478" y="223987"/>
                </a:cubicBezTo>
                <a:lnTo>
                  <a:pt x="5059478" y="229257"/>
                </a:lnTo>
                <a:cubicBezTo>
                  <a:pt x="5059478" y="229257"/>
                  <a:pt x="5059478" y="229257"/>
                  <a:pt x="5059478" y="234528"/>
                </a:cubicBezTo>
                <a:cubicBezTo>
                  <a:pt x="5059478" y="234528"/>
                  <a:pt x="5059478" y="234528"/>
                  <a:pt x="5059478" y="239798"/>
                </a:cubicBezTo>
                <a:cubicBezTo>
                  <a:pt x="5059478" y="239798"/>
                  <a:pt x="5059478" y="239798"/>
                  <a:pt x="5059478" y="245069"/>
                </a:cubicBezTo>
                <a:cubicBezTo>
                  <a:pt x="5059478" y="250298"/>
                  <a:pt x="5060425" y="254621"/>
                  <a:pt x="5061865" y="258451"/>
                </a:cubicBezTo>
                <a:cubicBezTo>
                  <a:pt x="5063305" y="261786"/>
                  <a:pt x="5065199" y="264668"/>
                  <a:pt x="5067627" y="266562"/>
                </a:cubicBezTo>
                <a:cubicBezTo>
                  <a:pt x="5070467" y="268951"/>
                  <a:pt x="5073347" y="270392"/>
                  <a:pt x="5076228" y="271339"/>
                </a:cubicBezTo>
                <a:cubicBezTo>
                  <a:pt x="5079562" y="271833"/>
                  <a:pt x="5082896" y="272327"/>
                  <a:pt x="5085776" y="272327"/>
                </a:cubicBezTo>
                <a:cubicBezTo>
                  <a:pt x="5089110" y="272327"/>
                  <a:pt x="5092485" y="271833"/>
                  <a:pt x="5095325" y="271339"/>
                </a:cubicBezTo>
                <a:cubicBezTo>
                  <a:pt x="5098205" y="270392"/>
                  <a:pt x="5101086" y="268951"/>
                  <a:pt x="5103967" y="266562"/>
                </a:cubicBezTo>
                <a:cubicBezTo>
                  <a:pt x="5106354" y="264668"/>
                  <a:pt x="5108247" y="261786"/>
                  <a:pt x="5109688" y="258451"/>
                </a:cubicBezTo>
                <a:cubicBezTo>
                  <a:pt x="5111581" y="254621"/>
                  <a:pt x="5112075" y="250298"/>
                  <a:pt x="5112075" y="245069"/>
                </a:cubicBezTo>
                <a:cubicBezTo>
                  <a:pt x="5112075" y="245069"/>
                  <a:pt x="5112075" y="245069"/>
                  <a:pt x="5112075" y="239798"/>
                </a:cubicBezTo>
                <a:cubicBezTo>
                  <a:pt x="5112075" y="239798"/>
                  <a:pt x="5112075" y="239798"/>
                  <a:pt x="5112075" y="234528"/>
                </a:cubicBezTo>
                <a:cubicBezTo>
                  <a:pt x="5112075" y="234528"/>
                  <a:pt x="5112075" y="234528"/>
                  <a:pt x="5112075" y="229257"/>
                </a:cubicBezTo>
                <a:cubicBezTo>
                  <a:pt x="5112075" y="229257"/>
                  <a:pt x="5112075" y="229257"/>
                  <a:pt x="5112075" y="223987"/>
                </a:cubicBezTo>
                <a:cubicBezTo>
                  <a:pt x="5112075" y="219705"/>
                  <a:pt x="5111581" y="215876"/>
                  <a:pt x="5110634" y="212540"/>
                </a:cubicBezTo>
                <a:cubicBezTo>
                  <a:pt x="5109688" y="209658"/>
                  <a:pt x="5107795" y="206776"/>
                  <a:pt x="5105860" y="204388"/>
                </a:cubicBezTo>
                <a:cubicBezTo>
                  <a:pt x="5103473" y="201999"/>
                  <a:pt x="5100592" y="200558"/>
                  <a:pt x="5097259" y="199117"/>
                </a:cubicBezTo>
                <a:cubicBezTo>
                  <a:pt x="5093884" y="198170"/>
                  <a:pt x="5090057" y="197223"/>
                  <a:pt x="5085776" y="197223"/>
                </a:cubicBezTo>
                <a:close/>
                <a:moveTo>
                  <a:pt x="4709392" y="193508"/>
                </a:moveTo>
                <a:cubicBezTo>
                  <a:pt x="4717889" y="200088"/>
                  <a:pt x="4717889" y="200088"/>
                  <a:pt x="4717889" y="200088"/>
                </a:cubicBezTo>
                <a:cubicBezTo>
                  <a:pt x="4725875" y="207158"/>
                  <a:pt x="4725875" y="207158"/>
                  <a:pt x="4725875" y="207158"/>
                </a:cubicBezTo>
                <a:cubicBezTo>
                  <a:pt x="4734351" y="213738"/>
                  <a:pt x="4734351" y="213738"/>
                  <a:pt x="4734351" y="213738"/>
                </a:cubicBezTo>
                <a:cubicBezTo>
                  <a:pt x="4742358" y="220340"/>
                  <a:pt x="4742358" y="220340"/>
                  <a:pt x="4742358" y="220340"/>
                </a:cubicBezTo>
                <a:cubicBezTo>
                  <a:pt x="4750834" y="227410"/>
                  <a:pt x="4750834" y="227410"/>
                  <a:pt x="4750834" y="227410"/>
                </a:cubicBezTo>
                <a:cubicBezTo>
                  <a:pt x="4759310" y="233991"/>
                  <a:pt x="4759310" y="233991"/>
                  <a:pt x="4759310" y="233991"/>
                </a:cubicBezTo>
                <a:cubicBezTo>
                  <a:pt x="4767296" y="241040"/>
                  <a:pt x="4767296" y="241040"/>
                  <a:pt x="4767296" y="241040"/>
                </a:cubicBezTo>
                <a:lnTo>
                  <a:pt x="4775793" y="247641"/>
                </a:lnTo>
                <a:cubicBezTo>
                  <a:pt x="4769191" y="247173"/>
                  <a:pt x="4769191" y="247173"/>
                  <a:pt x="4769191" y="247173"/>
                </a:cubicBezTo>
                <a:cubicBezTo>
                  <a:pt x="4762611" y="246704"/>
                  <a:pt x="4762611" y="246704"/>
                  <a:pt x="4762611" y="246704"/>
                </a:cubicBezTo>
                <a:cubicBezTo>
                  <a:pt x="4756477" y="246236"/>
                  <a:pt x="4756477" y="246236"/>
                  <a:pt x="4756477" y="246236"/>
                </a:cubicBezTo>
                <a:cubicBezTo>
                  <a:pt x="4749897" y="245746"/>
                  <a:pt x="4749897" y="245746"/>
                  <a:pt x="4749897" y="245746"/>
                </a:cubicBezTo>
                <a:cubicBezTo>
                  <a:pt x="4743785" y="244809"/>
                  <a:pt x="4743785" y="244809"/>
                  <a:pt x="4743785" y="244809"/>
                </a:cubicBezTo>
                <a:cubicBezTo>
                  <a:pt x="4737183" y="244340"/>
                  <a:pt x="4737183" y="244340"/>
                  <a:pt x="4737183" y="244340"/>
                </a:cubicBezTo>
                <a:cubicBezTo>
                  <a:pt x="4731071" y="243872"/>
                  <a:pt x="4731071" y="243872"/>
                  <a:pt x="4731071" y="243872"/>
                </a:cubicBezTo>
                <a:cubicBezTo>
                  <a:pt x="4724469" y="243403"/>
                  <a:pt x="4724469" y="243403"/>
                  <a:pt x="4724469" y="243403"/>
                </a:cubicBezTo>
                <a:cubicBezTo>
                  <a:pt x="4722574" y="237292"/>
                  <a:pt x="4722574" y="237292"/>
                  <a:pt x="4722574" y="237292"/>
                </a:cubicBezTo>
                <a:cubicBezTo>
                  <a:pt x="4720700" y="231158"/>
                  <a:pt x="4720700" y="231158"/>
                  <a:pt x="4720700" y="231158"/>
                </a:cubicBezTo>
                <a:cubicBezTo>
                  <a:pt x="4718826" y="224578"/>
                  <a:pt x="4718826" y="224578"/>
                  <a:pt x="4718826" y="224578"/>
                </a:cubicBezTo>
                <a:cubicBezTo>
                  <a:pt x="4716930" y="218445"/>
                  <a:pt x="4716930" y="218445"/>
                  <a:pt x="4716930" y="218445"/>
                </a:cubicBezTo>
                <a:cubicBezTo>
                  <a:pt x="4715056" y="212333"/>
                  <a:pt x="4715056" y="212333"/>
                  <a:pt x="4715056" y="212333"/>
                </a:cubicBezTo>
                <a:cubicBezTo>
                  <a:pt x="4713161" y="205731"/>
                  <a:pt x="4713161" y="205731"/>
                  <a:pt x="4713161" y="205731"/>
                </a:cubicBezTo>
                <a:cubicBezTo>
                  <a:pt x="4711287" y="199619"/>
                  <a:pt x="4711287" y="199619"/>
                  <a:pt x="4711287" y="199619"/>
                </a:cubicBezTo>
                <a:cubicBezTo>
                  <a:pt x="4709392" y="193508"/>
                  <a:pt x="4709392" y="193508"/>
                  <a:pt x="4709392" y="193508"/>
                </a:cubicBezTo>
                <a:close/>
                <a:moveTo>
                  <a:pt x="4714119" y="192549"/>
                </a:moveTo>
                <a:cubicBezTo>
                  <a:pt x="4717889" y="193976"/>
                  <a:pt x="4717889" y="193976"/>
                  <a:pt x="4717889" y="193976"/>
                </a:cubicBezTo>
                <a:cubicBezTo>
                  <a:pt x="4722105" y="195382"/>
                  <a:pt x="4722105" y="195382"/>
                  <a:pt x="4722105" y="195382"/>
                </a:cubicBezTo>
                <a:cubicBezTo>
                  <a:pt x="4726343" y="196787"/>
                  <a:pt x="4726343" y="196787"/>
                  <a:pt x="4726343" y="196787"/>
                </a:cubicBezTo>
                <a:cubicBezTo>
                  <a:pt x="4730602" y="197745"/>
                  <a:pt x="4730602" y="197745"/>
                  <a:pt x="4730602" y="197745"/>
                </a:cubicBezTo>
                <a:cubicBezTo>
                  <a:pt x="4734351" y="199151"/>
                  <a:pt x="4734351" y="199151"/>
                  <a:pt x="4734351" y="199151"/>
                </a:cubicBezTo>
                <a:lnTo>
                  <a:pt x="4738589" y="200556"/>
                </a:lnTo>
                <a:cubicBezTo>
                  <a:pt x="4742826" y="201983"/>
                  <a:pt x="4742826" y="201983"/>
                  <a:pt x="4742826" y="201983"/>
                </a:cubicBezTo>
                <a:cubicBezTo>
                  <a:pt x="4747064" y="202920"/>
                  <a:pt x="4747064" y="202920"/>
                  <a:pt x="4747064" y="202920"/>
                </a:cubicBezTo>
                <a:cubicBezTo>
                  <a:pt x="4750365" y="207627"/>
                  <a:pt x="4750365" y="207627"/>
                  <a:pt x="4750365" y="207627"/>
                </a:cubicBezTo>
                <a:cubicBezTo>
                  <a:pt x="4753198" y="212801"/>
                  <a:pt x="4753198" y="212801"/>
                  <a:pt x="4753198" y="212801"/>
                </a:cubicBezTo>
                <a:cubicBezTo>
                  <a:pt x="4756477" y="217508"/>
                  <a:pt x="4756477" y="217508"/>
                  <a:pt x="4756477" y="217508"/>
                </a:cubicBezTo>
                <a:cubicBezTo>
                  <a:pt x="4759778" y="222214"/>
                  <a:pt x="4759778" y="222214"/>
                  <a:pt x="4759778" y="222214"/>
                </a:cubicBezTo>
                <a:cubicBezTo>
                  <a:pt x="4763079" y="226920"/>
                  <a:pt x="4763079" y="226920"/>
                  <a:pt x="4763079" y="226920"/>
                </a:cubicBezTo>
                <a:cubicBezTo>
                  <a:pt x="4766380" y="231627"/>
                  <a:pt x="4766380" y="231627"/>
                  <a:pt x="4766380" y="231627"/>
                </a:cubicBezTo>
                <a:cubicBezTo>
                  <a:pt x="4769660" y="236333"/>
                  <a:pt x="4769660" y="236333"/>
                  <a:pt x="4769660" y="236333"/>
                </a:cubicBezTo>
                <a:cubicBezTo>
                  <a:pt x="4772961" y="241040"/>
                  <a:pt x="4772961" y="241040"/>
                  <a:pt x="4772961" y="241040"/>
                </a:cubicBezTo>
                <a:cubicBezTo>
                  <a:pt x="4765422" y="234928"/>
                  <a:pt x="4765422" y="234928"/>
                  <a:pt x="4765422" y="234928"/>
                </a:cubicBezTo>
                <a:cubicBezTo>
                  <a:pt x="4758351" y="228795"/>
                  <a:pt x="4758351" y="228795"/>
                  <a:pt x="4758351" y="228795"/>
                </a:cubicBezTo>
                <a:cubicBezTo>
                  <a:pt x="4750834" y="223151"/>
                  <a:pt x="4750834" y="223151"/>
                  <a:pt x="4750834" y="223151"/>
                </a:cubicBezTo>
                <a:cubicBezTo>
                  <a:pt x="4743295" y="217039"/>
                  <a:pt x="4743295" y="217039"/>
                  <a:pt x="4743295" y="217039"/>
                </a:cubicBezTo>
                <a:cubicBezTo>
                  <a:pt x="4736246" y="210927"/>
                  <a:pt x="4736246" y="210927"/>
                  <a:pt x="4736246" y="210927"/>
                </a:cubicBezTo>
                <a:cubicBezTo>
                  <a:pt x="4728707" y="204816"/>
                  <a:pt x="4728707" y="204816"/>
                  <a:pt x="4728707" y="204816"/>
                </a:cubicBezTo>
                <a:cubicBezTo>
                  <a:pt x="4721190" y="198682"/>
                  <a:pt x="4721190" y="198682"/>
                  <a:pt x="4721190" y="198682"/>
                </a:cubicBezTo>
                <a:cubicBezTo>
                  <a:pt x="4714119" y="192549"/>
                  <a:pt x="4714119" y="192549"/>
                  <a:pt x="4714119" y="192549"/>
                </a:cubicBezTo>
                <a:close/>
                <a:moveTo>
                  <a:pt x="4705175" y="190675"/>
                </a:moveTo>
                <a:cubicBezTo>
                  <a:pt x="4707049" y="196787"/>
                  <a:pt x="4707049" y="196787"/>
                  <a:pt x="4707049" y="196787"/>
                </a:cubicBezTo>
                <a:cubicBezTo>
                  <a:pt x="4708944" y="202920"/>
                  <a:pt x="4708944" y="202920"/>
                  <a:pt x="4708944" y="202920"/>
                </a:cubicBezTo>
                <a:cubicBezTo>
                  <a:pt x="4710818" y="209501"/>
                  <a:pt x="4710818" y="209501"/>
                  <a:pt x="4710818" y="209501"/>
                </a:cubicBezTo>
                <a:cubicBezTo>
                  <a:pt x="4712692" y="215612"/>
                  <a:pt x="4712692" y="215612"/>
                  <a:pt x="4712692" y="215612"/>
                </a:cubicBezTo>
                <a:cubicBezTo>
                  <a:pt x="4714588" y="221746"/>
                  <a:pt x="4714588" y="221746"/>
                  <a:pt x="4714588" y="221746"/>
                </a:cubicBezTo>
                <a:cubicBezTo>
                  <a:pt x="4716462" y="227857"/>
                  <a:pt x="4716462" y="227857"/>
                  <a:pt x="4716462" y="227857"/>
                </a:cubicBezTo>
                <a:cubicBezTo>
                  <a:pt x="4718357" y="234459"/>
                  <a:pt x="4718357" y="234459"/>
                  <a:pt x="4718357" y="234459"/>
                </a:cubicBezTo>
                <a:cubicBezTo>
                  <a:pt x="4720231" y="240571"/>
                  <a:pt x="4720231" y="240571"/>
                  <a:pt x="4720231" y="240571"/>
                </a:cubicBezTo>
                <a:lnTo>
                  <a:pt x="4713651" y="235396"/>
                </a:lnTo>
                <a:cubicBezTo>
                  <a:pt x="4707517" y="230690"/>
                  <a:pt x="4707517" y="230690"/>
                  <a:pt x="4707517" y="230690"/>
                </a:cubicBezTo>
                <a:cubicBezTo>
                  <a:pt x="4700937" y="225515"/>
                  <a:pt x="4700937" y="225515"/>
                  <a:pt x="4700937" y="225515"/>
                </a:cubicBezTo>
                <a:cubicBezTo>
                  <a:pt x="4694825" y="220340"/>
                  <a:pt x="4694825" y="220340"/>
                  <a:pt x="4694825" y="220340"/>
                </a:cubicBezTo>
                <a:cubicBezTo>
                  <a:pt x="4688223" y="215612"/>
                  <a:pt x="4688223" y="215612"/>
                  <a:pt x="4688223" y="215612"/>
                </a:cubicBezTo>
                <a:cubicBezTo>
                  <a:pt x="4682111" y="210459"/>
                  <a:pt x="4682111" y="210459"/>
                  <a:pt x="4682111" y="210459"/>
                </a:cubicBezTo>
                <a:cubicBezTo>
                  <a:pt x="4675509" y="205731"/>
                  <a:pt x="4675509" y="205731"/>
                  <a:pt x="4675509" y="205731"/>
                </a:cubicBezTo>
                <a:cubicBezTo>
                  <a:pt x="4668929" y="200556"/>
                  <a:pt x="4668929" y="200556"/>
                  <a:pt x="4668929" y="200556"/>
                </a:cubicBezTo>
                <a:cubicBezTo>
                  <a:pt x="4673635" y="199151"/>
                  <a:pt x="4673635" y="199151"/>
                  <a:pt x="4673635" y="199151"/>
                </a:cubicBezTo>
                <a:cubicBezTo>
                  <a:pt x="4678342" y="198214"/>
                  <a:pt x="4678342" y="198214"/>
                  <a:pt x="4678342" y="198214"/>
                </a:cubicBezTo>
                <a:cubicBezTo>
                  <a:pt x="4682580" y="196787"/>
                  <a:pt x="4682580" y="196787"/>
                  <a:pt x="4682580" y="196787"/>
                </a:cubicBezTo>
                <a:cubicBezTo>
                  <a:pt x="4687286" y="195850"/>
                  <a:pt x="4687286" y="195850"/>
                  <a:pt x="4687286" y="195850"/>
                </a:cubicBezTo>
                <a:cubicBezTo>
                  <a:pt x="4691524" y="194445"/>
                  <a:pt x="4691524" y="194445"/>
                  <a:pt x="4691524" y="194445"/>
                </a:cubicBezTo>
                <a:cubicBezTo>
                  <a:pt x="4696230" y="193018"/>
                  <a:pt x="4696230" y="193018"/>
                  <a:pt x="4696230" y="193018"/>
                </a:cubicBezTo>
                <a:cubicBezTo>
                  <a:pt x="4700937" y="192102"/>
                  <a:pt x="4700937" y="192102"/>
                  <a:pt x="4700937" y="192102"/>
                </a:cubicBezTo>
                <a:cubicBezTo>
                  <a:pt x="4705175" y="190675"/>
                  <a:pt x="4705175" y="190675"/>
                  <a:pt x="4705175" y="190675"/>
                </a:cubicBezTo>
                <a:close/>
                <a:moveTo>
                  <a:pt x="4543260" y="172787"/>
                </a:moveTo>
                <a:lnTo>
                  <a:pt x="4548435" y="175619"/>
                </a:lnTo>
                <a:cubicBezTo>
                  <a:pt x="4553631" y="178452"/>
                  <a:pt x="4553631" y="178452"/>
                  <a:pt x="4553631" y="178452"/>
                </a:cubicBezTo>
                <a:cubicBezTo>
                  <a:pt x="4558785" y="181263"/>
                  <a:pt x="4558785" y="181263"/>
                  <a:pt x="4558785" y="181263"/>
                </a:cubicBezTo>
                <a:cubicBezTo>
                  <a:pt x="4563981" y="183605"/>
                  <a:pt x="4563981" y="183605"/>
                  <a:pt x="4563981" y="183605"/>
                </a:cubicBezTo>
                <a:cubicBezTo>
                  <a:pt x="4569625" y="186437"/>
                  <a:pt x="4569625" y="186437"/>
                  <a:pt x="4569625" y="186437"/>
                </a:cubicBezTo>
                <a:cubicBezTo>
                  <a:pt x="4574800" y="189270"/>
                  <a:pt x="4574800" y="189270"/>
                  <a:pt x="4574800" y="189270"/>
                </a:cubicBezTo>
                <a:cubicBezTo>
                  <a:pt x="4579996" y="192102"/>
                  <a:pt x="4579996" y="192102"/>
                  <a:pt x="4579996" y="192102"/>
                </a:cubicBezTo>
                <a:cubicBezTo>
                  <a:pt x="4585150" y="194913"/>
                  <a:pt x="4585150" y="194913"/>
                  <a:pt x="4585150" y="194913"/>
                </a:cubicBezTo>
                <a:cubicBezTo>
                  <a:pt x="4585150" y="194913"/>
                  <a:pt x="4585150" y="195382"/>
                  <a:pt x="4584681" y="195382"/>
                </a:cubicBezTo>
                <a:lnTo>
                  <a:pt x="4584681" y="195850"/>
                </a:lnTo>
                <a:lnTo>
                  <a:pt x="4584681" y="196319"/>
                </a:lnTo>
                <a:lnTo>
                  <a:pt x="4584681" y="196787"/>
                </a:lnTo>
                <a:cubicBezTo>
                  <a:pt x="4584681" y="196787"/>
                  <a:pt x="4584681" y="196787"/>
                  <a:pt x="4584681" y="197277"/>
                </a:cubicBezTo>
                <a:cubicBezTo>
                  <a:pt x="4584681" y="197277"/>
                  <a:pt x="4584681" y="197277"/>
                  <a:pt x="4584681" y="197745"/>
                </a:cubicBezTo>
                <a:cubicBezTo>
                  <a:pt x="4584213" y="197745"/>
                  <a:pt x="4584213" y="197745"/>
                  <a:pt x="4584213" y="198214"/>
                </a:cubicBezTo>
                <a:cubicBezTo>
                  <a:pt x="4584213" y="198214"/>
                  <a:pt x="4584213" y="198214"/>
                  <a:pt x="4584213" y="198682"/>
                </a:cubicBezTo>
                <a:cubicBezTo>
                  <a:pt x="4584213" y="198682"/>
                  <a:pt x="4584213" y="198682"/>
                  <a:pt x="4584213" y="199151"/>
                </a:cubicBezTo>
                <a:cubicBezTo>
                  <a:pt x="4584213" y="199151"/>
                  <a:pt x="4584213" y="199151"/>
                  <a:pt x="4584681" y="199151"/>
                </a:cubicBezTo>
                <a:cubicBezTo>
                  <a:pt x="4584681" y="199151"/>
                  <a:pt x="4584681" y="199151"/>
                  <a:pt x="4584681" y="199619"/>
                </a:cubicBezTo>
                <a:lnTo>
                  <a:pt x="4584681" y="200088"/>
                </a:lnTo>
                <a:cubicBezTo>
                  <a:pt x="4574331" y="202920"/>
                  <a:pt x="4574331" y="202920"/>
                  <a:pt x="4574331" y="202920"/>
                </a:cubicBezTo>
                <a:cubicBezTo>
                  <a:pt x="4564450" y="205731"/>
                  <a:pt x="4564450" y="205731"/>
                  <a:pt x="4564450" y="205731"/>
                </a:cubicBezTo>
                <a:cubicBezTo>
                  <a:pt x="4554568" y="208564"/>
                  <a:pt x="4554568" y="208564"/>
                  <a:pt x="4554568" y="208564"/>
                </a:cubicBezTo>
                <a:cubicBezTo>
                  <a:pt x="4544687" y="211396"/>
                  <a:pt x="4544687" y="211396"/>
                  <a:pt x="4544687" y="211396"/>
                </a:cubicBezTo>
                <a:cubicBezTo>
                  <a:pt x="4534805" y="214228"/>
                  <a:pt x="4534805" y="214228"/>
                  <a:pt x="4534805" y="214228"/>
                </a:cubicBezTo>
                <a:cubicBezTo>
                  <a:pt x="4524434" y="217039"/>
                  <a:pt x="4524434" y="217039"/>
                  <a:pt x="4524434" y="217039"/>
                </a:cubicBezTo>
                <a:cubicBezTo>
                  <a:pt x="4514553" y="219872"/>
                  <a:pt x="4514553" y="219872"/>
                  <a:pt x="4514553" y="219872"/>
                </a:cubicBezTo>
                <a:cubicBezTo>
                  <a:pt x="4504671" y="222683"/>
                  <a:pt x="4504671" y="222683"/>
                  <a:pt x="4504671" y="222683"/>
                </a:cubicBezTo>
                <a:cubicBezTo>
                  <a:pt x="4507951" y="217039"/>
                  <a:pt x="4507951" y="217039"/>
                  <a:pt x="4507951" y="217039"/>
                </a:cubicBezTo>
                <a:cubicBezTo>
                  <a:pt x="4511252" y="210927"/>
                  <a:pt x="4511252" y="210927"/>
                  <a:pt x="4511252" y="210927"/>
                </a:cubicBezTo>
                <a:cubicBezTo>
                  <a:pt x="4514553" y="205263"/>
                  <a:pt x="4514553" y="205263"/>
                  <a:pt x="4514553" y="205263"/>
                </a:cubicBezTo>
                <a:cubicBezTo>
                  <a:pt x="4517854" y="199619"/>
                  <a:pt x="4517854" y="199619"/>
                  <a:pt x="4517854" y="199619"/>
                </a:cubicBezTo>
                <a:cubicBezTo>
                  <a:pt x="4521133" y="193976"/>
                  <a:pt x="4521133" y="193976"/>
                  <a:pt x="4521133" y="193976"/>
                </a:cubicBezTo>
                <a:cubicBezTo>
                  <a:pt x="4523966" y="187864"/>
                  <a:pt x="4523966" y="187864"/>
                  <a:pt x="4523966" y="187864"/>
                </a:cubicBezTo>
                <a:cubicBezTo>
                  <a:pt x="4527267" y="182221"/>
                  <a:pt x="4527267" y="182221"/>
                  <a:pt x="4527267" y="182221"/>
                </a:cubicBezTo>
                <a:cubicBezTo>
                  <a:pt x="4530546" y="176556"/>
                  <a:pt x="4530546" y="176556"/>
                  <a:pt x="4530546" y="176556"/>
                </a:cubicBezTo>
                <a:cubicBezTo>
                  <a:pt x="4531036" y="176556"/>
                  <a:pt x="4531036" y="176556"/>
                  <a:pt x="4531036" y="176556"/>
                </a:cubicBezTo>
                <a:cubicBezTo>
                  <a:pt x="4531505" y="176556"/>
                  <a:pt x="4531505" y="176556"/>
                  <a:pt x="4531505" y="176556"/>
                </a:cubicBezTo>
                <a:cubicBezTo>
                  <a:pt x="4531973" y="176556"/>
                  <a:pt x="4531973" y="177025"/>
                  <a:pt x="4531973" y="177025"/>
                </a:cubicBezTo>
                <a:cubicBezTo>
                  <a:pt x="4532442" y="177025"/>
                  <a:pt x="4532442" y="177025"/>
                  <a:pt x="4532442" y="177025"/>
                </a:cubicBezTo>
                <a:cubicBezTo>
                  <a:pt x="4532910" y="177025"/>
                  <a:pt x="4532910" y="177025"/>
                  <a:pt x="4532910" y="177025"/>
                </a:cubicBezTo>
                <a:cubicBezTo>
                  <a:pt x="4533379" y="177025"/>
                  <a:pt x="4533379" y="177025"/>
                  <a:pt x="4533379" y="177025"/>
                </a:cubicBezTo>
                <a:cubicBezTo>
                  <a:pt x="4533847" y="177025"/>
                  <a:pt x="4533847" y="177025"/>
                  <a:pt x="4534316" y="177025"/>
                </a:cubicBezTo>
                <a:cubicBezTo>
                  <a:pt x="4534316" y="177025"/>
                  <a:pt x="4534316" y="177025"/>
                  <a:pt x="4534805" y="177025"/>
                </a:cubicBezTo>
                <a:cubicBezTo>
                  <a:pt x="4535274" y="177025"/>
                  <a:pt x="4535721" y="177025"/>
                  <a:pt x="4535721" y="177025"/>
                </a:cubicBezTo>
                <a:cubicBezTo>
                  <a:pt x="4536190" y="177025"/>
                  <a:pt x="4536680" y="177025"/>
                  <a:pt x="4537148" y="177025"/>
                </a:cubicBezTo>
                <a:cubicBezTo>
                  <a:pt x="4537617" y="176556"/>
                  <a:pt x="4538085" y="176556"/>
                  <a:pt x="4538554" y="176556"/>
                </a:cubicBezTo>
                <a:cubicBezTo>
                  <a:pt x="4539022" y="176088"/>
                  <a:pt x="4539022" y="176088"/>
                  <a:pt x="4539491" y="176088"/>
                </a:cubicBezTo>
                <a:cubicBezTo>
                  <a:pt x="4539959" y="175619"/>
                  <a:pt x="4540449" y="175619"/>
                  <a:pt x="4540449" y="175151"/>
                </a:cubicBezTo>
                <a:cubicBezTo>
                  <a:pt x="4540917" y="175151"/>
                  <a:pt x="4541386" y="174682"/>
                  <a:pt x="4541854" y="174682"/>
                </a:cubicBezTo>
                <a:cubicBezTo>
                  <a:pt x="4541854" y="174192"/>
                  <a:pt x="4542323" y="173724"/>
                  <a:pt x="4542792" y="173724"/>
                </a:cubicBezTo>
                <a:cubicBezTo>
                  <a:pt x="4542792" y="173255"/>
                  <a:pt x="4543260" y="172787"/>
                  <a:pt x="4543260" y="172787"/>
                </a:cubicBezTo>
                <a:close/>
                <a:moveTo>
                  <a:pt x="4525840" y="172787"/>
                </a:moveTo>
                <a:cubicBezTo>
                  <a:pt x="4526308" y="173255"/>
                  <a:pt x="4526308" y="173255"/>
                  <a:pt x="4526308" y="173255"/>
                </a:cubicBezTo>
                <a:cubicBezTo>
                  <a:pt x="4526308" y="173255"/>
                  <a:pt x="4526308" y="173255"/>
                  <a:pt x="4526308" y="173724"/>
                </a:cubicBezTo>
                <a:cubicBezTo>
                  <a:pt x="4526777" y="173724"/>
                  <a:pt x="4526777" y="173724"/>
                  <a:pt x="4526777" y="173724"/>
                </a:cubicBezTo>
                <a:cubicBezTo>
                  <a:pt x="4526777" y="173724"/>
                  <a:pt x="4526777" y="173724"/>
                  <a:pt x="4527267" y="174192"/>
                </a:cubicBezTo>
                <a:lnTo>
                  <a:pt x="4527735" y="174682"/>
                </a:lnTo>
                <a:lnTo>
                  <a:pt x="4524434" y="180794"/>
                </a:lnTo>
                <a:cubicBezTo>
                  <a:pt x="4521133" y="186906"/>
                  <a:pt x="4521133" y="186906"/>
                  <a:pt x="4521133" y="186906"/>
                </a:cubicBezTo>
                <a:cubicBezTo>
                  <a:pt x="4517364" y="193018"/>
                  <a:pt x="4517364" y="193018"/>
                  <a:pt x="4517364" y="193018"/>
                </a:cubicBezTo>
                <a:cubicBezTo>
                  <a:pt x="4514084" y="199151"/>
                  <a:pt x="4514084" y="199151"/>
                  <a:pt x="4514084" y="199151"/>
                </a:cubicBezTo>
                <a:cubicBezTo>
                  <a:pt x="4510783" y="205263"/>
                  <a:pt x="4510783" y="205263"/>
                  <a:pt x="4510783" y="205263"/>
                </a:cubicBezTo>
                <a:cubicBezTo>
                  <a:pt x="4507482" y="211396"/>
                  <a:pt x="4507482" y="211396"/>
                  <a:pt x="4507482" y="211396"/>
                </a:cubicBezTo>
                <a:cubicBezTo>
                  <a:pt x="4503713" y="217508"/>
                  <a:pt x="4503713" y="217508"/>
                  <a:pt x="4503713" y="217508"/>
                </a:cubicBezTo>
                <a:cubicBezTo>
                  <a:pt x="4500433" y="223641"/>
                  <a:pt x="4500433" y="223641"/>
                  <a:pt x="4500433" y="223641"/>
                </a:cubicBezTo>
                <a:cubicBezTo>
                  <a:pt x="4494769" y="221746"/>
                  <a:pt x="4494769" y="221746"/>
                  <a:pt x="4494769" y="221746"/>
                </a:cubicBezTo>
                <a:cubicBezTo>
                  <a:pt x="4489615" y="219872"/>
                  <a:pt x="4489615" y="219872"/>
                  <a:pt x="4489615" y="219872"/>
                </a:cubicBezTo>
                <a:cubicBezTo>
                  <a:pt x="4483950" y="218445"/>
                  <a:pt x="4483950" y="218445"/>
                  <a:pt x="4483950" y="218445"/>
                </a:cubicBezTo>
                <a:cubicBezTo>
                  <a:pt x="4478307" y="216571"/>
                  <a:pt x="4478307" y="216571"/>
                  <a:pt x="4478307" y="216571"/>
                </a:cubicBezTo>
                <a:cubicBezTo>
                  <a:pt x="4473132" y="214697"/>
                  <a:pt x="4473132" y="214697"/>
                  <a:pt x="4473132" y="214697"/>
                </a:cubicBezTo>
                <a:cubicBezTo>
                  <a:pt x="4467488" y="213270"/>
                  <a:pt x="4467488" y="213270"/>
                  <a:pt x="4467488" y="213270"/>
                </a:cubicBezTo>
                <a:cubicBezTo>
                  <a:pt x="4461823" y="211396"/>
                  <a:pt x="4461823" y="211396"/>
                  <a:pt x="4461823" y="211396"/>
                </a:cubicBezTo>
                <a:cubicBezTo>
                  <a:pt x="4456648" y="209501"/>
                  <a:pt x="4456648" y="209501"/>
                  <a:pt x="4456648" y="209501"/>
                </a:cubicBezTo>
                <a:cubicBezTo>
                  <a:pt x="4465124" y="204816"/>
                  <a:pt x="4465124" y="204816"/>
                  <a:pt x="4465124" y="204816"/>
                </a:cubicBezTo>
                <a:cubicBezTo>
                  <a:pt x="4474069" y="200556"/>
                  <a:pt x="4474069" y="200556"/>
                  <a:pt x="4474069" y="200556"/>
                </a:cubicBezTo>
                <a:cubicBezTo>
                  <a:pt x="4482545" y="195850"/>
                  <a:pt x="4482545" y="195850"/>
                  <a:pt x="4482545" y="195850"/>
                </a:cubicBezTo>
                <a:cubicBezTo>
                  <a:pt x="4490999" y="191144"/>
                  <a:pt x="4490999" y="191144"/>
                  <a:pt x="4490999" y="191144"/>
                </a:cubicBezTo>
                <a:cubicBezTo>
                  <a:pt x="4499965" y="186437"/>
                  <a:pt x="4499965" y="186437"/>
                  <a:pt x="4499965" y="186437"/>
                </a:cubicBezTo>
                <a:cubicBezTo>
                  <a:pt x="4508441" y="181731"/>
                  <a:pt x="4508441" y="181731"/>
                  <a:pt x="4508441" y="181731"/>
                </a:cubicBezTo>
                <a:cubicBezTo>
                  <a:pt x="4517364" y="177493"/>
                  <a:pt x="4517364" y="177493"/>
                  <a:pt x="4517364" y="177493"/>
                </a:cubicBezTo>
                <a:cubicBezTo>
                  <a:pt x="4525840" y="172787"/>
                  <a:pt x="4525840" y="172787"/>
                  <a:pt x="4525840" y="172787"/>
                </a:cubicBezTo>
                <a:close/>
                <a:moveTo>
                  <a:pt x="4478307" y="172318"/>
                </a:moveTo>
                <a:cubicBezTo>
                  <a:pt x="4475006" y="177025"/>
                  <a:pt x="4475006" y="177025"/>
                  <a:pt x="4475006" y="177025"/>
                </a:cubicBezTo>
                <a:cubicBezTo>
                  <a:pt x="4471705" y="181731"/>
                  <a:pt x="4471705" y="181731"/>
                  <a:pt x="4471705" y="181731"/>
                </a:cubicBezTo>
                <a:cubicBezTo>
                  <a:pt x="4468404" y="185969"/>
                  <a:pt x="4468404" y="185969"/>
                  <a:pt x="4468404" y="185969"/>
                </a:cubicBezTo>
                <a:cubicBezTo>
                  <a:pt x="4465124" y="190675"/>
                  <a:pt x="4465124" y="190675"/>
                  <a:pt x="4465124" y="190675"/>
                </a:cubicBezTo>
                <a:cubicBezTo>
                  <a:pt x="4461355" y="194913"/>
                  <a:pt x="4461355" y="194913"/>
                  <a:pt x="4461355" y="194913"/>
                </a:cubicBezTo>
                <a:cubicBezTo>
                  <a:pt x="4458075" y="199619"/>
                  <a:pt x="4458075" y="199619"/>
                  <a:pt x="4458075" y="199619"/>
                </a:cubicBezTo>
                <a:cubicBezTo>
                  <a:pt x="4454774" y="203857"/>
                  <a:pt x="4454774" y="203857"/>
                  <a:pt x="4454774" y="203857"/>
                </a:cubicBezTo>
                <a:cubicBezTo>
                  <a:pt x="4451473" y="208564"/>
                  <a:pt x="4451473" y="208564"/>
                  <a:pt x="4451473" y="208564"/>
                </a:cubicBezTo>
                <a:cubicBezTo>
                  <a:pt x="4447704" y="209969"/>
                  <a:pt x="4447704" y="209969"/>
                  <a:pt x="4447704" y="209969"/>
                </a:cubicBezTo>
                <a:cubicBezTo>
                  <a:pt x="4444403" y="210927"/>
                  <a:pt x="4444403" y="210927"/>
                  <a:pt x="4444403" y="210927"/>
                </a:cubicBezTo>
                <a:cubicBezTo>
                  <a:pt x="4440655" y="212333"/>
                  <a:pt x="4440655" y="212333"/>
                  <a:pt x="4440655" y="212333"/>
                </a:cubicBezTo>
                <a:cubicBezTo>
                  <a:pt x="4437354" y="213738"/>
                  <a:pt x="4437354" y="213738"/>
                  <a:pt x="4437354" y="213738"/>
                </a:cubicBezTo>
                <a:cubicBezTo>
                  <a:pt x="4433585" y="215144"/>
                  <a:pt x="4433585" y="215144"/>
                  <a:pt x="4433585" y="215144"/>
                </a:cubicBezTo>
                <a:cubicBezTo>
                  <a:pt x="4430284" y="216102"/>
                  <a:pt x="4430284" y="216102"/>
                  <a:pt x="4430284" y="216102"/>
                </a:cubicBezTo>
                <a:cubicBezTo>
                  <a:pt x="4426983" y="217508"/>
                  <a:pt x="4426983" y="217508"/>
                  <a:pt x="4426983" y="217508"/>
                </a:cubicBezTo>
                <a:cubicBezTo>
                  <a:pt x="4423235" y="218913"/>
                  <a:pt x="4423235" y="218913"/>
                  <a:pt x="4423235" y="218913"/>
                </a:cubicBezTo>
                <a:lnTo>
                  <a:pt x="4430284" y="213270"/>
                </a:lnTo>
                <a:cubicBezTo>
                  <a:pt x="4437354" y="207158"/>
                  <a:pt x="4437354" y="207158"/>
                  <a:pt x="4437354" y="207158"/>
                </a:cubicBezTo>
                <a:cubicBezTo>
                  <a:pt x="4443935" y="201515"/>
                  <a:pt x="4443935" y="201515"/>
                  <a:pt x="4443935" y="201515"/>
                </a:cubicBezTo>
                <a:cubicBezTo>
                  <a:pt x="4451005" y="195850"/>
                  <a:pt x="4451005" y="195850"/>
                  <a:pt x="4451005" y="195850"/>
                </a:cubicBezTo>
                <a:cubicBezTo>
                  <a:pt x="4457607" y="189738"/>
                  <a:pt x="4457607" y="189738"/>
                  <a:pt x="4457607" y="189738"/>
                </a:cubicBezTo>
                <a:cubicBezTo>
                  <a:pt x="4464656" y="184095"/>
                  <a:pt x="4464656" y="184095"/>
                  <a:pt x="4464656" y="184095"/>
                </a:cubicBezTo>
                <a:cubicBezTo>
                  <a:pt x="4471705" y="178452"/>
                  <a:pt x="4471705" y="178452"/>
                  <a:pt x="4471705" y="178452"/>
                </a:cubicBezTo>
                <a:cubicBezTo>
                  <a:pt x="4478307" y="172318"/>
                  <a:pt x="4478307" y="172318"/>
                  <a:pt x="4478307" y="172318"/>
                </a:cubicBezTo>
                <a:close/>
                <a:moveTo>
                  <a:pt x="4634088" y="164311"/>
                </a:moveTo>
                <a:cubicBezTo>
                  <a:pt x="4642096" y="167143"/>
                  <a:pt x="4642096" y="167143"/>
                  <a:pt x="4642096" y="167143"/>
                </a:cubicBezTo>
                <a:cubicBezTo>
                  <a:pt x="4650571" y="170423"/>
                  <a:pt x="4650571" y="170423"/>
                  <a:pt x="4650571" y="170423"/>
                </a:cubicBezTo>
                <a:cubicBezTo>
                  <a:pt x="4659047" y="173255"/>
                  <a:pt x="4659047" y="173255"/>
                  <a:pt x="4659047" y="173255"/>
                </a:cubicBezTo>
                <a:cubicBezTo>
                  <a:pt x="4667502" y="176556"/>
                  <a:pt x="4667502" y="176556"/>
                  <a:pt x="4667502" y="176556"/>
                </a:cubicBezTo>
                <a:cubicBezTo>
                  <a:pt x="4675999" y="179389"/>
                  <a:pt x="4675999" y="179389"/>
                  <a:pt x="4675999" y="179389"/>
                </a:cubicBezTo>
                <a:cubicBezTo>
                  <a:pt x="4683985" y="182221"/>
                  <a:pt x="4683985" y="182221"/>
                  <a:pt x="4683985" y="182221"/>
                </a:cubicBezTo>
                <a:cubicBezTo>
                  <a:pt x="4692461" y="185500"/>
                  <a:pt x="4692461" y="185500"/>
                  <a:pt x="4692461" y="185500"/>
                </a:cubicBezTo>
                <a:cubicBezTo>
                  <a:pt x="4700937" y="188333"/>
                  <a:pt x="4700937" y="188333"/>
                  <a:pt x="4700937" y="188333"/>
                </a:cubicBezTo>
                <a:lnTo>
                  <a:pt x="4696699" y="189738"/>
                </a:lnTo>
                <a:cubicBezTo>
                  <a:pt x="4691993" y="190675"/>
                  <a:pt x="4691993" y="190675"/>
                  <a:pt x="4691993" y="190675"/>
                </a:cubicBezTo>
                <a:cubicBezTo>
                  <a:pt x="4687755" y="192102"/>
                  <a:pt x="4687755" y="192102"/>
                  <a:pt x="4687755" y="192102"/>
                </a:cubicBezTo>
                <a:cubicBezTo>
                  <a:pt x="4683517" y="193018"/>
                  <a:pt x="4683517" y="193018"/>
                  <a:pt x="4683517" y="193018"/>
                </a:cubicBezTo>
                <a:cubicBezTo>
                  <a:pt x="4679279" y="194445"/>
                  <a:pt x="4679279" y="194445"/>
                  <a:pt x="4679279" y="194445"/>
                </a:cubicBezTo>
                <a:cubicBezTo>
                  <a:pt x="4674572" y="195382"/>
                  <a:pt x="4674572" y="195382"/>
                  <a:pt x="4674572" y="195382"/>
                </a:cubicBezTo>
                <a:cubicBezTo>
                  <a:pt x="4670334" y="196787"/>
                  <a:pt x="4670334" y="196787"/>
                  <a:pt x="4670334" y="196787"/>
                </a:cubicBezTo>
                <a:cubicBezTo>
                  <a:pt x="4666096" y="198214"/>
                  <a:pt x="4666096" y="198214"/>
                  <a:pt x="4666096" y="198214"/>
                </a:cubicBezTo>
                <a:cubicBezTo>
                  <a:pt x="4661858" y="193976"/>
                  <a:pt x="4661858" y="193976"/>
                  <a:pt x="4661858" y="193976"/>
                </a:cubicBezTo>
                <a:cubicBezTo>
                  <a:pt x="4658089" y="189738"/>
                  <a:pt x="4658089" y="189738"/>
                  <a:pt x="4658089" y="189738"/>
                </a:cubicBezTo>
                <a:cubicBezTo>
                  <a:pt x="4653872" y="185500"/>
                  <a:pt x="4653872" y="185500"/>
                  <a:pt x="4653872" y="185500"/>
                </a:cubicBezTo>
                <a:cubicBezTo>
                  <a:pt x="4650103" y="181263"/>
                  <a:pt x="4650103" y="181263"/>
                  <a:pt x="4650103" y="181263"/>
                </a:cubicBezTo>
                <a:cubicBezTo>
                  <a:pt x="4645865" y="177025"/>
                  <a:pt x="4645865" y="177025"/>
                  <a:pt x="4645865" y="177025"/>
                </a:cubicBezTo>
                <a:cubicBezTo>
                  <a:pt x="4642096" y="172787"/>
                  <a:pt x="4642096" y="172787"/>
                  <a:pt x="4642096" y="172787"/>
                </a:cubicBezTo>
                <a:cubicBezTo>
                  <a:pt x="4637858" y="168549"/>
                  <a:pt x="4637858" y="168549"/>
                  <a:pt x="4637858" y="168549"/>
                </a:cubicBezTo>
                <a:cubicBezTo>
                  <a:pt x="4634088" y="164311"/>
                  <a:pt x="4634088" y="164311"/>
                  <a:pt x="4634088" y="164311"/>
                </a:cubicBezTo>
                <a:close/>
                <a:moveTo>
                  <a:pt x="4489125" y="163843"/>
                </a:moveTo>
                <a:cubicBezTo>
                  <a:pt x="4493832" y="163843"/>
                  <a:pt x="4493832" y="163843"/>
                  <a:pt x="4493832" y="163843"/>
                </a:cubicBezTo>
                <a:cubicBezTo>
                  <a:pt x="4498070" y="164311"/>
                  <a:pt x="4498070" y="164311"/>
                  <a:pt x="4498070" y="164311"/>
                </a:cubicBezTo>
                <a:cubicBezTo>
                  <a:pt x="4502307" y="164780"/>
                  <a:pt x="4502307" y="164780"/>
                  <a:pt x="4502307" y="164780"/>
                </a:cubicBezTo>
                <a:cubicBezTo>
                  <a:pt x="4506545" y="165269"/>
                  <a:pt x="4506545" y="165269"/>
                  <a:pt x="4506545" y="165269"/>
                </a:cubicBezTo>
                <a:cubicBezTo>
                  <a:pt x="4510783" y="165738"/>
                  <a:pt x="4510783" y="165738"/>
                  <a:pt x="4510783" y="165738"/>
                </a:cubicBezTo>
                <a:cubicBezTo>
                  <a:pt x="4515021" y="166206"/>
                  <a:pt x="4515021" y="166206"/>
                  <a:pt x="4515021" y="166206"/>
                </a:cubicBezTo>
                <a:cubicBezTo>
                  <a:pt x="4519259" y="166206"/>
                  <a:pt x="4519259" y="166206"/>
                  <a:pt x="4519259" y="166206"/>
                </a:cubicBezTo>
                <a:cubicBezTo>
                  <a:pt x="4523966" y="166675"/>
                  <a:pt x="4523966" y="166675"/>
                  <a:pt x="4523966" y="166675"/>
                </a:cubicBezTo>
                <a:cubicBezTo>
                  <a:pt x="4523966" y="167143"/>
                  <a:pt x="4523966" y="167143"/>
                  <a:pt x="4523966" y="167143"/>
                </a:cubicBezTo>
                <a:lnTo>
                  <a:pt x="4523966" y="167612"/>
                </a:lnTo>
                <a:cubicBezTo>
                  <a:pt x="4523966" y="167612"/>
                  <a:pt x="4523966" y="167612"/>
                  <a:pt x="4523966" y="168080"/>
                </a:cubicBezTo>
                <a:cubicBezTo>
                  <a:pt x="4523966" y="168549"/>
                  <a:pt x="4523966" y="168549"/>
                  <a:pt x="4523966" y="168549"/>
                </a:cubicBezTo>
                <a:lnTo>
                  <a:pt x="4523966" y="169039"/>
                </a:lnTo>
                <a:cubicBezTo>
                  <a:pt x="4523966" y="169039"/>
                  <a:pt x="4523966" y="169039"/>
                  <a:pt x="4524434" y="169507"/>
                </a:cubicBezTo>
                <a:cubicBezTo>
                  <a:pt x="4515958" y="174192"/>
                  <a:pt x="4515958" y="174192"/>
                  <a:pt x="4515958" y="174192"/>
                </a:cubicBezTo>
                <a:cubicBezTo>
                  <a:pt x="4507951" y="178452"/>
                  <a:pt x="4507951" y="178452"/>
                  <a:pt x="4507951" y="178452"/>
                </a:cubicBezTo>
                <a:cubicBezTo>
                  <a:pt x="4499496" y="183137"/>
                  <a:pt x="4499496" y="183137"/>
                  <a:pt x="4499496" y="183137"/>
                </a:cubicBezTo>
                <a:cubicBezTo>
                  <a:pt x="4490999" y="187374"/>
                  <a:pt x="4490999" y="187374"/>
                  <a:pt x="4490999" y="187374"/>
                </a:cubicBezTo>
                <a:cubicBezTo>
                  <a:pt x="4483013" y="191634"/>
                  <a:pt x="4483013" y="191634"/>
                  <a:pt x="4483013" y="191634"/>
                </a:cubicBezTo>
                <a:cubicBezTo>
                  <a:pt x="4474537" y="196319"/>
                  <a:pt x="4474537" y="196319"/>
                  <a:pt x="4474537" y="196319"/>
                </a:cubicBezTo>
                <a:cubicBezTo>
                  <a:pt x="4466530" y="200556"/>
                  <a:pt x="4466530" y="200556"/>
                  <a:pt x="4466530" y="200556"/>
                </a:cubicBezTo>
                <a:cubicBezTo>
                  <a:pt x="4458075" y="204816"/>
                  <a:pt x="4458075" y="204816"/>
                  <a:pt x="4458075" y="204816"/>
                </a:cubicBezTo>
                <a:cubicBezTo>
                  <a:pt x="4461823" y="199619"/>
                  <a:pt x="4461823" y="199619"/>
                  <a:pt x="4461823" y="199619"/>
                </a:cubicBezTo>
                <a:cubicBezTo>
                  <a:pt x="4466061" y="194445"/>
                  <a:pt x="4466061" y="194445"/>
                  <a:pt x="4466061" y="194445"/>
                </a:cubicBezTo>
                <a:cubicBezTo>
                  <a:pt x="4469831" y="189270"/>
                  <a:pt x="4469831" y="189270"/>
                  <a:pt x="4469831" y="189270"/>
                </a:cubicBezTo>
                <a:cubicBezTo>
                  <a:pt x="4473600" y="184095"/>
                  <a:pt x="4473600" y="184095"/>
                  <a:pt x="4473600" y="184095"/>
                </a:cubicBezTo>
                <a:cubicBezTo>
                  <a:pt x="4477838" y="179389"/>
                  <a:pt x="4477838" y="179389"/>
                  <a:pt x="4477838" y="179389"/>
                </a:cubicBezTo>
                <a:cubicBezTo>
                  <a:pt x="4481586" y="174192"/>
                  <a:pt x="4481586" y="174192"/>
                  <a:pt x="4481586" y="174192"/>
                </a:cubicBezTo>
                <a:lnTo>
                  <a:pt x="4485356" y="169039"/>
                </a:lnTo>
                <a:cubicBezTo>
                  <a:pt x="4489125" y="163843"/>
                  <a:pt x="4489125" y="163843"/>
                  <a:pt x="4489125" y="163843"/>
                </a:cubicBezTo>
                <a:close/>
                <a:moveTo>
                  <a:pt x="4627976" y="162906"/>
                </a:moveTo>
                <a:cubicBezTo>
                  <a:pt x="4632193" y="167143"/>
                  <a:pt x="4632193" y="167143"/>
                  <a:pt x="4632193" y="167143"/>
                </a:cubicBezTo>
                <a:lnTo>
                  <a:pt x="4636452" y="171381"/>
                </a:lnTo>
                <a:cubicBezTo>
                  <a:pt x="4640690" y="176088"/>
                  <a:pt x="4640690" y="176088"/>
                  <a:pt x="4640690" y="176088"/>
                </a:cubicBezTo>
                <a:cubicBezTo>
                  <a:pt x="4644907" y="180326"/>
                  <a:pt x="4644907" y="180326"/>
                  <a:pt x="4644907" y="180326"/>
                </a:cubicBezTo>
                <a:cubicBezTo>
                  <a:pt x="4649145" y="185032"/>
                  <a:pt x="4649145" y="185032"/>
                  <a:pt x="4649145" y="185032"/>
                </a:cubicBezTo>
                <a:cubicBezTo>
                  <a:pt x="4653404" y="189270"/>
                  <a:pt x="4653404" y="189270"/>
                  <a:pt x="4653404" y="189270"/>
                </a:cubicBezTo>
                <a:cubicBezTo>
                  <a:pt x="4657620" y="193508"/>
                  <a:pt x="4657620" y="193508"/>
                  <a:pt x="4657620" y="193508"/>
                </a:cubicBezTo>
                <a:cubicBezTo>
                  <a:pt x="4661858" y="198214"/>
                  <a:pt x="4661858" y="198214"/>
                  <a:pt x="4661858" y="198214"/>
                </a:cubicBezTo>
                <a:cubicBezTo>
                  <a:pt x="4654788" y="198214"/>
                  <a:pt x="4654788" y="198214"/>
                  <a:pt x="4654788" y="198214"/>
                </a:cubicBezTo>
                <a:cubicBezTo>
                  <a:pt x="4647739" y="197745"/>
                  <a:pt x="4647739" y="197745"/>
                  <a:pt x="4647739" y="197745"/>
                </a:cubicBezTo>
                <a:cubicBezTo>
                  <a:pt x="4640690" y="197745"/>
                  <a:pt x="4640690" y="197745"/>
                  <a:pt x="4640690" y="197745"/>
                </a:cubicBezTo>
                <a:cubicBezTo>
                  <a:pt x="4634088" y="197745"/>
                  <a:pt x="4634088" y="197745"/>
                  <a:pt x="4634088" y="197745"/>
                </a:cubicBezTo>
                <a:cubicBezTo>
                  <a:pt x="4627039" y="197277"/>
                  <a:pt x="4627039" y="197277"/>
                  <a:pt x="4627039" y="197277"/>
                </a:cubicBezTo>
                <a:cubicBezTo>
                  <a:pt x="4619969" y="197277"/>
                  <a:pt x="4619969" y="197277"/>
                  <a:pt x="4619969" y="197277"/>
                </a:cubicBezTo>
                <a:cubicBezTo>
                  <a:pt x="4612899" y="197277"/>
                  <a:pt x="4612899" y="197277"/>
                  <a:pt x="4612899" y="197277"/>
                </a:cubicBezTo>
                <a:cubicBezTo>
                  <a:pt x="4605849" y="197277"/>
                  <a:pt x="4605849" y="197277"/>
                  <a:pt x="4605849" y="197277"/>
                </a:cubicBezTo>
                <a:cubicBezTo>
                  <a:pt x="4605849" y="196787"/>
                  <a:pt x="4605849" y="196787"/>
                  <a:pt x="4605849" y="196319"/>
                </a:cubicBezTo>
                <a:cubicBezTo>
                  <a:pt x="4605849" y="195850"/>
                  <a:pt x="4605849" y="195850"/>
                  <a:pt x="4605849" y="195382"/>
                </a:cubicBezTo>
                <a:lnTo>
                  <a:pt x="4605381" y="194913"/>
                </a:lnTo>
                <a:cubicBezTo>
                  <a:pt x="4605381" y="194445"/>
                  <a:pt x="4605381" y="194445"/>
                  <a:pt x="4605381" y="193976"/>
                </a:cubicBezTo>
                <a:cubicBezTo>
                  <a:pt x="4604912" y="193976"/>
                  <a:pt x="4604912" y="193508"/>
                  <a:pt x="4604912" y="193508"/>
                </a:cubicBezTo>
                <a:cubicBezTo>
                  <a:pt x="4604912" y="193018"/>
                  <a:pt x="4604444" y="193018"/>
                  <a:pt x="4604444" y="192549"/>
                </a:cubicBezTo>
                <a:lnTo>
                  <a:pt x="4603954" y="192102"/>
                </a:lnTo>
                <a:cubicBezTo>
                  <a:pt x="4603954" y="191634"/>
                  <a:pt x="4603486" y="191634"/>
                  <a:pt x="4603486" y="191634"/>
                </a:cubicBezTo>
                <a:cubicBezTo>
                  <a:pt x="4606787" y="187864"/>
                  <a:pt x="4606787" y="187864"/>
                  <a:pt x="4606787" y="187864"/>
                </a:cubicBezTo>
                <a:cubicBezTo>
                  <a:pt x="4609619" y="184095"/>
                  <a:pt x="4609619" y="184095"/>
                  <a:pt x="4609619" y="184095"/>
                </a:cubicBezTo>
                <a:cubicBezTo>
                  <a:pt x="4612899" y="180794"/>
                  <a:pt x="4612899" y="180794"/>
                  <a:pt x="4612899" y="180794"/>
                </a:cubicBezTo>
                <a:cubicBezTo>
                  <a:pt x="4615731" y="177025"/>
                  <a:pt x="4615731" y="177025"/>
                  <a:pt x="4615731" y="177025"/>
                </a:cubicBezTo>
                <a:cubicBezTo>
                  <a:pt x="4619032" y="173724"/>
                  <a:pt x="4619032" y="173724"/>
                  <a:pt x="4619032" y="173724"/>
                </a:cubicBezTo>
                <a:cubicBezTo>
                  <a:pt x="4621864" y="169955"/>
                  <a:pt x="4621864" y="169955"/>
                  <a:pt x="4621864" y="169955"/>
                </a:cubicBezTo>
                <a:cubicBezTo>
                  <a:pt x="4624675" y="166206"/>
                  <a:pt x="4624675" y="166206"/>
                  <a:pt x="4624675" y="166206"/>
                </a:cubicBezTo>
                <a:cubicBezTo>
                  <a:pt x="4627976" y="162906"/>
                  <a:pt x="4627976" y="162906"/>
                  <a:pt x="4627976" y="162906"/>
                </a:cubicBezTo>
                <a:close/>
                <a:moveTo>
                  <a:pt x="4624207" y="161969"/>
                </a:moveTo>
                <a:lnTo>
                  <a:pt x="4621396" y="165738"/>
                </a:lnTo>
                <a:cubicBezTo>
                  <a:pt x="4618563" y="169039"/>
                  <a:pt x="4618563" y="169039"/>
                  <a:pt x="4618563" y="169039"/>
                </a:cubicBezTo>
                <a:cubicBezTo>
                  <a:pt x="4615262" y="172318"/>
                  <a:pt x="4615262" y="172318"/>
                  <a:pt x="4615262" y="172318"/>
                </a:cubicBezTo>
                <a:cubicBezTo>
                  <a:pt x="4612451" y="175619"/>
                  <a:pt x="4612451" y="175619"/>
                  <a:pt x="4612451" y="175619"/>
                </a:cubicBezTo>
                <a:cubicBezTo>
                  <a:pt x="4609619" y="178920"/>
                  <a:pt x="4609619" y="178920"/>
                  <a:pt x="4609619" y="178920"/>
                </a:cubicBezTo>
                <a:cubicBezTo>
                  <a:pt x="4606787" y="182668"/>
                  <a:pt x="4606787" y="182668"/>
                  <a:pt x="4606787" y="182668"/>
                </a:cubicBezTo>
                <a:cubicBezTo>
                  <a:pt x="4603954" y="185969"/>
                  <a:pt x="4603954" y="185969"/>
                  <a:pt x="4603954" y="185969"/>
                </a:cubicBezTo>
                <a:cubicBezTo>
                  <a:pt x="4601143" y="189270"/>
                  <a:pt x="4601143" y="189270"/>
                  <a:pt x="4601143" y="189270"/>
                </a:cubicBezTo>
                <a:cubicBezTo>
                  <a:pt x="4600675" y="189270"/>
                  <a:pt x="4600675" y="188801"/>
                  <a:pt x="4600185" y="188801"/>
                </a:cubicBezTo>
                <a:cubicBezTo>
                  <a:pt x="4600185" y="188801"/>
                  <a:pt x="4600185" y="188801"/>
                  <a:pt x="4599737" y="188333"/>
                </a:cubicBezTo>
                <a:lnTo>
                  <a:pt x="4599269" y="188333"/>
                </a:lnTo>
                <a:cubicBezTo>
                  <a:pt x="4598800" y="188333"/>
                  <a:pt x="4598800" y="187864"/>
                  <a:pt x="4598311" y="187864"/>
                </a:cubicBezTo>
                <a:lnTo>
                  <a:pt x="4597842" y="187864"/>
                </a:lnTo>
                <a:cubicBezTo>
                  <a:pt x="4597374" y="187864"/>
                  <a:pt x="4596905" y="187864"/>
                  <a:pt x="4596905" y="187864"/>
                </a:cubicBezTo>
                <a:cubicBezTo>
                  <a:pt x="4596437" y="187864"/>
                  <a:pt x="4596437" y="187374"/>
                  <a:pt x="4595968" y="187374"/>
                </a:cubicBezTo>
                <a:lnTo>
                  <a:pt x="4595500" y="187374"/>
                </a:lnTo>
                <a:cubicBezTo>
                  <a:pt x="4595031" y="187374"/>
                  <a:pt x="4594541" y="187374"/>
                  <a:pt x="4594094" y="187864"/>
                </a:cubicBezTo>
                <a:cubicBezTo>
                  <a:pt x="4593625" y="187864"/>
                  <a:pt x="4593157" y="187864"/>
                  <a:pt x="4592688" y="187864"/>
                </a:cubicBezTo>
                <a:cubicBezTo>
                  <a:pt x="4592220" y="187864"/>
                  <a:pt x="4591751" y="188333"/>
                  <a:pt x="4591283" y="188333"/>
                </a:cubicBezTo>
                <a:cubicBezTo>
                  <a:pt x="4591283" y="188333"/>
                  <a:pt x="4590793" y="188801"/>
                  <a:pt x="4590325" y="188801"/>
                </a:cubicBezTo>
                <a:cubicBezTo>
                  <a:pt x="4589877" y="188801"/>
                  <a:pt x="4589409" y="189270"/>
                  <a:pt x="4589409" y="189270"/>
                </a:cubicBezTo>
                <a:cubicBezTo>
                  <a:pt x="4588919" y="189738"/>
                  <a:pt x="4588451" y="189738"/>
                  <a:pt x="4588451" y="190207"/>
                </a:cubicBezTo>
                <a:cubicBezTo>
                  <a:pt x="4587982" y="190675"/>
                  <a:pt x="4587513" y="190675"/>
                  <a:pt x="4587513" y="191144"/>
                </a:cubicBezTo>
                <a:cubicBezTo>
                  <a:pt x="4587045" y="191144"/>
                  <a:pt x="4587045" y="191634"/>
                  <a:pt x="4586576" y="192102"/>
                </a:cubicBezTo>
                <a:cubicBezTo>
                  <a:pt x="4581380" y="189270"/>
                  <a:pt x="4581380" y="189270"/>
                  <a:pt x="4581380" y="189270"/>
                </a:cubicBezTo>
                <a:cubicBezTo>
                  <a:pt x="4576226" y="186437"/>
                  <a:pt x="4576226" y="186437"/>
                  <a:pt x="4576226" y="186437"/>
                </a:cubicBezTo>
                <a:cubicBezTo>
                  <a:pt x="4571030" y="183605"/>
                  <a:pt x="4571030" y="183605"/>
                  <a:pt x="4571030" y="183605"/>
                </a:cubicBezTo>
                <a:cubicBezTo>
                  <a:pt x="4565855" y="180794"/>
                  <a:pt x="4565855" y="180794"/>
                  <a:pt x="4565855" y="180794"/>
                </a:cubicBezTo>
                <a:cubicBezTo>
                  <a:pt x="4560680" y="177962"/>
                  <a:pt x="4560680" y="177962"/>
                  <a:pt x="4560680" y="177962"/>
                </a:cubicBezTo>
                <a:cubicBezTo>
                  <a:pt x="4555505" y="175151"/>
                  <a:pt x="4555505" y="175151"/>
                  <a:pt x="4555505" y="175151"/>
                </a:cubicBezTo>
                <a:cubicBezTo>
                  <a:pt x="4550330" y="172318"/>
                  <a:pt x="4550330" y="172318"/>
                  <a:pt x="4550330" y="172318"/>
                </a:cubicBezTo>
                <a:cubicBezTo>
                  <a:pt x="4544687" y="169955"/>
                  <a:pt x="4544687" y="169955"/>
                  <a:pt x="4544687" y="169955"/>
                </a:cubicBezTo>
                <a:cubicBezTo>
                  <a:pt x="4545155" y="169507"/>
                  <a:pt x="4545155" y="169507"/>
                  <a:pt x="4545155" y="169507"/>
                </a:cubicBezTo>
                <a:lnTo>
                  <a:pt x="4545155" y="169039"/>
                </a:lnTo>
                <a:cubicBezTo>
                  <a:pt x="4545155" y="169039"/>
                  <a:pt x="4545155" y="169039"/>
                  <a:pt x="4545155" y="168549"/>
                </a:cubicBezTo>
                <a:lnTo>
                  <a:pt x="4545155" y="168080"/>
                </a:lnTo>
                <a:cubicBezTo>
                  <a:pt x="4545155" y="168080"/>
                  <a:pt x="4545155" y="168080"/>
                  <a:pt x="4545155" y="167612"/>
                </a:cubicBezTo>
                <a:cubicBezTo>
                  <a:pt x="4545155" y="167612"/>
                  <a:pt x="4545155" y="167612"/>
                  <a:pt x="4545603" y="167612"/>
                </a:cubicBezTo>
                <a:cubicBezTo>
                  <a:pt x="4545603" y="167143"/>
                  <a:pt x="4545603" y="167143"/>
                  <a:pt x="4545603" y="167143"/>
                </a:cubicBezTo>
                <a:cubicBezTo>
                  <a:pt x="4555505" y="166675"/>
                  <a:pt x="4555505" y="166675"/>
                  <a:pt x="4555505" y="166675"/>
                </a:cubicBezTo>
                <a:cubicBezTo>
                  <a:pt x="4564918" y="165738"/>
                  <a:pt x="4564918" y="165738"/>
                  <a:pt x="4564918" y="165738"/>
                </a:cubicBezTo>
                <a:cubicBezTo>
                  <a:pt x="4574800" y="165269"/>
                  <a:pt x="4574800" y="165269"/>
                  <a:pt x="4574800" y="165269"/>
                </a:cubicBezTo>
                <a:cubicBezTo>
                  <a:pt x="4584681" y="164780"/>
                  <a:pt x="4584681" y="164780"/>
                  <a:pt x="4584681" y="164780"/>
                </a:cubicBezTo>
                <a:cubicBezTo>
                  <a:pt x="4594541" y="163843"/>
                  <a:pt x="4594541" y="163843"/>
                  <a:pt x="4594541" y="163843"/>
                </a:cubicBezTo>
                <a:cubicBezTo>
                  <a:pt x="4604444" y="163374"/>
                  <a:pt x="4604444" y="163374"/>
                  <a:pt x="4604444" y="163374"/>
                </a:cubicBezTo>
                <a:cubicBezTo>
                  <a:pt x="4614325" y="162906"/>
                  <a:pt x="4614325" y="162906"/>
                  <a:pt x="4614325" y="162906"/>
                </a:cubicBezTo>
                <a:cubicBezTo>
                  <a:pt x="4624207" y="161969"/>
                  <a:pt x="4624207" y="161969"/>
                  <a:pt x="4624207" y="161969"/>
                </a:cubicBezTo>
                <a:close/>
                <a:moveTo>
                  <a:pt x="4678810" y="159626"/>
                </a:moveTo>
                <a:lnTo>
                  <a:pt x="4685881" y="164311"/>
                </a:lnTo>
                <a:cubicBezTo>
                  <a:pt x="4692930" y="169039"/>
                  <a:pt x="4692930" y="169039"/>
                  <a:pt x="4692930" y="169039"/>
                </a:cubicBezTo>
                <a:cubicBezTo>
                  <a:pt x="4700468" y="173255"/>
                  <a:pt x="4700468" y="173255"/>
                  <a:pt x="4700468" y="173255"/>
                </a:cubicBezTo>
                <a:cubicBezTo>
                  <a:pt x="4707517" y="177962"/>
                  <a:pt x="4707517" y="177962"/>
                  <a:pt x="4707517" y="177962"/>
                </a:cubicBezTo>
                <a:cubicBezTo>
                  <a:pt x="4714588" y="182668"/>
                  <a:pt x="4714588" y="182668"/>
                  <a:pt x="4714588" y="182668"/>
                </a:cubicBezTo>
                <a:cubicBezTo>
                  <a:pt x="4722105" y="187374"/>
                  <a:pt x="4722105" y="187374"/>
                  <a:pt x="4722105" y="187374"/>
                </a:cubicBezTo>
                <a:cubicBezTo>
                  <a:pt x="4729176" y="191634"/>
                  <a:pt x="4729176" y="191634"/>
                  <a:pt x="4729176" y="191634"/>
                </a:cubicBezTo>
                <a:cubicBezTo>
                  <a:pt x="4736246" y="196319"/>
                  <a:pt x="4736246" y="196319"/>
                  <a:pt x="4736246" y="196319"/>
                </a:cubicBezTo>
                <a:cubicBezTo>
                  <a:pt x="4732945" y="195382"/>
                  <a:pt x="4732945" y="195382"/>
                  <a:pt x="4732945" y="195382"/>
                </a:cubicBezTo>
                <a:cubicBezTo>
                  <a:pt x="4729176" y="193976"/>
                  <a:pt x="4729176" y="193976"/>
                  <a:pt x="4729176" y="193976"/>
                </a:cubicBezTo>
                <a:cubicBezTo>
                  <a:pt x="4725406" y="193018"/>
                  <a:pt x="4725406" y="193018"/>
                  <a:pt x="4725406" y="193018"/>
                </a:cubicBezTo>
                <a:cubicBezTo>
                  <a:pt x="4721658" y="191634"/>
                  <a:pt x="4721658" y="191634"/>
                  <a:pt x="4721658" y="191634"/>
                </a:cubicBezTo>
                <a:cubicBezTo>
                  <a:pt x="4718357" y="190675"/>
                  <a:pt x="4718357" y="190675"/>
                  <a:pt x="4718357" y="190675"/>
                </a:cubicBezTo>
                <a:cubicBezTo>
                  <a:pt x="4714588" y="189270"/>
                  <a:pt x="4714588" y="189270"/>
                  <a:pt x="4714588" y="189270"/>
                </a:cubicBezTo>
                <a:cubicBezTo>
                  <a:pt x="4710818" y="188333"/>
                  <a:pt x="4710818" y="188333"/>
                  <a:pt x="4710818" y="188333"/>
                </a:cubicBezTo>
                <a:cubicBezTo>
                  <a:pt x="4707049" y="187374"/>
                  <a:pt x="4707049" y="187374"/>
                  <a:pt x="4707049" y="187374"/>
                </a:cubicBezTo>
                <a:cubicBezTo>
                  <a:pt x="4703748" y="183605"/>
                  <a:pt x="4703748" y="183605"/>
                  <a:pt x="4703748" y="183605"/>
                </a:cubicBezTo>
                <a:cubicBezTo>
                  <a:pt x="4699979" y="180326"/>
                  <a:pt x="4699979" y="180326"/>
                  <a:pt x="4699979" y="180326"/>
                </a:cubicBezTo>
                <a:cubicBezTo>
                  <a:pt x="4696699" y="177025"/>
                  <a:pt x="4696699" y="177025"/>
                  <a:pt x="4696699" y="177025"/>
                </a:cubicBezTo>
                <a:cubicBezTo>
                  <a:pt x="4692930" y="173255"/>
                  <a:pt x="4692930" y="173255"/>
                  <a:pt x="4692930" y="173255"/>
                </a:cubicBezTo>
                <a:cubicBezTo>
                  <a:pt x="4689181" y="169955"/>
                  <a:pt x="4689181" y="169955"/>
                  <a:pt x="4689181" y="169955"/>
                </a:cubicBezTo>
                <a:cubicBezTo>
                  <a:pt x="4685881" y="166675"/>
                  <a:pt x="4685881" y="166675"/>
                  <a:pt x="4685881" y="166675"/>
                </a:cubicBezTo>
                <a:cubicBezTo>
                  <a:pt x="4682111" y="163374"/>
                  <a:pt x="4682111" y="163374"/>
                  <a:pt x="4682111" y="163374"/>
                </a:cubicBezTo>
                <a:cubicBezTo>
                  <a:pt x="4678810" y="159626"/>
                  <a:pt x="4678810" y="159626"/>
                  <a:pt x="4678810" y="159626"/>
                </a:cubicBezTo>
                <a:close/>
                <a:moveTo>
                  <a:pt x="4665159" y="151598"/>
                </a:moveTo>
                <a:cubicBezTo>
                  <a:pt x="4669397" y="155367"/>
                  <a:pt x="4669397" y="155367"/>
                  <a:pt x="4669397" y="155367"/>
                </a:cubicBezTo>
                <a:cubicBezTo>
                  <a:pt x="4673635" y="159626"/>
                  <a:pt x="4673635" y="159626"/>
                  <a:pt x="4673635" y="159626"/>
                </a:cubicBezTo>
                <a:cubicBezTo>
                  <a:pt x="4677852" y="163843"/>
                  <a:pt x="4677852" y="163843"/>
                  <a:pt x="4677852" y="163843"/>
                </a:cubicBezTo>
                <a:cubicBezTo>
                  <a:pt x="4682580" y="168080"/>
                  <a:pt x="4682580" y="168080"/>
                  <a:pt x="4682580" y="168080"/>
                </a:cubicBezTo>
                <a:cubicBezTo>
                  <a:pt x="4686818" y="171850"/>
                  <a:pt x="4686818" y="171850"/>
                  <a:pt x="4686818" y="171850"/>
                </a:cubicBezTo>
                <a:cubicBezTo>
                  <a:pt x="4691056" y="176088"/>
                  <a:pt x="4691056" y="176088"/>
                  <a:pt x="4691056" y="176088"/>
                </a:cubicBezTo>
                <a:cubicBezTo>
                  <a:pt x="4695293" y="180326"/>
                  <a:pt x="4695293" y="180326"/>
                  <a:pt x="4695293" y="180326"/>
                </a:cubicBezTo>
                <a:cubicBezTo>
                  <a:pt x="4699510" y="184563"/>
                  <a:pt x="4699510" y="184563"/>
                  <a:pt x="4699510" y="184563"/>
                </a:cubicBezTo>
                <a:cubicBezTo>
                  <a:pt x="4691524" y="181263"/>
                  <a:pt x="4691524" y="181263"/>
                  <a:pt x="4691524" y="181263"/>
                </a:cubicBezTo>
                <a:cubicBezTo>
                  <a:pt x="4683048" y="178452"/>
                  <a:pt x="4683048" y="178452"/>
                  <a:pt x="4683048" y="178452"/>
                </a:cubicBezTo>
                <a:cubicBezTo>
                  <a:pt x="4674572" y="175619"/>
                  <a:pt x="4674572" y="175619"/>
                  <a:pt x="4674572" y="175619"/>
                </a:cubicBezTo>
                <a:cubicBezTo>
                  <a:pt x="4666565" y="172318"/>
                  <a:pt x="4666565" y="172318"/>
                  <a:pt x="4666565" y="172318"/>
                </a:cubicBezTo>
                <a:cubicBezTo>
                  <a:pt x="4658089" y="169507"/>
                  <a:pt x="4658089" y="169507"/>
                  <a:pt x="4658089" y="169507"/>
                </a:cubicBezTo>
                <a:cubicBezTo>
                  <a:pt x="4650103" y="166675"/>
                  <a:pt x="4650103" y="166675"/>
                  <a:pt x="4650103" y="166675"/>
                </a:cubicBezTo>
                <a:cubicBezTo>
                  <a:pt x="4641627" y="163374"/>
                  <a:pt x="4641627" y="163374"/>
                  <a:pt x="4641627" y="163374"/>
                </a:cubicBezTo>
                <a:cubicBezTo>
                  <a:pt x="4633151" y="160542"/>
                  <a:pt x="4633151" y="160542"/>
                  <a:pt x="4633151" y="160542"/>
                </a:cubicBezTo>
                <a:cubicBezTo>
                  <a:pt x="4637389" y="159136"/>
                  <a:pt x="4637389" y="159136"/>
                  <a:pt x="4637389" y="159136"/>
                </a:cubicBezTo>
                <a:cubicBezTo>
                  <a:pt x="4641159" y="158199"/>
                  <a:pt x="4641159" y="158199"/>
                  <a:pt x="4641159" y="158199"/>
                </a:cubicBezTo>
                <a:cubicBezTo>
                  <a:pt x="4645375" y="157262"/>
                  <a:pt x="4645375" y="157262"/>
                  <a:pt x="4645375" y="157262"/>
                </a:cubicBezTo>
                <a:cubicBezTo>
                  <a:pt x="4649145" y="155857"/>
                  <a:pt x="4649145" y="155857"/>
                  <a:pt x="4649145" y="155857"/>
                </a:cubicBezTo>
                <a:cubicBezTo>
                  <a:pt x="4653404" y="154899"/>
                  <a:pt x="4653404" y="154899"/>
                  <a:pt x="4653404" y="154899"/>
                </a:cubicBezTo>
                <a:cubicBezTo>
                  <a:pt x="4657173" y="153493"/>
                  <a:pt x="4657173" y="153493"/>
                  <a:pt x="4657173" y="153493"/>
                </a:cubicBezTo>
                <a:cubicBezTo>
                  <a:pt x="4661390" y="152556"/>
                  <a:pt x="4661390" y="152556"/>
                  <a:pt x="4661390" y="152556"/>
                </a:cubicBezTo>
                <a:close/>
                <a:moveTo>
                  <a:pt x="4562086" y="141716"/>
                </a:moveTo>
                <a:cubicBezTo>
                  <a:pt x="4559275" y="143612"/>
                  <a:pt x="4559275" y="143612"/>
                  <a:pt x="4559275" y="143612"/>
                </a:cubicBezTo>
                <a:cubicBezTo>
                  <a:pt x="4556911" y="145954"/>
                  <a:pt x="4556911" y="145954"/>
                  <a:pt x="4556911" y="145954"/>
                </a:cubicBezTo>
                <a:cubicBezTo>
                  <a:pt x="4554568" y="147828"/>
                  <a:pt x="4554568" y="147828"/>
                  <a:pt x="4554568" y="147828"/>
                </a:cubicBezTo>
                <a:cubicBezTo>
                  <a:pt x="4551736" y="149724"/>
                  <a:pt x="4551736" y="149724"/>
                  <a:pt x="4551736" y="149724"/>
                </a:cubicBezTo>
                <a:cubicBezTo>
                  <a:pt x="4549372" y="152088"/>
                  <a:pt x="4549372" y="152088"/>
                  <a:pt x="4549372" y="152088"/>
                </a:cubicBezTo>
                <a:cubicBezTo>
                  <a:pt x="4547029" y="153962"/>
                  <a:pt x="4547029" y="153962"/>
                  <a:pt x="4547029" y="153962"/>
                </a:cubicBezTo>
                <a:cubicBezTo>
                  <a:pt x="4544687" y="155857"/>
                  <a:pt x="4544687" y="155857"/>
                  <a:pt x="4544687" y="155857"/>
                </a:cubicBezTo>
                <a:cubicBezTo>
                  <a:pt x="4541854" y="158199"/>
                  <a:pt x="4541854" y="158199"/>
                  <a:pt x="4541854" y="158199"/>
                </a:cubicBezTo>
                <a:cubicBezTo>
                  <a:pt x="4541854" y="157731"/>
                  <a:pt x="4541386" y="157731"/>
                  <a:pt x="4541386" y="157262"/>
                </a:cubicBezTo>
                <a:cubicBezTo>
                  <a:pt x="4540917" y="157262"/>
                  <a:pt x="4540449" y="156794"/>
                  <a:pt x="4540449" y="156794"/>
                </a:cubicBezTo>
                <a:cubicBezTo>
                  <a:pt x="4539959" y="156794"/>
                  <a:pt x="4539959" y="156325"/>
                  <a:pt x="4539491" y="156325"/>
                </a:cubicBezTo>
                <a:cubicBezTo>
                  <a:pt x="4539022" y="156325"/>
                  <a:pt x="4539022" y="155857"/>
                  <a:pt x="4538554" y="155857"/>
                </a:cubicBezTo>
                <a:cubicBezTo>
                  <a:pt x="4538085" y="155857"/>
                  <a:pt x="4538085" y="155857"/>
                  <a:pt x="4537617" y="155367"/>
                </a:cubicBezTo>
                <a:cubicBezTo>
                  <a:pt x="4537148" y="155367"/>
                  <a:pt x="4537148" y="155367"/>
                  <a:pt x="4536680" y="155367"/>
                </a:cubicBezTo>
                <a:cubicBezTo>
                  <a:pt x="4536190" y="155367"/>
                  <a:pt x="4536190" y="155367"/>
                  <a:pt x="4535721" y="154899"/>
                </a:cubicBezTo>
                <a:cubicBezTo>
                  <a:pt x="4535274" y="154899"/>
                  <a:pt x="4534805" y="154899"/>
                  <a:pt x="4534805" y="154899"/>
                </a:cubicBezTo>
                <a:cubicBezTo>
                  <a:pt x="4533847" y="154899"/>
                  <a:pt x="4533379" y="155367"/>
                  <a:pt x="4532910" y="155367"/>
                </a:cubicBezTo>
                <a:cubicBezTo>
                  <a:pt x="4531973" y="155367"/>
                  <a:pt x="4531505" y="155367"/>
                  <a:pt x="4531036" y="155857"/>
                </a:cubicBezTo>
                <a:cubicBezTo>
                  <a:pt x="4530546" y="155857"/>
                  <a:pt x="4529609" y="156325"/>
                  <a:pt x="4529141" y="156325"/>
                </a:cubicBezTo>
                <a:cubicBezTo>
                  <a:pt x="4528672" y="156794"/>
                  <a:pt x="4528204" y="157262"/>
                  <a:pt x="4527735" y="157262"/>
                </a:cubicBezTo>
                <a:cubicBezTo>
                  <a:pt x="4527267" y="157731"/>
                  <a:pt x="4526777" y="158199"/>
                  <a:pt x="4526308" y="158668"/>
                </a:cubicBezTo>
                <a:cubicBezTo>
                  <a:pt x="4526308" y="159136"/>
                  <a:pt x="4525840" y="159626"/>
                  <a:pt x="4525393" y="160073"/>
                </a:cubicBezTo>
                <a:cubicBezTo>
                  <a:pt x="4525393" y="160542"/>
                  <a:pt x="4524903" y="161010"/>
                  <a:pt x="4524434" y="161969"/>
                </a:cubicBezTo>
                <a:cubicBezTo>
                  <a:pt x="4524434" y="162437"/>
                  <a:pt x="4523966" y="162906"/>
                  <a:pt x="4523966" y="163374"/>
                </a:cubicBezTo>
                <a:cubicBezTo>
                  <a:pt x="4520665" y="163374"/>
                  <a:pt x="4520665" y="163374"/>
                  <a:pt x="4520665" y="163374"/>
                </a:cubicBezTo>
                <a:cubicBezTo>
                  <a:pt x="4517364" y="162906"/>
                  <a:pt x="4517364" y="162906"/>
                  <a:pt x="4517364" y="162906"/>
                </a:cubicBezTo>
                <a:cubicBezTo>
                  <a:pt x="4514084" y="162437"/>
                  <a:pt x="4514084" y="162437"/>
                  <a:pt x="4514084" y="162437"/>
                </a:cubicBezTo>
                <a:cubicBezTo>
                  <a:pt x="4510783" y="162437"/>
                  <a:pt x="4510783" y="162437"/>
                  <a:pt x="4510783" y="162437"/>
                </a:cubicBezTo>
                <a:cubicBezTo>
                  <a:pt x="4507482" y="161969"/>
                  <a:pt x="4507482" y="161969"/>
                  <a:pt x="4507482" y="161969"/>
                </a:cubicBezTo>
                <a:cubicBezTo>
                  <a:pt x="4503713" y="161500"/>
                  <a:pt x="4503713" y="161500"/>
                  <a:pt x="4503713" y="161500"/>
                </a:cubicBezTo>
                <a:cubicBezTo>
                  <a:pt x="4500433" y="161500"/>
                  <a:pt x="4500433" y="161500"/>
                  <a:pt x="4500433" y="161500"/>
                </a:cubicBezTo>
                <a:cubicBezTo>
                  <a:pt x="4497132" y="161010"/>
                  <a:pt x="4497132" y="161010"/>
                  <a:pt x="4497132" y="161010"/>
                </a:cubicBezTo>
                <a:lnTo>
                  <a:pt x="4505140" y="158668"/>
                </a:lnTo>
                <a:cubicBezTo>
                  <a:pt x="4513594" y="156325"/>
                  <a:pt x="4513594" y="156325"/>
                  <a:pt x="4513594" y="156325"/>
                </a:cubicBezTo>
                <a:cubicBezTo>
                  <a:pt x="4521623" y="153962"/>
                  <a:pt x="4521623" y="153962"/>
                  <a:pt x="4521623" y="153962"/>
                </a:cubicBezTo>
                <a:cubicBezTo>
                  <a:pt x="4529609" y="151129"/>
                  <a:pt x="4529609" y="151129"/>
                  <a:pt x="4529609" y="151129"/>
                </a:cubicBezTo>
                <a:cubicBezTo>
                  <a:pt x="4537617" y="148787"/>
                  <a:pt x="4537617" y="148787"/>
                  <a:pt x="4537617" y="148787"/>
                </a:cubicBezTo>
                <a:cubicBezTo>
                  <a:pt x="4545603" y="146444"/>
                  <a:pt x="4545603" y="146444"/>
                  <a:pt x="4545603" y="146444"/>
                </a:cubicBezTo>
                <a:cubicBezTo>
                  <a:pt x="4554100" y="144080"/>
                  <a:pt x="4554100" y="144080"/>
                  <a:pt x="4554100" y="144080"/>
                </a:cubicBezTo>
                <a:cubicBezTo>
                  <a:pt x="4562086" y="141716"/>
                  <a:pt x="4562086" y="141716"/>
                  <a:pt x="4562086" y="141716"/>
                </a:cubicBezTo>
                <a:close/>
                <a:moveTo>
                  <a:pt x="4582339" y="140779"/>
                </a:moveTo>
                <a:lnTo>
                  <a:pt x="4591751" y="142185"/>
                </a:lnTo>
                <a:cubicBezTo>
                  <a:pt x="4601143" y="143143"/>
                  <a:pt x="4601143" y="143143"/>
                  <a:pt x="4601143" y="143143"/>
                </a:cubicBezTo>
                <a:cubicBezTo>
                  <a:pt x="4610556" y="144549"/>
                  <a:pt x="4610556" y="144549"/>
                  <a:pt x="4610556" y="144549"/>
                </a:cubicBezTo>
                <a:cubicBezTo>
                  <a:pt x="4619969" y="145486"/>
                  <a:pt x="4619969" y="145486"/>
                  <a:pt x="4619969" y="145486"/>
                </a:cubicBezTo>
                <a:cubicBezTo>
                  <a:pt x="4629382" y="146913"/>
                  <a:pt x="4629382" y="146913"/>
                  <a:pt x="4629382" y="146913"/>
                </a:cubicBezTo>
                <a:cubicBezTo>
                  <a:pt x="4638795" y="147828"/>
                  <a:pt x="4638795" y="147828"/>
                  <a:pt x="4638795" y="147828"/>
                </a:cubicBezTo>
                <a:cubicBezTo>
                  <a:pt x="4647739" y="149255"/>
                  <a:pt x="4647739" y="149255"/>
                  <a:pt x="4647739" y="149255"/>
                </a:cubicBezTo>
                <a:cubicBezTo>
                  <a:pt x="4657173" y="150192"/>
                  <a:pt x="4657173" y="150192"/>
                  <a:pt x="4657173" y="150192"/>
                </a:cubicBezTo>
                <a:cubicBezTo>
                  <a:pt x="4653872" y="151129"/>
                  <a:pt x="4653872" y="151129"/>
                  <a:pt x="4653872" y="151129"/>
                </a:cubicBezTo>
                <a:cubicBezTo>
                  <a:pt x="4650103" y="152088"/>
                  <a:pt x="4650103" y="152088"/>
                  <a:pt x="4650103" y="152088"/>
                </a:cubicBezTo>
                <a:cubicBezTo>
                  <a:pt x="4646334" y="153493"/>
                  <a:pt x="4646334" y="153493"/>
                  <a:pt x="4646334" y="153493"/>
                </a:cubicBezTo>
                <a:cubicBezTo>
                  <a:pt x="4642564" y="154430"/>
                  <a:pt x="4642564" y="154430"/>
                  <a:pt x="4642564" y="154430"/>
                </a:cubicBezTo>
                <a:cubicBezTo>
                  <a:pt x="4638795" y="155367"/>
                  <a:pt x="4638795" y="155367"/>
                  <a:pt x="4638795" y="155367"/>
                </a:cubicBezTo>
                <a:cubicBezTo>
                  <a:pt x="4635494" y="156325"/>
                  <a:pt x="4635494" y="156325"/>
                  <a:pt x="4635494" y="156325"/>
                </a:cubicBezTo>
                <a:cubicBezTo>
                  <a:pt x="4631746" y="157731"/>
                  <a:pt x="4631746" y="157731"/>
                  <a:pt x="4631746" y="157731"/>
                </a:cubicBezTo>
                <a:cubicBezTo>
                  <a:pt x="4627976" y="158668"/>
                  <a:pt x="4627976" y="158668"/>
                  <a:pt x="4627976" y="158668"/>
                </a:cubicBezTo>
                <a:cubicBezTo>
                  <a:pt x="4622333" y="156325"/>
                  <a:pt x="4622333" y="156325"/>
                  <a:pt x="4622333" y="156325"/>
                </a:cubicBezTo>
                <a:cubicBezTo>
                  <a:pt x="4616668" y="153962"/>
                  <a:pt x="4616668" y="153962"/>
                  <a:pt x="4616668" y="153962"/>
                </a:cubicBezTo>
                <a:cubicBezTo>
                  <a:pt x="4611024" y="152088"/>
                  <a:pt x="4611024" y="152088"/>
                  <a:pt x="4611024" y="152088"/>
                </a:cubicBezTo>
                <a:cubicBezTo>
                  <a:pt x="4605381" y="149724"/>
                  <a:pt x="4605381" y="149724"/>
                  <a:pt x="4605381" y="149724"/>
                </a:cubicBezTo>
                <a:cubicBezTo>
                  <a:pt x="4599737" y="147360"/>
                  <a:pt x="4599737" y="147360"/>
                  <a:pt x="4599737" y="147360"/>
                </a:cubicBezTo>
                <a:cubicBezTo>
                  <a:pt x="4594094" y="145486"/>
                  <a:pt x="4594094" y="145486"/>
                  <a:pt x="4594094" y="145486"/>
                </a:cubicBezTo>
                <a:cubicBezTo>
                  <a:pt x="4587982" y="143143"/>
                  <a:pt x="4587982" y="143143"/>
                  <a:pt x="4587982" y="143143"/>
                </a:cubicBezTo>
                <a:cubicBezTo>
                  <a:pt x="4582339" y="140779"/>
                  <a:pt x="4582339" y="140779"/>
                  <a:pt x="4582339" y="140779"/>
                </a:cubicBezTo>
                <a:close/>
                <a:moveTo>
                  <a:pt x="4569625" y="139374"/>
                </a:moveTo>
                <a:cubicBezTo>
                  <a:pt x="4576226" y="142185"/>
                  <a:pt x="4576226" y="142185"/>
                  <a:pt x="4576226" y="142185"/>
                </a:cubicBezTo>
                <a:cubicBezTo>
                  <a:pt x="4582339" y="144549"/>
                  <a:pt x="4582339" y="144549"/>
                  <a:pt x="4582339" y="144549"/>
                </a:cubicBezTo>
                <a:cubicBezTo>
                  <a:pt x="4588451" y="146913"/>
                  <a:pt x="4588451" y="146913"/>
                  <a:pt x="4588451" y="146913"/>
                </a:cubicBezTo>
                <a:cubicBezTo>
                  <a:pt x="4595031" y="149255"/>
                  <a:pt x="4595031" y="149255"/>
                  <a:pt x="4595031" y="149255"/>
                </a:cubicBezTo>
                <a:cubicBezTo>
                  <a:pt x="4601143" y="151598"/>
                  <a:pt x="4601143" y="151598"/>
                  <a:pt x="4601143" y="151598"/>
                </a:cubicBezTo>
                <a:cubicBezTo>
                  <a:pt x="4607724" y="154430"/>
                  <a:pt x="4607724" y="154430"/>
                  <a:pt x="4607724" y="154430"/>
                </a:cubicBezTo>
                <a:cubicBezTo>
                  <a:pt x="4613857" y="156794"/>
                  <a:pt x="4613857" y="156794"/>
                  <a:pt x="4613857" y="156794"/>
                </a:cubicBezTo>
                <a:cubicBezTo>
                  <a:pt x="4620437" y="159136"/>
                  <a:pt x="4620437" y="159136"/>
                  <a:pt x="4620437" y="159136"/>
                </a:cubicBezTo>
                <a:cubicBezTo>
                  <a:pt x="4611024" y="159626"/>
                  <a:pt x="4611024" y="159626"/>
                  <a:pt x="4611024" y="159626"/>
                </a:cubicBezTo>
                <a:cubicBezTo>
                  <a:pt x="4601612" y="160073"/>
                  <a:pt x="4601612" y="160073"/>
                  <a:pt x="4601612" y="160073"/>
                </a:cubicBezTo>
                <a:cubicBezTo>
                  <a:pt x="4592220" y="161010"/>
                  <a:pt x="4592220" y="161010"/>
                  <a:pt x="4592220" y="161010"/>
                </a:cubicBezTo>
                <a:cubicBezTo>
                  <a:pt x="4582807" y="161500"/>
                  <a:pt x="4582807" y="161500"/>
                  <a:pt x="4582807" y="161500"/>
                </a:cubicBezTo>
                <a:cubicBezTo>
                  <a:pt x="4573394" y="161969"/>
                  <a:pt x="4573394" y="161969"/>
                  <a:pt x="4573394" y="161969"/>
                </a:cubicBezTo>
                <a:cubicBezTo>
                  <a:pt x="4563981" y="162437"/>
                  <a:pt x="4563981" y="162437"/>
                  <a:pt x="4563981" y="162437"/>
                </a:cubicBezTo>
                <a:cubicBezTo>
                  <a:pt x="4554568" y="163374"/>
                  <a:pt x="4554568" y="163374"/>
                  <a:pt x="4554568" y="163374"/>
                </a:cubicBezTo>
                <a:cubicBezTo>
                  <a:pt x="4545155" y="163843"/>
                  <a:pt x="4545155" y="163843"/>
                  <a:pt x="4545155" y="163843"/>
                </a:cubicBezTo>
                <a:lnTo>
                  <a:pt x="4545155" y="163374"/>
                </a:lnTo>
                <a:lnTo>
                  <a:pt x="4545155" y="162906"/>
                </a:lnTo>
                <a:cubicBezTo>
                  <a:pt x="4545155" y="162906"/>
                  <a:pt x="4545155" y="162906"/>
                  <a:pt x="4545155" y="162437"/>
                </a:cubicBezTo>
                <a:cubicBezTo>
                  <a:pt x="4544687" y="162437"/>
                  <a:pt x="4544687" y="162437"/>
                  <a:pt x="4544687" y="161969"/>
                </a:cubicBezTo>
                <a:cubicBezTo>
                  <a:pt x="4544687" y="161500"/>
                  <a:pt x="4544687" y="161500"/>
                  <a:pt x="4544218" y="161500"/>
                </a:cubicBezTo>
                <a:cubicBezTo>
                  <a:pt x="4544218" y="161010"/>
                  <a:pt x="4544218" y="161010"/>
                  <a:pt x="4544218" y="161010"/>
                </a:cubicBezTo>
                <a:lnTo>
                  <a:pt x="4544218" y="160542"/>
                </a:lnTo>
                <a:cubicBezTo>
                  <a:pt x="4547029" y="157731"/>
                  <a:pt x="4547029" y="157731"/>
                  <a:pt x="4547029" y="157731"/>
                </a:cubicBezTo>
                <a:cubicBezTo>
                  <a:pt x="4550330" y="155367"/>
                  <a:pt x="4550330" y="155367"/>
                  <a:pt x="4550330" y="155367"/>
                </a:cubicBezTo>
                <a:cubicBezTo>
                  <a:pt x="4553631" y="152556"/>
                  <a:pt x="4553631" y="152556"/>
                  <a:pt x="4553631" y="152556"/>
                </a:cubicBezTo>
                <a:cubicBezTo>
                  <a:pt x="4556911" y="150192"/>
                  <a:pt x="4556911" y="150192"/>
                  <a:pt x="4556911" y="150192"/>
                </a:cubicBezTo>
                <a:cubicBezTo>
                  <a:pt x="4560212" y="147360"/>
                  <a:pt x="4560212" y="147360"/>
                  <a:pt x="4560212" y="147360"/>
                </a:cubicBezTo>
                <a:cubicBezTo>
                  <a:pt x="4563513" y="145017"/>
                  <a:pt x="4563513" y="145017"/>
                  <a:pt x="4563513" y="145017"/>
                </a:cubicBezTo>
                <a:lnTo>
                  <a:pt x="4566324" y="142185"/>
                </a:lnTo>
                <a:cubicBezTo>
                  <a:pt x="4569625" y="139374"/>
                  <a:pt x="4569625" y="139374"/>
                  <a:pt x="4569625" y="139374"/>
                </a:cubicBezTo>
                <a:close/>
                <a:moveTo>
                  <a:pt x="4569156" y="136073"/>
                </a:moveTo>
                <a:cubicBezTo>
                  <a:pt x="4558785" y="138905"/>
                  <a:pt x="4558785" y="138905"/>
                  <a:pt x="4558785" y="138905"/>
                </a:cubicBezTo>
                <a:cubicBezTo>
                  <a:pt x="4548904" y="142185"/>
                  <a:pt x="4548904" y="142185"/>
                  <a:pt x="4548904" y="142185"/>
                </a:cubicBezTo>
                <a:cubicBezTo>
                  <a:pt x="4538554" y="145017"/>
                  <a:pt x="4538554" y="145017"/>
                  <a:pt x="4538554" y="145017"/>
                </a:cubicBezTo>
                <a:cubicBezTo>
                  <a:pt x="4528672" y="148318"/>
                  <a:pt x="4528672" y="148318"/>
                  <a:pt x="4528672" y="148318"/>
                </a:cubicBezTo>
                <a:cubicBezTo>
                  <a:pt x="4518322" y="151129"/>
                  <a:pt x="4518322" y="151129"/>
                  <a:pt x="4518322" y="151129"/>
                </a:cubicBezTo>
                <a:cubicBezTo>
                  <a:pt x="4508441" y="154430"/>
                  <a:pt x="4508441" y="154430"/>
                  <a:pt x="4508441" y="154430"/>
                </a:cubicBezTo>
                <a:cubicBezTo>
                  <a:pt x="4498070" y="157262"/>
                  <a:pt x="4498070" y="157262"/>
                  <a:pt x="4498070" y="157262"/>
                </a:cubicBezTo>
                <a:cubicBezTo>
                  <a:pt x="4488188" y="160073"/>
                  <a:pt x="4488188" y="160073"/>
                  <a:pt x="4488188" y="160073"/>
                </a:cubicBezTo>
                <a:cubicBezTo>
                  <a:pt x="4488188" y="160073"/>
                  <a:pt x="4488188" y="160073"/>
                  <a:pt x="4488188" y="160542"/>
                </a:cubicBezTo>
                <a:cubicBezTo>
                  <a:pt x="4488188" y="160542"/>
                  <a:pt x="4488188" y="160542"/>
                  <a:pt x="4487720" y="160542"/>
                </a:cubicBezTo>
                <a:cubicBezTo>
                  <a:pt x="4478307" y="168549"/>
                  <a:pt x="4478307" y="168549"/>
                  <a:pt x="4478307" y="168549"/>
                </a:cubicBezTo>
                <a:cubicBezTo>
                  <a:pt x="4469362" y="176088"/>
                  <a:pt x="4469362" y="176088"/>
                  <a:pt x="4469362" y="176088"/>
                </a:cubicBezTo>
                <a:cubicBezTo>
                  <a:pt x="4459949" y="183605"/>
                  <a:pt x="4459949" y="183605"/>
                  <a:pt x="4459949" y="183605"/>
                </a:cubicBezTo>
                <a:cubicBezTo>
                  <a:pt x="4450536" y="191634"/>
                  <a:pt x="4450536" y="191634"/>
                  <a:pt x="4450536" y="191634"/>
                </a:cubicBezTo>
                <a:cubicBezTo>
                  <a:pt x="4441592" y="199151"/>
                  <a:pt x="4441592" y="199151"/>
                  <a:pt x="4441592" y="199151"/>
                </a:cubicBezTo>
                <a:cubicBezTo>
                  <a:pt x="4432179" y="207158"/>
                  <a:pt x="4432179" y="207158"/>
                  <a:pt x="4432179" y="207158"/>
                </a:cubicBezTo>
                <a:cubicBezTo>
                  <a:pt x="4423235" y="214697"/>
                  <a:pt x="4423235" y="214697"/>
                  <a:pt x="4423235" y="214697"/>
                </a:cubicBezTo>
                <a:cubicBezTo>
                  <a:pt x="4413801" y="222214"/>
                  <a:pt x="4413801" y="222214"/>
                  <a:pt x="4413801" y="222214"/>
                </a:cubicBezTo>
                <a:cubicBezTo>
                  <a:pt x="4413801" y="222214"/>
                  <a:pt x="4413801" y="222214"/>
                  <a:pt x="4413801" y="222683"/>
                </a:cubicBezTo>
                <a:lnTo>
                  <a:pt x="4413353" y="223151"/>
                </a:lnTo>
                <a:cubicBezTo>
                  <a:pt x="4408647" y="233522"/>
                  <a:pt x="4408647" y="233522"/>
                  <a:pt x="4408647" y="233522"/>
                </a:cubicBezTo>
                <a:cubicBezTo>
                  <a:pt x="4403919" y="244340"/>
                  <a:pt x="4403919" y="244340"/>
                  <a:pt x="4403919" y="244340"/>
                </a:cubicBezTo>
                <a:cubicBezTo>
                  <a:pt x="4398744" y="254690"/>
                  <a:pt x="4398744" y="254690"/>
                  <a:pt x="4398744" y="254690"/>
                </a:cubicBezTo>
                <a:cubicBezTo>
                  <a:pt x="4394038" y="265530"/>
                  <a:pt x="4394038" y="265530"/>
                  <a:pt x="4394038" y="265530"/>
                </a:cubicBezTo>
                <a:cubicBezTo>
                  <a:pt x="4388863" y="275879"/>
                  <a:pt x="4388863" y="275879"/>
                  <a:pt x="4388863" y="275879"/>
                </a:cubicBezTo>
                <a:cubicBezTo>
                  <a:pt x="4384156" y="286697"/>
                  <a:pt x="4384156" y="286697"/>
                  <a:pt x="4384156" y="286697"/>
                </a:cubicBezTo>
                <a:cubicBezTo>
                  <a:pt x="4378981" y="297068"/>
                  <a:pt x="4378981" y="297068"/>
                  <a:pt x="4378981" y="297068"/>
                </a:cubicBezTo>
                <a:cubicBezTo>
                  <a:pt x="4374275" y="307418"/>
                  <a:pt x="4374275" y="307418"/>
                  <a:pt x="4374275" y="307418"/>
                </a:cubicBezTo>
                <a:cubicBezTo>
                  <a:pt x="4374275" y="307887"/>
                  <a:pt x="4374275" y="307887"/>
                  <a:pt x="4374275" y="307887"/>
                </a:cubicBezTo>
                <a:lnTo>
                  <a:pt x="4374275" y="308355"/>
                </a:lnTo>
                <a:cubicBezTo>
                  <a:pt x="4374275" y="312593"/>
                  <a:pt x="4374275" y="312593"/>
                  <a:pt x="4374275" y="312593"/>
                </a:cubicBezTo>
                <a:cubicBezTo>
                  <a:pt x="4373806" y="316831"/>
                  <a:pt x="4373806" y="316831"/>
                  <a:pt x="4373806" y="316831"/>
                </a:cubicBezTo>
                <a:cubicBezTo>
                  <a:pt x="4373806" y="321537"/>
                  <a:pt x="4373806" y="321537"/>
                  <a:pt x="4373806" y="321537"/>
                </a:cubicBezTo>
                <a:cubicBezTo>
                  <a:pt x="4373806" y="325775"/>
                  <a:pt x="4373806" y="325775"/>
                  <a:pt x="4373806" y="325775"/>
                </a:cubicBezTo>
                <a:cubicBezTo>
                  <a:pt x="4373806" y="330013"/>
                  <a:pt x="4373806" y="330013"/>
                  <a:pt x="4373806" y="330013"/>
                </a:cubicBezTo>
                <a:cubicBezTo>
                  <a:pt x="4373806" y="334719"/>
                  <a:pt x="4373806" y="334719"/>
                  <a:pt x="4373806" y="334719"/>
                </a:cubicBezTo>
                <a:cubicBezTo>
                  <a:pt x="4373806" y="338957"/>
                  <a:pt x="4373806" y="338957"/>
                  <a:pt x="4373806" y="338957"/>
                </a:cubicBezTo>
                <a:cubicBezTo>
                  <a:pt x="4373806" y="343195"/>
                  <a:pt x="4373806" y="343195"/>
                  <a:pt x="4373806" y="343195"/>
                </a:cubicBezTo>
                <a:lnTo>
                  <a:pt x="4373806" y="343663"/>
                </a:lnTo>
                <a:cubicBezTo>
                  <a:pt x="4372848" y="354950"/>
                  <a:pt x="4372848" y="366237"/>
                  <a:pt x="4373338" y="377524"/>
                </a:cubicBezTo>
                <a:cubicBezTo>
                  <a:pt x="4374275" y="388832"/>
                  <a:pt x="4375680" y="400118"/>
                  <a:pt x="4378513" y="410958"/>
                </a:cubicBezTo>
                <a:cubicBezTo>
                  <a:pt x="4380877" y="421776"/>
                  <a:pt x="4384156" y="432615"/>
                  <a:pt x="4387926" y="442965"/>
                </a:cubicBezTo>
                <a:cubicBezTo>
                  <a:pt x="4392164" y="453336"/>
                  <a:pt x="4396870" y="463217"/>
                  <a:pt x="4402514" y="473099"/>
                </a:cubicBezTo>
                <a:cubicBezTo>
                  <a:pt x="4407689" y="482511"/>
                  <a:pt x="4413801" y="491455"/>
                  <a:pt x="4420871" y="500400"/>
                </a:cubicBezTo>
                <a:cubicBezTo>
                  <a:pt x="4427941" y="508854"/>
                  <a:pt x="4435012" y="517351"/>
                  <a:pt x="4443466" y="524868"/>
                </a:cubicBezTo>
                <a:cubicBezTo>
                  <a:pt x="4451473" y="532407"/>
                  <a:pt x="4459949" y="539456"/>
                  <a:pt x="4469362" y="545589"/>
                </a:cubicBezTo>
                <a:cubicBezTo>
                  <a:pt x="4478775" y="552169"/>
                  <a:pt x="4488657" y="557813"/>
                  <a:pt x="4499028" y="562540"/>
                </a:cubicBezTo>
                <a:cubicBezTo>
                  <a:pt x="4502797" y="564414"/>
                  <a:pt x="4506077" y="565820"/>
                  <a:pt x="4509846" y="567226"/>
                </a:cubicBezTo>
                <a:cubicBezTo>
                  <a:pt x="4513594" y="569121"/>
                  <a:pt x="4517364" y="570526"/>
                  <a:pt x="4521133" y="571463"/>
                </a:cubicBezTo>
                <a:cubicBezTo>
                  <a:pt x="4524903" y="572890"/>
                  <a:pt x="4528672" y="574296"/>
                  <a:pt x="4532442" y="575233"/>
                </a:cubicBezTo>
                <a:cubicBezTo>
                  <a:pt x="4536190" y="576191"/>
                  <a:pt x="4540449" y="577107"/>
                  <a:pt x="4544218" y="578065"/>
                </a:cubicBezTo>
                <a:cubicBezTo>
                  <a:pt x="4547988" y="579002"/>
                  <a:pt x="4551736" y="579471"/>
                  <a:pt x="4555505" y="580408"/>
                </a:cubicBezTo>
                <a:cubicBezTo>
                  <a:pt x="4559743" y="580876"/>
                  <a:pt x="4563513" y="581345"/>
                  <a:pt x="4567282" y="581834"/>
                </a:cubicBezTo>
                <a:cubicBezTo>
                  <a:pt x="4571030" y="582303"/>
                  <a:pt x="4575268" y="582771"/>
                  <a:pt x="4579038" y="582771"/>
                </a:cubicBezTo>
                <a:cubicBezTo>
                  <a:pt x="4582807" y="583240"/>
                  <a:pt x="4587045" y="583240"/>
                  <a:pt x="4590793" y="583240"/>
                </a:cubicBezTo>
                <a:cubicBezTo>
                  <a:pt x="4594541" y="583240"/>
                  <a:pt x="4598800" y="583240"/>
                  <a:pt x="4602570" y="582771"/>
                </a:cubicBezTo>
                <a:cubicBezTo>
                  <a:pt x="4606318" y="582771"/>
                  <a:pt x="4610556" y="582303"/>
                  <a:pt x="4614325" y="581834"/>
                </a:cubicBezTo>
                <a:cubicBezTo>
                  <a:pt x="4618095" y="581345"/>
                  <a:pt x="4622333" y="580876"/>
                  <a:pt x="4626081" y="580408"/>
                </a:cubicBezTo>
                <a:cubicBezTo>
                  <a:pt x="4629850" y="579471"/>
                  <a:pt x="4633620" y="579002"/>
                  <a:pt x="4637858" y="578065"/>
                </a:cubicBezTo>
                <a:cubicBezTo>
                  <a:pt x="4641627" y="577107"/>
                  <a:pt x="4645375" y="576191"/>
                  <a:pt x="4649145" y="575233"/>
                </a:cubicBezTo>
                <a:cubicBezTo>
                  <a:pt x="4652914" y="574296"/>
                  <a:pt x="4656683" y="572890"/>
                  <a:pt x="4660453" y="571463"/>
                </a:cubicBezTo>
                <a:cubicBezTo>
                  <a:pt x="4664222" y="570526"/>
                  <a:pt x="4667970" y="569121"/>
                  <a:pt x="4671740" y="567694"/>
                </a:cubicBezTo>
                <a:cubicBezTo>
                  <a:pt x="4675509" y="566310"/>
                  <a:pt x="4678810" y="564414"/>
                  <a:pt x="4682580" y="563009"/>
                </a:cubicBezTo>
                <a:cubicBezTo>
                  <a:pt x="4682580" y="563009"/>
                  <a:pt x="4682580" y="562540"/>
                  <a:pt x="4683048" y="562540"/>
                </a:cubicBezTo>
                <a:cubicBezTo>
                  <a:pt x="4683517" y="562540"/>
                  <a:pt x="4683517" y="562540"/>
                  <a:pt x="4683517" y="562540"/>
                </a:cubicBezTo>
                <a:cubicBezTo>
                  <a:pt x="4683517" y="562051"/>
                  <a:pt x="4683985" y="562051"/>
                  <a:pt x="4683985" y="562051"/>
                </a:cubicBezTo>
                <a:cubicBezTo>
                  <a:pt x="4684454" y="562051"/>
                  <a:pt x="4684454" y="562051"/>
                  <a:pt x="4684454" y="562051"/>
                </a:cubicBezTo>
                <a:cubicBezTo>
                  <a:pt x="4684454" y="561582"/>
                  <a:pt x="4684922" y="561582"/>
                  <a:pt x="4684922" y="561582"/>
                </a:cubicBezTo>
                <a:cubicBezTo>
                  <a:pt x="4684922" y="561582"/>
                  <a:pt x="4684922" y="561582"/>
                  <a:pt x="4685412" y="561582"/>
                </a:cubicBezTo>
                <a:lnTo>
                  <a:pt x="4685881" y="561114"/>
                </a:lnTo>
                <a:cubicBezTo>
                  <a:pt x="4686349" y="561114"/>
                  <a:pt x="4686818" y="560645"/>
                  <a:pt x="4686818" y="560645"/>
                </a:cubicBezTo>
                <a:cubicBezTo>
                  <a:pt x="4687286" y="560645"/>
                  <a:pt x="4687286" y="560645"/>
                  <a:pt x="4687755" y="560177"/>
                </a:cubicBezTo>
                <a:cubicBezTo>
                  <a:pt x="4688223" y="560177"/>
                  <a:pt x="4688223" y="560177"/>
                  <a:pt x="4688692" y="559708"/>
                </a:cubicBezTo>
                <a:cubicBezTo>
                  <a:pt x="4688692" y="559708"/>
                  <a:pt x="4689181" y="559708"/>
                  <a:pt x="4689629" y="559240"/>
                </a:cubicBezTo>
                <a:cubicBezTo>
                  <a:pt x="4689629" y="559240"/>
                  <a:pt x="4690097" y="559240"/>
                  <a:pt x="4690566" y="559240"/>
                </a:cubicBezTo>
                <a:cubicBezTo>
                  <a:pt x="4690566" y="558771"/>
                  <a:pt x="4691056" y="558771"/>
                  <a:pt x="4691056" y="558771"/>
                </a:cubicBezTo>
                <a:cubicBezTo>
                  <a:pt x="4691524" y="558281"/>
                  <a:pt x="4691993" y="558281"/>
                  <a:pt x="4691993" y="558281"/>
                </a:cubicBezTo>
                <a:cubicBezTo>
                  <a:pt x="4692461" y="557813"/>
                  <a:pt x="4692461" y="557813"/>
                  <a:pt x="4692930" y="557813"/>
                </a:cubicBezTo>
                <a:lnTo>
                  <a:pt x="4693398" y="557344"/>
                </a:lnTo>
                <a:cubicBezTo>
                  <a:pt x="4693867" y="557344"/>
                  <a:pt x="4693867" y="557344"/>
                  <a:pt x="4694335" y="556876"/>
                </a:cubicBezTo>
                <a:cubicBezTo>
                  <a:pt x="4694335" y="556876"/>
                  <a:pt x="4694825" y="556876"/>
                  <a:pt x="4694825" y="556407"/>
                </a:cubicBezTo>
                <a:cubicBezTo>
                  <a:pt x="4695293" y="556407"/>
                  <a:pt x="4695293" y="556407"/>
                  <a:pt x="4695762" y="556407"/>
                </a:cubicBezTo>
                <a:cubicBezTo>
                  <a:pt x="4695762" y="555939"/>
                  <a:pt x="4696230" y="555939"/>
                  <a:pt x="4696230" y="555939"/>
                </a:cubicBezTo>
                <a:cubicBezTo>
                  <a:pt x="4696699" y="555470"/>
                  <a:pt x="4696699" y="555470"/>
                  <a:pt x="4697168" y="555470"/>
                </a:cubicBezTo>
                <a:lnTo>
                  <a:pt x="4697636" y="555002"/>
                </a:lnTo>
                <a:lnTo>
                  <a:pt x="4698105" y="555002"/>
                </a:lnTo>
                <a:cubicBezTo>
                  <a:pt x="4698105" y="554512"/>
                  <a:pt x="4698594" y="554512"/>
                  <a:pt x="4698594" y="554512"/>
                </a:cubicBezTo>
                <a:cubicBezTo>
                  <a:pt x="4698594" y="554512"/>
                  <a:pt x="4699063" y="554512"/>
                  <a:pt x="4699063" y="554043"/>
                </a:cubicBezTo>
                <a:lnTo>
                  <a:pt x="4699510" y="554043"/>
                </a:lnTo>
                <a:cubicBezTo>
                  <a:pt x="4699510" y="554043"/>
                  <a:pt x="4699979" y="554043"/>
                  <a:pt x="4699979" y="553596"/>
                </a:cubicBezTo>
                <a:lnTo>
                  <a:pt x="4700468" y="553596"/>
                </a:lnTo>
                <a:lnTo>
                  <a:pt x="4700937" y="553128"/>
                </a:lnTo>
                <a:lnTo>
                  <a:pt x="4701405" y="553128"/>
                </a:lnTo>
                <a:cubicBezTo>
                  <a:pt x="4701874" y="552638"/>
                  <a:pt x="4701874" y="552638"/>
                  <a:pt x="4702342" y="552169"/>
                </a:cubicBezTo>
                <a:cubicBezTo>
                  <a:pt x="4702811" y="552169"/>
                  <a:pt x="4702811" y="552169"/>
                  <a:pt x="4703280" y="551701"/>
                </a:cubicBezTo>
                <a:cubicBezTo>
                  <a:pt x="4703748" y="551701"/>
                  <a:pt x="4704238" y="551232"/>
                  <a:pt x="4704238" y="551232"/>
                </a:cubicBezTo>
                <a:cubicBezTo>
                  <a:pt x="4704706" y="550764"/>
                  <a:pt x="4705175" y="550764"/>
                  <a:pt x="4705175" y="550295"/>
                </a:cubicBezTo>
                <a:cubicBezTo>
                  <a:pt x="4705643" y="550295"/>
                  <a:pt x="4706112" y="550295"/>
                  <a:pt x="4706580" y="549827"/>
                </a:cubicBezTo>
                <a:cubicBezTo>
                  <a:pt x="4706580" y="549827"/>
                  <a:pt x="4707049" y="549358"/>
                  <a:pt x="4707517" y="549358"/>
                </a:cubicBezTo>
                <a:cubicBezTo>
                  <a:pt x="4707517" y="548869"/>
                  <a:pt x="4708007" y="548869"/>
                  <a:pt x="4708476" y="548400"/>
                </a:cubicBezTo>
                <a:cubicBezTo>
                  <a:pt x="4708944" y="548400"/>
                  <a:pt x="4708944" y="547932"/>
                  <a:pt x="4709392" y="547932"/>
                </a:cubicBezTo>
                <a:cubicBezTo>
                  <a:pt x="4709392" y="547932"/>
                  <a:pt x="4709392" y="547932"/>
                  <a:pt x="4709881" y="547932"/>
                </a:cubicBezTo>
                <a:cubicBezTo>
                  <a:pt x="4709881" y="547463"/>
                  <a:pt x="4709881" y="547463"/>
                  <a:pt x="4709881" y="547463"/>
                </a:cubicBezTo>
                <a:cubicBezTo>
                  <a:pt x="4709881" y="547463"/>
                  <a:pt x="4709881" y="547463"/>
                  <a:pt x="4710350" y="547463"/>
                </a:cubicBezTo>
                <a:cubicBezTo>
                  <a:pt x="4711777" y="546526"/>
                  <a:pt x="4713161" y="545589"/>
                  <a:pt x="4714588" y="544162"/>
                </a:cubicBezTo>
                <a:cubicBezTo>
                  <a:pt x="4716462" y="543225"/>
                  <a:pt x="4717889" y="542288"/>
                  <a:pt x="4719294" y="541330"/>
                </a:cubicBezTo>
                <a:cubicBezTo>
                  <a:pt x="4720700" y="540414"/>
                  <a:pt x="4722105" y="538987"/>
                  <a:pt x="4723532" y="538050"/>
                </a:cubicBezTo>
                <a:cubicBezTo>
                  <a:pt x="4724938" y="537113"/>
                  <a:pt x="4726343" y="535687"/>
                  <a:pt x="4727770" y="534750"/>
                </a:cubicBezTo>
                <a:cubicBezTo>
                  <a:pt x="4729176" y="533344"/>
                  <a:pt x="4730602" y="532407"/>
                  <a:pt x="4731987" y="531449"/>
                </a:cubicBezTo>
                <a:cubicBezTo>
                  <a:pt x="4733414" y="530043"/>
                  <a:pt x="4734819" y="528638"/>
                  <a:pt x="4735756" y="527701"/>
                </a:cubicBezTo>
                <a:cubicBezTo>
                  <a:pt x="4737183" y="526274"/>
                  <a:pt x="4738589" y="525337"/>
                  <a:pt x="4740015" y="523931"/>
                </a:cubicBezTo>
                <a:cubicBezTo>
                  <a:pt x="4741421" y="522505"/>
                  <a:pt x="4742358" y="521568"/>
                  <a:pt x="4743785" y="520162"/>
                </a:cubicBezTo>
                <a:cubicBezTo>
                  <a:pt x="4746127" y="518735"/>
                  <a:pt x="4746127" y="518735"/>
                  <a:pt x="4746127" y="518735"/>
                </a:cubicBezTo>
                <a:cubicBezTo>
                  <a:pt x="4748470" y="517351"/>
                  <a:pt x="4748470" y="517351"/>
                  <a:pt x="4748470" y="517351"/>
                </a:cubicBezTo>
                <a:cubicBezTo>
                  <a:pt x="4750834" y="515924"/>
                  <a:pt x="4750834" y="515924"/>
                  <a:pt x="4750834" y="515924"/>
                </a:cubicBezTo>
                <a:cubicBezTo>
                  <a:pt x="4753198" y="514987"/>
                  <a:pt x="4753198" y="514987"/>
                  <a:pt x="4753198" y="514987"/>
                </a:cubicBezTo>
                <a:cubicBezTo>
                  <a:pt x="4755540" y="513582"/>
                  <a:pt x="4755540" y="513582"/>
                  <a:pt x="4755540" y="513582"/>
                </a:cubicBezTo>
                <a:cubicBezTo>
                  <a:pt x="4757883" y="512155"/>
                  <a:pt x="4757883" y="512155"/>
                  <a:pt x="4757883" y="512155"/>
                </a:cubicBezTo>
                <a:cubicBezTo>
                  <a:pt x="4760247" y="510749"/>
                  <a:pt x="4760247" y="510749"/>
                  <a:pt x="4760247" y="510749"/>
                </a:cubicBezTo>
                <a:cubicBezTo>
                  <a:pt x="4762611" y="509323"/>
                  <a:pt x="4762611" y="509323"/>
                  <a:pt x="4762611" y="509323"/>
                </a:cubicBezTo>
                <a:cubicBezTo>
                  <a:pt x="4762611" y="509323"/>
                  <a:pt x="4762611" y="509323"/>
                  <a:pt x="4763079" y="509323"/>
                </a:cubicBezTo>
                <a:lnTo>
                  <a:pt x="4763079" y="508854"/>
                </a:lnTo>
                <a:lnTo>
                  <a:pt x="4763548" y="508854"/>
                </a:lnTo>
                <a:cubicBezTo>
                  <a:pt x="4768723" y="498526"/>
                  <a:pt x="4768723" y="498526"/>
                  <a:pt x="4768723" y="498526"/>
                </a:cubicBezTo>
                <a:cubicBezTo>
                  <a:pt x="4774366" y="488155"/>
                  <a:pt x="4774366" y="488155"/>
                  <a:pt x="4774366" y="488155"/>
                </a:cubicBezTo>
                <a:cubicBezTo>
                  <a:pt x="4780010" y="477315"/>
                  <a:pt x="4780010" y="477315"/>
                  <a:pt x="4780010" y="477315"/>
                </a:cubicBezTo>
                <a:cubicBezTo>
                  <a:pt x="4785206" y="466965"/>
                  <a:pt x="4785206" y="466965"/>
                  <a:pt x="4785206" y="466965"/>
                </a:cubicBezTo>
                <a:cubicBezTo>
                  <a:pt x="4790849" y="456616"/>
                  <a:pt x="4790849" y="456616"/>
                  <a:pt x="4790849" y="456616"/>
                </a:cubicBezTo>
                <a:cubicBezTo>
                  <a:pt x="4796024" y="446266"/>
                  <a:pt x="4796024" y="446266"/>
                  <a:pt x="4796024" y="446266"/>
                </a:cubicBezTo>
                <a:cubicBezTo>
                  <a:pt x="4801668" y="435895"/>
                  <a:pt x="4801668" y="435895"/>
                  <a:pt x="4801668" y="435895"/>
                </a:cubicBezTo>
                <a:cubicBezTo>
                  <a:pt x="4807311" y="425545"/>
                  <a:pt x="4807311" y="425545"/>
                  <a:pt x="4807311" y="425545"/>
                </a:cubicBezTo>
                <a:lnTo>
                  <a:pt x="4807311" y="425077"/>
                </a:lnTo>
                <a:cubicBezTo>
                  <a:pt x="4808270" y="414727"/>
                  <a:pt x="4808270" y="414727"/>
                  <a:pt x="4808270" y="414727"/>
                </a:cubicBezTo>
                <a:cubicBezTo>
                  <a:pt x="4809185" y="404377"/>
                  <a:pt x="4809185" y="404377"/>
                  <a:pt x="4809185" y="404377"/>
                </a:cubicBezTo>
                <a:cubicBezTo>
                  <a:pt x="4810144" y="394006"/>
                  <a:pt x="4810144" y="394006"/>
                  <a:pt x="4810144" y="394006"/>
                </a:cubicBezTo>
                <a:cubicBezTo>
                  <a:pt x="4811081" y="383657"/>
                  <a:pt x="4811081" y="383657"/>
                  <a:pt x="4811081" y="383657"/>
                </a:cubicBezTo>
                <a:cubicBezTo>
                  <a:pt x="4812018" y="373286"/>
                  <a:pt x="4812018" y="373286"/>
                  <a:pt x="4812018" y="373286"/>
                </a:cubicBezTo>
                <a:cubicBezTo>
                  <a:pt x="4812955" y="362957"/>
                  <a:pt x="4812955" y="362957"/>
                  <a:pt x="4812955" y="362957"/>
                </a:cubicBezTo>
                <a:cubicBezTo>
                  <a:pt x="4813913" y="352608"/>
                  <a:pt x="4813913" y="352608"/>
                  <a:pt x="4813913" y="352608"/>
                </a:cubicBezTo>
                <a:cubicBezTo>
                  <a:pt x="4814850" y="342258"/>
                  <a:pt x="4814850" y="342258"/>
                  <a:pt x="4814850" y="342258"/>
                </a:cubicBezTo>
                <a:cubicBezTo>
                  <a:pt x="4815319" y="342258"/>
                  <a:pt x="4815319" y="342258"/>
                  <a:pt x="4815319" y="342258"/>
                </a:cubicBezTo>
                <a:lnTo>
                  <a:pt x="4815319" y="341768"/>
                </a:lnTo>
                <a:lnTo>
                  <a:pt x="4814850" y="341768"/>
                </a:lnTo>
                <a:cubicBezTo>
                  <a:pt x="4812955" y="332845"/>
                  <a:pt x="4812955" y="332845"/>
                  <a:pt x="4812955" y="332845"/>
                </a:cubicBezTo>
                <a:cubicBezTo>
                  <a:pt x="4810612" y="323901"/>
                  <a:pt x="4810612" y="323901"/>
                  <a:pt x="4810612" y="323901"/>
                </a:cubicBezTo>
                <a:cubicBezTo>
                  <a:pt x="4808270" y="314957"/>
                  <a:pt x="4808270" y="314957"/>
                  <a:pt x="4808270" y="314957"/>
                </a:cubicBezTo>
                <a:cubicBezTo>
                  <a:pt x="4805906" y="305991"/>
                  <a:pt x="4805906" y="305991"/>
                  <a:pt x="4805906" y="305991"/>
                </a:cubicBezTo>
                <a:cubicBezTo>
                  <a:pt x="4803542" y="297068"/>
                  <a:pt x="4803542" y="297068"/>
                  <a:pt x="4803542" y="297068"/>
                </a:cubicBezTo>
                <a:cubicBezTo>
                  <a:pt x="4801199" y="288124"/>
                  <a:pt x="4801199" y="288124"/>
                  <a:pt x="4801199" y="288124"/>
                </a:cubicBezTo>
                <a:cubicBezTo>
                  <a:pt x="4798835" y="279180"/>
                  <a:pt x="4798835" y="279180"/>
                  <a:pt x="4798835" y="279180"/>
                </a:cubicBezTo>
                <a:cubicBezTo>
                  <a:pt x="4796493" y="270236"/>
                  <a:pt x="4796493" y="270236"/>
                  <a:pt x="4796493" y="270236"/>
                </a:cubicBezTo>
                <a:cubicBezTo>
                  <a:pt x="4796493" y="270236"/>
                  <a:pt x="4796493" y="270236"/>
                  <a:pt x="4796493" y="269767"/>
                </a:cubicBezTo>
                <a:cubicBezTo>
                  <a:pt x="4790360" y="261292"/>
                  <a:pt x="4790360" y="261292"/>
                  <a:pt x="4790360" y="261292"/>
                </a:cubicBezTo>
                <a:cubicBezTo>
                  <a:pt x="4784716" y="252816"/>
                  <a:pt x="4784716" y="252816"/>
                  <a:pt x="4784716" y="252816"/>
                </a:cubicBezTo>
                <a:cubicBezTo>
                  <a:pt x="4778604" y="243872"/>
                  <a:pt x="4778604" y="243872"/>
                  <a:pt x="4778604" y="243872"/>
                </a:cubicBezTo>
                <a:cubicBezTo>
                  <a:pt x="4772961" y="235396"/>
                  <a:pt x="4772961" y="235396"/>
                  <a:pt x="4772961" y="235396"/>
                </a:cubicBezTo>
                <a:cubicBezTo>
                  <a:pt x="4766827" y="226452"/>
                  <a:pt x="4766827" y="226452"/>
                  <a:pt x="4766827" y="226452"/>
                </a:cubicBezTo>
                <a:cubicBezTo>
                  <a:pt x="4761184" y="217976"/>
                  <a:pt x="4761184" y="217976"/>
                  <a:pt x="4761184" y="217976"/>
                </a:cubicBezTo>
                <a:cubicBezTo>
                  <a:pt x="4755072" y="209501"/>
                  <a:pt x="4755072" y="209501"/>
                  <a:pt x="4755072" y="209501"/>
                </a:cubicBezTo>
                <a:cubicBezTo>
                  <a:pt x="4749428" y="200556"/>
                  <a:pt x="4749428" y="200556"/>
                  <a:pt x="4749428" y="200556"/>
                </a:cubicBezTo>
                <a:cubicBezTo>
                  <a:pt x="4749428" y="200556"/>
                  <a:pt x="4749428" y="200556"/>
                  <a:pt x="4748938" y="200556"/>
                </a:cubicBezTo>
                <a:cubicBezTo>
                  <a:pt x="4748938" y="200556"/>
                  <a:pt x="4748938" y="200556"/>
                  <a:pt x="4748938" y="200088"/>
                </a:cubicBezTo>
                <a:cubicBezTo>
                  <a:pt x="4738589" y="193976"/>
                  <a:pt x="4738589" y="193976"/>
                  <a:pt x="4738589" y="193976"/>
                </a:cubicBezTo>
                <a:cubicBezTo>
                  <a:pt x="4728239" y="187374"/>
                  <a:pt x="4728239" y="187374"/>
                  <a:pt x="4728239" y="187374"/>
                </a:cubicBezTo>
                <a:cubicBezTo>
                  <a:pt x="4717889" y="180794"/>
                  <a:pt x="4717889" y="180794"/>
                  <a:pt x="4717889" y="180794"/>
                </a:cubicBezTo>
                <a:cubicBezTo>
                  <a:pt x="4707517" y="174192"/>
                  <a:pt x="4707517" y="174192"/>
                  <a:pt x="4707517" y="174192"/>
                </a:cubicBezTo>
                <a:cubicBezTo>
                  <a:pt x="4697168" y="167612"/>
                  <a:pt x="4697168" y="167612"/>
                  <a:pt x="4697168" y="167612"/>
                </a:cubicBezTo>
                <a:cubicBezTo>
                  <a:pt x="4687286" y="161010"/>
                  <a:pt x="4687286" y="161010"/>
                  <a:pt x="4687286" y="161010"/>
                </a:cubicBezTo>
                <a:cubicBezTo>
                  <a:pt x="4676936" y="154899"/>
                  <a:pt x="4676936" y="154899"/>
                  <a:pt x="4676936" y="154899"/>
                </a:cubicBezTo>
                <a:cubicBezTo>
                  <a:pt x="4666565" y="148318"/>
                  <a:pt x="4666565" y="148318"/>
                  <a:pt x="4666565" y="148318"/>
                </a:cubicBezTo>
                <a:cubicBezTo>
                  <a:pt x="4666096" y="148318"/>
                  <a:pt x="4666096" y="148318"/>
                  <a:pt x="4666096" y="148318"/>
                </a:cubicBezTo>
                <a:cubicBezTo>
                  <a:pt x="4666096" y="147828"/>
                  <a:pt x="4666096" y="147828"/>
                  <a:pt x="4666096" y="147828"/>
                </a:cubicBezTo>
                <a:cubicBezTo>
                  <a:pt x="4666096" y="147828"/>
                  <a:pt x="4666096" y="147828"/>
                  <a:pt x="4665628" y="147828"/>
                </a:cubicBezTo>
                <a:cubicBezTo>
                  <a:pt x="4653872" y="146444"/>
                  <a:pt x="4653872" y="146444"/>
                  <a:pt x="4653872" y="146444"/>
                </a:cubicBezTo>
                <a:cubicBezTo>
                  <a:pt x="4641627" y="145017"/>
                  <a:pt x="4641627" y="145017"/>
                  <a:pt x="4641627" y="145017"/>
                </a:cubicBezTo>
                <a:cubicBezTo>
                  <a:pt x="4629850" y="143612"/>
                  <a:pt x="4629850" y="143612"/>
                  <a:pt x="4629850" y="143612"/>
                </a:cubicBezTo>
                <a:cubicBezTo>
                  <a:pt x="4617626" y="142185"/>
                  <a:pt x="4617626" y="142185"/>
                  <a:pt x="4617626" y="142185"/>
                </a:cubicBezTo>
                <a:cubicBezTo>
                  <a:pt x="4605849" y="140311"/>
                  <a:pt x="4605849" y="140311"/>
                  <a:pt x="4605849" y="140311"/>
                </a:cubicBezTo>
                <a:cubicBezTo>
                  <a:pt x="4593625" y="138905"/>
                  <a:pt x="4593625" y="138905"/>
                  <a:pt x="4593625" y="138905"/>
                </a:cubicBezTo>
                <a:cubicBezTo>
                  <a:pt x="4581870" y="137479"/>
                  <a:pt x="4581870" y="137479"/>
                  <a:pt x="4581870" y="137479"/>
                </a:cubicBezTo>
                <a:cubicBezTo>
                  <a:pt x="4569625" y="136073"/>
                  <a:pt x="4569625" y="136073"/>
                  <a:pt x="4569625" y="136073"/>
                </a:cubicBezTo>
                <a:cubicBezTo>
                  <a:pt x="4569625" y="136073"/>
                  <a:pt x="4569625" y="136073"/>
                  <a:pt x="4569156" y="136073"/>
                </a:cubicBezTo>
                <a:close/>
                <a:moveTo>
                  <a:pt x="0" y="0"/>
                </a:moveTo>
                <a:lnTo>
                  <a:pt x="6096000" y="0"/>
                </a:lnTo>
                <a:lnTo>
                  <a:pt x="6096000" y="6857997"/>
                </a:lnTo>
                <a:lnTo>
                  <a:pt x="0" y="6857997"/>
                </a:lnTo>
                <a:close/>
              </a:path>
            </a:pathLst>
          </a:custGeom>
          <a:solidFill>
            <a:schemeClr val="accent5"/>
          </a:solidFill>
        </p:spPr>
        <p:txBody>
          <a:bodyPr wrap="square">
            <a:noAutofit/>
          </a:bodyPr>
          <a:lstStyle/>
          <a:p>
            <a:r>
              <a:rPr lang="en-US" dirty="0"/>
              <a:t>Click icon to add picture</a:t>
            </a:r>
          </a:p>
        </p:txBody>
      </p:sp>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596900" y="130175"/>
            <a:ext cx="5226384" cy="835239"/>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List and picture page header goes here</a:t>
            </a:r>
          </a:p>
        </p:txBody>
      </p:sp>
      <p:sp>
        <p:nvSpPr>
          <p:cNvPr id="9" name="Rectangle 8">
            <a:extLst>
              <a:ext uri="{FF2B5EF4-FFF2-40B4-BE49-F238E27FC236}">
                <a16:creationId xmlns:a16="http://schemas.microsoft.com/office/drawing/2014/main" id="{434544C5-7661-A940-9508-44C7E26FFA5C}"/>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Roboto" panose="02000000000000000000" pitchFamily="2" charset="0"/>
            </a:endParaRPr>
          </a:p>
        </p:txBody>
      </p:sp>
      <p:sp>
        <p:nvSpPr>
          <p:cNvPr id="10" name="Text Placeholder 3">
            <a:extLst>
              <a:ext uri="{FF2B5EF4-FFF2-40B4-BE49-F238E27FC236}">
                <a16:creationId xmlns:a16="http://schemas.microsoft.com/office/drawing/2014/main" id="{72E24A0D-600C-8B4B-83FB-D886F40CE23B}"/>
              </a:ext>
            </a:extLst>
          </p:cNvPr>
          <p:cNvSpPr>
            <a:spLocks noGrp="1"/>
          </p:cNvSpPr>
          <p:nvPr>
            <p:ph type="body" sz="quarter" idx="11"/>
          </p:nvPr>
        </p:nvSpPr>
        <p:spPr>
          <a:xfrm>
            <a:off x="596900" y="1525719"/>
            <a:ext cx="5226384" cy="4942458"/>
          </a:xfrm>
          <a:prstGeom prst="rect">
            <a:avLst/>
          </a:prstGeom>
        </p:spPr>
        <p:txBody>
          <a:bodyPr/>
          <a:lstStyle>
            <a:lvl1pPr marL="228600" indent="-228600">
              <a:buClr>
                <a:schemeClr val="accent1"/>
              </a:buClr>
              <a:buSzPct val="75000"/>
              <a:buFont typeface="Courier New" panose="02070309020205020404" pitchFamily="49" charset="0"/>
              <a:buChar char="o"/>
              <a:defRPr lang="en-GB" sz="24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chemeClr val="accent1"/>
              </a:buClr>
              <a:buSzPct val="75000"/>
              <a:buFont typeface="Wingdings" panose="05000000000000000000" pitchFamily="2" charset="2"/>
              <a:buChar char="§"/>
              <a:defRPr lang="en-GB" sz="18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chemeClr val="accent1"/>
              </a:buClr>
              <a:buSzPct val="75000"/>
              <a:buFont typeface="Arial" panose="020B0604020202020204" pitchFamily="34" charset="0"/>
              <a:buChar char="•"/>
              <a:defRPr lang="en-GB" sz="12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chemeClr val="accent1"/>
              </a:buClr>
              <a:buSzPct val="75000"/>
              <a:buFont typeface="Arial" panose="020B0604020202020204" pitchFamily="34" charset="0"/>
              <a:buChar char="•"/>
              <a:defRPr lang="en-GB" sz="12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chemeClr val="accent1"/>
              </a:buClr>
              <a:buSzPct val="75000"/>
              <a:buFont typeface="Arial" panose="020B0604020202020204" pitchFamily="34" charset="0"/>
              <a:buChar char="•"/>
              <a:defRPr lang="en-US" sz="1200" kern="1200" dirty="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25547182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ntent and image">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5A9A65-7E8D-3249-950A-E1D246052A9D}"/>
              </a:ext>
            </a:extLst>
          </p:cNvPr>
          <p:cNvSpPr>
            <a:spLocks noGrp="1"/>
          </p:cNvSpPr>
          <p:nvPr>
            <p:ph idx="1"/>
          </p:nvPr>
        </p:nvSpPr>
        <p:spPr>
          <a:xfrm>
            <a:off x="596900" y="1029732"/>
            <a:ext cx="5226384" cy="4351338"/>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Roboto" panose="02000000000000000000" pitchFamily="2" charset="0"/>
            </a:endParaRPr>
          </a:p>
        </p:txBody>
      </p:sp>
      <p:sp>
        <p:nvSpPr>
          <p:cNvPr id="6" name="Content Placeholder 2">
            <a:extLst>
              <a:ext uri="{FF2B5EF4-FFF2-40B4-BE49-F238E27FC236}">
                <a16:creationId xmlns:a16="http://schemas.microsoft.com/office/drawing/2014/main" id="{5E7155F1-1A84-ED48-93B2-C63A8AED7E9C}"/>
              </a:ext>
            </a:extLst>
          </p:cNvPr>
          <p:cNvSpPr>
            <a:spLocks noGrp="1"/>
          </p:cNvSpPr>
          <p:nvPr>
            <p:ph idx="12"/>
          </p:nvPr>
        </p:nvSpPr>
        <p:spPr>
          <a:xfrm>
            <a:off x="6368717" y="1029732"/>
            <a:ext cx="5226383" cy="4351338"/>
          </a:xfrm>
          <a:prstGeom prst="rect">
            <a:avLst/>
          </a:prstGeom>
        </p:spPr>
        <p:txBody>
          <a:bodyPr/>
          <a:lstStyle>
            <a:lvl1pPr marL="342900" indent="-342900">
              <a:buClr>
                <a:srgbClr val="005DB9"/>
              </a:buClr>
              <a:buFontTx/>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rgbClr val="005DB9"/>
              </a:buClr>
              <a:buFont typeface="Arial" panose="020B0604020202020204" pitchFamily="34" charset="0"/>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rgbClr val="005DB9"/>
              </a:buClr>
              <a:buSzPct val="75000"/>
              <a:buFont typeface="Courier New" panose="020F0502020204030204" pitchFamily="34" charset="0"/>
              <a:buChar char="o"/>
              <a:defRPr sz="16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rgbClr val="005DB9"/>
              </a:buClr>
              <a:buFont typeface="Wingdings" pitchFamily="2" charset="2"/>
              <a:buChar char="§"/>
              <a:defRPr sz="16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rgbClr val="005DB9"/>
              </a:buClr>
              <a:buSzPct val="40000"/>
              <a:buFont typeface="Wingdings" pitchFamily="2" charset="2"/>
              <a:buChar char="q"/>
              <a:defRPr sz="160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itle 1">
            <a:extLst>
              <a:ext uri="{FF2B5EF4-FFF2-40B4-BE49-F238E27FC236}">
                <a16:creationId xmlns:a16="http://schemas.microsoft.com/office/drawing/2014/main" id="{CA69F3D8-54D6-BF44-80D2-F0F294DF377C}"/>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Two Content page header goes here</a:t>
            </a:r>
          </a:p>
        </p:txBody>
      </p:sp>
      <p:pic>
        <p:nvPicPr>
          <p:cNvPr id="2" name="Picture 1">
            <a:extLst>
              <a:ext uri="{FF2B5EF4-FFF2-40B4-BE49-F238E27FC236}">
                <a16:creationId xmlns:a16="http://schemas.microsoft.com/office/drawing/2014/main" id="{5E05CA1C-54B5-BF3B-17EE-6EADC966B20B}"/>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215362"/>
            <a:ext cx="931316" cy="365156"/>
          </a:xfrm>
          <a:prstGeom prst="rect">
            <a:avLst/>
          </a:prstGeom>
        </p:spPr>
      </p:pic>
    </p:spTree>
    <p:extLst>
      <p:ext uri="{BB962C8B-B14F-4D97-AF65-F5344CB8AC3E}">
        <p14:creationId xmlns:p14="http://schemas.microsoft.com/office/powerpoint/2010/main" val="1446797724"/>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Large CTA">
    <p:spTree>
      <p:nvGrpSpPr>
        <p:cNvPr id="1" name=""/>
        <p:cNvGrpSpPr/>
        <p:nvPr/>
      </p:nvGrpSpPr>
      <p:grpSpPr>
        <a:xfrm>
          <a:off x="0" y="0"/>
          <a:ext cx="0" cy="0"/>
          <a:chOff x="0" y="0"/>
          <a:chExt cx="0" cy="0"/>
        </a:xfrm>
      </p:grpSpPr>
      <p:sp>
        <p:nvSpPr>
          <p:cNvPr id="66" name="Picture Placeholder 65">
            <a:extLst>
              <a:ext uri="{FF2B5EF4-FFF2-40B4-BE49-F238E27FC236}">
                <a16:creationId xmlns:a16="http://schemas.microsoft.com/office/drawing/2014/main" id="{2811C47A-3287-6846-A92D-012BC2B62113}"/>
              </a:ext>
            </a:extLst>
          </p:cNvPr>
          <p:cNvSpPr>
            <a:spLocks noGrp="1"/>
          </p:cNvSpPr>
          <p:nvPr>
            <p:ph type="pic" sz="quarter" idx="10"/>
          </p:nvPr>
        </p:nvSpPr>
        <p:spPr>
          <a:xfrm>
            <a:off x="-3169" y="4"/>
            <a:ext cx="12191995" cy="6857997"/>
          </a:xfrm>
          <a:custGeom>
            <a:avLst/>
            <a:gdLst>
              <a:gd name="connsiteX0" fmla="*/ 10803408 w 12191995"/>
              <a:gd name="connsiteY0" fmla="*/ 485344 h 6857997"/>
              <a:gd name="connsiteX1" fmla="*/ 10803408 w 12191995"/>
              <a:gd name="connsiteY1" fmla="*/ 491924 h 6857997"/>
              <a:gd name="connsiteX2" fmla="*/ 10803876 w 12191995"/>
              <a:gd name="connsiteY2" fmla="*/ 498036 h 6857997"/>
              <a:gd name="connsiteX3" fmla="*/ 10804345 w 12191995"/>
              <a:gd name="connsiteY3" fmla="*/ 504637 h 6857997"/>
              <a:gd name="connsiteX4" fmla="*/ 10804813 w 12191995"/>
              <a:gd name="connsiteY4" fmla="*/ 510749 h 6857997"/>
              <a:gd name="connsiteX5" fmla="*/ 10805282 w 12191995"/>
              <a:gd name="connsiteY5" fmla="*/ 517351 h 6857997"/>
              <a:gd name="connsiteX6" fmla="*/ 10805750 w 12191995"/>
              <a:gd name="connsiteY6" fmla="*/ 523931 h 6857997"/>
              <a:gd name="connsiteX7" fmla="*/ 10806219 w 12191995"/>
              <a:gd name="connsiteY7" fmla="*/ 530043 h 6857997"/>
              <a:gd name="connsiteX8" fmla="*/ 10806687 w 12191995"/>
              <a:gd name="connsiteY8" fmla="*/ 536645 h 6857997"/>
              <a:gd name="connsiteX9" fmla="*/ 10798680 w 12191995"/>
              <a:gd name="connsiteY9" fmla="*/ 537113 h 6857997"/>
              <a:gd name="connsiteX10" fmla="*/ 10791163 w 12191995"/>
              <a:gd name="connsiteY10" fmla="*/ 538050 h 6857997"/>
              <a:gd name="connsiteX11" fmla="*/ 10783155 w 12191995"/>
              <a:gd name="connsiteY11" fmla="*/ 538519 h 6857997"/>
              <a:gd name="connsiteX12" fmla="*/ 10775169 w 12191995"/>
              <a:gd name="connsiteY12" fmla="*/ 539456 h 6857997"/>
              <a:gd name="connsiteX13" fmla="*/ 10767630 w 12191995"/>
              <a:gd name="connsiteY13" fmla="*/ 539946 h 6857997"/>
              <a:gd name="connsiteX14" fmla="*/ 10759623 w 12191995"/>
              <a:gd name="connsiteY14" fmla="*/ 540883 h 6857997"/>
              <a:gd name="connsiteX15" fmla="*/ 10751616 w 12191995"/>
              <a:gd name="connsiteY15" fmla="*/ 541330 h 6857997"/>
              <a:gd name="connsiteX16" fmla="*/ 10744077 w 12191995"/>
              <a:gd name="connsiteY16" fmla="*/ 542288 h 6857997"/>
              <a:gd name="connsiteX17" fmla="*/ 10751616 w 12191995"/>
              <a:gd name="connsiteY17" fmla="*/ 535218 h 6857997"/>
              <a:gd name="connsiteX18" fmla="*/ 10758686 w 12191995"/>
              <a:gd name="connsiteY18" fmla="*/ 527701 h 6857997"/>
              <a:gd name="connsiteX19" fmla="*/ 10766225 w 12191995"/>
              <a:gd name="connsiteY19" fmla="*/ 520631 h 6857997"/>
              <a:gd name="connsiteX20" fmla="*/ 10773742 w 12191995"/>
              <a:gd name="connsiteY20" fmla="*/ 513582 h 6857997"/>
              <a:gd name="connsiteX21" fmla="*/ 10780813 w 12191995"/>
              <a:gd name="connsiteY21" fmla="*/ 506511 h 6857997"/>
              <a:gd name="connsiteX22" fmla="*/ 10788351 w 12191995"/>
              <a:gd name="connsiteY22" fmla="*/ 499441 h 6857997"/>
              <a:gd name="connsiteX23" fmla="*/ 10795869 w 12191995"/>
              <a:gd name="connsiteY23" fmla="*/ 492392 h 6857997"/>
              <a:gd name="connsiteX24" fmla="*/ 10803408 w 12191995"/>
              <a:gd name="connsiteY24" fmla="*/ 485344 h 6857997"/>
              <a:gd name="connsiteX25" fmla="*/ 10720076 w 12191995"/>
              <a:gd name="connsiteY25" fmla="*/ 477315 h 6857997"/>
              <a:gd name="connsiteX26" fmla="*/ 10722440 w 12191995"/>
              <a:gd name="connsiteY26" fmla="*/ 485344 h 6857997"/>
              <a:gd name="connsiteX27" fmla="*/ 10724314 w 12191995"/>
              <a:gd name="connsiteY27" fmla="*/ 493329 h 6857997"/>
              <a:gd name="connsiteX28" fmla="*/ 10726678 w 12191995"/>
              <a:gd name="connsiteY28" fmla="*/ 501805 h 6857997"/>
              <a:gd name="connsiteX29" fmla="*/ 10728552 w 12191995"/>
              <a:gd name="connsiteY29" fmla="*/ 509812 h 6857997"/>
              <a:gd name="connsiteX30" fmla="*/ 10730916 w 12191995"/>
              <a:gd name="connsiteY30" fmla="*/ 517820 h 6857997"/>
              <a:gd name="connsiteX31" fmla="*/ 10732790 w 12191995"/>
              <a:gd name="connsiteY31" fmla="*/ 525805 h 6857997"/>
              <a:gd name="connsiteX32" fmla="*/ 10735132 w 12191995"/>
              <a:gd name="connsiteY32" fmla="*/ 533813 h 6857997"/>
              <a:gd name="connsiteX33" fmla="*/ 10737028 w 12191995"/>
              <a:gd name="connsiteY33" fmla="*/ 541820 h 6857997"/>
              <a:gd name="connsiteX34" fmla="*/ 10727146 w 12191995"/>
              <a:gd name="connsiteY34" fmla="*/ 539946 h 6857997"/>
              <a:gd name="connsiteX35" fmla="*/ 10716796 w 12191995"/>
              <a:gd name="connsiteY35" fmla="*/ 537582 h 6857997"/>
              <a:gd name="connsiteX36" fmla="*/ 10706894 w 12191995"/>
              <a:gd name="connsiteY36" fmla="*/ 535218 h 6857997"/>
              <a:gd name="connsiteX37" fmla="*/ 10696544 w 12191995"/>
              <a:gd name="connsiteY37" fmla="*/ 532876 h 6857997"/>
              <a:gd name="connsiteX38" fmla="*/ 10686683 w 12191995"/>
              <a:gd name="connsiteY38" fmla="*/ 531002 h 6857997"/>
              <a:gd name="connsiteX39" fmla="*/ 10676334 w 12191995"/>
              <a:gd name="connsiteY39" fmla="*/ 528638 h 6857997"/>
              <a:gd name="connsiteX40" fmla="*/ 10666452 w 12191995"/>
              <a:gd name="connsiteY40" fmla="*/ 526274 h 6857997"/>
              <a:gd name="connsiteX41" fmla="*/ 10656081 w 12191995"/>
              <a:gd name="connsiteY41" fmla="*/ 523931 h 6857997"/>
              <a:gd name="connsiteX42" fmla="*/ 10664088 w 12191995"/>
              <a:gd name="connsiteY42" fmla="*/ 518288 h 6857997"/>
              <a:gd name="connsiteX43" fmla="*/ 10672096 w 12191995"/>
              <a:gd name="connsiteY43" fmla="*/ 512623 h 6857997"/>
              <a:gd name="connsiteX44" fmla="*/ 10680082 w 12191995"/>
              <a:gd name="connsiteY44" fmla="*/ 506511 h 6857997"/>
              <a:gd name="connsiteX45" fmla="*/ 10688089 w 12191995"/>
              <a:gd name="connsiteY45" fmla="*/ 500868 h 6857997"/>
              <a:gd name="connsiteX46" fmla="*/ 10696075 w 12191995"/>
              <a:gd name="connsiteY46" fmla="*/ 494756 h 6857997"/>
              <a:gd name="connsiteX47" fmla="*/ 10704082 w 12191995"/>
              <a:gd name="connsiteY47" fmla="*/ 489092 h 6857997"/>
              <a:gd name="connsiteX48" fmla="*/ 10712069 w 12191995"/>
              <a:gd name="connsiteY48" fmla="*/ 483448 h 6857997"/>
              <a:gd name="connsiteX49" fmla="*/ 10720076 w 12191995"/>
              <a:gd name="connsiteY49" fmla="*/ 477315 h 6857997"/>
              <a:gd name="connsiteX50" fmla="*/ 10723377 w 12191995"/>
              <a:gd name="connsiteY50" fmla="*/ 476378 h 6857997"/>
              <a:gd name="connsiteX51" fmla="*/ 10732790 w 12191995"/>
              <a:gd name="connsiteY51" fmla="*/ 477315 h 6857997"/>
              <a:gd name="connsiteX52" fmla="*/ 10742671 w 12191995"/>
              <a:gd name="connsiteY52" fmla="*/ 478273 h 6857997"/>
              <a:gd name="connsiteX53" fmla="*/ 10752574 w 12191995"/>
              <a:gd name="connsiteY53" fmla="*/ 478742 h 6857997"/>
              <a:gd name="connsiteX54" fmla="*/ 10761987 w 12191995"/>
              <a:gd name="connsiteY54" fmla="*/ 479679 h 6857997"/>
              <a:gd name="connsiteX55" fmla="*/ 10771868 w 12191995"/>
              <a:gd name="connsiteY55" fmla="*/ 480616 h 6857997"/>
              <a:gd name="connsiteX56" fmla="*/ 10781281 w 12191995"/>
              <a:gd name="connsiteY56" fmla="*/ 481574 h 6857997"/>
              <a:gd name="connsiteX57" fmla="*/ 10791163 w 12191995"/>
              <a:gd name="connsiteY57" fmla="*/ 482043 h 6857997"/>
              <a:gd name="connsiteX58" fmla="*/ 10801044 w 12191995"/>
              <a:gd name="connsiteY58" fmla="*/ 482980 h 6857997"/>
              <a:gd name="connsiteX59" fmla="*/ 10793037 w 12191995"/>
              <a:gd name="connsiteY59" fmla="*/ 490497 h 6857997"/>
              <a:gd name="connsiteX60" fmla="*/ 10785519 w 12191995"/>
              <a:gd name="connsiteY60" fmla="*/ 497567 h 6857997"/>
              <a:gd name="connsiteX61" fmla="*/ 10777980 w 12191995"/>
              <a:gd name="connsiteY61" fmla="*/ 504637 h 6857997"/>
              <a:gd name="connsiteX62" fmla="*/ 10770441 w 12191995"/>
              <a:gd name="connsiteY62" fmla="*/ 512155 h 6857997"/>
              <a:gd name="connsiteX63" fmla="*/ 10762924 w 12191995"/>
              <a:gd name="connsiteY63" fmla="*/ 519225 h 6857997"/>
              <a:gd name="connsiteX64" fmla="*/ 10755385 w 12191995"/>
              <a:gd name="connsiteY64" fmla="*/ 526764 h 6857997"/>
              <a:gd name="connsiteX65" fmla="*/ 10747846 w 12191995"/>
              <a:gd name="connsiteY65" fmla="*/ 533813 h 6857997"/>
              <a:gd name="connsiteX66" fmla="*/ 10740329 w 12191995"/>
              <a:gd name="connsiteY66" fmla="*/ 540883 h 6857997"/>
              <a:gd name="connsiteX67" fmla="*/ 10737965 w 12191995"/>
              <a:gd name="connsiteY67" fmla="*/ 532876 h 6857997"/>
              <a:gd name="connsiteX68" fmla="*/ 10736091 w 12191995"/>
              <a:gd name="connsiteY68" fmla="*/ 524868 h 6857997"/>
              <a:gd name="connsiteX69" fmla="*/ 10733748 w 12191995"/>
              <a:gd name="connsiteY69" fmla="*/ 516861 h 6857997"/>
              <a:gd name="connsiteX70" fmla="*/ 10731853 w 12191995"/>
              <a:gd name="connsiteY70" fmla="*/ 508854 h 6857997"/>
              <a:gd name="connsiteX71" fmla="*/ 10729489 w 12191995"/>
              <a:gd name="connsiteY71" fmla="*/ 500868 h 6857997"/>
              <a:gd name="connsiteX72" fmla="*/ 10727615 w 12191995"/>
              <a:gd name="connsiteY72" fmla="*/ 492861 h 6857997"/>
              <a:gd name="connsiteX73" fmla="*/ 10725251 w 12191995"/>
              <a:gd name="connsiteY73" fmla="*/ 484385 h 6857997"/>
              <a:gd name="connsiteX74" fmla="*/ 10723377 w 12191995"/>
              <a:gd name="connsiteY74" fmla="*/ 476378 h 6857997"/>
              <a:gd name="connsiteX75" fmla="*/ 10863655 w 12191995"/>
              <a:gd name="connsiteY75" fmla="*/ 471203 h 6857997"/>
              <a:gd name="connsiteX76" fmla="*/ 10864123 w 12191995"/>
              <a:gd name="connsiteY76" fmla="*/ 471203 h 6857997"/>
              <a:gd name="connsiteX77" fmla="*/ 10864592 w 12191995"/>
              <a:gd name="connsiteY77" fmla="*/ 471672 h 6857997"/>
              <a:gd name="connsiteX78" fmla="*/ 10865060 w 12191995"/>
              <a:gd name="connsiteY78" fmla="*/ 471672 h 6857997"/>
              <a:gd name="connsiteX79" fmla="*/ 10865550 w 12191995"/>
              <a:gd name="connsiteY79" fmla="*/ 472162 h 6857997"/>
              <a:gd name="connsiteX80" fmla="*/ 10865060 w 12191995"/>
              <a:gd name="connsiteY80" fmla="*/ 476378 h 6857997"/>
              <a:gd name="connsiteX81" fmla="*/ 10864123 w 12191995"/>
              <a:gd name="connsiteY81" fmla="*/ 480616 h 6857997"/>
              <a:gd name="connsiteX82" fmla="*/ 10863165 w 12191995"/>
              <a:gd name="connsiteY82" fmla="*/ 485344 h 6857997"/>
              <a:gd name="connsiteX83" fmla="*/ 10862718 w 12191995"/>
              <a:gd name="connsiteY83" fmla="*/ 489560 h 6857997"/>
              <a:gd name="connsiteX84" fmla="*/ 10861781 w 12191995"/>
              <a:gd name="connsiteY84" fmla="*/ 493798 h 6857997"/>
              <a:gd name="connsiteX85" fmla="*/ 10861291 w 12191995"/>
              <a:gd name="connsiteY85" fmla="*/ 498036 h 6857997"/>
              <a:gd name="connsiteX86" fmla="*/ 10860354 w 12191995"/>
              <a:gd name="connsiteY86" fmla="*/ 502742 h 6857997"/>
              <a:gd name="connsiteX87" fmla="*/ 10859417 w 12191995"/>
              <a:gd name="connsiteY87" fmla="*/ 506980 h 6857997"/>
              <a:gd name="connsiteX88" fmla="*/ 10854242 w 12191995"/>
              <a:gd name="connsiteY88" fmla="*/ 510281 h 6857997"/>
              <a:gd name="connsiteX89" fmla="*/ 10848598 w 12191995"/>
              <a:gd name="connsiteY89" fmla="*/ 513092 h 6857997"/>
              <a:gd name="connsiteX90" fmla="*/ 10842955 w 12191995"/>
              <a:gd name="connsiteY90" fmla="*/ 516393 h 6857997"/>
              <a:gd name="connsiteX91" fmla="*/ 10837290 w 12191995"/>
              <a:gd name="connsiteY91" fmla="*/ 519694 h 6857997"/>
              <a:gd name="connsiteX92" fmla="*/ 10831647 w 12191995"/>
              <a:gd name="connsiteY92" fmla="*/ 522994 h 6857997"/>
              <a:gd name="connsiteX93" fmla="*/ 10826003 w 12191995"/>
              <a:gd name="connsiteY93" fmla="*/ 525805 h 6857997"/>
              <a:gd name="connsiteX94" fmla="*/ 10820360 w 12191995"/>
              <a:gd name="connsiteY94" fmla="*/ 529106 h 6857997"/>
              <a:gd name="connsiteX95" fmla="*/ 10815163 w 12191995"/>
              <a:gd name="connsiteY95" fmla="*/ 532407 h 6857997"/>
              <a:gd name="connsiteX96" fmla="*/ 10820828 w 12191995"/>
              <a:gd name="connsiteY96" fmla="*/ 524868 h 6857997"/>
              <a:gd name="connsiteX97" fmla="*/ 10826940 w 12191995"/>
              <a:gd name="connsiteY97" fmla="*/ 516861 h 6857997"/>
              <a:gd name="connsiteX98" fmla="*/ 10833052 w 12191995"/>
              <a:gd name="connsiteY98" fmla="*/ 509323 h 6857997"/>
              <a:gd name="connsiteX99" fmla="*/ 10839185 w 12191995"/>
              <a:gd name="connsiteY99" fmla="*/ 501805 h 6857997"/>
              <a:gd name="connsiteX100" fmla="*/ 10845297 w 12191995"/>
              <a:gd name="connsiteY100" fmla="*/ 494266 h 6857997"/>
              <a:gd name="connsiteX101" fmla="*/ 10851409 w 12191995"/>
              <a:gd name="connsiteY101" fmla="*/ 486259 h 6857997"/>
              <a:gd name="connsiteX102" fmla="*/ 10857521 w 12191995"/>
              <a:gd name="connsiteY102" fmla="*/ 478742 h 6857997"/>
              <a:gd name="connsiteX103" fmla="*/ 10863655 w 12191995"/>
              <a:gd name="connsiteY103" fmla="*/ 471203 h 6857997"/>
              <a:gd name="connsiteX104" fmla="*/ 10859417 w 12191995"/>
              <a:gd name="connsiteY104" fmla="*/ 466497 h 6857997"/>
              <a:gd name="connsiteX105" fmla="*/ 10859417 w 12191995"/>
              <a:gd name="connsiteY105" fmla="*/ 466965 h 6857997"/>
              <a:gd name="connsiteX106" fmla="*/ 10859885 w 12191995"/>
              <a:gd name="connsiteY106" fmla="*/ 466965 h 6857997"/>
              <a:gd name="connsiteX107" fmla="*/ 10859885 w 12191995"/>
              <a:gd name="connsiteY107" fmla="*/ 467434 h 6857997"/>
              <a:gd name="connsiteX108" fmla="*/ 10859885 w 12191995"/>
              <a:gd name="connsiteY108" fmla="*/ 467902 h 6857997"/>
              <a:gd name="connsiteX109" fmla="*/ 10860354 w 12191995"/>
              <a:gd name="connsiteY109" fmla="*/ 468392 h 6857997"/>
              <a:gd name="connsiteX110" fmla="*/ 10860822 w 12191995"/>
              <a:gd name="connsiteY110" fmla="*/ 468861 h 6857997"/>
              <a:gd name="connsiteX111" fmla="*/ 10861291 w 12191995"/>
              <a:gd name="connsiteY111" fmla="*/ 469329 h 6857997"/>
              <a:gd name="connsiteX112" fmla="*/ 10854710 w 12191995"/>
              <a:gd name="connsiteY112" fmla="*/ 477315 h 6857997"/>
              <a:gd name="connsiteX113" fmla="*/ 10848108 w 12191995"/>
              <a:gd name="connsiteY113" fmla="*/ 485344 h 6857997"/>
              <a:gd name="connsiteX114" fmla="*/ 10841996 w 12191995"/>
              <a:gd name="connsiteY114" fmla="*/ 493329 h 6857997"/>
              <a:gd name="connsiteX115" fmla="*/ 10835416 w 12191995"/>
              <a:gd name="connsiteY115" fmla="*/ 501337 h 6857997"/>
              <a:gd name="connsiteX116" fmla="*/ 10828814 w 12191995"/>
              <a:gd name="connsiteY116" fmla="*/ 509323 h 6857997"/>
              <a:gd name="connsiteX117" fmla="*/ 10822702 w 12191995"/>
              <a:gd name="connsiteY117" fmla="*/ 517351 h 6857997"/>
              <a:gd name="connsiteX118" fmla="*/ 10816100 w 12191995"/>
              <a:gd name="connsiteY118" fmla="*/ 525805 h 6857997"/>
              <a:gd name="connsiteX119" fmla="*/ 10809520 w 12191995"/>
              <a:gd name="connsiteY119" fmla="*/ 533813 h 6857997"/>
              <a:gd name="connsiteX120" fmla="*/ 10809051 w 12191995"/>
              <a:gd name="connsiteY120" fmla="*/ 527232 h 6857997"/>
              <a:gd name="connsiteX121" fmla="*/ 10809051 w 12191995"/>
              <a:gd name="connsiteY121" fmla="*/ 521120 h 6857997"/>
              <a:gd name="connsiteX122" fmla="*/ 10808562 w 12191995"/>
              <a:gd name="connsiteY122" fmla="*/ 514519 h 6857997"/>
              <a:gd name="connsiteX123" fmla="*/ 10808114 w 12191995"/>
              <a:gd name="connsiteY123" fmla="*/ 508407 h 6857997"/>
              <a:gd name="connsiteX124" fmla="*/ 10807646 w 12191995"/>
              <a:gd name="connsiteY124" fmla="*/ 501805 h 6857997"/>
              <a:gd name="connsiteX125" fmla="*/ 10807177 w 12191995"/>
              <a:gd name="connsiteY125" fmla="*/ 495693 h 6857997"/>
              <a:gd name="connsiteX126" fmla="*/ 10806687 w 12191995"/>
              <a:gd name="connsiteY126" fmla="*/ 489092 h 6857997"/>
              <a:gd name="connsiteX127" fmla="*/ 10806219 w 12191995"/>
              <a:gd name="connsiteY127" fmla="*/ 482980 h 6857997"/>
              <a:gd name="connsiteX128" fmla="*/ 10812821 w 12191995"/>
              <a:gd name="connsiteY128" fmla="*/ 480616 h 6857997"/>
              <a:gd name="connsiteX129" fmla="*/ 10819401 w 12191995"/>
              <a:gd name="connsiteY129" fmla="*/ 478742 h 6857997"/>
              <a:gd name="connsiteX130" fmla="*/ 10826003 w 12191995"/>
              <a:gd name="connsiteY130" fmla="*/ 476847 h 6857997"/>
              <a:gd name="connsiteX131" fmla="*/ 10832584 w 12191995"/>
              <a:gd name="connsiteY131" fmla="*/ 474504 h 6857997"/>
              <a:gd name="connsiteX132" fmla="*/ 10839654 w 12191995"/>
              <a:gd name="connsiteY132" fmla="*/ 472630 h 6857997"/>
              <a:gd name="connsiteX133" fmla="*/ 10846234 w 12191995"/>
              <a:gd name="connsiteY133" fmla="*/ 470735 h 6857997"/>
              <a:gd name="connsiteX134" fmla="*/ 10852836 w 12191995"/>
              <a:gd name="connsiteY134" fmla="*/ 468392 h 6857997"/>
              <a:gd name="connsiteX135" fmla="*/ 10859417 w 12191995"/>
              <a:gd name="connsiteY135" fmla="*/ 466497 h 6857997"/>
              <a:gd name="connsiteX136" fmla="*/ 11071575 w 12191995"/>
              <a:gd name="connsiteY136" fmla="*/ 462040 h 6857997"/>
              <a:gd name="connsiteX137" fmla="*/ 11072028 w 12191995"/>
              <a:gd name="connsiteY137" fmla="*/ 462040 h 6857997"/>
              <a:gd name="connsiteX138" fmla="*/ 11072522 w 12191995"/>
              <a:gd name="connsiteY138" fmla="*/ 462040 h 6857997"/>
              <a:gd name="connsiteX139" fmla="*/ 11073015 w 12191995"/>
              <a:gd name="connsiteY139" fmla="*/ 462040 h 6857997"/>
              <a:gd name="connsiteX140" fmla="*/ 11073468 w 12191995"/>
              <a:gd name="connsiteY140" fmla="*/ 462040 h 6857997"/>
              <a:gd name="connsiteX141" fmla="*/ 11075855 w 12191995"/>
              <a:gd name="connsiteY141" fmla="*/ 469194 h 6857997"/>
              <a:gd name="connsiteX142" fmla="*/ 11078243 w 12191995"/>
              <a:gd name="connsiteY142" fmla="*/ 476347 h 6857997"/>
              <a:gd name="connsiteX143" fmla="*/ 11080136 w 12191995"/>
              <a:gd name="connsiteY143" fmla="*/ 483993 h 6857997"/>
              <a:gd name="connsiteX144" fmla="*/ 11082565 w 12191995"/>
              <a:gd name="connsiteY144" fmla="*/ 491146 h 6857997"/>
              <a:gd name="connsiteX145" fmla="*/ 11077749 w 12191995"/>
              <a:gd name="connsiteY145" fmla="*/ 491146 h 6857997"/>
              <a:gd name="connsiteX146" fmla="*/ 11072522 w 12191995"/>
              <a:gd name="connsiteY146" fmla="*/ 491146 h 6857997"/>
              <a:gd name="connsiteX147" fmla="*/ 11067253 w 12191995"/>
              <a:gd name="connsiteY147" fmla="*/ 491146 h 6857997"/>
              <a:gd name="connsiteX148" fmla="*/ 11062478 w 12191995"/>
              <a:gd name="connsiteY148" fmla="*/ 491146 h 6857997"/>
              <a:gd name="connsiteX149" fmla="*/ 11064372 w 12191995"/>
              <a:gd name="connsiteY149" fmla="*/ 483993 h 6857997"/>
              <a:gd name="connsiteX150" fmla="*/ 11066759 w 12191995"/>
              <a:gd name="connsiteY150" fmla="*/ 476347 h 6857997"/>
              <a:gd name="connsiteX151" fmla="*/ 11069188 w 12191995"/>
              <a:gd name="connsiteY151" fmla="*/ 469194 h 6857997"/>
              <a:gd name="connsiteX152" fmla="*/ 11201088 w 12191995"/>
              <a:gd name="connsiteY152" fmla="*/ 462040 h 6857997"/>
              <a:gd name="connsiteX153" fmla="*/ 11201581 w 12191995"/>
              <a:gd name="connsiteY153" fmla="*/ 462040 h 6857997"/>
              <a:gd name="connsiteX154" fmla="*/ 11202033 w 12191995"/>
              <a:gd name="connsiteY154" fmla="*/ 462040 h 6857997"/>
              <a:gd name="connsiteX155" fmla="*/ 11202526 w 12191995"/>
              <a:gd name="connsiteY155" fmla="*/ 462040 h 6857997"/>
              <a:gd name="connsiteX156" fmla="*/ 11203019 w 12191995"/>
              <a:gd name="connsiteY156" fmla="*/ 462040 h 6857997"/>
              <a:gd name="connsiteX157" fmla="*/ 11205403 w 12191995"/>
              <a:gd name="connsiteY157" fmla="*/ 469193 h 6857997"/>
              <a:gd name="connsiteX158" fmla="*/ 11207787 w 12191995"/>
              <a:gd name="connsiteY158" fmla="*/ 476347 h 6857997"/>
              <a:gd name="connsiteX159" fmla="*/ 11210170 w 12191995"/>
              <a:gd name="connsiteY159" fmla="*/ 483993 h 6857997"/>
              <a:gd name="connsiteX160" fmla="*/ 11212554 w 12191995"/>
              <a:gd name="connsiteY160" fmla="*/ 491146 h 6857997"/>
              <a:gd name="connsiteX161" fmla="*/ 11207293 w 12191995"/>
              <a:gd name="connsiteY161" fmla="*/ 491146 h 6857997"/>
              <a:gd name="connsiteX162" fmla="*/ 11202033 w 12191995"/>
              <a:gd name="connsiteY162" fmla="*/ 491146 h 6857997"/>
              <a:gd name="connsiteX163" fmla="*/ 11197265 w 12191995"/>
              <a:gd name="connsiteY163" fmla="*/ 491146 h 6857997"/>
              <a:gd name="connsiteX164" fmla="*/ 11192005 w 12191995"/>
              <a:gd name="connsiteY164" fmla="*/ 491146 h 6857997"/>
              <a:gd name="connsiteX165" fmla="*/ 11194389 w 12191995"/>
              <a:gd name="connsiteY165" fmla="*/ 483993 h 6857997"/>
              <a:gd name="connsiteX166" fmla="*/ 11196772 w 12191995"/>
              <a:gd name="connsiteY166" fmla="*/ 476347 h 6857997"/>
              <a:gd name="connsiteX167" fmla="*/ 11198704 w 12191995"/>
              <a:gd name="connsiteY167" fmla="*/ 469193 h 6857997"/>
              <a:gd name="connsiteX168" fmla="*/ 11378647 w 12191995"/>
              <a:gd name="connsiteY168" fmla="*/ 462040 h 6857997"/>
              <a:gd name="connsiteX169" fmla="*/ 11379141 w 12191995"/>
              <a:gd name="connsiteY169" fmla="*/ 462040 h 6857997"/>
              <a:gd name="connsiteX170" fmla="*/ 11379634 w 12191995"/>
              <a:gd name="connsiteY170" fmla="*/ 462040 h 6857997"/>
              <a:gd name="connsiteX171" fmla="*/ 11380087 w 12191995"/>
              <a:gd name="connsiteY171" fmla="*/ 462040 h 6857997"/>
              <a:gd name="connsiteX172" fmla="*/ 11380581 w 12191995"/>
              <a:gd name="connsiteY172" fmla="*/ 462040 h 6857997"/>
              <a:gd name="connsiteX173" fmla="*/ 11382968 w 12191995"/>
              <a:gd name="connsiteY173" fmla="*/ 469193 h 6857997"/>
              <a:gd name="connsiteX174" fmla="*/ 11385356 w 12191995"/>
              <a:gd name="connsiteY174" fmla="*/ 476346 h 6857997"/>
              <a:gd name="connsiteX175" fmla="*/ 11387743 w 12191995"/>
              <a:gd name="connsiteY175" fmla="*/ 483993 h 6857997"/>
              <a:gd name="connsiteX176" fmla="*/ 11389636 w 12191995"/>
              <a:gd name="connsiteY176" fmla="*/ 491146 h 6857997"/>
              <a:gd name="connsiteX177" fmla="*/ 11384862 w 12191995"/>
              <a:gd name="connsiteY177" fmla="*/ 491146 h 6857997"/>
              <a:gd name="connsiteX178" fmla="*/ 11379634 w 12191995"/>
              <a:gd name="connsiteY178" fmla="*/ 491146 h 6857997"/>
              <a:gd name="connsiteX179" fmla="*/ 11374819 w 12191995"/>
              <a:gd name="connsiteY179" fmla="*/ 491146 h 6857997"/>
              <a:gd name="connsiteX180" fmla="*/ 11369591 w 12191995"/>
              <a:gd name="connsiteY180" fmla="*/ 491146 h 6857997"/>
              <a:gd name="connsiteX181" fmla="*/ 11371979 w 12191995"/>
              <a:gd name="connsiteY181" fmla="*/ 483993 h 6857997"/>
              <a:gd name="connsiteX182" fmla="*/ 11374366 w 12191995"/>
              <a:gd name="connsiteY182" fmla="*/ 476346 h 6857997"/>
              <a:gd name="connsiteX183" fmla="*/ 11376259 w 12191995"/>
              <a:gd name="connsiteY183" fmla="*/ 469193 h 6857997"/>
              <a:gd name="connsiteX184" fmla="*/ 11123757 w 12191995"/>
              <a:gd name="connsiteY184" fmla="*/ 460602 h 6857997"/>
              <a:gd name="connsiteX185" fmla="*/ 11127581 w 12191995"/>
              <a:gd name="connsiteY185" fmla="*/ 460602 h 6857997"/>
              <a:gd name="connsiteX186" fmla="*/ 11131404 w 12191995"/>
              <a:gd name="connsiteY186" fmla="*/ 460602 h 6857997"/>
              <a:gd name="connsiteX187" fmla="*/ 11135228 w 12191995"/>
              <a:gd name="connsiteY187" fmla="*/ 460602 h 6857997"/>
              <a:gd name="connsiteX188" fmla="*/ 11139051 w 12191995"/>
              <a:gd name="connsiteY188" fmla="*/ 460602 h 6857997"/>
              <a:gd name="connsiteX189" fmla="*/ 11146657 w 12191995"/>
              <a:gd name="connsiteY189" fmla="*/ 461547 h 6857997"/>
              <a:gd name="connsiteX190" fmla="*/ 11151919 w 12191995"/>
              <a:gd name="connsiteY190" fmla="*/ 464918 h 6857997"/>
              <a:gd name="connsiteX191" fmla="*/ 11154797 w 12191995"/>
              <a:gd name="connsiteY191" fmla="*/ 470632 h 6857997"/>
              <a:gd name="connsiteX192" fmla="*/ 11155743 w 12191995"/>
              <a:gd name="connsiteY192" fmla="*/ 478731 h 6857997"/>
              <a:gd name="connsiteX193" fmla="*/ 11155743 w 12191995"/>
              <a:gd name="connsiteY193" fmla="*/ 482554 h 6857997"/>
              <a:gd name="connsiteX194" fmla="*/ 11155743 w 12191995"/>
              <a:gd name="connsiteY194" fmla="*/ 486871 h 6857997"/>
              <a:gd name="connsiteX195" fmla="*/ 11155743 w 12191995"/>
              <a:gd name="connsiteY195" fmla="*/ 491146 h 6857997"/>
              <a:gd name="connsiteX196" fmla="*/ 11155743 w 12191995"/>
              <a:gd name="connsiteY196" fmla="*/ 495463 h 6857997"/>
              <a:gd name="connsiteX197" fmla="*/ 11154797 w 12191995"/>
              <a:gd name="connsiteY197" fmla="*/ 503603 h 6857997"/>
              <a:gd name="connsiteX198" fmla="*/ 11151919 w 12191995"/>
              <a:gd name="connsiteY198" fmla="*/ 509317 h 6857997"/>
              <a:gd name="connsiteX199" fmla="*/ 11146657 w 12191995"/>
              <a:gd name="connsiteY199" fmla="*/ 513140 h 6857997"/>
              <a:gd name="connsiteX200" fmla="*/ 11139051 w 12191995"/>
              <a:gd name="connsiteY200" fmla="*/ 514086 h 6857997"/>
              <a:gd name="connsiteX201" fmla="*/ 11135228 w 12191995"/>
              <a:gd name="connsiteY201" fmla="*/ 514086 h 6857997"/>
              <a:gd name="connsiteX202" fmla="*/ 11131404 w 12191995"/>
              <a:gd name="connsiteY202" fmla="*/ 514086 h 6857997"/>
              <a:gd name="connsiteX203" fmla="*/ 11127581 w 12191995"/>
              <a:gd name="connsiteY203" fmla="*/ 514086 h 6857997"/>
              <a:gd name="connsiteX204" fmla="*/ 11123757 w 12191995"/>
              <a:gd name="connsiteY204" fmla="*/ 514086 h 6857997"/>
              <a:gd name="connsiteX205" fmla="*/ 11123757 w 12191995"/>
              <a:gd name="connsiteY205" fmla="*/ 500725 h 6857997"/>
              <a:gd name="connsiteX206" fmla="*/ 11123757 w 12191995"/>
              <a:gd name="connsiteY206" fmla="*/ 487323 h 6857997"/>
              <a:gd name="connsiteX207" fmla="*/ 11123757 w 12191995"/>
              <a:gd name="connsiteY207" fmla="*/ 473962 h 6857997"/>
              <a:gd name="connsiteX208" fmla="*/ 11123757 w 12191995"/>
              <a:gd name="connsiteY208" fmla="*/ 460602 h 6857997"/>
              <a:gd name="connsiteX209" fmla="*/ 11253336 w 12191995"/>
              <a:gd name="connsiteY209" fmla="*/ 460601 h 6857997"/>
              <a:gd name="connsiteX210" fmla="*/ 11257663 w 12191995"/>
              <a:gd name="connsiteY210" fmla="*/ 460601 h 6857997"/>
              <a:gd name="connsiteX211" fmla="*/ 11261495 w 12191995"/>
              <a:gd name="connsiteY211" fmla="*/ 460601 h 6857997"/>
              <a:gd name="connsiteX212" fmla="*/ 11265781 w 12191995"/>
              <a:gd name="connsiteY212" fmla="*/ 460601 h 6857997"/>
              <a:gd name="connsiteX213" fmla="*/ 11269614 w 12191995"/>
              <a:gd name="connsiteY213" fmla="*/ 460601 h 6857997"/>
              <a:gd name="connsiteX214" fmla="*/ 11275383 w 12191995"/>
              <a:gd name="connsiteY214" fmla="*/ 461095 h 6857997"/>
              <a:gd name="connsiteX215" fmla="*/ 11279669 w 12191995"/>
              <a:gd name="connsiteY215" fmla="*/ 462986 h 6857997"/>
              <a:gd name="connsiteX216" fmla="*/ 11282059 w 12191995"/>
              <a:gd name="connsiteY216" fmla="*/ 466809 h 6857997"/>
              <a:gd name="connsiteX217" fmla="*/ 11283048 w 12191995"/>
              <a:gd name="connsiteY217" fmla="*/ 471578 h 6857997"/>
              <a:gd name="connsiteX218" fmla="*/ 11282059 w 12191995"/>
              <a:gd name="connsiteY218" fmla="*/ 476346 h 6857997"/>
              <a:gd name="connsiteX219" fmla="*/ 11279669 w 12191995"/>
              <a:gd name="connsiteY219" fmla="*/ 480170 h 6857997"/>
              <a:gd name="connsiteX220" fmla="*/ 11275878 w 12191995"/>
              <a:gd name="connsiteY220" fmla="*/ 482102 h 6857997"/>
              <a:gd name="connsiteX221" fmla="*/ 11269614 w 12191995"/>
              <a:gd name="connsiteY221" fmla="*/ 482554 h 6857997"/>
              <a:gd name="connsiteX222" fmla="*/ 11265781 w 12191995"/>
              <a:gd name="connsiteY222" fmla="*/ 482554 h 6857997"/>
              <a:gd name="connsiteX223" fmla="*/ 11261495 w 12191995"/>
              <a:gd name="connsiteY223" fmla="*/ 482554 h 6857997"/>
              <a:gd name="connsiteX224" fmla="*/ 11257663 w 12191995"/>
              <a:gd name="connsiteY224" fmla="*/ 482554 h 6857997"/>
              <a:gd name="connsiteX225" fmla="*/ 11253336 w 12191995"/>
              <a:gd name="connsiteY225" fmla="*/ 482554 h 6857997"/>
              <a:gd name="connsiteX226" fmla="*/ 11253336 w 12191995"/>
              <a:gd name="connsiteY226" fmla="*/ 477292 h 6857997"/>
              <a:gd name="connsiteX227" fmla="*/ 11253336 w 12191995"/>
              <a:gd name="connsiteY227" fmla="*/ 471578 h 6857997"/>
              <a:gd name="connsiteX228" fmla="*/ 11253336 w 12191995"/>
              <a:gd name="connsiteY228" fmla="*/ 465863 h 6857997"/>
              <a:gd name="connsiteX229" fmla="*/ 11253336 w 12191995"/>
              <a:gd name="connsiteY229" fmla="*/ 460601 h 6857997"/>
              <a:gd name="connsiteX230" fmla="*/ 11521488 w 12191995"/>
              <a:gd name="connsiteY230" fmla="*/ 458658 h 6857997"/>
              <a:gd name="connsiteX231" fmla="*/ 11529150 w 12191995"/>
              <a:gd name="connsiteY231" fmla="*/ 459645 h 6857997"/>
              <a:gd name="connsiteX232" fmla="*/ 11534423 w 12191995"/>
              <a:gd name="connsiteY232" fmla="*/ 462976 h 6857997"/>
              <a:gd name="connsiteX233" fmla="*/ 11537266 w 12191995"/>
              <a:gd name="connsiteY233" fmla="*/ 468734 h 6857997"/>
              <a:gd name="connsiteX234" fmla="*/ 11538254 w 12191995"/>
              <a:gd name="connsiteY234" fmla="*/ 476342 h 6857997"/>
              <a:gd name="connsiteX235" fmla="*/ 11538254 w 12191995"/>
              <a:gd name="connsiteY235" fmla="*/ 481606 h 6857997"/>
              <a:gd name="connsiteX236" fmla="*/ 11538254 w 12191995"/>
              <a:gd name="connsiteY236" fmla="*/ 486870 h 6857997"/>
              <a:gd name="connsiteX237" fmla="*/ 11538254 w 12191995"/>
              <a:gd name="connsiteY237" fmla="*/ 492134 h 6857997"/>
              <a:gd name="connsiteX238" fmla="*/ 11538254 w 12191995"/>
              <a:gd name="connsiteY238" fmla="*/ 497398 h 6857997"/>
              <a:gd name="connsiteX239" fmla="*/ 11537266 w 12191995"/>
              <a:gd name="connsiteY239" fmla="*/ 505499 h 6857997"/>
              <a:gd name="connsiteX240" fmla="*/ 11534423 w 12191995"/>
              <a:gd name="connsiteY240" fmla="*/ 511216 h 6857997"/>
              <a:gd name="connsiteX241" fmla="*/ 11529150 w 12191995"/>
              <a:gd name="connsiteY241" fmla="*/ 515040 h 6857997"/>
              <a:gd name="connsiteX242" fmla="*/ 11521488 w 12191995"/>
              <a:gd name="connsiteY242" fmla="*/ 515986 h 6857997"/>
              <a:gd name="connsiteX243" fmla="*/ 11514320 w 12191995"/>
              <a:gd name="connsiteY243" fmla="*/ 515040 h 6857997"/>
              <a:gd name="connsiteX244" fmla="*/ 11509048 w 12191995"/>
              <a:gd name="connsiteY244" fmla="*/ 511216 h 6857997"/>
              <a:gd name="connsiteX245" fmla="*/ 11505711 w 12191995"/>
              <a:gd name="connsiteY245" fmla="*/ 505499 h 6857997"/>
              <a:gd name="connsiteX246" fmla="*/ 11504722 w 12191995"/>
              <a:gd name="connsiteY246" fmla="*/ 497398 h 6857997"/>
              <a:gd name="connsiteX247" fmla="*/ 11504722 w 12191995"/>
              <a:gd name="connsiteY247" fmla="*/ 492134 h 6857997"/>
              <a:gd name="connsiteX248" fmla="*/ 11504722 w 12191995"/>
              <a:gd name="connsiteY248" fmla="*/ 486870 h 6857997"/>
              <a:gd name="connsiteX249" fmla="*/ 11504722 w 12191995"/>
              <a:gd name="connsiteY249" fmla="*/ 481606 h 6857997"/>
              <a:gd name="connsiteX250" fmla="*/ 11504722 w 12191995"/>
              <a:gd name="connsiteY250" fmla="*/ 476342 h 6857997"/>
              <a:gd name="connsiteX251" fmla="*/ 11505711 w 12191995"/>
              <a:gd name="connsiteY251" fmla="*/ 468734 h 6857997"/>
              <a:gd name="connsiteX252" fmla="*/ 11509048 w 12191995"/>
              <a:gd name="connsiteY252" fmla="*/ 462976 h 6857997"/>
              <a:gd name="connsiteX253" fmla="*/ 11514320 w 12191995"/>
              <a:gd name="connsiteY253" fmla="*/ 459645 h 6857997"/>
              <a:gd name="connsiteX254" fmla="*/ 11521488 w 12191995"/>
              <a:gd name="connsiteY254" fmla="*/ 458658 h 6857997"/>
              <a:gd name="connsiteX255" fmla="*/ 11065360 w 12191995"/>
              <a:gd name="connsiteY255" fmla="*/ 451516 h 6857997"/>
              <a:gd name="connsiteX256" fmla="*/ 11059597 w 12191995"/>
              <a:gd name="connsiteY256" fmla="*/ 469194 h 6857997"/>
              <a:gd name="connsiteX257" fmla="*/ 11053876 w 12191995"/>
              <a:gd name="connsiteY257" fmla="*/ 487323 h 6857997"/>
              <a:gd name="connsiteX258" fmla="*/ 11048607 w 12191995"/>
              <a:gd name="connsiteY258" fmla="*/ 505494 h 6857997"/>
              <a:gd name="connsiteX259" fmla="*/ 11042845 w 12191995"/>
              <a:gd name="connsiteY259" fmla="*/ 523171 h 6857997"/>
              <a:gd name="connsiteX260" fmla="*/ 11045232 w 12191995"/>
              <a:gd name="connsiteY260" fmla="*/ 523171 h 6857997"/>
              <a:gd name="connsiteX261" fmla="*/ 11047620 w 12191995"/>
              <a:gd name="connsiteY261" fmla="*/ 523171 h 6857997"/>
              <a:gd name="connsiteX262" fmla="*/ 11050048 w 12191995"/>
              <a:gd name="connsiteY262" fmla="*/ 523171 h 6857997"/>
              <a:gd name="connsiteX263" fmla="*/ 11052435 w 12191995"/>
              <a:gd name="connsiteY263" fmla="*/ 523171 h 6857997"/>
              <a:gd name="connsiteX264" fmla="*/ 11054329 w 12191995"/>
              <a:gd name="connsiteY264" fmla="*/ 517416 h 6857997"/>
              <a:gd name="connsiteX265" fmla="*/ 11056263 w 12191995"/>
              <a:gd name="connsiteY265" fmla="*/ 511208 h 6857997"/>
              <a:gd name="connsiteX266" fmla="*/ 11057704 w 12191995"/>
              <a:gd name="connsiteY266" fmla="*/ 505494 h 6857997"/>
              <a:gd name="connsiteX267" fmla="*/ 11059597 w 12191995"/>
              <a:gd name="connsiteY267" fmla="*/ 499286 h 6857997"/>
              <a:gd name="connsiteX268" fmla="*/ 11066306 w 12191995"/>
              <a:gd name="connsiteY268" fmla="*/ 499286 h 6857997"/>
              <a:gd name="connsiteX269" fmla="*/ 11072522 w 12191995"/>
              <a:gd name="connsiteY269" fmla="*/ 499286 h 6857997"/>
              <a:gd name="connsiteX270" fmla="*/ 11078737 w 12191995"/>
              <a:gd name="connsiteY270" fmla="*/ 499286 h 6857997"/>
              <a:gd name="connsiteX271" fmla="*/ 11085405 w 12191995"/>
              <a:gd name="connsiteY271" fmla="*/ 499286 h 6857997"/>
              <a:gd name="connsiteX272" fmla="*/ 11086845 w 12191995"/>
              <a:gd name="connsiteY272" fmla="*/ 505494 h 6857997"/>
              <a:gd name="connsiteX273" fmla="*/ 11088780 w 12191995"/>
              <a:gd name="connsiteY273" fmla="*/ 511208 h 6857997"/>
              <a:gd name="connsiteX274" fmla="*/ 11090673 w 12191995"/>
              <a:gd name="connsiteY274" fmla="*/ 517416 h 6857997"/>
              <a:gd name="connsiteX275" fmla="*/ 11092608 w 12191995"/>
              <a:gd name="connsiteY275" fmla="*/ 523171 h 6857997"/>
              <a:gd name="connsiteX276" fmla="*/ 11094995 w 12191995"/>
              <a:gd name="connsiteY276" fmla="*/ 523171 h 6857997"/>
              <a:gd name="connsiteX277" fmla="*/ 11097382 w 12191995"/>
              <a:gd name="connsiteY277" fmla="*/ 523171 h 6857997"/>
              <a:gd name="connsiteX278" fmla="*/ 11099770 w 12191995"/>
              <a:gd name="connsiteY278" fmla="*/ 523171 h 6857997"/>
              <a:gd name="connsiteX279" fmla="*/ 11102157 w 12191995"/>
              <a:gd name="connsiteY279" fmla="*/ 523171 h 6857997"/>
              <a:gd name="connsiteX280" fmla="*/ 11096436 w 12191995"/>
              <a:gd name="connsiteY280" fmla="*/ 505494 h 6857997"/>
              <a:gd name="connsiteX281" fmla="*/ 11091167 w 12191995"/>
              <a:gd name="connsiteY281" fmla="*/ 487323 h 6857997"/>
              <a:gd name="connsiteX282" fmla="*/ 11085405 w 12191995"/>
              <a:gd name="connsiteY282" fmla="*/ 469194 h 6857997"/>
              <a:gd name="connsiteX283" fmla="*/ 11079683 w 12191995"/>
              <a:gd name="connsiteY283" fmla="*/ 451516 h 6857997"/>
              <a:gd name="connsiteX284" fmla="*/ 11076349 w 12191995"/>
              <a:gd name="connsiteY284" fmla="*/ 451516 h 6857997"/>
              <a:gd name="connsiteX285" fmla="*/ 11072522 w 12191995"/>
              <a:gd name="connsiteY285" fmla="*/ 451516 h 6857997"/>
              <a:gd name="connsiteX286" fmla="*/ 11068694 w 12191995"/>
              <a:gd name="connsiteY286" fmla="*/ 451516 h 6857997"/>
              <a:gd name="connsiteX287" fmla="*/ 11114178 w 12191995"/>
              <a:gd name="connsiteY287" fmla="*/ 451516 h 6857997"/>
              <a:gd name="connsiteX288" fmla="*/ 11114178 w 12191995"/>
              <a:gd name="connsiteY288" fmla="*/ 469194 h 6857997"/>
              <a:gd name="connsiteX289" fmla="*/ 11114178 w 12191995"/>
              <a:gd name="connsiteY289" fmla="*/ 487323 h 6857997"/>
              <a:gd name="connsiteX290" fmla="*/ 11114178 w 12191995"/>
              <a:gd name="connsiteY290" fmla="*/ 505494 h 6857997"/>
              <a:gd name="connsiteX291" fmla="*/ 11114178 w 12191995"/>
              <a:gd name="connsiteY291" fmla="*/ 523171 h 6857997"/>
              <a:gd name="connsiteX292" fmla="*/ 11120386 w 12191995"/>
              <a:gd name="connsiteY292" fmla="*/ 523171 h 6857997"/>
              <a:gd name="connsiteX293" fmla="*/ 11126635 w 12191995"/>
              <a:gd name="connsiteY293" fmla="*/ 523171 h 6857997"/>
              <a:gd name="connsiteX294" fmla="*/ 11132843 w 12191995"/>
              <a:gd name="connsiteY294" fmla="*/ 523171 h 6857997"/>
              <a:gd name="connsiteX295" fmla="*/ 11139051 w 12191995"/>
              <a:gd name="connsiteY295" fmla="*/ 523171 h 6857997"/>
              <a:gd name="connsiteX296" fmla="*/ 11150480 w 12191995"/>
              <a:gd name="connsiteY296" fmla="*/ 521239 h 6857997"/>
              <a:gd name="connsiteX297" fmla="*/ 11158621 w 12191995"/>
              <a:gd name="connsiteY297" fmla="*/ 515977 h 6857997"/>
              <a:gd name="connsiteX298" fmla="*/ 11163883 w 12191995"/>
              <a:gd name="connsiteY298" fmla="*/ 507385 h 6857997"/>
              <a:gd name="connsiteX299" fmla="*/ 11165322 w 12191995"/>
              <a:gd name="connsiteY299" fmla="*/ 495463 h 6857997"/>
              <a:gd name="connsiteX300" fmla="*/ 11165322 w 12191995"/>
              <a:gd name="connsiteY300" fmla="*/ 491146 h 6857997"/>
              <a:gd name="connsiteX301" fmla="*/ 11165322 w 12191995"/>
              <a:gd name="connsiteY301" fmla="*/ 486871 h 6857997"/>
              <a:gd name="connsiteX302" fmla="*/ 11165322 w 12191995"/>
              <a:gd name="connsiteY302" fmla="*/ 482554 h 6857997"/>
              <a:gd name="connsiteX303" fmla="*/ 11165322 w 12191995"/>
              <a:gd name="connsiteY303" fmla="*/ 478731 h 6857997"/>
              <a:gd name="connsiteX304" fmla="*/ 11163883 w 12191995"/>
              <a:gd name="connsiteY304" fmla="*/ 466809 h 6857997"/>
              <a:gd name="connsiteX305" fmla="*/ 11158621 w 12191995"/>
              <a:gd name="connsiteY305" fmla="*/ 458217 h 6857997"/>
              <a:gd name="connsiteX306" fmla="*/ 11150480 w 12191995"/>
              <a:gd name="connsiteY306" fmla="*/ 452955 h 6857997"/>
              <a:gd name="connsiteX307" fmla="*/ 11139051 w 12191995"/>
              <a:gd name="connsiteY307" fmla="*/ 451516 h 6857997"/>
              <a:gd name="connsiteX308" fmla="*/ 11132843 w 12191995"/>
              <a:gd name="connsiteY308" fmla="*/ 451516 h 6857997"/>
              <a:gd name="connsiteX309" fmla="*/ 11126635 w 12191995"/>
              <a:gd name="connsiteY309" fmla="*/ 451516 h 6857997"/>
              <a:gd name="connsiteX310" fmla="*/ 11120386 w 12191995"/>
              <a:gd name="connsiteY310" fmla="*/ 451516 h 6857997"/>
              <a:gd name="connsiteX311" fmla="*/ 11114178 w 12191995"/>
              <a:gd name="connsiteY311" fmla="*/ 451516 h 6857997"/>
              <a:gd name="connsiteX312" fmla="*/ 11194882 w 12191995"/>
              <a:gd name="connsiteY312" fmla="*/ 451516 h 6857997"/>
              <a:gd name="connsiteX313" fmla="*/ 11189128 w 12191995"/>
              <a:gd name="connsiteY313" fmla="*/ 469193 h 6857997"/>
              <a:gd name="connsiteX314" fmla="*/ 11183908 w 12191995"/>
              <a:gd name="connsiteY314" fmla="*/ 487323 h 6857997"/>
              <a:gd name="connsiteX315" fmla="*/ 11178155 w 12191995"/>
              <a:gd name="connsiteY315" fmla="*/ 505494 h 6857997"/>
              <a:gd name="connsiteX316" fmla="*/ 11172442 w 12191995"/>
              <a:gd name="connsiteY316" fmla="*/ 523171 h 6857997"/>
              <a:gd name="connsiteX317" fmla="*/ 11174826 w 12191995"/>
              <a:gd name="connsiteY317" fmla="*/ 523171 h 6857997"/>
              <a:gd name="connsiteX318" fmla="*/ 11177209 w 12191995"/>
              <a:gd name="connsiteY318" fmla="*/ 523171 h 6857997"/>
              <a:gd name="connsiteX319" fmla="*/ 11179593 w 12191995"/>
              <a:gd name="connsiteY319" fmla="*/ 523171 h 6857997"/>
              <a:gd name="connsiteX320" fmla="*/ 11181977 w 12191995"/>
              <a:gd name="connsiteY320" fmla="*/ 523171 h 6857997"/>
              <a:gd name="connsiteX321" fmla="*/ 11183908 w 12191995"/>
              <a:gd name="connsiteY321" fmla="*/ 517416 h 6857997"/>
              <a:gd name="connsiteX322" fmla="*/ 11185799 w 12191995"/>
              <a:gd name="connsiteY322" fmla="*/ 511208 h 6857997"/>
              <a:gd name="connsiteX323" fmla="*/ 11187731 w 12191995"/>
              <a:gd name="connsiteY323" fmla="*/ 505494 h 6857997"/>
              <a:gd name="connsiteX324" fmla="*/ 11189621 w 12191995"/>
              <a:gd name="connsiteY324" fmla="*/ 499286 h 6857997"/>
              <a:gd name="connsiteX325" fmla="*/ 11195827 w 12191995"/>
              <a:gd name="connsiteY325" fmla="*/ 499286 h 6857997"/>
              <a:gd name="connsiteX326" fmla="*/ 11202033 w 12191995"/>
              <a:gd name="connsiteY326" fmla="*/ 499286 h 6857997"/>
              <a:gd name="connsiteX327" fmla="*/ 11208732 w 12191995"/>
              <a:gd name="connsiteY327" fmla="*/ 499286 h 6857997"/>
              <a:gd name="connsiteX328" fmla="*/ 11214938 w 12191995"/>
              <a:gd name="connsiteY328" fmla="*/ 499286 h 6857997"/>
              <a:gd name="connsiteX329" fmla="*/ 11216828 w 12191995"/>
              <a:gd name="connsiteY329" fmla="*/ 505494 h 6857997"/>
              <a:gd name="connsiteX330" fmla="*/ 11218760 w 12191995"/>
              <a:gd name="connsiteY330" fmla="*/ 511208 h 6857997"/>
              <a:gd name="connsiteX331" fmla="*/ 11220198 w 12191995"/>
              <a:gd name="connsiteY331" fmla="*/ 517416 h 6857997"/>
              <a:gd name="connsiteX332" fmla="*/ 11222089 w 12191995"/>
              <a:gd name="connsiteY332" fmla="*/ 523171 h 6857997"/>
              <a:gd name="connsiteX333" fmla="*/ 11224473 w 12191995"/>
              <a:gd name="connsiteY333" fmla="*/ 523171 h 6857997"/>
              <a:gd name="connsiteX334" fmla="*/ 11226856 w 12191995"/>
              <a:gd name="connsiteY334" fmla="*/ 523171 h 6857997"/>
              <a:gd name="connsiteX335" fmla="*/ 11229240 w 12191995"/>
              <a:gd name="connsiteY335" fmla="*/ 523171 h 6857997"/>
              <a:gd name="connsiteX336" fmla="*/ 11232117 w 12191995"/>
              <a:gd name="connsiteY336" fmla="*/ 523171 h 6857997"/>
              <a:gd name="connsiteX337" fmla="*/ 11226404 w 12191995"/>
              <a:gd name="connsiteY337" fmla="*/ 505494 h 6857997"/>
              <a:gd name="connsiteX338" fmla="*/ 11220650 w 12191995"/>
              <a:gd name="connsiteY338" fmla="*/ 487323 h 6857997"/>
              <a:gd name="connsiteX339" fmla="*/ 11214938 w 12191995"/>
              <a:gd name="connsiteY339" fmla="*/ 469193 h 6857997"/>
              <a:gd name="connsiteX340" fmla="*/ 11209677 w 12191995"/>
              <a:gd name="connsiteY340" fmla="*/ 451516 h 6857997"/>
              <a:gd name="connsiteX341" fmla="*/ 11205855 w 12191995"/>
              <a:gd name="connsiteY341" fmla="*/ 451516 h 6857997"/>
              <a:gd name="connsiteX342" fmla="*/ 11202033 w 12191995"/>
              <a:gd name="connsiteY342" fmla="*/ 451516 h 6857997"/>
              <a:gd name="connsiteX343" fmla="*/ 11198704 w 12191995"/>
              <a:gd name="connsiteY343" fmla="*/ 451516 h 6857997"/>
              <a:gd name="connsiteX344" fmla="*/ 11243775 w 12191995"/>
              <a:gd name="connsiteY344" fmla="*/ 451516 h 6857997"/>
              <a:gd name="connsiteX345" fmla="*/ 11243775 w 12191995"/>
              <a:gd name="connsiteY345" fmla="*/ 469193 h 6857997"/>
              <a:gd name="connsiteX346" fmla="*/ 11243775 w 12191995"/>
              <a:gd name="connsiteY346" fmla="*/ 487323 h 6857997"/>
              <a:gd name="connsiteX347" fmla="*/ 11243775 w 12191995"/>
              <a:gd name="connsiteY347" fmla="*/ 505494 h 6857997"/>
              <a:gd name="connsiteX348" fmla="*/ 11243775 w 12191995"/>
              <a:gd name="connsiteY348" fmla="*/ 523171 h 6857997"/>
              <a:gd name="connsiteX349" fmla="*/ 11246165 w 12191995"/>
              <a:gd name="connsiteY349" fmla="*/ 523171 h 6857997"/>
              <a:gd name="connsiteX350" fmla="*/ 11248555 w 12191995"/>
              <a:gd name="connsiteY350" fmla="*/ 523171 h 6857997"/>
              <a:gd name="connsiteX351" fmla="*/ 11250946 w 12191995"/>
              <a:gd name="connsiteY351" fmla="*/ 523171 h 6857997"/>
              <a:gd name="connsiteX352" fmla="*/ 11253336 w 12191995"/>
              <a:gd name="connsiteY352" fmla="*/ 523171 h 6857997"/>
              <a:gd name="connsiteX353" fmla="*/ 11253336 w 12191995"/>
              <a:gd name="connsiteY353" fmla="*/ 515031 h 6857997"/>
              <a:gd name="connsiteX354" fmla="*/ 11253336 w 12191995"/>
              <a:gd name="connsiteY354" fmla="*/ 507385 h 6857997"/>
              <a:gd name="connsiteX355" fmla="*/ 11253336 w 12191995"/>
              <a:gd name="connsiteY355" fmla="*/ 499286 h 6857997"/>
              <a:gd name="connsiteX356" fmla="*/ 11253336 w 12191995"/>
              <a:gd name="connsiteY356" fmla="*/ 491146 h 6857997"/>
              <a:gd name="connsiteX357" fmla="*/ 11257663 w 12191995"/>
              <a:gd name="connsiteY357" fmla="*/ 491146 h 6857997"/>
              <a:gd name="connsiteX358" fmla="*/ 11261495 w 12191995"/>
              <a:gd name="connsiteY358" fmla="*/ 491146 h 6857997"/>
              <a:gd name="connsiteX359" fmla="*/ 11265781 w 12191995"/>
              <a:gd name="connsiteY359" fmla="*/ 491146 h 6857997"/>
              <a:gd name="connsiteX360" fmla="*/ 11269614 w 12191995"/>
              <a:gd name="connsiteY360" fmla="*/ 491146 h 6857997"/>
              <a:gd name="connsiteX361" fmla="*/ 11279669 w 12191995"/>
              <a:gd name="connsiteY361" fmla="*/ 490201 h 6857997"/>
              <a:gd name="connsiteX362" fmla="*/ 11286840 w 12191995"/>
              <a:gd name="connsiteY362" fmla="*/ 485925 h 6857997"/>
              <a:gd name="connsiteX363" fmla="*/ 11291167 w 12191995"/>
              <a:gd name="connsiteY363" fmla="*/ 479676 h 6857997"/>
              <a:gd name="connsiteX364" fmla="*/ 11293104 w 12191995"/>
              <a:gd name="connsiteY364" fmla="*/ 471125 h 6857997"/>
              <a:gd name="connsiteX365" fmla="*/ 11291661 w 12191995"/>
              <a:gd name="connsiteY365" fmla="*/ 462492 h 6857997"/>
              <a:gd name="connsiteX366" fmla="*/ 11287334 w 12191995"/>
              <a:gd name="connsiteY366" fmla="*/ 456285 h 6857997"/>
              <a:gd name="connsiteX367" fmla="*/ 11279669 w 12191995"/>
              <a:gd name="connsiteY367" fmla="*/ 452462 h 6857997"/>
              <a:gd name="connsiteX368" fmla="*/ 11269614 w 12191995"/>
              <a:gd name="connsiteY368" fmla="*/ 451516 h 6857997"/>
              <a:gd name="connsiteX369" fmla="*/ 11263391 w 12191995"/>
              <a:gd name="connsiteY369" fmla="*/ 451516 h 6857997"/>
              <a:gd name="connsiteX370" fmla="*/ 11256715 w 12191995"/>
              <a:gd name="connsiteY370" fmla="*/ 451516 h 6857997"/>
              <a:gd name="connsiteX371" fmla="*/ 11250492 w 12191995"/>
              <a:gd name="connsiteY371" fmla="*/ 451516 h 6857997"/>
              <a:gd name="connsiteX372" fmla="*/ 11243775 w 12191995"/>
              <a:gd name="connsiteY372" fmla="*/ 451516 h 6857997"/>
              <a:gd name="connsiteX373" fmla="*/ 11300587 w 12191995"/>
              <a:gd name="connsiteY373" fmla="*/ 451516 h 6857997"/>
              <a:gd name="connsiteX374" fmla="*/ 11300587 w 12191995"/>
              <a:gd name="connsiteY374" fmla="*/ 453448 h 6857997"/>
              <a:gd name="connsiteX375" fmla="*/ 11300587 w 12191995"/>
              <a:gd name="connsiteY375" fmla="*/ 455832 h 6857997"/>
              <a:gd name="connsiteX376" fmla="*/ 11300587 w 12191995"/>
              <a:gd name="connsiteY376" fmla="*/ 458217 h 6857997"/>
              <a:gd name="connsiteX377" fmla="*/ 11300587 w 12191995"/>
              <a:gd name="connsiteY377" fmla="*/ 460601 h 6857997"/>
              <a:gd name="connsiteX378" fmla="*/ 11305821 w 12191995"/>
              <a:gd name="connsiteY378" fmla="*/ 460601 h 6857997"/>
              <a:gd name="connsiteX379" fmla="*/ 11310643 w 12191995"/>
              <a:gd name="connsiteY379" fmla="*/ 460601 h 6857997"/>
              <a:gd name="connsiteX380" fmla="*/ 11315876 w 12191995"/>
              <a:gd name="connsiteY380" fmla="*/ 460601 h 6857997"/>
              <a:gd name="connsiteX381" fmla="*/ 11321152 w 12191995"/>
              <a:gd name="connsiteY381" fmla="*/ 460601 h 6857997"/>
              <a:gd name="connsiteX382" fmla="*/ 11321152 w 12191995"/>
              <a:gd name="connsiteY382" fmla="*/ 476346 h 6857997"/>
              <a:gd name="connsiteX383" fmla="*/ 11321152 w 12191995"/>
              <a:gd name="connsiteY383" fmla="*/ 491639 h 6857997"/>
              <a:gd name="connsiteX384" fmla="*/ 11321152 w 12191995"/>
              <a:gd name="connsiteY384" fmla="*/ 507384 h 6857997"/>
              <a:gd name="connsiteX385" fmla="*/ 11321152 w 12191995"/>
              <a:gd name="connsiteY385" fmla="*/ 523171 h 6857997"/>
              <a:gd name="connsiteX386" fmla="*/ 11323542 w 12191995"/>
              <a:gd name="connsiteY386" fmla="*/ 523171 h 6857997"/>
              <a:gd name="connsiteX387" fmla="*/ 11325932 w 12191995"/>
              <a:gd name="connsiteY387" fmla="*/ 523171 h 6857997"/>
              <a:gd name="connsiteX388" fmla="*/ 11328322 w 12191995"/>
              <a:gd name="connsiteY388" fmla="*/ 523171 h 6857997"/>
              <a:gd name="connsiteX389" fmla="*/ 11330713 w 12191995"/>
              <a:gd name="connsiteY389" fmla="*/ 523171 h 6857997"/>
              <a:gd name="connsiteX390" fmla="*/ 11330713 w 12191995"/>
              <a:gd name="connsiteY390" fmla="*/ 507384 h 6857997"/>
              <a:gd name="connsiteX391" fmla="*/ 11330713 w 12191995"/>
              <a:gd name="connsiteY391" fmla="*/ 491639 h 6857997"/>
              <a:gd name="connsiteX392" fmla="*/ 11330713 w 12191995"/>
              <a:gd name="connsiteY392" fmla="*/ 476346 h 6857997"/>
              <a:gd name="connsiteX393" fmla="*/ 11330713 w 12191995"/>
              <a:gd name="connsiteY393" fmla="*/ 460601 h 6857997"/>
              <a:gd name="connsiteX394" fmla="*/ 11335534 w 12191995"/>
              <a:gd name="connsiteY394" fmla="*/ 460601 h 6857997"/>
              <a:gd name="connsiteX395" fmla="*/ 11340809 w 12191995"/>
              <a:gd name="connsiteY395" fmla="*/ 460601 h 6857997"/>
              <a:gd name="connsiteX396" fmla="*/ 11346043 w 12191995"/>
              <a:gd name="connsiteY396" fmla="*/ 460601 h 6857997"/>
              <a:gd name="connsiteX397" fmla="*/ 11350824 w 12191995"/>
              <a:gd name="connsiteY397" fmla="*/ 460601 h 6857997"/>
              <a:gd name="connsiteX398" fmla="*/ 11350824 w 12191995"/>
              <a:gd name="connsiteY398" fmla="*/ 458217 h 6857997"/>
              <a:gd name="connsiteX399" fmla="*/ 11350824 w 12191995"/>
              <a:gd name="connsiteY399" fmla="*/ 455832 h 6857997"/>
              <a:gd name="connsiteX400" fmla="*/ 11350824 w 12191995"/>
              <a:gd name="connsiteY400" fmla="*/ 453448 h 6857997"/>
              <a:gd name="connsiteX401" fmla="*/ 11350824 w 12191995"/>
              <a:gd name="connsiteY401" fmla="*/ 451516 h 6857997"/>
              <a:gd name="connsiteX402" fmla="*/ 11338378 w 12191995"/>
              <a:gd name="connsiteY402" fmla="*/ 451516 h 6857997"/>
              <a:gd name="connsiteX403" fmla="*/ 11325932 w 12191995"/>
              <a:gd name="connsiteY403" fmla="*/ 451516 h 6857997"/>
              <a:gd name="connsiteX404" fmla="*/ 11313033 w 12191995"/>
              <a:gd name="connsiteY404" fmla="*/ 451516 h 6857997"/>
              <a:gd name="connsiteX405" fmla="*/ 11408222 w 12191995"/>
              <a:gd name="connsiteY405" fmla="*/ 451516 h 6857997"/>
              <a:gd name="connsiteX406" fmla="*/ 11408222 w 12191995"/>
              <a:gd name="connsiteY406" fmla="*/ 453448 h 6857997"/>
              <a:gd name="connsiteX407" fmla="*/ 11408222 w 12191995"/>
              <a:gd name="connsiteY407" fmla="*/ 455832 h 6857997"/>
              <a:gd name="connsiteX408" fmla="*/ 11408222 w 12191995"/>
              <a:gd name="connsiteY408" fmla="*/ 458216 h 6857997"/>
              <a:gd name="connsiteX409" fmla="*/ 11408222 w 12191995"/>
              <a:gd name="connsiteY409" fmla="*/ 460601 h 6857997"/>
              <a:gd name="connsiteX410" fmla="*/ 11413483 w 12191995"/>
              <a:gd name="connsiteY410" fmla="*/ 460601 h 6857997"/>
              <a:gd name="connsiteX411" fmla="*/ 11418252 w 12191995"/>
              <a:gd name="connsiteY411" fmla="*/ 460601 h 6857997"/>
              <a:gd name="connsiteX412" fmla="*/ 11423472 w 12191995"/>
              <a:gd name="connsiteY412" fmla="*/ 460601 h 6857997"/>
              <a:gd name="connsiteX413" fmla="*/ 11428733 w 12191995"/>
              <a:gd name="connsiteY413" fmla="*/ 460601 h 6857997"/>
              <a:gd name="connsiteX414" fmla="*/ 11428733 w 12191995"/>
              <a:gd name="connsiteY414" fmla="*/ 476346 h 6857997"/>
              <a:gd name="connsiteX415" fmla="*/ 11428733 w 12191995"/>
              <a:gd name="connsiteY415" fmla="*/ 491639 h 6857997"/>
              <a:gd name="connsiteX416" fmla="*/ 11428733 w 12191995"/>
              <a:gd name="connsiteY416" fmla="*/ 507384 h 6857997"/>
              <a:gd name="connsiteX417" fmla="*/ 11428733 w 12191995"/>
              <a:gd name="connsiteY417" fmla="*/ 523171 h 6857997"/>
              <a:gd name="connsiteX418" fmla="*/ 11431117 w 12191995"/>
              <a:gd name="connsiteY418" fmla="*/ 523171 h 6857997"/>
              <a:gd name="connsiteX419" fmla="*/ 11433501 w 12191995"/>
              <a:gd name="connsiteY419" fmla="*/ 523171 h 6857997"/>
              <a:gd name="connsiteX420" fmla="*/ 11435885 w 12191995"/>
              <a:gd name="connsiteY420" fmla="*/ 523171 h 6857997"/>
              <a:gd name="connsiteX421" fmla="*/ 11438311 w 12191995"/>
              <a:gd name="connsiteY421" fmla="*/ 523171 h 6857997"/>
              <a:gd name="connsiteX422" fmla="*/ 11438311 w 12191995"/>
              <a:gd name="connsiteY422" fmla="*/ 507384 h 6857997"/>
              <a:gd name="connsiteX423" fmla="*/ 11438311 w 12191995"/>
              <a:gd name="connsiteY423" fmla="*/ 491639 h 6857997"/>
              <a:gd name="connsiteX424" fmla="*/ 11438311 w 12191995"/>
              <a:gd name="connsiteY424" fmla="*/ 476346 h 6857997"/>
              <a:gd name="connsiteX425" fmla="*/ 11438311 w 12191995"/>
              <a:gd name="connsiteY425" fmla="*/ 460601 h 6857997"/>
              <a:gd name="connsiteX426" fmla="*/ 11443079 w 12191995"/>
              <a:gd name="connsiteY426" fmla="*/ 460601 h 6857997"/>
              <a:gd name="connsiteX427" fmla="*/ 11448340 w 12191995"/>
              <a:gd name="connsiteY427" fmla="*/ 460601 h 6857997"/>
              <a:gd name="connsiteX428" fmla="*/ 11453560 w 12191995"/>
              <a:gd name="connsiteY428" fmla="*/ 460601 h 6857997"/>
              <a:gd name="connsiteX429" fmla="*/ 11458822 w 12191995"/>
              <a:gd name="connsiteY429" fmla="*/ 460601 h 6857997"/>
              <a:gd name="connsiteX430" fmla="*/ 11458822 w 12191995"/>
              <a:gd name="connsiteY430" fmla="*/ 458216 h 6857997"/>
              <a:gd name="connsiteX431" fmla="*/ 11458822 w 12191995"/>
              <a:gd name="connsiteY431" fmla="*/ 455832 h 6857997"/>
              <a:gd name="connsiteX432" fmla="*/ 11458822 w 12191995"/>
              <a:gd name="connsiteY432" fmla="*/ 453448 h 6857997"/>
              <a:gd name="connsiteX433" fmla="*/ 11458822 w 12191995"/>
              <a:gd name="connsiteY433" fmla="*/ 451516 h 6857997"/>
              <a:gd name="connsiteX434" fmla="*/ 11445915 w 12191995"/>
              <a:gd name="connsiteY434" fmla="*/ 451516 h 6857997"/>
              <a:gd name="connsiteX435" fmla="*/ 11433501 w 12191995"/>
              <a:gd name="connsiteY435" fmla="*/ 451516 h 6857997"/>
              <a:gd name="connsiteX436" fmla="*/ 11420636 w 12191995"/>
              <a:gd name="connsiteY436" fmla="*/ 451516 h 6857997"/>
              <a:gd name="connsiteX437" fmla="*/ 11372431 w 12191995"/>
              <a:gd name="connsiteY437" fmla="*/ 451516 h 6857997"/>
              <a:gd name="connsiteX438" fmla="*/ 11366710 w 12191995"/>
              <a:gd name="connsiteY438" fmla="*/ 469193 h 6857997"/>
              <a:gd name="connsiteX439" fmla="*/ 11361442 w 12191995"/>
              <a:gd name="connsiteY439" fmla="*/ 487323 h 6857997"/>
              <a:gd name="connsiteX440" fmla="*/ 11355679 w 12191995"/>
              <a:gd name="connsiteY440" fmla="*/ 505493 h 6857997"/>
              <a:gd name="connsiteX441" fmla="*/ 11349958 w 12191995"/>
              <a:gd name="connsiteY441" fmla="*/ 523171 h 6857997"/>
              <a:gd name="connsiteX442" fmla="*/ 11352345 w 12191995"/>
              <a:gd name="connsiteY442" fmla="*/ 523171 h 6857997"/>
              <a:gd name="connsiteX443" fmla="*/ 11354733 w 12191995"/>
              <a:gd name="connsiteY443" fmla="*/ 523171 h 6857997"/>
              <a:gd name="connsiteX444" fmla="*/ 11357120 w 12191995"/>
              <a:gd name="connsiteY444" fmla="*/ 523171 h 6857997"/>
              <a:gd name="connsiteX445" fmla="*/ 11359507 w 12191995"/>
              <a:gd name="connsiteY445" fmla="*/ 523171 h 6857997"/>
              <a:gd name="connsiteX446" fmla="*/ 11361442 w 12191995"/>
              <a:gd name="connsiteY446" fmla="*/ 517415 h 6857997"/>
              <a:gd name="connsiteX447" fmla="*/ 11363335 w 12191995"/>
              <a:gd name="connsiteY447" fmla="*/ 511207 h 6857997"/>
              <a:gd name="connsiteX448" fmla="*/ 11365270 w 12191995"/>
              <a:gd name="connsiteY448" fmla="*/ 505493 h 6857997"/>
              <a:gd name="connsiteX449" fmla="*/ 11367163 w 12191995"/>
              <a:gd name="connsiteY449" fmla="*/ 499286 h 6857997"/>
              <a:gd name="connsiteX450" fmla="*/ 11373378 w 12191995"/>
              <a:gd name="connsiteY450" fmla="*/ 499286 h 6857997"/>
              <a:gd name="connsiteX451" fmla="*/ 11379634 w 12191995"/>
              <a:gd name="connsiteY451" fmla="*/ 499286 h 6857997"/>
              <a:gd name="connsiteX452" fmla="*/ 11386302 w 12191995"/>
              <a:gd name="connsiteY452" fmla="*/ 499286 h 6857997"/>
              <a:gd name="connsiteX453" fmla="*/ 11392518 w 12191995"/>
              <a:gd name="connsiteY453" fmla="*/ 499286 h 6857997"/>
              <a:gd name="connsiteX454" fmla="*/ 11394452 w 12191995"/>
              <a:gd name="connsiteY454" fmla="*/ 505493 h 6857997"/>
              <a:gd name="connsiteX455" fmla="*/ 11396346 w 12191995"/>
              <a:gd name="connsiteY455" fmla="*/ 511207 h 6857997"/>
              <a:gd name="connsiteX456" fmla="*/ 11397786 w 12191995"/>
              <a:gd name="connsiteY456" fmla="*/ 517415 h 6857997"/>
              <a:gd name="connsiteX457" fmla="*/ 11399680 w 12191995"/>
              <a:gd name="connsiteY457" fmla="*/ 523171 h 6857997"/>
              <a:gd name="connsiteX458" fmla="*/ 11402108 w 12191995"/>
              <a:gd name="connsiteY458" fmla="*/ 523171 h 6857997"/>
              <a:gd name="connsiteX459" fmla="*/ 11404495 w 12191995"/>
              <a:gd name="connsiteY459" fmla="*/ 523171 h 6857997"/>
              <a:gd name="connsiteX460" fmla="*/ 11406883 w 12191995"/>
              <a:gd name="connsiteY460" fmla="*/ 523171 h 6857997"/>
              <a:gd name="connsiteX461" fmla="*/ 11409270 w 12191995"/>
              <a:gd name="connsiteY461" fmla="*/ 523171 h 6857997"/>
              <a:gd name="connsiteX462" fmla="*/ 11404001 w 12191995"/>
              <a:gd name="connsiteY462" fmla="*/ 505493 h 6857997"/>
              <a:gd name="connsiteX463" fmla="*/ 11398280 w 12191995"/>
              <a:gd name="connsiteY463" fmla="*/ 487323 h 6857997"/>
              <a:gd name="connsiteX464" fmla="*/ 11392518 w 12191995"/>
              <a:gd name="connsiteY464" fmla="*/ 469193 h 6857997"/>
              <a:gd name="connsiteX465" fmla="*/ 11386796 w 12191995"/>
              <a:gd name="connsiteY465" fmla="*/ 451516 h 6857997"/>
              <a:gd name="connsiteX466" fmla="*/ 11383462 w 12191995"/>
              <a:gd name="connsiteY466" fmla="*/ 451516 h 6857997"/>
              <a:gd name="connsiteX467" fmla="*/ 11379634 w 12191995"/>
              <a:gd name="connsiteY467" fmla="*/ 451516 h 6857997"/>
              <a:gd name="connsiteX468" fmla="*/ 11376259 w 12191995"/>
              <a:gd name="connsiteY468" fmla="*/ 451516 h 6857997"/>
              <a:gd name="connsiteX469" fmla="*/ 11470842 w 12191995"/>
              <a:gd name="connsiteY469" fmla="*/ 451515 h 6857997"/>
              <a:gd name="connsiteX470" fmla="*/ 11470842 w 12191995"/>
              <a:gd name="connsiteY470" fmla="*/ 469193 h 6857997"/>
              <a:gd name="connsiteX471" fmla="*/ 11470842 w 12191995"/>
              <a:gd name="connsiteY471" fmla="*/ 487322 h 6857997"/>
              <a:gd name="connsiteX472" fmla="*/ 11470842 w 12191995"/>
              <a:gd name="connsiteY472" fmla="*/ 505493 h 6857997"/>
              <a:gd name="connsiteX473" fmla="*/ 11470842 w 12191995"/>
              <a:gd name="connsiteY473" fmla="*/ 523170 h 6857997"/>
              <a:gd name="connsiteX474" fmla="*/ 11473237 w 12191995"/>
              <a:gd name="connsiteY474" fmla="*/ 523170 h 6857997"/>
              <a:gd name="connsiteX475" fmla="*/ 11475631 w 12191995"/>
              <a:gd name="connsiteY475" fmla="*/ 523170 h 6857997"/>
              <a:gd name="connsiteX476" fmla="*/ 11478026 w 12191995"/>
              <a:gd name="connsiteY476" fmla="*/ 523170 h 6857997"/>
              <a:gd name="connsiteX477" fmla="*/ 11480421 w 12191995"/>
              <a:gd name="connsiteY477" fmla="*/ 523170 h 6857997"/>
              <a:gd name="connsiteX478" fmla="*/ 11480421 w 12191995"/>
              <a:gd name="connsiteY478" fmla="*/ 505493 h 6857997"/>
              <a:gd name="connsiteX479" fmla="*/ 11480421 w 12191995"/>
              <a:gd name="connsiteY479" fmla="*/ 487322 h 6857997"/>
              <a:gd name="connsiteX480" fmla="*/ 11480421 w 12191995"/>
              <a:gd name="connsiteY480" fmla="*/ 469193 h 6857997"/>
              <a:gd name="connsiteX481" fmla="*/ 11480421 w 12191995"/>
              <a:gd name="connsiteY481" fmla="*/ 451515 h 6857997"/>
              <a:gd name="connsiteX482" fmla="*/ 11478026 w 12191995"/>
              <a:gd name="connsiteY482" fmla="*/ 451515 h 6857997"/>
              <a:gd name="connsiteX483" fmla="*/ 11475631 w 12191995"/>
              <a:gd name="connsiteY483" fmla="*/ 451515 h 6857997"/>
              <a:gd name="connsiteX484" fmla="*/ 11473237 w 12191995"/>
              <a:gd name="connsiteY484" fmla="*/ 451515 h 6857997"/>
              <a:gd name="connsiteX485" fmla="*/ 11563230 w 12191995"/>
              <a:gd name="connsiteY485" fmla="*/ 451515 h 6857997"/>
              <a:gd name="connsiteX486" fmla="*/ 11563230 w 12191995"/>
              <a:gd name="connsiteY486" fmla="*/ 469193 h 6857997"/>
              <a:gd name="connsiteX487" fmla="*/ 11563230 w 12191995"/>
              <a:gd name="connsiteY487" fmla="*/ 487322 h 6857997"/>
              <a:gd name="connsiteX488" fmla="*/ 11563230 w 12191995"/>
              <a:gd name="connsiteY488" fmla="*/ 505493 h 6857997"/>
              <a:gd name="connsiteX489" fmla="*/ 11563230 w 12191995"/>
              <a:gd name="connsiteY489" fmla="*/ 523170 h 6857997"/>
              <a:gd name="connsiteX490" fmla="*/ 11565618 w 12191995"/>
              <a:gd name="connsiteY490" fmla="*/ 523170 h 6857997"/>
              <a:gd name="connsiteX491" fmla="*/ 11568005 w 12191995"/>
              <a:gd name="connsiteY491" fmla="*/ 523170 h 6857997"/>
              <a:gd name="connsiteX492" fmla="*/ 11570393 w 12191995"/>
              <a:gd name="connsiteY492" fmla="*/ 523170 h 6857997"/>
              <a:gd name="connsiteX493" fmla="*/ 11572780 w 12191995"/>
              <a:gd name="connsiteY493" fmla="*/ 523170 h 6857997"/>
              <a:gd name="connsiteX494" fmla="*/ 11572780 w 12191995"/>
              <a:gd name="connsiteY494" fmla="*/ 509768 h 6857997"/>
              <a:gd name="connsiteX495" fmla="*/ 11572780 w 12191995"/>
              <a:gd name="connsiteY495" fmla="*/ 496407 h 6857997"/>
              <a:gd name="connsiteX496" fmla="*/ 11572780 w 12191995"/>
              <a:gd name="connsiteY496" fmla="*/ 482553 h 6857997"/>
              <a:gd name="connsiteX497" fmla="*/ 11572780 w 12191995"/>
              <a:gd name="connsiteY497" fmla="*/ 469193 h 6857997"/>
              <a:gd name="connsiteX498" fmla="*/ 11581877 w 12191995"/>
              <a:gd name="connsiteY498" fmla="*/ 482553 h 6857997"/>
              <a:gd name="connsiteX499" fmla="*/ 11590481 w 12191995"/>
              <a:gd name="connsiteY499" fmla="*/ 496407 h 6857997"/>
              <a:gd name="connsiteX500" fmla="*/ 11599084 w 12191995"/>
              <a:gd name="connsiteY500" fmla="*/ 509768 h 6857997"/>
              <a:gd name="connsiteX501" fmla="*/ 11608182 w 12191995"/>
              <a:gd name="connsiteY501" fmla="*/ 523170 h 6857997"/>
              <a:gd name="connsiteX502" fmla="*/ 11610075 w 12191995"/>
              <a:gd name="connsiteY502" fmla="*/ 523170 h 6857997"/>
              <a:gd name="connsiteX503" fmla="*/ 11612504 w 12191995"/>
              <a:gd name="connsiteY503" fmla="*/ 523170 h 6857997"/>
              <a:gd name="connsiteX504" fmla="*/ 11614891 w 12191995"/>
              <a:gd name="connsiteY504" fmla="*/ 523170 h 6857997"/>
              <a:gd name="connsiteX505" fmla="*/ 11617279 w 12191995"/>
              <a:gd name="connsiteY505" fmla="*/ 523170 h 6857997"/>
              <a:gd name="connsiteX506" fmla="*/ 11617279 w 12191995"/>
              <a:gd name="connsiteY506" fmla="*/ 505493 h 6857997"/>
              <a:gd name="connsiteX507" fmla="*/ 11617279 w 12191995"/>
              <a:gd name="connsiteY507" fmla="*/ 487322 h 6857997"/>
              <a:gd name="connsiteX508" fmla="*/ 11617279 w 12191995"/>
              <a:gd name="connsiteY508" fmla="*/ 469193 h 6857997"/>
              <a:gd name="connsiteX509" fmla="*/ 11617279 w 12191995"/>
              <a:gd name="connsiteY509" fmla="*/ 451515 h 6857997"/>
              <a:gd name="connsiteX510" fmla="*/ 11614891 w 12191995"/>
              <a:gd name="connsiteY510" fmla="*/ 451515 h 6857997"/>
              <a:gd name="connsiteX511" fmla="*/ 11612504 w 12191995"/>
              <a:gd name="connsiteY511" fmla="*/ 451515 h 6857997"/>
              <a:gd name="connsiteX512" fmla="*/ 11610075 w 12191995"/>
              <a:gd name="connsiteY512" fmla="*/ 451515 h 6857997"/>
              <a:gd name="connsiteX513" fmla="*/ 11607688 w 12191995"/>
              <a:gd name="connsiteY513" fmla="*/ 451515 h 6857997"/>
              <a:gd name="connsiteX514" fmla="*/ 11607688 w 12191995"/>
              <a:gd name="connsiteY514" fmla="*/ 464917 h 6857997"/>
              <a:gd name="connsiteX515" fmla="*/ 11607688 w 12191995"/>
              <a:gd name="connsiteY515" fmla="*/ 478278 h 6857997"/>
              <a:gd name="connsiteX516" fmla="*/ 11607688 w 12191995"/>
              <a:gd name="connsiteY516" fmla="*/ 492132 h 6857997"/>
              <a:gd name="connsiteX517" fmla="*/ 11607688 w 12191995"/>
              <a:gd name="connsiteY517" fmla="*/ 505493 h 6857997"/>
              <a:gd name="connsiteX518" fmla="*/ 11607235 w 12191995"/>
              <a:gd name="connsiteY518" fmla="*/ 505493 h 6857997"/>
              <a:gd name="connsiteX519" fmla="*/ 11598590 w 12191995"/>
              <a:gd name="connsiteY519" fmla="*/ 492132 h 6857997"/>
              <a:gd name="connsiteX520" fmla="*/ 11589534 w 12191995"/>
              <a:gd name="connsiteY520" fmla="*/ 478278 h 6857997"/>
              <a:gd name="connsiteX521" fmla="*/ 11580931 w 12191995"/>
              <a:gd name="connsiteY521" fmla="*/ 464917 h 6857997"/>
              <a:gd name="connsiteX522" fmla="*/ 11572327 w 12191995"/>
              <a:gd name="connsiteY522" fmla="*/ 451515 h 6857997"/>
              <a:gd name="connsiteX523" fmla="*/ 11569899 w 12191995"/>
              <a:gd name="connsiteY523" fmla="*/ 451515 h 6857997"/>
              <a:gd name="connsiteX524" fmla="*/ 11567511 w 12191995"/>
              <a:gd name="connsiteY524" fmla="*/ 451515 h 6857997"/>
              <a:gd name="connsiteX525" fmla="*/ 11565618 w 12191995"/>
              <a:gd name="connsiteY525" fmla="*/ 451515 h 6857997"/>
              <a:gd name="connsiteX526" fmla="*/ 11521488 w 12191995"/>
              <a:gd name="connsiteY526" fmla="*/ 450063 h 6857997"/>
              <a:gd name="connsiteX527" fmla="*/ 11509995 w 12191995"/>
              <a:gd name="connsiteY527" fmla="*/ 451503 h 6857997"/>
              <a:gd name="connsiteX528" fmla="*/ 11501880 w 12191995"/>
              <a:gd name="connsiteY528" fmla="*/ 456767 h 6857997"/>
              <a:gd name="connsiteX529" fmla="*/ 11496607 w 12191995"/>
              <a:gd name="connsiteY529" fmla="*/ 465362 h 6857997"/>
              <a:gd name="connsiteX530" fmla="*/ 11495165 w 12191995"/>
              <a:gd name="connsiteY530" fmla="*/ 476342 h 6857997"/>
              <a:gd name="connsiteX531" fmla="*/ 11495165 w 12191995"/>
              <a:gd name="connsiteY531" fmla="*/ 481606 h 6857997"/>
              <a:gd name="connsiteX532" fmla="*/ 11495165 w 12191995"/>
              <a:gd name="connsiteY532" fmla="*/ 486870 h 6857997"/>
              <a:gd name="connsiteX533" fmla="*/ 11495165 w 12191995"/>
              <a:gd name="connsiteY533" fmla="*/ 492134 h 6857997"/>
              <a:gd name="connsiteX534" fmla="*/ 11495165 w 12191995"/>
              <a:gd name="connsiteY534" fmla="*/ 497398 h 6857997"/>
              <a:gd name="connsiteX535" fmla="*/ 11497554 w 12191995"/>
              <a:gd name="connsiteY535" fmla="*/ 510763 h 6857997"/>
              <a:gd name="connsiteX536" fmla="*/ 11503775 w 12191995"/>
              <a:gd name="connsiteY536" fmla="*/ 519358 h 6857997"/>
              <a:gd name="connsiteX537" fmla="*/ 11512384 w 12191995"/>
              <a:gd name="connsiteY537" fmla="*/ 523635 h 6857997"/>
              <a:gd name="connsiteX538" fmla="*/ 11521488 w 12191995"/>
              <a:gd name="connsiteY538" fmla="*/ 524622 h 6857997"/>
              <a:gd name="connsiteX539" fmla="*/ 11531045 w 12191995"/>
              <a:gd name="connsiteY539" fmla="*/ 523635 h 6857997"/>
              <a:gd name="connsiteX540" fmla="*/ 11539696 w 12191995"/>
              <a:gd name="connsiteY540" fmla="*/ 519358 h 6857997"/>
              <a:gd name="connsiteX541" fmla="*/ 11545917 w 12191995"/>
              <a:gd name="connsiteY541" fmla="*/ 510763 h 6857997"/>
              <a:gd name="connsiteX542" fmla="*/ 11548306 w 12191995"/>
              <a:gd name="connsiteY542" fmla="*/ 497398 h 6857997"/>
              <a:gd name="connsiteX543" fmla="*/ 11548306 w 12191995"/>
              <a:gd name="connsiteY543" fmla="*/ 492134 h 6857997"/>
              <a:gd name="connsiteX544" fmla="*/ 11548306 w 12191995"/>
              <a:gd name="connsiteY544" fmla="*/ 486870 h 6857997"/>
              <a:gd name="connsiteX545" fmla="*/ 11548306 w 12191995"/>
              <a:gd name="connsiteY545" fmla="*/ 481606 h 6857997"/>
              <a:gd name="connsiteX546" fmla="*/ 11548306 w 12191995"/>
              <a:gd name="connsiteY546" fmla="*/ 476342 h 6857997"/>
              <a:gd name="connsiteX547" fmla="*/ 11546370 w 12191995"/>
              <a:gd name="connsiteY547" fmla="*/ 465362 h 6857997"/>
              <a:gd name="connsiteX548" fmla="*/ 11541591 w 12191995"/>
              <a:gd name="connsiteY548" fmla="*/ 456767 h 6857997"/>
              <a:gd name="connsiteX549" fmla="*/ 11532981 w 12191995"/>
              <a:gd name="connsiteY549" fmla="*/ 451503 h 6857997"/>
              <a:gd name="connsiteX550" fmla="*/ 11521488 w 12191995"/>
              <a:gd name="connsiteY550" fmla="*/ 450063 h 6857997"/>
              <a:gd name="connsiteX551" fmla="*/ 10643857 w 12191995"/>
              <a:gd name="connsiteY551" fmla="*/ 448608 h 6857997"/>
              <a:gd name="connsiteX552" fmla="*/ 10653270 w 12191995"/>
              <a:gd name="connsiteY552" fmla="*/ 451909 h 6857997"/>
              <a:gd name="connsiteX553" fmla="*/ 10662214 w 12191995"/>
              <a:gd name="connsiteY553" fmla="*/ 455210 h 6857997"/>
              <a:gd name="connsiteX554" fmla="*/ 10671627 w 12191995"/>
              <a:gd name="connsiteY554" fmla="*/ 458490 h 6857997"/>
              <a:gd name="connsiteX555" fmla="*/ 10680550 w 12191995"/>
              <a:gd name="connsiteY555" fmla="*/ 461791 h 6857997"/>
              <a:gd name="connsiteX556" fmla="*/ 10689963 w 12191995"/>
              <a:gd name="connsiteY556" fmla="*/ 465091 h 6857997"/>
              <a:gd name="connsiteX557" fmla="*/ 10699355 w 12191995"/>
              <a:gd name="connsiteY557" fmla="*/ 468392 h 6857997"/>
              <a:gd name="connsiteX558" fmla="*/ 10708320 w 12191995"/>
              <a:gd name="connsiteY558" fmla="*/ 471672 h 6857997"/>
              <a:gd name="connsiteX559" fmla="*/ 10717733 w 12191995"/>
              <a:gd name="connsiteY559" fmla="*/ 474973 h 6857997"/>
              <a:gd name="connsiteX560" fmla="*/ 10709726 w 12191995"/>
              <a:gd name="connsiteY560" fmla="*/ 481084 h 6857997"/>
              <a:gd name="connsiteX561" fmla="*/ 10701740 w 12191995"/>
              <a:gd name="connsiteY561" fmla="*/ 486728 h 6857997"/>
              <a:gd name="connsiteX562" fmla="*/ 10693711 w 12191995"/>
              <a:gd name="connsiteY562" fmla="*/ 492861 h 6857997"/>
              <a:gd name="connsiteX563" fmla="*/ 10685746 w 12191995"/>
              <a:gd name="connsiteY563" fmla="*/ 498526 h 6857997"/>
              <a:gd name="connsiteX564" fmla="*/ 10677739 w 12191995"/>
              <a:gd name="connsiteY564" fmla="*/ 504637 h 6857997"/>
              <a:gd name="connsiteX565" fmla="*/ 10669732 w 12191995"/>
              <a:gd name="connsiteY565" fmla="*/ 510281 h 6857997"/>
              <a:gd name="connsiteX566" fmla="*/ 10661724 w 12191995"/>
              <a:gd name="connsiteY566" fmla="*/ 515924 h 6857997"/>
              <a:gd name="connsiteX567" fmla="*/ 10653738 w 12191995"/>
              <a:gd name="connsiteY567" fmla="*/ 522036 h 6857997"/>
              <a:gd name="connsiteX568" fmla="*/ 10652311 w 12191995"/>
              <a:gd name="connsiteY568" fmla="*/ 512623 h 6857997"/>
              <a:gd name="connsiteX569" fmla="*/ 10651374 w 12191995"/>
              <a:gd name="connsiteY569" fmla="*/ 503679 h 6857997"/>
              <a:gd name="connsiteX570" fmla="*/ 10649969 w 12191995"/>
              <a:gd name="connsiteY570" fmla="*/ 494266 h 6857997"/>
              <a:gd name="connsiteX571" fmla="*/ 10648542 w 12191995"/>
              <a:gd name="connsiteY571" fmla="*/ 485344 h 6857997"/>
              <a:gd name="connsiteX572" fmla="*/ 10647605 w 12191995"/>
              <a:gd name="connsiteY572" fmla="*/ 475931 h 6857997"/>
              <a:gd name="connsiteX573" fmla="*/ 10646199 w 12191995"/>
              <a:gd name="connsiteY573" fmla="*/ 466965 h 6857997"/>
              <a:gd name="connsiteX574" fmla="*/ 10645262 w 12191995"/>
              <a:gd name="connsiteY574" fmla="*/ 457553 h 6857997"/>
              <a:gd name="connsiteX575" fmla="*/ 10643857 w 12191995"/>
              <a:gd name="connsiteY575" fmla="*/ 448608 h 6857997"/>
              <a:gd name="connsiteX576" fmla="*/ 10640556 w 12191995"/>
              <a:gd name="connsiteY576" fmla="*/ 448608 h 6857997"/>
              <a:gd name="connsiteX577" fmla="*/ 10641962 w 12191995"/>
              <a:gd name="connsiteY577" fmla="*/ 457553 h 6857997"/>
              <a:gd name="connsiteX578" fmla="*/ 10642899 w 12191995"/>
              <a:gd name="connsiteY578" fmla="*/ 466965 h 6857997"/>
              <a:gd name="connsiteX579" fmla="*/ 10644325 w 12191995"/>
              <a:gd name="connsiteY579" fmla="*/ 475931 h 6857997"/>
              <a:gd name="connsiteX580" fmla="*/ 10645262 w 12191995"/>
              <a:gd name="connsiteY580" fmla="*/ 485344 h 6857997"/>
              <a:gd name="connsiteX581" fmla="*/ 10646668 w 12191995"/>
              <a:gd name="connsiteY581" fmla="*/ 494266 h 6857997"/>
              <a:gd name="connsiteX582" fmla="*/ 10648074 w 12191995"/>
              <a:gd name="connsiteY582" fmla="*/ 503679 h 6857997"/>
              <a:gd name="connsiteX583" fmla="*/ 10649032 w 12191995"/>
              <a:gd name="connsiteY583" fmla="*/ 513092 h 6857997"/>
              <a:gd name="connsiteX584" fmla="*/ 10650437 w 12191995"/>
              <a:gd name="connsiteY584" fmla="*/ 522036 h 6857997"/>
              <a:gd name="connsiteX585" fmla="*/ 10640556 w 12191995"/>
              <a:gd name="connsiteY585" fmla="*/ 516861 h 6857997"/>
              <a:gd name="connsiteX586" fmla="*/ 10630675 w 12191995"/>
              <a:gd name="connsiteY586" fmla="*/ 512155 h 6857997"/>
              <a:gd name="connsiteX587" fmla="*/ 10621262 w 12191995"/>
              <a:gd name="connsiteY587" fmla="*/ 506980 h 6857997"/>
              <a:gd name="connsiteX588" fmla="*/ 10611380 w 12191995"/>
              <a:gd name="connsiteY588" fmla="*/ 502274 h 6857997"/>
              <a:gd name="connsiteX589" fmla="*/ 10601967 w 12191995"/>
              <a:gd name="connsiteY589" fmla="*/ 497099 h 6857997"/>
              <a:gd name="connsiteX590" fmla="*/ 10592065 w 12191995"/>
              <a:gd name="connsiteY590" fmla="*/ 491924 h 6857997"/>
              <a:gd name="connsiteX591" fmla="*/ 10582183 w 12191995"/>
              <a:gd name="connsiteY591" fmla="*/ 487218 h 6857997"/>
              <a:gd name="connsiteX592" fmla="*/ 10572770 w 12191995"/>
              <a:gd name="connsiteY592" fmla="*/ 482043 h 6857997"/>
              <a:gd name="connsiteX593" fmla="*/ 10581246 w 12191995"/>
              <a:gd name="connsiteY593" fmla="*/ 477805 h 6857997"/>
              <a:gd name="connsiteX594" fmla="*/ 10589722 w 12191995"/>
              <a:gd name="connsiteY594" fmla="*/ 473546 h 6857997"/>
              <a:gd name="connsiteX595" fmla="*/ 10598198 w 12191995"/>
              <a:gd name="connsiteY595" fmla="*/ 469329 h 6857997"/>
              <a:gd name="connsiteX596" fmla="*/ 10606652 w 12191995"/>
              <a:gd name="connsiteY596" fmla="*/ 465091 h 6857997"/>
              <a:gd name="connsiteX597" fmla="*/ 10615128 w 12191995"/>
              <a:gd name="connsiteY597" fmla="*/ 461322 h 6857997"/>
              <a:gd name="connsiteX598" fmla="*/ 10623604 w 12191995"/>
              <a:gd name="connsiteY598" fmla="*/ 457084 h 6857997"/>
              <a:gd name="connsiteX599" fmla="*/ 10632080 w 12191995"/>
              <a:gd name="connsiteY599" fmla="*/ 452846 h 6857997"/>
              <a:gd name="connsiteX600" fmla="*/ 10640556 w 12191995"/>
              <a:gd name="connsiteY600" fmla="*/ 448608 h 6857997"/>
              <a:gd name="connsiteX601" fmla="*/ 10898005 w 12191995"/>
              <a:gd name="connsiteY601" fmla="*/ 434021 h 6857997"/>
              <a:gd name="connsiteX602" fmla="*/ 10893789 w 12191995"/>
              <a:gd name="connsiteY602" fmla="*/ 442028 h 6857997"/>
              <a:gd name="connsiteX603" fmla="*/ 10889530 w 12191995"/>
              <a:gd name="connsiteY603" fmla="*/ 450035 h 6857997"/>
              <a:gd name="connsiteX604" fmla="*/ 10885313 w 12191995"/>
              <a:gd name="connsiteY604" fmla="*/ 458021 h 6857997"/>
              <a:gd name="connsiteX605" fmla="*/ 10881075 w 12191995"/>
              <a:gd name="connsiteY605" fmla="*/ 466028 h 6857997"/>
              <a:gd name="connsiteX606" fmla="*/ 10877306 w 12191995"/>
              <a:gd name="connsiteY606" fmla="*/ 474036 h 6857997"/>
              <a:gd name="connsiteX607" fmla="*/ 10873068 w 12191995"/>
              <a:gd name="connsiteY607" fmla="*/ 482043 h 6857997"/>
              <a:gd name="connsiteX608" fmla="*/ 10868830 w 12191995"/>
              <a:gd name="connsiteY608" fmla="*/ 490029 h 6857997"/>
              <a:gd name="connsiteX609" fmla="*/ 10864592 w 12191995"/>
              <a:gd name="connsiteY609" fmla="*/ 498036 h 6857997"/>
              <a:gd name="connsiteX610" fmla="*/ 10865060 w 12191995"/>
              <a:gd name="connsiteY610" fmla="*/ 494756 h 6857997"/>
              <a:gd name="connsiteX611" fmla="*/ 10865550 w 12191995"/>
              <a:gd name="connsiteY611" fmla="*/ 491924 h 6857997"/>
              <a:gd name="connsiteX612" fmla="*/ 10865997 w 12191995"/>
              <a:gd name="connsiteY612" fmla="*/ 488623 h 6857997"/>
              <a:gd name="connsiteX613" fmla="*/ 10866466 w 12191995"/>
              <a:gd name="connsiteY613" fmla="*/ 485344 h 6857997"/>
              <a:gd name="connsiteX614" fmla="*/ 10867424 w 12191995"/>
              <a:gd name="connsiteY614" fmla="*/ 482043 h 6857997"/>
              <a:gd name="connsiteX615" fmla="*/ 10867893 w 12191995"/>
              <a:gd name="connsiteY615" fmla="*/ 479210 h 6857997"/>
              <a:gd name="connsiteX616" fmla="*/ 10868361 w 12191995"/>
              <a:gd name="connsiteY616" fmla="*/ 475931 h 6857997"/>
              <a:gd name="connsiteX617" fmla="*/ 10868830 w 12191995"/>
              <a:gd name="connsiteY617" fmla="*/ 472630 h 6857997"/>
              <a:gd name="connsiteX618" fmla="*/ 10869298 w 12191995"/>
              <a:gd name="connsiteY618" fmla="*/ 472630 h 6857997"/>
              <a:gd name="connsiteX619" fmla="*/ 10871194 w 12191995"/>
              <a:gd name="connsiteY619" fmla="*/ 472630 h 6857997"/>
              <a:gd name="connsiteX620" fmla="*/ 10873536 w 12191995"/>
              <a:gd name="connsiteY620" fmla="*/ 471672 h 6857997"/>
              <a:gd name="connsiteX621" fmla="*/ 10875432 w 12191995"/>
              <a:gd name="connsiteY621" fmla="*/ 470735 h 6857997"/>
              <a:gd name="connsiteX622" fmla="*/ 10876837 w 12191995"/>
              <a:gd name="connsiteY622" fmla="*/ 469329 h 6857997"/>
              <a:gd name="connsiteX623" fmla="*/ 10878243 w 12191995"/>
              <a:gd name="connsiteY623" fmla="*/ 467902 h 6857997"/>
              <a:gd name="connsiteX624" fmla="*/ 10879180 w 12191995"/>
              <a:gd name="connsiteY624" fmla="*/ 466028 h 6857997"/>
              <a:gd name="connsiteX625" fmla="*/ 10879648 w 12191995"/>
              <a:gd name="connsiteY625" fmla="*/ 463665 h 6857997"/>
              <a:gd name="connsiteX626" fmla="*/ 10880117 w 12191995"/>
              <a:gd name="connsiteY626" fmla="*/ 461791 h 6857997"/>
              <a:gd name="connsiteX627" fmla="*/ 10880117 w 12191995"/>
              <a:gd name="connsiteY627" fmla="*/ 460854 h 6857997"/>
              <a:gd name="connsiteX628" fmla="*/ 10879648 w 12191995"/>
              <a:gd name="connsiteY628" fmla="*/ 459917 h 6857997"/>
              <a:gd name="connsiteX629" fmla="*/ 10879648 w 12191995"/>
              <a:gd name="connsiteY629" fmla="*/ 458980 h 6857997"/>
              <a:gd name="connsiteX630" fmla="*/ 10879648 w 12191995"/>
              <a:gd name="connsiteY630" fmla="*/ 458021 h 6857997"/>
              <a:gd name="connsiteX631" fmla="*/ 10879180 w 12191995"/>
              <a:gd name="connsiteY631" fmla="*/ 457084 h 6857997"/>
              <a:gd name="connsiteX632" fmla="*/ 10878711 w 12191995"/>
              <a:gd name="connsiteY632" fmla="*/ 456616 h 6857997"/>
              <a:gd name="connsiteX633" fmla="*/ 10878243 w 12191995"/>
              <a:gd name="connsiteY633" fmla="*/ 455679 h 6857997"/>
              <a:gd name="connsiteX634" fmla="*/ 10877774 w 12191995"/>
              <a:gd name="connsiteY634" fmla="*/ 455210 h 6857997"/>
              <a:gd name="connsiteX635" fmla="*/ 10880117 w 12191995"/>
              <a:gd name="connsiteY635" fmla="*/ 452378 h 6857997"/>
              <a:gd name="connsiteX636" fmla="*/ 10882949 w 12191995"/>
              <a:gd name="connsiteY636" fmla="*/ 450035 h 6857997"/>
              <a:gd name="connsiteX637" fmla="*/ 10885313 w 12191995"/>
              <a:gd name="connsiteY637" fmla="*/ 447203 h 6857997"/>
              <a:gd name="connsiteX638" fmla="*/ 10888124 w 12191995"/>
              <a:gd name="connsiteY638" fmla="*/ 444371 h 6857997"/>
              <a:gd name="connsiteX639" fmla="*/ 10890488 w 12191995"/>
              <a:gd name="connsiteY639" fmla="*/ 442028 h 6857997"/>
              <a:gd name="connsiteX640" fmla="*/ 10892830 w 12191995"/>
              <a:gd name="connsiteY640" fmla="*/ 439196 h 6857997"/>
              <a:gd name="connsiteX641" fmla="*/ 10895663 w 12191995"/>
              <a:gd name="connsiteY641" fmla="*/ 436853 h 6857997"/>
              <a:gd name="connsiteX642" fmla="*/ 10898005 w 12191995"/>
              <a:gd name="connsiteY642" fmla="*/ 434021 h 6857997"/>
              <a:gd name="connsiteX643" fmla="*/ 10849067 w 12191995"/>
              <a:gd name="connsiteY643" fmla="*/ 411426 h 6857997"/>
              <a:gd name="connsiteX644" fmla="*/ 10849535 w 12191995"/>
              <a:gd name="connsiteY644" fmla="*/ 411426 h 6857997"/>
              <a:gd name="connsiteX645" fmla="*/ 10850004 w 12191995"/>
              <a:gd name="connsiteY645" fmla="*/ 411426 h 6857997"/>
              <a:gd name="connsiteX646" fmla="*/ 10850472 w 12191995"/>
              <a:gd name="connsiteY646" fmla="*/ 411895 h 6857997"/>
              <a:gd name="connsiteX647" fmla="*/ 10850941 w 12191995"/>
              <a:gd name="connsiteY647" fmla="*/ 411895 h 6857997"/>
              <a:gd name="connsiteX648" fmla="*/ 10851878 w 12191995"/>
              <a:gd name="connsiteY648" fmla="*/ 411895 h 6857997"/>
              <a:gd name="connsiteX649" fmla="*/ 10852368 w 12191995"/>
              <a:gd name="connsiteY649" fmla="*/ 411895 h 6857997"/>
              <a:gd name="connsiteX650" fmla="*/ 10852836 w 12191995"/>
              <a:gd name="connsiteY650" fmla="*/ 412363 h 6857997"/>
              <a:gd name="connsiteX651" fmla="*/ 10853284 w 12191995"/>
              <a:gd name="connsiteY651" fmla="*/ 412363 h 6857997"/>
              <a:gd name="connsiteX652" fmla="*/ 10853752 w 12191995"/>
              <a:gd name="connsiteY652" fmla="*/ 412363 h 6857997"/>
              <a:gd name="connsiteX653" fmla="*/ 10853752 w 12191995"/>
              <a:gd name="connsiteY653" fmla="*/ 411895 h 6857997"/>
              <a:gd name="connsiteX654" fmla="*/ 10854242 w 12191995"/>
              <a:gd name="connsiteY654" fmla="*/ 411895 h 6857997"/>
              <a:gd name="connsiteX655" fmla="*/ 10854710 w 12191995"/>
              <a:gd name="connsiteY655" fmla="*/ 411895 h 6857997"/>
              <a:gd name="connsiteX656" fmla="*/ 10855647 w 12191995"/>
              <a:gd name="connsiteY656" fmla="*/ 417070 h 6857997"/>
              <a:gd name="connsiteX657" fmla="*/ 10857053 w 12191995"/>
              <a:gd name="connsiteY657" fmla="*/ 421776 h 6857997"/>
              <a:gd name="connsiteX658" fmla="*/ 10858480 w 12191995"/>
              <a:gd name="connsiteY658" fmla="*/ 426972 h 6857997"/>
              <a:gd name="connsiteX659" fmla="*/ 10859885 w 12191995"/>
              <a:gd name="connsiteY659" fmla="*/ 431657 h 6857997"/>
              <a:gd name="connsiteX660" fmla="*/ 10860822 w 12191995"/>
              <a:gd name="connsiteY660" fmla="*/ 436853 h 6857997"/>
              <a:gd name="connsiteX661" fmla="*/ 10862249 w 12191995"/>
              <a:gd name="connsiteY661" fmla="*/ 441538 h 6857997"/>
              <a:gd name="connsiteX662" fmla="*/ 10863655 w 12191995"/>
              <a:gd name="connsiteY662" fmla="*/ 446734 h 6857997"/>
              <a:gd name="connsiteX663" fmla="*/ 10864592 w 12191995"/>
              <a:gd name="connsiteY663" fmla="*/ 451441 h 6857997"/>
              <a:gd name="connsiteX664" fmla="*/ 10863165 w 12191995"/>
              <a:gd name="connsiteY664" fmla="*/ 452378 h 6857997"/>
              <a:gd name="connsiteX665" fmla="*/ 10862249 w 12191995"/>
              <a:gd name="connsiteY665" fmla="*/ 453336 h 6857997"/>
              <a:gd name="connsiteX666" fmla="*/ 10860822 w 12191995"/>
              <a:gd name="connsiteY666" fmla="*/ 454252 h 6857997"/>
              <a:gd name="connsiteX667" fmla="*/ 10859885 w 12191995"/>
              <a:gd name="connsiteY667" fmla="*/ 455679 h 6857997"/>
              <a:gd name="connsiteX668" fmla="*/ 10859417 w 12191995"/>
              <a:gd name="connsiteY668" fmla="*/ 457084 h 6857997"/>
              <a:gd name="connsiteX669" fmla="*/ 10858480 w 12191995"/>
              <a:gd name="connsiteY669" fmla="*/ 458490 h 6857997"/>
              <a:gd name="connsiteX670" fmla="*/ 10858480 w 12191995"/>
              <a:gd name="connsiteY670" fmla="*/ 459917 h 6857997"/>
              <a:gd name="connsiteX671" fmla="*/ 10858011 w 12191995"/>
              <a:gd name="connsiteY671" fmla="*/ 461791 h 6857997"/>
              <a:gd name="connsiteX672" fmla="*/ 10858011 w 12191995"/>
              <a:gd name="connsiteY672" fmla="*/ 462259 h 6857997"/>
              <a:gd name="connsiteX673" fmla="*/ 10858480 w 12191995"/>
              <a:gd name="connsiteY673" fmla="*/ 462259 h 6857997"/>
              <a:gd name="connsiteX674" fmla="*/ 10858480 w 12191995"/>
              <a:gd name="connsiteY674" fmla="*/ 462749 h 6857997"/>
              <a:gd name="connsiteX675" fmla="*/ 10858480 w 12191995"/>
              <a:gd name="connsiteY675" fmla="*/ 463217 h 6857997"/>
              <a:gd name="connsiteX676" fmla="*/ 10851878 w 12191995"/>
              <a:gd name="connsiteY676" fmla="*/ 465091 h 6857997"/>
              <a:gd name="connsiteX677" fmla="*/ 10845766 w 12191995"/>
              <a:gd name="connsiteY677" fmla="*/ 466965 h 6857997"/>
              <a:gd name="connsiteX678" fmla="*/ 10839654 w 12191995"/>
              <a:gd name="connsiteY678" fmla="*/ 469329 h 6857997"/>
              <a:gd name="connsiteX679" fmla="*/ 10833521 w 12191995"/>
              <a:gd name="connsiteY679" fmla="*/ 471203 h 6857997"/>
              <a:gd name="connsiteX680" fmla="*/ 10826940 w 12191995"/>
              <a:gd name="connsiteY680" fmla="*/ 473099 h 6857997"/>
              <a:gd name="connsiteX681" fmla="*/ 10820828 w 12191995"/>
              <a:gd name="connsiteY681" fmla="*/ 474973 h 6857997"/>
              <a:gd name="connsiteX682" fmla="*/ 10814695 w 12191995"/>
              <a:gd name="connsiteY682" fmla="*/ 476847 h 6857997"/>
              <a:gd name="connsiteX683" fmla="*/ 10808114 w 12191995"/>
              <a:gd name="connsiteY683" fmla="*/ 478742 h 6857997"/>
              <a:gd name="connsiteX684" fmla="*/ 10813289 w 12191995"/>
              <a:gd name="connsiteY684" fmla="*/ 470266 h 6857997"/>
              <a:gd name="connsiteX685" fmla="*/ 10818464 w 12191995"/>
              <a:gd name="connsiteY685" fmla="*/ 461791 h 6857997"/>
              <a:gd name="connsiteX686" fmla="*/ 10823639 w 12191995"/>
              <a:gd name="connsiteY686" fmla="*/ 453336 h 6857997"/>
              <a:gd name="connsiteX687" fmla="*/ 10828814 w 12191995"/>
              <a:gd name="connsiteY687" fmla="*/ 444839 h 6857997"/>
              <a:gd name="connsiteX688" fmla="*/ 10833989 w 12191995"/>
              <a:gd name="connsiteY688" fmla="*/ 436385 h 6857997"/>
              <a:gd name="connsiteX689" fmla="*/ 10838696 w 12191995"/>
              <a:gd name="connsiteY689" fmla="*/ 428356 h 6857997"/>
              <a:gd name="connsiteX690" fmla="*/ 10843871 w 12191995"/>
              <a:gd name="connsiteY690" fmla="*/ 419902 h 6857997"/>
              <a:gd name="connsiteX691" fmla="*/ 10849067 w 12191995"/>
              <a:gd name="connsiteY691" fmla="*/ 411426 h 6857997"/>
              <a:gd name="connsiteX692" fmla="*/ 10773274 w 12191995"/>
              <a:gd name="connsiteY692" fmla="*/ 411426 h 6857997"/>
              <a:gd name="connsiteX693" fmla="*/ 10776553 w 12191995"/>
              <a:gd name="connsiteY693" fmla="*/ 419902 h 6857997"/>
              <a:gd name="connsiteX694" fmla="*/ 10780323 w 12191995"/>
              <a:gd name="connsiteY694" fmla="*/ 428846 h 6857997"/>
              <a:gd name="connsiteX695" fmla="*/ 10784092 w 12191995"/>
              <a:gd name="connsiteY695" fmla="*/ 437322 h 6857997"/>
              <a:gd name="connsiteX696" fmla="*/ 10787393 w 12191995"/>
              <a:gd name="connsiteY696" fmla="*/ 445797 h 6857997"/>
              <a:gd name="connsiteX697" fmla="*/ 10791163 w 12191995"/>
              <a:gd name="connsiteY697" fmla="*/ 454252 h 6857997"/>
              <a:gd name="connsiteX698" fmla="*/ 10794932 w 12191995"/>
              <a:gd name="connsiteY698" fmla="*/ 462749 h 6857997"/>
              <a:gd name="connsiteX699" fmla="*/ 10798233 w 12191995"/>
              <a:gd name="connsiteY699" fmla="*/ 471203 h 6857997"/>
              <a:gd name="connsiteX700" fmla="*/ 10801981 w 12191995"/>
              <a:gd name="connsiteY700" fmla="*/ 479679 h 6857997"/>
              <a:gd name="connsiteX701" fmla="*/ 10792100 w 12191995"/>
              <a:gd name="connsiteY701" fmla="*/ 479210 h 6857997"/>
              <a:gd name="connsiteX702" fmla="*/ 10782687 w 12191995"/>
              <a:gd name="connsiteY702" fmla="*/ 478273 h 6857997"/>
              <a:gd name="connsiteX703" fmla="*/ 10772805 w 12191995"/>
              <a:gd name="connsiteY703" fmla="*/ 477315 h 6857997"/>
              <a:gd name="connsiteX704" fmla="*/ 10762924 w 12191995"/>
              <a:gd name="connsiteY704" fmla="*/ 476378 h 6857997"/>
              <a:gd name="connsiteX705" fmla="*/ 10753511 w 12191995"/>
              <a:gd name="connsiteY705" fmla="*/ 475931 h 6857997"/>
              <a:gd name="connsiteX706" fmla="*/ 10743629 w 12191995"/>
              <a:gd name="connsiteY706" fmla="*/ 474973 h 6857997"/>
              <a:gd name="connsiteX707" fmla="*/ 10734195 w 12191995"/>
              <a:gd name="connsiteY707" fmla="*/ 474036 h 6857997"/>
              <a:gd name="connsiteX708" fmla="*/ 10724314 w 12191995"/>
              <a:gd name="connsiteY708" fmla="*/ 473099 h 6857997"/>
              <a:gd name="connsiteX709" fmla="*/ 10730447 w 12191995"/>
              <a:gd name="connsiteY709" fmla="*/ 465560 h 6857997"/>
              <a:gd name="connsiteX710" fmla="*/ 10736559 w 12191995"/>
              <a:gd name="connsiteY710" fmla="*/ 458021 h 6857997"/>
              <a:gd name="connsiteX711" fmla="*/ 10742671 w 12191995"/>
              <a:gd name="connsiteY711" fmla="*/ 450035 h 6857997"/>
              <a:gd name="connsiteX712" fmla="*/ 10748804 w 12191995"/>
              <a:gd name="connsiteY712" fmla="*/ 442497 h 6857997"/>
              <a:gd name="connsiteX713" fmla="*/ 10754916 w 12191995"/>
              <a:gd name="connsiteY713" fmla="*/ 434490 h 6857997"/>
              <a:gd name="connsiteX714" fmla="*/ 10761028 w 12191995"/>
              <a:gd name="connsiteY714" fmla="*/ 426972 h 6857997"/>
              <a:gd name="connsiteX715" fmla="*/ 10767140 w 12191995"/>
              <a:gd name="connsiteY715" fmla="*/ 419433 h 6857997"/>
              <a:gd name="connsiteX716" fmla="*/ 10773274 w 12191995"/>
              <a:gd name="connsiteY716" fmla="*/ 411426 h 6857997"/>
              <a:gd name="connsiteX717" fmla="*/ 10702187 w 12191995"/>
              <a:gd name="connsiteY717" fmla="*/ 410489 h 6857997"/>
              <a:gd name="connsiteX718" fmla="*/ 10704082 w 12191995"/>
              <a:gd name="connsiteY718" fmla="*/ 418475 h 6857997"/>
              <a:gd name="connsiteX719" fmla="*/ 10705957 w 12191995"/>
              <a:gd name="connsiteY719" fmla="*/ 426014 h 6857997"/>
              <a:gd name="connsiteX720" fmla="*/ 10708320 w 12191995"/>
              <a:gd name="connsiteY720" fmla="*/ 433553 h 6857997"/>
              <a:gd name="connsiteX721" fmla="*/ 10710194 w 12191995"/>
              <a:gd name="connsiteY721" fmla="*/ 441538 h 6857997"/>
              <a:gd name="connsiteX722" fmla="*/ 10712537 w 12191995"/>
              <a:gd name="connsiteY722" fmla="*/ 449077 h 6857997"/>
              <a:gd name="connsiteX723" fmla="*/ 10714432 w 12191995"/>
              <a:gd name="connsiteY723" fmla="*/ 456616 h 6857997"/>
              <a:gd name="connsiteX724" fmla="*/ 10716796 w 12191995"/>
              <a:gd name="connsiteY724" fmla="*/ 464133 h 6857997"/>
              <a:gd name="connsiteX725" fmla="*/ 10718670 w 12191995"/>
              <a:gd name="connsiteY725" fmla="*/ 472162 h 6857997"/>
              <a:gd name="connsiteX726" fmla="*/ 10709726 w 12191995"/>
              <a:gd name="connsiteY726" fmla="*/ 468861 h 6857997"/>
              <a:gd name="connsiteX727" fmla="*/ 10700313 w 12191995"/>
              <a:gd name="connsiteY727" fmla="*/ 465560 h 6857997"/>
              <a:gd name="connsiteX728" fmla="*/ 10691390 w 12191995"/>
              <a:gd name="connsiteY728" fmla="*/ 462259 h 6857997"/>
              <a:gd name="connsiteX729" fmla="*/ 10681977 w 12191995"/>
              <a:gd name="connsiteY729" fmla="*/ 458980 h 6857997"/>
              <a:gd name="connsiteX730" fmla="*/ 10673033 w 12191995"/>
              <a:gd name="connsiteY730" fmla="*/ 455679 h 6857997"/>
              <a:gd name="connsiteX731" fmla="*/ 10664088 w 12191995"/>
              <a:gd name="connsiteY731" fmla="*/ 452378 h 6857997"/>
              <a:gd name="connsiteX732" fmla="*/ 10654675 w 12191995"/>
              <a:gd name="connsiteY732" fmla="*/ 449077 h 6857997"/>
              <a:gd name="connsiteX733" fmla="*/ 10645731 w 12191995"/>
              <a:gd name="connsiteY733" fmla="*/ 445797 h 6857997"/>
              <a:gd name="connsiteX734" fmla="*/ 10652801 w 12191995"/>
              <a:gd name="connsiteY734" fmla="*/ 441070 h 6857997"/>
              <a:gd name="connsiteX735" fmla="*/ 10659850 w 12191995"/>
              <a:gd name="connsiteY735" fmla="*/ 436853 h 6857997"/>
              <a:gd name="connsiteX736" fmla="*/ 10666899 w 12191995"/>
              <a:gd name="connsiteY736" fmla="*/ 432615 h 6857997"/>
              <a:gd name="connsiteX737" fmla="*/ 10673970 w 12191995"/>
              <a:gd name="connsiteY737" fmla="*/ 428356 h 6857997"/>
              <a:gd name="connsiteX738" fmla="*/ 10681040 w 12191995"/>
              <a:gd name="connsiteY738" fmla="*/ 423671 h 6857997"/>
              <a:gd name="connsiteX739" fmla="*/ 10688089 w 12191995"/>
              <a:gd name="connsiteY739" fmla="*/ 419433 h 6857997"/>
              <a:gd name="connsiteX740" fmla="*/ 10695138 w 12191995"/>
              <a:gd name="connsiteY740" fmla="*/ 415196 h 6857997"/>
              <a:gd name="connsiteX741" fmla="*/ 10702187 w 12191995"/>
              <a:gd name="connsiteY741" fmla="*/ 410489 h 6857997"/>
              <a:gd name="connsiteX742" fmla="*/ 10705019 w 12191995"/>
              <a:gd name="connsiteY742" fmla="*/ 410021 h 6857997"/>
              <a:gd name="connsiteX743" fmla="*/ 10713495 w 12191995"/>
              <a:gd name="connsiteY743" fmla="*/ 410021 h 6857997"/>
              <a:gd name="connsiteX744" fmla="*/ 10721503 w 12191995"/>
              <a:gd name="connsiteY744" fmla="*/ 410021 h 6857997"/>
              <a:gd name="connsiteX745" fmla="*/ 10729489 w 12191995"/>
              <a:gd name="connsiteY745" fmla="*/ 410021 h 6857997"/>
              <a:gd name="connsiteX746" fmla="*/ 10737496 w 12191995"/>
              <a:gd name="connsiteY746" fmla="*/ 410021 h 6857997"/>
              <a:gd name="connsiteX747" fmla="*/ 10745972 w 12191995"/>
              <a:gd name="connsiteY747" fmla="*/ 410021 h 6857997"/>
              <a:gd name="connsiteX748" fmla="*/ 10753958 w 12191995"/>
              <a:gd name="connsiteY748" fmla="*/ 410021 h 6857997"/>
              <a:gd name="connsiteX749" fmla="*/ 10761987 w 12191995"/>
              <a:gd name="connsiteY749" fmla="*/ 410021 h 6857997"/>
              <a:gd name="connsiteX750" fmla="*/ 10770441 w 12191995"/>
              <a:gd name="connsiteY750" fmla="*/ 410021 h 6857997"/>
              <a:gd name="connsiteX751" fmla="*/ 10764329 w 12191995"/>
              <a:gd name="connsiteY751" fmla="*/ 417559 h 6857997"/>
              <a:gd name="connsiteX752" fmla="*/ 10758217 w 12191995"/>
              <a:gd name="connsiteY752" fmla="*/ 425545 h 6857997"/>
              <a:gd name="connsiteX753" fmla="*/ 10752084 w 12191995"/>
              <a:gd name="connsiteY753" fmla="*/ 433084 h 6857997"/>
              <a:gd name="connsiteX754" fmla="*/ 10745972 w 12191995"/>
              <a:gd name="connsiteY754" fmla="*/ 440623 h 6857997"/>
              <a:gd name="connsiteX755" fmla="*/ 10739860 w 12191995"/>
              <a:gd name="connsiteY755" fmla="*/ 448140 h 6857997"/>
              <a:gd name="connsiteX756" fmla="*/ 10733748 w 12191995"/>
              <a:gd name="connsiteY756" fmla="*/ 455679 h 6857997"/>
              <a:gd name="connsiteX757" fmla="*/ 10727615 w 12191995"/>
              <a:gd name="connsiteY757" fmla="*/ 463665 h 6857997"/>
              <a:gd name="connsiteX758" fmla="*/ 10721950 w 12191995"/>
              <a:gd name="connsiteY758" fmla="*/ 471203 h 6857997"/>
              <a:gd name="connsiteX759" fmla="*/ 10719607 w 12191995"/>
              <a:gd name="connsiteY759" fmla="*/ 463217 h 6857997"/>
              <a:gd name="connsiteX760" fmla="*/ 10717733 w 12191995"/>
              <a:gd name="connsiteY760" fmla="*/ 455679 h 6857997"/>
              <a:gd name="connsiteX761" fmla="*/ 10715369 w 12191995"/>
              <a:gd name="connsiteY761" fmla="*/ 448140 h 6857997"/>
              <a:gd name="connsiteX762" fmla="*/ 10713495 w 12191995"/>
              <a:gd name="connsiteY762" fmla="*/ 440623 h 6857997"/>
              <a:gd name="connsiteX763" fmla="*/ 10711621 w 12191995"/>
              <a:gd name="connsiteY763" fmla="*/ 432615 h 6857997"/>
              <a:gd name="connsiteX764" fmla="*/ 10709257 w 12191995"/>
              <a:gd name="connsiteY764" fmla="*/ 425077 h 6857997"/>
              <a:gd name="connsiteX765" fmla="*/ 10707383 w 12191995"/>
              <a:gd name="connsiteY765" fmla="*/ 417559 h 6857997"/>
              <a:gd name="connsiteX766" fmla="*/ 10705019 w 12191995"/>
              <a:gd name="connsiteY766" fmla="*/ 410021 h 6857997"/>
              <a:gd name="connsiteX767" fmla="*/ 10842955 w 12191995"/>
              <a:gd name="connsiteY767" fmla="*/ 403888 h 6857997"/>
              <a:gd name="connsiteX768" fmla="*/ 10842955 w 12191995"/>
              <a:gd name="connsiteY768" fmla="*/ 404377 h 6857997"/>
              <a:gd name="connsiteX769" fmla="*/ 10843402 w 12191995"/>
              <a:gd name="connsiteY769" fmla="*/ 405314 h 6857997"/>
              <a:gd name="connsiteX770" fmla="*/ 10843871 w 12191995"/>
              <a:gd name="connsiteY770" fmla="*/ 406251 h 6857997"/>
              <a:gd name="connsiteX771" fmla="*/ 10844339 w 12191995"/>
              <a:gd name="connsiteY771" fmla="*/ 406720 h 6857997"/>
              <a:gd name="connsiteX772" fmla="*/ 10844829 w 12191995"/>
              <a:gd name="connsiteY772" fmla="*/ 407657 h 6857997"/>
              <a:gd name="connsiteX773" fmla="*/ 10845297 w 12191995"/>
              <a:gd name="connsiteY773" fmla="*/ 408147 h 6857997"/>
              <a:gd name="connsiteX774" fmla="*/ 10845766 w 12191995"/>
              <a:gd name="connsiteY774" fmla="*/ 409062 h 6857997"/>
              <a:gd name="connsiteX775" fmla="*/ 10846234 w 12191995"/>
              <a:gd name="connsiteY775" fmla="*/ 409531 h 6857997"/>
              <a:gd name="connsiteX776" fmla="*/ 10841059 w 12191995"/>
              <a:gd name="connsiteY776" fmla="*/ 418028 h 6857997"/>
              <a:gd name="connsiteX777" fmla="*/ 10835884 w 12191995"/>
              <a:gd name="connsiteY777" fmla="*/ 426482 h 6857997"/>
              <a:gd name="connsiteX778" fmla="*/ 10830710 w 12191995"/>
              <a:gd name="connsiteY778" fmla="*/ 435427 h 6857997"/>
              <a:gd name="connsiteX779" fmla="*/ 10825513 w 12191995"/>
              <a:gd name="connsiteY779" fmla="*/ 443902 h 6857997"/>
              <a:gd name="connsiteX780" fmla="*/ 10820360 w 12191995"/>
              <a:gd name="connsiteY780" fmla="*/ 452378 h 6857997"/>
              <a:gd name="connsiteX781" fmla="*/ 10815163 w 12191995"/>
              <a:gd name="connsiteY781" fmla="*/ 460854 h 6857997"/>
              <a:gd name="connsiteX782" fmla="*/ 10809988 w 12191995"/>
              <a:gd name="connsiteY782" fmla="*/ 469329 h 6857997"/>
              <a:gd name="connsiteX783" fmla="*/ 10804813 w 12191995"/>
              <a:gd name="connsiteY783" fmla="*/ 478273 h 6857997"/>
              <a:gd name="connsiteX784" fmla="*/ 10801044 w 12191995"/>
              <a:gd name="connsiteY784" fmla="*/ 469329 h 6857997"/>
              <a:gd name="connsiteX785" fmla="*/ 10797764 w 12191995"/>
              <a:gd name="connsiteY785" fmla="*/ 460854 h 6857997"/>
              <a:gd name="connsiteX786" fmla="*/ 10793995 w 12191995"/>
              <a:gd name="connsiteY786" fmla="*/ 452378 h 6857997"/>
              <a:gd name="connsiteX787" fmla="*/ 10790226 w 12191995"/>
              <a:gd name="connsiteY787" fmla="*/ 443902 h 6857997"/>
              <a:gd name="connsiteX788" fmla="*/ 10786925 w 12191995"/>
              <a:gd name="connsiteY788" fmla="*/ 435427 h 6857997"/>
              <a:gd name="connsiteX789" fmla="*/ 10783155 w 12191995"/>
              <a:gd name="connsiteY789" fmla="*/ 426972 h 6857997"/>
              <a:gd name="connsiteX790" fmla="*/ 10779386 w 12191995"/>
              <a:gd name="connsiteY790" fmla="*/ 418475 h 6857997"/>
              <a:gd name="connsiteX791" fmla="*/ 10776106 w 12191995"/>
              <a:gd name="connsiteY791" fmla="*/ 410021 h 6857997"/>
              <a:gd name="connsiteX792" fmla="*/ 10784582 w 12191995"/>
              <a:gd name="connsiteY792" fmla="*/ 409062 h 6857997"/>
              <a:gd name="connsiteX793" fmla="*/ 10792568 w 12191995"/>
              <a:gd name="connsiteY793" fmla="*/ 408147 h 6857997"/>
              <a:gd name="connsiteX794" fmla="*/ 10801044 w 12191995"/>
              <a:gd name="connsiteY794" fmla="*/ 407657 h 6857997"/>
              <a:gd name="connsiteX795" fmla="*/ 10809520 w 12191995"/>
              <a:gd name="connsiteY795" fmla="*/ 406720 h 6857997"/>
              <a:gd name="connsiteX796" fmla="*/ 10817527 w 12191995"/>
              <a:gd name="connsiteY796" fmla="*/ 406251 h 6857997"/>
              <a:gd name="connsiteX797" fmla="*/ 10826003 w 12191995"/>
              <a:gd name="connsiteY797" fmla="*/ 405314 h 6857997"/>
              <a:gd name="connsiteX798" fmla="*/ 10834458 w 12191995"/>
              <a:gd name="connsiteY798" fmla="*/ 404377 h 6857997"/>
              <a:gd name="connsiteX799" fmla="*/ 10842955 w 12191995"/>
              <a:gd name="connsiteY799" fmla="*/ 403888 h 6857997"/>
              <a:gd name="connsiteX800" fmla="*/ 10567574 w 12191995"/>
              <a:gd name="connsiteY800" fmla="*/ 398244 h 6857997"/>
              <a:gd name="connsiteX801" fmla="*/ 10576540 w 12191995"/>
              <a:gd name="connsiteY801" fmla="*/ 403888 h 6857997"/>
              <a:gd name="connsiteX802" fmla="*/ 10585484 w 12191995"/>
              <a:gd name="connsiteY802" fmla="*/ 410021 h 6857997"/>
              <a:gd name="connsiteX803" fmla="*/ 10594428 w 12191995"/>
              <a:gd name="connsiteY803" fmla="*/ 416133 h 6857997"/>
              <a:gd name="connsiteX804" fmla="*/ 10603352 w 12191995"/>
              <a:gd name="connsiteY804" fmla="*/ 421776 h 6857997"/>
              <a:gd name="connsiteX805" fmla="*/ 10611849 w 12191995"/>
              <a:gd name="connsiteY805" fmla="*/ 427909 h 6857997"/>
              <a:gd name="connsiteX806" fmla="*/ 10620793 w 12191995"/>
              <a:gd name="connsiteY806" fmla="*/ 434021 h 6857997"/>
              <a:gd name="connsiteX807" fmla="*/ 10629716 w 12191995"/>
              <a:gd name="connsiteY807" fmla="*/ 439664 h 6857997"/>
              <a:gd name="connsiteX808" fmla="*/ 10638661 w 12191995"/>
              <a:gd name="connsiteY808" fmla="*/ 445797 h 6857997"/>
              <a:gd name="connsiteX809" fmla="*/ 10630206 w 12191995"/>
              <a:gd name="connsiteY809" fmla="*/ 450035 h 6857997"/>
              <a:gd name="connsiteX810" fmla="*/ 10621730 w 12191995"/>
              <a:gd name="connsiteY810" fmla="*/ 454252 h 6857997"/>
              <a:gd name="connsiteX811" fmla="*/ 10613254 w 12191995"/>
              <a:gd name="connsiteY811" fmla="*/ 458490 h 6857997"/>
              <a:gd name="connsiteX812" fmla="*/ 10604778 w 12191995"/>
              <a:gd name="connsiteY812" fmla="*/ 462749 h 6857997"/>
              <a:gd name="connsiteX813" fmla="*/ 10596302 w 12191995"/>
              <a:gd name="connsiteY813" fmla="*/ 466965 h 6857997"/>
              <a:gd name="connsiteX814" fmla="*/ 10587358 w 12191995"/>
              <a:gd name="connsiteY814" fmla="*/ 471203 h 6857997"/>
              <a:gd name="connsiteX815" fmla="*/ 10578882 w 12191995"/>
              <a:gd name="connsiteY815" fmla="*/ 475441 h 6857997"/>
              <a:gd name="connsiteX816" fmla="*/ 10570406 w 12191995"/>
              <a:gd name="connsiteY816" fmla="*/ 479679 h 6857997"/>
              <a:gd name="connsiteX817" fmla="*/ 10570406 w 12191995"/>
              <a:gd name="connsiteY817" fmla="*/ 469329 h 6857997"/>
              <a:gd name="connsiteX818" fmla="*/ 10569959 w 12191995"/>
              <a:gd name="connsiteY818" fmla="*/ 458980 h 6857997"/>
              <a:gd name="connsiteX819" fmla="*/ 10569469 w 12191995"/>
              <a:gd name="connsiteY819" fmla="*/ 449077 h 6857997"/>
              <a:gd name="connsiteX820" fmla="*/ 10569001 w 12191995"/>
              <a:gd name="connsiteY820" fmla="*/ 438727 h 6857997"/>
              <a:gd name="connsiteX821" fmla="*/ 10568532 w 12191995"/>
              <a:gd name="connsiteY821" fmla="*/ 428356 h 6857997"/>
              <a:gd name="connsiteX822" fmla="*/ 10568532 w 12191995"/>
              <a:gd name="connsiteY822" fmla="*/ 418475 h 6857997"/>
              <a:gd name="connsiteX823" fmla="*/ 10568064 w 12191995"/>
              <a:gd name="connsiteY823" fmla="*/ 408147 h 6857997"/>
              <a:gd name="connsiteX824" fmla="*/ 10567574 w 12191995"/>
              <a:gd name="connsiteY824" fmla="*/ 398244 h 6857997"/>
              <a:gd name="connsiteX825" fmla="*/ 10564294 w 12191995"/>
              <a:gd name="connsiteY825" fmla="*/ 397776 h 6857997"/>
              <a:gd name="connsiteX826" fmla="*/ 10564763 w 12191995"/>
              <a:gd name="connsiteY826" fmla="*/ 407657 h 6857997"/>
              <a:gd name="connsiteX827" fmla="*/ 10565231 w 12191995"/>
              <a:gd name="connsiteY827" fmla="*/ 418028 h 6857997"/>
              <a:gd name="connsiteX828" fmla="*/ 10565231 w 12191995"/>
              <a:gd name="connsiteY828" fmla="*/ 427909 h 6857997"/>
              <a:gd name="connsiteX829" fmla="*/ 10565700 w 12191995"/>
              <a:gd name="connsiteY829" fmla="*/ 437790 h 6857997"/>
              <a:gd name="connsiteX830" fmla="*/ 10566190 w 12191995"/>
              <a:gd name="connsiteY830" fmla="*/ 448140 h 6857997"/>
              <a:gd name="connsiteX831" fmla="*/ 10566658 w 12191995"/>
              <a:gd name="connsiteY831" fmla="*/ 458021 h 6857997"/>
              <a:gd name="connsiteX832" fmla="*/ 10567127 w 12191995"/>
              <a:gd name="connsiteY832" fmla="*/ 468392 h 6857997"/>
              <a:gd name="connsiteX833" fmla="*/ 10567127 w 12191995"/>
              <a:gd name="connsiteY833" fmla="*/ 478273 h 6857997"/>
              <a:gd name="connsiteX834" fmla="*/ 10560525 w 12191995"/>
              <a:gd name="connsiteY834" fmla="*/ 472162 h 6857997"/>
              <a:gd name="connsiteX835" fmla="*/ 10553476 w 12191995"/>
              <a:gd name="connsiteY835" fmla="*/ 466028 h 6857997"/>
              <a:gd name="connsiteX836" fmla="*/ 10546874 w 12191995"/>
              <a:gd name="connsiteY836" fmla="*/ 459917 h 6857997"/>
              <a:gd name="connsiteX837" fmla="*/ 10539825 w 12191995"/>
              <a:gd name="connsiteY837" fmla="*/ 453783 h 6857997"/>
              <a:gd name="connsiteX838" fmla="*/ 10533223 w 12191995"/>
              <a:gd name="connsiteY838" fmla="*/ 447671 h 6857997"/>
              <a:gd name="connsiteX839" fmla="*/ 10526643 w 12191995"/>
              <a:gd name="connsiteY839" fmla="*/ 441538 h 6857997"/>
              <a:gd name="connsiteX840" fmla="*/ 10519572 w 12191995"/>
              <a:gd name="connsiteY840" fmla="*/ 435427 h 6857997"/>
              <a:gd name="connsiteX841" fmla="*/ 10512971 w 12191995"/>
              <a:gd name="connsiteY841" fmla="*/ 429315 h 6857997"/>
              <a:gd name="connsiteX842" fmla="*/ 10519104 w 12191995"/>
              <a:gd name="connsiteY842" fmla="*/ 425545 h 6857997"/>
              <a:gd name="connsiteX843" fmla="*/ 10525684 w 12191995"/>
              <a:gd name="connsiteY843" fmla="*/ 421776 h 6857997"/>
              <a:gd name="connsiteX844" fmla="*/ 10532286 w 12191995"/>
              <a:gd name="connsiteY844" fmla="*/ 417559 h 6857997"/>
              <a:gd name="connsiteX845" fmla="*/ 10538398 w 12191995"/>
              <a:gd name="connsiteY845" fmla="*/ 413790 h 6857997"/>
              <a:gd name="connsiteX846" fmla="*/ 10545000 w 12191995"/>
              <a:gd name="connsiteY846" fmla="*/ 409531 h 6857997"/>
              <a:gd name="connsiteX847" fmla="*/ 10551581 w 12191995"/>
              <a:gd name="connsiteY847" fmla="*/ 405762 h 6857997"/>
              <a:gd name="connsiteX848" fmla="*/ 10558161 w 12191995"/>
              <a:gd name="connsiteY848" fmla="*/ 401545 h 6857997"/>
              <a:gd name="connsiteX849" fmla="*/ 10564294 w 12191995"/>
              <a:gd name="connsiteY849" fmla="*/ 397776 h 6857997"/>
              <a:gd name="connsiteX850" fmla="*/ 10892362 w 12191995"/>
              <a:gd name="connsiteY850" fmla="*/ 396349 h 6857997"/>
              <a:gd name="connsiteX851" fmla="*/ 10893789 w 12191995"/>
              <a:gd name="connsiteY851" fmla="*/ 399650 h 6857997"/>
              <a:gd name="connsiteX852" fmla="*/ 10895194 w 12191995"/>
              <a:gd name="connsiteY852" fmla="*/ 403419 h 6857997"/>
              <a:gd name="connsiteX853" fmla="*/ 10896131 w 12191995"/>
              <a:gd name="connsiteY853" fmla="*/ 406720 h 6857997"/>
              <a:gd name="connsiteX854" fmla="*/ 10897558 w 12191995"/>
              <a:gd name="connsiteY854" fmla="*/ 410489 h 6857997"/>
              <a:gd name="connsiteX855" fmla="*/ 10898942 w 12191995"/>
              <a:gd name="connsiteY855" fmla="*/ 413790 h 6857997"/>
              <a:gd name="connsiteX856" fmla="*/ 10900369 w 12191995"/>
              <a:gd name="connsiteY856" fmla="*/ 417559 h 6857997"/>
              <a:gd name="connsiteX857" fmla="*/ 10901775 w 12191995"/>
              <a:gd name="connsiteY857" fmla="*/ 420839 h 6857997"/>
              <a:gd name="connsiteX858" fmla="*/ 10903202 w 12191995"/>
              <a:gd name="connsiteY858" fmla="*/ 424140 h 6857997"/>
              <a:gd name="connsiteX859" fmla="*/ 10899432 w 12191995"/>
              <a:gd name="connsiteY859" fmla="*/ 427909 h 6857997"/>
              <a:gd name="connsiteX860" fmla="*/ 10896131 w 12191995"/>
              <a:gd name="connsiteY860" fmla="*/ 431189 h 6857997"/>
              <a:gd name="connsiteX861" fmla="*/ 10892830 w 12191995"/>
              <a:gd name="connsiteY861" fmla="*/ 434958 h 6857997"/>
              <a:gd name="connsiteX862" fmla="*/ 10889061 w 12191995"/>
              <a:gd name="connsiteY862" fmla="*/ 438727 h 6857997"/>
              <a:gd name="connsiteX863" fmla="*/ 10885760 w 12191995"/>
              <a:gd name="connsiteY863" fmla="*/ 442028 h 6857997"/>
              <a:gd name="connsiteX864" fmla="*/ 10882481 w 12191995"/>
              <a:gd name="connsiteY864" fmla="*/ 445797 h 6857997"/>
              <a:gd name="connsiteX865" fmla="*/ 10878711 w 12191995"/>
              <a:gd name="connsiteY865" fmla="*/ 449077 h 6857997"/>
              <a:gd name="connsiteX866" fmla="*/ 10875432 w 12191995"/>
              <a:gd name="connsiteY866" fmla="*/ 452846 h 6857997"/>
              <a:gd name="connsiteX867" fmla="*/ 10875432 w 12191995"/>
              <a:gd name="connsiteY867" fmla="*/ 452378 h 6857997"/>
              <a:gd name="connsiteX868" fmla="*/ 10874963 w 12191995"/>
              <a:gd name="connsiteY868" fmla="*/ 452378 h 6857997"/>
              <a:gd name="connsiteX869" fmla="*/ 10874473 w 12191995"/>
              <a:gd name="connsiteY869" fmla="*/ 452378 h 6857997"/>
              <a:gd name="connsiteX870" fmla="*/ 10874473 w 12191995"/>
              <a:gd name="connsiteY870" fmla="*/ 451909 h 6857997"/>
              <a:gd name="connsiteX871" fmla="*/ 10874005 w 12191995"/>
              <a:gd name="connsiteY871" fmla="*/ 451909 h 6857997"/>
              <a:gd name="connsiteX872" fmla="*/ 10876347 w 12191995"/>
              <a:gd name="connsiteY872" fmla="*/ 444839 h 6857997"/>
              <a:gd name="connsiteX873" fmla="*/ 10878711 w 12191995"/>
              <a:gd name="connsiteY873" fmla="*/ 437790 h 6857997"/>
              <a:gd name="connsiteX874" fmla="*/ 10881075 w 12191995"/>
              <a:gd name="connsiteY874" fmla="*/ 431189 h 6857997"/>
              <a:gd name="connsiteX875" fmla="*/ 10883418 w 12191995"/>
              <a:gd name="connsiteY875" fmla="*/ 424140 h 6857997"/>
              <a:gd name="connsiteX876" fmla="*/ 10885313 w 12191995"/>
              <a:gd name="connsiteY876" fmla="*/ 417070 h 6857997"/>
              <a:gd name="connsiteX877" fmla="*/ 10887656 w 12191995"/>
              <a:gd name="connsiteY877" fmla="*/ 410021 h 6857997"/>
              <a:gd name="connsiteX878" fmla="*/ 10890019 w 12191995"/>
              <a:gd name="connsiteY878" fmla="*/ 403419 h 6857997"/>
              <a:gd name="connsiteX879" fmla="*/ 10892362 w 12191995"/>
              <a:gd name="connsiteY879" fmla="*/ 396349 h 6857997"/>
              <a:gd name="connsiteX880" fmla="*/ 10889530 w 12191995"/>
              <a:gd name="connsiteY880" fmla="*/ 393538 h 6857997"/>
              <a:gd name="connsiteX881" fmla="*/ 10887187 w 12191995"/>
              <a:gd name="connsiteY881" fmla="*/ 401077 h 6857997"/>
              <a:gd name="connsiteX882" fmla="*/ 10885313 w 12191995"/>
              <a:gd name="connsiteY882" fmla="*/ 408147 h 6857997"/>
              <a:gd name="connsiteX883" fmla="*/ 10882949 w 12191995"/>
              <a:gd name="connsiteY883" fmla="*/ 415196 h 6857997"/>
              <a:gd name="connsiteX884" fmla="*/ 10880606 w 12191995"/>
              <a:gd name="connsiteY884" fmla="*/ 422244 h 6857997"/>
              <a:gd name="connsiteX885" fmla="*/ 10878243 w 12191995"/>
              <a:gd name="connsiteY885" fmla="*/ 429315 h 6857997"/>
              <a:gd name="connsiteX886" fmla="*/ 10875879 w 12191995"/>
              <a:gd name="connsiteY886" fmla="*/ 436385 h 6857997"/>
              <a:gd name="connsiteX887" fmla="*/ 10873536 w 12191995"/>
              <a:gd name="connsiteY887" fmla="*/ 443902 h 6857997"/>
              <a:gd name="connsiteX888" fmla="*/ 10871194 w 12191995"/>
              <a:gd name="connsiteY888" fmla="*/ 450951 h 6857997"/>
              <a:gd name="connsiteX889" fmla="*/ 10870704 w 12191995"/>
              <a:gd name="connsiteY889" fmla="*/ 450951 h 6857997"/>
              <a:gd name="connsiteX890" fmla="*/ 10870704 w 12191995"/>
              <a:gd name="connsiteY890" fmla="*/ 450504 h 6857997"/>
              <a:gd name="connsiteX891" fmla="*/ 10870235 w 12191995"/>
              <a:gd name="connsiteY891" fmla="*/ 450504 h 6857997"/>
              <a:gd name="connsiteX892" fmla="*/ 10869767 w 12191995"/>
              <a:gd name="connsiteY892" fmla="*/ 450504 h 6857997"/>
              <a:gd name="connsiteX893" fmla="*/ 10869298 w 12191995"/>
              <a:gd name="connsiteY893" fmla="*/ 450504 h 6857997"/>
              <a:gd name="connsiteX894" fmla="*/ 10868830 w 12191995"/>
              <a:gd name="connsiteY894" fmla="*/ 450504 h 6857997"/>
              <a:gd name="connsiteX895" fmla="*/ 10868361 w 12191995"/>
              <a:gd name="connsiteY895" fmla="*/ 450504 h 6857997"/>
              <a:gd name="connsiteX896" fmla="*/ 10867893 w 12191995"/>
              <a:gd name="connsiteY896" fmla="*/ 450504 h 6857997"/>
              <a:gd name="connsiteX897" fmla="*/ 10866466 w 12191995"/>
              <a:gd name="connsiteY897" fmla="*/ 445797 h 6857997"/>
              <a:gd name="connsiteX898" fmla="*/ 10865550 w 12191995"/>
              <a:gd name="connsiteY898" fmla="*/ 441070 h 6857997"/>
              <a:gd name="connsiteX899" fmla="*/ 10864123 w 12191995"/>
              <a:gd name="connsiteY899" fmla="*/ 435895 h 6857997"/>
              <a:gd name="connsiteX900" fmla="*/ 10862718 w 12191995"/>
              <a:gd name="connsiteY900" fmla="*/ 431189 h 6857997"/>
              <a:gd name="connsiteX901" fmla="*/ 10861781 w 12191995"/>
              <a:gd name="connsiteY901" fmla="*/ 426014 h 6857997"/>
              <a:gd name="connsiteX902" fmla="*/ 10860354 w 12191995"/>
              <a:gd name="connsiteY902" fmla="*/ 421307 h 6857997"/>
              <a:gd name="connsiteX903" fmla="*/ 10858948 w 12191995"/>
              <a:gd name="connsiteY903" fmla="*/ 416133 h 6857997"/>
              <a:gd name="connsiteX904" fmla="*/ 10857521 w 12191995"/>
              <a:gd name="connsiteY904" fmla="*/ 411426 h 6857997"/>
              <a:gd name="connsiteX905" fmla="*/ 10858948 w 12191995"/>
              <a:gd name="connsiteY905" fmla="*/ 410489 h 6857997"/>
              <a:gd name="connsiteX906" fmla="*/ 10860354 w 12191995"/>
              <a:gd name="connsiteY906" fmla="*/ 409531 h 6857997"/>
              <a:gd name="connsiteX907" fmla="*/ 10861291 w 12191995"/>
              <a:gd name="connsiteY907" fmla="*/ 408594 h 6857997"/>
              <a:gd name="connsiteX908" fmla="*/ 10862249 w 12191995"/>
              <a:gd name="connsiteY908" fmla="*/ 407188 h 6857997"/>
              <a:gd name="connsiteX909" fmla="*/ 10863165 w 12191995"/>
              <a:gd name="connsiteY909" fmla="*/ 405762 h 6857997"/>
              <a:gd name="connsiteX910" fmla="*/ 10863655 w 12191995"/>
              <a:gd name="connsiteY910" fmla="*/ 404377 h 6857997"/>
              <a:gd name="connsiteX911" fmla="*/ 10864123 w 12191995"/>
              <a:gd name="connsiteY911" fmla="*/ 402951 h 6857997"/>
              <a:gd name="connsiteX912" fmla="*/ 10864123 w 12191995"/>
              <a:gd name="connsiteY912" fmla="*/ 401077 h 6857997"/>
              <a:gd name="connsiteX913" fmla="*/ 10864123 w 12191995"/>
              <a:gd name="connsiteY913" fmla="*/ 400608 h 6857997"/>
              <a:gd name="connsiteX914" fmla="*/ 10864123 w 12191995"/>
              <a:gd name="connsiteY914" fmla="*/ 400118 h 6857997"/>
              <a:gd name="connsiteX915" fmla="*/ 10867424 w 12191995"/>
              <a:gd name="connsiteY915" fmla="*/ 399181 h 6857997"/>
              <a:gd name="connsiteX916" fmla="*/ 10870704 w 12191995"/>
              <a:gd name="connsiteY916" fmla="*/ 398713 h 6857997"/>
              <a:gd name="connsiteX917" fmla="*/ 10874005 w 12191995"/>
              <a:gd name="connsiteY917" fmla="*/ 397776 h 6857997"/>
              <a:gd name="connsiteX918" fmla="*/ 10876837 w 12191995"/>
              <a:gd name="connsiteY918" fmla="*/ 396839 h 6857997"/>
              <a:gd name="connsiteX919" fmla="*/ 10880117 w 12191995"/>
              <a:gd name="connsiteY919" fmla="*/ 396349 h 6857997"/>
              <a:gd name="connsiteX920" fmla="*/ 10883418 w 12191995"/>
              <a:gd name="connsiteY920" fmla="*/ 395433 h 6857997"/>
              <a:gd name="connsiteX921" fmla="*/ 10886718 w 12191995"/>
              <a:gd name="connsiteY921" fmla="*/ 394475 h 6857997"/>
              <a:gd name="connsiteX922" fmla="*/ 10889530 w 12191995"/>
              <a:gd name="connsiteY922" fmla="*/ 393538 h 6857997"/>
              <a:gd name="connsiteX923" fmla="*/ 10647158 w 12191995"/>
              <a:gd name="connsiteY923" fmla="*/ 364810 h 6857997"/>
              <a:gd name="connsiteX924" fmla="*/ 10653738 w 12191995"/>
              <a:gd name="connsiteY924" fmla="*/ 370475 h 6857997"/>
              <a:gd name="connsiteX925" fmla="*/ 10660319 w 12191995"/>
              <a:gd name="connsiteY925" fmla="*/ 375650 h 6857997"/>
              <a:gd name="connsiteX926" fmla="*/ 10666899 w 12191995"/>
              <a:gd name="connsiteY926" fmla="*/ 381293 h 6857997"/>
              <a:gd name="connsiteX927" fmla="*/ 10673970 w 12191995"/>
              <a:gd name="connsiteY927" fmla="*/ 386468 h 6857997"/>
              <a:gd name="connsiteX928" fmla="*/ 10680550 w 12191995"/>
              <a:gd name="connsiteY928" fmla="*/ 391664 h 6857997"/>
              <a:gd name="connsiteX929" fmla="*/ 10687152 w 12191995"/>
              <a:gd name="connsiteY929" fmla="*/ 397307 h 6857997"/>
              <a:gd name="connsiteX930" fmla="*/ 10693711 w 12191995"/>
              <a:gd name="connsiteY930" fmla="*/ 402482 h 6857997"/>
              <a:gd name="connsiteX931" fmla="*/ 10700313 w 12191995"/>
              <a:gd name="connsiteY931" fmla="*/ 408147 h 6857997"/>
              <a:gd name="connsiteX932" fmla="*/ 10693264 w 12191995"/>
              <a:gd name="connsiteY932" fmla="*/ 412363 h 6857997"/>
              <a:gd name="connsiteX933" fmla="*/ 10686215 w 12191995"/>
              <a:gd name="connsiteY933" fmla="*/ 416601 h 6857997"/>
              <a:gd name="connsiteX934" fmla="*/ 10679166 w 12191995"/>
              <a:gd name="connsiteY934" fmla="*/ 420839 h 6857997"/>
              <a:gd name="connsiteX935" fmla="*/ 10672096 w 12191995"/>
              <a:gd name="connsiteY935" fmla="*/ 425545 h 6857997"/>
              <a:gd name="connsiteX936" fmla="*/ 10665025 w 12191995"/>
              <a:gd name="connsiteY936" fmla="*/ 429783 h 6857997"/>
              <a:gd name="connsiteX937" fmla="*/ 10657955 w 12191995"/>
              <a:gd name="connsiteY937" fmla="*/ 434021 h 6857997"/>
              <a:gd name="connsiteX938" fmla="*/ 10650906 w 12191995"/>
              <a:gd name="connsiteY938" fmla="*/ 438727 h 6857997"/>
              <a:gd name="connsiteX939" fmla="*/ 10643857 w 12191995"/>
              <a:gd name="connsiteY939" fmla="*/ 442965 h 6857997"/>
              <a:gd name="connsiteX940" fmla="*/ 10644325 w 12191995"/>
              <a:gd name="connsiteY940" fmla="*/ 433084 h 6857997"/>
              <a:gd name="connsiteX941" fmla="*/ 10644773 w 12191995"/>
              <a:gd name="connsiteY941" fmla="*/ 423671 h 6857997"/>
              <a:gd name="connsiteX942" fmla="*/ 10645262 w 12191995"/>
              <a:gd name="connsiteY942" fmla="*/ 413790 h 6857997"/>
              <a:gd name="connsiteX943" fmla="*/ 10645731 w 12191995"/>
              <a:gd name="connsiteY943" fmla="*/ 403888 h 6857997"/>
              <a:gd name="connsiteX944" fmla="*/ 10646199 w 12191995"/>
              <a:gd name="connsiteY944" fmla="*/ 394475 h 6857997"/>
              <a:gd name="connsiteX945" fmla="*/ 10646199 w 12191995"/>
              <a:gd name="connsiteY945" fmla="*/ 384594 h 6857997"/>
              <a:gd name="connsiteX946" fmla="*/ 10646668 w 12191995"/>
              <a:gd name="connsiteY946" fmla="*/ 374713 h 6857997"/>
              <a:gd name="connsiteX947" fmla="*/ 10647158 w 12191995"/>
              <a:gd name="connsiteY947" fmla="*/ 364810 h 6857997"/>
              <a:gd name="connsiteX948" fmla="*/ 10643857 w 12191995"/>
              <a:gd name="connsiteY948" fmla="*/ 364342 h 6857997"/>
              <a:gd name="connsiteX949" fmla="*/ 10643857 w 12191995"/>
              <a:gd name="connsiteY949" fmla="*/ 374244 h 6857997"/>
              <a:gd name="connsiteX950" fmla="*/ 10643388 w 12191995"/>
              <a:gd name="connsiteY950" fmla="*/ 384125 h 6857997"/>
              <a:gd name="connsiteX951" fmla="*/ 10642899 w 12191995"/>
              <a:gd name="connsiteY951" fmla="*/ 394006 h 6857997"/>
              <a:gd name="connsiteX952" fmla="*/ 10642430 w 12191995"/>
              <a:gd name="connsiteY952" fmla="*/ 403419 h 6857997"/>
              <a:gd name="connsiteX953" fmla="*/ 10641962 w 12191995"/>
              <a:gd name="connsiteY953" fmla="*/ 413300 h 6857997"/>
              <a:gd name="connsiteX954" fmla="*/ 10641493 w 12191995"/>
              <a:gd name="connsiteY954" fmla="*/ 423203 h 6857997"/>
              <a:gd name="connsiteX955" fmla="*/ 10641024 w 12191995"/>
              <a:gd name="connsiteY955" fmla="*/ 433084 h 6857997"/>
              <a:gd name="connsiteX956" fmla="*/ 10640556 w 12191995"/>
              <a:gd name="connsiteY956" fmla="*/ 442965 h 6857997"/>
              <a:gd name="connsiteX957" fmla="*/ 10631612 w 12191995"/>
              <a:gd name="connsiteY957" fmla="*/ 436853 h 6857997"/>
              <a:gd name="connsiteX958" fmla="*/ 10622667 w 12191995"/>
              <a:gd name="connsiteY958" fmla="*/ 431189 h 6857997"/>
              <a:gd name="connsiteX959" fmla="*/ 10613723 w 12191995"/>
              <a:gd name="connsiteY959" fmla="*/ 425077 h 6857997"/>
              <a:gd name="connsiteX960" fmla="*/ 10604778 w 12191995"/>
              <a:gd name="connsiteY960" fmla="*/ 418944 h 6857997"/>
              <a:gd name="connsiteX961" fmla="*/ 10595834 w 12191995"/>
              <a:gd name="connsiteY961" fmla="*/ 413300 h 6857997"/>
              <a:gd name="connsiteX962" fmla="*/ 10587358 w 12191995"/>
              <a:gd name="connsiteY962" fmla="*/ 407188 h 6857997"/>
              <a:gd name="connsiteX963" fmla="*/ 10578414 w 12191995"/>
              <a:gd name="connsiteY963" fmla="*/ 401077 h 6857997"/>
              <a:gd name="connsiteX964" fmla="*/ 10569469 w 12191995"/>
              <a:gd name="connsiteY964" fmla="*/ 395433 h 6857997"/>
              <a:gd name="connsiteX965" fmla="*/ 10578882 w 12191995"/>
              <a:gd name="connsiteY965" fmla="*/ 391195 h 6857997"/>
              <a:gd name="connsiteX966" fmla="*/ 10587827 w 12191995"/>
              <a:gd name="connsiteY966" fmla="*/ 387426 h 6857997"/>
              <a:gd name="connsiteX967" fmla="*/ 10597240 w 12191995"/>
              <a:gd name="connsiteY967" fmla="*/ 383657 h 6857997"/>
              <a:gd name="connsiteX968" fmla="*/ 10606652 w 12191995"/>
              <a:gd name="connsiteY968" fmla="*/ 379887 h 6857997"/>
              <a:gd name="connsiteX969" fmla="*/ 10616065 w 12191995"/>
              <a:gd name="connsiteY969" fmla="*/ 375650 h 6857997"/>
              <a:gd name="connsiteX970" fmla="*/ 10625478 w 12191995"/>
              <a:gd name="connsiteY970" fmla="*/ 371880 h 6857997"/>
              <a:gd name="connsiteX971" fmla="*/ 10634891 w 12191995"/>
              <a:gd name="connsiteY971" fmla="*/ 368111 h 6857997"/>
              <a:gd name="connsiteX972" fmla="*/ 10643857 w 12191995"/>
              <a:gd name="connsiteY972" fmla="*/ 364342 h 6857997"/>
              <a:gd name="connsiteX973" fmla="*/ 10909782 w 12191995"/>
              <a:gd name="connsiteY973" fmla="*/ 352608 h 6857997"/>
              <a:gd name="connsiteX974" fmla="*/ 10909314 w 12191995"/>
              <a:gd name="connsiteY974" fmla="*/ 361062 h 6857997"/>
              <a:gd name="connsiteX975" fmla="*/ 10908355 w 12191995"/>
              <a:gd name="connsiteY975" fmla="*/ 369069 h 6857997"/>
              <a:gd name="connsiteX976" fmla="*/ 10907887 w 12191995"/>
              <a:gd name="connsiteY976" fmla="*/ 377055 h 6857997"/>
              <a:gd name="connsiteX977" fmla="*/ 10906971 w 12191995"/>
              <a:gd name="connsiteY977" fmla="*/ 385062 h 6857997"/>
              <a:gd name="connsiteX978" fmla="*/ 10906013 w 12191995"/>
              <a:gd name="connsiteY978" fmla="*/ 393069 h 6857997"/>
              <a:gd name="connsiteX979" fmla="*/ 10905544 w 12191995"/>
              <a:gd name="connsiteY979" fmla="*/ 401545 h 6857997"/>
              <a:gd name="connsiteX980" fmla="*/ 10904607 w 12191995"/>
              <a:gd name="connsiteY980" fmla="*/ 409531 h 6857997"/>
              <a:gd name="connsiteX981" fmla="*/ 10904139 w 12191995"/>
              <a:gd name="connsiteY981" fmla="*/ 417559 h 6857997"/>
              <a:gd name="connsiteX982" fmla="*/ 10902712 w 12191995"/>
              <a:gd name="connsiteY982" fmla="*/ 414259 h 6857997"/>
              <a:gd name="connsiteX983" fmla="*/ 10901306 w 12191995"/>
              <a:gd name="connsiteY983" fmla="*/ 410958 h 6857997"/>
              <a:gd name="connsiteX984" fmla="*/ 10900369 w 12191995"/>
              <a:gd name="connsiteY984" fmla="*/ 407657 h 6857997"/>
              <a:gd name="connsiteX985" fmla="*/ 10898942 w 12191995"/>
              <a:gd name="connsiteY985" fmla="*/ 404377 h 6857997"/>
              <a:gd name="connsiteX986" fmla="*/ 10897558 w 12191995"/>
              <a:gd name="connsiteY986" fmla="*/ 401077 h 6857997"/>
              <a:gd name="connsiteX987" fmla="*/ 10896600 w 12191995"/>
              <a:gd name="connsiteY987" fmla="*/ 397776 h 6857997"/>
              <a:gd name="connsiteX988" fmla="*/ 10895194 w 12191995"/>
              <a:gd name="connsiteY988" fmla="*/ 394965 h 6857997"/>
              <a:gd name="connsiteX989" fmla="*/ 10894257 w 12191995"/>
              <a:gd name="connsiteY989" fmla="*/ 391664 h 6857997"/>
              <a:gd name="connsiteX990" fmla="*/ 10896131 w 12191995"/>
              <a:gd name="connsiteY990" fmla="*/ 386468 h 6857997"/>
              <a:gd name="connsiteX991" fmla="*/ 10898005 w 12191995"/>
              <a:gd name="connsiteY991" fmla="*/ 381783 h 6857997"/>
              <a:gd name="connsiteX992" fmla="*/ 10899901 w 12191995"/>
              <a:gd name="connsiteY992" fmla="*/ 377055 h 6857997"/>
              <a:gd name="connsiteX993" fmla="*/ 10901775 w 12191995"/>
              <a:gd name="connsiteY993" fmla="*/ 371880 h 6857997"/>
              <a:gd name="connsiteX994" fmla="*/ 10904139 w 12191995"/>
              <a:gd name="connsiteY994" fmla="*/ 367174 h 6857997"/>
              <a:gd name="connsiteX995" fmla="*/ 10906013 w 12191995"/>
              <a:gd name="connsiteY995" fmla="*/ 362467 h 6857997"/>
              <a:gd name="connsiteX996" fmla="*/ 10907887 w 12191995"/>
              <a:gd name="connsiteY996" fmla="*/ 357782 h 6857997"/>
              <a:gd name="connsiteX997" fmla="*/ 10909782 w 12191995"/>
              <a:gd name="connsiteY997" fmla="*/ 352608 h 6857997"/>
              <a:gd name="connsiteX998" fmla="*/ 10728083 w 12191995"/>
              <a:gd name="connsiteY998" fmla="*/ 342258 h 6857997"/>
              <a:gd name="connsiteX999" fmla="*/ 10733258 w 12191995"/>
              <a:gd name="connsiteY999" fmla="*/ 350265 h 6857997"/>
              <a:gd name="connsiteX1000" fmla="*/ 10738433 w 12191995"/>
              <a:gd name="connsiteY1000" fmla="*/ 358719 h 6857997"/>
              <a:gd name="connsiteX1001" fmla="*/ 10744077 w 12191995"/>
              <a:gd name="connsiteY1001" fmla="*/ 366705 h 6857997"/>
              <a:gd name="connsiteX1002" fmla="*/ 10749273 w 12191995"/>
              <a:gd name="connsiteY1002" fmla="*/ 374713 h 6857997"/>
              <a:gd name="connsiteX1003" fmla="*/ 10754448 w 12191995"/>
              <a:gd name="connsiteY1003" fmla="*/ 382720 h 6857997"/>
              <a:gd name="connsiteX1004" fmla="*/ 10760091 w 12191995"/>
              <a:gd name="connsiteY1004" fmla="*/ 390706 h 6857997"/>
              <a:gd name="connsiteX1005" fmla="*/ 10765266 w 12191995"/>
              <a:gd name="connsiteY1005" fmla="*/ 398713 h 6857997"/>
              <a:gd name="connsiteX1006" fmla="*/ 10770441 w 12191995"/>
              <a:gd name="connsiteY1006" fmla="*/ 406720 h 6857997"/>
              <a:gd name="connsiteX1007" fmla="*/ 10762455 w 12191995"/>
              <a:gd name="connsiteY1007" fmla="*/ 406720 h 6857997"/>
              <a:gd name="connsiteX1008" fmla="*/ 10754448 w 12191995"/>
              <a:gd name="connsiteY1008" fmla="*/ 406720 h 6857997"/>
              <a:gd name="connsiteX1009" fmla="*/ 10745972 w 12191995"/>
              <a:gd name="connsiteY1009" fmla="*/ 406720 h 6857997"/>
              <a:gd name="connsiteX1010" fmla="*/ 10737965 w 12191995"/>
              <a:gd name="connsiteY1010" fmla="*/ 406720 h 6857997"/>
              <a:gd name="connsiteX1011" fmla="*/ 10729979 w 12191995"/>
              <a:gd name="connsiteY1011" fmla="*/ 406720 h 6857997"/>
              <a:gd name="connsiteX1012" fmla="*/ 10721503 w 12191995"/>
              <a:gd name="connsiteY1012" fmla="*/ 406720 h 6857997"/>
              <a:gd name="connsiteX1013" fmla="*/ 10713495 w 12191995"/>
              <a:gd name="connsiteY1013" fmla="*/ 406720 h 6857997"/>
              <a:gd name="connsiteX1014" fmla="*/ 10705488 w 12191995"/>
              <a:gd name="connsiteY1014" fmla="*/ 406251 h 6857997"/>
              <a:gd name="connsiteX1015" fmla="*/ 10708320 w 12191995"/>
              <a:gd name="connsiteY1015" fmla="*/ 398244 h 6857997"/>
              <a:gd name="connsiteX1016" fmla="*/ 10711153 w 12191995"/>
              <a:gd name="connsiteY1016" fmla="*/ 390237 h 6857997"/>
              <a:gd name="connsiteX1017" fmla="*/ 10713964 w 12191995"/>
              <a:gd name="connsiteY1017" fmla="*/ 382251 h 6857997"/>
              <a:gd name="connsiteX1018" fmla="*/ 10716796 w 12191995"/>
              <a:gd name="connsiteY1018" fmla="*/ 374244 h 6857997"/>
              <a:gd name="connsiteX1019" fmla="*/ 10719607 w 12191995"/>
              <a:gd name="connsiteY1019" fmla="*/ 366237 h 6857997"/>
              <a:gd name="connsiteX1020" fmla="*/ 10722440 w 12191995"/>
              <a:gd name="connsiteY1020" fmla="*/ 358251 h 6857997"/>
              <a:gd name="connsiteX1021" fmla="*/ 10725251 w 12191995"/>
              <a:gd name="connsiteY1021" fmla="*/ 350265 h 6857997"/>
              <a:gd name="connsiteX1022" fmla="*/ 10728083 w 12191995"/>
              <a:gd name="connsiteY1022" fmla="*/ 342258 h 6857997"/>
              <a:gd name="connsiteX1023" fmla="*/ 10724782 w 12191995"/>
              <a:gd name="connsiteY1023" fmla="*/ 341300 h 6857997"/>
              <a:gd name="connsiteX1024" fmla="*/ 10721950 w 12191995"/>
              <a:gd name="connsiteY1024" fmla="*/ 349307 h 6857997"/>
              <a:gd name="connsiteX1025" fmla="*/ 10719139 w 12191995"/>
              <a:gd name="connsiteY1025" fmla="*/ 357314 h 6857997"/>
              <a:gd name="connsiteX1026" fmla="*/ 10716306 w 12191995"/>
              <a:gd name="connsiteY1026" fmla="*/ 365300 h 6857997"/>
              <a:gd name="connsiteX1027" fmla="*/ 10713495 w 12191995"/>
              <a:gd name="connsiteY1027" fmla="*/ 373286 h 6857997"/>
              <a:gd name="connsiteX1028" fmla="*/ 10710663 w 12191995"/>
              <a:gd name="connsiteY1028" fmla="*/ 381293 h 6857997"/>
              <a:gd name="connsiteX1029" fmla="*/ 10707852 w 12191995"/>
              <a:gd name="connsiteY1029" fmla="*/ 389300 h 6857997"/>
              <a:gd name="connsiteX1030" fmla="*/ 10705019 w 12191995"/>
              <a:gd name="connsiteY1030" fmla="*/ 397307 h 6857997"/>
              <a:gd name="connsiteX1031" fmla="*/ 10702187 w 12191995"/>
              <a:gd name="connsiteY1031" fmla="*/ 405314 h 6857997"/>
              <a:gd name="connsiteX1032" fmla="*/ 10695607 w 12191995"/>
              <a:gd name="connsiteY1032" fmla="*/ 400118 h 6857997"/>
              <a:gd name="connsiteX1033" fmla="*/ 10689047 w 12191995"/>
              <a:gd name="connsiteY1033" fmla="*/ 394475 h 6857997"/>
              <a:gd name="connsiteX1034" fmla="*/ 10682446 w 12191995"/>
              <a:gd name="connsiteY1034" fmla="*/ 389300 h 6857997"/>
              <a:gd name="connsiteX1035" fmla="*/ 10675865 w 12191995"/>
              <a:gd name="connsiteY1035" fmla="*/ 384125 h 6857997"/>
              <a:gd name="connsiteX1036" fmla="*/ 10669263 w 12191995"/>
              <a:gd name="connsiteY1036" fmla="*/ 378482 h 6857997"/>
              <a:gd name="connsiteX1037" fmla="*/ 10662683 w 12191995"/>
              <a:gd name="connsiteY1037" fmla="*/ 373286 h 6857997"/>
              <a:gd name="connsiteX1038" fmla="*/ 10656081 w 12191995"/>
              <a:gd name="connsiteY1038" fmla="*/ 367642 h 6857997"/>
              <a:gd name="connsiteX1039" fmla="*/ 10649500 w 12191995"/>
              <a:gd name="connsiteY1039" fmla="*/ 362467 h 6857997"/>
              <a:gd name="connsiteX1040" fmla="*/ 10658913 w 12191995"/>
              <a:gd name="connsiteY1040" fmla="*/ 359678 h 6857997"/>
              <a:gd name="connsiteX1041" fmla="*/ 10668326 w 12191995"/>
              <a:gd name="connsiteY1041" fmla="*/ 357314 h 6857997"/>
              <a:gd name="connsiteX1042" fmla="*/ 10677739 w 12191995"/>
              <a:gd name="connsiteY1042" fmla="*/ 354482 h 6857997"/>
              <a:gd name="connsiteX1043" fmla="*/ 10687152 w 12191995"/>
              <a:gd name="connsiteY1043" fmla="*/ 351671 h 6857997"/>
              <a:gd name="connsiteX1044" fmla="*/ 10696544 w 12191995"/>
              <a:gd name="connsiteY1044" fmla="*/ 349307 h 6857997"/>
              <a:gd name="connsiteX1045" fmla="*/ 10705957 w 12191995"/>
              <a:gd name="connsiteY1045" fmla="*/ 346496 h 6857997"/>
              <a:gd name="connsiteX1046" fmla="*/ 10715369 w 12191995"/>
              <a:gd name="connsiteY1046" fmla="*/ 343663 h 6857997"/>
              <a:gd name="connsiteX1047" fmla="*/ 10724782 w 12191995"/>
              <a:gd name="connsiteY1047" fmla="*/ 341300 h 6857997"/>
              <a:gd name="connsiteX1048" fmla="*/ 10516271 w 12191995"/>
              <a:gd name="connsiteY1048" fmla="*/ 337083 h 6857997"/>
              <a:gd name="connsiteX1049" fmla="*/ 10522405 w 12191995"/>
              <a:gd name="connsiteY1049" fmla="*/ 344132 h 6857997"/>
              <a:gd name="connsiteX1050" fmla="*/ 10528048 w 12191995"/>
              <a:gd name="connsiteY1050" fmla="*/ 351181 h 6857997"/>
              <a:gd name="connsiteX1051" fmla="*/ 10534182 w 12191995"/>
              <a:gd name="connsiteY1051" fmla="*/ 358251 h 6857997"/>
              <a:gd name="connsiteX1052" fmla="*/ 10539825 w 12191995"/>
              <a:gd name="connsiteY1052" fmla="*/ 365768 h 6857997"/>
              <a:gd name="connsiteX1053" fmla="*/ 10545937 w 12191995"/>
              <a:gd name="connsiteY1053" fmla="*/ 372839 h 6857997"/>
              <a:gd name="connsiteX1054" fmla="*/ 10551581 w 12191995"/>
              <a:gd name="connsiteY1054" fmla="*/ 379887 h 6857997"/>
              <a:gd name="connsiteX1055" fmla="*/ 10557693 w 12191995"/>
              <a:gd name="connsiteY1055" fmla="*/ 387426 h 6857997"/>
              <a:gd name="connsiteX1056" fmla="*/ 10563357 w 12191995"/>
              <a:gd name="connsiteY1056" fmla="*/ 394475 h 6857997"/>
              <a:gd name="connsiteX1057" fmla="*/ 10557245 w 12191995"/>
              <a:gd name="connsiteY1057" fmla="*/ 398244 h 6857997"/>
              <a:gd name="connsiteX1058" fmla="*/ 10550643 w 12191995"/>
              <a:gd name="connsiteY1058" fmla="*/ 402482 h 6857997"/>
              <a:gd name="connsiteX1059" fmla="*/ 10544063 w 12191995"/>
              <a:gd name="connsiteY1059" fmla="*/ 406251 h 6857997"/>
              <a:gd name="connsiteX1060" fmla="*/ 10537461 w 12191995"/>
              <a:gd name="connsiteY1060" fmla="*/ 410489 h 6857997"/>
              <a:gd name="connsiteX1061" fmla="*/ 10531349 w 12191995"/>
              <a:gd name="connsiteY1061" fmla="*/ 414259 h 6857997"/>
              <a:gd name="connsiteX1062" fmla="*/ 10524769 w 12191995"/>
              <a:gd name="connsiteY1062" fmla="*/ 418475 h 6857997"/>
              <a:gd name="connsiteX1063" fmla="*/ 10518167 w 12191995"/>
              <a:gd name="connsiteY1063" fmla="*/ 422244 h 6857997"/>
              <a:gd name="connsiteX1064" fmla="*/ 10512055 w 12191995"/>
              <a:gd name="connsiteY1064" fmla="*/ 426014 h 6857997"/>
              <a:gd name="connsiteX1065" fmla="*/ 10512523 w 12191995"/>
              <a:gd name="connsiteY1065" fmla="*/ 415196 h 6857997"/>
              <a:gd name="connsiteX1066" fmla="*/ 10512971 w 12191995"/>
              <a:gd name="connsiteY1066" fmla="*/ 403888 h 6857997"/>
              <a:gd name="connsiteX1067" fmla="*/ 10513460 w 12191995"/>
              <a:gd name="connsiteY1067" fmla="*/ 392601 h 6857997"/>
              <a:gd name="connsiteX1068" fmla="*/ 10513929 w 12191995"/>
              <a:gd name="connsiteY1068" fmla="*/ 381293 h 6857997"/>
              <a:gd name="connsiteX1069" fmla="*/ 10514866 w 12191995"/>
              <a:gd name="connsiteY1069" fmla="*/ 370475 h 6857997"/>
              <a:gd name="connsiteX1070" fmla="*/ 10515356 w 12191995"/>
              <a:gd name="connsiteY1070" fmla="*/ 359209 h 6857997"/>
              <a:gd name="connsiteX1071" fmla="*/ 10515803 w 12191995"/>
              <a:gd name="connsiteY1071" fmla="*/ 347901 h 6857997"/>
              <a:gd name="connsiteX1072" fmla="*/ 10516271 w 12191995"/>
              <a:gd name="connsiteY1072" fmla="*/ 337083 h 6857997"/>
              <a:gd name="connsiteX1073" fmla="*/ 10512971 w 12191995"/>
              <a:gd name="connsiteY1073" fmla="*/ 336125 h 6857997"/>
              <a:gd name="connsiteX1074" fmla="*/ 10512523 w 12191995"/>
              <a:gd name="connsiteY1074" fmla="*/ 346964 h 6857997"/>
              <a:gd name="connsiteX1075" fmla="*/ 10512055 w 12191995"/>
              <a:gd name="connsiteY1075" fmla="*/ 358251 h 6857997"/>
              <a:gd name="connsiteX1076" fmla="*/ 10511586 w 12191995"/>
              <a:gd name="connsiteY1076" fmla="*/ 369069 h 6857997"/>
              <a:gd name="connsiteX1077" fmla="*/ 10511096 w 12191995"/>
              <a:gd name="connsiteY1077" fmla="*/ 379887 h 6857997"/>
              <a:gd name="connsiteX1078" fmla="*/ 10510159 w 12191995"/>
              <a:gd name="connsiteY1078" fmla="*/ 390706 h 6857997"/>
              <a:gd name="connsiteX1079" fmla="*/ 10509691 w 12191995"/>
              <a:gd name="connsiteY1079" fmla="*/ 401545 h 6857997"/>
              <a:gd name="connsiteX1080" fmla="*/ 10509222 w 12191995"/>
              <a:gd name="connsiteY1080" fmla="*/ 412832 h 6857997"/>
              <a:gd name="connsiteX1081" fmla="*/ 10508754 w 12191995"/>
              <a:gd name="connsiteY1081" fmla="*/ 423671 h 6857997"/>
              <a:gd name="connsiteX1082" fmla="*/ 10504516 w 12191995"/>
              <a:gd name="connsiteY1082" fmla="*/ 416601 h 6857997"/>
              <a:gd name="connsiteX1083" fmla="*/ 10500747 w 12191995"/>
              <a:gd name="connsiteY1083" fmla="*/ 409531 h 6857997"/>
              <a:gd name="connsiteX1084" fmla="*/ 10496509 w 12191995"/>
              <a:gd name="connsiteY1084" fmla="*/ 402482 h 6857997"/>
              <a:gd name="connsiteX1085" fmla="*/ 10492760 w 12191995"/>
              <a:gd name="connsiteY1085" fmla="*/ 395433 h 6857997"/>
              <a:gd name="connsiteX1086" fmla="*/ 10488501 w 12191995"/>
              <a:gd name="connsiteY1086" fmla="*/ 388363 h 6857997"/>
              <a:gd name="connsiteX1087" fmla="*/ 10484732 w 12191995"/>
              <a:gd name="connsiteY1087" fmla="*/ 381293 h 6857997"/>
              <a:gd name="connsiteX1088" fmla="*/ 10480515 w 12191995"/>
              <a:gd name="connsiteY1088" fmla="*/ 374244 h 6857997"/>
              <a:gd name="connsiteX1089" fmla="*/ 10476277 w 12191995"/>
              <a:gd name="connsiteY1089" fmla="*/ 367174 h 6857997"/>
              <a:gd name="connsiteX1090" fmla="*/ 10480962 w 12191995"/>
              <a:gd name="connsiteY1090" fmla="*/ 362957 h 6857997"/>
              <a:gd name="connsiteX1091" fmla="*/ 10485690 w 12191995"/>
              <a:gd name="connsiteY1091" fmla="*/ 359209 h 6857997"/>
              <a:gd name="connsiteX1092" fmla="*/ 10490397 w 12191995"/>
              <a:gd name="connsiteY1092" fmla="*/ 355440 h 6857997"/>
              <a:gd name="connsiteX1093" fmla="*/ 10494635 w 12191995"/>
              <a:gd name="connsiteY1093" fmla="*/ 351671 h 6857997"/>
              <a:gd name="connsiteX1094" fmla="*/ 10499341 w 12191995"/>
              <a:gd name="connsiteY1094" fmla="*/ 347901 h 6857997"/>
              <a:gd name="connsiteX1095" fmla="*/ 10504047 w 12191995"/>
              <a:gd name="connsiteY1095" fmla="*/ 344132 h 6857997"/>
              <a:gd name="connsiteX1096" fmla="*/ 10508754 w 12191995"/>
              <a:gd name="connsiteY1096" fmla="*/ 339894 h 6857997"/>
              <a:gd name="connsiteX1097" fmla="*/ 10512971 w 12191995"/>
              <a:gd name="connsiteY1097" fmla="*/ 336125 h 6857997"/>
              <a:gd name="connsiteX1098" fmla="*/ 10815632 w 12191995"/>
              <a:gd name="connsiteY1098" fmla="*/ 335188 h 6857997"/>
              <a:gd name="connsiteX1099" fmla="*/ 10819401 w 12191995"/>
              <a:gd name="connsiteY1099" fmla="*/ 342258 h 6857997"/>
              <a:gd name="connsiteX1100" fmla="*/ 10823639 w 12191995"/>
              <a:gd name="connsiteY1100" fmla="*/ 349797 h 6857997"/>
              <a:gd name="connsiteX1101" fmla="*/ 10827409 w 12191995"/>
              <a:gd name="connsiteY1101" fmla="*/ 356845 h 6857997"/>
              <a:gd name="connsiteX1102" fmla="*/ 10831157 w 12191995"/>
              <a:gd name="connsiteY1102" fmla="*/ 363873 h 6857997"/>
              <a:gd name="connsiteX1103" fmla="*/ 10834926 w 12191995"/>
              <a:gd name="connsiteY1103" fmla="*/ 370943 h 6857997"/>
              <a:gd name="connsiteX1104" fmla="*/ 10839185 w 12191995"/>
              <a:gd name="connsiteY1104" fmla="*/ 378013 h 6857997"/>
              <a:gd name="connsiteX1105" fmla="*/ 10842955 w 12191995"/>
              <a:gd name="connsiteY1105" fmla="*/ 385062 h 6857997"/>
              <a:gd name="connsiteX1106" fmla="*/ 10846703 w 12191995"/>
              <a:gd name="connsiteY1106" fmla="*/ 392601 h 6857997"/>
              <a:gd name="connsiteX1107" fmla="*/ 10845766 w 12191995"/>
              <a:gd name="connsiteY1107" fmla="*/ 393069 h 6857997"/>
              <a:gd name="connsiteX1108" fmla="*/ 10845297 w 12191995"/>
              <a:gd name="connsiteY1108" fmla="*/ 394006 h 6857997"/>
              <a:gd name="connsiteX1109" fmla="*/ 10844339 w 12191995"/>
              <a:gd name="connsiteY1109" fmla="*/ 394965 h 6857997"/>
              <a:gd name="connsiteX1110" fmla="*/ 10843871 w 12191995"/>
              <a:gd name="connsiteY1110" fmla="*/ 395880 h 6857997"/>
              <a:gd name="connsiteX1111" fmla="*/ 10843402 w 12191995"/>
              <a:gd name="connsiteY1111" fmla="*/ 396839 h 6857997"/>
              <a:gd name="connsiteX1112" fmla="*/ 10842955 w 12191995"/>
              <a:gd name="connsiteY1112" fmla="*/ 398244 h 6857997"/>
              <a:gd name="connsiteX1113" fmla="*/ 10842465 w 12191995"/>
              <a:gd name="connsiteY1113" fmla="*/ 399181 h 6857997"/>
              <a:gd name="connsiteX1114" fmla="*/ 10842465 w 12191995"/>
              <a:gd name="connsiteY1114" fmla="*/ 400608 h 6857997"/>
              <a:gd name="connsiteX1115" fmla="*/ 10834458 w 12191995"/>
              <a:gd name="connsiteY1115" fmla="*/ 401077 h 6857997"/>
              <a:gd name="connsiteX1116" fmla="*/ 10826003 w 12191995"/>
              <a:gd name="connsiteY1116" fmla="*/ 402014 h 6857997"/>
              <a:gd name="connsiteX1117" fmla="*/ 10817527 w 12191995"/>
              <a:gd name="connsiteY1117" fmla="*/ 402482 h 6857997"/>
              <a:gd name="connsiteX1118" fmla="*/ 10809520 w 12191995"/>
              <a:gd name="connsiteY1118" fmla="*/ 403419 h 6857997"/>
              <a:gd name="connsiteX1119" fmla="*/ 10801044 w 12191995"/>
              <a:gd name="connsiteY1119" fmla="*/ 404377 h 6857997"/>
              <a:gd name="connsiteX1120" fmla="*/ 10793037 w 12191995"/>
              <a:gd name="connsiteY1120" fmla="*/ 404846 h 6857997"/>
              <a:gd name="connsiteX1121" fmla="*/ 10784582 w 12191995"/>
              <a:gd name="connsiteY1121" fmla="*/ 405762 h 6857997"/>
              <a:gd name="connsiteX1122" fmla="*/ 10776106 w 12191995"/>
              <a:gd name="connsiteY1122" fmla="*/ 406720 h 6857997"/>
              <a:gd name="connsiteX1123" fmla="*/ 10780323 w 12191995"/>
              <a:gd name="connsiteY1123" fmla="*/ 397776 h 6857997"/>
              <a:gd name="connsiteX1124" fmla="*/ 10784582 w 12191995"/>
              <a:gd name="connsiteY1124" fmla="*/ 388832 h 6857997"/>
              <a:gd name="connsiteX1125" fmla="*/ 10788351 w 12191995"/>
              <a:gd name="connsiteY1125" fmla="*/ 379887 h 6857997"/>
              <a:gd name="connsiteX1126" fmla="*/ 10792568 w 12191995"/>
              <a:gd name="connsiteY1126" fmla="*/ 370943 h 6857997"/>
              <a:gd name="connsiteX1127" fmla="*/ 10796806 w 12191995"/>
              <a:gd name="connsiteY1127" fmla="*/ 361999 h 6857997"/>
              <a:gd name="connsiteX1128" fmla="*/ 10800575 w 12191995"/>
              <a:gd name="connsiteY1128" fmla="*/ 353076 h 6857997"/>
              <a:gd name="connsiteX1129" fmla="*/ 10804813 w 12191995"/>
              <a:gd name="connsiteY1129" fmla="*/ 344600 h 6857997"/>
              <a:gd name="connsiteX1130" fmla="*/ 10809051 w 12191995"/>
              <a:gd name="connsiteY1130" fmla="*/ 335656 h 6857997"/>
              <a:gd name="connsiteX1131" fmla="*/ 10809520 w 12191995"/>
              <a:gd name="connsiteY1131" fmla="*/ 335656 h 6857997"/>
              <a:gd name="connsiteX1132" fmla="*/ 10809988 w 12191995"/>
              <a:gd name="connsiteY1132" fmla="*/ 335656 h 6857997"/>
              <a:gd name="connsiteX1133" fmla="*/ 10810457 w 12191995"/>
              <a:gd name="connsiteY1133" fmla="*/ 335656 h 6857997"/>
              <a:gd name="connsiteX1134" fmla="*/ 10810947 w 12191995"/>
              <a:gd name="connsiteY1134" fmla="*/ 336125 h 6857997"/>
              <a:gd name="connsiteX1135" fmla="*/ 10811394 w 12191995"/>
              <a:gd name="connsiteY1135" fmla="*/ 336125 h 6857997"/>
              <a:gd name="connsiteX1136" fmla="*/ 10811862 w 12191995"/>
              <a:gd name="connsiteY1136" fmla="*/ 336125 h 6857997"/>
              <a:gd name="connsiteX1137" fmla="*/ 10812331 w 12191995"/>
              <a:gd name="connsiteY1137" fmla="*/ 336125 h 6857997"/>
              <a:gd name="connsiteX1138" fmla="*/ 10812821 w 12191995"/>
              <a:gd name="connsiteY1138" fmla="*/ 336125 h 6857997"/>
              <a:gd name="connsiteX1139" fmla="*/ 10813289 w 12191995"/>
              <a:gd name="connsiteY1139" fmla="*/ 335656 h 6857997"/>
              <a:gd name="connsiteX1140" fmla="*/ 10813758 w 12191995"/>
              <a:gd name="connsiteY1140" fmla="*/ 335656 h 6857997"/>
              <a:gd name="connsiteX1141" fmla="*/ 10814226 w 12191995"/>
              <a:gd name="connsiteY1141" fmla="*/ 335656 h 6857997"/>
              <a:gd name="connsiteX1142" fmla="*/ 10814695 w 12191995"/>
              <a:gd name="connsiteY1142" fmla="*/ 335656 h 6857997"/>
              <a:gd name="connsiteX1143" fmla="*/ 10815163 w 12191995"/>
              <a:gd name="connsiteY1143" fmla="*/ 335656 h 6857997"/>
              <a:gd name="connsiteX1144" fmla="*/ 10815632 w 12191995"/>
              <a:gd name="connsiteY1144" fmla="*/ 335188 h 6857997"/>
              <a:gd name="connsiteX1145" fmla="*/ 11457031 w 12191995"/>
              <a:gd name="connsiteY1145" fmla="*/ 332616 h 6857997"/>
              <a:gd name="connsiteX1146" fmla="*/ 11464700 w 12191995"/>
              <a:gd name="connsiteY1146" fmla="*/ 333605 h 6857997"/>
              <a:gd name="connsiteX1147" fmla="*/ 11469976 w 12191995"/>
              <a:gd name="connsiteY1147" fmla="*/ 336942 h 6857997"/>
              <a:gd name="connsiteX1148" fmla="*/ 11472862 w 12191995"/>
              <a:gd name="connsiteY1148" fmla="*/ 342215 h 6857997"/>
              <a:gd name="connsiteX1149" fmla="*/ 11473811 w 12191995"/>
              <a:gd name="connsiteY1149" fmla="*/ 350331 h 6857997"/>
              <a:gd name="connsiteX1150" fmla="*/ 11473811 w 12191995"/>
              <a:gd name="connsiteY1150" fmla="*/ 355605 h 6857997"/>
              <a:gd name="connsiteX1151" fmla="*/ 11473811 w 12191995"/>
              <a:gd name="connsiteY1151" fmla="*/ 360837 h 6857997"/>
              <a:gd name="connsiteX1152" fmla="*/ 11473811 w 12191995"/>
              <a:gd name="connsiteY1152" fmla="*/ 366110 h 6857997"/>
              <a:gd name="connsiteX1153" fmla="*/ 11473811 w 12191995"/>
              <a:gd name="connsiteY1153" fmla="*/ 371383 h 6857997"/>
              <a:gd name="connsiteX1154" fmla="*/ 11472862 w 12191995"/>
              <a:gd name="connsiteY1154" fmla="*/ 379499 h 6857997"/>
              <a:gd name="connsiteX1155" fmla="*/ 11469976 w 12191995"/>
              <a:gd name="connsiteY1155" fmla="*/ 385226 h 6857997"/>
              <a:gd name="connsiteX1156" fmla="*/ 11464700 w 12191995"/>
              <a:gd name="connsiteY1156" fmla="*/ 388604 h 6857997"/>
              <a:gd name="connsiteX1157" fmla="*/ 11457031 w 12191995"/>
              <a:gd name="connsiteY1157" fmla="*/ 390005 h 6857997"/>
              <a:gd name="connsiteX1158" fmla="*/ 11449899 w 12191995"/>
              <a:gd name="connsiteY1158" fmla="*/ 388604 h 6857997"/>
              <a:gd name="connsiteX1159" fmla="*/ 11444622 w 12191995"/>
              <a:gd name="connsiteY1159" fmla="*/ 385226 h 6857997"/>
              <a:gd name="connsiteX1160" fmla="*/ 11441736 w 12191995"/>
              <a:gd name="connsiteY1160" fmla="*/ 379499 h 6857997"/>
              <a:gd name="connsiteX1161" fmla="*/ 11440294 w 12191995"/>
              <a:gd name="connsiteY1161" fmla="*/ 371383 h 6857997"/>
              <a:gd name="connsiteX1162" fmla="*/ 11440294 w 12191995"/>
              <a:gd name="connsiteY1162" fmla="*/ 366110 h 6857997"/>
              <a:gd name="connsiteX1163" fmla="*/ 11440294 w 12191995"/>
              <a:gd name="connsiteY1163" fmla="*/ 360837 h 6857997"/>
              <a:gd name="connsiteX1164" fmla="*/ 11440294 w 12191995"/>
              <a:gd name="connsiteY1164" fmla="*/ 355605 h 6857997"/>
              <a:gd name="connsiteX1165" fmla="*/ 11440294 w 12191995"/>
              <a:gd name="connsiteY1165" fmla="*/ 350331 h 6857997"/>
              <a:gd name="connsiteX1166" fmla="*/ 11441242 w 12191995"/>
              <a:gd name="connsiteY1166" fmla="*/ 342215 h 6857997"/>
              <a:gd name="connsiteX1167" fmla="*/ 11444622 w 12191995"/>
              <a:gd name="connsiteY1167" fmla="*/ 336942 h 6857997"/>
              <a:gd name="connsiteX1168" fmla="*/ 11449899 w 12191995"/>
              <a:gd name="connsiteY1168" fmla="*/ 333605 h 6857997"/>
              <a:gd name="connsiteX1169" fmla="*/ 11457031 w 12191995"/>
              <a:gd name="connsiteY1169" fmla="*/ 332616 h 6857997"/>
              <a:gd name="connsiteX1170" fmla="*/ 11356963 w 12191995"/>
              <a:gd name="connsiteY1170" fmla="*/ 332607 h 6857997"/>
              <a:gd name="connsiteX1171" fmla="*/ 11360789 w 12191995"/>
              <a:gd name="connsiteY1171" fmla="*/ 332607 h 6857997"/>
              <a:gd name="connsiteX1172" fmla="*/ 11365110 w 12191995"/>
              <a:gd name="connsiteY1172" fmla="*/ 332607 h 6857997"/>
              <a:gd name="connsiteX1173" fmla="*/ 11368936 w 12191995"/>
              <a:gd name="connsiteY1173" fmla="*/ 332607 h 6857997"/>
              <a:gd name="connsiteX1174" fmla="*/ 11373215 w 12191995"/>
              <a:gd name="connsiteY1174" fmla="*/ 332607 h 6857997"/>
              <a:gd name="connsiteX1175" fmla="*/ 11378976 w 12191995"/>
              <a:gd name="connsiteY1175" fmla="*/ 333100 h 6857997"/>
              <a:gd name="connsiteX1176" fmla="*/ 11382802 w 12191995"/>
              <a:gd name="connsiteY1176" fmla="*/ 335488 h 6857997"/>
              <a:gd name="connsiteX1177" fmla="*/ 11385189 w 12191995"/>
              <a:gd name="connsiteY1177" fmla="*/ 338862 h 6857997"/>
              <a:gd name="connsiteX1178" fmla="*/ 11386135 w 12191995"/>
              <a:gd name="connsiteY1178" fmla="*/ 343637 h 6857997"/>
              <a:gd name="connsiteX1179" fmla="*/ 11385189 w 12191995"/>
              <a:gd name="connsiteY1179" fmla="*/ 348864 h 6857997"/>
              <a:gd name="connsiteX1180" fmla="*/ 11382802 w 12191995"/>
              <a:gd name="connsiteY1180" fmla="*/ 352239 h 6857997"/>
              <a:gd name="connsiteX1181" fmla="*/ 11378976 w 12191995"/>
              <a:gd name="connsiteY1181" fmla="*/ 354132 h 6857997"/>
              <a:gd name="connsiteX1182" fmla="*/ 11373215 w 12191995"/>
              <a:gd name="connsiteY1182" fmla="*/ 355078 h 6857997"/>
              <a:gd name="connsiteX1183" fmla="*/ 11368936 w 12191995"/>
              <a:gd name="connsiteY1183" fmla="*/ 355078 h 6857997"/>
              <a:gd name="connsiteX1184" fmla="*/ 11365110 w 12191995"/>
              <a:gd name="connsiteY1184" fmla="*/ 355078 h 6857997"/>
              <a:gd name="connsiteX1185" fmla="*/ 11360789 w 12191995"/>
              <a:gd name="connsiteY1185" fmla="*/ 355078 h 6857997"/>
              <a:gd name="connsiteX1186" fmla="*/ 11356963 w 12191995"/>
              <a:gd name="connsiteY1186" fmla="*/ 355078 h 6857997"/>
              <a:gd name="connsiteX1187" fmla="*/ 11356963 w 12191995"/>
              <a:gd name="connsiteY1187" fmla="*/ 349358 h 6857997"/>
              <a:gd name="connsiteX1188" fmla="*/ 11356963 w 12191995"/>
              <a:gd name="connsiteY1188" fmla="*/ 343637 h 6857997"/>
              <a:gd name="connsiteX1189" fmla="*/ 11356963 w 12191995"/>
              <a:gd name="connsiteY1189" fmla="*/ 338369 h 6857997"/>
              <a:gd name="connsiteX1190" fmla="*/ 10875432 w 12191995"/>
              <a:gd name="connsiteY1190" fmla="*/ 331887 h 6857997"/>
              <a:gd name="connsiteX1191" fmla="*/ 10877306 w 12191995"/>
              <a:gd name="connsiteY1191" fmla="*/ 338957 h 6857997"/>
              <a:gd name="connsiteX1192" fmla="*/ 10879180 w 12191995"/>
              <a:gd name="connsiteY1192" fmla="*/ 346496 h 6857997"/>
              <a:gd name="connsiteX1193" fmla="*/ 10881075 w 12191995"/>
              <a:gd name="connsiteY1193" fmla="*/ 353545 h 6857997"/>
              <a:gd name="connsiteX1194" fmla="*/ 10882949 w 12191995"/>
              <a:gd name="connsiteY1194" fmla="*/ 361062 h 6857997"/>
              <a:gd name="connsiteX1195" fmla="*/ 10884844 w 12191995"/>
              <a:gd name="connsiteY1195" fmla="*/ 368111 h 6857997"/>
              <a:gd name="connsiteX1196" fmla="*/ 10886718 w 12191995"/>
              <a:gd name="connsiteY1196" fmla="*/ 375650 h 6857997"/>
              <a:gd name="connsiteX1197" fmla="*/ 10888593 w 12191995"/>
              <a:gd name="connsiteY1197" fmla="*/ 382720 h 6857997"/>
              <a:gd name="connsiteX1198" fmla="*/ 10890488 w 12191995"/>
              <a:gd name="connsiteY1198" fmla="*/ 390237 h 6857997"/>
              <a:gd name="connsiteX1199" fmla="*/ 10886718 w 12191995"/>
              <a:gd name="connsiteY1199" fmla="*/ 391195 h 6857997"/>
              <a:gd name="connsiteX1200" fmla="*/ 10883418 w 12191995"/>
              <a:gd name="connsiteY1200" fmla="*/ 392132 h 6857997"/>
              <a:gd name="connsiteX1201" fmla="*/ 10880117 w 12191995"/>
              <a:gd name="connsiteY1201" fmla="*/ 392601 h 6857997"/>
              <a:gd name="connsiteX1202" fmla="*/ 10876837 w 12191995"/>
              <a:gd name="connsiteY1202" fmla="*/ 393538 h 6857997"/>
              <a:gd name="connsiteX1203" fmla="*/ 10873536 w 12191995"/>
              <a:gd name="connsiteY1203" fmla="*/ 394475 h 6857997"/>
              <a:gd name="connsiteX1204" fmla="*/ 10870235 w 12191995"/>
              <a:gd name="connsiteY1204" fmla="*/ 395433 h 6857997"/>
              <a:gd name="connsiteX1205" fmla="*/ 10866934 w 12191995"/>
              <a:gd name="connsiteY1205" fmla="*/ 395880 h 6857997"/>
              <a:gd name="connsiteX1206" fmla="*/ 10863655 w 12191995"/>
              <a:gd name="connsiteY1206" fmla="*/ 396839 h 6857997"/>
              <a:gd name="connsiteX1207" fmla="*/ 10863165 w 12191995"/>
              <a:gd name="connsiteY1207" fmla="*/ 395880 h 6857997"/>
              <a:gd name="connsiteX1208" fmla="*/ 10862718 w 12191995"/>
              <a:gd name="connsiteY1208" fmla="*/ 394965 h 6857997"/>
              <a:gd name="connsiteX1209" fmla="*/ 10861781 w 12191995"/>
              <a:gd name="connsiteY1209" fmla="*/ 394475 h 6857997"/>
              <a:gd name="connsiteX1210" fmla="*/ 10861291 w 12191995"/>
              <a:gd name="connsiteY1210" fmla="*/ 393538 h 6857997"/>
              <a:gd name="connsiteX1211" fmla="*/ 10860354 w 12191995"/>
              <a:gd name="connsiteY1211" fmla="*/ 392601 h 6857997"/>
              <a:gd name="connsiteX1212" fmla="*/ 10859885 w 12191995"/>
              <a:gd name="connsiteY1212" fmla="*/ 392132 h 6857997"/>
              <a:gd name="connsiteX1213" fmla="*/ 10858948 w 12191995"/>
              <a:gd name="connsiteY1213" fmla="*/ 391664 h 6857997"/>
              <a:gd name="connsiteX1214" fmla="*/ 10858011 w 12191995"/>
              <a:gd name="connsiteY1214" fmla="*/ 391195 h 6857997"/>
              <a:gd name="connsiteX1215" fmla="*/ 10860354 w 12191995"/>
              <a:gd name="connsiteY1215" fmla="*/ 383657 h 6857997"/>
              <a:gd name="connsiteX1216" fmla="*/ 10862249 w 12191995"/>
              <a:gd name="connsiteY1216" fmla="*/ 376118 h 6857997"/>
              <a:gd name="connsiteX1217" fmla="*/ 10864592 w 12191995"/>
              <a:gd name="connsiteY1217" fmla="*/ 369069 h 6857997"/>
              <a:gd name="connsiteX1218" fmla="*/ 10866934 w 12191995"/>
              <a:gd name="connsiteY1218" fmla="*/ 361530 h 6857997"/>
              <a:gd name="connsiteX1219" fmla="*/ 10868830 w 12191995"/>
              <a:gd name="connsiteY1219" fmla="*/ 354013 h 6857997"/>
              <a:gd name="connsiteX1220" fmla="*/ 10871194 w 12191995"/>
              <a:gd name="connsiteY1220" fmla="*/ 346496 h 6857997"/>
              <a:gd name="connsiteX1221" fmla="*/ 10873068 w 12191995"/>
              <a:gd name="connsiteY1221" fmla="*/ 338957 h 6857997"/>
              <a:gd name="connsiteX1222" fmla="*/ 10875432 w 12191995"/>
              <a:gd name="connsiteY1222" fmla="*/ 331887 h 6857997"/>
              <a:gd name="connsiteX1223" fmla="*/ 10877774 w 12191995"/>
              <a:gd name="connsiteY1223" fmla="*/ 328586 h 6857997"/>
              <a:gd name="connsiteX1224" fmla="*/ 10882012 w 12191995"/>
              <a:gd name="connsiteY1224" fmla="*/ 330013 h 6857997"/>
              <a:gd name="connsiteX1225" fmla="*/ 10886250 w 12191995"/>
              <a:gd name="connsiteY1225" fmla="*/ 331887 h 6857997"/>
              <a:gd name="connsiteX1226" fmla="*/ 10890019 w 12191995"/>
              <a:gd name="connsiteY1226" fmla="*/ 333782 h 6857997"/>
              <a:gd name="connsiteX1227" fmla="*/ 10894257 w 12191995"/>
              <a:gd name="connsiteY1227" fmla="*/ 335656 h 6857997"/>
              <a:gd name="connsiteX1228" fmla="*/ 10898474 w 12191995"/>
              <a:gd name="connsiteY1228" fmla="*/ 337552 h 6857997"/>
              <a:gd name="connsiteX1229" fmla="*/ 10902243 w 12191995"/>
              <a:gd name="connsiteY1229" fmla="*/ 339426 h 6857997"/>
              <a:gd name="connsiteX1230" fmla="*/ 10906481 w 12191995"/>
              <a:gd name="connsiteY1230" fmla="*/ 341300 h 6857997"/>
              <a:gd name="connsiteX1231" fmla="*/ 10910251 w 12191995"/>
              <a:gd name="connsiteY1231" fmla="*/ 342726 h 6857997"/>
              <a:gd name="connsiteX1232" fmla="*/ 10908355 w 12191995"/>
              <a:gd name="connsiteY1232" fmla="*/ 348370 h 6857997"/>
              <a:gd name="connsiteX1233" fmla="*/ 10906013 w 12191995"/>
              <a:gd name="connsiteY1233" fmla="*/ 353545 h 6857997"/>
              <a:gd name="connsiteX1234" fmla="*/ 10903670 w 12191995"/>
              <a:gd name="connsiteY1234" fmla="*/ 359209 h 6857997"/>
              <a:gd name="connsiteX1235" fmla="*/ 10901775 w 12191995"/>
              <a:gd name="connsiteY1235" fmla="*/ 364342 h 6857997"/>
              <a:gd name="connsiteX1236" fmla="*/ 10899432 w 12191995"/>
              <a:gd name="connsiteY1236" fmla="*/ 370006 h 6857997"/>
              <a:gd name="connsiteX1237" fmla="*/ 10897068 w 12191995"/>
              <a:gd name="connsiteY1237" fmla="*/ 375181 h 6857997"/>
              <a:gd name="connsiteX1238" fmla="*/ 10894726 w 12191995"/>
              <a:gd name="connsiteY1238" fmla="*/ 380824 h 6857997"/>
              <a:gd name="connsiteX1239" fmla="*/ 10892830 w 12191995"/>
              <a:gd name="connsiteY1239" fmla="*/ 385999 h 6857997"/>
              <a:gd name="connsiteX1240" fmla="*/ 10890956 w 12191995"/>
              <a:gd name="connsiteY1240" fmla="*/ 378950 h 6857997"/>
              <a:gd name="connsiteX1241" fmla="*/ 10889061 w 12191995"/>
              <a:gd name="connsiteY1241" fmla="*/ 371880 h 6857997"/>
              <a:gd name="connsiteX1242" fmla="*/ 10887187 w 12191995"/>
              <a:gd name="connsiteY1242" fmla="*/ 364342 h 6857997"/>
              <a:gd name="connsiteX1243" fmla="*/ 10885313 w 12191995"/>
              <a:gd name="connsiteY1243" fmla="*/ 357314 h 6857997"/>
              <a:gd name="connsiteX1244" fmla="*/ 10883418 w 12191995"/>
              <a:gd name="connsiteY1244" fmla="*/ 350265 h 6857997"/>
              <a:gd name="connsiteX1245" fmla="*/ 10881544 w 12191995"/>
              <a:gd name="connsiteY1245" fmla="*/ 342726 h 6857997"/>
              <a:gd name="connsiteX1246" fmla="*/ 10879648 w 12191995"/>
              <a:gd name="connsiteY1246" fmla="*/ 335656 h 6857997"/>
              <a:gd name="connsiteX1247" fmla="*/ 10877774 w 12191995"/>
              <a:gd name="connsiteY1247" fmla="*/ 328586 h 6857997"/>
              <a:gd name="connsiteX1248" fmla="*/ 10801512 w 12191995"/>
              <a:gd name="connsiteY1248" fmla="*/ 328118 h 6857997"/>
              <a:gd name="connsiteX1249" fmla="*/ 10801981 w 12191995"/>
              <a:gd name="connsiteY1249" fmla="*/ 329076 h 6857997"/>
              <a:gd name="connsiteX1250" fmla="*/ 10802450 w 12191995"/>
              <a:gd name="connsiteY1250" fmla="*/ 330013 h 6857997"/>
              <a:gd name="connsiteX1251" fmla="*/ 10802918 w 12191995"/>
              <a:gd name="connsiteY1251" fmla="*/ 330950 h 6857997"/>
              <a:gd name="connsiteX1252" fmla="*/ 10803408 w 12191995"/>
              <a:gd name="connsiteY1252" fmla="*/ 331418 h 6857997"/>
              <a:gd name="connsiteX1253" fmla="*/ 10803876 w 12191995"/>
              <a:gd name="connsiteY1253" fmla="*/ 332355 h 6857997"/>
              <a:gd name="connsiteX1254" fmla="*/ 10804345 w 12191995"/>
              <a:gd name="connsiteY1254" fmla="*/ 332845 h 6857997"/>
              <a:gd name="connsiteX1255" fmla="*/ 10805282 w 12191995"/>
              <a:gd name="connsiteY1255" fmla="*/ 333782 h 6857997"/>
              <a:gd name="connsiteX1256" fmla="*/ 10805750 w 12191995"/>
              <a:gd name="connsiteY1256" fmla="*/ 334251 h 6857997"/>
              <a:gd name="connsiteX1257" fmla="*/ 10801981 w 12191995"/>
              <a:gd name="connsiteY1257" fmla="*/ 343195 h 6857997"/>
              <a:gd name="connsiteX1258" fmla="*/ 10797764 w 12191995"/>
              <a:gd name="connsiteY1258" fmla="*/ 351671 h 6857997"/>
              <a:gd name="connsiteX1259" fmla="*/ 10793505 w 12191995"/>
              <a:gd name="connsiteY1259" fmla="*/ 360593 h 6857997"/>
              <a:gd name="connsiteX1260" fmla="*/ 10789736 w 12191995"/>
              <a:gd name="connsiteY1260" fmla="*/ 369538 h 6857997"/>
              <a:gd name="connsiteX1261" fmla="*/ 10785519 w 12191995"/>
              <a:gd name="connsiteY1261" fmla="*/ 378482 h 6857997"/>
              <a:gd name="connsiteX1262" fmla="*/ 10781750 w 12191995"/>
              <a:gd name="connsiteY1262" fmla="*/ 387426 h 6857997"/>
              <a:gd name="connsiteX1263" fmla="*/ 10777512 w 12191995"/>
              <a:gd name="connsiteY1263" fmla="*/ 396349 h 6857997"/>
              <a:gd name="connsiteX1264" fmla="*/ 10773274 w 12191995"/>
              <a:gd name="connsiteY1264" fmla="*/ 404846 h 6857997"/>
              <a:gd name="connsiteX1265" fmla="*/ 10768099 w 12191995"/>
              <a:gd name="connsiteY1265" fmla="*/ 396839 h 6857997"/>
              <a:gd name="connsiteX1266" fmla="*/ 10762455 w 12191995"/>
              <a:gd name="connsiteY1266" fmla="*/ 388832 h 6857997"/>
              <a:gd name="connsiteX1267" fmla="*/ 10757259 w 12191995"/>
              <a:gd name="connsiteY1267" fmla="*/ 380824 h 6857997"/>
              <a:gd name="connsiteX1268" fmla="*/ 10751616 w 12191995"/>
              <a:gd name="connsiteY1268" fmla="*/ 372370 h 6857997"/>
              <a:gd name="connsiteX1269" fmla="*/ 10746441 w 12191995"/>
              <a:gd name="connsiteY1269" fmla="*/ 364342 h 6857997"/>
              <a:gd name="connsiteX1270" fmla="*/ 10741266 w 12191995"/>
              <a:gd name="connsiteY1270" fmla="*/ 356377 h 6857997"/>
              <a:gd name="connsiteX1271" fmla="*/ 10735622 w 12191995"/>
              <a:gd name="connsiteY1271" fmla="*/ 347901 h 6857997"/>
              <a:gd name="connsiteX1272" fmla="*/ 10730447 w 12191995"/>
              <a:gd name="connsiteY1272" fmla="*/ 339894 h 6857997"/>
              <a:gd name="connsiteX1273" fmla="*/ 10739392 w 12191995"/>
              <a:gd name="connsiteY1273" fmla="*/ 338489 h 6857997"/>
              <a:gd name="connsiteX1274" fmla="*/ 10748315 w 12191995"/>
              <a:gd name="connsiteY1274" fmla="*/ 337083 h 6857997"/>
              <a:gd name="connsiteX1275" fmla="*/ 10757259 w 12191995"/>
              <a:gd name="connsiteY1275" fmla="*/ 335656 h 6857997"/>
              <a:gd name="connsiteX1276" fmla="*/ 10766225 w 12191995"/>
              <a:gd name="connsiteY1276" fmla="*/ 334251 h 6857997"/>
              <a:gd name="connsiteX1277" fmla="*/ 10774679 w 12191995"/>
              <a:gd name="connsiteY1277" fmla="*/ 332845 h 6857997"/>
              <a:gd name="connsiteX1278" fmla="*/ 10783624 w 12191995"/>
              <a:gd name="connsiteY1278" fmla="*/ 331418 h 6857997"/>
              <a:gd name="connsiteX1279" fmla="*/ 10792568 w 12191995"/>
              <a:gd name="connsiteY1279" fmla="*/ 329544 h 6857997"/>
              <a:gd name="connsiteX1280" fmla="*/ 10801512 w 12191995"/>
              <a:gd name="connsiteY1280" fmla="*/ 328118 h 6857997"/>
              <a:gd name="connsiteX1281" fmla="*/ 10822702 w 12191995"/>
              <a:gd name="connsiteY1281" fmla="*/ 326712 h 6857997"/>
              <a:gd name="connsiteX1282" fmla="*/ 10829283 w 12191995"/>
              <a:gd name="connsiteY1282" fmla="*/ 326712 h 6857997"/>
              <a:gd name="connsiteX1283" fmla="*/ 10835416 w 12191995"/>
              <a:gd name="connsiteY1283" fmla="*/ 326712 h 6857997"/>
              <a:gd name="connsiteX1284" fmla="*/ 10841528 w 12191995"/>
              <a:gd name="connsiteY1284" fmla="*/ 326712 h 6857997"/>
              <a:gd name="connsiteX1285" fmla="*/ 10848108 w 12191995"/>
              <a:gd name="connsiteY1285" fmla="*/ 326712 h 6857997"/>
              <a:gd name="connsiteX1286" fmla="*/ 10854242 w 12191995"/>
              <a:gd name="connsiteY1286" fmla="*/ 327202 h 6857997"/>
              <a:gd name="connsiteX1287" fmla="*/ 10860822 w 12191995"/>
              <a:gd name="connsiteY1287" fmla="*/ 327202 h 6857997"/>
              <a:gd name="connsiteX1288" fmla="*/ 10866934 w 12191995"/>
              <a:gd name="connsiteY1288" fmla="*/ 327202 h 6857997"/>
              <a:gd name="connsiteX1289" fmla="*/ 10873536 w 12191995"/>
              <a:gd name="connsiteY1289" fmla="*/ 327202 h 6857997"/>
              <a:gd name="connsiteX1290" fmla="*/ 10871194 w 12191995"/>
              <a:gd name="connsiteY1290" fmla="*/ 335188 h 6857997"/>
              <a:gd name="connsiteX1291" fmla="*/ 10868830 w 12191995"/>
              <a:gd name="connsiteY1291" fmla="*/ 342726 h 6857997"/>
              <a:gd name="connsiteX1292" fmla="*/ 10866466 w 12191995"/>
              <a:gd name="connsiteY1292" fmla="*/ 350712 h 6857997"/>
              <a:gd name="connsiteX1293" fmla="*/ 10864123 w 12191995"/>
              <a:gd name="connsiteY1293" fmla="*/ 358719 h 6857997"/>
              <a:gd name="connsiteX1294" fmla="*/ 10861781 w 12191995"/>
              <a:gd name="connsiteY1294" fmla="*/ 366705 h 6857997"/>
              <a:gd name="connsiteX1295" fmla="*/ 10859417 w 12191995"/>
              <a:gd name="connsiteY1295" fmla="*/ 374244 h 6857997"/>
              <a:gd name="connsiteX1296" fmla="*/ 10857053 w 12191995"/>
              <a:gd name="connsiteY1296" fmla="*/ 382251 h 6857997"/>
              <a:gd name="connsiteX1297" fmla="*/ 10854710 w 12191995"/>
              <a:gd name="connsiteY1297" fmla="*/ 390237 h 6857997"/>
              <a:gd name="connsiteX1298" fmla="*/ 10854242 w 12191995"/>
              <a:gd name="connsiteY1298" fmla="*/ 390237 h 6857997"/>
              <a:gd name="connsiteX1299" fmla="*/ 10853752 w 12191995"/>
              <a:gd name="connsiteY1299" fmla="*/ 390237 h 6857997"/>
              <a:gd name="connsiteX1300" fmla="*/ 10853284 w 12191995"/>
              <a:gd name="connsiteY1300" fmla="*/ 390237 h 6857997"/>
              <a:gd name="connsiteX1301" fmla="*/ 10852836 w 12191995"/>
              <a:gd name="connsiteY1301" fmla="*/ 390237 h 6857997"/>
              <a:gd name="connsiteX1302" fmla="*/ 10852368 w 12191995"/>
              <a:gd name="connsiteY1302" fmla="*/ 390237 h 6857997"/>
              <a:gd name="connsiteX1303" fmla="*/ 10851878 w 12191995"/>
              <a:gd name="connsiteY1303" fmla="*/ 390237 h 6857997"/>
              <a:gd name="connsiteX1304" fmla="*/ 10851409 w 12191995"/>
              <a:gd name="connsiteY1304" fmla="*/ 390237 h 6857997"/>
              <a:gd name="connsiteX1305" fmla="*/ 10850941 w 12191995"/>
              <a:gd name="connsiteY1305" fmla="*/ 390237 h 6857997"/>
              <a:gd name="connsiteX1306" fmla="*/ 10850472 w 12191995"/>
              <a:gd name="connsiteY1306" fmla="*/ 390237 h 6857997"/>
              <a:gd name="connsiteX1307" fmla="*/ 10850004 w 12191995"/>
              <a:gd name="connsiteY1307" fmla="*/ 390706 h 6857997"/>
              <a:gd name="connsiteX1308" fmla="*/ 10849535 w 12191995"/>
              <a:gd name="connsiteY1308" fmla="*/ 390706 h 6857997"/>
              <a:gd name="connsiteX1309" fmla="*/ 10845766 w 12191995"/>
              <a:gd name="connsiteY1309" fmla="*/ 383657 h 6857997"/>
              <a:gd name="connsiteX1310" fmla="*/ 10841996 w 12191995"/>
              <a:gd name="connsiteY1310" fmla="*/ 376587 h 6857997"/>
              <a:gd name="connsiteX1311" fmla="*/ 10838227 w 12191995"/>
              <a:gd name="connsiteY1311" fmla="*/ 369538 h 6857997"/>
              <a:gd name="connsiteX1312" fmla="*/ 10833989 w 12191995"/>
              <a:gd name="connsiteY1312" fmla="*/ 361999 h 6857997"/>
              <a:gd name="connsiteX1313" fmla="*/ 10830241 w 12191995"/>
              <a:gd name="connsiteY1313" fmla="*/ 354950 h 6857997"/>
              <a:gd name="connsiteX1314" fmla="*/ 10826472 w 12191995"/>
              <a:gd name="connsiteY1314" fmla="*/ 347901 h 6857997"/>
              <a:gd name="connsiteX1315" fmla="*/ 10822702 w 12191995"/>
              <a:gd name="connsiteY1315" fmla="*/ 340831 h 6857997"/>
              <a:gd name="connsiteX1316" fmla="*/ 10818464 w 12191995"/>
              <a:gd name="connsiteY1316" fmla="*/ 333782 h 6857997"/>
              <a:gd name="connsiteX1317" fmla="*/ 10819401 w 12191995"/>
              <a:gd name="connsiteY1317" fmla="*/ 332845 h 6857997"/>
              <a:gd name="connsiteX1318" fmla="*/ 10820360 w 12191995"/>
              <a:gd name="connsiteY1318" fmla="*/ 332355 h 6857997"/>
              <a:gd name="connsiteX1319" fmla="*/ 10820828 w 12191995"/>
              <a:gd name="connsiteY1319" fmla="*/ 331418 h 6857997"/>
              <a:gd name="connsiteX1320" fmla="*/ 10821275 w 12191995"/>
              <a:gd name="connsiteY1320" fmla="*/ 330481 h 6857997"/>
              <a:gd name="connsiteX1321" fmla="*/ 10821744 w 12191995"/>
              <a:gd name="connsiteY1321" fmla="*/ 329544 h 6857997"/>
              <a:gd name="connsiteX1322" fmla="*/ 10822234 w 12191995"/>
              <a:gd name="connsiteY1322" fmla="*/ 328586 h 6857997"/>
              <a:gd name="connsiteX1323" fmla="*/ 10822702 w 12191995"/>
              <a:gd name="connsiteY1323" fmla="*/ 327670 h 6857997"/>
              <a:gd name="connsiteX1324" fmla="*/ 10822702 w 12191995"/>
              <a:gd name="connsiteY1324" fmla="*/ 326712 h 6857997"/>
              <a:gd name="connsiteX1325" fmla="*/ 11498613 w 12191995"/>
              <a:gd name="connsiteY1325" fmla="*/ 325367 h 6857997"/>
              <a:gd name="connsiteX1326" fmla="*/ 11498613 w 12191995"/>
              <a:gd name="connsiteY1326" fmla="*/ 343055 h 6857997"/>
              <a:gd name="connsiteX1327" fmla="*/ 11498613 w 12191995"/>
              <a:gd name="connsiteY1327" fmla="*/ 361154 h 6857997"/>
              <a:gd name="connsiteX1328" fmla="*/ 11498613 w 12191995"/>
              <a:gd name="connsiteY1328" fmla="*/ 379335 h 6857997"/>
              <a:gd name="connsiteX1329" fmla="*/ 11498613 w 12191995"/>
              <a:gd name="connsiteY1329" fmla="*/ 397022 h 6857997"/>
              <a:gd name="connsiteX1330" fmla="*/ 11501001 w 12191995"/>
              <a:gd name="connsiteY1330" fmla="*/ 397022 h 6857997"/>
              <a:gd name="connsiteX1331" fmla="*/ 11503429 w 12191995"/>
              <a:gd name="connsiteY1331" fmla="*/ 397022 h 6857997"/>
              <a:gd name="connsiteX1332" fmla="*/ 11505817 w 12191995"/>
              <a:gd name="connsiteY1332" fmla="*/ 397022 h 6857997"/>
              <a:gd name="connsiteX1333" fmla="*/ 11508204 w 12191995"/>
              <a:gd name="connsiteY1333" fmla="*/ 397022 h 6857997"/>
              <a:gd name="connsiteX1334" fmla="*/ 11508204 w 12191995"/>
              <a:gd name="connsiteY1334" fmla="*/ 383613 h 6857997"/>
              <a:gd name="connsiteX1335" fmla="*/ 11508204 w 12191995"/>
              <a:gd name="connsiteY1335" fmla="*/ 369792 h 6857997"/>
              <a:gd name="connsiteX1336" fmla="*/ 11508204 w 12191995"/>
              <a:gd name="connsiteY1336" fmla="*/ 356423 h 6857997"/>
              <a:gd name="connsiteX1337" fmla="*/ 11508204 w 12191995"/>
              <a:gd name="connsiteY1337" fmla="*/ 343055 h 6857997"/>
              <a:gd name="connsiteX1338" fmla="*/ 11508657 w 12191995"/>
              <a:gd name="connsiteY1338" fmla="*/ 343055 h 6857997"/>
              <a:gd name="connsiteX1339" fmla="*/ 11517302 w 12191995"/>
              <a:gd name="connsiteY1339" fmla="*/ 356423 h 6857997"/>
              <a:gd name="connsiteX1340" fmla="*/ 11525864 w 12191995"/>
              <a:gd name="connsiteY1340" fmla="*/ 369792 h 6857997"/>
              <a:gd name="connsiteX1341" fmla="*/ 11534508 w 12191995"/>
              <a:gd name="connsiteY1341" fmla="*/ 383613 h 6857997"/>
              <a:gd name="connsiteX1342" fmla="*/ 11543606 w 12191995"/>
              <a:gd name="connsiteY1342" fmla="*/ 397022 h 6857997"/>
              <a:gd name="connsiteX1343" fmla="*/ 11545993 w 12191995"/>
              <a:gd name="connsiteY1343" fmla="*/ 397022 h 6857997"/>
              <a:gd name="connsiteX1344" fmla="*/ 11547887 w 12191995"/>
              <a:gd name="connsiteY1344" fmla="*/ 397022 h 6857997"/>
              <a:gd name="connsiteX1345" fmla="*/ 11550274 w 12191995"/>
              <a:gd name="connsiteY1345" fmla="*/ 397022 h 6857997"/>
              <a:gd name="connsiteX1346" fmla="*/ 11552662 w 12191995"/>
              <a:gd name="connsiteY1346" fmla="*/ 397022 h 6857997"/>
              <a:gd name="connsiteX1347" fmla="*/ 11552662 w 12191995"/>
              <a:gd name="connsiteY1347" fmla="*/ 379335 h 6857997"/>
              <a:gd name="connsiteX1348" fmla="*/ 11552662 w 12191995"/>
              <a:gd name="connsiteY1348" fmla="*/ 361154 h 6857997"/>
              <a:gd name="connsiteX1349" fmla="*/ 11552662 w 12191995"/>
              <a:gd name="connsiteY1349" fmla="*/ 343055 h 6857997"/>
              <a:gd name="connsiteX1350" fmla="*/ 11552662 w 12191995"/>
              <a:gd name="connsiteY1350" fmla="*/ 325367 h 6857997"/>
              <a:gd name="connsiteX1351" fmla="*/ 11550274 w 12191995"/>
              <a:gd name="connsiteY1351" fmla="*/ 325367 h 6857997"/>
              <a:gd name="connsiteX1352" fmla="*/ 11547887 w 12191995"/>
              <a:gd name="connsiteY1352" fmla="*/ 325367 h 6857997"/>
              <a:gd name="connsiteX1353" fmla="*/ 11545499 w 12191995"/>
              <a:gd name="connsiteY1353" fmla="*/ 325367 h 6857997"/>
              <a:gd name="connsiteX1354" fmla="*/ 11543112 w 12191995"/>
              <a:gd name="connsiteY1354" fmla="*/ 325367 h 6857997"/>
              <a:gd name="connsiteX1355" fmla="*/ 11543112 w 12191995"/>
              <a:gd name="connsiteY1355" fmla="*/ 338777 h 6857997"/>
              <a:gd name="connsiteX1356" fmla="*/ 11543112 w 12191995"/>
              <a:gd name="connsiteY1356" fmla="*/ 352146 h 6857997"/>
              <a:gd name="connsiteX1357" fmla="*/ 11543112 w 12191995"/>
              <a:gd name="connsiteY1357" fmla="*/ 365966 h 6857997"/>
              <a:gd name="connsiteX1358" fmla="*/ 11543112 w 12191995"/>
              <a:gd name="connsiteY1358" fmla="*/ 379335 h 6857997"/>
              <a:gd name="connsiteX1359" fmla="*/ 11542618 w 12191995"/>
              <a:gd name="connsiteY1359" fmla="*/ 379335 h 6857997"/>
              <a:gd name="connsiteX1360" fmla="*/ 11534014 w 12191995"/>
              <a:gd name="connsiteY1360" fmla="*/ 365966 h 6857997"/>
              <a:gd name="connsiteX1361" fmla="*/ 11525411 w 12191995"/>
              <a:gd name="connsiteY1361" fmla="*/ 352146 h 6857997"/>
              <a:gd name="connsiteX1362" fmla="*/ 11516314 w 12191995"/>
              <a:gd name="connsiteY1362" fmla="*/ 338777 h 6857997"/>
              <a:gd name="connsiteX1363" fmla="*/ 11507710 w 12191995"/>
              <a:gd name="connsiteY1363" fmla="*/ 325367 h 6857997"/>
              <a:gd name="connsiteX1364" fmla="*/ 11505323 w 12191995"/>
              <a:gd name="connsiteY1364" fmla="*/ 325367 h 6857997"/>
              <a:gd name="connsiteX1365" fmla="*/ 11503429 w 12191995"/>
              <a:gd name="connsiteY1365" fmla="*/ 325367 h 6857997"/>
              <a:gd name="connsiteX1366" fmla="*/ 11501001 w 12191995"/>
              <a:gd name="connsiteY1366" fmla="*/ 325367 h 6857997"/>
              <a:gd name="connsiteX1367" fmla="*/ 11163004 w 12191995"/>
              <a:gd name="connsiteY1367" fmla="*/ 325367 h 6857997"/>
              <a:gd name="connsiteX1368" fmla="*/ 11163004 w 12191995"/>
              <a:gd name="connsiteY1368" fmla="*/ 343055 h 6857997"/>
              <a:gd name="connsiteX1369" fmla="*/ 11163004 w 12191995"/>
              <a:gd name="connsiteY1369" fmla="*/ 361154 h 6857997"/>
              <a:gd name="connsiteX1370" fmla="*/ 11163004 w 12191995"/>
              <a:gd name="connsiteY1370" fmla="*/ 379335 h 6857997"/>
              <a:gd name="connsiteX1371" fmla="*/ 11163004 w 12191995"/>
              <a:gd name="connsiteY1371" fmla="*/ 397022 h 6857997"/>
              <a:gd name="connsiteX1372" fmla="*/ 11165389 w 12191995"/>
              <a:gd name="connsiteY1372" fmla="*/ 397022 h 6857997"/>
              <a:gd name="connsiteX1373" fmla="*/ 11167775 w 12191995"/>
              <a:gd name="connsiteY1373" fmla="*/ 397022 h 6857997"/>
              <a:gd name="connsiteX1374" fmla="*/ 11170160 w 12191995"/>
              <a:gd name="connsiteY1374" fmla="*/ 397022 h 6857997"/>
              <a:gd name="connsiteX1375" fmla="*/ 11172545 w 12191995"/>
              <a:gd name="connsiteY1375" fmla="*/ 397022 h 6857997"/>
              <a:gd name="connsiteX1376" fmla="*/ 11172545 w 12191995"/>
              <a:gd name="connsiteY1376" fmla="*/ 383613 h 6857997"/>
              <a:gd name="connsiteX1377" fmla="*/ 11172545 w 12191995"/>
              <a:gd name="connsiteY1377" fmla="*/ 369792 h 6857997"/>
              <a:gd name="connsiteX1378" fmla="*/ 11172545 w 12191995"/>
              <a:gd name="connsiteY1378" fmla="*/ 356423 h 6857997"/>
              <a:gd name="connsiteX1379" fmla="*/ 11172545 w 12191995"/>
              <a:gd name="connsiteY1379" fmla="*/ 343055 h 6857997"/>
              <a:gd name="connsiteX1380" fmla="*/ 11181634 w 12191995"/>
              <a:gd name="connsiteY1380" fmla="*/ 356423 h 6857997"/>
              <a:gd name="connsiteX1381" fmla="*/ 11190229 w 12191995"/>
              <a:gd name="connsiteY1381" fmla="*/ 369792 h 6857997"/>
              <a:gd name="connsiteX1382" fmla="*/ 11198824 w 12191995"/>
              <a:gd name="connsiteY1382" fmla="*/ 383613 h 6857997"/>
              <a:gd name="connsiteX1383" fmla="*/ 11207913 w 12191995"/>
              <a:gd name="connsiteY1383" fmla="*/ 397022 h 6857997"/>
              <a:gd name="connsiteX1384" fmla="*/ 11209804 w 12191995"/>
              <a:gd name="connsiteY1384" fmla="*/ 397022 h 6857997"/>
              <a:gd name="connsiteX1385" fmla="*/ 11212190 w 12191995"/>
              <a:gd name="connsiteY1385" fmla="*/ 397022 h 6857997"/>
              <a:gd name="connsiteX1386" fmla="*/ 11214575 w 12191995"/>
              <a:gd name="connsiteY1386" fmla="*/ 397022 h 6857997"/>
              <a:gd name="connsiteX1387" fmla="*/ 11216508 w 12191995"/>
              <a:gd name="connsiteY1387" fmla="*/ 397022 h 6857997"/>
              <a:gd name="connsiteX1388" fmla="*/ 11216508 w 12191995"/>
              <a:gd name="connsiteY1388" fmla="*/ 379335 h 6857997"/>
              <a:gd name="connsiteX1389" fmla="*/ 11216508 w 12191995"/>
              <a:gd name="connsiteY1389" fmla="*/ 361154 h 6857997"/>
              <a:gd name="connsiteX1390" fmla="*/ 11216508 w 12191995"/>
              <a:gd name="connsiteY1390" fmla="*/ 343055 h 6857997"/>
              <a:gd name="connsiteX1391" fmla="*/ 11216508 w 12191995"/>
              <a:gd name="connsiteY1391" fmla="*/ 325367 h 6857997"/>
              <a:gd name="connsiteX1392" fmla="*/ 11214575 w 12191995"/>
              <a:gd name="connsiteY1392" fmla="*/ 325367 h 6857997"/>
              <a:gd name="connsiteX1393" fmla="*/ 11212190 w 12191995"/>
              <a:gd name="connsiteY1393" fmla="*/ 325367 h 6857997"/>
              <a:gd name="connsiteX1394" fmla="*/ 11209804 w 12191995"/>
              <a:gd name="connsiteY1394" fmla="*/ 325367 h 6857997"/>
              <a:gd name="connsiteX1395" fmla="*/ 11207419 w 12191995"/>
              <a:gd name="connsiteY1395" fmla="*/ 325367 h 6857997"/>
              <a:gd name="connsiteX1396" fmla="*/ 11207419 w 12191995"/>
              <a:gd name="connsiteY1396" fmla="*/ 338777 h 6857997"/>
              <a:gd name="connsiteX1397" fmla="*/ 11207419 w 12191995"/>
              <a:gd name="connsiteY1397" fmla="*/ 352145 h 6857997"/>
              <a:gd name="connsiteX1398" fmla="*/ 11207419 w 12191995"/>
              <a:gd name="connsiteY1398" fmla="*/ 365966 h 6857997"/>
              <a:gd name="connsiteX1399" fmla="*/ 11207419 w 12191995"/>
              <a:gd name="connsiteY1399" fmla="*/ 379335 h 6857997"/>
              <a:gd name="connsiteX1400" fmla="*/ 11206967 w 12191995"/>
              <a:gd name="connsiteY1400" fmla="*/ 379335 h 6857997"/>
              <a:gd name="connsiteX1401" fmla="*/ 11198331 w 12191995"/>
              <a:gd name="connsiteY1401" fmla="*/ 365966 h 6857997"/>
              <a:gd name="connsiteX1402" fmla="*/ 11189242 w 12191995"/>
              <a:gd name="connsiteY1402" fmla="*/ 352145 h 6857997"/>
              <a:gd name="connsiteX1403" fmla="*/ 11180647 w 12191995"/>
              <a:gd name="connsiteY1403" fmla="*/ 338777 h 6857997"/>
              <a:gd name="connsiteX1404" fmla="*/ 11172052 w 12191995"/>
              <a:gd name="connsiteY1404" fmla="*/ 325367 h 6857997"/>
              <a:gd name="connsiteX1405" fmla="*/ 11169666 w 12191995"/>
              <a:gd name="connsiteY1405" fmla="*/ 325367 h 6857997"/>
              <a:gd name="connsiteX1406" fmla="*/ 11167281 w 12191995"/>
              <a:gd name="connsiteY1406" fmla="*/ 325367 h 6857997"/>
              <a:gd name="connsiteX1407" fmla="*/ 11165389 w 12191995"/>
              <a:gd name="connsiteY1407" fmla="*/ 325367 h 6857997"/>
              <a:gd name="connsiteX1408" fmla="*/ 11108914 w 12191995"/>
              <a:gd name="connsiteY1408" fmla="*/ 323553 h 6857997"/>
              <a:gd name="connsiteX1409" fmla="*/ 11108914 w 12191995"/>
              <a:gd name="connsiteY1409" fmla="*/ 341716 h 6857997"/>
              <a:gd name="connsiteX1410" fmla="*/ 11108914 w 12191995"/>
              <a:gd name="connsiteY1410" fmla="*/ 359427 h 6857997"/>
              <a:gd name="connsiteX1411" fmla="*/ 11108914 w 12191995"/>
              <a:gd name="connsiteY1411" fmla="*/ 377590 h 6857997"/>
              <a:gd name="connsiteX1412" fmla="*/ 11108914 w 12191995"/>
              <a:gd name="connsiteY1412" fmla="*/ 395571 h 6857997"/>
              <a:gd name="connsiteX1413" fmla="*/ 11108914 w 12191995"/>
              <a:gd name="connsiteY1413" fmla="*/ 395572 h 6857997"/>
              <a:gd name="connsiteX1414" fmla="*/ 11108914 w 12191995"/>
              <a:gd name="connsiteY1414" fmla="*/ 395753 h 6857997"/>
              <a:gd name="connsiteX1415" fmla="*/ 11118965 w 12191995"/>
              <a:gd name="connsiteY1415" fmla="*/ 395753 h 6857997"/>
              <a:gd name="connsiteX1416" fmla="*/ 11129016 w 12191995"/>
              <a:gd name="connsiteY1416" fmla="*/ 395753 h 6857997"/>
              <a:gd name="connsiteX1417" fmla="*/ 11138572 w 12191995"/>
              <a:gd name="connsiteY1417" fmla="*/ 395753 h 6857997"/>
              <a:gd name="connsiteX1418" fmla="*/ 11148623 w 12191995"/>
              <a:gd name="connsiteY1418" fmla="*/ 395753 h 6857997"/>
              <a:gd name="connsiteX1419" fmla="*/ 11148623 w 12191995"/>
              <a:gd name="connsiteY1419" fmla="*/ 395572 h 6857997"/>
              <a:gd name="connsiteX1420" fmla="*/ 11148623 w 12191995"/>
              <a:gd name="connsiteY1420" fmla="*/ 395571 h 6857997"/>
              <a:gd name="connsiteX1421" fmla="*/ 11148623 w 12191995"/>
              <a:gd name="connsiteY1421" fmla="*/ 393364 h 6857997"/>
              <a:gd name="connsiteX1422" fmla="*/ 11148623 w 12191995"/>
              <a:gd name="connsiteY1422" fmla="*/ 393201 h 6857997"/>
              <a:gd name="connsiteX1423" fmla="*/ 11148623 w 12191995"/>
              <a:gd name="connsiteY1423" fmla="*/ 393201 h 6857997"/>
              <a:gd name="connsiteX1424" fmla="*/ 11148623 w 12191995"/>
              <a:gd name="connsiteY1424" fmla="*/ 390975 h 6857997"/>
              <a:gd name="connsiteX1425" fmla="*/ 11148623 w 12191995"/>
              <a:gd name="connsiteY1425" fmla="*/ 390830 h 6857997"/>
              <a:gd name="connsiteX1426" fmla="*/ 11148623 w 12191995"/>
              <a:gd name="connsiteY1426" fmla="*/ 390830 h 6857997"/>
              <a:gd name="connsiteX1427" fmla="*/ 11148623 w 12191995"/>
              <a:gd name="connsiteY1427" fmla="*/ 388587 h 6857997"/>
              <a:gd name="connsiteX1428" fmla="*/ 11148623 w 12191995"/>
              <a:gd name="connsiteY1428" fmla="*/ 388459 h 6857997"/>
              <a:gd name="connsiteX1429" fmla="*/ 11148623 w 12191995"/>
              <a:gd name="connsiteY1429" fmla="*/ 388459 h 6857997"/>
              <a:gd name="connsiteX1430" fmla="*/ 11148623 w 12191995"/>
              <a:gd name="connsiteY1430" fmla="*/ 386651 h 6857997"/>
              <a:gd name="connsiteX1431" fmla="*/ 11148623 w 12191995"/>
              <a:gd name="connsiteY1431" fmla="*/ 386537 h 6857997"/>
              <a:gd name="connsiteX1432" fmla="*/ 11148623 w 12191995"/>
              <a:gd name="connsiteY1432" fmla="*/ 386537 h 6857997"/>
              <a:gd name="connsiteX1433" fmla="*/ 11140961 w 12191995"/>
              <a:gd name="connsiteY1433" fmla="*/ 386537 h 6857997"/>
              <a:gd name="connsiteX1434" fmla="*/ 11133794 w 12191995"/>
              <a:gd name="connsiteY1434" fmla="*/ 386537 h 6857997"/>
              <a:gd name="connsiteX1435" fmla="*/ 11126132 w 12191995"/>
              <a:gd name="connsiteY1435" fmla="*/ 386537 h 6857997"/>
              <a:gd name="connsiteX1436" fmla="*/ 11118470 w 12191995"/>
              <a:gd name="connsiteY1436" fmla="*/ 386537 h 6857997"/>
              <a:gd name="connsiteX1437" fmla="*/ 11118470 w 12191995"/>
              <a:gd name="connsiteY1437" fmla="*/ 380926 h 6857997"/>
              <a:gd name="connsiteX1438" fmla="*/ 11118470 w 12191995"/>
              <a:gd name="connsiteY1438" fmla="*/ 375201 h 6857997"/>
              <a:gd name="connsiteX1439" fmla="*/ 11118470 w 12191995"/>
              <a:gd name="connsiteY1439" fmla="*/ 369435 h 6857997"/>
              <a:gd name="connsiteX1440" fmla="*/ 11118470 w 12191995"/>
              <a:gd name="connsiteY1440" fmla="*/ 364163 h 6857997"/>
              <a:gd name="connsiteX1441" fmla="*/ 11126132 w 12191995"/>
              <a:gd name="connsiteY1441" fmla="*/ 364163 h 6857997"/>
              <a:gd name="connsiteX1442" fmla="*/ 11133299 w 12191995"/>
              <a:gd name="connsiteY1442" fmla="*/ 364163 h 6857997"/>
              <a:gd name="connsiteX1443" fmla="*/ 11140961 w 12191995"/>
              <a:gd name="connsiteY1443" fmla="*/ 364163 h 6857997"/>
              <a:gd name="connsiteX1444" fmla="*/ 11148129 w 12191995"/>
              <a:gd name="connsiteY1444" fmla="*/ 364163 h 6857997"/>
              <a:gd name="connsiteX1445" fmla="*/ 11148129 w 12191995"/>
              <a:gd name="connsiteY1445" fmla="*/ 361774 h 6857997"/>
              <a:gd name="connsiteX1446" fmla="*/ 11148129 w 12191995"/>
              <a:gd name="connsiteY1446" fmla="*/ 359427 h 6857997"/>
              <a:gd name="connsiteX1447" fmla="*/ 11148129 w 12191995"/>
              <a:gd name="connsiteY1447" fmla="*/ 357491 h 6857997"/>
              <a:gd name="connsiteX1448" fmla="*/ 11148129 w 12191995"/>
              <a:gd name="connsiteY1448" fmla="*/ 355102 h 6857997"/>
              <a:gd name="connsiteX1449" fmla="*/ 11140961 w 12191995"/>
              <a:gd name="connsiteY1449" fmla="*/ 355102 h 6857997"/>
              <a:gd name="connsiteX1450" fmla="*/ 11133299 w 12191995"/>
              <a:gd name="connsiteY1450" fmla="*/ 355102 h 6857997"/>
              <a:gd name="connsiteX1451" fmla="*/ 11126132 w 12191995"/>
              <a:gd name="connsiteY1451" fmla="*/ 355102 h 6857997"/>
              <a:gd name="connsiteX1452" fmla="*/ 11118470 w 12191995"/>
              <a:gd name="connsiteY1452" fmla="*/ 355102 h 6857997"/>
              <a:gd name="connsiteX1453" fmla="*/ 11118470 w 12191995"/>
              <a:gd name="connsiteY1453" fmla="*/ 349377 h 6857997"/>
              <a:gd name="connsiteX1454" fmla="*/ 11118470 w 12191995"/>
              <a:gd name="connsiteY1454" fmla="*/ 343652 h 6857997"/>
              <a:gd name="connsiteX1455" fmla="*/ 11118470 w 12191995"/>
              <a:gd name="connsiteY1455" fmla="*/ 338380 h 6857997"/>
              <a:gd name="connsiteX1456" fmla="*/ 11118470 w 12191995"/>
              <a:gd name="connsiteY1456" fmla="*/ 332614 h 6857997"/>
              <a:gd name="connsiteX1457" fmla="*/ 11126132 w 12191995"/>
              <a:gd name="connsiteY1457" fmla="*/ 332614 h 6857997"/>
              <a:gd name="connsiteX1458" fmla="*/ 11133299 w 12191995"/>
              <a:gd name="connsiteY1458" fmla="*/ 332614 h 6857997"/>
              <a:gd name="connsiteX1459" fmla="*/ 11140961 w 12191995"/>
              <a:gd name="connsiteY1459" fmla="*/ 332614 h 6857997"/>
              <a:gd name="connsiteX1460" fmla="*/ 11148129 w 12191995"/>
              <a:gd name="connsiteY1460" fmla="*/ 332614 h 6857997"/>
              <a:gd name="connsiteX1461" fmla="*/ 11148129 w 12191995"/>
              <a:gd name="connsiteY1461" fmla="*/ 330225 h 6857997"/>
              <a:gd name="connsiteX1462" fmla="*/ 11148129 w 12191995"/>
              <a:gd name="connsiteY1462" fmla="*/ 327837 h 6857997"/>
              <a:gd name="connsiteX1463" fmla="*/ 11148129 w 12191995"/>
              <a:gd name="connsiteY1463" fmla="*/ 325942 h 6857997"/>
              <a:gd name="connsiteX1464" fmla="*/ 11148129 w 12191995"/>
              <a:gd name="connsiteY1464" fmla="*/ 323553 h 6857997"/>
              <a:gd name="connsiteX1465" fmla="*/ 11138572 w 12191995"/>
              <a:gd name="connsiteY1465" fmla="*/ 323553 h 6857997"/>
              <a:gd name="connsiteX1466" fmla="*/ 11128521 w 12191995"/>
              <a:gd name="connsiteY1466" fmla="*/ 323553 h 6857997"/>
              <a:gd name="connsiteX1467" fmla="*/ 11118965 w 12191995"/>
              <a:gd name="connsiteY1467" fmla="*/ 323553 h 6857997"/>
              <a:gd name="connsiteX1468" fmla="*/ 11292056 w 12191995"/>
              <a:gd name="connsiteY1468" fmla="*/ 323553 h 6857997"/>
              <a:gd name="connsiteX1469" fmla="*/ 11292056 w 12191995"/>
              <a:gd name="connsiteY1469" fmla="*/ 341716 h 6857997"/>
              <a:gd name="connsiteX1470" fmla="*/ 11292056 w 12191995"/>
              <a:gd name="connsiteY1470" fmla="*/ 359427 h 6857997"/>
              <a:gd name="connsiteX1471" fmla="*/ 11292056 w 12191995"/>
              <a:gd name="connsiteY1471" fmla="*/ 377590 h 6857997"/>
              <a:gd name="connsiteX1472" fmla="*/ 11292056 w 12191995"/>
              <a:gd name="connsiteY1472" fmla="*/ 395753 h 6857997"/>
              <a:gd name="connsiteX1473" fmla="*/ 11302096 w 12191995"/>
              <a:gd name="connsiteY1473" fmla="*/ 395753 h 6857997"/>
              <a:gd name="connsiteX1474" fmla="*/ 11312178 w 12191995"/>
              <a:gd name="connsiteY1474" fmla="*/ 395753 h 6857997"/>
              <a:gd name="connsiteX1475" fmla="*/ 11321724 w 12191995"/>
              <a:gd name="connsiteY1475" fmla="*/ 395753 h 6857997"/>
              <a:gd name="connsiteX1476" fmla="*/ 11331765 w 12191995"/>
              <a:gd name="connsiteY1476" fmla="*/ 395753 h 6857997"/>
              <a:gd name="connsiteX1477" fmla="*/ 11331765 w 12191995"/>
              <a:gd name="connsiteY1477" fmla="*/ 393364 h 6857997"/>
              <a:gd name="connsiteX1478" fmla="*/ 11331765 w 12191995"/>
              <a:gd name="connsiteY1478" fmla="*/ 390975 h 6857997"/>
              <a:gd name="connsiteX1479" fmla="*/ 11331765 w 12191995"/>
              <a:gd name="connsiteY1479" fmla="*/ 388587 h 6857997"/>
              <a:gd name="connsiteX1480" fmla="*/ 11331765 w 12191995"/>
              <a:gd name="connsiteY1480" fmla="*/ 386651 h 6857997"/>
              <a:gd name="connsiteX1481" fmla="*/ 11324111 w 12191995"/>
              <a:gd name="connsiteY1481" fmla="*/ 386651 h 6857997"/>
              <a:gd name="connsiteX1482" fmla="*/ 11316951 w 12191995"/>
              <a:gd name="connsiteY1482" fmla="*/ 386651 h 6857997"/>
              <a:gd name="connsiteX1483" fmla="*/ 11309297 w 12191995"/>
              <a:gd name="connsiteY1483" fmla="*/ 386651 h 6857997"/>
              <a:gd name="connsiteX1484" fmla="*/ 11301644 w 12191995"/>
              <a:gd name="connsiteY1484" fmla="*/ 386651 h 6857997"/>
              <a:gd name="connsiteX1485" fmla="*/ 11301644 w 12191995"/>
              <a:gd name="connsiteY1485" fmla="*/ 380926 h 6857997"/>
              <a:gd name="connsiteX1486" fmla="*/ 11301644 w 12191995"/>
              <a:gd name="connsiteY1486" fmla="*/ 375201 h 6857997"/>
              <a:gd name="connsiteX1487" fmla="*/ 11301644 w 12191995"/>
              <a:gd name="connsiteY1487" fmla="*/ 369435 h 6857997"/>
              <a:gd name="connsiteX1488" fmla="*/ 11301644 w 12191995"/>
              <a:gd name="connsiteY1488" fmla="*/ 364163 h 6857997"/>
              <a:gd name="connsiteX1489" fmla="*/ 11309297 w 12191995"/>
              <a:gd name="connsiteY1489" fmla="*/ 364163 h 6857997"/>
              <a:gd name="connsiteX1490" fmla="*/ 11316457 w 12191995"/>
              <a:gd name="connsiteY1490" fmla="*/ 364163 h 6857997"/>
              <a:gd name="connsiteX1491" fmla="*/ 11324111 w 12191995"/>
              <a:gd name="connsiteY1491" fmla="*/ 364163 h 6857997"/>
              <a:gd name="connsiteX1492" fmla="*/ 11331271 w 12191995"/>
              <a:gd name="connsiteY1492" fmla="*/ 364163 h 6857997"/>
              <a:gd name="connsiteX1493" fmla="*/ 11331271 w 12191995"/>
              <a:gd name="connsiteY1493" fmla="*/ 361774 h 6857997"/>
              <a:gd name="connsiteX1494" fmla="*/ 11331271 w 12191995"/>
              <a:gd name="connsiteY1494" fmla="*/ 359427 h 6857997"/>
              <a:gd name="connsiteX1495" fmla="*/ 11331271 w 12191995"/>
              <a:gd name="connsiteY1495" fmla="*/ 357491 h 6857997"/>
              <a:gd name="connsiteX1496" fmla="*/ 11331271 w 12191995"/>
              <a:gd name="connsiteY1496" fmla="*/ 355102 h 6857997"/>
              <a:gd name="connsiteX1497" fmla="*/ 11324111 w 12191995"/>
              <a:gd name="connsiteY1497" fmla="*/ 355102 h 6857997"/>
              <a:gd name="connsiteX1498" fmla="*/ 11316457 w 12191995"/>
              <a:gd name="connsiteY1498" fmla="*/ 355102 h 6857997"/>
              <a:gd name="connsiteX1499" fmla="*/ 11309297 w 12191995"/>
              <a:gd name="connsiteY1499" fmla="*/ 355102 h 6857997"/>
              <a:gd name="connsiteX1500" fmla="*/ 11301644 w 12191995"/>
              <a:gd name="connsiteY1500" fmla="*/ 355102 h 6857997"/>
              <a:gd name="connsiteX1501" fmla="*/ 11301644 w 12191995"/>
              <a:gd name="connsiteY1501" fmla="*/ 349377 h 6857997"/>
              <a:gd name="connsiteX1502" fmla="*/ 11301644 w 12191995"/>
              <a:gd name="connsiteY1502" fmla="*/ 343652 h 6857997"/>
              <a:gd name="connsiteX1503" fmla="*/ 11301644 w 12191995"/>
              <a:gd name="connsiteY1503" fmla="*/ 338380 h 6857997"/>
              <a:gd name="connsiteX1504" fmla="*/ 11301644 w 12191995"/>
              <a:gd name="connsiteY1504" fmla="*/ 332614 h 6857997"/>
              <a:gd name="connsiteX1505" fmla="*/ 11309297 w 12191995"/>
              <a:gd name="connsiteY1505" fmla="*/ 332614 h 6857997"/>
              <a:gd name="connsiteX1506" fmla="*/ 11316457 w 12191995"/>
              <a:gd name="connsiteY1506" fmla="*/ 332614 h 6857997"/>
              <a:gd name="connsiteX1507" fmla="*/ 11324111 w 12191995"/>
              <a:gd name="connsiteY1507" fmla="*/ 332614 h 6857997"/>
              <a:gd name="connsiteX1508" fmla="*/ 11331271 w 12191995"/>
              <a:gd name="connsiteY1508" fmla="*/ 332614 h 6857997"/>
              <a:gd name="connsiteX1509" fmla="*/ 11331271 w 12191995"/>
              <a:gd name="connsiteY1509" fmla="*/ 330225 h 6857997"/>
              <a:gd name="connsiteX1510" fmla="*/ 11331271 w 12191995"/>
              <a:gd name="connsiteY1510" fmla="*/ 327837 h 6857997"/>
              <a:gd name="connsiteX1511" fmla="*/ 11331271 w 12191995"/>
              <a:gd name="connsiteY1511" fmla="*/ 325942 h 6857997"/>
              <a:gd name="connsiteX1512" fmla="*/ 11331271 w 12191995"/>
              <a:gd name="connsiteY1512" fmla="*/ 323553 h 6857997"/>
              <a:gd name="connsiteX1513" fmla="*/ 11321724 w 12191995"/>
              <a:gd name="connsiteY1513" fmla="*/ 323553 h 6857997"/>
              <a:gd name="connsiteX1514" fmla="*/ 11311684 w 12191995"/>
              <a:gd name="connsiteY1514" fmla="*/ 323553 h 6857997"/>
              <a:gd name="connsiteX1515" fmla="*/ 11302096 w 12191995"/>
              <a:gd name="connsiteY1515" fmla="*/ 323553 h 6857997"/>
              <a:gd name="connsiteX1516" fmla="*/ 11072087 w 12191995"/>
              <a:gd name="connsiteY1516" fmla="*/ 323553 h 6857997"/>
              <a:gd name="connsiteX1517" fmla="*/ 11060588 w 12191995"/>
              <a:gd name="connsiteY1517" fmla="*/ 325448 h 6857997"/>
              <a:gd name="connsiteX1518" fmla="*/ 11052468 w 12191995"/>
              <a:gd name="connsiteY1518" fmla="*/ 330721 h 6857997"/>
              <a:gd name="connsiteX1519" fmla="*/ 11047645 w 12191995"/>
              <a:gd name="connsiteY1519" fmla="*/ 338878 h 6857997"/>
              <a:gd name="connsiteX1520" fmla="*/ 11045749 w 12191995"/>
              <a:gd name="connsiteY1520" fmla="*/ 350826 h 6857997"/>
              <a:gd name="connsiteX1521" fmla="*/ 11045749 w 12191995"/>
              <a:gd name="connsiteY1521" fmla="*/ 356099 h 6857997"/>
              <a:gd name="connsiteX1522" fmla="*/ 11045749 w 12191995"/>
              <a:gd name="connsiteY1522" fmla="*/ 360837 h 6857997"/>
              <a:gd name="connsiteX1523" fmla="*/ 11045749 w 12191995"/>
              <a:gd name="connsiteY1523" fmla="*/ 366110 h 6857997"/>
              <a:gd name="connsiteX1524" fmla="*/ 11045749 w 12191995"/>
              <a:gd name="connsiteY1524" fmla="*/ 370889 h 6857997"/>
              <a:gd name="connsiteX1525" fmla="*/ 11047645 w 12191995"/>
              <a:gd name="connsiteY1525" fmla="*/ 382837 h 6857997"/>
              <a:gd name="connsiteX1526" fmla="*/ 11052468 w 12191995"/>
              <a:gd name="connsiteY1526" fmla="*/ 391941 h 6857997"/>
              <a:gd name="connsiteX1527" fmla="*/ 11060588 w 12191995"/>
              <a:gd name="connsiteY1527" fmla="*/ 397215 h 6857997"/>
              <a:gd name="connsiteX1528" fmla="*/ 11071634 w 12191995"/>
              <a:gd name="connsiteY1528" fmla="*/ 398656 h 6857997"/>
              <a:gd name="connsiteX1529" fmla="*/ 11081197 w 12191995"/>
              <a:gd name="connsiteY1529" fmla="*/ 397215 h 6857997"/>
              <a:gd name="connsiteX1530" fmla="*/ 11088369 w 12191995"/>
              <a:gd name="connsiteY1530" fmla="*/ 393383 h 6857997"/>
              <a:gd name="connsiteX1531" fmla="*/ 11093645 w 12191995"/>
              <a:gd name="connsiteY1531" fmla="*/ 387615 h 6857997"/>
              <a:gd name="connsiteX1532" fmla="*/ 11096530 w 12191995"/>
              <a:gd name="connsiteY1532" fmla="*/ 381395 h 6857997"/>
              <a:gd name="connsiteX1533" fmla="*/ 11094593 w 12191995"/>
              <a:gd name="connsiteY1533" fmla="*/ 380447 h 6857997"/>
              <a:gd name="connsiteX1534" fmla="*/ 11092202 w 12191995"/>
              <a:gd name="connsiteY1534" fmla="*/ 379499 h 6857997"/>
              <a:gd name="connsiteX1535" fmla="*/ 11090306 w 12191995"/>
              <a:gd name="connsiteY1535" fmla="*/ 379005 h 6857997"/>
              <a:gd name="connsiteX1536" fmla="*/ 11087874 w 12191995"/>
              <a:gd name="connsiteY1536" fmla="*/ 378057 h 6857997"/>
              <a:gd name="connsiteX1537" fmla="*/ 11085483 w 12191995"/>
              <a:gd name="connsiteY1537" fmla="*/ 383331 h 6857997"/>
              <a:gd name="connsiteX1538" fmla="*/ 11081650 w 12191995"/>
              <a:gd name="connsiteY1538" fmla="*/ 387162 h 6857997"/>
              <a:gd name="connsiteX1539" fmla="*/ 11077363 w 12191995"/>
              <a:gd name="connsiteY1539" fmla="*/ 389057 h 6857997"/>
              <a:gd name="connsiteX1540" fmla="*/ 11071634 w 12191995"/>
              <a:gd name="connsiteY1540" fmla="*/ 390005 h 6857997"/>
              <a:gd name="connsiteX1541" fmla="*/ 11064421 w 12191995"/>
              <a:gd name="connsiteY1541" fmla="*/ 388604 h 6857997"/>
              <a:gd name="connsiteX1542" fmla="*/ 11059640 w 12191995"/>
              <a:gd name="connsiteY1542" fmla="*/ 385226 h 6857997"/>
              <a:gd name="connsiteX1543" fmla="*/ 11056301 w 12191995"/>
              <a:gd name="connsiteY1543" fmla="*/ 379499 h 6857997"/>
              <a:gd name="connsiteX1544" fmla="*/ 11055312 w 12191995"/>
              <a:gd name="connsiteY1544" fmla="*/ 370889 h 6857997"/>
              <a:gd name="connsiteX1545" fmla="*/ 11055312 w 12191995"/>
              <a:gd name="connsiteY1545" fmla="*/ 366110 h 6857997"/>
              <a:gd name="connsiteX1546" fmla="*/ 11055312 w 12191995"/>
              <a:gd name="connsiteY1546" fmla="*/ 360837 h 6857997"/>
              <a:gd name="connsiteX1547" fmla="*/ 11055312 w 12191995"/>
              <a:gd name="connsiteY1547" fmla="*/ 356099 h 6857997"/>
              <a:gd name="connsiteX1548" fmla="*/ 11055312 w 12191995"/>
              <a:gd name="connsiteY1548" fmla="*/ 350826 h 6857997"/>
              <a:gd name="connsiteX1549" fmla="*/ 11056301 w 12191995"/>
              <a:gd name="connsiteY1549" fmla="*/ 342710 h 6857997"/>
              <a:gd name="connsiteX1550" fmla="*/ 11059640 w 12191995"/>
              <a:gd name="connsiteY1550" fmla="*/ 336942 h 6857997"/>
              <a:gd name="connsiteX1551" fmla="*/ 11064421 w 12191995"/>
              <a:gd name="connsiteY1551" fmla="*/ 333605 h 6857997"/>
              <a:gd name="connsiteX1552" fmla="*/ 11072087 w 12191995"/>
              <a:gd name="connsiteY1552" fmla="*/ 332616 h 6857997"/>
              <a:gd name="connsiteX1553" fmla="*/ 11077817 w 12191995"/>
              <a:gd name="connsiteY1553" fmla="*/ 333111 h 6857997"/>
              <a:gd name="connsiteX1554" fmla="*/ 11082145 w 12191995"/>
              <a:gd name="connsiteY1554" fmla="*/ 335500 h 6857997"/>
              <a:gd name="connsiteX1555" fmla="*/ 11085483 w 12191995"/>
              <a:gd name="connsiteY1555" fmla="*/ 338878 h 6857997"/>
              <a:gd name="connsiteX1556" fmla="*/ 11087874 w 12191995"/>
              <a:gd name="connsiteY1556" fmla="*/ 343657 h 6857997"/>
              <a:gd name="connsiteX1557" fmla="*/ 11089811 w 12191995"/>
              <a:gd name="connsiteY1557" fmla="*/ 342710 h 6857997"/>
              <a:gd name="connsiteX1558" fmla="*/ 11092202 w 12191995"/>
              <a:gd name="connsiteY1558" fmla="*/ 342215 h 6857997"/>
              <a:gd name="connsiteX1559" fmla="*/ 11094593 w 12191995"/>
              <a:gd name="connsiteY1559" fmla="*/ 341268 h 6857997"/>
              <a:gd name="connsiteX1560" fmla="*/ 11096530 w 12191995"/>
              <a:gd name="connsiteY1560" fmla="*/ 340279 h 6857997"/>
              <a:gd name="connsiteX1561" fmla="*/ 11092696 w 12191995"/>
              <a:gd name="connsiteY1561" fmla="*/ 332616 h 6857997"/>
              <a:gd name="connsiteX1562" fmla="*/ 11087421 w 12191995"/>
              <a:gd name="connsiteY1562" fmla="*/ 327837 h 6857997"/>
              <a:gd name="connsiteX1563" fmla="*/ 11080702 w 12191995"/>
              <a:gd name="connsiteY1563" fmla="*/ 324953 h 6857997"/>
              <a:gd name="connsiteX1564" fmla="*/ 11072087 w 12191995"/>
              <a:gd name="connsiteY1564" fmla="*/ 323553 h 6857997"/>
              <a:gd name="connsiteX1565" fmla="*/ 11457031 w 12191995"/>
              <a:gd name="connsiteY1565" fmla="*/ 323553 h 6857997"/>
              <a:gd name="connsiteX1566" fmla="*/ 11445570 w 12191995"/>
              <a:gd name="connsiteY1566" fmla="*/ 325448 h 6857997"/>
              <a:gd name="connsiteX1567" fmla="*/ 11437408 w 12191995"/>
              <a:gd name="connsiteY1567" fmla="*/ 330721 h 6857997"/>
              <a:gd name="connsiteX1568" fmla="*/ 11432131 w 12191995"/>
              <a:gd name="connsiteY1568" fmla="*/ 339331 h 6857997"/>
              <a:gd name="connsiteX1569" fmla="*/ 11430729 w 12191995"/>
              <a:gd name="connsiteY1569" fmla="*/ 350331 h 6857997"/>
              <a:gd name="connsiteX1570" fmla="*/ 11430729 w 12191995"/>
              <a:gd name="connsiteY1570" fmla="*/ 355605 h 6857997"/>
              <a:gd name="connsiteX1571" fmla="*/ 11430729 w 12191995"/>
              <a:gd name="connsiteY1571" fmla="*/ 360837 h 6857997"/>
              <a:gd name="connsiteX1572" fmla="*/ 11430729 w 12191995"/>
              <a:gd name="connsiteY1572" fmla="*/ 366110 h 6857997"/>
              <a:gd name="connsiteX1573" fmla="*/ 11430729 w 12191995"/>
              <a:gd name="connsiteY1573" fmla="*/ 371383 h 6857997"/>
              <a:gd name="connsiteX1574" fmla="*/ 11433120 w 12191995"/>
              <a:gd name="connsiteY1574" fmla="*/ 384773 h 6857997"/>
              <a:gd name="connsiteX1575" fmla="*/ 11439345 w 12191995"/>
              <a:gd name="connsiteY1575" fmla="*/ 393383 h 6857997"/>
              <a:gd name="connsiteX1576" fmla="*/ 11447962 w 12191995"/>
              <a:gd name="connsiteY1576" fmla="*/ 397668 h 6857997"/>
              <a:gd name="connsiteX1577" fmla="*/ 11457031 w 12191995"/>
              <a:gd name="connsiteY1577" fmla="*/ 398656 h 6857997"/>
              <a:gd name="connsiteX1578" fmla="*/ 11466637 w 12191995"/>
              <a:gd name="connsiteY1578" fmla="*/ 397668 h 6857997"/>
              <a:gd name="connsiteX1579" fmla="*/ 11475253 w 12191995"/>
              <a:gd name="connsiteY1579" fmla="*/ 393383 h 6857997"/>
              <a:gd name="connsiteX1580" fmla="*/ 11481479 w 12191995"/>
              <a:gd name="connsiteY1580" fmla="*/ 384773 h 6857997"/>
              <a:gd name="connsiteX1581" fmla="*/ 11483870 w 12191995"/>
              <a:gd name="connsiteY1581" fmla="*/ 371383 h 6857997"/>
              <a:gd name="connsiteX1582" fmla="*/ 11483870 w 12191995"/>
              <a:gd name="connsiteY1582" fmla="*/ 366110 h 6857997"/>
              <a:gd name="connsiteX1583" fmla="*/ 11483870 w 12191995"/>
              <a:gd name="connsiteY1583" fmla="*/ 360837 h 6857997"/>
              <a:gd name="connsiteX1584" fmla="*/ 11483870 w 12191995"/>
              <a:gd name="connsiteY1584" fmla="*/ 355605 h 6857997"/>
              <a:gd name="connsiteX1585" fmla="*/ 11483870 w 12191995"/>
              <a:gd name="connsiteY1585" fmla="*/ 350331 h 6857997"/>
              <a:gd name="connsiteX1586" fmla="*/ 11481973 w 12191995"/>
              <a:gd name="connsiteY1586" fmla="*/ 339331 h 6857997"/>
              <a:gd name="connsiteX1587" fmla="*/ 11477191 w 12191995"/>
              <a:gd name="connsiteY1587" fmla="*/ 330721 h 6857997"/>
              <a:gd name="connsiteX1588" fmla="*/ 11469028 w 12191995"/>
              <a:gd name="connsiteY1588" fmla="*/ 325448 h 6857997"/>
              <a:gd name="connsiteX1589" fmla="*/ 11457031 w 12191995"/>
              <a:gd name="connsiteY1589" fmla="*/ 323553 h 6857997"/>
              <a:gd name="connsiteX1590" fmla="*/ 11347417 w 12191995"/>
              <a:gd name="connsiteY1590" fmla="*/ 323552 h 6857997"/>
              <a:gd name="connsiteX1591" fmla="*/ 11347417 w 12191995"/>
              <a:gd name="connsiteY1591" fmla="*/ 341702 h 6857997"/>
              <a:gd name="connsiteX1592" fmla="*/ 11347417 w 12191995"/>
              <a:gd name="connsiteY1592" fmla="*/ 359400 h 6857997"/>
              <a:gd name="connsiteX1593" fmla="*/ 11347417 w 12191995"/>
              <a:gd name="connsiteY1593" fmla="*/ 377550 h 6857997"/>
              <a:gd name="connsiteX1594" fmla="*/ 11347417 w 12191995"/>
              <a:gd name="connsiteY1594" fmla="*/ 395207 h 6857997"/>
              <a:gd name="connsiteX1595" fmla="*/ 11349803 w 12191995"/>
              <a:gd name="connsiteY1595" fmla="*/ 395207 h 6857997"/>
              <a:gd name="connsiteX1596" fmla="*/ 11352190 w 12191995"/>
              <a:gd name="connsiteY1596" fmla="*/ 395207 h 6857997"/>
              <a:gd name="connsiteX1597" fmla="*/ 11354576 w 12191995"/>
              <a:gd name="connsiteY1597" fmla="*/ 395207 h 6857997"/>
              <a:gd name="connsiteX1598" fmla="*/ 11356963 w 12191995"/>
              <a:gd name="connsiteY1598" fmla="*/ 395207 h 6857997"/>
              <a:gd name="connsiteX1599" fmla="*/ 11356963 w 12191995"/>
              <a:gd name="connsiteY1599" fmla="*/ 387551 h 6857997"/>
              <a:gd name="connsiteX1600" fmla="*/ 11356963 w 12191995"/>
              <a:gd name="connsiteY1600" fmla="*/ 379444 h 6857997"/>
              <a:gd name="connsiteX1601" fmla="*/ 11356963 w 12191995"/>
              <a:gd name="connsiteY1601" fmla="*/ 371335 h 6857997"/>
              <a:gd name="connsiteX1602" fmla="*/ 11356963 w 12191995"/>
              <a:gd name="connsiteY1602" fmla="*/ 363680 h 6857997"/>
              <a:gd name="connsiteX1603" fmla="*/ 11360337 w 12191995"/>
              <a:gd name="connsiteY1603" fmla="*/ 363680 h 6857997"/>
              <a:gd name="connsiteX1604" fmla="*/ 11364163 w 12191995"/>
              <a:gd name="connsiteY1604" fmla="*/ 363680 h 6857997"/>
              <a:gd name="connsiteX1605" fmla="*/ 11367496 w 12191995"/>
              <a:gd name="connsiteY1605" fmla="*/ 363680 h 6857997"/>
              <a:gd name="connsiteX1606" fmla="*/ 11370829 w 12191995"/>
              <a:gd name="connsiteY1606" fmla="*/ 363680 h 6857997"/>
              <a:gd name="connsiteX1607" fmla="*/ 11375149 w 12191995"/>
              <a:gd name="connsiteY1607" fmla="*/ 371335 h 6857997"/>
              <a:gd name="connsiteX1608" fmla="*/ 11379469 w 12191995"/>
              <a:gd name="connsiteY1608" fmla="*/ 379444 h 6857997"/>
              <a:gd name="connsiteX1609" fmla="*/ 11383296 w 12191995"/>
              <a:gd name="connsiteY1609" fmla="*/ 387551 h 6857997"/>
              <a:gd name="connsiteX1610" fmla="*/ 11387575 w 12191995"/>
              <a:gd name="connsiteY1610" fmla="*/ 395207 h 6857997"/>
              <a:gd name="connsiteX1611" fmla="*/ 11390455 w 12191995"/>
              <a:gd name="connsiteY1611" fmla="*/ 395207 h 6857997"/>
              <a:gd name="connsiteX1612" fmla="*/ 11392842 w 12191995"/>
              <a:gd name="connsiteY1612" fmla="*/ 395207 h 6857997"/>
              <a:gd name="connsiteX1613" fmla="*/ 11395681 w 12191995"/>
              <a:gd name="connsiteY1613" fmla="*/ 395207 h 6857997"/>
              <a:gd name="connsiteX1614" fmla="*/ 11398561 w 12191995"/>
              <a:gd name="connsiteY1614" fmla="*/ 395207 h 6857997"/>
              <a:gd name="connsiteX1615" fmla="*/ 11394282 w 12191995"/>
              <a:gd name="connsiteY1615" fmla="*/ 387099 h 6857997"/>
              <a:gd name="connsiteX1616" fmla="*/ 11389961 w 12191995"/>
              <a:gd name="connsiteY1616" fmla="*/ 378950 h 6857997"/>
              <a:gd name="connsiteX1617" fmla="*/ 11385682 w 12191995"/>
              <a:gd name="connsiteY1617" fmla="*/ 370842 h 6857997"/>
              <a:gd name="connsiteX1618" fmla="*/ 11381362 w 12191995"/>
              <a:gd name="connsiteY1618" fmla="*/ 362692 h 6857997"/>
              <a:gd name="connsiteX1619" fmla="*/ 11387575 w 12191995"/>
              <a:gd name="connsiteY1619" fmla="*/ 359894 h 6857997"/>
              <a:gd name="connsiteX1620" fmla="*/ 11392348 w 12191995"/>
              <a:gd name="connsiteY1620" fmla="*/ 356066 h 6857997"/>
              <a:gd name="connsiteX1621" fmla="*/ 11395228 w 12191995"/>
              <a:gd name="connsiteY1621" fmla="*/ 350304 h 6857997"/>
              <a:gd name="connsiteX1622" fmla="*/ 11396174 w 12191995"/>
              <a:gd name="connsiteY1622" fmla="*/ 343143 h 6857997"/>
              <a:gd name="connsiteX1623" fmla="*/ 11394734 w 12191995"/>
              <a:gd name="connsiteY1623" fmla="*/ 335035 h 6857997"/>
              <a:gd name="connsiteX1624" fmla="*/ 11390455 w 12191995"/>
              <a:gd name="connsiteY1624" fmla="*/ 328779 h 6857997"/>
              <a:gd name="connsiteX1625" fmla="*/ 11383296 w 12191995"/>
              <a:gd name="connsiteY1625" fmla="*/ 324951 h 6857997"/>
              <a:gd name="connsiteX1626" fmla="*/ 11373215 w 12191995"/>
              <a:gd name="connsiteY1626" fmla="*/ 323552 h 6857997"/>
              <a:gd name="connsiteX1627" fmla="*/ 11366550 w 12191995"/>
              <a:gd name="connsiteY1627" fmla="*/ 323552 h 6857997"/>
              <a:gd name="connsiteX1628" fmla="*/ 11360337 w 12191995"/>
              <a:gd name="connsiteY1628" fmla="*/ 323552 h 6857997"/>
              <a:gd name="connsiteX1629" fmla="*/ 11353630 w 12191995"/>
              <a:gd name="connsiteY1629" fmla="*/ 323552 h 6857997"/>
              <a:gd name="connsiteX1630" fmla="*/ 11347417 w 12191995"/>
              <a:gd name="connsiteY1630" fmla="*/ 323552 h 6857997"/>
              <a:gd name="connsiteX1631" fmla="*/ 11227984 w 12191995"/>
              <a:gd name="connsiteY1631" fmla="*/ 323551 h 6857997"/>
              <a:gd name="connsiteX1632" fmla="*/ 11227984 w 12191995"/>
              <a:gd name="connsiteY1632" fmla="*/ 325939 h 6857997"/>
              <a:gd name="connsiteX1633" fmla="*/ 11227984 w 12191995"/>
              <a:gd name="connsiteY1633" fmla="*/ 327832 h 6857997"/>
              <a:gd name="connsiteX1634" fmla="*/ 11227984 w 12191995"/>
              <a:gd name="connsiteY1634" fmla="*/ 330219 h 6857997"/>
              <a:gd name="connsiteX1635" fmla="*/ 11227984 w 12191995"/>
              <a:gd name="connsiteY1635" fmla="*/ 332606 h 6857997"/>
              <a:gd name="connsiteX1636" fmla="*/ 11233204 w 12191995"/>
              <a:gd name="connsiteY1636" fmla="*/ 332606 h 6857997"/>
              <a:gd name="connsiteX1637" fmla="*/ 11238466 w 12191995"/>
              <a:gd name="connsiteY1637" fmla="*/ 332606 h 6857997"/>
              <a:gd name="connsiteX1638" fmla="*/ 11243727 w 12191995"/>
              <a:gd name="connsiteY1638" fmla="*/ 332606 h 6857997"/>
              <a:gd name="connsiteX1639" fmla="*/ 11248989 w 12191995"/>
              <a:gd name="connsiteY1639" fmla="*/ 332606 h 6857997"/>
              <a:gd name="connsiteX1640" fmla="*/ 11248989 w 12191995"/>
              <a:gd name="connsiteY1640" fmla="*/ 348411 h 6857997"/>
              <a:gd name="connsiteX1641" fmla="*/ 11248989 w 12191995"/>
              <a:gd name="connsiteY1641" fmla="*/ 364133 h 6857997"/>
              <a:gd name="connsiteX1642" fmla="*/ 11248989 w 12191995"/>
              <a:gd name="connsiteY1642" fmla="*/ 379937 h 6857997"/>
              <a:gd name="connsiteX1643" fmla="*/ 11248989 w 12191995"/>
              <a:gd name="connsiteY1643" fmla="*/ 395206 h 6857997"/>
              <a:gd name="connsiteX1644" fmla="*/ 11251373 w 12191995"/>
              <a:gd name="connsiteY1644" fmla="*/ 395206 h 6857997"/>
              <a:gd name="connsiteX1645" fmla="*/ 11253263 w 12191995"/>
              <a:gd name="connsiteY1645" fmla="*/ 395206 h 6857997"/>
              <a:gd name="connsiteX1646" fmla="*/ 11255647 w 12191995"/>
              <a:gd name="connsiteY1646" fmla="*/ 395206 h 6857997"/>
              <a:gd name="connsiteX1647" fmla="*/ 11258032 w 12191995"/>
              <a:gd name="connsiteY1647" fmla="*/ 395206 h 6857997"/>
              <a:gd name="connsiteX1648" fmla="*/ 11258032 w 12191995"/>
              <a:gd name="connsiteY1648" fmla="*/ 379937 h 6857997"/>
              <a:gd name="connsiteX1649" fmla="*/ 11258032 w 12191995"/>
              <a:gd name="connsiteY1649" fmla="*/ 364133 h 6857997"/>
              <a:gd name="connsiteX1650" fmla="*/ 11258032 w 12191995"/>
              <a:gd name="connsiteY1650" fmla="*/ 348411 h 6857997"/>
              <a:gd name="connsiteX1651" fmla="*/ 11258032 w 12191995"/>
              <a:gd name="connsiteY1651" fmla="*/ 332606 h 6857997"/>
              <a:gd name="connsiteX1652" fmla="*/ 11263293 w 12191995"/>
              <a:gd name="connsiteY1652" fmla="*/ 332606 h 6857997"/>
              <a:gd name="connsiteX1653" fmla="*/ 11268554 w 12191995"/>
              <a:gd name="connsiteY1653" fmla="*/ 332606 h 6857997"/>
              <a:gd name="connsiteX1654" fmla="*/ 11273322 w 12191995"/>
              <a:gd name="connsiteY1654" fmla="*/ 332606 h 6857997"/>
              <a:gd name="connsiteX1655" fmla="*/ 11278584 w 12191995"/>
              <a:gd name="connsiteY1655" fmla="*/ 332606 h 6857997"/>
              <a:gd name="connsiteX1656" fmla="*/ 11278584 w 12191995"/>
              <a:gd name="connsiteY1656" fmla="*/ 330219 h 6857997"/>
              <a:gd name="connsiteX1657" fmla="*/ 11278584 w 12191995"/>
              <a:gd name="connsiteY1657" fmla="*/ 327832 h 6857997"/>
              <a:gd name="connsiteX1658" fmla="*/ 11278584 w 12191995"/>
              <a:gd name="connsiteY1658" fmla="*/ 325939 h 6857997"/>
              <a:gd name="connsiteX1659" fmla="*/ 11278584 w 12191995"/>
              <a:gd name="connsiteY1659" fmla="*/ 323551 h 6857997"/>
              <a:gd name="connsiteX1660" fmla="*/ 11266170 w 12191995"/>
              <a:gd name="connsiteY1660" fmla="*/ 323551 h 6857997"/>
              <a:gd name="connsiteX1661" fmla="*/ 11253263 w 12191995"/>
              <a:gd name="connsiteY1661" fmla="*/ 323551 h 6857997"/>
              <a:gd name="connsiteX1662" fmla="*/ 11240850 w 12191995"/>
              <a:gd name="connsiteY1662" fmla="*/ 323551 h 6857997"/>
              <a:gd name="connsiteX1663" fmla="*/ 10579372 w 12191995"/>
              <a:gd name="connsiteY1663" fmla="*/ 304607 h 6857997"/>
              <a:gd name="connsiteX1664" fmla="*/ 10587358 w 12191995"/>
              <a:gd name="connsiteY1664" fmla="*/ 311656 h 6857997"/>
              <a:gd name="connsiteX1665" fmla="*/ 10594897 w 12191995"/>
              <a:gd name="connsiteY1665" fmla="*/ 318705 h 6857997"/>
              <a:gd name="connsiteX1666" fmla="*/ 10602883 w 12191995"/>
              <a:gd name="connsiteY1666" fmla="*/ 325775 h 6857997"/>
              <a:gd name="connsiteX1667" fmla="*/ 10610890 w 12191995"/>
              <a:gd name="connsiteY1667" fmla="*/ 332845 h 6857997"/>
              <a:gd name="connsiteX1668" fmla="*/ 10618898 w 12191995"/>
              <a:gd name="connsiteY1668" fmla="*/ 339894 h 6857997"/>
              <a:gd name="connsiteX1669" fmla="*/ 10626905 w 12191995"/>
              <a:gd name="connsiteY1669" fmla="*/ 346964 h 6857997"/>
              <a:gd name="connsiteX1670" fmla="*/ 10634891 w 12191995"/>
              <a:gd name="connsiteY1670" fmla="*/ 354013 h 6857997"/>
              <a:gd name="connsiteX1671" fmla="*/ 10642899 w 12191995"/>
              <a:gd name="connsiteY1671" fmla="*/ 361062 h 6857997"/>
              <a:gd name="connsiteX1672" fmla="*/ 10633486 w 12191995"/>
              <a:gd name="connsiteY1672" fmla="*/ 365300 h 6857997"/>
              <a:gd name="connsiteX1673" fmla="*/ 10624073 w 12191995"/>
              <a:gd name="connsiteY1673" fmla="*/ 369069 h 6857997"/>
              <a:gd name="connsiteX1674" fmla="*/ 10614660 w 12191995"/>
              <a:gd name="connsiteY1674" fmla="*/ 372839 h 6857997"/>
              <a:gd name="connsiteX1675" fmla="*/ 10605247 w 12191995"/>
              <a:gd name="connsiteY1675" fmla="*/ 376587 h 6857997"/>
              <a:gd name="connsiteX1676" fmla="*/ 10595834 w 12191995"/>
              <a:gd name="connsiteY1676" fmla="*/ 380824 h 6857997"/>
              <a:gd name="connsiteX1677" fmla="*/ 10586421 w 12191995"/>
              <a:gd name="connsiteY1677" fmla="*/ 384594 h 6857997"/>
              <a:gd name="connsiteX1678" fmla="*/ 10577477 w 12191995"/>
              <a:gd name="connsiteY1678" fmla="*/ 388363 h 6857997"/>
              <a:gd name="connsiteX1679" fmla="*/ 10568064 w 12191995"/>
              <a:gd name="connsiteY1679" fmla="*/ 392132 h 6857997"/>
              <a:gd name="connsiteX1680" fmla="*/ 10569469 w 12191995"/>
              <a:gd name="connsiteY1680" fmla="*/ 381293 h 6857997"/>
              <a:gd name="connsiteX1681" fmla="*/ 10570875 w 12191995"/>
              <a:gd name="connsiteY1681" fmla="*/ 370475 h 6857997"/>
              <a:gd name="connsiteX1682" fmla="*/ 10572302 w 12191995"/>
              <a:gd name="connsiteY1682" fmla="*/ 359209 h 6857997"/>
              <a:gd name="connsiteX1683" fmla="*/ 10573707 w 12191995"/>
              <a:gd name="connsiteY1683" fmla="*/ 348370 h 6857997"/>
              <a:gd name="connsiteX1684" fmla="*/ 10575113 w 12191995"/>
              <a:gd name="connsiteY1684" fmla="*/ 337552 h 6857997"/>
              <a:gd name="connsiteX1685" fmla="*/ 10576540 w 12191995"/>
              <a:gd name="connsiteY1685" fmla="*/ 326244 h 6857997"/>
              <a:gd name="connsiteX1686" fmla="*/ 10577945 w 12191995"/>
              <a:gd name="connsiteY1686" fmla="*/ 315425 h 6857997"/>
              <a:gd name="connsiteX1687" fmla="*/ 10579372 w 12191995"/>
              <a:gd name="connsiteY1687" fmla="*/ 304607 h 6857997"/>
              <a:gd name="connsiteX1688" fmla="*/ 10576071 w 12191995"/>
              <a:gd name="connsiteY1688" fmla="*/ 304117 h 6857997"/>
              <a:gd name="connsiteX1689" fmla="*/ 10574644 w 12191995"/>
              <a:gd name="connsiteY1689" fmla="*/ 314957 h 6857997"/>
              <a:gd name="connsiteX1690" fmla="*/ 10573239 w 12191995"/>
              <a:gd name="connsiteY1690" fmla="*/ 325775 h 6857997"/>
              <a:gd name="connsiteX1691" fmla="*/ 10571833 w 12191995"/>
              <a:gd name="connsiteY1691" fmla="*/ 336615 h 6857997"/>
              <a:gd name="connsiteX1692" fmla="*/ 10570406 w 12191995"/>
              <a:gd name="connsiteY1692" fmla="*/ 347433 h 6857997"/>
              <a:gd name="connsiteX1693" fmla="*/ 10569001 w 12191995"/>
              <a:gd name="connsiteY1693" fmla="*/ 358251 h 6857997"/>
              <a:gd name="connsiteX1694" fmla="*/ 10567574 w 12191995"/>
              <a:gd name="connsiteY1694" fmla="*/ 369069 h 6857997"/>
              <a:gd name="connsiteX1695" fmla="*/ 10566190 w 12191995"/>
              <a:gd name="connsiteY1695" fmla="*/ 379887 h 6857997"/>
              <a:gd name="connsiteX1696" fmla="*/ 10564763 w 12191995"/>
              <a:gd name="connsiteY1696" fmla="*/ 390706 h 6857997"/>
              <a:gd name="connsiteX1697" fmla="*/ 10558651 w 12191995"/>
              <a:gd name="connsiteY1697" fmla="*/ 383657 h 6857997"/>
              <a:gd name="connsiteX1698" fmla="*/ 10553007 w 12191995"/>
              <a:gd name="connsiteY1698" fmla="*/ 376587 h 6857997"/>
              <a:gd name="connsiteX1699" fmla="*/ 10546874 w 12191995"/>
              <a:gd name="connsiteY1699" fmla="*/ 369069 h 6857997"/>
              <a:gd name="connsiteX1700" fmla="*/ 10541231 w 12191995"/>
              <a:gd name="connsiteY1700" fmla="*/ 361999 h 6857997"/>
              <a:gd name="connsiteX1701" fmla="*/ 10535119 w 12191995"/>
              <a:gd name="connsiteY1701" fmla="*/ 354950 h 6857997"/>
              <a:gd name="connsiteX1702" fmla="*/ 10529454 w 12191995"/>
              <a:gd name="connsiteY1702" fmla="*/ 347433 h 6857997"/>
              <a:gd name="connsiteX1703" fmla="*/ 10523342 w 12191995"/>
              <a:gd name="connsiteY1703" fmla="*/ 340384 h 6857997"/>
              <a:gd name="connsiteX1704" fmla="*/ 10517698 w 12191995"/>
              <a:gd name="connsiteY1704" fmla="*/ 333314 h 6857997"/>
              <a:gd name="connsiteX1705" fmla="*/ 10524769 w 12191995"/>
              <a:gd name="connsiteY1705" fmla="*/ 329544 h 6857997"/>
              <a:gd name="connsiteX1706" fmla="*/ 10532286 w 12191995"/>
              <a:gd name="connsiteY1706" fmla="*/ 325775 h 6857997"/>
              <a:gd name="connsiteX1707" fmla="*/ 10539335 w 12191995"/>
              <a:gd name="connsiteY1707" fmla="*/ 322006 h 6857997"/>
              <a:gd name="connsiteX1708" fmla="*/ 10546874 w 12191995"/>
              <a:gd name="connsiteY1708" fmla="*/ 318705 h 6857997"/>
              <a:gd name="connsiteX1709" fmla="*/ 10553944 w 12191995"/>
              <a:gd name="connsiteY1709" fmla="*/ 314957 h 6857997"/>
              <a:gd name="connsiteX1710" fmla="*/ 10561462 w 12191995"/>
              <a:gd name="connsiteY1710" fmla="*/ 311187 h 6857997"/>
              <a:gd name="connsiteX1711" fmla="*/ 10568532 w 12191995"/>
              <a:gd name="connsiteY1711" fmla="*/ 307887 h 6857997"/>
              <a:gd name="connsiteX1712" fmla="*/ 10576071 w 12191995"/>
              <a:gd name="connsiteY1712" fmla="*/ 304117 h 6857997"/>
              <a:gd name="connsiteX1713" fmla="*/ 10495103 w 12191995"/>
              <a:gd name="connsiteY1713" fmla="*/ 283886 h 6857997"/>
              <a:gd name="connsiteX1714" fmla="*/ 10492760 w 12191995"/>
              <a:gd name="connsiteY1714" fmla="*/ 292831 h 6857997"/>
              <a:gd name="connsiteX1715" fmla="*/ 10490397 w 12191995"/>
              <a:gd name="connsiteY1715" fmla="*/ 301775 h 6857997"/>
              <a:gd name="connsiteX1716" fmla="*/ 10488033 w 12191995"/>
              <a:gd name="connsiteY1716" fmla="*/ 310250 h 6857997"/>
              <a:gd name="connsiteX1717" fmla="*/ 10485690 w 12191995"/>
              <a:gd name="connsiteY1717" fmla="*/ 319173 h 6857997"/>
              <a:gd name="connsiteX1718" fmla="*/ 10483326 w 12191995"/>
              <a:gd name="connsiteY1718" fmla="*/ 327670 h 6857997"/>
              <a:gd name="connsiteX1719" fmla="*/ 10480962 w 12191995"/>
              <a:gd name="connsiteY1719" fmla="*/ 336615 h 6857997"/>
              <a:gd name="connsiteX1720" fmla="*/ 10478620 w 12191995"/>
              <a:gd name="connsiteY1720" fmla="*/ 345069 h 6857997"/>
              <a:gd name="connsiteX1721" fmla="*/ 10476277 w 12191995"/>
              <a:gd name="connsiteY1721" fmla="*/ 354013 h 6857997"/>
              <a:gd name="connsiteX1722" fmla="*/ 10476277 w 12191995"/>
              <a:gd name="connsiteY1722" fmla="*/ 348370 h 6857997"/>
              <a:gd name="connsiteX1723" fmla="*/ 10476277 w 12191995"/>
              <a:gd name="connsiteY1723" fmla="*/ 342726 h 6857997"/>
              <a:gd name="connsiteX1724" fmla="*/ 10476277 w 12191995"/>
              <a:gd name="connsiteY1724" fmla="*/ 337083 h 6857997"/>
              <a:gd name="connsiteX1725" fmla="*/ 10476277 w 12191995"/>
              <a:gd name="connsiteY1725" fmla="*/ 331418 h 6857997"/>
              <a:gd name="connsiteX1726" fmla="*/ 10476277 w 12191995"/>
              <a:gd name="connsiteY1726" fmla="*/ 325775 h 6857997"/>
              <a:gd name="connsiteX1727" fmla="*/ 10476277 w 12191995"/>
              <a:gd name="connsiteY1727" fmla="*/ 320132 h 6857997"/>
              <a:gd name="connsiteX1728" fmla="*/ 10476746 w 12191995"/>
              <a:gd name="connsiteY1728" fmla="*/ 314488 h 6857997"/>
              <a:gd name="connsiteX1729" fmla="*/ 10476746 w 12191995"/>
              <a:gd name="connsiteY1729" fmla="*/ 308824 h 6857997"/>
              <a:gd name="connsiteX1730" fmla="*/ 10478620 w 12191995"/>
              <a:gd name="connsiteY1730" fmla="*/ 305991 h 6857997"/>
              <a:gd name="connsiteX1731" fmla="*/ 10480962 w 12191995"/>
              <a:gd name="connsiteY1731" fmla="*/ 302712 h 6857997"/>
              <a:gd name="connsiteX1732" fmla="*/ 10483326 w 12191995"/>
              <a:gd name="connsiteY1732" fmla="*/ 299411 h 6857997"/>
              <a:gd name="connsiteX1733" fmla="*/ 10485690 w 12191995"/>
              <a:gd name="connsiteY1733" fmla="*/ 296579 h 6857997"/>
              <a:gd name="connsiteX1734" fmla="*/ 10488033 w 12191995"/>
              <a:gd name="connsiteY1734" fmla="*/ 293299 h 6857997"/>
              <a:gd name="connsiteX1735" fmla="*/ 10490397 w 12191995"/>
              <a:gd name="connsiteY1735" fmla="*/ 290467 h 6857997"/>
              <a:gd name="connsiteX1736" fmla="*/ 10492760 w 12191995"/>
              <a:gd name="connsiteY1736" fmla="*/ 287166 h 6857997"/>
              <a:gd name="connsiteX1737" fmla="*/ 10495103 w 12191995"/>
              <a:gd name="connsiteY1737" fmla="*/ 283886 h 6857997"/>
              <a:gd name="connsiteX1738" fmla="*/ 10498872 w 12191995"/>
              <a:gd name="connsiteY1738" fmla="*/ 282481 h 6857997"/>
              <a:gd name="connsiteX1739" fmla="*/ 10500747 w 12191995"/>
              <a:gd name="connsiteY1739" fmla="*/ 288593 h 6857997"/>
              <a:gd name="connsiteX1740" fmla="*/ 10502173 w 12191995"/>
              <a:gd name="connsiteY1740" fmla="*/ 294705 h 6857997"/>
              <a:gd name="connsiteX1741" fmla="*/ 10504047 w 12191995"/>
              <a:gd name="connsiteY1741" fmla="*/ 300838 h 6857997"/>
              <a:gd name="connsiteX1742" fmla="*/ 10505922 w 12191995"/>
              <a:gd name="connsiteY1742" fmla="*/ 306950 h 6857997"/>
              <a:gd name="connsiteX1743" fmla="*/ 10507817 w 12191995"/>
              <a:gd name="connsiteY1743" fmla="*/ 313530 h 6857997"/>
              <a:gd name="connsiteX1744" fmla="*/ 10509691 w 12191995"/>
              <a:gd name="connsiteY1744" fmla="*/ 319663 h 6857997"/>
              <a:gd name="connsiteX1745" fmla="*/ 10511096 w 12191995"/>
              <a:gd name="connsiteY1745" fmla="*/ 325775 h 6857997"/>
              <a:gd name="connsiteX1746" fmla="*/ 10512971 w 12191995"/>
              <a:gd name="connsiteY1746" fmla="*/ 331887 h 6857997"/>
              <a:gd name="connsiteX1747" fmla="*/ 10508754 w 12191995"/>
              <a:gd name="connsiteY1747" fmla="*/ 335656 h 6857997"/>
              <a:gd name="connsiteX1748" fmla="*/ 10504047 w 12191995"/>
              <a:gd name="connsiteY1748" fmla="*/ 339426 h 6857997"/>
              <a:gd name="connsiteX1749" fmla="*/ 10499810 w 12191995"/>
              <a:gd name="connsiteY1749" fmla="*/ 343195 h 6857997"/>
              <a:gd name="connsiteX1750" fmla="*/ 10495103 w 12191995"/>
              <a:gd name="connsiteY1750" fmla="*/ 346964 h 6857997"/>
              <a:gd name="connsiteX1751" fmla="*/ 10490865 w 12191995"/>
              <a:gd name="connsiteY1751" fmla="*/ 350712 h 6857997"/>
              <a:gd name="connsiteX1752" fmla="*/ 10486159 w 12191995"/>
              <a:gd name="connsiteY1752" fmla="*/ 354482 h 6857997"/>
              <a:gd name="connsiteX1753" fmla="*/ 10481921 w 12191995"/>
              <a:gd name="connsiteY1753" fmla="*/ 358251 h 6857997"/>
              <a:gd name="connsiteX1754" fmla="*/ 10477214 w 12191995"/>
              <a:gd name="connsiteY1754" fmla="*/ 361999 h 6857997"/>
              <a:gd name="connsiteX1755" fmla="*/ 10480047 w 12191995"/>
              <a:gd name="connsiteY1755" fmla="*/ 352139 h 6857997"/>
              <a:gd name="connsiteX1756" fmla="*/ 10482858 w 12191995"/>
              <a:gd name="connsiteY1756" fmla="*/ 342258 h 6857997"/>
              <a:gd name="connsiteX1757" fmla="*/ 10485222 w 12191995"/>
              <a:gd name="connsiteY1757" fmla="*/ 331887 h 6857997"/>
              <a:gd name="connsiteX1758" fmla="*/ 10488033 w 12191995"/>
              <a:gd name="connsiteY1758" fmla="*/ 322006 h 6857997"/>
              <a:gd name="connsiteX1759" fmla="*/ 10490865 w 12191995"/>
              <a:gd name="connsiteY1759" fmla="*/ 312124 h 6857997"/>
              <a:gd name="connsiteX1760" fmla="*/ 10493208 w 12191995"/>
              <a:gd name="connsiteY1760" fmla="*/ 302243 h 6857997"/>
              <a:gd name="connsiteX1761" fmla="*/ 10496040 w 12191995"/>
              <a:gd name="connsiteY1761" fmla="*/ 292362 h 6857997"/>
              <a:gd name="connsiteX1762" fmla="*/ 10498872 w 12191995"/>
              <a:gd name="connsiteY1762" fmla="*/ 282481 h 6857997"/>
              <a:gd name="connsiteX1763" fmla="*/ 10665494 w 12191995"/>
              <a:gd name="connsiteY1763" fmla="*/ 274474 h 6857997"/>
              <a:gd name="connsiteX1764" fmla="*/ 10673033 w 12191995"/>
              <a:gd name="connsiteY1764" fmla="*/ 282481 h 6857997"/>
              <a:gd name="connsiteX1765" fmla="*/ 10680082 w 12191995"/>
              <a:gd name="connsiteY1765" fmla="*/ 290467 h 6857997"/>
              <a:gd name="connsiteX1766" fmla="*/ 10687621 w 12191995"/>
              <a:gd name="connsiteY1766" fmla="*/ 298474 h 6857997"/>
              <a:gd name="connsiteX1767" fmla="*/ 10695138 w 12191995"/>
              <a:gd name="connsiteY1767" fmla="*/ 306481 h 6857997"/>
              <a:gd name="connsiteX1768" fmla="*/ 10702187 w 12191995"/>
              <a:gd name="connsiteY1768" fmla="*/ 314020 h 6857997"/>
              <a:gd name="connsiteX1769" fmla="*/ 10709726 w 12191995"/>
              <a:gd name="connsiteY1769" fmla="*/ 322006 h 6857997"/>
              <a:gd name="connsiteX1770" fmla="*/ 10717265 w 12191995"/>
              <a:gd name="connsiteY1770" fmla="*/ 330013 h 6857997"/>
              <a:gd name="connsiteX1771" fmla="*/ 10724314 w 12191995"/>
              <a:gd name="connsiteY1771" fmla="*/ 338020 h 6857997"/>
              <a:gd name="connsiteX1772" fmla="*/ 10714901 w 12191995"/>
              <a:gd name="connsiteY1772" fmla="*/ 340384 h 6857997"/>
              <a:gd name="connsiteX1773" fmla="*/ 10705488 w 12191995"/>
              <a:gd name="connsiteY1773" fmla="*/ 343195 h 6857997"/>
              <a:gd name="connsiteX1774" fmla="*/ 10695607 w 12191995"/>
              <a:gd name="connsiteY1774" fmla="*/ 346027 h 6857997"/>
              <a:gd name="connsiteX1775" fmla="*/ 10686215 w 12191995"/>
              <a:gd name="connsiteY1775" fmla="*/ 348838 h 6857997"/>
              <a:gd name="connsiteX1776" fmla="*/ 10676781 w 12191995"/>
              <a:gd name="connsiteY1776" fmla="*/ 351181 h 6857997"/>
              <a:gd name="connsiteX1777" fmla="*/ 10666899 w 12191995"/>
              <a:gd name="connsiteY1777" fmla="*/ 354013 h 6857997"/>
              <a:gd name="connsiteX1778" fmla="*/ 10657486 w 12191995"/>
              <a:gd name="connsiteY1778" fmla="*/ 356845 h 6857997"/>
              <a:gd name="connsiteX1779" fmla="*/ 10648074 w 12191995"/>
              <a:gd name="connsiteY1779" fmla="*/ 359209 h 6857997"/>
              <a:gd name="connsiteX1780" fmla="*/ 10649969 w 12191995"/>
              <a:gd name="connsiteY1780" fmla="*/ 348838 h 6857997"/>
              <a:gd name="connsiteX1781" fmla="*/ 10652311 w 12191995"/>
              <a:gd name="connsiteY1781" fmla="*/ 338020 h 6857997"/>
              <a:gd name="connsiteX1782" fmla="*/ 10654675 w 12191995"/>
              <a:gd name="connsiteY1782" fmla="*/ 327670 h 6857997"/>
              <a:gd name="connsiteX1783" fmla="*/ 10656571 w 12191995"/>
              <a:gd name="connsiteY1783" fmla="*/ 316831 h 6857997"/>
              <a:gd name="connsiteX1784" fmla="*/ 10658913 w 12191995"/>
              <a:gd name="connsiteY1784" fmla="*/ 306481 h 6857997"/>
              <a:gd name="connsiteX1785" fmla="*/ 10661256 w 12191995"/>
              <a:gd name="connsiteY1785" fmla="*/ 295642 h 6857997"/>
              <a:gd name="connsiteX1786" fmla="*/ 10663151 w 12191995"/>
              <a:gd name="connsiteY1786" fmla="*/ 285292 h 6857997"/>
              <a:gd name="connsiteX1787" fmla="*/ 10665494 w 12191995"/>
              <a:gd name="connsiteY1787" fmla="*/ 274474 h 6857997"/>
              <a:gd name="connsiteX1788" fmla="*/ 10662214 w 12191995"/>
              <a:gd name="connsiteY1788" fmla="*/ 273515 h 6857997"/>
              <a:gd name="connsiteX1789" fmla="*/ 10660319 w 12191995"/>
              <a:gd name="connsiteY1789" fmla="*/ 284355 h 6857997"/>
              <a:gd name="connsiteX1790" fmla="*/ 10657955 w 12191995"/>
              <a:gd name="connsiteY1790" fmla="*/ 294705 h 6857997"/>
              <a:gd name="connsiteX1791" fmla="*/ 10655612 w 12191995"/>
              <a:gd name="connsiteY1791" fmla="*/ 305523 h 6857997"/>
              <a:gd name="connsiteX1792" fmla="*/ 10653738 w 12191995"/>
              <a:gd name="connsiteY1792" fmla="*/ 316362 h 6857997"/>
              <a:gd name="connsiteX1793" fmla="*/ 10651374 w 12191995"/>
              <a:gd name="connsiteY1793" fmla="*/ 326712 h 6857997"/>
              <a:gd name="connsiteX1794" fmla="*/ 10649032 w 12191995"/>
              <a:gd name="connsiteY1794" fmla="*/ 337552 h 6857997"/>
              <a:gd name="connsiteX1795" fmla="*/ 10647158 w 12191995"/>
              <a:gd name="connsiteY1795" fmla="*/ 347901 h 6857997"/>
              <a:gd name="connsiteX1796" fmla="*/ 10644773 w 12191995"/>
              <a:gd name="connsiteY1796" fmla="*/ 358719 h 6857997"/>
              <a:gd name="connsiteX1797" fmla="*/ 10636787 w 12191995"/>
              <a:gd name="connsiteY1797" fmla="*/ 351671 h 6857997"/>
              <a:gd name="connsiteX1798" fmla="*/ 10628779 w 12191995"/>
              <a:gd name="connsiteY1798" fmla="*/ 344600 h 6857997"/>
              <a:gd name="connsiteX1799" fmla="*/ 10620793 w 12191995"/>
              <a:gd name="connsiteY1799" fmla="*/ 337552 h 6857997"/>
              <a:gd name="connsiteX1800" fmla="*/ 10612764 w 12191995"/>
              <a:gd name="connsiteY1800" fmla="*/ 330013 h 6857997"/>
              <a:gd name="connsiteX1801" fmla="*/ 10605247 w 12191995"/>
              <a:gd name="connsiteY1801" fmla="*/ 322943 h 6857997"/>
              <a:gd name="connsiteX1802" fmla="*/ 10597240 w 12191995"/>
              <a:gd name="connsiteY1802" fmla="*/ 315894 h 6857997"/>
              <a:gd name="connsiteX1803" fmla="*/ 10589253 w 12191995"/>
              <a:gd name="connsiteY1803" fmla="*/ 308824 h 6857997"/>
              <a:gd name="connsiteX1804" fmla="*/ 10581246 w 12191995"/>
              <a:gd name="connsiteY1804" fmla="*/ 301775 h 6857997"/>
              <a:gd name="connsiteX1805" fmla="*/ 10591128 w 12191995"/>
              <a:gd name="connsiteY1805" fmla="*/ 298474 h 6857997"/>
              <a:gd name="connsiteX1806" fmla="*/ 10601477 w 12191995"/>
              <a:gd name="connsiteY1806" fmla="*/ 294705 h 6857997"/>
              <a:gd name="connsiteX1807" fmla="*/ 10611849 w 12191995"/>
              <a:gd name="connsiteY1807" fmla="*/ 291425 h 6857997"/>
              <a:gd name="connsiteX1808" fmla="*/ 10621730 w 12191995"/>
              <a:gd name="connsiteY1808" fmla="*/ 287656 h 6857997"/>
              <a:gd name="connsiteX1809" fmla="*/ 10632080 w 12191995"/>
              <a:gd name="connsiteY1809" fmla="*/ 284355 h 6857997"/>
              <a:gd name="connsiteX1810" fmla="*/ 10641962 w 12191995"/>
              <a:gd name="connsiteY1810" fmla="*/ 280586 h 6857997"/>
              <a:gd name="connsiteX1811" fmla="*/ 10652311 w 12191995"/>
              <a:gd name="connsiteY1811" fmla="*/ 277285 h 6857997"/>
              <a:gd name="connsiteX1812" fmla="*/ 10662214 w 12191995"/>
              <a:gd name="connsiteY1812" fmla="*/ 273515 h 6857997"/>
              <a:gd name="connsiteX1813" fmla="*/ 10541231 w 12191995"/>
              <a:gd name="connsiteY1813" fmla="*/ 266467 h 6857997"/>
              <a:gd name="connsiteX1814" fmla="*/ 10545469 w 12191995"/>
              <a:gd name="connsiteY1814" fmla="*/ 270704 h 6857997"/>
              <a:gd name="connsiteX1815" fmla="*/ 10549706 w 12191995"/>
              <a:gd name="connsiteY1815" fmla="*/ 274942 h 6857997"/>
              <a:gd name="connsiteX1816" fmla="*/ 10553944 w 12191995"/>
              <a:gd name="connsiteY1816" fmla="*/ 279180 h 6857997"/>
              <a:gd name="connsiteX1817" fmla="*/ 10558161 w 12191995"/>
              <a:gd name="connsiteY1817" fmla="*/ 283397 h 6857997"/>
              <a:gd name="connsiteX1818" fmla="*/ 10562420 w 12191995"/>
              <a:gd name="connsiteY1818" fmla="*/ 288124 h 6857997"/>
              <a:gd name="connsiteX1819" fmla="*/ 10566658 w 12191995"/>
              <a:gd name="connsiteY1819" fmla="*/ 292362 h 6857997"/>
              <a:gd name="connsiteX1820" fmla="*/ 10570875 w 12191995"/>
              <a:gd name="connsiteY1820" fmla="*/ 296579 h 6857997"/>
              <a:gd name="connsiteX1821" fmla="*/ 10575113 w 12191995"/>
              <a:gd name="connsiteY1821" fmla="*/ 300838 h 6857997"/>
              <a:gd name="connsiteX1822" fmla="*/ 10568064 w 12191995"/>
              <a:gd name="connsiteY1822" fmla="*/ 304117 h 6857997"/>
              <a:gd name="connsiteX1823" fmla="*/ 10560993 w 12191995"/>
              <a:gd name="connsiteY1823" fmla="*/ 307887 h 6857997"/>
              <a:gd name="connsiteX1824" fmla="*/ 10553944 w 12191995"/>
              <a:gd name="connsiteY1824" fmla="*/ 311656 h 6857997"/>
              <a:gd name="connsiteX1825" fmla="*/ 10546406 w 12191995"/>
              <a:gd name="connsiteY1825" fmla="*/ 314957 h 6857997"/>
              <a:gd name="connsiteX1826" fmla="*/ 10539335 w 12191995"/>
              <a:gd name="connsiteY1826" fmla="*/ 318705 h 6857997"/>
              <a:gd name="connsiteX1827" fmla="*/ 10532286 w 12191995"/>
              <a:gd name="connsiteY1827" fmla="*/ 322006 h 6857997"/>
              <a:gd name="connsiteX1828" fmla="*/ 10525237 w 12191995"/>
              <a:gd name="connsiteY1828" fmla="*/ 325775 h 6857997"/>
              <a:gd name="connsiteX1829" fmla="*/ 10518167 w 12191995"/>
              <a:gd name="connsiteY1829" fmla="*/ 329076 h 6857997"/>
              <a:gd name="connsiteX1830" fmla="*/ 10520999 w 12191995"/>
              <a:gd name="connsiteY1830" fmla="*/ 321537 h 6857997"/>
              <a:gd name="connsiteX1831" fmla="*/ 10523810 w 12191995"/>
              <a:gd name="connsiteY1831" fmla="*/ 313530 h 6857997"/>
              <a:gd name="connsiteX1832" fmla="*/ 10526643 w 12191995"/>
              <a:gd name="connsiteY1832" fmla="*/ 305523 h 6857997"/>
              <a:gd name="connsiteX1833" fmla="*/ 10529454 w 12191995"/>
              <a:gd name="connsiteY1833" fmla="*/ 298005 h 6857997"/>
              <a:gd name="connsiteX1834" fmla="*/ 10532755 w 12191995"/>
              <a:gd name="connsiteY1834" fmla="*/ 289998 h 6857997"/>
              <a:gd name="connsiteX1835" fmla="*/ 10535566 w 12191995"/>
              <a:gd name="connsiteY1835" fmla="*/ 282012 h 6857997"/>
              <a:gd name="connsiteX1836" fmla="*/ 10538398 w 12191995"/>
              <a:gd name="connsiteY1836" fmla="*/ 274474 h 6857997"/>
              <a:gd name="connsiteX1837" fmla="*/ 10541231 w 12191995"/>
              <a:gd name="connsiteY1837" fmla="*/ 266467 h 6857997"/>
              <a:gd name="connsiteX1838" fmla="*/ 10537930 w 12191995"/>
              <a:gd name="connsiteY1838" fmla="*/ 265998 h 6857997"/>
              <a:gd name="connsiteX1839" fmla="*/ 10535119 w 12191995"/>
              <a:gd name="connsiteY1839" fmla="*/ 273515 h 6857997"/>
              <a:gd name="connsiteX1840" fmla="*/ 10532286 w 12191995"/>
              <a:gd name="connsiteY1840" fmla="*/ 281523 h 6857997"/>
              <a:gd name="connsiteX1841" fmla="*/ 10529454 w 12191995"/>
              <a:gd name="connsiteY1841" fmla="*/ 289061 h 6857997"/>
              <a:gd name="connsiteX1842" fmla="*/ 10526643 w 12191995"/>
              <a:gd name="connsiteY1842" fmla="*/ 296579 h 6857997"/>
              <a:gd name="connsiteX1843" fmla="*/ 10523810 w 12191995"/>
              <a:gd name="connsiteY1843" fmla="*/ 304117 h 6857997"/>
              <a:gd name="connsiteX1844" fmla="*/ 10520999 w 12191995"/>
              <a:gd name="connsiteY1844" fmla="*/ 312124 h 6857997"/>
              <a:gd name="connsiteX1845" fmla="*/ 10518167 w 12191995"/>
              <a:gd name="connsiteY1845" fmla="*/ 319663 h 6857997"/>
              <a:gd name="connsiteX1846" fmla="*/ 10515356 w 12191995"/>
              <a:gd name="connsiteY1846" fmla="*/ 327202 h 6857997"/>
              <a:gd name="connsiteX1847" fmla="*/ 10513460 w 12191995"/>
              <a:gd name="connsiteY1847" fmla="*/ 321069 h 6857997"/>
              <a:gd name="connsiteX1848" fmla="*/ 10511586 w 12191995"/>
              <a:gd name="connsiteY1848" fmla="*/ 314957 h 6857997"/>
              <a:gd name="connsiteX1849" fmla="*/ 10509691 w 12191995"/>
              <a:gd name="connsiteY1849" fmla="*/ 308355 h 6857997"/>
              <a:gd name="connsiteX1850" fmla="*/ 10507817 w 12191995"/>
              <a:gd name="connsiteY1850" fmla="*/ 302243 h 6857997"/>
              <a:gd name="connsiteX1851" fmla="*/ 10506390 w 12191995"/>
              <a:gd name="connsiteY1851" fmla="*/ 296110 h 6857997"/>
              <a:gd name="connsiteX1852" fmla="*/ 10504516 w 12191995"/>
              <a:gd name="connsiteY1852" fmla="*/ 289998 h 6857997"/>
              <a:gd name="connsiteX1853" fmla="*/ 10502642 w 12191995"/>
              <a:gd name="connsiteY1853" fmla="*/ 283397 h 6857997"/>
              <a:gd name="connsiteX1854" fmla="*/ 10500747 w 12191995"/>
              <a:gd name="connsiteY1854" fmla="*/ 277285 h 6857997"/>
              <a:gd name="connsiteX1855" fmla="*/ 10505453 w 12191995"/>
              <a:gd name="connsiteY1855" fmla="*/ 275879 h 6857997"/>
              <a:gd name="connsiteX1856" fmla="*/ 10510159 w 12191995"/>
              <a:gd name="connsiteY1856" fmla="*/ 274474 h 6857997"/>
              <a:gd name="connsiteX1857" fmla="*/ 10514866 w 12191995"/>
              <a:gd name="connsiteY1857" fmla="*/ 273047 h 6857997"/>
              <a:gd name="connsiteX1858" fmla="*/ 10519572 w 12191995"/>
              <a:gd name="connsiteY1858" fmla="*/ 271641 h 6857997"/>
              <a:gd name="connsiteX1859" fmla="*/ 10524279 w 12191995"/>
              <a:gd name="connsiteY1859" fmla="*/ 270236 h 6857997"/>
              <a:gd name="connsiteX1860" fmla="*/ 10528985 w 12191995"/>
              <a:gd name="connsiteY1860" fmla="*/ 268830 h 6857997"/>
              <a:gd name="connsiteX1861" fmla="*/ 10533223 w 12191995"/>
              <a:gd name="connsiteY1861" fmla="*/ 267404 h 6857997"/>
              <a:gd name="connsiteX1862" fmla="*/ 10537930 w 12191995"/>
              <a:gd name="connsiteY1862" fmla="*/ 265998 h 6857997"/>
              <a:gd name="connsiteX1863" fmla="*/ 10885760 w 12191995"/>
              <a:gd name="connsiteY1863" fmla="*/ 261292 h 6857997"/>
              <a:gd name="connsiteX1864" fmla="*/ 10886718 w 12191995"/>
              <a:gd name="connsiteY1864" fmla="*/ 262697 h 6857997"/>
              <a:gd name="connsiteX1865" fmla="*/ 10887656 w 12191995"/>
              <a:gd name="connsiteY1865" fmla="*/ 263634 h 6857997"/>
              <a:gd name="connsiteX1866" fmla="*/ 10888124 w 12191995"/>
              <a:gd name="connsiteY1866" fmla="*/ 265061 h 6857997"/>
              <a:gd name="connsiteX1867" fmla="*/ 10889061 w 12191995"/>
              <a:gd name="connsiteY1867" fmla="*/ 266467 h 6857997"/>
              <a:gd name="connsiteX1868" fmla="*/ 10890019 w 12191995"/>
              <a:gd name="connsiteY1868" fmla="*/ 267404 h 6857997"/>
              <a:gd name="connsiteX1869" fmla="*/ 10890956 w 12191995"/>
              <a:gd name="connsiteY1869" fmla="*/ 268830 h 6857997"/>
              <a:gd name="connsiteX1870" fmla="*/ 10891893 w 12191995"/>
              <a:gd name="connsiteY1870" fmla="*/ 270236 h 6857997"/>
              <a:gd name="connsiteX1871" fmla="*/ 10892830 w 12191995"/>
              <a:gd name="connsiteY1871" fmla="*/ 271641 h 6857997"/>
              <a:gd name="connsiteX1872" fmla="*/ 10893789 w 12191995"/>
              <a:gd name="connsiteY1872" fmla="*/ 275879 h 6857997"/>
              <a:gd name="connsiteX1873" fmla="*/ 10895194 w 12191995"/>
              <a:gd name="connsiteY1873" fmla="*/ 280117 h 6857997"/>
              <a:gd name="connsiteX1874" fmla="*/ 10896131 w 12191995"/>
              <a:gd name="connsiteY1874" fmla="*/ 284823 h 6857997"/>
              <a:gd name="connsiteX1875" fmla="*/ 10897068 w 12191995"/>
              <a:gd name="connsiteY1875" fmla="*/ 289061 h 6857997"/>
              <a:gd name="connsiteX1876" fmla="*/ 10898474 w 12191995"/>
              <a:gd name="connsiteY1876" fmla="*/ 293299 h 6857997"/>
              <a:gd name="connsiteX1877" fmla="*/ 10899432 w 12191995"/>
              <a:gd name="connsiteY1877" fmla="*/ 298005 h 6857997"/>
              <a:gd name="connsiteX1878" fmla="*/ 10900838 w 12191995"/>
              <a:gd name="connsiteY1878" fmla="*/ 302243 h 6857997"/>
              <a:gd name="connsiteX1879" fmla="*/ 10901775 w 12191995"/>
              <a:gd name="connsiteY1879" fmla="*/ 306481 h 6857997"/>
              <a:gd name="connsiteX1880" fmla="*/ 10899901 w 12191995"/>
              <a:gd name="connsiteY1880" fmla="*/ 300838 h 6857997"/>
              <a:gd name="connsiteX1881" fmla="*/ 10897558 w 12191995"/>
              <a:gd name="connsiteY1881" fmla="*/ 295194 h 6857997"/>
              <a:gd name="connsiteX1882" fmla="*/ 10895663 w 12191995"/>
              <a:gd name="connsiteY1882" fmla="*/ 289530 h 6857997"/>
              <a:gd name="connsiteX1883" fmla="*/ 10893789 w 12191995"/>
              <a:gd name="connsiteY1883" fmla="*/ 283886 h 6857997"/>
              <a:gd name="connsiteX1884" fmla="*/ 10891893 w 12191995"/>
              <a:gd name="connsiteY1884" fmla="*/ 278243 h 6857997"/>
              <a:gd name="connsiteX1885" fmla="*/ 10889530 w 12191995"/>
              <a:gd name="connsiteY1885" fmla="*/ 272600 h 6857997"/>
              <a:gd name="connsiteX1886" fmla="*/ 10887656 w 12191995"/>
              <a:gd name="connsiteY1886" fmla="*/ 266935 h 6857997"/>
              <a:gd name="connsiteX1887" fmla="*/ 10885760 w 12191995"/>
              <a:gd name="connsiteY1887" fmla="*/ 261292 h 6857997"/>
              <a:gd name="connsiteX1888" fmla="*/ 10758686 w 12191995"/>
              <a:gd name="connsiteY1888" fmla="*/ 260802 h 6857997"/>
              <a:gd name="connsiteX1889" fmla="*/ 10764329 w 12191995"/>
              <a:gd name="connsiteY1889" fmla="*/ 267872 h 6857997"/>
              <a:gd name="connsiteX1890" fmla="*/ 10769973 w 12191995"/>
              <a:gd name="connsiteY1890" fmla="*/ 274942 h 6857997"/>
              <a:gd name="connsiteX1891" fmla="*/ 10775638 w 12191995"/>
              <a:gd name="connsiteY1891" fmla="*/ 282012 h 6857997"/>
              <a:gd name="connsiteX1892" fmla="*/ 10781281 w 12191995"/>
              <a:gd name="connsiteY1892" fmla="*/ 289061 h 6857997"/>
              <a:gd name="connsiteX1893" fmla="*/ 10786925 w 12191995"/>
              <a:gd name="connsiteY1893" fmla="*/ 296110 h 6857997"/>
              <a:gd name="connsiteX1894" fmla="*/ 10792568 w 12191995"/>
              <a:gd name="connsiteY1894" fmla="*/ 303180 h 6857997"/>
              <a:gd name="connsiteX1895" fmla="*/ 10798233 w 12191995"/>
              <a:gd name="connsiteY1895" fmla="*/ 310250 h 6857997"/>
              <a:gd name="connsiteX1896" fmla="*/ 10803876 w 12191995"/>
              <a:gd name="connsiteY1896" fmla="*/ 317299 h 6857997"/>
              <a:gd name="connsiteX1897" fmla="*/ 10803408 w 12191995"/>
              <a:gd name="connsiteY1897" fmla="*/ 318236 h 6857997"/>
              <a:gd name="connsiteX1898" fmla="*/ 10802918 w 12191995"/>
              <a:gd name="connsiteY1898" fmla="*/ 319173 h 6857997"/>
              <a:gd name="connsiteX1899" fmla="*/ 10802450 w 12191995"/>
              <a:gd name="connsiteY1899" fmla="*/ 320132 h 6857997"/>
              <a:gd name="connsiteX1900" fmla="*/ 10801981 w 12191995"/>
              <a:gd name="connsiteY1900" fmla="*/ 321069 h 6857997"/>
              <a:gd name="connsiteX1901" fmla="*/ 10801512 w 12191995"/>
              <a:gd name="connsiteY1901" fmla="*/ 322006 h 6857997"/>
              <a:gd name="connsiteX1902" fmla="*/ 10801512 w 12191995"/>
              <a:gd name="connsiteY1902" fmla="*/ 322943 h 6857997"/>
              <a:gd name="connsiteX1903" fmla="*/ 10801044 w 12191995"/>
              <a:gd name="connsiteY1903" fmla="*/ 323901 h 6857997"/>
              <a:gd name="connsiteX1904" fmla="*/ 10801044 w 12191995"/>
              <a:gd name="connsiteY1904" fmla="*/ 324838 h 6857997"/>
              <a:gd name="connsiteX1905" fmla="*/ 10792100 w 12191995"/>
              <a:gd name="connsiteY1905" fmla="*/ 326712 h 6857997"/>
              <a:gd name="connsiteX1906" fmla="*/ 10783155 w 12191995"/>
              <a:gd name="connsiteY1906" fmla="*/ 328118 h 6857997"/>
              <a:gd name="connsiteX1907" fmla="*/ 10774211 w 12191995"/>
              <a:gd name="connsiteY1907" fmla="*/ 329544 h 6857997"/>
              <a:gd name="connsiteX1908" fmla="*/ 10765266 w 12191995"/>
              <a:gd name="connsiteY1908" fmla="*/ 330950 h 6857997"/>
              <a:gd name="connsiteX1909" fmla="*/ 10756790 w 12191995"/>
              <a:gd name="connsiteY1909" fmla="*/ 332355 h 6857997"/>
              <a:gd name="connsiteX1910" fmla="*/ 10747846 w 12191995"/>
              <a:gd name="connsiteY1910" fmla="*/ 333782 h 6857997"/>
              <a:gd name="connsiteX1911" fmla="*/ 10738902 w 12191995"/>
              <a:gd name="connsiteY1911" fmla="*/ 335188 h 6857997"/>
              <a:gd name="connsiteX1912" fmla="*/ 10729979 w 12191995"/>
              <a:gd name="connsiteY1912" fmla="*/ 336615 h 6857997"/>
              <a:gd name="connsiteX1913" fmla="*/ 10732790 w 12191995"/>
              <a:gd name="connsiteY1913" fmla="*/ 327202 h 6857997"/>
              <a:gd name="connsiteX1914" fmla="*/ 10735132 w 12191995"/>
              <a:gd name="connsiteY1914" fmla="*/ 318236 h 6857997"/>
              <a:gd name="connsiteX1915" fmla="*/ 10737965 w 12191995"/>
              <a:gd name="connsiteY1915" fmla="*/ 308824 h 6857997"/>
              <a:gd name="connsiteX1916" fmla="*/ 10740797 w 12191995"/>
              <a:gd name="connsiteY1916" fmla="*/ 299411 h 6857997"/>
              <a:gd name="connsiteX1917" fmla="*/ 10743629 w 12191995"/>
              <a:gd name="connsiteY1917" fmla="*/ 289998 h 6857997"/>
              <a:gd name="connsiteX1918" fmla="*/ 10746441 w 12191995"/>
              <a:gd name="connsiteY1918" fmla="*/ 280586 h 6857997"/>
              <a:gd name="connsiteX1919" fmla="*/ 10749273 w 12191995"/>
              <a:gd name="connsiteY1919" fmla="*/ 271641 h 6857997"/>
              <a:gd name="connsiteX1920" fmla="*/ 10751616 w 12191995"/>
              <a:gd name="connsiteY1920" fmla="*/ 262229 h 6857997"/>
              <a:gd name="connsiteX1921" fmla="*/ 10752084 w 12191995"/>
              <a:gd name="connsiteY1921" fmla="*/ 262229 h 6857997"/>
              <a:gd name="connsiteX1922" fmla="*/ 10752574 w 12191995"/>
              <a:gd name="connsiteY1922" fmla="*/ 262229 h 6857997"/>
              <a:gd name="connsiteX1923" fmla="*/ 10753042 w 12191995"/>
              <a:gd name="connsiteY1923" fmla="*/ 262229 h 6857997"/>
              <a:gd name="connsiteX1924" fmla="*/ 10753511 w 12191995"/>
              <a:gd name="connsiteY1924" fmla="*/ 262229 h 6857997"/>
              <a:gd name="connsiteX1925" fmla="*/ 10753958 w 12191995"/>
              <a:gd name="connsiteY1925" fmla="*/ 262229 h 6857997"/>
              <a:gd name="connsiteX1926" fmla="*/ 10754916 w 12191995"/>
              <a:gd name="connsiteY1926" fmla="*/ 262229 h 6857997"/>
              <a:gd name="connsiteX1927" fmla="*/ 10755385 w 12191995"/>
              <a:gd name="connsiteY1927" fmla="*/ 262229 h 6857997"/>
              <a:gd name="connsiteX1928" fmla="*/ 10756343 w 12191995"/>
              <a:gd name="connsiteY1928" fmla="*/ 261760 h 6857997"/>
              <a:gd name="connsiteX1929" fmla="*/ 10756790 w 12191995"/>
              <a:gd name="connsiteY1929" fmla="*/ 261760 h 6857997"/>
              <a:gd name="connsiteX1930" fmla="*/ 10757728 w 12191995"/>
              <a:gd name="connsiteY1930" fmla="*/ 261292 h 6857997"/>
              <a:gd name="connsiteX1931" fmla="*/ 10758217 w 12191995"/>
              <a:gd name="connsiteY1931" fmla="*/ 261292 h 6857997"/>
              <a:gd name="connsiteX1932" fmla="*/ 10758686 w 12191995"/>
              <a:gd name="connsiteY1932" fmla="*/ 260802 h 6857997"/>
              <a:gd name="connsiteX1933" fmla="*/ 10881075 w 12191995"/>
              <a:gd name="connsiteY1933" fmla="*/ 257991 h 6857997"/>
              <a:gd name="connsiteX1934" fmla="*/ 10884844 w 12191995"/>
              <a:gd name="connsiteY1934" fmla="*/ 267872 h 6857997"/>
              <a:gd name="connsiteX1935" fmla="*/ 10888124 w 12191995"/>
              <a:gd name="connsiteY1935" fmla="*/ 278243 h 6857997"/>
              <a:gd name="connsiteX1936" fmla="*/ 10891893 w 12191995"/>
              <a:gd name="connsiteY1936" fmla="*/ 288124 h 6857997"/>
              <a:gd name="connsiteX1937" fmla="*/ 10895663 w 12191995"/>
              <a:gd name="connsiteY1937" fmla="*/ 298474 h 6857997"/>
              <a:gd name="connsiteX1938" fmla="*/ 10898942 w 12191995"/>
              <a:gd name="connsiteY1938" fmla="*/ 308355 h 6857997"/>
              <a:gd name="connsiteX1939" fmla="*/ 10902712 w 12191995"/>
              <a:gd name="connsiteY1939" fmla="*/ 318705 h 6857997"/>
              <a:gd name="connsiteX1940" fmla="*/ 10906013 w 12191995"/>
              <a:gd name="connsiteY1940" fmla="*/ 329076 h 6857997"/>
              <a:gd name="connsiteX1941" fmla="*/ 10909782 w 12191995"/>
              <a:gd name="connsiteY1941" fmla="*/ 338957 h 6857997"/>
              <a:gd name="connsiteX1942" fmla="*/ 10905544 w 12191995"/>
              <a:gd name="connsiteY1942" fmla="*/ 337083 h 6857997"/>
              <a:gd name="connsiteX1943" fmla="*/ 10901775 w 12191995"/>
              <a:gd name="connsiteY1943" fmla="*/ 335188 h 6857997"/>
              <a:gd name="connsiteX1944" fmla="*/ 10897558 w 12191995"/>
              <a:gd name="connsiteY1944" fmla="*/ 333314 h 6857997"/>
              <a:gd name="connsiteX1945" fmla="*/ 10893299 w 12191995"/>
              <a:gd name="connsiteY1945" fmla="*/ 331887 h 6857997"/>
              <a:gd name="connsiteX1946" fmla="*/ 10889530 w 12191995"/>
              <a:gd name="connsiteY1946" fmla="*/ 330013 h 6857997"/>
              <a:gd name="connsiteX1947" fmla="*/ 10885313 w 12191995"/>
              <a:gd name="connsiteY1947" fmla="*/ 328118 h 6857997"/>
              <a:gd name="connsiteX1948" fmla="*/ 10881544 w 12191995"/>
              <a:gd name="connsiteY1948" fmla="*/ 326244 h 6857997"/>
              <a:gd name="connsiteX1949" fmla="*/ 10877306 w 12191995"/>
              <a:gd name="connsiteY1949" fmla="*/ 324370 h 6857997"/>
              <a:gd name="connsiteX1950" fmla="*/ 10877774 w 12191995"/>
              <a:gd name="connsiteY1950" fmla="*/ 316362 h 6857997"/>
              <a:gd name="connsiteX1951" fmla="*/ 10878243 w 12191995"/>
              <a:gd name="connsiteY1951" fmla="*/ 307887 h 6857997"/>
              <a:gd name="connsiteX1952" fmla="*/ 10878711 w 12191995"/>
              <a:gd name="connsiteY1952" fmla="*/ 299411 h 6857997"/>
              <a:gd name="connsiteX1953" fmla="*/ 10879180 w 12191995"/>
              <a:gd name="connsiteY1953" fmla="*/ 291425 h 6857997"/>
              <a:gd name="connsiteX1954" fmla="*/ 10879648 w 12191995"/>
              <a:gd name="connsiteY1954" fmla="*/ 282928 h 6857997"/>
              <a:gd name="connsiteX1955" fmla="*/ 10880117 w 12191995"/>
              <a:gd name="connsiteY1955" fmla="*/ 274474 h 6857997"/>
              <a:gd name="connsiteX1956" fmla="*/ 10880606 w 12191995"/>
              <a:gd name="connsiteY1956" fmla="*/ 266467 h 6857997"/>
              <a:gd name="connsiteX1957" fmla="*/ 10881075 w 12191995"/>
              <a:gd name="connsiteY1957" fmla="*/ 257991 h 6857997"/>
              <a:gd name="connsiteX1958" fmla="*/ 10743161 w 12191995"/>
              <a:gd name="connsiteY1958" fmla="*/ 255159 h 6857997"/>
              <a:gd name="connsiteX1959" fmla="*/ 10743629 w 12191995"/>
              <a:gd name="connsiteY1959" fmla="*/ 256117 h 6857997"/>
              <a:gd name="connsiteX1960" fmla="*/ 10744077 w 12191995"/>
              <a:gd name="connsiteY1960" fmla="*/ 257054 h 6857997"/>
              <a:gd name="connsiteX1961" fmla="*/ 10744545 w 12191995"/>
              <a:gd name="connsiteY1961" fmla="*/ 257991 h 6857997"/>
              <a:gd name="connsiteX1962" fmla="*/ 10745504 w 12191995"/>
              <a:gd name="connsiteY1962" fmla="*/ 258928 h 6857997"/>
              <a:gd name="connsiteX1963" fmla="*/ 10745972 w 12191995"/>
              <a:gd name="connsiteY1963" fmla="*/ 259418 h 6857997"/>
              <a:gd name="connsiteX1964" fmla="*/ 10746909 w 12191995"/>
              <a:gd name="connsiteY1964" fmla="*/ 260333 h 6857997"/>
              <a:gd name="connsiteX1965" fmla="*/ 10747846 w 12191995"/>
              <a:gd name="connsiteY1965" fmla="*/ 260802 h 6857997"/>
              <a:gd name="connsiteX1966" fmla="*/ 10748804 w 12191995"/>
              <a:gd name="connsiteY1966" fmla="*/ 261292 h 6857997"/>
              <a:gd name="connsiteX1967" fmla="*/ 10745972 w 12191995"/>
              <a:gd name="connsiteY1967" fmla="*/ 270704 h 6857997"/>
              <a:gd name="connsiteX1968" fmla="*/ 10743161 w 12191995"/>
              <a:gd name="connsiteY1968" fmla="*/ 279649 h 6857997"/>
              <a:gd name="connsiteX1969" fmla="*/ 10740329 w 12191995"/>
              <a:gd name="connsiteY1969" fmla="*/ 289061 h 6857997"/>
              <a:gd name="connsiteX1970" fmla="*/ 10737496 w 12191995"/>
              <a:gd name="connsiteY1970" fmla="*/ 298474 h 6857997"/>
              <a:gd name="connsiteX1971" fmla="*/ 10735132 w 12191995"/>
              <a:gd name="connsiteY1971" fmla="*/ 307887 h 6857997"/>
              <a:gd name="connsiteX1972" fmla="*/ 10732321 w 12191995"/>
              <a:gd name="connsiteY1972" fmla="*/ 316831 h 6857997"/>
              <a:gd name="connsiteX1973" fmla="*/ 10729489 w 12191995"/>
              <a:gd name="connsiteY1973" fmla="*/ 326244 h 6857997"/>
              <a:gd name="connsiteX1974" fmla="*/ 10726678 w 12191995"/>
              <a:gd name="connsiteY1974" fmla="*/ 335656 h 6857997"/>
              <a:gd name="connsiteX1975" fmla="*/ 10719607 w 12191995"/>
              <a:gd name="connsiteY1975" fmla="*/ 327670 h 6857997"/>
              <a:gd name="connsiteX1976" fmla="*/ 10712069 w 12191995"/>
              <a:gd name="connsiteY1976" fmla="*/ 319663 h 6857997"/>
              <a:gd name="connsiteX1977" fmla="*/ 10704551 w 12191995"/>
              <a:gd name="connsiteY1977" fmla="*/ 311656 h 6857997"/>
              <a:gd name="connsiteX1978" fmla="*/ 10697012 w 12191995"/>
              <a:gd name="connsiteY1978" fmla="*/ 303649 h 6857997"/>
              <a:gd name="connsiteX1979" fmla="*/ 10689963 w 12191995"/>
              <a:gd name="connsiteY1979" fmla="*/ 296110 h 6857997"/>
              <a:gd name="connsiteX1980" fmla="*/ 10682446 w 12191995"/>
              <a:gd name="connsiteY1980" fmla="*/ 288124 h 6857997"/>
              <a:gd name="connsiteX1981" fmla="*/ 10674907 w 12191995"/>
              <a:gd name="connsiteY1981" fmla="*/ 280117 h 6857997"/>
              <a:gd name="connsiteX1982" fmla="*/ 10667858 w 12191995"/>
              <a:gd name="connsiteY1982" fmla="*/ 272110 h 6857997"/>
              <a:gd name="connsiteX1983" fmla="*/ 10677271 w 12191995"/>
              <a:gd name="connsiteY1983" fmla="*/ 270236 h 6857997"/>
              <a:gd name="connsiteX1984" fmla="*/ 10686683 w 12191995"/>
              <a:gd name="connsiteY1984" fmla="*/ 267872 h 6857997"/>
              <a:gd name="connsiteX1985" fmla="*/ 10696075 w 12191995"/>
              <a:gd name="connsiteY1985" fmla="*/ 265998 h 6857997"/>
              <a:gd name="connsiteX1986" fmla="*/ 10705488 w 12191995"/>
              <a:gd name="connsiteY1986" fmla="*/ 263634 h 6857997"/>
              <a:gd name="connsiteX1987" fmla="*/ 10714901 w 12191995"/>
              <a:gd name="connsiteY1987" fmla="*/ 261760 h 6857997"/>
              <a:gd name="connsiteX1988" fmla="*/ 10724314 w 12191995"/>
              <a:gd name="connsiteY1988" fmla="*/ 259418 h 6857997"/>
              <a:gd name="connsiteX1989" fmla="*/ 10733748 w 12191995"/>
              <a:gd name="connsiteY1989" fmla="*/ 257522 h 6857997"/>
              <a:gd name="connsiteX1990" fmla="*/ 10743161 w 12191995"/>
              <a:gd name="connsiteY1990" fmla="*/ 255159 h 6857997"/>
              <a:gd name="connsiteX1991" fmla="*/ 10823171 w 12191995"/>
              <a:gd name="connsiteY1991" fmla="*/ 249515 h 6857997"/>
              <a:gd name="connsiteX1992" fmla="*/ 10829283 w 12191995"/>
              <a:gd name="connsiteY1992" fmla="*/ 258928 h 6857997"/>
              <a:gd name="connsiteX1993" fmla="*/ 10835416 w 12191995"/>
              <a:gd name="connsiteY1993" fmla="*/ 267872 h 6857997"/>
              <a:gd name="connsiteX1994" fmla="*/ 10841996 w 12191995"/>
              <a:gd name="connsiteY1994" fmla="*/ 277285 h 6857997"/>
              <a:gd name="connsiteX1995" fmla="*/ 10848108 w 12191995"/>
              <a:gd name="connsiteY1995" fmla="*/ 286697 h 6857997"/>
              <a:gd name="connsiteX1996" fmla="*/ 10854242 w 12191995"/>
              <a:gd name="connsiteY1996" fmla="*/ 296110 h 6857997"/>
              <a:gd name="connsiteX1997" fmla="*/ 10860354 w 12191995"/>
              <a:gd name="connsiteY1997" fmla="*/ 305076 h 6857997"/>
              <a:gd name="connsiteX1998" fmla="*/ 10866466 w 12191995"/>
              <a:gd name="connsiteY1998" fmla="*/ 314488 h 6857997"/>
              <a:gd name="connsiteX1999" fmla="*/ 10872599 w 12191995"/>
              <a:gd name="connsiteY1999" fmla="*/ 323901 h 6857997"/>
              <a:gd name="connsiteX2000" fmla="*/ 10866466 w 12191995"/>
              <a:gd name="connsiteY2000" fmla="*/ 323901 h 6857997"/>
              <a:gd name="connsiteX2001" fmla="*/ 10859885 w 12191995"/>
              <a:gd name="connsiteY2001" fmla="*/ 323901 h 6857997"/>
              <a:gd name="connsiteX2002" fmla="*/ 10853752 w 12191995"/>
              <a:gd name="connsiteY2002" fmla="*/ 323433 h 6857997"/>
              <a:gd name="connsiteX2003" fmla="*/ 10847640 w 12191995"/>
              <a:gd name="connsiteY2003" fmla="*/ 323433 h 6857997"/>
              <a:gd name="connsiteX2004" fmla="*/ 10841528 w 12191995"/>
              <a:gd name="connsiteY2004" fmla="*/ 323433 h 6857997"/>
              <a:gd name="connsiteX2005" fmla="*/ 10835416 w 12191995"/>
              <a:gd name="connsiteY2005" fmla="*/ 323433 h 6857997"/>
              <a:gd name="connsiteX2006" fmla="*/ 10828814 w 12191995"/>
              <a:gd name="connsiteY2006" fmla="*/ 323433 h 6857997"/>
              <a:gd name="connsiteX2007" fmla="*/ 10822702 w 12191995"/>
              <a:gd name="connsiteY2007" fmla="*/ 323433 h 6857997"/>
              <a:gd name="connsiteX2008" fmla="*/ 10822234 w 12191995"/>
              <a:gd name="connsiteY2008" fmla="*/ 322006 h 6857997"/>
              <a:gd name="connsiteX2009" fmla="*/ 10821744 w 12191995"/>
              <a:gd name="connsiteY2009" fmla="*/ 320132 h 6857997"/>
              <a:gd name="connsiteX2010" fmla="*/ 10821275 w 12191995"/>
              <a:gd name="connsiteY2010" fmla="*/ 318705 h 6857997"/>
              <a:gd name="connsiteX2011" fmla="*/ 10820360 w 12191995"/>
              <a:gd name="connsiteY2011" fmla="*/ 317789 h 6857997"/>
              <a:gd name="connsiteX2012" fmla="*/ 10818933 w 12191995"/>
              <a:gd name="connsiteY2012" fmla="*/ 316831 h 6857997"/>
              <a:gd name="connsiteX2013" fmla="*/ 10817996 w 12191995"/>
              <a:gd name="connsiteY2013" fmla="*/ 315894 h 6857997"/>
              <a:gd name="connsiteX2014" fmla="*/ 10816590 w 12191995"/>
              <a:gd name="connsiteY2014" fmla="*/ 314957 h 6857997"/>
              <a:gd name="connsiteX2015" fmla="*/ 10815163 w 12191995"/>
              <a:gd name="connsiteY2015" fmla="*/ 314488 h 6857997"/>
              <a:gd name="connsiteX2016" fmla="*/ 10816100 w 12191995"/>
              <a:gd name="connsiteY2016" fmla="*/ 306481 h 6857997"/>
              <a:gd name="connsiteX2017" fmla="*/ 10817059 w 12191995"/>
              <a:gd name="connsiteY2017" fmla="*/ 298005 h 6857997"/>
              <a:gd name="connsiteX2018" fmla="*/ 10817996 w 12191995"/>
              <a:gd name="connsiteY2018" fmla="*/ 289998 h 6857997"/>
              <a:gd name="connsiteX2019" fmla="*/ 10819401 w 12191995"/>
              <a:gd name="connsiteY2019" fmla="*/ 282012 h 6857997"/>
              <a:gd name="connsiteX2020" fmla="*/ 10820360 w 12191995"/>
              <a:gd name="connsiteY2020" fmla="*/ 273984 h 6857997"/>
              <a:gd name="connsiteX2021" fmla="*/ 10821275 w 12191995"/>
              <a:gd name="connsiteY2021" fmla="*/ 265530 h 6857997"/>
              <a:gd name="connsiteX2022" fmla="*/ 10822234 w 12191995"/>
              <a:gd name="connsiteY2022" fmla="*/ 257522 h 6857997"/>
              <a:gd name="connsiteX2023" fmla="*/ 10823171 w 12191995"/>
              <a:gd name="connsiteY2023" fmla="*/ 249515 h 6857997"/>
              <a:gd name="connsiteX2024" fmla="*/ 10825513 w 12191995"/>
              <a:gd name="connsiteY2024" fmla="*/ 247173 h 6857997"/>
              <a:gd name="connsiteX2025" fmla="*/ 10832115 w 12191995"/>
              <a:gd name="connsiteY2025" fmla="*/ 247641 h 6857997"/>
              <a:gd name="connsiteX2026" fmla="*/ 10838696 w 12191995"/>
              <a:gd name="connsiteY2026" fmla="*/ 248110 h 6857997"/>
              <a:gd name="connsiteX2027" fmla="*/ 10845297 w 12191995"/>
              <a:gd name="connsiteY2027" fmla="*/ 248578 h 6857997"/>
              <a:gd name="connsiteX2028" fmla="*/ 10851878 w 12191995"/>
              <a:gd name="connsiteY2028" fmla="*/ 249047 h 6857997"/>
              <a:gd name="connsiteX2029" fmla="*/ 10858480 w 12191995"/>
              <a:gd name="connsiteY2029" fmla="*/ 249515 h 6857997"/>
              <a:gd name="connsiteX2030" fmla="*/ 10865060 w 12191995"/>
              <a:gd name="connsiteY2030" fmla="*/ 250005 h 6857997"/>
              <a:gd name="connsiteX2031" fmla="*/ 10871662 w 12191995"/>
              <a:gd name="connsiteY2031" fmla="*/ 250921 h 6857997"/>
              <a:gd name="connsiteX2032" fmla="*/ 10878243 w 12191995"/>
              <a:gd name="connsiteY2032" fmla="*/ 251389 h 6857997"/>
              <a:gd name="connsiteX2033" fmla="*/ 10877774 w 12191995"/>
              <a:gd name="connsiteY2033" fmla="*/ 259886 h 6857997"/>
              <a:gd name="connsiteX2034" fmla="*/ 10877306 w 12191995"/>
              <a:gd name="connsiteY2034" fmla="*/ 268341 h 6857997"/>
              <a:gd name="connsiteX2035" fmla="*/ 10876837 w 12191995"/>
              <a:gd name="connsiteY2035" fmla="*/ 277285 h 6857997"/>
              <a:gd name="connsiteX2036" fmla="*/ 10876347 w 12191995"/>
              <a:gd name="connsiteY2036" fmla="*/ 285760 h 6857997"/>
              <a:gd name="connsiteX2037" fmla="*/ 10875879 w 12191995"/>
              <a:gd name="connsiteY2037" fmla="*/ 294705 h 6857997"/>
              <a:gd name="connsiteX2038" fmla="*/ 10875432 w 12191995"/>
              <a:gd name="connsiteY2038" fmla="*/ 303180 h 6857997"/>
              <a:gd name="connsiteX2039" fmla="*/ 10874473 w 12191995"/>
              <a:gd name="connsiteY2039" fmla="*/ 311656 h 6857997"/>
              <a:gd name="connsiteX2040" fmla="*/ 10874005 w 12191995"/>
              <a:gd name="connsiteY2040" fmla="*/ 320600 h 6857997"/>
              <a:gd name="connsiteX2041" fmla="*/ 10867893 w 12191995"/>
              <a:gd name="connsiteY2041" fmla="*/ 311187 h 6857997"/>
              <a:gd name="connsiteX2042" fmla="*/ 10862249 w 12191995"/>
              <a:gd name="connsiteY2042" fmla="*/ 302243 h 6857997"/>
              <a:gd name="connsiteX2043" fmla="*/ 10856116 w 12191995"/>
              <a:gd name="connsiteY2043" fmla="*/ 292831 h 6857997"/>
              <a:gd name="connsiteX2044" fmla="*/ 10850004 w 12191995"/>
              <a:gd name="connsiteY2044" fmla="*/ 283886 h 6857997"/>
              <a:gd name="connsiteX2045" fmla="*/ 10843871 w 12191995"/>
              <a:gd name="connsiteY2045" fmla="*/ 274474 h 6857997"/>
              <a:gd name="connsiteX2046" fmla="*/ 10837759 w 12191995"/>
              <a:gd name="connsiteY2046" fmla="*/ 265530 h 6857997"/>
              <a:gd name="connsiteX2047" fmla="*/ 10831647 w 12191995"/>
              <a:gd name="connsiteY2047" fmla="*/ 256117 h 6857997"/>
              <a:gd name="connsiteX2048" fmla="*/ 10825513 w 12191995"/>
              <a:gd name="connsiteY2048" fmla="*/ 247173 h 6857997"/>
              <a:gd name="connsiteX2049" fmla="*/ 10820360 w 12191995"/>
              <a:gd name="connsiteY2049" fmla="*/ 246704 h 6857997"/>
              <a:gd name="connsiteX2050" fmla="*/ 10819401 w 12191995"/>
              <a:gd name="connsiteY2050" fmla="*/ 255159 h 6857997"/>
              <a:gd name="connsiteX2051" fmla="*/ 10817996 w 12191995"/>
              <a:gd name="connsiteY2051" fmla="*/ 263634 h 6857997"/>
              <a:gd name="connsiteX2052" fmla="*/ 10817059 w 12191995"/>
              <a:gd name="connsiteY2052" fmla="*/ 272110 h 6857997"/>
              <a:gd name="connsiteX2053" fmla="*/ 10816100 w 12191995"/>
              <a:gd name="connsiteY2053" fmla="*/ 280586 h 6857997"/>
              <a:gd name="connsiteX2054" fmla="*/ 10815163 w 12191995"/>
              <a:gd name="connsiteY2054" fmla="*/ 288593 h 6857997"/>
              <a:gd name="connsiteX2055" fmla="*/ 10813758 w 12191995"/>
              <a:gd name="connsiteY2055" fmla="*/ 297068 h 6857997"/>
              <a:gd name="connsiteX2056" fmla="*/ 10812821 w 12191995"/>
              <a:gd name="connsiteY2056" fmla="*/ 305523 h 6857997"/>
              <a:gd name="connsiteX2057" fmla="*/ 10811862 w 12191995"/>
              <a:gd name="connsiteY2057" fmla="*/ 314020 h 6857997"/>
              <a:gd name="connsiteX2058" fmla="*/ 10810947 w 12191995"/>
              <a:gd name="connsiteY2058" fmla="*/ 314020 h 6857997"/>
              <a:gd name="connsiteX2059" fmla="*/ 10810457 w 12191995"/>
              <a:gd name="connsiteY2059" fmla="*/ 314020 h 6857997"/>
              <a:gd name="connsiteX2060" fmla="*/ 10809520 w 12191995"/>
              <a:gd name="connsiteY2060" fmla="*/ 314020 h 6857997"/>
              <a:gd name="connsiteX2061" fmla="*/ 10809051 w 12191995"/>
              <a:gd name="connsiteY2061" fmla="*/ 314488 h 6857997"/>
              <a:gd name="connsiteX2062" fmla="*/ 10808562 w 12191995"/>
              <a:gd name="connsiteY2062" fmla="*/ 314488 h 6857997"/>
              <a:gd name="connsiteX2063" fmla="*/ 10807646 w 12191995"/>
              <a:gd name="connsiteY2063" fmla="*/ 314957 h 6857997"/>
              <a:gd name="connsiteX2064" fmla="*/ 10807177 w 12191995"/>
              <a:gd name="connsiteY2064" fmla="*/ 314957 h 6857997"/>
              <a:gd name="connsiteX2065" fmla="*/ 10806687 w 12191995"/>
              <a:gd name="connsiteY2065" fmla="*/ 315425 h 6857997"/>
              <a:gd name="connsiteX2066" fmla="*/ 10801044 w 12191995"/>
              <a:gd name="connsiteY2066" fmla="*/ 308355 h 6857997"/>
              <a:gd name="connsiteX2067" fmla="*/ 10795400 w 12191995"/>
              <a:gd name="connsiteY2067" fmla="*/ 301306 h 6857997"/>
              <a:gd name="connsiteX2068" fmla="*/ 10789736 w 12191995"/>
              <a:gd name="connsiteY2068" fmla="*/ 294236 h 6857997"/>
              <a:gd name="connsiteX2069" fmla="*/ 10784092 w 12191995"/>
              <a:gd name="connsiteY2069" fmla="*/ 287166 h 6857997"/>
              <a:gd name="connsiteX2070" fmla="*/ 10778449 w 12191995"/>
              <a:gd name="connsiteY2070" fmla="*/ 280117 h 6857997"/>
              <a:gd name="connsiteX2071" fmla="*/ 10772805 w 12191995"/>
              <a:gd name="connsiteY2071" fmla="*/ 273047 h 6857997"/>
              <a:gd name="connsiteX2072" fmla="*/ 10767140 w 12191995"/>
              <a:gd name="connsiteY2072" fmla="*/ 265998 h 6857997"/>
              <a:gd name="connsiteX2073" fmla="*/ 10761497 w 12191995"/>
              <a:gd name="connsiteY2073" fmla="*/ 258928 h 6857997"/>
              <a:gd name="connsiteX2074" fmla="*/ 10761987 w 12191995"/>
              <a:gd name="connsiteY2074" fmla="*/ 257991 h 6857997"/>
              <a:gd name="connsiteX2075" fmla="*/ 10762455 w 12191995"/>
              <a:gd name="connsiteY2075" fmla="*/ 257054 h 6857997"/>
              <a:gd name="connsiteX2076" fmla="*/ 10762924 w 12191995"/>
              <a:gd name="connsiteY2076" fmla="*/ 256585 h 6857997"/>
              <a:gd name="connsiteX2077" fmla="*/ 10763392 w 12191995"/>
              <a:gd name="connsiteY2077" fmla="*/ 255648 h 6857997"/>
              <a:gd name="connsiteX2078" fmla="*/ 10763392 w 12191995"/>
              <a:gd name="connsiteY2078" fmla="*/ 254690 h 6857997"/>
              <a:gd name="connsiteX2079" fmla="*/ 10763861 w 12191995"/>
              <a:gd name="connsiteY2079" fmla="*/ 253753 h 6857997"/>
              <a:gd name="connsiteX2080" fmla="*/ 10763861 w 12191995"/>
              <a:gd name="connsiteY2080" fmla="*/ 252816 h 6857997"/>
              <a:gd name="connsiteX2081" fmla="*/ 10764329 w 12191995"/>
              <a:gd name="connsiteY2081" fmla="*/ 251879 h 6857997"/>
              <a:gd name="connsiteX2082" fmla="*/ 10771400 w 12191995"/>
              <a:gd name="connsiteY2082" fmla="*/ 251389 h 6857997"/>
              <a:gd name="connsiteX2083" fmla="*/ 10777980 w 12191995"/>
              <a:gd name="connsiteY2083" fmla="*/ 250452 h 6857997"/>
              <a:gd name="connsiteX2084" fmla="*/ 10785051 w 12191995"/>
              <a:gd name="connsiteY2084" fmla="*/ 250005 h 6857997"/>
              <a:gd name="connsiteX2085" fmla="*/ 10792100 w 12191995"/>
              <a:gd name="connsiteY2085" fmla="*/ 249515 h 6857997"/>
              <a:gd name="connsiteX2086" fmla="*/ 10799149 w 12191995"/>
              <a:gd name="connsiteY2086" fmla="*/ 248578 h 6857997"/>
              <a:gd name="connsiteX2087" fmla="*/ 10806219 w 12191995"/>
              <a:gd name="connsiteY2087" fmla="*/ 248110 h 6857997"/>
              <a:gd name="connsiteX2088" fmla="*/ 10813289 w 12191995"/>
              <a:gd name="connsiteY2088" fmla="*/ 247641 h 6857997"/>
              <a:gd name="connsiteX2089" fmla="*/ 10820360 w 12191995"/>
              <a:gd name="connsiteY2089" fmla="*/ 246704 h 6857997"/>
              <a:gd name="connsiteX2090" fmla="*/ 10506390 w 12191995"/>
              <a:gd name="connsiteY2090" fmla="*/ 244340 h 6857997"/>
              <a:gd name="connsiteX2091" fmla="*/ 10505453 w 12191995"/>
              <a:gd name="connsiteY2091" fmla="*/ 248110 h 6857997"/>
              <a:gd name="connsiteX2092" fmla="*/ 10504047 w 12191995"/>
              <a:gd name="connsiteY2092" fmla="*/ 252347 h 6857997"/>
              <a:gd name="connsiteX2093" fmla="*/ 10503089 w 12191995"/>
              <a:gd name="connsiteY2093" fmla="*/ 256117 h 6857997"/>
              <a:gd name="connsiteX2094" fmla="*/ 10501684 w 12191995"/>
              <a:gd name="connsiteY2094" fmla="*/ 259886 h 6857997"/>
              <a:gd name="connsiteX2095" fmla="*/ 10500747 w 12191995"/>
              <a:gd name="connsiteY2095" fmla="*/ 263634 h 6857997"/>
              <a:gd name="connsiteX2096" fmla="*/ 10499341 w 12191995"/>
              <a:gd name="connsiteY2096" fmla="*/ 267872 h 6857997"/>
              <a:gd name="connsiteX2097" fmla="*/ 10498404 w 12191995"/>
              <a:gd name="connsiteY2097" fmla="*/ 271641 h 6857997"/>
              <a:gd name="connsiteX2098" fmla="*/ 10497446 w 12191995"/>
              <a:gd name="connsiteY2098" fmla="*/ 275411 h 6857997"/>
              <a:gd name="connsiteX2099" fmla="*/ 10495572 w 12191995"/>
              <a:gd name="connsiteY2099" fmla="*/ 277753 h 6857997"/>
              <a:gd name="connsiteX2100" fmla="*/ 10493676 w 12191995"/>
              <a:gd name="connsiteY2100" fmla="*/ 280117 h 6857997"/>
              <a:gd name="connsiteX2101" fmla="*/ 10491802 w 12191995"/>
              <a:gd name="connsiteY2101" fmla="*/ 282481 h 6857997"/>
              <a:gd name="connsiteX2102" fmla="*/ 10490397 w 12191995"/>
              <a:gd name="connsiteY2102" fmla="*/ 284823 h 6857997"/>
              <a:gd name="connsiteX2103" fmla="*/ 10488501 w 12191995"/>
              <a:gd name="connsiteY2103" fmla="*/ 287166 h 6857997"/>
              <a:gd name="connsiteX2104" fmla="*/ 10486627 w 12191995"/>
              <a:gd name="connsiteY2104" fmla="*/ 289530 h 6857997"/>
              <a:gd name="connsiteX2105" fmla="*/ 10484732 w 12191995"/>
              <a:gd name="connsiteY2105" fmla="*/ 291894 h 6857997"/>
              <a:gd name="connsiteX2106" fmla="*/ 10483326 w 12191995"/>
              <a:gd name="connsiteY2106" fmla="*/ 294236 h 6857997"/>
              <a:gd name="connsiteX2107" fmla="*/ 10486159 w 12191995"/>
              <a:gd name="connsiteY2107" fmla="*/ 288124 h 6857997"/>
              <a:gd name="connsiteX2108" fmla="*/ 10488991 w 12191995"/>
              <a:gd name="connsiteY2108" fmla="*/ 282012 h 6857997"/>
              <a:gd name="connsiteX2109" fmla="*/ 10491802 w 12191995"/>
              <a:gd name="connsiteY2109" fmla="*/ 275879 h 6857997"/>
              <a:gd name="connsiteX2110" fmla="*/ 10494635 w 12191995"/>
              <a:gd name="connsiteY2110" fmla="*/ 269299 h 6857997"/>
              <a:gd name="connsiteX2111" fmla="*/ 10497914 w 12191995"/>
              <a:gd name="connsiteY2111" fmla="*/ 263166 h 6857997"/>
              <a:gd name="connsiteX2112" fmla="*/ 10500747 w 12191995"/>
              <a:gd name="connsiteY2112" fmla="*/ 257054 h 6857997"/>
              <a:gd name="connsiteX2113" fmla="*/ 10503558 w 12191995"/>
              <a:gd name="connsiteY2113" fmla="*/ 250452 h 6857997"/>
              <a:gd name="connsiteX2114" fmla="*/ 10506390 w 12191995"/>
              <a:gd name="connsiteY2114" fmla="*/ 244340 h 6857997"/>
              <a:gd name="connsiteX2115" fmla="*/ 11236083 w 12191995"/>
              <a:gd name="connsiteY2115" fmla="*/ 238850 h 6857997"/>
              <a:gd name="connsiteX2116" fmla="*/ 11239912 w 12191995"/>
              <a:gd name="connsiteY2116" fmla="*/ 238850 h 6857997"/>
              <a:gd name="connsiteX2117" fmla="*/ 11244235 w 12191995"/>
              <a:gd name="connsiteY2117" fmla="*/ 238850 h 6857997"/>
              <a:gd name="connsiteX2118" fmla="*/ 11248516 w 12191995"/>
              <a:gd name="connsiteY2118" fmla="*/ 238850 h 6857997"/>
              <a:gd name="connsiteX2119" fmla="*/ 11252839 w 12191995"/>
              <a:gd name="connsiteY2119" fmla="*/ 238850 h 6857997"/>
              <a:gd name="connsiteX2120" fmla="*/ 11258067 w 12191995"/>
              <a:gd name="connsiteY2120" fmla="*/ 239837 h 6857997"/>
              <a:gd name="connsiteX2121" fmla="*/ 11261896 w 12191995"/>
              <a:gd name="connsiteY2121" fmla="*/ 241728 h 6857997"/>
              <a:gd name="connsiteX2122" fmla="*/ 11264325 w 12191995"/>
              <a:gd name="connsiteY2122" fmla="*/ 245551 h 6857997"/>
              <a:gd name="connsiteX2123" fmla="*/ 11265272 w 12191995"/>
              <a:gd name="connsiteY2123" fmla="*/ 249868 h 6857997"/>
              <a:gd name="connsiteX2124" fmla="*/ 11264325 w 12191995"/>
              <a:gd name="connsiteY2124" fmla="*/ 254636 h 6857997"/>
              <a:gd name="connsiteX2125" fmla="*/ 11261896 w 12191995"/>
              <a:gd name="connsiteY2125" fmla="*/ 258460 h 6857997"/>
              <a:gd name="connsiteX2126" fmla="*/ 11258067 w 12191995"/>
              <a:gd name="connsiteY2126" fmla="*/ 260844 h 6857997"/>
              <a:gd name="connsiteX2127" fmla="*/ 11252839 w 12191995"/>
              <a:gd name="connsiteY2127" fmla="*/ 261790 h 6857997"/>
              <a:gd name="connsiteX2128" fmla="*/ 11248516 w 12191995"/>
              <a:gd name="connsiteY2128" fmla="*/ 261790 h 6857997"/>
              <a:gd name="connsiteX2129" fmla="*/ 11244235 w 12191995"/>
              <a:gd name="connsiteY2129" fmla="*/ 261790 h 6857997"/>
              <a:gd name="connsiteX2130" fmla="*/ 11239912 w 12191995"/>
              <a:gd name="connsiteY2130" fmla="*/ 261790 h 6857997"/>
              <a:gd name="connsiteX2131" fmla="*/ 11236083 w 12191995"/>
              <a:gd name="connsiteY2131" fmla="*/ 261790 h 6857997"/>
              <a:gd name="connsiteX2132" fmla="*/ 11236083 w 12191995"/>
              <a:gd name="connsiteY2132" fmla="*/ 256075 h 6857997"/>
              <a:gd name="connsiteX2133" fmla="*/ 11236083 w 12191995"/>
              <a:gd name="connsiteY2133" fmla="*/ 250320 h 6857997"/>
              <a:gd name="connsiteX2134" fmla="*/ 11236083 w 12191995"/>
              <a:gd name="connsiteY2134" fmla="*/ 244606 h 6857997"/>
              <a:gd name="connsiteX2135" fmla="*/ 11236083 w 12191995"/>
              <a:gd name="connsiteY2135" fmla="*/ 238850 h 6857997"/>
              <a:gd name="connsiteX2136" fmla="*/ 10597708 w 12191995"/>
              <a:gd name="connsiteY2136" fmla="*/ 229284 h 6857997"/>
              <a:gd name="connsiteX2137" fmla="*/ 10594897 w 12191995"/>
              <a:gd name="connsiteY2137" fmla="*/ 237739 h 6857997"/>
              <a:gd name="connsiteX2138" fmla="*/ 10592533 w 12191995"/>
              <a:gd name="connsiteY2138" fmla="*/ 246236 h 6857997"/>
              <a:gd name="connsiteX2139" fmla="*/ 10590169 w 12191995"/>
              <a:gd name="connsiteY2139" fmla="*/ 255159 h 6857997"/>
              <a:gd name="connsiteX2140" fmla="*/ 10587358 w 12191995"/>
              <a:gd name="connsiteY2140" fmla="*/ 263634 h 6857997"/>
              <a:gd name="connsiteX2141" fmla="*/ 10585016 w 12191995"/>
              <a:gd name="connsiteY2141" fmla="*/ 272110 h 6857997"/>
              <a:gd name="connsiteX2142" fmla="*/ 10582183 w 12191995"/>
              <a:gd name="connsiteY2142" fmla="*/ 281054 h 6857997"/>
              <a:gd name="connsiteX2143" fmla="*/ 10579841 w 12191995"/>
              <a:gd name="connsiteY2143" fmla="*/ 289530 h 6857997"/>
              <a:gd name="connsiteX2144" fmla="*/ 10577477 w 12191995"/>
              <a:gd name="connsiteY2144" fmla="*/ 298005 h 6857997"/>
              <a:gd name="connsiteX2145" fmla="*/ 10573239 w 12191995"/>
              <a:gd name="connsiteY2145" fmla="*/ 293768 h 6857997"/>
              <a:gd name="connsiteX2146" fmla="*/ 10569001 w 12191995"/>
              <a:gd name="connsiteY2146" fmla="*/ 289530 h 6857997"/>
              <a:gd name="connsiteX2147" fmla="*/ 10564763 w 12191995"/>
              <a:gd name="connsiteY2147" fmla="*/ 285292 h 6857997"/>
              <a:gd name="connsiteX2148" fmla="*/ 10560525 w 12191995"/>
              <a:gd name="connsiteY2148" fmla="*/ 281054 h 6857997"/>
              <a:gd name="connsiteX2149" fmla="*/ 10556287 w 12191995"/>
              <a:gd name="connsiteY2149" fmla="*/ 276816 h 6857997"/>
              <a:gd name="connsiteX2150" fmla="*/ 10552049 w 12191995"/>
              <a:gd name="connsiteY2150" fmla="*/ 272600 h 6857997"/>
              <a:gd name="connsiteX2151" fmla="*/ 10547811 w 12191995"/>
              <a:gd name="connsiteY2151" fmla="*/ 267872 h 6857997"/>
              <a:gd name="connsiteX2152" fmla="*/ 10543573 w 12191995"/>
              <a:gd name="connsiteY2152" fmla="*/ 263634 h 6857997"/>
              <a:gd name="connsiteX2153" fmla="*/ 10550175 w 12191995"/>
              <a:gd name="connsiteY2153" fmla="*/ 259418 h 6857997"/>
              <a:gd name="connsiteX2154" fmla="*/ 10556777 w 12191995"/>
              <a:gd name="connsiteY2154" fmla="*/ 255159 h 6857997"/>
              <a:gd name="connsiteX2155" fmla="*/ 10563826 w 12191995"/>
              <a:gd name="connsiteY2155" fmla="*/ 250921 h 6857997"/>
              <a:gd name="connsiteX2156" fmla="*/ 10570406 w 12191995"/>
              <a:gd name="connsiteY2156" fmla="*/ 246704 h 6857997"/>
              <a:gd name="connsiteX2157" fmla="*/ 10577477 w 12191995"/>
              <a:gd name="connsiteY2157" fmla="*/ 241977 h 6857997"/>
              <a:gd name="connsiteX2158" fmla="*/ 10584057 w 12191995"/>
              <a:gd name="connsiteY2158" fmla="*/ 237739 h 6857997"/>
              <a:gd name="connsiteX2159" fmla="*/ 10590659 w 12191995"/>
              <a:gd name="connsiteY2159" fmla="*/ 233522 h 6857997"/>
              <a:gd name="connsiteX2160" fmla="*/ 10597708 w 12191995"/>
              <a:gd name="connsiteY2160" fmla="*/ 229284 h 6857997"/>
              <a:gd name="connsiteX2161" fmla="*/ 10601477 w 12191995"/>
              <a:gd name="connsiteY2161" fmla="*/ 227857 h 6857997"/>
              <a:gd name="connsiteX2162" fmla="*/ 10609016 w 12191995"/>
              <a:gd name="connsiteY2162" fmla="*/ 233522 h 6857997"/>
              <a:gd name="connsiteX2163" fmla="*/ 10616065 w 12191995"/>
              <a:gd name="connsiteY2163" fmla="*/ 238697 h 6857997"/>
              <a:gd name="connsiteX2164" fmla="*/ 10623604 w 12191995"/>
              <a:gd name="connsiteY2164" fmla="*/ 243872 h 6857997"/>
              <a:gd name="connsiteX2165" fmla="*/ 10631143 w 12191995"/>
              <a:gd name="connsiteY2165" fmla="*/ 249515 h 6857997"/>
              <a:gd name="connsiteX2166" fmla="*/ 10638661 w 12191995"/>
              <a:gd name="connsiteY2166" fmla="*/ 254690 h 6857997"/>
              <a:gd name="connsiteX2167" fmla="*/ 10646199 w 12191995"/>
              <a:gd name="connsiteY2167" fmla="*/ 259886 h 6857997"/>
              <a:gd name="connsiteX2168" fmla="*/ 10653270 w 12191995"/>
              <a:gd name="connsiteY2168" fmla="*/ 265530 h 6857997"/>
              <a:gd name="connsiteX2169" fmla="*/ 10660787 w 12191995"/>
              <a:gd name="connsiteY2169" fmla="*/ 270704 h 6857997"/>
              <a:gd name="connsiteX2170" fmla="*/ 10650906 w 12191995"/>
              <a:gd name="connsiteY2170" fmla="*/ 273984 h 6857997"/>
              <a:gd name="connsiteX2171" fmla="*/ 10641024 w 12191995"/>
              <a:gd name="connsiteY2171" fmla="*/ 277753 h 6857997"/>
              <a:gd name="connsiteX2172" fmla="*/ 10630675 w 12191995"/>
              <a:gd name="connsiteY2172" fmla="*/ 281054 h 6857997"/>
              <a:gd name="connsiteX2173" fmla="*/ 10620793 w 12191995"/>
              <a:gd name="connsiteY2173" fmla="*/ 284823 h 6857997"/>
              <a:gd name="connsiteX2174" fmla="*/ 10610422 w 12191995"/>
              <a:gd name="connsiteY2174" fmla="*/ 288124 h 6857997"/>
              <a:gd name="connsiteX2175" fmla="*/ 10600540 w 12191995"/>
              <a:gd name="connsiteY2175" fmla="*/ 291425 h 6857997"/>
              <a:gd name="connsiteX2176" fmla="*/ 10590659 w 12191995"/>
              <a:gd name="connsiteY2176" fmla="*/ 295194 h 6857997"/>
              <a:gd name="connsiteX2177" fmla="*/ 10580288 w 12191995"/>
              <a:gd name="connsiteY2177" fmla="*/ 298474 h 6857997"/>
              <a:gd name="connsiteX2178" fmla="*/ 10583120 w 12191995"/>
              <a:gd name="connsiteY2178" fmla="*/ 289998 h 6857997"/>
              <a:gd name="connsiteX2179" fmla="*/ 10585484 w 12191995"/>
              <a:gd name="connsiteY2179" fmla="*/ 281054 h 6857997"/>
              <a:gd name="connsiteX2180" fmla="*/ 10588295 w 12191995"/>
              <a:gd name="connsiteY2180" fmla="*/ 272110 h 6857997"/>
              <a:gd name="connsiteX2181" fmla="*/ 10591128 w 12191995"/>
              <a:gd name="connsiteY2181" fmla="*/ 263166 h 6857997"/>
              <a:gd name="connsiteX2182" fmla="*/ 10593470 w 12191995"/>
              <a:gd name="connsiteY2182" fmla="*/ 254690 h 6857997"/>
              <a:gd name="connsiteX2183" fmla="*/ 10596302 w 12191995"/>
              <a:gd name="connsiteY2183" fmla="*/ 245746 h 6857997"/>
              <a:gd name="connsiteX2184" fmla="*/ 10598666 w 12191995"/>
              <a:gd name="connsiteY2184" fmla="*/ 236823 h 6857997"/>
              <a:gd name="connsiteX2185" fmla="*/ 10601477 w 12191995"/>
              <a:gd name="connsiteY2185" fmla="*/ 227857 h 6857997"/>
              <a:gd name="connsiteX2186" fmla="*/ 10548748 w 12191995"/>
              <a:gd name="connsiteY2186" fmla="*/ 216102 h 6857997"/>
              <a:gd name="connsiteX2187" fmla="*/ 10547364 w 12191995"/>
              <a:gd name="connsiteY2187" fmla="*/ 222214 h 6857997"/>
              <a:gd name="connsiteX2188" fmla="*/ 10546406 w 12191995"/>
              <a:gd name="connsiteY2188" fmla="*/ 227857 h 6857997"/>
              <a:gd name="connsiteX2189" fmla="*/ 10545000 w 12191995"/>
              <a:gd name="connsiteY2189" fmla="*/ 233522 h 6857997"/>
              <a:gd name="connsiteX2190" fmla="*/ 10544063 w 12191995"/>
              <a:gd name="connsiteY2190" fmla="*/ 239166 h 6857997"/>
              <a:gd name="connsiteX2191" fmla="*/ 10542636 w 12191995"/>
              <a:gd name="connsiteY2191" fmla="*/ 244809 h 6857997"/>
              <a:gd name="connsiteX2192" fmla="*/ 10541699 w 12191995"/>
              <a:gd name="connsiteY2192" fmla="*/ 250921 h 6857997"/>
              <a:gd name="connsiteX2193" fmla="*/ 10540762 w 12191995"/>
              <a:gd name="connsiteY2193" fmla="*/ 256585 h 6857997"/>
              <a:gd name="connsiteX2194" fmla="*/ 10539335 w 12191995"/>
              <a:gd name="connsiteY2194" fmla="*/ 262229 h 6857997"/>
              <a:gd name="connsiteX2195" fmla="*/ 10535119 w 12191995"/>
              <a:gd name="connsiteY2195" fmla="*/ 263634 h 6857997"/>
              <a:gd name="connsiteX2196" fmla="*/ 10530412 w 12191995"/>
              <a:gd name="connsiteY2196" fmla="*/ 265061 h 6857997"/>
              <a:gd name="connsiteX2197" fmla="*/ 10525684 w 12191995"/>
              <a:gd name="connsiteY2197" fmla="*/ 266467 h 6857997"/>
              <a:gd name="connsiteX2198" fmla="*/ 10521468 w 12191995"/>
              <a:gd name="connsiteY2198" fmla="*/ 267404 h 6857997"/>
              <a:gd name="connsiteX2199" fmla="*/ 10516740 w 12191995"/>
              <a:gd name="connsiteY2199" fmla="*/ 268830 h 6857997"/>
              <a:gd name="connsiteX2200" fmla="*/ 10512523 w 12191995"/>
              <a:gd name="connsiteY2200" fmla="*/ 270236 h 6857997"/>
              <a:gd name="connsiteX2201" fmla="*/ 10507817 w 12191995"/>
              <a:gd name="connsiteY2201" fmla="*/ 271641 h 6857997"/>
              <a:gd name="connsiteX2202" fmla="*/ 10503089 w 12191995"/>
              <a:gd name="connsiteY2202" fmla="*/ 273047 h 6857997"/>
              <a:gd name="connsiteX2203" fmla="*/ 10509222 w 12191995"/>
              <a:gd name="connsiteY2203" fmla="*/ 265998 h 6857997"/>
              <a:gd name="connsiteX2204" fmla="*/ 10514866 w 12191995"/>
              <a:gd name="connsiteY2204" fmla="*/ 258928 h 6857997"/>
              <a:gd name="connsiteX2205" fmla="*/ 10520509 w 12191995"/>
              <a:gd name="connsiteY2205" fmla="*/ 251879 h 6857997"/>
              <a:gd name="connsiteX2206" fmla="*/ 10526153 w 12191995"/>
              <a:gd name="connsiteY2206" fmla="*/ 244809 h 6857997"/>
              <a:gd name="connsiteX2207" fmla="*/ 10531818 w 12191995"/>
              <a:gd name="connsiteY2207" fmla="*/ 237739 h 6857997"/>
              <a:gd name="connsiteX2208" fmla="*/ 10537461 w 12191995"/>
              <a:gd name="connsiteY2208" fmla="*/ 230690 h 6857997"/>
              <a:gd name="connsiteX2209" fmla="*/ 10543105 w 12191995"/>
              <a:gd name="connsiteY2209" fmla="*/ 223151 h 6857997"/>
              <a:gd name="connsiteX2210" fmla="*/ 10548748 w 12191995"/>
              <a:gd name="connsiteY2210" fmla="*/ 216102 h 6857997"/>
              <a:gd name="connsiteX2211" fmla="*/ 10546406 w 12191995"/>
              <a:gd name="connsiteY2211" fmla="*/ 213738 h 6857997"/>
              <a:gd name="connsiteX2212" fmla="*/ 10541231 w 12191995"/>
              <a:gd name="connsiteY2212" fmla="*/ 220340 h 6857997"/>
              <a:gd name="connsiteX2213" fmla="*/ 10535566 w 12191995"/>
              <a:gd name="connsiteY2213" fmla="*/ 227410 h 6857997"/>
              <a:gd name="connsiteX2214" fmla="*/ 10529922 w 12191995"/>
              <a:gd name="connsiteY2214" fmla="*/ 233991 h 6857997"/>
              <a:gd name="connsiteX2215" fmla="*/ 10524769 w 12191995"/>
              <a:gd name="connsiteY2215" fmla="*/ 241040 h 6857997"/>
              <a:gd name="connsiteX2216" fmla="*/ 10519104 w 12191995"/>
              <a:gd name="connsiteY2216" fmla="*/ 248110 h 6857997"/>
              <a:gd name="connsiteX2217" fmla="*/ 10513460 w 12191995"/>
              <a:gd name="connsiteY2217" fmla="*/ 254690 h 6857997"/>
              <a:gd name="connsiteX2218" fmla="*/ 10508285 w 12191995"/>
              <a:gd name="connsiteY2218" fmla="*/ 261760 h 6857997"/>
              <a:gd name="connsiteX2219" fmla="*/ 10502642 w 12191995"/>
              <a:gd name="connsiteY2219" fmla="*/ 268341 h 6857997"/>
              <a:gd name="connsiteX2220" fmla="*/ 10504516 w 12191995"/>
              <a:gd name="connsiteY2220" fmla="*/ 263166 h 6857997"/>
              <a:gd name="connsiteX2221" fmla="*/ 10505922 w 12191995"/>
              <a:gd name="connsiteY2221" fmla="*/ 257522 h 6857997"/>
              <a:gd name="connsiteX2222" fmla="*/ 10507327 w 12191995"/>
              <a:gd name="connsiteY2222" fmla="*/ 252347 h 6857997"/>
              <a:gd name="connsiteX2223" fmla="*/ 10509222 w 12191995"/>
              <a:gd name="connsiteY2223" fmla="*/ 246704 h 6857997"/>
              <a:gd name="connsiteX2224" fmla="*/ 10510628 w 12191995"/>
              <a:gd name="connsiteY2224" fmla="*/ 241040 h 6857997"/>
              <a:gd name="connsiteX2225" fmla="*/ 10512523 w 12191995"/>
              <a:gd name="connsiteY2225" fmla="*/ 235865 h 6857997"/>
              <a:gd name="connsiteX2226" fmla="*/ 10513929 w 12191995"/>
              <a:gd name="connsiteY2226" fmla="*/ 230221 h 6857997"/>
              <a:gd name="connsiteX2227" fmla="*/ 10515356 w 12191995"/>
              <a:gd name="connsiteY2227" fmla="*/ 225046 h 6857997"/>
              <a:gd name="connsiteX2228" fmla="*/ 10519572 w 12191995"/>
              <a:gd name="connsiteY2228" fmla="*/ 223641 h 6857997"/>
              <a:gd name="connsiteX2229" fmla="*/ 10523342 w 12191995"/>
              <a:gd name="connsiteY2229" fmla="*/ 222214 h 6857997"/>
              <a:gd name="connsiteX2230" fmla="*/ 10527111 w 12191995"/>
              <a:gd name="connsiteY2230" fmla="*/ 220809 h 6857997"/>
              <a:gd name="connsiteX2231" fmla="*/ 10530881 w 12191995"/>
              <a:gd name="connsiteY2231" fmla="*/ 219382 h 6857997"/>
              <a:gd name="connsiteX2232" fmla="*/ 10535119 w 12191995"/>
              <a:gd name="connsiteY2232" fmla="*/ 217976 h 6857997"/>
              <a:gd name="connsiteX2233" fmla="*/ 10538867 w 12191995"/>
              <a:gd name="connsiteY2233" fmla="*/ 216571 h 6857997"/>
              <a:gd name="connsiteX2234" fmla="*/ 10542636 w 12191995"/>
              <a:gd name="connsiteY2234" fmla="*/ 215144 h 6857997"/>
              <a:gd name="connsiteX2235" fmla="*/ 10546406 w 12191995"/>
              <a:gd name="connsiteY2235" fmla="*/ 213738 h 6857997"/>
              <a:gd name="connsiteX2236" fmla="*/ 10552518 w 12191995"/>
              <a:gd name="connsiteY2236" fmla="*/ 212333 h 6857997"/>
              <a:gd name="connsiteX2237" fmla="*/ 10558161 w 12191995"/>
              <a:gd name="connsiteY2237" fmla="*/ 213738 h 6857997"/>
              <a:gd name="connsiteX2238" fmla="*/ 10563826 w 12191995"/>
              <a:gd name="connsiteY2238" fmla="*/ 215612 h 6857997"/>
              <a:gd name="connsiteX2239" fmla="*/ 10569001 w 12191995"/>
              <a:gd name="connsiteY2239" fmla="*/ 217508 h 6857997"/>
              <a:gd name="connsiteX2240" fmla="*/ 10574644 w 12191995"/>
              <a:gd name="connsiteY2240" fmla="*/ 218913 h 6857997"/>
              <a:gd name="connsiteX2241" fmla="*/ 10580288 w 12191995"/>
              <a:gd name="connsiteY2241" fmla="*/ 220809 h 6857997"/>
              <a:gd name="connsiteX2242" fmla="*/ 10585484 w 12191995"/>
              <a:gd name="connsiteY2242" fmla="*/ 222683 h 6857997"/>
              <a:gd name="connsiteX2243" fmla="*/ 10591128 w 12191995"/>
              <a:gd name="connsiteY2243" fmla="*/ 224109 h 6857997"/>
              <a:gd name="connsiteX2244" fmla="*/ 10596302 w 12191995"/>
              <a:gd name="connsiteY2244" fmla="*/ 225983 h 6857997"/>
              <a:gd name="connsiteX2245" fmla="*/ 10589722 w 12191995"/>
              <a:gd name="connsiteY2245" fmla="*/ 230221 h 6857997"/>
              <a:gd name="connsiteX2246" fmla="*/ 10583120 w 12191995"/>
              <a:gd name="connsiteY2246" fmla="*/ 234459 h 6857997"/>
              <a:gd name="connsiteX2247" fmla="*/ 10576540 w 12191995"/>
              <a:gd name="connsiteY2247" fmla="*/ 238697 h 6857997"/>
              <a:gd name="connsiteX2248" fmla="*/ 10569959 w 12191995"/>
              <a:gd name="connsiteY2248" fmla="*/ 242935 h 6857997"/>
              <a:gd name="connsiteX2249" fmla="*/ 10563357 w 12191995"/>
              <a:gd name="connsiteY2249" fmla="*/ 247173 h 6857997"/>
              <a:gd name="connsiteX2250" fmla="*/ 10556287 w 12191995"/>
              <a:gd name="connsiteY2250" fmla="*/ 251389 h 6857997"/>
              <a:gd name="connsiteX2251" fmla="*/ 10549706 w 12191995"/>
              <a:gd name="connsiteY2251" fmla="*/ 255648 h 6857997"/>
              <a:gd name="connsiteX2252" fmla="*/ 10543105 w 12191995"/>
              <a:gd name="connsiteY2252" fmla="*/ 259886 h 6857997"/>
              <a:gd name="connsiteX2253" fmla="*/ 10544531 w 12191995"/>
              <a:gd name="connsiteY2253" fmla="*/ 254222 h 6857997"/>
              <a:gd name="connsiteX2254" fmla="*/ 10545469 w 12191995"/>
              <a:gd name="connsiteY2254" fmla="*/ 248110 h 6857997"/>
              <a:gd name="connsiteX2255" fmla="*/ 10546874 w 12191995"/>
              <a:gd name="connsiteY2255" fmla="*/ 241977 h 6857997"/>
              <a:gd name="connsiteX2256" fmla="*/ 10547811 w 12191995"/>
              <a:gd name="connsiteY2256" fmla="*/ 235865 h 6857997"/>
              <a:gd name="connsiteX2257" fmla="*/ 10549238 w 12191995"/>
              <a:gd name="connsiteY2257" fmla="*/ 230221 h 6857997"/>
              <a:gd name="connsiteX2258" fmla="*/ 10550175 w 12191995"/>
              <a:gd name="connsiteY2258" fmla="*/ 224109 h 6857997"/>
              <a:gd name="connsiteX2259" fmla="*/ 10551581 w 12191995"/>
              <a:gd name="connsiteY2259" fmla="*/ 217976 h 6857997"/>
              <a:gd name="connsiteX2260" fmla="*/ 10552518 w 12191995"/>
              <a:gd name="connsiteY2260" fmla="*/ 212333 h 6857997"/>
              <a:gd name="connsiteX2261" fmla="*/ 11311627 w 12191995"/>
              <a:gd name="connsiteY2261" fmla="*/ 209744 h 6857997"/>
              <a:gd name="connsiteX2262" fmla="*/ 11312120 w 12191995"/>
              <a:gd name="connsiteY2262" fmla="*/ 209744 h 6857997"/>
              <a:gd name="connsiteX2263" fmla="*/ 11312572 w 12191995"/>
              <a:gd name="connsiteY2263" fmla="*/ 209744 h 6857997"/>
              <a:gd name="connsiteX2264" fmla="*/ 11313065 w 12191995"/>
              <a:gd name="connsiteY2264" fmla="*/ 209744 h 6857997"/>
              <a:gd name="connsiteX2265" fmla="*/ 11314010 w 12191995"/>
              <a:gd name="connsiteY2265" fmla="*/ 209744 h 6857997"/>
              <a:gd name="connsiteX2266" fmla="*/ 11315901 w 12191995"/>
              <a:gd name="connsiteY2266" fmla="*/ 216897 h 6857997"/>
              <a:gd name="connsiteX2267" fmla="*/ 11318285 w 12191995"/>
              <a:gd name="connsiteY2267" fmla="*/ 224050 h 6857997"/>
              <a:gd name="connsiteX2268" fmla="*/ 11320668 w 12191995"/>
              <a:gd name="connsiteY2268" fmla="*/ 231204 h 6857997"/>
              <a:gd name="connsiteX2269" fmla="*/ 11323052 w 12191995"/>
              <a:gd name="connsiteY2269" fmla="*/ 238398 h 6857997"/>
              <a:gd name="connsiteX2270" fmla="*/ 11317832 w 12191995"/>
              <a:gd name="connsiteY2270" fmla="*/ 238398 h 6857997"/>
              <a:gd name="connsiteX2271" fmla="*/ 11312572 w 12191995"/>
              <a:gd name="connsiteY2271" fmla="*/ 238398 h 6857997"/>
              <a:gd name="connsiteX2272" fmla="*/ 11307804 w 12191995"/>
              <a:gd name="connsiteY2272" fmla="*/ 238398 h 6857997"/>
              <a:gd name="connsiteX2273" fmla="*/ 11302544 w 12191995"/>
              <a:gd name="connsiteY2273" fmla="*/ 238398 h 6857997"/>
              <a:gd name="connsiteX2274" fmla="*/ 11304928 w 12191995"/>
              <a:gd name="connsiteY2274" fmla="*/ 231204 h 6857997"/>
              <a:gd name="connsiteX2275" fmla="*/ 11307311 w 12191995"/>
              <a:gd name="connsiteY2275" fmla="*/ 224050 h 6857997"/>
              <a:gd name="connsiteX2276" fmla="*/ 11309695 w 12191995"/>
              <a:gd name="connsiteY2276" fmla="*/ 216897 h 6857997"/>
              <a:gd name="connsiteX2277" fmla="*/ 11236083 w 12191995"/>
              <a:gd name="connsiteY2277" fmla="*/ 207812 h 6857997"/>
              <a:gd name="connsiteX2278" fmla="*/ 11239459 w 12191995"/>
              <a:gd name="connsiteY2278" fmla="*/ 207812 h 6857997"/>
              <a:gd name="connsiteX2279" fmla="*/ 11242794 w 12191995"/>
              <a:gd name="connsiteY2279" fmla="*/ 207812 h 6857997"/>
              <a:gd name="connsiteX2280" fmla="*/ 11246622 w 12191995"/>
              <a:gd name="connsiteY2280" fmla="*/ 207812 h 6857997"/>
              <a:gd name="connsiteX2281" fmla="*/ 11249957 w 12191995"/>
              <a:gd name="connsiteY2281" fmla="*/ 207812 h 6857997"/>
              <a:gd name="connsiteX2282" fmla="*/ 11255679 w 12191995"/>
              <a:gd name="connsiteY2282" fmla="*/ 208799 h 6857997"/>
              <a:gd name="connsiteX2283" fmla="*/ 11259508 w 12191995"/>
              <a:gd name="connsiteY2283" fmla="*/ 211183 h 6857997"/>
              <a:gd name="connsiteX2284" fmla="*/ 11261896 w 12191995"/>
              <a:gd name="connsiteY2284" fmla="*/ 214513 h 6857997"/>
              <a:gd name="connsiteX2285" fmla="*/ 11262390 w 12191995"/>
              <a:gd name="connsiteY2285" fmla="*/ 218829 h 6857997"/>
              <a:gd name="connsiteX2286" fmla="*/ 11261896 w 12191995"/>
              <a:gd name="connsiteY2286" fmla="*/ 223105 h 6857997"/>
              <a:gd name="connsiteX2287" fmla="*/ 11260002 w 12191995"/>
              <a:gd name="connsiteY2287" fmla="*/ 226928 h 6857997"/>
              <a:gd name="connsiteX2288" fmla="*/ 11256173 w 12191995"/>
              <a:gd name="connsiteY2288" fmla="*/ 229313 h 6857997"/>
              <a:gd name="connsiteX2289" fmla="*/ 11249957 w 12191995"/>
              <a:gd name="connsiteY2289" fmla="*/ 230258 h 6857997"/>
              <a:gd name="connsiteX2290" fmla="*/ 11246622 w 12191995"/>
              <a:gd name="connsiteY2290" fmla="*/ 230258 h 6857997"/>
              <a:gd name="connsiteX2291" fmla="*/ 11242794 w 12191995"/>
              <a:gd name="connsiteY2291" fmla="*/ 230258 h 6857997"/>
              <a:gd name="connsiteX2292" fmla="*/ 11239459 w 12191995"/>
              <a:gd name="connsiteY2292" fmla="*/ 230258 h 6857997"/>
              <a:gd name="connsiteX2293" fmla="*/ 11236083 w 12191995"/>
              <a:gd name="connsiteY2293" fmla="*/ 230258 h 6857997"/>
              <a:gd name="connsiteX2294" fmla="*/ 11236083 w 12191995"/>
              <a:gd name="connsiteY2294" fmla="*/ 224544 h 6857997"/>
              <a:gd name="connsiteX2295" fmla="*/ 11236083 w 12191995"/>
              <a:gd name="connsiteY2295" fmla="*/ 219282 h 6857997"/>
              <a:gd name="connsiteX2296" fmla="*/ 11236083 w 12191995"/>
              <a:gd name="connsiteY2296" fmla="*/ 213567 h 6857997"/>
              <a:gd name="connsiteX2297" fmla="*/ 11236083 w 12191995"/>
              <a:gd name="connsiteY2297" fmla="*/ 207812 h 6857997"/>
              <a:gd name="connsiteX2298" fmla="*/ 10701250 w 12191995"/>
              <a:gd name="connsiteY2298" fmla="*/ 207158 h 6857997"/>
              <a:gd name="connsiteX2299" fmla="*/ 10706894 w 12191995"/>
              <a:gd name="connsiteY2299" fmla="*/ 211864 h 6857997"/>
              <a:gd name="connsiteX2300" fmla="*/ 10712069 w 12191995"/>
              <a:gd name="connsiteY2300" fmla="*/ 216571 h 6857997"/>
              <a:gd name="connsiteX2301" fmla="*/ 10717265 w 12191995"/>
              <a:gd name="connsiteY2301" fmla="*/ 221277 h 6857997"/>
              <a:gd name="connsiteX2302" fmla="*/ 10722908 w 12191995"/>
              <a:gd name="connsiteY2302" fmla="*/ 225983 h 6857997"/>
              <a:gd name="connsiteX2303" fmla="*/ 10728083 w 12191995"/>
              <a:gd name="connsiteY2303" fmla="*/ 231158 h 6857997"/>
              <a:gd name="connsiteX2304" fmla="*/ 10733258 w 12191995"/>
              <a:gd name="connsiteY2304" fmla="*/ 235865 h 6857997"/>
              <a:gd name="connsiteX2305" fmla="*/ 10738902 w 12191995"/>
              <a:gd name="connsiteY2305" fmla="*/ 240571 h 6857997"/>
              <a:gd name="connsiteX2306" fmla="*/ 10744077 w 12191995"/>
              <a:gd name="connsiteY2306" fmla="*/ 245277 h 6857997"/>
              <a:gd name="connsiteX2307" fmla="*/ 10743629 w 12191995"/>
              <a:gd name="connsiteY2307" fmla="*/ 245746 h 6857997"/>
              <a:gd name="connsiteX2308" fmla="*/ 10743629 w 12191995"/>
              <a:gd name="connsiteY2308" fmla="*/ 246704 h 6857997"/>
              <a:gd name="connsiteX2309" fmla="*/ 10743161 w 12191995"/>
              <a:gd name="connsiteY2309" fmla="*/ 247173 h 6857997"/>
              <a:gd name="connsiteX2310" fmla="*/ 10742671 w 12191995"/>
              <a:gd name="connsiteY2310" fmla="*/ 248110 h 6857997"/>
              <a:gd name="connsiteX2311" fmla="*/ 10742671 w 12191995"/>
              <a:gd name="connsiteY2311" fmla="*/ 249047 h 6857997"/>
              <a:gd name="connsiteX2312" fmla="*/ 10742671 w 12191995"/>
              <a:gd name="connsiteY2312" fmla="*/ 249515 h 6857997"/>
              <a:gd name="connsiteX2313" fmla="*/ 10742203 w 12191995"/>
              <a:gd name="connsiteY2313" fmla="*/ 250452 h 6857997"/>
              <a:gd name="connsiteX2314" fmla="*/ 10742203 w 12191995"/>
              <a:gd name="connsiteY2314" fmla="*/ 251389 h 6857997"/>
              <a:gd name="connsiteX2315" fmla="*/ 10742203 w 12191995"/>
              <a:gd name="connsiteY2315" fmla="*/ 251879 h 6857997"/>
              <a:gd name="connsiteX2316" fmla="*/ 10742671 w 12191995"/>
              <a:gd name="connsiteY2316" fmla="*/ 251879 h 6857997"/>
              <a:gd name="connsiteX2317" fmla="*/ 10733258 w 12191995"/>
              <a:gd name="connsiteY2317" fmla="*/ 254222 h 6857997"/>
              <a:gd name="connsiteX2318" fmla="*/ 10723845 w 12191995"/>
              <a:gd name="connsiteY2318" fmla="*/ 256117 h 6857997"/>
              <a:gd name="connsiteX2319" fmla="*/ 10714432 w 12191995"/>
              <a:gd name="connsiteY2319" fmla="*/ 258459 h 6857997"/>
              <a:gd name="connsiteX2320" fmla="*/ 10705019 w 12191995"/>
              <a:gd name="connsiteY2320" fmla="*/ 260333 h 6857997"/>
              <a:gd name="connsiteX2321" fmla="*/ 10695607 w 12191995"/>
              <a:gd name="connsiteY2321" fmla="*/ 262697 h 6857997"/>
              <a:gd name="connsiteX2322" fmla="*/ 10686215 w 12191995"/>
              <a:gd name="connsiteY2322" fmla="*/ 264571 h 6857997"/>
              <a:gd name="connsiteX2323" fmla="*/ 10676781 w 12191995"/>
              <a:gd name="connsiteY2323" fmla="*/ 266935 h 6857997"/>
              <a:gd name="connsiteX2324" fmla="*/ 10667368 w 12191995"/>
              <a:gd name="connsiteY2324" fmla="*/ 268830 h 6857997"/>
              <a:gd name="connsiteX2325" fmla="*/ 10670200 w 12191995"/>
              <a:gd name="connsiteY2325" fmla="*/ 261292 h 6857997"/>
              <a:gd name="connsiteX2326" fmla="*/ 10673501 w 12191995"/>
              <a:gd name="connsiteY2326" fmla="*/ 253753 h 6857997"/>
              <a:gd name="connsiteX2327" fmla="*/ 10676334 w 12191995"/>
              <a:gd name="connsiteY2327" fmla="*/ 246704 h 6857997"/>
              <a:gd name="connsiteX2328" fmla="*/ 10679613 w 12191995"/>
              <a:gd name="connsiteY2328" fmla="*/ 239166 h 6857997"/>
              <a:gd name="connsiteX2329" fmla="*/ 10682446 w 12191995"/>
              <a:gd name="connsiteY2329" fmla="*/ 231627 h 6857997"/>
              <a:gd name="connsiteX2330" fmla="*/ 10685746 w 12191995"/>
              <a:gd name="connsiteY2330" fmla="*/ 224109 h 6857997"/>
              <a:gd name="connsiteX2331" fmla="*/ 10688579 w 12191995"/>
              <a:gd name="connsiteY2331" fmla="*/ 216571 h 6857997"/>
              <a:gd name="connsiteX2332" fmla="*/ 10691858 w 12191995"/>
              <a:gd name="connsiteY2332" fmla="*/ 209032 h 6857997"/>
              <a:gd name="connsiteX2333" fmla="*/ 10692327 w 12191995"/>
              <a:gd name="connsiteY2333" fmla="*/ 209501 h 6857997"/>
              <a:gd name="connsiteX2334" fmla="*/ 10692795 w 12191995"/>
              <a:gd name="connsiteY2334" fmla="*/ 209501 h 6857997"/>
              <a:gd name="connsiteX2335" fmla="*/ 10693264 w 12191995"/>
              <a:gd name="connsiteY2335" fmla="*/ 209501 h 6857997"/>
              <a:gd name="connsiteX2336" fmla="*/ 10693711 w 12191995"/>
              <a:gd name="connsiteY2336" fmla="*/ 209501 h 6857997"/>
              <a:gd name="connsiteX2337" fmla="*/ 10694201 w 12191995"/>
              <a:gd name="connsiteY2337" fmla="*/ 209501 h 6857997"/>
              <a:gd name="connsiteX2338" fmla="*/ 10694670 w 12191995"/>
              <a:gd name="connsiteY2338" fmla="*/ 209501 h 6857997"/>
              <a:gd name="connsiteX2339" fmla="*/ 10695607 w 12191995"/>
              <a:gd name="connsiteY2339" fmla="*/ 209501 h 6857997"/>
              <a:gd name="connsiteX2340" fmla="*/ 10696544 w 12191995"/>
              <a:gd name="connsiteY2340" fmla="*/ 209501 h 6857997"/>
              <a:gd name="connsiteX2341" fmla="*/ 10697481 w 12191995"/>
              <a:gd name="connsiteY2341" fmla="*/ 209032 h 6857997"/>
              <a:gd name="connsiteX2342" fmla="*/ 10698439 w 12191995"/>
              <a:gd name="connsiteY2342" fmla="*/ 209032 h 6857997"/>
              <a:gd name="connsiteX2343" fmla="*/ 10698907 w 12191995"/>
              <a:gd name="connsiteY2343" fmla="*/ 208564 h 6857997"/>
              <a:gd name="connsiteX2344" fmla="*/ 10699845 w 12191995"/>
              <a:gd name="connsiteY2344" fmla="*/ 208095 h 6857997"/>
              <a:gd name="connsiteX2345" fmla="*/ 10700782 w 12191995"/>
              <a:gd name="connsiteY2345" fmla="*/ 207627 h 6857997"/>
              <a:gd name="connsiteX2346" fmla="*/ 11184946 w 12191995"/>
              <a:gd name="connsiteY2346" fmla="*/ 205829 h 6857997"/>
              <a:gd name="connsiteX2347" fmla="*/ 11192601 w 12191995"/>
              <a:gd name="connsiteY2347" fmla="*/ 207270 h 6857997"/>
              <a:gd name="connsiteX2348" fmla="*/ 11197869 w 12191995"/>
              <a:gd name="connsiteY2348" fmla="*/ 210605 h 6857997"/>
              <a:gd name="connsiteX2349" fmla="*/ 11200709 w 12191995"/>
              <a:gd name="connsiteY2349" fmla="*/ 215876 h 6857997"/>
              <a:gd name="connsiteX2350" fmla="*/ 11201697 w 12191995"/>
              <a:gd name="connsiteY2350" fmla="*/ 223987 h 6857997"/>
              <a:gd name="connsiteX2351" fmla="*/ 11201697 w 12191995"/>
              <a:gd name="connsiteY2351" fmla="*/ 229257 h 6857997"/>
              <a:gd name="connsiteX2352" fmla="*/ 11201697 w 12191995"/>
              <a:gd name="connsiteY2352" fmla="*/ 234528 h 6857997"/>
              <a:gd name="connsiteX2353" fmla="*/ 11201697 w 12191995"/>
              <a:gd name="connsiteY2353" fmla="*/ 239798 h 6857997"/>
              <a:gd name="connsiteX2354" fmla="*/ 11201697 w 12191995"/>
              <a:gd name="connsiteY2354" fmla="*/ 245069 h 6857997"/>
              <a:gd name="connsiteX2355" fmla="*/ 11200709 w 12191995"/>
              <a:gd name="connsiteY2355" fmla="*/ 253180 h 6857997"/>
              <a:gd name="connsiteX2356" fmla="*/ 11197375 w 12191995"/>
              <a:gd name="connsiteY2356" fmla="*/ 258904 h 6857997"/>
              <a:gd name="connsiteX2357" fmla="*/ 11192107 w 12191995"/>
              <a:gd name="connsiteY2357" fmla="*/ 262280 h 6857997"/>
              <a:gd name="connsiteX2358" fmla="*/ 11184946 w 12191995"/>
              <a:gd name="connsiteY2358" fmla="*/ 263680 h 6857997"/>
              <a:gd name="connsiteX2359" fmla="*/ 11177785 w 12191995"/>
              <a:gd name="connsiteY2359" fmla="*/ 262280 h 6857997"/>
              <a:gd name="connsiteX2360" fmla="*/ 11172517 w 12191995"/>
              <a:gd name="connsiteY2360" fmla="*/ 258904 h 6857997"/>
              <a:gd name="connsiteX2361" fmla="*/ 11169184 w 12191995"/>
              <a:gd name="connsiteY2361" fmla="*/ 253180 h 6857997"/>
              <a:gd name="connsiteX2362" fmla="*/ 11168196 w 12191995"/>
              <a:gd name="connsiteY2362" fmla="*/ 245069 h 6857997"/>
              <a:gd name="connsiteX2363" fmla="*/ 11168196 w 12191995"/>
              <a:gd name="connsiteY2363" fmla="*/ 239798 h 6857997"/>
              <a:gd name="connsiteX2364" fmla="*/ 11168196 w 12191995"/>
              <a:gd name="connsiteY2364" fmla="*/ 234528 h 6857997"/>
              <a:gd name="connsiteX2365" fmla="*/ 11168196 w 12191995"/>
              <a:gd name="connsiteY2365" fmla="*/ 229257 h 6857997"/>
              <a:gd name="connsiteX2366" fmla="*/ 11168196 w 12191995"/>
              <a:gd name="connsiteY2366" fmla="*/ 223987 h 6857997"/>
              <a:gd name="connsiteX2367" fmla="*/ 11169184 w 12191995"/>
              <a:gd name="connsiteY2367" fmla="*/ 215876 h 6857997"/>
              <a:gd name="connsiteX2368" fmla="*/ 11172517 w 12191995"/>
              <a:gd name="connsiteY2368" fmla="*/ 210605 h 6857997"/>
              <a:gd name="connsiteX2369" fmla="*/ 11177785 w 12191995"/>
              <a:gd name="connsiteY2369" fmla="*/ 207270 h 6857997"/>
              <a:gd name="connsiteX2370" fmla="*/ 11184946 w 12191995"/>
              <a:gd name="connsiteY2370" fmla="*/ 205829 h 6857997"/>
              <a:gd name="connsiteX2371" fmla="*/ 10765735 w 12191995"/>
              <a:gd name="connsiteY2371" fmla="*/ 202920 h 6857997"/>
              <a:gd name="connsiteX2372" fmla="*/ 10772337 w 12191995"/>
              <a:gd name="connsiteY2372" fmla="*/ 208095 h 6857997"/>
              <a:gd name="connsiteX2373" fmla="*/ 10778917 w 12191995"/>
              <a:gd name="connsiteY2373" fmla="*/ 212801 h 6857997"/>
              <a:gd name="connsiteX2374" fmla="*/ 10785519 w 12191995"/>
              <a:gd name="connsiteY2374" fmla="*/ 217976 h 6857997"/>
              <a:gd name="connsiteX2375" fmla="*/ 10792100 w 12191995"/>
              <a:gd name="connsiteY2375" fmla="*/ 223151 h 6857997"/>
              <a:gd name="connsiteX2376" fmla="*/ 10798233 w 12191995"/>
              <a:gd name="connsiteY2376" fmla="*/ 228326 h 6857997"/>
              <a:gd name="connsiteX2377" fmla="*/ 10804813 w 12191995"/>
              <a:gd name="connsiteY2377" fmla="*/ 233522 h 6857997"/>
              <a:gd name="connsiteX2378" fmla="*/ 10811394 w 12191995"/>
              <a:gd name="connsiteY2378" fmla="*/ 238697 h 6857997"/>
              <a:gd name="connsiteX2379" fmla="*/ 10817996 w 12191995"/>
              <a:gd name="connsiteY2379" fmla="*/ 243872 h 6857997"/>
              <a:gd name="connsiteX2380" fmla="*/ 10811394 w 12191995"/>
              <a:gd name="connsiteY2380" fmla="*/ 244340 h 6857997"/>
              <a:gd name="connsiteX2381" fmla="*/ 10804345 w 12191995"/>
              <a:gd name="connsiteY2381" fmla="*/ 244809 h 6857997"/>
              <a:gd name="connsiteX2382" fmla="*/ 10797764 w 12191995"/>
              <a:gd name="connsiteY2382" fmla="*/ 245746 h 6857997"/>
              <a:gd name="connsiteX2383" fmla="*/ 10791163 w 12191995"/>
              <a:gd name="connsiteY2383" fmla="*/ 246236 h 6857997"/>
              <a:gd name="connsiteX2384" fmla="*/ 10784092 w 12191995"/>
              <a:gd name="connsiteY2384" fmla="*/ 246704 h 6857997"/>
              <a:gd name="connsiteX2385" fmla="*/ 10777512 w 12191995"/>
              <a:gd name="connsiteY2385" fmla="*/ 247641 h 6857997"/>
              <a:gd name="connsiteX2386" fmla="*/ 10770441 w 12191995"/>
              <a:gd name="connsiteY2386" fmla="*/ 248110 h 6857997"/>
              <a:gd name="connsiteX2387" fmla="*/ 10763861 w 12191995"/>
              <a:gd name="connsiteY2387" fmla="*/ 248578 h 6857997"/>
              <a:gd name="connsiteX2388" fmla="*/ 10763392 w 12191995"/>
              <a:gd name="connsiteY2388" fmla="*/ 247173 h 6857997"/>
              <a:gd name="connsiteX2389" fmla="*/ 10762924 w 12191995"/>
              <a:gd name="connsiteY2389" fmla="*/ 246236 h 6857997"/>
              <a:gd name="connsiteX2390" fmla="*/ 10762455 w 12191995"/>
              <a:gd name="connsiteY2390" fmla="*/ 245277 h 6857997"/>
              <a:gd name="connsiteX2391" fmla="*/ 10761497 w 12191995"/>
              <a:gd name="connsiteY2391" fmla="*/ 243872 h 6857997"/>
              <a:gd name="connsiteX2392" fmla="*/ 10760560 w 12191995"/>
              <a:gd name="connsiteY2392" fmla="*/ 242935 h 6857997"/>
              <a:gd name="connsiteX2393" fmla="*/ 10759623 w 12191995"/>
              <a:gd name="connsiteY2393" fmla="*/ 242466 h 6857997"/>
              <a:gd name="connsiteX2394" fmla="*/ 10758217 w 12191995"/>
              <a:gd name="connsiteY2394" fmla="*/ 241508 h 6857997"/>
              <a:gd name="connsiteX2395" fmla="*/ 10757259 w 12191995"/>
              <a:gd name="connsiteY2395" fmla="*/ 241040 h 6857997"/>
              <a:gd name="connsiteX2396" fmla="*/ 10758217 w 12191995"/>
              <a:gd name="connsiteY2396" fmla="*/ 236333 h 6857997"/>
              <a:gd name="connsiteX2397" fmla="*/ 10759154 w 12191995"/>
              <a:gd name="connsiteY2397" fmla="*/ 231627 h 6857997"/>
              <a:gd name="connsiteX2398" fmla="*/ 10760560 w 12191995"/>
              <a:gd name="connsiteY2398" fmla="*/ 226452 h 6857997"/>
              <a:gd name="connsiteX2399" fmla="*/ 10761497 w 12191995"/>
              <a:gd name="connsiteY2399" fmla="*/ 221746 h 6857997"/>
              <a:gd name="connsiteX2400" fmla="*/ 10762455 w 12191995"/>
              <a:gd name="connsiteY2400" fmla="*/ 217039 h 6857997"/>
              <a:gd name="connsiteX2401" fmla="*/ 10763392 w 12191995"/>
              <a:gd name="connsiteY2401" fmla="*/ 212333 h 6857997"/>
              <a:gd name="connsiteX2402" fmla="*/ 10764798 w 12191995"/>
              <a:gd name="connsiteY2402" fmla="*/ 207627 h 6857997"/>
              <a:gd name="connsiteX2403" fmla="*/ 10765735 w 12191995"/>
              <a:gd name="connsiteY2403" fmla="*/ 202920 h 6857997"/>
              <a:gd name="connsiteX2404" fmla="*/ 10684809 w 12191995"/>
              <a:gd name="connsiteY2404" fmla="*/ 202920 h 6857997"/>
              <a:gd name="connsiteX2405" fmla="*/ 10684809 w 12191995"/>
              <a:gd name="connsiteY2405" fmla="*/ 203857 h 6857997"/>
              <a:gd name="connsiteX2406" fmla="*/ 10685278 w 12191995"/>
              <a:gd name="connsiteY2406" fmla="*/ 204816 h 6857997"/>
              <a:gd name="connsiteX2407" fmla="*/ 10685746 w 12191995"/>
              <a:gd name="connsiteY2407" fmla="*/ 205263 h 6857997"/>
              <a:gd name="connsiteX2408" fmla="*/ 10686215 w 12191995"/>
              <a:gd name="connsiteY2408" fmla="*/ 205731 h 6857997"/>
              <a:gd name="connsiteX2409" fmla="*/ 10686683 w 12191995"/>
              <a:gd name="connsiteY2409" fmla="*/ 206690 h 6857997"/>
              <a:gd name="connsiteX2410" fmla="*/ 10687621 w 12191995"/>
              <a:gd name="connsiteY2410" fmla="*/ 207158 h 6857997"/>
              <a:gd name="connsiteX2411" fmla="*/ 10688089 w 12191995"/>
              <a:gd name="connsiteY2411" fmla="*/ 207627 h 6857997"/>
              <a:gd name="connsiteX2412" fmla="*/ 10689047 w 12191995"/>
              <a:gd name="connsiteY2412" fmla="*/ 208095 h 6857997"/>
              <a:gd name="connsiteX2413" fmla="*/ 10685746 w 12191995"/>
              <a:gd name="connsiteY2413" fmla="*/ 215612 h 6857997"/>
              <a:gd name="connsiteX2414" fmla="*/ 10682446 w 12191995"/>
              <a:gd name="connsiteY2414" fmla="*/ 223151 h 6857997"/>
              <a:gd name="connsiteX2415" fmla="*/ 10679613 w 12191995"/>
              <a:gd name="connsiteY2415" fmla="*/ 230690 h 6857997"/>
              <a:gd name="connsiteX2416" fmla="*/ 10676334 w 12191995"/>
              <a:gd name="connsiteY2416" fmla="*/ 238207 h 6857997"/>
              <a:gd name="connsiteX2417" fmla="*/ 10673033 w 12191995"/>
              <a:gd name="connsiteY2417" fmla="*/ 245746 h 6857997"/>
              <a:gd name="connsiteX2418" fmla="*/ 10670200 w 12191995"/>
              <a:gd name="connsiteY2418" fmla="*/ 253285 h 6857997"/>
              <a:gd name="connsiteX2419" fmla="*/ 10666899 w 12191995"/>
              <a:gd name="connsiteY2419" fmla="*/ 261292 h 6857997"/>
              <a:gd name="connsiteX2420" fmla="*/ 10663620 w 12191995"/>
              <a:gd name="connsiteY2420" fmla="*/ 268830 h 6857997"/>
              <a:gd name="connsiteX2421" fmla="*/ 10656571 w 12191995"/>
              <a:gd name="connsiteY2421" fmla="*/ 263166 h 6857997"/>
              <a:gd name="connsiteX2422" fmla="*/ 10649032 w 12191995"/>
              <a:gd name="connsiteY2422" fmla="*/ 257991 h 6857997"/>
              <a:gd name="connsiteX2423" fmla="*/ 10641493 w 12191995"/>
              <a:gd name="connsiteY2423" fmla="*/ 252816 h 6857997"/>
              <a:gd name="connsiteX2424" fmla="*/ 10633975 w 12191995"/>
              <a:gd name="connsiteY2424" fmla="*/ 247173 h 6857997"/>
              <a:gd name="connsiteX2425" fmla="*/ 10626437 w 12191995"/>
              <a:gd name="connsiteY2425" fmla="*/ 241977 h 6857997"/>
              <a:gd name="connsiteX2426" fmla="*/ 10618898 w 12191995"/>
              <a:gd name="connsiteY2426" fmla="*/ 236823 h 6857997"/>
              <a:gd name="connsiteX2427" fmla="*/ 10611849 w 12191995"/>
              <a:gd name="connsiteY2427" fmla="*/ 231158 h 6857997"/>
              <a:gd name="connsiteX2428" fmla="*/ 10604310 w 12191995"/>
              <a:gd name="connsiteY2428" fmla="*/ 225983 h 6857997"/>
              <a:gd name="connsiteX2429" fmla="*/ 10614191 w 12191995"/>
              <a:gd name="connsiteY2429" fmla="*/ 223151 h 6857997"/>
              <a:gd name="connsiteX2430" fmla="*/ 10624073 w 12191995"/>
              <a:gd name="connsiteY2430" fmla="*/ 220340 h 6857997"/>
              <a:gd name="connsiteX2431" fmla="*/ 10634444 w 12191995"/>
              <a:gd name="connsiteY2431" fmla="*/ 217508 h 6857997"/>
              <a:gd name="connsiteX2432" fmla="*/ 10644325 w 12191995"/>
              <a:gd name="connsiteY2432" fmla="*/ 214697 h 6857997"/>
              <a:gd name="connsiteX2433" fmla="*/ 10654207 w 12191995"/>
              <a:gd name="connsiteY2433" fmla="*/ 211864 h 6857997"/>
              <a:gd name="connsiteX2434" fmla="*/ 10664557 w 12191995"/>
              <a:gd name="connsiteY2434" fmla="*/ 209032 h 6857997"/>
              <a:gd name="connsiteX2435" fmla="*/ 10674438 w 12191995"/>
              <a:gd name="connsiteY2435" fmla="*/ 206200 h 6857997"/>
              <a:gd name="connsiteX2436" fmla="*/ 10684809 w 12191995"/>
              <a:gd name="connsiteY2436" fmla="*/ 202920 h 6857997"/>
              <a:gd name="connsiteX2437" fmla="*/ 10705019 w 12191995"/>
              <a:gd name="connsiteY2437" fmla="*/ 200556 h 6857997"/>
              <a:gd name="connsiteX2438" fmla="*/ 10712537 w 12191995"/>
              <a:gd name="connsiteY2438" fmla="*/ 200556 h 6857997"/>
              <a:gd name="connsiteX2439" fmla="*/ 10719607 w 12191995"/>
              <a:gd name="connsiteY2439" fmla="*/ 200556 h 6857997"/>
              <a:gd name="connsiteX2440" fmla="*/ 10726678 w 12191995"/>
              <a:gd name="connsiteY2440" fmla="*/ 201046 h 6857997"/>
              <a:gd name="connsiteX2441" fmla="*/ 10733748 w 12191995"/>
              <a:gd name="connsiteY2441" fmla="*/ 201046 h 6857997"/>
              <a:gd name="connsiteX2442" fmla="*/ 10741266 w 12191995"/>
              <a:gd name="connsiteY2442" fmla="*/ 201046 h 6857997"/>
              <a:gd name="connsiteX2443" fmla="*/ 10748315 w 12191995"/>
              <a:gd name="connsiteY2443" fmla="*/ 201046 h 6857997"/>
              <a:gd name="connsiteX2444" fmla="*/ 10755385 w 12191995"/>
              <a:gd name="connsiteY2444" fmla="*/ 201515 h 6857997"/>
              <a:gd name="connsiteX2445" fmla="*/ 10762455 w 12191995"/>
              <a:gd name="connsiteY2445" fmla="*/ 201515 h 6857997"/>
              <a:gd name="connsiteX2446" fmla="*/ 10761497 w 12191995"/>
              <a:gd name="connsiteY2446" fmla="*/ 206200 h 6857997"/>
              <a:gd name="connsiteX2447" fmla="*/ 10760560 w 12191995"/>
              <a:gd name="connsiteY2447" fmla="*/ 211396 h 6857997"/>
              <a:gd name="connsiteX2448" fmla="*/ 10759623 w 12191995"/>
              <a:gd name="connsiteY2448" fmla="*/ 216102 h 6857997"/>
              <a:gd name="connsiteX2449" fmla="*/ 10758217 w 12191995"/>
              <a:gd name="connsiteY2449" fmla="*/ 220809 h 6857997"/>
              <a:gd name="connsiteX2450" fmla="*/ 10757259 w 12191995"/>
              <a:gd name="connsiteY2450" fmla="*/ 225983 h 6857997"/>
              <a:gd name="connsiteX2451" fmla="*/ 10756343 w 12191995"/>
              <a:gd name="connsiteY2451" fmla="*/ 230690 h 6857997"/>
              <a:gd name="connsiteX2452" fmla="*/ 10754916 w 12191995"/>
              <a:gd name="connsiteY2452" fmla="*/ 235396 h 6857997"/>
              <a:gd name="connsiteX2453" fmla="*/ 10753958 w 12191995"/>
              <a:gd name="connsiteY2453" fmla="*/ 240103 h 6857997"/>
              <a:gd name="connsiteX2454" fmla="*/ 10753511 w 12191995"/>
              <a:gd name="connsiteY2454" fmla="*/ 240103 h 6857997"/>
              <a:gd name="connsiteX2455" fmla="*/ 10752084 w 12191995"/>
              <a:gd name="connsiteY2455" fmla="*/ 240103 h 6857997"/>
              <a:gd name="connsiteX2456" fmla="*/ 10751147 w 12191995"/>
              <a:gd name="connsiteY2456" fmla="*/ 240571 h 6857997"/>
              <a:gd name="connsiteX2457" fmla="*/ 10750210 w 12191995"/>
              <a:gd name="connsiteY2457" fmla="*/ 240571 h 6857997"/>
              <a:gd name="connsiteX2458" fmla="*/ 10749741 w 12191995"/>
              <a:gd name="connsiteY2458" fmla="*/ 241040 h 6857997"/>
              <a:gd name="connsiteX2459" fmla="*/ 10748804 w 12191995"/>
              <a:gd name="connsiteY2459" fmla="*/ 241508 h 6857997"/>
              <a:gd name="connsiteX2460" fmla="*/ 10747846 w 12191995"/>
              <a:gd name="connsiteY2460" fmla="*/ 241977 h 6857997"/>
              <a:gd name="connsiteX2461" fmla="*/ 10746909 w 12191995"/>
              <a:gd name="connsiteY2461" fmla="*/ 242466 h 6857997"/>
              <a:gd name="connsiteX2462" fmla="*/ 10746441 w 12191995"/>
              <a:gd name="connsiteY2462" fmla="*/ 242935 h 6857997"/>
              <a:gd name="connsiteX2463" fmla="*/ 10740797 w 12191995"/>
              <a:gd name="connsiteY2463" fmla="*/ 238207 h 6857997"/>
              <a:gd name="connsiteX2464" fmla="*/ 10735622 w 12191995"/>
              <a:gd name="connsiteY2464" fmla="*/ 233054 h 6857997"/>
              <a:gd name="connsiteX2465" fmla="*/ 10730447 w 12191995"/>
              <a:gd name="connsiteY2465" fmla="*/ 228326 h 6857997"/>
              <a:gd name="connsiteX2466" fmla="*/ 10724782 w 12191995"/>
              <a:gd name="connsiteY2466" fmla="*/ 223641 h 6857997"/>
              <a:gd name="connsiteX2467" fmla="*/ 10719607 w 12191995"/>
              <a:gd name="connsiteY2467" fmla="*/ 218913 h 6857997"/>
              <a:gd name="connsiteX2468" fmla="*/ 10714432 w 12191995"/>
              <a:gd name="connsiteY2468" fmla="*/ 214228 h 6857997"/>
              <a:gd name="connsiteX2469" fmla="*/ 10708789 w 12191995"/>
              <a:gd name="connsiteY2469" fmla="*/ 209501 h 6857997"/>
              <a:gd name="connsiteX2470" fmla="*/ 10703614 w 12191995"/>
              <a:gd name="connsiteY2470" fmla="*/ 204816 h 6857997"/>
              <a:gd name="connsiteX2471" fmla="*/ 10704082 w 12191995"/>
              <a:gd name="connsiteY2471" fmla="*/ 204326 h 6857997"/>
              <a:gd name="connsiteX2472" fmla="*/ 10704082 w 12191995"/>
              <a:gd name="connsiteY2472" fmla="*/ 203389 h 6857997"/>
              <a:gd name="connsiteX2473" fmla="*/ 10704551 w 12191995"/>
              <a:gd name="connsiteY2473" fmla="*/ 202920 h 6857997"/>
              <a:gd name="connsiteX2474" fmla="*/ 10704551 w 12191995"/>
              <a:gd name="connsiteY2474" fmla="*/ 202452 h 6857997"/>
              <a:gd name="connsiteX2475" fmla="*/ 10705019 w 12191995"/>
              <a:gd name="connsiteY2475" fmla="*/ 201983 h 6857997"/>
              <a:gd name="connsiteX2476" fmla="*/ 10705019 w 12191995"/>
              <a:gd name="connsiteY2476" fmla="*/ 201515 h 6857997"/>
              <a:gd name="connsiteX2477" fmla="*/ 10705019 w 12191995"/>
              <a:gd name="connsiteY2477" fmla="*/ 201046 h 6857997"/>
              <a:gd name="connsiteX2478" fmla="*/ 11113089 w 12191995"/>
              <a:gd name="connsiteY2478" fmla="*/ 199221 h 6857997"/>
              <a:gd name="connsiteX2479" fmla="*/ 11113089 w 12191995"/>
              <a:gd name="connsiteY2479" fmla="*/ 216898 h 6857997"/>
              <a:gd name="connsiteX2480" fmla="*/ 11113089 w 12191995"/>
              <a:gd name="connsiteY2480" fmla="*/ 235027 h 6857997"/>
              <a:gd name="connsiteX2481" fmla="*/ 11113089 w 12191995"/>
              <a:gd name="connsiteY2481" fmla="*/ 252746 h 6857997"/>
              <a:gd name="connsiteX2482" fmla="*/ 11113089 w 12191995"/>
              <a:gd name="connsiteY2482" fmla="*/ 270875 h 6857997"/>
              <a:gd name="connsiteX2483" fmla="*/ 11123140 w 12191995"/>
              <a:gd name="connsiteY2483" fmla="*/ 270875 h 6857997"/>
              <a:gd name="connsiteX2484" fmla="*/ 11133191 w 12191995"/>
              <a:gd name="connsiteY2484" fmla="*/ 270875 h 6857997"/>
              <a:gd name="connsiteX2485" fmla="*/ 11142788 w 12191995"/>
              <a:gd name="connsiteY2485" fmla="*/ 270875 h 6857997"/>
              <a:gd name="connsiteX2486" fmla="*/ 11152798 w 12191995"/>
              <a:gd name="connsiteY2486" fmla="*/ 270875 h 6857997"/>
              <a:gd name="connsiteX2487" fmla="*/ 11152798 w 12191995"/>
              <a:gd name="connsiteY2487" fmla="*/ 268491 h 6857997"/>
              <a:gd name="connsiteX2488" fmla="*/ 11152798 w 12191995"/>
              <a:gd name="connsiteY2488" fmla="*/ 266559 h 6857997"/>
              <a:gd name="connsiteX2489" fmla="*/ 11152798 w 12191995"/>
              <a:gd name="connsiteY2489" fmla="*/ 264174 h 6857997"/>
              <a:gd name="connsiteX2490" fmla="*/ 11152798 w 12191995"/>
              <a:gd name="connsiteY2490" fmla="*/ 261790 h 6857997"/>
              <a:gd name="connsiteX2491" fmla="*/ 11145177 w 12191995"/>
              <a:gd name="connsiteY2491" fmla="*/ 261790 h 6857997"/>
              <a:gd name="connsiteX2492" fmla="*/ 11138010 w 12191995"/>
              <a:gd name="connsiteY2492" fmla="*/ 261790 h 6857997"/>
              <a:gd name="connsiteX2493" fmla="*/ 11130348 w 12191995"/>
              <a:gd name="connsiteY2493" fmla="*/ 261790 h 6857997"/>
              <a:gd name="connsiteX2494" fmla="*/ 11122687 w 12191995"/>
              <a:gd name="connsiteY2494" fmla="*/ 261790 h 6857997"/>
              <a:gd name="connsiteX2495" fmla="*/ 11122687 w 12191995"/>
              <a:gd name="connsiteY2495" fmla="*/ 246045 h 6857997"/>
              <a:gd name="connsiteX2496" fmla="*/ 11122687 w 12191995"/>
              <a:gd name="connsiteY2496" fmla="*/ 230259 h 6857997"/>
              <a:gd name="connsiteX2497" fmla="*/ 11122687 w 12191995"/>
              <a:gd name="connsiteY2497" fmla="*/ 214514 h 6857997"/>
              <a:gd name="connsiteX2498" fmla="*/ 11122687 w 12191995"/>
              <a:gd name="connsiteY2498" fmla="*/ 199221 h 6857997"/>
              <a:gd name="connsiteX2499" fmla="*/ 11120256 w 12191995"/>
              <a:gd name="connsiteY2499" fmla="*/ 199221 h 6857997"/>
              <a:gd name="connsiteX2500" fmla="*/ 11117867 w 12191995"/>
              <a:gd name="connsiteY2500" fmla="*/ 199221 h 6857997"/>
              <a:gd name="connsiteX2501" fmla="*/ 11115478 w 12191995"/>
              <a:gd name="connsiteY2501" fmla="*/ 199221 h 6857997"/>
              <a:gd name="connsiteX2502" fmla="*/ 11226532 w 12191995"/>
              <a:gd name="connsiteY2502" fmla="*/ 199220 h 6857997"/>
              <a:gd name="connsiteX2503" fmla="*/ 11226532 w 12191995"/>
              <a:gd name="connsiteY2503" fmla="*/ 216897 h 6857997"/>
              <a:gd name="connsiteX2504" fmla="*/ 11226532 w 12191995"/>
              <a:gd name="connsiteY2504" fmla="*/ 235027 h 6857997"/>
              <a:gd name="connsiteX2505" fmla="*/ 11226532 w 12191995"/>
              <a:gd name="connsiteY2505" fmla="*/ 252745 h 6857997"/>
              <a:gd name="connsiteX2506" fmla="*/ 11226532 w 12191995"/>
              <a:gd name="connsiteY2506" fmla="*/ 270875 h 6857997"/>
              <a:gd name="connsiteX2507" fmla="*/ 11233201 w 12191995"/>
              <a:gd name="connsiteY2507" fmla="*/ 270875 h 6857997"/>
              <a:gd name="connsiteX2508" fmla="*/ 11239459 w 12191995"/>
              <a:gd name="connsiteY2508" fmla="*/ 270875 h 6857997"/>
              <a:gd name="connsiteX2509" fmla="*/ 11246128 w 12191995"/>
              <a:gd name="connsiteY2509" fmla="*/ 270875 h 6857997"/>
              <a:gd name="connsiteX2510" fmla="*/ 11252839 w 12191995"/>
              <a:gd name="connsiteY2510" fmla="*/ 270875 h 6857997"/>
              <a:gd name="connsiteX2511" fmla="*/ 11262390 w 12191995"/>
              <a:gd name="connsiteY2511" fmla="*/ 269436 h 6857997"/>
              <a:gd name="connsiteX2512" fmla="*/ 11269100 w 12191995"/>
              <a:gd name="connsiteY2512" fmla="*/ 265119 h 6857997"/>
              <a:gd name="connsiteX2513" fmla="*/ 11273876 w 12191995"/>
              <a:gd name="connsiteY2513" fmla="*/ 258460 h 6857997"/>
              <a:gd name="connsiteX2514" fmla="*/ 11275317 w 12191995"/>
              <a:gd name="connsiteY2514" fmla="*/ 249374 h 6857997"/>
              <a:gd name="connsiteX2515" fmla="*/ 11274823 w 12191995"/>
              <a:gd name="connsiteY2515" fmla="*/ 244112 h 6857997"/>
              <a:gd name="connsiteX2516" fmla="*/ 11272435 w 12191995"/>
              <a:gd name="connsiteY2516" fmla="*/ 239343 h 6857997"/>
              <a:gd name="connsiteX2517" fmla="*/ 11269553 w 12191995"/>
              <a:gd name="connsiteY2517" fmla="*/ 236013 h 6857997"/>
              <a:gd name="connsiteX2518" fmla="*/ 11265272 w 12191995"/>
              <a:gd name="connsiteY2518" fmla="*/ 233136 h 6857997"/>
              <a:gd name="connsiteX2519" fmla="*/ 11268606 w 12191995"/>
              <a:gd name="connsiteY2519" fmla="*/ 230751 h 6857997"/>
              <a:gd name="connsiteX2520" fmla="*/ 11270541 w 12191995"/>
              <a:gd name="connsiteY2520" fmla="*/ 227421 h 6857997"/>
              <a:gd name="connsiteX2521" fmla="*/ 11271982 w 12191995"/>
              <a:gd name="connsiteY2521" fmla="*/ 223105 h 6857997"/>
              <a:gd name="connsiteX2522" fmla="*/ 11272435 w 12191995"/>
              <a:gd name="connsiteY2522" fmla="*/ 218336 h 6857997"/>
              <a:gd name="connsiteX2523" fmla="*/ 11270994 w 12191995"/>
              <a:gd name="connsiteY2523" fmla="*/ 209744 h 6857997"/>
              <a:gd name="connsiteX2524" fmla="*/ 11266713 w 12191995"/>
              <a:gd name="connsiteY2524" fmla="*/ 203989 h 6857997"/>
              <a:gd name="connsiteX2525" fmla="*/ 11259508 w 12191995"/>
              <a:gd name="connsiteY2525" fmla="*/ 200166 h 6857997"/>
              <a:gd name="connsiteX2526" fmla="*/ 11249957 w 12191995"/>
              <a:gd name="connsiteY2526" fmla="*/ 199220 h 6857997"/>
              <a:gd name="connsiteX2527" fmla="*/ 11244235 w 12191995"/>
              <a:gd name="connsiteY2527" fmla="*/ 199220 h 6857997"/>
              <a:gd name="connsiteX2528" fmla="*/ 11238471 w 12191995"/>
              <a:gd name="connsiteY2528" fmla="*/ 199220 h 6857997"/>
              <a:gd name="connsiteX2529" fmla="*/ 11232254 w 12191995"/>
              <a:gd name="connsiteY2529" fmla="*/ 199220 h 6857997"/>
              <a:gd name="connsiteX2530" fmla="*/ 11226532 w 12191995"/>
              <a:gd name="connsiteY2530" fmla="*/ 199220 h 6857997"/>
              <a:gd name="connsiteX2531" fmla="*/ 11305421 w 12191995"/>
              <a:gd name="connsiteY2531" fmla="*/ 199220 h 6857997"/>
              <a:gd name="connsiteX2532" fmla="*/ 11299667 w 12191995"/>
              <a:gd name="connsiteY2532" fmla="*/ 216897 h 6857997"/>
              <a:gd name="connsiteX2533" fmla="*/ 11294406 w 12191995"/>
              <a:gd name="connsiteY2533" fmla="*/ 235027 h 6857997"/>
              <a:gd name="connsiteX2534" fmla="*/ 11288694 w 12191995"/>
              <a:gd name="connsiteY2534" fmla="*/ 252745 h 6857997"/>
              <a:gd name="connsiteX2535" fmla="*/ 11282981 w 12191995"/>
              <a:gd name="connsiteY2535" fmla="*/ 270875 h 6857997"/>
              <a:gd name="connsiteX2536" fmla="*/ 11285365 w 12191995"/>
              <a:gd name="connsiteY2536" fmla="*/ 270875 h 6857997"/>
              <a:gd name="connsiteX2537" fmla="*/ 11287748 w 12191995"/>
              <a:gd name="connsiteY2537" fmla="*/ 270875 h 6857997"/>
              <a:gd name="connsiteX2538" fmla="*/ 11290132 w 12191995"/>
              <a:gd name="connsiteY2538" fmla="*/ 270875 h 6857997"/>
              <a:gd name="connsiteX2539" fmla="*/ 11292516 w 12191995"/>
              <a:gd name="connsiteY2539" fmla="*/ 270875 h 6857997"/>
              <a:gd name="connsiteX2540" fmla="*/ 11294406 w 12191995"/>
              <a:gd name="connsiteY2540" fmla="*/ 265119 h 6857997"/>
              <a:gd name="connsiteX2541" fmla="*/ 11296338 w 12191995"/>
              <a:gd name="connsiteY2541" fmla="*/ 258912 h 6857997"/>
              <a:gd name="connsiteX2542" fmla="*/ 11298229 w 12191995"/>
              <a:gd name="connsiteY2542" fmla="*/ 253197 h 6857997"/>
              <a:gd name="connsiteX2543" fmla="*/ 11300160 w 12191995"/>
              <a:gd name="connsiteY2543" fmla="*/ 246990 h 6857997"/>
              <a:gd name="connsiteX2544" fmla="*/ 11306366 w 12191995"/>
              <a:gd name="connsiteY2544" fmla="*/ 246990 h 6857997"/>
              <a:gd name="connsiteX2545" fmla="*/ 11312572 w 12191995"/>
              <a:gd name="connsiteY2545" fmla="*/ 246990 h 6857997"/>
              <a:gd name="connsiteX2546" fmla="*/ 11319271 w 12191995"/>
              <a:gd name="connsiteY2546" fmla="*/ 246990 h 6857997"/>
              <a:gd name="connsiteX2547" fmla="*/ 11325477 w 12191995"/>
              <a:gd name="connsiteY2547" fmla="*/ 246990 h 6857997"/>
              <a:gd name="connsiteX2548" fmla="*/ 11327367 w 12191995"/>
              <a:gd name="connsiteY2548" fmla="*/ 253197 h 6857997"/>
              <a:gd name="connsiteX2549" fmla="*/ 11329299 w 12191995"/>
              <a:gd name="connsiteY2549" fmla="*/ 258912 h 6857997"/>
              <a:gd name="connsiteX2550" fmla="*/ 11331189 w 12191995"/>
              <a:gd name="connsiteY2550" fmla="*/ 265119 h 6857997"/>
              <a:gd name="connsiteX2551" fmla="*/ 11332628 w 12191995"/>
              <a:gd name="connsiteY2551" fmla="*/ 270875 h 6857997"/>
              <a:gd name="connsiteX2552" fmla="*/ 11335012 w 12191995"/>
              <a:gd name="connsiteY2552" fmla="*/ 270875 h 6857997"/>
              <a:gd name="connsiteX2553" fmla="*/ 11337888 w 12191995"/>
              <a:gd name="connsiteY2553" fmla="*/ 270875 h 6857997"/>
              <a:gd name="connsiteX2554" fmla="*/ 11340272 w 12191995"/>
              <a:gd name="connsiteY2554" fmla="*/ 270875 h 6857997"/>
              <a:gd name="connsiteX2555" fmla="*/ 11342656 w 12191995"/>
              <a:gd name="connsiteY2555" fmla="*/ 270875 h 6857997"/>
              <a:gd name="connsiteX2556" fmla="*/ 11336902 w 12191995"/>
              <a:gd name="connsiteY2556" fmla="*/ 252745 h 6857997"/>
              <a:gd name="connsiteX2557" fmla="*/ 11331189 w 12191995"/>
              <a:gd name="connsiteY2557" fmla="*/ 235027 h 6857997"/>
              <a:gd name="connsiteX2558" fmla="*/ 11325477 w 12191995"/>
              <a:gd name="connsiteY2558" fmla="*/ 216897 h 6857997"/>
              <a:gd name="connsiteX2559" fmla="*/ 11320216 w 12191995"/>
              <a:gd name="connsiteY2559" fmla="*/ 199220 h 6857997"/>
              <a:gd name="connsiteX2560" fmla="*/ 11316394 w 12191995"/>
              <a:gd name="connsiteY2560" fmla="*/ 199220 h 6857997"/>
              <a:gd name="connsiteX2561" fmla="*/ 11312572 w 12191995"/>
              <a:gd name="connsiteY2561" fmla="*/ 199220 h 6857997"/>
              <a:gd name="connsiteX2562" fmla="*/ 11309243 w 12191995"/>
              <a:gd name="connsiteY2562" fmla="*/ 199220 h 6857997"/>
              <a:gd name="connsiteX2563" fmla="*/ 11354677 w 12191995"/>
              <a:gd name="connsiteY2563" fmla="*/ 199220 h 6857997"/>
              <a:gd name="connsiteX2564" fmla="*/ 11354677 w 12191995"/>
              <a:gd name="connsiteY2564" fmla="*/ 216897 h 6857997"/>
              <a:gd name="connsiteX2565" fmla="*/ 11354677 w 12191995"/>
              <a:gd name="connsiteY2565" fmla="*/ 235027 h 6857997"/>
              <a:gd name="connsiteX2566" fmla="*/ 11354677 w 12191995"/>
              <a:gd name="connsiteY2566" fmla="*/ 252745 h 6857997"/>
              <a:gd name="connsiteX2567" fmla="*/ 11354677 w 12191995"/>
              <a:gd name="connsiteY2567" fmla="*/ 270875 h 6857997"/>
              <a:gd name="connsiteX2568" fmla="*/ 11364252 w 12191995"/>
              <a:gd name="connsiteY2568" fmla="*/ 270875 h 6857997"/>
              <a:gd name="connsiteX2569" fmla="*/ 11374280 w 12191995"/>
              <a:gd name="connsiteY2569" fmla="*/ 270875 h 6857997"/>
              <a:gd name="connsiteX2570" fmla="*/ 11384308 w 12191995"/>
              <a:gd name="connsiteY2570" fmla="*/ 270875 h 6857997"/>
              <a:gd name="connsiteX2571" fmla="*/ 11393842 w 12191995"/>
              <a:gd name="connsiteY2571" fmla="*/ 270875 h 6857997"/>
              <a:gd name="connsiteX2572" fmla="*/ 11393842 w 12191995"/>
              <a:gd name="connsiteY2572" fmla="*/ 268490 h 6857997"/>
              <a:gd name="connsiteX2573" fmla="*/ 11393842 w 12191995"/>
              <a:gd name="connsiteY2573" fmla="*/ 266558 h 6857997"/>
              <a:gd name="connsiteX2574" fmla="*/ 11393842 w 12191995"/>
              <a:gd name="connsiteY2574" fmla="*/ 264174 h 6857997"/>
              <a:gd name="connsiteX2575" fmla="*/ 11393842 w 12191995"/>
              <a:gd name="connsiteY2575" fmla="*/ 261789 h 6857997"/>
              <a:gd name="connsiteX2576" fmla="*/ 11386691 w 12191995"/>
              <a:gd name="connsiteY2576" fmla="*/ 261789 h 6857997"/>
              <a:gd name="connsiteX2577" fmla="*/ 11379047 w 12191995"/>
              <a:gd name="connsiteY2577" fmla="*/ 261789 h 6857997"/>
              <a:gd name="connsiteX2578" fmla="*/ 11371403 w 12191995"/>
              <a:gd name="connsiteY2578" fmla="*/ 261789 h 6857997"/>
              <a:gd name="connsiteX2579" fmla="*/ 11363759 w 12191995"/>
              <a:gd name="connsiteY2579" fmla="*/ 261789 h 6857997"/>
              <a:gd name="connsiteX2580" fmla="*/ 11363759 w 12191995"/>
              <a:gd name="connsiteY2580" fmla="*/ 246044 h 6857997"/>
              <a:gd name="connsiteX2581" fmla="*/ 11363759 w 12191995"/>
              <a:gd name="connsiteY2581" fmla="*/ 230258 h 6857997"/>
              <a:gd name="connsiteX2582" fmla="*/ 11363759 w 12191995"/>
              <a:gd name="connsiteY2582" fmla="*/ 214513 h 6857997"/>
              <a:gd name="connsiteX2583" fmla="*/ 11363759 w 12191995"/>
              <a:gd name="connsiteY2583" fmla="*/ 199220 h 6857997"/>
              <a:gd name="connsiteX2584" fmla="*/ 11361376 w 12191995"/>
              <a:gd name="connsiteY2584" fmla="*/ 199220 h 6857997"/>
              <a:gd name="connsiteX2585" fmla="*/ 11359444 w 12191995"/>
              <a:gd name="connsiteY2585" fmla="*/ 199220 h 6857997"/>
              <a:gd name="connsiteX2586" fmla="*/ 11357061 w 12191995"/>
              <a:gd name="connsiteY2586" fmla="*/ 199220 h 6857997"/>
              <a:gd name="connsiteX2587" fmla="*/ 11072541 w 12191995"/>
              <a:gd name="connsiteY2587" fmla="*/ 197768 h 6857997"/>
              <a:gd name="connsiteX2588" fmla="*/ 11061059 w 12191995"/>
              <a:gd name="connsiteY2588" fmla="*/ 199207 h 6857997"/>
              <a:gd name="connsiteX2589" fmla="*/ 11052457 w 12191995"/>
              <a:gd name="connsiteY2589" fmla="*/ 204471 h 6857997"/>
              <a:gd name="connsiteX2590" fmla="*/ 11047642 w 12191995"/>
              <a:gd name="connsiteY2590" fmla="*/ 212614 h 6857997"/>
              <a:gd name="connsiteX2591" fmla="*/ 11045749 w 12191995"/>
              <a:gd name="connsiteY2591" fmla="*/ 224540 h 6857997"/>
              <a:gd name="connsiteX2592" fmla="*/ 11045749 w 12191995"/>
              <a:gd name="connsiteY2592" fmla="*/ 229804 h 6857997"/>
              <a:gd name="connsiteX2593" fmla="*/ 11045749 w 12191995"/>
              <a:gd name="connsiteY2593" fmla="*/ 234574 h 6857997"/>
              <a:gd name="connsiteX2594" fmla="*/ 11045749 w 12191995"/>
              <a:gd name="connsiteY2594" fmla="*/ 239838 h 6857997"/>
              <a:gd name="connsiteX2595" fmla="*/ 11045749 w 12191995"/>
              <a:gd name="connsiteY2595" fmla="*/ 245102 h 6857997"/>
              <a:gd name="connsiteX2596" fmla="*/ 11047642 w 12191995"/>
              <a:gd name="connsiteY2596" fmla="*/ 257028 h 6857997"/>
              <a:gd name="connsiteX2597" fmla="*/ 11052457 w 12191995"/>
              <a:gd name="connsiteY2597" fmla="*/ 265623 h 6857997"/>
              <a:gd name="connsiteX2598" fmla="*/ 11060565 w 12191995"/>
              <a:gd name="connsiteY2598" fmla="*/ 270887 h 6857997"/>
              <a:gd name="connsiteX2599" fmla="*/ 11072047 w 12191995"/>
              <a:gd name="connsiteY2599" fmla="*/ 272327 h 6857997"/>
              <a:gd name="connsiteX2600" fmla="*/ 11083530 w 12191995"/>
              <a:gd name="connsiteY2600" fmla="*/ 270887 h 6857997"/>
              <a:gd name="connsiteX2601" fmla="*/ 11091637 w 12191995"/>
              <a:gd name="connsiteY2601" fmla="*/ 265623 h 6857997"/>
              <a:gd name="connsiteX2602" fmla="*/ 11096453 w 12191995"/>
              <a:gd name="connsiteY2602" fmla="*/ 257028 h 6857997"/>
              <a:gd name="connsiteX2603" fmla="*/ 11098346 w 12191995"/>
              <a:gd name="connsiteY2603" fmla="*/ 245102 h 6857997"/>
              <a:gd name="connsiteX2604" fmla="*/ 11098346 w 12191995"/>
              <a:gd name="connsiteY2604" fmla="*/ 241278 h 6857997"/>
              <a:gd name="connsiteX2605" fmla="*/ 11098346 w 12191995"/>
              <a:gd name="connsiteY2605" fmla="*/ 237905 h 6857997"/>
              <a:gd name="connsiteX2606" fmla="*/ 11098346 w 12191995"/>
              <a:gd name="connsiteY2606" fmla="*/ 234081 h 6857997"/>
              <a:gd name="connsiteX2607" fmla="*/ 11098346 w 12191995"/>
              <a:gd name="connsiteY2607" fmla="*/ 230256 h 6857997"/>
              <a:gd name="connsiteX2608" fmla="*/ 11091185 w 12191995"/>
              <a:gd name="connsiteY2608" fmla="*/ 230256 h 6857997"/>
              <a:gd name="connsiteX2609" fmla="*/ 11084476 w 12191995"/>
              <a:gd name="connsiteY2609" fmla="*/ 230256 h 6857997"/>
              <a:gd name="connsiteX2610" fmla="*/ 11077315 w 12191995"/>
              <a:gd name="connsiteY2610" fmla="*/ 230256 h 6857997"/>
              <a:gd name="connsiteX2611" fmla="*/ 11070154 w 12191995"/>
              <a:gd name="connsiteY2611" fmla="*/ 230256 h 6857997"/>
              <a:gd name="connsiteX2612" fmla="*/ 11070154 w 12191995"/>
              <a:gd name="connsiteY2612" fmla="*/ 232641 h 6857997"/>
              <a:gd name="connsiteX2613" fmla="*/ 11070154 w 12191995"/>
              <a:gd name="connsiteY2613" fmla="*/ 234574 h 6857997"/>
              <a:gd name="connsiteX2614" fmla="*/ 11070154 w 12191995"/>
              <a:gd name="connsiteY2614" fmla="*/ 236959 h 6857997"/>
              <a:gd name="connsiteX2615" fmla="*/ 11070154 w 12191995"/>
              <a:gd name="connsiteY2615" fmla="*/ 238851 h 6857997"/>
              <a:gd name="connsiteX2616" fmla="*/ 11074928 w 12191995"/>
              <a:gd name="connsiteY2616" fmla="*/ 238851 h 6857997"/>
              <a:gd name="connsiteX2617" fmla="*/ 11079208 w 12191995"/>
              <a:gd name="connsiteY2617" fmla="*/ 238851 h 6857997"/>
              <a:gd name="connsiteX2618" fmla="*/ 11083983 w 12191995"/>
              <a:gd name="connsiteY2618" fmla="*/ 238851 h 6857997"/>
              <a:gd name="connsiteX2619" fmla="*/ 11088304 w 12191995"/>
              <a:gd name="connsiteY2619" fmla="*/ 238851 h 6857997"/>
              <a:gd name="connsiteX2620" fmla="*/ 11088304 w 12191995"/>
              <a:gd name="connsiteY2620" fmla="*/ 240291 h 6857997"/>
              <a:gd name="connsiteX2621" fmla="*/ 11088304 w 12191995"/>
              <a:gd name="connsiteY2621" fmla="*/ 242223 h 6857997"/>
              <a:gd name="connsiteX2622" fmla="*/ 11088304 w 12191995"/>
              <a:gd name="connsiteY2622" fmla="*/ 243663 h 6857997"/>
              <a:gd name="connsiteX2623" fmla="*/ 11088304 w 12191995"/>
              <a:gd name="connsiteY2623" fmla="*/ 245102 h 6857997"/>
              <a:gd name="connsiteX2624" fmla="*/ 11087357 w 12191995"/>
              <a:gd name="connsiteY2624" fmla="*/ 253204 h 6857997"/>
              <a:gd name="connsiteX2625" fmla="*/ 11084476 w 12191995"/>
              <a:gd name="connsiteY2625" fmla="*/ 258920 h 6857997"/>
              <a:gd name="connsiteX2626" fmla="*/ 11079702 w 12191995"/>
              <a:gd name="connsiteY2626" fmla="*/ 262292 h 6857997"/>
              <a:gd name="connsiteX2627" fmla="*/ 11072047 w 12191995"/>
              <a:gd name="connsiteY2627" fmla="*/ 263690 h 6857997"/>
              <a:gd name="connsiteX2628" fmla="*/ 11064886 w 12191995"/>
              <a:gd name="connsiteY2628" fmla="*/ 262292 h 6857997"/>
              <a:gd name="connsiteX2629" fmla="*/ 11059618 w 12191995"/>
              <a:gd name="connsiteY2629" fmla="*/ 258920 h 6857997"/>
              <a:gd name="connsiteX2630" fmla="*/ 11056285 w 12191995"/>
              <a:gd name="connsiteY2630" fmla="*/ 253204 h 6857997"/>
              <a:gd name="connsiteX2631" fmla="*/ 11055297 w 12191995"/>
              <a:gd name="connsiteY2631" fmla="*/ 245102 h 6857997"/>
              <a:gd name="connsiteX2632" fmla="*/ 11055297 w 12191995"/>
              <a:gd name="connsiteY2632" fmla="*/ 239838 h 6857997"/>
              <a:gd name="connsiteX2633" fmla="*/ 11055297 w 12191995"/>
              <a:gd name="connsiteY2633" fmla="*/ 234574 h 6857997"/>
              <a:gd name="connsiteX2634" fmla="*/ 11055297 w 12191995"/>
              <a:gd name="connsiteY2634" fmla="*/ 229804 h 6857997"/>
              <a:gd name="connsiteX2635" fmla="*/ 11055297 w 12191995"/>
              <a:gd name="connsiteY2635" fmla="*/ 224540 h 6857997"/>
              <a:gd name="connsiteX2636" fmla="*/ 11056285 w 12191995"/>
              <a:gd name="connsiteY2636" fmla="*/ 216438 h 6857997"/>
              <a:gd name="connsiteX2637" fmla="*/ 11059618 w 12191995"/>
              <a:gd name="connsiteY2637" fmla="*/ 210681 h 6857997"/>
              <a:gd name="connsiteX2638" fmla="*/ 11064886 w 12191995"/>
              <a:gd name="connsiteY2638" fmla="*/ 207350 h 6857997"/>
              <a:gd name="connsiteX2639" fmla="*/ 11072541 w 12191995"/>
              <a:gd name="connsiteY2639" fmla="*/ 205910 h 6857997"/>
              <a:gd name="connsiteX2640" fmla="*/ 11078262 w 12191995"/>
              <a:gd name="connsiteY2640" fmla="*/ 206856 h 6857997"/>
              <a:gd name="connsiteX2641" fmla="*/ 11083036 w 12191995"/>
              <a:gd name="connsiteY2641" fmla="*/ 208789 h 6857997"/>
              <a:gd name="connsiteX2642" fmla="*/ 11086411 w 12191995"/>
              <a:gd name="connsiteY2642" fmla="*/ 212614 h 6857997"/>
              <a:gd name="connsiteX2643" fmla="*/ 11088798 w 12191995"/>
              <a:gd name="connsiteY2643" fmla="*/ 217384 h 6857997"/>
              <a:gd name="connsiteX2644" fmla="*/ 11090691 w 12191995"/>
              <a:gd name="connsiteY2644" fmla="*/ 216438 h 6857997"/>
              <a:gd name="connsiteX2645" fmla="*/ 11093078 w 12191995"/>
              <a:gd name="connsiteY2645" fmla="*/ 215451 h 6857997"/>
              <a:gd name="connsiteX2646" fmla="*/ 11095465 w 12191995"/>
              <a:gd name="connsiteY2646" fmla="*/ 214999 h 6857997"/>
              <a:gd name="connsiteX2647" fmla="*/ 11097399 w 12191995"/>
              <a:gd name="connsiteY2647" fmla="*/ 214012 h 6857997"/>
              <a:gd name="connsiteX2648" fmla="*/ 11093572 w 12191995"/>
              <a:gd name="connsiteY2648" fmla="*/ 206363 h 6857997"/>
              <a:gd name="connsiteX2649" fmla="*/ 11087810 w 12191995"/>
              <a:gd name="connsiteY2649" fmla="*/ 201140 h 6857997"/>
              <a:gd name="connsiteX2650" fmla="*/ 11081143 w 12191995"/>
              <a:gd name="connsiteY2650" fmla="*/ 198261 h 6857997"/>
              <a:gd name="connsiteX2651" fmla="*/ 11072541 w 12191995"/>
              <a:gd name="connsiteY2651" fmla="*/ 197768 h 6857997"/>
              <a:gd name="connsiteX2652" fmla="*/ 11184946 w 12191995"/>
              <a:gd name="connsiteY2652" fmla="*/ 197223 h 6857997"/>
              <a:gd name="connsiteX2653" fmla="*/ 11173464 w 12191995"/>
              <a:gd name="connsiteY2653" fmla="*/ 199117 h 6857997"/>
              <a:gd name="connsiteX2654" fmla="*/ 11165356 w 12191995"/>
              <a:gd name="connsiteY2654" fmla="*/ 204388 h 6857997"/>
              <a:gd name="connsiteX2655" fmla="*/ 11160088 w 12191995"/>
              <a:gd name="connsiteY2655" fmla="*/ 212540 h 6857997"/>
              <a:gd name="connsiteX2656" fmla="*/ 11158648 w 12191995"/>
              <a:gd name="connsiteY2656" fmla="*/ 223987 h 6857997"/>
              <a:gd name="connsiteX2657" fmla="*/ 11158648 w 12191995"/>
              <a:gd name="connsiteY2657" fmla="*/ 229257 h 6857997"/>
              <a:gd name="connsiteX2658" fmla="*/ 11158648 w 12191995"/>
              <a:gd name="connsiteY2658" fmla="*/ 234528 h 6857997"/>
              <a:gd name="connsiteX2659" fmla="*/ 11158648 w 12191995"/>
              <a:gd name="connsiteY2659" fmla="*/ 239798 h 6857997"/>
              <a:gd name="connsiteX2660" fmla="*/ 11158648 w 12191995"/>
              <a:gd name="connsiteY2660" fmla="*/ 245069 h 6857997"/>
              <a:gd name="connsiteX2661" fmla="*/ 11161035 w 12191995"/>
              <a:gd name="connsiteY2661" fmla="*/ 258451 h 6857997"/>
              <a:gd name="connsiteX2662" fmla="*/ 11166797 w 12191995"/>
              <a:gd name="connsiteY2662" fmla="*/ 266562 h 6857997"/>
              <a:gd name="connsiteX2663" fmla="*/ 11175398 w 12191995"/>
              <a:gd name="connsiteY2663" fmla="*/ 271339 h 6857997"/>
              <a:gd name="connsiteX2664" fmla="*/ 11184946 w 12191995"/>
              <a:gd name="connsiteY2664" fmla="*/ 272327 h 6857997"/>
              <a:gd name="connsiteX2665" fmla="*/ 11194495 w 12191995"/>
              <a:gd name="connsiteY2665" fmla="*/ 271339 h 6857997"/>
              <a:gd name="connsiteX2666" fmla="*/ 11203137 w 12191995"/>
              <a:gd name="connsiteY2666" fmla="*/ 266562 h 6857997"/>
              <a:gd name="connsiteX2667" fmla="*/ 11208858 w 12191995"/>
              <a:gd name="connsiteY2667" fmla="*/ 258451 h 6857997"/>
              <a:gd name="connsiteX2668" fmla="*/ 11211245 w 12191995"/>
              <a:gd name="connsiteY2668" fmla="*/ 245069 h 6857997"/>
              <a:gd name="connsiteX2669" fmla="*/ 11211245 w 12191995"/>
              <a:gd name="connsiteY2669" fmla="*/ 239798 h 6857997"/>
              <a:gd name="connsiteX2670" fmla="*/ 11211245 w 12191995"/>
              <a:gd name="connsiteY2670" fmla="*/ 234528 h 6857997"/>
              <a:gd name="connsiteX2671" fmla="*/ 11211245 w 12191995"/>
              <a:gd name="connsiteY2671" fmla="*/ 229257 h 6857997"/>
              <a:gd name="connsiteX2672" fmla="*/ 11211245 w 12191995"/>
              <a:gd name="connsiteY2672" fmla="*/ 223987 h 6857997"/>
              <a:gd name="connsiteX2673" fmla="*/ 11209804 w 12191995"/>
              <a:gd name="connsiteY2673" fmla="*/ 212540 h 6857997"/>
              <a:gd name="connsiteX2674" fmla="*/ 11205030 w 12191995"/>
              <a:gd name="connsiteY2674" fmla="*/ 204388 h 6857997"/>
              <a:gd name="connsiteX2675" fmla="*/ 11196429 w 12191995"/>
              <a:gd name="connsiteY2675" fmla="*/ 199117 h 6857997"/>
              <a:gd name="connsiteX2676" fmla="*/ 11184946 w 12191995"/>
              <a:gd name="connsiteY2676" fmla="*/ 197223 h 6857997"/>
              <a:gd name="connsiteX2677" fmla="*/ 10808562 w 12191995"/>
              <a:gd name="connsiteY2677" fmla="*/ 193508 h 6857997"/>
              <a:gd name="connsiteX2678" fmla="*/ 10817059 w 12191995"/>
              <a:gd name="connsiteY2678" fmla="*/ 200088 h 6857997"/>
              <a:gd name="connsiteX2679" fmla="*/ 10825045 w 12191995"/>
              <a:gd name="connsiteY2679" fmla="*/ 207158 h 6857997"/>
              <a:gd name="connsiteX2680" fmla="*/ 10833521 w 12191995"/>
              <a:gd name="connsiteY2680" fmla="*/ 213738 h 6857997"/>
              <a:gd name="connsiteX2681" fmla="*/ 10841528 w 12191995"/>
              <a:gd name="connsiteY2681" fmla="*/ 220340 h 6857997"/>
              <a:gd name="connsiteX2682" fmla="*/ 10850004 w 12191995"/>
              <a:gd name="connsiteY2682" fmla="*/ 227410 h 6857997"/>
              <a:gd name="connsiteX2683" fmla="*/ 10858480 w 12191995"/>
              <a:gd name="connsiteY2683" fmla="*/ 233991 h 6857997"/>
              <a:gd name="connsiteX2684" fmla="*/ 10866466 w 12191995"/>
              <a:gd name="connsiteY2684" fmla="*/ 241040 h 6857997"/>
              <a:gd name="connsiteX2685" fmla="*/ 10874963 w 12191995"/>
              <a:gd name="connsiteY2685" fmla="*/ 247641 h 6857997"/>
              <a:gd name="connsiteX2686" fmla="*/ 10868361 w 12191995"/>
              <a:gd name="connsiteY2686" fmla="*/ 247173 h 6857997"/>
              <a:gd name="connsiteX2687" fmla="*/ 10861781 w 12191995"/>
              <a:gd name="connsiteY2687" fmla="*/ 246704 h 6857997"/>
              <a:gd name="connsiteX2688" fmla="*/ 10855647 w 12191995"/>
              <a:gd name="connsiteY2688" fmla="*/ 246236 h 6857997"/>
              <a:gd name="connsiteX2689" fmla="*/ 10849067 w 12191995"/>
              <a:gd name="connsiteY2689" fmla="*/ 245746 h 6857997"/>
              <a:gd name="connsiteX2690" fmla="*/ 10842955 w 12191995"/>
              <a:gd name="connsiteY2690" fmla="*/ 244809 h 6857997"/>
              <a:gd name="connsiteX2691" fmla="*/ 10836353 w 12191995"/>
              <a:gd name="connsiteY2691" fmla="*/ 244340 h 6857997"/>
              <a:gd name="connsiteX2692" fmla="*/ 10830241 w 12191995"/>
              <a:gd name="connsiteY2692" fmla="*/ 243872 h 6857997"/>
              <a:gd name="connsiteX2693" fmla="*/ 10823639 w 12191995"/>
              <a:gd name="connsiteY2693" fmla="*/ 243403 h 6857997"/>
              <a:gd name="connsiteX2694" fmla="*/ 10821744 w 12191995"/>
              <a:gd name="connsiteY2694" fmla="*/ 237292 h 6857997"/>
              <a:gd name="connsiteX2695" fmla="*/ 10819870 w 12191995"/>
              <a:gd name="connsiteY2695" fmla="*/ 231158 h 6857997"/>
              <a:gd name="connsiteX2696" fmla="*/ 10817996 w 12191995"/>
              <a:gd name="connsiteY2696" fmla="*/ 224578 h 6857997"/>
              <a:gd name="connsiteX2697" fmla="*/ 10816100 w 12191995"/>
              <a:gd name="connsiteY2697" fmla="*/ 218445 h 6857997"/>
              <a:gd name="connsiteX2698" fmla="*/ 10814226 w 12191995"/>
              <a:gd name="connsiteY2698" fmla="*/ 212333 h 6857997"/>
              <a:gd name="connsiteX2699" fmla="*/ 10812331 w 12191995"/>
              <a:gd name="connsiteY2699" fmla="*/ 205731 h 6857997"/>
              <a:gd name="connsiteX2700" fmla="*/ 10810457 w 12191995"/>
              <a:gd name="connsiteY2700" fmla="*/ 199619 h 6857997"/>
              <a:gd name="connsiteX2701" fmla="*/ 10808562 w 12191995"/>
              <a:gd name="connsiteY2701" fmla="*/ 193508 h 6857997"/>
              <a:gd name="connsiteX2702" fmla="*/ 10813289 w 12191995"/>
              <a:gd name="connsiteY2702" fmla="*/ 192549 h 6857997"/>
              <a:gd name="connsiteX2703" fmla="*/ 10817059 w 12191995"/>
              <a:gd name="connsiteY2703" fmla="*/ 193976 h 6857997"/>
              <a:gd name="connsiteX2704" fmla="*/ 10821275 w 12191995"/>
              <a:gd name="connsiteY2704" fmla="*/ 195382 h 6857997"/>
              <a:gd name="connsiteX2705" fmla="*/ 10825513 w 12191995"/>
              <a:gd name="connsiteY2705" fmla="*/ 196787 h 6857997"/>
              <a:gd name="connsiteX2706" fmla="*/ 10829772 w 12191995"/>
              <a:gd name="connsiteY2706" fmla="*/ 197745 h 6857997"/>
              <a:gd name="connsiteX2707" fmla="*/ 10833521 w 12191995"/>
              <a:gd name="connsiteY2707" fmla="*/ 199151 h 6857997"/>
              <a:gd name="connsiteX2708" fmla="*/ 10837759 w 12191995"/>
              <a:gd name="connsiteY2708" fmla="*/ 200556 h 6857997"/>
              <a:gd name="connsiteX2709" fmla="*/ 10841996 w 12191995"/>
              <a:gd name="connsiteY2709" fmla="*/ 201983 h 6857997"/>
              <a:gd name="connsiteX2710" fmla="*/ 10846234 w 12191995"/>
              <a:gd name="connsiteY2710" fmla="*/ 202920 h 6857997"/>
              <a:gd name="connsiteX2711" fmla="*/ 10849535 w 12191995"/>
              <a:gd name="connsiteY2711" fmla="*/ 207627 h 6857997"/>
              <a:gd name="connsiteX2712" fmla="*/ 10852368 w 12191995"/>
              <a:gd name="connsiteY2712" fmla="*/ 212801 h 6857997"/>
              <a:gd name="connsiteX2713" fmla="*/ 10855647 w 12191995"/>
              <a:gd name="connsiteY2713" fmla="*/ 217508 h 6857997"/>
              <a:gd name="connsiteX2714" fmla="*/ 10858948 w 12191995"/>
              <a:gd name="connsiteY2714" fmla="*/ 222214 h 6857997"/>
              <a:gd name="connsiteX2715" fmla="*/ 10862249 w 12191995"/>
              <a:gd name="connsiteY2715" fmla="*/ 226920 h 6857997"/>
              <a:gd name="connsiteX2716" fmla="*/ 10865550 w 12191995"/>
              <a:gd name="connsiteY2716" fmla="*/ 231627 h 6857997"/>
              <a:gd name="connsiteX2717" fmla="*/ 10868830 w 12191995"/>
              <a:gd name="connsiteY2717" fmla="*/ 236333 h 6857997"/>
              <a:gd name="connsiteX2718" fmla="*/ 10872131 w 12191995"/>
              <a:gd name="connsiteY2718" fmla="*/ 241040 h 6857997"/>
              <a:gd name="connsiteX2719" fmla="*/ 10864592 w 12191995"/>
              <a:gd name="connsiteY2719" fmla="*/ 234928 h 6857997"/>
              <a:gd name="connsiteX2720" fmla="*/ 10857521 w 12191995"/>
              <a:gd name="connsiteY2720" fmla="*/ 228795 h 6857997"/>
              <a:gd name="connsiteX2721" fmla="*/ 10850004 w 12191995"/>
              <a:gd name="connsiteY2721" fmla="*/ 223151 h 6857997"/>
              <a:gd name="connsiteX2722" fmla="*/ 10842465 w 12191995"/>
              <a:gd name="connsiteY2722" fmla="*/ 217039 h 6857997"/>
              <a:gd name="connsiteX2723" fmla="*/ 10835416 w 12191995"/>
              <a:gd name="connsiteY2723" fmla="*/ 210927 h 6857997"/>
              <a:gd name="connsiteX2724" fmla="*/ 10827877 w 12191995"/>
              <a:gd name="connsiteY2724" fmla="*/ 204816 h 6857997"/>
              <a:gd name="connsiteX2725" fmla="*/ 10820360 w 12191995"/>
              <a:gd name="connsiteY2725" fmla="*/ 198682 h 6857997"/>
              <a:gd name="connsiteX2726" fmla="*/ 10813289 w 12191995"/>
              <a:gd name="connsiteY2726" fmla="*/ 192549 h 6857997"/>
              <a:gd name="connsiteX2727" fmla="*/ 10804345 w 12191995"/>
              <a:gd name="connsiteY2727" fmla="*/ 190675 h 6857997"/>
              <a:gd name="connsiteX2728" fmla="*/ 10806219 w 12191995"/>
              <a:gd name="connsiteY2728" fmla="*/ 196787 h 6857997"/>
              <a:gd name="connsiteX2729" fmla="*/ 10808114 w 12191995"/>
              <a:gd name="connsiteY2729" fmla="*/ 202920 h 6857997"/>
              <a:gd name="connsiteX2730" fmla="*/ 10809988 w 12191995"/>
              <a:gd name="connsiteY2730" fmla="*/ 209501 h 6857997"/>
              <a:gd name="connsiteX2731" fmla="*/ 10811862 w 12191995"/>
              <a:gd name="connsiteY2731" fmla="*/ 215612 h 6857997"/>
              <a:gd name="connsiteX2732" fmla="*/ 10813758 w 12191995"/>
              <a:gd name="connsiteY2732" fmla="*/ 221746 h 6857997"/>
              <a:gd name="connsiteX2733" fmla="*/ 10815632 w 12191995"/>
              <a:gd name="connsiteY2733" fmla="*/ 227857 h 6857997"/>
              <a:gd name="connsiteX2734" fmla="*/ 10817527 w 12191995"/>
              <a:gd name="connsiteY2734" fmla="*/ 234459 h 6857997"/>
              <a:gd name="connsiteX2735" fmla="*/ 10819401 w 12191995"/>
              <a:gd name="connsiteY2735" fmla="*/ 240571 h 6857997"/>
              <a:gd name="connsiteX2736" fmla="*/ 10812821 w 12191995"/>
              <a:gd name="connsiteY2736" fmla="*/ 235396 h 6857997"/>
              <a:gd name="connsiteX2737" fmla="*/ 10806687 w 12191995"/>
              <a:gd name="connsiteY2737" fmla="*/ 230690 h 6857997"/>
              <a:gd name="connsiteX2738" fmla="*/ 10800107 w 12191995"/>
              <a:gd name="connsiteY2738" fmla="*/ 225515 h 6857997"/>
              <a:gd name="connsiteX2739" fmla="*/ 10793995 w 12191995"/>
              <a:gd name="connsiteY2739" fmla="*/ 220340 h 6857997"/>
              <a:gd name="connsiteX2740" fmla="*/ 10787393 w 12191995"/>
              <a:gd name="connsiteY2740" fmla="*/ 215612 h 6857997"/>
              <a:gd name="connsiteX2741" fmla="*/ 10781281 w 12191995"/>
              <a:gd name="connsiteY2741" fmla="*/ 210459 h 6857997"/>
              <a:gd name="connsiteX2742" fmla="*/ 10774679 w 12191995"/>
              <a:gd name="connsiteY2742" fmla="*/ 205731 h 6857997"/>
              <a:gd name="connsiteX2743" fmla="*/ 10768099 w 12191995"/>
              <a:gd name="connsiteY2743" fmla="*/ 200556 h 6857997"/>
              <a:gd name="connsiteX2744" fmla="*/ 10772805 w 12191995"/>
              <a:gd name="connsiteY2744" fmla="*/ 199151 h 6857997"/>
              <a:gd name="connsiteX2745" fmla="*/ 10777512 w 12191995"/>
              <a:gd name="connsiteY2745" fmla="*/ 198214 h 6857997"/>
              <a:gd name="connsiteX2746" fmla="*/ 10781750 w 12191995"/>
              <a:gd name="connsiteY2746" fmla="*/ 196787 h 6857997"/>
              <a:gd name="connsiteX2747" fmla="*/ 10786456 w 12191995"/>
              <a:gd name="connsiteY2747" fmla="*/ 195850 h 6857997"/>
              <a:gd name="connsiteX2748" fmla="*/ 10790694 w 12191995"/>
              <a:gd name="connsiteY2748" fmla="*/ 194445 h 6857997"/>
              <a:gd name="connsiteX2749" fmla="*/ 10795400 w 12191995"/>
              <a:gd name="connsiteY2749" fmla="*/ 193018 h 6857997"/>
              <a:gd name="connsiteX2750" fmla="*/ 10800107 w 12191995"/>
              <a:gd name="connsiteY2750" fmla="*/ 192102 h 6857997"/>
              <a:gd name="connsiteX2751" fmla="*/ 10804345 w 12191995"/>
              <a:gd name="connsiteY2751" fmla="*/ 190675 h 6857997"/>
              <a:gd name="connsiteX2752" fmla="*/ 10642430 w 12191995"/>
              <a:gd name="connsiteY2752" fmla="*/ 172787 h 6857997"/>
              <a:gd name="connsiteX2753" fmla="*/ 10647605 w 12191995"/>
              <a:gd name="connsiteY2753" fmla="*/ 175619 h 6857997"/>
              <a:gd name="connsiteX2754" fmla="*/ 10652801 w 12191995"/>
              <a:gd name="connsiteY2754" fmla="*/ 178452 h 6857997"/>
              <a:gd name="connsiteX2755" fmla="*/ 10657955 w 12191995"/>
              <a:gd name="connsiteY2755" fmla="*/ 181263 h 6857997"/>
              <a:gd name="connsiteX2756" fmla="*/ 10663151 w 12191995"/>
              <a:gd name="connsiteY2756" fmla="*/ 183605 h 6857997"/>
              <a:gd name="connsiteX2757" fmla="*/ 10668795 w 12191995"/>
              <a:gd name="connsiteY2757" fmla="*/ 186437 h 6857997"/>
              <a:gd name="connsiteX2758" fmla="*/ 10673970 w 12191995"/>
              <a:gd name="connsiteY2758" fmla="*/ 189270 h 6857997"/>
              <a:gd name="connsiteX2759" fmla="*/ 10679166 w 12191995"/>
              <a:gd name="connsiteY2759" fmla="*/ 192102 h 6857997"/>
              <a:gd name="connsiteX2760" fmla="*/ 10684320 w 12191995"/>
              <a:gd name="connsiteY2760" fmla="*/ 194913 h 6857997"/>
              <a:gd name="connsiteX2761" fmla="*/ 10683851 w 12191995"/>
              <a:gd name="connsiteY2761" fmla="*/ 195382 h 6857997"/>
              <a:gd name="connsiteX2762" fmla="*/ 10683851 w 12191995"/>
              <a:gd name="connsiteY2762" fmla="*/ 195850 h 6857997"/>
              <a:gd name="connsiteX2763" fmla="*/ 10683851 w 12191995"/>
              <a:gd name="connsiteY2763" fmla="*/ 196319 h 6857997"/>
              <a:gd name="connsiteX2764" fmla="*/ 10683851 w 12191995"/>
              <a:gd name="connsiteY2764" fmla="*/ 196787 h 6857997"/>
              <a:gd name="connsiteX2765" fmla="*/ 10683851 w 12191995"/>
              <a:gd name="connsiteY2765" fmla="*/ 197277 h 6857997"/>
              <a:gd name="connsiteX2766" fmla="*/ 10683851 w 12191995"/>
              <a:gd name="connsiteY2766" fmla="*/ 197745 h 6857997"/>
              <a:gd name="connsiteX2767" fmla="*/ 10683383 w 12191995"/>
              <a:gd name="connsiteY2767" fmla="*/ 198214 h 6857997"/>
              <a:gd name="connsiteX2768" fmla="*/ 10683383 w 12191995"/>
              <a:gd name="connsiteY2768" fmla="*/ 198682 h 6857997"/>
              <a:gd name="connsiteX2769" fmla="*/ 10683383 w 12191995"/>
              <a:gd name="connsiteY2769" fmla="*/ 199151 h 6857997"/>
              <a:gd name="connsiteX2770" fmla="*/ 10683851 w 12191995"/>
              <a:gd name="connsiteY2770" fmla="*/ 199151 h 6857997"/>
              <a:gd name="connsiteX2771" fmla="*/ 10683851 w 12191995"/>
              <a:gd name="connsiteY2771" fmla="*/ 199619 h 6857997"/>
              <a:gd name="connsiteX2772" fmla="*/ 10683851 w 12191995"/>
              <a:gd name="connsiteY2772" fmla="*/ 200088 h 6857997"/>
              <a:gd name="connsiteX2773" fmla="*/ 10673501 w 12191995"/>
              <a:gd name="connsiteY2773" fmla="*/ 202920 h 6857997"/>
              <a:gd name="connsiteX2774" fmla="*/ 10663620 w 12191995"/>
              <a:gd name="connsiteY2774" fmla="*/ 205731 h 6857997"/>
              <a:gd name="connsiteX2775" fmla="*/ 10653738 w 12191995"/>
              <a:gd name="connsiteY2775" fmla="*/ 208564 h 6857997"/>
              <a:gd name="connsiteX2776" fmla="*/ 10643857 w 12191995"/>
              <a:gd name="connsiteY2776" fmla="*/ 211396 h 6857997"/>
              <a:gd name="connsiteX2777" fmla="*/ 10633975 w 12191995"/>
              <a:gd name="connsiteY2777" fmla="*/ 214228 h 6857997"/>
              <a:gd name="connsiteX2778" fmla="*/ 10623604 w 12191995"/>
              <a:gd name="connsiteY2778" fmla="*/ 217039 h 6857997"/>
              <a:gd name="connsiteX2779" fmla="*/ 10613723 w 12191995"/>
              <a:gd name="connsiteY2779" fmla="*/ 219872 h 6857997"/>
              <a:gd name="connsiteX2780" fmla="*/ 10603841 w 12191995"/>
              <a:gd name="connsiteY2780" fmla="*/ 222683 h 6857997"/>
              <a:gd name="connsiteX2781" fmla="*/ 10607121 w 12191995"/>
              <a:gd name="connsiteY2781" fmla="*/ 217039 h 6857997"/>
              <a:gd name="connsiteX2782" fmla="*/ 10610422 w 12191995"/>
              <a:gd name="connsiteY2782" fmla="*/ 210927 h 6857997"/>
              <a:gd name="connsiteX2783" fmla="*/ 10613723 w 12191995"/>
              <a:gd name="connsiteY2783" fmla="*/ 205263 h 6857997"/>
              <a:gd name="connsiteX2784" fmla="*/ 10617024 w 12191995"/>
              <a:gd name="connsiteY2784" fmla="*/ 199619 h 6857997"/>
              <a:gd name="connsiteX2785" fmla="*/ 10620303 w 12191995"/>
              <a:gd name="connsiteY2785" fmla="*/ 193976 h 6857997"/>
              <a:gd name="connsiteX2786" fmla="*/ 10623136 w 12191995"/>
              <a:gd name="connsiteY2786" fmla="*/ 187864 h 6857997"/>
              <a:gd name="connsiteX2787" fmla="*/ 10626437 w 12191995"/>
              <a:gd name="connsiteY2787" fmla="*/ 182221 h 6857997"/>
              <a:gd name="connsiteX2788" fmla="*/ 10629716 w 12191995"/>
              <a:gd name="connsiteY2788" fmla="*/ 176556 h 6857997"/>
              <a:gd name="connsiteX2789" fmla="*/ 10630206 w 12191995"/>
              <a:gd name="connsiteY2789" fmla="*/ 176556 h 6857997"/>
              <a:gd name="connsiteX2790" fmla="*/ 10630675 w 12191995"/>
              <a:gd name="connsiteY2790" fmla="*/ 176556 h 6857997"/>
              <a:gd name="connsiteX2791" fmla="*/ 10631143 w 12191995"/>
              <a:gd name="connsiteY2791" fmla="*/ 177025 h 6857997"/>
              <a:gd name="connsiteX2792" fmla="*/ 10631612 w 12191995"/>
              <a:gd name="connsiteY2792" fmla="*/ 177025 h 6857997"/>
              <a:gd name="connsiteX2793" fmla="*/ 10632080 w 12191995"/>
              <a:gd name="connsiteY2793" fmla="*/ 177025 h 6857997"/>
              <a:gd name="connsiteX2794" fmla="*/ 10632549 w 12191995"/>
              <a:gd name="connsiteY2794" fmla="*/ 177025 h 6857997"/>
              <a:gd name="connsiteX2795" fmla="*/ 10633486 w 12191995"/>
              <a:gd name="connsiteY2795" fmla="*/ 177025 h 6857997"/>
              <a:gd name="connsiteX2796" fmla="*/ 10633975 w 12191995"/>
              <a:gd name="connsiteY2796" fmla="*/ 177025 h 6857997"/>
              <a:gd name="connsiteX2797" fmla="*/ 10634891 w 12191995"/>
              <a:gd name="connsiteY2797" fmla="*/ 177025 h 6857997"/>
              <a:gd name="connsiteX2798" fmla="*/ 10636318 w 12191995"/>
              <a:gd name="connsiteY2798" fmla="*/ 177025 h 6857997"/>
              <a:gd name="connsiteX2799" fmla="*/ 10637724 w 12191995"/>
              <a:gd name="connsiteY2799" fmla="*/ 176556 h 6857997"/>
              <a:gd name="connsiteX2800" fmla="*/ 10638661 w 12191995"/>
              <a:gd name="connsiteY2800" fmla="*/ 176088 h 6857997"/>
              <a:gd name="connsiteX2801" fmla="*/ 10639619 w 12191995"/>
              <a:gd name="connsiteY2801" fmla="*/ 175151 h 6857997"/>
              <a:gd name="connsiteX2802" fmla="*/ 10641024 w 12191995"/>
              <a:gd name="connsiteY2802" fmla="*/ 174682 h 6857997"/>
              <a:gd name="connsiteX2803" fmla="*/ 10641962 w 12191995"/>
              <a:gd name="connsiteY2803" fmla="*/ 173724 h 6857997"/>
              <a:gd name="connsiteX2804" fmla="*/ 10642430 w 12191995"/>
              <a:gd name="connsiteY2804" fmla="*/ 172787 h 6857997"/>
              <a:gd name="connsiteX2805" fmla="*/ 10625010 w 12191995"/>
              <a:gd name="connsiteY2805" fmla="*/ 172787 h 6857997"/>
              <a:gd name="connsiteX2806" fmla="*/ 10625478 w 12191995"/>
              <a:gd name="connsiteY2806" fmla="*/ 173255 h 6857997"/>
              <a:gd name="connsiteX2807" fmla="*/ 10625478 w 12191995"/>
              <a:gd name="connsiteY2807" fmla="*/ 173724 h 6857997"/>
              <a:gd name="connsiteX2808" fmla="*/ 10625947 w 12191995"/>
              <a:gd name="connsiteY2808" fmla="*/ 173724 h 6857997"/>
              <a:gd name="connsiteX2809" fmla="*/ 10626437 w 12191995"/>
              <a:gd name="connsiteY2809" fmla="*/ 174192 h 6857997"/>
              <a:gd name="connsiteX2810" fmla="*/ 10626905 w 12191995"/>
              <a:gd name="connsiteY2810" fmla="*/ 174682 h 6857997"/>
              <a:gd name="connsiteX2811" fmla="*/ 10623604 w 12191995"/>
              <a:gd name="connsiteY2811" fmla="*/ 180794 h 6857997"/>
              <a:gd name="connsiteX2812" fmla="*/ 10620303 w 12191995"/>
              <a:gd name="connsiteY2812" fmla="*/ 186906 h 6857997"/>
              <a:gd name="connsiteX2813" fmla="*/ 10616534 w 12191995"/>
              <a:gd name="connsiteY2813" fmla="*/ 193018 h 6857997"/>
              <a:gd name="connsiteX2814" fmla="*/ 10613254 w 12191995"/>
              <a:gd name="connsiteY2814" fmla="*/ 199151 h 6857997"/>
              <a:gd name="connsiteX2815" fmla="*/ 10609953 w 12191995"/>
              <a:gd name="connsiteY2815" fmla="*/ 205263 h 6857997"/>
              <a:gd name="connsiteX2816" fmla="*/ 10606652 w 12191995"/>
              <a:gd name="connsiteY2816" fmla="*/ 211396 h 6857997"/>
              <a:gd name="connsiteX2817" fmla="*/ 10602883 w 12191995"/>
              <a:gd name="connsiteY2817" fmla="*/ 217508 h 6857997"/>
              <a:gd name="connsiteX2818" fmla="*/ 10599603 w 12191995"/>
              <a:gd name="connsiteY2818" fmla="*/ 223641 h 6857997"/>
              <a:gd name="connsiteX2819" fmla="*/ 10593939 w 12191995"/>
              <a:gd name="connsiteY2819" fmla="*/ 221746 h 6857997"/>
              <a:gd name="connsiteX2820" fmla="*/ 10588785 w 12191995"/>
              <a:gd name="connsiteY2820" fmla="*/ 219872 h 6857997"/>
              <a:gd name="connsiteX2821" fmla="*/ 10583120 w 12191995"/>
              <a:gd name="connsiteY2821" fmla="*/ 218445 h 6857997"/>
              <a:gd name="connsiteX2822" fmla="*/ 10577477 w 12191995"/>
              <a:gd name="connsiteY2822" fmla="*/ 216571 h 6857997"/>
              <a:gd name="connsiteX2823" fmla="*/ 10572302 w 12191995"/>
              <a:gd name="connsiteY2823" fmla="*/ 214697 h 6857997"/>
              <a:gd name="connsiteX2824" fmla="*/ 10566658 w 12191995"/>
              <a:gd name="connsiteY2824" fmla="*/ 213270 h 6857997"/>
              <a:gd name="connsiteX2825" fmla="*/ 10560993 w 12191995"/>
              <a:gd name="connsiteY2825" fmla="*/ 211396 h 6857997"/>
              <a:gd name="connsiteX2826" fmla="*/ 10555818 w 12191995"/>
              <a:gd name="connsiteY2826" fmla="*/ 209501 h 6857997"/>
              <a:gd name="connsiteX2827" fmla="*/ 10564294 w 12191995"/>
              <a:gd name="connsiteY2827" fmla="*/ 204816 h 6857997"/>
              <a:gd name="connsiteX2828" fmla="*/ 10573239 w 12191995"/>
              <a:gd name="connsiteY2828" fmla="*/ 200556 h 6857997"/>
              <a:gd name="connsiteX2829" fmla="*/ 10581715 w 12191995"/>
              <a:gd name="connsiteY2829" fmla="*/ 195850 h 6857997"/>
              <a:gd name="connsiteX2830" fmla="*/ 10590169 w 12191995"/>
              <a:gd name="connsiteY2830" fmla="*/ 191144 h 6857997"/>
              <a:gd name="connsiteX2831" fmla="*/ 10599135 w 12191995"/>
              <a:gd name="connsiteY2831" fmla="*/ 186437 h 6857997"/>
              <a:gd name="connsiteX2832" fmla="*/ 10607611 w 12191995"/>
              <a:gd name="connsiteY2832" fmla="*/ 181731 h 6857997"/>
              <a:gd name="connsiteX2833" fmla="*/ 10616534 w 12191995"/>
              <a:gd name="connsiteY2833" fmla="*/ 177493 h 6857997"/>
              <a:gd name="connsiteX2834" fmla="*/ 10625010 w 12191995"/>
              <a:gd name="connsiteY2834" fmla="*/ 172787 h 6857997"/>
              <a:gd name="connsiteX2835" fmla="*/ 10577477 w 12191995"/>
              <a:gd name="connsiteY2835" fmla="*/ 172318 h 6857997"/>
              <a:gd name="connsiteX2836" fmla="*/ 10574176 w 12191995"/>
              <a:gd name="connsiteY2836" fmla="*/ 177025 h 6857997"/>
              <a:gd name="connsiteX2837" fmla="*/ 10570875 w 12191995"/>
              <a:gd name="connsiteY2837" fmla="*/ 181731 h 6857997"/>
              <a:gd name="connsiteX2838" fmla="*/ 10567574 w 12191995"/>
              <a:gd name="connsiteY2838" fmla="*/ 185969 h 6857997"/>
              <a:gd name="connsiteX2839" fmla="*/ 10564294 w 12191995"/>
              <a:gd name="connsiteY2839" fmla="*/ 190675 h 6857997"/>
              <a:gd name="connsiteX2840" fmla="*/ 10560525 w 12191995"/>
              <a:gd name="connsiteY2840" fmla="*/ 194913 h 6857997"/>
              <a:gd name="connsiteX2841" fmla="*/ 10557245 w 12191995"/>
              <a:gd name="connsiteY2841" fmla="*/ 199619 h 6857997"/>
              <a:gd name="connsiteX2842" fmla="*/ 10553944 w 12191995"/>
              <a:gd name="connsiteY2842" fmla="*/ 203857 h 6857997"/>
              <a:gd name="connsiteX2843" fmla="*/ 10550643 w 12191995"/>
              <a:gd name="connsiteY2843" fmla="*/ 208564 h 6857997"/>
              <a:gd name="connsiteX2844" fmla="*/ 10546874 w 12191995"/>
              <a:gd name="connsiteY2844" fmla="*/ 209969 h 6857997"/>
              <a:gd name="connsiteX2845" fmla="*/ 10543573 w 12191995"/>
              <a:gd name="connsiteY2845" fmla="*/ 210927 h 6857997"/>
              <a:gd name="connsiteX2846" fmla="*/ 10539825 w 12191995"/>
              <a:gd name="connsiteY2846" fmla="*/ 212333 h 6857997"/>
              <a:gd name="connsiteX2847" fmla="*/ 10536524 w 12191995"/>
              <a:gd name="connsiteY2847" fmla="*/ 213738 h 6857997"/>
              <a:gd name="connsiteX2848" fmla="*/ 10532755 w 12191995"/>
              <a:gd name="connsiteY2848" fmla="*/ 215144 h 6857997"/>
              <a:gd name="connsiteX2849" fmla="*/ 10529454 w 12191995"/>
              <a:gd name="connsiteY2849" fmla="*/ 216102 h 6857997"/>
              <a:gd name="connsiteX2850" fmla="*/ 10526153 w 12191995"/>
              <a:gd name="connsiteY2850" fmla="*/ 217508 h 6857997"/>
              <a:gd name="connsiteX2851" fmla="*/ 10522405 w 12191995"/>
              <a:gd name="connsiteY2851" fmla="*/ 218913 h 6857997"/>
              <a:gd name="connsiteX2852" fmla="*/ 10529454 w 12191995"/>
              <a:gd name="connsiteY2852" fmla="*/ 213270 h 6857997"/>
              <a:gd name="connsiteX2853" fmla="*/ 10536524 w 12191995"/>
              <a:gd name="connsiteY2853" fmla="*/ 207158 h 6857997"/>
              <a:gd name="connsiteX2854" fmla="*/ 10543105 w 12191995"/>
              <a:gd name="connsiteY2854" fmla="*/ 201515 h 6857997"/>
              <a:gd name="connsiteX2855" fmla="*/ 10550175 w 12191995"/>
              <a:gd name="connsiteY2855" fmla="*/ 195850 h 6857997"/>
              <a:gd name="connsiteX2856" fmla="*/ 10556777 w 12191995"/>
              <a:gd name="connsiteY2856" fmla="*/ 189738 h 6857997"/>
              <a:gd name="connsiteX2857" fmla="*/ 10563826 w 12191995"/>
              <a:gd name="connsiteY2857" fmla="*/ 184095 h 6857997"/>
              <a:gd name="connsiteX2858" fmla="*/ 10570875 w 12191995"/>
              <a:gd name="connsiteY2858" fmla="*/ 178452 h 6857997"/>
              <a:gd name="connsiteX2859" fmla="*/ 10577477 w 12191995"/>
              <a:gd name="connsiteY2859" fmla="*/ 172318 h 6857997"/>
              <a:gd name="connsiteX2860" fmla="*/ 10733258 w 12191995"/>
              <a:gd name="connsiteY2860" fmla="*/ 164311 h 6857997"/>
              <a:gd name="connsiteX2861" fmla="*/ 10741266 w 12191995"/>
              <a:gd name="connsiteY2861" fmla="*/ 167143 h 6857997"/>
              <a:gd name="connsiteX2862" fmla="*/ 10749741 w 12191995"/>
              <a:gd name="connsiteY2862" fmla="*/ 170423 h 6857997"/>
              <a:gd name="connsiteX2863" fmla="*/ 10758217 w 12191995"/>
              <a:gd name="connsiteY2863" fmla="*/ 173255 h 6857997"/>
              <a:gd name="connsiteX2864" fmla="*/ 10766672 w 12191995"/>
              <a:gd name="connsiteY2864" fmla="*/ 176556 h 6857997"/>
              <a:gd name="connsiteX2865" fmla="*/ 10775169 w 12191995"/>
              <a:gd name="connsiteY2865" fmla="*/ 179389 h 6857997"/>
              <a:gd name="connsiteX2866" fmla="*/ 10783155 w 12191995"/>
              <a:gd name="connsiteY2866" fmla="*/ 182221 h 6857997"/>
              <a:gd name="connsiteX2867" fmla="*/ 10791631 w 12191995"/>
              <a:gd name="connsiteY2867" fmla="*/ 185500 h 6857997"/>
              <a:gd name="connsiteX2868" fmla="*/ 10800107 w 12191995"/>
              <a:gd name="connsiteY2868" fmla="*/ 188333 h 6857997"/>
              <a:gd name="connsiteX2869" fmla="*/ 10795869 w 12191995"/>
              <a:gd name="connsiteY2869" fmla="*/ 189738 h 6857997"/>
              <a:gd name="connsiteX2870" fmla="*/ 10791163 w 12191995"/>
              <a:gd name="connsiteY2870" fmla="*/ 190675 h 6857997"/>
              <a:gd name="connsiteX2871" fmla="*/ 10786925 w 12191995"/>
              <a:gd name="connsiteY2871" fmla="*/ 192102 h 6857997"/>
              <a:gd name="connsiteX2872" fmla="*/ 10782687 w 12191995"/>
              <a:gd name="connsiteY2872" fmla="*/ 193018 h 6857997"/>
              <a:gd name="connsiteX2873" fmla="*/ 10778449 w 12191995"/>
              <a:gd name="connsiteY2873" fmla="*/ 194445 h 6857997"/>
              <a:gd name="connsiteX2874" fmla="*/ 10773742 w 12191995"/>
              <a:gd name="connsiteY2874" fmla="*/ 195382 h 6857997"/>
              <a:gd name="connsiteX2875" fmla="*/ 10769504 w 12191995"/>
              <a:gd name="connsiteY2875" fmla="*/ 196787 h 6857997"/>
              <a:gd name="connsiteX2876" fmla="*/ 10765266 w 12191995"/>
              <a:gd name="connsiteY2876" fmla="*/ 198214 h 6857997"/>
              <a:gd name="connsiteX2877" fmla="*/ 10761028 w 12191995"/>
              <a:gd name="connsiteY2877" fmla="*/ 193976 h 6857997"/>
              <a:gd name="connsiteX2878" fmla="*/ 10757259 w 12191995"/>
              <a:gd name="connsiteY2878" fmla="*/ 189738 h 6857997"/>
              <a:gd name="connsiteX2879" fmla="*/ 10753042 w 12191995"/>
              <a:gd name="connsiteY2879" fmla="*/ 185500 h 6857997"/>
              <a:gd name="connsiteX2880" fmla="*/ 10749273 w 12191995"/>
              <a:gd name="connsiteY2880" fmla="*/ 181263 h 6857997"/>
              <a:gd name="connsiteX2881" fmla="*/ 10745035 w 12191995"/>
              <a:gd name="connsiteY2881" fmla="*/ 177025 h 6857997"/>
              <a:gd name="connsiteX2882" fmla="*/ 10741266 w 12191995"/>
              <a:gd name="connsiteY2882" fmla="*/ 172787 h 6857997"/>
              <a:gd name="connsiteX2883" fmla="*/ 10737028 w 12191995"/>
              <a:gd name="connsiteY2883" fmla="*/ 168549 h 6857997"/>
              <a:gd name="connsiteX2884" fmla="*/ 10733258 w 12191995"/>
              <a:gd name="connsiteY2884" fmla="*/ 164311 h 6857997"/>
              <a:gd name="connsiteX2885" fmla="*/ 10588295 w 12191995"/>
              <a:gd name="connsiteY2885" fmla="*/ 163843 h 6857997"/>
              <a:gd name="connsiteX2886" fmla="*/ 10593002 w 12191995"/>
              <a:gd name="connsiteY2886" fmla="*/ 163843 h 6857997"/>
              <a:gd name="connsiteX2887" fmla="*/ 10597240 w 12191995"/>
              <a:gd name="connsiteY2887" fmla="*/ 164311 h 6857997"/>
              <a:gd name="connsiteX2888" fmla="*/ 10601477 w 12191995"/>
              <a:gd name="connsiteY2888" fmla="*/ 164780 h 6857997"/>
              <a:gd name="connsiteX2889" fmla="*/ 10605715 w 12191995"/>
              <a:gd name="connsiteY2889" fmla="*/ 165269 h 6857997"/>
              <a:gd name="connsiteX2890" fmla="*/ 10609953 w 12191995"/>
              <a:gd name="connsiteY2890" fmla="*/ 165738 h 6857997"/>
              <a:gd name="connsiteX2891" fmla="*/ 10614191 w 12191995"/>
              <a:gd name="connsiteY2891" fmla="*/ 166206 h 6857997"/>
              <a:gd name="connsiteX2892" fmla="*/ 10618429 w 12191995"/>
              <a:gd name="connsiteY2892" fmla="*/ 166206 h 6857997"/>
              <a:gd name="connsiteX2893" fmla="*/ 10623136 w 12191995"/>
              <a:gd name="connsiteY2893" fmla="*/ 166675 h 6857997"/>
              <a:gd name="connsiteX2894" fmla="*/ 10623136 w 12191995"/>
              <a:gd name="connsiteY2894" fmla="*/ 167143 h 6857997"/>
              <a:gd name="connsiteX2895" fmla="*/ 10623136 w 12191995"/>
              <a:gd name="connsiteY2895" fmla="*/ 167612 h 6857997"/>
              <a:gd name="connsiteX2896" fmla="*/ 10623136 w 12191995"/>
              <a:gd name="connsiteY2896" fmla="*/ 168080 h 6857997"/>
              <a:gd name="connsiteX2897" fmla="*/ 10623136 w 12191995"/>
              <a:gd name="connsiteY2897" fmla="*/ 168549 h 6857997"/>
              <a:gd name="connsiteX2898" fmla="*/ 10623136 w 12191995"/>
              <a:gd name="connsiteY2898" fmla="*/ 169039 h 6857997"/>
              <a:gd name="connsiteX2899" fmla="*/ 10623604 w 12191995"/>
              <a:gd name="connsiteY2899" fmla="*/ 169507 h 6857997"/>
              <a:gd name="connsiteX2900" fmla="*/ 10615128 w 12191995"/>
              <a:gd name="connsiteY2900" fmla="*/ 174192 h 6857997"/>
              <a:gd name="connsiteX2901" fmla="*/ 10607121 w 12191995"/>
              <a:gd name="connsiteY2901" fmla="*/ 178452 h 6857997"/>
              <a:gd name="connsiteX2902" fmla="*/ 10598666 w 12191995"/>
              <a:gd name="connsiteY2902" fmla="*/ 183137 h 6857997"/>
              <a:gd name="connsiteX2903" fmla="*/ 10590169 w 12191995"/>
              <a:gd name="connsiteY2903" fmla="*/ 187374 h 6857997"/>
              <a:gd name="connsiteX2904" fmla="*/ 10582183 w 12191995"/>
              <a:gd name="connsiteY2904" fmla="*/ 191634 h 6857997"/>
              <a:gd name="connsiteX2905" fmla="*/ 10573707 w 12191995"/>
              <a:gd name="connsiteY2905" fmla="*/ 196319 h 6857997"/>
              <a:gd name="connsiteX2906" fmla="*/ 10565700 w 12191995"/>
              <a:gd name="connsiteY2906" fmla="*/ 200556 h 6857997"/>
              <a:gd name="connsiteX2907" fmla="*/ 10557245 w 12191995"/>
              <a:gd name="connsiteY2907" fmla="*/ 204816 h 6857997"/>
              <a:gd name="connsiteX2908" fmla="*/ 10560993 w 12191995"/>
              <a:gd name="connsiteY2908" fmla="*/ 199619 h 6857997"/>
              <a:gd name="connsiteX2909" fmla="*/ 10565231 w 12191995"/>
              <a:gd name="connsiteY2909" fmla="*/ 194445 h 6857997"/>
              <a:gd name="connsiteX2910" fmla="*/ 10569001 w 12191995"/>
              <a:gd name="connsiteY2910" fmla="*/ 189270 h 6857997"/>
              <a:gd name="connsiteX2911" fmla="*/ 10572770 w 12191995"/>
              <a:gd name="connsiteY2911" fmla="*/ 184095 h 6857997"/>
              <a:gd name="connsiteX2912" fmla="*/ 10577008 w 12191995"/>
              <a:gd name="connsiteY2912" fmla="*/ 179389 h 6857997"/>
              <a:gd name="connsiteX2913" fmla="*/ 10580756 w 12191995"/>
              <a:gd name="connsiteY2913" fmla="*/ 174192 h 6857997"/>
              <a:gd name="connsiteX2914" fmla="*/ 10584526 w 12191995"/>
              <a:gd name="connsiteY2914" fmla="*/ 169039 h 6857997"/>
              <a:gd name="connsiteX2915" fmla="*/ 10588295 w 12191995"/>
              <a:gd name="connsiteY2915" fmla="*/ 163843 h 6857997"/>
              <a:gd name="connsiteX2916" fmla="*/ 10727146 w 12191995"/>
              <a:gd name="connsiteY2916" fmla="*/ 162906 h 6857997"/>
              <a:gd name="connsiteX2917" fmla="*/ 10731363 w 12191995"/>
              <a:gd name="connsiteY2917" fmla="*/ 167143 h 6857997"/>
              <a:gd name="connsiteX2918" fmla="*/ 10735622 w 12191995"/>
              <a:gd name="connsiteY2918" fmla="*/ 171381 h 6857997"/>
              <a:gd name="connsiteX2919" fmla="*/ 10739860 w 12191995"/>
              <a:gd name="connsiteY2919" fmla="*/ 176088 h 6857997"/>
              <a:gd name="connsiteX2920" fmla="*/ 10744077 w 12191995"/>
              <a:gd name="connsiteY2920" fmla="*/ 180326 h 6857997"/>
              <a:gd name="connsiteX2921" fmla="*/ 10748315 w 12191995"/>
              <a:gd name="connsiteY2921" fmla="*/ 185032 h 6857997"/>
              <a:gd name="connsiteX2922" fmla="*/ 10752574 w 12191995"/>
              <a:gd name="connsiteY2922" fmla="*/ 189270 h 6857997"/>
              <a:gd name="connsiteX2923" fmla="*/ 10756790 w 12191995"/>
              <a:gd name="connsiteY2923" fmla="*/ 193508 h 6857997"/>
              <a:gd name="connsiteX2924" fmla="*/ 10761028 w 12191995"/>
              <a:gd name="connsiteY2924" fmla="*/ 198214 h 6857997"/>
              <a:gd name="connsiteX2925" fmla="*/ 10753958 w 12191995"/>
              <a:gd name="connsiteY2925" fmla="*/ 198214 h 6857997"/>
              <a:gd name="connsiteX2926" fmla="*/ 10746909 w 12191995"/>
              <a:gd name="connsiteY2926" fmla="*/ 197745 h 6857997"/>
              <a:gd name="connsiteX2927" fmla="*/ 10739860 w 12191995"/>
              <a:gd name="connsiteY2927" fmla="*/ 197745 h 6857997"/>
              <a:gd name="connsiteX2928" fmla="*/ 10733258 w 12191995"/>
              <a:gd name="connsiteY2928" fmla="*/ 197745 h 6857997"/>
              <a:gd name="connsiteX2929" fmla="*/ 10726209 w 12191995"/>
              <a:gd name="connsiteY2929" fmla="*/ 197277 h 6857997"/>
              <a:gd name="connsiteX2930" fmla="*/ 10719139 w 12191995"/>
              <a:gd name="connsiteY2930" fmla="*/ 197277 h 6857997"/>
              <a:gd name="connsiteX2931" fmla="*/ 10712069 w 12191995"/>
              <a:gd name="connsiteY2931" fmla="*/ 197277 h 6857997"/>
              <a:gd name="connsiteX2932" fmla="*/ 10705019 w 12191995"/>
              <a:gd name="connsiteY2932" fmla="*/ 197277 h 6857997"/>
              <a:gd name="connsiteX2933" fmla="*/ 10705019 w 12191995"/>
              <a:gd name="connsiteY2933" fmla="*/ 196319 h 6857997"/>
              <a:gd name="connsiteX2934" fmla="*/ 10705019 w 12191995"/>
              <a:gd name="connsiteY2934" fmla="*/ 195382 h 6857997"/>
              <a:gd name="connsiteX2935" fmla="*/ 10704551 w 12191995"/>
              <a:gd name="connsiteY2935" fmla="*/ 194913 h 6857997"/>
              <a:gd name="connsiteX2936" fmla="*/ 10704551 w 12191995"/>
              <a:gd name="connsiteY2936" fmla="*/ 193976 h 6857997"/>
              <a:gd name="connsiteX2937" fmla="*/ 10704082 w 12191995"/>
              <a:gd name="connsiteY2937" fmla="*/ 193508 h 6857997"/>
              <a:gd name="connsiteX2938" fmla="*/ 10703614 w 12191995"/>
              <a:gd name="connsiteY2938" fmla="*/ 192549 h 6857997"/>
              <a:gd name="connsiteX2939" fmla="*/ 10703124 w 12191995"/>
              <a:gd name="connsiteY2939" fmla="*/ 192102 h 6857997"/>
              <a:gd name="connsiteX2940" fmla="*/ 10702656 w 12191995"/>
              <a:gd name="connsiteY2940" fmla="*/ 191634 h 6857997"/>
              <a:gd name="connsiteX2941" fmla="*/ 10705957 w 12191995"/>
              <a:gd name="connsiteY2941" fmla="*/ 187864 h 6857997"/>
              <a:gd name="connsiteX2942" fmla="*/ 10708789 w 12191995"/>
              <a:gd name="connsiteY2942" fmla="*/ 184095 h 6857997"/>
              <a:gd name="connsiteX2943" fmla="*/ 10712069 w 12191995"/>
              <a:gd name="connsiteY2943" fmla="*/ 180794 h 6857997"/>
              <a:gd name="connsiteX2944" fmla="*/ 10714901 w 12191995"/>
              <a:gd name="connsiteY2944" fmla="*/ 177025 h 6857997"/>
              <a:gd name="connsiteX2945" fmla="*/ 10718202 w 12191995"/>
              <a:gd name="connsiteY2945" fmla="*/ 173724 h 6857997"/>
              <a:gd name="connsiteX2946" fmla="*/ 10721034 w 12191995"/>
              <a:gd name="connsiteY2946" fmla="*/ 169955 h 6857997"/>
              <a:gd name="connsiteX2947" fmla="*/ 10723845 w 12191995"/>
              <a:gd name="connsiteY2947" fmla="*/ 166206 h 6857997"/>
              <a:gd name="connsiteX2948" fmla="*/ 10727146 w 12191995"/>
              <a:gd name="connsiteY2948" fmla="*/ 162906 h 6857997"/>
              <a:gd name="connsiteX2949" fmla="*/ 10723377 w 12191995"/>
              <a:gd name="connsiteY2949" fmla="*/ 161969 h 6857997"/>
              <a:gd name="connsiteX2950" fmla="*/ 10720566 w 12191995"/>
              <a:gd name="connsiteY2950" fmla="*/ 165738 h 6857997"/>
              <a:gd name="connsiteX2951" fmla="*/ 10717733 w 12191995"/>
              <a:gd name="connsiteY2951" fmla="*/ 169039 h 6857997"/>
              <a:gd name="connsiteX2952" fmla="*/ 10714432 w 12191995"/>
              <a:gd name="connsiteY2952" fmla="*/ 172318 h 6857997"/>
              <a:gd name="connsiteX2953" fmla="*/ 10711621 w 12191995"/>
              <a:gd name="connsiteY2953" fmla="*/ 175619 h 6857997"/>
              <a:gd name="connsiteX2954" fmla="*/ 10708789 w 12191995"/>
              <a:gd name="connsiteY2954" fmla="*/ 178920 h 6857997"/>
              <a:gd name="connsiteX2955" fmla="*/ 10705957 w 12191995"/>
              <a:gd name="connsiteY2955" fmla="*/ 182668 h 6857997"/>
              <a:gd name="connsiteX2956" fmla="*/ 10703124 w 12191995"/>
              <a:gd name="connsiteY2956" fmla="*/ 185969 h 6857997"/>
              <a:gd name="connsiteX2957" fmla="*/ 10700313 w 12191995"/>
              <a:gd name="connsiteY2957" fmla="*/ 189270 h 6857997"/>
              <a:gd name="connsiteX2958" fmla="*/ 10699355 w 12191995"/>
              <a:gd name="connsiteY2958" fmla="*/ 188801 h 6857997"/>
              <a:gd name="connsiteX2959" fmla="*/ 10698907 w 12191995"/>
              <a:gd name="connsiteY2959" fmla="*/ 188333 h 6857997"/>
              <a:gd name="connsiteX2960" fmla="*/ 10698439 w 12191995"/>
              <a:gd name="connsiteY2960" fmla="*/ 188333 h 6857997"/>
              <a:gd name="connsiteX2961" fmla="*/ 10697481 w 12191995"/>
              <a:gd name="connsiteY2961" fmla="*/ 187864 h 6857997"/>
              <a:gd name="connsiteX2962" fmla="*/ 10697012 w 12191995"/>
              <a:gd name="connsiteY2962" fmla="*/ 187864 h 6857997"/>
              <a:gd name="connsiteX2963" fmla="*/ 10696075 w 12191995"/>
              <a:gd name="connsiteY2963" fmla="*/ 187864 h 6857997"/>
              <a:gd name="connsiteX2964" fmla="*/ 10695138 w 12191995"/>
              <a:gd name="connsiteY2964" fmla="*/ 187374 h 6857997"/>
              <a:gd name="connsiteX2965" fmla="*/ 10694670 w 12191995"/>
              <a:gd name="connsiteY2965" fmla="*/ 187374 h 6857997"/>
              <a:gd name="connsiteX2966" fmla="*/ 10693264 w 12191995"/>
              <a:gd name="connsiteY2966" fmla="*/ 187864 h 6857997"/>
              <a:gd name="connsiteX2967" fmla="*/ 10691858 w 12191995"/>
              <a:gd name="connsiteY2967" fmla="*/ 187864 h 6857997"/>
              <a:gd name="connsiteX2968" fmla="*/ 10690453 w 12191995"/>
              <a:gd name="connsiteY2968" fmla="*/ 188333 h 6857997"/>
              <a:gd name="connsiteX2969" fmla="*/ 10689495 w 12191995"/>
              <a:gd name="connsiteY2969" fmla="*/ 188801 h 6857997"/>
              <a:gd name="connsiteX2970" fmla="*/ 10688579 w 12191995"/>
              <a:gd name="connsiteY2970" fmla="*/ 189270 h 6857997"/>
              <a:gd name="connsiteX2971" fmla="*/ 10687621 w 12191995"/>
              <a:gd name="connsiteY2971" fmla="*/ 190207 h 6857997"/>
              <a:gd name="connsiteX2972" fmla="*/ 10686683 w 12191995"/>
              <a:gd name="connsiteY2972" fmla="*/ 191144 h 6857997"/>
              <a:gd name="connsiteX2973" fmla="*/ 10685746 w 12191995"/>
              <a:gd name="connsiteY2973" fmla="*/ 192102 h 6857997"/>
              <a:gd name="connsiteX2974" fmla="*/ 10680550 w 12191995"/>
              <a:gd name="connsiteY2974" fmla="*/ 189270 h 6857997"/>
              <a:gd name="connsiteX2975" fmla="*/ 10675396 w 12191995"/>
              <a:gd name="connsiteY2975" fmla="*/ 186437 h 6857997"/>
              <a:gd name="connsiteX2976" fmla="*/ 10670200 w 12191995"/>
              <a:gd name="connsiteY2976" fmla="*/ 183605 h 6857997"/>
              <a:gd name="connsiteX2977" fmla="*/ 10665025 w 12191995"/>
              <a:gd name="connsiteY2977" fmla="*/ 180794 h 6857997"/>
              <a:gd name="connsiteX2978" fmla="*/ 10659850 w 12191995"/>
              <a:gd name="connsiteY2978" fmla="*/ 177962 h 6857997"/>
              <a:gd name="connsiteX2979" fmla="*/ 10654675 w 12191995"/>
              <a:gd name="connsiteY2979" fmla="*/ 175151 h 6857997"/>
              <a:gd name="connsiteX2980" fmla="*/ 10649500 w 12191995"/>
              <a:gd name="connsiteY2980" fmla="*/ 172318 h 6857997"/>
              <a:gd name="connsiteX2981" fmla="*/ 10643857 w 12191995"/>
              <a:gd name="connsiteY2981" fmla="*/ 169955 h 6857997"/>
              <a:gd name="connsiteX2982" fmla="*/ 10644325 w 12191995"/>
              <a:gd name="connsiteY2982" fmla="*/ 169507 h 6857997"/>
              <a:gd name="connsiteX2983" fmla="*/ 10644325 w 12191995"/>
              <a:gd name="connsiteY2983" fmla="*/ 169039 h 6857997"/>
              <a:gd name="connsiteX2984" fmla="*/ 10644325 w 12191995"/>
              <a:gd name="connsiteY2984" fmla="*/ 168549 h 6857997"/>
              <a:gd name="connsiteX2985" fmla="*/ 10644325 w 12191995"/>
              <a:gd name="connsiteY2985" fmla="*/ 168080 h 6857997"/>
              <a:gd name="connsiteX2986" fmla="*/ 10644325 w 12191995"/>
              <a:gd name="connsiteY2986" fmla="*/ 167612 h 6857997"/>
              <a:gd name="connsiteX2987" fmla="*/ 10644773 w 12191995"/>
              <a:gd name="connsiteY2987" fmla="*/ 167612 h 6857997"/>
              <a:gd name="connsiteX2988" fmla="*/ 10644773 w 12191995"/>
              <a:gd name="connsiteY2988" fmla="*/ 167143 h 6857997"/>
              <a:gd name="connsiteX2989" fmla="*/ 10654675 w 12191995"/>
              <a:gd name="connsiteY2989" fmla="*/ 166675 h 6857997"/>
              <a:gd name="connsiteX2990" fmla="*/ 10664088 w 12191995"/>
              <a:gd name="connsiteY2990" fmla="*/ 165738 h 6857997"/>
              <a:gd name="connsiteX2991" fmla="*/ 10673970 w 12191995"/>
              <a:gd name="connsiteY2991" fmla="*/ 165269 h 6857997"/>
              <a:gd name="connsiteX2992" fmla="*/ 10683851 w 12191995"/>
              <a:gd name="connsiteY2992" fmla="*/ 164780 h 6857997"/>
              <a:gd name="connsiteX2993" fmla="*/ 10693711 w 12191995"/>
              <a:gd name="connsiteY2993" fmla="*/ 163843 h 6857997"/>
              <a:gd name="connsiteX2994" fmla="*/ 10703614 w 12191995"/>
              <a:gd name="connsiteY2994" fmla="*/ 163374 h 6857997"/>
              <a:gd name="connsiteX2995" fmla="*/ 10713495 w 12191995"/>
              <a:gd name="connsiteY2995" fmla="*/ 162906 h 6857997"/>
              <a:gd name="connsiteX2996" fmla="*/ 10723377 w 12191995"/>
              <a:gd name="connsiteY2996" fmla="*/ 161969 h 6857997"/>
              <a:gd name="connsiteX2997" fmla="*/ 10777980 w 12191995"/>
              <a:gd name="connsiteY2997" fmla="*/ 159626 h 6857997"/>
              <a:gd name="connsiteX2998" fmla="*/ 10785051 w 12191995"/>
              <a:gd name="connsiteY2998" fmla="*/ 164311 h 6857997"/>
              <a:gd name="connsiteX2999" fmla="*/ 10792100 w 12191995"/>
              <a:gd name="connsiteY2999" fmla="*/ 169039 h 6857997"/>
              <a:gd name="connsiteX3000" fmla="*/ 10799638 w 12191995"/>
              <a:gd name="connsiteY3000" fmla="*/ 173255 h 6857997"/>
              <a:gd name="connsiteX3001" fmla="*/ 10806687 w 12191995"/>
              <a:gd name="connsiteY3001" fmla="*/ 177962 h 6857997"/>
              <a:gd name="connsiteX3002" fmla="*/ 10813758 w 12191995"/>
              <a:gd name="connsiteY3002" fmla="*/ 182668 h 6857997"/>
              <a:gd name="connsiteX3003" fmla="*/ 10821275 w 12191995"/>
              <a:gd name="connsiteY3003" fmla="*/ 187374 h 6857997"/>
              <a:gd name="connsiteX3004" fmla="*/ 10828346 w 12191995"/>
              <a:gd name="connsiteY3004" fmla="*/ 191634 h 6857997"/>
              <a:gd name="connsiteX3005" fmla="*/ 10835416 w 12191995"/>
              <a:gd name="connsiteY3005" fmla="*/ 196319 h 6857997"/>
              <a:gd name="connsiteX3006" fmla="*/ 10832115 w 12191995"/>
              <a:gd name="connsiteY3006" fmla="*/ 195382 h 6857997"/>
              <a:gd name="connsiteX3007" fmla="*/ 10828346 w 12191995"/>
              <a:gd name="connsiteY3007" fmla="*/ 193976 h 6857997"/>
              <a:gd name="connsiteX3008" fmla="*/ 10824576 w 12191995"/>
              <a:gd name="connsiteY3008" fmla="*/ 193018 h 6857997"/>
              <a:gd name="connsiteX3009" fmla="*/ 10820828 w 12191995"/>
              <a:gd name="connsiteY3009" fmla="*/ 191634 h 6857997"/>
              <a:gd name="connsiteX3010" fmla="*/ 10817527 w 12191995"/>
              <a:gd name="connsiteY3010" fmla="*/ 190675 h 6857997"/>
              <a:gd name="connsiteX3011" fmla="*/ 10813758 w 12191995"/>
              <a:gd name="connsiteY3011" fmla="*/ 189270 h 6857997"/>
              <a:gd name="connsiteX3012" fmla="*/ 10809988 w 12191995"/>
              <a:gd name="connsiteY3012" fmla="*/ 188333 h 6857997"/>
              <a:gd name="connsiteX3013" fmla="*/ 10806219 w 12191995"/>
              <a:gd name="connsiteY3013" fmla="*/ 187374 h 6857997"/>
              <a:gd name="connsiteX3014" fmla="*/ 10802918 w 12191995"/>
              <a:gd name="connsiteY3014" fmla="*/ 183605 h 6857997"/>
              <a:gd name="connsiteX3015" fmla="*/ 10799149 w 12191995"/>
              <a:gd name="connsiteY3015" fmla="*/ 180326 h 6857997"/>
              <a:gd name="connsiteX3016" fmla="*/ 10795869 w 12191995"/>
              <a:gd name="connsiteY3016" fmla="*/ 177025 h 6857997"/>
              <a:gd name="connsiteX3017" fmla="*/ 10792100 w 12191995"/>
              <a:gd name="connsiteY3017" fmla="*/ 173255 h 6857997"/>
              <a:gd name="connsiteX3018" fmla="*/ 10788351 w 12191995"/>
              <a:gd name="connsiteY3018" fmla="*/ 169955 h 6857997"/>
              <a:gd name="connsiteX3019" fmla="*/ 10785051 w 12191995"/>
              <a:gd name="connsiteY3019" fmla="*/ 166675 h 6857997"/>
              <a:gd name="connsiteX3020" fmla="*/ 10781281 w 12191995"/>
              <a:gd name="connsiteY3020" fmla="*/ 163374 h 6857997"/>
              <a:gd name="connsiteX3021" fmla="*/ 10777980 w 12191995"/>
              <a:gd name="connsiteY3021" fmla="*/ 159626 h 6857997"/>
              <a:gd name="connsiteX3022" fmla="*/ 10764329 w 12191995"/>
              <a:gd name="connsiteY3022" fmla="*/ 151598 h 6857997"/>
              <a:gd name="connsiteX3023" fmla="*/ 10768567 w 12191995"/>
              <a:gd name="connsiteY3023" fmla="*/ 155367 h 6857997"/>
              <a:gd name="connsiteX3024" fmla="*/ 10772805 w 12191995"/>
              <a:gd name="connsiteY3024" fmla="*/ 159626 h 6857997"/>
              <a:gd name="connsiteX3025" fmla="*/ 10777022 w 12191995"/>
              <a:gd name="connsiteY3025" fmla="*/ 163843 h 6857997"/>
              <a:gd name="connsiteX3026" fmla="*/ 10781750 w 12191995"/>
              <a:gd name="connsiteY3026" fmla="*/ 168080 h 6857997"/>
              <a:gd name="connsiteX3027" fmla="*/ 10785988 w 12191995"/>
              <a:gd name="connsiteY3027" fmla="*/ 171850 h 6857997"/>
              <a:gd name="connsiteX3028" fmla="*/ 10790226 w 12191995"/>
              <a:gd name="connsiteY3028" fmla="*/ 176088 h 6857997"/>
              <a:gd name="connsiteX3029" fmla="*/ 10794463 w 12191995"/>
              <a:gd name="connsiteY3029" fmla="*/ 180326 h 6857997"/>
              <a:gd name="connsiteX3030" fmla="*/ 10798680 w 12191995"/>
              <a:gd name="connsiteY3030" fmla="*/ 184563 h 6857997"/>
              <a:gd name="connsiteX3031" fmla="*/ 10790694 w 12191995"/>
              <a:gd name="connsiteY3031" fmla="*/ 181263 h 6857997"/>
              <a:gd name="connsiteX3032" fmla="*/ 10782218 w 12191995"/>
              <a:gd name="connsiteY3032" fmla="*/ 178452 h 6857997"/>
              <a:gd name="connsiteX3033" fmla="*/ 10773742 w 12191995"/>
              <a:gd name="connsiteY3033" fmla="*/ 175619 h 6857997"/>
              <a:gd name="connsiteX3034" fmla="*/ 10765735 w 12191995"/>
              <a:gd name="connsiteY3034" fmla="*/ 172318 h 6857997"/>
              <a:gd name="connsiteX3035" fmla="*/ 10757259 w 12191995"/>
              <a:gd name="connsiteY3035" fmla="*/ 169507 h 6857997"/>
              <a:gd name="connsiteX3036" fmla="*/ 10749273 w 12191995"/>
              <a:gd name="connsiteY3036" fmla="*/ 166675 h 6857997"/>
              <a:gd name="connsiteX3037" fmla="*/ 10740797 w 12191995"/>
              <a:gd name="connsiteY3037" fmla="*/ 163374 h 6857997"/>
              <a:gd name="connsiteX3038" fmla="*/ 10732321 w 12191995"/>
              <a:gd name="connsiteY3038" fmla="*/ 160542 h 6857997"/>
              <a:gd name="connsiteX3039" fmla="*/ 10736559 w 12191995"/>
              <a:gd name="connsiteY3039" fmla="*/ 159136 h 6857997"/>
              <a:gd name="connsiteX3040" fmla="*/ 10740329 w 12191995"/>
              <a:gd name="connsiteY3040" fmla="*/ 158199 h 6857997"/>
              <a:gd name="connsiteX3041" fmla="*/ 10744545 w 12191995"/>
              <a:gd name="connsiteY3041" fmla="*/ 157262 h 6857997"/>
              <a:gd name="connsiteX3042" fmla="*/ 10748315 w 12191995"/>
              <a:gd name="connsiteY3042" fmla="*/ 155857 h 6857997"/>
              <a:gd name="connsiteX3043" fmla="*/ 10752574 w 12191995"/>
              <a:gd name="connsiteY3043" fmla="*/ 154899 h 6857997"/>
              <a:gd name="connsiteX3044" fmla="*/ 10756343 w 12191995"/>
              <a:gd name="connsiteY3044" fmla="*/ 153493 h 6857997"/>
              <a:gd name="connsiteX3045" fmla="*/ 10760560 w 12191995"/>
              <a:gd name="connsiteY3045" fmla="*/ 152556 h 6857997"/>
              <a:gd name="connsiteX3046" fmla="*/ 10661256 w 12191995"/>
              <a:gd name="connsiteY3046" fmla="*/ 141716 h 6857997"/>
              <a:gd name="connsiteX3047" fmla="*/ 10658445 w 12191995"/>
              <a:gd name="connsiteY3047" fmla="*/ 143612 h 6857997"/>
              <a:gd name="connsiteX3048" fmla="*/ 10656081 w 12191995"/>
              <a:gd name="connsiteY3048" fmla="*/ 145954 h 6857997"/>
              <a:gd name="connsiteX3049" fmla="*/ 10653738 w 12191995"/>
              <a:gd name="connsiteY3049" fmla="*/ 147828 h 6857997"/>
              <a:gd name="connsiteX3050" fmla="*/ 10650906 w 12191995"/>
              <a:gd name="connsiteY3050" fmla="*/ 149724 h 6857997"/>
              <a:gd name="connsiteX3051" fmla="*/ 10648542 w 12191995"/>
              <a:gd name="connsiteY3051" fmla="*/ 152088 h 6857997"/>
              <a:gd name="connsiteX3052" fmla="*/ 10646199 w 12191995"/>
              <a:gd name="connsiteY3052" fmla="*/ 153962 h 6857997"/>
              <a:gd name="connsiteX3053" fmla="*/ 10643857 w 12191995"/>
              <a:gd name="connsiteY3053" fmla="*/ 155857 h 6857997"/>
              <a:gd name="connsiteX3054" fmla="*/ 10641024 w 12191995"/>
              <a:gd name="connsiteY3054" fmla="*/ 158199 h 6857997"/>
              <a:gd name="connsiteX3055" fmla="*/ 10640556 w 12191995"/>
              <a:gd name="connsiteY3055" fmla="*/ 157262 h 6857997"/>
              <a:gd name="connsiteX3056" fmla="*/ 10639619 w 12191995"/>
              <a:gd name="connsiteY3056" fmla="*/ 156794 h 6857997"/>
              <a:gd name="connsiteX3057" fmla="*/ 10638661 w 12191995"/>
              <a:gd name="connsiteY3057" fmla="*/ 156325 h 6857997"/>
              <a:gd name="connsiteX3058" fmla="*/ 10637724 w 12191995"/>
              <a:gd name="connsiteY3058" fmla="*/ 155857 h 6857997"/>
              <a:gd name="connsiteX3059" fmla="*/ 10636787 w 12191995"/>
              <a:gd name="connsiteY3059" fmla="*/ 155367 h 6857997"/>
              <a:gd name="connsiteX3060" fmla="*/ 10635850 w 12191995"/>
              <a:gd name="connsiteY3060" fmla="*/ 155367 h 6857997"/>
              <a:gd name="connsiteX3061" fmla="*/ 10634891 w 12191995"/>
              <a:gd name="connsiteY3061" fmla="*/ 154899 h 6857997"/>
              <a:gd name="connsiteX3062" fmla="*/ 10633975 w 12191995"/>
              <a:gd name="connsiteY3062" fmla="*/ 154899 h 6857997"/>
              <a:gd name="connsiteX3063" fmla="*/ 10632080 w 12191995"/>
              <a:gd name="connsiteY3063" fmla="*/ 155367 h 6857997"/>
              <a:gd name="connsiteX3064" fmla="*/ 10630206 w 12191995"/>
              <a:gd name="connsiteY3064" fmla="*/ 155857 h 6857997"/>
              <a:gd name="connsiteX3065" fmla="*/ 10628311 w 12191995"/>
              <a:gd name="connsiteY3065" fmla="*/ 156325 h 6857997"/>
              <a:gd name="connsiteX3066" fmla="*/ 10626905 w 12191995"/>
              <a:gd name="connsiteY3066" fmla="*/ 157262 h 6857997"/>
              <a:gd name="connsiteX3067" fmla="*/ 10625478 w 12191995"/>
              <a:gd name="connsiteY3067" fmla="*/ 158668 h 6857997"/>
              <a:gd name="connsiteX3068" fmla="*/ 10624563 w 12191995"/>
              <a:gd name="connsiteY3068" fmla="*/ 160073 h 6857997"/>
              <a:gd name="connsiteX3069" fmla="*/ 10623604 w 12191995"/>
              <a:gd name="connsiteY3069" fmla="*/ 161969 h 6857997"/>
              <a:gd name="connsiteX3070" fmla="*/ 10623136 w 12191995"/>
              <a:gd name="connsiteY3070" fmla="*/ 163374 h 6857997"/>
              <a:gd name="connsiteX3071" fmla="*/ 10619835 w 12191995"/>
              <a:gd name="connsiteY3071" fmla="*/ 163374 h 6857997"/>
              <a:gd name="connsiteX3072" fmla="*/ 10616534 w 12191995"/>
              <a:gd name="connsiteY3072" fmla="*/ 162906 h 6857997"/>
              <a:gd name="connsiteX3073" fmla="*/ 10613254 w 12191995"/>
              <a:gd name="connsiteY3073" fmla="*/ 162437 h 6857997"/>
              <a:gd name="connsiteX3074" fmla="*/ 10609953 w 12191995"/>
              <a:gd name="connsiteY3074" fmla="*/ 162437 h 6857997"/>
              <a:gd name="connsiteX3075" fmla="*/ 10606652 w 12191995"/>
              <a:gd name="connsiteY3075" fmla="*/ 161969 h 6857997"/>
              <a:gd name="connsiteX3076" fmla="*/ 10602883 w 12191995"/>
              <a:gd name="connsiteY3076" fmla="*/ 161500 h 6857997"/>
              <a:gd name="connsiteX3077" fmla="*/ 10599603 w 12191995"/>
              <a:gd name="connsiteY3077" fmla="*/ 161500 h 6857997"/>
              <a:gd name="connsiteX3078" fmla="*/ 10596302 w 12191995"/>
              <a:gd name="connsiteY3078" fmla="*/ 161010 h 6857997"/>
              <a:gd name="connsiteX3079" fmla="*/ 10604310 w 12191995"/>
              <a:gd name="connsiteY3079" fmla="*/ 158668 h 6857997"/>
              <a:gd name="connsiteX3080" fmla="*/ 10612764 w 12191995"/>
              <a:gd name="connsiteY3080" fmla="*/ 156325 h 6857997"/>
              <a:gd name="connsiteX3081" fmla="*/ 10620793 w 12191995"/>
              <a:gd name="connsiteY3081" fmla="*/ 153962 h 6857997"/>
              <a:gd name="connsiteX3082" fmla="*/ 10628779 w 12191995"/>
              <a:gd name="connsiteY3082" fmla="*/ 151129 h 6857997"/>
              <a:gd name="connsiteX3083" fmla="*/ 10636787 w 12191995"/>
              <a:gd name="connsiteY3083" fmla="*/ 148787 h 6857997"/>
              <a:gd name="connsiteX3084" fmla="*/ 10644773 w 12191995"/>
              <a:gd name="connsiteY3084" fmla="*/ 146444 h 6857997"/>
              <a:gd name="connsiteX3085" fmla="*/ 10653270 w 12191995"/>
              <a:gd name="connsiteY3085" fmla="*/ 144080 h 6857997"/>
              <a:gd name="connsiteX3086" fmla="*/ 10661256 w 12191995"/>
              <a:gd name="connsiteY3086" fmla="*/ 141716 h 6857997"/>
              <a:gd name="connsiteX3087" fmla="*/ 10681509 w 12191995"/>
              <a:gd name="connsiteY3087" fmla="*/ 140779 h 6857997"/>
              <a:gd name="connsiteX3088" fmla="*/ 10690921 w 12191995"/>
              <a:gd name="connsiteY3088" fmla="*/ 142185 h 6857997"/>
              <a:gd name="connsiteX3089" fmla="*/ 10700313 w 12191995"/>
              <a:gd name="connsiteY3089" fmla="*/ 143143 h 6857997"/>
              <a:gd name="connsiteX3090" fmla="*/ 10709726 w 12191995"/>
              <a:gd name="connsiteY3090" fmla="*/ 144549 h 6857997"/>
              <a:gd name="connsiteX3091" fmla="*/ 10719139 w 12191995"/>
              <a:gd name="connsiteY3091" fmla="*/ 145486 h 6857997"/>
              <a:gd name="connsiteX3092" fmla="*/ 10728552 w 12191995"/>
              <a:gd name="connsiteY3092" fmla="*/ 146913 h 6857997"/>
              <a:gd name="connsiteX3093" fmla="*/ 10737965 w 12191995"/>
              <a:gd name="connsiteY3093" fmla="*/ 147828 h 6857997"/>
              <a:gd name="connsiteX3094" fmla="*/ 10746909 w 12191995"/>
              <a:gd name="connsiteY3094" fmla="*/ 149255 h 6857997"/>
              <a:gd name="connsiteX3095" fmla="*/ 10756343 w 12191995"/>
              <a:gd name="connsiteY3095" fmla="*/ 150192 h 6857997"/>
              <a:gd name="connsiteX3096" fmla="*/ 10753042 w 12191995"/>
              <a:gd name="connsiteY3096" fmla="*/ 151129 h 6857997"/>
              <a:gd name="connsiteX3097" fmla="*/ 10749273 w 12191995"/>
              <a:gd name="connsiteY3097" fmla="*/ 152088 h 6857997"/>
              <a:gd name="connsiteX3098" fmla="*/ 10745504 w 12191995"/>
              <a:gd name="connsiteY3098" fmla="*/ 153493 h 6857997"/>
              <a:gd name="connsiteX3099" fmla="*/ 10741734 w 12191995"/>
              <a:gd name="connsiteY3099" fmla="*/ 154430 h 6857997"/>
              <a:gd name="connsiteX3100" fmla="*/ 10737965 w 12191995"/>
              <a:gd name="connsiteY3100" fmla="*/ 155367 h 6857997"/>
              <a:gd name="connsiteX3101" fmla="*/ 10734664 w 12191995"/>
              <a:gd name="connsiteY3101" fmla="*/ 156325 h 6857997"/>
              <a:gd name="connsiteX3102" fmla="*/ 10730916 w 12191995"/>
              <a:gd name="connsiteY3102" fmla="*/ 157731 h 6857997"/>
              <a:gd name="connsiteX3103" fmla="*/ 10727146 w 12191995"/>
              <a:gd name="connsiteY3103" fmla="*/ 158668 h 6857997"/>
              <a:gd name="connsiteX3104" fmla="*/ 10721503 w 12191995"/>
              <a:gd name="connsiteY3104" fmla="*/ 156325 h 6857997"/>
              <a:gd name="connsiteX3105" fmla="*/ 10715838 w 12191995"/>
              <a:gd name="connsiteY3105" fmla="*/ 153962 h 6857997"/>
              <a:gd name="connsiteX3106" fmla="*/ 10710194 w 12191995"/>
              <a:gd name="connsiteY3106" fmla="*/ 152088 h 6857997"/>
              <a:gd name="connsiteX3107" fmla="*/ 10704551 w 12191995"/>
              <a:gd name="connsiteY3107" fmla="*/ 149724 h 6857997"/>
              <a:gd name="connsiteX3108" fmla="*/ 10698907 w 12191995"/>
              <a:gd name="connsiteY3108" fmla="*/ 147360 h 6857997"/>
              <a:gd name="connsiteX3109" fmla="*/ 10693264 w 12191995"/>
              <a:gd name="connsiteY3109" fmla="*/ 145486 h 6857997"/>
              <a:gd name="connsiteX3110" fmla="*/ 10687152 w 12191995"/>
              <a:gd name="connsiteY3110" fmla="*/ 143143 h 6857997"/>
              <a:gd name="connsiteX3111" fmla="*/ 10681509 w 12191995"/>
              <a:gd name="connsiteY3111" fmla="*/ 140779 h 6857997"/>
              <a:gd name="connsiteX3112" fmla="*/ 10668795 w 12191995"/>
              <a:gd name="connsiteY3112" fmla="*/ 139374 h 6857997"/>
              <a:gd name="connsiteX3113" fmla="*/ 10675396 w 12191995"/>
              <a:gd name="connsiteY3113" fmla="*/ 142185 h 6857997"/>
              <a:gd name="connsiteX3114" fmla="*/ 10681509 w 12191995"/>
              <a:gd name="connsiteY3114" fmla="*/ 144549 h 6857997"/>
              <a:gd name="connsiteX3115" fmla="*/ 10687621 w 12191995"/>
              <a:gd name="connsiteY3115" fmla="*/ 146913 h 6857997"/>
              <a:gd name="connsiteX3116" fmla="*/ 10694201 w 12191995"/>
              <a:gd name="connsiteY3116" fmla="*/ 149255 h 6857997"/>
              <a:gd name="connsiteX3117" fmla="*/ 10700313 w 12191995"/>
              <a:gd name="connsiteY3117" fmla="*/ 151598 h 6857997"/>
              <a:gd name="connsiteX3118" fmla="*/ 10706894 w 12191995"/>
              <a:gd name="connsiteY3118" fmla="*/ 154430 h 6857997"/>
              <a:gd name="connsiteX3119" fmla="*/ 10713027 w 12191995"/>
              <a:gd name="connsiteY3119" fmla="*/ 156794 h 6857997"/>
              <a:gd name="connsiteX3120" fmla="*/ 10719607 w 12191995"/>
              <a:gd name="connsiteY3120" fmla="*/ 159136 h 6857997"/>
              <a:gd name="connsiteX3121" fmla="*/ 10710194 w 12191995"/>
              <a:gd name="connsiteY3121" fmla="*/ 159626 h 6857997"/>
              <a:gd name="connsiteX3122" fmla="*/ 10700782 w 12191995"/>
              <a:gd name="connsiteY3122" fmla="*/ 160073 h 6857997"/>
              <a:gd name="connsiteX3123" fmla="*/ 10691390 w 12191995"/>
              <a:gd name="connsiteY3123" fmla="*/ 161010 h 6857997"/>
              <a:gd name="connsiteX3124" fmla="*/ 10681977 w 12191995"/>
              <a:gd name="connsiteY3124" fmla="*/ 161500 h 6857997"/>
              <a:gd name="connsiteX3125" fmla="*/ 10672564 w 12191995"/>
              <a:gd name="connsiteY3125" fmla="*/ 161969 h 6857997"/>
              <a:gd name="connsiteX3126" fmla="*/ 10663151 w 12191995"/>
              <a:gd name="connsiteY3126" fmla="*/ 162437 h 6857997"/>
              <a:gd name="connsiteX3127" fmla="*/ 10653738 w 12191995"/>
              <a:gd name="connsiteY3127" fmla="*/ 163374 h 6857997"/>
              <a:gd name="connsiteX3128" fmla="*/ 10644325 w 12191995"/>
              <a:gd name="connsiteY3128" fmla="*/ 163843 h 6857997"/>
              <a:gd name="connsiteX3129" fmla="*/ 10644325 w 12191995"/>
              <a:gd name="connsiteY3129" fmla="*/ 163374 h 6857997"/>
              <a:gd name="connsiteX3130" fmla="*/ 10644325 w 12191995"/>
              <a:gd name="connsiteY3130" fmla="*/ 162906 h 6857997"/>
              <a:gd name="connsiteX3131" fmla="*/ 10644325 w 12191995"/>
              <a:gd name="connsiteY3131" fmla="*/ 162437 h 6857997"/>
              <a:gd name="connsiteX3132" fmla="*/ 10643857 w 12191995"/>
              <a:gd name="connsiteY3132" fmla="*/ 161969 h 6857997"/>
              <a:gd name="connsiteX3133" fmla="*/ 10643388 w 12191995"/>
              <a:gd name="connsiteY3133" fmla="*/ 161500 h 6857997"/>
              <a:gd name="connsiteX3134" fmla="*/ 10643388 w 12191995"/>
              <a:gd name="connsiteY3134" fmla="*/ 161010 h 6857997"/>
              <a:gd name="connsiteX3135" fmla="*/ 10643388 w 12191995"/>
              <a:gd name="connsiteY3135" fmla="*/ 160542 h 6857997"/>
              <a:gd name="connsiteX3136" fmla="*/ 10646199 w 12191995"/>
              <a:gd name="connsiteY3136" fmla="*/ 157731 h 6857997"/>
              <a:gd name="connsiteX3137" fmla="*/ 10649500 w 12191995"/>
              <a:gd name="connsiteY3137" fmla="*/ 155367 h 6857997"/>
              <a:gd name="connsiteX3138" fmla="*/ 10652801 w 12191995"/>
              <a:gd name="connsiteY3138" fmla="*/ 152556 h 6857997"/>
              <a:gd name="connsiteX3139" fmla="*/ 10656081 w 12191995"/>
              <a:gd name="connsiteY3139" fmla="*/ 150192 h 6857997"/>
              <a:gd name="connsiteX3140" fmla="*/ 10659382 w 12191995"/>
              <a:gd name="connsiteY3140" fmla="*/ 147360 h 6857997"/>
              <a:gd name="connsiteX3141" fmla="*/ 10662683 w 12191995"/>
              <a:gd name="connsiteY3141" fmla="*/ 145017 h 6857997"/>
              <a:gd name="connsiteX3142" fmla="*/ 10665494 w 12191995"/>
              <a:gd name="connsiteY3142" fmla="*/ 142185 h 6857997"/>
              <a:gd name="connsiteX3143" fmla="*/ 10668795 w 12191995"/>
              <a:gd name="connsiteY3143" fmla="*/ 139374 h 6857997"/>
              <a:gd name="connsiteX3144" fmla="*/ 10668326 w 12191995"/>
              <a:gd name="connsiteY3144" fmla="*/ 136073 h 6857997"/>
              <a:gd name="connsiteX3145" fmla="*/ 10657955 w 12191995"/>
              <a:gd name="connsiteY3145" fmla="*/ 138905 h 6857997"/>
              <a:gd name="connsiteX3146" fmla="*/ 10648074 w 12191995"/>
              <a:gd name="connsiteY3146" fmla="*/ 142185 h 6857997"/>
              <a:gd name="connsiteX3147" fmla="*/ 10637724 w 12191995"/>
              <a:gd name="connsiteY3147" fmla="*/ 145017 h 6857997"/>
              <a:gd name="connsiteX3148" fmla="*/ 10627842 w 12191995"/>
              <a:gd name="connsiteY3148" fmla="*/ 148318 h 6857997"/>
              <a:gd name="connsiteX3149" fmla="*/ 10617492 w 12191995"/>
              <a:gd name="connsiteY3149" fmla="*/ 151129 h 6857997"/>
              <a:gd name="connsiteX3150" fmla="*/ 10607611 w 12191995"/>
              <a:gd name="connsiteY3150" fmla="*/ 154430 h 6857997"/>
              <a:gd name="connsiteX3151" fmla="*/ 10597240 w 12191995"/>
              <a:gd name="connsiteY3151" fmla="*/ 157262 h 6857997"/>
              <a:gd name="connsiteX3152" fmla="*/ 10587358 w 12191995"/>
              <a:gd name="connsiteY3152" fmla="*/ 160073 h 6857997"/>
              <a:gd name="connsiteX3153" fmla="*/ 10587358 w 12191995"/>
              <a:gd name="connsiteY3153" fmla="*/ 160542 h 6857997"/>
              <a:gd name="connsiteX3154" fmla="*/ 10586890 w 12191995"/>
              <a:gd name="connsiteY3154" fmla="*/ 160542 h 6857997"/>
              <a:gd name="connsiteX3155" fmla="*/ 10577477 w 12191995"/>
              <a:gd name="connsiteY3155" fmla="*/ 168549 h 6857997"/>
              <a:gd name="connsiteX3156" fmla="*/ 10568532 w 12191995"/>
              <a:gd name="connsiteY3156" fmla="*/ 176088 h 6857997"/>
              <a:gd name="connsiteX3157" fmla="*/ 10559119 w 12191995"/>
              <a:gd name="connsiteY3157" fmla="*/ 183605 h 6857997"/>
              <a:gd name="connsiteX3158" fmla="*/ 10549706 w 12191995"/>
              <a:gd name="connsiteY3158" fmla="*/ 191634 h 6857997"/>
              <a:gd name="connsiteX3159" fmla="*/ 10540762 w 12191995"/>
              <a:gd name="connsiteY3159" fmla="*/ 199151 h 6857997"/>
              <a:gd name="connsiteX3160" fmla="*/ 10531349 w 12191995"/>
              <a:gd name="connsiteY3160" fmla="*/ 207158 h 6857997"/>
              <a:gd name="connsiteX3161" fmla="*/ 10522405 w 12191995"/>
              <a:gd name="connsiteY3161" fmla="*/ 214697 h 6857997"/>
              <a:gd name="connsiteX3162" fmla="*/ 10512971 w 12191995"/>
              <a:gd name="connsiteY3162" fmla="*/ 222214 h 6857997"/>
              <a:gd name="connsiteX3163" fmla="*/ 10512971 w 12191995"/>
              <a:gd name="connsiteY3163" fmla="*/ 222683 h 6857997"/>
              <a:gd name="connsiteX3164" fmla="*/ 10512523 w 12191995"/>
              <a:gd name="connsiteY3164" fmla="*/ 223151 h 6857997"/>
              <a:gd name="connsiteX3165" fmla="*/ 10507817 w 12191995"/>
              <a:gd name="connsiteY3165" fmla="*/ 233522 h 6857997"/>
              <a:gd name="connsiteX3166" fmla="*/ 10503089 w 12191995"/>
              <a:gd name="connsiteY3166" fmla="*/ 244340 h 6857997"/>
              <a:gd name="connsiteX3167" fmla="*/ 10497914 w 12191995"/>
              <a:gd name="connsiteY3167" fmla="*/ 254690 h 6857997"/>
              <a:gd name="connsiteX3168" fmla="*/ 10493208 w 12191995"/>
              <a:gd name="connsiteY3168" fmla="*/ 265530 h 6857997"/>
              <a:gd name="connsiteX3169" fmla="*/ 10488033 w 12191995"/>
              <a:gd name="connsiteY3169" fmla="*/ 275879 h 6857997"/>
              <a:gd name="connsiteX3170" fmla="*/ 10483326 w 12191995"/>
              <a:gd name="connsiteY3170" fmla="*/ 286697 h 6857997"/>
              <a:gd name="connsiteX3171" fmla="*/ 10478151 w 12191995"/>
              <a:gd name="connsiteY3171" fmla="*/ 297068 h 6857997"/>
              <a:gd name="connsiteX3172" fmla="*/ 10473445 w 12191995"/>
              <a:gd name="connsiteY3172" fmla="*/ 307418 h 6857997"/>
              <a:gd name="connsiteX3173" fmla="*/ 10473445 w 12191995"/>
              <a:gd name="connsiteY3173" fmla="*/ 307887 h 6857997"/>
              <a:gd name="connsiteX3174" fmla="*/ 10473445 w 12191995"/>
              <a:gd name="connsiteY3174" fmla="*/ 308355 h 6857997"/>
              <a:gd name="connsiteX3175" fmla="*/ 10473445 w 12191995"/>
              <a:gd name="connsiteY3175" fmla="*/ 312593 h 6857997"/>
              <a:gd name="connsiteX3176" fmla="*/ 10472976 w 12191995"/>
              <a:gd name="connsiteY3176" fmla="*/ 316831 h 6857997"/>
              <a:gd name="connsiteX3177" fmla="*/ 10472976 w 12191995"/>
              <a:gd name="connsiteY3177" fmla="*/ 321537 h 6857997"/>
              <a:gd name="connsiteX3178" fmla="*/ 10472976 w 12191995"/>
              <a:gd name="connsiteY3178" fmla="*/ 325775 h 6857997"/>
              <a:gd name="connsiteX3179" fmla="*/ 10472976 w 12191995"/>
              <a:gd name="connsiteY3179" fmla="*/ 330013 h 6857997"/>
              <a:gd name="connsiteX3180" fmla="*/ 10472976 w 12191995"/>
              <a:gd name="connsiteY3180" fmla="*/ 334719 h 6857997"/>
              <a:gd name="connsiteX3181" fmla="*/ 10472976 w 12191995"/>
              <a:gd name="connsiteY3181" fmla="*/ 338957 h 6857997"/>
              <a:gd name="connsiteX3182" fmla="*/ 10472976 w 12191995"/>
              <a:gd name="connsiteY3182" fmla="*/ 343195 h 6857997"/>
              <a:gd name="connsiteX3183" fmla="*/ 10472976 w 12191995"/>
              <a:gd name="connsiteY3183" fmla="*/ 343663 h 6857997"/>
              <a:gd name="connsiteX3184" fmla="*/ 10472508 w 12191995"/>
              <a:gd name="connsiteY3184" fmla="*/ 377524 h 6857997"/>
              <a:gd name="connsiteX3185" fmla="*/ 10477683 w 12191995"/>
              <a:gd name="connsiteY3185" fmla="*/ 410958 h 6857997"/>
              <a:gd name="connsiteX3186" fmla="*/ 10487096 w 12191995"/>
              <a:gd name="connsiteY3186" fmla="*/ 442965 h 6857997"/>
              <a:gd name="connsiteX3187" fmla="*/ 10501684 w 12191995"/>
              <a:gd name="connsiteY3187" fmla="*/ 473099 h 6857997"/>
              <a:gd name="connsiteX3188" fmla="*/ 10520041 w 12191995"/>
              <a:gd name="connsiteY3188" fmla="*/ 500400 h 6857997"/>
              <a:gd name="connsiteX3189" fmla="*/ 10542636 w 12191995"/>
              <a:gd name="connsiteY3189" fmla="*/ 524868 h 6857997"/>
              <a:gd name="connsiteX3190" fmla="*/ 10568532 w 12191995"/>
              <a:gd name="connsiteY3190" fmla="*/ 545589 h 6857997"/>
              <a:gd name="connsiteX3191" fmla="*/ 10598198 w 12191995"/>
              <a:gd name="connsiteY3191" fmla="*/ 562540 h 6857997"/>
              <a:gd name="connsiteX3192" fmla="*/ 10609016 w 12191995"/>
              <a:gd name="connsiteY3192" fmla="*/ 567226 h 6857997"/>
              <a:gd name="connsiteX3193" fmla="*/ 10620303 w 12191995"/>
              <a:gd name="connsiteY3193" fmla="*/ 571463 h 6857997"/>
              <a:gd name="connsiteX3194" fmla="*/ 10631612 w 12191995"/>
              <a:gd name="connsiteY3194" fmla="*/ 575233 h 6857997"/>
              <a:gd name="connsiteX3195" fmla="*/ 10643388 w 12191995"/>
              <a:gd name="connsiteY3195" fmla="*/ 578065 h 6857997"/>
              <a:gd name="connsiteX3196" fmla="*/ 10654675 w 12191995"/>
              <a:gd name="connsiteY3196" fmla="*/ 580408 h 6857997"/>
              <a:gd name="connsiteX3197" fmla="*/ 10666452 w 12191995"/>
              <a:gd name="connsiteY3197" fmla="*/ 581834 h 6857997"/>
              <a:gd name="connsiteX3198" fmla="*/ 10678208 w 12191995"/>
              <a:gd name="connsiteY3198" fmla="*/ 582771 h 6857997"/>
              <a:gd name="connsiteX3199" fmla="*/ 10689963 w 12191995"/>
              <a:gd name="connsiteY3199" fmla="*/ 583240 h 6857997"/>
              <a:gd name="connsiteX3200" fmla="*/ 10701740 w 12191995"/>
              <a:gd name="connsiteY3200" fmla="*/ 582771 h 6857997"/>
              <a:gd name="connsiteX3201" fmla="*/ 10713495 w 12191995"/>
              <a:gd name="connsiteY3201" fmla="*/ 581834 h 6857997"/>
              <a:gd name="connsiteX3202" fmla="*/ 10725251 w 12191995"/>
              <a:gd name="connsiteY3202" fmla="*/ 580408 h 6857997"/>
              <a:gd name="connsiteX3203" fmla="*/ 10737028 w 12191995"/>
              <a:gd name="connsiteY3203" fmla="*/ 578065 h 6857997"/>
              <a:gd name="connsiteX3204" fmla="*/ 10748315 w 12191995"/>
              <a:gd name="connsiteY3204" fmla="*/ 575233 h 6857997"/>
              <a:gd name="connsiteX3205" fmla="*/ 10759623 w 12191995"/>
              <a:gd name="connsiteY3205" fmla="*/ 571463 h 6857997"/>
              <a:gd name="connsiteX3206" fmla="*/ 10770910 w 12191995"/>
              <a:gd name="connsiteY3206" fmla="*/ 567694 h 6857997"/>
              <a:gd name="connsiteX3207" fmla="*/ 10781750 w 12191995"/>
              <a:gd name="connsiteY3207" fmla="*/ 563009 h 6857997"/>
              <a:gd name="connsiteX3208" fmla="*/ 10782218 w 12191995"/>
              <a:gd name="connsiteY3208" fmla="*/ 562540 h 6857997"/>
              <a:gd name="connsiteX3209" fmla="*/ 10782687 w 12191995"/>
              <a:gd name="connsiteY3209" fmla="*/ 562540 h 6857997"/>
              <a:gd name="connsiteX3210" fmla="*/ 10783155 w 12191995"/>
              <a:gd name="connsiteY3210" fmla="*/ 562051 h 6857997"/>
              <a:gd name="connsiteX3211" fmla="*/ 10783624 w 12191995"/>
              <a:gd name="connsiteY3211" fmla="*/ 562051 h 6857997"/>
              <a:gd name="connsiteX3212" fmla="*/ 10784092 w 12191995"/>
              <a:gd name="connsiteY3212" fmla="*/ 561582 h 6857997"/>
              <a:gd name="connsiteX3213" fmla="*/ 10784582 w 12191995"/>
              <a:gd name="connsiteY3213" fmla="*/ 561582 h 6857997"/>
              <a:gd name="connsiteX3214" fmla="*/ 10785051 w 12191995"/>
              <a:gd name="connsiteY3214" fmla="*/ 561114 h 6857997"/>
              <a:gd name="connsiteX3215" fmla="*/ 10785988 w 12191995"/>
              <a:gd name="connsiteY3215" fmla="*/ 560645 h 6857997"/>
              <a:gd name="connsiteX3216" fmla="*/ 10786925 w 12191995"/>
              <a:gd name="connsiteY3216" fmla="*/ 560177 h 6857997"/>
              <a:gd name="connsiteX3217" fmla="*/ 10787862 w 12191995"/>
              <a:gd name="connsiteY3217" fmla="*/ 559708 h 6857997"/>
              <a:gd name="connsiteX3218" fmla="*/ 10788799 w 12191995"/>
              <a:gd name="connsiteY3218" fmla="*/ 559240 h 6857997"/>
              <a:gd name="connsiteX3219" fmla="*/ 10789736 w 12191995"/>
              <a:gd name="connsiteY3219" fmla="*/ 559240 h 6857997"/>
              <a:gd name="connsiteX3220" fmla="*/ 10790226 w 12191995"/>
              <a:gd name="connsiteY3220" fmla="*/ 558771 h 6857997"/>
              <a:gd name="connsiteX3221" fmla="*/ 10791163 w 12191995"/>
              <a:gd name="connsiteY3221" fmla="*/ 558281 h 6857997"/>
              <a:gd name="connsiteX3222" fmla="*/ 10792100 w 12191995"/>
              <a:gd name="connsiteY3222" fmla="*/ 557813 h 6857997"/>
              <a:gd name="connsiteX3223" fmla="*/ 10792568 w 12191995"/>
              <a:gd name="connsiteY3223" fmla="*/ 557344 h 6857997"/>
              <a:gd name="connsiteX3224" fmla="*/ 10793505 w 12191995"/>
              <a:gd name="connsiteY3224" fmla="*/ 556876 h 6857997"/>
              <a:gd name="connsiteX3225" fmla="*/ 10793995 w 12191995"/>
              <a:gd name="connsiteY3225" fmla="*/ 556407 h 6857997"/>
              <a:gd name="connsiteX3226" fmla="*/ 10794932 w 12191995"/>
              <a:gd name="connsiteY3226" fmla="*/ 556407 h 6857997"/>
              <a:gd name="connsiteX3227" fmla="*/ 10795400 w 12191995"/>
              <a:gd name="connsiteY3227" fmla="*/ 555939 h 6857997"/>
              <a:gd name="connsiteX3228" fmla="*/ 10796338 w 12191995"/>
              <a:gd name="connsiteY3228" fmla="*/ 555470 h 6857997"/>
              <a:gd name="connsiteX3229" fmla="*/ 10796806 w 12191995"/>
              <a:gd name="connsiteY3229" fmla="*/ 555002 h 6857997"/>
              <a:gd name="connsiteX3230" fmla="*/ 10797275 w 12191995"/>
              <a:gd name="connsiteY3230" fmla="*/ 555002 h 6857997"/>
              <a:gd name="connsiteX3231" fmla="*/ 10797764 w 12191995"/>
              <a:gd name="connsiteY3231" fmla="*/ 554512 h 6857997"/>
              <a:gd name="connsiteX3232" fmla="*/ 10798233 w 12191995"/>
              <a:gd name="connsiteY3232" fmla="*/ 554043 h 6857997"/>
              <a:gd name="connsiteX3233" fmla="*/ 10798680 w 12191995"/>
              <a:gd name="connsiteY3233" fmla="*/ 554043 h 6857997"/>
              <a:gd name="connsiteX3234" fmla="*/ 10799149 w 12191995"/>
              <a:gd name="connsiteY3234" fmla="*/ 553596 h 6857997"/>
              <a:gd name="connsiteX3235" fmla="*/ 10799638 w 12191995"/>
              <a:gd name="connsiteY3235" fmla="*/ 553596 h 6857997"/>
              <a:gd name="connsiteX3236" fmla="*/ 10800107 w 12191995"/>
              <a:gd name="connsiteY3236" fmla="*/ 553128 h 6857997"/>
              <a:gd name="connsiteX3237" fmla="*/ 10800575 w 12191995"/>
              <a:gd name="connsiteY3237" fmla="*/ 553128 h 6857997"/>
              <a:gd name="connsiteX3238" fmla="*/ 10801512 w 12191995"/>
              <a:gd name="connsiteY3238" fmla="*/ 552169 h 6857997"/>
              <a:gd name="connsiteX3239" fmla="*/ 10802450 w 12191995"/>
              <a:gd name="connsiteY3239" fmla="*/ 551701 h 6857997"/>
              <a:gd name="connsiteX3240" fmla="*/ 10803408 w 12191995"/>
              <a:gd name="connsiteY3240" fmla="*/ 551232 h 6857997"/>
              <a:gd name="connsiteX3241" fmla="*/ 10804345 w 12191995"/>
              <a:gd name="connsiteY3241" fmla="*/ 550295 h 6857997"/>
              <a:gd name="connsiteX3242" fmla="*/ 10805750 w 12191995"/>
              <a:gd name="connsiteY3242" fmla="*/ 549827 h 6857997"/>
              <a:gd name="connsiteX3243" fmla="*/ 10806687 w 12191995"/>
              <a:gd name="connsiteY3243" fmla="*/ 549358 h 6857997"/>
              <a:gd name="connsiteX3244" fmla="*/ 10807646 w 12191995"/>
              <a:gd name="connsiteY3244" fmla="*/ 548400 h 6857997"/>
              <a:gd name="connsiteX3245" fmla="*/ 10808562 w 12191995"/>
              <a:gd name="connsiteY3245" fmla="*/ 547932 h 6857997"/>
              <a:gd name="connsiteX3246" fmla="*/ 10809051 w 12191995"/>
              <a:gd name="connsiteY3246" fmla="*/ 547932 h 6857997"/>
              <a:gd name="connsiteX3247" fmla="*/ 10809051 w 12191995"/>
              <a:gd name="connsiteY3247" fmla="*/ 547463 h 6857997"/>
              <a:gd name="connsiteX3248" fmla="*/ 10809520 w 12191995"/>
              <a:gd name="connsiteY3248" fmla="*/ 547463 h 6857997"/>
              <a:gd name="connsiteX3249" fmla="*/ 10813758 w 12191995"/>
              <a:gd name="connsiteY3249" fmla="*/ 544162 h 6857997"/>
              <a:gd name="connsiteX3250" fmla="*/ 10818464 w 12191995"/>
              <a:gd name="connsiteY3250" fmla="*/ 541330 h 6857997"/>
              <a:gd name="connsiteX3251" fmla="*/ 10822702 w 12191995"/>
              <a:gd name="connsiteY3251" fmla="*/ 538050 h 6857997"/>
              <a:gd name="connsiteX3252" fmla="*/ 10826940 w 12191995"/>
              <a:gd name="connsiteY3252" fmla="*/ 534750 h 6857997"/>
              <a:gd name="connsiteX3253" fmla="*/ 10831157 w 12191995"/>
              <a:gd name="connsiteY3253" fmla="*/ 531449 h 6857997"/>
              <a:gd name="connsiteX3254" fmla="*/ 10834926 w 12191995"/>
              <a:gd name="connsiteY3254" fmla="*/ 527701 h 6857997"/>
              <a:gd name="connsiteX3255" fmla="*/ 10839185 w 12191995"/>
              <a:gd name="connsiteY3255" fmla="*/ 523931 h 6857997"/>
              <a:gd name="connsiteX3256" fmla="*/ 10842955 w 12191995"/>
              <a:gd name="connsiteY3256" fmla="*/ 520162 h 6857997"/>
              <a:gd name="connsiteX3257" fmla="*/ 10845297 w 12191995"/>
              <a:gd name="connsiteY3257" fmla="*/ 518735 h 6857997"/>
              <a:gd name="connsiteX3258" fmla="*/ 10847640 w 12191995"/>
              <a:gd name="connsiteY3258" fmla="*/ 517351 h 6857997"/>
              <a:gd name="connsiteX3259" fmla="*/ 10850004 w 12191995"/>
              <a:gd name="connsiteY3259" fmla="*/ 515924 h 6857997"/>
              <a:gd name="connsiteX3260" fmla="*/ 10852368 w 12191995"/>
              <a:gd name="connsiteY3260" fmla="*/ 514987 h 6857997"/>
              <a:gd name="connsiteX3261" fmla="*/ 10854710 w 12191995"/>
              <a:gd name="connsiteY3261" fmla="*/ 513582 h 6857997"/>
              <a:gd name="connsiteX3262" fmla="*/ 10857053 w 12191995"/>
              <a:gd name="connsiteY3262" fmla="*/ 512155 h 6857997"/>
              <a:gd name="connsiteX3263" fmla="*/ 10859417 w 12191995"/>
              <a:gd name="connsiteY3263" fmla="*/ 510749 h 6857997"/>
              <a:gd name="connsiteX3264" fmla="*/ 10861781 w 12191995"/>
              <a:gd name="connsiteY3264" fmla="*/ 509323 h 6857997"/>
              <a:gd name="connsiteX3265" fmla="*/ 10862249 w 12191995"/>
              <a:gd name="connsiteY3265" fmla="*/ 509323 h 6857997"/>
              <a:gd name="connsiteX3266" fmla="*/ 10862249 w 12191995"/>
              <a:gd name="connsiteY3266" fmla="*/ 508854 h 6857997"/>
              <a:gd name="connsiteX3267" fmla="*/ 10862718 w 12191995"/>
              <a:gd name="connsiteY3267" fmla="*/ 508854 h 6857997"/>
              <a:gd name="connsiteX3268" fmla="*/ 10867893 w 12191995"/>
              <a:gd name="connsiteY3268" fmla="*/ 498526 h 6857997"/>
              <a:gd name="connsiteX3269" fmla="*/ 10873536 w 12191995"/>
              <a:gd name="connsiteY3269" fmla="*/ 488155 h 6857997"/>
              <a:gd name="connsiteX3270" fmla="*/ 10879180 w 12191995"/>
              <a:gd name="connsiteY3270" fmla="*/ 477315 h 6857997"/>
              <a:gd name="connsiteX3271" fmla="*/ 10884376 w 12191995"/>
              <a:gd name="connsiteY3271" fmla="*/ 466965 h 6857997"/>
              <a:gd name="connsiteX3272" fmla="*/ 10890019 w 12191995"/>
              <a:gd name="connsiteY3272" fmla="*/ 456616 h 6857997"/>
              <a:gd name="connsiteX3273" fmla="*/ 10895194 w 12191995"/>
              <a:gd name="connsiteY3273" fmla="*/ 446266 h 6857997"/>
              <a:gd name="connsiteX3274" fmla="*/ 10900838 w 12191995"/>
              <a:gd name="connsiteY3274" fmla="*/ 435895 h 6857997"/>
              <a:gd name="connsiteX3275" fmla="*/ 10906481 w 12191995"/>
              <a:gd name="connsiteY3275" fmla="*/ 425545 h 6857997"/>
              <a:gd name="connsiteX3276" fmla="*/ 10906481 w 12191995"/>
              <a:gd name="connsiteY3276" fmla="*/ 425077 h 6857997"/>
              <a:gd name="connsiteX3277" fmla="*/ 10907440 w 12191995"/>
              <a:gd name="connsiteY3277" fmla="*/ 414727 h 6857997"/>
              <a:gd name="connsiteX3278" fmla="*/ 10908355 w 12191995"/>
              <a:gd name="connsiteY3278" fmla="*/ 404377 h 6857997"/>
              <a:gd name="connsiteX3279" fmla="*/ 10909314 w 12191995"/>
              <a:gd name="connsiteY3279" fmla="*/ 394006 h 6857997"/>
              <a:gd name="connsiteX3280" fmla="*/ 10910251 w 12191995"/>
              <a:gd name="connsiteY3280" fmla="*/ 383657 h 6857997"/>
              <a:gd name="connsiteX3281" fmla="*/ 10911188 w 12191995"/>
              <a:gd name="connsiteY3281" fmla="*/ 373286 h 6857997"/>
              <a:gd name="connsiteX3282" fmla="*/ 10912125 w 12191995"/>
              <a:gd name="connsiteY3282" fmla="*/ 362957 h 6857997"/>
              <a:gd name="connsiteX3283" fmla="*/ 10913083 w 12191995"/>
              <a:gd name="connsiteY3283" fmla="*/ 352608 h 6857997"/>
              <a:gd name="connsiteX3284" fmla="*/ 10914020 w 12191995"/>
              <a:gd name="connsiteY3284" fmla="*/ 342258 h 6857997"/>
              <a:gd name="connsiteX3285" fmla="*/ 10914489 w 12191995"/>
              <a:gd name="connsiteY3285" fmla="*/ 342258 h 6857997"/>
              <a:gd name="connsiteX3286" fmla="*/ 10914489 w 12191995"/>
              <a:gd name="connsiteY3286" fmla="*/ 341768 h 6857997"/>
              <a:gd name="connsiteX3287" fmla="*/ 10914020 w 12191995"/>
              <a:gd name="connsiteY3287" fmla="*/ 341768 h 6857997"/>
              <a:gd name="connsiteX3288" fmla="*/ 10912125 w 12191995"/>
              <a:gd name="connsiteY3288" fmla="*/ 332845 h 6857997"/>
              <a:gd name="connsiteX3289" fmla="*/ 10909782 w 12191995"/>
              <a:gd name="connsiteY3289" fmla="*/ 323901 h 6857997"/>
              <a:gd name="connsiteX3290" fmla="*/ 10907440 w 12191995"/>
              <a:gd name="connsiteY3290" fmla="*/ 314957 h 6857997"/>
              <a:gd name="connsiteX3291" fmla="*/ 10905076 w 12191995"/>
              <a:gd name="connsiteY3291" fmla="*/ 305991 h 6857997"/>
              <a:gd name="connsiteX3292" fmla="*/ 10902712 w 12191995"/>
              <a:gd name="connsiteY3292" fmla="*/ 297068 h 6857997"/>
              <a:gd name="connsiteX3293" fmla="*/ 10900369 w 12191995"/>
              <a:gd name="connsiteY3293" fmla="*/ 288124 h 6857997"/>
              <a:gd name="connsiteX3294" fmla="*/ 10898005 w 12191995"/>
              <a:gd name="connsiteY3294" fmla="*/ 279180 h 6857997"/>
              <a:gd name="connsiteX3295" fmla="*/ 10895663 w 12191995"/>
              <a:gd name="connsiteY3295" fmla="*/ 270236 h 6857997"/>
              <a:gd name="connsiteX3296" fmla="*/ 10895663 w 12191995"/>
              <a:gd name="connsiteY3296" fmla="*/ 269767 h 6857997"/>
              <a:gd name="connsiteX3297" fmla="*/ 10889530 w 12191995"/>
              <a:gd name="connsiteY3297" fmla="*/ 261292 h 6857997"/>
              <a:gd name="connsiteX3298" fmla="*/ 10883886 w 12191995"/>
              <a:gd name="connsiteY3298" fmla="*/ 252816 h 6857997"/>
              <a:gd name="connsiteX3299" fmla="*/ 10877774 w 12191995"/>
              <a:gd name="connsiteY3299" fmla="*/ 243872 h 6857997"/>
              <a:gd name="connsiteX3300" fmla="*/ 10872131 w 12191995"/>
              <a:gd name="connsiteY3300" fmla="*/ 235396 h 6857997"/>
              <a:gd name="connsiteX3301" fmla="*/ 10865997 w 12191995"/>
              <a:gd name="connsiteY3301" fmla="*/ 226452 h 6857997"/>
              <a:gd name="connsiteX3302" fmla="*/ 10860354 w 12191995"/>
              <a:gd name="connsiteY3302" fmla="*/ 217976 h 6857997"/>
              <a:gd name="connsiteX3303" fmla="*/ 10854242 w 12191995"/>
              <a:gd name="connsiteY3303" fmla="*/ 209501 h 6857997"/>
              <a:gd name="connsiteX3304" fmla="*/ 10848598 w 12191995"/>
              <a:gd name="connsiteY3304" fmla="*/ 200556 h 6857997"/>
              <a:gd name="connsiteX3305" fmla="*/ 10848108 w 12191995"/>
              <a:gd name="connsiteY3305" fmla="*/ 200556 h 6857997"/>
              <a:gd name="connsiteX3306" fmla="*/ 10848108 w 12191995"/>
              <a:gd name="connsiteY3306" fmla="*/ 200088 h 6857997"/>
              <a:gd name="connsiteX3307" fmla="*/ 10837759 w 12191995"/>
              <a:gd name="connsiteY3307" fmla="*/ 193976 h 6857997"/>
              <a:gd name="connsiteX3308" fmla="*/ 10827409 w 12191995"/>
              <a:gd name="connsiteY3308" fmla="*/ 187374 h 6857997"/>
              <a:gd name="connsiteX3309" fmla="*/ 10817059 w 12191995"/>
              <a:gd name="connsiteY3309" fmla="*/ 180794 h 6857997"/>
              <a:gd name="connsiteX3310" fmla="*/ 10806687 w 12191995"/>
              <a:gd name="connsiteY3310" fmla="*/ 174192 h 6857997"/>
              <a:gd name="connsiteX3311" fmla="*/ 10796338 w 12191995"/>
              <a:gd name="connsiteY3311" fmla="*/ 167612 h 6857997"/>
              <a:gd name="connsiteX3312" fmla="*/ 10786456 w 12191995"/>
              <a:gd name="connsiteY3312" fmla="*/ 161010 h 6857997"/>
              <a:gd name="connsiteX3313" fmla="*/ 10776106 w 12191995"/>
              <a:gd name="connsiteY3313" fmla="*/ 154899 h 6857997"/>
              <a:gd name="connsiteX3314" fmla="*/ 10765735 w 12191995"/>
              <a:gd name="connsiteY3314" fmla="*/ 148318 h 6857997"/>
              <a:gd name="connsiteX3315" fmla="*/ 10765266 w 12191995"/>
              <a:gd name="connsiteY3315" fmla="*/ 148318 h 6857997"/>
              <a:gd name="connsiteX3316" fmla="*/ 10765266 w 12191995"/>
              <a:gd name="connsiteY3316" fmla="*/ 147828 h 6857997"/>
              <a:gd name="connsiteX3317" fmla="*/ 10764798 w 12191995"/>
              <a:gd name="connsiteY3317" fmla="*/ 147828 h 6857997"/>
              <a:gd name="connsiteX3318" fmla="*/ 10753042 w 12191995"/>
              <a:gd name="connsiteY3318" fmla="*/ 146444 h 6857997"/>
              <a:gd name="connsiteX3319" fmla="*/ 10740797 w 12191995"/>
              <a:gd name="connsiteY3319" fmla="*/ 145017 h 6857997"/>
              <a:gd name="connsiteX3320" fmla="*/ 10729020 w 12191995"/>
              <a:gd name="connsiteY3320" fmla="*/ 143612 h 6857997"/>
              <a:gd name="connsiteX3321" fmla="*/ 10716796 w 12191995"/>
              <a:gd name="connsiteY3321" fmla="*/ 142185 h 6857997"/>
              <a:gd name="connsiteX3322" fmla="*/ 10705019 w 12191995"/>
              <a:gd name="connsiteY3322" fmla="*/ 140311 h 6857997"/>
              <a:gd name="connsiteX3323" fmla="*/ 10692795 w 12191995"/>
              <a:gd name="connsiteY3323" fmla="*/ 138905 h 6857997"/>
              <a:gd name="connsiteX3324" fmla="*/ 10681040 w 12191995"/>
              <a:gd name="connsiteY3324" fmla="*/ 137479 h 6857997"/>
              <a:gd name="connsiteX3325" fmla="*/ 10668795 w 12191995"/>
              <a:gd name="connsiteY3325" fmla="*/ 136073 h 6857997"/>
              <a:gd name="connsiteX3326" fmla="*/ 10668326 w 12191995"/>
              <a:gd name="connsiteY3326" fmla="*/ 136073 h 6857997"/>
              <a:gd name="connsiteX3327" fmla="*/ 0 w 12191995"/>
              <a:gd name="connsiteY3327" fmla="*/ 0 h 6857997"/>
              <a:gd name="connsiteX3328" fmla="*/ 12191995 w 12191995"/>
              <a:gd name="connsiteY3328" fmla="*/ 0 h 6857997"/>
              <a:gd name="connsiteX3329" fmla="*/ 12191995 w 12191995"/>
              <a:gd name="connsiteY3329" fmla="*/ 6857997 h 6857997"/>
              <a:gd name="connsiteX3330" fmla="*/ 0 w 12191995"/>
              <a:gd name="connsiteY3330" fmla="*/ 6857997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Lst>
            <a:rect l="l" t="t" r="r" b="b"/>
            <a:pathLst>
              <a:path w="12191995" h="6857997">
                <a:moveTo>
                  <a:pt x="10803408" y="485344"/>
                </a:moveTo>
                <a:cubicBezTo>
                  <a:pt x="10803408" y="491924"/>
                  <a:pt x="10803408" y="491924"/>
                  <a:pt x="10803408" y="491924"/>
                </a:cubicBezTo>
                <a:cubicBezTo>
                  <a:pt x="10803876" y="498036"/>
                  <a:pt x="10803876" y="498036"/>
                  <a:pt x="10803876" y="498036"/>
                </a:cubicBezTo>
                <a:cubicBezTo>
                  <a:pt x="10804345" y="504637"/>
                  <a:pt x="10804345" y="504637"/>
                  <a:pt x="10804345" y="504637"/>
                </a:cubicBezTo>
                <a:cubicBezTo>
                  <a:pt x="10804813" y="510749"/>
                  <a:pt x="10804813" y="510749"/>
                  <a:pt x="10804813" y="510749"/>
                </a:cubicBezTo>
                <a:cubicBezTo>
                  <a:pt x="10805282" y="517351"/>
                  <a:pt x="10805282" y="517351"/>
                  <a:pt x="10805282" y="517351"/>
                </a:cubicBezTo>
                <a:cubicBezTo>
                  <a:pt x="10805750" y="523931"/>
                  <a:pt x="10805750" y="523931"/>
                  <a:pt x="10805750" y="523931"/>
                </a:cubicBezTo>
                <a:cubicBezTo>
                  <a:pt x="10806219" y="530043"/>
                  <a:pt x="10806219" y="530043"/>
                  <a:pt x="10806219" y="530043"/>
                </a:cubicBezTo>
                <a:cubicBezTo>
                  <a:pt x="10806687" y="536645"/>
                  <a:pt x="10806687" y="536645"/>
                  <a:pt x="10806687" y="536645"/>
                </a:cubicBezTo>
                <a:lnTo>
                  <a:pt x="10798680" y="537113"/>
                </a:lnTo>
                <a:cubicBezTo>
                  <a:pt x="10791163" y="538050"/>
                  <a:pt x="10791163" y="538050"/>
                  <a:pt x="10791163" y="538050"/>
                </a:cubicBezTo>
                <a:cubicBezTo>
                  <a:pt x="10783155" y="538519"/>
                  <a:pt x="10783155" y="538519"/>
                  <a:pt x="10783155" y="538519"/>
                </a:cubicBezTo>
                <a:cubicBezTo>
                  <a:pt x="10775169" y="539456"/>
                  <a:pt x="10775169" y="539456"/>
                  <a:pt x="10775169" y="539456"/>
                </a:cubicBezTo>
                <a:cubicBezTo>
                  <a:pt x="10767630" y="539946"/>
                  <a:pt x="10767630" y="539946"/>
                  <a:pt x="10767630" y="539946"/>
                </a:cubicBezTo>
                <a:cubicBezTo>
                  <a:pt x="10759623" y="540883"/>
                  <a:pt x="10759623" y="540883"/>
                  <a:pt x="10759623" y="540883"/>
                </a:cubicBezTo>
                <a:cubicBezTo>
                  <a:pt x="10751616" y="541330"/>
                  <a:pt x="10751616" y="541330"/>
                  <a:pt x="10751616" y="541330"/>
                </a:cubicBezTo>
                <a:cubicBezTo>
                  <a:pt x="10744077" y="542288"/>
                  <a:pt x="10744077" y="542288"/>
                  <a:pt x="10744077" y="542288"/>
                </a:cubicBezTo>
                <a:cubicBezTo>
                  <a:pt x="10751616" y="535218"/>
                  <a:pt x="10751616" y="535218"/>
                  <a:pt x="10751616" y="535218"/>
                </a:cubicBezTo>
                <a:cubicBezTo>
                  <a:pt x="10758686" y="527701"/>
                  <a:pt x="10758686" y="527701"/>
                  <a:pt x="10758686" y="527701"/>
                </a:cubicBezTo>
                <a:cubicBezTo>
                  <a:pt x="10766225" y="520631"/>
                  <a:pt x="10766225" y="520631"/>
                  <a:pt x="10766225" y="520631"/>
                </a:cubicBezTo>
                <a:cubicBezTo>
                  <a:pt x="10773742" y="513582"/>
                  <a:pt x="10773742" y="513582"/>
                  <a:pt x="10773742" y="513582"/>
                </a:cubicBezTo>
                <a:cubicBezTo>
                  <a:pt x="10780813" y="506511"/>
                  <a:pt x="10780813" y="506511"/>
                  <a:pt x="10780813" y="506511"/>
                </a:cubicBezTo>
                <a:cubicBezTo>
                  <a:pt x="10788351" y="499441"/>
                  <a:pt x="10788351" y="499441"/>
                  <a:pt x="10788351" y="499441"/>
                </a:cubicBezTo>
                <a:cubicBezTo>
                  <a:pt x="10795869" y="492392"/>
                  <a:pt x="10795869" y="492392"/>
                  <a:pt x="10795869" y="492392"/>
                </a:cubicBezTo>
                <a:cubicBezTo>
                  <a:pt x="10803408" y="485344"/>
                  <a:pt x="10803408" y="485344"/>
                  <a:pt x="10803408" y="485344"/>
                </a:cubicBezTo>
                <a:close/>
                <a:moveTo>
                  <a:pt x="10720076" y="477315"/>
                </a:moveTo>
                <a:cubicBezTo>
                  <a:pt x="10722440" y="485344"/>
                  <a:pt x="10722440" y="485344"/>
                  <a:pt x="10722440" y="485344"/>
                </a:cubicBezTo>
                <a:cubicBezTo>
                  <a:pt x="10724314" y="493329"/>
                  <a:pt x="10724314" y="493329"/>
                  <a:pt x="10724314" y="493329"/>
                </a:cubicBezTo>
                <a:cubicBezTo>
                  <a:pt x="10726678" y="501805"/>
                  <a:pt x="10726678" y="501805"/>
                  <a:pt x="10726678" y="501805"/>
                </a:cubicBezTo>
                <a:cubicBezTo>
                  <a:pt x="10728552" y="509812"/>
                  <a:pt x="10728552" y="509812"/>
                  <a:pt x="10728552" y="509812"/>
                </a:cubicBezTo>
                <a:cubicBezTo>
                  <a:pt x="10730916" y="517820"/>
                  <a:pt x="10730916" y="517820"/>
                  <a:pt x="10730916" y="517820"/>
                </a:cubicBezTo>
                <a:cubicBezTo>
                  <a:pt x="10732790" y="525805"/>
                  <a:pt x="10732790" y="525805"/>
                  <a:pt x="10732790" y="525805"/>
                </a:cubicBezTo>
                <a:cubicBezTo>
                  <a:pt x="10735132" y="533813"/>
                  <a:pt x="10735132" y="533813"/>
                  <a:pt x="10735132" y="533813"/>
                </a:cubicBezTo>
                <a:cubicBezTo>
                  <a:pt x="10737028" y="541820"/>
                  <a:pt x="10737028" y="541820"/>
                  <a:pt x="10737028" y="541820"/>
                </a:cubicBezTo>
                <a:lnTo>
                  <a:pt x="10727146" y="539946"/>
                </a:lnTo>
                <a:cubicBezTo>
                  <a:pt x="10716796" y="537582"/>
                  <a:pt x="10716796" y="537582"/>
                  <a:pt x="10716796" y="537582"/>
                </a:cubicBezTo>
                <a:cubicBezTo>
                  <a:pt x="10706894" y="535218"/>
                  <a:pt x="10706894" y="535218"/>
                  <a:pt x="10706894" y="535218"/>
                </a:cubicBezTo>
                <a:cubicBezTo>
                  <a:pt x="10696544" y="532876"/>
                  <a:pt x="10696544" y="532876"/>
                  <a:pt x="10696544" y="532876"/>
                </a:cubicBezTo>
                <a:cubicBezTo>
                  <a:pt x="10686683" y="531002"/>
                  <a:pt x="10686683" y="531002"/>
                  <a:pt x="10686683" y="531002"/>
                </a:cubicBezTo>
                <a:cubicBezTo>
                  <a:pt x="10676334" y="528638"/>
                  <a:pt x="10676334" y="528638"/>
                  <a:pt x="10676334" y="528638"/>
                </a:cubicBezTo>
                <a:cubicBezTo>
                  <a:pt x="10666452" y="526274"/>
                  <a:pt x="10666452" y="526274"/>
                  <a:pt x="10666452" y="526274"/>
                </a:cubicBezTo>
                <a:cubicBezTo>
                  <a:pt x="10656081" y="523931"/>
                  <a:pt x="10656081" y="523931"/>
                  <a:pt x="10656081" y="523931"/>
                </a:cubicBezTo>
                <a:cubicBezTo>
                  <a:pt x="10664088" y="518288"/>
                  <a:pt x="10664088" y="518288"/>
                  <a:pt x="10664088" y="518288"/>
                </a:cubicBezTo>
                <a:cubicBezTo>
                  <a:pt x="10672096" y="512623"/>
                  <a:pt x="10672096" y="512623"/>
                  <a:pt x="10672096" y="512623"/>
                </a:cubicBezTo>
                <a:cubicBezTo>
                  <a:pt x="10680082" y="506511"/>
                  <a:pt x="10680082" y="506511"/>
                  <a:pt x="10680082" y="506511"/>
                </a:cubicBezTo>
                <a:cubicBezTo>
                  <a:pt x="10688089" y="500868"/>
                  <a:pt x="10688089" y="500868"/>
                  <a:pt x="10688089" y="500868"/>
                </a:cubicBezTo>
                <a:cubicBezTo>
                  <a:pt x="10696075" y="494756"/>
                  <a:pt x="10696075" y="494756"/>
                  <a:pt x="10696075" y="494756"/>
                </a:cubicBezTo>
                <a:cubicBezTo>
                  <a:pt x="10704082" y="489092"/>
                  <a:pt x="10704082" y="489092"/>
                  <a:pt x="10704082" y="489092"/>
                </a:cubicBezTo>
                <a:cubicBezTo>
                  <a:pt x="10712069" y="483448"/>
                  <a:pt x="10712069" y="483448"/>
                  <a:pt x="10712069" y="483448"/>
                </a:cubicBezTo>
                <a:cubicBezTo>
                  <a:pt x="10720076" y="477315"/>
                  <a:pt x="10720076" y="477315"/>
                  <a:pt x="10720076" y="477315"/>
                </a:cubicBezTo>
                <a:close/>
                <a:moveTo>
                  <a:pt x="10723377" y="476378"/>
                </a:moveTo>
                <a:cubicBezTo>
                  <a:pt x="10732790" y="477315"/>
                  <a:pt x="10732790" y="477315"/>
                  <a:pt x="10732790" y="477315"/>
                </a:cubicBezTo>
                <a:cubicBezTo>
                  <a:pt x="10742671" y="478273"/>
                  <a:pt x="10742671" y="478273"/>
                  <a:pt x="10742671" y="478273"/>
                </a:cubicBezTo>
                <a:cubicBezTo>
                  <a:pt x="10752574" y="478742"/>
                  <a:pt x="10752574" y="478742"/>
                  <a:pt x="10752574" y="478742"/>
                </a:cubicBezTo>
                <a:cubicBezTo>
                  <a:pt x="10761987" y="479679"/>
                  <a:pt x="10761987" y="479679"/>
                  <a:pt x="10761987" y="479679"/>
                </a:cubicBezTo>
                <a:cubicBezTo>
                  <a:pt x="10771868" y="480616"/>
                  <a:pt x="10771868" y="480616"/>
                  <a:pt x="10771868" y="480616"/>
                </a:cubicBezTo>
                <a:cubicBezTo>
                  <a:pt x="10781281" y="481574"/>
                  <a:pt x="10781281" y="481574"/>
                  <a:pt x="10781281" y="481574"/>
                </a:cubicBezTo>
                <a:cubicBezTo>
                  <a:pt x="10791163" y="482043"/>
                  <a:pt x="10791163" y="482043"/>
                  <a:pt x="10791163" y="482043"/>
                </a:cubicBezTo>
                <a:cubicBezTo>
                  <a:pt x="10801044" y="482980"/>
                  <a:pt x="10801044" y="482980"/>
                  <a:pt x="10801044" y="482980"/>
                </a:cubicBezTo>
                <a:cubicBezTo>
                  <a:pt x="10793037" y="490497"/>
                  <a:pt x="10793037" y="490497"/>
                  <a:pt x="10793037" y="490497"/>
                </a:cubicBezTo>
                <a:cubicBezTo>
                  <a:pt x="10785519" y="497567"/>
                  <a:pt x="10785519" y="497567"/>
                  <a:pt x="10785519" y="497567"/>
                </a:cubicBezTo>
                <a:cubicBezTo>
                  <a:pt x="10777980" y="504637"/>
                  <a:pt x="10777980" y="504637"/>
                  <a:pt x="10777980" y="504637"/>
                </a:cubicBezTo>
                <a:cubicBezTo>
                  <a:pt x="10770441" y="512155"/>
                  <a:pt x="10770441" y="512155"/>
                  <a:pt x="10770441" y="512155"/>
                </a:cubicBezTo>
                <a:cubicBezTo>
                  <a:pt x="10762924" y="519225"/>
                  <a:pt x="10762924" y="519225"/>
                  <a:pt x="10762924" y="519225"/>
                </a:cubicBezTo>
                <a:cubicBezTo>
                  <a:pt x="10755385" y="526764"/>
                  <a:pt x="10755385" y="526764"/>
                  <a:pt x="10755385" y="526764"/>
                </a:cubicBezTo>
                <a:cubicBezTo>
                  <a:pt x="10747846" y="533813"/>
                  <a:pt x="10747846" y="533813"/>
                  <a:pt x="10747846" y="533813"/>
                </a:cubicBezTo>
                <a:cubicBezTo>
                  <a:pt x="10740329" y="540883"/>
                  <a:pt x="10740329" y="540883"/>
                  <a:pt x="10740329" y="540883"/>
                </a:cubicBezTo>
                <a:lnTo>
                  <a:pt x="10737965" y="532876"/>
                </a:lnTo>
                <a:cubicBezTo>
                  <a:pt x="10736091" y="524868"/>
                  <a:pt x="10736091" y="524868"/>
                  <a:pt x="10736091" y="524868"/>
                </a:cubicBezTo>
                <a:cubicBezTo>
                  <a:pt x="10733748" y="516861"/>
                  <a:pt x="10733748" y="516861"/>
                  <a:pt x="10733748" y="516861"/>
                </a:cubicBezTo>
                <a:cubicBezTo>
                  <a:pt x="10731853" y="508854"/>
                  <a:pt x="10731853" y="508854"/>
                  <a:pt x="10731853" y="508854"/>
                </a:cubicBezTo>
                <a:cubicBezTo>
                  <a:pt x="10729489" y="500868"/>
                  <a:pt x="10729489" y="500868"/>
                  <a:pt x="10729489" y="500868"/>
                </a:cubicBezTo>
                <a:cubicBezTo>
                  <a:pt x="10727615" y="492861"/>
                  <a:pt x="10727615" y="492861"/>
                  <a:pt x="10727615" y="492861"/>
                </a:cubicBezTo>
                <a:cubicBezTo>
                  <a:pt x="10725251" y="484385"/>
                  <a:pt x="10725251" y="484385"/>
                  <a:pt x="10725251" y="484385"/>
                </a:cubicBezTo>
                <a:cubicBezTo>
                  <a:pt x="10723377" y="476378"/>
                  <a:pt x="10723377" y="476378"/>
                  <a:pt x="10723377" y="476378"/>
                </a:cubicBezTo>
                <a:close/>
                <a:moveTo>
                  <a:pt x="10863655" y="471203"/>
                </a:moveTo>
                <a:cubicBezTo>
                  <a:pt x="10864123" y="471203"/>
                  <a:pt x="10864123" y="471203"/>
                  <a:pt x="10864123" y="471203"/>
                </a:cubicBezTo>
                <a:cubicBezTo>
                  <a:pt x="10864123" y="471672"/>
                  <a:pt x="10864123" y="471672"/>
                  <a:pt x="10864592" y="471672"/>
                </a:cubicBezTo>
                <a:cubicBezTo>
                  <a:pt x="10864592" y="471672"/>
                  <a:pt x="10864592" y="471672"/>
                  <a:pt x="10865060" y="471672"/>
                </a:cubicBezTo>
                <a:cubicBezTo>
                  <a:pt x="10865060" y="472162"/>
                  <a:pt x="10865060" y="472162"/>
                  <a:pt x="10865550" y="472162"/>
                </a:cubicBezTo>
                <a:cubicBezTo>
                  <a:pt x="10865060" y="476378"/>
                  <a:pt x="10865060" y="476378"/>
                  <a:pt x="10865060" y="476378"/>
                </a:cubicBezTo>
                <a:cubicBezTo>
                  <a:pt x="10864123" y="480616"/>
                  <a:pt x="10864123" y="480616"/>
                  <a:pt x="10864123" y="480616"/>
                </a:cubicBezTo>
                <a:lnTo>
                  <a:pt x="10863165" y="485344"/>
                </a:lnTo>
                <a:cubicBezTo>
                  <a:pt x="10862718" y="489560"/>
                  <a:pt x="10862718" y="489560"/>
                  <a:pt x="10862718" y="489560"/>
                </a:cubicBezTo>
                <a:cubicBezTo>
                  <a:pt x="10861781" y="493798"/>
                  <a:pt x="10861781" y="493798"/>
                  <a:pt x="10861781" y="493798"/>
                </a:cubicBezTo>
                <a:cubicBezTo>
                  <a:pt x="10861291" y="498036"/>
                  <a:pt x="10861291" y="498036"/>
                  <a:pt x="10861291" y="498036"/>
                </a:cubicBezTo>
                <a:cubicBezTo>
                  <a:pt x="10860354" y="502742"/>
                  <a:pt x="10860354" y="502742"/>
                  <a:pt x="10860354" y="502742"/>
                </a:cubicBezTo>
                <a:cubicBezTo>
                  <a:pt x="10859417" y="506980"/>
                  <a:pt x="10859417" y="506980"/>
                  <a:pt x="10859417" y="506980"/>
                </a:cubicBezTo>
                <a:cubicBezTo>
                  <a:pt x="10854242" y="510281"/>
                  <a:pt x="10854242" y="510281"/>
                  <a:pt x="10854242" y="510281"/>
                </a:cubicBezTo>
                <a:cubicBezTo>
                  <a:pt x="10848598" y="513092"/>
                  <a:pt x="10848598" y="513092"/>
                  <a:pt x="10848598" y="513092"/>
                </a:cubicBezTo>
                <a:cubicBezTo>
                  <a:pt x="10842955" y="516393"/>
                  <a:pt x="10842955" y="516393"/>
                  <a:pt x="10842955" y="516393"/>
                </a:cubicBezTo>
                <a:cubicBezTo>
                  <a:pt x="10837290" y="519694"/>
                  <a:pt x="10837290" y="519694"/>
                  <a:pt x="10837290" y="519694"/>
                </a:cubicBezTo>
                <a:cubicBezTo>
                  <a:pt x="10831647" y="522994"/>
                  <a:pt x="10831647" y="522994"/>
                  <a:pt x="10831647" y="522994"/>
                </a:cubicBezTo>
                <a:cubicBezTo>
                  <a:pt x="10826003" y="525805"/>
                  <a:pt x="10826003" y="525805"/>
                  <a:pt x="10826003" y="525805"/>
                </a:cubicBezTo>
                <a:cubicBezTo>
                  <a:pt x="10820360" y="529106"/>
                  <a:pt x="10820360" y="529106"/>
                  <a:pt x="10820360" y="529106"/>
                </a:cubicBezTo>
                <a:cubicBezTo>
                  <a:pt x="10815163" y="532407"/>
                  <a:pt x="10815163" y="532407"/>
                  <a:pt x="10815163" y="532407"/>
                </a:cubicBezTo>
                <a:cubicBezTo>
                  <a:pt x="10820828" y="524868"/>
                  <a:pt x="10820828" y="524868"/>
                  <a:pt x="10820828" y="524868"/>
                </a:cubicBezTo>
                <a:cubicBezTo>
                  <a:pt x="10826940" y="516861"/>
                  <a:pt x="10826940" y="516861"/>
                  <a:pt x="10826940" y="516861"/>
                </a:cubicBezTo>
                <a:cubicBezTo>
                  <a:pt x="10833052" y="509323"/>
                  <a:pt x="10833052" y="509323"/>
                  <a:pt x="10833052" y="509323"/>
                </a:cubicBezTo>
                <a:cubicBezTo>
                  <a:pt x="10839185" y="501805"/>
                  <a:pt x="10839185" y="501805"/>
                  <a:pt x="10839185" y="501805"/>
                </a:cubicBezTo>
                <a:cubicBezTo>
                  <a:pt x="10845297" y="494266"/>
                  <a:pt x="10845297" y="494266"/>
                  <a:pt x="10845297" y="494266"/>
                </a:cubicBezTo>
                <a:cubicBezTo>
                  <a:pt x="10851409" y="486259"/>
                  <a:pt x="10851409" y="486259"/>
                  <a:pt x="10851409" y="486259"/>
                </a:cubicBezTo>
                <a:cubicBezTo>
                  <a:pt x="10857521" y="478742"/>
                  <a:pt x="10857521" y="478742"/>
                  <a:pt x="10857521" y="478742"/>
                </a:cubicBezTo>
                <a:cubicBezTo>
                  <a:pt x="10863655" y="471203"/>
                  <a:pt x="10863655" y="471203"/>
                  <a:pt x="10863655" y="471203"/>
                </a:cubicBezTo>
                <a:close/>
                <a:moveTo>
                  <a:pt x="10859417" y="466497"/>
                </a:moveTo>
                <a:cubicBezTo>
                  <a:pt x="10859417" y="466497"/>
                  <a:pt x="10859417" y="466497"/>
                  <a:pt x="10859417" y="466965"/>
                </a:cubicBezTo>
                <a:cubicBezTo>
                  <a:pt x="10859417" y="466965"/>
                  <a:pt x="10859417" y="466965"/>
                  <a:pt x="10859885" y="466965"/>
                </a:cubicBezTo>
                <a:cubicBezTo>
                  <a:pt x="10859885" y="467434"/>
                  <a:pt x="10859885" y="467434"/>
                  <a:pt x="10859885" y="467434"/>
                </a:cubicBezTo>
                <a:lnTo>
                  <a:pt x="10859885" y="467902"/>
                </a:lnTo>
                <a:cubicBezTo>
                  <a:pt x="10860354" y="467902"/>
                  <a:pt x="10860354" y="467902"/>
                  <a:pt x="10860354" y="468392"/>
                </a:cubicBezTo>
                <a:cubicBezTo>
                  <a:pt x="10860822" y="468392"/>
                  <a:pt x="10860822" y="468861"/>
                  <a:pt x="10860822" y="468861"/>
                </a:cubicBezTo>
                <a:cubicBezTo>
                  <a:pt x="10860822" y="468861"/>
                  <a:pt x="10860822" y="468861"/>
                  <a:pt x="10861291" y="469329"/>
                </a:cubicBezTo>
                <a:cubicBezTo>
                  <a:pt x="10854710" y="477315"/>
                  <a:pt x="10854710" y="477315"/>
                  <a:pt x="10854710" y="477315"/>
                </a:cubicBezTo>
                <a:cubicBezTo>
                  <a:pt x="10848108" y="485344"/>
                  <a:pt x="10848108" y="485344"/>
                  <a:pt x="10848108" y="485344"/>
                </a:cubicBezTo>
                <a:cubicBezTo>
                  <a:pt x="10841996" y="493329"/>
                  <a:pt x="10841996" y="493329"/>
                  <a:pt x="10841996" y="493329"/>
                </a:cubicBezTo>
                <a:cubicBezTo>
                  <a:pt x="10835416" y="501337"/>
                  <a:pt x="10835416" y="501337"/>
                  <a:pt x="10835416" y="501337"/>
                </a:cubicBezTo>
                <a:cubicBezTo>
                  <a:pt x="10828814" y="509323"/>
                  <a:pt x="10828814" y="509323"/>
                  <a:pt x="10828814" y="509323"/>
                </a:cubicBezTo>
                <a:cubicBezTo>
                  <a:pt x="10822702" y="517351"/>
                  <a:pt x="10822702" y="517351"/>
                  <a:pt x="10822702" y="517351"/>
                </a:cubicBezTo>
                <a:cubicBezTo>
                  <a:pt x="10816100" y="525805"/>
                  <a:pt x="10816100" y="525805"/>
                  <a:pt x="10816100" y="525805"/>
                </a:cubicBezTo>
                <a:lnTo>
                  <a:pt x="10809520" y="533813"/>
                </a:lnTo>
                <a:cubicBezTo>
                  <a:pt x="10809051" y="527232"/>
                  <a:pt x="10809051" y="527232"/>
                  <a:pt x="10809051" y="527232"/>
                </a:cubicBezTo>
                <a:cubicBezTo>
                  <a:pt x="10809051" y="521120"/>
                  <a:pt x="10809051" y="521120"/>
                  <a:pt x="10809051" y="521120"/>
                </a:cubicBezTo>
                <a:cubicBezTo>
                  <a:pt x="10808562" y="514519"/>
                  <a:pt x="10808562" y="514519"/>
                  <a:pt x="10808562" y="514519"/>
                </a:cubicBezTo>
                <a:cubicBezTo>
                  <a:pt x="10808114" y="508407"/>
                  <a:pt x="10808114" y="508407"/>
                  <a:pt x="10808114" y="508407"/>
                </a:cubicBezTo>
                <a:cubicBezTo>
                  <a:pt x="10807646" y="501805"/>
                  <a:pt x="10807646" y="501805"/>
                  <a:pt x="10807646" y="501805"/>
                </a:cubicBezTo>
                <a:cubicBezTo>
                  <a:pt x="10807177" y="495693"/>
                  <a:pt x="10807177" y="495693"/>
                  <a:pt x="10807177" y="495693"/>
                </a:cubicBezTo>
                <a:cubicBezTo>
                  <a:pt x="10806687" y="489092"/>
                  <a:pt x="10806687" y="489092"/>
                  <a:pt x="10806687" y="489092"/>
                </a:cubicBezTo>
                <a:cubicBezTo>
                  <a:pt x="10806219" y="482980"/>
                  <a:pt x="10806219" y="482980"/>
                  <a:pt x="10806219" y="482980"/>
                </a:cubicBezTo>
                <a:cubicBezTo>
                  <a:pt x="10812821" y="480616"/>
                  <a:pt x="10812821" y="480616"/>
                  <a:pt x="10812821" y="480616"/>
                </a:cubicBezTo>
                <a:cubicBezTo>
                  <a:pt x="10819401" y="478742"/>
                  <a:pt x="10819401" y="478742"/>
                  <a:pt x="10819401" y="478742"/>
                </a:cubicBezTo>
                <a:cubicBezTo>
                  <a:pt x="10826003" y="476847"/>
                  <a:pt x="10826003" y="476847"/>
                  <a:pt x="10826003" y="476847"/>
                </a:cubicBezTo>
                <a:cubicBezTo>
                  <a:pt x="10832584" y="474504"/>
                  <a:pt x="10832584" y="474504"/>
                  <a:pt x="10832584" y="474504"/>
                </a:cubicBezTo>
                <a:cubicBezTo>
                  <a:pt x="10839654" y="472630"/>
                  <a:pt x="10839654" y="472630"/>
                  <a:pt x="10839654" y="472630"/>
                </a:cubicBezTo>
                <a:cubicBezTo>
                  <a:pt x="10846234" y="470735"/>
                  <a:pt x="10846234" y="470735"/>
                  <a:pt x="10846234" y="470735"/>
                </a:cubicBezTo>
                <a:cubicBezTo>
                  <a:pt x="10852836" y="468392"/>
                  <a:pt x="10852836" y="468392"/>
                  <a:pt x="10852836" y="468392"/>
                </a:cubicBezTo>
                <a:cubicBezTo>
                  <a:pt x="10859417" y="466497"/>
                  <a:pt x="10859417" y="466497"/>
                  <a:pt x="10859417" y="466497"/>
                </a:cubicBezTo>
                <a:close/>
                <a:moveTo>
                  <a:pt x="11071575" y="462040"/>
                </a:moveTo>
                <a:lnTo>
                  <a:pt x="11072028" y="462040"/>
                </a:lnTo>
                <a:lnTo>
                  <a:pt x="11072522" y="462040"/>
                </a:lnTo>
                <a:lnTo>
                  <a:pt x="11073015" y="462040"/>
                </a:lnTo>
                <a:lnTo>
                  <a:pt x="11073468" y="462040"/>
                </a:lnTo>
                <a:lnTo>
                  <a:pt x="11075855" y="469194"/>
                </a:lnTo>
                <a:lnTo>
                  <a:pt x="11078243" y="476347"/>
                </a:lnTo>
                <a:lnTo>
                  <a:pt x="11080136" y="483993"/>
                </a:lnTo>
                <a:lnTo>
                  <a:pt x="11082565" y="491146"/>
                </a:lnTo>
                <a:lnTo>
                  <a:pt x="11077749" y="491146"/>
                </a:lnTo>
                <a:lnTo>
                  <a:pt x="11072522" y="491146"/>
                </a:lnTo>
                <a:lnTo>
                  <a:pt x="11067253" y="491146"/>
                </a:lnTo>
                <a:lnTo>
                  <a:pt x="11062478" y="491146"/>
                </a:lnTo>
                <a:lnTo>
                  <a:pt x="11064372" y="483993"/>
                </a:lnTo>
                <a:lnTo>
                  <a:pt x="11066759" y="476347"/>
                </a:lnTo>
                <a:lnTo>
                  <a:pt x="11069188" y="469194"/>
                </a:lnTo>
                <a:close/>
                <a:moveTo>
                  <a:pt x="11201088" y="462040"/>
                </a:moveTo>
                <a:lnTo>
                  <a:pt x="11201581" y="462040"/>
                </a:lnTo>
                <a:lnTo>
                  <a:pt x="11202033" y="462040"/>
                </a:lnTo>
                <a:lnTo>
                  <a:pt x="11202526" y="462040"/>
                </a:lnTo>
                <a:lnTo>
                  <a:pt x="11203019" y="462040"/>
                </a:lnTo>
                <a:lnTo>
                  <a:pt x="11205403" y="469193"/>
                </a:lnTo>
                <a:lnTo>
                  <a:pt x="11207787" y="476347"/>
                </a:lnTo>
                <a:lnTo>
                  <a:pt x="11210170" y="483993"/>
                </a:lnTo>
                <a:lnTo>
                  <a:pt x="11212554" y="491146"/>
                </a:lnTo>
                <a:lnTo>
                  <a:pt x="11207293" y="491146"/>
                </a:lnTo>
                <a:lnTo>
                  <a:pt x="11202033" y="491146"/>
                </a:lnTo>
                <a:lnTo>
                  <a:pt x="11197265" y="491146"/>
                </a:lnTo>
                <a:lnTo>
                  <a:pt x="11192005" y="491146"/>
                </a:lnTo>
                <a:lnTo>
                  <a:pt x="11194389" y="483993"/>
                </a:lnTo>
                <a:lnTo>
                  <a:pt x="11196772" y="476347"/>
                </a:lnTo>
                <a:lnTo>
                  <a:pt x="11198704" y="469193"/>
                </a:lnTo>
                <a:close/>
                <a:moveTo>
                  <a:pt x="11378647" y="462040"/>
                </a:moveTo>
                <a:lnTo>
                  <a:pt x="11379141" y="462040"/>
                </a:lnTo>
                <a:lnTo>
                  <a:pt x="11379634" y="462040"/>
                </a:lnTo>
                <a:lnTo>
                  <a:pt x="11380087" y="462040"/>
                </a:lnTo>
                <a:lnTo>
                  <a:pt x="11380581" y="462040"/>
                </a:lnTo>
                <a:lnTo>
                  <a:pt x="11382968" y="469193"/>
                </a:lnTo>
                <a:lnTo>
                  <a:pt x="11385356" y="476346"/>
                </a:lnTo>
                <a:lnTo>
                  <a:pt x="11387743" y="483993"/>
                </a:lnTo>
                <a:lnTo>
                  <a:pt x="11389636" y="491146"/>
                </a:lnTo>
                <a:lnTo>
                  <a:pt x="11384862" y="491146"/>
                </a:lnTo>
                <a:lnTo>
                  <a:pt x="11379634" y="491146"/>
                </a:lnTo>
                <a:lnTo>
                  <a:pt x="11374819" y="491146"/>
                </a:lnTo>
                <a:lnTo>
                  <a:pt x="11369591" y="491146"/>
                </a:lnTo>
                <a:lnTo>
                  <a:pt x="11371979" y="483993"/>
                </a:lnTo>
                <a:lnTo>
                  <a:pt x="11374366" y="476346"/>
                </a:lnTo>
                <a:lnTo>
                  <a:pt x="11376259" y="469193"/>
                </a:lnTo>
                <a:close/>
                <a:moveTo>
                  <a:pt x="11123757" y="460602"/>
                </a:moveTo>
                <a:cubicBezTo>
                  <a:pt x="11123757" y="460602"/>
                  <a:pt x="11123757" y="460602"/>
                  <a:pt x="11127581" y="460602"/>
                </a:cubicBezTo>
                <a:cubicBezTo>
                  <a:pt x="11127581" y="460602"/>
                  <a:pt x="11127581" y="460602"/>
                  <a:pt x="11131404" y="460602"/>
                </a:cubicBezTo>
                <a:cubicBezTo>
                  <a:pt x="11131404" y="460602"/>
                  <a:pt x="11131404" y="460602"/>
                  <a:pt x="11135228" y="460602"/>
                </a:cubicBezTo>
                <a:cubicBezTo>
                  <a:pt x="11135228" y="460602"/>
                  <a:pt x="11135228" y="460602"/>
                  <a:pt x="11139051" y="460602"/>
                </a:cubicBezTo>
                <a:cubicBezTo>
                  <a:pt x="11141888" y="460602"/>
                  <a:pt x="11144766" y="460602"/>
                  <a:pt x="11146657" y="461547"/>
                </a:cubicBezTo>
                <a:cubicBezTo>
                  <a:pt x="11148589" y="462493"/>
                  <a:pt x="11150480" y="463479"/>
                  <a:pt x="11151919" y="464918"/>
                </a:cubicBezTo>
                <a:cubicBezTo>
                  <a:pt x="11153358" y="466316"/>
                  <a:pt x="11154304" y="468248"/>
                  <a:pt x="11154797" y="470632"/>
                </a:cubicBezTo>
                <a:cubicBezTo>
                  <a:pt x="11155290" y="473017"/>
                  <a:pt x="11155743" y="475401"/>
                  <a:pt x="11155743" y="478731"/>
                </a:cubicBezTo>
                <a:cubicBezTo>
                  <a:pt x="11155743" y="478731"/>
                  <a:pt x="11155743" y="478731"/>
                  <a:pt x="11155743" y="482554"/>
                </a:cubicBezTo>
                <a:cubicBezTo>
                  <a:pt x="11155743" y="482554"/>
                  <a:pt x="11155743" y="482554"/>
                  <a:pt x="11155743" y="486871"/>
                </a:cubicBezTo>
                <a:cubicBezTo>
                  <a:pt x="11155743" y="486871"/>
                  <a:pt x="11155743" y="486871"/>
                  <a:pt x="11155743" y="491146"/>
                </a:cubicBezTo>
                <a:cubicBezTo>
                  <a:pt x="11155743" y="491146"/>
                  <a:pt x="11155743" y="491146"/>
                  <a:pt x="11155743" y="495463"/>
                </a:cubicBezTo>
                <a:cubicBezTo>
                  <a:pt x="11155743" y="498793"/>
                  <a:pt x="11155290" y="501218"/>
                  <a:pt x="11154797" y="503603"/>
                </a:cubicBezTo>
                <a:cubicBezTo>
                  <a:pt x="11154304" y="505987"/>
                  <a:pt x="11153358" y="507878"/>
                  <a:pt x="11151919" y="509317"/>
                </a:cubicBezTo>
                <a:cubicBezTo>
                  <a:pt x="11150480" y="511208"/>
                  <a:pt x="11148589" y="512153"/>
                  <a:pt x="11146657" y="513140"/>
                </a:cubicBezTo>
                <a:cubicBezTo>
                  <a:pt x="11144272" y="513592"/>
                  <a:pt x="11141888" y="514086"/>
                  <a:pt x="11139051" y="514086"/>
                </a:cubicBezTo>
                <a:lnTo>
                  <a:pt x="11135228" y="514086"/>
                </a:lnTo>
                <a:cubicBezTo>
                  <a:pt x="11135228" y="514086"/>
                  <a:pt x="11135228" y="514086"/>
                  <a:pt x="11131404" y="514086"/>
                </a:cubicBezTo>
                <a:cubicBezTo>
                  <a:pt x="11131404" y="514086"/>
                  <a:pt x="11131404" y="514086"/>
                  <a:pt x="11127581" y="514086"/>
                </a:cubicBezTo>
                <a:cubicBezTo>
                  <a:pt x="11127581" y="514086"/>
                  <a:pt x="11127581" y="514086"/>
                  <a:pt x="11123757" y="514086"/>
                </a:cubicBezTo>
                <a:cubicBezTo>
                  <a:pt x="11123757" y="514086"/>
                  <a:pt x="11123757" y="514086"/>
                  <a:pt x="11123757" y="500725"/>
                </a:cubicBezTo>
                <a:cubicBezTo>
                  <a:pt x="11123757" y="500725"/>
                  <a:pt x="11123757" y="500725"/>
                  <a:pt x="11123757" y="487323"/>
                </a:cubicBezTo>
                <a:cubicBezTo>
                  <a:pt x="11123757" y="487323"/>
                  <a:pt x="11123757" y="487323"/>
                  <a:pt x="11123757" y="473962"/>
                </a:cubicBezTo>
                <a:cubicBezTo>
                  <a:pt x="11123757" y="473962"/>
                  <a:pt x="11123757" y="473962"/>
                  <a:pt x="11123757" y="460602"/>
                </a:cubicBezTo>
                <a:close/>
                <a:moveTo>
                  <a:pt x="11253336" y="460601"/>
                </a:moveTo>
                <a:cubicBezTo>
                  <a:pt x="11253336" y="460601"/>
                  <a:pt x="11253336" y="460601"/>
                  <a:pt x="11257663" y="460601"/>
                </a:cubicBezTo>
                <a:cubicBezTo>
                  <a:pt x="11257663" y="460601"/>
                  <a:pt x="11257663" y="460601"/>
                  <a:pt x="11261495" y="460601"/>
                </a:cubicBezTo>
                <a:cubicBezTo>
                  <a:pt x="11261495" y="460601"/>
                  <a:pt x="11261495" y="460601"/>
                  <a:pt x="11265781" y="460601"/>
                </a:cubicBezTo>
                <a:cubicBezTo>
                  <a:pt x="11265781" y="460601"/>
                  <a:pt x="11265781" y="460601"/>
                  <a:pt x="11269614" y="460601"/>
                </a:cubicBezTo>
                <a:cubicBezTo>
                  <a:pt x="11272045" y="460601"/>
                  <a:pt x="11273941" y="460601"/>
                  <a:pt x="11275383" y="461095"/>
                </a:cubicBezTo>
                <a:cubicBezTo>
                  <a:pt x="11277279" y="461547"/>
                  <a:pt x="11278721" y="462040"/>
                  <a:pt x="11279669" y="462986"/>
                </a:cubicBezTo>
                <a:cubicBezTo>
                  <a:pt x="11280658" y="463931"/>
                  <a:pt x="11281606" y="465370"/>
                  <a:pt x="11282059" y="466809"/>
                </a:cubicBezTo>
                <a:cubicBezTo>
                  <a:pt x="11282554" y="468248"/>
                  <a:pt x="11283048" y="469687"/>
                  <a:pt x="11283048" y="471578"/>
                </a:cubicBezTo>
                <a:cubicBezTo>
                  <a:pt x="11283048" y="473510"/>
                  <a:pt x="11282554" y="474908"/>
                  <a:pt x="11282059" y="476346"/>
                </a:cubicBezTo>
                <a:cubicBezTo>
                  <a:pt x="11281606" y="477785"/>
                  <a:pt x="11280658" y="479224"/>
                  <a:pt x="11279669" y="480170"/>
                </a:cubicBezTo>
                <a:cubicBezTo>
                  <a:pt x="11278721" y="481115"/>
                  <a:pt x="11277279" y="481609"/>
                  <a:pt x="11275878" y="482102"/>
                </a:cubicBezTo>
                <a:cubicBezTo>
                  <a:pt x="11273941" y="482554"/>
                  <a:pt x="11272045" y="482554"/>
                  <a:pt x="11269614" y="482554"/>
                </a:cubicBezTo>
                <a:cubicBezTo>
                  <a:pt x="11269614" y="482554"/>
                  <a:pt x="11269614" y="482554"/>
                  <a:pt x="11265781" y="482554"/>
                </a:cubicBezTo>
                <a:cubicBezTo>
                  <a:pt x="11265781" y="482554"/>
                  <a:pt x="11265781" y="482554"/>
                  <a:pt x="11261495" y="482554"/>
                </a:cubicBezTo>
                <a:cubicBezTo>
                  <a:pt x="11261495" y="482554"/>
                  <a:pt x="11261495" y="482554"/>
                  <a:pt x="11257663" y="482554"/>
                </a:cubicBezTo>
                <a:cubicBezTo>
                  <a:pt x="11257663" y="482554"/>
                  <a:pt x="11257663" y="482554"/>
                  <a:pt x="11253336" y="482554"/>
                </a:cubicBezTo>
                <a:lnTo>
                  <a:pt x="11253336" y="477292"/>
                </a:lnTo>
                <a:cubicBezTo>
                  <a:pt x="11253336" y="477292"/>
                  <a:pt x="11253336" y="477292"/>
                  <a:pt x="11253336" y="471578"/>
                </a:cubicBezTo>
                <a:cubicBezTo>
                  <a:pt x="11253336" y="471578"/>
                  <a:pt x="11253336" y="471578"/>
                  <a:pt x="11253336" y="465863"/>
                </a:cubicBezTo>
                <a:cubicBezTo>
                  <a:pt x="11253336" y="465863"/>
                  <a:pt x="11253336" y="465863"/>
                  <a:pt x="11253336" y="460601"/>
                </a:cubicBezTo>
                <a:close/>
                <a:moveTo>
                  <a:pt x="11521488" y="458658"/>
                </a:moveTo>
                <a:cubicBezTo>
                  <a:pt x="11524372" y="458658"/>
                  <a:pt x="11526761" y="458658"/>
                  <a:pt x="11529150" y="459645"/>
                </a:cubicBezTo>
                <a:cubicBezTo>
                  <a:pt x="11531045" y="460098"/>
                  <a:pt x="11532981" y="461537"/>
                  <a:pt x="11534423" y="462976"/>
                </a:cubicBezTo>
                <a:cubicBezTo>
                  <a:pt x="11535865" y="464416"/>
                  <a:pt x="11536813" y="466308"/>
                  <a:pt x="11537266" y="468734"/>
                </a:cubicBezTo>
                <a:cubicBezTo>
                  <a:pt x="11538254" y="470626"/>
                  <a:pt x="11538254" y="473504"/>
                  <a:pt x="11538254" y="476342"/>
                </a:cubicBezTo>
                <a:cubicBezTo>
                  <a:pt x="11538254" y="476342"/>
                  <a:pt x="11538254" y="476342"/>
                  <a:pt x="11538254" y="481606"/>
                </a:cubicBezTo>
                <a:cubicBezTo>
                  <a:pt x="11538254" y="481606"/>
                  <a:pt x="11538254" y="481606"/>
                  <a:pt x="11538254" y="486870"/>
                </a:cubicBezTo>
                <a:cubicBezTo>
                  <a:pt x="11538254" y="486870"/>
                  <a:pt x="11538254" y="486870"/>
                  <a:pt x="11538254" y="492134"/>
                </a:cubicBezTo>
                <a:cubicBezTo>
                  <a:pt x="11538254" y="492134"/>
                  <a:pt x="11538254" y="492134"/>
                  <a:pt x="11538254" y="497398"/>
                </a:cubicBezTo>
                <a:cubicBezTo>
                  <a:pt x="11538254" y="500729"/>
                  <a:pt x="11538254" y="503608"/>
                  <a:pt x="11537266" y="505499"/>
                </a:cubicBezTo>
                <a:cubicBezTo>
                  <a:pt x="11536813" y="507885"/>
                  <a:pt x="11535371" y="509776"/>
                  <a:pt x="11534423" y="511216"/>
                </a:cubicBezTo>
                <a:cubicBezTo>
                  <a:pt x="11532981" y="513148"/>
                  <a:pt x="11531045" y="514094"/>
                  <a:pt x="11529150" y="515040"/>
                </a:cubicBezTo>
                <a:cubicBezTo>
                  <a:pt x="11526761" y="515534"/>
                  <a:pt x="11524372" y="515986"/>
                  <a:pt x="11521488" y="515986"/>
                </a:cubicBezTo>
                <a:cubicBezTo>
                  <a:pt x="11518646" y="515986"/>
                  <a:pt x="11516215" y="515534"/>
                  <a:pt x="11514320" y="515040"/>
                </a:cubicBezTo>
                <a:cubicBezTo>
                  <a:pt x="11512384" y="514094"/>
                  <a:pt x="11510489" y="513148"/>
                  <a:pt x="11509048" y="511216"/>
                </a:cubicBezTo>
                <a:cubicBezTo>
                  <a:pt x="11507606" y="509776"/>
                  <a:pt x="11506658" y="507885"/>
                  <a:pt x="11505711" y="505499"/>
                </a:cubicBezTo>
                <a:cubicBezTo>
                  <a:pt x="11505216" y="503608"/>
                  <a:pt x="11504722" y="500729"/>
                  <a:pt x="11504722" y="497398"/>
                </a:cubicBezTo>
                <a:lnTo>
                  <a:pt x="11504722" y="492134"/>
                </a:lnTo>
                <a:cubicBezTo>
                  <a:pt x="11504722" y="492134"/>
                  <a:pt x="11504722" y="492134"/>
                  <a:pt x="11504722" y="486870"/>
                </a:cubicBezTo>
                <a:cubicBezTo>
                  <a:pt x="11504722" y="486870"/>
                  <a:pt x="11504722" y="486870"/>
                  <a:pt x="11504722" y="481606"/>
                </a:cubicBezTo>
                <a:cubicBezTo>
                  <a:pt x="11504722" y="481606"/>
                  <a:pt x="11504722" y="481606"/>
                  <a:pt x="11504722" y="476342"/>
                </a:cubicBezTo>
                <a:cubicBezTo>
                  <a:pt x="11504722" y="473504"/>
                  <a:pt x="11505216" y="470626"/>
                  <a:pt x="11505711" y="468734"/>
                </a:cubicBezTo>
                <a:cubicBezTo>
                  <a:pt x="11506658" y="466308"/>
                  <a:pt x="11507606" y="464416"/>
                  <a:pt x="11509048" y="462976"/>
                </a:cubicBezTo>
                <a:cubicBezTo>
                  <a:pt x="11510489" y="461537"/>
                  <a:pt x="11511931" y="460098"/>
                  <a:pt x="11514320" y="459645"/>
                </a:cubicBezTo>
                <a:cubicBezTo>
                  <a:pt x="11516215" y="458658"/>
                  <a:pt x="11518646" y="458658"/>
                  <a:pt x="11521488" y="458658"/>
                </a:cubicBezTo>
                <a:close/>
                <a:moveTo>
                  <a:pt x="11065360" y="451516"/>
                </a:moveTo>
                <a:lnTo>
                  <a:pt x="11059597" y="469194"/>
                </a:lnTo>
                <a:lnTo>
                  <a:pt x="11053876" y="487323"/>
                </a:lnTo>
                <a:lnTo>
                  <a:pt x="11048607" y="505494"/>
                </a:lnTo>
                <a:lnTo>
                  <a:pt x="11042845" y="523171"/>
                </a:lnTo>
                <a:lnTo>
                  <a:pt x="11045232" y="523171"/>
                </a:lnTo>
                <a:lnTo>
                  <a:pt x="11047620" y="523171"/>
                </a:lnTo>
                <a:lnTo>
                  <a:pt x="11050048" y="523171"/>
                </a:lnTo>
                <a:lnTo>
                  <a:pt x="11052435" y="523171"/>
                </a:lnTo>
                <a:lnTo>
                  <a:pt x="11054329" y="517416"/>
                </a:lnTo>
                <a:lnTo>
                  <a:pt x="11056263" y="511208"/>
                </a:lnTo>
                <a:lnTo>
                  <a:pt x="11057704" y="505494"/>
                </a:lnTo>
                <a:lnTo>
                  <a:pt x="11059597" y="499286"/>
                </a:lnTo>
                <a:lnTo>
                  <a:pt x="11066306" y="499286"/>
                </a:lnTo>
                <a:lnTo>
                  <a:pt x="11072522" y="499286"/>
                </a:lnTo>
                <a:lnTo>
                  <a:pt x="11078737" y="499286"/>
                </a:lnTo>
                <a:lnTo>
                  <a:pt x="11085405" y="499286"/>
                </a:lnTo>
                <a:lnTo>
                  <a:pt x="11086845" y="505494"/>
                </a:lnTo>
                <a:lnTo>
                  <a:pt x="11088780" y="511208"/>
                </a:lnTo>
                <a:lnTo>
                  <a:pt x="11090673" y="517416"/>
                </a:lnTo>
                <a:lnTo>
                  <a:pt x="11092608" y="523171"/>
                </a:lnTo>
                <a:lnTo>
                  <a:pt x="11094995" y="523171"/>
                </a:lnTo>
                <a:lnTo>
                  <a:pt x="11097382" y="523171"/>
                </a:lnTo>
                <a:lnTo>
                  <a:pt x="11099770" y="523171"/>
                </a:lnTo>
                <a:lnTo>
                  <a:pt x="11102157" y="523171"/>
                </a:lnTo>
                <a:lnTo>
                  <a:pt x="11096436" y="505494"/>
                </a:lnTo>
                <a:lnTo>
                  <a:pt x="11091167" y="487323"/>
                </a:lnTo>
                <a:lnTo>
                  <a:pt x="11085405" y="469194"/>
                </a:lnTo>
                <a:lnTo>
                  <a:pt x="11079683" y="451516"/>
                </a:lnTo>
                <a:lnTo>
                  <a:pt x="11076349" y="451516"/>
                </a:lnTo>
                <a:lnTo>
                  <a:pt x="11072522" y="451516"/>
                </a:lnTo>
                <a:lnTo>
                  <a:pt x="11068694" y="451516"/>
                </a:lnTo>
                <a:close/>
                <a:moveTo>
                  <a:pt x="11114178" y="451516"/>
                </a:moveTo>
                <a:lnTo>
                  <a:pt x="11114178" y="469194"/>
                </a:lnTo>
                <a:cubicBezTo>
                  <a:pt x="11114178" y="469194"/>
                  <a:pt x="11114178" y="469194"/>
                  <a:pt x="11114178" y="487323"/>
                </a:cubicBezTo>
                <a:cubicBezTo>
                  <a:pt x="11114178" y="487323"/>
                  <a:pt x="11114178" y="487323"/>
                  <a:pt x="11114178" y="505494"/>
                </a:cubicBezTo>
                <a:cubicBezTo>
                  <a:pt x="11114178" y="505494"/>
                  <a:pt x="11114178" y="505494"/>
                  <a:pt x="11114178" y="523171"/>
                </a:cubicBezTo>
                <a:cubicBezTo>
                  <a:pt x="11114178" y="523171"/>
                  <a:pt x="11114178" y="523171"/>
                  <a:pt x="11120386" y="523171"/>
                </a:cubicBezTo>
                <a:cubicBezTo>
                  <a:pt x="11120386" y="523171"/>
                  <a:pt x="11120386" y="523171"/>
                  <a:pt x="11126635" y="523171"/>
                </a:cubicBezTo>
                <a:cubicBezTo>
                  <a:pt x="11126635" y="523171"/>
                  <a:pt x="11126635" y="523171"/>
                  <a:pt x="11132843" y="523171"/>
                </a:cubicBezTo>
                <a:cubicBezTo>
                  <a:pt x="11132843" y="523171"/>
                  <a:pt x="11132843" y="523171"/>
                  <a:pt x="11139051" y="523171"/>
                </a:cubicBezTo>
                <a:cubicBezTo>
                  <a:pt x="11143327" y="523171"/>
                  <a:pt x="11147150" y="522678"/>
                  <a:pt x="11150480" y="521239"/>
                </a:cubicBezTo>
                <a:cubicBezTo>
                  <a:pt x="11153852" y="520293"/>
                  <a:pt x="11156236" y="518402"/>
                  <a:pt x="11158621" y="515977"/>
                </a:cubicBezTo>
                <a:cubicBezTo>
                  <a:pt x="11161005" y="513592"/>
                  <a:pt x="11162444" y="510756"/>
                  <a:pt x="11163883" y="507385"/>
                </a:cubicBezTo>
                <a:cubicBezTo>
                  <a:pt x="11164829" y="504055"/>
                  <a:pt x="11165322" y="500232"/>
                  <a:pt x="11165322" y="495463"/>
                </a:cubicBezTo>
                <a:cubicBezTo>
                  <a:pt x="11165322" y="495463"/>
                  <a:pt x="11165322" y="495463"/>
                  <a:pt x="11165322" y="491146"/>
                </a:cubicBezTo>
                <a:cubicBezTo>
                  <a:pt x="11165322" y="491146"/>
                  <a:pt x="11165322" y="491146"/>
                  <a:pt x="11165322" y="486871"/>
                </a:cubicBezTo>
                <a:cubicBezTo>
                  <a:pt x="11165322" y="486871"/>
                  <a:pt x="11165322" y="486871"/>
                  <a:pt x="11165322" y="482554"/>
                </a:cubicBezTo>
                <a:cubicBezTo>
                  <a:pt x="11165322" y="482554"/>
                  <a:pt x="11165322" y="482554"/>
                  <a:pt x="11165322" y="478731"/>
                </a:cubicBezTo>
                <a:cubicBezTo>
                  <a:pt x="11165322" y="473962"/>
                  <a:pt x="11164829" y="470139"/>
                  <a:pt x="11163883" y="466809"/>
                </a:cubicBezTo>
                <a:cubicBezTo>
                  <a:pt x="11162444" y="463479"/>
                  <a:pt x="11161005" y="460602"/>
                  <a:pt x="11158621" y="458217"/>
                </a:cubicBezTo>
                <a:cubicBezTo>
                  <a:pt x="11156688" y="455833"/>
                  <a:pt x="11153852" y="454394"/>
                  <a:pt x="11150480" y="452955"/>
                </a:cubicBezTo>
                <a:cubicBezTo>
                  <a:pt x="11147150" y="452009"/>
                  <a:pt x="11143327" y="451516"/>
                  <a:pt x="11139051" y="451516"/>
                </a:cubicBezTo>
                <a:cubicBezTo>
                  <a:pt x="11139051" y="451516"/>
                  <a:pt x="11139051" y="451516"/>
                  <a:pt x="11132843" y="451516"/>
                </a:cubicBezTo>
                <a:cubicBezTo>
                  <a:pt x="11132843" y="451516"/>
                  <a:pt x="11132843" y="451516"/>
                  <a:pt x="11126635" y="451516"/>
                </a:cubicBezTo>
                <a:cubicBezTo>
                  <a:pt x="11126635" y="451516"/>
                  <a:pt x="11126635" y="451516"/>
                  <a:pt x="11120386" y="451516"/>
                </a:cubicBezTo>
                <a:cubicBezTo>
                  <a:pt x="11120386" y="451516"/>
                  <a:pt x="11120386" y="451516"/>
                  <a:pt x="11114178" y="451516"/>
                </a:cubicBezTo>
                <a:close/>
                <a:moveTo>
                  <a:pt x="11194882" y="451516"/>
                </a:moveTo>
                <a:lnTo>
                  <a:pt x="11189128" y="469193"/>
                </a:lnTo>
                <a:lnTo>
                  <a:pt x="11183908" y="487323"/>
                </a:lnTo>
                <a:lnTo>
                  <a:pt x="11178155" y="505494"/>
                </a:lnTo>
                <a:lnTo>
                  <a:pt x="11172442" y="523171"/>
                </a:lnTo>
                <a:lnTo>
                  <a:pt x="11174826" y="523171"/>
                </a:lnTo>
                <a:lnTo>
                  <a:pt x="11177209" y="523171"/>
                </a:lnTo>
                <a:lnTo>
                  <a:pt x="11179593" y="523171"/>
                </a:lnTo>
                <a:lnTo>
                  <a:pt x="11181977" y="523171"/>
                </a:lnTo>
                <a:lnTo>
                  <a:pt x="11183908" y="517416"/>
                </a:lnTo>
                <a:lnTo>
                  <a:pt x="11185799" y="511208"/>
                </a:lnTo>
                <a:lnTo>
                  <a:pt x="11187731" y="505494"/>
                </a:lnTo>
                <a:lnTo>
                  <a:pt x="11189621" y="499286"/>
                </a:lnTo>
                <a:lnTo>
                  <a:pt x="11195827" y="499286"/>
                </a:lnTo>
                <a:lnTo>
                  <a:pt x="11202033" y="499286"/>
                </a:lnTo>
                <a:lnTo>
                  <a:pt x="11208732" y="499286"/>
                </a:lnTo>
                <a:lnTo>
                  <a:pt x="11214938" y="499286"/>
                </a:lnTo>
                <a:lnTo>
                  <a:pt x="11216828" y="505494"/>
                </a:lnTo>
                <a:lnTo>
                  <a:pt x="11218760" y="511208"/>
                </a:lnTo>
                <a:lnTo>
                  <a:pt x="11220198" y="517416"/>
                </a:lnTo>
                <a:lnTo>
                  <a:pt x="11222089" y="523171"/>
                </a:lnTo>
                <a:lnTo>
                  <a:pt x="11224473" y="523171"/>
                </a:lnTo>
                <a:lnTo>
                  <a:pt x="11226856" y="523171"/>
                </a:lnTo>
                <a:lnTo>
                  <a:pt x="11229240" y="523171"/>
                </a:lnTo>
                <a:lnTo>
                  <a:pt x="11232117" y="523171"/>
                </a:lnTo>
                <a:lnTo>
                  <a:pt x="11226404" y="505494"/>
                </a:lnTo>
                <a:lnTo>
                  <a:pt x="11220650" y="487323"/>
                </a:lnTo>
                <a:lnTo>
                  <a:pt x="11214938" y="469193"/>
                </a:lnTo>
                <a:lnTo>
                  <a:pt x="11209677" y="451516"/>
                </a:lnTo>
                <a:lnTo>
                  <a:pt x="11205855" y="451516"/>
                </a:lnTo>
                <a:lnTo>
                  <a:pt x="11202033" y="451516"/>
                </a:lnTo>
                <a:lnTo>
                  <a:pt x="11198704" y="451516"/>
                </a:lnTo>
                <a:close/>
                <a:moveTo>
                  <a:pt x="11243775" y="451516"/>
                </a:moveTo>
                <a:cubicBezTo>
                  <a:pt x="11243775" y="451516"/>
                  <a:pt x="11243775" y="451516"/>
                  <a:pt x="11243775" y="469193"/>
                </a:cubicBezTo>
                <a:cubicBezTo>
                  <a:pt x="11243775" y="469193"/>
                  <a:pt x="11243775" y="469193"/>
                  <a:pt x="11243775" y="487323"/>
                </a:cubicBezTo>
                <a:cubicBezTo>
                  <a:pt x="11243775" y="487323"/>
                  <a:pt x="11243775" y="487323"/>
                  <a:pt x="11243775" y="505494"/>
                </a:cubicBezTo>
                <a:cubicBezTo>
                  <a:pt x="11243775" y="505494"/>
                  <a:pt x="11243775" y="505494"/>
                  <a:pt x="11243775" y="523171"/>
                </a:cubicBezTo>
                <a:cubicBezTo>
                  <a:pt x="11243775" y="523171"/>
                  <a:pt x="11243775" y="523171"/>
                  <a:pt x="11246165" y="523171"/>
                </a:cubicBezTo>
                <a:cubicBezTo>
                  <a:pt x="11246165" y="523171"/>
                  <a:pt x="11246165" y="523171"/>
                  <a:pt x="11248555" y="523171"/>
                </a:cubicBezTo>
                <a:cubicBezTo>
                  <a:pt x="11248555" y="523171"/>
                  <a:pt x="11248555" y="523171"/>
                  <a:pt x="11250946" y="523171"/>
                </a:cubicBezTo>
                <a:cubicBezTo>
                  <a:pt x="11250946" y="523171"/>
                  <a:pt x="11250946" y="523171"/>
                  <a:pt x="11253336" y="523171"/>
                </a:cubicBezTo>
                <a:cubicBezTo>
                  <a:pt x="11253336" y="523171"/>
                  <a:pt x="11253336" y="523171"/>
                  <a:pt x="11253336" y="515031"/>
                </a:cubicBezTo>
                <a:cubicBezTo>
                  <a:pt x="11253336" y="515031"/>
                  <a:pt x="11253336" y="515031"/>
                  <a:pt x="11253336" y="507385"/>
                </a:cubicBezTo>
                <a:cubicBezTo>
                  <a:pt x="11253336" y="507385"/>
                  <a:pt x="11253336" y="507385"/>
                  <a:pt x="11253336" y="499286"/>
                </a:cubicBezTo>
                <a:cubicBezTo>
                  <a:pt x="11253336" y="499286"/>
                  <a:pt x="11253336" y="499286"/>
                  <a:pt x="11253336" y="491146"/>
                </a:cubicBezTo>
                <a:cubicBezTo>
                  <a:pt x="11253336" y="491146"/>
                  <a:pt x="11253336" y="491146"/>
                  <a:pt x="11257663" y="491146"/>
                </a:cubicBezTo>
                <a:cubicBezTo>
                  <a:pt x="11257663" y="491146"/>
                  <a:pt x="11257663" y="491146"/>
                  <a:pt x="11261495" y="491146"/>
                </a:cubicBezTo>
                <a:cubicBezTo>
                  <a:pt x="11261495" y="491146"/>
                  <a:pt x="11261495" y="491146"/>
                  <a:pt x="11265781" y="491146"/>
                </a:cubicBezTo>
                <a:cubicBezTo>
                  <a:pt x="11265781" y="491146"/>
                  <a:pt x="11265781" y="491146"/>
                  <a:pt x="11269614" y="491146"/>
                </a:cubicBezTo>
                <a:cubicBezTo>
                  <a:pt x="11273446" y="491146"/>
                  <a:pt x="11276826" y="490694"/>
                  <a:pt x="11279669" y="490201"/>
                </a:cubicBezTo>
                <a:cubicBezTo>
                  <a:pt x="11282554" y="489255"/>
                  <a:pt x="11284944" y="487816"/>
                  <a:pt x="11286840" y="485925"/>
                </a:cubicBezTo>
                <a:cubicBezTo>
                  <a:pt x="11288777" y="484486"/>
                  <a:pt x="11290219" y="482102"/>
                  <a:pt x="11291167" y="479676"/>
                </a:cubicBezTo>
                <a:cubicBezTo>
                  <a:pt x="11292609" y="477292"/>
                  <a:pt x="11293104" y="474455"/>
                  <a:pt x="11293104" y="471125"/>
                </a:cubicBezTo>
                <a:cubicBezTo>
                  <a:pt x="11293104" y="468248"/>
                  <a:pt x="11292609" y="465370"/>
                  <a:pt x="11291661" y="462492"/>
                </a:cubicBezTo>
                <a:cubicBezTo>
                  <a:pt x="11290672" y="460108"/>
                  <a:pt x="11289271" y="458217"/>
                  <a:pt x="11287334" y="456285"/>
                </a:cubicBezTo>
                <a:cubicBezTo>
                  <a:pt x="11284944" y="454846"/>
                  <a:pt x="11282554" y="453448"/>
                  <a:pt x="11279669" y="452462"/>
                </a:cubicBezTo>
                <a:cubicBezTo>
                  <a:pt x="11276826" y="452009"/>
                  <a:pt x="11273446" y="451516"/>
                  <a:pt x="11269614" y="451516"/>
                </a:cubicBezTo>
                <a:lnTo>
                  <a:pt x="11263391" y="451516"/>
                </a:lnTo>
                <a:cubicBezTo>
                  <a:pt x="11263391" y="451516"/>
                  <a:pt x="11263391" y="451516"/>
                  <a:pt x="11256715" y="451516"/>
                </a:cubicBezTo>
                <a:cubicBezTo>
                  <a:pt x="11256715" y="451516"/>
                  <a:pt x="11256715" y="451516"/>
                  <a:pt x="11250492" y="451516"/>
                </a:cubicBezTo>
                <a:cubicBezTo>
                  <a:pt x="11250492" y="451516"/>
                  <a:pt x="11250492" y="451516"/>
                  <a:pt x="11243775" y="451516"/>
                </a:cubicBezTo>
                <a:close/>
                <a:moveTo>
                  <a:pt x="11300587" y="451516"/>
                </a:moveTo>
                <a:lnTo>
                  <a:pt x="11300587" y="453448"/>
                </a:lnTo>
                <a:lnTo>
                  <a:pt x="11300587" y="455832"/>
                </a:lnTo>
                <a:lnTo>
                  <a:pt x="11300587" y="458217"/>
                </a:lnTo>
                <a:lnTo>
                  <a:pt x="11300587" y="460601"/>
                </a:lnTo>
                <a:lnTo>
                  <a:pt x="11305821" y="460601"/>
                </a:lnTo>
                <a:lnTo>
                  <a:pt x="11310643" y="460601"/>
                </a:lnTo>
                <a:lnTo>
                  <a:pt x="11315876" y="460601"/>
                </a:lnTo>
                <a:lnTo>
                  <a:pt x="11321152" y="460601"/>
                </a:lnTo>
                <a:lnTo>
                  <a:pt x="11321152" y="476346"/>
                </a:lnTo>
                <a:lnTo>
                  <a:pt x="11321152" y="491639"/>
                </a:lnTo>
                <a:lnTo>
                  <a:pt x="11321152" y="507384"/>
                </a:lnTo>
                <a:lnTo>
                  <a:pt x="11321152" y="523171"/>
                </a:lnTo>
                <a:lnTo>
                  <a:pt x="11323542" y="523171"/>
                </a:lnTo>
                <a:lnTo>
                  <a:pt x="11325932" y="523171"/>
                </a:lnTo>
                <a:lnTo>
                  <a:pt x="11328322" y="523171"/>
                </a:lnTo>
                <a:lnTo>
                  <a:pt x="11330713" y="523171"/>
                </a:lnTo>
                <a:lnTo>
                  <a:pt x="11330713" y="507384"/>
                </a:lnTo>
                <a:lnTo>
                  <a:pt x="11330713" y="491639"/>
                </a:lnTo>
                <a:lnTo>
                  <a:pt x="11330713" y="476346"/>
                </a:lnTo>
                <a:lnTo>
                  <a:pt x="11330713" y="460601"/>
                </a:lnTo>
                <a:lnTo>
                  <a:pt x="11335534" y="460601"/>
                </a:lnTo>
                <a:lnTo>
                  <a:pt x="11340809" y="460601"/>
                </a:lnTo>
                <a:lnTo>
                  <a:pt x="11346043" y="460601"/>
                </a:lnTo>
                <a:lnTo>
                  <a:pt x="11350824" y="460601"/>
                </a:lnTo>
                <a:lnTo>
                  <a:pt x="11350824" y="458217"/>
                </a:lnTo>
                <a:lnTo>
                  <a:pt x="11350824" y="455832"/>
                </a:lnTo>
                <a:lnTo>
                  <a:pt x="11350824" y="453448"/>
                </a:lnTo>
                <a:lnTo>
                  <a:pt x="11350824" y="451516"/>
                </a:lnTo>
                <a:lnTo>
                  <a:pt x="11338378" y="451516"/>
                </a:lnTo>
                <a:lnTo>
                  <a:pt x="11325932" y="451516"/>
                </a:lnTo>
                <a:lnTo>
                  <a:pt x="11313033" y="451516"/>
                </a:lnTo>
                <a:close/>
                <a:moveTo>
                  <a:pt x="11408222" y="451516"/>
                </a:moveTo>
                <a:lnTo>
                  <a:pt x="11408222" y="453448"/>
                </a:lnTo>
                <a:lnTo>
                  <a:pt x="11408222" y="455832"/>
                </a:lnTo>
                <a:lnTo>
                  <a:pt x="11408222" y="458216"/>
                </a:lnTo>
                <a:lnTo>
                  <a:pt x="11408222" y="460601"/>
                </a:lnTo>
                <a:lnTo>
                  <a:pt x="11413483" y="460601"/>
                </a:lnTo>
                <a:lnTo>
                  <a:pt x="11418252" y="460601"/>
                </a:lnTo>
                <a:lnTo>
                  <a:pt x="11423472" y="460601"/>
                </a:lnTo>
                <a:lnTo>
                  <a:pt x="11428733" y="460601"/>
                </a:lnTo>
                <a:lnTo>
                  <a:pt x="11428733" y="476346"/>
                </a:lnTo>
                <a:lnTo>
                  <a:pt x="11428733" y="491639"/>
                </a:lnTo>
                <a:lnTo>
                  <a:pt x="11428733" y="507384"/>
                </a:lnTo>
                <a:lnTo>
                  <a:pt x="11428733" y="523171"/>
                </a:lnTo>
                <a:lnTo>
                  <a:pt x="11431117" y="523171"/>
                </a:lnTo>
                <a:lnTo>
                  <a:pt x="11433501" y="523171"/>
                </a:lnTo>
                <a:lnTo>
                  <a:pt x="11435885" y="523171"/>
                </a:lnTo>
                <a:lnTo>
                  <a:pt x="11438311" y="523171"/>
                </a:lnTo>
                <a:lnTo>
                  <a:pt x="11438311" y="507384"/>
                </a:lnTo>
                <a:lnTo>
                  <a:pt x="11438311" y="491639"/>
                </a:lnTo>
                <a:lnTo>
                  <a:pt x="11438311" y="476346"/>
                </a:lnTo>
                <a:lnTo>
                  <a:pt x="11438311" y="460601"/>
                </a:lnTo>
                <a:lnTo>
                  <a:pt x="11443079" y="460601"/>
                </a:lnTo>
                <a:lnTo>
                  <a:pt x="11448340" y="460601"/>
                </a:lnTo>
                <a:lnTo>
                  <a:pt x="11453560" y="460601"/>
                </a:lnTo>
                <a:lnTo>
                  <a:pt x="11458822" y="460601"/>
                </a:lnTo>
                <a:lnTo>
                  <a:pt x="11458822" y="458216"/>
                </a:lnTo>
                <a:lnTo>
                  <a:pt x="11458822" y="455832"/>
                </a:lnTo>
                <a:lnTo>
                  <a:pt x="11458822" y="453448"/>
                </a:lnTo>
                <a:lnTo>
                  <a:pt x="11458822" y="451516"/>
                </a:lnTo>
                <a:lnTo>
                  <a:pt x="11445915" y="451516"/>
                </a:lnTo>
                <a:lnTo>
                  <a:pt x="11433501" y="451516"/>
                </a:lnTo>
                <a:lnTo>
                  <a:pt x="11420636" y="451516"/>
                </a:lnTo>
                <a:close/>
                <a:moveTo>
                  <a:pt x="11372431" y="451516"/>
                </a:moveTo>
                <a:lnTo>
                  <a:pt x="11366710" y="469193"/>
                </a:lnTo>
                <a:lnTo>
                  <a:pt x="11361442" y="487323"/>
                </a:lnTo>
                <a:lnTo>
                  <a:pt x="11355679" y="505493"/>
                </a:lnTo>
                <a:lnTo>
                  <a:pt x="11349958" y="523171"/>
                </a:lnTo>
                <a:lnTo>
                  <a:pt x="11352345" y="523171"/>
                </a:lnTo>
                <a:lnTo>
                  <a:pt x="11354733" y="523171"/>
                </a:lnTo>
                <a:lnTo>
                  <a:pt x="11357120" y="523171"/>
                </a:lnTo>
                <a:lnTo>
                  <a:pt x="11359507" y="523171"/>
                </a:lnTo>
                <a:lnTo>
                  <a:pt x="11361442" y="517415"/>
                </a:lnTo>
                <a:lnTo>
                  <a:pt x="11363335" y="511207"/>
                </a:lnTo>
                <a:lnTo>
                  <a:pt x="11365270" y="505493"/>
                </a:lnTo>
                <a:lnTo>
                  <a:pt x="11367163" y="499286"/>
                </a:lnTo>
                <a:lnTo>
                  <a:pt x="11373378" y="499286"/>
                </a:lnTo>
                <a:lnTo>
                  <a:pt x="11379634" y="499286"/>
                </a:lnTo>
                <a:lnTo>
                  <a:pt x="11386302" y="499286"/>
                </a:lnTo>
                <a:lnTo>
                  <a:pt x="11392518" y="499286"/>
                </a:lnTo>
                <a:lnTo>
                  <a:pt x="11394452" y="505493"/>
                </a:lnTo>
                <a:lnTo>
                  <a:pt x="11396346" y="511207"/>
                </a:lnTo>
                <a:lnTo>
                  <a:pt x="11397786" y="517415"/>
                </a:lnTo>
                <a:lnTo>
                  <a:pt x="11399680" y="523171"/>
                </a:lnTo>
                <a:lnTo>
                  <a:pt x="11402108" y="523171"/>
                </a:lnTo>
                <a:lnTo>
                  <a:pt x="11404495" y="523171"/>
                </a:lnTo>
                <a:lnTo>
                  <a:pt x="11406883" y="523171"/>
                </a:lnTo>
                <a:lnTo>
                  <a:pt x="11409270" y="523171"/>
                </a:lnTo>
                <a:lnTo>
                  <a:pt x="11404001" y="505493"/>
                </a:lnTo>
                <a:lnTo>
                  <a:pt x="11398280" y="487323"/>
                </a:lnTo>
                <a:lnTo>
                  <a:pt x="11392518" y="469193"/>
                </a:lnTo>
                <a:lnTo>
                  <a:pt x="11386796" y="451516"/>
                </a:lnTo>
                <a:lnTo>
                  <a:pt x="11383462" y="451516"/>
                </a:lnTo>
                <a:lnTo>
                  <a:pt x="11379634" y="451516"/>
                </a:lnTo>
                <a:lnTo>
                  <a:pt x="11376259" y="451516"/>
                </a:lnTo>
                <a:close/>
                <a:moveTo>
                  <a:pt x="11470842" y="451515"/>
                </a:moveTo>
                <a:lnTo>
                  <a:pt x="11470842" y="469193"/>
                </a:lnTo>
                <a:lnTo>
                  <a:pt x="11470842" y="487322"/>
                </a:lnTo>
                <a:lnTo>
                  <a:pt x="11470842" y="505493"/>
                </a:lnTo>
                <a:lnTo>
                  <a:pt x="11470842" y="523170"/>
                </a:lnTo>
                <a:lnTo>
                  <a:pt x="11473237" y="523170"/>
                </a:lnTo>
                <a:lnTo>
                  <a:pt x="11475631" y="523170"/>
                </a:lnTo>
                <a:lnTo>
                  <a:pt x="11478026" y="523170"/>
                </a:lnTo>
                <a:lnTo>
                  <a:pt x="11480421" y="523170"/>
                </a:lnTo>
                <a:lnTo>
                  <a:pt x="11480421" y="505493"/>
                </a:lnTo>
                <a:lnTo>
                  <a:pt x="11480421" y="487322"/>
                </a:lnTo>
                <a:lnTo>
                  <a:pt x="11480421" y="469193"/>
                </a:lnTo>
                <a:lnTo>
                  <a:pt x="11480421" y="451515"/>
                </a:lnTo>
                <a:lnTo>
                  <a:pt x="11478026" y="451515"/>
                </a:lnTo>
                <a:lnTo>
                  <a:pt x="11475631" y="451515"/>
                </a:lnTo>
                <a:lnTo>
                  <a:pt x="11473237" y="451515"/>
                </a:lnTo>
                <a:close/>
                <a:moveTo>
                  <a:pt x="11563230" y="451515"/>
                </a:moveTo>
                <a:lnTo>
                  <a:pt x="11563230" y="469193"/>
                </a:lnTo>
                <a:lnTo>
                  <a:pt x="11563230" y="487322"/>
                </a:lnTo>
                <a:lnTo>
                  <a:pt x="11563230" y="505493"/>
                </a:lnTo>
                <a:lnTo>
                  <a:pt x="11563230" y="523170"/>
                </a:lnTo>
                <a:lnTo>
                  <a:pt x="11565618" y="523170"/>
                </a:lnTo>
                <a:lnTo>
                  <a:pt x="11568005" y="523170"/>
                </a:lnTo>
                <a:lnTo>
                  <a:pt x="11570393" y="523170"/>
                </a:lnTo>
                <a:lnTo>
                  <a:pt x="11572780" y="523170"/>
                </a:lnTo>
                <a:lnTo>
                  <a:pt x="11572780" y="509768"/>
                </a:lnTo>
                <a:lnTo>
                  <a:pt x="11572780" y="496407"/>
                </a:lnTo>
                <a:lnTo>
                  <a:pt x="11572780" y="482553"/>
                </a:lnTo>
                <a:lnTo>
                  <a:pt x="11572780" y="469193"/>
                </a:lnTo>
                <a:lnTo>
                  <a:pt x="11581877" y="482553"/>
                </a:lnTo>
                <a:lnTo>
                  <a:pt x="11590481" y="496407"/>
                </a:lnTo>
                <a:lnTo>
                  <a:pt x="11599084" y="509768"/>
                </a:lnTo>
                <a:lnTo>
                  <a:pt x="11608182" y="523170"/>
                </a:lnTo>
                <a:lnTo>
                  <a:pt x="11610075" y="523170"/>
                </a:lnTo>
                <a:lnTo>
                  <a:pt x="11612504" y="523170"/>
                </a:lnTo>
                <a:lnTo>
                  <a:pt x="11614891" y="523170"/>
                </a:lnTo>
                <a:lnTo>
                  <a:pt x="11617279" y="523170"/>
                </a:lnTo>
                <a:lnTo>
                  <a:pt x="11617279" y="505493"/>
                </a:lnTo>
                <a:lnTo>
                  <a:pt x="11617279" y="487322"/>
                </a:lnTo>
                <a:lnTo>
                  <a:pt x="11617279" y="469193"/>
                </a:lnTo>
                <a:lnTo>
                  <a:pt x="11617279" y="451515"/>
                </a:lnTo>
                <a:lnTo>
                  <a:pt x="11614891" y="451515"/>
                </a:lnTo>
                <a:lnTo>
                  <a:pt x="11612504" y="451515"/>
                </a:lnTo>
                <a:lnTo>
                  <a:pt x="11610075" y="451515"/>
                </a:lnTo>
                <a:lnTo>
                  <a:pt x="11607688" y="451515"/>
                </a:lnTo>
                <a:lnTo>
                  <a:pt x="11607688" y="464917"/>
                </a:lnTo>
                <a:lnTo>
                  <a:pt x="11607688" y="478278"/>
                </a:lnTo>
                <a:lnTo>
                  <a:pt x="11607688" y="492132"/>
                </a:lnTo>
                <a:lnTo>
                  <a:pt x="11607688" y="505493"/>
                </a:lnTo>
                <a:lnTo>
                  <a:pt x="11607235" y="505493"/>
                </a:lnTo>
                <a:lnTo>
                  <a:pt x="11598590" y="492132"/>
                </a:lnTo>
                <a:lnTo>
                  <a:pt x="11589534" y="478278"/>
                </a:lnTo>
                <a:lnTo>
                  <a:pt x="11580931" y="464917"/>
                </a:lnTo>
                <a:lnTo>
                  <a:pt x="11572327" y="451515"/>
                </a:lnTo>
                <a:lnTo>
                  <a:pt x="11569899" y="451515"/>
                </a:lnTo>
                <a:lnTo>
                  <a:pt x="11567511" y="451515"/>
                </a:lnTo>
                <a:lnTo>
                  <a:pt x="11565618" y="451515"/>
                </a:lnTo>
                <a:close/>
                <a:moveTo>
                  <a:pt x="11521488" y="450063"/>
                </a:moveTo>
                <a:cubicBezTo>
                  <a:pt x="11517204" y="450063"/>
                  <a:pt x="11513373" y="450557"/>
                  <a:pt x="11509995" y="451503"/>
                </a:cubicBezTo>
                <a:cubicBezTo>
                  <a:pt x="11506658" y="452942"/>
                  <a:pt x="11503775" y="454381"/>
                  <a:pt x="11501880" y="456767"/>
                </a:cubicBezTo>
                <a:cubicBezTo>
                  <a:pt x="11499490" y="459152"/>
                  <a:pt x="11498049" y="462031"/>
                  <a:pt x="11496607" y="465362"/>
                </a:cubicBezTo>
                <a:cubicBezTo>
                  <a:pt x="11495659" y="468240"/>
                  <a:pt x="11495165" y="472065"/>
                  <a:pt x="11495165" y="476342"/>
                </a:cubicBezTo>
                <a:lnTo>
                  <a:pt x="11495165" y="481606"/>
                </a:lnTo>
                <a:cubicBezTo>
                  <a:pt x="11495165" y="481606"/>
                  <a:pt x="11495165" y="481606"/>
                  <a:pt x="11495165" y="486870"/>
                </a:cubicBezTo>
                <a:cubicBezTo>
                  <a:pt x="11495165" y="486870"/>
                  <a:pt x="11495165" y="486870"/>
                  <a:pt x="11495165" y="492134"/>
                </a:cubicBezTo>
                <a:cubicBezTo>
                  <a:pt x="11495165" y="492134"/>
                  <a:pt x="11495165" y="492134"/>
                  <a:pt x="11495165" y="497398"/>
                </a:cubicBezTo>
                <a:cubicBezTo>
                  <a:pt x="11495165" y="502620"/>
                  <a:pt x="11496112" y="507391"/>
                  <a:pt x="11497554" y="510763"/>
                </a:cubicBezTo>
                <a:cubicBezTo>
                  <a:pt x="11498996" y="514588"/>
                  <a:pt x="11500891" y="516973"/>
                  <a:pt x="11503775" y="519358"/>
                </a:cubicBezTo>
                <a:cubicBezTo>
                  <a:pt x="11506164" y="521250"/>
                  <a:pt x="11509048" y="522689"/>
                  <a:pt x="11512384" y="523635"/>
                </a:cubicBezTo>
                <a:cubicBezTo>
                  <a:pt x="11515268" y="524622"/>
                  <a:pt x="11518646" y="524622"/>
                  <a:pt x="11521488" y="524622"/>
                </a:cubicBezTo>
                <a:cubicBezTo>
                  <a:pt x="11524825" y="524622"/>
                  <a:pt x="11528203" y="524622"/>
                  <a:pt x="11531045" y="523635"/>
                </a:cubicBezTo>
                <a:cubicBezTo>
                  <a:pt x="11534423" y="522689"/>
                  <a:pt x="11537266" y="521250"/>
                  <a:pt x="11539696" y="519358"/>
                </a:cubicBezTo>
                <a:cubicBezTo>
                  <a:pt x="11542085" y="516973"/>
                  <a:pt x="11544475" y="514588"/>
                  <a:pt x="11545917" y="510763"/>
                </a:cubicBezTo>
                <a:cubicBezTo>
                  <a:pt x="11547358" y="507391"/>
                  <a:pt x="11548306" y="502620"/>
                  <a:pt x="11548306" y="497398"/>
                </a:cubicBezTo>
                <a:cubicBezTo>
                  <a:pt x="11548306" y="497398"/>
                  <a:pt x="11548306" y="497398"/>
                  <a:pt x="11548306" y="492134"/>
                </a:cubicBezTo>
                <a:cubicBezTo>
                  <a:pt x="11548306" y="492134"/>
                  <a:pt x="11548306" y="492134"/>
                  <a:pt x="11548306" y="486870"/>
                </a:cubicBezTo>
                <a:cubicBezTo>
                  <a:pt x="11548306" y="486870"/>
                  <a:pt x="11548306" y="486870"/>
                  <a:pt x="11548306" y="481606"/>
                </a:cubicBezTo>
                <a:cubicBezTo>
                  <a:pt x="11548306" y="481606"/>
                  <a:pt x="11548306" y="481606"/>
                  <a:pt x="11548306" y="476342"/>
                </a:cubicBezTo>
                <a:cubicBezTo>
                  <a:pt x="11548306" y="472065"/>
                  <a:pt x="11547358" y="468240"/>
                  <a:pt x="11546370" y="465362"/>
                </a:cubicBezTo>
                <a:cubicBezTo>
                  <a:pt x="11545422" y="462031"/>
                  <a:pt x="11543527" y="459152"/>
                  <a:pt x="11541591" y="456767"/>
                </a:cubicBezTo>
                <a:cubicBezTo>
                  <a:pt x="11539202" y="454381"/>
                  <a:pt x="11536318" y="452942"/>
                  <a:pt x="11532981" y="451503"/>
                </a:cubicBezTo>
                <a:cubicBezTo>
                  <a:pt x="11530098" y="450557"/>
                  <a:pt x="11526267" y="450063"/>
                  <a:pt x="11521488" y="450063"/>
                </a:cubicBezTo>
                <a:close/>
                <a:moveTo>
                  <a:pt x="10643857" y="448608"/>
                </a:moveTo>
                <a:cubicBezTo>
                  <a:pt x="10653270" y="451909"/>
                  <a:pt x="10653270" y="451909"/>
                  <a:pt x="10653270" y="451909"/>
                </a:cubicBezTo>
                <a:cubicBezTo>
                  <a:pt x="10662214" y="455210"/>
                  <a:pt x="10662214" y="455210"/>
                  <a:pt x="10662214" y="455210"/>
                </a:cubicBezTo>
                <a:cubicBezTo>
                  <a:pt x="10671627" y="458490"/>
                  <a:pt x="10671627" y="458490"/>
                  <a:pt x="10671627" y="458490"/>
                </a:cubicBezTo>
                <a:cubicBezTo>
                  <a:pt x="10680550" y="461791"/>
                  <a:pt x="10680550" y="461791"/>
                  <a:pt x="10680550" y="461791"/>
                </a:cubicBezTo>
                <a:cubicBezTo>
                  <a:pt x="10689963" y="465091"/>
                  <a:pt x="10689963" y="465091"/>
                  <a:pt x="10689963" y="465091"/>
                </a:cubicBezTo>
                <a:cubicBezTo>
                  <a:pt x="10699355" y="468392"/>
                  <a:pt x="10699355" y="468392"/>
                  <a:pt x="10699355" y="468392"/>
                </a:cubicBezTo>
                <a:cubicBezTo>
                  <a:pt x="10708320" y="471672"/>
                  <a:pt x="10708320" y="471672"/>
                  <a:pt x="10708320" y="471672"/>
                </a:cubicBezTo>
                <a:cubicBezTo>
                  <a:pt x="10717733" y="474973"/>
                  <a:pt x="10717733" y="474973"/>
                  <a:pt x="10717733" y="474973"/>
                </a:cubicBezTo>
                <a:cubicBezTo>
                  <a:pt x="10709726" y="481084"/>
                  <a:pt x="10709726" y="481084"/>
                  <a:pt x="10709726" y="481084"/>
                </a:cubicBezTo>
                <a:cubicBezTo>
                  <a:pt x="10701740" y="486728"/>
                  <a:pt x="10701740" y="486728"/>
                  <a:pt x="10701740" y="486728"/>
                </a:cubicBezTo>
                <a:cubicBezTo>
                  <a:pt x="10693711" y="492861"/>
                  <a:pt x="10693711" y="492861"/>
                  <a:pt x="10693711" y="492861"/>
                </a:cubicBezTo>
                <a:cubicBezTo>
                  <a:pt x="10685746" y="498526"/>
                  <a:pt x="10685746" y="498526"/>
                  <a:pt x="10685746" y="498526"/>
                </a:cubicBezTo>
                <a:cubicBezTo>
                  <a:pt x="10677739" y="504637"/>
                  <a:pt x="10677739" y="504637"/>
                  <a:pt x="10677739" y="504637"/>
                </a:cubicBezTo>
                <a:cubicBezTo>
                  <a:pt x="10669732" y="510281"/>
                  <a:pt x="10669732" y="510281"/>
                  <a:pt x="10669732" y="510281"/>
                </a:cubicBezTo>
                <a:cubicBezTo>
                  <a:pt x="10661724" y="515924"/>
                  <a:pt x="10661724" y="515924"/>
                  <a:pt x="10661724" y="515924"/>
                </a:cubicBezTo>
                <a:lnTo>
                  <a:pt x="10653738" y="522036"/>
                </a:lnTo>
                <a:cubicBezTo>
                  <a:pt x="10652311" y="512623"/>
                  <a:pt x="10652311" y="512623"/>
                  <a:pt x="10652311" y="512623"/>
                </a:cubicBezTo>
                <a:cubicBezTo>
                  <a:pt x="10651374" y="503679"/>
                  <a:pt x="10651374" y="503679"/>
                  <a:pt x="10651374" y="503679"/>
                </a:cubicBezTo>
                <a:cubicBezTo>
                  <a:pt x="10649969" y="494266"/>
                  <a:pt x="10649969" y="494266"/>
                  <a:pt x="10649969" y="494266"/>
                </a:cubicBezTo>
                <a:cubicBezTo>
                  <a:pt x="10648542" y="485344"/>
                  <a:pt x="10648542" y="485344"/>
                  <a:pt x="10648542" y="485344"/>
                </a:cubicBezTo>
                <a:cubicBezTo>
                  <a:pt x="10647605" y="475931"/>
                  <a:pt x="10647605" y="475931"/>
                  <a:pt x="10647605" y="475931"/>
                </a:cubicBezTo>
                <a:cubicBezTo>
                  <a:pt x="10646199" y="466965"/>
                  <a:pt x="10646199" y="466965"/>
                  <a:pt x="10646199" y="466965"/>
                </a:cubicBezTo>
                <a:cubicBezTo>
                  <a:pt x="10645262" y="457553"/>
                  <a:pt x="10645262" y="457553"/>
                  <a:pt x="10645262" y="457553"/>
                </a:cubicBezTo>
                <a:cubicBezTo>
                  <a:pt x="10643857" y="448608"/>
                  <a:pt x="10643857" y="448608"/>
                  <a:pt x="10643857" y="448608"/>
                </a:cubicBezTo>
                <a:close/>
                <a:moveTo>
                  <a:pt x="10640556" y="448608"/>
                </a:moveTo>
                <a:cubicBezTo>
                  <a:pt x="10641962" y="457553"/>
                  <a:pt x="10641962" y="457553"/>
                  <a:pt x="10641962" y="457553"/>
                </a:cubicBezTo>
                <a:cubicBezTo>
                  <a:pt x="10642899" y="466965"/>
                  <a:pt x="10642899" y="466965"/>
                  <a:pt x="10642899" y="466965"/>
                </a:cubicBezTo>
                <a:cubicBezTo>
                  <a:pt x="10644325" y="475931"/>
                  <a:pt x="10644325" y="475931"/>
                  <a:pt x="10644325" y="475931"/>
                </a:cubicBezTo>
                <a:cubicBezTo>
                  <a:pt x="10645262" y="485344"/>
                  <a:pt x="10645262" y="485344"/>
                  <a:pt x="10645262" y="485344"/>
                </a:cubicBezTo>
                <a:cubicBezTo>
                  <a:pt x="10646668" y="494266"/>
                  <a:pt x="10646668" y="494266"/>
                  <a:pt x="10646668" y="494266"/>
                </a:cubicBezTo>
                <a:cubicBezTo>
                  <a:pt x="10648074" y="503679"/>
                  <a:pt x="10648074" y="503679"/>
                  <a:pt x="10648074" y="503679"/>
                </a:cubicBezTo>
                <a:cubicBezTo>
                  <a:pt x="10649032" y="513092"/>
                  <a:pt x="10649032" y="513092"/>
                  <a:pt x="10649032" y="513092"/>
                </a:cubicBezTo>
                <a:cubicBezTo>
                  <a:pt x="10650437" y="522036"/>
                  <a:pt x="10650437" y="522036"/>
                  <a:pt x="10650437" y="522036"/>
                </a:cubicBezTo>
                <a:lnTo>
                  <a:pt x="10640556" y="516861"/>
                </a:lnTo>
                <a:cubicBezTo>
                  <a:pt x="10630675" y="512155"/>
                  <a:pt x="10630675" y="512155"/>
                  <a:pt x="10630675" y="512155"/>
                </a:cubicBezTo>
                <a:cubicBezTo>
                  <a:pt x="10621262" y="506980"/>
                  <a:pt x="10621262" y="506980"/>
                  <a:pt x="10621262" y="506980"/>
                </a:cubicBezTo>
                <a:cubicBezTo>
                  <a:pt x="10611380" y="502274"/>
                  <a:pt x="10611380" y="502274"/>
                  <a:pt x="10611380" y="502274"/>
                </a:cubicBezTo>
                <a:cubicBezTo>
                  <a:pt x="10601967" y="497099"/>
                  <a:pt x="10601967" y="497099"/>
                  <a:pt x="10601967" y="497099"/>
                </a:cubicBezTo>
                <a:cubicBezTo>
                  <a:pt x="10592065" y="491924"/>
                  <a:pt x="10592065" y="491924"/>
                  <a:pt x="10592065" y="491924"/>
                </a:cubicBezTo>
                <a:cubicBezTo>
                  <a:pt x="10582183" y="487218"/>
                  <a:pt x="10582183" y="487218"/>
                  <a:pt x="10582183" y="487218"/>
                </a:cubicBezTo>
                <a:cubicBezTo>
                  <a:pt x="10572770" y="482043"/>
                  <a:pt x="10572770" y="482043"/>
                  <a:pt x="10572770" y="482043"/>
                </a:cubicBezTo>
                <a:cubicBezTo>
                  <a:pt x="10581246" y="477805"/>
                  <a:pt x="10581246" y="477805"/>
                  <a:pt x="10581246" y="477805"/>
                </a:cubicBezTo>
                <a:cubicBezTo>
                  <a:pt x="10589722" y="473546"/>
                  <a:pt x="10589722" y="473546"/>
                  <a:pt x="10589722" y="473546"/>
                </a:cubicBezTo>
                <a:cubicBezTo>
                  <a:pt x="10598198" y="469329"/>
                  <a:pt x="10598198" y="469329"/>
                  <a:pt x="10598198" y="469329"/>
                </a:cubicBezTo>
                <a:cubicBezTo>
                  <a:pt x="10606652" y="465091"/>
                  <a:pt x="10606652" y="465091"/>
                  <a:pt x="10606652" y="465091"/>
                </a:cubicBezTo>
                <a:cubicBezTo>
                  <a:pt x="10615128" y="461322"/>
                  <a:pt x="10615128" y="461322"/>
                  <a:pt x="10615128" y="461322"/>
                </a:cubicBezTo>
                <a:cubicBezTo>
                  <a:pt x="10623604" y="457084"/>
                  <a:pt x="10623604" y="457084"/>
                  <a:pt x="10623604" y="457084"/>
                </a:cubicBezTo>
                <a:cubicBezTo>
                  <a:pt x="10632080" y="452846"/>
                  <a:pt x="10632080" y="452846"/>
                  <a:pt x="10632080" y="452846"/>
                </a:cubicBezTo>
                <a:cubicBezTo>
                  <a:pt x="10640556" y="448608"/>
                  <a:pt x="10640556" y="448608"/>
                  <a:pt x="10640556" y="448608"/>
                </a:cubicBezTo>
                <a:close/>
                <a:moveTo>
                  <a:pt x="10898005" y="434021"/>
                </a:moveTo>
                <a:lnTo>
                  <a:pt x="10893789" y="442028"/>
                </a:lnTo>
                <a:cubicBezTo>
                  <a:pt x="10889530" y="450035"/>
                  <a:pt x="10889530" y="450035"/>
                  <a:pt x="10889530" y="450035"/>
                </a:cubicBezTo>
                <a:cubicBezTo>
                  <a:pt x="10885313" y="458021"/>
                  <a:pt x="10885313" y="458021"/>
                  <a:pt x="10885313" y="458021"/>
                </a:cubicBezTo>
                <a:cubicBezTo>
                  <a:pt x="10881075" y="466028"/>
                  <a:pt x="10881075" y="466028"/>
                  <a:pt x="10881075" y="466028"/>
                </a:cubicBezTo>
                <a:cubicBezTo>
                  <a:pt x="10877306" y="474036"/>
                  <a:pt x="10877306" y="474036"/>
                  <a:pt x="10877306" y="474036"/>
                </a:cubicBezTo>
                <a:cubicBezTo>
                  <a:pt x="10873068" y="482043"/>
                  <a:pt x="10873068" y="482043"/>
                  <a:pt x="10873068" y="482043"/>
                </a:cubicBezTo>
                <a:cubicBezTo>
                  <a:pt x="10868830" y="490029"/>
                  <a:pt x="10868830" y="490029"/>
                  <a:pt x="10868830" y="490029"/>
                </a:cubicBezTo>
                <a:cubicBezTo>
                  <a:pt x="10864592" y="498036"/>
                  <a:pt x="10864592" y="498036"/>
                  <a:pt x="10864592" y="498036"/>
                </a:cubicBezTo>
                <a:cubicBezTo>
                  <a:pt x="10865060" y="494756"/>
                  <a:pt x="10865060" y="494756"/>
                  <a:pt x="10865060" y="494756"/>
                </a:cubicBezTo>
                <a:cubicBezTo>
                  <a:pt x="10865550" y="491924"/>
                  <a:pt x="10865550" y="491924"/>
                  <a:pt x="10865550" y="491924"/>
                </a:cubicBezTo>
                <a:cubicBezTo>
                  <a:pt x="10865997" y="488623"/>
                  <a:pt x="10865997" y="488623"/>
                  <a:pt x="10865997" y="488623"/>
                </a:cubicBezTo>
                <a:cubicBezTo>
                  <a:pt x="10866466" y="485344"/>
                  <a:pt x="10866466" y="485344"/>
                  <a:pt x="10866466" y="485344"/>
                </a:cubicBezTo>
                <a:cubicBezTo>
                  <a:pt x="10867424" y="482043"/>
                  <a:pt x="10867424" y="482043"/>
                  <a:pt x="10867424" y="482043"/>
                </a:cubicBezTo>
                <a:cubicBezTo>
                  <a:pt x="10867893" y="479210"/>
                  <a:pt x="10867893" y="479210"/>
                  <a:pt x="10867893" y="479210"/>
                </a:cubicBezTo>
                <a:cubicBezTo>
                  <a:pt x="10868361" y="475931"/>
                  <a:pt x="10868361" y="475931"/>
                  <a:pt x="10868361" y="475931"/>
                </a:cubicBezTo>
                <a:cubicBezTo>
                  <a:pt x="10868830" y="472630"/>
                  <a:pt x="10868830" y="472630"/>
                  <a:pt x="10868830" y="472630"/>
                </a:cubicBezTo>
                <a:cubicBezTo>
                  <a:pt x="10869298" y="472630"/>
                  <a:pt x="10869298" y="472630"/>
                  <a:pt x="10869298" y="472630"/>
                </a:cubicBezTo>
                <a:cubicBezTo>
                  <a:pt x="10869767" y="472630"/>
                  <a:pt x="10870704" y="472630"/>
                  <a:pt x="10871194" y="472630"/>
                </a:cubicBezTo>
                <a:cubicBezTo>
                  <a:pt x="10872131" y="472162"/>
                  <a:pt x="10872599" y="472162"/>
                  <a:pt x="10873536" y="471672"/>
                </a:cubicBezTo>
                <a:cubicBezTo>
                  <a:pt x="10874005" y="471672"/>
                  <a:pt x="10874473" y="471203"/>
                  <a:pt x="10875432" y="470735"/>
                </a:cubicBezTo>
                <a:cubicBezTo>
                  <a:pt x="10875879" y="470266"/>
                  <a:pt x="10876347" y="469798"/>
                  <a:pt x="10876837" y="469329"/>
                </a:cubicBezTo>
                <a:cubicBezTo>
                  <a:pt x="10877306" y="468861"/>
                  <a:pt x="10877774" y="468392"/>
                  <a:pt x="10878243" y="467902"/>
                </a:cubicBezTo>
                <a:cubicBezTo>
                  <a:pt x="10878711" y="467434"/>
                  <a:pt x="10878711" y="466497"/>
                  <a:pt x="10879180" y="466028"/>
                </a:cubicBezTo>
                <a:cubicBezTo>
                  <a:pt x="10879648" y="465091"/>
                  <a:pt x="10879648" y="464623"/>
                  <a:pt x="10879648" y="463665"/>
                </a:cubicBezTo>
                <a:cubicBezTo>
                  <a:pt x="10880117" y="463217"/>
                  <a:pt x="10880117" y="462259"/>
                  <a:pt x="10880117" y="461791"/>
                </a:cubicBezTo>
                <a:cubicBezTo>
                  <a:pt x="10880117" y="461322"/>
                  <a:pt x="10880117" y="460854"/>
                  <a:pt x="10880117" y="460854"/>
                </a:cubicBezTo>
                <a:cubicBezTo>
                  <a:pt x="10880117" y="460385"/>
                  <a:pt x="10880117" y="459917"/>
                  <a:pt x="10879648" y="459917"/>
                </a:cubicBezTo>
                <a:cubicBezTo>
                  <a:pt x="10879648" y="459448"/>
                  <a:pt x="10879648" y="459448"/>
                  <a:pt x="10879648" y="458980"/>
                </a:cubicBezTo>
                <a:cubicBezTo>
                  <a:pt x="10879648" y="458490"/>
                  <a:pt x="10879648" y="458490"/>
                  <a:pt x="10879648" y="458021"/>
                </a:cubicBezTo>
                <a:cubicBezTo>
                  <a:pt x="10879180" y="458021"/>
                  <a:pt x="10879180" y="457553"/>
                  <a:pt x="10879180" y="457084"/>
                </a:cubicBezTo>
                <a:lnTo>
                  <a:pt x="10878711" y="456616"/>
                </a:lnTo>
                <a:cubicBezTo>
                  <a:pt x="10878711" y="456147"/>
                  <a:pt x="10878243" y="456147"/>
                  <a:pt x="10878243" y="455679"/>
                </a:cubicBezTo>
                <a:lnTo>
                  <a:pt x="10877774" y="455210"/>
                </a:lnTo>
                <a:cubicBezTo>
                  <a:pt x="10880117" y="452378"/>
                  <a:pt x="10880117" y="452378"/>
                  <a:pt x="10880117" y="452378"/>
                </a:cubicBezTo>
                <a:cubicBezTo>
                  <a:pt x="10882949" y="450035"/>
                  <a:pt x="10882949" y="450035"/>
                  <a:pt x="10882949" y="450035"/>
                </a:cubicBezTo>
                <a:cubicBezTo>
                  <a:pt x="10885313" y="447203"/>
                  <a:pt x="10885313" y="447203"/>
                  <a:pt x="10885313" y="447203"/>
                </a:cubicBezTo>
                <a:cubicBezTo>
                  <a:pt x="10888124" y="444371"/>
                  <a:pt x="10888124" y="444371"/>
                  <a:pt x="10888124" y="444371"/>
                </a:cubicBezTo>
                <a:cubicBezTo>
                  <a:pt x="10890488" y="442028"/>
                  <a:pt x="10890488" y="442028"/>
                  <a:pt x="10890488" y="442028"/>
                </a:cubicBezTo>
                <a:cubicBezTo>
                  <a:pt x="10892830" y="439196"/>
                  <a:pt x="10892830" y="439196"/>
                  <a:pt x="10892830" y="439196"/>
                </a:cubicBezTo>
                <a:cubicBezTo>
                  <a:pt x="10895663" y="436853"/>
                  <a:pt x="10895663" y="436853"/>
                  <a:pt x="10895663" y="436853"/>
                </a:cubicBezTo>
                <a:cubicBezTo>
                  <a:pt x="10898005" y="434021"/>
                  <a:pt x="10898005" y="434021"/>
                  <a:pt x="10898005" y="434021"/>
                </a:cubicBezTo>
                <a:close/>
                <a:moveTo>
                  <a:pt x="10849067" y="411426"/>
                </a:moveTo>
                <a:lnTo>
                  <a:pt x="10849535" y="411426"/>
                </a:lnTo>
                <a:cubicBezTo>
                  <a:pt x="10850004" y="411426"/>
                  <a:pt x="10850004" y="411426"/>
                  <a:pt x="10850004" y="411426"/>
                </a:cubicBezTo>
                <a:cubicBezTo>
                  <a:pt x="10850472" y="411895"/>
                  <a:pt x="10850472" y="411895"/>
                  <a:pt x="10850472" y="411895"/>
                </a:cubicBezTo>
                <a:cubicBezTo>
                  <a:pt x="10850941" y="411895"/>
                  <a:pt x="10850941" y="411895"/>
                  <a:pt x="10850941" y="411895"/>
                </a:cubicBezTo>
                <a:cubicBezTo>
                  <a:pt x="10851409" y="411895"/>
                  <a:pt x="10851409" y="411895"/>
                  <a:pt x="10851878" y="411895"/>
                </a:cubicBezTo>
                <a:cubicBezTo>
                  <a:pt x="10851878" y="411895"/>
                  <a:pt x="10851878" y="411895"/>
                  <a:pt x="10852368" y="411895"/>
                </a:cubicBezTo>
                <a:lnTo>
                  <a:pt x="10852836" y="412363"/>
                </a:lnTo>
                <a:lnTo>
                  <a:pt x="10853284" y="412363"/>
                </a:lnTo>
                <a:cubicBezTo>
                  <a:pt x="10853752" y="412363"/>
                  <a:pt x="10853752" y="412363"/>
                  <a:pt x="10853752" y="412363"/>
                </a:cubicBezTo>
                <a:cubicBezTo>
                  <a:pt x="10853752" y="411895"/>
                  <a:pt x="10853752" y="411895"/>
                  <a:pt x="10853752" y="411895"/>
                </a:cubicBezTo>
                <a:lnTo>
                  <a:pt x="10854242" y="411895"/>
                </a:lnTo>
                <a:lnTo>
                  <a:pt x="10854710" y="411895"/>
                </a:lnTo>
                <a:cubicBezTo>
                  <a:pt x="10855647" y="417070"/>
                  <a:pt x="10855647" y="417070"/>
                  <a:pt x="10855647" y="417070"/>
                </a:cubicBezTo>
                <a:cubicBezTo>
                  <a:pt x="10857053" y="421776"/>
                  <a:pt x="10857053" y="421776"/>
                  <a:pt x="10857053" y="421776"/>
                </a:cubicBezTo>
                <a:cubicBezTo>
                  <a:pt x="10858480" y="426972"/>
                  <a:pt x="10858480" y="426972"/>
                  <a:pt x="10858480" y="426972"/>
                </a:cubicBezTo>
                <a:cubicBezTo>
                  <a:pt x="10859885" y="431657"/>
                  <a:pt x="10859885" y="431657"/>
                  <a:pt x="10859885" y="431657"/>
                </a:cubicBezTo>
                <a:cubicBezTo>
                  <a:pt x="10860822" y="436853"/>
                  <a:pt x="10860822" y="436853"/>
                  <a:pt x="10860822" y="436853"/>
                </a:cubicBezTo>
                <a:cubicBezTo>
                  <a:pt x="10862249" y="441538"/>
                  <a:pt x="10862249" y="441538"/>
                  <a:pt x="10862249" y="441538"/>
                </a:cubicBezTo>
                <a:cubicBezTo>
                  <a:pt x="10863655" y="446734"/>
                  <a:pt x="10863655" y="446734"/>
                  <a:pt x="10863655" y="446734"/>
                </a:cubicBezTo>
                <a:cubicBezTo>
                  <a:pt x="10864592" y="451441"/>
                  <a:pt x="10864592" y="451441"/>
                  <a:pt x="10864592" y="451441"/>
                </a:cubicBezTo>
                <a:cubicBezTo>
                  <a:pt x="10864123" y="451909"/>
                  <a:pt x="10863655" y="451909"/>
                  <a:pt x="10863165" y="452378"/>
                </a:cubicBezTo>
                <a:cubicBezTo>
                  <a:pt x="10863165" y="452378"/>
                  <a:pt x="10862718" y="452846"/>
                  <a:pt x="10862249" y="453336"/>
                </a:cubicBezTo>
                <a:cubicBezTo>
                  <a:pt x="10861781" y="453336"/>
                  <a:pt x="10861291" y="453783"/>
                  <a:pt x="10860822" y="454252"/>
                </a:cubicBezTo>
                <a:cubicBezTo>
                  <a:pt x="10860822" y="454720"/>
                  <a:pt x="10860354" y="455210"/>
                  <a:pt x="10859885" y="455679"/>
                </a:cubicBezTo>
                <a:cubicBezTo>
                  <a:pt x="10859885" y="456147"/>
                  <a:pt x="10859417" y="456616"/>
                  <a:pt x="10859417" y="457084"/>
                </a:cubicBezTo>
                <a:cubicBezTo>
                  <a:pt x="10858948" y="457553"/>
                  <a:pt x="10858948" y="458021"/>
                  <a:pt x="10858480" y="458490"/>
                </a:cubicBezTo>
                <a:cubicBezTo>
                  <a:pt x="10858480" y="458980"/>
                  <a:pt x="10858480" y="459448"/>
                  <a:pt x="10858480" y="459917"/>
                </a:cubicBezTo>
                <a:cubicBezTo>
                  <a:pt x="10858480" y="460385"/>
                  <a:pt x="10858011" y="460854"/>
                  <a:pt x="10858011" y="461791"/>
                </a:cubicBezTo>
                <a:cubicBezTo>
                  <a:pt x="10858011" y="461791"/>
                  <a:pt x="10858011" y="461791"/>
                  <a:pt x="10858011" y="462259"/>
                </a:cubicBezTo>
                <a:cubicBezTo>
                  <a:pt x="10858480" y="462259"/>
                  <a:pt x="10858480" y="462259"/>
                  <a:pt x="10858480" y="462259"/>
                </a:cubicBezTo>
                <a:cubicBezTo>
                  <a:pt x="10858480" y="462749"/>
                  <a:pt x="10858480" y="462749"/>
                  <a:pt x="10858480" y="462749"/>
                </a:cubicBezTo>
                <a:lnTo>
                  <a:pt x="10858480" y="463217"/>
                </a:lnTo>
                <a:cubicBezTo>
                  <a:pt x="10851878" y="465091"/>
                  <a:pt x="10851878" y="465091"/>
                  <a:pt x="10851878" y="465091"/>
                </a:cubicBezTo>
                <a:cubicBezTo>
                  <a:pt x="10845766" y="466965"/>
                  <a:pt x="10845766" y="466965"/>
                  <a:pt x="10845766" y="466965"/>
                </a:cubicBezTo>
                <a:cubicBezTo>
                  <a:pt x="10839654" y="469329"/>
                  <a:pt x="10839654" y="469329"/>
                  <a:pt x="10839654" y="469329"/>
                </a:cubicBezTo>
                <a:cubicBezTo>
                  <a:pt x="10833521" y="471203"/>
                  <a:pt x="10833521" y="471203"/>
                  <a:pt x="10833521" y="471203"/>
                </a:cubicBezTo>
                <a:cubicBezTo>
                  <a:pt x="10826940" y="473099"/>
                  <a:pt x="10826940" y="473099"/>
                  <a:pt x="10826940" y="473099"/>
                </a:cubicBezTo>
                <a:cubicBezTo>
                  <a:pt x="10820828" y="474973"/>
                  <a:pt x="10820828" y="474973"/>
                  <a:pt x="10820828" y="474973"/>
                </a:cubicBezTo>
                <a:cubicBezTo>
                  <a:pt x="10814695" y="476847"/>
                  <a:pt x="10814695" y="476847"/>
                  <a:pt x="10814695" y="476847"/>
                </a:cubicBezTo>
                <a:cubicBezTo>
                  <a:pt x="10808114" y="478742"/>
                  <a:pt x="10808114" y="478742"/>
                  <a:pt x="10808114" y="478742"/>
                </a:cubicBezTo>
                <a:cubicBezTo>
                  <a:pt x="10813289" y="470266"/>
                  <a:pt x="10813289" y="470266"/>
                  <a:pt x="10813289" y="470266"/>
                </a:cubicBezTo>
                <a:cubicBezTo>
                  <a:pt x="10818464" y="461791"/>
                  <a:pt x="10818464" y="461791"/>
                  <a:pt x="10818464" y="461791"/>
                </a:cubicBezTo>
                <a:cubicBezTo>
                  <a:pt x="10823639" y="453336"/>
                  <a:pt x="10823639" y="453336"/>
                  <a:pt x="10823639" y="453336"/>
                </a:cubicBezTo>
                <a:cubicBezTo>
                  <a:pt x="10828814" y="444839"/>
                  <a:pt x="10828814" y="444839"/>
                  <a:pt x="10828814" y="444839"/>
                </a:cubicBezTo>
                <a:cubicBezTo>
                  <a:pt x="10833989" y="436385"/>
                  <a:pt x="10833989" y="436385"/>
                  <a:pt x="10833989" y="436385"/>
                </a:cubicBezTo>
                <a:cubicBezTo>
                  <a:pt x="10838696" y="428356"/>
                  <a:pt x="10838696" y="428356"/>
                  <a:pt x="10838696" y="428356"/>
                </a:cubicBezTo>
                <a:cubicBezTo>
                  <a:pt x="10843871" y="419902"/>
                  <a:pt x="10843871" y="419902"/>
                  <a:pt x="10843871" y="419902"/>
                </a:cubicBezTo>
                <a:cubicBezTo>
                  <a:pt x="10849067" y="411426"/>
                  <a:pt x="10849067" y="411426"/>
                  <a:pt x="10849067" y="411426"/>
                </a:cubicBezTo>
                <a:close/>
                <a:moveTo>
                  <a:pt x="10773274" y="411426"/>
                </a:moveTo>
                <a:cubicBezTo>
                  <a:pt x="10776553" y="419902"/>
                  <a:pt x="10776553" y="419902"/>
                  <a:pt x="10776553" y="419902"/>
                </a:cubicBezTo>
                <a:cubicBezTo>
                  <a:pt x="10780323" y="428846"/>
                  <a:pt x="10780323" y="428846"/>
                  <a:pt x="10780323" y="428846"/>
                </a:cubicBezTo>
                <a:cubicBezTo>
                  <a:pt x="10784092" y="437322"/>
                  <a:pt x="10784092" y="437322"/>
                  <a:pt x="10784092" y="437322"/>
                </a:cubicBezTo>
                <a:cubicBezTo>
                  <a:pt x="10787393" y="445797"/>
                  <a:pt x="10787393" y="445797"/>
                  <a:pt x="10787393" y="445797"/>
                </a:cubicBezTo>
                <a:cubicBezTo>
                  <a:pt x="10791163" y="454252"/>
                  <a:pt x="10791163" y="454252"/>
                  <a:pt x="10791163" y="454252"/>
                </a:cubicBezTo>
                <a:cubicBezTo>
                  <a:pt x="10794932" y="462749"/>
                  <a:pt x="10794932" y="462749"/>
                  <a:pt x="10794932" y="462749"/>
                </a:cubicBezTo>
                <a:cubicBezTo>
                  <a:pt x="10798233" y="471203"/>
                  <a:pt x="10798233" y="471203"/>
                  <a:pt x="10798233" y="471203"/>
                </a:cubicBezTo>
                <a:cubicBezTo>
                  <a:pt x="10801981" y="479679"/>
                  <a:pt x="10801981" y="479679"/>
                  <a:pt x="10801981" y="479679"/>
                </a:cubicBezTo>
                <a:cubicBezTo>
                  <a:pt x="10792100" y="479210"/>
                  <a:pt x="10792100" y="479210"/>
                  <a:pt x="10792100" y="479210"/>
                </a:cubicBezTo>
                <a:cubicBezTo>
                  <a:pt x="10782687" y="478273"/>
                  <a:pt x="10782687" y="478273"/>
                  <a:pt x="10782687" y="478273"/>
                </a:cubicBezTo>
                <a:cubicBezTo>
                  <a:pt x="10772805" y="477315"/>
                  <a:pt x="10772805" y="477315"/>
                  <a:pt x="10772805" y="477315"/>
                </a:cubicBezTo>
                <a:cubicBezTo>
                  <a:pt x="10762924" y="476378"/>
                  <a:pt x="10762924" y="476378"/>
                  <a:pt x="10762924" y="476378"/>
                </a:cubicBezTo>
                <a:cubicBezTo>
                  <a:pt x="10753511" y="475931"/>
                  <a:pt x="10753511" y="475931"/>
                  <a:pt x="10753511" y="475931"/>
                </a:cubicBezTo>
                <a:cubicBezTo>
                  <a:pt x="10743629" y="474973"/>
                  <a:pt x="10743629" y="474973"/>
                  <a:pt x="10743629" y="474973"/>
                </a:cubicBezTo>
                <a:cubicBezTo>
                  <a:pt x="10734195" y="474036"/>
                  <a:pt x="10734195" y="474036"/>
                  <a:pt x="10734195" y="474036"/>
                </a:cubicBezTo>
                <a:cubicBezTo>
                  <a:pt x="10724314" y="473099"/>
                  <a:pt x="10724314" y="473099"/>
                  <a:pt x="10724314" y="473099"/>
                </a:cubicBezTo>
                <a:lnTo>
                  <a:pt x="10730447" y="465560"/>
                </a:lnTo>
                <a:cubicBezTo>
                  <a:pt x="10736559" y="458021"/>
                  <a:pt x="10736559" y="458021"/>
                  <a:pt x="10736559" y="458021"/>
                </a:cubicBezTo>
                <a:cubicBezTo>
                  <a:pt x="10742671" y="450035"/>
                  <a:pt x="10742671" y="450035"/>
                  <a:pt x="10742671" y="450035"/>
                </a:cubicBezTo>
                <a:cubicBezTo>
                  <a:pt x="10748804" y="442497"/>
                  <a:pt x="10748804" y="442497"/>
                  <a:pt x="10748804" y="442497"/>
                </a:cubicBezTo>
                <a:cubicBezTo>
                  <a:pt x="10754916" y="434490"/>
                  <a:pt x="10754916" y="434490"/>
                  <a:pt x="10754916" y="434490"/>
                </a:cubicBezTo>
                <a:cubicBezTo>
                  <a:pt x="10761028" y="426972"/>
                  <a:pt x="10761028" y="426972"/>
                  <a:pt x="10761028" y="426972"/>
                </a:cubicBezTo>
                <a:cubicBezTo>
                  <a:pt x="10767140" y="419433"/>
                  <a:pt x="10767140" y="419433"/>
                  <a:pt x="10767140" y="419433"/>
                </a:cubicBezTo>
                <a:cubicBezTo>
                  <a:pt x="10773274" y="411426"/>
                  <a:pt x="10773274" y="411426"/>
                  <a:pt x="10773274" y="411426"/>
                </a:cubicBezTo>
                <a:close/>
                <a:moveTo>
                  <a:pt x="10702187" y="410489"/>
                </a:moveTo>
                <a:cubicBezTo>
                  <a:pt x="10704082" y="418475"/>
                  <a:pt x="10704082" y="418475"/>
                  <a:pt x="10704082" y="418475"/>
                </a:cubicBezTo>
                <a:cubicBezTo>
                  <a:pt x="10705957" y="426014"/>
                  <a:pt x="10705957" y="426014"/>
                  <a:pt x="10705957" y="426014"/>
                </a:cubicBezTo>
                <a:cubicBezTo>
                  <a:pt x="10708320" y="433553"/>
                  <a:pt x="10708320" y="433553"/>
                  <a:pt x="10708320" y="433553"/>
                </a:cubicBezTo>
                <a:cubicBezTo>
                  <a:pt x="10710194" y="441538"/>
                  <a:pt x="10710194" y="441538"/>
                  <a:pt x="10710194" y="441538"/>
                </a:cubicBezTo>
                <a:cubicBezTo>
                  <a:pt x="10712537" y="449077"/>
                  <a:pt x="10712537" y="449077"/>
                  <a:pt x="10712537" y="449077"/>
                </a:cubicBezTo>
                <a:cubicBezTo>
                  <a:pt x="10714432" y="456616"/>
                  <a:pt x="10714432" y="456616"/>
                  <a:pt x="10714432" y="456616"/>
                </a:cubicBezTo>
                <a:cubicBezTo>
                  <a:pt x="10716796" y="464133"/>
                  <a:pt x="10716796" y="464133"/>
                  <a:pt x="10716796" y="464133"/>
                </a:cubicBezTo>
                <a:cubicBezTo>
                  <a:pt x="10718670" y="472162"/>
                  <a:pt x="10718670" y="472162"/>
                  <a:pt x="10718670" y="472162"/>
                </a:cubicBezTo>
                <a:cubicBezTo>
                  <a:pt x="10709726" y="468861"/>
                  <a:pt x="10709726" y="468861"/>
                  <a:pt x="10709726" y="468861"/>
                </a:cubicBezTo>
                <a:cubicBezTo>
                  <a:pt x="10700313" y="465560"/>
                  <a:pt x="10700313" y="465560"/>
                  <a:pt x="10700313" y="465560"/>
                </a:cubicBezTo>
                <a:cubicBezTo>
                  <a:pt x="10691390" y="462259"/>
                  <a:pt x="10691390" y="462259"/>
                  <a:pt x="10691390" y="462259"/>
                </a:cubicBezTo>
                <a:cubicBezTo>
                  <a:pt x="10681977" y="458980"/>
                  <a:pt x="10681977" y="458980"/>
                  <a:pt x="10681977" y="458980"/>
                </a:cubicBezTo>
                <a:cubicBezTo>
                  <a:pt x="10673033" y="455679"/>
                  <a:pt x="10673033" y="455679"/>
                  <a:pt x="10673033" y="455679"/>
                </a:cubicBezTo>
                <a:cubicBezTo>
                  <a:pt x="10664088" y="452378"/>
                  <a:pt x="10664088" y="452378"/>
                  <a:pt x="10664088" y="452378"/>
                </a:cubicBezTo>
                <a:cubicBezTo>
                  <a:pt x="10654675" y="449077"/>
                  <a:pt x="10654675" y="449077"/>
                  <a:pt x="10654675" y="449077"/>
                </a:cubicBezTo>
                <a:cubicBezTo>
                  <a:pt x="10645731" y="445797"/>
                  <a:pt x="10645731" y="445797"/>
                  <a:pt x="10645731" y="445797"/>
                </a:cubicBezTo>
                <a:lnTo>
                  <a:pt x="10652801" y="441070"/>
                </a:lnTo>
                <a:cubicBezTo>
                  <a:pt x="10659850" y="436853"/>
                  <a:pt x="10659850" y="436853"/>
                  <a:pt x="10659850" y="436853"/>
                </a:cubicBezTo>
                <a:cubicBezTo>
                  <a:pt x="10666899" y="432615"/>
                  <a:pt x="10666899" y="432615"/>
                  <a:pt x="10666899" y="432615"/>
                </a:cubicBezTo>
                <a:cubicBezTo>
                  <a:pt x="10673970" y="428356"/>
                  <a:pt x="10673970" y="428356"/>
                  <a:pt x="10673970" y="428356"/>
                </a:cubicBezTo>
                <a:cubicBezTo>
                  <a:pt x="10681040" y="423671"/>
                  <a:pt x="10681040" y="423671"/>
                  <a:pt x="10681040" y="423671"/>
                </a:cubicBezTo>
                <a:cubicBezTo>
                  <a:pt x="10688089" y="419433"/>
                  <a:pt x="10688089" y="419433"/>
                  <a:pt x="10688089" y="419433"/>
                </a:cubicBezTo>
                <a:cubicBezTo>
                  <a:pt x="10695138" y="415196"/>
                  <a:pt x="10695138" y="415196"/>
                  <a:pt x="10695138" y="415196"/>
                </a:cubicBezTo>
                <a:cubicBezTo>
                  <a:pt x="10702187" y="410489"/>
                  <a:pt x="10702187" y="410489"/>
                  <a:pt x="10702187" y="410489"/>
                </a:cubicBezTo>
                <a:close/>
                <a:moveTo>
                  <a:pt x="10705019" y="410021"/>
                </a:moveTo>
                <a:cubicBezTo>
                  <a:pt x="10713495" y="410021"/>
                  <a:pt x="10713495" y="410021"/>
                  <a:pt x="10713495" y="410021"/>
                </a:cubicBezTo>
                <a:cubicBezTo>
                  <a:pt x="10721503" y="410021"/>
                  <a:pt x="10721503" y="410021"/>
                  <a:pt x="10721503" y="410021"/>
                </a:cubicBezTo>
                <a:cubicBezTo>
                  <a:pt x="10729489" y="410021"/>
                  <a:pt x="10729489" y="410021"/>
                  <a:pt x="10729489" y="410021"/>
                </a:cubicBezTo>
                <a:cubicBezTo>
                  <a:pt x="10737496" y="410021"/>
                  <a:pt x="10737496" y="410021"/>
                  <a:pt x="10737496" y="410021"/>
                </a:cubicBezTo>
                <a:cubicBezTo>
                  <a:pt x="10745972" y="410021"/>
                  <a:pt x="10745972" y="410021"/>
                  <a:pt x="10745972" y="410021"/>
                </a:cubicBezTo>
                <a:cubicBezTo>
                  <a:pt x="10753958" y="410021"/>
                  <a:pt x="10753958" y="410021"/>
                  <a:pt x="10753958" y="410021"/>
                </a:cubicBezTo>
                <a:cubicBezTo>
                  <a:pt x="10761987" y="410021"/>
                  <a:pt x="10761987" y="410021"/>
                  <a:pt x="10761987" y="410021"/>
                </a:cubicBezTo>
                <a:cubicBezTo>
                  <a:pt x="10770441" y="410021"/>
                  <a:pt x="10770441" y="410021"/>
                  <a:pt x="10770441" y="410021"/>
                </a:cubicBezTo>
                <a:cubicBezTo>
                  <a:pt x="10764329" y="417559"/>
                  <a:pt x="10764329" y="417559"/>
                  <a:pt x="10764329" y="417559"/>
                </a:cubicBezTo>
                <a:cubicBezTo>
                  <a:pt x="10758217" y="425545"/>
                  <a:pt x="10758217" y="425545"/>
                  <a:pt x="10758217" y="425545"/>
                </a:cubicBezTo>
                <a:cubicBezTo>
                  <a:pt x="10752084" y="433084"/>
                  <a:pt x="10752084" y="433084"/>
                  <a:pt x="10752084" y="433084"/>
                </a:cubicBezTo>
                <a:cubicBezTo>
                  <a:pt x="10745972" y="440623"/>
                  <a:pt x="10745972" y="440623"/>
                  <a:pt x="10745972" y="440623"/>
                </a:cubicBezTo>
                <a:cubicBezTo>
                  <a:pt x="10739860" y="448140"/>
                  <a:pt x="10739860" y="448140"/>
                  <a:pt x="10739860" y="448140"/>
                </a:cubicBezTo>
                <a:cubicBezTo>
                  <a:pt x="10733748" y="455679"/>
                  <a:pt x="10733748" y="455679"/>
                  <a:pt x="10733748" y="455679"/>
                </a:cubicBezTo>
                <a:cubicBezTo>
                  <a:pt x="10727615" y="463665"/>
                  <a:pt x="10727615" y="463665"/>
                  <a:pt x="10727615" y="463665"/>
                </a:cubicBezTo>
                <a:cubicBezTo>
                  <a:pt x="10721950" y="471203"/>
                  <a:pt x="10721950" y="471203"/>
                  <a:pt x="10721950" y="471203"/>
                </a:cubicBezTo>
                <a:cubicBezTo>
                  <a:pt x="10719607" y="463217"/>
                  <a:pt x="10719607" y="463217"/>
                  <a:pt x="10719607" y="463217"/>
                </a:cubicBezTo>
                <a:lnTo>
                  <a:pt x="10717733" y="455679"/>
                </a:lnTo>
                <a:cubicBezTo>
                  <a:pt x="10715369" y="448140"/>
                  <a:pt x="10715369" y="448140"/>
                  <a:pt x="10715369" y="448140"/>
                </a:cubicBezTo>
                <a:cubicBezTo>
                  <a:pt x="10713495" y="440623"/>
                  <a:pt x="10713495" y="440623"/>
                  <a:pt x="10713495" y="440623"/>
                </a:cubicBezTo>
                <a:cubicBezTo>
                  <a:pt x="10711621" y="432615"/>
                  <a:pt x="10711621" y="432615"/>
                  <a:pt x="10711621" y="432615"/>
                </a:cubicBezTo>
                <a:cubicBezTo>
                  <a:pt x="10709257" y="425077"/>
                  <a:pt x="10709257" y="425077"/>
                  <a:pt x="10709257" y="425077"/>
                </a:cubicBezTo>
                <a:cubicBezTo>
                  <a:pt x="10707383" y="417559"/>
                  <a:pt x="10707383" y="417559"/>
                  <a:pt x="10707383" y="417559"/>
                </a:cubicBezTo>
                <a:cubicBezTo>
                  <a:pt x="10705019" y="410021"/>
                  <a:pt x="10705019" y="410021"/>
                  <a:pt x="10705019" y="410021"/>
                </a:cubicBezTo>
                <a:close/>
                <a:moveTo>
                  <a:pt x="10842955" y="403888"/>
                </a:moveTo>
                <a:lnTo>
                  <a:pt x="10842955" y="404377"/>
                </a:lnTo>
                <a:cubicBezTo>
                  <a:pt x="10842955" y="404846"/>
                  <a:pt x="10843402" y="405314"/>
                  <a:pt x="10843402" y="405314"/>
                </a:cubicBezTo>
                <a:cubicBezTo>
                  <a:pt x="10843402" y="405762"/>
                  <a:pt x="10843402" y="405762"/>
                  <a:pt x="10843871" y="406251"/>
                </a:cubicBezTo>
                <a:cubicBezTo>
                  <a:pt x="10843871" y="406251"/>
                  <a:pt x="10843871" y="406720"/>
                  <a:pt x="10844339" y="406720"/>
                </a:cubicBezTo>
                <a:cubicBezTo>
                  <a:pt x="10844339" y="407188"/>
                  <a:pt x="10844339" y="407188"/>
                  <a:pt x="10844829" y="407657"/>
                </a:cubicBezTo>
                <a:cubicBezTo>
                  <a:pt x="10844829" y="407657"/>
                  <a:pt x="10844829" y="408147"/>
                  <a:pt x="10845297" y="408147"/>
                </a:cubicBezTo>
                <a:cubicBezTo>
                  <a:pt x="10845297" y="408594"/>
                  <a:pt x="10845766" y="408594"/>
                  <a:pt x="10845766" y="409062"/>
                </a:cubicBezTo>
                <a:lnTo>
                  <a:pt x="10846234" y="409531"/>
                </a:lnTo>
                <a:cubicBezTo>
                  <a:pt x="10841059" y="418028"/>
                  <a:pt x="10841059" y="418028"/>
                  <a:pt x="10841059" y="418028"/>
                </a:cubicBezTo>
                <a:cubicBezTo>
                  <a:pt x="10835884" y="426482"/>
                  <a:pt x="10835884" y="426482"/>
                  <a:pt x="10835884" y="426482"/>
                </a:cubicBezTo>
                <a:cubicBezTo>
                  <a:pt x="10830710" y="435427"/>
                  <a:pt x="10830710" y="435427"/>
                  <a:pt x="10830710" y="435427"/>
                </a:cubicBezTo>
                <a:cubicBezTo>
                  <a:pt x="10825513" y="443902"/>
                  <a:pt x="10825513" y="443902"/>
                  <a:pt x="10825513" y="443902"/>
                </a:cubicBezTo>
                <a:cubicBezTo>
                  <a:pt x="10820360" y="452378"/>
                  <a:pt x="10820360" y="452378"/>
                  <a:pt x="10820360" y="452378"/>
                </a:cubicBezTo>
                <a:cubicBezTo>
                  <a:pt x="10815163" y="460854"/>
                  <a:pt x="10815163" y="460854"/>
                  <a:pt x="10815163" y="460854"/>
                </a:cubicBezTo>
                <a:cubicBezTo>
                  <a:pt x="10809988" y="469329"/>
                  <a:pt x="10809988" y="469329"/>
                  <a:pt x="10809988" y="469329"/>
                </a:cubicBezTo>
                <a:cubicBezTo>
                  <a:pt x="10804813" y="478273"/>
                  <a:pt x="10804813" y="478273"/>
                  <a:pt x="10804813" y="478273"/>
                </a:cubicBezTo>
                <a:lnTo>
                  <a:pt x="10801044" y="469329"/>
                </a:lnTo>
                <a:cubicBezTo>
                  <a:pt x="10797764" y="460854"/>
                  <a:pt x="10797764" y="460854"/>
                  <a:pt x="10797764" y="460854"/>
                </a:cubicBezTo>
                <a:cubicBezTo>
                  <a:pt x="10793995" y="452378"/>
                  <a:pt x="10793995" y="452378"/>
                  <a:pt x="10793995" y="452378"/>
                </a:cubicBezTo>
                <a:cubicBezTo>
                  <a:pt x="10790226" y="443902"/>
                  <a:pt x="10790226" y="443902"/>
                  <a:pt x="10790226" y="443902"/>
                </a:cubicBezTo>
                <a:cubicBezTo>
                  <a:pt x="10786925" y="435427"/>
                  <a:pt x="10786925" y="435427"/>
                  <a:pt x="10786925" y="435427"/>
                </a:cubicBezTo>
                <a:cubicBezTo>
                  <a:pt x="10783155" y="426972"/>
                  <a:pt x="10783155" y="426972"/>
                  <a:pt x="10783155" y="426972"/>
                </a:cubicBezTo>
                <a:cubicBezTo>
                  <a:pt x="10779386" y="418475"/>
                  <a:pt x="10779386" y="418475"/>
                  <a:pt x="10779386" y="418475"/>
                </a:cubicBezTo>
                <a:cubicBezTo>
                  <a:pt x="10776106" y="410021"/>
                  <a:pt x="10776106" y="410021"/>
                  <a:pt x="10776106" y="410021"/>
                </a:cubicBezTo>
                <a:cubicBezTo>
                  <a:pt x="10784582" y="409062"/>
                  <a:pt x="10784582" y="409062"/>
                  <a:pt x="10784582" y="409062"/>
                </a:cubicBezTo>
                <a:cubicBezTo>
                  <a:pt x="10792568" y="408147"/>
                  <a:pt x="10792568" y="408147"/>
                  <a:pt x="10792568" y="408147"/>
                </a:cubicBezTo>
                <a:cubicBezTo>
                  <a:pt x="10801044" y="407657"/>
                  <a:pt x="10801044" y="407657"/>
                  <a:pt x="10801044" y="407657"/>
                </a:cubicBezTo>
                <a:cubicBezTo>
                  <a:pt x="10809520" y="406720"/>
                  <a:pt x="10809520" y="406720"/>
                  <a:pt x="10809520" y="406720"/>
                </a:cubicBezTo>
                <a:cubicBezTo>
                  <a:pt x="10817527" y="406251"/>
                  <a:pt x="10817527" y="406251"/>
                  <a:pt x="10817527" y="406251"/>
                </a:cubicBezTo>
                <a:cubicBezTo>
                  <a:pt x="10826003" y="405314"/>
                  <a:pt x="10826003" y="405314"/>
                  <a:pt x="10826003" y="405314"/>
                </a:cubicBezTo>
                <a:cubicBezTo>
                  <a:pt x="10834458" y="404377"/>
                  <a:pt x="10834458" y="404377"/>
                  <a:pt x="10834458" y="404377"/>
                </a:cubicBezTo>
                <a:cubicBezTo>
                  <a:pt x="10842955" y="403888"/>
                  <a:pt x="10842955" y="403888"/>
                  <a:pt x="10842955" y="403888"/>
                </a:cubicBezTo>
                <a:close/>
                <a:moveTo>
                  <a:pt x="10567574" y="398244"/>
                </a:moveTo>
                <a:cubicBezTo>
                  <a:pt x="10576540" y="403888"/>
                  <a:pt x="10576540" y="403888"/>
                  <a:pt x="10576540" y="403888"/>
                </a:cubicBezTo>
                <a:cubicBezTo>
                  <a:pt x="10585484" y="410021"/>
                  <a:pt x="10585484" y="410021"/>
                  <a:pt x="10585484" y="410021"/>
                </a:cubicBezTo>
                <a:cubicBezTo>
                  <a:pt x="10594428" y="416133"/>
                  <a:pt x="10594428" y="416133"/>
                  <a:pt x="10594428" y="416133"/>
                </a:cubicBezTo>
                <a:cubicBezTo>
                  <a:pt x="10603352" y="421776"/>
                  <a:pt x="10603352" y="421776"/>
                  <a:pt x="10603352" y="421776"/>
                </a:cubicBezTo>
                <a:cubicBezTo>
                  <a:pt x="10611849" y="427909"/>
                  <a:pt x="10611849" y="427909"/>
                  <a:pt x="10611849" y="427909"/>
                </a:cubicBezTo>
                <a:cubicBezTo>
                  <a:pt x="10620793" y="434021"/>
                  <a:pt x="10620793" y="434021"/>
                  <a:pt x="10620793" y="434021"/>
                </a:cubicBezTo>
                <a:cubicBezTo>
                  <a:pt x="10629716" y="439664"/>
                  <a:pt x="10629716" y="439664"/>
                  <a:pt x="10629716" y="439664"/>
                </a:cubicBezTo>
                <a:cubicBezTo>
                  <a:pt x="10638661" y="445797"/>
                  <a:pt x="10638661" y="445797"/>
                  <a:pt x="10638661" y="445797"/>
                </a:cubicBezTo>
                <a:cubicBezTo>
                  <a:pt x="10630206" y="450035"/>
                  <a:pt x="10630206" y="450035"/>
                  <a:pt x="10630206" y="450035"/>
                </a:cubicBezTo>
                <a:cubicBezTo>
                  <a:pt x="10621730" y="454252"/>
                  <a:pt x="10621730" y="454252"/>
                  <a:pt x="10621730" y="454252"/>
                </a:cubicBezTo>
                <a:cubicBezTo>
                  <a:pt x="10613254" y="458490"/>
                  <a:pt x="10613254" y="458490"/>
                  <a:pt x="10613254" y="458490"/>
                </a:cubicBezTo>
                <a:cubicBezTo>
                  <a:pt x="10604778" y="462749"/>
                  <a:pt x="10604778" y="462749"/>
                  <a:pt x="10604778" y="462749"/>
                </a:cubicBezTo>
                <a:cubicBezTo>
                  <a:pt x="10596302" y="466965"/>
                  <a:pt x="10596302" y="466965"/>
                  <a:pt x="10596302" y="466965"/>
                </a:cubicBezTo>
                <a:cubicBezTo>
                  <a:pt x="10587358" y="471203"/>
                  <a:pt x="10587358" y="471203"/>
                  <a:pt x="10587358" y="471203"/>
                </a:cubicBezTo>
                <a:cubicBezTo>
                  <a:pt x="10578882" y="475441"/>
                  <a:pt x="10578882" y="475441"/>
                  <a:pt x="10578882" y="475441"/>
                </a:cubicBezTo>
                <a:cubicBezTo>
                  <a:pt x="10570406" y="479679"/>
                  <a:pt x="10570406" y="479679"/>
                  <a:pt x="10570406" y="479679"/>
                </a:cubicBezTo>
                <a:lnTo>
                  <a:pt x="10570406" y="469329"/>
                </a:lnTo>
                <a:cubicBezTo>
                  <a:pt x="10569959" y="458980"/>
                  <a:pt x="10569959" y="458980"/>
                  <a:pt x="10569959" y="458980"/>
                </a:cubicBezTo>
                <a:cubicBezTo>
                  <a:pt x="10569469" y="449077"/>
                  <a:pt x="10569469" y="449077"/>
                  <a:pt x="10569469" y="449077"/>
                </a:cubicBezTo>
                <a:cubicBezTo>
                  <a:pt x="10569001" y="438727"/>
                  <a:pt x="10569001" y="438727"/>
                  <a:pt x="10569001" y="438727"/>
                </a:cubicBezTo>
                <a:cubicBezTo>
                  <a:pt x="10568532" y="428356"/>
                  <a:pt x="10568532" y="428356"/>
                  <a:pt x="10568532" y="428356"/>
                </a:cubicBezTo>
                <a:cubicBezTo>
                  <a:pt x="10568532" y="418475"/>
                  <a:pt x="10568532" y="418475"/>
                  <a:pt x="10568532" y="418475"/>
                </a:cubicBezTo>
                <a:cubicBezTo>
                  <a:pt x="10568064" y="408147"/>
                  <a:pt x="10568064" y="408147"/>
                  <a:pt x="10568064" y="408147"/>
                </a:cubicBezTo>
                <a:cubicBezTo>
                  <a:pt x="10567574" y="398244"/>
                  <a:pt x="10567574" y="398244"/>
                  <a:pt x="10567574" y="398244"/>
                </a:cubicBezTo>
                <a:close/>
                <a:moveTo>
                  <a:pt x="10564294" y="397776"/>
                </a:moveTo>
                <a:cubicBezTo>
                  <a:pt x="10564763" y="407657"/>
                  <a:pt x="10564763" y="407657"/>
                  <a:pt x="10564763" y="407657"/>
                </a:cubicBezTo>
                <a:cubicBezTo>
                  <a:pt x="10565231" y="418028"/>
                  <a:pt x="10565231" y="418028"/>
                  <a:pt x="10565231" y="418028"/>
                </a:cubicBezTo>
                <a:cubicBezTo>
                  <a:pt x="10565231" y="427909"/>
                  <a:pt x="10565231" y="427909"/>
                  <a:pt x="10565231" y="427909"/>
                </a:cubicBezTo>
                <a:cubicBezTo>
                  <a:pt x="10565700" y="437790"/>
                  <a:pt x="10565700" y="437790"/>
                  <a:pt x="10565700" y="437790"/>
                </a:cubicBezTo>
                <a:cubicBezTo>
                  <a:pt x="10566190" y="448140"/>
                  <a:pt x="10566190" y="448140"/>
                  <a:pt x="10566190" y="448140"/>
                </a:cubicBezTo>
                <a:cubicBezTo>
                  <a:pt x="10566658" y="458021"/>
                  <a:pt x="10566658" y="458021"/>
                  <a:pt x="10566658" y="458021"/>
                </a:cubicBezTo>
                <a:cubicBezTo>
                  <a:pt x="10567127" y="468392"/>
                  <a:pt x="10567127" y="468392"/>
                  <a:pt x="10567127" y="468392"/>
                </a:cubicBezTo>
                <a:cubicBezTo>
                  <a:pt x="10567127" y="478273"/>
                  <a:pt x="10567127" y="478273"/>
                  <a:pt x="10567127" y="478273"/>
                </a:cubicBezTo>
                <a:lnTo>
                  <a:pt x="10560525" y="472162"/>
                </a:lnTo>
                <a:cubicBezTo>
                  <a:pt x="10553476" y="466028"/>
                  <a:pt x="10553476" y="466028"/>
                  <a:pt x="10553476" y="466028"/>
                </a:cubicBezTo>
                <a:cubicBezTo>
                  <a:pt x="10546874" y="459917"/>
                  <a:pt x="10546874" y="459917"/>
                  <a:pt x="10546874" y="459917"/>
                </a:cubicBezTo>
                <a:cubicBezTo>
                  <a:pt x="10539825" y="453783"/>
                  <a:pt x="10539825" y="453783"/>
                  <a:pt x="10539825" y="453783"/>
                </a:cubicBezTo>
                <a:cubicBezTo>
                  <a:pt x="10533223" y="447671"/>
                  <a:pt x="10533223" y="447671"/>
                  <a:pt x="10533223" y="447671"/>
                </a:cubicBezTo>
                <a:cubicBezTo>
                  <a:pt x="10526643" y="441538"/>
                  <a:pt x="10526643" y="441538"/>
                  <a:pt x="10526643" y="441538"/>
                </a:cubicBezTo>
                <a:cubicBezTo>
                  <a:pt x="10519572" y="435427"/>
                  <a:pt x="10519572" y="435427"/>
                  <a:pt x="10519572" y="435427"/>
                </a:cubicBezTo>
                <a:cubicBezTo>
                  <a:pt x="10512971" y="429315"/>
                  <a:pt x="10512971" y="429315"/>
                  <a:pt x="10512971" y="429315"/>
                </a:cubicBezTo>
                <a:cubicBezTo>
                  <a:pt x="10519104" y="425545"/>
                  <a:pt x="10519104" y="425545"/>
                  <a:pt x="10519104" y="425545"/>
                </a:cubicBezTo>
                <a:cubicBezTo>
                  <a:pt x="10525684" y="421776"/>
                  <a:pt x="10525684" y="421776"/>
                  <a:pt x="10525684" y="421776"/>
                </a:cubicBezTo>
                <a:cubicBezTo>
                  <a:pt x="10532286" y="417559"/>
                  <a:pt x="10532286" y="417559"/>
                  <a:pt x="10532286" y="417559"/>
                </a:cubicBezTo>
                <a:cubicBezTo>
                  <a:pt x="10538398" y="413790"/>
                  <a:pt x="10538398" y="413790"/>
                  <a:pt x="10538398" y="413790"/>
                </a:cubicBezTo>
                <a:cubicBezTo>
                  <a:pt x="10545000" y="409531"/>
                  <a:pt x="10545000" y="409531"/>
                  <a:pt x="10545000" y="409531"/>
                </a:cubicBezTo>
                <a:cubicBezTo>
                  <a:pt x="10551581" y="405762"/>
                  <a:pt x="10551581" y="405762"/>
                  <a:pt x="10551581" y="405762"/>
                </a:cubicBezTo>
                <a:cubicBezTo>
                  <a:pt x="10558161" y="401545"/>
                  <a:pt x="10558161" y="401545"/>
                  <a:pt x="10558161" y="401545"/>
                </a:cubicBezTo>
                <a:cubicBezTo>
                  <a:pt x="10564294" y="397776"/>
                  <a:pt x="10564294" y="397776"/>
                  <a:pt x="10564294" y="397776"/>
                </a:cubicBezTo>
                <a:close/>
                <a:moveTo>
                  <a:pt x="10892362" y="396349"/>
                </a:moveTo>
                <a:cubicBezTo>
                  <a:pt x="10893789" y="399650"/>
                  <a:pt x="10893789" y="399650"/>
                  <a:pt x="10893789" y="399650"/>
                </a:cubicBezTo>
                <a:cubicBezTo>
                  <a:pt x="10895194" y="403419"/>
                  <a:pt x="10895194" y="403419"/>
                  <a:pt x="10895194" y="403419"/>
                </a:cubicBezTo>
                <a:cubicBezTo>
                  <a:pt x="10896131" y="406720"/>
                  <a:pt x="10896131" y="406720"/>
                  <a:pt x="10896131" y="406720"/>
                </a:cubicBezTo>
                <a:cubicBezTo>
                  <a:pt x="10897558" y="410489"/>
                  <a:pt x="10897558" y="410489"/>
                  <a:pt x="10897558" y="410489"/>
                </a:cubicBezTo>
                <a:cubicBezTo>
                  <a:pt x="10898942" y="413790"/>
                  <a:pt x="10898942" y="413790"/>
                  <a:pt x="10898942" y="413790"/>
                </a:cubicBezTo>
                <a:cubicBezTo>
                  <a:pt x="10900369" y="417559"/>
                  <a:pt x="10900369" y="417559"/>
                  <a:pt x="10900369" y="417559"/>
                </a:cubicBezTo>
                <a:cubicBezTo>
                  <a:pt x="10901775" y="420839"/>
                  <a:pt x="10901775" y="420839"/>
                  <a:pt x="10901775" y="420839"/>
                </a:cubicBezTo>
                <a:cubicBezTo>
                  <a:pt x="10903202" y="424140"/>
                  <a:pt x="10903202" y="424140"/>
                  <a:pt x="10903202" y="424140"/>
                </a:cubicBezTo>
                <a:lnTo>
                  <a:pt x="10899432" y="427909"/>
                </a:lnTo>
                <a:cubicBezTo>
                  <a:pt x="10896131" y="431189"/>
                  <a:pt x="10896131" y="431189"/>
                  <a:pt x="10896131" y="431189"/>
                </a:cubicBezTo>
                <a:cubicBezTo>
                  <a:pt x="10892830" y="434958"/>
                  <a:pt x="10892830" y="434958"/>
                  <a:pt x="10892830" y="434958"/>
                </a:cubicBezTo>
                <a:cubicBezTo>
                  <a:pt x="10889061" y="438727"/>
                  <a:pt x="10889061" y="438727"/>
                  <a:pt x="10889061" y="438727"/>
                </a:cubicBezTo>
                <a:cubicBezTo>
                  <a:pt x="10885760" y="442028"/>
                  <a:pt x="10885760" y="442028"/>
                  <a:pt x="10885760" y="442028"/>
                </a:cubicBezTo>
                <a:cubicBezTo>
                  <a:pt x="10882481" y="445797"/>
                  <a:pt x="10882481" y="445797"/>
                  <a:pt x="10882481" y="445797"/>
                </a:cubicBezTo>
                <a:cubicBezTo>
                  <a:pt x="10878711" y="449077"/>
                  <a:pt x="10878711" y="449077"/>
                  <a:pt x="10878711" y="449077"/>
                </a:cubicBezTo>
                <a:cubicBezTo>
                  <a:pt x="10875432" y="452846"/>
                  <a:pt x="10875432" y="452846"/>
                  <a:pt x="10875432" y="452846"/>
                </a:cubicBezTo>
                <a:cubicBezTo>
                  <a:pt x="10875432" y="452846"/>
                  <a:pt x="10875432" y="452846"/>
                  <a:pt x="10875432" y="452378"/>
                </a:cubicBezTo>
                <a:cubicBezTo>
                  <a:pt x="10875432" y="452378"/>
                  <a:pt x="10875432" y="452378"/>
                  <a:pt x="10874963" y="452378"/>
                </a:cubicBezTo>
                <a:lnTo>
                  <a:pt x="10874473" y="452378"/>
                </a:lnTo>
                <a:cubicBezTo>
                  <a:pt x="10874473" y="451909"/>
                  <a:pt x="10874473" y="451909"/>
                  <a:pt x="10874473" y="451909"/>
                </a:cubicBezTo>
                <a:cubicBezTo>
                  <a:pt x="10874005" y="451909"/>
                  <a:pt x="10874005" y="451909"/>
                  <a:pt x="10874005" y="451909"/>
                </a:cubicBezTo>
                <a:cubicBezTo>
                  <a:pt x="10876347" y="444839"/>
                  <a:pt x="10876347" y="444839"/>
                  <a:pt x="10876347" y="444839"/>
                </a:cubicBezTo>
                <a:cubicBezTo>
                  <a:pt x="10878711" y="437790"/>
                  <a:pt x="10878711" y="437790"/>
                  <a:pt x="10878711" y="437790"/>
                </a:cubicBezTo>
                <a:cubicBezTo>
                  <a:pt x="10881075" y="431189"/>
                  <a:pt x="10881075" y="431189"/>
                  <a:pt x="10881075" y="431189"/>
                </a:cubicBezTo>
                <a:cubicBezTo>
                  <a:pt x="10883418" y="424140"/>
                  <a:pt x="10883418" y="424140"/>
                  <a:pt x="10883418" y="424140"/>
                </a:cubicBezTo>
                <a:cubicBezTo>
                  <a:pt x="10885313" y="417070"/>
                  <a:pt x="10885313" y="417070"/>
                  <a:pt x="10885313" y="417070"/>
                </a:cubicBezTo>
                <a:cubicBezTo>
                  <a:pt x="10887656" y="410021"/>
                  <a:pt x="10887656" y="410021"/>
                  <a:pt x="10887656" y="410021"/>
                </a:cubicBezTo>
                <a:cubicBezTo>
                  <a:pt x="10890019" y="403419"/>
                  <a:pt x="10890019" y="403419"/>
                  <a:pt x="10890019" y="403419"/>
                </a:cubicBezTo>
                <a:cubicBezTo>
                  <a:pt x="10892362" y="396349"/>
                  <a:pt x="10892362" y="396349"/>
                  <a:pt x="10892362" y="396349"/>
                </a:cubicBezTo>
                <a:close/>
                <a:moveTo>
                  <a:pt x="10889530" y="393538"/>
                </a:moveTo>
                <a:cubicBezTo>
                  <a:pt x="10887187" y="401077"/>
                  <a:pt x="10887187" y="401077"/>
                  <a:pt x="10887187" y="401077"/>
                </a:cubicBezTo>
                <a:cubicBezTo>
                  <a:pt x="10885313" y="408147"/>
                  <a:pt x="10885313" y="408147"/>
                  <a:pt x="10885313" y="408147"/>
                </a:cubicBezTo>
                <a:cubicBezTo>
                  <a:pt x="10882949" y="415196"/>
                  <a:pt x="10882949" y="415196"/>
                  <a:pt x="10882949" y="415196"/>
                </a:cubicBezTo>
                <a:cubicBezTo>
                  <a:pt x="10880606" y="422244"/>
                  <a:pt x="10880606" y="422244"/>
                  <a:pt x="10880606" y="422244"/>
                </a:cubicBezTo>
                <a:cubicBezTo>
                  <a:pt x="10878243" y="429315"/>
                  <a:pt x="10878243" y="429315"/>
                  <a:pt x="10878243" y="429315"/>
                </a:cubicBezTo>
                <a:cubicBezTo>
                  <a:pt x="10875879" y="436385"/>
                  <a:pt x="10875879" y="436385"/>
                  <a:pt x="10875879" y="436385"/>
                </a:cubicBezTo>
                <a:cubicBezTo>
                  <a:pt x="10873536" y="443902"/>
                  <a:pt x="10873536" y="443902"/>
                  <a:pt x="10873536" y="443902"/>
                </a:cubicBezTo>
                <a:cubicBezTo>
                  <a:pt x="10871194" y="450951"/>
                  <a:pt x="10871194" y="450951"/>
                  <a:pt x="10871194" y="450951"/>
                </a:cubicBezTo>
                <a:cubicBezTo>
                  <a:pt x="10870704" y="450951"/>
                  <a:pt x="10870704" y="450951"/>
                  <a:pt x="10870704" y="450951"/>
                </a:cubicBezTo>
                <a:cubicBezTo>
                  <a:pt x="10870704" y="450951"/>
                  <a:pt x="10870704" y="450951"/>
                  <a:pt x="10870704" y="450504"/>
                </a:cubicBezTo>
                <a:cubicBezTo>
                  <a:pt x="10870235" y="450504"/>
                  <a:pt x="10870235" y="450504"/>
                  <a:pt x="10870235" y="450504"/>
                </a:cubicBezTo>
                <a:cubicBezTo>
                  <a:pt x="10869767" y="450504"/>
                  <a:pt x="10869767" y="450504"/>
                  <a:pt x="10869767" y="450504"/>
                </a:cubicBezTo>
                <a:cubicBezTo>
                  <a:pt x="10869298" y="450504"/>
                  <a:pt x="10869298" y="450504"/>
                  <a:pt x="10869298" y="450504"/>
                </a:cubicBezTo>
                <a:lnTo>
                  <a:pt x="10868830" y="450504"/>
                </a:lnTo>
                <a:lnTo>
                  <a:pt x="10868361" y="450504"/>
                </a:lnTo>
                <a:cubicBezTo>
                  <a:pt x="10868361" y="450504"/>
                  <a:pt x="10868361" y="450504"/>
                  <a:pt x="10867893" y="450504"/>
                </a:cubicBezTo>
                <a:cubicBezTo>
                  <a:pt x="10866466" y="445797"/>
                  <a:pt x="10866466" y="445797"/>
                  <a:pt x="10866466" y="445797"/>
                </a:cubicBezTo>
                <a:cubicBezTo>
                  <a:pt x="10865550" y="441070"/>
                  <a:pt x="10865550" y="441070"/>
                  <a:pt x="10865550" y="441070"/>
                </a:cubicBezTo>
                <a:lnTo>
                  <a:pt x="10864123" y="435895"/>
                </a:lnTo>
                <a:cubicBezTo>
                  <a:pt x="10862718" y="431189"/>
                  <a:pt x="10862718" y="431189"/>
                  <a:pt x="10862718" y="431189"/>
                </a:cubicBezTo>
                <a:cubicBezTo>
                  <a:pt x="10861781" y="426014"/>
                  <a:pt x="10861781" y="426014"/>
                  <a:pt x="10861781" y="426014"/>
                </a:cubicBezTo>
                <a:cubicBezTo>
                  <a:pt x="10860354" y="421307"/>
                  <a:pt x="10860354" y="421307"/>
                  <a:pt x="10860354" y="421307"/>
                </a:cubicBezTo>
                <a:cubicBezTo>
                  <a:pt x="10858948" y="416133"/>
                  <a:pt x="10858948" y="416133"/>
                  <a:pt x="10858948" y="416133"/>
                </a:cubicBezTo>
                <a:cubicBezTo>
                  <a:pt x="10857521" y="411426"/>
                  <a:pt x="10857521" y="411426"/>
                  <a:pt x="10857521" y="411426"/>
                </a:cubicBezTo>
                <a:cubicBezTo>
                  <a:pt x="10858011" y="410958"/>
                  <a:pt x="10858480" y="410958"/>
                  <a:pt x="10858948" y="410489"/>
                </a:cubicBezTo>
                <a:cubicBezTo>
                  <a:pt x="10859417" y="410021"/>
                  <a:pt x="10859885" y="410021"/>
                  <a:pt x="10860354" y="409531"/>
                </a:cubicBezTo>
                <a:cubicBezTo>
                  <a:pt x="10860822" y="409062"/>
                  <a:pt x="10861291" y="409062"/>
                  <a:pt x="10861291" y="408594"/>
                </a:cubicBezTo>
                <a:cubicBezTo>
                  <a:pt x="10861781" y="408147"/>
                  <a:pt x="10862249" y="407657"/>
                  <a:pt x="10862249" y="407188"/>
                </a:cubicBezTo>
                <a:cubicBezTo>
                  <a:pt x="10862718" y="406720"/>
                  <a:pt x="10863165" y="406251"/>
                  <a:pt x="10863165" y="405762"/>
                </a:cubicBezTo>
                <a:cubicBezTo>
                  <a:pt x="10863655" y="405314"/>
                  <a:pt x="10863655" y="404846"/>
                  <a:pt x="10863655" y="404377"/>
                </a:cubicBezTo>
                <a:cubicBezTo>
                  <a:pt x="10864123" y="403888"/>
                  <a:pt x="10864123" y="403419"/>
                  <a:pt x="10864123" y="402951"/>
                </a:cubicBezTo>
                <a:cubicBezTo>
                  <a:pt x="10864123" y="402014"/>
                  <a:pt x="10864123" y="401545"/>
                  <a:pt x="10864123" y="401077"/>
                </a:cubicBezTo>
                <a:cubicBezTo>
                  <a:pt x="10864123" y="400608"/>
                  <a:pt x="10864123" y="400608"/>
                  <a:pt x="10864123" y="400608"/>
                </a:cubicBezTo>
                <a:cubicBezTo>
                  <a:pt x="10864123" y="400608"/>
                  <a:pt x="10864123" y="400608"/>
                  <a:pt x="10864123" y="400118"/>
                </a:cubicBezTo>
                <a:cubicBezTo>
                  <a:pt x="10867424" y="399181"/>
                  <a:pt x="10867424" y="399181"/>
                  <a:pt x="10867424" y="399181"/>
                </a:cubicBezTo>
                <a:cubicBezTo>
                  <a:pt x="10870704" y="398713"/>
                  <a:pt x="10870704" y="398713"/>
                  <a:pt x="10870704" y="398713"/>
                </a:cubicBezTo>
                <a:cubicBezTo>
                  <a:pt x="10874005" y="397776"/>
                  <a:pt x="10874005" y="397776"/>
                  <a:pt x="10874005" y="397776"/>
                </a:cubicBezTo>
                <a:cubicBezTo>
                  <a:pt x="10876837" y="396839"/>
                  <a:pt x="10876837" y="396839"/>
                  <a:pt x="10876837" y="396839"/>
                </a:cubicBezTo>
                <a:cubicBezTo>
                  <a:pt x="10880117" y="396349"/>
                  <a:pt x="10880117" y="396349"/>
                  <a:pt x="10880117" y="396349"/>
                </a:cubicBezTo>
                <a:cubicBezTo>
                  <a:pt x="10883418" y="395433"/>
                  <a:pt x="10883418" y="395433"/>
                  <a:pt x="10883418" y="395433"/>
                </a:cubicBezTo>
                <a:cubicBezTo>
                  <a:pt x="10886718" y="394475"/>
                  <a:pt x="10886718" y="394475"/>
                  <a:pt x="10886718" y="394475"/>
                </a:cubicBezTo>
                <a:cubicBezTo>
                  <a:pt x="10889530" y="393538"/>
                  <a:pt x="10889530" y="393538"/>
                  <a:pt x="10889530" y="393538"/>
                </a:cubicBezTo>
                <a:close/>
                <a:moveTo>
                  <a:pt x="10647158" y="364810"/>
                </a:moveTo>
                <a:cubicBezTo>
                  <a:pt x="10653738" y="370475"/>
                  <a:pt x="10653738" y="370475"/>
                  <a:pt x="10653738" y="370475"/>
                </a:cubicBezTo>
                <a:cubicBezTo>
                  <a:pt x="10660319" y="375650"/>
                  <a:pt x="10660319" y="375650"/>
                  <a:pt x="10660319" y="375650"/>
                </a:cubicBezTo>
                <a:cubicBezTo>
                  <a:pt x="10666899" y="381293"/>
                  <a:pt x="10666899" y="381293"/>
                  <a:pt x="10666899" y="381293"/>
                </a:cubicBezTo>
                <a:cubicBezTo>
                  <a:pt x="10673970" y="386468"/>
                  <a:pt x="10673970" y="386468"/>
                  <a:pt x="10673970" y="386468"/>
                </a:cubicBezTo>
                <a:cubicBezTo>
                  <a:pt x="10680550" y="391664"/>
                  <a:pt x="10680550" y="391664"/>
                  <a:pt x="10680550" y="391664"/>
                </a:cubicBezTo>
                <a:cubicBezTo>
                  <a:pt x="10687152" y="397307"/>
                  <a:pt x="10687152" y="397307"/>
                  <a:pt x="10687152" y="397307"/>
                </a:cubicBezTo>
                <a:cubicBezTo>
                  <a:pt x="10693711" y="402482"/>
                  <a:pt x="10693711" y="402482"/>
                  <a:pt x="10693711" y="402482"/>
                </a:cubicBezTo>
                <a:cubicBezTo>
                  <a:pt x="10700313" y="408147"/>
                  <a:pt x="10700313" y="408147"/>
                  <a:pt x="10700313" y="408147"/>
                </a:cubicBezTo>
                <a:cubicBezTo>
                  <a:pt x="10693264" y="412363"/>
                  <a:pt x="10693264" y="412363"/>
                  <a:pt x="10693264" y="412363"/>
                </a:cubicBezTo>
                <a:cubicBezTo>
                  <a:pt x="10686215" y="416601"/>
                  <a:pt x="10686215" y="416601"/>
                  <a:pt x="10686215" y="416601"/>
                </a:cubicBezTo>
                <a:cubicBezTo>
                  <a:pt x="10679166" y="420839"/>
                  <a:pt x="10679166" y="420839"/>
                  <a:pt x="10679166" y="420839"/>
                </a:cubicBezTo>
                <a:cubicBezTo>
                  <a:pt x="10672096" y="425545"/>
                  <a:pt x="10672096" y="425545"/>
                  <a:pt x="10672096" y="425545"/>
                </a:cubicBezTo>
                <a:cubicBezTo>
                  <a:pt x="10665025" y="429783"/>
                  <a:pt x="10665025" y="429783"/>
                  <a:pt x="10665025" y="429783"/>
                </a:cubicBezTo>
                <a:cubicBezTo>
                  <a:pt x="10657955" y="434021"/>
                  <a:pt x="10657955" y="434021"/>
                  <a:pt x="10657955" y="434021"/>
                </a:cubicBezTo>
                <a:cubicBezTo>
                  <a:pt x="10650906" y="438727"/>
                  <a:pt x="10650906" y="438727"/>
                  <a:pt x="10650906" y="438727"/>
                </a:cubicBezTo>
                <a:cubicBezTo>
                  <a:pt x="10643857" y="442965"/>
                  <a:pt x="10643857" y="442965"/>
                  <a:pt x="10643857" y="442965"/>
                </a:cubicBezTo>
                <a:lnTo>
                  <a:pt x="10644325" y="433084"/>
                </a:lnTo>
                <a:cubicBezTo>
                  <a:pt x="10644773" y="423671"/>
                  <a:pt x="10644773" y="423671"/>
                  <a:pt x="10644773" y="423671"/>
                </a:cubicBezTo>
                <a:cubicBezTo>
                  <a:pt x="10645262" y="413790"/>
                  <a:pt x="10645262" y="413790"/>
                  <a:pt x="10645262" y="413790"/>
                </a:cubicBezTo>
                <a:cubicBezTo>
                  <a:pt x="10645731" y="403888"/>
                  <a:pt x="10645731" y="403888"/>
                  <a:pt x="10645731" y="403888"/>
                </a:cubicBezTo>
                <a:cubicBezTo>
                  <a:pt x="10646199" y="394475"/>
                  <a:pt x="10646199" y="394475"/>
                  <a:pt x="10646199" y="394475"/>
                </a:cubicBezTo>
                <a:cubicBezTo>
                  <a:pt x="10646199" y="384594"/>
                  <a:pt x="10646199" y="384594"/>
                  <a:pt x="10646199" y="384594"/>
                </a:cubicBezTo>
                <a:cubicBezTo>
                  <a:pt x="10646668" y="374713"/>
                  <a:pt x="10646668" y="374713"/>
                  <a:pt x="10646668" y="374713"/>
                </a:cubicBezTo>
                <a:cubicBezTo>
                  <a:pt x="10647158" y="364810"/>
                  <a:pt x="10647158" y="364810"/>
                  <a:pt x="10647158" y="364810"/>
                </a:cubicBezTo>
                <a:close/>
                <a:moveTo>
                  <a:pt x="10643857" y="364342"/>
                </a:moveTo>
                <a:cubicBezTo>
                  <a:pt x="10643857" y="374244"/>
                  <a:pt x="10643857" y="374244"/>
                  <a:pt x="10643857" y="374244"/>
                </a:cubicBezTo>
                <a:cubicBezTo>
                  <a:pt x="10643388" y="384125"/>
                  <a:pt x="10643388" y="384125"/>
                  <a:pt x="10643388" y="384125"/>
                </a:cubicBezTo>
                <a:cubicBezTo>
                  <a:pt x="10642899" y="394006"/>
                  <a:pt x="10642899" y="394006"/>
                  <a:pt x="10642899" y="394006"/>
                </a:cubicBezTo>
                <a:cubicBezTo>
                  <a:pt x="10642430" y="403419"/>
                  <a:pt x="10642430" y="403419"/>
                  <a:pt x="10642430" y="403419"/>
                </a:cubicBezTo>
                <a:cubicBezTo>
                  <a:pt x="10641962" y="413300"/>
                  <a:pt x="10641962" y="413300"/>
                  <a:pt x="10641962" y="413300"/>
                </a:cubicBezTo>
                <a:cubicBezTo>
                  <a:pt x="10641493" y="423203"/>
                  <a:pt x="10641493" y="423203"/>
                  <a:pt x="10641493" y="423203"/>
                </a:cubicBezTo>
                <a:cubicBezTo>
                  <a:pt x="10641024" y="433084"/>
                  <a:pt x="10641024" y="433084"/>
                  <a:pt x="10641024" y="433084"/>
                </a:cubicBezTo>
                <a:cubicBezTo>
                  <a:pt x="10640556" y="442965"/>
                  <a:pt x="10640556" y="442965"/>
                  <a:pt x="10640556" y="442965"/>
                </a:cubicBezTo>
                <a:cubicBezTo>
                  <a:pt x="10631612" y="436853"/>
                  <a:pt x="10631612" y="436853"/>
                  <a:pt x="10631612" y="436853"/>
                </a:cubicBezTo>
                <a:cubicBezTo>
                  <a:pt x="10622667" y="431189"/>
                  <a:pt x="10622667" y="431189"/>
                  <a:pt x="10622667" y="431189"/>
                </a:cubicBezTo>
                <a:cubicBezTo>
                  <a:pt x="10613723" y="425077"/>
                  <a:pt x="10613723" y="425077"/>
                  <a:pt x="10613723" y="425077"/>
                </a:cubicBezTo>
                <a:cubicBezTo>
                  <a:pt x="10604778" y="418944"/>
                  <a:pt x="10604778" y="418944"/>
                  <a:pt x="10604778" y="418944"/>
                </a:cubicBezTo>
                <a:cubicBezTo>
                  <a:pt x="10595834" y="413300"/>
                  <a:pt x="10595834" y="413300"/>
                  <a:pt x="10595834" y="413300"/>
                </a:cubicBezTo>
                <a:cubicBezTo>
                  <a:pt x="10587358" y="407188"/>
                  <a:pt x="10587358" y="407188"/>
                  <a:pt x="10587358" y="407188"/>
                </a:cubicBezTo>
                <a:cubicBezTo>
                  <a:pt x="10578414" y="401077"/>
                  <a:pt x="10578414" y="401077"/>
                  <a:pt x="10578414" y="401077"/>
                </a:cubicBezTo>
                <a:cubicBezTo>
                  <a:pt x="10569469" y="395433"/>
                  <a:pt x="10569469" y="395433"/>
                  <a:pt x="10569469" y="395433"/>
                </a:cubicBezTo>
                <a:lnTo>
                  <a:pt x="10578882" y="391195"/>
                </a:lnTo>
                <a:cubicBezTo>
                  <a:pt x="10587827" y="387426"/>
                  <a:pt x="10587827" y="387426"/>
                  <a:pt x="10587827" y="387426"/>
                </a:cubicBezTo>
                <a:cubicBezTo>
                  <a:pt x="10597240" y="383657"/>
                  <a:pt x="10597240" y="383657"/>
                  <a:pt x="10597240" y="383657"/>
                </a:cubicBezTo>
                <a:cubicBezTo>
                  <a:pt x="10606652" y="379887"/>
                  <a:pt x="10606652" y="379887"/>
                  <a:pt x="10606652" y="379887"/>
                </a:cubicBezTo>
                <a:cubicBezTo>
                  <a:pt x="10616065" y="375650"/>
                  <a:pt x="10616065" y="375650"/>
                  <a:pt x="10616065" y="375650"/>
                </a:cubicBezTo>
                <a:cubicBezTo>
                  <a:pt x="10625478" y="371880"/>
                  <a:pt x="10625478" y="371880"/>
                  <a:pt x="10625478" y="371880"/>
                </a:cubicBezTo>
                <a:cubicBezTo>
                  <a:pt x="10634891" y="368111"/>
                  <a:pt x="10634891" y="368111"/>
                  <a:pt x="10634891" y="368111"/>
                </a:cubicBezTo>
                <a:cubicBezTo>
                  <a:pt x="10643857" y="364342"/>
                  <a:pt x="10643857" y="364342"/>
                  <a:pt x="10643857" y="364342"/>
                </a:cubicBezTo>
                <a:close/>
                <a:moveTo>
                  <a:pt x="10909782" y="352608"/>
                </a:moveTo>
                <a:lnTo>
                  <a:pt x="10909314" y="361062"/>
                </a:lnTo>
                <a:cubicBezTo>
                  <a:pt x="10908355" y="369069"/>
                  <a:pt x="10908355" y="369069"/>
                  <a:pt x="10908355" y="369069"/>
                </a:cubicBezTo>
                <a:cubicBezTo>
                  <a:pt x="10907887" y="377055"/>
                  <a:pt x="10907887" y="377055"/>
                  <a:pt x="10907887" y="377055"/>
                </a:cubicBezTo>
                <a:cubicBezTo>
                  <a:pt x="10906971" y="385062"/>
                  <a:pt x="10906971" y="385062"/>
                  <a:pt x="10906971" y="385062"/>
                </a:cubicBezTo>
                <a:cubicBezTo>
                  <a:pt x="10906013" y="393069"/>
                  <a:pt x="10906013" y="393069"/>
                  <a:pt x="10906013" y="393069"/>
                </a:cubicBezTo>
                <a:cubicBezTo>
                  <a:pt x="10905544" y="401545"/>
                  <a:pt x="10905544" y="401545"/>
                  <a:pt x="10905544" y="401545"/>
                </a:cubicBezTo>
                <a:cubicBezTo>
                  <a:pt x="10904607" y="409531"/>
                  <a:pt x="10904607" y="409531"/>
                  <a:pt x="10904607" y="409531"/>
                </a:cubicBezTo>
                <a:cubicBezTo>
                  <a:pt x="10904139" y="417559"/>
                  <a:pt x="10904139" y="417559"/>
                  <a:pt x="10904139" y="417559"/>
                </a:cubicBezTo>
                <a:cubicBezTo>
                  <a:pt x="10902712" y="414259"/>
                  <a:pt x="10902712" y="414259"/>
                  <a:pt x="10902712" y="414259"/>
                </a:cubicBezTo>
                <a:cubicBezTo>
                  <a:pt x="10901306" y="410958"/>
                  <a:pt x="10901306" y="410958"/>
                  <a:pt x="10901306" y="410958"/>
                </a:cubicBezTo>
                <a:cubicBezTo>
                  <a:pt x="10900369" y="407657"/>
                  <a:pt x="10900369" y="407657"/>
                  <a:pt x="10900369" y="407657"/>
                </a:cubicBezTo>
                <a:cubicBezTo>
                  <a:pt x="10898942" y="404377"/>
                  <a:pt x="10898942" y="404377"/>
                  <a:pt x="10898942" y="404377"/>
                </a:cubicBezTo>
                <a:cubicBezTo>
                  <a:pt x="10897558" y="401077"/>
                  <a:pt x="10897558" y="401077"/>
                  <a:pt x="10897558" y="401077"/>
                </a:cubicBezTo>
                <a:cubicBezTo>
                  <a:pt x="10896600" y="397776"/>
                  <a:pt x="10896600" y="397776"/>
                  <a:pt x="10896600" y="397776"/>
                </a:cubicBezTo>
                <a:cubicBezTo>
                  <a:pt x="10895194" y="394965"/>
                  <a:pt x="10895194" y="394965"/>
                  <a:pt x="10895194" y="394965"/>
                </a:cubicBezTo>
                <a:cubicBezTo>
                  <a:pt x="10894257" y="391664"/>
                  <a:pt x="10894257" y="391664"/>
                  <a:pt x="10894257" y="391664"/>
                </a:cubicBezTo>
                <a:cubicBezTo>
                  <a:pt x="10896131" y="386468"/>
                  <a:pt x="10896131" y="386468"/>
                  <a:pt x="10896131" y="386468"/>
                </a:cubicBezTo>
                <a:cubicBezTo>
                  <a:pt x="10898005" y="381783"/>
                  <a:pt x="10898005" y="381783"/>
                  <a:pt x="10898005" y="381783"/>
                </a:cubicBezTo>
                <a:cubicBezTo>
                  <a:pt x="10899901" y="377055"/>
                  <a:pt x="10899901" y="377055"/>
                  <a:pt x="10899901" y="377055"/>
                </a:cubicBezTo>
                <a:cubicBezTo>
                  <a:pt x="10901775" y="371880"/>
                  <a:pt x="10901775" y="371880"/>
                  <a:pt x="10901775" y="371880"/>
                </a:cubicBezTo>
                <a:cubicBezTo>
                  <a:pt x="10904139" y="367174"/>
                  <a:pt x="10904139" y="367174"/>
                  <a:pt x="10904139" y="367174"/>
                </a:cubicBezTo>
                <a:cubicBezTo>
                  <a:pt x="10906013" y="362467"/>
                  <a:pt x="10906013" y="362467"/>
                  <a:pt x="10906013" y="362467"/>
                </a:cubicBezTo>
                <a:cubicBezTo>
                  <a:pt x="10907887" y="357782"/>
                  <a:pt x="10907887" y="357782"/>
                  <a:pt x="10907887" y="357782"/>
                </a:cubicBezTo>
                <a:cubicBezTo>
                  <a:pt x="10909782" y="352608"/>
                  <a:pt x="10909782" y="352608"/>
                  <a:pt x="10909782" y="352608"/>
                </a:cubicBezTo>
                <a:close/>
                <a:moveTo>
                  <a:pt x="10728083" y="342258"/>
                </a:moveTo>
                <a:cubicBezTo>
                  <a:pt x="10733258" y="350265"/>
                  <a:pt x="10733258" y="350265"/>
                  <a:pt x="10733258" y="350265"/>
                </a:cubicBezTo>
                <a:cubicBezTo>
                  <a:pt x="10738433" y="358719"/>
                  <a:pt x="10738433" y="358719"/>
                  <a:pt x="10738433" y="358719"/>
                </a:cubicBezTo>
                <a:cubicBezTo>
                  <a:pt x="10744077" y="366705"/>
                  <a:pt x="10744077" y="366705"/>
                  <a:pt x="10744077" y="366705"/>
                </a:cubicBezTo>
                <a:cubicBezTo>
                  <a:pt x="10749273" y="374713"/>
                  <a:pt x="10749273" y="374713"/>
                  <a:pt x="10749273" y="374713"/>
                </a:cubicBezTo>
                <a:cubicBezTo>
                  <a:pt x="10754448" y="382720"/>
                  <a:pt x="10754448" y="382720"/>
                  <a:pt x="10754448" y="382720"/>
                </a:cubicBezTo>
                <a:cubicBezTo>
                  <a:pt x="10760091" y="390706"/>
                  <a:pt x="10760091" y="390706"/>
                  <a:pt x="10760091" y="390706"/>
                </a:cubicBezTo>
                <a:cubicBezTo>
                  <a:pt x="10765266" y="398713"/>
                  <a:pt x="10765266" y="398713"/>
                  <a:pt x="10765266" y="398713"/>
                </a:cubicBezTo>
                <a:cubicBezTo>
                  <a:pt x="10770441" y="406720"/>
                  <a:pt x="10770441" y="406720"/>
                  <a:pt x="10770441" y="406720"/>
                </a:cubicBezTo>
                <a:cubicBezTo>
                  <a:pt x="10762455" y="406720"/>
                  <a:pt x="10762455" y="406720"/>
                  <a:pt x="10762455" y="406720"/>
                </a:cubicBezTo>
                <a:cubicBezTo>
                  <a:pt x="10754448" y="406720"/>
                  <a:pt x="10754448" y="406720"/>
                  <a:pt x="10754448" y="406720"/>
                </a:cubicBezTo>
                <a:cubicBezTo>
                  <a:pt x="10745972" y="406720"/>
                  <a:pt x="10745972" y="406720"/>
                  <a:pt x="10745972" y="406720"/>
                </a:cubicBezTo>
                <a:cubicBezTo>
                  <a:pt x="10737965" y="406720"/>
                  <a:pt x="10737965" y="406720"/>
                  <a:pt x="10737965" y="406720"/>
                </a:cubicBezTo>
                <a:cubicBezTo>
                  <a:pt x="10729979" y="406720"/>
                  <a:pt x="10729979" y="406720"/>
                  <a:pt x="10729979" y="406720"/>
                </a:cubicBezTo>
                <a:cubicBezTo>
                  <a:pt x="10721503" y="406720"/>
                  <a:pt x="10721503" y="406720"/>
                  <a:pt x="10721503" y="406720"/>
                </a:cubicBezTo>
                <a:cubicBezTo>
                  <a:pt x="10713495" y="406720"/>
                  <a:pt x="10713495" y="406720"/>
                  <a:pt x="10713495" y="406720"/>
                </a:cubicBezTo>
                <a:cubicBezTo>
                  <a:pt x="10705488" y="406251"/>
                  <a:pt x="10705488" y="406251"/>
                  <a:pt x="10705488" y="406251"/>
                </a:cubicBezTo>
                <a:lnTo>
                  <a:pt x="10708320" y="398244"/>
                </a:lnTo>
                <a:cubicBezTo>
                  <a:pt x="10711153" y="390237"/>
                  <a:pt x="10711153" y="390237"/>
                  <a:pt x="10711153" y="390237"/>
                </a:cubicBezTo>
                <a:cubicBezTo>
                  <a:pt x="10713964" y="382251"/>
                  <a:pt x="10713964" y="382251"/>
                  <a:pt x="10713964" y="382251"/>
                </a:cubicBezTo>
                <a:cubicBezTo>
                  <a:pt x="10716796" y="374244"/>
                  <a:pt x="10716796" y="374244"/>
                  <a:pt x="10716796" y="374244"/>
                </a:cubicBezTo>
                <a:cubicBezTo>
                  <a:pt x="10719607" y="366237"/>
                  <a:pt x="10719607" y="366237"/>
                  <a:pt x="10719607" y="366237"/>
                </a:cubicBezTo>
                <a:cubicBezTo>
                  <a:pt x="10722440" y="358251"/>
                  <a:pt x="10722440" y="358251"/>
                  <a:pt x="10722440" y="358251"/>
                </a:cubicBezTo>
                <a:cubicBezTo>
                  <a:pt x="10725251" y="350265"/>
                  <a:pt x="10725251" y="350265"/>
                  <a:pt x="10725251" y="350265"/>
                </a:cubicBezTo>
                <a:cubicBezTo>
                  <a:pt x="10728083" y="342258"/>
                  <a:pt x="10728083" y="342258"/>
                  <a:pt x="10728083" y="342258"/>
                </a:cubicBezTo>
                <a:close/>
                <a:moveTo>
                  <a:pt x="10724782" y="341300"/>
                </a:moveTo>
                <a:cubicBezTo>
                  <a:pt x="10721950" y="349307"/>
                  <a:pt x="10721950" y="349307"/>
                  <a:pt x="10721950" y="349307"/>
                </a:cubicBezTo>
                <a:cubicBezTo>
                  <a:pt x="10719139" y="357314"/>
                  <a:pt x="10719139" y="357314"/>
                  <a:pt x="10719139" y="357314"/>
                </a:cubicBezTo>
                <a:cubicBezTo>
                  <a:pt x="10716306" y="365300"/>
                  <a:pt x="10716306" y="365300"/>
                  <a:pt x="10716306" y="365300"/>
                </a:cubicBezTo>
                <a:cubicBezTo>
                  <a:pt x="10713495" y="373286"/>
                  <a:pt x="10713495" y="373286"/>
                  <a:pt x="10713495" y="373286"/>
                </a:cubicBezTo>
                <a:cubicBezTo>
                  <a:pt x="10710663" y="381293"/>
                  <a:pt x="10710663" y="381293"/>
                  <a:pt x="10710663" y="381293"/>
                </a:cubicBezTo>
                <a:cubicBezTo>
                  <a:pt x="10707852" y="389300"/>
                  <a:pt x="10707852" y="389300"/>
                  <a:pt x="10707852" y="389300"/>
                </a:cubicBezTo>
                <a:cubicBezTo>
                  <a:pt x="10705019" y="397307"/>
                  <a:pt x="10705019" y="397307"/>
                  <a:pt x="10705019" y="397307"/>
                </a:cubicBezTo>
                <a:cubicBezTo>
                  <a:pt x="10702187" y="405314"/>
                  <a:pt x="10702187" y="405314"/>
                  <a:pt x="10702187" y="405314"/>
                </a:cubicBezTo>
                <a:cubicBezTo>
                  <a:pt x="10695607" y="400118"/>
                  <a:pt x="10695607" y="400118"/>
                  <a:pt x="10695607" y="400118"/>
                </a:cubicBezTo>
                <a:cubicBezTo>
                  <a:pt x="10689047" y="394475"/>
                  <a:pt x="10689047" y="394475"/>
                  <a:pt x="10689047" y="394475"/>
                </a:cubicBezTo>
                <a:cubicBezTo>
                  <a:pt x="10682446" y="389300"/>
                  <a:pt x="10682446" y="389300"/>
                  <a:pt x="10682446" y="389300"/>
                </a:cubicBezTo>
                <a:cubicBezTo>
                  <a:pt x="10675865" y="384125"/>
                  <a:pt x="10675865" y="384125"/>
                  <a:pt x="10675865" y="384125"/>
                </a:cubicBezTo>
                <a:cubicBezTo>
                  <a:pt x="10669263" y="378482"/>
                  <a:pt x="10669263" y="378482"/>
                  <a:pt x="10669263" y="378482"/>
                </a:cubicBezTo>
                <a:cubicBezTo>
                  <a:pt x="10662683" y="373286"/>
                  <a:pt x="10662683" y="373286"/>
                  <a:pt x="10662683" y="373286"/>
                </a:cubicBezTo>
                <a:cubicBezTo>
                  <a:pt x="10656081" y="367642"/>
                  <a:pt x="10656081" y="367642"/>
                  <a:pt x="10656081" y="367642"/>
                </a:cubicBezTo>
                <a:cubicBezTo>
                  <a:pt x="10649500" y="362467"/>
                  <a:pt x="10649500" y="362467"/>
                  <a:pt x="10649500" y="362467"/>
                </a:cubicBezTo>
                <a:lnTo>
                  <a:pt x="10658913" y="359678"/>
                </a:lnTo>
                <a:cubicBezTo>
                  <a:pt x="10668326" y="357314"/>
                  <a:pt x="10668326" y="357314"/>
                  <a:pt x="10668326" y="357314"/>
                </a:cubicBezTo>
                <a:cubicBezTo>
                  <a:pt x="10677739" y="354482"/>
                  <a:pt x="10677739" y="354482"/>
                  <a:pt x="10677739" y="354482"/>
                </a:cubicBezTo>
                <a:cubicBezTo>
                  <a:pt x="10687152" y="351671"/>
                  <a:pt x="10687152" y="351671"/>
                  <a:pt x="10687152" y="351671"/>
                </a:cubicBezTo>
                <a:cubicBezTo>
                  <a:pt x="10696544" y="349307"/>
                  <a:pt x="10696544" y="349307"/>
                  <a:pt x="10696544" y="349307"/>
                </a:cubicBezTo>
                <a:cubicBezTo>
                  <a:pt x="10705957" y="346496"/>
                  <a:pt x="10705957" y="346496"/>
                  <a:pt x="10705957" y="346496"/>
                </a:cubicBezTo>
                <a:cubicBezTo>
                  <a:pt x="10715369" y="343663"/>
                  <a:pt x="10715369" y="343663"/>
                  <a:pt x="10715369" y="343663"/>
                </a:cubicBezTo>
                <a:cubicBezTo>
                  <a:pt x="10724782" y="341300"/>
                  <a:pt x="10724782" y="341300"/>
                  <a:pt x="10724782" y="341300"/>
                </a:cubicBezTo>
                <a:close/>
                <a:moveTo>
                  <a:pt x="10516271" y="337083"/>
                </a:moveTo>
                <a:cubicBezTo>
                  <a:pt x="10522405" y="344132"/>
                  <a:pt x="10522405" y="344132"/>
                  <a:pt x="10522405" y="344132"/>
                </a:cubicBezTo>
                <a:cubicBezTo>
                  <a:pt x="10528048" y="351181"/>
                  <a:pt x="10528048" y="351181"/>
                  <a:pt x="10528048" y="351181"/>
                </a:cubicBezTo>
                <a:cubicBezTo>
                  <a:pt x="10534182" y="358251"/>
                  <a:pt x="10534182" y="358251"/>
                  <a:pt x="10534182" y="358251"/>
                </a:cubicBezTo>
                <a:cubicBezTo>
                  <a:pt x="10539825" y="365768"/>
                  <a:pt x="10539825" y="365768"/>
                  <a:pt x="10539825" y="365768"/>
                </a:cubicBezTo>
                <a:cubicBezTo>
                  <a:pt x="10545937" y="372839"/>
                  <a:pt x="10545937" y="372839"/>
                  <a:pt x="10545937" y="372839"/>
                </a:cubicBezTo>
                <a:cubicBezTo>
                  <a:pt x="10551581" y="379887"/>
                  <a:pt x="10551581" y="379887"/>
                  <a:pt x="10551581" y="379887"/>
                </a:cubicBezTo>
                <a:cubicBezTo>
                  <a:pt x="10557693" y="387426"/>
                  <a:pt x="10557693" y="387426"/>
                  <a:pt x="10557693" y="387426"/>
                </a:cubicBezTo>
                <a:cubicBezTo>
                  <a:pt x="10563357" y="394475"/>
                  <a:pt x="10563357" y="394475"/>
                  <a:pt x="10563357" y="394475"/>
                </a:cubicBezTo>
                <a:cubicBezTo>
                  <a:pt x="10557245" y="398244"/>
                  <a:pt x="10557245" y="398244"/>
                  <a:pt x="10557245" y="398244"/>
                </a:cubicBezTo>
                <a:cubicBezTo>
                  <a:pt x="10550643" y="402482"/>
                  <a:pt x="10550643" y="402482"/>
                  <a:pt x="10550643" y="402482"/>
                </a:cubicBezTo>
                <a:cubicBezTo>
                  <a:pt x="10544063" y="406251"/>
                  <a:pt x="10544063" y="406251"/>
                  <a:pt x="10544063" y="406251"/>
                </a:cubicBezTo>
                <a:cubicBezTo>
                  <a:pt x="10537461" y="410489"/>
                  <a:pt x="10537461" y="410489"/>
                  <a:pt x="10537461" y="410489"/>
                </a:cubicBezTo>
                <a:cubicBezTo>
                  <a:pt x="10531349" y="414259"/>
                  <a:pt x="10531349" y="414259"/>
                  <a:pt x="10531349" y="414259"/>
                </a:cubicBezTo>
                <a:cubicBezTo>
                  <a:pt x="10524769" y="418475"/>
                  <a:pt x="10524769" y="418475"/>
                  <a:pt x="10524769" y="418475"/>
                </a:cubicBezTo>
                <a:cubicBezTo>
                  <a:pt x="10518167" y="422244"/>
                  <a:pt x="10518167" y="422244"/>
                  <a:pt x="10518167" y="422244"/>
                </a:cubicBezTo>
                <a:cubicBezTo>
                  <a:pt x="10512055" y="426014"/>
                  <a:pt x="10512055" y="426014"/>
                  <a:pt x="10512055" y="426014"/>
                </a:cubicBezTo>
                <a:lnTo>
                  <a:pt x="10512523" y="415196"/>
                </a:lnTo>
                <a:cubicBezTo>
                  <a:pt x="10512971" y="403888"/>
                  <a:pt x="10512971" y="403888"/>
                  <a:pt x="10512971" y="403888"/>
                </a:cubicBezTo>
                <a:cubicBezTo>
                  <a:pt x="10513460" y="392601"/>
                  <a:pt x="10513460" y="392601"/>
                  <a:pt x="10513460" y="392601"/>
                </a:cubicBezTo>
                <a:cubicBezTo>
                  <a:pt x="10513929" y="381293"/>
                  <a:pt x="10513929" y="381293"/>
                  <a:pt x="10513929" y="381293"/>
                </a:cubicBezTo>
                <a:cubicBezTo>
                  <a:pt x="10514866" y="370475"/>
                  <a:pt x="10514866" y="370475"/>
                  <a:pt x="10514866" y="370475"/>
                </a:cubicBezTo>
                <a:cubicBezTo>
                  <a:pt x="10515356" y="359209"/>
                  <a:pt x="10515356" y="359209"/>
                  <a:pt x="10515356" y="359209"/>
                </a:cubicBezTo>
                <a:cubicBezTo>
                  <a:pt x="10515803" y="347901"/>
                  <a:pt x="10515803" y="347901"/>
                  <a:pt x="10515803" y="347901"/>
                </a:cubicBezTo>
                <a:cubicBezTo>
                  <a:pt x="10516271" y="337083"/>
                  <a:pt x="10516271" y="337083"/>
                  <a:pt x="10516271" y="337083"/>
                </a:cubicBezTo>
                <a:close/>
                <a:moveTo>
                  <a:pt x="10512971" y="336125"/>
                </a:moveTo>
                <a:cubicBezTo>
                  <a:pt x="10512523" y="346964"/>
                  <a:pt x="10512523" y="346964"/>
                  <a:pt x="10512523" y="346964"/>
                </a:cubicBezTo>
                <a:cubicBezTo>
                  <a:pt x="10512055" y="358251"/>
                  <a:pt x="10512055" y="358251"/>
                  <a:pt x="10512055" y="358251"/>
                </a:cubicBezTo>
                <a:cubicBezTo>
                  <a:pt x="10511586" y="369069"/>
                  <a:pt x="10511586" y="369069"/>
                  <a:pt x="10511586" y="369069"/>
                </a:cubicBezTo>
                <a:lnTo>
                  <a:pt x="10511096" y="379887"/>
                </a:lnTo>
                <a:cubicBezTo>
                  <a:pt x="10510159" y="390706"/>
                  <a:pt x="10510159" y="390706"/>
                  <a:pt x="10510159" y="390706"/>
                </a:cubicBezTo>
                <a:cubicBezTo>
                  <a:pt x="10509691" y="401545"/>
                  <a:pt x="10509691" y="401545"/>
                  <a:pt x="10509691" y="401545"/>
                </a:cubicBezTo>
                <a:cubicBezTo>
                  <a:pt x="10509222" y="412832"/>
                  <a:pt x="10509222" y="412832"/>
                  <a:pt x="10509222" y="412832"/>
                </a:cubicBezTo>
                <a:cubicBezTo>
                  <a:pt x="10508754" y="423671"/>
                  <a:pt x="10508754" y="423671"/>
                  <a:pt x="10508754" y="423671"/>
                </a:cubicBezTo>
                <a:cubicBezTo>
                  <a:pt x="10504516" y="416601"/>
                  <a:pt x="10504516" y="416601"/>
                  <a:pt x="10504516" y="416601"/>
                </a:cubicBezTo>
                <a:cubicBezTo>
                  <a:pt x="10500747" y="409531"/>
                  <a:pt x="10500747" y="409531"/>
                  <a:pt x="10500747" y="409531"/>
                </a:cubicBezTo>
                <a:cubicBezTo>
                  <a:pt x="10496509" y="402482"/>
                  <a:pt x="10496509" y="402482"/>
                  <a:pt x="10496509" y="402482"/>
                </a:cubicBezTo>
                <a:cubicBezTo>
                  <a:pt x="10492760" y="395433"/>
                  <a:pt x="10492760" y="395433"/>
                  <a:pt x="10492760" y="395433"/>
                </a:cubicBezTo>
                <a:cubicBezTo>
                  <a:pt x="10488501" y="388363"/>
                  <a:pt x="10488501" y="388363"/>
                  <a:pt x="10488501" y="388363"/>
                </a:cubicBezTo>
                <a:cubicBezTo>
                  <a:pt x="10484732" y="381293"/>
                  <a:pt x="10484732" y="381293"/>
                  <a:pt x="10484732" y="381293"/>
                </a:cubicBezTo>
                <a:cubicBezTo>
                  <a:pt x="10480515" y="374244"/>
                  <a:pt x="10480515" y="374244"/>
                  <a:pt x="10480515" y="374244"/>
                </a:cubicBezTo>
                <a:cubicBezTo>
                  <a:pt x="10476277" y="367174"/>
                  <a:pt x="10476277" y="367174"/>
                  <a:pt x="10476277" y="367174"/>
                </a:cubicBezTo>
                <a:cubicBezTo>
                  <a:pt x="10480962" y="362957"/>
                  <a:pt x="10480962" y="362957"/>
                  <a:pt x="10480962" y="362957"/>
                </a:cubicBezTo>
                <a:cubicBezTo>
                  <a:pt x="10485690" y="359209"/>
                  <a:pt x="10485690" y="359209"/>
                  <a:pt x="10485690" y="359209"/>
                </a:cubicBezTo>
                <a:cubicBezTo>
                  <a:pt x="10490397" y="355440"/>
                  <a:pt x="10490397" y="355440"/>
                  <a:pt x="10490397" y="355440"/>
                </a:cubicBezTo>
                <a:cubicBezTo>
                  <a:pt x="10494635" y="351671"/>
                  <a:pt x="10494635" y="351671"/>
                  <a:pt x="10494635" y="351671"/>
                </a:cubicBezTo>
                <a:cubicBezTo>
                  <a:pt x="10499341" y="347901"/>
                  <a:pt x="10499341" y="347901"/>
                  <a:pt x="10499341" y="347901"/>
                </a:cubicBezTo>
                <a:cubicBezTo>
                  <a:pt x="10504047" y="344132"/>
                  <a:pt x="10504047" y="344132"/>
                  <a:pt x="10504047" y="344132"/>
                </a:cubicBezTo>
                <a:cubicBezTo>
                  <a:pt x="10508754" y="339894"/>
                  <a:pt x="10508754" y="339894"/>
                  <a:pt x="10508754" y="339894"/>
                </a:cubicBezTo>
                <a:cubicBezTo>
                  <a:pt x="10512971" y="336125"/>
                  <a:pt x="10512971" y="336125"/>
                  <a:pt x="10512971" y="336125"/>
                </a:cubicBezTo>
                <a:close/>
                <a:moveTo>
                  <a:pt x="10815632" y="335188"/>
                </a:moveTo>
                <a:cubicBezTo>
                  <a:pt x="10819401" y="342258"/>
                  <a:pt x="10819401" y="342258"/>
                  <a:pt x="10819401" y="342258"/>
                </a:cubicBezTo>
                <a:cubicBezTo>
                  <a:pt x="10823639" y="349797"/>
                  <a:pt x="10823639" y="349797"/>
                  <a:pt x="10823639" y="349797"/>
                </a:cubicBezTo>
                <a:cubicBezTo>
                  <a:pt x="10827409" y="356845"/>
                  <a:pt x="10827409" y="356845"/>
                  <a:pt x="10827409" y="356845"/>
                </a:cubicBezTo>
                <a:cubicBezTo>
                  <a:pt x="10831157" y="363873"/>
                  <a:pt x="10831157" y="363873"/>
                  <a:pt x="10831157" y="363873"/>
                </a:cubicBezTo>
                <a:cubicBezTo>
                  <a:pt x="10834926" y="370943"/>
                  <a:pt x="10834926" y="370943"/>
                  <a:pt x="10834926" y="370943"/>
                </a:cubicBezTo>
                <a:cubicBezTo>
                  <a:pt x="10839185" y="378013"/>
                  <a:pt x="10839185" y="378013"/>
                  <a:pt x="10839185" y="378013"/>
                </a:cubicBezTo>
                <a:cubicBezTo>
                  <a:pt x="10842955" y="385062"/>
                  <a:pt x="10842955" y="385062"/>
                  <a:pt x="10842955" y="385062"/>
                </a:cubicBezTo>
                <a:cubicBezTo>
                  <a:pt x="10846703" y="392601"/>
                  <a:pt x="10846703" y="392601"/>
                  <a:pt x="10846703" y="392601"/>
                </a:cubicBezTo>
                <a:cubicBezTo>
                  <a:pt x="10846234" y="392601"/>
                  <a:pt x="10846234" y="393069"/>
                  <a:pt x="10845766" y="393069"/>
                </a:cubicBezTo>
                <a:cubicBezTo>
                  <a:pt x="10845766" y="393538"/>
                  <a:pt x="10845297" y="393538"/>
                  <a:pt x="10845297" y="394006"/>
                </a:cubicBezTo>
                <a:cubicBezTo>
                  <a:pt x="10844829" y="394475"/>
                  <a:pt x="10844829" y="394475"/>
                  <a:pt x="10844339" y="394965"/>
                </a:cubicBezTo>
                <a:cubicBezTo>
                  <a:pt x="10844339" y="395433"/>
                  <a:pt x="10843871" y="395433"/>
                  <a:pt x="10843871" y="395880"/>
                </a:cubicBezTo>
                <a:cubicBezTo>
                  <a:pt x="10843402" y="396349"/>
                  <a:pt x="10843402" y="396349"/>
                  <a:pt x="10843402" y="396839"/>
                </a:cubicBezTo>
                <a:cubicBezTo>
                  <a:pt x="10842955" y="397307"/>
                  <a:pt x="10842955" y="397776"/>
                  <a:pt x="10842955" y="398244"/>
                </a:cubicBezTo>
                <a:cubicBezTo>
                  <a:pt x="10842955" y="398244"/>
                  <a:pt x="10842955" y="398713"/>
                  <a:pt x="10842465" y="399181"/>
                </a:cubicBezTo>
                <a:cubicBezTo>
                  <a:pt x="10842465" y="399650"/>
                  <a:pt x="10842465" y="400118"/>
                  <a:pt x="10842465" y="400608"/>
                </a:cubicBezTo>
                <a:cubicBezTo>
                  <a:pt x="10834458" y="401077"/>
                  <a:pt x="10834458" y="401077"/>
                  <a:pt x="10834458" y="401077"/>
                </a:cubicBezTo>
                <a:cubicBezTo>
                  <a:pt x="10826003" y="402014"/>
                  <a:pt x="10826003" y="402014"/>
                  <a:pt x="10826003" y="402014"/>
                </a:cubicBezTo>
                <a:cubicBezTo>
                  <a:pt x="10817527" y="402482"/>
                  <a:pt x="10817527" y="402482"/>
                  <a:pt x="10817527" y="402482"/>
                </a:cubicBezTo>
                <a:cubicBezTo>
                  <a:pt x="10809520" y="403419"/>
                  <a:pt x="10809520" y="403419"/>
                  <a:pt x="10809520" y="403419"/>
                </a:cubicBezTo>
                <a:cubicBezTo>
                  <a:pt x="10801044" y="404377"/>
                  <a:pt x="10801044" y="404377"/>
                  <a:pt x="10801044" y="404377"/>
                </a:cubicBezTo>
                <a:cubicBezTo>
                  <a:pt x="10793037" y="404846"/>
                  <a:pt x="10793037" y="404846"/>
                  <a:pt x="10793037" y="404846"/>
                </a:cubicBezTo>
                <a:cubicBezTo>
                  <a:pt x="10784582" y="405762"/>
                  <a:pt x="10784582" y="405762"/>
                  <a:pt x="10784582" y="405762"/>
                </a:cubicBezTo>
                <a:cubicBezTo>
                  <a:pt x="10776106" y="406720"/>
                  <a:pt x="10776106" y="406720"/>
                  <a:pt x="10776106" y="406720"/>
                </a:cubicBezTo>
                <a:lnTo>
                  <a:pt x="10780323" y="397776"/>
                </a:lnTo>
                <a:cubicBezTo>
                  <a:pt x="10784582" y="388832"/>
                  <a:pt x="10784582" y="388832"/>
                  <a:pt x="10784582" y="388832"/>
                </a:cubicBezTo>
                <a:cubicBezTo>
                  <a:pt x="10788351" y="379887"/>
                  <a:pt x="10788351" y="379887"/>
                  <a:pt x="10788351" y="379887"/>
                </a:cubicBezTo>
                <a:cubicBezTo>
                  <a:pt x="10792568" y="370943"/>
                  <a:pt x="10792568" y="370943"/>
                  <a:pt x="10792568" y="370943"/>
                </a:cubicBezTo>
                <a:cubicBezTo>
                  <a:pt x="10796806" y="361999"/>
                  <a:pt x="10796806" y="361999"/>
                  <a:pt x="10796806" y="361999"/>
                </a:cubicBezTo>
                <a:cubicBezTo>
                  <a:pt x="10800575" y="353076"/>
                  <a:pt x="10800575" y="353076"/>
                  <a:pt x="10800575" y="353076"/>
                </a:cubicBezTo>
                <a:cubicBezTo>
                  <a:pt x="10804813" y="344600"/>
                  <a:pt x="10804813" y="344600"/>
                  <a:pt x="10804813" y="344600"/>
                </a:cubicBezTo>
                <a:cubicBezTo>
                  <a:pt x="10809051" y="335656"/>
                  <a:pt x="10809051" y="335656"/>
                  <a:pt x="10809051" y="335656"/>
                </a:cubicBezTo>
                <a:cubicBezTo>
                  <a:pt x="10809051" y="335656"/>
                  <a:pt x="10809051" y="335656"/>
                  <a:pt x="10809520" y="335656"/>
                </a:cubicBezTo>
                <a:cubicBezTo>
                  <a:pt x="10809988" y="335656"/>
                  <a:pt x="10809988" y="335656"/>
                  <a:pt x="10809988" y="335656"/>
                </a:cubicBezTo>
                <a:lnTo>
                  <a:pt x="10810457" y="335656"/>
                </a:lnTo>
                <a:cubicBezTo>
                  <a:pt x="10810457" y="335656"/>
                  <a:pt x="10810947" y="335656"/>
                  <a:pt x="10810947" y="336125"/>
                </a:cubicBezTo>
                <a:cubicBezTo>
                  <a:pt x="10810947" y="336125"/>
                  <a:pt x="10810947" y="336125"/>
                  <a:pt x="10811394" y="336125"/>
                </a:cubicBezTo>
                <a:cubicBezTo>
                  <a:pt x="10811862" y="336125"/>
                  <a:pt x="10811862" y="336125"/>
                  <a:pt x="10811862" y="336125"/>
                </a:cubicBezTo>
                <a:cubicBezTo>
                  <a:pt x="10812331" y="336125"/>
                  <a:pt x="10812331" y="336125"/>
                  <a:pt x="10812331" y="336125"/>
                </a:cubicBezTo>
                <a:cubicBezTo>
                  <a:pt x="10812821" y="336125"/>
                  <a:pt x="10812821" y="336125"/>
                  <a:pt x="10812821" y="336125"/>
                </a:cubicBezTo>
                <a:cubicBezTo>
                  <a:pt x="10813289" y="336125"/>
                  <a:pt x="10813289" y="336125"/>
                  <a:pt x="10813289" y="335656"/>
                </a:cubicBezTo>
                <a:cubicBezTo>
                  <a:pt x="10813758" y="335656"/>
                  <a:pt x="10813758" y="335656"/>
                  <a:pt x="10813758" y="335656"/>
                </a:cubicBezTo>
                <a:cubicBezTo>
                  <a:pt x="10814226" y="335656"/>
                  <a:pt x="10814226" y="335656"/>
                  <a:pt x="10814226" y="335656"/>
                </a:cubicBezTo>
                <a:cubicBezTo>
                  <a:pt x="10814695" y="335656"/>
                  <a:pt x="10814695" y="335656"/>
                  <a:pt x="10814695" y="335656"/>
                </a:cubicBezTo>
                <a:cubicBezTo>
                  <a:pt x="10815163" y="335656"/>
                  <a:pt x="10815163" y="335656"/>
                  <a:pt x="10815163" y="335656"/>
                </a:cubicBezTo>
                <a:cubicBezTo>
                  <a:pt x="10815632" y="335188"/>
                  <a:pt x="10815632" y="335188"/>
                  <a:pt x="10815632" y="335188"/>
                </a:cubicBezTo>
                <a:close/>
                <a:moveTo>
                  <a:pt x="11457031" y="332616"/>
                </a:moveTo>
                <a:cubicBezTo>
                  <a:pt x="11459917" y="332616"/>
                  <a:pt x="11462803" y="332616"/>
                  <a:pt x="11464700" y="333605"/>
                </a:cubicBezTo>
                <a:cubicBezTo>
                  <a:pt x="11466637" y="334058"/>
                  <a:pt x="11468534" y="335500"/>
                  <a:pt x="11469976" y="336942"/>
                </a:cubicBezTo>
                <a:cubicBezTo>
                  <a:pt x="11471419" y="338384"/>
                  <a:pt x="11472368" y="340279"/>
                  <a:pt x="11472862" y="342215"/>
                </a:cubicBezTo>
                <a:cubicBezTo>
                  <a:pt x="11473811" y="344605"/>
                  <a:pt x="11473811" y="347489"/>
                  <a:pt x="11473811" y="350331"/>
                </a:cubicBezTo>
                <a:cubicBezTo>
                  <a:pt x="11473811" y="350331"/>
                  <a:pt x="11473811" y="350331"/>
                  <a:pt x="11473811" y="355605"/>
                </a:cubicBezTo>
                <a:cubicBezTo>
                  <a:pt x="11473811" y="355605"/>
                  <a:pt x="11473811" y="355605"/>
                  <a:pt x="11473811" y="360837"/>
                </a:cubicBezTo>
                <a:cubicBezTo>
                  <a:pt x="11473811" y="360837"/>
                  <a:pt x="11473811" y="360837"/>
                  <a:pt x="11473811" y="366110"/>
                </a:cubicBezTo>
                <a:cubicBezTo>
                  <a:pt x="11473811" y="366110"/>
                  <a:pt x="11473811" y="366110"/>
                  <a:pt x="11473811" y="371383"/>
                </a:cubicBezTo>
                <a:cubicBezTo>
                  <a:pt x="11473811" y="374720"/>
                  <a:pt x="11473811" y="377110"/>
                  <a:pt x="11472862" y="379499"/>
                </a:cubicBezTo>
                <a:cubicBezTo>
                  <a:pt x="11472368" y="381889"/>
                  <a:pt x="11471419" y="383784"/>
                  <a:pt x="11469976" y="385226"/>
                </a:cubicBezTo>
                <a:cubicBezTo>
                  <a:pt x="11468534" y="387162"/>
                  <a:pt x="11466637" y="388110"/>
                  <a:pt x="11464700" y="388604"/>
                </a:cubicBezTo>
                <a:cubicBezTo>
                  <a:pt x="11462308" y="389552"/>
                  <a:pt x="11459917" y="390005"/>
                  <a:pt x="11457031" y="390005"/>
                </a:cubicBezTo>
                <a:cubicBezTo>
                  <a:pt x="11454640" y="390005"/>
                  <a:pt x="11452290" y="389552"/>
                  <a:pt x="11449899" y="388604"/>
                </a:cubicBezTo>
                <a:cubicBezTo>
                  <a:pt x="11447962" y="388110"/>
                  <a:pt x="11446024" y="387162"/>
                  <a:pt x="11444622" y="385226"/>
                </a:cubicBezTo>
                <a:cubicBezTo>
                  <a:pt x="11443179" y="383784"/>
                  <a:pt x="11442231" y="381889"/>
                  <a:pt x="11441736" y="379499"/>
                </a:cubicBezTo>
                <a:cubicBezTo>
                  <a:pt x="11440788" y="377110"/>
                  <a:pt x="11440294" y="374720"/>
                  <a:pt x="11440294" y="371383"/>
                </a:cubicBezTo>
                <a:lnTo>
                  <a:pt x="11440294" y="366110"/>
                </a:lnTo>
                <a:cubicBezTo>
                  <a:pt x="11440294" y="366110"/>
                  <a:pt x="11440294" y="366110"/>
                  <a:pt x="11440294" y="360837"/>
                </a:cubicBezTo>
                <a:cubicBezTo>
                  <a:pt x="11440294" y="360837"/>
                  <a:pt x="11440294" y="360837"/>
                  <a:pt x="11440294" y="355605"/>
                </a:cubicBezTo>
                <a:cubicBezTo>
                  <a:pt x="11440294" y="355605"/>
                  <a:pt x="11440294" y="355605"/>
                  <a:pt x="11440294" y="350331"/>
                </a:cubicBezTo>
                <a:cubicBezTo>
                  <a:pt x="11440294" y="347489"/>
                  <a:pt x="11440788" y="344605"/>
                  <a:pt x="11441242" y="342215"/>
                </a:cubicBezTo>
                <a:cubicBezTo>
                  <a:pt x="11442231" y="340279"/>
                  <a:pt x="11443179" y="338384"/>
                  <a:pt x="11444622" y="336942"/>
                </a:cubicBezTo>
                <a:cubicBezTo>
                  <a:pt x="11446024" y="335500"/>
                  <a:pt x="11447962" y="334058"/>
                  <a:pt x="11449899" y="333605"/>
                </a:cubicBezTo>
                <a:cubicBezTo>
                  <a:pt x="11451796" y="332616"/>
                  <a:pt x="11454640" y="332616"/>
                  <a:pt x="11457031" y="332616"/>
                </a:cubicBezTo>
                <a:close/>
                <a:moveTo>
                  <a:pt x="11356963" y="332607"/>
                </a:moveTo>
                <a:cubicBezTo>
                  <a:pt x="11360789" y="332607"/>
                  <a:pt x="11360789" y="332607"/>
                  <a:pt x="11360789" y="332607"/>
                </a:cubicBezTo>
                <a:cubicBezTo>
                  <a:pt x="11365110" y="332607"/>
                  <a:pt x="11365110" y="332607"/>
                  <a:pt x="11365110" y="332607"/>
                </a:cubicBezTo>
                <a:cubicBezTo>
                  <a:pt x="11368936" y="332607"/>
                  <a:pt x="11368936" y="332607"/>
                  <a:pt x="11368936" y="332607"/>
                </a:cubicBezTo>
                <a:cubicBezTo>
                  <a:pt x="11373215" y="332607"/>
                  <a:pt x="11373215" y="332607"/>
                  <a:pt x="11373215" y="332607"/>
                </a:cubicBezTo>
                <a:cubicBezTo>
                  <a:pt x="11375149" y="332607"/>
                  <a:pt x="11377083" y="332607"/>
                  <a:pt x="11378976" y="333100"/>
                </a:cubicBezTo>
                <a:cubicBezTo>
                  <a:pt x="11380416" y="333594"/>
                  <a:pt x="11381856" y="334541"/>
                  <a:pt x="11382802" y="335488"/>
                </a:cubicBezTo>
                <a:cubicBezTo>
                  <a:pt x="11383748" y="335981"/>
                  <a:pt x="11384695" y="337422"/>
                  <a:pt x="11385189" y="338862"/>
                </a:cubicBezTo>
                <a:cubicBezTo>
                  <a:pt x="11386135" y="340262"/>
                  <a:pt x="11386135" y="341702"/>
                  <a:pt x="11386135" y="343637"/>
                </a:cubicBezTo>
                <a:cubicBezTo>
                  <a:pt x="11386135" y="345530"/>
                  <a:pt x="11386135" y="347464"/>
                  <a:pt x="11385189" y="348864"/>
                </a:cubicBezTo>
                <a:cubicBezTo>
                  <a:pt x="11384695" y="350304"/>
                  <a:pt x="11384242" y="351251"/>
                  <a:pt x="11382802" y="352239"/>
                </a:cubicBezTo>
                <a:cubicBezTo>
                  <a:pt x="11381856" y="353185"/>
                  <a:pt x="11380416" y="353638"/>
                  <a:pt x="11378976" y="354132"/>
                </a:cubicBezTo>
                <a:cubicBezTo>
                  <a:pt x="11377083" y="354626"/>
                  <a:pt x="11375149" y="355078"/>
                  <a:pt x="11373215" y="355078"/>
                </a:cubicBezTo>
                <a:cubicBezTo>
                  <a:pt x="11368936" y="355078"/>
                  <a:pt x="11368936" y="355078"/>
                  <a:pt x="11368936" y="355078"/>
                </a:cubicBezTo>
                <a:cubicBezTo>
                  <a:pt x="11365110" y="355078"/>
                  <a:pt x="11365110" y="355078"/>
                  <a:pt x="11365110" y="355078"/>
                </a:cubicBezTo>
                <a:cubicBezTo>
                  <a:pt x="11360789" y="355078"/>
                  <a:pt x="11360789" y="355078"/>
                  <a:pt x="11360789" y="355078"/>
                </a:cubicBezTo>
                <a:cubicBezTo>
                  <a:pt x="11356963" y="355078"/>
                  <a:pt x="11356963" y="355078"/>
                  <a:pt x="11356963" y="355078"/>
                </a:cubicBezTo>
                <a:cubicBezTo>
                  <a:pt x="11356963" y="349358"/>
                  <a:pt x="11356963" y="349358"/>
                  <a:pt x="11356963" y="349358"/>
                </a:cubicBezTo>
                <a:cubicBezTo>
                  <a:pt x="11356963" y="343637"/>
                  <a:pt x="11356963" y="343637"/>
                  <a:pt x="11356963" y="343637"/>
                </a:cubicBezTo>
                <a:cubicBezTo>
                  <a:pt x="11356963" y="338369"/>
                  <a:pt x="11356963" y="338369"/>
                  <a:pt x="11356963" y="338369"/>
                </a:cubicBezTo>
                <a:close/>
                <a:moveTo>
                  <a:pt x="10875432" y="331887"/>
                </a:moveTo>
                <a:cubicBezTo>
                  <a:pt x="10877306" y="338957"/>
                  <a:pt x="10877306" y="338957"/>
                  <a:pt x="10877306" y="338957"/>
                </a:cubicBezTo>
                <a:cubicBezTo>
                  <a:pt x="10879180" y="346496"/>
                  <a:pt x="10879180" y="346496"/>
                  <a:pt x="10879180" y="346496"/>
                </a:cubicBezTo>
                <a:cubicBezTo>
                  <a:pt x="10881075" y="353545"/>
                  <a:pt x="10881075" y="353545"/>
                  <a:pt x="10881075" y="353545"/>
                </a:cubicBezTo>
                <a:cubicBezTo>
                  <a:pt x="10882949" y="361062"/>
                  <a:pt x="10882949" y="361062"/>
                  <a:pt x="10882949" y="361062"/>
                </a:cubicBezTo>
                <a:cubicBezTo>
                  <a:pt x="10884844" y="368111"/>
                  <a:pt x="10884844" y="368111"/>
                  <a:pt x="10884844" y="368111"/>
                </a:cubicBezTo>
                <a:cubicBezTo>
                  <a:pt x="10886718" y="375650"/>
                  <a:pt x="10886718" y="375650"/>
                  <a:pt x="10886718" y="375650"/>
                </a:cubicBezTo>
                <a:cubicBezTo>
                  <a:pt x="10888593" y="382720"/>
                  <a:pt x="10888593" y="382720"/>
                  <a:pt x="10888593" y="382720"/>
                </a:cubicBezTo>
                <a:cubicBezTo>
                  <a:pt x="10890488" y="390237"/>
                  <a:pt x="10890488" y="390237"/>
                  <a:pt x="10890488" y="390237"/>
                </a:cubicBezTo>
                <a:lnTo>
                  <a:pt x="10886718" y="391195"/>
                </a:lnTo>
                <a:cubicBezTo>
                  <a:pt x="10883418" y="392132"/>
                  <a:pt x="10883418" y="392132"/>
                  <a:pt x="10883418" y="392132"/>
                </a:cubicBezTo>
                <a:cubicBezTo>
                  <a:pt x="10880117" y="392601"/>
                  <a:pt x="10880117" y="392601"/>
                  <a:pt x="10880117" y="392601"/>
                </a:cubicBezTo>
                <a:cubicBezTo>
                  <a:pt x="10876837" y="393538"/>
                  <a:pt x="10876837" y="393538"/>
                  <a:pt x="10876837" y="393538"/>
                </a:cubicBezTo>
                <a:cubicBezTo>
                  <a:pt x="10873536" y="394475"/>
                  <a:pt x="10873536" y="394475"/>
                  <a:pt x="10873536" y="394475"/>
                </a:cubicBezTo>
                <a:cubicBezTo>
                  <a:pt x="10870235" y="395433"/>
                  <a:pt x="10870235" y="395433"/>
                  <a:pt x="10870235" y="395433"/>
                </a:cubicBezTo>
                <a:cubicBezTo>
                  <a:pt x="10866934" y="395880"/>
                  <a:pt x="10866934" y="395880"/>
                  <a:pt x="10866934" y="395880"/>
                </a:cubicBezTo>
                <a:cubicBezTo>
                  <a:pt x="10863655" y="396839"/>
                  <a:pt x="10863655" y="396839"/>
                  <a:pt x="10863655" y="396839"/>
                </a:cubicBezTo>
                <a:cubicBezTo>
                  <a:pt x="10863165" y="396349"/>
                  <a:pt x="10863165" y="396349"/>
                  <a:pt x="10863165" y="395880"/>
                </a:cubicBezTo>
                <a:cubicBezTo>
                  <a:pt x="10862718" y="395433"/>
                  <a:pt x="10862718" y="395433"/>
                  <a:pt x="10862718" y="394965"/>
                </a:cubicBezTo>
                <a:cubicBezTo>
                  <a:pt x="10862249" y="394965"/>
                  <a:pt x="10862249" y="394475"/>
                  <a:pt x="10861781" y="394475"/>
                </a:cubicBezTo>
                <a:cubicBezTo>
                  <a:pt x="10861781" y="394006"/>
                  <a:pt x="10861291" y="393538"/>
                  <a:pt x="10861291" y="393538"/>
                </a:cubicBezTo>
                <a:cubicBezTo>
                  <a:pt x="10860822" y="393069"/>
                  <a:pt x="10860822" y="393069"/>
                  <a:pt x="10860354" y="392601"/>
                </a:cubicBezTo>
                <a:cubicBezTo>
                  <a:pt x="10860354" y="392601"/>
                  <a:pt x="10859885" y="392601"/>
                  <a:pt x="10859885" y="392132"/>
                </a:cubicBezTo>
                <a:cubicBezTo>
                  <a:pt x="10859417" y="392132"/>
                  <a:pt x="10859417" y="391664"/>
                  <a:pt x="10858948" y="391664"/>
                </a:cubicBezTo>
                <a:cubicBezTo>
                  <a:pt x="10858480" y="391664"/>
                  <a:pt x="10858480" y="391195"/>
                  <a:pt x="10858011" y="391195"/>
                </a:cubicBezTo>
                <a:cubicBezTo>
                  <a:pt x="10860354" y="383657"/>
                  <a:pt x="10860354" y="383657"/>
                  <a:pt x="10860354" y="383657"/>
                </a:cubicBezTo>
                <a:cubicBezTo>
                  <a:pt x="10862249" y="376118"/>
                  <a:pt x="10862249" y="376118"/>
                  <a:pt x="10862249" y="376118"/>
                </a:cubicBezTo>
                <a:cubicBezTo>
                  <a:pt x="10864592" y="369069"/>
                  <a:pt x="10864592" y="369069"/>
                  <a:pt x="10864592" y="369069"/>
                </a:cubicBezTo>
                <a:cubicBezTo>
                  <a:pt x="10866934" y="361530"/>
                  <a:pt x="10866934" y="361530"/>
                  <a:pt x="10866934" y="361530"/>
                </a:cubicBezTo>
                <a:cubicBezTo>
                  <a:pt x="10868830" y="354013"/>
                  <a:pt x="10868830" y="354013"/>
                  <a:pt x="10868830" y="354013"/>
                </a:cubicBezTo>
                <a:cubicBezTo>
                  <a:pt x="10871194" y="346496"/>
                  <a:pt x="10871194" y="346496"/>
                  <a:pt x="10871194" y="346496"/>
                </a:cubicBezTo>
                <a:cubicBezTo>
                  <a:pt x="10873068" y="338957"/>
                  <a:pt x="10873068" y="338957"/>
                  <a:pt x="10873068" y="338957"/>
                </a:cubicBezTo>
                <a:cubicBezTo>
                  <a:pt x="10875432" y="331887"/>
                  <a:pt x="10875432" y="331887"/>
                  <a:pt x="10875432" y="331887"/>
                </a:cubicBezTo>
                <a:close/>
                <a:moveTo>
                  <a:pt x="10877774" y="328586"/>
                </a:moveTo>
                <a:cubicBezTo>
                  <a:pt x="10882012" y="330013"/>
                  <a:pt x="10882012" y="330013"/>
                  <a:pt x="10882012" y="330013"/>
                </a:cubicBezTo>
                <a:cubicBezTo>
                  <a:pt x="10886250" y="331887"/>
                  <a:pt x="10886250" y="331887"/>
                  <a:pt x="10886250" y="331887"/>
                </a:cubicBezTo>
                <a:cubicBezTo>
                  <a:pt x="10890019" y="333782"/>
                  <a:pt x="10890019" y="333782"/>
                  <a:pt x="10890019" y="333782"/>
                </a:cubicBezTo>
                <a:cubicBezTo>
                  <a:pt x="10894257" y="335656"/>
                  <a:pt x="10894257" y="335656"/>
                  <a:pt x="10894257" y="335656"/>
                </a:cubicBezTo>
                <a:cubicBezTo>
                  <a:pt x="10898474" y="337552"/>
                  <a:pt x="10898474" y="337552"/>
                  <a:pt x="10898474" y="337552"/>
                </a:cubicBezTo>
                <a:cubicBezTo>
                  <a:pt x="10902243" y="339426"/>
                  <a:pt x="10902243" y="339426"/>
                  <a:pt x="10902243" y="339426"/>
                </a:cubicBezTo>
                <a:cubicBezTo>
                  <a:pt x="10906481" y="341300"/>
                  <a:pt x="10906481" y="341300"/>
                  <a:pt x="10906481" y="341300"/>
                </a:cubicBezTo>
                <a:cubicBezTo>
                  <a:pt x="10910251" y="342726"/>
                  <a:pt x="10910251" y="342726"/>
                  <a:pt x="10910251" y="342726"/>
                </a:cubicBezTo>
                <a:lnTo>
                  <a:pt x="10908355" y="348370"/>
                </a:lnTo>
                <a:cubicBezTo>
                  <a:pt x="10906013" y="353545"/>
                  <a:pt x="10906013" y="353545"/>
                  <a:pt x="10906013" y="353545"/>
                </a:cubicBezTo>
                <a:cubicBezTo>
                  <a:pt x="10903670" y="359209"/>
                  <a:pt x="10903670" y="359209"/>
                  <a:pt x="10903670" y="359209"/>
                </a:cubicBezTo>
                <a:cubicBezTo>
                  <a:pt x="10901775" y="364342"/>
                  <a:pt x="10901775" y="364342"/>
                  <a:pt x="10901775" y="364342"/>
                </a:cubicBezTo>
                <a:cubicBezTo>
                  <a:pt x="10899432" y="370006"/>
                  <a:pt x="10899432" y="370006"/>
                  <a:pt x="10899432" y="370006"/>
                </a:cubicBezTo>
                <a:cubicBezTo>
                  <a:pt x="10897068" y="375181"/>
                  <a:pt x="10897068" y="375181"/>
                  <a:pt x="10897068" y="375181"/>
                </a:cubicBezTo>
                <a:cubicBezTo>
                  <a:pt x="10894726" y="380824"/>
                  <a:pt x="10894726" y="380824"/>
                  <a:pt x="10894726" y="380824"/>
                </a:cubicBezTo>
                <a:cubicBezTo>
                  <a:pt x="10892830" y="385999"/>
                  <a:pt x="10892830" y="385999"/>
                  <a:pt x="10892830" y="385999"/>
                </a:cubicBezTo>
                <a:cubicBezTo>
                  <a:pt x="10890956" y="378950"/>
                  <a:pt x="10890956" y="378950"/>
                  <a:pt x="10890956" y="378950"/>
                </a:cubicBezTo>
                <a:cubicBezTo>
                  <a:pt x="10889061" y="371880"/>
                  <a:pt x="10889061" y="371880"/>
                  <a:pt x="10889061" y="371880"/>
                </a:cubicBezTo>
                <a:cubicBezTo>
                  <a:pt x="10887187" y="364342"/>
                  <a:pt x="10887187" y="364342"/>
                  <a:pt x="10887187" y="364342"/>
                </a:cubicBezTo>
                <a:cubicBezTo>
                  <a:pt x="10885313" y="357314"/>
                  <a:pt x="10885313" y="357314"/>
                  <a:pt x="10885313" y="357314"/>
                </a:cubicBezTo>
                <a:cubicBezTo>
                  <a:pt x="10883418" y="350265"/>
                  <a:pt x="10883418" y="350265"/>
                  <a:pt x="10883418" y="350265"/>
                </a:cubicBezTo>
                <a:cubicBezTo>
                  <a:pt x="10881544" y="342726"/>
                  <a:pt x="10881544" y="342726"/>
                  <a:pt x="10881544" y="342726"/>
                </a:cubicBezTo>
                <a:cubicBezTo>
                  <a:pt x="10879648" y="335656"/>
                  <a:pt x="10879648" y="335656"/>
                  <a:pt x="10879648" y="335656"/>
                </a:cubicBezTo>
                <a:cubicBezTo>
                  <a:pt x="10877774" y="328586"/>
                  <a:pt x="10877774" y="328586"/>
                  <a:pt x="10877774" y="328586"/>
                </a:cubicBezTo>
                <a:close/>
                <a:moveTo>
                  <a:pt x="10801512" y="328118"/>
                </a:moveTo>
                <a:cubicBezTo>
                  <a:pt x="10801981" y="328586"/>
                  <a:pt x="10801981" y="329076"/>
                  <a:pt x="10801981" y="329076"/>
                </a:cubicBezTo>
                <a:cubicBezTo>
                  <a:pt x="10801981" y="329544"/>
                  <a:pt x="10802450" y="329544"/>
                  <a:pt x="10802450" y="330013"/>
                </a:cubicBezTo>
                <a:cubicBezTo>
                  <a:pt x="10802450" y="330481"/>
                  <a:pt x="10802450" y="330481"/>
                  <a:pt x="10802918" y="330950"/>
                </a:cubicBezTo>
                <a:cubicBezTo>
                  <a:pt x="10802918" y="330950"/>
                  <a:pt x="10802918" y="331418"/>
                  <a:pt x="10803408" y="331418"/>
                </a:cubicBezTo>
                <a:cubicBezTo>
                  <a:pt x="10803408" y="331887"/>
                  <a:pt x="10803876" y="331887"/>
                  <a:pt x="10803876" y="332355"/>
                </a:cubicBezTo>
                <a:cubicBezTo>
                  <a:pt x="10804345" y="332355"/>
                  <a:pt x="10804345" y="332845"/>
                  <a:pt x="10804345" y="332845"/>
                </a:cubicBezTo>
                <a:cubicBezTo>
                  <a:pt x="10804813" y="333314"/>
                  <a:pt x="10804813" y="333314"/>
                  <a:pt x="10805282" y="333782"/>
                </a:cubicBezTo>
                <a:cubicBezTo>
                  <a:pt x="10805282" y="333782"/>
                  <a:pt x="10805750" y="333782"/>
                  <a:pt x="10805750" y="334251"/>
                </a:cubicBezTo>
                <a:cubicBezTo>
                  <a:pt x="10801981" y="343195"/>
                  <a:pt x="10801981" y="343195"/>
                  <a:pt x="10801981" y="343195"/>
                </a:cubicBezTo>
                <a:cubicBezTo>
                  <a:pt x="10797764" y="351671"/>
                  <a:pt x="10797764" y="351671"/>
                  <a:pt x="10797764" y="351671"/>
                </a:cubicBezTo>
                <a:cubicBezTo>
                  <a:pt x="10793505" y="360593"/>
                  <a:pt x="10793505" y="360593"/>
                  <a:pt x="10793505" y="360593"/>
                </a:cubicBezTo>
                <a:cubicBezTo>
                  <a:pt x="10789736" y="369538"/>
                  <a:pt x="10789736" y="369538"/>
                  <a:pt x="10789736" y="369538"/>
                </a:cubicBezTo>
                <a:cubicBezTo>
                  <a:pt x="10785519" y="378482"/>
                  <a:pt x="10785519" y="378482"/>
                  <a:pt x="10785519" y="378482"/>
                </a:cubicBezTo>
                <a:cubicBezTo>
                  <a:pt x="10781750" y="387426"/>
                  <a:pt x="10781750" y="387426"/>
                  <a:pt x="10781750" y="387426"/>
                </a:cubicBezTo>
                <a:cubicBezTo>
                  <a:pt x="10777512" y="396349"/>
                  <a:pt x="10777512" y="396349"/>
                  <a:pt x="10777512" y="396349"/>
                </a:cubicBezTo>
                <a:cubicBezTo>
                  <a:pt x="10773274" y="404846"/>
                  <a:pt x="10773274" y="404846"/>
                  <a:pt x="10773274" y="404846"/>
                </a:cubicBezTo>
                <a:lnTo>
                  <a:pt x="10768099" y="396839"/>
                </a:lnTo>
                <a:cubicBezTo>
                  <a:pt x="10762455" y="388832"/>
                  <a:pt x="10762455" y="388832"/>
                  <a:pt x="10762455" y="388832"/>
                </a:cubicBezTo>
                <a:cubicBezTo>
                  <a:pt x="10757259" y="380824"/>
                  <a:pt x="10757259" y="380824"/>
                  <a:pt x="10757259" y="380824"/>
                </a:cubicBezTo>
                <a:cubicBezTo>
                  <a:pt x="10751616" y="372370"/>
                  <a:pt x="10751616" y="372370"/>
                  <a:pt x="10751616" y="372370"/>
                </a:cubicBezTo>
                <a:cubicBezTo>
                  <a:pt x="10746441" y="364342"/>
                  <a:pt x="10746441" y="364342"/>
                  <a:pt x="10746441" y="364342"/>
                </a:cubicBezTo>
                <a:cubicBezTo>
                  <a:pt x="10741266" y="356377"/>
                  <a:pt x="10741266" y="356377"/>
                  <a:pt x="10741266" y="356377"/>
                </a:cubicBezTo>
                <a:cubicBezTo>
                  <a:pt x="10735622" y="347901"/>
                  <a:pt x="10735622" y="347901"/>
                  <a:pt x="10735622" y="347901"/>
                </a:cubicBezTo>
                <a:cubicBezTo>
                  <a:pt x="10730447" y="339894"/>
                  <a:pt x="10730447" y="339894"/>
                  <a:pt x="10730447" y="339894"/>
                </a:cubicBezTo>
                <a:cubicBezTo>
                  <a:pt x="10739392" y="338489"/>
                  <a:pt x="10739392" y="338489"/>
                  <a:pt x="10739392" y="338489"/>
                </a:cubicBezTo>
                <a:cubicBezTo>
                  <a:pt x="10748315" y="337083"/>
                  <a:pt x="10748315" y="337083"/>
                  <a:pt x="10748315" y="337083"/>
                </a:cubicBezTo>
                <a:cubicBezTo>
                  <a:pt x="10757259" y="335656"/>
                  <a:pt x="10757259" y="335656"/>
                  <a:pt x="10757259" y="335656"/>
                </a:cubicBezTo>
                <a:cubicBezTo>
                  <a:pt x="10766225" y="334251"/>
                  <a:pt x="10766225" y="334251"/>
                  <a:pt x="10766225" y="334251"/>
                </a:cubicBezTo>
                <a:cubicBezTo>
                  <a:pt x="10774679" y="332845"/>
                  <a:pt x="10774679" y="332845"/>
                  <a:pt x="10774679" y="332845"/>
                </a:cubicBezTo>
                <a:cubicBezTo>
                  <a:pt x="10783624" y="331418"/>
                  <a:pt x="10783624" y="331418"/>
                  <a:pt x="10783624" y="331418"/>
                </a:cubicBezTo>
                <a:cubicBezTo>
                  <a:pt x="10792568" y="329544"/>
                  <a:pt x="10792568" y="329544"/>
                  <a:pt x="10792568" y="329544"/>
                </a:cubicBezTo>
                <a:cubicBezTo>
                  <a:pt x="10801512" y="328118"/>
                  <a:pt x="10801512" y="328118"/>
                  <a:pt x="10801512" y="328118"/>
                </a:cubicBezTo>
                <a:close/>
                <a:moveTo>
                  <a:pt x="10822702" y="326712"/>
                </a:moveTo>
                <a:cubicBezTo>
                  <a:pt x="10829283" y="326712"/>
                  <a:pt x="10829283" y="326712"/>
                  <a:pt x="10829283" y="326712"/>
                </a:cubicBezTo>
                <a:cubicBezTo>
                  <a:pt x="10835416" y="326712"/>
                  <a:pt x="10835416" y="326712"/>
                  <a:pt x="10835416" y="326712"/>
                </a:cubicBezTo>
                <a:cubicBezTo>
                  <a:pt x="10841528" y="326712"/>
                  <a:pt x="10841528" y="326712"/>
                  <a:pt x="10841528" y="326712"/>
                </a:cubicBezTo>
                <a:cubicBezTo>
                  <a:pt x="10848108" y="326712"/>
                  <a:pt x="10848108" y="326712"/>
                  <a:pt x="10848108" y="326712"/>
                </a:cubicBezTo>
                <a:cubicBezTo>
                  <a:pt x="10854242" y="327202"/>
                  <a:pt x="10854242" y="327202"/>
                  <a:pt x="10854242" y="327202"/>
                </a:cubicBezTo>
                <a:cubicBezTo>
                  <a:pt x="10860822" y="327202"/>
                  <a:pt x="10860822" y="327202"/>
                  <a:pt x="10860822" y="327202"/>
                </a:cubicBezTo>
                <a:cubicBezTo>
                  <a:pt x="10866934" y="327202"/>
                  <a:pt x="10866934" y="327202"/>
                  <a:pt x="10866934" y="327202"/>
                </a:cubicBezTo>
                <a:cubicBezTo>
                  <a:pt x="10873536" y="327202"/>
                  <a:pt x="10873536" y="327202"/>
                  <a:pt x="10873536" y="327202"/>
                </a:cubicBezTo>
                <a:cubicBezTo>
                  <a:pt x="10871194" y="335188"/>
                  <a:pt x="10871194" y="335188"/>
                  <a:pt x="10871194" y="335188"/>
                </a:cubicBezTo>
                <a:cubicBezTo>
                  <a:pt x="10868830" y="342726"/>
                  <a:pt x="10868830" y="342726"/>
                  <a:pt x="10868830" y="342726"/>
                </a:cubicBezTo>
                <a:cubicBezTo>
                  <a:pt x="10866466" y="350712"/>
                  <a:pt x="10866466" y="350712"/>
                  <a:pt x="10866466" y="350712"/>
                </a:cubicBezTo>
                <a:cubicBezTo>
                  <a:pt x="10864123" y="358719"/>
                  <a:pt x="10864123" y="358719"/>
                  <a:pt x="10864123" y="358719"/>
                </a:cubicBezTo>
                <a:cubicBezTo>
                  <a:pt x="10861781" y="366705"/>
                  <a:pt x="10861781" y="366705"/>
                  <a:pt x="10861781" y="366705"/>
                </a:cubicBezTo>
                <a:cubicBezTo>
                  <a:pt x="10859417" y="374244"/>
                  <a:pt x="10859417" y="374244"/>
                  <a:pt x="10859417" y="374244"/>
                </a:cubicBezTo>
                <a:cubicBezTo>
                  <a:pt x="10857053" y="382251"/>
                  <a:pt x="10857053" y="382251"/>
                  <a:pt x="10857053" y="382251"/>
                </a:cubicBezTo>
                <a:cubicBezTo>
                  <a:pt x="10854710" y="390237"/>
                  <a:pt x="10854710" y="390237"/>
                  <a:pt x="10854710" y="390237"/>
                </a:cubicBezTo>
                <a:cubicBezTo>
                  <a:pt x="10854242" y="390237"/>
                  <a:pt x="10854242" y="390237"/>
                  <a:pt x="10854242" y="390237"/>
                </a:cubicBezTo>
                <a:lnTo>
                  <a:pt x="10853752" y="390237"/>
                </a:lnTo>
                <a:cubicBezTo>
                  <a:pt x="10853284" y="390237"/>
                  <a:pt x="10853284" y="390237"/>
                  <a:pt x="10853284" y="390237"/>
                </a:cubicBezTo>
                <a:lnTo>
                  <a:pt x="10852836" y="390237"/>
                </a:lnTo>
                <a:lnTo>
                  <a:pt x="10852368" y="390237"/>
                </a:lnTo>
                <a:lnTo>
                  <a:pt x="10851878" y="390237"/>
                </a:lnTo>
                <a:lnTo>
                  <a:pt x="10851409" y="390237"/>
                </a:lnTo>
                <a:lnTo>
                  <a:pt x="10850941" y="390237"/>
                </a:lnTo>
                <a:lnTo>
                  <a:pt x="10850472" y="390237"/>
                </a:lnTo>
                <a:cubicBezTo>
                  <a:pt x="10850472" y="390706"/>
                  <a:pt x="10850004" y="390706"/>
                  <a:pt x="10850004" y="390706"/>
                </a:cubicBezTo>
                <a:cubicBezTo>
                  <a:pt x="10850004" y="390706"/>
                  <a:pt x="10850004" y="390706"/>
                  <a:pt x="10849535" y="390706"/>
                </a:cubicBezTo>
                <a:lnTo>
                  <a:pt x="10845766" y="383657"/>
                </a:lnTo>
                <a:cubicBezTo>
                  <a:pt x="10841996" y="376587"/>
                  <a:pt x="10841996" y="376587"/>
                  <a:pt x="10841996" y="376587"/>
                </a:cubicBezTo>
                <a:cubicBezTo>
                  <a:pt x="10838227" y="369538"/>
                  <a:pt x="10838227" y="369538"/>
                  <a:pt x="10838227" y="369538"/>
                </a:cubicBezTo>
                <a:cubicBezTo>
                  <a:pt x="10833989" y="361999"/>
                  <a:pt x="10833989" y="361999"/>
                  <a:pt x="10833989" y="361999"/>
                </a:cubicBezTo>
                <a:cubicBezTo>
                  <a:pt x="10830241" y="354950"/>
                  <a:pt x="10830241" y="354950"/>
                  <a:pt x="10830241" y="354950"/>
                </a:cubicBezTo>
                <a:cubicBezTo>
                  <a:pt x="10826472" y="347901"/>
                  <a:pt x="10826472" y="347901"/>
                  <a:pt x="10826472" y="347901"/>
                </a:cubicBezTo>
                <a:cubicBezTo>
                  <a:pt x="10822702" y="340831"/>
                  <a:pt x="10822702" y="340831"/>
                  <a:pt x="10822702" y="340831"/>
                </a:cubicBezTo>
                <a:cubicBezTo>
                  <a:pt x="10818464" y="333782"/>
                  <a:pt x="10818464" y="333782"/>
                  <a:pt x="10818464" y="333782"/>
                </a:cubicBezTo>
                <a:cubicBezTo>
                  <a:pt x="10818933" y="333314"/>
                  <a:pt x="10818933" y="333314"/>
                  <a:pt x="10819401" y="332845"/>
                </a:cubicBezTo>
                <a:cubicBezTo>
                  <a:pt x="10819870" y="332845"/>
                  <a:pt x="10819870" y="332355"/>
                  <a:pt x="10820360" y="332355"/>
                </a:cubicBezTo>
                <a:cubicBezTo>
                  <a:pt x="10820360" y="331887"/>
                  <a:pt x="10820360" y="331887"/>
                  <a:pt x="10820828" y="331418"/>
                </a:cubicBezTo>
                <a:cubicBezTo>
                  <a:pt x="10820828" y="331418"/>
                  <a:pt x="10821275" y="330950"/>
                  <a:pt x="10821275" y="330481"/>
                </a:cubicBezTo>
                <a:cubicBezTo>
                  <a:pt x="10821275" y="330481"/>
                  <a:pt x="10821744" y="330013"/>
                  <a:pt x="10821744" y="329544"/>
                </a:cubicBezTo>
                <a:cubicBezTo>
                  <a:pt x="10821744" y="329544"/>
                  <a:pt x="10822234" y="329076"/>
                  <a:pt x="10822234" y="328586"/>
                </a:cubicBezTo>
                <a:cubicBezTo>
                  <a:pt x="10822234" y="328586"/>
                  <a:pt x="10822234" y="328118"/>
                  <a:pt x="10822702" y="327670"/>
                </a:cubicBezTo>
                <a:cubicBezTo>
                  <a:pt x="10822702" y="327202"/>
                  <a:pt x="10822702" y="327202"/>
                  <a:pt x="10822702" y="326712"/>
                </a:cubicBezTo>
                <a:close/>
                <a:moveTo>
                  <a:pt x="11498613" y="325367"/>
                </a:moveTo>
                <a:lnTo>
                  <a:pt x="11498613" y="343055"/>
                </a:lnTo>
                <a:lnTo>
                  <a:pt x="11498613" y="361154"/>
                </a:lnTo>
                <a:lnTo>
                  <a:pt x="11498613" y="379335"/>
                </a:lnTo>
                <a:lnTo>
                  <a:pt x="11498613" y="397022"/>
                </a:lnTo>
                <a:lnTo>
                  <a:pt x="11501001" y="397022"/>
                </a:lnTo>
                <a:lnTo>
                  <a:pt x="11503429" y="397022"/>
                </a:lnTo>
                <a:lnTo>
                  <a:pt x="11505817" y="397022"/>
                </a:lnTo>
                <a:lnTo>
                  <a:pt x="11508204" y="397022"/>
                </a:lnTo>
                <a:lnTo>
                  <a:pt x="11508204" y="383613"/>
                </a:lnTo>
                <a:lnTo>
                  <a:pt x="11508204" y="369792"/>
                </a:lnTo>
                <a:lnTo>
                  <a:pt x="11508204" y="356423"/>
                </a:lnTo>
                <a:lnTo>
                  <a:pt x="11508204" y="343055"/>
                </a:lnTo>
                <a:lnTo>
                  <a:pt x="11508657" y="343055"/>
                </a:lnTo>
                <a:lnTo>
                  <a:pt x="11517302" y="356423"/>
                </a:lnTo>
                <a:lnTo>
                  <a:pt x="11525864" y="369792"/>
                </a:lnTo>
                <a:lnTo>
                  <a:pt x="11534508" y="383613"/>
                </a:lnTo>
                <a:lnTo>
                  <a:pt x="11543606" y="397022"/>
                </a:lnTo>
                <a:lnTo>
                  <a:pt x="11545993" y="397022"/>
                </a:lnTo>
                <a:lnTo>
                  <a:pt x="11547887" y="397022"/>
                </a:lnTo>
                <a:lnTo>
                  <a:pt x="11550274" y="397022"/>
                </a:lnTo>
                <a:lnTo>
                  <a:pt x="11552662" y="397022"/>
                </a:lnTo>
                <a:lnTo>
                  <a:pt x="11552662" y="379335"/>
                </a:lnTo>
                <a:lnTo>
                  <a:pt x="11552662" y="361154"/>
                </a:lnTo>
                <a:lnTo>
                  <a:pt x="11552662" y="343055"/>
                </a:lnTo>
                <a:lnTo>
                  <a:pt x="11552662" y="325367"/>
                </a:lnTo>
                <a:lnTo>
                  <a:pt x="11550274" y="325367"/>
                </a:lnTo>
                <a:lnTo>
                  <a:pt x="11547887" y="325367"/>
                </a:lnTo>
                <a:lnTo>
                  <a:pt x="11545499" y="325367"/>
                </a:lnTo>
                <a:lnTo>
                  <a:pt x="11543112" y="325367"/>
                </a:lnTo>
                <a:lnTo>
                  <a:pt x="11543112" y="338777"/>
                </a:lnTo>
                <a:lnTo>
                  <a:pt x="11543112" y="352146"/>
                </a:lnTo>
                <a:lnTo>
                  <a:pt x="11543112" y="365966"/>
                </a:lnTo>
                <a:lnTo>
                  <a:pt x="11543112" y="379335"/>
                </a:lnTo>
                <a:lnTo>
                  <a:pt x="11542618" y="379335"/>
                </a:lnTo>
                <a:lnTo>
                  <a:pt x="11534014" y="365966"/>
                </a:lnTo>
                <a:lnTo>
                  <a:pt x="11525411" y="352146"/>
                </a:lnTo>
                <a:lnTo>
                  <a:pt x="11516314" y="338777"/>
                </a:lnTo>
                <a:lnTo>
                  <a:pt x="11507710" y="325367"/>
                </a:lnTo>
                <a:lnTo>
                  <a:pt x="11505323" y="325367"/>
                </a:lnTo>
                <a:lnTo>
                  <a:pt x="11503429" y="325367"/>
                </a:lnTo>
                <a:lnTo>
                  <a:pt x="11501001" y="325367"/>
                </a:lnTo>
                <a:close/>
                <a:moveTo>
                  <a:pt x="11163004" y="325367"/>
                </a:moveTo>
                <a:lnTo>
                  <a:pt x="11163004" y="343055"/>
                </a:lnTo>
                <a:lnTo>
                  <a:pt x="11163004" y="361154"/>
                </a:lnTo>
                <a:lnTo>
                  <a:pt x="11163004" y="379335"/>
                </a:lnTo>
                <a:lnTo>
                  <a:pt x="11163004" y="397022"/>
                </a:lnTo>
                <a:lnTo>
                  <a:pt x="11165389" y="397022"/>
                </a:lnTo>
                <a:lnTo>
                  <a:pt x="11167775" y="397022"/>
                </a:lnTo>
                <a:lnTo>
                  <a:pt x="11170160" y="397022"/>
                </a:lnTo>
                <a:lnTo>
                  <a:pt x="11172545" y="397022"/>
                </a:lnTo>
                <a:lnTo>
                  <a:pt x="11172545" y="383613"/>
                </a:lnTo>
                <a:lnTo>
                  <a:pt x="11172545" y="369792"/>
                </a:lnTo>
                <a:lnTo>
                  <a:pt x="11172545" y="356423"/>
                </a:lnTo>
                <a:lnTo>
                  <a:pt x="11172545" y="343055"/>
                </a:lnTo>
                <a:lnTo>
                  <a:pt x="11181634" y="356423"/>
                </a:lnTo>
                <a:lnTo>
                  <a:pt x="11190229" y="369792"/>
                </a:lnTo>
                <a:lnTo>
                  <a:pt x="11198824" y="383613"/>
                </a:lnTo>
                <a:lnTo>
                  <a:pt x="11207913" y="397022"/>
                </a:lnTo>
                <a:lnTo>
                  <a:pt x="11209804" y="397022"/>
                </a:lnTo>
                <a:lnTo>
                  <a:pt x="11212190" y="397022"/>
                </a:lnTo>
                <a:lnTo>
                  <a:pt x="11214575" y="397022"/>
                </a:lnTo>
                <a:lnTo>
                  <a:pt x="11216508" y="397022"/>
                </a:lnTo>
                <a:lnTo>
                  <a:pt x="11216508" y="379335"/>
                </a:lnTo>
                <a:lnTo>
                  <a:pt x="11216508" y="361154"/>
                </a:lnTo>
                <a:lnTo>
                  <a:pt x="11216508" y="343055"/>
                </a:lnTo>
                <a:lnTo>
                  <a:pt x="11216508" y="325367"/>
                </a:lnTo>
                <a:lnTo>
                  <a:pt x="11214575" y="325367"/>
                </a:lnTo>
                <a:lnTo>
                  <a:pt x="11212190" y="325367"/>
                </a:lnTo>
                <a:lnTo>
                  <a:pt x="11209804" y="325367"/>
                </a:lnTo>
                <a:lnTo>
                  <a:pt x="11207419" y="325367"/>
                </a:lnTo>
                <a:lnTo>
                  <a:pt x="11207419" y="338777"/>
                </a:lnTo>
                <a:lnTo>
                  <a:pt x="11207419" y="352145"/>
                </a:lnTo>
                <a:lnTo>
                  <a:pt x="11207419" y="365966"/>
                </a:lnTo>
                <a:lnTo>
                  <a:pt x="11207419" y="379335"/>
                </a:lnTo>
                <a:lnTo>
                  <a:pt x="11206967" y="379335"/>
                </a:lnTo>
                <a:lnTo>
                  <a:pt x="11198331" y="365966"/>
                </a:lnTo>
                <a:lnTo>
                  <a:pt x="11189242" y="352145"/>
                </a:lnTo>
                <a:lnTo>
                  <a:pt x="11180647" y="338777"/>
                </a:lnTo>
                <a:lnTo>
                  <a:pt x="11172052" y="325367"/>
                </a:lnTo>
                <a:lnTo>
                  <a:pt x="11169666" y="325367"/>
                </a:lnTo>
                <a:lnTo>
                  <a:pt x="11167281" y="325367"/>
                </a:lnTo>
                <a:lnTo>
                  <a:pt x="11165389" y="325367"/>
                </a:lnTo>
                <a:close/>
                <a:moveTo>
                  <a:pt x="11108914" y="323553"/>
                </a:moveTo>
                <a:lnTo>
                  <a:pt x="11108914" y="341716"/>
                </a:lnTo>
                <a:lnTo>
                  <a:pt x="11108914" y="359427"/>
                </a:lnTo>
                <a:lnTo>
                  <a:pt x="11108914" y="377590"/>
                </a:lnTo>
                <a:lnTo>
                  <a:pt x="11108914" y="395571"/>
                </a:lnTo>
                <a:lnTo>
                  <a:pt x="11108914" y="395572"/>
                </a:lnTo>
                <a:lnTo>
                  <a:pt x="11108914" y="395753"/>
                </a:lnTo>
                <a:lnTo>
                  <a:pt x="11118965" y="395753"/>
                </a:lnTo>
                <a:lnTo>
                  <a:pt x="11129016" y="395753"/>
                </a:lnTo>
                <a:lnTo>
                  <a:pt x="11138572" y="395753"/>
                </a:lnTo>
                <a:lnTo>
                  <a:pt x="11148623" y="395753"/>
                </a:lnTo>
                <a:lnTo>
                  <a:pt x="11148623" y="395572"/>
                </a:lnTo>
                <a:lnTo>
                  <a:pt x="11148623" y="395571"/>
                </a:lnTo>
                <a:lnTo>
                  <a:pt x="11148623" y="393364"/>
                </a:lnTo>
                <a:lnTo>
                  <a:pt x="11148623" y="393201"/>
                </a:lnTo>
                <a:lnTo>
                  <a:pt x="11148623" y="393201"/>
                </a:lnTo>
                <a:lnTo>
                  <a:pt x="11148623" y="390975"/>
                </a:lnTo>
                <a:lnTo>
                  <a:pt x="11148623" y="390830"/>
                </a:lnTo>
                <a:lnTo>
                  <a:pt x="11148623" y="390830"/>
                </a:lnTo>
                <a:lnTo>
                  <a:pt x="11148623" y="388587"/>
                </a:lnTo>
                <a:lnTo>
                  <a:pt x="11148623" y="388459"/>
                </a:lnTo>
                <a:lnTo>
                  <a:pt x="11148623" y="388459"/>
                </a:lnTo>
                <a:lnTo>
                  <a:pt x="11148623" y="386651"/>
                </a:lnTo>
                <a:lnTo>
                  <a:pt x="11148623" y="386537"/>
                </a:lnTo>
                <a:lnTo>
                  <a:pt x="11148623" y="386537"/>
                </a:lnTo>
                <a:lnTo>
                  <a:pt x="11140961" y="386537"/>
                </a:lnTo>
                <a:lnTo>
                  <a:pt x="11133794" y="386537"/>
                </a:lnTo>
                <a:lnTo>
                  <a:pt x="11126132" y="386537"/>
                </a:lnTo>
                <a:lnTo>
                  <a:pt x="11118470" y="386537"/>
                </a:lnTo>
                <a:lnTo>
                  <a:pt x="11118470" y="380926"/>
                </a:lnTo>
                <a:lnTo>
                  <a:pt x="11118470" y="375201"/>
                </a:lnTo>
                <a:lnTo>
                  <a:pt x="11118470" y="369435"/>
                </a:lnTo>
                <a:lnTo>
                  <a:pt x="11118470" y="364163"/>
                </a:lnTo>
                <a:lnTo>
                  <a:pt x="11126132" y="364163"/>
                </a:lnTo>
                <a:lnTo>
                  <a:pt x="11133299" y="364163"/>
                </a:lnTo>
                <a:lnTo>
                  <a:pt x="11140961" y="364163"/>
                </a:lnTo>
                <a:lnTo>
                  <a:pt x="11148129" y="364163"/>
                </a:lnTo>
                <a:lnTo>
                  <a:pt x="11148129" y="361774"/>
                </a:lnTo>
                <a:lnTo>
                  <a:pt x="11148129" y="359427"/>
                </a:lnTo>
                <a:lnTo>
                  <a:pt x="11148129" y="357491"/>
                </a:lnTo>
                <a:lnTo>
                  <a:pt x="11148129" y="355102"/>
                </a:lnTo>
                <a:lnTo>
                  <a:pt x="11140961" y="355102"/>
                </a:lnTo>
                <a:lnTo>
                  <a:pt x="11133299" y="355102"/>
                </a:lnTo>
                <a:lnTo>
                  <a:pt x="11126132" y="355102"/>
                </a:lnTo>
                <a:lnTo>
                  <a:pt x="11118470" y="355102"/>
                </a:lnTo>
                <a:lnTo>
                  <a:pt x="11118470" y="349377"/>
                </a:lnTo>
                <a:lnTo>
                  <a:pt x="11118470" y="343652"/>
                </a:lnTo>
                <a:lnTo>
                  <a:pt x="11118470" y="338380"/>
                </a:lnTo>
                <a:lnTo>
                  <a:pt x="11118470" y="332614"/>
                </a:lnTo>
                <a:lnTo>
                  <a:pt x="11126132" y="332614"/>
                </a:lnTo>
                <a:lnTo>
                  <a:pt x="11133299" y="332614"/>
                </a:lnTo>
                <a:lnTo>
                  <a:pt x="11140961" y="332614"/>
                </a:lnTo>
                <a:lnTo>
                  <a:pt x="11148129" y="332614"/>
                </a:lnTo>
                <a:lnTo>
                  <a:pt x="11148129" y="330225"/>
                </a:lnTo>
                <a:lnTo>
                  <a:pt x="11148129" y="327837"/>
                </a:lnTo>
                <a:lnTo>
                  <a:pt x="11148129" y="325942"/>
                </a:lnTo>
                <a:lnTo>
                  <a:pt x="11148129" y="323553"/>
                </a:lnTo>
                <a:lnTo>
                  <a:pt x="11138572" y="323553"/>
                </a:lnTo>
                <a:lnTo>
                  <a:pt x="11128521" y="323553"/>
                </a:lnTo>
                <a:lnTo>
                  <a:pt x="11118965" y="323553"/>
                </a:lnTo>
                <a:close/>
                <a:moveTo>
                  <a:pt x="11292056" y="323553"/>
                </a:moveTo>
                <a:lnTo>
                  <a:pt x="11292056" y="341716"/>
                </a:lnTo>
                <a:lnTo>
                  <a:pt x="11292056" y="359427"/>
                </a:lnTo>
                <a:lnTo>
                  <a:pt x="11292056" y="377590"/>
                </a:lnTo>
                <a:lnTo>
                  <a:pt x="11292056" y="395753"/>
                </a:lnTo>
                <a:lnTo>
                  <a:pt x="11302096" y="395753"/>
                </a:lnTo>
                <a:lnTo>
                  <a:pt x="11312178" y="395753"/>
                </a:lnTo>
                <a:lnTo>
                  <a:pt x="11321724" y="395753"/>
                </a:lnTo>
                <a:lnTo>
                  <a:pt x="11331765" y="395753"/>
                </a:lnTo>
                <a:lnTo>
                  <a:pt x="11331765" y="393364"/>
                </a:lnTo>
                <a:lnTo>
                  <a:pt x="11331765" y="390975"/>
                </a:lnTo>
                <a:lnTo>
                  <a:pt x="11331765" y="388587"/>
                </a:lnTo>
                <a:lnTo>
                  <a:pt x="11331765" y="386651"/>
                </a:lnTo>
                <a:lnTo>
                  <a:pt x="11324111" y="386651"/>
                </a:lnTo>
                <a:lnTo>
                  <a:pt x="11316951" y="386651"/>
                </a:lnTo>
                <a:lnTo>
                  <a:pt x="11309297" y="386651"/>
                </a:lnTo>
                <a:lnTo>
                  <a:pt x="11301644" y="386651"/>
                </a:lnTo>
                <a:lnTo>
                  <a:pt x="11301644" y="380926"/>
                </a:lnTo>
                <a:lnTo>
                  <a:pt x="11301644" y="375201"/>
                </a:lnTo>
                <a:lnTo>
                  <a:pt x="11301644" y="369435"/>
                </a:lnTo>
                <a:lnTo>
                  <a:pt x="11301644" y="364163"/>
                </a:lnTo>
                <a:lnTo>
                  <a:pt x="11309297" y="364163"/>
                </a:lnTo>
                <a:lnTo>
                  <a:pt x="11316457" y="364163"/>
                </a:lnTo>
                <a:lnTo>
                  <a:pt x="11324111" y="364163"/>
                </a:lnTo>
                <a:lnTo>
                  <a:pt x="11331271" y="364163"/>
                </a:lnTo>
                <a:lnTo>
                  <a:pt x="11331271" y="361774"/>
                </a:lnTo>
                <a:lnTo>
                  <a:pt x="11331271" y="359427"/>
                </a:lnTo>
                <a:lnTo>
                  <a:pt x="11331271" y="357491"/>
                </a:lnTo>
                <a:lnTo>
                  <a:pt x="11331271" y="355102"/>
                </a:lnTo>
                <a:lnTo>
                  <a:pt x="11324111" y="355102"/>
                </a:lnTo>
                <a:lnTo>
                  <a:pt x="11316457" y="355102"/>
                </a:lnTo>
                <a:lnTo>
                  <a:pt x="11309297" y="355102"/>
                </a:lnTo>
                <a:lnTo>
                  <a:pt x="11301644" y="355102"/>
                </a:lnTo>
                <a:lnTo>
                  <a:pt x="11301644" y="349377"/>
                </a:lnTo>
                <a:lnTo>
                  <a:pt x="11301644" y="343652"/>
                </a:lnTo>
                <a:lnTo>
                  <a:pt x="11301644" y="338380"/>
                </a:lnTo>
                <a:lnTo>
                  <a:pt x="11301644" y="332614"/>
                </a:lnTo>
                <a:lnTo>
                  <a:pt x="11309297" y="332614"/>
                </a:lnTo>
                <a:lnTo>
                  <a:pt x="11316457" y="332614"/>
                </a:lnTo>
                <a:lnTo>
                  <a:pt x="11324111" y="332614"/>
                </a:lnTo>
                <a:lnTo>
                  <a:pt x="11331271" y="332614"/>
                </a:lnTo>
                <a:lnTo>
                  <a:pt x="11331271" y="330225"/>
                </a:lnTo>
                <a:lnTo>
                  <a:pt x="11331271" y="327837"/>
                </a:lnTo>
                <a:lnTo>
                  <a:pt x="11331271" y="325942"/>
                </a:lnTo>
                <a:lnTo>
                  <a:pt x="11331271" y="323553"/>
                </a:lnTo>
                <a:lnTo>
                  <a:pt x="11321724" y="323553"/>
                </a:lnTo>
                <a:lnTo>
                  <a:pt x="11311684" y="323553"/>
                </a:lnTo>
                <a:lnTo>
                  <a:pt x="11302096" y="323553"/>
                </a:lnTo>
                <a:close/>
                <a:moveTo>
                  <a:pt x="11072087" y="323553"/>
                </a:moveTo>
                <a:cubicBezTo>
                  <a:pt x="11067801" y="323553"/>
                  <a:pt x="11063967" y="324500"/>
                  <a:pt x="11060588" y="325448"/>
                </a:cubicBezTo>
                <a:cubicBezTo>
                  <a:pt x="11057743" y="326395"/>
                  <a:pt x="11054858" y="328332"/>
                  <a:pt x="11052468" y="330721"/>
                </a:cubicBezTo>
                <a:cubicBezTo>
                  <a:pt x="11050530" y="332616"/>
                  <a:pt x="11048634" y="335500"/>
                  <a:pt x="11047645" y="338878"/>
                </a:cubicBezTo>
                <a:cubicBezTo>
                  <a:pt x="11046244" y="342215"/>
                  <a:pt x="11045749" y="346500"/>
                  <a:pt x="11045749" y="350826"/>
                </a:cubicBezTo>
                <a:cubicBezTo>
                  <a:pt x="11045749" y="350826"/>
                  <a:pt x="11045749" y="350826"/>
                  <a:pt x="11045749" y="356099"/>
                </a:cubicBezTo>
                <a:cubicBezTo>
                  <a:pt x="11045749" y="356099"/>
                  <a:pt x="11045749" y="356099"/>
                  <a:pt x="11045749" y="360837"/>
                </a:cubicBezTo>
                <a:cubicBezTo>
                  <a:pt x="11045749" y="360837"/>
                  <a:pt x="11045749" y="360837"/>
                  <a:pt x="11045749" y="366110"/>
                </a:cubicBezTo>
                <a:cubicBezTo>
                  <a:pt x="11045749" y="366110"/>
                  <a:pt x="11045749" y="366110"/>
                  <a:pt x="11045749" y="370889"/>
                </a:cubicBezTo>
                <a:cubicBezTo>
                  <a:pt x="11045749" y="375668"/>
                  <a:pt x="11046244" y="379499"/>
                  <a:pt x="11047645" y="382837"/>
                </a:cubicBezTo>
                <a:cubicBezTo>
                  <a:pt x="11048634" y="386668"/>
                  <a:pt x="11050530" y="389552"/>
                  <a:pt x="11052468" y="391941"/>
                </a:cubicBezTo>
                <a:cubicBezTo>
                  <a:pt x="11054858" y="394331"/>
                  <a:pt x="11057249" y="395773"/>
                  <a:pt x="11060588" y="397215"/>
                </a:cubicBezTo>
                <a:cubicBezTo>
                  <a:pt x="11063967" y="398162"/>
                  <a:pt x="11067306" y="398656"/>
                  <a:pt x="11071634" y="398656"/>
                </a:cubicBezTo>
                <a:cubicBezTo>
                  <a:pt x="11074973" y="398656"/>
                  <a:pt x="11078311" y="398162"/>
                  <a:pt x="11081197" y="397215"/>
                </a:cubicBezTo>
                <a:cubicBezTo>
                  <a:pt x="11084041" y="396267"/>
                  <a:pt x="11086473" y="394825"/>
                  <a:pt x="11088369" y="393383"/>
                </a:cubicBezTo>
                <a:cubicBezTo>
                  <a:pt x="11090759" y="391941"/>
                  <a:pt x="11092202" y="390005"/>
                  <a:pt x="11093645" y="387615"/>
                </a:cubicBezTo>
                <a:cubicBezTo>
                  <a:pt x="11095087" y="385720"/>
                  <a:pt x="11096035" y="383784"/>
                  <a:pt x="11096530" y="381395"/>
                </a:cubicBezTo>
                <a:cubicBezTo>
                  <a:pt x="11096530" y="381395"/>
                  <a:pt x="11096530" y="381395"/>
                  <a:pt x="11094593" y="380447"/>
                </a:cubicBezTo>
                <a:cubicBezTo>
                  <a:pt x="11094593" y="380447"/>
                  <a:pt x="11094593" y="380447"/>
                  <a:pt x="11092202" y="379499"/>
                </a:cubicBezTo>
                <a:cubicBezTo>
                  <a:pt x="11092202" y="379499"/>
                  <a:pt x="11092202" y="379499"/>
                  <a:pt x="11090306" y="379005"/>
                </a:cubicBezTo>
                <a:cubicBezTo>
                  <a:pt x="11090306" y="379005"/>
                  <a:pt x="11090306" y="379005"/>
                  <a:pt x="11087874" y="378057"/>
                </a:cubicBezTo>
                <a:cubicBezTo>
                  <a:pt x="11087421" y="379994"/>
                  <a:pt x="11086473" y="381889"/>
                  <a:pt x="11085483" y="383331"/>
                </a:cubicBezTo>
                <a:cubicBezTo>
                  <a:pt x="11084535" y="384773"/>
                  <a:pt x="11083093" y="386173"/>
                  <a:pt x="11081650" y="387162"/>
                </a:cubicBezTo>
                <a:cubicBezTo>
                  <a:pt x="11080702" y="388110"/>
                  <a:pt x="11078806" y="388604"/>
                  <a:pt x="11077363" y="389057"/>
                </a:cubicBezTo>
                <a:cubicBezTo>
                  <a:pt x="11075426" y="389552"/>
                  <a:pt x="11073530" y="390005"/>
                  <a:pt x="11071634" y="390005"/>
                </a:cubicBezTo>
                <a:cubicBezTo>
                  <a:pt x="11068749" y="390005"/>
                  <a:pt x="11066358" y="389552"/>
                  <a:pt x="11064421" y="388604"/>
                </a:cubicBezTo>
                <a:cubicBezTo>
                  <a:pt x="11062525" y="388110"/>
                  <a:pt x="11060588" y="386668"/>
                  <a:pt x="11059640" y="385226"/>
                </a:cubicBezTo>
                <a:cubicBezTo>
                  <a:pt x="11058197" y="383784"/>
                  <a:pt x="11057249" y="381889"/>
                  <a:pt x="11056301" y="379499"/>
                </a:cubicBezTo>
                <a:cubicBezTo>
                  <a:pt x="11055806" y="377110"/>
                  <a:pt x="11055312" y="374226"/>
                  <a:pt x="11055312" y="370889"/>
                </a:cubicBezTo>
                <a:cubicBezTo>
                  <a:pt x="11055312" y="370889"/>
                  <a:pt x="11055312" y="370889"/>
                  <a:pt x="11055312" y="366110"/>
                </a:cubicBezTo>
                <a:cubicBezTo>
                  <a:pt x="11055312" y="366110"/>
                  <a:pt x="11055312" y="366110"/>
                  <a:pt x="11055312" y="360837"/>
                </a:cubicBezTo>
                <a:cubicBezTo>
                  <a:pt x="11055312" y="360837"/>
                  <a:pt x="11055312" y="360837"/>
                  <a:pt x="11055312" y="356099"/>
                </a:cubicBezTo>
                <a:cubicBezTo>
                  <a:pt x="11055312" y="356099"/>
                  <a:pt x="11055312" y="356099"/>
                  <a:pt x="11055312" y="350826"/>
                </a:cubicBezTo>
                <a:cubicBezTo>
                  <a:pt x="11055312" y="347489"/>
                  <a:pt x="11055806" y="345099"/>
                  <a:pt x="11056301" y="342710"/>
                </a:cubicBezTo>
                <a:cubicBezTo>
                  <a:pt x="11057249" y="340279"/>
                  <a:pt x="11058197" y="338384"/>
                  <a:pt x="11059640" y="336942"/>
                </a:cubicBezTo>
                <a:cubicBezTo>
                  <a:pt x="11060588" y="335500"/>
                  <a:pt x="11062525" y="334058"/>
                  <a:pt x="11064421" y="333605"/>
                </a:cubicBezTo>
                <a:cubicBezTo>
                  <a:pt x="11066811" y="332616"/>
                  <a:pt x="11069243" y="332616"/>
                  <a:pt x="11072087" y="332616"/>
                </a:cubicBezTo>
                <a:cubicBezTo>
                  <a:pt x="11074025" y="332616"/>
                  <a:pt x="11075921" y="332616"/>
                  <a:pt x="11077817" y="333111"/>
                </a:cubicBezTo>
                <a:cubicBezTo>
                  <a:pt x="11079259" y="333605"/>
                  <a:pt x="11080702" y="334552"/>
                  <a:pt x="11082145" y="335500"/>
                </a:cubicBezTo>
                <a:cubicBezTo>
                  <a:pt x="11083587" y="336448"/>
                  <a:pt x="11084535" y="337436"/>
                  <a:pt x="11085483" y="338878"/>
                </a:cubicBezTo>
                <a:cubicBezTo>
                  <a:pt x="11086473" y="340279"/>
                  <a:pt x="11086926" y="341721"/>
                  <a:pt x="11087874" y="343657"/>
                </a:cubicBezTo>
                <a:cubicBezTo>
                  <a:pt x="11087874" y="343657"/>
                  <a:pt x="11087874" y="343657"/>
                  <a:pt x="11089811" y="342710"/>
                </a:cubicBezTo>
                <a:cubicBezTo>
                  <a:pt x="11089811" y="342710"/>
                  <a:pt x="11089811" y="342710"/>
                  <a:pt x="11092202" y="342215"/>
                </a:cubicBezTo>
                <a:cubicBezTo>
                  <a:pt x="11092202" y="342215"/>
                  <a:pt x="11092202" y="342215"/>
                  <a:pt x="11094593" y="341268"/>
                </a:cubicBezTo>
                <a:cubicBezTo>
                  <a:pt x="11094593" y="341268"/>
                  <a:pt x="11094593" y="341268"/>
                  <a:pt x="11096530" y="340279"/>
                </a:cubicBezTo>
                <a:cubicBezTo>
                  <a:pt x="11095541" y="337436"/>
                  <a:pt x="11094139" y="335047"/>
                  <a:pt x="11092696" y="332616"/>
                </a:cubicBezTo>
                <a:cubicBezTo>
                  <a:pt x="11091254" y="330721"/>
                  <a:pt x="11089317" y="329279"/>
                  <a:pt x="11087421" y="327837"/>
                </a:cubicBezTo>
                <a:cubicBezTo>
                  <a:pt x="11085483" y="326395"/>
                  <a:pt x="11083093" y="325448"/>
                  <a:pt x="11080702" y="324953"/>
                </a:cubicBezTo>
                <a:cubicBezTo>
                  <a:pt x="11077817" y="324006"/>
                  <a:pt x="11074973" y="323553"/>
                  <a:pt x="11072087" y="323553"/>
                </a:cubicBezTo>
                <a:close/>
                <a:moveTo>
                  <a:pt x="11457031" y="323553"/>
                </a:moveTo>
                <a:cubicBezTo>
                  <a:pt x="11452744" y="323553"/>
                  <a:pt x="11448910" y="324500"/>
                  <a:pt x="11445570" y="325448"/>
                </a:cubicBezTo>
                <a:cubicBezTo>
                  <a:pt x="11442231" y="326890"/>
                  <a:pt x="11439799" y="328332"/>
                  <a:pt x="11437408" y="330721"/>
                </a:cubicBezTo>
                <a:cubicBezTo>
                  <a:pt x="11435017" y="333110"/>
                  <a:pt x="11433574" y="335994"/>
                  <a:pt x="11432131" y="339331"/>
                </a:cubicBezTo>
                <a:cubicBezTo>
                  <a:pt x="11431182" y="342215"/>
                  <a:pt x="11430729" y="346047"/>
                  <a:pt x="11430729" y="350331"/>
                </a:cubicBezTo>
                <a:lnTo>
                  <a:pt x="11430729" y="355605"/>
                </a:lnTo>
                <a:cubicBezTo>
                  <a:pt x="11430729" y="355605"/>
                  <a:pt x="11430729" y="355605"/>
                  <a:pt x="11430729" y="360837"/>
                </a:cubicBezTo>
                <a:cubicBezTo>
                  <a:pt x="11430729" y="360837"/>
                  <a:pt x="11430729" y="360837"/>
                  <a:pt x="11430729" y="366110"/>
                </a:cubicBezTo>
                <a:cubicBezTo>
                  <a:pt x="11430729" y="366110"/>
                  <a:pt x="11430729" y="366110"/>
                  <a:pt x="11430729" y="371383"/>
                </a:cubicBezTo>
                <a:cubicBezTo>
                  <a:pt x="11430729" y="376615"/>
                  <a:pt x="11431677" y="381394"/>
                  <a:pt x="11433120" y="384773"/>
                </a:cubicBezTo>
                <a:cubicBezTo>
                  <a:pt x="11434563" y="388110"/>
                  <a:pt x="11436954" y="390994"/>
                  <a:pt x="11439345" y="393383"/>
                </a:cubicBezTo>
                <a:cubicBezTo>
                  <a:pt x="11441736" y="395278"/>
                  <a:pt x="11444622" y="396720"/>
                  <a:pt x="11447962" y="397668"/>
                </a:cubicBezTo>
                <a:cubicBezTo>
                  <a:pt x="11450847" y="398656"/>
                  <a:pt x="11454187" y="398656"/>
                  <a:pt x="11457031" y="398656"/>
                </a:cubicBezTo>
                <a:cubicBezTo>
                  <a:pt x="11460412" y="398656"/>
                  <a:pt x="11463751" y="398656"/>
                  <a:pt x="11466637" y="397668"/>
                </a:cubicBezTo>
                <a:cubicBezTo>
                  <a:pt x="11469976" y="396720"/>
                  <a:pt x="11472862" y="395278"/>
                  <a:pt x="11475253" y="393383"/>
                </a:cubicBezTo>
                <a:cubicBezTo>
                  <a:pt x="11477645" y="390994"/>
                  <a:pt x="11480036" y="388110"/>
                  <a:pt x="11481479" y="384773"/>
                </a:cubicBezTo>
                <a:cubicBezTo>
                  <a:pt x="11482922" y="381394"/>
                  <a:pt x="11483870" y="376615"/>
                  <a:pt x="11483870" y="371383"/>
                </a:cubicBezTo>
                <a:cubicBezTo>
                  <a:pt x="11483870" y="371383"/>
                  <a:pt x="11483870" y="371383"/>
                  <a:pt x="11483870" y="366110"/>
                </a:cubicBezTo>
                <a:cubicBezTo>
                  <a:pt x="11483870" y="366110"/>
                  <a:pt x="11483870" y="366110"/>
                  <a:pt x="11483870" y="360837"/>
                </a:cubicBezTo>
                <a:cubicBezTo>
                  <a:pt x="11483870" y="360837"/>
                  <a:pt x="11483870" y="360837"/>
                  <a:pt x="11483870" y="355605"/>
                </a:cubicBezTo>
                <a:cubicBezTo>
                  <a:pt x="11483870" y="355605"/>
                  <a:pt x="11483870" y="355605"/>
                  <a:pt x="11483870" y="350331"/>
                </a:cubicBezTo>
                <a:cubicBezTo>
                  <a:pt x="11483870" y="346047"/>
                  <a:pt x="11483416" y="342215"/>
                  <a:pt x="11481973" y="339331"/>
                </a:cubicBezTo>
                <a:cubicBezTo>
                  <a:pt x="11481025" y="335994"/>
                  <a:pt x="11479088" y="333110"/>
                  <a:pt x="11477191" y="330721"/>
                </a:cubicBezTo>
                <a:cubicBezTo>
                  <a:pt x="11474800" y="328332"/>
                  <a:pt x="11471914" y="326890"/>
                  <a:pt x="11469028" y="325448"/>
                </a:cubicBezTo>
                <a:cubicBezTo>
                  <a:pt x="11465689" y="324500"/>
                  <a:pt x="11461855" y="323553"/>
                  <a:pt x="11457031" y="323553"/>
                </a:cubicBezTo>
                <a:close/>
                <a:moveTo>
                  <a:pt x="11347417" y="323552"/>
                </a:moveTo>
                <a:cubicBezTo>
                  <a:pt x="11347417" y="341702"/>
                  <a:pt x="11347417" y="341702"/>
                  <a:pt x="11347417" y="341702"/>
                </a:cubicBezTo>
                <a:cubicBezTo>
                  <a:pt x="11347417" y="359400"/>
                  <a:pt x="11347417" y="359400"/>
                  <a:pt x="11347417" y="359400"/>
                </a:cubicBezTo>
                <a:cubicBezTo>
                  <a:pt x="11347417" y="377550"/>
                  <a:pt x="11347417" y="377550"/>
                  <a:pt x="11347417" y="377550"/>
                </a:cubicBezTo>
                <a:cubicBezTo>
                  <a:pt x="11347417" y="395207"/>
                  <a:pt x="11347417" y="395207"/>
                  <a:pt x="11347417" y="395207"/>
                </a:cubicBezTo>
                <a:cubicBezTo>
                  <a:pt x="11349803" y="395207"/>
                  <a:pt x="11349803" y="395207"/>
                  <a:pt x="11349803" y="395207"/>
                </a:cubicBezTo>
                <a:cubicBezTo>
                  <a:pt x="11352190" y="395207"/>
                  <a:pt x="11352190" y="395207"/>
                  <a:pt x="11352190" y="395207"/>
                </a:cubicBezTo>
                <a:cubicBezTo>
                  <a:pt x="11354576" y="395207"/>
                  <a:pt x="11354576" y="395207"/>
                  <a:pt x="11354576" y="395207"/>
                </a:cubicBezTo>
                <a:cubicBezTo>
                  <a:pt x="11356963" y="395207"/>
                  <a:pt x="11356963" y="395207"/>
                  <a:pt x="11356963" y="395207"/>
                </a:cubicBezTo>
                <a:cubicBezTo>
                  <a:pt x="11356963" y="387551"/>
                  <a:pt x="11356963" y="387551"/>
                  <a:pt x="11356963" y="387551"/>
                </a:cubicBezTo>
                <a:cubicBezTo>
                  <a:pt x="11356963" y="379444"/>
                  <a:pt x="11356963" y="379444"/>
                  <a:pt x="11356963" y="379444"/>
                </a:cubicBezTo>
                <a:cubicBezTo>
                  <a:pt x="11356963" y="371335"/>
                  <a:pt x="11356963" y="371335"/>
                  <a:pt x="11356963" y="371335"/>
                </a:cubicBezTo>
                <a:cubicBezTo>
                  <a:pt x="11356963" y="363680"/>
                  <a:pt x="11356963" y="363680"/>
                  <a:pt x="11356963" y="363680"/>
                </a:cubicBezTo>
                <a:cubicBezTo>
                  <a:pt x="11360337" y="363680"/>
                  <a:pt x="11360337" y="363680"/>
                  <a:pt x="11360337" y="363680"/>
                </a:cubicBezTo>
                <a:cubicBezTo>
                  <a:pt x="11364163" y="363680"/>
                  <a:pt x="11364163" y="363680"/>
                  <a:pt x="11364163" y="363680"/>
                </a:cubicBezTo>
                <a:cubicBezTo>
                  <a:pt x="11367496" y="363680"/>
                  <a:pt x="11367496" y="363680"/>
                  <a:pt x="11367496" y="363680"/>
                </a:cubicBezTo>
                <a:cubicBezTo>
                  <a:pt x="11370829" y="363680"/>
                  <a:pt x="11370829" y="363680"/>
                  <a:pt x="11370829" y="363680"/>
                </a:cubicBezTo>
                <a:cubicBezTo>
                  <a:pt x="11375149" y="371335"/>
                  <a:pt x="11375149" y="371335"/>
                  <a:pt x="11375149" y="371335"/>
                </a:cubicBezTo>
                <a:cubicBezTo>
                  <a:pt x="11379469" y="379444"/>
                  <a:pt x="11379469" y="379444"/>
                  <a:pt x="11379469" y="379444"/>
                </a:cubicBezTo>
                <a:cubicBezTo>
                  <a:pt x="11383296" y="387551"/>
                  <a:pt x="11383296" y="387551"/>
                  <a:pt x="11383296" y="387551"/>
                </a:cubicBezTo>
                <a:cubicBezTo>
                  <a:pt x="11387575" y="395207"/>
                  <a:pt x="11387575" y="395207"/>
                  <a:pt x="11387575" y="395207"/>
                </a:cubicBezTo>
                <a:cubicBezTo>
                  <a:pt x="11390455" y="395207"/>
                  <a:pt x="11390455" y="395207"/>
                  <a:pt x="11390455" y="395207"/>
                </a:cubicBezTo>
                <a:cubicBezTo>
                  <a:pt x="11392842" y="395207"/>
                  <a:pt x="11392842" y="395207"/>
                  <a:pt x="11392842" y="395207"/>
                </a:cubicBezTo>
                <a:cubicBezTo>
                  <a:pt x="11395681" y="395207"/>
                  <a:pt x="11395681" y="395207"/>
                  <a:pt x="11395681" y="395207"/>
                </a:cubicBezTo>
                <a:lnTo>
                  <a:pt x="11398561" y="395207"/>
                </a:lnTo>
                <a:cubicBezTo>
                  <a:pt x="11394282" y="387099"/>
                  <a:pt x="11394282" y="387099"/>
                  <a:pt x="11394282" y="387099"/>
                </a:cubicBezTo>
                <a:cubicBezTo>
                  <a:pt x="11389961" y="378950"/>
                  <a:pt x="11389961" y="378950"/>
                  <a:pt x="11389961" y="378950"/>
                </a:cubicBezTo>
                <a:cubicBezTo>
                  <a:pt x="11385682" y="370842"/>
                  <a:pt x="11385682" y="370842"/>
                  <a:pt x="11385682" y="370842"/>
                </a:cubicBezTo>
                <a:cubicBezTo>
                  <a:pt x="11381362" y="362692"/>
                  <a:pt x="11381362" y="362692"/>
                  <a:pt x="11381362" y="362692"/>
                </a:cubicBezTo>
                <a:cubicBezTo>
                  <a:pt x="11383748" y="361746"/>
                  <a:pt x="11385682" y="361252"/>
                  <a:pt x="11387575" y="359894"/>
                </a:cubicBezTo>
                <a:cubicBezTo>
                  <a:pt x="11389468" y="358906"/>
                  <a:pt x="11390908" y="357465"/>
                  <a:pt x="11392348" y="356066"/>
                </a:cubicBezTo>
                <a:cubicBezTo>
                  <a:pt x="11393294" y="354132"/>
                  <a:pt x="11394734" y="352691"/>
                  <a:pt x="11395228" y="350304"/>
                </a:cubicBezTo>
                <a:cubicBezTo>
                  <a:pt x="11395681" y="348411"/>
                  <a:pt x="11396174" y="346024"/>
                  <a:pt x="11396174" y="343143"/>
                </a:cubicBezTo>
                <a:cubicBezTo>
                  <a:pt x="11396174" y="340262"/>
                  <a:pt x="11395681" y="337422"/>
                  <a:pt x="11394734" y="335035"/>
                </a:cubicBezTo>
                <a:cubicBezTo>
                  <a:pt x="11393788" y="332607"/>
                  <a:pt x="11392348" y="330219"/>
                  <a:pt x="11390455" y="328779"/>
                </a:cubicBezTo>
                <a:cubicBezTo>
                  <a:pt x="11388521" y="326886"/>
                  <a:pt x="11386135" y="325939"/>
                  <a:pt x="11383296" y="324951"/>
                </a:cubicBezTo>
                <a:cubicBezTo>
                  <a:pt x="11380416" y="324005"/>
                  <a:pt x="11377083" y="323552"/>
                  <a:pt x="11373215" y="323552"/>
                </a:cubicBezTo>
                <a:cubicBezTo>
                  <a:pt x="11366550" y="323552"/>
                  <a:pt x="11366550" y="323552"/>
                  <a:pt x="11366550" y="323552"/>
                </a:cubicBezTo>
                <a:cubicBezTo>
                  <a:pt x="11360337" y="323552"/>
                  <a:pt x="11360337" y="323552"/>
                  <a:pt x="11360337" y="323552"/>
                </a:cubicBezTo>
                <a:cubicBezTo>
                  <a:pt x="11353630" y="323552"/>
                  <a:pt x="11353630" y="323552"/>
                  <a:pt x="11353630" y="323552"/>
                </a:cubicBezTo>
                <a:cubicBezTo>
                  <a:pt x="11347417" y="323552"/>
                  <a:pt x="11347417" y="323552"/>
                  <a:pt x="11347417" y="323552"/>
                </a:cubicBezTo>
                <a:close/>
                <a:moveTo>
                  <a:pt x="11227984" y="323551"/>
                </a:moveTo>
                <a:lnTo>
                  <a:pt x="11227984" y="325939"/>
                </a:lnTo>
                <a:lnTo>
                  <a:pt x="11227984" y="327832"/>
                </a:lnTo>
                <a:lnTo>
                  <a:pt x="11227984" y="330219"/>
                </a:lnTo>
                <a:lnTo>
                  <a:pt x="11227984" y="332606"/>
                </a:lnTo>
                <a:lnTo>
                  <a:pt x="11233204" y="332606"/>
                </a:lnTo>
                <a:lnTo>
                  <a:pt x="11238466" y="332606"/>
                </a:lnTo>
                <a:lnTo>
                  <a:pt x="11243727" y="332606"/>
                </a:lnTo>
                <a:lnTo>
                  <a:pt x="11248989" y="332606"/>
                </a:lnTo>
                <a:lnTo>
                  <a:pt x="11248989" y="348411"/>
                </a:lnTo>
                <a:lnTo>
                  <a:pt x="11248989" y="364133"/>
                </a:lnTo>
                <a:lnTo>
                  <a:pt x="11248989" y="379937"/>
                </a:lnTo>
                <a:lnTo>
                  <a:pt x="11248989" y="395206"/>
                </a:lnTo>
                <a:lnTo>
                  <a:pt x="11251373" y="395206"/>
                </a:lnTo>
                <a:lnTo>
                  <a:pt x="11253263" y="395206"/>
                </a:lnTo>
                <a:lnTo>
                  <a:pt x="11255647" y="395206"/>
                </a:lnTo>
                <a:lnTo>
                  <a:pt x="11258032" y="395206"/>
                </a:lnTo>
                <a:lnTo>
                  <a:pt x="11258032" y="379937"/>
                </a:lnTo>
                <a:lnTo>
                  <a:pt x="11258032" y="364133"/>
                </a:lnTo>
                <a:lnTo>
                  <a:pt x="11258032" y="348411"/>
                </a:lnTo>
                <a:lnTo>
                  <a:pt x="11258032" y="332606"/>
                </a:lnTo>
                <a:lnTo>
                  <a:pt x="11263293" y="332606"/>
                </a:lnTo>
                <a:lnTo>
                  <a:pt x="11268554" y="332606"/>
                </a:lnTo>
                <a:lnTo>
                  <a:pt x="11273322" y="332606"/>
                </a:lnTo>
                <a:lnTo>
                  <a:pt x="11278584" y="332606"/>
                </a:lnTo>
                <a:lnTo>
                  <a:pt x="11278584" y="330219"/>
                </a:lnTo>
                <a:lnTo>
                  <a:pt x="11278584" y="327832"/>
                </a:lnTo>
                <a:lnTo>
                  <a:pt x="11278584" y="325939"/>
                </a:lnTo>
                <a:lnTo>
                  <a:pt x="11278584" y="323551"/>
                </a:lnTo>
                <a:lnTo>
                  <a:pt x="11266170" y="323551"/>
                </a:lnTo>
                <a:lnTo>
                  <a:pt x="11253263" y="323551"/>
                </a:lnTo>
                <a:lnTo>
                  <a:pt x="11240850" y="323551"/>
                </a:lnTo>
                <a:close/>
                <a:moveTo>
                  <a:pt x="10579372" y="304607"/>
                </a:moveTo>
                <a:cubicBezTo>
                  <a:pt x="10587358" y="311656"/>
                  <a:pt x="10587358" y="311656"/>
                  <a:pt x="10587358" y="311656"/>
                </a:cubicBezTo>
                <a:cubicBezTo>
                  <a:pt x="10594897" y="318705"/>
                  <a:pt x="10594897" y="318705"/>
                  <a:pt x="10594897" y="318705"/>
                </a:cubicBezTo>
                <a:cubicBezTo>
                  <a:pt x="10602883" y="325775"/>
                  <a:pt x="10602883" y="325775"/>
                  <a:pt x="10602883" y="325775"/>
                </a:cubicBezTo>
                <a:cubicBezTo>
                  <a:pt x="10610890" y="332845"/>
                  <a:pt x="10610890" y="332845"/>
                  <a:pt x="10610890" y="332845"/>
                </a:cubicBezTo>
                <a:cubicBezTo>
                  <a:pt x="10618898" y="339894"/>
                  <a:pt x="10618898" y="339894"/>
                  <a:pt x="10618898" y="339894"/>
                </a:cubicBezTo>
                <a:cubicBezTo>
                  <a:pt x="10626905" y="346964"/>
                  <a:pt x="10626905" y="346964"/>
                  <a:pt x="10626905" y="346964"/>
                </a:cubicBezTo>
                <a:cubicBezTo>
                  <a:pt x="10634891" y="354013"/>
                  <a:pt x="10634891" y="354013"/>
                  <a:pt x="10634891" y="354013"/>
                </a:cubicBezTo>
                <a:cubicBezTo>
                  <a:pt x="10642899" y="361062"/>
                  <a:pt x="10642899" y="361062"/>
                  <a:pt x="10642899" y="361062"/>
                </a:cubicBezTo>
                <a:cubicBezTo>
                  <a:pt x="10633486" y="365300"/>
                  <a:pt x="10633486" y="365300"/>
                  <a:pt x="10633486" y="365300"/>
                </a:cubicBezTo>
                <a:cubicBezTo>
                  <a:pt x="10624073" y="369069"/>
                  <a:pt x="10624073" y="369069"/>
                  <a:pt x="10624073" y="369069"/>
                </a:cubicBezTo>
                <a:cubicBezTo>
                  <a:pt x="10614660" y="372839"/>
                  <a:pt x="10614660" y="372839"/>
                  <a:pt x="10614660" y="372839"/>
                </a:cubicBezTo>
                <a:cubicBezTo>
                  <a:pt x="10605247" y="376587"/>
                  <a:pt x="10605247" y="376587"/>
                  <a:pt x="10605247" y="376587"/>
                </a:cubicBezTo>
                <a:cubicBezTo>
                  <a:pt x="10595834" y="380824"/>
                  <a:pt x="10595834" y="380824"/>
                  <a:pt x="10595834" y="380824"/>
                </a:cubicBezTo>
                <a:cubicBezTo>
                  <a:pt x="10586421" y="384594"/>
                  <a:pt x="10586421" y="384594"/>
                  <a:pt x="10586421" y="384594"/>
                </a:cubicBezTo>
                <a:cubicBezTo>
                  <a:pt x="10577477" y="388363"/>
                  <a:pt x="10577477" y="388363"/>
                  <a:pt x="10577477" y="388363"/>
                </a:cubicBezTo>
                <a:cubicBezTo>
                  <a:pt x="10568064" y="392132"/>
                  <a:pt x="10568064" y="392132"/>
                  <a:pt x="10568064" y="392132"/>
                </a:cubicBezTo>
                <a:cubicBezTo>
                  <a:pt x="10569469" y="381293"/>
                  <a:pt x="10569469" y="381293"/>
                  <a:pt x="10569469" y="381293"/>
                </a:cubicBezTo>
                <a:cubicBezTo>
                  <a:pt x="10570875" y="370475"/>
                  <a:pt x="10570875" y="370475"/>
                  <a:pt x="10570875" y="370475"/>
                </a:cubicBezTo>
                <a:cubicBezTo>
                  <a:pt x="10572302" y="359209"/>
                  <a:pt x="10572302" y="359209"/>
                  <a:pt x="10572302" y="359209"/>
                </a:cubicBezTo>
                <a:cubicBezTo>
                  <a:pt x="10573707" y="348370"/>
                  <a:pt x="10573707" y="348370"/>
                  <a:pt x="10573707" y="348370"/>
                </a:cubicBezTo>
                <a:cubicBezTo>
                  <a:pt x="10575113" y="337552"/>
                  <a:pt x="10575113" y="337552"/>
                  <a:pt x="10575113" y="337552"/>
                </a:cubicBezTo>
                <a:cubicBezTo>
                  <a:pt x="10576540" y="326244"/>
                  <a:pt x="10576540" y="326244"/>
                  <a:pt x="10576540" y="326244"/>
                </a:cubicBezTo>
                <a:lnTo>
                  <a:pt x="10577945" y="315425"/>
                </a:lnTo>
                <a:cubicBezTo>
                  <a:pt x="10579372" y="304607"/>
                  <a:pt x="10579372" y="304607"/>
                  <a:pt x="10579372" y="304607"/>
                </a:cubicBezTo>
                <a:close/>
                <a:moveTo>
                  <a:pt x="10576071" y="304117"/>
                </a:moveTo>
                <a:cubicBezTo>
                  <a:pt x="10574644" y="314957"/>
                  <a:pt x="10574644" y="314957"/>
                  <a:pt x="10574644" y="314957"/>
                </a:cubicBezTo>
                <a:cubicBezTo>
                  <a:pt x="10573239" y="325775"/>
                  <a:pt x="10573239" y="325775"/>
                  <a:pt x="10573239" y="325775"/>
                </a:cubicBezTo>
                <a:cubicBezTo>
                  <a:pt x="10571833" y="336615"/>
                  <a:pt x="10571833" y="336615"/>
                  <a:pt x="10571833" y="336615"/>
                </a:cubicBezTo>
                <a:cubicBezTo>
                  <a:pt x="10570406" y="347433"/>
                  <a:pt x="10570406" y="347433"/>
                  <a:pt x="10570406" y="347433"/>
                </a:cubicBezTo>
                <a:cubicBezTo>
                  <a:pt x="10569001" y="358251"/>
                  <a:pt x="10569001" y="358251"/>
                  <a:pt x="10569001" y="358251"/>
                </a:cubicBezTo>
                <a:cubicBezTo>
                  <a:pt x="10567574" y="369069"/>
                  <a:pt x="10567574" y="369069"/>
                  <a:pt x="10567574" y="369069"/>
                </a:cubicBezTo>
                <a:lnTo>
                  <a:pt x="10566190" y="379887"/>
                </a:lnTo>
                <a:cubicBezTo>
                  <a:pt x="10564763" y="390706"/>
                  <a:pt x="10564763" y="390706"/>
                  <a:pt x="10564763" y="390706"/>
                </a:cubicBezTo>
                <a:cubicBezTo>
                  <a:pt x="10558651" y="383657"/>
                  <a:pt x="10558651" y="383657"/>
                  <a:pt x="10558651" y="383657"/>
                </a:cubicBezTo>
                <a:cubicBezTo>
                  <a:pt x="10553007" y="376587"/>
                  <a:pt x="10553007" y="376587"/>
                  <a:pt x="10553007" y="376587"/>
                </a:cubicBezTo>
                <a:cubicBezTo>
                  <a:pt x="10546874" y="369069"/>
                  <a:pt x="10546874" y="369069"/>
                  <a:pt x="10546874" y="369069"/>
                </a:cubicBezTo>
                <a:cubicBezTo>
                  <a:pt x="10541231" y="361999"/>
                  <a:pt x="10541231" y="361999"/>
                  <a:pt x="10541231" y="361999"/>
                </a:cubicBezTo>
                <a:cubicBezTo>
                  <a:pt x="10535119" y="354950"/>
                  <a:pt x="10535119" y="354950"/>
                  <a:pt x="10535119" y="354950"/>
                </a:cubicBezTo>
                <a:cubicBezTo>
                  <a:pt x="10529454" y="347433"/>
                  <a:pt x="10529454" y="347433"/>
                  <a:pt x="10529454" y="347433"/>
                </a:cubicBezTo>
                <a:cubicBezTo>
                  <a:pt x="10523342" y="340384"/>
                  <a:pt x="10523342" y="340384"/>
                  <a:pt x="10523342" y="340384"/>
                </a:cubicBezTo>
                <a:cubicBezTo>
                  <a:pt x="10517698" y="333314"/>
                  <a:pt x="10517698" y="333314"/>
                  <a:pt x="10517698" y="333314"/>
                </a:cubicBezTo>
                <a:cubicBezTo>
                  <a:pt x="10524769" y="329544"/>
                  <a:pt x="10524769" y="329544"/>
                  <a:pt x="10524769" y="329544"/>
                </a:cubicBezTo>
                <a:cubicBezTo>
                  <a:pt x="10532286" y="325775"/>
                  <a:pt x="10532286" y="325775"/>
                  <a:pt x="10532286" y="325775"/>
                </a:cubicBezTo>
                <a:cubicBezTo>
                  <a:pt x="10539335" y="322006"/>
                  <a:pt x="10539335" y="322006"/>
                  <a:pt x="10539335" y="322006"/>
                </a:cubicBezTo>
                <a:cubicBezTo>
                  <a:pt x="10546874" y="318705"/>
                  <a:pt x="10546874" y="318705"/>
                  <a:pt x="10546874" y="318705"/>
                </a:cubicBezTo>
                <a:cubicBezTo>
                  <a:pt x="10553944" y="314957"/>
                  <a:pt x="10553944" y="314957"/>
                  <a:pt x="10553944" y="314957"/>
                </a:cubicBezTo>
                <a:cubicBezTo>
                  <a:pt x="10561462" y="311187"/>
                  <a:pt x="10561462" y="311187"/>
                  <a:pt x="10561462" y="311187"/>
                </a:cubicBezTo>
                <a:cubicBezTo>
                  <a:pt x="10568532" y="307887"/>
                  <a:pt x="10568532" y="307887"/>
                  <a:pt x="10568532" y="307887"/>
                </a:cubicBezTo>
                <a:cubicBezTo>
                  <a:pt x="10576071" y="304117"/>
                  <a:pt x="10576071" y="304117"/>
                  <a:pt x="10576071" y="304117"/>
                </a:cubicBezTo>
                <a:close/>
                <a:moveTo>
                  <a:pt x="10495103" y="283886"/>
                </a:moveTo>
                <a:cubicBezTo>
                  <a:pt x="10492760" y="292831"/>
                  <a:pt x="10492760" y="292831"/>
                  <a:pt x="10492760" y="292831"/>
                </a:cubicBezTo>
                <a:cubicBezTo>
                  <a:pt x="10490397" y="301775"/>
                  <a:pt x="10490397" y="301775"/>
                  <a:pt x="10490397" y="301775"/>
                </a:cubicBezTo>
                <a:cubicBezTo>
                  <a:pt x="10488033" y="310250"/>
                  <a:pt x="10488033" y="310250"/>
                  <a:pt x="10488033" y="310250"/>
                </a:cubicBezTo>
                <a:cubicBezTo>
                  <a:pt x="10485690" y="319173"/>
                  <a:pt x="10485690" y="319173"/>
                  <a:pt x="10485690" y="319173"/>
                </a:cubicBezTo>
                <a:cubicBezTo>
                  <a:pt x="10483326" y="327670"/>
                  <a:pt x="10483326" y="327670"/>
                  <a:pt x="10483326" y="327670"/>
                </a:cubicBezTo>
                <a:cubicBezTo>
                  <a:pt x="10480962" y="336615"/>
                  <a:pt x="10480962" y="336615"/>
                  <a:pt x="10480962" y="336615"/>
                </a:cubicBezTo>
                <a:cubicBezTo>
                  <a:pt x="10478620" y="345069"/>
                  <a:pt x="10478620" y="345069"/>
                  <a:pt x="10478620" y="345069"/>
                </a:cubicBezTo>
                <a:cubicBezTo>
                  <a:pt x="10476277" y="354013"/>
                  <a:pt x="10476277" y="354013"/>
                  <a:pt x="10476277" y="354013"/>
                </a:cubicBezTo>
                <a:lnTo>
                  <a:pt x="10476277" y="348370"/>
                </a:lnTo>
                <a:cubicBezTo>
                  <a:pt x="10476277" y="342726"/>
                  <a:pt x="10476277" y="342726"/>
                  <a:pt x="10476277" y="342726"/>
                </a:cubicBezTo>
                <a:cubicBezTo>
                  <a:pt x="10476277" y="337083"/>
                  <a:pt x="10476277" y="337083"/>
                  <a:pt x="10476277" y="337083"/>
                </a:cubicBezTo>
                <a:cubicBezTo>
                  <a:pt x="10476277" y="331418"/>
                  <a:pt x="10476277" y="331418"/>
                  <a:pt x="10476277" y="331418"/>
                </a:cubicBezTo>
                <a:cubicBezTo>
                  <a:pt x="10476277" y="325775"/>
                  <a:pt x="10476277" y="325775"/>
                  <a:pt x="10476277" y="325775"/>
                </a:cubicBezTo>
                <a:cubicBezTo>
                  <a:pt x="10476277" y="320132"/>
                  <a:pt x="10476277" y="320132"/>
                  <a:pt x="10476277" y="320132"/>
                </a:cubicBezTo>
                <a:cubicBezTo>
                  <a:pt x="10476746" y="314488"/>
                  <a:pt x="10476746" y="314488"/>
                  <a:pt x="10476746" y="314488"/>
                </a:cubicBezTo>
                <a:cubicBezTo>
                  <a:pt x="10476746" y="308824"/>
                  <a:pt x="10476746" y="308824"/>
                  <a:pt x="10476746" y="308824"/>
                </a:cubicBezTo>
                <a:cubicBezTo>
                  <a:pt x="10478620" y="305991"/>
                  <a:pt x="10478620" y="305991"/>
                  <a:pt x="10478620" y="305991"/>
                </a:cubicBezTo>
                <a:cubicBezTo>
                  <a:pt x="10480962" y="302712"/>
                  <a:pt x="10480962" y="302712"/>
                  <a:pt x="10480962" y="302712"/>
                </a:cubicBezTo>
                <a:cubicBezTo>
                  <a:pt x="10483326" y="299411"/>
                  <a:pt x="10483326" y="299411"/>
                  <a:pt x="10483326" y="299411"/>
                </a:cubicBezTo>
                <a:cubicBezTo>
                  <a:pt x="10485690" y="296579"/>
                  <a:pt x="10485690" y="296579"/>
                  <a:pt x="10485690" y="296579"/>
                </a:cubicBezTo>
                <a:cubicBezTo>
                  <a:pt x="10488033" y="293299"/>
                  <a:pt x="10488033" y="293299"/>
                  <a:pt x="10488033" y="293299"/>
                </a:cubicBezTo>
                <a:cubicBezTo>
                  <a:pt x="10490397" y="290467"/>
                  <a:pt x="10490397" y="290467"/>
                  <a:pt x="10490397" y="290467"/>
                </a:cubicBezTo>
                <a:cubicBezTo>
                  <a:pt x="10492760" y="287166"/>
                  <a:pt x="10492760" y="287166"/>
                  <a:pt x="10492760" y="287166"/>
                </a:cubicBezTo>
                <a:cubicBezTo>
                  <a:pt x="10495103" y="283886"/>
                  <a:pt x="10495103" y="283886"/>
                  <a:pt x="10495103" y="283886"/>
                </a:cubicBezTo>
                <a:close/>
                <a:moveTo>
                  <a:pt x="10498872" y="282481"/>
                </a:moveTo>
                <a:cubicBezTo>
                  <a:pt x="10500747" y="288593"/>
                  <a:pt x="10500747" y="288593"/>
                  <a:pt x="10500747" y="288593"/>
                </a:cubicBezTo>
                <a:cubicBezTo>
                  <a:pt x="10502173" y="294705"/>
                  <a:pt x="10502173" y="294705"/>
                  <a:pt x="10502173" y="294705"/>
                </a:cubicBezTo>
                <a:cubicBezTo>
                  <a:pt x="10504047" y="300838"/>
                  <a:pt x="10504047" y="300838"/>
                  <a:pt x="10504047" y="300838"/>
                </a:cubicBezTo>
                <a:cubicBezTo>
                  <a:pt x="10505922" y="306950"/>
                  <a:pt x="10505922" y="306950"/>
                  <a:pt x="10505922" y="306950"/>
                </a:cubicBezTo>
                <a:cubicBezTo>
                  <a:pt x="10507817" y="313530"/>
                  <a:pt x="10507817" y="313530"/>
                  <a:pt x="10507817" y="313530"/>
                </a:cubicBezTo>
                <a:cubicBezTo>
                  <a:pt x="10509691" y="319663"/>
                  <a:pt x="10509691" y="319663"/>
                  <a:pt x="10509691" y="319663"/>
                </a:cubicBezTo>
                <a:cubicBezTo>
                  <a:pt x="10511096" y="325775"/>
                  <a:pt x="10511096" y="325775"/>
                  <a:pt x="10511096" y="325775"/>
                </a:cubicBezTo>
                <a:lnTo>
                  <a:pt x="10512971" y="331887"/>
                </a:lnTo>
                <a:cubicBezTo>
                  <a:pt x="10508754" y="335656"/>
                  <a:pt x="10508754" y="335656"/>
                  <a:pt x="10508754" y="335656"/>
                </a:cubicBezTo>
                <a:cubicBezTo>
                  <a:pt x="10504047" y="339426"/>
                  <a:pt x="10504047" y="339426"/>
                  <a:pt x="10504047" y="339426"/>
                </a:cubicBezTo>
                <a:cubicBezTo>
                  <a:pt x="10499810" y="343195"/>
                  <a:pt x="10499810" y="343195"/>
                  <a:pt x="10499810" y="343195"/>
                </a:cubicBezTo>
                <a:cubicBezTo>
                  <a:pt x="10495103" y="346964"/>
                  <a:pt x="10495103" y="346964"/>
                  <a:pt x="10495103" y="346964"/>
                </a:cubicBezTo>
                <a:cubicBezTo>
                  <a:pt x="10490865" y="350712"/>
                  <a:pt x="10490865" y="350712"/>
                  <a:pt x="10490865" y="350712"/>
                </a:cubicBezTo>
                <a:cubicBezTo>
                  <a:pt x="10486159" y="354482"/>
                  <a:pt x="10486159" y="354482"/>
                  <a:pt x="10486159" y="354482"/>
                </a:cubicBezTo>
                <a:cubicBezTo>
                  <a:pt x="10481921" y="358251"/>
                  <a:pt x="10481921" y="358251"/>
                  <a:pt x="10481921" y="358251"/>
                </a:cubicBezTo>
                <a:cubicBezTo>
                  <a:pt x="10477214" y="361999"/>
                  <a:pt x="10477214" y="361999"/>
                  <a:pt x="10477214" y="361999"/>
                </a:cubicBezTo>
                <a:cubicBezTo>
                  <a:pt x="10480047" y="352139"/>
                  <a:pt x="10480047" y="352139"/>
                  <a:pt x="10480047" y="352139"/>
                </a:cubicBezTo>
                <a:cubicBezTo>
                  <a:pt x="10482858" y="342258"/>
                  <a:pt x="10482858" y="342258"/>
                  <a:pt x="10482858" y="342258"/>
                </a:cubicBezTo>
                <a:cubicBezTo>
                  <a:pt x="10485222" y="331887"/>
                  <a:pt x="10485222" y="331887"/>
                  <a:pt x="10485222" y="331887"/>
                </a:cubicBezTo>
                <a:cubicBezTo>
                  <a:pt x="10488033" y="322006"/>
                  <a:pt x="10488033" y="322006"/>
                  <a:pt x="10488033" y="322006"/>
                </a:cubicBezTo>
                <a:cubicBezTo>
                  <a:pt x="10490865" y="312124"/>
                  <a:pt x="10490865" y="312124"/>
                  <a:pt x="10490865" y="312124"/>
                </a:cubicBezTo>
                <a:cubicBezTo>
                  <a:pt x="10493208" y="302243"/>
                  <a:pt x="10493208" y="302243"/>
                  <a:pt x="10493208" y="302243"/>
                </a:cubicBezTo>
                <a:cubicBezTo>
                  <a:pt x="10496040" y="292362"/>
                  <a:pt x="10496040" y="292362"/>
                  <a:pt x="10496040" y="292362"/>
                </a:cubicBezTo>
                <a:cubicBezTo>
                  <a:pt x="10498872" y="282481"/>
                  <a:pt x="10498872" y="282481"/>
                  <a:pt x="10498872" y="282481"/>
                </a:cubicBezTo>
                <a:close/>
                <a:moveTo>
                  <a:pt x="10665494" y="274474"/>
                </a:moveTo>
                <a:cubicBezTo>
                  <a:pt x="10673033" y="282481"/>
                  <a:pt x="10673033" y="282481"/>
                  <a:pt x="10673033" y="282481"/>
                </a:cubicBezTo>
                <a:cubicBezTo>
                  <a:pt x="10680082" y="290467"/>
                  <a:pt x="10680082" y="290467"/>
                  <a:pt x="10680082" y="290467"/>
                </a:cubicBezTo>
                <a:cubicBezTo>
                  <a:pt x="10687621" y="298474"/>
                  <a:pt x="10687621" y="298474"/>
                  <a:pt x="10687621" y="298474"/>
                </a:cubicBezTo>
                <a:cubicBezTo>
                  <a:pt x="10695138" y="306481"/>
                  <a:pt x="10695138" y="306481"/>
                  <a:pt x="10695138" y="306481"/>
                </a:cubicBezTo>
                <a:cubicBezTo>
                  <a:pt x="10702187" y="314020"/>
                  <a:pt x="10702187" y="314020"/>
                  <a:pt x="10702187" y="314020"/>
                </a:cubicBezTo>
                <a:cubicBezTo>
                  <a:pt x="10709726" y="322006"/>
                  <a:pt x="10709726" y="322006"/>
                  <a:pt x="10709726" y="322006"/>
                </a:cubicBezTo>
                <a:cubicBezTo>
                  <a:pt x="10717265" y="330013"/>
                  <a:pt x="10717265" y="330013"/>
                  <a:pt x="10717265" y="330013"/>
                </a:cubicBezTo>
                <a:cubicBezTo>
                  <a:pt x="10724314" y="338020"/>
                  <a:pt x="10724314" y="338020"/>
                  <a:pt x="10724314" y="338020"/>
                </a:cubicBezTo>
                <a:cubicBezTo>
                  <a:pt x="10714901" y="340384"/>
                  <a:pt x="10714901" y="340384"/>
                  <a:pt x="10714901" y="340384"/>
                </a:cubicBezTo>
                <a:cubicBezTo>
                  <a:pt x="10705488" y="343195"/>
                  <a:pt x="10705488" y="343195"/>
                  <a:pt x="10705488" y="343195"/>
                </a:cubicBezTo>
                <a:cubicBezTo>
                  <a:pt x="10695607" y="346027"/>
                  <a:pt x="10695607" y="346027"/>
                  <a:pt x="10695607" y="346027"/>
                </a:cubicBezTo>
                <a:cubicBezTo>
                  <a:pt x="10686215" y="348838"/>
                  <a:pt x="10686215" y="348838"/>
                  <a:pt x="10686215" y="348838"/>
                </a:cubicBezTo>
                <a:cubicBezTo>
                  <a:pt x="10676781" y="351181"/>
                  <a:pt x="10676781" y="351181"/>
                  <a:pt x="10676781" y="351181"/>
                </a:cubicBezTo>
                <a:cubicBezTo>
                  <a:pt x="10666899" y="354013"/>
                  <a:pt x="10666899" y="354013"/>
                  <a:pt x="10666899" y="354013"/>
                </a:cubicBezTo>
                <a:cubicBezTo>
                  <a:pt x="10657486" y="356845"/>
                  <a:pt x="10657486" y="356845"/>
                  <a:pt x="10657486" y="356845"/>
                </a:cubicBezTo>
                <a:cubicBezTo>
                  <a:pt x="10648074" y="359209"/>
                  <a:pt x="10648074" y="359209"/>
                  <a:pt x="10648074" y="359209"/>
                </a:cubicBezTo>
                <a:lnTo>
                  <a:pt x="10649969" y="348838"/>
                </a:lnTo>
                <a:cubicBezTo>
                  <a:pt x="10652311" y="338020"/>
                  <a:pt x="10652311" y="338020"/>
                  <a:pt x="10652311" y="338020"/>
                </a:cubicBezTo>
                <a:cubicBezTo>
                  <a:pt x="10654675" y="327670"/>
                  <a:pt x="10654675" y="327670"/>
                  <a:pt x="10654675" y="327670"/>
                </a:cubicBezTo>
                <a:cubicBezTo>
                  <a:pt x="10656571" y="316831"/>
                  <a:pt x="10656571" y="316831"/>
                  <a:pt x="10656571" y="316831"/>
                </a:cubicBezTo>
                <a:cubicBezTo>
                  <a:pt x="10658913" y="306481"/>
                  <a:pt x="10658913" y="306481"/>
                  <a:pt x="10658913" y="306481"/>
                </a:cubicBezTo>
                <a:cubicBezTo>
                  <a:pt x="10661256" y="295642"/>
                  <a:pt x="10661256" y="295642"/>
                  <a:pt x="10661256" y="295642"/>
                </a:cubicBezTo>
                <a:cubicBezTo>
                  <a:pt x="10663151" y="285292"/>
                  <a:pt x="10663151" y="285292"/>
                  <a:pt x="10663151" y="285292"/>
                </a:cubicBezTo>
                <a:cubicBezTo>
                  <a:pt x="10665494" y="274474"/>
                  <a:pt x="10665494" y="274474"/>
                  <a:pt x="10665494" y="274474"/>
                </a:cubicBezTo>
                <a:close/>
                <a:moveTo>
                  <a:pt x="10662214" y="273515"/>
                </a:moveTo>
                <a:cubicBezTo>
                  <a:pt x="10660319" y="284355"/>
                  <a:pt x="10660319" y="284355"/>
                  <a:pt x="10660319" y="284355"/>
                </a:cubicBezTo>
                <a:cubicBezTo>
                  <a:pt x="10657955" y="294705"/>
                  <a:pt x="10657955" y="294705"/>
                  <a:pt x="10657955" y="294705"/>
                </a:cubicBezTo>
                <a:cubicBezTo>
                  <a:pt x="10655612" y="305523"/>
                  <a:pt x="10655612" y="305523"/>
                  <a:pt x="10655612" y="305523"/>
                </a:cubicBezTo>
                <a:cubicBezTo>
                  <a:pt x="10653738" y="316362"/>
                  <a:pt x="10653738" y="316362"/>
                  <a:pt x="10653738" y="316362"/>
                </a:cubicBezTo>
                <a:cubicBezTo>
                  <a:pt x="10651374" y="326712"/>
                  <a:pt x="10651374" y="326712"/>
                  <a:pt x="10651374" y="326712"/>
                </a:cubicBezTo>
                <a:cubicBezTo>
                  <a:pt x="10649032" y="337552"/>
                  <a:pt x="10649032" y="337552"/>
                  <a:pt x="10649032" y="337552"/>
                </a:cubicBezTo>
                <a:cubicBezTo>
                  <a:pt x="10647158" y="347901"/>
                  <a:pt x="10647158" y="347901"/>
                  <a:pt x="10647158" y="347901"/>
                </a:cubicBezTo>
                <a:cubicBezTo>
                  <a:pt x="10644773" y="358719"/>
                  <a:pt x="10644773" y="358719"/>
                  <a:pt x="10644773" y="358719"/>
                </a:cubicBezTo>
                <a:cubicBezTo>
                  <a:pt x="10636787" y="351671"/>
                  <a:pt x="10636787" y="351671"/>
                  <a:pt x="10636787" y="351671"/>
                </a:cubicBezTo>
                <a:cubicBezTo>
                  <a:pt x="10628779" y="344600"/>
                  <a:pt x="10628779" y="344600"/>
                  <a:pt x="10628779" y="344600"/>
                </a:cubicBezTo>
                <a:cubicBezTo>
                  <a:pt x="10620793" y="337552"/>
                  <a:pt x="10620793" y="337552"/>
                  <a:pt x="10620793" y="337552"/>
                </a:cubicBezTo>
                <a:cubicBezTo>
                  <a:pt x="10612764" y="330013"/>
                  <a:pt x="10612764" y="330013"/>
                  <a:pt x="10612764" y="330013"/>
                </a:cubicBezTo>
                <a:cubicBezTo>
                  <a:pt x="10605247" y="322943"/>
                  <a:pt x="10605247" y="322943"/>
                  <a:pt x="10605247" y="322943"/>
                </a:cubicBezTo>
                <a:cubicBezTo>
                  <a:pt x="10597240" y="315894"/>
                  <a:pt x="10597240" y="315894"/>
                  <a:pt x="10597240" y="315894"/>
                </a:cubicBezTo>
                <a:cubicBezTo>
                  <a:pt x="10589253" y="308824"/>
                  <a:pt x="10589253" y="308824"/>
                  <a:pt x="10589253" y="308824"/>
                </a:cubicBezTo>
                <a:cubicBezTo>
                  <a:pt x="10581246" y="301775"/>
                  <a:pt x="10581246" y="301775"/>
                  <a:pt x="10581246" y="301775"/>
                </a:cubicBezTo>
                <a:lnTo>
                  <a:pt x="10591128" y="298474"/>
                </a:lnTo>
                <a:cubicBezTo>
                  <a:pt x="10601477" y="294705"/>
                  <a:pt x="10601477" y="294705"/>
                  <a:pt x="10601477" y="294705"/>
                </a:cubicBezTo>
                <a:cubicBezTo>
                  <a:pt x="10611849" y="291425"/>
                  <a:pt x="10611849" y="291425"/>
                  <a:pt x="10611849" y="291425"/>
                </a:cubicBezTo>
                <a:cubicBezTo>
                  <a:pt x="10621730" y="287656"/>
                  <a:pt x="10621730" y="287656"/>
                  <a:pt x="10621730" y="287656"/>
                </a:cubicBezTo>
                <a:cubicBezTo>
                  <a:pt x="10632080" y="284355"/>
                  <a:pt x="10632080" y="284355"/>
                  <a:pt x="10632080" y="284355"/>
                </a:cubicBezTo>
                <a:cubicBezTo>
                  <a:pt x="10641962" y="280586"/>
                  <a:pt x="10641962" y="280586"/>
                  <a:pt x="10641962" y="280586"/>
                </a:cubicBezTo>
                <a:cubicBezTo>
                  <a:pt x="10652311" y="277285"/>
                  <a:pt x="10652311" y="277285"/>
                  <a:pt x="10652311" y="277285"/>
                </a:cubicBezTo>
                <a:cubicBezTo>
                  <a:pt x="10662214" y="273515"/>
                  <a:pt x="10662214" y="273515"/>
                  <a:pt x="10662214" y="273515"/>
                </a:cubicBezTo>
                <a:close/>
                <a:moveTo>
                  <a:pt x="10541231" y="266467"/>
                </a:moveTo>
                <a:cubicBezTo>
                  <a:pt x="10545469" y="270704"/>
                  <a:pt x="10545469" y="270704"/>
                  <a:pt x="10545469" y="270704"/>
                </a:cubicBezTo>
                <a:cubicBezTo>
                  <a:pt x="10549706" y="274942"/>
                  <a:pt x="10549706" y="274942"/>
                  <a:pt x="10549706" y="274942"/>
                </a:cubicBezTo>
                <a:cubicBezTo>
                  <a:pt x="10553944" y="279180"/>
                  <a:pt x="10553944" y="279180"/>
                  <a:pt x="10553944" y="279180"/>
                </a:cubicBezTo>
                <a:cubicBezTo>
                  <a:pt x="10558161" y="283397"/>
                  <a:pt x="10558161" y="283397"/>
                  <a:pt x="10558161" y="283397"/>
                </a:cubicBezTo>
                <a:cubicBezTo>
                  <a:pt x="10562420" y="288124"/>
                  <a:pt x="10562420" y="288124"/>
                  <a:pt x="10562420" y="288124"/>
                </a:cubicBezTo>
                <a:cubicBezTo>
                  <a:pt x="10566658" y="292362"/>
                  <a:pt x="10566658" y="292362"/>
                  <a:pt x="10566658" y="292362"/>
                </a:cubicBezTo>
                <a:cubicBezTo>
                  <a:pt x="10570875" y="296579"/>
                  <a:pt x="10570875" y="296579"/>
                  <a:pt x="10570875" y="296579"/>
                </a:cubicBezTo>
                <a:cubicBezTo>
                  <a:pt x="10575113" y="300838"/>
                  <a:pt x="10575113" y="300838"/>
                  <a:pt x="10575113" y="300838"/>
                </a:cubicBezTo>
                <a:cubicBezTo>
                  <a:pt x="10568064" y="304117"/>
                  <a:pt x="10568064" y="304117"/>
                  <a:pt x="10568064" y="304117"/>
                </a:cubicBezTo>
                <a:cubicBezTo>
                  <a:pt x="10560993" y="307887"/>
                  <a:pt x="10560993" y="307887"/>
                  <a:pt x="10560993" y="307887"/>
                </a:cubicBezTo>
                <a:cubicBezTo>
                  <a:pt x="10553944" y="311656"/>
                  <a:pt x="10553944" y="311656"/>
                  <a:pt x="10553944" y="311656"/>
                </a:cubicBezTo>
                <a:cubicBezTo>
                  <a:pt x="10546406" y="314957"/>
                  <a:pt x="10546406" y="314957"/>
                  <a:pt x="10546406" y="314957"/>
                </a:cubicBezTo>
                <a:cubicBezTo>
                  <a:pt x="10539335" y="318705"/>
                  <a:pt x="10539335" y="318705"/>
                  <a:pt x="10539335" y="318705"/>
                </a:cubicBezTo>
                <a:cubicBezTo>
                  <a:pt x="10532286" y="322006"/>
                  <a:pt x="10532286" y="322006"/>
                  <a:pt x="10532286" y="322006"/>
                </a:cubicBezTo>
                <a:cubicBezTo>
                  <a:pt x="10525237" y="325775"/>
                  <a:pt x="10525237" y="325775"/>
                  <a:pt x="10525237" y="325775"/>
                </a:cubicBezTo>
                <a:cubicBezTo>
                  <a:pt x="10518167" y="329076"/>
                  <a:pt x="10518167" y="329076"/>
                  <a:pt x="10518167" y="329076"/>
                </a:cubicBezTo>
                <a:lnTo>
                  <a:pt x="10520999" y="321537"/>
                </a:lnTo>
                <a:cubicBezTo>
                  <a:pt x="10523810" y="313530"/>
                  <a:pt x="10523810" y="313530"/>
                  <a:pt x="10523810" y="313530"/>
                </a:cubicBezTo>
                <a:cubicBezTo>
                  <a:pt x="10526643" y="305523"/>
                  <a:pt x="10526643" y="305523"/>
                  <a:pt x="10526643" y="305523"/>
                </a:cubicBezTo>
                <a:cubicBezTo>
                  <a:pt x="10529454" y="298005"/>
                  <a:pt x="10529454" y="298005"/>
                  <a:pt x="10529454" y="298005"/>
                </a:cubicBezTo>
                <a:cubicBezTo>
                  <a:pt x="10532755" y="289998"/>
                  <a:pt x="10532755" y="289998"/>
                  <a:pt x="10532755" y="289998"/>
                </a:cubicBezTo>
                <a:cubicBezTo>
                  <a:pt x="10535566" y="282012"/>
                  <a:pt x="10535566" y="282012"/>
                  <a:pt x="10535566" y="282012"/>
                </a:cubicBezTo>
                <a:cubicBezTo>
                  <a:pt x="10538398" y="274474"/>
                  <a:pt x="10538398" y="274474"/>
                  <a:pt x="10538398" y="274474"/>
                </a:cubicBezTo>
                <a:cubicBezTo>
                  <a:pt x="10541231" y="266467"/>
                  <a:pt x="10541231" y="266467"/>
                  <a:pt x="10541231" y="266467"/>
                </a:cubicBezTo>
                <a:close/>
                <a:moveTo>
                  <a:pt x="10537930" y="265998"/>
                </a:moveTo>
                <a:cubicBezTo>
                  <a:pt x="10535119" y="273515"/>
                  <a:pt x="10535119" y="273515"/>
                  <a:pt x="10535119" y="273515"/>
                </a:cubicBezTo>
                <a:cubicBezTo>
                  <a:pt x="10532286" y="281523"/>
                  <a:pt x="10532286" y="281523"/>
                  <a:pt x="10532286" y="281523"/>
                </a:cubicBezTo>
                <a:cubicBezTo>
                  <a:pt x="10529454" y="289061"/>
                  <a:pt x="10529454" y="289061"/>
                  <a:pt x="10529454" y="289061"/>
                </a:cubicBezTo>
                <a:cubicBezTo>
                  <a:pt x="10526643" y="296579"/>
                  <a:pt x="10526643" y="296579"/>
                  <a:pt x="10526643" y="296579"/>
                </a:cubicBezTo>
                <a:cubicBezTo>
                  <a:pt x="10523810" y="304117"/>
                  <a:pt x="10523810" y="304117"/>
                  <a:pt x="10523810" y="304117"/>
                </a:cubicBezTo>
                <a:cubicBezTo>
                  <a:pt x="10520999" y="312124"/>
                  <a:pt x="10520999" y="312124"/>
                  <a:pt x="10520999" y="312124"/>
                </a:cubicBezTo>
                <a:cubicBezTo>
                  <a:pt x="10518167" y="319663"/>
                  <a:pt x="10518167" y="319663"/>
                  <a:pt x="10518167" y="319663"/>
                </a:cubicBezTo>
                <a:cubicBezTo>
                  <a:pt x="10515356" y="327202"/>
                  <a:pt x="10515356" y="327202"/>
                  <a:pt x="10515356" y="327202"/>
                </a:cubicBezTo>
                <a:cubicBezTo>
                  <a:pt x="10513460" y="321069"/>
                  <a:pt x="10513460" y="321069"/>
                  <a:pt x="10513460" y="321069"/>
                </a:cubicBezTo>
                <a:lnTo>
                  <a:pt x="10511586" y="314957"/>
                </a:lnTo>
                <a:cubicBezTo>
                  <a:pt x="10509691" y="308355"/>
                  <a:pt x="10509691" y="308355"/>
                  <a:pt x="10509691" y="308355"/>
                </a:cubicBezTo>
                <a:cubicBezTo>
                  <a:pt x="10507817" y="302243"/>
                  <a:pt x="10507817" y="302243"/>
                  <a:pt x="10507817" y="302243"/>
                </a:cubicBezTo>
                <a:cubicBezTo>
                  <a:pt x="10506390" y="296110"/>
                  <a:pt x="10506390" y="296110"/>
                  <a:pt x="10506390" y="296110"/>
                </a:cubicBezTo>
                <a:cubicBezTo>
                  <a:pt x="10504516" y="289998"/>
                  <a:pt x="10504516" y="289998"/>
                  <a:pt x="10504516" y="289998"/>
                </a:cubicBezTo>
                <a:cubicBezTo>
                  <a:pt x="10502642" y="283397"/>
                  <a:pt x="10502642" y="283397"/>
                  <a:pt x="10502642" y="283397"/>
                </a:cubicBezTo>
                <a:cubicBezTo>
                  <a:pt x="10500747" y="277285"/>
                  <a:pt x="10500747" y="277285"/>
                  <a:pt x="10500747" y="277285"/>
                </a:cubicBezTo>
                <a:cubicBezTo>
                  <a:pt x="10505453" y="275879"/>
                  <a:pt x="10505453" y="275879"/>
                  <a:pt x="10505453" y="275879"/>
                </a:cubicBezTo>
                <a:cubicBezTo>
                  <a:pt x="10510159" y="274474"/>
                  <a:pt x="10510159" y="274474"/>
                  <a:pt x="10510159" y="274474"/>
                </a:cubicBezTo>
                <a:cubicBezTo>
                  <a:pt x="10514866" y="273047"/>
                  <a:pt x="10514866" y="273047"/>
                  <a:pt x="10514866" y="273047"/>
                </a:cubicBezTo>
                <a:cubicBezTo>
                  <a:pt x="10519572" y="271641"/>
                  <a:pt x="10519572" y="271641"/>
                  <a:pt x="10519572" y="271641"/>
                </a:cubicBezTo>
                <a:cubicBezTo>
                  <a:pt x="10524279" y="270236"/>
                  <a:pt x="10524279" y="270236"/>
                  <a:pt x="10524279" y="270236"/>
                </a:cubicBezTo>
                <a:cubicBezTo>
                  <a:pt x="10528985" y="268830"/>
                  <a:pt x="10528985" y="268830"/>
                  <a:pt x="10528985" y="268830"/>
                </a:cubicBezTo>
                <a:cubicBezTo>
                  <a:pt x="10533223" y="267404"/>
                  <a:pt x="10533223" y="267404"/>
                  <a:pt x="10533223" y="267404"/>
                </a:cubicBezTo>
                <a:cubicBezTo>
                  <a:pt x="10537930" y="265998"/>
                  <a:pt x="10537930" y="265998"/>
                  <a:pt x="10537930" y="265998"/>
                </a:cubicBezTo>
                <a:close/>
                <a:moveTo>
                  <a:pt x="10885760" y="261292"/>
                </a:moveTo>
                <a:lnTo>
                  <a:pt x="10886718" y="262697"/>
                </a:lnTo>
                <a:cubicBezTo>
                  <a:pt x="10887656" y="263634"/>
                  <a:pt x="10887656" y="263634"/>
                  <a:pt x="10887656" y="263634"/>
                </a:cubicBezTo>
                <a:cubicBezTo>
                  <a:pt x="10888124" y="265061"/>
                  <a:pt x="10888124" y="265061"/>
                  <a:pt x="10888124" y="265061"/>
                </a:cubicBezTo>
                <a:cubicBezTo>
                  <a:pt x="10889061" y="266467"/>
                  <a:pt x="10889061" y="266467"/>
                  <a:pt x="10889061" y="266467"/>
                </a:cubicBezTo>
                <a:cubicBezTo>
                  <a:pt x="10890019" y="267404"/>
                  <a:pt x="10890019" y="267404"/>
                  <a:pt x="10890019" y="267404"/>
                </a:cubicBezTo>
                <a:cubicBezTo>
                  <a:pt x="10890956" y="268830"/>
                  <a:pt x="10890956" y="268830"/>
                  <a:pt x="10890956" y="268830"/>
                </a:cubicBezTo>
                <a:cubicBezTo>
                  <a:pt x="10891893" y="270236"/>
                  <a:pt x="10891893" y="270236"/>
                  <a:pt x="10891893" y="270236"/>
                </a:cubicBezTo>
                <a:cubicBezTo>
                  <a:pt x="10892830" y="271641"/>
                  <a:pt x="10892830" y="271641"/>
                  <a:pt x="10892830" y="271641"/>
                </a:cubicBezTo>
                <a:cubicBezTo>
                  <a:pt x="10893789" y="275879"/>
                  <a:pt x="10893789" y="275879"/>
                  <a:pt x="10893789" y="275879"/>
                </a:cubicBezTo>
                <a:cubicBezTo>
                  <a:pt x="10895194" y="280117"/>
                  <a:pt x="10895194" y="280117"/>
                  <a:pt x="10895194" y="280117"/>
                </a:cubicBezTo>
                <a:cubicBezTo>
                  <a:pt x="10896131" y="284823"/>
                  <a:pt x="10896131" y="284823"/>
                  <a:pt x="10896131" y="284823"/>
                </a:cubicBezTo>
                <a:cubicBezTo>
                  <a:pt x="10897068" y="289061"/>
                  <a:pt x="10897068" y="289061"/>
                  <a:pt x="10897068" y="289061"/>
                </a:cubicBezTo>
                <a:cubicBezTo>
                  <a:pt x="10898474" y="293299"/>
                  <a:pt x="10898474" y="293299"/>
                  <a:pt x="10898474" y="293299"/>
                </a:cubicBezTo>
                <a:cubicBezTo>
                  <a:pt x="10899432" y="298005"/>
                  <a:pt x="10899432" y="298005"/>
                  <a:pt x="10899432" y="298005"/>
                </a:cubicBezTo>
                <a:cubicBezTo>
                  <a:pt x="10900838" y="302243"/>
                  <a:pt x="10900838" y="302243"/>
                  <a:pt x="10900838" y="302243"/>
                </a:cubicBezTo>
                <a:cubicBezTo>
                  <a:pt x="10901775" y="306481"/>
                  <a:pt x="10901775" y="306481"/>
                  <a:pt x="10901775" y="306481"/>
                </a:cubicBezTo>
                <a:cubicBezTo>
                  <a:pt x="10899901" y="300838"/>
                  <a:pt x="10899901" y="300838"/>
                  <a:pt x="10899901" y="300838"/>
                </a:cubicBezTo>
                <a:cubicBezTo>
                  <a:pt x="10897558" y="295194"/>
                  <a:pt x="10897558" y="295194"/>
                  <a:pt x="10897558" y="295194"/>
                </a:cubicBezTo>
                <a:cubicBezTo>
                  <a:pt x="10895663" y="289530"/>
                  <a:pt x="10895663" y="289530"/>
                  <a:pt x="10895663" y="289530"/>
                </a:cubicBezTo>
                <a:cubicBezTo>
                  <a:pt x="10893789" y="283886"/>
                  <a:pt x="10893789" y="283886"/>
                  <a:pt x="10893789" y="283886"/>
                </a:cubicBezTo>
                <a:cubicBezTo>
                  <a:pt x="10891893" y="278243"/>
                  <a:pt x="10891893" y="278243"/>
                  <a:pt x="10891893" y="278243"/>
                </a:cubicBezTo>
                <a:cubicBezTo>
                  <a:pt x="10889530" y="272600"/>
                  <a:pt x="10889530" y="272600"/>
                  <a:pt x="10889530" y="272600"/>
                </a:cubicBezTo>
                <a:cubicBezTo>
                  <a:pt x="10887656" y="266935"/>
                  <a:pt x="10887656" y="266935"/>
                  <a:pt x="10887656" y="266935"/>
                </a:cubicBezTo>
                <a:cubicBezTo>
                  <a:pt x="10885760" y="261292"/>
                  <a:pt x="10885760" y="261292"/>
                  <a:pt x="10885760" y="261292"/>
                </a:cubicBezTo>
                <a:close/>
                <a:moveTo>
                  <a:pt x="10758686" y="260802"/>
                </a:moveTo>
                <a:cubicBezTo>
                  <a:pt x="10764329" y="267872"/>
                  <a:pt x="10764329" y="267872"/>
                  <a:pt x="10764329" y="267872"/>
                </a:cubicBezTo>
                <a:cubicBezTo>
                  <a:pt x="10769973" y="274942"/>
                  <a:pt x="10769973" y="274942"/>
                  <a:pt x="10769973" y="274942"/>
                </a:cubicBezTo>
                <a:cubicBezTo>
                  <a:pt x="10775638" y="282012"/>
                  <a:pt x="10775638" y="282012"/>
                  <a:pt x="10775638" y="282012"/>
                </a:cubicBezTo>
                <a:cubicBezTo>
                  <a:pt x="10781281" y="289061"/>
                  <a:pt x="10781281" y="289061"/>
                  <a:pt x="10781281" y="289061"/>
                </a:cubicBezTo>
                <a:cubicBezTo>
                  <a:pt x="10786925" y="296110"/>
                  <a:pt x="10786925" y="296110"/>
                  <a:pt x="10786925" y="296110"/>
                </a:cubicBezTo>
                <a:cubicBezTo>
                  <a:pt x="10792568" y="303180"/>
                  <a:pt x="10792568" y="303180"/>
                  <a:pt x="10792568" y="303180"/>
                </a:cubicBezTo>
                <a:cubicBezTo>
                  <a:pt x="10798233" y="310250"/>
                  <a:pt x="10798233" y="310250"/>
                  <a:pt x="10798233" y="310250"/>
                </a:cubicBezTo>
                <a:cubicBezTo>
                  <a:pt x="10803876" y="317299"/>
                  <a:pt x="10803876" y="317299"/>
                  <a:pt x="10803876" y="317299"/>
                </a:cubicBezTo>
                <a:cubicBezTo>
                  <a:pt x="10803876" y="317789"/>
                  <a:pt x="10803408" y="318236"/>
                  <a:pt x="10803408" y="318236"/>
                </a:cubicBezTo>
                <a:cubicBezTo>
                  <a:pt x="10802918" y="318705"/>
                  <a:pt x="10802918" y="318705"/>
                  <a:pt x="10802918" y="319173"/>
                </a:cubicBezTo>
                <a:cubicBezTo>
                  <a:pt x="10802450" y="319173"/>
                  <a:pt x="10802450" y="319663"/>
                  <a:pt x="10802450" y="320132"/>
                </a:cubicBezTo>
                <a:cubicBezTo>
                  <a:pt x="10801981" y="320132"/>
                  <a:pt x="10801981" y="320600"/>
                  <a:pt x="10801981" y="321069"/>
                </a:cubicBezTo>
                <a:cubicBezTo>
                  <a:pt x="10801512" y="321069"/>
                  <a:pt x="10801512" y="321537"/>
                  <a:pt x="10801512" y="322006"/>
                </a:cubicBezTo>
                <a:cubicBezTo>
                  <a:pt x="10801512" y="322006"/>
                  <a:pt x="10801512" y="322474"/>
                  <a:pt x="10801512" y="322943"/>
                </a:cubicBezTo>
                <a:cubicBezTo>
                  <a:pt x="10801044" y="322943"/>
                  <a:pt x="10801044" y="323433"/>
                  <a:pt x="10801044" y="323901"/>
                </a:cubicBezTo>
                <a:cubicBezTo>
                  <a:pt x="10801044" y="324370"/>
                  <a:pt x="10801044" y="324370"/>
                  <a:pt x="10801044" y="324838"/>
                </a:cubicBezTo>
                <a:cubicBezTo>
                  <a:pt x="10792100" y="326712"/>
                  <a:pt x="10792100" y="326712"/>
                  <a:pt x="10792100" y="326712"/>
                </a:cubicBezTo>
                <a:cubicBezTo>
                  <a:pt x="10783155" y="328118"/>
                  <a:pt x="10783155" y="328118"/>
                  <a:pt x="10783155" y="328118"/>
                </a:cubicBezTo>
                <a:cubicBezTo>
                  <a:pt x="10774211" y="329544"/>
                  <a:pt x="10774211" y="329544"/>
                  <a:pt x="10774211" y="329544"/>
                </a:cubicBezTo>
                <a:cubicBezTo>
                  <a:pt x="10765266" y="330950"/>
                  <a:pt x="10765266" y="330950"/>
                  <a:pt x="10765266" y="330950"/>
                </a:cubicBezTo>
                <a:cubicBezTo>
                  <a:pt x="10756790" y="332355"/>
                  <a:pt x="10756790" y="332355"/>
                  <a:pt x="10756790" y="332355"/>
                </a:cubicBezTo>
                <a:cubicBezTo>
                  <a:pt x="10747846" y="333782"/>
                  <a:pt x="10747846" y="333782"/>
                  <a:pt x="10747846" y="333782"/>
                </a:cubicBezTo>
                <a:cubicBezTo>
                  <a:pt x="10738902" y="335188"/>
                  <a:pt x="10738902" y="335188"/>
                  <a:pt x="10738902" y="335188"/>
                </a:cubicBezTo>
                <a:cubicBezTo>
                  <a:pt x="10729979" y="336615"/>
                  <a:pt x="10729979" y="336615"/>
                  <a:pt x="10729979" y="336615"/>
                </a:cubicBezTo>
                <a:cubicBezTo>
                  <a:pt x="10732790" y="327202"/>
                  <a:pt x="10732790" y="327202"/>
                  <a:pt x="10732790" y="327202"/>
                </a:cubicBezTo>
                <a:cubicBezTo>
                  <a:pt x="10735132" y="318236"/>
                  <a:pt x="10735132" y="318236"/>
                  <a:pt x="10735132" y="318236"/>
                </a:cubicBezTo>
                <a:cubicBezTo>
                  <a:pt x="10737965" y="308824"/>
                  <a:pt x="10737965" y="308824"/>
                  <a:pt x="10737965" y="308824"/>
                </a:cubicBezTo>
                <a:cubicBezTo>
                  <a:pt x="10740797" y="299411"/>
                  <a:pt x="10740797" y="299411"/>
                  <a:pt x="10740797" y="299411"/>
                </a:cubicBezTo>
                <a:cubicBezTo>
                  <a:pt x="10743629" y="289998"/>
                  <a:pt x="10743629" y="289998"/>
                  <a:pt x="10743629" y="289998"/>
                </a:cubicBezTo>
                <a:cubicBezTo>
                  <a:pt x="10746441" y="280586"/>
                  <a:pt x="10746441" y="280586"/>
                  <a:pt x="10746441" y="280586"/>
                </a:cubicBezTo>
                <a:cubicBezTo>
                  <a:pt x="10749273" y="271641"/>
                  <a:pt x="10749273" y="271641"/>
                  <a:pt x="10749273" y="271641"/>
                </a:cubicBezTo>
                <a:cubicBezTo>
                  <a:pt x="10751616" y="262229"/>
                  <a:pt x="10751616" y="262229"/>
                  <a:pt x="10751616" y="262229"/>
                </a:cubicBezTo>
                <a:lnTo>
                  <a:pt x="10752084" y="262229"/>
                </a:lnTo>
                <a:cubicBezTo>
                  <a:pt x="10752084" y="262229"/>
                  <a:pt x="10752084" y="262229"/>
                  <a:pt x="10752574" y="262229"/>
                </a:cubicBezTo>
                <a:lnTo>
                  <a:pt x="10753042" y="262229"/>
                </a:lnTo>
                <a:cubicBezTo>
                  <a:pt x="10753042" y="262229"/>
                  <a:pt x="10753042" y="262229"/>
                  <a:pt x="10753511" y="262229"/>
                </a:cubicBezTo>
                <a:lnTo>
                  <a:pt x="10753958" y="262229"/>
                </a:lnTo>
                <a:cubicBezTo>
                  <a:pt x="10754448" y="262229"/>
                  <a:pt x="10754448" y="262229"/>
                  <a:pt x="10754916" y="262229"/>
                </a:cubicBezTo>
                <a:lnTo>
                  <a:pt x="10755385" y="262229"/>
                </a:lnTo>
                <a:cubicBezTo>
                  <a:pt x="10755853" y="262229"/>
                  <a:pt x="10755853" y="262229"/>
                  <a:pt x="10756343" y="261760"/>
                </a:cubicBezTo>
                <a:lnTo>
                  <a:pt x="10756790" y="261760"/>
                </a:lnTo>
                <a:cubicBezTo>
                  <a:pt x="10757259" y="261760"/>
                  <a:pt x="10757259" y="261760"/>
                  <a:pt x="10757728" y="261292"/>
                </a:cubicBezTo>
                <a:cubicBezTo>
                  <a:pt x="10757728" y="261292"/>
                  <a:pt x="10757728" y="261292"/>
                  <a:pt x="10758217" y="261292"/>
                </a:cubicBezTo>
                <a:cubicBezTo>
                  <a:pt x="10758217" y="260802"/>
                  <a:pt x="10758686" y="260802"/>
                  <a:pt x="10758686" y="260802"/>
                </a:cubicBezTo>
                <a:close/>
                <a:moveTo>
                  <a:pt x="10881075" y="257991"/>
                </a:moveTo>
                <a:cubicBezTo>
                  <a:pt x="10884844" y="267872"/>
                  <a:pt x="10884844" y="267872"/>
                  <a:pt x="10884844" y="267872"/>
                </a:cubicBezTo>
                <a:cubicBezTo>
                  <a:pt x="10888124" y="278243"/>
                  <a:pt x="10888124" y="278243"/>
                  <a:pt x="10888124" y="278243"/>
                </a:cubicBezTo>
                <a:cubicBezTo>
                  <a:pt x="10891893" y="288124"/>
                  <a:pt x="10891893" y="288124"/>
                  <a:pt x="10891893" y="288124"/>
                </a:cubicBezTo>
                <a:cubicBezTo>
                  <a:pt x="10895663" y="298474"/>
                  <a:pt x="10895663" y="298474"/>
                  <a:pt x="10895663" y="298474"/>
                </a:cubicBezTo>
                <a:cubicBezTo>
                  <a:pt x="10898942" y="308355"/>
                  <a:pt x="10898942" y="308355"/>
                  <a:pt x="10898942" y="308355"/>
                </a:cubicBezTo>
                <a:cubicBezTo>
                  <a:pt x="10902712" y="318705"/>
                  <a:pt x="10902712" y="318705"/>
                  <a:pt x="10902712" y="318705"/>
                </a:cubicBezTo>
                <a:cubicBezTo>
                  <a:pt x="10906013" y="329076"/>
                  <a:pt x="10906013" y="329076"/>
                  <a:pt x="10906013" y="329076"/>
                </a:cubicBezTo>
                <a:cubicBezTo>
                  <a:pt x="10909782" y="338957"/>
                  <a:pt x="10909782" y="338957"/>
                  <a:pt x="10909782" y="338957"/>
                </a:cubicBezTo>
                <a:cubicBezTo>
                  <a:pt x="10905544" y="337083"/>
                  <a:pt x="10905544" y="337083"/>
                  <a:pt x="10905544" y="337083"/>
                </a:cubicBezTo>
                <a:cubicBezTo>
                  <a:pt x="10901775" y="335188"/>
                  <a:pt x="10901775" y="335188"/>
                  <a:pt x="10901775" y="335188"/>
                </a:cubicBezTo>
                <a:cubicBezTo>
                  <a:pt x="10897558" y="333314"/>
                  <a:pt x="10897558" y="333314"/>
                  <a:pt x="10897558" y="333314"/>
                </a:cubicBezTo>
                <a:cubicBezTo>
                  <a:pt x="10893299" y="331887"/>
                  <a:pt x="10893299" y="331887"/>
                  <a:pt x="10893299" y="331887"/>
                </a:cubicBezTo>
                <a:cubicBezTo>
                  <a:pt x="10889530" y="330013"/>
                  <a:pt x="10889530" y="330013"/>
                  <a:pt x="10889530" y="330013"/>
                </a:cubicBezTo>
                <a:cubicBezTo>
                  <a:pt x="10885313" y="328118"/>
                  <a:pt x="10885313" y="328118"/>
                  <a:pt x="10885313" y="328118"/>
                </a:cubicBezTo>
                <a:cubicBezTo>
                  <a:pt x="10881544" y="326244"/>
                  <a:pt x="10881544" y="326244"/>
                  <a:pt x="10881544" y="326244"/>
                </a:cubicBezTo>
                <a:cubicBezTo>
                  <a:pt x="10877306" y="324370"/>
                  <a:pt x="10877306" y="324370"/>
                  <a:pt x="10877306" y="324370"/>
                </a:cubicBezTo>
                <a:cubicBezTo>
                  <a:pt x="10877774" y="316362"/>
                  <a:pt x="10877774" y="316362"/>
                  <a:pt x="10877774" y="316362"/>
                </a:cubicBezTo>
                <a:cubicBezTo>
                  <a:pt x="10878243" y="307887"/>
                  <a:pt x="10878243" y="307887"/>
                  <a:pt x="10878243" y="307887"/>
                </a:cubicBezTo>
                <a:lnTo>
                  <a:pt x="10878711" y="299411"/>
                </a:lnTo>
                <a:cubicBezTo>
                  <a:pt x="10879180" y="291425"/>
                  <a:pt x="10879180" y="291425"/>
                  <a:pt x="10879180" y="291425"/>
                </a:cubicBezTo>
                <a:cubicBezTo>
                  <a:pt x="10879648" y="282928"/>
                  <a:pt x="10879648" y="282928"/>
                  <a:pt x="10879648" y="282928"/>
                </a:cubicBezTo>
                <a:cubicBezTo>
                  <a:pt x="10880117" y="274474"/>
                  <a:pt x="10880117" y="274474"/>
                  <a:pt x="10880117" y="274474"/>
                </a:cubicBezTo>
                <a:cubicBezTo>
                  <a:pt x="10880606" y="266467"/>
                  <a:pt x="10880606" y="266467"/>
                  <a:pt x="10880606" y="266467"/>
                </a:cubicBezTo>
                <a:cubicBezTo>
                  <a:pt x="10881075" y="257991"/>
                  <a:pt x="10881075" y="257991"/>
                  <a:pt x="10881075" y="257991"/>
                </a:cubicBezTo>
                <a:close/>
                <a:moveTo>
                  <a:pt x="10743161" y="255159"/>
                </a:moveTo>
                <a:cubicBezTo>
                  <a:pt x="10743161" y="255648"/>
                  <a:pt x="10743629" y="256117"/>
                  <a:pt x="10743629" y="256117"/>
                </a:cubicBezTo>
                <a:cubicBezTo>
                  <a:pt x="10743629" y="256585"/>
                  <a:pt x="10744077" y="257054"/>
                  <a:pt x="10744077" y="257054"/>
                </a:cubicBezTo>
                <a:cubicBezTo>
                  <a:pt x="10744077" y="257522"/>
                  <a:pt x="10744545" y="257522"/>
                  <a:pt x="10744545" y="257991"/>
                </a:cubicBezTo>
                <a:cubicBezTo>
                  <a:pt x="10745035" y="258459"/>
                  <a:pt x="10745035" y="258459"/>
                  <a:pt x="10745504" y="258928"/>
                </a:cubicBezTo>
                <a:lnTo>
                  <a:pt x="10745972" y="259418"/>
                </a:lnTo>
                <a:cubicBezTo>
                  <a:pt x="10746441" y="259886"/>
                  <a:pt x="10746441" y="259886"/>
                  <a:pt x="10746909" y="260333"/>
                </a:cubicBezTo>
                <a:cubicBezTo>
                  <a:pt x="10746909" y="260333"/>
                  <a:pt x="10747378" y="260802"/>
                  <a:pt x="10747846" y="260802"/>
                </a:cubicBezTo>
                <a:cubicBezTo>
                  <a:pt x="10747846" y="260802"/>
                  <a:pt x="10748315" y="261292"/>
                  <a:pt x="10748804" y="261292"/>
                </a:cubicBezTo>
                <a:cubicBezTo>
                  <a:pt x="10745972" y="270704"/>
                  <a:pt x="10745972" y="270704"/>
                  <a:pt x="10745972" y="270704"/>
                </a:cubicBezTo>
                <a:cubicBezTo>
                  <a:pt x="10743161" y="279649"/>
                  <a:pt x="10743161" y="279649"/>
                  <a:pt x="10743161" y="279649"/>
                </a:cubicBezTo>
                <a:cubicBezTo>
                  <a:pt x="10740329" y="289061"/>
                  <a:pt x="10740329" y="289061"/>
                  <a:pt x="10740329" y="289061"/>
                </a:cubicBezTo>
                <a:cubicBezTo>
                  <a:pt x="10737496" y="298474"/>
                  <a:pt x="10737496" y="298474"/>
                  <a:pt x="10737496" y="298474"/>
                </a:cubicBezTo>
                <a:cubicBezTo>
                  <a:pt x="10735132" y="307887"/>
                  <a:pt x="10735132" y="307887"/>
                  <a:pt x="10735132" y="307887"/>
                </a:cubicBezTo>
                <a:cubicBezTo>
                  <a:pt x="10732321" y="316831"/>
                  <a:pt x="10732321" y="316831"/>
                  <a:pt x="10732321" y="316831"/>
                </a:cubicBezTo>
                <a:lnTo>
                  <a:pt x="10729489" y="326244"/>
                </a:lnTo>
                <a:cubicBezTo>
                  <a:pt x="10726678" y="335656"/>
                  <a:pt x="10726678" y="335656"/>
                  <a:pt x="10726678" y="335656"/>
                </a:cubicBezTo>
                <a:cubicBezTo>
                  <a:pt x="10719607" y="327670"/>
                  <a:pt x="10719607" y="327670"/>
                  <a:pt x="10719607" y="327670"/>
                </a:cubicBezTo>
                <a:cubicBezTo>
                  <a:pt x="10712069" y="319663"/>
                  <a:pt x="10712069" y="319663"/>
                  <a:pt x="10712069" y="319663"/>
                </a:cubicBezTo>
                <a:cubicBezTo>
                  <a:pt x="10704551" y="311656"/>
                  <a:pt x="10704551" y="311656"/>
                  <a:pt x="10704551" y="311656"/>
                </a:cubicBezTo>
                <a:cubicBezTo>
                  <a:pt x="10697012" y="303649"/>
                  <a:pt x="10697012" y="303649"/>
                  <a:pt x="10697012" y="303649"/>
                </a:cubicBezTo>
                <a:cubicBezTo>
                  <a:pt x="10689963" y="296110"/>
                  <a:pt x="10689963" y="296110"/>
                  <a:pt x="10689963" y="296110"/>
                </a:cubicBezTo>
                <a:cubicBezTo>
                  <a:pt x="10682446" y="288124"/>
                  <a:pt x="10682446" y="288124"/>
                  <a:pt x="10682446" y="288124"/>
                </a:cubicBezTo>
                <a:cubicBezTo>
                  <a:pt x="10674907" y="280117"/>
                  <a:pt x="10674907" y="280117"/>
                  <a:pt x="10674907" y="280117"/>
                </a:cubicBezTo>
                <a:cubicBezTo>
                  <a:pt x="10667858" y="272110"/>
                  <a:pt x="10667858" y="272110"/>
                  <a:pt x="10667858" y="272110"/>
                </a:cubicBezTo>
                <a:cubicBezTo>
                  <a:pt x="10677271" y="270236"/>
                  <a:pt x="10677271" y="270236"/>
                  <a:pt x="10677271" y="270236"/>
                </a:cubicBezTo>
                <a:cubicBezTo>
                  <a:pt x="10686683" y="267872"/>
                  <a:pt x="10686683" y="267872"/>
                  <a:pt x="10686683" y="267872"/>
                </a:cubicBezTo>
                <a:cubicBezTo>
                  <a:pt x="10696075" y="265998"/>
                  <a:pt x="10696075" y="265998"/>
                  <a:pt x="10696075" y="265998"/>
                </a:cubicBezTo>
                <a:cubicBezTo>
                  <a:pt x="10705488" y="263634"/>
                  <a:pt x="10705488" y="263634"/>
                  <a:pt x="10705488" y="263634"/>
                </a:cubicBezTo>
                <a:cubicBezTo>
                  <a:pt x="10714901" y="261760"/>
                  <a:pt x="10714901" y="261760"/>
                  <a:pt x="10714901" y="261760"/>
                </a:cubicBezTo>
                <a:cubicBezTo>
                  <a:pt x="10724314" y="259418"/>
                  <a:pt x="10724314" y="259418"/>
                  <a:pt x="10724314" y="259418"/>
                </a:cubicBezTo>
                <a:cubicBezTo>
                  <a:pt x="10733748" y="257522"/>
                  <a:pt x="10733748" y="257522"/>
                  <a:pt x="10733748" y="257522"/>
                </a:cubicBezTo>
                <a:cubicBezTo>
                  <a:pt x="10743161" y="255159"/>
                  <a:pt x="10743161" y="255159"/>
                  <a:pt x="10743161" y="255159"/>
                </a:cubicBezTo>
                <a:close/>
                <a:moveTo>
                  <a:pt x="10823171" y="249515"/>
                </a:moveTo>
                <a:cubicBezTo>
                  <a:pt x="10829283" y="258928"/>
                  <a:pt x="10829283" y="258928"/>
                  <a:pt x="10829283" y="258928"/>
                </a:cubicBezTo>
                <a:cubicBezTo>
                  <a:pt x="10835416" y="267872"/>
                  <a:pt x="10835416" y="267872"/>
                  <a:pt x="10835416" y="267872"/>
                </a:cubicBezTo>
                <a:cubicBezTo>
                  <a:pt x="10841996" y="277285"/>
                  <a:pt x="10841996" y="277285"/>
                  <a:pt x="10841996" y="277285"/>
                </a:cubicBezTo>
                <a:cubicBezTo>
                  <a:pt x="10848108" y="286697"/>
                  <a:pt x="10848108" y="286697"/>
                  <a:pt x="10848108" y="286697"/>
                </a:cubicBezTo>
                <a:cubicBezTo>
                  <a:pt x="10854242" y="296110"/>
                  <a:pt x="10854242" y="296110"/>
                  <a:pt x="10854242" y="296110"/>
                </a:cubicBezTo>
                <a:cubicBezTo>
                  <a:pt x="10860354" y="305076"/>
                  <a:pt x="10860354" y="305076"/>
                  <a:pt x="10860354" y="305076"/>
                </a:cubicBezTo>
                <a:cubicBezTo>
                  <a:pt x="10866466" y="314488"/>
                  <a:pt x="10866466" y="314488"/>
                  <a:pt x="10866466" y="314488"/>
                </a:cubicBezTo>
                <a:cubicBezTo>
                  <a:pt x="10872599" y="323901"/>
                  <a:pt x="10872599" y="323901"/>
                  <a:pt x="10872599" y="323901"/>
                </a:cubicBezTo>
                <a:lnTo>
                  <a:pt x="10866466" y="323901"/>
                </a:lnTo>
                <a:cubicBezTo>
                  <a:pt x="10859885" y="323901"/>
                  <a:pt x="10859885" y="323901"/>
                  <a:pt x="10859885" y="323901"/>
                </a:cubicBezTo>
                <a:cubicBezTo>
                  <a:pt x="10853752" y="323433"/>
                  <a:pt x="10853752" y="323433"/>
                  <a:pt x="10853752" y="323433"/>
                </a:cubicBezTo>
                <a:cubicBezTo>
                  <a:pt x="10847640" y="323433"/>
                  <a:pt x="10847640" y="323433"/>
                  <a:pt x="10847640" y="323433"/>
                </a:cubicBezTo>
                <a:cubicBezTo>
                  <a:pt x="10841528" y="323433"/>
                  <a:pt x="10841528" y="323433"/>
                  <a:pt x="10841528" y="323433"/>
                </a:cubicBezTo>
                <a:cubicBezTo>
                  <a:pt x="10835416" y="323433"/>
                  <a:pt x="10835416" y="323433"/>
                  <a:pt x="10835416" y="323433"/>
                </a:cubicBezTo>
                <a:cubicBezTo>
                  <a:pt x="10828814" y="323433"/>
                  <a:pt x="10828814" y="323433"/>
                  <a:pt x="10828814" y="323433"/>
                </a:cubicBezTo>
                <a:cubicBezTo>
                  <a:pt x="10822702" y="323433"/>
                  <a:pt x="10822702" y="323433"/>
                  <a:pt x="10822702" y="323433"/>
                </a:cubicBezTo>
                <a:cubicBezTo>
                  <a:pt x="10822702" y="322943"/>
                  <a:pt x="10822702" y="322474"/>
                  <a:pt x="10822234" y="322006"/>
                </a:cubicBezTo>
                <a:cubicBezTo>
                  <a:pt x="10822234" y="321069"/>
                  <a:pt x="10822234" y="320600"/>
                  <a:pt x="10821744" y="320132"/>
                </a:cubicBezTo>
                <a:cubicBezTo>
                  <a:pt x="10821744" y="319663"/>
                  <a:pt x="10821275" y="319173"/>
                  <a:pt x="10821275" y="318705"/>
                </a:cubicBezTo>
                <a:cubicBezTo>
                  <a:pt x="10820828" y="318705"/>
                  <a:pt x="10820360" y="318236"/>
                  <a:pt x="10820360" y="317789"/>
                </a:cubicBezTo>
                <a:cubicBezTo>
                  <a:pt x="10819870" y="317299"/>
                  <a:pt x="10819401" y="316831"/>
                  <a:pt x="10818933" y="316831"/>
                </a:cubicBezTo>
                <a:cubicBezTo>
                  <a:pt x="10818933" y="316362"/>
                  <a:pt x="10818464" y="315894"/>
                  <a:pt x="10817996" y="315894"/>
                </a:cubicBezTo>
                <a:cubicBezTo>
                  <a:pt x="10817527" y="315425"/>
                  <a:pt x="10817059" y="314957"/>
                  <a:pt x="10816590" y="314957"/>
                </a:cubicBezTo>
                <a:cubicBezTo>
                  <a:pt x="10816100" y="314488"/>
                  <a:pt x="10815632" y="314488"/>
                  <a:pt x="10815163" y="314488"/>
                </a:cubicBezTo>
                <a:cubicBezTo>
                  <a:pt x="10816100" y="306481"/>
                  <a:pt x="10816100" y="306481"/>
                  <a:pt x="10816100" y="306481"/>
                </a:cubicBezTo>
                <a:cubicBezTo>
                  <a:pt x="10817059" y="298005"/>
                  <a:pt x="10817059" y="298005"/>
                  <a:pt x="10817059" y="298005"/>
                </a:cubicBezTo>
                <a:cubicBezTo>
                  <a:pt x="10817996" y="289998"/>
                  <a:pt x="10817996" y="289998"/>
                  <a:pt x="10817996" y="289998"/>
                </a:cubicBezTo>
                <a:cubicBezTo>
                  <a:pt x="10819401" y="282012"/>
                  <a:pt x="10819401" y="282012"/>
                  <a:pt x="10819401" y="282012"/>
                </a:cubicBezTo>
                <a:cubicBezTo>
                  <a:pt x="10820360" y="273984"/>
                  <a:pt x="10820360" y="273984"/>
                  <a:pt x="10820360" y="273984"/>
                </a:cubicBezTo>
                <a:cubicBezTo>
                  <a:pt x="10821275" y="265530"/>
                  <a:pt x="10821275" y="265530"/>
                  <a:pt x="10821275" y="265530"/>
                </a:cubicBezTo>
                <a:cubicBezTo>
                  <a:pt x="10822234" y="257522"/>
                  <a:pt x="10822234" y="257522"/>
                  <a:pt x="10822234" y="257522"/>
                </a:cubicBezTo>
                <a:cubicBezTo>
                  <a:pt x="10823171" y="249515"/>
                  <a:pt x="10823171" y="249515"/>
                  <a:pt x="10823171" y="249515"/>
                </a:cubicBezTo>
                <a:close/>
                <a:moveTo>
                  <a:pt x="10825513" y="247173"/>
                </a:moveTo>
                <a:cubicBezTo>
                  <a:pt x="10832115" y="247641"/>
                  <a:pt x="10832115" y="247641"/>
                  <a:pt x="10832115" y="247641"/>
                </a:cubicBezTo>
                <a:cubicBezTo>
                  <a:pt x="10838696" y="248110"/>
                  <a:pt x="10838696" y="248110"/>
                  <a:pt x="10838696" y="248110"/>
                </a:cubicBezTo>
                <a:cubicBezTo>
                  <a:pt x="10845297" y="248578"/>
                  <a:pt x="10845297" y="248578"/>
                  <a:pt x="10845297" y="248578"/>
                </a:cubicBezTo>
                <a:cubicBezTo>
                  <a:pt x="10851878" y="249047"/>
                  <a:pt x="10851878" y="249047"/>
                  <a:pt x="10851878" y="249047"/>
                </a:cubicBezTo>
                <a:cubicBezTo>
                  <a:pt x="10858480" y="249515"/>
                  <a:pt x="10858480" y="249515"/>
                  <a:pt x="10858480" y="249515"/>
                </a:cubicBezTo>
                <a:cubicBezTo>
                  <a:pt x="10865060" y="250005"/>
                  <a:pt x="10865060" y="250005"/>
                  <a:pt x="10865060" y="250005"/>
                </a:cubicBezTo>
                <a:cubicBezTo>
                  <a:pt x="10871662" y="250921"/>
                  <a:pt x="10871662" y="250921"/>
                  <a:pt x="10871662" y="250921"/>
                </a:cubicBezTo>
                <a:lnTo>
                  <a:pt x="10878243" y="251389"/>
                </a:lnTo>
                <a:cubicBezTo>
                  <a:pt x="10877774" y="259886"/>
                  <a:pt x="10877774" y="259886"/>
                  <a:pt x="10877774" y="259886"/>
                </a:cubicBezTo>
                <a:cubicBezTo>
                  <a:pt x="10877306" y="268341"/>
                  <a:pt x="10877306" y="268341"/>
                  <a:pt x="10877306" y="268341"/>
                </a:cubicBezTo>
                <a:cubicBezTo>
                  <a:pt x="10876837" y="277285"/>
                  <a:pt x="10876837" y="277285"/>
                  <a:pt x="10876837" y="277285"/>
                </a:cubicBezTo>
                <a:cubicBezTo>
                  <a:pt x="10876347" y="285760"/>
                  <a:pt x="10876347" y="285760"/>
                  <a:pt x="10876347" y="285760"/>
                </a:cubicBezTo>
                <a:cubicBezTo>
                  <a:pt x="10875879" y="294705"/>
                  <a:pt x="10875879" y="294705"/>
                  <a:pt x="10875879" y="294705"/>
                </a:cubicBezTo>
                <a:cubicBezTo>
                  <a:pt x="10875432" y="303180"/>
                  <a:pt x="10875432" y="303180"/>
                  <a:pt x="10875432" y="303180"/>
                </a:cubicBezTo>
                <a:cubicBezTo>
                  <a:pt x="10874473" y="311656"/>
                  <a:pt x="10874473" y="311656"/>
                  <a:pt x="10874473" y="311656"/>
                </a:cubicBezTo>
                <a:cubicBezTo>
                  <a:pt x="10874005" y="320600"/>
                  <a:pt x="10874005" y="320600"/>
                  <a:pt x="10874005" y="320600"/>
                </a:cubicBezTo>
                <a:cubicBezTo>
                  <a:pt x="10867893" y="311187"/>
                  <a:pt x="10867893" y="311187"/>
                  <a:pt x="10867893" y="311187"/>
                </a:cubicBezTo>
                <a:cubicBezTo>
                  <a:pt x="10862249" y="302243"/>
                  <a:pt x="10862249" y="302243"/>
                  <a:pt x="10862249" y="302243"/>
                </a:cubicBezTo>
                <a:cubicBezTo>
                  <a:pt x="10856116" y="292831"/>
                  <a:pt x="10856116" y="292831"/>
                  <a:pt x="10856116" y="292831"/>
                </a:cubicBezTo>
                <a:cubicBezTo>
                  <a:pt x="10850004" y="283886"/>
                  <a:pt x="10850004" y="283886"/>
                  <a:pt x="10850004" y="283886"/>
                </a:cubicBezTo>
                <a:cubicBezTo>
                  <a:pt x="10843871" y="274474"/>
                  <a:pt x="10843871" y="274474"/>
                  <a:pt x="10843871" y="274474"/>
                </a:cubicBezTo>
                <a:cubicBezTo>
                  <a:pt x="10837759" y="265530"/>
                  <a:pt x="10837759" y="265530"/>
                  <a:pt x="10837759" y="265530"/>
                </a:cubicBezTo>
                <a:cubicBezTo>
                  <a:pt x="10831647" y="256117"/>
                  <a:pt x="10831647" y="256117"/>
                  <a:pt x="10831647" y="256117"/>
                </a:cubicBezTo>
                <a:cubicBezTo>
                  <a:pt x="10825513" y="247173"/>
                  <a:pt x="10825513" y="247173"/>
                  <a:pt x="10825513" y="247173"/>
                </a:cubicBezTo>
                <a:close/>
                <a:moveTo>
                  <a:pt x="10820360" y="246704"/>
                </a:moveTo>
                <a:lnTo>
                  <a:pt x="10819401" y="255159"/>
                </a:lnTo>
                <a:cubicBezTo>
                  <a:pt x="10817996" y="263634"/>
                  <a:pt x="10817996" y="263634"/>
                  <a:pt x="10817996" y="263634"/>
                </a:cubicBezTo>
                <a:cubicBezTo>
                  <a:pt x="10817059" y="272110"/>
                  <a:pt x="10817059" y="272110"/>
                  <a:pt x="10817059" y="272110"/>
                </a:cubicBezTo>
                <a:cubicBezTo>
                  <a:pt x="10816100" y="280586"/>
                  <a:pt x="10816100" y="280586"/>
                  <a:pt x="10816100" y="280586"/>
                </a:cubicBezTo>
                <a:cubicBezTo>
                  <a:pt x="10815163" y="288593"/>
                  <a:pt x="10815163" y="288593"/>
                  <a:pt x="10815163" y="288593"/>
                </a:cubicBezTo>
                <a:cubicBezTo>
                  <a:pt x="10813758" y="297068"/>
                  <a:pt x="10813758" y="297068"/>
                  <a:pt x="10813758" y="297068"/>
                </a:cubicBezTo>
                <a:cubicBezTo>
                  <a:pt x="10812821" y="305523"/>
                  <a:pt x="10812821" y="305523"/>
                  <a:pt x="10812821" y="305523"/>
                </a:cubicBezTo>
                <a:cubicBezTo>
                  <a:pt x="10811862" y="314020"/>
                  <a:pt x="10811862" y="314020"/>
                  <a:pt x="10811862" y="314020"/>
                </a:cubicBezTo>
                <a:cubicBezTo>
                  <a:pt x="10811394" y="314020"/>
                  <a:pt x="10811394" y="314020"/>
                  <a:pt x="10810947" y="314020"/>
                </a:cubicBezTo>
                <a:lnTo>
                  <a:pt x="10810457" y="314020"/>
                </a:lnTo>
                <a:cubicBezTo>
                  <a:pt x="10809988" y="314020"/>
                  <a:pt x="10809988" y="314020"/>
                  <a:pt x="10809520" y="314020"/>
                </a:cubicBezTo>
                <a:lnTo>
                  <a:pt x="10809051" y="314488"/>
                </a:lnTo>
                <a:cubicBezTo>
                  <a:pt x="10808562" y="314488"/>
                  <a:pt x="10808562" y="314488"/>
                  <a:pt x="10808562" y="314488"/>
                </a:cubicBezTo>
                <a:cubicBezTo>
                  <a:pt x="10808114" y="314488"/>
                  <a:pt x="10808114" y="314957"/>
                  <a:pt x="10807646" y="314957"/>
                </a:cubicBezTo>
                <a:lnTo>
                  <a:pt x="10807177" y="314957"/>
                </a:lnTo>
                <a:cubicBezTo>
                  <a:pt x="10806687" y="315425"/>
                  <a:pt x="10806687" y="315425"/>
                  <a:pt x="10806687" y="315425"/>
                </a:cubicBezTo>
                <a:cubicBezTo>
                  <a:pt x="10801044" y="308355"/>
                  <a:pt x="10801044" y="308355"/>
                  <a:pt x="10801044" y="308355"/>
                </a:cubicBezTo>
                <a:cubicBezTo>
                  <a:pt x="10795400" y="301306"/>
                  <a:pt x="10795400" y="301306"/>
                  <a:pt x="10795400" y="301306"/>
                </a:cubicBezTo>
                <a:cubicBezTo>
                  <a:pt x="10789736" y="294236"/>
                  <a:pt x="10789736" y="294236"/>
                  <a:pt x="10789736" y="294236"/>
                </a:cubicBezTo>
                <a:cubicBezTo>
                  <a:pt x="10784092" y="287166"/>
                  <a:pt x="10784092" y="287166"/>
                  <a:pt x="10784092" y="287166"/>
                </a:cubicBezTo>
                <a:cubicBezTo>
                  <a:pt x="10778449" y="280117"/>
                  <a:pt x="10778449" y="280117"/>
                  <a:pt x="10778449" y="280117"/>
                </a:cubicBezTo>
                <a:cubicBezTo>
                  <a:pt x="10772805" y="273047"/>
                  <a:pt x="10772805" y="273047"/>
                  <a:pt x="10772805" y="273047"/>
                </a:cubicBezTo>
                <a:cubicBezTo>
                  <a:pt x="10767140" y="265998"/>
                  <a:pt x="10767140" y="265998"/>
                  <a:pt x="10767140" y="265998"/>
                </a:cubicBezTo>
                <a:cubicBezTo>
                  <a:pt x="10761497" y="258928"/>
                  <a:pt x="10761497" y="258928"/>
                  <a:pt x="10761497" y="258928"/>
                </a:cubicBezTo>
                <a:cubicBezTo>
                  <a:pt x="10761497" y="258459"/>
                  <a:pt x="10761497" y="258459"/>
                  <a:pt x="10761987" y="257991"/>
                </a:cubicBezTo>
                <a:cubicBezTo>
                  <a:pt x="10761987" y="257991"/>
                  <a:pt x="10762455" y="257522"/>
                  <a:pt x="10762455" y="257054"/>
                </a:cubicBezTo>
                <a:lnTo>
                  <a:pt x="10762924" y="256585"/>
                </a:lnTo>
                <a:cubicBezTo>
                  <a:pt x="10762924" y="256117"/>
                  <a:pt x="10763392" y="256117"/>
                  <a:pt x="10763392" y="255648"/>
                </a:cubicBezTo>
                <a:cubicBezTo>
                  <a:pt x="10763392" y="255159"/>
                  <a:pt x="10763392" y="255159"/>
                  <a:pt x="10763392" y="254690"/>
                </a:cubicBezTo>
                <a:cubicBezTo>
                  <a:pt x="10763861" y="254690"/>
                  <a:pt x="10763861" y="254222"/>
                  <a:pt x="10763861" y="253753"/>
                </a:cubicBezTo>
                <a:cubicBezTo>
                  <a:pt x="10763861" y="253753"/>
                  <a:pt x="10763861" y="253285"/>
                  <a:pt x="10763861" y="252816"/>
                </a:cubicBezTo>
                <a:cubicBezTo>
                  <a:pt x="10763861" y="252816"/>
                  <a:pt x="10764329" y="252347"/>
                  <a:pt x="10764329" y="251879"/>
                </a:cubicBezTo>
                <a:cubicBezTo>
                  <a:pt x="10771400" y="251389"/>
                  <a:pt x="10771400" y="251389"/>
                  <a:pt x="10771400" y="251389"/>
                </a:cubicBezTo>
                <a:cubicBezTo>
                  <a:pt x="10777980" y="250452"/>
                  <a:pt x="10777980" y="250452"/>
                  <a:pt x="10777980" y="250452"/>
                </a:cubicBezTo>
                <a:cubicBezTo>
                  <a:pt x="10785051" y="250005"/>
                  <a:pt x="10785051" y="250005"/>
                  <a:pt x="10785051" y="250005"/>
                </a:cubicBezTo>
                <a:cubicBezTo>
                  <a:pt x="10792100" y="249515"/>
                  <a:pt x="10792100" y="249515"/>
                  <a:pt x="10792100" y="249515"/>
                </a:cubicBezTo>
                <a:cubicBezTo>
                  <a:pt x="10799149" y="248578"/>
                  <a:pt x="10799149" y="248578"/>
                  <a:pt x="10799149" y="248578"/>
                </a:cubicBezTo>
                <a:cubicBezTo>
                  <a:pt x="10806219" y="248110"/>
                  <a:pt x="10806219" y="248110"/>
                  <a:pt x="10806219" y="248110"/>
                </a:cubicBezTo>
                <a:cubicBezTo>
                  <a:pt x="10813289" y="247641"/>
                  <a:pt x="10813289" y="247641"/>
                  <a:pt x="10813289" y="247641"/>
                </a:cubicBezTo>
                <a:cubicBezTo>
                  <a:pt x="10820360" y="246704"/>
                  <a:pt x="10820360" y="246704"/>
                  <a:pt x="10820360" y="246704"/>
                </a:cubicBezTo>
                <a:close/>
                <a:moveTo>
                  <a:pt x="10506390" y="244340"/>
                </a:moveTo>
                <a:cubicBezTo>
                  <a:pt x="10505453" y="248110"/>
                  <a:pt x="10505453" y="248110"/>
                  <a:pt x="10505453" y="248110"/>
                </a:cubicBezTo>
                <a:cubicBezTo>
                  <a:pt x="10504047" y="252347"/>
                  <a:pt x="10504047" y="252347"/>
                  <a:pt x="10504047" y="252347"/>
                </a:cubicBezTo>
                <a:cubicBezTo>
                  <a:pt x="10503089" y="256117"/>
                  <a:pt x="10503089" y="256117"/>
                  <a:pt x="10503089" y="256117"/>
                </a:cubicBezTo>
                <a:cubicBezTo>
                  <a:pt x="10501684" y="259886"/>
                  <a:pt x="10501684" y="259886"/>
                  <a:pt x="10501684" y="259886"/>
                </a:cubicBezTo>
                <a:cubicBezTo>
                  <a:pt x="10500747" y="263634"/>
                  <a:pt x="10500747" y="263634"/>
                  <a:pt x="10500747" y="263634"/>
                </a:cubicBezTo>
                <a:cubicBezTo>
                  <a:pt x="10499341" y="267872"/>
                  <a:pt x="10499341" y="267872"/>
                  <a:pt x="10499341" y="267872"/>
                </a:cubicBezTo>
                <a:cubicBezTo>
                  <a:pt x="10498404" y="271641"/>
                  <a:pt x="10498404" y="271641"/>
                  <a:pt x="10498404" y="271641"/>
                </a:cubicBezTo>
                <a:cubicBezTo>
                  <a:pt x="10497446" y="275411"/>
                  <a:pt x="10497446" y="275411"/>
                  <a:pt x="10497446" y="275411"/>
                </a:cubicBezTo>
                <a:cubicBezTo>
                  <a:pt x="10495572" y="277753"/>
                  <a:pt x="10495572" y="277753"/>
                  <a:pt x="10495572" y="277753"/>
                </a:cubicBezTo>
                <a:cubicBezTo>
                  <a:pt x="10493676" y="280117"/>
                  <a:pt x="10493676" y="280117"/>
                  <a:pt x="10493676" y="280117"/>
                </a:cubicBezTo>
                <a:cubicBezTo>
                  <a:pt x="10491802" y="282481"/>
                  <a:pt x="10491802" y="282481"/>
                  <a:pt x="10491802" y="282481"/>
                </a:cubicBezTo>
                <a:cubicBezTo>
                  <a:pt x="10490397" y="284823"/>
                  <a:pt x="10490397" y="284823"/>
                  <a:pt x="10490397" y="284823"/>
                </a:cubicBezTo>
                <a:cubicBezTo>
                  <a:pt x="10488501" y="287166"/>
                  <a:pt x="10488501" y="287166"/>
                  <a:pt x="10488501" y="287166"/>
                </a:cubicBezTo>
                <a:cubicBezTo>
                  <a:pt x="10486627" y="289530"/>
                  <a:pt x="10486627" y="289530"/>
                  <a:pt x="10486627" y="289530"/>
                </a:cubicBezTo>
                <a:cubicBezTo>
                  <a:pt x="10484732" y="291894"/>
                  <a:pt x="10484732" y="291894"/>
                  <a:pt x="10484732" y="291894"/>
                </a:cubicBezTo>
                <a:cubicBezTo>
                  <a:pt x="10483326" y="294236"/>
                  <a:pt x="10483326" y="294236"/>
                  <a:pt x="10483326" y="294236"/>
                </a:cubicBezTo>
                <a:lnTo>
                  <a:pt x="10486159" y="288124"/>
                </a:lnTo>
                <a:cubicBezTo>
                  <a:pt x="10488991" y="282012"/>
                  <a:pt x="10488991" y="282012"/>
                  <a:pt x="10488991" y="282012"/>
                </a:cubicBezTo>
                <a:cubicBezTo>
                  <a:pt x="10491802" y="275879"/>
                  <a:pt x="10491802" y="275879"/>
                  <a:pt x="10491802" y="275879"/>
                </a:cubicBezTo>
                <a:cubicBezTo>
                  <a:pt x="10494635" y="269299"/>
                  <a:pt x="10494635" y="269299"/>
                  <a:pt x="10494635" y="269299"/>
                </a:cubicBezTo>
                <a:cubicBezTo>
                  <a:pt x="10497914" y="263166"/>
                  <a:pt x="10497914" y="263166"/>
                  <a:pt x="10497914" y="263166"/>
                </a:cubicBezTo>
                <a:cubicBezTo>
                  <a:pt x="10500747" y="257054"/>
                  <a:pt x="10500747" y="257054"/>
                  <a:pt x="10500747" y="257054"/>
                </a:cubicBezTo>
                <a:cubicBezTo>
                  <a:pt x="10503558" y="250452"/>
                  <a:pt x="10503558" y="250452"/>
                  <a:pt x="10503558" y="250452"/>
                </a:cubicBezTo>
                <a:cubicBezTo>
                  <a:pt x="10506390" y="244340"/>
                  <a:pt x="10506390" y="244340"/>
                  <a:pt x="10506390" y="244340"/>
                </a:cubicBezTo>
                <a:close/>
                <a:moveTo>
                  <a:pt x="11236083" y="238850"/>
                </a:moveTo>
                <a:lnTo>
                  <a:pt x="11239912" y="238850"/>
                </a:lnTo>
                <a:cubicBezTo>
                  <a:pt x="11239912" y="238850"/>
                  <a:pt x="11239912" y="238850"/>
                  <a:pt x="11244235" y="238850"/>
                </a:cubicBezTo>
                <a:cubicBezTo>
                  <a:pt x="11244235" y="238850"/>
                  <a:pt x="11244235" y="238850"/>
                  <a:pt x="11248516" y="238850"/>
                </a:cubicBezTo>
                <a:cubicBezTo>
                  <a:pt x="11248516" y="238850"/>
                  <a:pt x="11248516" y="238850"/>
                  <a:pt x="11252839" y="238850"/>
                </a:cubicBezTo>
                <a:cubicBezTo>
                  <a:pt x="11254733" y="238850"/>
                  <a:pt x="11256667" y="239343"/>
                  <a:pt x="11258067" y="239837"/>
                </a:cubicBezTo>
                <a:cubicBezTo>
                  <a:pt x="11260002" y="240289"/>
                  <a:pt x="11260949" y="240782"/>
                  <a:pt x="11261896" y="241728"/>
                </a:cubicBezTo>
                <a:cubicBezTo>
                  <a:pt x="11263337" y="242673"/>
                  <a:pt x="11263831" y="244112"/>
                  <a:pt x="11264325" y="245551"/>
                </a:cubicBezTo>
                <a:cubicBezTo>
                  <a:pt x="11264778" y="246990"/>
                  <a:pt x="11265272" y="248429"/>
                  <a:pt x="11265272" y="249868"/>
                </a:cubicBezTo>
                <a:cubicBezTo>
                  <a:pt x="11265272" y="251759"/>
                  <a:pt x="11264778" y="253198"/>
                  <a:pt x="11264325" y="254636"/>
                </a:cubicBezTo>
                <a:cubicBezTo>
                  <a:pt x="11263831" y="256075"/>
                  <a:pt x="11262884" y="257514"/>
                  <a:pt x="11261896" y="258460"/>
                </a:cubicBezTo>
                <a:cubicBezTo>
                  <a:pt x="11260949" y="259405"/>
                  <a:pt x="11259508" y="260351"/>
                  <a:pt x="11258067" y="260844"/>
                </a:cubicBezTo>
                <a:cubicBezTo>
                  <a:pt x="11256667" y="261296"/>
                  <a:pt x="11254733" y="261790"/>
                  <a:pt x="11252839" y="261790"/>
                </a:cubicBezTo>
                <a:cubicBezTo>
                  <a:pt x="11252839" y="261790"/>
                  <a:pt x="11252839" y="261790"/>
                  <a:pt x="11248516" y="261790"/>
                </a:cubicBezTo>
                <a:cubicBezTo>
                  <a:pt x="11248516" y="261790"/>
                  <a:pt x="11248516" y="261790"/>
                  <a:pt x="11244235" y="261790"/>
                </a:cubicBezTo>
                <a:cubicBezTo>
                  <a:pt x="11244235" y="261790"/>
                  <a:pt x="11244235" y="261790"/>
                  <a:pt x="11239912" y="261790"/>
                </a:cubicBezTo>
                <a:cubicBezTo>
                  <a:pt x="11239912" y="261790"/>
                  <a:pt x="11239912" y="261790"/>
                  <a:pt x="11236083" y="261790"/>
                </a:cubicBezTo>
                <a:cubicBezTo>
                  <a:pt x="11236083" y="261790"/>
                  <a:pt x="11236083" y="261790"/>
                  <a:pt x="11236083" y="256075"/>
                </a:cubicBezTo>
                <a:cubicBezTo>
                  <a:pt x="11236083" y="256075"/>
                  <a:pt x="11236083" y="256075"/>
                  <a:pt x="11236083" y="250320"/>
                </a:cubicBezTo>
                <a:cubicBezTo>
                  <a:pt x="11236083" y="250320"/>
                  <a:pt x="11236083" y="250320"/>
                  <a:pt x="11236083" y="244606"/>
                </a:cubicBezTo>
                <a:cubicBezTo>
                  <a:pt x="11236083" y="244606"/>
                  <a:pt x="11236083" y="244606"/>
                  <a:pt x="11236083" y="238850"/>
                </a:cubicBezTo>
                <a:close/>
                <a:moveTo>
                  <a:pt x="10597708" y="229284"/>
                </a:moveTo>
                <a:cubicBezTo>
                  <a:pt x="10594897" y="237739"/>
                  <a:pt x="10594897" y="237739"/>
                  <a:pt x="10594897" y="237739"/>
                </a:cubicBezTo>
                <a:cubicBezTo>
                  <a:pt x="10592533" y="246236"/>
                  <a:pt x="10592533" y="246236"/>
                  <a:pt x="10592533" y="246236"/>
                </a:cubicBezTo>
                <a:cubicBezTo>
                  <a:pt x="10590169" y="255159"/>
                  <a:pt x="10590169" y="255159"/>
                  <a:pt x="10590169" y="255159"/>
                </a:cubicBezTo>
                <a:cubicBezTo>
                  <a:pt x="10587358" y="263634"/>
                  <a:pt x="10587358" y="263634"/>
                  <a:pt x="10587358" y="263634"/>
                </a:cubicBezTo>
                <a:cubicBezTo>
                  <a:pt x="10585016" y="272110"/>
                  <a:pt x="10585016" y="272110"/>
                  <a:pt x="10585016" y="272110"/>
                </a:cubicBezTo>
                <a:cubicBezTo>
                  <a:pt x="10582183" y="281054"/>
                  <a:pt x="10582183" y="281054"/>
                  <a:pt x="10582183" y="281054"/>
                </a:cubicBezTo>
                <a:cubicBezTo>
                  <a:pt x="10579841" y="289530"/>
                  <a:pt x="10579841" y="289530"/>
                  <a:pt x="10579841" y="289530"/>
                </a:cubicBezTo>
                <a:cubicBezTo>
                  <a:pt x="10577477" y="298005"/>
                  <a:pt x="10577477" y="298005"/>
                  <a:pt x="10577477" y="298005"/>
                </a:cubicBezTo>
                <a:lnTo>
                  <a:pt x="10573239" y="293768"/>
                </a:lnTo>
                <a:cubicBezTo>
                  <a:pt x="10569001" y="289530"/>
                  <a:pt x="10569001" y="289530"/>
                  <a:pt x="10569001" y="289530"/>
                </a:cubicBezTo>
                <a:cubicBezTo>
                  <a:pt x="10564763" y="285292"/>
                  <a:pt x="10564763" y="285292"/>
                  <a:pt x="10564763" y="285292"/>
                </a:cubicBezTo>
                <a:cubicBezTo>
                  <a:pt x="10560525" y="281054"/>
                  <a:pt x="10560525" y="281054"/>
                  <a:pt x="10560525" y="281054"/>
                </a:cubicBezTo>
                <a:cubicBezTo>
                  <a:pt x="10556287" y="276816"/>
                  <a:pt x="10556287" y="276816"/>
                  <a:pt x="10556287" y="276816"/>
                </a:cubicBezTo>
                <a:cubicBezTo>
                  <a:pt x="10552049" y="272600"/>
                  <a:pt x="10552049" y="272600"/>
                  <a:pt x="10552049" y="272600"/>
                </a:cubicBezTo>
                <a:cubicBezTo>
                  <a:pt x="10547811" y="267872"/>
                  <a:pt x="10547811" y="267872"/>
                  <a:pt x="10547811" y="267872"/>
                </a:cubicBezTo>
                <a:cubicBezTo>
                  <a:pt x="10543573" y="263634"/>
                  <a:pt x="10543573" y="263634"/>
                  <a:pt x="10543573" y="263634"/>
                </a:cubicBezTo>
                <a:cubicBezTo>
                  <a:pt x="10550175" y="259418"/>
                  <a:pt x="10550175" y="259418"/>
                  <a:pt x="10550175" y="259418"/>
                </a:cubicBezTo>
                <a:cubicBezTo>
                  <a:pt x="10556777" y="255159"/>
                  <a:pt x="10556777" y="255159"/>
                  <a:pt x="10556777" y="255159"/>
                </a:cubicBezTo>
                <a:cubicBezTo>
                  <a:pt x="10563826" y="250921"/>
                  <a:pt x="10563826" y="250921"/>
                  <a:pt x="10563826" y="250921"/>
                </a:cubicBezTo>
                <a:cubicBezTo>
                  <a:pt x="10570406" y="246704"/>
                  <a:pt x="10570406" y="246704"/>
                  <a:pt x="10570406" y="246704"/>
                </a:cubicBezTo>
                <a:cubicBezTo>
                  <a:pt x="10577477" y="241977"/>
                  <a:pt x="10577477" y="241977"/>
                  <a:pt x="10577477" y="241977"/>
                </a:cubicBezTo>
                <a:cubicBezTo>
                  <a:pt x="10584057" y="237739"/>
                  <a:pt x="10584057" y="237739"/>
                  <a:pt x="10584057" y="237739"/>
                </a:cubicBezTo>
                <a:cubicBezTo>
                  <a:pt x="10590659" y="233522"/>
                  <a:pt x="10590659" y="233522"/>
                  <a:pt x="10590659" y="233522"/>
                </a:cubicBezTo>
                <a:cubicBezTo>
                  <a:pt x="10597708" y="229284"/>
                  <a:pt x="10597708" y="229284"/>
                  <a:pt x="10597708" y="229284"/>
                </a:cubicBezTo>
                <a:close/>
                <a:moveTo>
                  <a:pt x="10601477" y="227857"/>
                </a:moveTo>
                <a:lnTo>
                  <a:pt x="10609016" y="233522"/>
                </a:lnTo>
                <a:cubicBezTo>
                  <a:pt x="10616065" y="238697"/>
                  <a:pt x="10616065" y="238697"/>
                  <a:pt x="10616065" y="238697"/>
                </a:cubicBezTo>
                <a:cubicBezTo>
                  <a:pt x="10623604" y="243872"/>
                  <a:pt x="10623604" y="243872"/>
                  <a:pt x="10623604" y="243872"/>
                </a:cubicBezTo>
                <a:cubicBezTo>
                  <a:pt x="10631143" y="249515"/>
                  <a:pt x="10631143" y="249515"/>
                  <a:pt x="10631143" y="249515"/>
                </a:cubicBezTo>
                <a:cubicBezTo>
                  <a:pt x="10638661" y="254690"/>
                  <a:pt x="10638661" y="254690"/>
                  <a:pt x="10638661" y="254690"/>
                </a:cubicBezTo>
                <a:cubicBezTo>
                  <a:pt x="10646199" y="259886"/>
                  <a:pt x="10646199" y="259886"/>
                  <a:pt x="10646199" y="259886"/>
                </a:cubicBezTo>
                <a:cubicBezTo>
                  <a:pt x="10653270" y="265530"/>
                  <a:pt x="10653270" y="265530"/>
                  <a:pt x="10653270" y="265530"/>
                </a:cubicBezTo>
                <a:cubicBezTo>
                  <a:pt x="10660787" y="270704"/>
                  <a:pt x="10660787" y="270704"/>
                  <a:pt x="10660787" y="270704"/>
                </a:cubicBezTo>
                <a:cubicBezTo>
                  <a:pt x="10650906" y="273984"/>
                  <a:pt x="10650906" y="273984"/>
                  <a:pt x="10650906" y="273984"/>
                </a:cubicBezTo>
                <a:cubicBezTo>
                  <a:pt x="10641024" y="277753"/>
                  <a:pt x="10641024" y="277753"/>
                  <a:pt x="10641024" y="277753"/>
                </a:cubicBezTo>
                <a:cubicBezTo>
                  <a:pt x="10630675" y="281054"/>
                  <a:pt x="10630675" y="281054"/>
                  <a:pt x="10630675" y="281054"/>
                </a:cubicBezTo>
                <a:cubicBezTo>
                  <a:pt x="10620793" y="284823"/>
                  <a:pt x="10620793" y="284823"/>
                  <a:pt x="10620793" y="284823"/>
                </a:cubicBezTo>
                <a:cubicBezTo>
                  <a:pt x="10610422" y="288124"/>
                  <a:pt x="10610422" y="288124"/>
                  <a:pt x="10610422" y="288124"/>
                </a:cubicBezTo>
                <a:cubicBezTo>
                  <a:pt x="10600540" y="291425"/>
                  <a:pt x="10600540" y="291425"/>
                  <a:pt x="10600540" y="291425"/>
                </a:cubicBezTo>
                <a:cubicBezTo>
                  <a:pt x="10590659" y="295194"/>
                  <a:pt x="10590659" y="295194"/>
                  <a:pt x="10590659" y="295194"/>
                </a:cubicBezTo>
                <a:cubicBezTo>
                  <a:pt x="10580288" y="298474"/>
                  <a:pt x="10580288" y="298474"/>
                  <a:pt x="10580288" y="298474"/>
                </a:cubicBezTo>
                <a:cubicBezTo>
                  <a:pt x="10583120" y="289998"/>
                  <a:pt x="10583120" y="289998"/>
                  <a:pt x="10583120" y="289998"/>
                </a:cubicBezTo>
                <a:cubicBezTo>
                  <a:pt x="10585484" y="281054"/>
                  <a:pt x="10585484" y="281054"/>
                  <a:pt x="10585484" y="281054"/>
                </a:cubicBezTo>
                <a:cubicBezTo>
                  <a:pt x="10588295" y="272110"/>
                  <a:pt x="10588295" y="272110"/>
                  <a:pt x="10588295" y="272110"/>
                </a:cubicBezTo>
                <a:cubicBezTo>
                  <a:pt x="10591128" y="263166"/>
                  <a:pt x="10591128" y="263166"/>
                  <a:pt x="10591128" y="263166"/>
                </a:cubicBezTo>
                <a:cubicBezTo>
                  <a:pt x="10593470" y="254690"/>
                  <a:pt x="10593470" y="254690"/>
                  <a:pt x="10593470" y="254690"/>
                </a:cubicBezTo>
                <a:cubicBezTo>
                  <a:pt x="10596302" y="245746"/>
                  <a:pt x="10596302" y="245746"/>
                  <a:pt x="10596302" y="245746"/>
                </a:cubicBezTo>
                <a:cubicBezTo>
                  <a:pt x="10598666" y="236823"/>
                  <a:pt x="10598666" y="236823"/>
                  <a:pt x="10598666" y="236823"/>
                </a:cubicBezTo>
                <a:cubicBezTo>
                  <a:pt x="10601477" y="227857"/>
                  <a:pt x="10601477" y="227857"/>
                  <a:pt x="10601477" y="227857"/>
                </a:cubicBezTo>
                <a:close/>
                <a:moveTo>
                  <a:pt x="10548748" y="216102"/>
                </a:moveTo>
                <a:lnTo>
                  <a:pt x="10547364" y="222214"/>
                </a:lnTo>
                <a:cubicBezTo>
                  <a:pt x="10546406" y="227857"/>
                  <a:pt x="10546406" y="227857"/>
                  <a:pt x="10546406" y="227857"/>
                </a:cubicBezTo>
                <a:cubicBezTo>
                  <a:pt x="10545000" y="233522"/>
                  <a:pt x="10545000" y="233522"/>
                  <a:pt x="10545000" y="233522"/>
                </a:cubicBezTo>
                <a:cubicBezTo>
                  <a:pt x="10544063" y="239166"/>
                  <a:pt x="10544063" y="239166"/>
                  <a:pt x="10544063" y="239166"/>
                </a:cubicBezTo>
                <a:cubicBezTo>
                  <a:pt x="10542636" y="244809"/>
                  <a:pt x="10542636" y="244809"/>
                  <a:pt x="10542636" y="244809"/>
                </a:cubicBezTo>
                <a:cubicBezTo>
                  <a:pt x="10541699" y="250921"/>
                  <a:pt x="10541699" y="250921"/>
                  <a:pt x="10541699" y="250921"/>
                </a:cubicBezTo>
                <a:cubicBezTo>
                  <a:pt x="10540762" y="256585"/>
                  <a:pt x="10540762" y="256585"/>
                  <a:pt x="10540762" y="256585"/>
                </a:cubicBezTo>
                <a:cubicBezTo>
                  <a:pt x="10539335" y="262229"/>
                  <a:pt x="10539335" y="262229"/>
                  <a:pt x="10539335" y="262229"/>
                </a:cubicBezTo>
                <a:cubicBezTo>
                  <a:pt x="10535119" y="263634"/>
                  <a:pt x="10535119" y="263634"/>
                  <a:pt x="10535119" y="263634"/>
                </a:cubicBezTo>
                <a:cubicBezTo>
                  <a:pt x="10530412" y="265061"/>
                  <a:pt x="10530412" y="265061"/>
                  <a:pt x="10530412" y="265061"/>
                </a:cubicBezTo>
                <a:cubicBezTo>
                  <a:pt x="10525684" y="266467"/>
                  <a:pt x="10525684" y="266467"/>
                  <a:pt x="10525684" y="266467"/>
                </a:cubicBezTo>
                <a:cubicBezTo>
                  <a:pt x="10521468" y="267404"/>
                  <a:pt x="10521468" y="267404"/>
                  <a:pt x="10521468" y="267404"/>
                </a:cubicBezTo>
                <a:cubicBezTo>
                  <a:pt x="10516740" y="268830"/>
                  <a:pt x="10516740" y="268830"/>
                  <a:pt x="10516740" y="268830"/>
                </a:cubicBezTo>
                <a:cubicBezTo>
                  <a:pt x="10512523" y="270236"/>
                  <a:pt x="10512523" y="270236"/>
                  <a:pt x="10512523" y="270236"/>
                </a:cubicBezTo>
                <a:cubicBezTo>
                  <a:pt x="10507817" y="271641"/>
                  <a:pt x="10507817" y="271641"/>
                  <a:pt x="10507817" y="271641"/>
                </a:cubicBezTo>
                <a:cubicBezTo>
                  <a:pt x="10503089" y="273047"/>
                  <a:pt x="10503089" y="273047"/>
                  <a:pt x="10503089" y="273047"/>
                </a:cubicBezTo>
                <a:cubicBezTo>
                  <a:pt x="10509222" y="265998"/>
                  <a:pt x="10509222" y="265998"/>
                  <a:pt x="10509222" y="265998"/>
                </a:cubicBezTo>
                <a:cubicBezTo>
                  <a:pt x="10514866" y="258928"/>
                  <a:pt x="10514866" y="258928"/>
                  <a:pt x="10514866" y="258928"/>
                </a:cubicBezTo>
                <a:cubicBezTo>
                  <a:pt x="10520509" y="251879"/>
                  <a:pt x="10520509" y="251879"/>
                  <a:pt x="10520509" y="251879"/>
                </a:cubicBezTo>
                <a:cubicBezTo>
                  <a:pt x="10526153" y="244809"/>
                  <a:pt x="10526153" y="244809"/>
                  <a:pt x="10526153" y="244809"/>
                </a:cubicBezTo>
                <a:cubicBezTo>
                  <a:pt x="10531818" y="237739"/>
                  <a:pt x="10531818" y="237739"/>
                  <a:pt x="10531818" y="237739"/>
                </a:cubicBezTo>
                <a:cubicBezTo>
                  <a:pt x="10537461" y="230690"/>
                  <a:pt x="10537461" y="230690"/>
                  <a:pt x="10537461" y="230690"/>
                </a:cubicBezTo>
                <a:cubicBezTo>
                  <a:pt x="10543105" y="223151"/>
                  <a:pt x="10543105" y="223151"/>
                  <a:pt x="10543105" y="223151"/>
                </a:cubicBezTo>
                <a:cubicBezTo>
                  <a:pt x="10548748" y="216102"/>
                  <a:pt x="10548748" y="216102"/>
                  <a:pt x="10548748" y="216102"/>
                </a:cubicBezTo>
                <a:close/>
                <a:moveTo>
                  <a:pt x="10546406" y="213738"/>
                </a:moveTo>
                <a:cubicBezTo>
                  <a:pt x="10541231" y="220340"/>
                  <a:pt x="10541231" y="220340"/>
                  <a:pt x="10541231" y="220340"/>
                </a:cubicBezTo>
                <a:cubicBezTo>
                  <a:pt x="10535566" y="227410"/>
                  <a:pt x="10535566" y="227410"/>
                  <a:pt x="10535566" y="227410"/>
                </a:cubicBezTo>
                <a:cubicBezTo>
                  <a:pt x="10529922" y="233991"/>
                  <a:pt x="10529922" y="233991"/>
                  <a:pt x="10529922" y="233991"/>
                </a:cubicBezTo>
                <a:cubicBezTo>
                  <a:pt x="10524769" y="241040"/>
                  <a:pt x="10524769" y="241040"/>
                  <a:pt x="10524769" y="241040"/>
                </a:cubicBezTo>
                <a:cubicBezTo>
                  <a:pt x="10519104" y="248110"/>
                  <a:pt x="10519104" y="248110"/>
                  <a:pt x="10519104" y="248110"/>
                </a:cubicBezTo>
                <a:cubicBezTo>
                  <a:pt x="10513460" y="254690"/>
                  <a:pt x="10513460" y="254690"/>
                  <a:pt x="10513460" y="254690"/>
                </a:cubicBezTo>
                <a:cubicBezTo>
                  <a:pt x="10508285" y="261760"/>
                  <a:pt x="10508285" y="261760"/>
                  <a:pt x="10508285" y="261760"/>
                </a:cubicBezTo>
                <a:cubicBezTo>
                  <a:pt x="10502642" y="268341"/>
                  <a:pt x="10502642" y="268341"/>
                  <a:pt x="10502642" y="268341"/>
                </a:cubicBezTo>
                <a:cubicBezTo>
                  <a:pt x="10504516" y="263166"/>
                  <a:pt x="10504516" y="263166"/>
                  <a:pt x="10504516" y="263166"/>
                </a:cubicBezTo>
                <a:cubicBezTo>
                  <a:pt x="10505922" y="257522"/>
                  <a:pt x="10505922" y="257522"/>
                  <a:pt x="10505922" y="257522"/>
                </a:cubicBezTo>
                <a:cubicBezTo>
                  <a:pt x="10507327" y="252347"/>
                  <a:pt x="10507327" y="252347"/>
                  <a:pt x="10507327" y="252347"/>
                </a:cubicBezTo>
                <a:lnTo>
                  <a:pt x="10509222" y="246704"/>
                </a:lnTo>
                <a:cubicBezTo>
                  <a:pt x="10510628" y="241040"/>
                  <a:pt x="10510628" y="241040"/>
                  <a:pt x="10510628" y="241040"/>
                </a:cubicBezTo>
                <a:cubicBezTo>
                  <a:pt x="10512523" y="235865"/>
                  <a:pt x="10512523" y="235865"/>
                  <a:pt x="10512523" y="235865"/>
                </a:cubicBezTo>
                <a:cubicBezTo>
                  <a:pt x="10513929" y="230221"/>
                  <a:pt x="10513929" y="230221"/>
                  <a:pt x="10513929" y="230221"/>
                </a:cubicBezTo>
                <a:cubicBezTo>
                  <a:pt x="10515356" y="225046"/>
                  <a:pt x="10515356" y="225046"/>
                  <a:pt x="10515356" y="225046"/>
                </a:cubicBezTo>
                <a:cubicBezTo>
                  <a:pt x="10519572" y="223641"/>
                  <a:pt x="10519572" y="223641"/>
                  <a:pt x="10519572" y="223641"/>
                </a:cubicBezTo>
                <a:cubicBezTo>
                  <a:pt x="10523342" y="222214"/>
                  <a:pt x="10523342" y="222214"/>
                  <a:pt x="10523342" y="222214"/>
                </a:cubicBezTo>
                <a:cubicBezTo>
                  <a:pt x="10527111" y="220809"/>
                  <a:pt x="10527111" y="220809"/>
                  <a:pt x="10527111" y="220809"/>
                </a:cubicBezTo>
                <a:cubicBezTo>
                  <a:pt x="10530881" y="219382"/>
                  <a:pt x="10530881" y="219382"/>
                  <a:pt x="10530881" y="219382"/>
                </a:cubicBezTo>
                <a:cubicBezTo>
                  <a:pt x="10535119" y="217976"/>
                  <a:pt x="10535119" y="217976"/>
                  <a:pt x="10535119" y="217976"/>
                </a:cubicBezTo>
                <a:cubicBezTo>
                  <a:pt x="10538867" y="216571"/>
                  <a:pt x="10538867" y="216571"/>
                  <a:pt x="10538867" y="216571"/>
                </a:cubicBezTo>
                <a:cubicBezTo>
                  <a:pt x="10542636" y="215144"/>
                  <a:pt x="10542636" y="215144"/>
                  <a:pt x="10542636" y="215144"/>
                </a:cubicBezTo>
                <a:cubicBezTo>
                  <a:pt x="10546406" y="213738"/>
                  <a:pt x="10546406" y="213738"/>
                  <a:pt x="10546406" y="213738"/>
                </a:cubicBezTo>
                <a:close/>
                <a:moveTo>
                  <a:pt x="10552518" y="212333"/>
                </a:moveTo>
                <a:lnTo>
                  <a:pt x="10558161" y="213738"/>
                </a:lnTo>
                <a:cubicBezTo>
                  <a:pt x="10563826" y="215612"/>
                  <a:pt x="10563826" y="215612"/>
                  <a:pt x="10563826" y="215612"/>
                </a:cubicBezTo>
                <a:cubicBezTo>
                  <a:pt x="10569001" y="217508"/>
                  <a:pt x="10569001" y="217508"/>
                  <a:pt x="10569001" y="217508"/>
                </a:cubicBezTo>
                <a:cubicBezTo>
                  <a:pt x="10574644" y="218913"/>
                  <a:pt x="10574644" y="218913"/>
                  <a:pt x="10574644" y="218913"/>
                </a:cubicBezTo>
                <a:cubicBezTo>
                  <a:pt x="10580288" y="220809"/>
                  <a:pt x="10580288" y="220809"/>
                  <a:pt x="10580288" y="220809"/>
                </a:cubicBezTo>
                <a:cubicBezTo>
                  <a:pt x="10585484" y="222683"/>
                  <a:pt x="10585484" y="222683"/>
                  <a:pt x="10585484" y="222683"/>
                </a:cubicBezTo>
                <a:cubicBezTo>
                  <a:pt x="10591128" y="224109"/>
                  <a:pt x="10591128" y="224109"/>
                  <a:pt x="10591128" y="224109"/>
                </a:cubicBezTo>
                <a:cubicBezTo>
                  <a:pt x="10596302" y="225983"/>
                  <a:pt x="10596302" y="225983"/>
                  <a:pt x="10596302" y="225983"/>
                </a:cubicBezTo>
                <a:cubicBezTo>
                  <a:pt x="10589722" y="230221"/>
                  <a:pt x="10589722" y="230221"/>
                  <a:pt x="10589722" y="230221"/>
                </a:cubicBezTo>
                <a:cubicBezTo>
                  <a:pt x="10583120" y="234459"/>
                  <a:pt x="10583120" y="234459"/>
                  <a:pt x="10583120" y="234459"/>
                </a:cubicBezTo>
                <a:cubicBezTo>
                  <a:pt x="10576540" y="238697"/>
                  <a:pt x="10576540" y="238697"/>
                  <a:pt x="10576540" y="238697"/>
                </a:cubicBezTo>
                <a:cubicBezTo>
                  <a:pt x="10569959" y="242935"/>
                  <a:pt x="10569959" y="242935"/>
                  <a:pt x="10569959" y="242935"/>
                </a:cubicBezTo>
                <a:cubicBezTo>
                  <a:pt x="10563357" y="247173"/>
                  <a:pt x="10563357" y="247173"/>
                  <a:pt x="10563357" y="247173"/>
                </a:cubicBezTo>
                <a:cubicBezTo>
                  <a:pt x="10556287" y="251389"/>
                  <a:pt x="10556287" y="251389"/>
                  <a:pt x="10556287" y="251389"/>
                </a:cubicBezTo>
                <a:cubicBezTo>
                  <a:pt x="10549706" y="255648"/>
                  <a:pt x="10549706" y="255648"/>
                  <a:pt x="10549706" y="255648"/>
                </a:cubicBezTo>
                <a:cubicBezTo>
                  <a:pt x="10543105" y="259886"/>
                  <a:pt x="10543105" y="259886"/>
                  <a:pt x="10543105" y="259886"/>
                </a:cubicBezTo>
                <a:cubicBezTo>
                  <a:pt x="10544531" y="254222"/>
                  <a:pt x="10544531" y="254222"/>
                  <a:pt x="10544531" y="254222"/>
                </a:cubicBezTo>
                <a:cubicBezTo>
                  <a:pt x="10545469" y="248110"/>
                  <a:pt x="10545469" y="248110"/>
                  <a:pt x="10545469" y="248110"/>
                </a:cubicBezTo>
                <a:cubicBezTo>
                  <a:pt x="10546874" y="241977"/>
                  <a:pt x="10546874" y="241977"/>
                  <a:pt x="10546874" y="241977"/>
                </a:cubicBezTo>
                <a:cubicBezTo>
                  <a:pt x="10547811" y="235865"/>
                  <a:pt x="10547811" y="235865"/>
                  <a:pt x="10547811" y="235865"/>
                </a:cubicBezTo>
                <a:cubicBezTo>
                  <a:pt x="10549238" y="230221"/>
                  <a:pt x="10549238" y="230221"/>
                  <a:pt x="10549238" y="230221"/>
                </a:cubicBezTo>
                <a:cubicBezTo>
                  <a:pt x="10550175" y="224109"/>
                  <a:pt x="10550175" y="224109"/>
                  <a:pt x="10550175" y="224109"/>
                </a:cubicBezTo>
                <a:cubicBezTo>
                  <a:pt x="10551581" y="217976"/>
                  <a:pt x="10551581" y="217976"/>
                  <a:pt x="10551581" y="217976"/>
                </a:cubicBezTo>
                <a:cubicBezTo>
                  <a:pt x="10552518" y="212333"/>
                  <a:pt x="10552518" y="212333"/>
                  <a:pt x="10552518" y="212333"/>
                </a:cubicBezTo>
                <a:close/>
                <a:moveTo>
                  <a:pt x="11311627" y="209744"/>
                </a:moveTo>
                <a:lnTo>
                  <a:pt x="11312120" y="209744"/>
                </a:lnTo>
                <a:lnTo>
                  <a:pt x="11312572" y="209744"/>
                </a:lnTo>
                <a:lnTo>
                  <a:pt x="11313065" y="209744"/>
                </a:lnTo>
                <a:lnTo>
                  <a:pt x="11314010" y="209744"/>
                </a:lnTo>
                <a:lnTo>
                  <a:pt x="11315901" y="216897"/>
                </a:lnTo>
                <a:lnTo>
                  <a:pt x="11318285" y="224050"/>
                </a:lnTo>
                <a:lnTo>
                  <a:pt x="11320668" y="231204"/>
                </a:lnTo>
                <a:lnTo>
                  <a:pt x="11323052" y="238398"/>
                </a:lnTo>
                <a:lnTo>
                  <a:pt x="11317832" y="238398"/>
                </a:lnTo>
                <a:lnTo>
                  <a:pt x="11312572" y="238398"/>
                </a:lnTo>
                <a:lnTo>
                  <a:pt x="11307804" y="238398"/>
                </a:lnTo>
                <a:lnTo>
                  <a:pt x="11302544" y="238398"/>
                </a:lnTo>
                <a:lnTo>
                  <a:pt x="11304928" y="231204"/>
                </a:lnTo>
                <a:lnTo>
                  <a:pt x="11307311" y="224050"/>
                </a:lnTo>
                <a:lnTo>
                  <a:pt x="11309695" y="216897"/>
                </a:lnTo>
                <a:close/>
                <a:moveTo>
                  <a:pt x="11236083" y="207812"/>
                </a:moveTo>
                <a:lnTo>
                  <a:pt x="11239459" y="207812"/>
                </a:lnTo>
                <a:cubicBezTo>
                  <a:pt x="11239459" y="207812"/>
                  <a:pt x="11239459" y="207812"/>
                  <a:pt x="11242794" y="207812"/>
                </a:cubicBezTo>
                <a:cubicBezTo>
                  <a:pt x="11242794" y="207812"/>
                  <a:pt x="11242794" y="207812"/>
                  <a:pt x="11246622" y="207812"/>
                </a:cubicBezTo>
                <a:cubicBezTo>
                  <a:pt x="11246622" y="207812"/>
                  <a:pt x="11246622" y="207812"/>
                  <a:pt x="11249957" y="207812"/>
                </a:cubicBezTo>
                <a:cubicBezTo>
                  <a:pt x="11252345" y="207812"/>
                  <a:pt x="11254238" y="208305"/>
                  <a:pt x="11255679" y="208799"/>
                </a:cubicBezTo>
                <a:cubicBezTo>
                  <a:pt x="11257614" y="209251"/>
                  <a:pt x="11258561" y="210196"/>
                  <a:pt x="11259508" y="211183"/>
                </a:cubicBezTo>
                <a:cubicBezTo>
                  <a:pt x="11260496" y="212129"/>
                  <a:pt x="11261443" y="213074"/>
                  <a:pt x="11261896" y="214513"/>
                </a:cubicBezTo>
                <a:cubicBezTo>
                  <a:pt x="11262390" y="215952"/>
                  <a:pt x="11262390" y="217391"/>
                  <a:pt x="11262390" y="218829"/>
                </a:cubicBezTo>
                <a:cubicBezTo>
                  <a:pt x="11262390" y="220268"/>
                  <a:pt x="11262390" y="221666"/>
                  <a:pt x="11261896" y="223105"/>
                </a:cubicBezTo>
                <a:cubicBezTo>
                  <a:pt x="11261443" y="224544"/>
                  <a:pt x="11260949" y="225489"/>
                  <a:pt x="11260002" y="226928"/>
                </a:cubicBezTo>
                <a:cubicBezTo>
                  <a:pt x="11259055" y="227874"/>
                  <a:pt x="11257614" y="228819"/>
                  <a:pt x="11256173" y="229313"/>
                </a:cubicBezTo>
                <a:cubicBezTo>
                  <a:pt x="11254733" y="229806"/>
                  <a:pt x="11252839" y="230258"/>
                  <a:pt x="11249957" y="230258"/>
                </a:cubicBezTo>
                <a:cubicBezTo>
                  <a:pt x="11249957" y="230258"/>
                  <a:pt x="11249957" y="230258"/>
                  <a:pt x="11246622" y="230258"/>
                </a:cubicBezTo>
                <a:cubicBezTo>
                  <a:pt x="11246622" y="230258"/>
                  <a:pt x="11246622" y="230258"/>
                  <a:pt x="11242794" y="230258"/>
                </a:cubicBezTo>
                <a:cubicBezTo>
                  <a:pt x="11242794" y="230258"/>
                  <a:pt x="11242794" y="230258"/>
                  <a:pt x="11239459" y="230258"/>
                </a:cubicBezTo>
                <a:cubicBezTo>
                  <a:pt x="11239459" y="230258"/>
                  <a:pt x="11239459" y="230258"/>
                  <a:pt x="11236083" y="230258"/>
                </a:cubicBezTo>
                <a:cubicBezTo>
                  <a:pt x="11236083" y="230258"/>
                  <a:pt x="11236083" y="230258"/>
                  <a:pt x="11236083" y="224544"/>
                </a:cubicBezTo>
                <a:cubicBezTo>
                  <a:pt x="11236083" y="224544"/>
                  <a:pt x="11236083" y="224544"/>
                  <a:pt x="11236083" y="219282"/>
                </a:cubicBezTo>
                <a:cubicBezTo>
                  <a:pt x="11236083" y="219282"/>
                  <a:pt x="11236083" y="219282"/>
                  <a:pt x="11236083" y="213567"/>
                </a:cubicBezTo>
                <a:cubicBezTo>
                  <a:pt x="11236083" y="213567"/>
                  <a:pt x="11236083" y="213567"/>
                  <a:pt x="11236083" y="207812"/>
                </a:cubicBezTo>
                <a:close/>
                <a:moveTo>
                  <a:pt x="10701250" y="207158"/>
                </a:moveTo>
                <a:lnTo>
                  <a:pt x="10706894" y="211864"/>
                </a:lnTo>
                <a:cubicBezTo>
                  <a:pt x="10712069" y="216571"/>
                  <a:pt x="10712069" y="216571"/>
                  <a:pt x="10712069" y="216571"/>
                </a:cubicBezTo>
                <a:cubicBezTo>
                  <a:pt x="10717265" y="221277"/>
                  <a:pt x="10717265" y="221277"/>
                  <a:pt x="10717265" y="221277"/>
                </a:cubicBezTo>
                <a:cubicBezTo>
                  <a:pt x="10722908" y="225983"/>
                  <a:pt x="10722908" y="225983"/>
                  <a:pt x="10722908" y="225983"/>
                </a:cubicBezTo>
                <a:cubicBezTo>
                  <a:pt x="10728083" y="231158"/>
                  <a:pt x="10728083" y="231158"/>
                  <a:pt x="10728083" y="231158"/>
                </a:cubicBezTo>
                <a:cubicBezTo>
                  <a:pt x="10733258" y="235865"/>
                  <a:pt x="10733258" y="235865"/>
                  <a:pt x="10733258" y="235865"/>
                </a:cubicBezTo>
                <a:cubicBezTo>
                  <a:pt x="10738902" y="240571"/>
                  <a:pt x="10738902" y="240571"/>
                  <a:pt x="10738902" y="240571"/>
                </a:cubicBezTo>
                <a:cubicBezTo>
                  <a:pt x="10744077" y="245277"/>
                  <a:pt x="10744077" y="245277"/>
                  <a:pt x="10744077" y="245277"/>
                </a:cubicBezTo>
                <a:cubicBezTo>
                  <a:pt x="10744077" y="245746"/>
                  <a:pt x="10744077" y="245746"/>
                  <a:pt x="10743629" y="245746"/>
                </a:cubicBezTo>
                <a:cubicBezTo>
                  <a:pt x="10743629" y="246236"/>
                  <a:pt x="10743629" y="246236"/>
                  <a:pt x="10743629" y="246704"/>
                </a:cubicBezTo>
                <a:cubicBezTo>
                  <a:pt x="10743161" y="246704"/>
                  <a:pt x="10743161" y="247173"/>
                  <a:pt x="10743161" y="247173"/>
                </a:cubicBezTo>
                <a:cubicBezTo>
                  <a:pt x="10743161" y="247641"/>
                  <a:pt x="10743161" y="247641"/>
                  <a:pt x="10742671" y="248110"/>
                </a:cubicBezTo>
                <a:cubicBezTo>
                  <a:pt x="10742671" y="248578"/>
                  <a:pt x="10742671" y="248578"/>
                  <a:pt x="10742671" y="249047"/>
                </a:cubicBezTo>
                <a:lnTo>
                  <a:pt x="10742671" y="249515"/>
                </a:lnTo>
                <a:cubicBezTo>
                  <a:pt x="10742671" y="250005"/>
                  <a:pt x="10742203" y="250005"/>
                  <a:pt x="10742203" y="250452"/>
                </a:cubicBezTo>
                <a:cubicBezTo>
                  <a:pt x="10742203" y="250921"/>
                  <a:pt x="10742203" y="250921"/>
                  <a:pt x="10742203" y="251389"/>
                </a:cubicBezTo>
                <a:cubicBezTo>
                  <a:pt x="10742203" y="251389"/>
                  <a:pt x="10742203" y="251389"/>
                  <a:pt x="10742203" y="251879"/>
                </a:cubicBezTo>
                <a:cubicBezTo>
                  <a:pt x="10742203" y="251879"/>
                  <a:pt x="10742203" y="251879"/>
                  <a:pt x="10742671" y="251879"/>
                </a:cubicBezTo>
                <a:cubicBezTo>
                  <a:pt x="10733258" y="254222"/>
                  <a:pt x="10733258" y="254222"/>
                  <a:pt x="10733258" y="254222"/>
                </a:cubicBezTo>
                <a:cubicBezTo>
                  <a:pt x="10723845" y="256117"/>
                  <a:pt x="10723845" y="256117"/>
                  <a:pt x="10723845" y="256117"/>
                </a:cubicBezTo>
                <a:cubicBezTo>
                  <a:pt x="10714432" y="258459"/>
                  <a:pt x="10714432" y="258459"/>
                  <a:pt x="10714432" y="258459"/>
                </a:cubicBezTo>
                <a:cubicBezTo>
                  <a:pt x="10705019" y="260333"/>
                  <a:pt x="10705019" y="260333"/>
                  <a:pt x="10705019" y="260333"/>
                </a:cubicBezTo>
                <a:cubicBezTo>
                  <a:pt x="10695607" y="262697"/>
                  <a:pt x="10695607" y="262697"/>
                  <a:pt x="10695607" y="262697"/>
                </a:cubicBezTo>
                <a:cubicBezTo>
                  <a:pt x="10686215" y="264571"/>
                  <a:pt x="10686215" y="264571"/>
                  <a:pt x="10686215" y="264571"/>
                </a:cubicBezTo>
                <a:cubicBezTo>
                  <a:pt x="10676781" y="266935"/>
                  <a:pt x="10676781" y="266935"/>
                  <a:pt x="10676781" y="266935"/>
                </a:cubicBezTo>
                <a:cubicBezTo>
                  <a:pt x="10667368" y="268830"/>
                  <a:pt x="10667368" y="268830"/>
                  <a:pt x="10667368" y="268830"/>
                </a:cubicBezTo>
                <a:cubicBezTo>
                  <a:pt x="10670200" y="261292"/>
                  <a:pt x="10670200" y="261292"/>
                  <a:pt x="10670200" y="261292"/>
                </a:cubicBezTo>
                <a:cubicBezTo>
                  <a:pt x="10673501" y="253753"/>
                  <a:pt x="10673501" y="253753"/>
                  <a:pt x="10673501" y="253753"/>
                </a:cubicBezTo>
                <a:cubicBezTo>
                  <a:pt x="10676334" y="246704"/>
                  <a:pt x="10676334" y="246704"/>
                  <a:pt x="10676334" y="246704"/>
                </a:cubicBezTo>
                <a:cubicBezTo>
                  <a:pt x="10679613" y="239166"/>
                  <a:pt x="10679613" y="239166"/>
                  <a:pt x="10679613" y="239166"/>
                </a:cubicBezTo>
                <a:cubicBezTo>
                  <a:pt x="10682446" y="231627"/>
                  <a:pt x="10682446" y="231627"/>
                  <a:pt x="10682446" y="231627"/>
                </a:cubicBezTo>
                <a:cubicBezTo>
                  <a:pt x="10685746" y="224109"/>
                  <a:pt x="10685746" y="224109"/>
                  <a:pt x="10685746" y="224109"/>
                </a:cubicBezTo>
                <a:cubicBezTo>
                  <a:pt x="10688579" y="216571"/>
                  <a:pt x="10688579" y="216571"/>
                  <a:pt x="10688579" y="216571"/>
                </a:cubicBezTo>
                <a:cubicBezTo>
                  <a:pt x="10691858" y="209032"/>
                  <a:pt x="10691858" y="209032"/>
                  <a:pt x="10691858" y="209032"/>
                </a:cubicBezTo>
                <a:cubicBezTo>
                  <a:pt x="10691858" y="209501"/>
                  <a:pt x="10691858" y="209501"/>
                  <a:pt x="10692327" y="209501"/>
                </a:cubicBezTo>
                <a:cubicBezTo>
                  <a:pt x="10692795" y="209501"/>
                  <a:pt x="10692795" y="209501"/>
                  <a:pt x="10692795" y="209501"/>
                </a:cubicBezTo>
                <a:lnTo>
                  <a:pt x="10693264" y="209501"/>
                </a:lnTo>
                <a:cubicBezTo>
                  <a:pt x="10693711" y="209501"/>
                  <a:pt x="10693711" y="209501"/>
                  <a:pt x="10693711" y="209501"/>
                </a:cubicBezTo>
                <a:lnTo>
                  <a:pt x="10694201" y="209501"/>
                </a:lnTo>
                <a:cubicBezTo>
                  <a:pt x="10694201" y="209501"/>
                  <a:pt x="10694201" y="209501"/>
                  <a:pt x="10694670" y="209501"/>
                </a:cubicBezTo>
                <a:cubicBezTo>
                  <a:pt x="10694670" y="209501"/>
                  <a:pt x="10695138" y="209501"/>
                  <a:pt x="10695607" y="209501"/>
                </a:cubicBezTo>
                <a:cubicBezTo>
                  <a:pt x="10695607" y="209501"/>
                  <a:pt x="10696075" y="209501"/>
                  <a:pt x="10696544" y="209501"/>
                </a:cubicBezTo>
                <a:cubicBezTo>
                  <a:pt x="10696544" y="209501"/>
                  <a:pt x="10697012" y="209501"/>
                  <a:pt x="10697481" y="209032"/>
                </a:cubicBezTo>
                <a:cubicBezTo>
                  <a:pt x="10697481" y="209032"/>
                  <a:pt x="10697970" y="209032"/>
                  <a:pt x="10698439" y="209032"/>
                </a:cubicBezTo>
                <a:lnTo>
                  <a:pt x="10698907" y="208564"/>
                </a:lnTo>
                <a:cubicBezTo>
                  <a:pt x="10699355" y="208564"/>
                  <a:pt x="10699845" y="208095"/>
                  <a:pt x="10699845" y="208095"/>
                </a:cubicBezTo>
                <a:cubicBezTo>
                  <a:pt x="10700313" y="208095"/>
                  <a:pt x="10700313" y="207627"/>
                  <a:pt x="10700782" y="207627"/>
                </a:cubicBezTo>
                <a:close/>
                <a:moveTo>
                  <a:pt x="11184946" y="205829"/>
                </a:moveTo>
                <a:cubicBezTo>
                  <a:pt x="11187827" y="205829"/>
                  <a:pt x="11190214" y="206282"/>
                  <a:pt x="11192601" y="207270"/>
                </a:cubicBezTo>
                <a:cubicBezTo>
                  <a:pt x="11194495" y="207723"/>
                  <a:pt x="11196429" y="209164"/>
                  <a:pt x="11197869" y="210605"/>
                </a:cubicBezTo>
                <a:cubicBezTo>
                  <a:pt x="11198816" y="212046"/>
                  <a:pt x="11200256" y="213940"/>
                  <a:pt x="11200709" y="215876"/>
                </a:cubicBezTo>
                <a:cubicBezTo>
                  <a:pt x="11201203" y="218264"/>
                  <a:pt x="11201697" y="221146"/>
                  <a:pt x="11201697" y="223987"/>
                </a:cubicBezTo>
                <a:cubicBezTo>
                  <a:pt x="11201697" y="223987"/>
                  <a:pt x="11201697" y="223987"/>
                  <a:pt x="11201697" y="229257"/>
                </a:cubicBezTo>
                <a:cubicBezTo>
                  <a:pt x="11201697" y="229257"/>
                  <a:pt x="11201697" y="229257"/>
                  <a:pt x="11201697" y="234528"/>
                </a:cubicBezTo>
                <a:cubicBezTo>
                  <a:pt x="11201697" y="234528"/>
                  <a:pt x="11201697" y="234528"/>
                  <a:pt x="11201697" y="239798"/>
                </a:cubicBezTo>
                <a:cubicBezTo>
                  <a:pt x="11201697" y="239798"/>
                  <a:pt x="11201697" y="239798"/>
                  <a:pt x="11201697" y="245069"/>
                </a:cubicBezTo>
                <a:cubicBezTo>
                  <a:pt x="11201697" y="248404"/>
                  <a:pt x="11201203" y="250792"/>
                  <a:pt x="11200709" y="253180"/>
                </a:cubicBezTo>
                <a:cubicBezTo>
                  <a:pt x="11199762" y="255569"/>
                  <a:pt x="11198816" y="257504"/>
                  <a:pt x="11197375" y="258904"/>
                </a:cubicBezTo>
                <a:cubicBezTo>
                  <a:pt x="11195935" y="260345"/>
                  <a:pt x="11194495" y="261786"/>
                  <a:pt x="11192107" y="262280"/>
                </a:cubicBezTo>
                <a:cubicBezTo>
                  <a:pt x="11190214" y="263227"/>
                  <a:pt x="11187827" y="263680"/>
                  <a:pt x="11184946" y="263680"/>
                </a:cubicBezTo>
                <a:cubicBezTo>
                  <a:pt x="11182066" y="263680"/>
                  <a:pt x="11179679" y="263227"/>
                  <a:pt x="11177785" y="262280"/>
                </a:cubicBezTo>
                <a:cubicBezTo>
                  <a:pt x="11175398" y="261786"/>
                  <a:pt x="11173958" y="260345"/>
                  <a:pt x="11172517" y="258904"/>
                </a:cubicBezTo>
                <a:cubicBezTo>
                  <a:pt x="11171077" y="257504"/>
                  <a:pt x="11170130" y="255569"/>
                  <a:pt x="11169184" y="253180"/>
                </a:cubicBezTo>
                <a:cubicBezTo>
                  <a:pt x="11168690" y="250792"/>
                  <a:pt x="11168196" y="248404"/>
                  <a:pt x="11168196" y="245069"/>
                </a:cubicBezTo>
                <a:lnTo>
                  <a:pt x="11168196" y="239798"/>
                </a:lnTo>
                <a:cubicBezTo>
                  <a:pt x="11168196" y="239798"/>
                  <a:pt x="11168196" y="239798"/>
                  <a:pt x="11168196" y="234528"/>
                </a:cubicBezTo>
                <a:cubicBezTo>
                  <a:pt x="11168196" y="234528"/>
                  <a:pt x="11168196" y="234528"/>
                  <a:pt x="11168196" y="229257"/>
                </a:cubicBezTo>
                <a:cubicBezTo>
                  <a:pt x="11168196" y="229257"/>
                  <a:pt x="11168196" y="229257"/>
                  <a:pt x="11168196" y="223987"/>
                </a:cubicBezTo>
                <a:cubicBezTo>
                  <a:pt x="11168196" y="221146"/>
                  <a:pt x="11168690" y="218264"/>
                  <a:pt x="11169184" y="215876"/>
                </a:cubicBezTo>
                <a:cubicBezTo>
                  <a:pt x="11170130" y="213940"/>
                  <a:pt x="11171077" y="212046"/>
                  <a:pt x="11172517" y="210605"/>
                </a:cubicBezTo>
                <a:cubicBezTo>
                  <a:pt x="11173958" y="209164"/>
                  <a:pt x="11175398" y="207723"/>
                  <a:pt x="11177785" y="207270"/>
                </a:cubicBezTo>
                <a:cubicBezTo>
                  <a:pt x="11179679" y="206282"/>
                  <a:pt x="11182066" y="205829"/>
                  <a:pt x="11184946" y="205829"/>
                </a:cubicBezTo>
                <a:close/>
                <a:moveTo>
                  <a:pt x="10765735" y="202920"/>
                </a:moveTo>
                <a:cubicBezTo>
                  <a:pt x="10772337" y="208095"/>
                  <a:pt x="10772337" y="208095"/>
                  <a:pt x="10772337" y="208095"/>
                </a:cubicBezTo>
                <a:cubicBezTo>
                  <a:pt x="10778917" y="212801"/>
                  <a:pt x="10778917" y="212801"/>
                  <a:pt x="10778917" y="212801"/>
                </a:cubicBezTo>
                <a:cubicBezTo>
                  <a:pt x="10785519" y="217976"/>
                  <a:pt x="10785519" y="217976"/>
                  <a:pt x="10785519" y="217976"/>
                </a:cubicBezTo>
                <a:cubicBezTo>
                  <a:pt x="10792100" y="223151"/>
                  <a:pt x="10792100" y="223151"/>
                  <a:pt x="10792100" y="223151"/>
                </a:cubicBezTo>
                <a:cubicBezTo>
                  <a:pt x="10798233" y="228326"/>
                  <a:pt x="10798233" y="228326"/>
                  <a:pt x="10798233" y="228326"/>
                </a:cubicBezTo>
                <a:cubicBezTo>
                  <a:pt x="10804813" y="233522"/>
                  <a:pt x="10804813" y="233522"/>
                  <a:pt x="10804813" y="233522"/>
                </a:cubicBezTo>
                <a:cubicBezTo>
                  <a:pt x="10811394" y="238697"/>
                  <a:pt x="10811394" y="238697"/>
                  <a:pt x="10811394" y="238697"/>
                </a:cubicBezTo>
                <a:cubicBezTo>
                  <a:pt x="10817996" y="243872"/>
                  <a:pt x="10817996" y="243872"/>
                  <a:pt x="10817996" y="243872"/>
                </a:cubicBezTo>
                <a:cubicBezTo>
                  <a:pt x="10811394" y="244340"/>
                  <a:pt x="10811394" y="244340"/>
                  <a:pt x="10811394" y="244340"/>
                </a:cubicBezTo>
                <a:cubicBezTo>
                  <a:pt x="10804345" y="244809"/>
                  <a:pt x="10804345" y="244809"/>
                  <a:pt x="10804345" y="244809"/>
                </a:cubicBezTo>
                <a:cubicBezTo>
                  <a:pt x="10797764" y="245746"/>
                  <a:pt x="10797764" y="245746"/>
                  <a:pt x="10797764" y="245746"/>
                </a:cubicBezTo>
                <a:cubicBezTo>
                  <a:pt x="10791163" y="246236"/>
                  <a:pt x="10791163" y="246236"/>
                  <a:pt x="10791163" y="246236"/>
                </a:cubicBezTo>
                <a:cubicBezTo>
                  <a:pt x="10784092" y="246704"/>
                  <a:pt x="10784092" y="246704"/>
                  <a:pt x="10784092" y="246704"/>
                </a:cubicBezTo>
                <a:cubicBezTo>
                  <a:pt x="10777512" y="247641"/>
                  <a:pt x="10777512" y="247641"/>
                  <a:pt x="10777512" y="247641"/>
                </a:cubicBezTo>
                <a:cubicBezTo>
                  <a:pt x="10770441" y="248110"/>
                  <a:pt x="10770441" y="248110"/>
                  <a:pt x="10770441" y="248110"/>
                </a:cubicBezTo>
                <a:cubicBezTo>
                  <a:pt x="10763861" y="248578"/>
                  <a:pt x="10763861" y="248578"/>
                  <a:pt x="10763861" y="248578"/>
                </a:cubicBezTo>
                <a:cubicBezTo>
                  <a:pt x="10763861" y="248110"/>
                  <a:pt x="10763392" y="247641"/>
                  <a:pt x="10763392" y="247173"/>
                </a:cubicBezTo>
                <a:cubicBezTo>
                  <a:pt x="10763392" y="247173"/>
                  <a:pt x="10762924" y="246704"/>
                  <a:pt x="10762924" y="246236"/>
                </a:cubicBezTo>
                <a:cubicBezTo>
                  <a:pt x="10762924" y="245746"/>
                  <a:pt x="10762455" y="245277"/>
                  <a:pt x="10762455" y="245277"/>
                </a:cubicBezTo>
                <a:cubicBezTo>
                  <a:pt x="10761987" y="244809"/>
                  <a:pt x="10761987" y="244340"/>
                  <a:pt x="10761497" y="243872"/>
                </a:cubicBezTo>
                <a:cubicBezTo>
                  <a:pt x="10761028" y="243872"/>
                  <a:pt x="10761028" y="243403"/>
                  <a:pt x="10760560" y="242935"/>
                </a:cubicBezTo>
                <a:cubicBezTo>
                  <a:pt x="10760091" y="242935"/>
                  <a:pt x="10760091" y="242466"/>
                  <a:pt x="10759623" y="242466"/>
                </a:cubicBezTo>
                <a:cubicBezTo>
                  <a:pt x="10759154" y="241977"/>
                  <a:pt x="10758686" y="241977"/>
                  <a:pt x="10758217" y="241508"/>
                </a:cubicBezTo>
                <a:cubicBezTo>
                  <a:pt x="10758217" y="241508"/>
                  <a:pt x="10757728" y="241040"/>
                  <a:pt x="10757259" y="241040"/>
                </a:cubicBezTo>
                <a:cubicBezTo>
                  <a:pt x="10758217" y="236333"/>
                  <a:pt x="10758217" y="236333"/>
                  <a:pt x="10758217" y="236333"/>
                </a:cubicBezTo>
                <a:cubicBezTo>
                  <a:pt x="10759154" y="231627"/>
                  <a:pt x="10759154" y="231627"/>
                  <a:pt x="10759154" y="231627"/>
                </a:cubicBezTo>
                <a:cubicBezTo>
                  <a:pt x="10760560" y="226452"/>
                  <a:pt x="10760560" y="226452"/>
                  <a:pt x="10760560" y="226452"/>
                </a:cubicBezTo>
                <a:cubicBezTo>
                  <a:pt x="10761497" y="221746"/>
                  <a:pt x="10761497" y="221746"/>
                  <a:pt x="10761497" y="221746"/>
                </a:cubicBezTo>
                <a:cubicBezTo>
                  <a:pt x="10762455" y="217039"/>
                  <a:pt x="10762455" y="217039"/>
                  <a:pt x="10762455" y="217039"/>
                </a:cubicBezTo>
                <a:cubicBezTo>
                  <a:pt x="10763392" y="212333"/>
                  <a:pt x="10763392" y="212333"/>
                  <a:pt x="10763392" y="212333"/>
                </a:cubicBezTo>
                <a:cubicBezTo>
                  <a:pt x="10764798" y="207627"/>
                  <a:pt x="10764798" y="207627"/>
                  <a:pt x="10764798" y="207627"/>
                </a:cubicBezTo>
                <a:cubicBezTo>
                  <a:pt x="10765735" y="202920"/>
                  <a:pt x="10765735" y="202920"/>
                  <a:pt x="10765735" y="202920"/>
                </a:cubicBezTo>
                <a:close/>
                <a:moveTo>
                  <a:pt x="10684809" y="202920"/>
                </a:moveTo>
                <a:cubicBezTo>
                  <a:pt x="10684809" y="203389"/>
                  <a:pt x="10684809" y="203389"/>
                  <a:pt x="10684809" y="203857"/>
                </a:cubicBezTo>
                <a:cubicBezTo>
                  <a:pt x="10685278" y="204326"/>
                  <a:pt x="10685278" y="204326"/>
                  <a:pt x="10685278" y="204816"/>
                </a:cubicBezTo>
                <a:cubicBezTo>
                  <a:pt x="10685278" y="204816"/>
                  <a:pt x="10685746" y="204816"/>
                  <a:pt x="10685746" y="205263"/>
                </a:cubicBezTo>
                <a:cubicBezTo>
                  <a:pt x="10686215" y="205263"/>
                  <a:pt x="10686215" y="205731"/>
                  <a:pt x="10686215" y="205731"/>
                </a:cubicBezTo>
                <a:cubicBezTo>
                  <a:pt x="10686683" y="206200"/>
                  <a:pt x="10686683" y="206200"/>
                  <a:pt x="10686683" y="206690"/>
                </a:cubicBezTo>
                <a:cubicBezTo>
                  <a:pt x="10687152" y="206690"/>
                  <a:pt x="10687152" y="206690"/>
                  <a:pt x="10687621" y="207158"/>
                </a:cubicBezTo>
                <a:cubicBezTo>
                  <a:pt x="10687621" y="207158"/>
                  <a:pt x="10688089" y="207158"/>
                  <a:pt x="10688089" y="207627"/>
                </a:cubicBezTo>
                <a:cubicBezTo>
                  <a:pt x="10688579" y="207627"/>
                  <a:pt x="10688579" y="207627"/>
                  <a:pt x="10689047" y="208095"/>
                </a:cubicBezTo>
                <a:lnTo>
                  <a:pt x="10685746" y="215612"/>
                </a:lnTo>
                <a:cubicBezTo>
                  <a:pt x="10682446" y="223151"/>
                  <a:pt x="10682446" y="223151"/>
                  <a:pt x="10682446" y="223151"/>
                </a:cubicBezTo>
                <a:cubicBezTo>
                  <a:pt x="10679613" y="230690"/>
                  <a:pt x="10679613" y="230690"/>
                  <a:pt x="10679613" y="230690"/>
                </a:cubicBezTo>
                <a:cubicBezTo>
                  <a:pt x="10676334" y="238207"/>
                  <a:pt x="10676334" y="238207"/>
                  <a:pt x="10676334" y="238207"/>
                </a:cubicBezTo>
                <a:cubicBezTo>
                  <a:pt x="10673033" y="245746"/>
                  <a:pt x="10673033" y="245746"/>
                  <a:pt x="10673033" y="245746"/>
                </a:cubicBezTo>
                <a:cubicBezTo>
                  <a:pt x="10670200" y="253285"/>
                  <a:pt x="10670200" y="253285"/>
                  <a:pt x="10670200" y="253285"/>
                </a:cubicBezTo>
                <a:cubicBezTo>
                  <a:pt x="10666899" y="261292"/>
                  <a:pt x="10666899" y="261292"/>
                  <a:pt x="10666899" y="261292"/>
                </a:cubicBezTo>
                <a:cubicBezTo>
                  <a:pt x="10663620" y="268830"/>
                  <a:pt x="10663620" y="268830"/>
                  <a:pt x="10663620" y="268830"/>
                </a:cubicBezTo>
                <a:cubicBezTo>
                  <a:pt x="10656571" y="263166"/>
                  <a:pt x="10656571" y="263166"/>
                  <a:pt x="10656571" y="263166"/>
                </a:cubicBezTo>
                <a:cubicBezTo>
                  <a:pt x="10649032" y="257991"/>
                  <a:pt x="10649032" y="257991"/>
                  <a:pt x="10649032" y="257991"/>
                </a:cubicBezTo>
                <a:cubicBezTo>
                  <a:pt x="10641493" y="252816"/>
                  <a:pt x="10641493" y="252816"/>
                  <a:pt x="10641493" y="252816"/>
                </a:cubicBezTo>
                <a:cubicBezTo>
                  <a:pt x="10633975" y="247173"/>
                  <a:pt x="10633975" y="247173"/>
                  <a:pt x="10633975" y="247173"/>
                </a:cubicBezTo>
                <a:cubicBezTo>
                  <a:pt x="10626437" y="241977"/>
                  <a:pt x="10626437" y="241977"/>
                  <a:pt x="10626437" y="241977"/>
                </a:cubicBezTo>
                <a:cubicBezTo>
                  <a:pt x="10618898" y="236823"/>
                  <a:pt x="10618898" y="236823"/>
                  <a:pt x="10618898" y="236823"/>
                </a:cubicBezTo>
                <a:cubicBezTo>
                  <a:pt x="10611849" y="231158"/>
                  <a:pt x="10611849" y="231158"/>
                  <a:pt x="10611849" y="231158"/>
                </a:cubicBezTo>
                <a:cubicBezTo>
                  <a:pt x="10604310" y="225983"/>
                  <a:pt x="10604310" y="225983"/>
                  <a:pt x="10604310" y="225983"/>
                </a:cubicBezTo>
                <a:cubicBezTo>
                  <a:pt x="10614191" y="223151"/>
                  <a:pt x="10614191" y="223151"/>
                  <a:pt x="10614191" y="223151"/>
                </a:cubicBezTo>
                <a:cubicBezTo>
                  <a:pt x="10624073" y="220340"/>
                  <a:pt x="10624073" y="220340"/>
                  <a:pt x="10624073" y="220340"/>
                </a:cubicBezTo>
                <a:cubicBezTo>
                  <a:pt x="10634444" y="217508"/>
                  <a:pt x="10634444" y="217508"/>
                  <a:pt x="10634444" y="217508"/>
                </a:cubicBezTo>
                <a:cubicBezTo>
                  <a:pt x="10644325" y="214697"/>
                  <a:pt x="10644325" y="214697"/>
                  <a:pt x="10644325" y="214697"/>
                </a:cubicBezTo>
                <a:cubicBezTo>
                  <a:pt x="10654207" y="211864"/>
                  <a:pt x="10654207" y="211864"/>
                  <a:pt x="10654207" y="211864"/>
                </a:cubicBezTo>
                <a:cubicBezTo>
                  <a:pt x="10664557" y="209032"/>
                  <a:pt x="10664557" y="209032"/>
                  <a:pt x="10664557" y="209032"/>
                </a:cubicBezTo>
                <a:cubicBezTo>
                  <a:pt x="10674438" y="206200"/>
                  <a:pt x="10674438" y="206200"/>
                  <a:pt x="10674438" y="206200"/>
                </a:cubicBezTo>
                <a:cubicBezTo>
                  <a:pt x="10684809" y="202920"/>
                  <a:pt x="10684809" y="202920"/>
                  <a:pt x="10684809" y="202920"/>
                </a:cubicBezTo>
                <a:close/>
                <a:moveTo>
                  <a:pt x="10705019" y="200556"/>
                </a:moveTo>
                <a:cubicBezTo>
                  <a:pt x="10712537" y="200556"/>
                  <a:pt x="10712537" y="200556"/>
                  <a:pt x="10712537" y="200556"/>
                </a:cubicBezTo>
                <a:cubicBezTo>
                  <a:pt x="10719607" y="200556"/>
                  <a:pt x="10719607" y="200556"/>
                  <a:pt x="10719607" y="200556"/>
                </a:cubicBezTo>
                <a:cubicBezTo>
                  <a:pt x="10726678" y="201046"/>
                  <a:pt x="10726678" y="201046"/>
                  <a:pt x="10726678" y="201046"/>
                </a:cubicBezTo>
                <a:cubicBezTo>
                  <a:pt x="10733748" y="201046"/>
                  <a:pt x="10733748" y="201046"/>
                  <a:pt x="10733748" y="201046"/>
                </a:cubicBezTo>
                <a:cubicBezTo>
                  <a:pt x="10741266" y="201046"/>
                  <a:pt x="10741266" y="201046"/>
                  <a:pt x="10741266" y="201046"/>
                </a:cubicBezTo>
                <a:cubicBezTo>
                  <a:pt x="10748315" y="201046"/>
                  <a:pt x="10748315" y="201046"/>
                  <a:pt x="10748315" y="201046"/>
                </a:cubicBezTo>
                <a:cubicBezTo>
                  <a:pt x="10755385" y="201515"/>
                  <a:pt x="10755385" y="201515"/>
                  <a:pt x="10755385" y="201515"/>
                </a:cubicBezTo>
                <a:cubicBezTo>
                  <a:pt x="10762455" y="201515"/>
                  <a:pt x="10762455" y="201515"/>
                  <a:pt x="10762455" y="201515"/>
                </a:cubicBezTo>
                <a:lnTo>
                  <a:pt x="10761497" y="206200"/>
                </a:lnTo>
                <a:cubicBezTo>
                  <a:pt x="10760560" y="211396"/>
                  <a:pt x="10760560" y="211396"/>
                  <a:pt x="10760560" y="211396"/>
                </a:cubicBezTo>
                <a:cubicBezTo>
                  <a:pt x="10759623" y="216102"/>
                  <a:pt x="10759623" y="216102"/>
                  <a:pt x="10759623" y="216102"/>
                </a:cubicBezTo>
                <a:cubicBezTo>
                  <a:pt x="10758217" y="220809"/>
                  <a:pt x="10758217" y="220809"/>
                  <a:pt x="10758217" y="220809"/>
                </a:cubicBezTo>
                <a:cubicBezTo>
                  <a:pt x="10757259" y="225983"/>
                  <a:pt x="10757259" y="225983"/>
                  <a:pt x="10757259" y="225983"/>
                </a:cubicBezTo>
                <a:cubicBezTo>
                  <a:pt x="10756343" y="230690"/>
                  <a:pt x="10756343" y="230690"/>
                  <a:pt x="10756343" y="230690"/>
                </a:cubicBezTo>
                <a:cubicBezTo>
                  <a:pt x="10754916" y="235396"/>
                  <a:pt x="10754916" y="235396"/>
                  <a:pt x="10754916" y="235396"/>
                </a:cubicBezTo>
                <a:cubicBezTo>
                  <a:pt x="10753958" y="240103"/>
                  <a:pt x="10753958" y="240103"/>
                  <a:pt x="10753958" y="240103"/>
                </a:cubicBezTo>
                <a:cubicBezTo>
                  <a:pt x="10753511" y="240103"/>
                  <a:pt x="10753511" y="240103"/>
                  <a:pt x="10753511" y="240103"/>
                </a:cubicBezTo>
                <a:cubicBezTo>
                  <a:pt x="10753042" y="240103"/>
                  <a:pt x="10752574" y="240103"/>
                  <a:pt x="10752084" y="240103"/>
                </a:cubicBezTo>
                <a:cubicBezTo>
                  <a:pt x="10752084" y="240103"/>
                  <a:pt x="10751616" y="240571"/>
                  <a:pt x="10751147" y="240571"/>
                </a:cubicBezTo>
                <a:cubicBezTo>
                  <a:pt x="10751147" y="240571"/>
                  <a:pt x="10750678" y="240571"/>
                  <a:pt x="10750210" y="240571"/>
                </a:cubicBezTo>
                <a:lnTo>
                  <a:pt x="10749741" y="241040"/>
                </a:lnTo>
                <a:cubicBezTo>
                  <a:pt x="10749273" y="241040"/>
                  <a:pt x="10748804" y="241040"/>
                  <a:pt x="10748804" y="241508"/>
                </a:cubicBezTo>
                <a:cubicBezTo>
                  <a:pt x="10748315" y="241508"/>
                  <a:pt x="10748315" y="241508"/>
                  <a:pt x="10747846" y="241977"/>
                </a:cubicBezTo>
                <a:cubicBezTo>
                  <a:pt x="10747378" y="241977"/>
                  <a:pt x="10747378" y="241977"/>
                  <a:pt x="10746909" y="242466"/>
                </a:cubicBezTo>
                <a:cubicBezTo>
                  <a:pt x="10746909" y="242466"/>
                  <a:pt x="10746441" y="242466"/>
                  <a:pt x="10746441" y="242935"/>
                </a:cubicBezTo>
                <a:cubicBezTo>
                  <a:pt x="10740797" y="238207"/>
                  <a:pt x="10740797" y="238207"/>
                  <a:pt x="10740797" y="238207"/>
                </a:cubicBezTo>
                <a:cubicBezTo>
                  <a:pt x="10735622" y="233054"/>
                  <a:pt x="10735622" y="233054"/>
                  <a:pt x="10735622" y="233054"/>
                </a:cubicBezTo>
                <a:cubicBezTo>
                  <a:pt x="10730447" y="228326"/>
                  <a:pt x="10730447" y="228326"/>
                  <a:pt x="10730447" y="228326"/>
                </a:cubicBezTo>
                <a:cubicBezTo>
                  <a:pt x="10724782" y="223641"/>
                  <a:pt x="10724782" y="223641"/>
                  <a:pt x="10724782" y="223641"/>
                </a:cubicBezTo>
                <a:cubicBezTo>
                  <a:pt x="10719607" y="218913"/>
                  <a:pt x="10719607" y="218913"/>
                  <a:pt x="10719607" y="218913"/>
                </a:cubicBezTo>
                <a:cubicBezTo>
                  <a:pt x="10714432" y="214228"/>
                  <a:pt x="10714432" y="214228"/>
                  <a:pt x="10714432" y="214228"/>
                </a:cubicBezTo>
                <a:cubicBezTo>
                  <a:pt x="10708789" y="209501"/>
                  <a:pt x="10708789" y="209501"/>
                  <a:pt x="10708789" y="209501"/>
                </a:cubicBezTo>
                <a:cubicBezTo>
                  <a:pt x="10703614" y="204816"/>
                  <a:pt x="10703614" y="204816"/>
                  <a:pt x="10703614" y="204816"/>
                </a:cubicBezTo>
                <a:cubicBezTo>
                  <a:pt x="10703614" y="204326"/>
                  <a:pt x="10703614" y="204326"/>
                  <a:pt x="10704082" y="204326"/>
                </a:cubicBezTo>
                <a:cubicBezTo>
                  <a:pt x="10704082" y="203857"/>
                  <a:pt x="10704082" y="203857"/>
                  <a:pt x="10704082" y="203389"/>
                </a:cubicBezTo>
                <a:cubicBezTo>
                  <a:pt x="10704082" y="203389"/>
                  <a:pt x="10704551" y="203389"/>
                  <a:pt x="10704551" y="202920"/>
                </a:cubicBezTo>
                <a:cubicBezTo>
                  <a:pt x="10704551" y="202920"/>
                  <a:pt x="10704551" y="202920"/>
                  <a:pt x="10704551" y="202452"/>
                </a:cubicBezTo>
                <a:cubicBezTo>
                  <a:pt x="10704551" y="202452"/>
                  <a:pt x="10704551" y="202452"/>
                  <a:pt x="10705019" y="201983"/>
                </a:cubicBezTo>
                <a:lnTo>
                  <a:pt x="10705019" y="201515"/>
                </a:lnTo>
                <a:lnTo>
                  <a:pt x="10705019" y="201046"/>
                </a:lnTo>
                <a:close/>
                <a:moveTo>
                  <a:pt x="11113089" y="199221"/>
                </a:moveTo>
                <a:lnTo>
                  <a:pt x="11113089" y="216898"/>
                </a:lnTo>
                <a:lnTo>
                  <a:pt x="11113089" y="235027"/>
                </a:lnTo>
                <a:lnTo>
                  <a:pt x="11113089" y="252746"/>
                </a:lnTo>
                <a:lnTo>
                  <a:pt x="11113089" y="270875"/>
                </a:lnTo>
                <a:lnTo>
                  <a:pt x="11123140" y="270875"/>
                </a:lnTo>
                <a:lnTo>
                  <a:pt x="11133191" y="270875"/>
                </a:lnTo>
                <a:lnTo>
                  <a:pt x="11142788" y="270875"/>
                </a:lnTo>
                <a:lnTo>
                  <a:pt x="11152798" y="270875"/>
                </a:lnTo>
                <a:lnTo>
                  <a:pt x="11152798" y="268491"/>
                </a:lnTo>
                <a:lnTo>
                  <a:pt x="11152798" y="266559"/>
                </a:lnTo>
                <a:lnTo>
                  <a:pt x="11152798" y="264174"/>
                </a:lnTo>
                <a:lnTo>
                  <a:pt x="11152798" y="261790"/>
                </a:lnTo>
                <a:lnTo>
                  <a:pt x="11145177" y="261790"/>
                </a:lnTo>
                <a:lnTo>
                  <a:pt x="11138010" y="261790"/>
                </a:lnTo>
                <a:lnTo>
                  <a:pt x="11130348" y="261790"/>
                </a:lnTo>
                <a:lnTo>
                  <a:pt x="11122687" y="261790"/>
                </a:lnTo>
                <a:lnTo>
                  <a:pt x="11122687" y="246045"/>
                </a:lnTo>
                <a:lnTo>
                  <a:pt x="11122687" y="230259"/>
                </a:lnTo>
                <a:lnTo>
                  <a:pt x="11122687" y="214514"/>
                </a:lnTo>
                <a:lnTo>
                  <a:pt x="11122687" y="199221"/>
                </a:lnTo>
                <a:lnTo>
                  <a:pt x="11120256" y="199221"/>
                </a:lnTo>
                <a:lnTo>
                  <a:pt x="11117867" y="199221"/>
                </a:lnTo>
                <a:lnTo>
                  <a:pt x="11115478" y="199221"/>
                </a:lnTo>
                <a:close/>
                <a:moveTo>
                  <a:pt x="11226532" y="199220"/>
                </a:moveTo>
                <a:cubicBezTo>
                  <a:pt x="11226532" y="199220"/>
                  <a:pt x="11226532" y="199220"/>
                  <a:pt x="11226532" y="216897"/>
                </a:cubicBezTo>
                <a:cubicBezTo>
                  <a:pt x="11226532" y="216897"/>
                  <a:pt x="11226532" y="216897"/>
                  <a:pt x="11226532" y="235027"/>
                </a:cubicBezTo>
                <a:cubicBezTo>
                  <a:pt x="11226532" y="235027"/>
                  <a:pt x="11226532" y="235027"/>
                  <a:pt x="11226532" y="252745"/>
                </a:cubicBezTo>
                <a:cubicBezTo>
                  <a:pt x="11226532" y="252745"/>
                  <a:pt x="11226532" y="252745"/>
                  <a:pt x="11226532" y="270875"/>
                </a:cubicBezTo>
                <a:lnTo>
                  <a:pt x="11233201" y="270875"/>
                </a:lnTo>
                <a:cubicBezTo>
                  <a:pt x="11233201" y="270875"/>
                  <a:pt x="11233201" y="270875"/>
                  <a:pt x="11239459" y="270875"/>
                </a:cubicBezTo>
                <a:cubicBezTo>
                  <a:pt x="11239459" y="270875"/>
                  <a:pt x="11239459" y="270875"/>
                  <a:pt x="11246128" y="270875"/>
                </a:cubicBezTo>
                <a:cubicBezTo>
                  <a:pt x="11246128" y="270875"/>
                  <a:pt x="11246128" y="270875"/>
                  <a:pt x="11252839" y="270875"/>
                </a:cubicBezTo>
                <a:cubicBezTo>
                  <a:pt x="11256173" y="270875"/>
                  <a:pt x="11259508" y="270382"/>
                  <a:pt x="11262390" y="269436"/>
                </a:cubicBezTo>
                <a:cubicBezTo>
                  <a:pt x="11264778" y="268490"/>
                  <a:pt x="11267165" y="267052"/>
                  <a:pt x="11269100" y="265119"/>
                </a:cubicBezTo>
                <a:cubicBezTo>
                  <a:pt x="11270994" y="263228"/>
                  <a:pt x="11272929" y="260844"/>
                  <a:pt x="11273876" y="258460"/>
                </a:cubicBezTo>
                <a:cubicBezTo>
                  <a:pt x="11274823" y="256075"/>
                  <a:pt x="11275317" y="252745"/>
                  <a:pt x="11275317" y="249374"/>
                </a:cubicBezTo>
                <a:cubicBezTo>
                  <a:pt x="11275317" y="247483"/>
                  <a:pt x="11274823" y="245551"/>
                  <a:pt x="11274823" y="244112"/>
                </a:cubicBezTo>
                <a:cubicBezTo>
                  <a:pt x="11274370" y="242221"/>
                  <a:pt x="11273382" y="240782"/>
                  <a:pt x="11272435" y="239343"/>
                </a:cubicBezTo>
                <a:cubicBezTo>
                  <a:pt x="11271982" y="238398"/>
                  <a:pt x="11270994" y="236959"/>
                  <a:pt x="11269553" y="236013"/>
                </a:cubicBezTo>
                <a:cubicBezTo>
                  <a:pt x="11268153" y="235027"/>
                  <a:pt x="11266713" y="234081"/>
                  <a:pt x="11265272" y="233136"/>
                </a:cubicBezTo>
                <a:cubicBezTo>
                  <a:pt x="11266219" y="232642"/>
                  <a:pt x="11267659" y="231697"/>
                  <a:pt x="11268606" y="230751"/>
                </a:cubicBezTo>
                <a:cubicBezTo>
                  <a:pt x="11269100" y="229806"/>
                  <a:pt x="11270047" y="228367"/>
                  <a:pt x="11270541" y="227421"/>
                </a:cubicBezTo>
                <a:cubicBezTo>
                  <a:pt x="11271488" y="225983"/>
                  <a:pt x="11271488" y="224544"/>
                  <a:pt x="11271982" y="223105"/>
                </a:cubicBezTo>
                <a:cubicBezTo>
                  <a:pt x="11272435" y="221666"/>
                  <a:pt x="11272435" y="220268"/>
                  <a:pt x="11272435" y="218336"/>
                </a:cubicBezTo>
                <a:cubicBezTo>
                  <a:pt x="11272435" y="215006"/>
                  <a:pt x="11271982" y="212129"/>
                  <a:pt x="11270994" y="209744"/>
                </a:cubicBezTo>
                <a:cubicBezTo>
                  <a:pt x="11270047" y="207360"/>
                  <a:pt x="11268606" y="205428"/>
                  <a:pt x="11266713" y="203989"/>
                </a:cubicBezTo>
                <a:cubicBezTo>
                  <a:pt x="11264778" y="202098"/>
                  <a:pt x="11262390" y="201152"/>
                  <a:pt x="11259508" y="200166"/>
                </a:cubicBezTo>
                <a:cubicBezTo>
                  <a:pt x="11257120" y="199220"/>
                  <a:pt x="11253786" y="199220"/>
                  <a:pt x="11249957" y="199220"/>
                </a:cubicBezTo>
                <a:cubicBezTo>
                  <a:pt x="11249957" y="199220"/>
                  <a:pt x="11249957" y="199220"/>
                  <a:pt x="11244235" y="199220"/>
                </a:cubicBezTo>
                <a:cubicBezTo>
                  <a:pt x="11244235" y="199220"/>
                  <a:pt x="11244235" y="199220"/>
                  <a:pt x="11238471" y="199220"/>
                </a:cubicBezTo>
                <a:cubicBezTo>
                  <a:pt x="11238471" y="199220"/>
                  <a:pt x="11238471" y="199220"/>
                  <a:pt x="11232254" y="199220"/>
                </a:cubicBezTo>
                <a:cubicBezTo>
                  <a:pt x="11232254" y="199220"/>
                  <a:pt x="11232254" y="199220"/>
                  <a:pt x="11226532" y="199220"/>
                </a:cubicBezTo>
                <a:close/>
                <a:moveTo>
                  <a:pt x="11305421" y="199220"/>
                </a:moveTo>
                <a:lnTo>
                  <a:pt x="11299667" y="216897"/>
                </a:lnTo>
                <a:lnTo>
                  <a:pt x="11294406" y="235027"/>
                </a:lnTo>
                <a:lnTo>
                  <a:pt x="11288694" y="252745"/>
                </a:lnTo>
                <a:lnTo>
                  <a:pt x="11282981" y="270875"/>
                </a:lnTo>
                <a:lnTo>
                  <a:pt x="11285365" y="270875"/>
                </a:lnTo>
                <a:lnTo>
                  <a:pt x="11287748" y="270875"/>
                </a:lnTo>
                <a:lnTo>
                  <a:pt x="11290132" y="270875"/>
                </a:lnTo>
                <a:lnTo>
                  <a:pt x="11292516" y="270875"/>
                </a:lnTo>
                <a:lnTo>
                  <a:pt x="11294406" y="265119"/>
                </a:lnTo>
                <a:lnTo>
                  <a:pt x="11296338" y="258912"/>
                </a:lnTo>
                <a:lnTo>
                  <a:pt x="11298229" y="253197"/>
                </a:lnTo>
                <a:lnTo>
                  <a:pt x="11300160" y="246990"/>
                </a:lnTo>
                <a:lnTo>
                  <a:pt x="11306366" y="246990"/>
                </a:lnTo>
                <a:lnTo>
                  <a:pt x="11312572" y="246990"/>
                </a:lnTo>
                <a:lnTo>
                  <a:pt x="11319271" y="246990"/>
                </a:lnTo>
                <a:lnTo>
                  <a:pt x="11325477" y="246990"/>
                </a:lnTo>
                <a:lnTo>
                  <a:pt x="11327367" y="253197"/>
                </a:lnTo>
                <a:lnTo>
                  <a:pt x="11329299" y="258912"/>
                </a:lnTo>
                <a:lnTo>
                  <a:pt x="11331189" y="265119"/>
                </a:lnTo>
                <a:lnTo>
                  <a:pt x="11332628" y="270875"/>
                </a:lnTo>
                <a:lnTo>
                  <a:pt x="11335012" y="270875"/>
                </a:lnTo>
                <a:lnTo>
                  <a:pt x="11337888" y="270875"/>
                </a:lnTo>
                <a:lnTo>
                  <a:pt x="11340272" y="270875"/>
                </a:lnTo>
                <a:lnTo>
                  <a:pt x="11342656" y="270875"/>
                </a:lnTo>
                <a:lnTo>
                  <a:pt x="11336902" y="252745"/>
                </a:lnTo>
                <a:lnTo>
                  <a:pt x="11331189" y="235027"/>
                </a:lnTo>
                <a:lnTo>
                  <a:pt x="11325477" y="216897"/>
                </a:lnTo>
                <a:lnTo>
                  <a:pt x="11320216" y="199220"/>
                </a:lnTo>
                <a:lnTo>
                  <a:pt x="11316394" y="199220"/>
                </a:lnTo>
                <a:lnTo>
                  <a:pt x="11312572" y="199220"/>
                </a:lnTo>
                <a:lnTo>
                  <a:pt x="11309243" y="199220"/>
                </a:lnTo>
                <a:close/>
                <a:moveTo>
                  <a:pt x="11354677" y="199220"/>
                </a:moveTo>
                <a:lnTo>
                  <a:pt x="11354677" y="216897"/>
                </a:lnTo>
                <a:lnTo>
                  <a:pt x="11354677" y="235027"/>
                </a:lnTo>
                <a:lnTo>
                  <a:pt x="11354677" y="252745"/>
                </a:lnTo>
                <a:lnTo>
                  <a:pt x="11354677" y="270875"/>
                </a:lnTo>
                <a:lnTo>
                  <a:pt x="11364252" y="270875"/>
                </a:lnTo>
                <a:lnTo>
                  <a:pt x="11374280" y="270875"/>
                </a:lnTo>
                <a:lnTo>
                  <a:pt x="11384308" y="270875"/>
                </a:lnTo>
                <a:lnTo>
                  <a:pt x="11393842" y="270875"/>
                </a:lnTo>
                <a:lnTo>
                  <a:pt x="11393842" y="268490"/>
                </a:lnTo>
                <a:lnTo>
                  <a:pt x="11393842" y="266558"/>
                </a:lnTo>
                <a:lnTo>
                  <a:pt x="11393842" y="264174"/>
                </a:lnTo>
                <a:lnTo>
                  <a:pt x="11393842" y="261789"/>
                </a:lnTo>
                <a:lnTo>
                  <a:pt x="11386691" y="261789"/>
                </a:lnTo>
                <a:lnTo>
                  <a:pt x="11379047" y="261789"/>
                </a:lnTo>
                <a:lnTo>
                  <a:pt x="11371403" y="261789"/>
                </a:lnTo>
                <a:lnTo>
                  <a:pt x="11363759" y="261789"/>
                </a:lnTo>
                <a:lnTo>
                  <a:pt x="11363759" y="246044"/>
                </a:lnTo>
                <a:lnTo>
                  <a:pt x="11363759" y="230258"/>
                </a:lnTo>
                <a:lnTo>
                  <a:pt x="11363759" y="214513"/>
                </a:lnTo>
                <a:lnTo>
                  <a:pt x="11363759" y="199220"/>
                </a:lnTo>
                <a:lnTo>
                  <a:pt x="11361376" y="199220"/>
                </a:lnTo>
                <a:lnTo>
                  <a:pt x="11359444" y="199220"/>
                </a:lnTo>
                <a:lnTo>
                  <a:pt x="11357061" y="199220"/>
                </a:lnTo>
                <a:close/>
                <a:moveTo>
                  <a:pt x="11072541" y="197768"/>
                </a:moveTo>
                <a:cubicBezTo>
                  <a:pt x="11068220" y="197768"/>
                  <a:pt x="11064392" y="198261"/>
                  <a:pt x="11061059" y="199207"/>
                </a:cubicBezTo>
                <a:cubicBezTo>
                  <a:pt x="11057725" y="200153"/>
                  <a:pt x="11054844" y="202086"/>
                  <a:pt x="11052457" y="204471"/>
                </a:cubicBezTo>
                <a:cubicBezTo>
                  <a:pt x="11050523" y="206363"/>
                  <a:pt x="11048630" y="209241"/>
                  <a:pt x="11047642" y="212614"/>
                </a:cubicBezTo>
                <a:cubicBezTo>
                  <a:pt x="11046243" y="215945"/>
                  <a:pt x="11045749" y="220263"/>
                  <a:pt x="11045749" y="224540"/>
                </a:cubicBezTo>
                <a:lnTo>
                  <a:pt x="11045749" y="229804"/>
                </a:lnTo>
                <a:cubicBezTo>
                  <a:pt x="11045749" y="229804"/>
                  <a:pt x="11045749" y="229804"/>
                  <a:pt x="11045749" y="234574"/>
                </a:cubicBezTo>
                <a:cubicBezTo>
                  <a:pt x="11045749" y="234574"/>
                  <a:pt x="11045749" y="234574"/>
                  <a:pt x="11045749" y="239838"/>
                </a:cubicBezTo>
                <a:cubicBezTo>
                  <a:pt x="11045749" y="239838"/>
                  <a:pt x="11045749" y="239838"/>
                  <a:pt x="11045749" y="245102"/>
                </a:cubicBezTo>
                <a:cubicBezTo>
                  <a:pt x="11045749" y="249379"/>
                  <a:pt x="11046243" y="253697"/>
                  <a:pt x="11047642" y="257028"/>
                </a:cubicBezTo>
                <a:cubicBezTo>
                  <a:pt x="11048630" y="260359"/>
                  <a:pt x="11050070" y="263238"/>
                  <a:pt x="11052457" y="265623"/>
                </a:cubicBezTo>
                <a:cubicBezTo>
                  <a:pt x="11054844" y="267515"/>
                  <a:pt x="11057231" y="269448"/>
                  <a:pt x="11060565" y="270887"/>
                </a:cubicBezTo>
                <a:cubicBezTo>
                  <a:pt x="11063940" y="271833"/>
                  <a:pt x="11067767" y="272327"/>
                  <a:pt x="11072047" y="272327"/>
                </a:cubicBezTo>
                <a:cubicBezTo>
                  <a:pt x="11076369" y="272327"/>
                  <a:pt x="11080155" y="271833"/>
                  <a:pt x="11083530" y="270887"/>
                </a:cubicBezTo>
                <a:cubicBezTo>
                  <a:pt x="11086863" y="269448"/>
                  <a:pt x="11089744" y="267515"/>
                  <a:pt x="11091637" y="265623"/>
                </a:cubicBezTo>
                <a:cubicBezTo>
                  <a:pt x="11094066" y="263238"/>
                  <a:pt x="11095465" y="260359"/>
                  <a:pt x="11096453" y="257028"/>
                </a:cubicBezTo>
                <a:cubicBezTo>
                  <a:pt x="11097893" y="253697"/>
                  <a:pt x="11098346" y="249379"/>
                  <a:pt x="11098346" y="245102"/>
                </a:cubicBezTo>
                <a:cubicBezTo>
                  <a:pt x="11098346" y="245102"/>
                  <a:pt x="11098346" y="245102"/>
                  <a:pt x="11098346" y="241278"/>
                </a:cubicBezTo>
                <a:cubicBezTo>
                  <a:pt x="11098346" y="241278"/>
                  <a:pt x="11098346" y="241278"/>
                  <a:pt x="11098346" y="237905"/>
                </a:cubicBezTo>
                <a:cubicBezTo>
                  <a:pt x="11098346" y="237905"/>
                  <a:pt x="11098346" y="237905"/>
                  <a:pt x="11098346" y="234081"/>
                </a:cubicBezTo>
                <a:cubicBezTo>
                  <a:pt x="11098346" y="234081"/>
                  <a:pt x="11098346" y="234081"/>
                  <a:pt x="11098346" y="230256"/>
                </a:cubicBezTo>
                <a:cubicBezTo>
                  <a:pt x="11098346" y="230256"/>
                  <a:pt x="11098346" y="230256"/>
                  <a:pt x="11091185" y="230256"/>
                </a:cubicBezTo>
                <a:cubicBezTo>
                  <a:pt x="11091185" y="230256"/>
                  <a:pt x="11091185" y="230256"/>
                  <a:pt x="11084476" y="230256"/>
                </a:cubicBezTo>
                <a:cubicBezTo>
                  <a:pt x="11084476" y="230256"/>
                  <a:pt x="11084476" y="230256"/>
                  <a:pt x="11077315" y="230256"/>
                </a:cubicBezTo>
                <a:cubicBezTo>
                  <a:pt x="11077315" y="230256"/>
                  <a:pt x="11077315" y="230256"/>
                  <a:pt x="11070154" y="230256"/>
                </a:cubicBezTo>
                <a:cubicBezTo>
                  <a:pt x="11070154" y="230256"/>
                  <a:pt x="11070154" y="230256"/>
                  <a:pt x="11070154" y="232641"/>
                </a:cubicBezTo>
                <a:cubicBezTo>
                  <a:pt x="11070154" y="232641"/>
                  <a:pt x="11070154" y="232641"/>
                  <a:pt x="11070154" y="234574"/>
                </a:cubicBezTo>
                <a:cubicBezTo>
                  <a:pt x="11070154" y="234574"/>
                  <a:pt x="11070154" y="234574"/>
                  <a:pt x="11070154" y="236959"/>
                </a:cubicBezTo>
                <a:cubicBezTo>
                  <a:pt x="11070154" y="236959"/>
                  <a:pt x="11070154" y="236959"/>
                  <a:pt x="11070154" y="238851"/>
                </a:cubicBezTo>
                <a:cubicBezTo>
                  <a:pt x="11070154" y="238851"/>
                  <a:pt x="11070154" y="238851"/>
                  <a:pt x="11074928" y="238851"/>
                </a:cubicBezTo>
                <a:cubicBezTo>
                  <a:pt x="11074928" y="238851"/>
                  <a:pt x="11074928" y="238851"/>
                  <a:pt x="11079208" y="238851"/>
                </a:cubicBezTo>
                <a:cubicBezTo>
                  <a:pt x="11079208" y="238851"/>
                  <a:pt x="11079208" y="238851"/>
                  <a:pt x="11083983" y="238851"/>
                </a:cubicBezTo>
                <a:cubicBezTo>
                  <a:pt x="11083983" y="238851"/>
                  <a:pt x="11083983" y="238851"/>
                  <a:pt x="11088304" y="238851"/>
                </a:cubicBezTo>
                <a:cubicBezTo>
                  <a:pt x="11088304" y="238851"/>
                  <a:pt x="11088304" y="238851"/>
                  <a:pt x="11088304" y="240291"/>
                </a:cubicBezTo>
                <a:cubicBezTo>
                  <a:pt x="11088304" y="240291"/>
                  <a:pt x="11088304" y="240291"/>
                  <a:pt x="11088304" y="242223"/>
                </a:cubicBezTo>
                <a:cubicBezTo>
                  <a:pt x="11088304" y="242223"/>
                  <a:pt x="11088304" y="242223"/>
                  <a:pt x="11088304" y="243663"/>
                </a:cubicBezTo>
                <a:cubicBezTo>
                  <a:pt x="11088304" y="243663"/>
                  <a:pt x="11088304" y="243663"/>
                  <a:pt x="11088304" y="245102"/>
                </a:cubicBezTo>
                <a:cubicBezTo>
                  <a:pt x="11088304" y="248433"/>
                  <a:pt x="11088304" y="250818"/>
                  <a:pt x="11087357" y="253204"/>
                </a:cubicBezTo>
                <a:cubicBezTo>
                  <a:pt x="11086863" y="255589"/>
                  <a:pt x="11085917" y="257522"/>
                  <a:pt x="11084476" y="258920"/>
                </a:cubicBezTo>
                <a:cubicBezTo>
                  <a:pt x="11083530" y="260853"/>
                  <a:pt x="11081596" y="261799"/>
                  <a:pt x="11079702" y="262292"/>
                </a:cubicBezTo>
                <a:cubicBezTo>
                  <a:pt x="11077315" y="263238"/>
                  <a:pt x="11074928" y="263690"/>
                  <a:pt x="11072047" y="263690"/>
                </a:cubicBezTo>
                <a:cubicBezTo>
                  <a:pt x="11069660" y="263690"/>
                  <a:pt x="11066780" y="263238"/>
                  <a:pt x="11064886" y="262292"/>
                </a:cubicBezTo>
                <a:cubicBezTo>
                  <a:pt x="11062952" y="261799"/>
                  <a:pt x="11061059" y="260853"/>
                  <a:pt x="11059618" y="258920"/>
                </a:cubicBezTo>
                <a:cubicBezTo>
                  <a:pt x="11058178" y="257522"/>
                  <a:pt x="11057231" y="255589"/>
                  <a:pt x="11056285" y="253204"/>
                </a:cubicBezTo>
                <a:cubicBezTo>
                  <a:pt x="11055791" y="250818"/>
                  <a:pt x="11055297" y="248433"/>
                  <a:pt x="11055297" y="245102"/>
                </a:cubicBezTo>
                <a:cubicBezTo>
                  <a:pt x="11055297" y="245102"/>
                  <a:pt x="11055297" y="245102"/>
                  <a:pt x="11055297" y="239838"/>
                </a:cubicBezTo>
                <a:cubicBezTo>
                  <a:pt x="11055297" y="239838"/>
                  <a:pt x="11055297" y="239838"/>
                  <a:pt x="11055297" y="234574"/>
                </a:cubicBezTo>
                <a:cubicBezTo>
                  <a:pt x="11055297" y="234574"/>
                  <a:pt x="11055297" y="234574"/>
                  <a:pt x="11055297" y="229804"/>
                </a:cubicBezTo>
                <a:cubicBezTo>
                  <a:pt x="11055297" y="229804"/>
                  <a:pt x="11055297" y="229804"/>
                  <a:pt x="11055297" y="224540"/>
                </a:cubicBezTo>
                <a:cubicBezTo>
                  <a:pt x="11055297" y="221209"/>
                  <a:pt x="11055791" y="218823"/>
                  <a:pt x="11056285" y="216438"/>
                </a:cubicBezTo>
                <a:cubicBezTo>
                  <a:pt x="11057231" y="214012"/>
                  <a:pt x="11058178" y="212120"/>
                  <a:pt x="11059618" y="210681"/>
                </a:cubicBezTo>
                <a:cubicBezTo>
                  <a:pt x="11061059" y="209241"/>
                  <a:pt x="11062952" y="207802"/>
                  <a:pt x="11064886" y="207350"/>
                </a:cubicBezTo>
                <a:cubicBezTo>
                  <a:pt x="11066780" y="206363"/>
                  <a:pt x="11069660" y="205910"/>
                  <a:pt x="11072541" y="205910"/>
                </a:cubicBezTo>
                <a:cubicBezTo>
                  <a:pt x="11074434" y="205910"/>
                  <a:pt x="11076821" y="206363"/>
                  <a:pt x="11078262" y="206856"/>
                </a:cubicBezTo>
                <a:cubicBezTo>
                  <a:pt x="11080155" y="207350"/>
                  <a:pt x="11081596" y="207802"/>
                  <a:pt x="11083036" y="208789"/>
                </a:cubicBezTo>
                <a:cubicBezTo>
                  <a:pt x="11084476" y="209735"/>
                  <a:pt x="11085423" y="211174"/>
                  <a:pt x="11086411" y="212614"/>
                </a:cubicBezTo>
                <a:cubicBezTo>
                  <a:pt x="11087357" y="214012"/>
                  <a:pt x="11088304" y="215451"/>
                  <a:pt x="11088798" y="217384"/>
                </a:cubicBezTo>
                <a:cubicBezTo>
                  <a:pt x="11088798" y="217384"/>
                  <a:pt x="11088798" y="217384"/>
                  <a:pt x="11090691" y="216438"/>
                </a:cubicBezTo>
                <a:cubicBezTo>
                  <a:pt x="11090691" y="216438"/>
                  <a:pt x="11090691" y="216438"/>
                  <a:pt x="11093078" y="215451"/>
                </a:cubicBezTo>
                <a:cubicBezTo>
                  <a:pt x="11093078" y="215451"/>
                  <a:pt x="11093078" y="215451"/>
                  <a:pt x="11095465" y="214999"/>
                </a:cubicBezTo>
                <a:cubicBezTo>
                  <a:pt x="11095465" y="214999"/>
                  <a:pt x="11095465" y="214999"/>
                  <a:pt x="11097399" y="214012"/>
                </a:cubicBezTo>
                <a:cubicBezTo>
                  <a:pt x="11096453" y="211174"/>
                  <a:pt x="11095012" y="208296"/>
                  <a:pt x="11093572" y="206363"/>
                </a:cubicBezTo>
                <a:cubicBezTo>
                  <a:pt x="11092131" y="204471"/>
                  <a:pt x="11090238" y="202538"/>
                  <a:pt x="11087810" y="201140"/>
                </a:cubicBezTo>
                <a:cubicBezTo>
                  <a:pt x="11085917" y="200153"/>
                  <a:pt x="11083530" y="199207"/>
                  <a:pt x="11081143" y="198261"/>
                </a:cubicBezTo>
                <a:cubicBezTo>
                  <a:pt x="11078262" y="197768"/>
                  <a:pt x="11075381" y="197768"/>
                  <a:pt x="11072541" y="197768"/>
                </a:cubicBezTo>
                <a:close/>
                <a:moveTo>
                  <a:pt x="11184946" y="197223"/>
                </a:moveTo>
                <a:cubicBezTo>
                  <a:pt x="11180625" y="197223"/>
                  <a:pt x="11176839" y="198170"/>
                  <a:pt x="11173464" y="199117"/>
                </a:cubicBezTo>
                <a:cubicBezTo>
                  <a:pt x="11170130" y="200558"/>
                  <a:pt x="11167250" y="201999"/>
                  <a:pt x="11165356" y="204388"/>
                </a:cubicBezTo>
                <a:cubicBezTo>
                  <a:pt x="11162969" y="206776"/>
                  <a:pt x="11161035" y="209658"/>
                  <a:pt x="11160088" y="212540"/>
                </a:cubicBezTo>
                <a:cubicBezTo>
                  <a:pt x="11159142" y="215876"/>
                  <a:pt x="11158648" y="219705"/>
                  <a:pt x="11158648" y="223987"/>
                </a:cubicBezTo>
                <a:lnTo>
                  <a:pt x="11158648" y="229257"/>
                </a:lnTo>
                <a:cubicBezTo>
                  <a:pt x="11158648" y="229257"/>
                  <a:pt x="11158648" y="229257"/>
                  <a:pt x="11158648" y="234528"/>
                </a:cubicBezTo>
                <a:cubicBezTo>
                  <a:pt x="11158648" y="234528"/>
                  <a:pt x="11158648" y="234528"/>
                  <a:pt x="11158648" y="239798"/>
                </a:cubicBezTo>
                <a:cubicBezTo>
                  <a:pt x="11158648" y="239798"/>
                  <a:pt x="11158648" y="239798"/>
                  <a:pt x="11158648" y="245069"/>
                </a:cubicBezTo>
                <a:cubicBezTo>
                  <a:pt x="11158648" y="250298"/>
                  <a:pt x="11159595" y="254621"/>
                  <a:pt x="11161035" y="258451"/>
                </a:cubicBezTo>
                <a:cubicBezTo>
                  <a:pt x="11162475" y="261786"/>
                  <a:pt x="11164369" y="264668"/>
                  <a:pt x="11166797" y="266562"/>
                </a:cubicBezTo>
                <a:cubicBezTo>
                  <a:pt x="11169637" y="268951"/>
                  <a:pt x="11172517" y="270392"/>
                  <a:pt x="11175398" y="271339"/>
                </a:cubicBezTo>
                <a:cubicBezTo>
                  <a:pt x="11178732" y="271833"/>
                  <a:pt x="11182066" y="272327"/>
                  <a:pt x="11184946" y="272327"/>
                </a:cubicBezTo>
                <a:cubicBezTo>
                  <a:pt x="11188280" y="272327"/>
                  <a:pt x="11191655" y="271833"/>
                  <a:pt x="11194495" y="271339"/>
                </a:cubicBezTo>
                <a:cubicBezTo>
                  <a:pt x="11197375" y="270392"/>
                  <a:pt x="11200256" y="268951"/>
                  <a:pt x="11203137" y="266562"/>
                </a:cubicBezTo>
                <a:cubicBezTo>
                  <a:pt x="11205524" y="264668"/>
                  <a:pt x="11207417" y="261786"/>
                  <a:pt x="11208858" y="258451"/>
                </a:cubicBezTo>
                <a:cubicBezTo>
                  <a:pt x="11210751" y="254621"/>
                  <a:pt x="11211245" y="250298"/>
                  <a:pt x="11211245" y="245069"/>
                </a:cubicBezTo>
                <a:cubicBezTo>
                  <a:pt x="11211245" y="245069"/>
                  <a:pt x="11211245" y="245069"/>
                  <a:pt x="11211245" y="239798"/>
                </a:cubicBezTo>
                <a:cubicBezTo>
                  <a:pt x="11211245" y="239798"/>
                  <a:pt x="11211245" y="239798"/>
                  <a:pt x="11211245" y="234528"/>
                </a:cubicBezTo>
                <a:cubicBezTo>
                  <a:pt x="11211245" y="234528"/>
                  <a:pt x="11211245" y="234528"/>
                  <a:pt x="11211245" y="229257"/>
                </a:cubicBezTo>
                <a:cubicBezTo>
                  <a:pt x="11211245" y="229257"/>
                  <a:pt x="11211245" y="229257"/>
                  <a:pt x="11211245" y="223987"/>
                </a:cubicBezTo>
                <a:cubicBezTo>
                  <a:pt x="11211245" y="219705"/>
                  <a:pt x="11210751" y="215876"/>
                  <a:pt x="11209804" y="212540"/>
                </a:cubicBezTo>
                <a:cubicBezTo>
                  <a:pt x="11208858" y="209658"/>
                  <a:pt x="11206965" y="206776"/>
                  <a:pt x="11205030" y="204388"/>
                </a:cubicBezTo>
                <a:cubicBezTo>
                  <a:pt x="11202643" y="201999"/>
                  <a:pt x="11199762" y="200558"/>
                  <a:pt x="11196429" y="199117"/>
                </a:cubicBezTo>
                <a:cubicBezTo>
                  <a:pt x="11193054" y="198170"/>
                  <a:pt x="11189227" y="197223"/>
                  <a:pt x="11184946" y="197223"/>
                </a:cubicBezTo>
                <a:close/>
                <a:moveTo>
                  <a:pt x="10808562" y="193508"/>
                </a:moveTo>
                <a:cubicBezTo>
                  <a:pt x="10817059" y="200088"/>
                  <a:pt x="10817059" y="200088"/>
                  <a:pt x="10817059" y="200088"/>
                </a:cubicBezTo>
                <a:cubicBezTo>
                  <a:pt x="10825045" y="207158"/>
                  <a:pt x="10825045" y="207158"/>
                  <a:pt x="10825045" y="207158"/>
                </a:cubicBezTo>
                <a:cubicBezTo>
                  <a:pt x="10833521" y="213738"/>
                  <a:pt x="10833521" y="213738"/>
                  <a:pt x="10833521" y="213738"/>
                </a:cubicBezTo>
                <a:cubicBezTo>
                  <a:pt x="10841528" y="220340"/>
                  <a:pt x="10841528" y="220340"/>
                  <a:pt x="10841528" y="220340"/>
                </a:cubicBezTo>
                <a:cubicBezTo>
                  <a:pt x="10850004" y="227410"/>
                  <a:pt x="10850004" y="227410"/>
                  <a:pt x="10850004" y="227410"/>
                </a:cubicBezTo>
                <a:cubicBezTo>
                  <a:pt x="10858480" y="233991"/>
                  <a:pt x="10858480" y="233991"/>
                  <a:pt x="10858480" y="233991"/>
                </a:cubicBezTo>
                <a:cubicBezTo>
                  <a:pt x="10866466" y="241040"/>
                  <a:pt x="10866466" y="241040"/>
                  <a:pt x="10866466" y="241040"/>
                </a:cubicBezTo>
                <a:lnTo>
                  <a:pt x="10874963" y="247641"/>
                </a:lnTo>
                <a:cubicBezTo>
                  <a:pt x="10868361" y="247173"/>
                  <a:pt x="10868361" y="247173"/>
                  <a:pt x="10868361" y="247173"/>
                </a:cubicBezTo>
                <a:cubicBezTo>
                  <a:pt x="10861781" y="246704"/>
                  <a:pt x="10861781" y="246704"/>
                  <a:pt x="10861781" y="246704"/>
                </a:cubicBezTo>
                <a:cubicBezTo>
                  <a:pt x="10855647" y="246236"/>
                  <a:pt x="10855647" y="246236"/>
                  <a:pt x="10855647" y="246236"/>
                </a:cubicBezTo>
                <a:cubicBezTo>
                  <a:pt x="10849067" y="245746"/>
                  <a:pt x="10849067" y="245746"/>
                  <a:pt x="10849067" y="245746"/>
                </a:cubicBezTo>
                <a:cubicBezTo>
                  <a:pt x="10842955" y="244809"/>
                  <a:pt x="10842955" y="244809"/>
                  <a:pt x="10842955" y="244809"/>
                </a:cubicBezTo>
                <a:cubicBezTo>
                  <a:pt x="10836353" y="244340"/>
                  <a:pt x="10836353" y="244340"/>
                  <a:pt x="10836353" y="244340"/>
                </a:cubicBezTo>
                <a:cubicBezTo>
                  <a:pt x="10830241" y="243872"/>
                  <a:pt x="10830241" y="243872"/>
                  <a:pt x="10830241" y="243872"/>
                </a:cubicBezTo>
                <a:cubicBezTo>
                  <a:pt x="10823639" y="243403"/>
                  <a:pt x="10823639" y="243403"/>
                  <a:pt x="10823639" y="243403"/>
                </a:cubicBezTo>
                <a:cubicBezTo>
                  <a:pt x="10821744" y="237292"/>
                  <a:pt x="10821744" y="237292"/>
                  <a:pt x="10821744" y="237292"/>
                </a:cubicBezTo>
                <a:cubicBezTo>
                  <a:pt x="10819870" y="231158"/>
                  <a:pt x="10819870" y="231158"/>
                  <a:pt x="10819870" y="231158"/>
                </a:cubicBezTo>
                <a:cubicBezTo>
                  <a:pt x="10817996" y="224578"/>
                  <a:pt x="10817996" y="224578"/>
                  <a:pt x="10817996" y="224578"/>
                </a:cubicBezTo>
                <a:cubicBezTo>
                  <a:pt x="10816100" y="218445"/>
                  <a:pt x="10816100" y="218445"/>
                  <a:pt x="10816100" y="218445"/>
                </a:cubicBezTo>
                <a:cubicBezTo>
                  <a:pt x="10814226" y="212333"/>
                  <a:pt x="10814226" y="212333"/>
                  <a:pt x="10814226" y="212333"/>
                </a:cubicBezTo>
                <a:cubicBezTo>
                  <a:pt x="10812331" y="205731"/>
                  <a:pt x="10812331" y="205731"/>
                  <a:pt x="10812331" y="205731"/>
                </a:cubicBezTo>
                <a:cubicBezTo>
                  <a:pt x="10810457" y="199619"/>
                  <a:pt x="10810457" y="199619"/>
                  <a:pt x="10810457" y="199619"/>
                </a:cubicBezTo>
                <a:cubicBezTo>
                  <a:pt x="10808562" y="193508"/>
                  <a:pt x="10808562" y="193508"/>
                  <a:pt x="10808562" y="193508"/>
                </a:cubicBezTo>
                <a:close/>
                <a:moveTo>
                  <a:pt x="10813289" y="192549"/>
                </a:moveTo>
                <a:cubicBezTo>
                  <a:pt x="10817059" y="193976"/>
                  <a:pt x="10817059" y="193976"/>
                  <a:pt x="10817059" y="193976"/>
                </a:cubicBezTo>
                <a:cubicBezTo>
                  <a:pt x="10821275" y="195382"/>
                  <a:pt x="10821275" y="195382"/>
                  <a:pt x="10821275" y="195382"/>
                </a:cubicBezTo>
                <a:cubicBezTo>
                  <a:pt x="10825513" y="196787"/>
                  <a:pt x="10825513" y="196787"/>
                  <a:pt x="10825513" y="196787"/>
                </a:cubicBezTo>
                <a:cubicBezTo>
                  <a:pt x="10829772" y="197745"/>
                  <a:pt x="10829772" y="197745"/>
                  <a:pt x="10829772" y="197745"/>
                </a:cubicBezTo>
                <a:cubicBezTo>
                  <a:pt x="10833521" y="199151"/>
                  <a:pt x="10833521" y="199151"/>
                  <a:pt x="10833521" y="199151"/>
                </a:cubicBezTo>
                <a:lnTo>
                  <a:pt x="10837759" y="200556"/>
                </a:lnTo>
                <a:cubicBezTo>
                  <a:pt x="10841996" y="201983"/>
                  <a:pt x="10841996" y="201983"/>
                  <a:pt x="10841996" y="201983"/>
                </a:cubicBezTo>
                <a:cubicBezTo>
                  <a:pt x="10846234" y="202920"/>
                  <a:pt x="10846234" y="202920"/>
                  <a:pt x="10846234" y="202920"/>
                </a:cubicBezTo>
                <a:cubicBezTo>
                  <a:pt x="10849535" y="207627"/>
                  <a:pt x="10849535" y="207627"/>
                  <a:pt x="10849535" y="207627"/>
                </a:cubicBezTo>
                <a:cubicBezTo>
                  <a:pt x="10852368" y="212801"/>
                  <a:pt x="10852368" y="212801"/>
                  <a:pt x="10852368" y="212801"/>
                </a:cubicBezTo>
                <a:cubicBezTo>
                  <a:pt x="10855647" y="217508"/>
                  <a:pt x="10855647" y="217508"/>
                  <a:pt x="10855647" y="217508"/>
                </a:cubicBezTo>
                <a:cubicBezTo>
                  <a:pt x="10858948" y="222214"/>
                  <a:pt x="10858948" y="222214"/>
                  <a:pt x="10858948" y="222214"/>
                </a:cubicBezTo>
                <a:cubicBezTo>
                  <a:pt x="10862249" y="226920"/>
                  <a:pt x="10862249" y="226920"/>
                  <a:pt x="10862249" y="226920"/>
                </a:cubicBezTo>
                <a:cubicBezTo>
                  <a:pt x="10865550" y="231627"/>
                  <a:pt x="10865550" y="231627"/>
                  <a:pt x="10865550" y="231627"/>
                </a:cubicBezTo>
                <a:cubicBezTo>
                  <a:pt x="10868830" y="236333"/>
                  <a:pt x="10868830" y="236333"/>
                  <a:pt x="10868830" y="236333"/>
                </a:cubicBezTo>
                <a:cubicBezTo>
                  <a:pt x="10872131" y="241040"/>
                  <a:pt x="10872131" y="241040"/>
                  <a:pt x="10872131" y="241040"/>
                </a:cubicBezTo>
                <a:cubicBezTo>
                  <a:pt x="10864592" y="234928"/>
                  <a:pt x="10864592" y="234928"/>
                  <a:pt x="10864592" y="234928"/>
                </a:cubicBezTo>
                <a:cubicBezTo>
                  <a:pt x="10857521" y="228795"/>
                  <a:pt x="10857521" y="228795"/>
                  <a:pt x="10857521" y="228795"/>
                </a:cubicBezTo>
                <a:cubicBezTo>
                  <a:pt x="10850004" y="223151"/>
                  <a:pt x="10850004" y="223151"/>
                  <a:pt x="10850004" y="223151"/>
                </a:cubicBezTo>
                <a:cubicBezTo>
                  <a:pt x="10842465" y="217039"/>
                  <a:pt x="10842465" y="217039"/>
                  <a:pt x="10842465" y="217039"/>
                </a:cubicBezTo>
                <a:cubicBezTo>
                  <a:pt x="10835416" y="210927"/>
                  <a:pt x="10835416" y="210927"/>
                  <a:pt x="10835416" y="210927"/>
                </a:cubicBezTo>
                <a:cubicBezTo>
                  <a:pt x="10827877" y="204816"/>
                  <a:pt x="10827877" y="204816"/>
                  <a:pt x="10827877" y="204816"/>
                </a:cubicBezTo>
                <a:cubicBezTo>
                  <a:pt x="10820360" y="198682"/>
                  <a:pt x="10820360" y="198682"/>
                  <a:pt x="10820360" y="198682"/>
                </a:cubicBezTo>
                <a:cubicBezTo>
                  <a:pt x="10813289" y="192549"/>
                  <a:pt x="10813289" y="192549"/>
                  <a:pt x="10813289" y="192549"/>
                </a:cubicBezTo>
                <a:close/>
                <a:moveTo>
                  <a:pt x="10804345" y="190675"/>
                </a:moveTo>
                <a:cubicBezTo>
                  <a:pt x="10806219" y="196787"/>
                  <a:pt x="10806219" y="196787"/>
                  <a:pt x="10806219" y="196787"/>
                </a:cubicBezTo>
                <a:cubicBezTo>
                  <a:pt x="10808114" y="202920"/>
                  <a:pt x="10808114" y="202920"/>
                  <a:pt x="10808114" y="202920"/>
                </a:cubicBezTo>
                <a:cubicBezTo>
                  <a:pt x="10809988" y="209501"/>
                  <a:pt x="10809988" y="209501"/>
                  <a:pt x="10809988" y="209501"/>
                </a:cubicBezTo>
                <a:cubicBezTo>
                  <a:pt x="10811862" y="215612"/>
                  <a:pt x="10811862" y="215612"/>
                  <a:pt x="10811862" y="215612"/>
                </a:cubicBezTo>
                <a:cubicBezTo>
                  <a:pt x="10813758" y="221746"/>
                  <a:pt x="10813758" y="221746"/>
                  <a:pt x="10813758" y="221746"/>
                </a:cubicBezTo>
                <a:cubicBezTo>
                  <a:pt x="10815632" y="227857"/>
                  <a:pt x="10815632" y="227857"/>
                  <a:pt x="10815632" y="227857"/>
                </a:cubicBezTo>
                <a:cubicBezTo>
                  <a:pt x="10817527" y="234459"/>
                  <a:pt x="10817527" y="234459"/>
                  <a:pt x="10817527" y="234459"/>
                </a:cubicBezTo>
                <a:cubicBezTo>
                  <a:pt x="10819401" y="240571"/>
                  <a:pt x="10819401" y="240571"/>
                  <a:pt x="10819401" y="240571"/>
                </a:cubicBezTo>
                <a:lnTo>
                  <a:pt x="10812821" y="235396"/>
                </a:lnTo>
                <a:cubicBezTo>
                  <a:pt x="10806687" y="230690"/>
                  <a:pt x="10806687" y="230690"/>
                  <a:pt x="10806687" y="230690"/>
                </a:cubicBezTo>
                <a:cubicBezTo>
                  <a:pt x="10800107" y="225515"/>
                  <a:pt x="10800107" y="225515"/>
                  <a:pt x="10800107" y="225515"/>
                </a:cubicBezTo>
                <a:cubicBezTo>
                  <a:pt x="10793995" y="220340"/>
                  <a:pt x="10793995" y="220340"/>
                  <a:pt x="10793995" y="220340"/>
                </a:cubicBezTo>
                <a:cubicBezTo>
                  <a:pt x="10787393" y="215612"/>
                  <a:pt x="10787393" y="215612"/>
                  <a:pt x="10787393" y="215612"/>
                </a:cubicBezTo>
                <a:cubicBezTo>
                  <a:pt x="10781281" y="210459"/>
                  <a:pt x="10781281" y="210459"/>
                  <a:pt x="10781281" y="210459"/>
                </a:cubicBezTo>
                <a:cubicBezTo>
                  <a:pt x="10774679" y="205731"/>
                  <a:pt x="10774679" y="205731"/>
                  <a:pt x="10774679" y="205731"/>
                </a:cubicBezTo>
                <a:cubicBezTo>
                  <a:pt x="10768099" y="200556"/>
                  <a:pt x="10768099" y="200556"/>
                  <a:pt x="10768099" y="200556"/>
                </a:cubicBezTo>
                <a:cubicBezTo>
                  <a:pt x="10772805" y="199151"/>
                  <a:pt x="10772805" y="199151"/>
                  <a:pt x="10772805" y="199151"/>
                </a:cubicBezTo>
                <a:cubicBezTo>
                  <a:pt x="10777512" y="198214"/>
                  <a:pt x="10777512" y="198214"/>
                  <a:pt x="10777512" y="198214"/>
                </a:cubicBezTo>
                <a:cubicBezTo>
                  <a:pt x="10781750" y="196787"/>
                  <a:pt x="10781750" y="196787"/>
                  <a:pt x="10781750" y="196787"/>
                </a:cubicBezTo>
                <a:cubicBezTo>
                  <a:pt x="10786456" y="195850"/>
                  <a:pt x="10786456" y="195850"/>
                  <a:pt x="10786456" y="195850"/>
                </a:cubicBezTo>
                <a:cubicBezTo>
                  <a:pt x="10790694" y="194445"/>
                  <a:pt x="10790694" y="194445"/>
                  <a:pt x="10790694" y="194445"/>
                </a:cubicBezTo>
                <a:cubicBezTo>
                  <a:pt x="10795400" y="193018"/>
                  <a:pt x="10795400" y="193018"/>
                  <a:pt x="10795400" y="193018"/>
                </a:cubicBezTo>
                <a:cubicBezTo>
                  <a:pt x="10800107" y="192102"/>
                  <a:pt x="10800107" y="192102"/>
                  <a:pt x="10800107" y="192102"/>
                </a:cubicBezTo>
                <a:cubicBezTo>
                  <a:pt x="10804345" y="190675"/>
                  <a:pt x="10804345" y="190675"/>
                  <a:pt x="10804345" y="190675"/>
                </a:cubicBezTo>
                <a:close/>
                <a:moveTo>
                  <a:pt x="10642430" y="172787"/>
                </a:moveTo>
                <a:lnTo>
                  <a:pt x="10647605" y="175619"/>
                </a:lnTo>
                <a:cubicBezTo>
                  <a:pt x="10652801" y="178452"/>
                  <a:pt x="10652801" y="178452"/>
                  <a:pt x="10652801" y="178452"/>
                </a:cubicBezTo>
                <a:cubicBezTo>
                  <a:pt x="10657955" y="181263"/>
                  <a:pt x="10657955" y="181263"/>
                  <a:pt x="10657955" y="181263"/>
                </a:cubicBezTo>
                <a:cubicBezTo>
                  <a:pt x="10663151" y="183605"/>
                  <a:pt x="10663151" y="183605"/>
                  <a:pt x="10663151" y="183605"/>
                </a:cubicBezTo>
                <a:cubicBezTo>
                  <a:pt x="10668795" y="186437"/>
                  <a:pt x="10668795" y="186437"/>
                  <a:pt x="10668795" y="186437"/>
                </a:cubicBezTo>
                <a:cubicBezTo>
                  <a:pt x="10673970" y="189270"/>
                  <a:pt x="10673970" y="189270"/>
                  <a:pt x="10673970" y="189270"/>
                </a:cubicBezTo>
                <a:cubicBezTo>
                  <a:pt x="10679166" y="192102"/>
                  <a:pt x="10679166" y="192102"/>
                  <a:pt x="10679166" y="192102"/>
                </a:cubicBezTo>
                <a:cubicBezTo>
                  <a:pt x="10684320" y="194913"/>
                  <a:pt x="10684320" y="194913"/>
                  <a:pt x="10684320" y="194913"/>
                </a:cubicBezTo>
                <a:cubicBezTo>
                  <a:pt x="10684320" y="194913"/>
                  <a:pt x="10684320" y="195382"/>
                  <a:pt x="10683851" y="195382"/>
                </a:cubicBezTo>
                <a:lnTo>
                  <a:pt x="10683851" y="195850"/>
                </a:lnTo>
                <a:lnTo>
                  <a:pt x="10683851" y="196319"/>
                </a:lnTo>
                <a:lnTo>
                  <a:pt x="10683851" y="196787"/>
                </a:lnTo>
                <a:cubicBezTo>
                  <a:pt x="10683851" y="196787"/>
                  <a:pt x="10683851" y="196787"/>
                  <a:pt x="10683851" y="197277"/>
                </a:cubicBezTo>
                <a:cubicBezTo>
                  <a:pt x="10683851" y="197277"/>
                  <a:pt x="10683851" y="197277"/>
                  <a:pt x="10683851" y="197745"/>
                </a:cubicBezTo>
                <a:cubicBezTo>
                  <a:pt x="10683383" y="197745"/>
                  <a:pt x="10683383" y="197745"/>
                  <a:pt x="10683383" y="198214"/>
                </a:cubicBezTo>
                <a:cubicBezTo>
                  <a:pt x="10683383" y="198214"/>
                  <a:pt x="10683383" y="198214"/>
                  <a:pt x="10683383" y="198682"/>
                </a:cubicBezTo>
                <a:cubicBezTo>
                  <a:pt x="10683383" y="198682"/>
                  <a:pt x="10683383" y="198682"/>
                  <a:pt x="10683383" y="199151"/>
                </a:cubicBezTo>
                <a:cubicBezTo>
                  <a:pt x="10683383" y="199151"/>
                  <a:pt x="10683383" y="199151"/>
                  <a:pt x="10683851" y="199151"/>
                </a:cubicBezTo>
                <a:cubicBezTo>
                  <a:pt x="10683851" y="199151"/>
                  <a:pt x="10683851" y="199151"/>
                  <a:pt x="10683851" y="199619"/>
                </a:cubicBezTo>
                <a:lnTo>
                  <a:pt x="10683851" y="200088"/>
                </a:lnTo>
                <a:cubicBezTo>
                  <a:pt x="10673501" y="202920"/>
                  <a:pt x="10673501" y="202920"/>
                  <a:pt x="10673501" y="202920"/>
                </a:cubicBezTo>
                <a:cubicBezTo>
                  <a:pt x="10663620" y="205731"/>
                  <a:pt x="10663620" y="205731"/>
                  <a:pt x="10663620" y="205731"/>
                </a:cubicBezTo>
                <a:cubicBezTo>
                  <a:pt x="10653738" y="208564"/>
                  <a:pt x="10653738" y="208564"/>
                  <a:pt x="10653738" y="208564"/>
                </a:cubicBezTo>
                <a:cubicBezTo>
                  <a:pt x="10643857" y="211396"/>
                  <a:pt x="10643857" y="211396"/>
                  <a:pt x="10643857" y="211396"/>
                </a:cubicBezTo>
                <a:cubicBezTo>
                  <a:pt x="10633975" y="214228"/>
                  <a:pt x="10633975" y="214228"/>
                  <a:pt x="10633975" y="214228"/>
                </a:cubicBezTo>
                <a:cubicBezTo>
                  <a:pt x="10623604" y="217039"/>
                  <a:pt x="10623604" y="217039"/>
                  <a:pt x="10623604" y="217039"/>
                </a:cubicBezTo>
                <a:cubicBezTo>
                  <a:pt x="10613723" y="219872"/>
                  <a:pt x="10613723" y="219872"/>
                  <a:pt x="10613723" y="219872"/>
                </a:cubicBezTo>
                <a:cubicBezTo>
                  <a:pt x="10603841" y="222683"/>
                  <a:pt x="10603841" y="222683"/>
                  <a:pt x="10603841" y="222683"/>
                </a:cubicBezTo>
                <a:cubicBezTo>
                  <a:pt x="10607121" y="217039"/>
                  <a:pt x="10607121" y="217039"/>
                  <a:pt x="10607121" y="217039"/>
                </a:cubicBezTo>
                <a:cubicBezTo>
                  <a:pt x="10610422" y="210927"/>
                  <a:pt x="10610422" y="210927"/>
                  <a:pt x="10610422" y="210927"/>
                </a:cubicBezTo>
                <a:cubicBezTo>
                  <a:pt x="10613723" y="205263"/>
                  <a:pt x="10613723" y="205263"/>
                  <a:pt x="10613723" y="205263"/>
                </a:cubicBezTo>
                <a:cubicBezTo>
                  <a:pt x="10617024" y="199619"/>
                  <a:pt x="10617024" y="199619"/>
                  <a:pt x="10617024" y="199619"/>
                </a:cubicBezTo>
                <a:cubicBezTo>
                  <a:pt x="10620303" y="193976"/>
                  <a:pt x="10620303" y="193976"/>
                  <a:pt x="10620303" y="193976"/>
                </a:cubicBezTo>
                <a:cubicBezTo>
                  <a:pt x="10623136" y="187864"/>
                  <a:pt x="10623136" y="187864"/>
                  <a:pt x="10623136" y="187864"/>
                </a:cubicBezTo>
                <a:cubicBezTo>
                  <a:pt x="10626437" y="182221"/>
                  <a:pt x="10626437" y="182221"/>
                  <a:pt x="10626437" y="182221"/>
                </a:cubicBezTo>
                <a:cubicBezTo>
                  <a:pt x="10629716" y="176556"/>
                  <a:pt x="10629716" y="176556"/>
                  <a:pt x="10629716" y="176556"/>
                </a:cubicBezTo>
                <a:cubicBezTo>
                  <a:pt x="10630206" y="176556"/>
                  <a:pt x="10630206" y="176556"/>
                  <a:pt x="10630206" y="176556"/>
                </a:cubicBezTo>
                <a:cubicBezTo>
                  <a:pt x="10630675" y="176556"/>
                  <a:pt x="10630675" y="176556"/>
                  <a:pt x="10630675" y="176556"/>
                </a:cubicBezTo>
                <a:cubicBezTo>
                  <a:pt x="10631143" y="176556"/>
                  <a:pt x="10631143" y="177025"/>
                  <a:pt x="10631143" y="177025"/>
                </a:cubicBezTo>
                <a:cubicBezTo>
                  <a:pt x="10631612" y="177025"/>
                  <a:pt x="10631612" y="177025"/>
                  <a:pt x="10631612" y="177025"/>
                </a:cubicBezTo>
                <a:cubicBezTo>
                  <a:pt x="10632080" y="177025"/>
                  <a:pt x="10632080" y="177025"/>
                  <a:pt x="10632080" y="177025"/>
                </a:cubicBezTo>
                <a:cubicBezTo>
                  <a:pt x="10632549" y="177025"/>
                  <a:pt x="10632549" y="177025"/>
                  <a:pt x="10632549" y="177025"/>
                </a:cubicBezTo>
                <a:cubicBezTo>
                  <a:pt x="10633017" y="177025"/>
                  <a:pt x="10633017" y="177025"/>
                  <a:pt x="10633486" y="177025"/>
                </a:cubicBezTo>
                <a:cubicBezTo>
                  <a:pt x="10633486" y="177025"/>
                  <a:pt x="10633486" y="177025"/>
                  <a:pt x="10633975" y="177025"/>
                </a:cubicBezTo>
                <a:cubicBezTo>
                  <a:pt x="10634444" y="177025"/>
                  <a:pt x="10634891" y="177025"/>
                  <a:pt x="10634891" y="177025"/>
                </a:cubicBezTo>
                <a:cubicBezTo>
                  <a:pt x="10635360" y="177025"/>
                  <a:pt x="10635850" y="177025"/>
                  <a:pt x="10636318" y="177025"/>
                </a:cubicBezTo>
                <a:cubicBezTo>
                  <a:pt x="10636787" y="176556"/>
                  <a:pt x="10637255" y="176556"/>
                  <a:pt x="10637724" y="176556"/>
                </a:cubicBezTo>
                <a:cubicBezTo>
                  <a:pt x="10638192" y="176088"/>
                  <a:pt x="10638192" y="176088"/>
                  <a:pt x="10638661" y="176088"/>
                </a:cubicBezTo>
                <a:cubicBezTo>
                  <a:pt x="10639129" y="175619"/>
                  <a:pt x="10639619" y="175619"/>
                  <a:pt x="10639619" y="175151"/>
                </a:cubicBezTo>
                <a:cubicBezTo>
                  <a:pt x="10640087" y="175151"/>
                  <a:pt x="10640556" y="174682"/>
                  <a:pt x="10641024" y="174682"/>
                </a:cubicBezTo>
                <a:cubicBezTo>
                  <a:pt x="10641024" y="174192"/>
                  <a:pt x="10641493" y="173724"/>
                  <a:pt x="10641962" y="173724"/>
                </a:cubicBezTo>
                <a:cubicBezTo>
                  <a:pt x="10641962" y="173255"/>
                  <a:pt x="10642430" y="172787"/>
                  <a:pt x="10642430" y="172787"/>
                </a:cubicBezTo>
                <a:close/>
                <a:moveTo>
                  <a:pt x="10625010" y="172787"/>
                </a:moveTo>
                <a:cubicBezTo>
                  <a:pt x="10625478" y="173255"/>
                  <a:pt x="10625478" y="173255"/>
                  <a:pt x="10625478" y="173255"/>
                </a:cubicBezTo>
                <a:cubicBezTo>
                  <a:pt x="10625478" y="173255"/>
                  <a:pt x="10625478" y="173255"/>
                  <a:pt x="10625478" y="173724"/>
                </a:cubicBezTo>
                <a:cubicBezTo>
                  <a:pt x="10625947" y="173724"/>
                  <a:pt x="10625947" y="173724"/>
                  <a:pt x="10625947" y="173724"/>
                </a:cubicBezTo>
                <a:cubicBezTo>
                  <a:pt x="10625947" y="173724"/>
                  <a:pt x="10625947" y="173724"/>
                  <a:pt x="10626437" y="174192"/>
                </a:cubicBezTo>
                <a:lnTo>
                  <a:pt x="10626905" y="174682"/>
                </a:lnTo>
                <a:lnTo>
                  <a:pt x="10623604" y="180794"/>
                </a:lnTo>
                <a:cubicBezTo>
                  <a:pt x="10620303" y="186906"/>
                  <a:pt x="10620303" y="186906"/>
                  <a:pt x="10620303" y="186906"/>
                </a:cubicBezTo>
                <a:cubicBezTo>
                  <a:pt x="10616534" y="193018"/>
                  <a:pt x="10616534" y="193018"/>
                  <a:pt x="10616534" y="193018"/>
                </a:cubicBezTo>
                <a:cubicBezTo>
                  <a:pt x="10613254" y="199151"/>
                  <a:pt x="10613254" y="199151"/>
                  <a:pt x="10613254" y="199151"/>
                </a:cubicBezTo>
                <a:cubicBezTo>
                  <a:pt x="10609953" y="205263"/>
                  <a:pt x="10609953" y="205263"/>
                  <a:pt x="10609953" y="205263"/>
                </a:cubicBezTo>
                <a:cubicBezTo>
                  <a:pt x="10606652" y="211396"/>
                  <a:pt x="10606652" y="211396"/>
                  <a:pt x="10606652" y="211396"/>
                </a:cubicBezTo>
                <a:cubicBezTo>
                  <a:pt x="10602883" y="217508"/>
                  <a:pt x="10602883" y="217508"/>
                  <a:pt x="10602883" y="217508"/>
                </a:cubicBezTo>
                <a:cubicBezTo>
                  <a:pt x="10599603" y="223641"/>
                  <a:pt x="10599603" y="223641"/>
                  <a:pt x="10599603" y="223641"/>
                </a:cubicBezTo>
                <a:cubicBezTo>
                  <a:pt x="10593939" y="221746"/>
                  <a:pt x="10593939" y="221746"/>
                  <a:pt x="10593939" y="221746"/>
                </a:cubicBezTo>
                <a:cubicBezTo>
                  <a:pt x="10588785" y="219872"/>
                  <a:pt x="10588785" y="219872"/>
                  <a:pt x="10588785" y="219872"/>
                </a:cubicBezTo>
                <a:cubicBezTo>
                  <a:pt x="10583120" y="218445"/>
                  <a:pt x="10583120" y="218445"/>
                  <a:pt x="10583120" y="218445"/>
                </a:cubicBezTo>
                <a:cubicBezTo>
                  <a:pt x="10577477" y="216571"/>
                  <a:pt x="10577477" y="216571"/>
                  <a:pt x="10577477" y="216571"/>
                </a:cubicBezTo>
                <a:cubicBezTo>
                  <a:pt x="10572302" y="214697"/>
                  <a:pt x="10572302" y="214697"/>
                  <a:pt x="10572302" y="214697"/>
                </a:cubicBezTo>
                <a:cubicBezTo>
                  <a:pt x="10566658" y="213270"/>
                  <a:pt x="10566658" y="213270"/>
                  <a:pt x="10566658" y="213270"/>
                </a:cubicBezTo>
                <a:cubicBezTo>
                  <a:pt x="10560993" y="211396"/>
                  <a:pt x="10560993" y="211396"/>
                  <a:pt x="10560993" y="211396"/>
                </a:cubicBezTo>
                <a:cubicBezTo>
                  <a:pt x="10555818" y="209501"/>
                  <a:pt x="10555818" y="209501"/>
                  <a:pt x="10555818" y="209501"/>
                </a:cubicBezTo>
                <a:cubicBezTo>
                  <a:pt x="10564294" y="204816"/>
                  <a:pt x="10564294" y="204816"/>
                  <a:pt x="10564294" y="204816"/>
                </a:cubicBezTo>
                <a:cubicBezTo>
                  <a:pt x="10573239" y="200556"/>
                  <a:pt x="10573239" y="200556"/>
                  <a:pt x="10573239" y="200556"/>
                </a:cubicBezTo>
                <a:cubicBezTo>
                  <a:pt x="10581715" y="195850"/>
                  <a:pt x="10581715" y="195850"/>
                  <a:pt x="10581715" y="195850"/>
                </a:cubicBezTo>
                <a:cubicBezTo>
                  <a:pt x="10590169" y="191144"/>
                  <a:pt x="10590169" y="191144"/>
                  <a:pt x="10590169" y="191144"/>
                </a:cubicBezTo>
                <a:cubicBezTo>
                  <a:pt x="10599135" y="186437"/>
                  <a:pt x="10599135" y="186437"/>
                  <a:pt x="10599135" y="186437"/>
                </a:cubicBezTo>
                <a:cubicBezTo>
                  <a:pt x="10607611" y="181731"/>
                  <a:pt x="10607611" y="181731"/>
                  <a:pt x="10607611" y="181731"/>
                </a:cubicBezTo>
                <a:cubicBezTo>
                  <a:pt x="10616534" y="177493"/>
                  <a:pt x="10616534" y="177493"/>
                  <a:pt x="10616534" y="177493"/>
                </a:cubicBezTo>
                <a:cubicBezTo>
                  <a:pt x="10625010" y="172787"/>
                  <a:pt x="10625010" y="172787"/>
                  <a:pt x="10625010" y="172787"/>
                </a:cubicBezTo>
                <a:close/>
                <a:moveTo>
                  <a:pt x="10577477" y="172318"/>
                </a:moveTo>
                <a:cubicBezTo>
                  <a:pt x="10574176" y="177025"/>
                  <a:pt x="10574176" y="177025"/>
                  <a:pt x="10574176" y="177025"/>
                </a:cubicBezTo>
                <a:cubicBezTo>
                  <a:pt x="10570875" y="181731"/>
                  <a:pt x="10570875" y="181731"/>
                  <a:pt x="10570875" y="181731"/>
                </a:cubicBezTo>
                <a:cubicBezTo>
                  <a:pt x="10567574" y="185969"/>
                  <a:pt x="10567574" y="185969"/>
                  <a:pt x="10567574" y="185969"/>
                </a:cubicBezTo>
                <a:cubicBezTo>
                  <a:pt x="10564294" y="190675"/>
                  <a:pt x="10564294" y="190675"/>
                  <a:pt x="10564294" y="190675"/>
                </a:cubicBezTo>
                <a:cubicBezTo>
                  <a:pt x="10560525" y="194913"/>
                  <a:pt x="10560525" y="194913"/>
                  <a:pt x="10560525" y="194913"/>
                </a:cubicBezTo>
                <a:cubicBezTo>
                  <a:pt x="10557245" y="199619"/>
                  <a:pt x="10557245" y="199619"/>
                  <a:pt x="10557245" y="199619"/>
                </a:cubicBezTo>
                <a:cubicBezTo>
                  <a:pt x="10553944" y="203857"/>
                  <a:pt x="10553944" y="203857"/>
                  <a:pt x="10553944" y="203857"/>
                </a:cubicBezTo>
                <a:cubicBezTo>
                  <a:pt x="10550643" y="208564"/>
                  <a:pt x="10550643" y="208564"/>
                  <a:pt x="10550643" y="208564"/>
                </a:cubicBezTo>
                <a:cubicBezTo>
                  <a:pt x="10546874" y="209969"/>
                  <a:pt x="10546874" y="209969"/>
                  <a:pt x="10546874" y="209969"/>
                </a:cubicBezTo>
                <a:cubicBezTo>
                  <a:pt x="10543573" y="210927"/>
                  <a:pt x="10543573" y="210927"/>
                  <a:pt x="10543573" y="210927"/>
                </a:cubicBezTo>
                <a:cubicBezTo>
                  <a:pt x="10539825" y="212333"/>
                  <a:pt x="10539825" y="212333"/>
                  <a:pt x="10539825" y="212333"/>
                </a:cubicBezTo>
                <a:cubicBezTo>
                  <a:pt x="10536524" y="213738"/>
                  <a:pt x="10536524" y="213738"/>
                  <a:pt x="10536524" y="213738"/>
                </a:cubicBezTo>
                <a:cubicBezTo>
                  <a:pt x="10532755" y="215144"/>
                  <a:pt x="10532755" y="215144"/>
                  <a:pt x="10532755" y="215144"/>
                </a:cubicBezTo>
                <a:cubicBezTo>
                  <a:pt x="10529454" y="216102"/>
                  <a:pt x="10529454" y="216102"/>
                  <a:pt x="10529454" y="216102"/>
                </a:cubicBezTo>
                <a:cubicBezTo>
                  <a:pt x="10526153" y="217508"/>
                  <a:pt x="10526153" y="217508"/>
                  <a:pt x="10526153" y="217508"/>
                </a:cubicBezTo>
                <a:cubicBezTo>
                  <a:pt x="10522405" y="218913"/>
                  <a:pt x="10522405" y="218913"/>
                  <a:pt x="10522405" y="218913"/>
                </a:cubicBezTo>
                <a:lnTo>
                  <a:pt x="10529454" y="213270"/>
                </a:lnTo>
                <a:cubicBezTo>
                  <a:pt x="10536524" y="207158"/>
                  <a:pt x="10536524" y="207158"/>
                  <a:pt x="10536524" y="207158"/>
                </a:cubicBezTo>
                <a:cubicBezTo>
                  <a:pt x="10543105" y="201515"/>
                  <a:pt x="10543105" y="201515"/>
                  <a:pt x="10543105" y="201515"/>
                </a:cubicBezTo>
                <a:cubicBezTo>
                  <a:pt x="10550175" y="195850"/>
                  <a:pt x="10550175" y="195850"/>
                  <a:pt x="10550175" y="195850"/>
                </a:cubicBezTo>
                <a:cubicBezTo>
                  <a:pt x="10556777" y="189738"/>
                  <a:pt x="10556777" y="189738"/>
                  <a:pt x="10556777" y="189738"/>
                </a:cubicBezTo>
                <a:cubicBezTo>
                  <a:pt x="10563826" y="184095"/>
                  <a:pt x="10563826" y="184095"/>
                  <a:pt x="10563826" y="184095"/>
                </a:cubicBezTo>
                <a:cubicBezTo>
                  <a:pt x="10570875" y="178452"/>
                  <a:pt x="10570875" y="178452"/>
                  <a:pt x="10570875" y="178452"/>
                </a:cubicBezTo>
                <a:cubicBezTo>
                  <a:pt x="10577477" y="172318"/>
                  <a:pt x="10577477" y="172318"/>
                  <a:pt x="10577477" y="172318"/>
                </a:cubicBezTo>
                <a:close/>
                <a:moveTo>
                  <a:pt x="10733258" y="164311"/>
                </a:moveTo>
                <a:cubicBezTo>
                  <a:pt x="10741266" y="167143"/>
                  <a:pt x="10741266" y="167143"/>
                  <a:pt x="10741266" y="167143"/>
                </a:cubicBezTo>
                <a:cubicBezTo>
                  <a:pt x="10749741" y="170423"/>
                  <a:pt x="10749741" y="170423"/>
                  <a:pt x="10749741" y="170423"/>
                </a:cubicBezTo>
                <a:cubicBezTo>
                  <a:pt x="10758217" y="173255"/>
                  <a:pt x="10758217" y="173255"/>
                  <a:pt x="10758217" y="173255"/>
                </a:cubicBezTo>
                <a:cubicBezTo>
                  <a:pt x="10766672" y="176556"/>
                  <a:pt x="10766672" y="176556"/>
                  <a:pt x="10766672" y="176556"/>
                </a:cubicBezTo>
                <a:cubicBezTo>
                  <a:pt x="10775169" y="179389"/>
                  <a:pt x="10775169" y="179389"/>
                  <a:pt x="10775169" y="179389"/>
                </a:cubicBezTo>
                <a:cubicBezTo>
                  <a:pt x="10783155" y="182221"/>
                  <a:pt x="10783155" y="182221"/>
                  <a:pt x="10783155" y="182221"/>
                </a:cubicBezTo>
                <a:cubicBezTo>
                  <a:pt x="10791631" y="185500"/>
                  <a:pt x="10791631" y="185500"/>
                  <a:pt x="10791631" y="185500"/>
                </a:cubicBezTo>
                <a:cubicBezTo>
                  <a:pt x="10800107" y="188333"/>
                  <a:pt x="10800107" y="188333"/>
                  <a:pt x="10800107" y="188333"/>
                </a:cubicBezTo>
                <a:lnTo>
                  <a:pt x="10795869" y="189738"/>
                </a:lnTo>
                <a:cubicBezTo>
                  <a:pt x="10791163" y="190675"/>
                  <a:pt x="10791163" y="190675"/>
                  <a:pt x="10791163" y="190675"/>
                </a:cubicBezTo>
                <a:cubicBezTo>
                  <a:pt x="10786925" y="192102"/>
                  <a:pt x="10786925" y="192102"/>
                  <a:pt x="10786925" y="192102"/>
                </a:cubicBezTo>
                <a:cubicBezTo>
                  <a:pt x="10782687" y="193018"/>
                  <a:pt x="10782687" y="193018"/>
                  <a:pt x="10782687" y="193018"/>
                </a:cubicBezTo>
                <a:cubicBezTo>
                  <a:pt x="10778449" y="194445"/>
                  <a:pt x="10778449" y="194445"/>
                  <a:pt x="10778449" y="194445"/>
                </a:cubicBezTo>
                <a:cubicBezTo>
                  <a:pt x="10773742" y="195382"/>
                  <a:pt x="10773742" y="195382"/>
                  <a:pt x="10773742" y="195382"/>
                </a:cubicBezTo>
                <a:cubicBezTo>
                  <a:pt x="10769504" y="196787"/>
                  <a:pt x="10769504" y="196787"/>
                  <a:pt x="10769504" y="196787"/>
                </a:cubicBezTo>
                <a:cubicBezTo>
                  <a:pt x="10765266" y="198214"/>
                  <a:pt x="10765266" y="198214"/>
                  <a:pt x="10765266" y="198214"/>
                </a:cubicBezTo>
                <a:cubicBezTo>
                  <a:pt x="10761028" y="193976"/>
                  <a:pt x="10761028" y="193976"/>
                  <a:pt x="10761028" y="193976"/>
                </a:cubicBezTo>
                <a:cubicBezTo>
                  <a:pt x="10757259" y="189738"/>
                  <a:pt x="10757259" y="189738"/>
                  <a:pt x="10757259" y="189738"/>
                </a:cubicBezTo>
                <a:cubicBezTo>
                  <a:pt x="10753042" y="185500"/>
                  <a:pt x="10753042" y="185500"/>
                  <a:pt x="10753042" y="185500"/>
                </a:cubicBezTo>
                <a:cubicBezTo>
                  <a:pt x="10749273" y="181263"/>
                  <a:pt x="10749273" y="181263"/>
                  <a:pt x="10749273" y="181263"/>
                </a:cubicBezTo>
                <a:cubicBezTo>
                  <a:pt x="10745035" y="177025"/>
                  <a:pt x="10745035" y="177025"/>
                  <a:pt x="10745035" y="177025"/>
                </a:cubicBezTo>
                <a:cubicBezTo>
                  <a:pt x="10741266" y="172787"/>
                  <a:pt x="10741266" y="172787"/>
                  <a:pt x="10741266" y="172787"/>
                </a:cubicBezTo>
                <a:cubicBezTo>
                  <a:pt x="10737028" y="168549"/>
                  <a:pt x="10737028" y="168549"/>
                  <a:pt x="10737028" y="168549"/>
                </a:cubicBezTo>
                <a:cubicBezTo>
                  <a:pt x="10733258" y="164311"/>
                  <a:pt x="10733258" y="164311"/>
                  <a:pt x="10733258" y="164311"/>
                </a:cubicBezTo>
                <a:close/>
                <a:moveTo>
                  <a:pt x="10588295" y="163843"/>
                </a:moveTo>
                <a:cubicBezTo>
                  <a:pt x="10593002" y="163843"/>
                  <a:pt x="10593002" y="163843"/>
                  <a:pt x="10593002" y="163843"/>
                </a:cubicBezTo>
                <a:cubicBezTo>
                  <a:pt x="10597240" y="164311"/>
                  <a:pt x="10597240" y="164311"/>
                  <a:pt x="10597240" y="164311"/>
                </a:cubicBezTo>
                <a:cubicBezTo>
                  <a:pt x="10601477" y="164780"/>
                  <a:pt x="10601477" y="164780"/>
                  <a:pt x="10601477" y="164780"/>
                </a:cubicBezTo>
                <a:cubicBezTo>
                  <a:pt x="10605715" y="165269"/>
                  <a:pt x="10605715" y="165269"/>
                  <a:pt x="10605715" y="165269"/>
                </a:cubicBezTo>
                <a:cubicBezTo>
                  <a:pt x="10609953" y="165738"/>
                  <a:pt x="10609953" y="165738"/>
                  <a:pt x="10609953" y="165738"/>
                </a:cubicBezTo>
                <a:cubicBezTo>
                  <a:pt x="10614191" y="166206"/>
                  <a:pt x="10614191" y="166206"/>
                  <a:pt x="10614191" y="166206"/>
                </a:cubicBezTo>
                <a:cubicBezTo>
                  <a:pt x="10618429" y="166206"/>
                  <a:pt x="10618429" y="166206"/>
                  <a:pt x="10618429" y="166206"/>
                </a:cubicBezTo>
                <a:cubicBezTo>
                  <a:pt x="10623136" y="166675"/>
                  <a:pt x="10623136" y="166675"/>
                  <a:pt x="10623136" y="166675"/>
                </a:cubicBezTo>
                <a:cubicBezTo>
                  <a:pt x="10623136" y="167143"/>
                  <a:pt x="10623136" y="167143"/>
                  <a:pt x="10623136" y="167143"/>
                </a:cubicBezTo>
                <a:lnTo>
                  <a:pt x="10623136" y="167612"/>
                </a:lnTo>
                <a:cubicBezTo>
                  <a:pt x="10623136" y="167612"/>
                  <a:pt x="10623136" y="167612"/>
                  <a:pt x="10623136" y="168080"/>
                </a:cubicBezTo>
                <a:cubicBezTo>
                  <a:pt x="10623136" y="168549"/>
                  <a:pt x="10623136" y="168549"/>
                  <a:pt x="10623136" y="168549"/>
                </a:cubicBezTo>
                <a:lnTo>
                  <a:pt x="10623136" y="169039"/>
                </a:lnTo>
                <a:cubicBezTo>
                  <a:pt x="10623136" y="169039"/>
                  <a:pt x="10623136" y="169039"/>
                  <a:pt x="10623604" y="169507"/>
                </a:cubicBezTo>
                <a:cubicBezTo>
                  <a:pt x="10615128" y="174192"/>
                  <a:pt x="10615128" y="174192"/>
                  <a:pt x="10615128" y="174192"/>
                </a:cubicBezTo>
                <a:cubicBezTo>
                  <a:pt x="10607121" y="178452"/>
                  <a:pt x="10607121" y="178452"/>
                  <a:pt x="10607121" y="178452"/>
                </a:cubicBezTo>
                <a:cubicBezTo>
                  <a:pt x="10598666" y="183137"/>
                  <a:pt x="10598666" y="183137"/>
                  <a:pt x="10598666" y="183137"/>
                </a:cubicBezTo>
                <a:cubicBezTo>
                  <a:pt x="10590169" y="187374"/>
                  <a:pt x="10590169" y="187374"/>
                  <a:pt x="10590169" y="187374"/>
                </a:cubicBezTo>
                <a:cubicBezTo>
                  <a:pt x="10582183" y="191634"/>
                  <a:pt x="10582183" y="191634"/>
                  <a:pt x="10582183" y="191634"/>
                </a:cubicBezTo>
                <a:cubicBezTo>
                  <a:pt x="10573707" y="196319"/>
                  <a:pt x="10573707" y="196319"/>
                  <a:pt x="10573707" y="196319"/>
                </a:cubicBezTo>
                <a:cubicBezTo>
                  <a:pt x="10565700" y="200556"/>
                  <a:pt x="10565700" y="200556"/>
                  <a:pt x="10565700" y="200556"/>
                </a:cubicBezTo>
                <a:cubicBezTo>
                  <a:pt x="10557245" y="204816"/>
                  <a:pt x="10557245" y="204816"/>
                  <a:pt x="10557245" y="204816"/>
                </a:cubicBezTo>
                <a:cubicBezTo>
                  <a:pt x="10560993" y="199619"/>
                  <a:pt x="10560993" y="199619"/>
                  <a:pt x="10560993" y="199619"/>
                </a:cubicBezTo>
                <a:cubicBezTo>
                  <a:pt x="10565231" y="194445"/>
                  <a:pt x="10565231" y="194445"/>
                  <a:pt x="10565231" y="194445"/>
                </a:cubicBezTo>
                <a:cubicBezTo>
                  <a:pt x="10569001" y="189270"/>
                  <a:pt x="10569001" y="189270"/>
                  <a:pt x="10569001" y="189270"/>
                </a:cubicBezTo>
                <a:cubicBezTo>
                  <a:pt x="10572770" y="184095"/>
                  <a:pt x="10572770" y="184095"/>
                  <a:pt x="10572770" y="184095"/>
                </a:cubicBezTo>
                <a:cubicBezTo>
                  <a:pt x="10577008" y="179389"/>
                  <a:pt x="10577008" y="179389"/>
                  <a:pt x="10577008" y="179389"/>
                </a:cubicBezTo>
                <a:cubicBezTo>
                  <a:pt x="10580756" y="174192"/>
                  <a:pt x="10580756" y="174192"/>
                  <a:pt x="10580756" y="174192"/>
                </a:cubicBezTo>
                <a:lnTo>
                  <a:pt x="10584526" y="169039"/>
                </a:lnTo>
                <a:cubicBezTo>
                  <a:pt x="10588295" y="163843"/>
                  <a:pt x="10588295" y="163843"/>
                  <a:pt x="10588295" y="163843"/>
                </a:cubicBezTo>
                <a:close/>
                <a:moveTo>
                  <a:pt x="10727146" y="162906"/>
                </a:moveTo>
                <a:cubicBezTo>
                  <a:pt x="10731363" y="167143"/>
                  <a:pt x="10731363" y="167143"/>
                  <a:pt x="10731363" y="167143"/>
                </a:cubicBezTo>
                <a:lnTo>
                  <a:pt x="10735622" y="171381"/>
                </a:lnTo>
                <a:cubicBezTo>
                  <a:pt x="10739860" y="176088"/>
                  <a:pt x="10739860" y="176088"/>
                  <a:pt x="10739860" y="176088"/>
                </a:cubicBezTo>
                <a:cubicBezTo>
                  <a:pt x="10744077" y="180326"/>
                  <a:pt x="10744077" y="180326"/>
                  <a:pt x="10744077" y="180326"/>
                </a:cubicBezTo>
                <a:cubicBezTo>
                  <a:pt x="10748315" y="185032"/>
                  <a:pt x="10748315" y="185032"/>
                  <a:pt x="10748315" y="185032"/>
                </a:cubicBezTo>
                <a:cubicBezTo>
                  <a:pt x="10752574" y="189270"/>
                  <a:pt x="10752574" y="189270"/>
                  <a:pt x="10752574" y="189270"/>
                </a:cubicBezTo>
                <a:cubicBezTo>
                  <a:pt x="10756790" y="193508"/>
                  <a:pt x="10756790" y="193508"/>
                  <a:pt x="10756790" y="193508"/>
                </a:cubicBezTo>
                <a:cubicBezTo>
                  <a:pt x="10761028" y="198214"/>
                  <a:pt x="10761028" y="198214"/>
                  <a:pt x="10761028" y="198214"/>
                </a:cubicBezTo>
                <a:cubicBezTo>
                  <a:pt x="10753958" y="198214"/>
                  <a:pt x="10753958" y="198214"/>
                  <a:pt x="10753958" y="198214"/>
                </a:cubicBezTo>
                <a:cubicBezTo>
                  <a:pt x="10746909" y="197745"/>
                  <a:pt x="10746909" y="197745"/>
                  <a:pt x="10746909" y="197745"/>
                </a:cubicBezTo>
                <a:cubicBezTo>
                  <a:pt x="10739860" y="197745"/>
                  <a:pt x="10739860" y="197745"/>
                  <a:pt x="10739860" y="197745"/>
                </a:cubicBezTo>
                <a:cubicBezTo>
                  <a:pt x="10733258" y="197745"/>
                  <a:pt x="10733258" y="197745"/>
                  <a:pt x="10733258" y="197745"/>
                </a:cubicBezTo>
                <a:cubicBezTo>
                  <a:pt x="10726209" y="197277"/>
                  <a:pt x="10726209" y="197277"/>
                  <a:pt x="10726209" y="197277"/>
                </a:cubicBezTo>
                <a:cubicBezTo>
                  <a:pt x="10719139" y="197277"/>
                  <a:pt x="10719139" y="197277"/>
                  <a:pt x="10719139" y="197277"/>
                </a:cubicBezTo>
                <a:cubicBezTo>
                  <a:pt x="10712069" y="197277"/>
                  <a:pt x="10712069" y="197277"/>
                  <a:pt x="10712069" y="197277"/>
                </a:cubicBezTo>
                <a:cubicBezTo>
                  <a:pt x="10705019" y="197277"/>
                  <a:pt x="10705019" y="197277"/>
                  <a:pt x="10705019" y="197277"/>
                </a:cubicBezTo>
                <a:cubicBezTo>
                  <a:pt x="10705019" y="196787"/>
                  <a:pt x="10705019" y="196787"/>
                  <a:pt x="10705019" y="196319"/>
                </a:cubicBezTo>
                <a:cubicBezTo>
                  <a:pt x="10705019" y="195850"/>
                  <a:pt x="10705019" y="195850"/>
                  <a:pt x="10705019" y="195382"/>
                </a:cubicBezTo>
                <a:lnTo>
                  <a:pt x="10704551" y="194913"/>
                </a:lnTo>
                <a:cubicBezTo>
                  <a:pt x="10704551" y="194445"/>
                  <a:pt x="10704551" y="194445"/>
                  <a:pt x="10704551" y="193976"/>
                </a:cubicBezTo>
                <a:cubicBezTo>
                  <a:pt x="10704082" y="193976"/>
                  <a:pt x="10704082" y="193508"/>
                  <a:pt x="10704082" y="193508"/>
                </a:cubicBezTo>
                <a:cubicBezTo>
                  <a:pt x="10704082" y="193018"/>
                  <a:pt x="10703614" y="193018"/>
                  <a:pt x="10703614" y="192549"/>
                </a:cubicBezTo>
                <a:lnTo>
                  <a:pt x="10703124" y="192102"/>
                </a:lnTo>
                <a:cubicBezTo>
                  <a:pt x="10703124" y="191634"/>
                  <a:pt x="10702656" y="191634"/>
                  <a:pt x="10702656" y="191634"/>
                </a:cubicBezTo>
                <a:cubicBezTo>
                  <a:pt x="10705957" y="187864"/>
                  <a:pt x="10705957" y="187864"/>
                  <a:pt x="10705957" y="187864"/>
                </a:cubicBezTo>
                <a:cubicBezTo>
                  <a:pt x="10708789" y="184095"/>
                  <a:pt x="10708789" y="184095"/>
                  <a:pt x="10708789" y="184095"/>
                </a:cubicBezTo>
                <a:cubicBezTo>
                  <a:pt x="10712069" y="180794"/>
                  <a:pt x="10712069" y="180794"/>
                  <a:pt x="10712069" y="180794"/>
                </a:cubicBezTo>
                <a:cubicBezTo>
                  <a:pt x="10714901" y="177025"/>
                  <a:pt x="10714901" y="177025"/>
                  <a:pt x="10714901" y="177025"/>
                </a:cubicBezTo>
                <a:cubicBezTo>
                  <a:pt x="10718202" y="173724"/>
                  <a:pt x="10718202" y="173724"/>
                  <a:pt x="10718202" y="173724"/>
                </a:cubicBezTo>
                <a:cubicBezTo>
                  <a:pt x="10721034" y="169955"/>
                  <a:pt x="10721034" y="169955"/>
                  <a:pt x="10721034" y="169955"/>
                </a:cubicBezTo>
                <a:cubicBezTo>
                  <a:pt x="10723845" y="166206"/>
                  <a:pt x="10723845" y="166206"/>
                  <a:pt x="10723845" y="166206"/>
                </a:cubicBezTo>
                <a:cubicBezTo>
                  <a:pt x="10727146" y="162906"/>
                  <a:pt x="10727146" y="162906"/>
                  <a:pt x="10727146" y="162906"/>
                </a:cubicBezTo>
                <a:close/>
                <a:moveTo>
                  <a:pt x="10723377" y="161969"/>
                </a:moveTo>
                <a:lnTo>
                  <a:pt x="10720566" y="165738"/>
                </a:lnTo>
                <a:cubicBezTo>
                  <a:pt x="10717733" y="169039"/>
                  <a:pt x="10717733" y="169039"/>
                  <a:pt x="10717733" y="169039"/>
                </a:cubicBezTo>
                <a:cubicBezTo>
                  <a:pt x="10714432" y="172318"/>
                  <a:pt x="10714432" y="172318"/>
                  <a:pt x="10714432" y="172318"/>
                </a:cubicBezTo>
                <a:cubicBezTo>
                  <a:pt x="10711621" y="175619"/>
                  <a:pt x="10711621" y="175619"/>
                  <a:pt x="10711621" y="175619"/>
                </a:cubicBezTo>
                <a:cubicBezTo>
                  <a:pt x="10708789" y="178920"/>
                  <a:pt x="10708789" y="178920"/>
                  <a:pt x="10708789" y="178920"/>
                </a:cubicBezTo>
                <a:cubicBezTo>
                  <a:pt x="10705957" y="182668"/>
                  <a:pt x="10705957" y="182668"/>
                  <a:pt x="10705957" y="182668"/>
                </a:cubicBezTo>
                <a:cubicBezTo>
                  <a:pt x="10703124" y="185969"/>
                  <a:pt x="10703124" y="185969"/>
                  <a:pt x="10703124" y="185969"/>
                </a:cubicBezTo>
                <a:cubicBezTo>
                  <a:pt x="10700313" y="189270"/>
                  <a:pt x="10700313" y="189270"/>
                  <a:pt x="10700313" y="189270"/>
                </a:cubicBezTo>
                <a:cubicBezTo>
                  <a:pt x="10699845" y="189270"/>
                  <a:pt x="10699845" y="188801"/>
                  <a:pt x="10699355" y="188801"/>
                </a:cubicBezTo>
                <a:cubicBezTo>
                  <a:pt x="10699355" y="188801"/>
                  <a:pt x="10699355" y="188801"/>
                  <a:pt x="10698907" y="188333"/>
                </a:cubicBezTo>
                <a:lnTo>
                  <a:pt x="10698439" y="188333"/>
                </a:lnTo>
                <a:cubicBezTo>
                  <a:pt x="10697970" y="188333"/>
                  <a:pt x="10697970" y="187864"/>
                  <a:pt x="10697481" y="187864"/>
                </a:cubicBezTo>
                <a:lnTo>
                  <a:pt x="10697012" y="187864"/>
                </a:lnTo>
                <a:cubicBezTo>
                  <a:pt x="10696544" y="187864"/>
                  <a:pt x="10696075" y="187864"/>
                  <a:pt x="10696075" y="187864"/>
                </a:cubicBezTo>
                <a:cubicBezTo>
                  <a:pt x="10695607" y="187864"/>
                  <a:pt x="10695607" y="187374"/>
                  <a:pt x="10695138" y="187374"/>
                </a:cubicBezTo>
                <a:lnTo>
                  <a:pt x="10694670" y="187374"/>
                </a:lnTo>
                <a:cubicBezTo>
                  <a:pt x="10694201" y="187374"/>
                  <a:pt x="10693711" y="187374"/>
                  <a:pt x="10693264" y="187864"/>
                </a:cubicBezTo>
                <a:cubicBezTo>
                  <a:pt x="10692795" y="187864"/>
                  <a:pt x="10692327" y="187864"/>
                  <a:pt x="10691858" y="187864"/>
                </a:cubicBezTo>
                <a:cubicBezTo>
                  <a:pt x="10691390" y="187864"/>
                  <a:pt x="10690921" y="188333"/>
                  <a:pt x="10690453" y="188333"/>
                </a:cubicBezTo>
                <a:cubicBezTo>
                  <a:pt x="10690453" y="188333"/>
                  <a:pt x="10689963" y="188801"/>
                  <a:pt x="10689495" y="188801"/>
                </a:cubicBezTo>
                <a:cubicBezTo>
                  <a:pt x="10689047" y="188801"/>
                  <a:pt x="10688579" y="189270"/>
                  <a:pt x="10688579" y="189270"/>
                </a:cubicBezTo>
                <a:cubicBezTo>
                  <a:pt x="10688089" y="189738"/>
                  <a:pt x="10687621" y="189738"/>
                  <a:pt x="10687621" y="190207"/>
                </a:cubicBezTo>
                <a:cubicBezTo>
                  <a:pt x="10687152" y="190675"/>
                  <a:pt x="10686683" y="190675"/>
                  <a:pt x="10686683" y="191144"/>
                </a:cubicBezTo>
                <a:cubicBezTo>
                  <a:pt x="10686215" y="191144"/>
                  <a:pt x="10686215" y="191634"/>
                  <a:pt x="10685746" y="192102"/>
                </a:cubicBezTo>
                <a:cubicBezTo>
                  <a:pt x="10680550" y="189270"/>
                  <a:pt x="10680550" y="189270"/>
                  <a:pt x="10680550" y="189270"/>
                </a:cubicBezTo>
                <a:cubicBezTo>
                  <a:pt x="10675396" y="186437"/>
                  <a:pt x="10675396" y="186437"/>
                  <a:pt x="10675396" y="186437"/>
                </a:cubicBezTo>
                <a:cubicBezTo>
                  <a:pt x="10670200" y="183605"/>
                  <a:pt x="10670200" y="183605"/>
                  <a:pt x="10670200" y="183605"/>
                </a:cubicBezTo>
                <a:cubicBezTo>
                  <a:pt x="10665025" y="180794"/>
                  <a:pt x="10665025" y="180794"/>
                  <a:pt x="10665025" y="180794"/>
                </a:cubicBezTo>
                <a:cubicBezTo>
                  <a:pt x="10659850" y="177962"/>
                  <a:pt x="10659850" y="177962"/>
                  <a:pt x="10659850" y="177962"/>
                </a:cubicBezTo>
                <a:cubicBezTo>
                  <a:pt x="10654675" y="175151"/>
                  <a:pt x="10654675" y="175151"/>
                  <a:pt x="10654675" y="175151"/>
                </a:cubicBezTo>
                <a:cubicBezTo>
                  <a:pt x="10649500" y="172318"/>
                  <a:pt x="10649500" y="172318"/>
                  <a:pt x="10649500" y="172318"/>
                </a:cubicBezTo>
                <a:cubicBezTo>
                  <a:pt x="10643857" y="169955"/>
                  <a:pt x="10643857" y="169955"/>
                  <a:pt x="10643857" y="169955"/>
                </a:cubicBezTo>
                <a:cubicBezTo>
                  <a:pt x="10644325" y="169507"/>
                  <a:pt x="10644325" y="169507"/>
                  <a:pt x="10644325" y="169507"/>
                </a:cubicBezTo>
                <a:lnTo>
                  <a:pt x="10644325" y="169039"/>
                </a:lnTo>
                <a:cubicBezTo>
                  <a:pt x="10644325" y="169039"/>
                  <a:pt x="10644325" y="169039"/>
                  <a:pt x="10644325" y="168549"/>
                </a:cubicBezTo>
                <a:lnTo>
                  <a:pt x="10644325" y="168080"/>
                </a:lnTo>
                <a:cubicBezTo>
                  <a:pt x="10644325" y="168080"/>
                  <a:pt x="10644325" y="168080"/>
                  <a:pt x="10644325" y="167612"/>
                </a:cubicBezTo>
                <a:cubicBezTo>
                  <a:pt x="10644325" y="167612"/>
                  <a:pt x="10644325" y="167612"/>
                  <a:pt x="10644773" y="167612"/>
                </a:cubicBezTo>
                <a:cubicBezTo>
                  <a:pt x="10644773" y="167143"/>
                  <a:pt x="10644773" y="167143"/>
                  <a:pt x="10644773" y="167143"/>
                </a:cubicBezTo>
                <a:cubicBezTo>
                  <a:pt x="10654675" y="166675"/>
                  <a:pt x="10654675" y="166675"/>
                  <a:pt x="10654675" y="166675"/>
                </a:cubicBezTo>
                <a:cubicBezTo>
                  <a:pt x="10664088" y="165738"/>
                  <a:pt x="10664088" y="165738"/>
                  <a:pt x="10664088" y="165738"/>
                </a:cubicBezTo>
                <a:cubicBezTo>
                  <a:pt x="10673970" y="165269"/>
                  <a:pt x="10673970" y="165269"/>
                  <a:pt x="10673970" y="165269"/>
                </a:cubicBezTo>
                <a:cubicBezTo>
                  <a:pt x="10683851" y="164780"/>
                  <a:pt x="10683851" y="164780"/>
                  <a:pt x="10683851" y="164780"/>
                </a:cubicBezTo>
                <a:cubicBezTo>
                  <a:pt x="10693711" y="163843"/>
                  <a:pt x="10693711" y="163843"/>
                  <a:pt x="10693711" y="163843"/>
                </a:cubicBezTo>
                <a:cubicBezTo>
                  <a:pt x="10703614" y="163374"/>
                  <a:pt x="10703614" y="163374"/>
                  <a:pt x="10703614" y="163374"/>
                </a:cubicBezTo>
                <a:cubicBezTo>
                  <a:pt x="10713495" y="162906"/>
                  <a:pt x="10713495" y="162906"/>
                  <a:pt x="10713495" y="162906"/>
                </a:cubicBezTo>
                <a:cubicBezTo>
                  <a:pt x="10723377" y="161969"/>
                  <a:pt x="10723377" y="161969"/>
                  <a:pt x="10723377" y="161969"/>
                </a:cubicBezTo>
                <a:close/>
                <a:moveTo>
                  <a:pt x="10777980" y="159626"/>
                </a:moveTo>
                <a:lnTo>
                  <a:pt x="10785051" y="164311"/>
                </a:lnTo>
                <a:cubicBezTo>
                  <a:pt x="10792100" y="169039"/>
                  <a:pt x="10792100" y="169039"/>
                  <a:pt x="10792100" y="169039"/>
                </a:cubicBezTo>
                <a:cubicBezTo>
                  <a:pt x="10799638" y="173255"/>
                  <a:pt x="10799638" y="173255"/>
                  <a:pt x="10799638" y="173255"/>
                </a:cubicBezTo>
                <a:cubicBezTo>
                  <a:pt x="10806687" y="177962"/>
                  <a:pt x="10806687" y="177962"/>
                  <a:pt x="10806687" y="177962"/>
                </a:cubicBezTo>
                <a:cubicBezTo>
                  <a:pt x="10813758" y="182668"/>
                  <a:pt x="10813758" y="182668"/>
                  <a:pt x="10813758" y="182668"/>
                </a:cubicBezTo>
                <a:cubicBezTo>
                  <a:pt x="10821275" y="187374"/>
                  <a:pt x="10821275" y="187374"/>
                  <a:pt x="10821275" y="187374"/>
                </a:cubicBezTo>
                <a:cubicBezTo>
                  <a:pt x="10828346" y="191634"/>
                  <a:pt x="10828346" y="191634"/>
                  <a:pt x="10828346" y="191634"/>
                </a:cubicBezTo>
                <a:cubicBezTo>
                  <a:pt x="10835416" y="196319"/>
                  <a:pt x="10835416" y="196319"/>
                  <a:pt x="10835416" y="196319"/>
                </a:cubicBezTo>
                <a:cubicBezTo>
                  <a:pt x="10832115" y="195382"/>
                  <a:pt x="10832115" y="195382"/>
                  <a:pt x="10832115" y="195382"/>
                </a:cubicBezTo>
                <a:cubicBezTo>
                  <a:pt x="10828346" y="193976"/>
                  <a:pt x="10828346" y="193976"/>
                  <a:pt x="10828346" y="193976"/>
                </a:cubicBezTo>
                <a:cubicBezTo>
                  <a:pt x="10824576" y="193018"/>
                  <a:pt x="10824576" y="193018"/>
                  <a:pt x="10824576" y="193018"/>
                </a:cubicBezTo>
                <a:cubicBezTo>
                  <a:pt x="10820828" y="191634"/>
                  <a:pt x="10820828" y="191634"/>
                  <a:pt x="10820828" y="191634"/>
                </a:cubicBezTo>
                <a:cubicBezTo>
                  <a:pt x="10817527" y="190675"/>
                  <a:pt x="10817527" y="190675"/>
                  <a:pt x="10817527" y="190675"/>
                </a:cubicBezTo>
                <a:cubicBezTo>
                  <a:pt x="10813758" y="189270"/>
                  <a:pt x="10813758" y="189270"/>
                  <a:pt x="10813758" y="189270"/>
                </a:cubicBezTo>
                <a:cubicBezTo>
                  <a:pt x="10809988" y="188333"/>
                  <a:pt x="10809988" y="188333"/>
                  <a:pt x="10809988" y="188333"/>
                </a:cubicBezTo>
                <a:cubicBezTo>
                  <a:pt x="10806219" y="187374"/>
                  <a:pt x="10806219" y="187374"/>
                  <a:pt x="10806219" y="187374"/>
                </a:cubicBezTo>
                <a:cubicBezTo>
                  <a:pt x="10802918" y="183605"/>
                  <a:pt x="10802918" y="183605"/>
                  <a:pt x="10802918" y="183605"/>
                </a:cubicBezTo>
                <a:cubicBezTo>
                  <a:pt x="10799149" y="180326"/>
                  <a:pt x="10799149" y="180326"/>
                  <a:pt x="10799149" y="180326"/>
                </a:cubicBezTo>
                <a:cubicBezTo>
                  <a:pt x="10795869" y="177025"/>
                  <a:pt x="10795869" y="177025"/>
                  <a:pt x="10795869" y="177025"/>
                </a:cubicBezTo>
                <a:cubicBezTo>
                  <a:pt x="10792100" y="173255"/>
                  <a:pt x="10792100" y="173255"/>
                  <a:pt x="10792100" y="173255"/>
                </a:cubicBezTo>
                <a:cubicBezTo>
                  <a:pt x="10788351" y="169955"/>
                  <a:pt x="10788351" y="169955"/>
                  <a:pt x="10788351" y="169955"/>
                </a:cubicBezTo>
                <a:cubicBezTo>
                  <a:pt x="10785051" y="166675"/>
                  <a:pt x="10785051" y="166675"/>
                  <a:pt x="10785051" y="166675"/>
                </a:cubicBezTo>
                <a:cubicBezTo>
                  <a:pt x="10781281" y="163374"/>
                  <a:pt x="10781281" y="163374"/>
                  <a:pt x="10781281" y="163374"/>
                </a:cubicBezTo>
                <a:cubicBezTo>
                  <a:pt x="10777980" y="159626"/>
                  <a:pt x="10777980" y="159626"/>
                  <a:pt x="10777980" y="159626"/>
                </a:cubicBezTo>
                <a:close/>
                <a:moveTo>
                  <a:pt x="10764329" y="151598"/>
                </a:moveTo>
                <a:cubicBezTo>
                  <a:pt x="10768567" y="155367"/>
                  <a:pt x="10768567" y="155367"/>
                  <a:pt x="10768567" y="155367"/>
                </a:cubicBezTo>
                <a:cubicBezTo>
                  <a:pt x="10772805" y="159626"/>
                  <a:pt x="10772805" y="159626"/>
                  <a:pt x="10772805" y="159626"/>
                </a:cubicBezTo>
                <a:cubicBezTo>
                  <a:pt x="10777022" y="163843"/>
                  <a:pt x="10777022" y="163843"/>
                  <a:pt x="10777022" y="163843"/>
                </a:cubicBezTo>
                <a:cubicBezTo>
                  <a:pt x="10781750" y="168080"/>
                  <a:pt x="10781750" y="168080"/>
                  <a:pt x="10781750" y="168080"/>
                </a:cubicBezTo>
                <a:cubicBezTo>
                  <a:pt x="10785988" y="171850"/>
                  <a:pt x="10785988" y="171850"/>
                  <a:pt x="10785988" y="171850"/>
                </a:cubicBezTo>
                <a:cubicBezTo>
                  <a:pt x="10790226" y="176088"/>
                  <a:pt x="10790226" y="176088"/>
                  <a:pt x="10790226" y="176088"/>
                </a:cubicBezTo>
                <a:cubicBezTo>
                  <a:pt x="10794463" y="180326"/>
                  <a:pt x="10794463" y="180326"/>
                  <a:pt x="10794463" y="180326"/>
                </a:cubicBezTo>
                <a:cubicBezTo>
                  <a:pt x="10798680" y="184563"/>
                  <a:pt x="10798680" y="184563"/>
                  <a:pt x="10798680" y="184563"/>
                </a:cubicBezTo>
                <a:cubicBezTo>
                  <a:pt x="10790694" y="181263"/>
                  <a:pt x="10790694" y="181263"/>
                  <a:pt x="10790694" y="181263"/>
                </a:cubicBezTo>
                <a:cubicBezTo>
                  <a:pt x="10782218" y="178452"/>
                  <a:pt x="10782218" y="178452"/>
                  <a:pt x="10782218" y="178452"/>
                </a:cubicBezTo>
                <a:cubicBezTo>
                  <a:pt x="10773742" y="175619"/>
                  <a:pt x="10773742" y="175619"/>
                  <a:pt x="10773742" y="175619"/>
                </a:cubicBezTo>
                <a:cubicBezTo>
                  <a:pt x="10765735" y="172318"/>
                  <a:pt x="10765735" y="172318"/>
                  <a:pt x="10765735" y="172318"/>
                </a:cubicBezTo>
                <a:cubicBezTo>
                  <a:pt x="10757259" y="169507"/>
                  <a:pt x="10757259" y="169507"/>
                  <a:pt x="10757259" y="169507"/>
                </a:cubicBezTo>
                <a:cubicBezTo>
                  <a:pt x="10749273" y="166675"/>
                  <a:pt x="10749273" y="166675"/>
                  <a:pt x="10749273" y="166675"/>
                </a:cubicBezTo>
                <a:cubicBezTo>
                  <a:pt x="10740797" y="163374"/>
                  <a:pt x="10740797" y="163374"/>
                  <a:pt x="10740797" y="163374"/>
                </a:cubicBezTo>
                <a:cubicBezTo>
                  <a:pt x="10732321" y="160542"/>
                  <a:pt x="10732321" y="160542"/>
                  <a:pt x="10732321" y="160542"/>
                </a:cubicBezTo>
                <a:cubicBezTo>
                  <a:pt x="10736559" y="159136"/>
                  <a:pt x="10736559" y="159136"/>
                  <a:pt x="10736559" y="159136"/>
                </a:cubicBezTo>
                <a:cubicBezTo>
                  <a:pt x="10740329" y="158199"/>
                  <a:pt x="10740329" y="158199"/>
                  <a:pt x="10740329" y="158199"/>
                </a:cubicBezTo>
                <a:cubicBezTo>
                  <a:pt x="10744545" y="157262"/>
                  <a:pt x="10744545" y="157262"/>
                  <a:pt x="10744545" y="157262"/>
                </a:cubicBezTo>
                <a:cubicBezTo>
                  <a:pt x="10748315" y="155857"/>
                  <a:pt x="10748315" y="155857"/>
                  <a:pt x="10748315" y="155857"/>
                </a:cubicBezTo>
                <a:cubicBezTo>
                  <a:pt x="10752574" y="154899"/>
                  <a:pt x="10752574" y="154899"/>
                  <a:pt x="10752574" y="154899"/>
                </a:cubicBezTo>
                <a:cubicBezTo>
                  <a:pt x="10756343" y="153493"/>
                  <a:pt x="10756343" y="153493"/>
                  <a:pt x="10756343" y="153493"/>
                </a:cubicBezTo>
                <a:cubicBezTo>
                  <a:pt x="10760560" y="152556"/>
                  <a:pt x="10760560" y="152556"/>
                  <a:pt x="10760560" y="152556"/>
                </a:cubicBezTo>
                <a:close/>
                <a:moveTo>
                  <a:pt x="10661256" y="141716"/>
                </a:moveTo>
                <a:cubicBezTo>
                  <a:pt x="10658445" y="143612"/>
                  <a:pt x="10658445" y="143612"/>
                  <a:pt x="10658445" y="143612"/>
                </a:cubicBezTo>
                <a:cubicBezTo>
                  <a:pt x="10656081" y="145954"/>
                  <a:pt x="10656081" y="145954"/>
                  <a:pt x="10656081" y="145954"/>
                </a:cubicBezTo>
                <a:cubicBezTo>
                  <a:pt x="10653738" y="147828"/>
                  <a:pt x="10653738" y="147828"/>
                  <a:pt x="10653738" y="147828"/>
                </a:cubicBezTo>
                <a:cubicBezTo>
                  <a:pt x="10650906" y="149724"/>
                  <a:pt x="10650906" y="149724"/>
                  <a:pt x="10650906" y="149724"/>
                </a:cubicBezTo>
                <a:cubicBezTo>
                  <a:pt x="10648542" y="152088"/>
                  <a:pt x="10648542" y="152088"/>
                  <a:pt x="10648542" y="152088"/>
                </a:cubicBezTo>
                <a:cubicBezTo>
                  <a:pt x="10646199" y="153962"/>
                  <a:pt x="10646199" y="153962"/>
                  <a:pt x="10646199" y="153962"/>
                </a:cubicBezTo>
                <a:cubicBezTo>
                  <a:pt x="10643857" y="155857"/>
                  <a:pt x="10643857" y="155857"/>
                  <a:pt x="10643857" y="155857"/>
                </a:cubicBezTo>
                <a:cubicBezTo>
                  <a:pt x="10641024" y="158199"/>
                  <a:pt x="10641024" y="158199"/>
                  <a:pt x="10641024" y="158199"/>
                </a:cubicBezTo>
                <a:cubicBezTo>
                  <a:pt x="10641024" y="157731"/>
                  <a:pt x="10640556" y="157731"/>
                  <a:pt x="10640556" y="157262"/>
                </a:cubicBezTo>
                <a:cubicBezTo>
                  <a:pt x="10640087" y="157262"/>
                  <a:pt x="10639619" y="156794"/>
                  <a:pt x="10639619" y="156794"/>
                </a:cubicBezTo>
                <a:cubicBezTo>
                  <a:pt x="10639129" y="156794"/>
                  <a:pt x="10639129" y="156325"/>
                  <a:pt x="10638661" y="156325"/>
                </a:cubicBezTo>
                <a:cubicBezTo>
                  <a:pt x="10638192" y="156325"/>
                  <a:pt x="10638192" y="155857"/>
                  <a:pt x="10637724" y="155857"/>
                </a:cubicBezTo>
                <a:cubicBezTo>
                  <a:pt x="10637255" y="155857"/>
                  <a:pt x="10637255" y="155857"/>
                  <a:pt x="10636787" y="155367"/>
                </a:cubicBezTo>
                <a:cubicBezTo>
                  <a:pt x="10636318" y="155367"/>
                  <a:pt x="10636318" y="155367"/>
                  <a:pt x="10635850" y="155367"/>
                </a:cubicBezTo>
                <a:cubicBezTo>
                  <a:pt x="10635360" y="155367"/>
                  <a:pt x="10635360" y="155367"/>
                  <a:pt x="10634891" y="154899"/>
                </a:cubicBezTo>
                <a:cubicBezTo>
                  <a:pt x="10634444" y="154899"/>
                  <a:pt x="10633975" y="154899"/>
                  <a:pt x="10633975" y="154899"/>
                </a:cubicBezTo>
                <a:cubicBezTo>
                  <a:pt x="10633017" y="154899"/>
                  <a:pt x="10632549" y="155367"/>
                  <a:pt x="10632080" y="155367"/>
                </a:cubicBezTo>
                <a:cubicBezTo>
                  <a:pt x="10631143" y="155367"/>
                  <a:pt x="10630675" y="155367"/>
                  <a:pt x="10630206" y="155857"/>
                </a:cubicBezTo>
                <a:cubicBezTo>
                  <a:pt x="10629716" y="155857"/>
                  <a:pt x="10628779" y="156325"/>
                  <a:pt x="10628311" y="156325"/>
                </a:cubicBezTo>
                <a:cubicBezTo>
                  <a:pt x="10627842" y="156794"/>
                  <a:pt x="10627374" y="157262"/>
                  <a:pt x="10626905" y="157262"/>
                </a:cubicBezTo>
                <a:cubicBezTo>
                  <a:pt x="10626437" y="157731"/>
                  <a:pt x="10625947" y="158199"/>
                  <a:pt x="10625478" y="158668"/>
                </a:cubicBezTo>
                <a:cubicBezTo>
                  <a:pt x="10625478" y="159136"/>
                  <a:pt x="10625010" y="159626"/>
                  <a:pt x="10624563" y="160073"/>
                </a:cubicBezTo>
                <a:cubicBezTo>
                  <a:pt x="10624563" y="160542"/>
                  <a:pt x="10624073" y="161010"/>
                  <a:pt x="10623604" y="161969"/>
                </a:cubicBezTo>
                <a:cubicBezTo>
                  <a:pt x="10623604" y="162437"/>
                  <a:pt x="10623136" y="162906"/>
                  <a:pt x="10623136" y="163374"/>
                </a:cubicBezTo>
                <a:cubicBezTo>
                  <a:pt x="10619835" y="163374"/>
                  <a:pt x="10619835" y="163374"/>
                  <a:pt x="10619835" y="163374"/>
                </a:cubicBezTo>
                <a:cubicBezTo>
                  <a:pt x="10616534" y="162906"/>
                  <a:pt x="10616534" y="162906"/>
                  <a:pt x="10616534" y="162906"/>
                </a:cubicBezTo>
                <a:cubicBezTo>
                  <a:pt x="10613254" y="162437"/>
                  <a:pt x="10613254" y="162437"/>
                  <a:pt x="10613254" y="162437"/>
                </a:cubicBezTo>
                <a:cubicBezTo>
                  <a:pt x="10609953" y="162437"/>
                  <a:pt x="10609953" y="162437"/>
                  <a:pt x="10609953" y="162437"/>
                </a:cubicBezTo>
                <a:cubicBezTo>
                  <a:pt x="10606652" y="161969"/>
                  <a:pt x="10606652" y="161969"/>
                  <a:pt x="10606652" y="161969"/>
                </a:cubicBezTo>
                <a:cubicBezTo>
                  <a:pt x="10602883" y="161500"/>
                  <a:pt x="10602883" y="161500"/>
                  <a:pt x="10602883" y="161500"/>
                </a:cubicBezTo>
                <a:cubicBezTo>
                  <a:pt x="10599603" y="161500"/>
                  <a:pt x="10599603" y="161500"/>
                  <a:pt x="10599603" y="161500"/>
                </a:cubicBezTo>
                <a:cubicBezTo>
                  <a:pt x="10596302" y="161010"/>
                  <a:pt x="10596302" y="161010"/>
                  <a:pt x="10596302" y="161010"/>
                </a:cubicBezTo>
                <a:lnTo>
                  <a:pt x="10604310" y="158668"/>
                </a:lnTo>
                <a:cubicBezTo>
                  <a:pt x="10612764" y="156325"/>
                  <a:pt x="10612764" y="156325"/>
                  <a:pt x="10612764" y="156325"/>
                </a:cubicBezTo>
                <a:cubicBezTo>
                  <a:pt x="10620793" y="153962"/>
                  <a:pt x="10620793" y="153962"/>
                  <a:pt x="10620793" y="153962"/>
                </a:cubicBezTo>
                <a:cubicBezTo>
                  <a:pt x="10628779" y="151129"/>
                  <a:pt x="10628779" y="151129"/>
                  <a:pt x="10628779" y="151129"/>
                </a:cubicBezTo>
                <a:cubicBezTo>
                  <a:pt x="10636787" y="148787"/>
                  <a:pt x="10636787" y="148787"/>
                  <a:pt x="10636787" y="148787"/>
                </a:cubicBezTo>
                <a:cubicBezTo>
                  <a:pt x="10644773" y="146444"/>
                  <a:pt x="10644773" y="146444"/>
                  <a:pt x="10644773" y="146444"/>
                </a:cubicBezTo>
                <a:cubicBezTo>
                  <a:pt x="10653270" y="144080"/>
                  <a:pt x="10653270" y="144080"/>
                  <a:pt x="10653270" y="144080"/>
                </a:cubicBezTo>
                <a:cubicBezTo>
                  <a:pt x="10661256" y="141716"/>
                  <a:pt x="10661256" y="141716"/>
                  <a:pt x="10661256" y="141716"/>
                </a:cubicBezTo>
                <a:close/>
                <a:moveTo>
                  <a:pt x="10681509" y="140779"/>
                </a:moveTo>
                <a:lnTo>
                  <a:pt x="10690921" y="142185"/>
                </a:lnTo>
                <a:cubicBezTo>
                  <a:pt x="10700313" y="143143"/>
                  <a:pt x="10700313" y="143143"/>
                  <a:pt x="10700313" y="143143"/>
                </a:cubicBezTo>
                <a:cubicBezTo>
                  <a:pt x="10709726" y="144549"/>
                  <a:pt x="10709726" y="144549"/>
                  <a:pt x="10709726" y="144549"/>
                </a:cubicBezTo>
                <a:cubicBezTo>
                  <a:pt x="10719139" y="145486"/>
                  <a:pt x="10719139" y="145486"/>
                  <a:pt x="10719139" y="145486"/>
                </a:cubicBezTo>
                <a:cubicBezTo>
                  <a:pt x="10728552" y="146913"/>
                  <a:pt x="10728552" y="146913"/>
                  <a:pt x="10728552" y="146913"/>
                </a:cubicBezTo>
                <a:cubicBezTo>
                  <a:pt x="10737965" y="147828"/>
                  <a:pt x="10737965" y="147828"/>
                  <a:pt x="10737965" y="147828"/>
                </a:cubicBezTo>
                <a:cubicBezTo>
                  <a:pt x="10746909" y="149255"/>
                  <a:pt x="10746909" y="149255"/>
                  <a:pt x="10746909" y="149255"/>
                </a:cubicBezTo>
                <a:cubicBezTo>
                  <a:pt x="10756343" y="150192"/>
                  <a:pt x="10756343" y="150192"/>
                  <a:pt x="10756343" y="150192"/>
                </a:cubicBezTo>
                <a:cubicBezTo>
                  <a:pt x="10753042" y="151129"/>
                  <a:pt x="10753042" y="151129"/>
                  <a:pt x="10753042" y="151129"/>
                </a:cubicBezTo>
                <a:cubicBezTo>
                  <a:pt x="10749273" y="152088"/>
                  <a:pt x="10749273" y="152088"/>
                  <a:pt x="10749273" y="152088"/>
                </a:cubicBezTo>
                <a:cubicBezTo>
                  <a:pt x="10745504" y="153493"/>
                  <a:pt x="10745504" y="153493"/>
                  <a:pt x="10745504" y="153493"/>
                </a:cubicBezTo>
                <a:cubicBezTo>
                  <a:pt x="10741734" y="154430"/>
                  <a:pt x="10741734" y="154430"/>
                  <a:pt x="10741734" y="154430"/>
                </a:cubicBezTo>
                <a:cubicBezTo>
                  <a:pt x="10737965" y="155367"/>
                  <a:pt x="10737965" y="155367"/>
                  <a:pt x="10737965" y="155367"/>
                </a:cubicBezTo>
                <a:cubicBezTo>
                  <a:pt x="10734664" y="156325"/>
                  <a:pt x="10734664" y="156325"/>
                  <a:pt x="10734664" y="156325"/>
                </a:cubicBezTo>
                <a:cubicBezTo>
                  <a:pt x="10730916" y="157731"/>
                  <a:pt x="10730916" y="157731"/>
                  <a:pt x="10730916" y="157731"/>
                </a:cubicBezTo>
                <a:cubicBezTo>
                  <a:pt x="10727146" y="158668"/>
                  <a:pt x="10727146" y="158668"/>
                  <a:pt x="10727146" y="158668"/>
                </a:cubicBezTo>
                <a:cubicBezTo>
                  <a:pt x="10721503" y="156325"/>
                  <a:pt x="10721503" y="156325"/>
                  <a:pt x="10721503" y="156325"/>
                </a:cubicBezTo>
                <a:cubicBezTo>
                  <a:pt x="10715838" y="153962"/>
                  <a:pt x="10715838" y="153962"/>
                  <a:pt x="10715838" y="153962"/>
                </a:cubicBezTo>
                <a:cubicBezTo>
                  <a:pt x="10710194" y="152088"/>
                  <a:pt x="10710194" y="152088"/>
                  <a:pt x="10710194" y="152088"/>
                </a:cubicBezTo>
                <a:cubicBezTo>
                  <a:pt x="10704551" y="149724"/>
                  <a:pt x="10704551" y="149724"/>
                  <a:pt x="10704551" y="149724"/>
                </a:cubicBezTo>
                <a:cubicBezTo>
                  <a:pt x="10698907" y="147360"/>
                  <a:pt x="10698907" y="147360"/>
                  <a:pt x="10698907" y="147360"/>
                </a:cubicBezTo>
                <a:cubicBezTo>
                  <a:pt x="10693264" y="145486"/>
                  <a:pt x="10693264" y="145486"/>
                  <a:pt x="10693264" y="145486"/>
                </a:cubicBezTo>
                <a:cubicBezTo>
                  <a:pt x="10687152" y="143143"/>
                  <a:pt x="10687152" y="143143"/>
                  <a:pt x="10687152" y="143143"/>
                </a:cubicBezTo>
                <a:cubicBezTo>
                  <a:pt x="10681509" y="140779"/>
                  <a:pt x="10681509" y="140779"/>
                  <a:pt x="10681509" y="140779"/>
                </a:cubicBezTo>
                <a:close/>
                <a:moveTo>
                  <a:pt x="10668795" y="139374"/>
                </a:moveTo>
                <a:cubicBezTo>
                  <a:pt x="10675396" y="142185"/>
                  <a:pt x="10675396" y="142185"/>
                  <a:pt x="10675396" y="142185"/>
                </a:cubicBezTo>
                <a:cubicBezTo>
                  <a:pt x="10681509" y="144549"/>
                  <a:pt x="10681509" y="144549"/>
                  <a:pt x="10681509" y="144549"/>
                </a:cubicBezTo>
                <a:cubicBezTo>
                  <a:pt x="10687621" y="146913"/>
                  <a:pt x="10687621" y="146913"/>
                  <a:pt x="10687621" y="146913"/>
                </a:cubicBezTo>
                <a:cubicBezTo>
                  <a:pt x="10694201" y="149255"/>
                  <a:pt x="10694201" y="149255"/>
                  <a:pt x="10694201" y="149255"/>
                </a:cubicBezTo>
                <a:cubicBezTo>
                  <a:pt x="10700313" y="151598"/>
                  <a:pt x="10700313" y="151598"/>
                  <a:pt x="10700313" y="151598"/>
                </a:cubicBezTo>
                <a:cubicBezTo>
                  <a:pt x="10706894" y="154430"/>
                  <a:pt x="10706894" y="154430"/>
                  <a:pt x="10706894" y="154430"/>
                </a:cubicBezTo>
                <a:cubicBezTo>
                  <a:pt x="10713027" y="156794"/>
                  <a:pt x="10713027" y="156794"/>
                  <a:pt x="10713027" y="156794"/>
                </a:cubicBezTo>
                <a:cubicBezTo>
                  <a:pt x="10719607" y="159136"/>
                  <a:pt x="10719607" y="159136"/>
                  <a:pt x="10719607" y="159136"/>
                </a:cubicBezTo>
                <a:cubicBezTo>
                  <a:pt x="10710194" y="159626"/>
                  <a:pt x="10710194" y="159626"/>
                  <a:pt x="10710194" y="159626"/>
                </a:cubicBezTo>
                <a:cubicBezTo>
                  <a:pt x="10700782" y="160073"/>
                  <a:pt x="10700782" y="160073"/>
                  <a:pt x="10700782" y="160073"/>
                </a:cubicBezTo>
                <a:cubicBezTo>
                  <a:pt x="10691390" y="161010"/>
                  <a:pt x="10691390" y="161010"/>
                  <a:pt x="10691390" y="161010"/>
                </a:cubicBezTo>
                <a:cubicBezTo>
                  <a:pt x="10681977" y="161500"/>
                  <a:pt x="10681977" y="161500"/>
                  <a:pt x="10681977" y="161500"/>
                </a:cubicBezTo>
                <a:cubicBezTo>
                  <a:pt x="10672564" y="161969"/>
                  <a:pt x="10672564" y="161969"/>
                  <a:pt x="10672564" y="161969"/>
                </a:cubicBezTo>
                <a:cubicBezTo>
                  <a:pt x="10663151" y="162437"/>
                  <a:pt x="10663151" y="162437"/>
                  <a:pt x="10663151" y="162437"/>
                </a:cubicBezTo>
                <a:cubicBezTo>
                  <a:pt x="10653738" y="163374"/>
                  <a:pt x="10653738" y="163374"/>
                  <a:pt x="10653738" y="163374"/>
                </a:cubicBezTo>
                <a:cubicBezTo>
                  <a:pt x="10644325" y="163843"/>
                  <a:pt x="10644325" y="163843"/>
                  <a:pt x="10644325" y="163843"/>
                </a:cubicBezTo>
                <a:lnTo>
                  <a:pt x="10644325" y="163374"/>
                </a:lnTo>
                <a:lnTo>
                  <a:pt x="10644325" y="162906"/>
                </a:lnTo>
                <a:cubicBezTo>
                  <a:pt x="10644325" y="162906"/>
                  <a:pt x="10644325" y="162906"/>
                  <a:pt x="10644325" y="162437"/>
                </a:cubicBezTo>
                <a:cubicBezTo>
                  <a:pt x="10643857" y="162437"/>
                  <a:pt x="10643857" y="162437"/>
                  <a:pt x="10643857" y="161969"/>
                </a:cubicBezTo>
                <a:cubicBezTo>
                  <a:pt x="10643857" y="161500"/>
                  <a:pt x="10643857" y="161500"/>
                  <a:pt x="10643388" y="161500"/>
                </a:cubicBezTo>
                <a:cubicBezTo>
                  <a:pt x="10643388" y="161010"/>
                  <a:pt x="10643388" y="161010"/>
                  <a:pt x="10643388" y="161010"/>
                </a:cubicBezTo>
                <a:lnTo>
                  <a:pt x="10643388" y="160542"/>
                </a:lnTo>
                <a:cubicBezTo>
                  <a:pt x="10646199" y="157731"/>
                  <a:pt x="10646199" y="157731"/>
                  <a:pt x="10646199" y="157731"/>
                </a:cubicBezTo>
                <a:cubicBezTo>
                  <a:pt x="10649500" y="155367"/>
                  <a:pt x="10649500" y="155367"/>
                  <a:pt x="10649500" y="155367"/>
                </a:cubicBezTo>
                <a:cubicBezTo>
                  <a:pt x="10652801" y="152556"/>
                  <a:pt x="10652801" y="152556"/>
                  <a:pt x="10652801" y="152556"/>
                </a:cubicBezTo>
                <a:cubicBezTo>
                  <a:pt x="10656081" y="150192"/>
                  <a:pt x="10656081" y="150192"/>
                  <a:pt x="10656081" y="150192"/>
                </a:cubicBezTo>
                <a:cubicBezTo>
                  <a:pt x="10659382" y="147360"/>
                  <a:pt x="10659382" y="147360"/>
                  <a:pt x="10659382" y="147360"/>
                </a:cubicBezTo>
                <a:cubicBezTo>
                  <a:pt x="10662683" y="145017"/>
                  <a:pt x="10662683" y="145017"/>
                  <a:pt x="10662683" y="145017"/>
                </a:cubicBezTo>
                <a:lnTo>
                  <a:pt x="10665494" y="142185"/>
                </a:lnTo>
                <a:cubicBezTo>
                  <a:pt x="10668795" y="139374"/>
                  <a:pt x="10668795" y="139374"/>
                  <a:pt x="10668795" y="139374"/>
                </a:cubicBezTo>
                <a:close/>
                <a:moveTo>
                  <a:pt x="10668326" y="136073"/>
                </a:moveTo>
                <a:cubicBezTo>
                  <a:pt x="10657955" y="138905"/>
                  <a:pt x="10657955" y="138905"/>
                  <a:pt x="10657955" y="138905"/>
                </a:cubicBezTo>
                <a:cubicBezTo>
                  <a:pt x="10648074" y="142185"/>
                  <a:pt x="10648074" y="142185"/>
                  <a:pt x="10648074" y="142185"/>
                </a:cubicBezTo>
                <a:cubicBezTo>
                  <a:pt x="10637724" y="145017"/>
                  <a:pt x="10637724" y="145017"/>
                  <a:pt x="10637724" y="145017"/>
                </a:cubicBezTo>
                <a:cubicBezTo>
                  <a:pt x="10627842" y="148318"/>
                  <a:pt x="10627842" y="148318"/>
                  <a:pt x="10627842" y="148318"/>
                </a:cubicBezTo>
                <a:cubicBezTo>
                  <a:pt x="10617492" y="151129"/>
                  <a:pt x="10617492" y="151129"/>
                  <a:pt x="10617492" y="151129"/>
                </a:cubicBezTo>
                <a:cubicBezTo>
                  <a:pt x="10607611" y="154430"/>
                  <a:pt x="10607611" y="154430"/>
                  <a:pt x="10607611" y="154430"/>
                </a:cubicBezTo>
                <a:cubicBezTo>
                  <a:pt x="10597240" y="157262"/>
                  <a:pt x="10597240" y="157262"/>
                  <a:pt x="10597240" y="157262"/>
                </a:cubicBezTo>
                <a:cubicBezTo>
                  <a:pt x="10587358" y="160073"/>
                  <a:pt x="10587358" y="160073"/>
                  <a:pt x="10587358" y="160073"/>
                </a:cubicBezTo>
                <a:cubicBezTo>
                  <a:pt x="10587358" y="160073"/>
                  <a:pt x="10587358" y="160073"/>
                  <a:pt x="10587358" y="160542"/>
                </a:cubicBezTo>
                <a:cubicBezTo>
                  <a:pt x="10587358" y="160542"/>
                  <a:pt x="10587358" y="160542"/>
                  <a:pt x="10586890" y="160542"/>
                </a:cubicBezTo>
                <a:cubicBezTo>
                  <a:pt x="10577477" y="168549"/>
                  <a:pt x="10577477" y="168549"/>
                  <a:pt x="10577477" y="168549"/>
                </a:cubicBezTo>
                <a:cubicBezTo>
                  <a:pt x="10568532" y="176088"/>
                  <a:pt x="10568532" y="176088"/>
                  <a:pt x="10568532" y="176088"/>
                </a:cubicBezTo>
                <a:cubicBezTo>
                  <a:pt x="10559119" y="183605"/>
                  <a:pt x="10559119" y="183605"/>
                  <a:pt x="10559119" y="183605"/>
                </a:cubicBezTo>
                <a:cubicBezTo>
                  <a:pt x="10549706" y="191634"/>
                  <a:pt x="10549706" y="191634"/>
                  <a:pt x="10549706" y="191634"/>
                </a:cubicBezTo>
                <a:cubicBezTo>
                  <a:pt x="10540762" y="199151"/>
                  <a:pt x="10540762" y="199151"/>
                  <a:pt x="10540762" y="199151"/>
                </a:cubicBezTo>
                <a:cubicBezTo>
                  <a:pt x="10531349" y="207158"/>
                  <a:pt x="10531349" y="207158"/>
                  <a:pt x="10531349" y="207158"/>
                </a:cubicBezTo>
                <a:cubicBezTo>
                  <a:pt x="10522405" y="214697"/>
                  <a:pt x="10522405" y="214697"/>
                  <a:pt x="10522405" y="214697"/>
                </a:cubicBezTo>
                <a:cubicBezTo>
                  <a:pt x="10512971" y="222214"/>
                  <a:pt x="10512971" y="222214"/>
                  <a:pt x="10512971" y="222214"/>
                </a:cubicBezTo>
                <a:cubicBezTo>
                  <a:pt x="10512971" y="222214"/>
                  <a:pt x="10512971" y="222214"/>
                  <a:pt x="10512971" y="222683"/>
                </a:cubicBezTo>
                <a:lnTo>
                  <a:pt x="10512523" y="223151"/>
                </a:lnTo>
                <a:cubicBezTo>
                  <a:pt x="10507817" y="233522"/>
                  <a:pt x="10507817" y="233522"/>
                  <a:pt x="10507817" y="233522"/>
                </a:cubicBezTo>
                <a:cubicBezTo>
                  <a:pt x="10503089" y="244340"/>
                  <a:pt x="10503089" y="244340"/>
                  <a:pt x="10503089" y="244340"/>
                </a:cubicBezTo>
                <a:cubicBezTo>
                  <a:pt x="10497914" y="254690"/>
                  <a:pt x="10497914" y="254690"/>
                  <a:pt x="10497914" y="254690"/>
                </a:cubicBezTo>
                <a:cubicBezTo>
                  <a:pt x="10493208" y="265530"/>
                  <a:pt x="10493208" y="265530"/>
                  <a:pt x="10493208" y="265530"/>
                </a:cubicBezTo>
                <a:cubicBezTo>
                  <a:pt x="10488033" y="275879"/>
                  <a:pt x="10488033" y="275879"/>
                  <a:pt x="10488033" y="275879"/>
                </a:cubicBezTo>
                <a:cubicBezTo>
                  <a:pt x="10483326" y="286697"/>
                  <a:pt x="10483326" y="286697"/>
                  <a:pt x="10483326" y="286697"/>
                </a:cubicBezTo>
                <a:cubicBezTo>
                  <a:pt x="10478151" y="297068"/>
                  <a:pt x="10478151" y="297068"/>
                  <a:pt x="10478151" y="297068"/>
                </a:cubicBezTo>
                <a:cubicBezTo>
                  <a:pt x="10473445" y="307418"/>
                  <a:pt x="10473445" y="307418"/>
                  <a:pt x="10473445" y="307418"/>
                </a:cubicBezTo>
                <a:cubicBezTo>
                  <a:pt x="10473445" y="307887"/>
                  <a:pt x="10473445" y="307887"/>
                  <a:pt x="10473445" y="307887"/>
                </a:cubicBezTo>
                <a:lnTo>
                  <a:pt x="10473445" y="308355"/>
                </a:lnTo>
                <a:cubicBezTo>
                  <a:pt x="10473445" y="312593"/>
                  <a:pt x="10473445" y="312593"/>
                  <a:pt x="10473445" y="312593"/>
                </a:cubicBezTo>
                <a:cubicBezTo>
                  <a:pt x="10472976" y="316831"/>
                  <a:pt x="10472976" y="316831"/>
                  <a:pt x="10472976" y="316831"/>
                </a:cubicBezTo>
                <a:cubicBezTo>
                  <a:pt x="10472976" y="321537"/>
                  <a:pt x="10472976" y="321537"/>
                  <a:pt x="10472976" y="321537"/>
                </a:cubicBezTo>
                <a:cubicBezTo>
                  <a:pt x="10472976" y="325775"/>
                  <a:pt x="10472976" y="325775"/>
                  <a:pt x="10472976" y="325775"/>
                </a:cubicBezTo>
                <a:cubicBezTo>
                  <a:pt x="10472976" y="330013"/>
                  <a:pt x="10472976" y="330013"/>
                  <a:pt x="10472976" y="330013"/>
                </a:cubicBezTo>
                <a:cubicBezTo>
                  <a:pt x="10472976" y="334719"/>
                  <a:pt x="10472976" y="334719"/>
                  <a:pt x="10472976" y="334719"/>
                </a:cubicBezTo>
                <a:cubicBezTo>
                  <a:pt x="10472976" y="338957"/>
                  <a:pt x="10472976" y="338957"/>
                  <a:pt x="10472976" y="338957"/>
                </a:cubicBezTo>
                <a:cubicBezTo>
                  <a:pt x="10472976" y="343195"/>
                  <a:pt x="10472976" y="343195"/>
                  <a:pt x="10472976" y="343195"/>
                </a:cubicBezTo>
                <a:lnTo>
                  <a:pt x="10472976" y="343663"/>
                </a:lnTo>
                <a:cubicBezTo>
                  <a:pt x="10472018" y="354950"/>
                  <a:pt x="10472018" y="366237"/>
                  <a:pt x="10472508" y="377524"/>
                </a:cubicBezTo>
                <a:cubicBezTo>
                  <a:pt x="10473445" y="388832"/>
                  <a:pt x="10474850" y="400118"/>
                  <a:pt x="10477683" y="410958"/>
                </a:cubicBezTo>
                <a:cubicBezTo>
                  <a:pt x="10480047" y="421776"/>
                  <a:pt x="10483326" y="432615"/>
                  <a:pt x="10487096" y="442965"/>
                </a:cubicBezTo>
                <a:cubicBezTo>
                  <a:pt x="10491334" y="453336"/>
                  <a:pt x="10496040" y="463217"/>
                  <a:pt x="10501684" y="473099"/>
                </a:cubicBezTo>
                <a:cubicBezTo>
                  <a:pt x="10506859" y="482511"/>
                  <a:pt x="10512971" y="491455"/>
                  <a:pt x="10520041" y="500400"/>
                </a:cubicBezTo>
                <a:cubicBezTo>
                  <a:pt x="10527111" y="508854"/>
                  <a:pt x="10534182" y="517351"/>
                  <a:pt x="10542636" y="524868"/>
                </a:cubicBezTo>
                <a:cubicBezTo>
                  <a:pt x="10550643" y="532407"/>
                  <a:pt x="10559119" y="539456"/>
                  <a:pt x="10568532" y="545589"/>
                </a:cubicBezTo>
                <a:cubicBezTo>
                  <a:pt x="10577945" y="552169"/>
                  <a:pt x="10587827" y="557813"/>
                  <a:pt x="10598198" y="562540"/>
                </a:cubicBezTo>
                <a:cubicBezTo>
                  <a:pt x="10601967" y="564414"/>
                  <a:pt x="10605247" y="565820"/>
                  <a:pt x="10609016" y="567226"/>
                </a:cubicBezTo>
                <a:cubicBezTo>
                  <a:pt x="10612764" y="569121"/>
                  <a:pt x="10616534" y="570526"/>
                  <a:pt x="10620303" y="571463"/>
                </a:cubicBezTo>
                <a:cubicBezTo>
                  <a:pt x="10624073" y="572890"/>
                  <a:pt x="10627842" y="574296"/>
                  <a:pt x="10631612" y="575233"/>
                </a:cubicBezTo>
                <a:cubicBezTo>
                  <a:pt x="10635360" y="576191"/>
                  <a:pt x="10639619" y="577107"/>
                  <a:pt x="10643388" y="578065"/>
                </a:cubicBezTo>
                <a:cubicBezTo>
                  <a:pt x="10647158" y="579002"/>
                  <a:pt x="10650906" y="579471"/>
                  <a:pt x="10654675" y="580408"/>
                </a:cubicBezTo>
                <a:cubicBezTo>
                  <a:pt x="10658913" y="580876"/>
                  <a:pt x="10662683" y="581345"/>
                  <a:pt x="10666452" y="581834"/>
                </a:cubicBezTo>
                <a:cubicBezTo>
                  <a:pt x="10670200" y="582303"/>
                  <a:pt x="10674438" y="582771"/>
                  <a:pt x="10678208" y="582771"/>
                </a:cubicBezTo>
                <a:cubicBezTo>
                  <a:pt x="10681977" y="583240"/>
                  <a:pt x="10686215" y="583240"/>
                  <a:pt x="10689963" y="583240"/>
                </a:cubicBezTo>
                <a:cubicBezTo>
                  <a:pt x="10693711" y="583240"/>
                  <a:pt x="10697970" y="583240"/>
                  <a:pt x="10701740" y="582771"/>
                </a:cubicBezTo>
                <a:cubicBezTo>
                  <a:pt x="10705488" y="582771"/>
                  <a:pt x="10709726" y="582303"/>
                  <a:pt x="10713495" y="581834"/>
                </a:cubicBezTo>
                <a:cubicBezTo>
                  <a:pt x="10717265" y="581345"/>
                  <a:pt x="10721503" y="580876"/>
                  <a:pt x="10725251" y="580408"/>
                </a:cubicBezTo>
                <a:cubicBezTo>
                  <a:pt x="10729020" y="579471"/>
                  <a:pt x="10732790" y="579002"/>
                  <a:pt x="10737028" y="578065"/>
                </a:cubicBezTo>
                <a:cubicBezTo>
                  <a:pt x="10740797" y="577107"/>
                  <a:pt x="10744545" y="576191"/>
                  <a:pt x="10748315" y="575233"/>
                </a:cubicBezTo>
                <a:cubicBezTo>
                  <a:pt x="10752084" y="574296"/>
                  <a:pt x="10755853" y="572890"/>
                  <a:pt x="10759623" y="571463"/>
                </a:cubicBezTo>
                <a:cubicBezTo>
                  <a:pt x="10763392" y="570526"/>
                  <a:pt x="10767140" y="569121"/>
                  <a:pt x="10770910" y="567694"/>
                </a:cubicBezTo>
                <a:cubicBezTo>
                  <a:pt x="10774679" y="566310"/>
                  <a:pt x="10777980" y="564414"/>
                  <a:pt x="10781750" y="563009"/>
                </a:cubicBezTo>
                <a:cubicBezTo>
                  <a:pt x="10781750" y="563009"/>
                  <a:pt x="10781750" y="562540"/>
                  <a:pt x="10782218" y="562540"/>
                </a:cubicBezTo>
                <a:cubicBezTo>
                  <a:pt x="10782687" y="562540"/>
                  <a:pt x="10782687" y="562540"/>
                  <a:pt x="10782687" y="562540"/>
                </a:cubicBezTo>
                <a:cubicBezTo>
                  <a:pt x="10782687" y="562051"/>
                  <a:pt x="10783155" y="562051"/>
                  <a:pt x="10783155" y="562051"/>
                </a:cubicBezTo>
                <a:cubicBezTo>
                  <a:pt x="10783624" y="562051"/>
                  <a:pt x="10783624" y="562051"/>
                  <a:pt x="10783624" y="562051"/>
                </a:cubicBezTo>
                <a:cubicBezTo>
                  <a:pt x="10783624" y="561582"/>
                  <a:pt x="10784092" y="561582"/>
                  <a:pt x="10784092" y="561582"/>
                </a:cubicBezTo>
                <a:cubicBezTo>
                  <a:pt x="10784092" y="561582"/>
                  <a:pt x="10784092" y="561582"/>
                  <a:pt x="10784582" y="561582"/>
                </a:cubicBezTo>
                <a:lnTo>
                  <a:pt x="10785051" y="561114"/>
                </a:lnTo>
                <a:cubicBezTo>
                  <a:pt x="10785519" y="561114"/>
                  <a:pt x="10785988" y="560645"/>
                  <a:pt x="10785988" y="560645"/>
                </a:cubicBezTo>
                <a:cubicBezTo>
                  <a:pt x="10786456" y="560645"/>
                  <a:pt x="10786456" y="560645"/>
                  <a:pt x="10786925" y="560177"/>
                </a:cubicBezTo>
                <a:cubicBezTo>
                  <a:pt x="10787393" y="560177"/>
                  <a:pt x="10787393" y="560177"/>
                  <a:pt x="10787862" y="559708"/>
                </a:cubicBezTo>
                <a:cubicBezTo>
                  <a:pt x="10787862" y="559708"/>
                  <a:pt x="10788351" y="559708"/>
                  <a:pt x="10788799" y="559240"/>
                </a:cubicBezTo>
                <a:cubicBezTo>
                  <a:pt x="10788799" y="559240"/>
                  <a:pt x="10789267" y="559240"/>
                  <a:pt x="10789736" y="559240"/>
                </a:cubicBezTo>
                <a:cubicBezTo>
                  <a:pt x="10789736" y="558771"/>
                  <a:pt x="10790226" y="558771"/>
                  <a:pt x="10790226" y="558771"/>
                </a:cubicBezTo>
                <a:cubicBezTo>
                  <a:pt x="10790694" y="558281"/>
                  <a:pt x="10791163" y="558281"/>
                  <a:pt x="10791163" y="558281"/>
                </a:cubicBezTo>
                <a:cubicBezTo>
                  <a:pt x="10791631" y="557813"/>
                  <a:pt x="10791631" y="557813"/>
                  <a:pt x="10792100" y="557813"/>
                </a:cubicBezTo>
                <a:lnTo>
                  <a:pt x="10792568" y="557344"/>
                </a:lnTo>
                <a:cubicBezTo>
                  <a:pt x="10793037" y="557344"/>
                  <a:pt x="10793037" y="557344"/>
                  <a:pt x="10793505" y="556876"/>
                </a:cubicBezTo>
                <a:cubicBezTo>
                  <a:pt x="10793505" y="556876"/>
                  <a:pt x="10793995" y="556876"/>
                  <a:pt x="10793995" y="556407"/>
                </a:cubicBezTo>
                <a:cubicBezTo>
                  <a:pt x="10794463" y="556407"/>
                  <a:pt x="10794463" y="556407"/>
                  <a:pt x="10794932" y="556407"/>
                </a:cubicBezTo>
                <a:cubicBezTo>
                  <a:pt x="10794932" y="555939"/>
                  <a:pt x="10795400" y="555939"/>
                  <a:pt x="10795400" y="555939"/>
                </a:cubicBezTo>
                <a:cubicBezTo>
                  <a:pt x="10795869" y="555470"/>
                  <a:pt x="10795869" y="555470"/>
                  <a:pt x="10796338" y="555470"/>
                </a:cubicBezTo>
                <a:lnTo>
                  <a:pt x="10796806" y="555002"/>
                </a:lnTo>
                <a:lnTo>
                  <a:pt x="10797275" y="555002"/>
                </a:lnTo>
                <a:cubicBezTo>
                  <a:pt x="10797275" y="554512"/>
                  <a:pt x="10797764" y="554512"/>
                  <a:pt x="10797764" y="554512"/>
                </a:cubicBezTo>
                <a:cubicBezTo>
                  <a:pt x="10797764" y="554512"/>
                  <a:pt x="10798233" y="554512"/>
                  <a:pt x="10798233" y="554043"/>
                </a:cubicBezTo>
                <a:lnTo>
                  <a:pt x="10798680" y="554043"/>
                </a:lnTo>
                <a:cubicBezTo>
                  <a:pt x="10798680" y="554043"/>
                  <a:pt x="10799149" y="554043"/>
                  <a:pt x="10799149" y="553596"/>
                </a:cubicBezTo>
                <a:lnTo>
                  <a:pt x="10799638" y="553596"/>
                </a:lnTo>
                <a:lnTo>
                  <a:pt x="10800107" y="553128"/>
                </a:lnTo>
                <a:lnTo>
                  <a:pt x="10800575" y="553128"/>
                </a:lnTo>
                <a:cubicBezTo>
                  <a:pt x="10801044" y="552638"/>
                  <a:pt x="10801044" y="552638"/>
                  <a:pt x="10801512" y="552169"/>
                </a:cubicBezTo>
                <a:cubicBezTo>
                  <a:pt x="10801981" y="552169"/>
                  <a:pt x="10801981" y="552169"/>
                  <a:pt x="10802450" y="551701"/>
                </a:cubicBezTo>
                <a:cubicBezTo>
                  <a:pt x="10802918" y="551701"/>
                  <a:pt x="10803408" y="551232"/>
                  <a:pt x="10803408" y="551232"/>
                </a:cubicBezTo>
                <a:cubicBezTo>
                  <a:pt x="10803876" y="550764"/>
                  <a:pt x="10804345" y="550764"/>
                  <a:pt x="10804345" y="550295"/>
                </a:cubicBezTo>
                <a:cubicBezTo>
                  <a:pt x="10804813" y="550295"/>
                  <a:pt x="10805282" y="550295"/>
                  <a:pt x="10805750" y="549827"/>
                </a:cubicBezTo>
                <a:cubicBezTo>
                  <a:pt x="10805750" y="549827"/>
                  <a:pt x="10806219" y="549358"/>
                  <a:pt x="10806687" y="549358"/>
                </a:cubicBezTo>
                <a:cubicBezTo>
                  <a:pt x="10806687" y="548869"/>
                  <a:pt x="10807177" y="548869"/>
                  <a:pt x="10807646" y="548400"/>
                </a:cubicBezTo>
                <a:cubicBezTo>
                  <a:pt x="10808114" y="548400"/>
                  <a:pt x="10808114" y="547932"/>
                  <a:pt x="10808562" y="547932"/>
                </a:cubicBezTo>
                <a:cubicBezTo>
                  <a:pt x="10808562" y="547932"/>
                  <a:pt x="10808562" y="547932"/>
                  <a:pt x="10809051" y="547932"/>
                </a:cubicBezTo>
                <a:cubicBezTo>
                  <a:pt x="10809051" y="547463"/>
                  <a:pt x="10809051" y="547463"/>
                  <a:pt x="10809051" y="547463"/>
                </a:cubicBezTo>
                <a:cubicBezTo>
                  <a:pt x="10809051" y="547463"/>
                  <a:pt x="10809051" y="547463"/>
                  <a:pt x="10809520" y="547463"/>
                </a:cubicBezTo>
                <a:cubicBezTo>
                  <a:pt x="10810947" y="546526"/>
                  <a:pt x="10812331" y="545589"/>
                  <a:pt x="10813758" y="544162"/>
                </a:cubicBezTo>
                <a:cubicBezTo>
                  <a:pt x="10815632" y="543225"/>
                  <a:pt x="10817059" y="542288"/>
                  <a:pt x="10818464" y="541330"/>
                </a:cubicBezTo>
                <a:cubicBezTo>
                  <a:pt x="10819870" y="540414"/>
                  <a:pt x="10821275" y="538987"/>
                  <a:pt x="10822702" y="538050"/>
                </a:cubicBezTo>
                <a:cubicBezTo>
                  <a:pt x="10824108" y="537113"/>
                  <a:pt x="10825513" y="535687"/>
                  <a:pt x="10826940" y="534750"/>
                </a:cubicBezTo>
                <a:cubicBezTo>
                  <a:pt x="10828346" y="533344"/>
                  <a:pt x="10829772" y="532407"/>
                  <a:pt x="10831157" y="531449"/>
                </a:cubicBezTo>
                <a:cubicBezTo>
                  <a:pt x="10832584" y="530043"/>
                  <a:pt x="10833989" y="528638"/>
                  <a:pt x="10834926" y="527701"/>
                </a:cubicBezTo>
                <a:cubicBezTo>
                  <a:pt x="10836353" y="526274"/>
                  <a:pt x="10837759" y="525337"/>
                  <a:pt x="10839185" y="523931"/>
                </a:cubicBezTo>
                <a:cubicBezTo>
                  <a:pt x="10840591" y="522505"/>
                  <a:pt x="10841528" y="521568"/>
                  <a:pt x="10842955" y="520162"/>
                </a:cubicBezTo>
                <a:cubicBezTo>
                  <a:pt x="10845297" y="518735"/>
                  <a:pt x="10845297" y="518735"/>
                  <a:pt x="10845297" y="518735"/>
                </a:cubicBezTo>
                <a:cubicBezTo>
                  <a:pt x="10847640" y="517351"/>
                  <a:pt x="10847640" y="517351"/>
                  <a:pt x="10847640" y="517351"/>
                </a:cubicBezTo>
                <a:cubicBezTo>
                  <a:pt x="10850004" y="515924"/>
                  <a:pt x="10850004" y="515924"/>
                  <a:pt x="10850004" y="515924"/>
                </a:cubicBezTo>
                <a:cubicBezTo>
                  <a:pt x="10852368" y="514987"/>
                  <a:pt x="10852368" y="514987"/>
                  <a:pt x="10852368" y="514987"/>
                </a:cubicBezTo>
                <a:cubicBezTo>
                  <a:pt x="10854710" y="513582"/>
                  <a:pt x="10854710" y="513582"/>
                  <a:pt x="10854710" y="513582"/>
                </a:cubicBezTo>
                <a:cubicBezTo>
                  <a:pt x="10857053" y="512155"/>
                  <a:pt x="10857053" y="512155"/>
                  <a:pt x="10857053" y="512155"/>
                </a:cubicBezTo>
                <a:cubicBezTo>
                  <a:pt x="10859417" y="510749"/>
                  <a:pt x="10859417" y="510749"/>
                  <a:pt x="10859417" y="510749"/>
                </a:cubicBezTo>
                <a:cubicBezTo>
                  <a:pt x="10861781" y="509323"/>
                  <a:pt x="10861781" y="509323"/>
                  <a:pt x="10861781" y="509323"/>
                </a:cubicBezTo>
                <a:cubicBezTo>
                  <a:pt x="10861781" y="509323"/>
                  <a:pt x="10861781" y="509323"/>
                  <a:pt x="10862249" y="509323"/>
                </a:cubicBezTo>
                <a:lnTo>
                  <a:pt x="10862249" y="508854"/>
                </a:lnTo>
                <a:lnTo>
                  <a:pt x="10862718" y="508854"/>
                </a:lnTo>
                <a:cubicBezTo>
                  <a:pt x="10867893" y="498526"/>
                  <a:pt x="10867893" y="498526"/>
                  <a:pt x="10867893" y="498526"/>
                </a:cubicBezTo>
                <a:cubicBezTo>
                  <a:pt x="10873536" y="488155"/>
                  <a:pt x="10873536" y="488155"/>
                  <a:pt x="10873536" y="488155"/>
                </a:cubicBezTo>
                <a:cubicBezTo>
                  <a:pt x="10879180" y="477315"/>
                  <a:pt x="10879180" y="477315"/>
                  <a:pt x="10879180" y="477315"/>
                </a:cubicBezTo>
                <a:cubicBezTo>
                  <a:pt x="10884376" y="466965"/>
                  <a:pt x="10884376" y="466965"/>
                  <a:pt x="10884376" y="466965"/>
                </a:cubicBezTo>
                <a:cubicBezTo>
                  <a:pt x="10890019" y="456616"/>
                  <a:pt x="10890019" y="456616"/>
                  <a:pt x="10890019" y="456616"/>
                </a:cubicBezTo>
                <a:cubicBezTo>
                  <a:pt x="10895194" y="446266"/>
                  <a:pt x="10895194" y="446266"/>
                  <a:pt x="10895194" y="446266"/>
                </a:cubicBezTo>
                <a:cubicBezTo>
                  <a:pt x="10900838" y="435895"/>
                  <a:pt x="10900838" y="435895"/>
                  <a:pt x="10900838" y="435895"/>
                </a:cubicBezTo>
                <a:cubicBezTo>
                  <a:pt x="10906481" y="425545"/>
                  <a:pt x="10906481" y="425545"/>
                  <a:pt x="10906481" y="425545"/>
                </a:cubicBezTo>
                <a:lnTo>
                  <a:pt x="10906481" y="425077"/>
                </a:lnTo>
                <a:cubicBezTo>
                  <a:pt x="10907440" y="414727"/>
                  <a:pt x="10907440" y="414727"/>
                  <a:pt x="10907440" y="414727"/>
                </a:cubicBezTo>
                <a:cubicBezTo>
                  <a:pt x="10908355" y="404377"/>
                  <a:pt x="10908355" y="404377"/>
                  <a:pt x="10908355" y="404377"/>
                </a:cubicBezTo>
                <a:cubicBezTo>
                  <a:pt x="10909314" y="394006"/>
                  <a:pt x="10909314" y="394006"/>
                  <a:pt x="10909314" y="394006"/>
                </a:cubicBezTo>
                <a:cubicBezTo>
                  <a:pt x="10910251" y="383657"/>
                  <a:pt x="10910251" y="383657"/>
                  <a:pt x="10910251" y="383657"/>
                </a:cubicBezTo>
                <a:cubicBezTo>
                  <a:pt x="10911188" y="373286"/>
                  <a:pt x="10911188" y="373286"/>
                  <a:pt x="10911188" y="373286"/>
                </a:cubicBezTo>
                <a:cubicBezTo>
                  <a:pt x="10912125" y="362957"/>
                  <a:pt x="10912125" y="362957"/>
                  <a:pt x="10912125" y="362957"/>
                </a:cubicBezTo>
                <a:cubicBezTo>
                  <a:pt x="10913083" y="352608"/>
                  <a:pt x="10913083" y="352608"/>
                  <a:pt x="10913083" y="352608"/>
                </a:cubicBezTo>
                <a:cubicBezTo>
                  <a:pt x="10914020" y="342258"/>
                  <a:pt x="10914020" y="342258"/>
                  <a:pt x="10914020" y="342258"/>
                </a:cubicBezTo>
                <a:cubicBezTo>
                  <a:pt x="10914489" y="342258"/>
                  <a:pt x="10914489" y="342258"/>
                  <a:pt x="10914489" y="342258"/>
                </a:cubicBezTo>
                <a:lnTo>
                  <a:pt x="10914489" y="341768"/>
                </a:lnTo>
                <a:lnTo>
                  <a:pt x="10914020" y="341768"/>
                </a:lnTo>
                <a:cubicBezTo>
                  <a:pt x="10912125" y="332845"/>
                  <a:pt x="10912125" y="332845"/>
                  <a:pt x="10912125" y="332845"/>
                </a:cubicBezTo>
                <a:cubicBezTo>
                  <a:pt x="10909782" y="323901"/>
                  <a:pt x="10909782" y="323901"/>
                  <a:pt x="10909782" y="323901"/>
                </a:cubicBezTo>
                <a:cubicBezTo>
                  <a:pt x="10907440" y="314957"/>
                  <a:pt x="10907440" y="314957"/>
                  <a:pt x="10907440" y="314957"/>
                </a:cubicBezTo>
                <a:cubicBezTo>
                  <a:pt x="10905076" y="305991"/>
                  <a:pt x="10905076" y="305991"/>
                  <a:pt x="10905076" y="305991"/>
                </a:cubicBezTo>
                <a:cubicBezTo>
                  <a:pt x="10902712" y="297068"/>
                  <a:pt x="10902712" y="297068"/>
                  <a:pt x="10902712" y="297068"/>
                </a:cubicBezTo>
                <a:cubicBezTo>
                  <a:pt x="10900369" y="288124"/>
                  <a:pt x="10900369" y="288124"/>
                  <a:pt x="10900369" y="288124"/>
                </a:cubicBezTo>
                <a:cubicBezTo>
                  <a:pt x="10898005" y="279180"/>
                  <a:pt x="10898005" y="279180"/>
                  <a:pt x="10898005" y="279180"/>
                </a:cubicBezTo>
                <a:cubicBezTo>
                  <a:pt x="10895663" y="270236"/>
                  <a:pt x="10895663" y="270236"/>
                  <a:pt x="10895663" y="270236"/>
                </a:cubicBezTo>
                <a:cubicBezTo>
                  <a:pt x="10895663" y="270236"/>
                  <a:pt x="10895663" y="270236"/>
                  <a:pt x="10895663" y="269767"/>
                </a:cubicBezTo>
                <a:cubicBezTo>
                  <a:pt x="10889530" y="261292"/>
                  <a:pt x="10889530" y="261292"/>
                  <a:pt x="10889530" y="261292"/>
                </a:cubicBezTo>
                <a:cubicBezTo>
                  <a:pt x="10883886" y="252816"/>
                  <a:pt x="10883886" y="252816"/>
                  <a:pt x="10883886" y="252816"/>
                </a:cubicBezTo>
                <a:cubicBezTo>
                  <a:pt x="10877774" y="243872"/>
                  <a:pt x="10877774" y="243872"/>
                  <a:pt x="10877774" y="243872"/>
                </a:cubicBezTo>
                <a:cubicBezTo>
                  <a:pt x="10872131" y="235396"/>
                  <a:pt x="10872131" y="235396"/>
                  <a:pt x="10872131" y="235396"/>
                </a:cubicBezTo>
                <a:cubicBezTo>
                  <a:pt x="10865997" y="226452"/>
                  <a:pt x="10865997" y="226452"/>
                  <a:pt x="10865997" y="226452"/>
                </a:cubicBezTo>
                <a:cubicBezTo>
                  <a:pt x="10860354" y="217976"/>
                  <a:pt x="10860354" y="217976"/>
                  <a:pt x="10860354" y="217976"/>
                </a:cubicBezTo>
                <a:cubicBezTo>
                  <a:pt x="10854242" y="209501"/>
                  <a:pt x="10854242" y="209501"/>
                  <a:pt x="10854242" y="209501"/>
                </a:cubicBezTo>
                <a:cubicBezTo>
                  <a:pt x="10848598" y="200556"/>
                  <a:pt x="10848598" y="200556"/>
                  <a:pt x="10848598" y="200556"/>
                </a:cubicBezTo>
                <a:cubicBezTo>
                  <a:pt x="10848598" y="200556"/>
                  <a:pt x="10848598" y="200556"/>
                  <a:pt x="10848108" y="200556"/>
                </a:cubicBezTo>
                <a:cubicBezTo>
                  <a:pt x="10848108" y="200556"/>
                  <a:pt x="10848108" y="200556"/>
                  <a:pt x="10848108" y="200088"/>
                </a:cubicBezTo>
                <a:cubicBezTo>
                  <a:pt x="10837759" y="193976"/>
                  <a:pt x="10837759" y="193976"/>
                  <a:pt x="10837759" y="193976"/>
                </a:cubicBezTo>
                <a:cubicBezTo>
                  <a:pt x="10827409" y="187374"/>
                  <a:pt x="10827409" y="187374"/>
                  <a:pt x="10827409" y="187374"/>
                </a:cubicBezTo>
                <a:cubicBezTo>
                  <a:pt x="10817059" y="180794"/>
                  <a:pt x="10817059" y="180794"/>
                  <a:pt x="10817059" y="180794"/>
                </a:cubicBezTo>
                <a:cubicBezTo>
                  <a:pt x="10806687" y="174192"/>
                  <a:pt x="10806687" y="174192"/>
                  <a:pt x="10806687" y="174192"/>
                </a:cubicBezTo>
                <a:cubicBezTo>
                  <a:pt x="10796338" y="167612"/>
                  <a:pt x="10796338" y="167612"/>
                  <a:pt x="10796338" y="167612"/>
                </a:cubicBezTo>
                <a:cubicBezTo>
                  <a:pt x="10786456" y="161010"/>
                  <a:pt x="10786456" y="161010"/>
                  <a:pt x="10786456" y="161010"/>
                </a:cubicBezTo>
                <a:cubicBezTo>
                  <a:pt x="10776106" y="154899"/>
                  <a:pt x="10776106" y="154899"/>
                  <a:pt x="10776106" y="154899"/>
                </a:cubicBezTo>
                <a:cubicBezTo>
                  <a:pt x="10765735" y="148318"/>
                  <a:pt x="10765735" y="148318"/>
                  <a:pt x="10765735" y="148318"/>
                </a:cubicBezTo>
                <a:cubicBezTo>
                  <a:pt x="10765266" y="148318"/>
                  <a:pt x="10765266" y="148318"/>
                  <a:pt x="10765266" y="148318"/>
                </a:cubicBezTo>
                <a:cubicBezTo>
                  <a:pt x="10765266" y="147828"/>
                  <a:pt x="10765266" y="147828"/>
                  <a:pt x="10765266" y="147828"/>
                </a:cubicBezTo>
                <a:cubicBezTo>
                  <a:pt x="10765266" y="147828"/>
                  <a:pt x="10765266" y="147828"/>
                  <a:pt x="10764798" y="147828"/>
                </a:cubicBezTo>
                <a:cubicBezTo>
                  <a:pt x="10753042" y="146444"/>
                  <a:pt x="10753042" y="146444"/>
                  <a:pt x="10753042" y="146444"/>
                </a:cubicBezTo>
                <a:cubicBezTo>
                  <a:pt x="10740797" y="145017"/>
                  <a:pt x="10740797" y="145017"/>
                  <a:pt x="10740797" y="145017"/>
                </a:cubicBezTo>
                <a:cubicBezTo>
                  <a:pt x="10729020" y="143612"/>
                  <a:pt x="10729020" y="143612"/>
                  <a:pt x="10729020" y="143612"/>
                </a:cubicBezTo>
                <a:cubicBezTo>
                  <a:pt x="10716796" y="142185"/>
                  <a:pt x="10716796" y="142185"/>
                  <a:pt x="10716796" y="142185"/>
                </a:cubicBezTo>
                <a:cubicBezTo>
                  <a:pt x="10705019" y="140311"/>
                  <a:pt x="10705019" y="140311"/>
                  <a:pt x="10705019" y="140311"/>
                </a:cubicBezTo>
                <a:cubicBezTo>
                  <a:pt x="10692795" y="138905"/>
                  <a:pt x="10692795" y="138905"/>
                  <a:pt x="10692795" y="138905"/>
                </a:cubicBezTo>
                <a:cubicBezTo>
                  <a:pt x="10681040" y="137479"/>
                  <a:pt x="10681040" y="137479"/>
                  <a:pt x="10681040" y="137479"/>
                </a:cubicBezTo>
                <a:cubicBezTo>
                  <a:pt x="10668795" y="136073"/>
                  <a:pt x="10668795" y="136073"/>
                  <a:pt x="10668795" y="136073"/>
                </a:cubicBezTo>
                <a:cubicBezTo>
                  <a:pt x="10668795" y="136073"/>
                  <a:pt x="10668795" y="136073"/>
                  <a:pt x="10668326" y="136073"/>
                </a:cubicBezTo>
                <a:close/>
                <a:moveTo>
                  <a:pt x="0" y="0"/>
                </a:moveTo>
                <a:lnTo>
                  <a:pt x="12191995" y="0"/>
                </a:lnTo>
                <a:lnTo>
                  <a:pt x="12191995" y="6857997"/>
                </a:lnTo>
                <a:lnTo>
                  <a:pt x="0" y="6857997"/>
                </a:lnTo>
                <a:close/>
              </a:path>
            </a:pathLst>
          </a:custGeom>
        </p:spPr>
        <p:txBody>
          <a:bodyPr wrap="square">
            <a:noAutofit/>
          </a:bodyPr>
          <a:lstStyle/>
          <a:p>
            <a:r>
              <a:rPr lang="en-US" dirty="0"/>
              <a:t>Click icon to add picture</a:t>
            </a:r>
          </a:p>
        </p:txBody>
      </p:sp>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596900" y="2106157"/>
            <a:ext cx="11017250" cy="2207935"/>
          </a:xfrm>
          <a:prstGeom prst="rect">
            <a:avLst/>
          </a:prstGeom>
        </p:spPr>
        <p:txBody>
          <a:bodyPr wrap="square">
            <a:noAutofit/>
          </a:bodyPr>
          <a:lstStyle>
            <a:lvl1pPr algn="ctr">
              <a:defRPr sz="16000" b="1">
                <a:solidFill>
                  <a:schemeClr val="bg1"/>
                </a:solidFill>
                <a:latin typeface="Roboto" panose="02000000000000000000" pitchFamily="2" charset="0"/>
                <a:ea typeface="Roboto" panose="02000000000000000000" pitchFamily="2" charset="0"/>
                <a:cs typeface="Roboto" panose="02000000000000000000" pitchFamily="2" charset="0"/>
              </a:defRPr>
            </a:lvl1pPr>
          </a:lstStyle>
          <a:p>
            <a:r>
              <a:rPr lang="en-US"/>
              <a:t>Text here</a:t>
            </a:r>
          </a:p>
        </p:txBody>
      </p:sp>
    </p:spTree>
    <p:extLst>
      <p:ext uri="{BB962C8B-B14F-4D97-AF65-F5344CB8AC3E}">
        <p14:creationId xmlns:p14="http://schemas.microsoft.com/office/powerpoint/2010/main" val="390187202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Large Image and quote">
    <p:spTree>
      <p:nvGrpSpPr>
        <p:cNvPr id="1" name=""/>
        <p:cNvGrpSpPr/>
        <p:nvPr/>
      </p:nvGrpSpPr>
      <p:grpSpPr>
        <a:xfrm>
          <a:off x="0" y="0"/>
          <a:ext cx="0" cy="0"/>
          <a:chOff x="0" y="0"/>
          <a:chExt cx="0" cy="0"/>
        </a:xfrm>
      </p:grpSpPr>
      <p:sp>
        <p:nvSpPr>
          <p:cNvPr id="82" name="Picture Placeholder 81">
            <a:extLst>
              <a:ext uri="{FF2B5EF4-FFF2-40B4-BE49-F238E27FC236}">
                <a16:creationId xmlns:a16="http://schemas.microsoft.com/office/drawing/2014/main" id="{F781DA2C-0107-DC4F-B6CD-7EC554378FF1}"/>
              </a:ext>
            </a:extLst>
          </p:cNvPr>
          <p:cNvSpPr>
            <a:spLocks noGrp="1"/>
          </p:cNvSpPr>
          <p:nvPr>
            <p:ph type="pic" sz="quarter" idx="10"/>
          </p:nvPr>
        </p:nvSpPr>
        <p:spPr>
          <a:xfrm>
            <a:off x="11" y="7"/>
            <a:ext cx="12191990" cy="6857994"/>
          </a:xfrm>
          <a:custGeom>
            <a:avLst/>
            <a:gdLst>
              <a:gd name="connsiteX0" fmla="*/ 8568998 w 12191990"/>
              <a:gd name="connsiteY0" fmla="*/ 793652 h 6857994"/>
              <a:gd name="connsiteX1" fmla="*/ 8541010 w 12191990"/>
              <a:gd name="connsiteY1" fmla="*/ 794413 h 6857994"/>
              <a:gd name="connsiteX2" fmla="*/ 8513782 w 12191990"/>
              <a:gd name="connsiteY2" fmla="*/ 798216 h 6857994"/>
              <a:gd name="connsiteX3" fmla="*/ 8488836 w 12191990"/>
              <a:gd name="connsiteY3" fmla="*/ 805010 h 6857994"/>
              <a:gd name="connsiteX4" fmla="*/ 8463890 w 12191990"/>
              <a:gd name="connsiteY4" fmla="*/ 813326 h 6857994"/>
              <a:gd name="connsiteX5" fmla="*/ 8441174 w 12191990"/>
              <a:gd name="connsiteY5" fmla="*/ 824634 h 6857994"/>
              <a:gd name="connsiteX6" fmla="*/ 8419270 w 12191990"/>
              <a:gd name="connsiteY6" fmla="*/ 838274 h 6857994"/>
              <a:gd name="connsiteX7" fmla="*/ 8398076 w 12191990"/>
              <a:gd name="connsiteY7" fmla="*/ 854145 h 6857994"/>
              <a:gd name="connsiteX8" fmla="*/ 8378403 w 12191990"/>
              <a:gd name="connsiteY8" fmla="*/ 873059 h 6857994"/>
              <a:gd name="connsiteX9" fmla="*/ 8360251 w 12191990"/>
              <a:gd name="connsiteY9" fmla="*/ 893494 h 6857994"/>
              <a:gd name="connsiteX10" fmla="*/ 8345142 w 12191990"/>
              <a:gd name="connsiteY10" fmla="*/ 915399 h 6857994"/>
              <a:gd name="connsiteX11" fmla="*/ 8332263 w 12191990"/>
              <a:gd name="connsiteY11" fmla="*/ 938116 h 6857994"/>
              <a:gd name="connsiteX12" fmla="*/ 8320956 w 12191990"/>
              <a:gd name="connsiteY12" fmla="*/ 962354 h 6857994"/>
              <a:gd name="connsiteX13" fmla="*/ 8312590 w 12191990"/>
              <a:gd name="connsiteY13" fmla="*/ 987301 h 6857994"/>
              <a:gd name="connsiteX14" fmla="*/ 8307317 w 12191990"/>
              <a:gd name="connsiteY14" fmla="*/ 1013010 h 6857994"/>
              <a:gd name="connsiteX15" fmla="*/ 8303514 w 12191990"/>
              <a:gd name="connsiteY15" fmla="*/ 1041000 h 6857994"/>
              <a:gd name="connsiteX16" fmla="*/ 8301993 w 12191990"/>
              <a:gd name="connsiteY16" fmla="*/ 1068990 h 6857994"/>
              <a:gd name="connsiteX17" fmla="*/ 8303514 w 12191990"/>
              <a:gd name="connsiteY17" fmla="*/ 1096220 h 6857994"/>
              <a:gd name="connsiteX18" fmla="*/ 8307317 w 12191990"/>
              <a:gd name="connsiteY18" fmla="*/ 1121928 h 6857994"/>
              <a:gd name="connsiteX19" fmla="*/ 8313351 w 12191990"/>
              <a:gd name="connsiteY19" fmla="*/ 1147636 h 6857994"/>
              <a:gd name="connsiteX20" fmla="*/ 8320674 w 12191990"/>
              <a:gd name="connsiteY20" fmla="*/ 1168938 h 6857994"/>
              <a:gd name="connsiteX21" fmla="*/ 8321667 w 12191990"/>
              <a:gd name="connsiteY21" fmla="*/ 1171828 h 6857994"/>
              <a:gd name="connsiteX22" fmla="*/ 8332264 w 12191990"/>
              <a:gd name="connsiteY22" fmla="*/ 1195305 h 6857994"/>
              <a:gd name="connsiteX23" fmla="*/ 8345903 w 12191990"/>
              <a:gd name="connsiteY23" fmla="*/ 1218731 h 6857994"/>
              <a:gd name="connsiteX24" fmla="*/ 8361774 w 12191990"/>
              <a:gd name="connsiteY24" fmla="*/ 1240687 h 6857994"/>
              <a:gd name="connsiteX25" fmla="*/ 8379925 w 12191990"/>
              <a:gd name="connsiteY25" fmla="*/ 1261883 h 6857994"/>
              <a:gd name="connsiteX26" fmla="*/ 8399598 w 12191990"/>
              <a:gd name="connsiteY26" fmla="*/ 1281506 h 6857994"/>
              <a:gd name="connsiteX27" fmla="*/ 8420792 w 12191990"/>
              <a:gd name="connsiteY27" fmla="*/ 1298899 h 6857994"/>
              <a:gd name="connsiteX28" fmla="*/ 8443457 w 12191990"/>
              <a:gd name="connsiteY28" fmla="*/ 1314060 h 6857994"/>
              <a:gd name="connsiteX29" fmla="*/ 8467643 w 12191990"/>
              <a:gd name="connsiteY29" fmla="*/ 1327650 h 6857994"/>
              <a:gd name="connsiteX30" fmla="*/ 8493400 w 12191990"/>
              <a:gd name="connsiteY30" fmla="*/ 1338196 h 6857994"/>
              <a:gd name="connsiteX31" fmla="*/ 8519817 w 12191990"/>
              <a:gd name="connsiteY31" fmla="*/ 1347273 h 6857994"/>
              <a:gd name="connsiteX32" fmla="*/ 8548616 w 12191990"/>
              <a:gd name="connsiteY32" fmla="*/ 1354068 h 6857994"/>
              <a:gd name="connsiteX33" fmla="*/ 8578074 w 12191990"/>
              <a:gd name="connsiteY33" fmla="*/ 1358631 h 6857994"/>
              <a:gd name="connsiteX34" fmla="*/ 8573562 w 12191990"/>
              <a:gd name="connsiteY34" fmla="*/ 1404010 h 6857994"/>
              <a:gd name="connsiteX35" fmla="*/ 8560683 w 12191990"/>
              <a:gd name="connsiteY35" fmla="*/ 1447871 h 6857994"/>
              <a:gd name="connsiteX36" fmla="*/ 8538779 w 12191990"/>
              <a:gd name="connsiteY36" fmla="*/ 1490211 h 6857994"/>
              <a:gd name="connsiteX37" fmla="*/ 8507748 w 12191990"/>
              <a:gd name="connsiteY37" fmla="*/ 1531081 h 6857994"/>
              <a:gd name="connsiteX38" fmla="*/ 8468402 w 12191990"/>
              <a:gd name="connsiteY38" fmla="*/ 1570429 h 6857994"/>
              <a:gd name="connsiteX39" fmla="*/ 8419980 w 12191990"/>
              <a:gd name="connsiteY39" fmla="*/ 1608206 h 6857994"/>
              <a:gd name="connsiteX40" fmla="*/ 8363294 w 12191990"/>
              <a:gd name="connsiteY40" fmla="*/ 1644512 h 6857994"/>
              <a:gd name="connsiteX41" fmla="*/ 8297480 w 12191990"/>
              <a:gd name="connsiteY41" fmla="*/ 1679348 h 6857994"/>
              <a:gd name="connsiteX42" fmla="*/ 8297482 w 12191990"/>
              <a:gd name="connsiteY42" fmla="*/ 1679352 h 6857994"/>
              <a:gd name="connsiteX43" fmla="*/ 8297481 w 12191990"/>
              <a:gd name="connsiteY43" fmla="*/ 1679352 h 6857994"/>
              <a:gd name="connsiteX44" fmla="*/ 8308839 w 12191990"/>
              <a:gd name="connsiteY44" fmla="*/ 1699787 h 6857994"/>
              <a:gd name="connsiteX45" fmla="*/ 8320146 w 12191990"/>
              <a:gd name="connsiteY45" fmla="*/ 1720931 h 6857994"/>
              <a:gd name="connsiteX46" fmla="*/ 8330743 w 12191990"/>
              <a:gd name="connsiteY46" fmla="*/ 1741366 h 6857994"/>
              <a:gd name="connsiteX47" fmla="*/ 8342101 w 12191990"/>
              <a:gd name="connsiteY47" fmla="*/ 1761801 h 6857994"/>
              <a:gd name="connsiteX48" fmla="*/ 8353458 w 12191990"/>
              <a:gd name="connsiteY48" fmla="*/ 1782185 h 6857994"/>
              <a:gd name="connsiteX49" fmla="*/ 8364055 w 12191990"/>
              <a:gd name="connsiteY49" fmla="*/ 1802621 h 6857994"/>
              <a:gd name="connsiteX50" fmla="*/ 8375413 w 12191990"/>
              <a:gd name="connsiteY50" fmla="*/ 1823055 h 6857994"/>
              <a:gd name="connsiteX51" fmla="*/ 8386720 w 12191990"/>
              <a:gd name="connsiteY51" fmla="*/ 1843491 h 6857994"/>
              <a:gd name="connsiteX52" fmla="*/ 8502476 w 12191990"/>
              <a:gd name="connsiteY52" fmla="*/ 1777672 h 6857994"/>
              <a:gd name="connsiteX53" fmla="*/ 8603072 w 12191990"/>
              <a:gd name="connsiteY53" fmla="*/ 1706581 h 6857994"/>
              <a:gd name="connsiteX54" fmla="*/ 8687747 w 12191990"/>
              <a:gd name="connsiteY54" fmla="*/ 1628645 h 6857994"/>
              <a:gd name="connsiteX55" fmla="*/ 8757364 w 12191990"/>
              <a:gd name="connsiteY55" fmla="*/ 1544675 h 6857994"/>
              <a:gd name="connsiteX56" fmla="*/ 8811059 w 12191990"/>
              <a:gd name="connsiteY56" fmla="*/ 1454721 h 6857994"/>
              <a:gd name="connsiteX57" fmla="*/ 8849594 w 12191990"/>
              <a:gd name="connsiteY57" fmla="*/ 1358631 h 6857994"/>
              <a:gd name="connsiteX58" fmla="*/ 8873069 w 12191990"/>
              <a:gd name="connsiteY58" fmla="*/ 1256559 h 6857994"/>
              <a:gd name="connsiteX59" fmla="*/ 8880624 w 12191990"/>
              <a:gd name="connsiteY59" fmla="*/ 1149162 h 6857994"/>
              <a:gd name="connsiteX60" fmla="*/ 8879103 w 12191990"/>
              <a:gd name="connsiteY60" fmla="*/ 1112856 h 6857994"/>
              <a:gd name="connsiteX61" fmla="*/ 8875351 w 12191990"/>
              <a:gd name="connsiteY61" fmla="*/ 1077310 h 6857994"/>
              <a:gd name="connsiteX62" fmla="*/ 8867746 w 12191990"/>
              <a:gd name="connsiteY62" fmla="*/ 1044046 h 6857994"/>
              <a:gd name="connsiteX63" fmla="*/ 8867745 w 12191990"/>
              <a:gd name="connsiteY63" fmla="*/ 1044043 h 6857994"/>
              <a:gd name="connsiteX64" fmla="*/ 8867745 w 12191990"/>
              <a:gd name="connsiteY64" fmla="*/ 1044042 h 6857994"/>
              <a:gd name="connsiteX65" fmla="*/ 8862247 w 12191990"/>
              <a:gd name="connsiteY65" fmla="*/ 1026180 h 6857994"/>
              <a:gd name="connsiteX66" fmla="*/ 8857960 w 12191990"/>
              <a:gd name="connsiteY66" fmla="*/ 1012253 h 6857994"/>
              <a:gd name="connsiteX67" fmla="*/ 8857960 w 12191990"/>
              <a:gd name="connsiteY67" fmla="*/ 1012252 h 6857994"/>
              <a:gd name="connsiteX68" fmla="*/ 8857959 w 12191990"/>
              <a:gd name="connsiteY68" fmla="*/ 1012249 h 6857994"/>
              <a:gd name="connsiteX69" fmla="*/ 8845080 w 12191990"/>
              <a:gd name="connsiteY69" fmla="*/ 981217 h 6857994"/>
              <a:gd name="connsiteX70" fmla="*/ 8829210 w 12191990"/>
              <a:gd name="connsiteY70" fmla="*/ 951705 h 6857994"/>
              <a:gd name="connsiteX71" fmla="*/ 8810297 w 12191990"/>
              <a:gd name="connsiteY71" fmla="*/ 923766 h 6857994"/>
              <a:gd name="connsiteX72" fmla="*/ 8788343 w 12191990"/>
              <a:gd name="connsiteY72" fmla="*/ 897246 h 6857994"/>
              <a:gd name="connsiteX73" fmla="*/ 8764917 w 12191990"/>
              <a:gd name="connsiteY73" fmla="*/ 873059 h 6857994"/>
              <a:gd name="connsiteX74" fmla="*/ 8739921 w 12191990"/>
              <a:gd name="connsiteY74" fmla="*/ 851864 h 6857994"/>
              <a:gd name="connsiteX75" fmla="*/ 8714264 w 12191990"/>
              <a:gd name="connsiteY75" fmla="*/ 833711 h 6857994"/>
              <a:gd name="connsiteX76" fmla="*/ 8687746 w 12191990"/>
              <a:gd name="connsiteY76" fmla="*/ 819361 h 6857994"/>
              <a:gd name="connsiteX77" fmla="*/ 8659758 w 12191990"/>
              <a:gd name="connsiteY77" fmla="*/ 808053 h 6857994"/>
              <a:gd name="connsiteX78" fmla="*/ 8630299 w 12191990"/>
              <a:gd name="connsiteY78" fmla="*/ 799686 h 6857994"/>
              <a:gd name="connsiteX79" fmla="*/ 8600029 w 12191990"/>
              <a:gd name="connsiteY79" fmla="*/ 795173 h 6857994"/>
              <a:gd name="connsiteX80" fmla="*/ 8568998 w 12191990"/>
              <a:gd name="connsiteY80" fmla="*/ 793652 h 6857994"/>
              <a:gd name="connsiteX81" fmla="*/ 9402640 w 12191990"/>
              <a:gd name="connsiteY81" fmla="*/ 793652 h 6857994"/>
              <a:gd name="connsiteX82" fmla="*/ 9375404 w 12191990"/>
              <a:gd name="connsiteY82" fmla="*/ 794413 h 6857994"/>
              <a:gd name="connsiteX83" fmla="*/ 9348928 w 12191990"/>
              <a:gd name="connsiteY83" fmla="*/ 798216 h 6857994"/>
              <a:gd name="connsiteX84" fmla="*/ 9323975 w 12191990"/>
              <a:gd name="connsiteY84" fmla="*/ 805010 h 6857994"/>
              <a:gd name="connsiteX85" fmla="*/ 9299731 w 12191990"/>
              <a:gd name="connsiteY85" fmla="*/ 813326 h 6857994"/>
              <a:gd name="connsiteX86" fmla="*/ 9277060 w 12191990"/>
              <a:gd name="connsiteY86" fmla="*/ 824634 h 6857994"/>
              <a:gd name="connsiteX87" fmla="*/ 9255099 w 12191990"/>
              <a:gd name="connsiteY87" fmla="*/ 838274 h 6857994"/>
              <a:gd name="connsiteX88" fmla="*/ 9233898 w 12191990"/>
              <a:gd name="connsiteY88" fmla="*/ 854145 h 6857994"/>
              <a:gd name="connsiteX89" fmla="*/ 9214270 w 12191990"/>
              <a:gd name="connsiteY89" fmla="*/ 873059 h 6857994"/>
              <a:gd name="connsiteX90" fmla="*/ 9196823 w 12191990"/>
              <a:gd name="connsiteY90" fmla="*/ 893494 h 6857994"/>
              <a:gd name="connsiteX91" fmla="*/ 9180948 w 12191990"/>
              <a:gd name="connsiteY91" fmla="*/ 915399 h 6857994"/>
              <a:gd name="connsiteX92" fmla="*/ 9168116 w 12191990"/>
              <a:gd name="connsiteY92" fmla="*/ 938116 h 6857994"/>
              <a:gd name="connsiteX93" fmla="*/ 9157516 w 12191990"/>
              <a:gd name="connsiteY93" fmla="*/ 962354 h 6857994"/>
              <a:gd name="connsiteX94" fmla="*/ 9149198 w 12191990"/>
              <a:gd name="connsiteY94" fmla="*/ 987301 h 6857994"/>
              <a:gd name="connsiteX95" fmla="*/ 9143112 w 12191990"/>
              <a:gd name="connsiteY95" fmla="*/ 1013010 h 6857994"/>
              <a:gd name="connsiteX96" fmla="*/ 9139358 w 12191990"/>
              <a:gd name="connsiteY96" fmla="*/ 1041000 h 6857994"/>
              <a:gd name="connsiteX97" fmla="*/ 9138598 w 12191990"/>
              <a:gd name="connsiteY97" fmla="*/ 1068990 h 6857994"/>
              <a:gd name="connsiteX98" fmla="*/ 9139358 w 12191990"/>
              <a:gd name="connsiteY98" fmla="*/ 1096220 h 6857994"/>
              <a:gd name="connsiteX99" fmla="*/ 9143112 w 12191990"/>
              <a:gd name="connsiteY99" fmla="*/ 1121928 h 6857994"/>
              <a:gd name="connsiteX100" fmla="*/ 9146680 w 12191990"/>
              <a:gd name="connsiteY100" fmla="*/ 1137000 h 6857994"/>
              <a:gd name="connsiteX101" fmla="*/ 9149199 w 12191990"/>
              <a:gd name="connsiteY101" fmla="*/ 1147640 h 6857994"/>
              <a:gd name="connsiteX102" fmla="*/ 9157517 w 12191990"/>
              <a:gd name="connsiteY102" fmla="*/ 1171827 h 6857994"/>
              <a:gd name="connsiteX103" fmla="*/ 9168878 w 12191990"/>
              <a:gd name="connsiteY103" fmla="*/ 1195305 h 6857994"/>
              <a:gd name="connsiteX104" fmla="*/ 9181710 w 12191990"/>
              <a:gd name="connsiteY104" fmla="*/ 1218731 h 6857994"/>
              <a:gd name="connsiteX105" fmla="*/ 9197585 w 12191990"/>
              <a:gd name="connsiteY105" fmla="*/ 1240687 h 6857994"/>
              <a:gd name="connsiteX106" fmla="*/ 9215742 w 12191990"/>
              <a:gd name="connsiteY106" fmla="*/ 1261883 h 6857994"/>
              <a:gd name="connsiteX107" fmla="*/ 9235421 w 12191990"/>
              <a:gd name="connsiteY107" fmla="*/ 1281506 h 6857994"/>
              <a:gd name="connsiteX108" fmla="*/ 9257382 w 12191990"/>
              <a:gd name="connsiteY108" fmla="*/ 1298899 h 6857994"/>
              <a:gd name="connsiteX109" fmla="*/ 9279293 w 12191990"/>
              <a:gd name="connsiteY109" fmla="*/ 1314060 h 6857994"/>
              <a:gd name="connsiteX110" fmla="*/ 9303536 w 12191990"/>
              <a:gd name="connsiteY110" fmla="*/ 1327649 h 6857994"/>
              <a:gd name="connsiteX111" fmla="*/ 9328490 w 12191990"/>
              <a:gd name="connsiteY111" fmla="*/ 1338196 h 6857994"/>
              <a:gd name="connsiteX112" fmla="*/ 9354965 w 12191990"/>
              <a:gd name="connsiteY112" fmla="*/ 1347273 h 6857994"/>
              <a:gd name="connsiteX113" fmla="*/ 9382962 w 12191990"/>
              <a:gd name="connsiteY113" fmla="*/ 1354067 h 6857994"/>
              <a:gd name="connsiteX114" fmla="*/ 9411718 w 12191990"/>
              <a:gd name="connsiteY114" fmla="*/ 1358631 h 6857994"/>
              <a:gd name="connsiteX115" fmla="*/ 9407204 w 12191990"/>
              <a:gd name="connsiteY115" fmla="*/ 1404010 h 6857994"/>
              <a:gd name="connsiteX116" fmla="*/ 9394322 w 12191990"/>
              <a:gd name="connsiteY116" fmla="*/ 1447871 h 6857994"/>
              <a:gd name="connsiteX117" fmla="*/ 9372361 w 12191990"/>
              <a:gd name="connsiteY117" fmla="*/ 1490211 h 6857994"/>
              <a:gd name="connsiteX118" fmla="*/ 9342132 w 12191990"/>
              <a:gd name="connsiteY118" fmla="*/ 1531081 h 6857994"/>
              <a:gd name="connsiteX119" fmla="*/ 9302774 w 12191990"/>
              <a:gd name="connsiteY119" fmla="*/ 1570429 h 6857994"/>
              <a:gd name="connsiteX120" fmla="*/ 9255099 w 12191990"/>
              <a:gd name="connsiteY120" fmla="*/ 1608206 h 6857994"/>
              <a:gd name="connsiteX121" fmla="*/ 9199105 w 12191990"/>
              <a:gd name="connsiteY121" fmla="*/ 1644512 h 6857994"/>
              <a:gd name="connsiteX122" fmla="*/ 9134033 w 12191990"/>
              <a:gd name="connsiteY122" fmla="*/ 1679348 h 6857994"/>
              <a:gd name="connsiteX123" fmla="*/ 9134035 w 12191990"/>
              <a:gd name="connsiteY123" fmla="*/ 1679352 h 6857994"/>
              <a:gd name="connsiteX124" fmla="*/ 9134034 w 12191990"/>
              <a:gd name="connsiteY124" fmla="*/ 1679352 h 6857994"/>
              <a:gd name="connsiteX125" fmla="*/ 9144634 w 12191990"/>
              <a:gd name="connsiteY125" fmla="*/ 1699786 h 6857994"/>
              <a:gd name="connsiteX126" fmla="*/ 9155995 w 12191990"/>
              <a:gd name="connsiteY126" fmla="*/ 1720931 h 6857994"/>
              <a:gd name="connsiteX127" fmla="*/ 9167356 w 12191990"/>
              <a:gd name="connsiteY127" fmla="*/ 1741366 h 6857994"/>
              <a:gd name="connsiteX128" fmla="*/ 9177956 w 12191990"/>
              <a:gd name="connsiteY128" fmla="*/ 1761801 h 6857994"/>
              <a:gd name="connsiteX129" fmla="*/ 9189317 w 12191990"/>
              <a:gd name="connsiteY129" fmla="*/ 1782185 h 6857994"/>
              <a:gd name="connsiteX130" fmla="*/ 9200628 w 12191990"/>
              <a:gd name="connsiteY130" fmla="*/ 1802621 h 6857994"/>
              <a:gd name="connsiteX131" fmla="*/ 9211228 w 12191990"/>
              <a:gd name="connsiteY131" fmla="*/ 1823055 h 6857994"/>
              <a:gd name="connsiteX132" fmla="*/ 9222589 w 12191990"/>
              <a:gd name="connsiteY132" fmla="*/ 1843490 h 6857994"/>
              <a:gd name="connsiteX133" fmla="*/ 9338329 w 12191990"/>
              <a:gd name="connsiteY133" fmla="*/ 1777672 h 6857994"/>
              <a:gd name="connsiteX134" fmla="*/ 9438955 w 12191990"/>
              <a:gd name="connsiteY134" fmla="*/ 1706581 h 6857994"/>
              <a:gd name="connsiteX135" fmla="*/ 9523706 w 12191990"/>
              <a:gd name="connsiteY135" fmla="*/ 1628645 h 6857994"/>
              <a:gd name="connsiteX136" fmla="*/ 9593292 w 12191990"/>
              <a:gd name="connsiteY136" fmla="*/ 1544674 h 6857994"/>
              <a:gd name="connsiteX137" fmla="*/ 9647764 w 12191990"/>
              <a:gd name="connsiteY137" fmla="*/ 1454721 h 6857994"/>
              <a:gd name="connsiteX138" fmla="*/ 9686361 w 12191990"/>
              <a:gd name="connsiteY138" fmla="*/ 1358631 h 6857994"/>
              <a:gd name="connsiteX139" fmla="*/ 9709033 w 12191990"/>
              <a:gd name="connsiteY139" fmla="*/ 1256558 h 6857994"/>
              <a:gd name="connsiteX140" fmla="*/ 9717401 w 12191990"/>
              <a:gd name="connsiteY140" fmla="*/ 1149161 h 6857994"/>
              <a:gd name="connsiteX141" fmla="*/ 9715880 w 12191990"/>
              <a:gd name="connsiteY141" fmla="*/ 1112855 h 6857994"/>
              <a:gd name="connsiteX142" fmla="*/ 9711315 w 12191990"/>
              <a:gd name="connsiteY142" fmla="*/ 1077310 h 6857994"/>
              <a:gd name="connsiteX143" fmla="*/ 9711314 w 12191990"/>
              <a:gd name="connsiteY143" fmla="*/ 1077307 h 6857994"/>
              <a:gd name="connsiteX144" fmla="*/ 9711314 w 12191990"/>
              <a:gd name="connsiteY144" fmla="*/ 1077306 h 6857994"/>
              <a:gd name="connsiteX145" fmla="*/ 9710096 w 12191990"/>
              <a:gd name="connsiteY145" fmla="*/ 1071946 h 6857994"/>
              <a:gd name="connsiteX146" fmla="*/ 9703758 w 12191990"/>
              <a:gd name="connsiteY146" fmla="*/ 1044046 h 6857994"/>
              <a:gd name="connsiteX147" fmla="*/ 9700626 w 12191990"/>
              <a:gd name="connsiteY147" fmla="*/ 1033927 h 6857994"/>
              <a:gd name="connsiteX148" fmla="*/ 9693917 w 12191990"/>
              <a:gd name="connsiteY148" fmla="*/ 1012249 h 6857994"/>
              <a:gd name="connsiteX149" fmla="*/ 9680325 w 12191990"/>
              <a:gd name="connsiteY149" fmla="*/ 981217 h 6857994"/>
              <a:gd name="connsiteX150" fmla="*/ 9664450 w 12191990"/>
              <a:gd name="connsiteY150" fmla="*/ 951705 h 6857994"/>
              <a:gd name="connsiteX151" fmla="*/ 9645481 w 12191990"/>
              <a:gd name="connsiteY151" fmla="*/ 923766 h 6857994"/>
              <a:gd name="connsiteX152" fmla="*/ 9623571 w 12191990"/>
              <a:gd name="connsiteY152" fmla="*/ 897246 h 6857994"/>
              <a:gd name="connsiteX153" fmla="*/ 9600088 w 12191990"/>
              <a:gd name="connsiteY153" fmla="*/ 873059 h 6857994"/>
              <a:gd name="connsiteX154" fmla="*/ 9575134 w 12191990"/>
              <a:gd name="connsiteY154" fmla="*/ 851864 h 6857994"/>
              <a:gd name="connsiteX155" fmla="*/ 9548659 w 12191990"/>
              <a:gd name="connsiteY155" fmla="*/ 833711 h 6857994"/>
              <a:gd name="connsiteX156" fmla="*/ 9521423 w 12191990"/>
              <a:gd name="connsiteY156" fmla="*/ 819360 h 6857994"/>
              <a:gd name="connsiteX157" fmla="*/ 9493426 w 12191990"/>
              <a:gd name="connsiteY157" fmla="*/ 808053 h 6857994"/>
              <a:gd name="connsiteX158" fmla="*/ 9463908 w 12191990"/>
              <a:gd name="connsiteY158" fmla="*/ 799686 h 6857994"/>
              <a:gd name="connsiteX159" fmla="*/ 9433629 w 12191990"/>
              <a:gd name="connsiteY159" fmla="*/ 795173 h 6857994"/>
              <a:gd name="connsiteX160" fmla="*/ 9402640 w 12191990"/>
              <a:gd name="connsiteY160" fmla="*/ 793652 h 6857994"/>
              <a:gd name="connsiteX161" fmla="*/ 10800227 w 12191990"/>
              <a:gd name="connsiteY161" fmla="*/ 485345 h 6857994"/>
              <a:gd name="connsiteX162" fmla="*/ 10800227 w 12191990"/>
              <a:gd name="connsiteY162" fmla="*/ 491098 h 6857994"/>
              <a:gd name="connsiteX163" fmla="*/ 10800227 w 12191990"/>
              <a:gd name="connsiteY163" fmla="*/ 491920 h 6857994"/>
              <a:gd name="connsiteX164" fmla="*/ 10800695 w 12191990"/>
              <a:gd name="connsiteY164" fmla="*/ 498032 h 6857994"/>
              <a:gd name="connsiteX165" fmla="*/ 10801164 w 12191990"/>
              <a:gd name="connsiteY165" fmla="*/ 504634 h 6857994"/>
              <a:gd name="connsiteX166" fmla="*/ 10801632 w 12191990"/>
              <a:gd name="connsiteY166" fmla="*/ 510746 h 6857994"/>
              <a:gd name="connsiteX167" fmla="*/ 10802101 w 12191990"/>
              <a:gd name="connsiteY167" fmla="*/ 517347 h 6857994"/>
              <a:gd name="connsiteX168" fmla="*/ 10802569 w 12191990"/>
              <a:gd name="connsiteY168" fmla="*/ 523927 h 6857994"/>
              <a:gd name="connsiteX169" fmla="*/ 10803038 w 12191990"/>
              <a:gd name="connsiteY169" fmla="*/ 530039 h 6857994"/>
              <a:gd name="connsiteX170" fmla="*/ 10803506 w 12191990"/>
              <a:gd name="connsiteY170" fmla="*/ 536641 h 6857994"/>
              <a:gd name="connsiteX171" fmla="*/ 10795499 w 12191990"/>
              <a:gd name="connsiteY171" fmla="*/ 537110 h 6857994"/>
              <a:gd name="connsiteX172" fmla="*/ 10787982 w 12191990"/>
              <a:gd name="connsiteY172" fmla="*/ 538047 h 6857994"/>
              <a:gd name="connsiteX173" fmla="*/ 10779974 w 12191990"/>
              <a:gd name="connsiteY173" fmla="*/ 538515 h 6857994"/>
              <a:gd name="connsiteX174" fmla="*/ 10771988 w 12191990"/>
              <a:gd name="connsiteY174" fmla="*/ 539452 h 6857994"/>
              <a:gd name="connsiteX175" fmla="*/ 10764449 w 12191990"/>
              <a:gd name="connsiteY175" fmla="*/ 539942 h 6857994"/>
              <a:gd name="connsiteX176" fmla="*/ 10756442 w 12191990"/>
              <a:gd name="connsiteY176" fmla="*/ 540879 h 6857994"/>
              <a:gd name="connsiteX177" fmla="*/ 10748435 w 12191990"/>
              <a:gd name="connsiteY177" fmla="*/ 541326 h 6857994"/>
              <a:gd name="connsiteX178" fmla="*/ 10740901 w 12191990"/>
              <a:gd name="connsiteY178" fmla="*/ 542284 h 6857994"/>
              <a:gd name="connsiteX179" fmla="*/ 10747494 w 12191990"/>
              <a:gd name="connsiteY179" fmla="*/ 536102 h 6857994"/>
              <a:gd name="connsiteX180" fmla="*/ 10748436 w 12191990"/>
              <a:gd name="connsiteY180" fmla="*/ 535218 h 6857994"/>
              <a:gd name="connsiteX181" fmla="*/ 10755506 w 12191990"/>
              <a:gd name="connsiteY181" fmla="*/ 527701 h 6857994"/>
              <a:gd name="connsiteX182" fmla="*/ 10763045 w 12191990"/>
              <a:gd name="connsiteY182" fmla="*/ 520631 h 6857994"/>
              <a:gd name="connsiteX183" fmla="*/ 10770562 w 12191990"/>
              <a:gd name="connsiteY183" fmla="*/ 513582 h 6857994"/>
              <a:gd name="connsiteX184" fmla="*/ 10777633 w 12191990"/>
              <a:gd name="connsiteY184" fmla="*/ 506512 h 6857994"/>
              <a:gd name="connsiteX185" fmla="*/ 10785171 w 12191990"/>
              <a:gd name="connsiteY185" fmla="*/ 499441 h 6857994"/>
              <a:gd name="connsiteX186" fmla="*/ 10792689 w 12191990"/>
              <a:gd name="connsiteY186" fmla="*/ 492393 h 6857994"/>
              <a:gd name="connsiteX187" fmla="*/ 10799286 w 12191990"/>
              <a:gd name="connsiteY187" fmla="*/ 486225 h 6857994"/>
              <a:gd name="connsiteX188" fmla="*/ 10716896 w 12191990"/>
              <a:gd name="connsiteY188" fmla="*/ 477315 h 6857994"/>
              <a:gd name="connsiteX189" fmla="*/ 10718046 w 12191990"/>
              <a:gd name="connsiteY189" fmla="*/ 481222 h 6857994"/>
              <a:gd name="connsiteX190" fmla="*/ 10718965 w 12191990"/>
              <a:gd name="connsiteY190" fmla="*/ 484340 h 6857994"/>
              <a:gd name="connsiteX191" fmla="*/ 10719259 w 12191990"/>
              <a:gd name="connsiteY191" fmla="*/ 485341 h 6857994"/>
              <a:gd name="connsiteX192" fmla="*/ 10720899 w 12191990"/>
              <a:gd name="connsiteY192" fmla="*/ 492327 h 6857994"/>
              <a:gd name="connsiteX193" fmla="*/ 10721133 w 12191990"/>
              <a:gd name="connsiteY193" fmla="*/ 493326 h 6857994"/>
              <a:gd name="connsiteX194" fmla="*/ 10721134 w 12191990"/>
              <a:gd name="connsiteY194" fmla="*/ 493329 h 6857994"/>
              <a:gd name="connsiteX195" fmla="*/ 10721134 w 12191990"/>
              <a:gd name="connsiteY195" fmla="*/ 493330 h 6857994"/>
              <a:gd name="connsiteX196" fmla="*/ 10721740 w 12191990"/>
              <a:gd name="connsiteY196" fmla="*/ 495502 h 6857994"/>
              <a:gd name="connsiteX197" fmla="*/ 10723201 w 12191990"/>
              <a:gd name="connsiteY197" fmla="*/ 500742 h 6857994"/>
              <a:gd name="connsiteX198" fmla="*/ 10723435 w 12191990"/>
              <a:gd name="connsiteY198" fmla="*/ 501580 h 6857994"/>
              <a:gd name="connsiteX199" fmla="*/ 10723497 w 12191990"/>
              <a:gd name="connsiteY199" fmla="*/ 501802 h 6857994"/>
              <a:gd name="connsiteX200" fmla="*/ 10725137 w 12191990"/>
              <a:gd name="connsiteY200" fmla="*/ 508808 h 6857994"/>
              <a:gd name="connsiteX201" fmla="*/ 10725371 w 12191990"/>
              <a:gd name="connsiteY201" fmla="*/ 509809 h 6857994"/>
              <a:gd name="connsiteX202" fmla="*/ 10725372 w 12191990"/>
              <a:gd name="connsiteY202" fmla="*/ 509811 h 6857994"/>
              <a:gd name="connsiteX203" fmla="*/ 10725372 w 12191990"/>
              <a:gd name="connsiteY203" fmla="*/ 509812 h 6857994"/>
              <a:gd name="connsiteX204" fmla="*/ 10727440 w 12191990"/>
              <a:gd name="connsiteY204" fmla="*/ 516819 h 6857994"/>
              <a:gd name="connsiteX205" fmla="*/ 10727735 w 12191990"/>
              <a:gd name="connsiteY205" fmla="*/ 517818 h 6857994"/>
              <a:gd name="connsiteX206" fmla="*/ 10729375 w 12191990"/>
              <a:gd name="connsiteY206" fmla="*/ 524803 h 6857994"/>
              <a:gd name="connsiteX207" fmla="*/ 10729609 w 12191990"/>
              <a:gd name="connsiteY207" fmla="*/ 525802 h 6857994"/>
              <a:gd name="connsiteX208" fmla="*/ 10729609 w 12191990"/>
              <a:gd name="connsiteY208" fmla="*/ 525803 h 6857994"/>
              <a:gd name="connsiteX209" fmla="*/ 10729610 w 12191990"/>
              <a:gd name="connsiteY209" fmla="*/ 525806 h 6857994"/>
              <a:gd name="connsiteX210" fmla="*/ 10731659 w 12191990"/>
              <a:gd name="connsiteY210" fmla="*/ 532812 h 6857994"/>
              <a:gd name="connsiteX211" fmla="*/ 10731951 w 12191990"/>
              <a:gd name="connsiteY211" fmla="*/ 533810 h 6857994"/>
              <a:gd name="connsiteX212" fmla="*/ 10733610 w 12191990"/>
              <a:gd name="connsiteY212" fmla="*/ 540815 h 6857994"/>
              <a:gd name="connsiteX213" fmla="*/ 10733833 w 12191990"/>
              <a:gd name="connsiteY213" fmla="*/ 541756 h 6857994"/>
              <a:gd name="connsiteX214" fmla="*/ 10733847 w 12191990"/>
              <a:gd name="connsiteY214" fmla="*/ 541816 h 6857994"/>
              <a:gd name="connsiteX215" fmla="*/ 10723965 w 12191990"/>
              <a:gd name="connsiteY215" fmla="*/ 539942 h 6857994"/>
              <a:gd name="connsiteX216" fmla="*/ 10713615 w 12191990"/>
              <a:gd name="connsiteY216" fmla="*/ 537578 h 6857994"/>
              <a:gd name="connsiteX217" fmla="*/ 10703713 w 12191990"/>
              <a:gd name="connsiteY217" fmla="*/ 535214 h 6857994"/>
              <a:gd name="connsiteX218" fmla="*/ 10693363 w 12191990"/>
              <a:gd name="connsiteY218" fmla="*/ 532872 h 6857994"/>
              <a:gd name="connsiteX219" fmla="*/ 10683502 w 12191990"/>
              <a:gd name="connsiteY219" fmla="*/ 530998 h 6857994"/>
              <a:gd name="connsiteX220" fmla="*/ 10673153 w 12191990"/>
              <a:gd name="connsiteY220" fmla="*/ 528634 h 6857994"/>
              <a:gd name="connsiteX221" fmla="*/ 10663271 w 12191990"/>
              <a:gd name="connsiteY221" fmla="*/ 526270 h 6857994"/>
              <a:gd name="connsiteX222" fmla="*/ 10654196 w 12191990"/>
              <a:gd name="connsiteY222" fmla="*/ 524220 h 6857994"/>
              <a:gd name="connsiteX223" fmla="*/ 10652905 w 12191990"/>
              <a:gd name="connsiteY223" fmla="*/ 523929 h 6857994"/>
              <a:gd name="connsiteX224" fmla="*/ 10659907 w 12191990"/>
              <a:gd name="connsiteY224" fmla="*/ 518993 h 6857994"/>
              <a:gd name="connsiteX225" fmla="*/ 10660908 w 12191990"/>
              <a:gd name="connsiteY225" fmla="*/ 518288 h 6857994"/>
              <a:gd name="connsiteX226" fmla="*/ 10668916 w 12191990"/>
              <a:gd name="connsiteY226" fmla="*/ 512624 h 6857994"/>
              <a:gd name="connsiteX227" fmla="*/ 10676902 w 12191990"/>
              <a:gd name="connsiteY227" fmla="*/ 506512 h 6857994"/>
              <a:gd name="connsiteX228" fmla="*/ 10684909 w 12191990"/>
              <a:gd name="connsiteY228" fmla="*/ 500868 h 6857994"/>
              <a:gd name="connsiteX229" fmla="*/ 10692895 w 12191990"/>
              <a:gd name="connsiteY229" fmla="*/ 494756 h 6857994"/>
              <a:gd name="connsiteX230" fmla="*/ 10700902 w 12191990"/>
              <a:gd name="connsiteY230" fmla="*/ 489092 h 6857994"/>
              <a:gd name="connsiteX231" fmla="*/ 10708889 w 12191990"/>
              <a:gd name="connsiteY231" fmla="*/ 483448 h 6857994"/>
              <a:gd name="connsiteX232" fmla="*/ 10715895 w 12191990"/>
              <a:gd name="connsiteY232" fmla="*/ 478081 h 6857994"/>
              <a:gd name="connsiteX233" fmla="*/ 10720197 w 12191990"/>
              <a:gd name="connsiteY233" fmla="*/ 476378 h 6857994"/>
              <a:gd name="connsiteX234" fmla="*/ 10729610 w 12191990"/>
              <a:gd name="connsiteY234" fmla="*/ 477315 h 6857994"/>
              <a:gd name="connsiteX235" fmla="*/ 10739491 w 12191990"/>
              <a:gd name="connsiteY235" fmla="*/ 478274 h 6857994"/>
              <a:gd name="connsiteX236" fmla="*/ 10749394 w 12191990"/>
              <a:gd name="connsiteY236" fmla="*/ 478742 h 6857994"/>
              <a:gd name="connsiteX237" fmla="*/ 10758807 w 12191990"/>
              <a:gd name="connsiteY237" fmla="*/ 479679 h 6857994"/>
              <a:gd name="connsiteX238" fmla="*/ 10768688 w 12191990"/>
              <a:gd name="connsiteY238" fmla="*/ 480616 h 6857994"/>
              <a:gd name="connsiteX239" fmla="*/ 10778101 w 12191990"/>
              <a:gd name="connsiteY239" fmla="*/ 481574 h 6857994"/>
              <a:gd name="connsiteX240" fmla="*/ 10787983 w 12191990"/>
              <a:gd name="connsiteY240" fmla="*/ 482043 h 6857994"/>
              <a:gd name="connsiteX241" fmla="*/ 10796629 w 12191990"/>
              <a:gd name="connsiteY241" fmla="*/ 482863 h 6857994"/>
              <a:gd name="connsiteX242" fmla="*/ 10797860 w 12191990"/>
              <a:gd name="connsiteY242" fmla="*/ 482979 h 6857994"/>
              <a:gd name="connsiteX243" fmla="*/ 10790857 w 12191990"/>
              <a:gd name="connsiteY243" fmla="*/ 489554 h 6857994"/>
              <a:gd name="connsiteX244" fmla="*/ 10789856 w 12191990"/>
              <a:gd name="connsiteY244" fmla="*/ 490493 h 6857994"/>
              <a:gd name="connsiteX245" fmla="*/ 10782338 w 12191990"/>
              <a:gd name="connsiteY245" fmla="*/ 497563 h 6857994"/>
              <a:gd name="connsiteX246" fmla="*/ 10774799 w 12191990"/>
              <a:gd name="connsiteY246" fmla="*/ 504634 h 6857994"/>
              <a:gd name="connsiteX247" fmla="*/ 10767260 w 12191990"/>
              <a:gd name="connsiteY247" fmla="*/ 512151 h 6857994"/>
              <a:gd name="connsiteX248" fmla="*/ 10759743 w 12191990"/>
              <a:gd name="connsiteY248" fmla="*/ 519221 h 6857994"/>
              <a:gd name="connsiteX249" fmla="*/ 10752204 w 12191990"/>
              <a:gd name="connsiteY249" fmla="*/ 526760 h 6857994"/>
              <a:gd name="connsiteX250" fmla="*/ 10744665 w 12191990"/>
              <a:gd name="connsiteY250" fmla="*/ 533809 h 6857994"/>
              <a:gd name="connsiteX251" fmla="*/ 10737148 w 12191990"/>
              <a:gd name="connsiteY251" fmla="*/ 540879 h 6857994"/>
              <a:gd name="connsiteX252" fmla="*/ 10734785 w 12191990"/>
              <a:gd name="connsiteY252" fmla="*/ 532874 h 6857994"/>
              <a:gd name="connsiteX253" fmla="*/ 10733145 w 12191990"/>
              <a:gd name="connsiteY253" fmla="*/ 525870 h 6857994"/>
              <a:gd name="connsiteX254" fmla="*/ 10732911 w 12191990"/>
              <a:gd name="connsiteY254" fmla="*/ 524869 h 6857994"/>
              <a:gd name="connsiteX255" fmla="*/ 10732911 w 12191990"/>
              <a:gd name="connsiteY255" fmla="*/ 524867 h 6857994"/>
              <a:gd name="connsiteX256" fmla="*/ 10732910 w 12191990"/>
              <a:gd name="connsiteY256" fmla="*/ 524865 h 6857994"/>
              <a:gd name="connsiteX257" fmla="*/ 10731357 w 12191990"/>
              <a:gd name="connsiteY257" fmla="*/ 519558 h 6857994"/>
              <a:gd name="connsiteX258" fmla="*/ 10730861 w 12191990"/>
              <a:gd name="connsiteY258" fmla="*/ 517862 h 6857994"/>
              <a:gd name="connsiteX259" fmla="*/ 10730568 w 12191990"/>
              <a:gd name="connsiteY259" fmla="*/ 516861 h 6857994"/>
              <a:gd name="connsiteX260" fmla="*/ 10728673 w 12191990"/>
              <a:gd name="connsiteY260" fmla="*/ 508854 h 6857994"/>
              <a:gd name="connsiteX261" fmla="*/ 10728673 w 12191990"/>
              <a:gd name="connsiteY261" fmla="*/ 508853 h 6857994"/>
              <a:gd name="connsiteX262" fmla="*/ 10728672 w 12191990"/>
              <a:gd name="connsiteY262" fmla="*/ 508850 h 6857994"/>
              <a:gd name="connsiteX263" fmla="*/ 10727205 w 12191990"/>
              <a:gd name="connsiteY263" fmla="*/ 503894 h 6857994"/>
              <a:gd name="connsiteX264" fmla="*/ 10726605 w 12191990"/>
              <a:gd name="connsiteY264" fmla="*/ 501866 h 6857994"/>
              <a:gd name="connsiteX265" fmla="*/ 10726309 w 12191990"/>
              <a:gd name="connsiteY265" fmla="*/ 500868 h 6857994"/>
              <a:gd name="connsiteX266" fmla="*/ 10724435 w 12191990"/>
              <a:gd name="connsiteY266" fmla="*/ 492861 h 6857994"/>
              <a:gd name="connsiteX267" fmla="*/ 10722071 w 12191990"/>
              <a:gd name="connsiteY267" fmla="*/ 484385 h 6857994"/>
              <a:gd name="connsiteX268" fmla="*/ 10720197 w 12191990"/>
              <a:gd name="connsiteY268" fmla="*/ 476378 h 6857994"/>
              <a:gd name="connsiteX269" fmla="*/ 10860475 w 12191990"/>
              <a:gd name="connsiteY269" fmla="*/ 471203 h 6857994"/>
              <a:gd name="connsiteX270" fmla="*/ 10860943 w 12191990"/>
              <a:gd name="connsiteY270" fmla="*/ 471203 h 6857994"/>
              <a:gd name="connsiteX271" fmla="*/ 10861412 w 12191990"/>
              <a:gd name="connsiteY271" fmla="*/ 471672 h 6857994"/>
              <a:gd name="connsiteX272" fmla="*/ 10861880 w 12191990"/>
              <a:gd name="connsiteY272" fmla="*/ 471672 h 6857994"/>
              <a:gd name="connsiteX273" fmla="*/ 10862369 w 12191990"/>
              <a:gd name="connsiteY273" fmla="*/ 472160 h 6857994"/>
              <a:gd name="connsiteX274" fmla="*/ 10861879 w 12191990"/>
              <a:gd name="connsiteY274" fmla="*/ 476374 h 6857994"/>
              <a:gd name="connsiteX275" fmla="*/ 10860942 w 12191990"/>
              <a:gd name="connsiteY275" fmla="*/ 480612 h 6857994"/>
              <a:gd name="connsiteX276" fmla="*/ 10859984 w 12191990"/>
              <a:gd name="connsiteY276" fmla="*/ 485340 h 6857994"/>
              <a:gd name="connsiteX277" fmla="*/ 10859537 w 12191990"/>
              <a:gd name="connsiteY277" fmla="*/ 489556 h 6857994"/>
              <a:gd name="connsiteX278" fmla="*/ 10858600 w 12191990"/>
              <a:gd name="connsiteY278" fmla="*/ 493794 h 6857994"/>
              <a:gd name="connsiteX279" fmla="*/ 10858110 w 12191990"/>
              <a:gd name="connsiteY279" fmla="*/ 498032 h 6857994"/>
              <a:gd name="connsiteX280" fmla="*/ 10857173 w 12191990"/>
              <a:gd name="connsiteY280" fmla="*/ 502738 h 6857994"/>
              <a:gd name="connsiteX281" fmla="*/ 10856236 w 12191990"/>
              <a:gd name="connsiteY281" fmla="*/ 506976 h 6857994"/>
              <a:gd name="connsiteX282" fmla="*/ 10851061 w 12191990"/>
              <a:gd name="connsiteY282" fmla="*/ 510277 h 6857994"/>
              <a:gd name="connsiteX283" fmla="*/ 10845417 w 12191990"/>
              <a:gd name="connsiteY283" fmla="*/ 513088 h 6857994"/>
              <a:gd name="connsiteX284" fmla="*/ 10839774 w 12191990"/>
              <a:gd name="connsiteY284" fmla="*/ 516389 h 6857994"/>
              <a:gd name="connsiteX285" fmla="*/ 10834109 w 12191990"/>
              <a:gd name="connsiteY285" fmla="*/ 519690 h 6857994"/>
              <a:gd name="connsiteX286" fmla="*/ 10828466 w 12191990"/>
              <a:gd name="connsiteY286" fmla="*/ 522990 h 6857994"/>
              <a:gd name="connsiteX287" fmla="*/ 10822822 w 12191990"/>
              <a:gd name="connsiteY287" fmla="*/ 525802 h 6857994"/>
              <a:gd name="connsiteX288" fmla="*/ 10817179 w 12191990"/>
              <a:gd name="connsiteY288" fmla="*/ 529102 h 6857994"/>
              <a:gd name="connsiteX289" fmla="*/ 10811989 w 12191990"/>
              <a:gd name="connsiteY289" fmla="*/ 532399 h 6857994"/>
              <a:gd name="connsiteX290" fmla="*/ 10816940 w 12191990"/>
              <a:gd name="connsiteY290" fmla="*/ 525811 h 6857994"/>
              <a:gd name="connsiteX291" fmla="*/ 10817648 w 12191990"/>
              <a:gd name="connsiteY291" fmla="*/ 524869 h 6857994"/>
              <a:gd name="connsiteX292" fmla="*/ 10823760 w 12191990"/>
              <a:gd name="connsiteY292" fmla="*/ 516861 h 6857994"/>
              <a:gd name="connsiteX293" fmla="*/ 10829872 w 12191990"/>
              <a:gd name="connsiteY293" fmla="*/ 509323 h 6857994"/>
              <a:gd name="connsiteX294" fmla="*/ 10836005 w 12191990"/>
              <a:gd name="connsiteY294" fmla="*/ 501805 h 6857994"/>
              <a:gd name="connsiteX295" fmla="*/ 10842117 w 12191990"/>
              <a:gd name="connsiteY295" fmla="*/ 494267 h 6857994"/>
              <a:gd name="connsiteX296" fmla="*/ 10848229 w 12191990"/>
              <a:gd name="connsiteY296" fmla="*/ 486260 h 6857994"/>
              <a:gd name="connsiteX297" fmla="*/ 10854341 w 12191990"/>
              <a:gd name="connsiteY297" fmla="*/ 478742 h 6857994"/>
              <a:gd name="connsiteX298" fmla="*/ 10860475 w 12191990"/>
              <a:gd name="connsiteY298" fmla="*/ 471203 h 6857994"/>
              <a:gd name="connsiteX299" fmla="*/ 10856236 w 12191990"/>
              <a:gd name="connsiteY299" fmla="*/ 466497 h 6857994"/>
              <a:gd name="connsiteX300" fmla="*/ 10856236 w 12191990"/>
              <a:gd name="connsiteY300" fmla="*/ 466962 h 6857994"/>
              <a:gd name="connsiteX301" fmla="*/ 10856237 w 12191990"/>
              <a:gd name="connsiteY301" fmla="*/ 466962 h 6857994"/>
              <a:gd name="connsiteX302" fmla="*/ 10856237 w 12191990"/>
              <a:gd name="connsiteY302" fmla="*/ 466966 h 6857994"/>
              <a:gd name="connsiteX303" fmla="*/ 10856704 w 12191990"/>
              <a:gd name="connsiteY303" fmla="*/ 466966 h 6857994"/>
              <a:gd name="connsiteX304" fmla="*/ 10856704 w 12191990"/>
              <a:gd name="connsiteY304" fmla="*/ 467430 h 6857994"/>
              <a:gd name="connsiteX305" fmla="*/ 10856704 w 12191990"/>
              <a:gd name="connsiteY305" fmla="*/ 467899 h 6857994"/>
              <a:gd name="connsiteX306" fmla="*/ 10856705 w 12191990"/>
              <a:gd name="connsiteY306" fmla="*/ 467900 h 6857994"/>
              <a:gd name="connsiteX307" fmla="*/ 10856705 w 12191990"/>
              <a:gd name="connsiteY307" fmla="*/ 467903 h 6857994"/>
              <a:gd name="connsiteX308" fmla="*/ 10857174 w 12191990"/>
              <a:gd name="connsiteY308" fmla="*/ 468392 h 6857994"/>
              <a:gd name="connsiteX309" fmla="*/ 10857642 w 12191990"/>
              <a:gd name="connsiteY309" fmla="*/ 468861 h 6857994"/>
              <a:gd name="connsiteX310" fmla="*/ 10858109 w 12191990"/>
              <a:gd name="connsiteY310" fmla="*/ 469327 h 6857994"/>
              <a:gd name="connsiteX311" fmla="*/ 10852352 w 12191990"/>
              <a:gd name="connsiteY311" fmla="*/ 476313 h 6857994"/>
              <a:gd name="connsiteX312" fmla="*/ 10851529 w 12191990"/>
              <a:gd name="connsiteY312" fmla="*/ 477311 h 6857994"/>
              <a:gd name="connsiteX313" fmla="*/ 10844927 w 12191990"/>
              <a:gd name="connsiteY313" fmla="*/ 485340 h 6857994"/>
              <a:gd name="connsiteX314" fmla="*/ 10838815 w 12191990"/>
              <a:gd name="connsiteY314" fmla="*/ 493326 h 6857994"/>
              <a:gd name="connsiteX315" fmla="*/ 10832235 w 12191990"/>
              <a:gd name="connsiteY315" fmla="*/ 501333 h 6857994"/>
              <a:gd name="connsiteX316" fmla="*/ 10825633 w 12191990"/>
              <a:gd name="connsiteY316" fmla="*/ 509319 h 6857994"/>
              <a:gd name="connsiteX317" fmla="*/ 10819521 w 12191990"/>
              <a:gd name="connsiteY317" fmla="*/ 517347 h 6857994"/>
              <a:gd name="connsiteX318" fmla="*/ 10812919 w 12191990"/>
              <a:gd name="connsiteY318" fmla="*/ 525802 h 6857994"/>
              <a:gd name="connsiteX319" fmla="*/ 10806340 w 12191990"/>
              <a:gd name="connsiteY319" fmla="*/ 533808 h 6857994"/>
              <a:gd name="connsiteX320" fmla="*/ 10805930 w 12191990"/>
              <a:gd name="connsiteY320" fmla="*/ 528054 h 6857994"/>
              <a:gd name="connsiteX321" fmla="*/ 10805871 w 12191990"/>
              <a:gd name="connsiteY321" fmla="*/ 527232 h 6857994"/>
              <a:gd name="connsiteX322" fmla="*/ 10805871 w 12191990"/>
              <a:gd name="connsiteY322" fmla="*/ 521121 h 6857994"/>
              <a:gd name="connsiteX323" fmla="*/ 10805382 w 12191990"/>
              <a:gd name="connsiteY323" fmla="*/ 514519 h 6857994"/>
              <a:gd name="connsiteX324" fmla="*/ 10804934 w 12191990"/>
              <a:gd name="connsiteY324" fmla="*/ 508407 h 6857994"/>
              <a:gd name="connsiteX325" fmla="*/ 10804466 w 12191990"/>
              <a:gd name="connsiteY325" fmla="*/ 501805 h 6857994"/>
              <a:gd name="connsiteX326" fmla="*/ 10803997 w 12191990"/>
              <a:gd name="connsiteY326" fmla="*/ 495693 h 6857994"/>
              <a:gd name="connsiteX327" fmla="*/ 10803507 w 12191990"/>
              <a:gd name="connsiteY327" fmla="*/ 489092 h 6857994"/>
              <a:gd name="connsiteX328" fmla="*/ 10803039 w 12191990"/>
              <a:gd name="connsiteY328" fmla="*/ 482980 h 6857994"/>
              <a:gd name="connsiteX329" fmla="*/ 10809641 w 12191990"/>
              <a:gd name="connsiteY329" fmla="*/ 480616 h 6857994"/>
              <a:gd name="connsiteX330" fmla="*/ 10816221 w 12191990"/>
              <a:gd name="connsiteY330" fmla="*/ 478742 h 6857994"/>
              <a:gd name="connsiteX331" fmla="*/ 10822823 w 12191990"/>
              <a:gd name="connsiteY331" fmla="*/ 476847 h 6857994"/>
              <a:gd name="connsiteX332" fmla="*/ 10829404 w 12191990"/>
              <a:gd name="connsiteY332" fmla="*/ 474504 h 6857994"/>
              <a:gd name="connsiteX333" fmla="*/ 10836474 w 12191990"/>
              <a:gd name="connsiteY333" fmla="*/ 472630 h 6857994"/>
              <a:gd name="connsiteX334" fmla="*/ 10843054 w 12191990"/>
              <a:gd name="connsiteY334" fmla="*/ 470735 h 6857994"/>
              <a:gd name="connsiteX335" fmla="*/ 10849656 w 12191990"/>
              <a:gd name="connsiteY335" fmla="*/ 468392 h 6857994"/>
              <a:gd name="connsiteX336" fmla="*/ 11068395 w 12191990"/>
              <a:gd name="connsiteY336" fmla="*/ 462041 h 6857994"/>
              <a:gd name="connsiteX337" fmla="*/ 11068848 w 12191990"/>
              <a:gd name="connsiteY337" fmla="*/ 462041 h 6857994"/>
              <a:gd name="connsiteX338" fmla="*/ 11069342 w 12191990"/>
              <a:gd name="connsiteY338" fmla="*/ 462041 h 6857994"/>
              <a:gd name="connsiteX339" fmla="*/ 11069835 w 12191990"/>
              <a:gd name="connsiteY339" fmla="*/ 462041 h 6857994"/>
              <a:gd name="connsiteX340" fmla="*/ 11070288 w 12191990"/>
              <a:gd name="connsiteY340" fmla="*/ 462041 h 6857994"/>
              <a:gd name="connsiteX341" fmla="*/ 11072675 w 12191990"/>
              <a:gd name="connsiteY341" fmla="*/ 469194 h 6857994"/>
              <a:gd name="connsiteX342" fmla="*/ 11075062 w 12191990"/>
              <a:gd name="connsiteY342" fmla="*/ 476345 h 6857994"/>
              <a:gd name="connsiteX343" fmla="*/ 11076955 w 12191990"/>
              <a:gd name="connsiteY343" fmla="*/ 483989 h 6857994"/>
              <a:gd name="connsiteX344" fmla="*/ 11076955 w 12191990"/>
              <a:gd name="connsiteY344" fmla="*/ 483990 h 6857994"/>
              <a:gd name="connsiteX345" fmla="*/ 11076956 w 12191990"/>
              <a:gd name="connsiteY345" fmla="*/ 483993 h 6857994"/>
              <a:gd name="connsiteX346" fmla="*/ 11079384 w 12191990"/>
              <a:gd name="connsiteY346" fmla="*/ 491143 h 6857994"/>
              <a:gd name="connsiteX347" fmla="*/ 11074568 w 12191990"/>
              <a:gd name="connsiteY347" fmla="*/ 491143 h 6857994"/>
              <a:gd name="connsiteX348" fmla="*/ 11069341 w 12191990"/>
              <a:gd name="connsiteY348" fmla="*/ 491143 h 6857994"/>
              <a:gd name="connsiteX349" fmla="*/ 11064072 w 12191990"/>
              <a:gd name="connsiteY349" fmla="*/ 491143 h 6857994"/>
              <a:gd name="connsiteX350" fmla="*/ 11059299 w 12191990"/>
              <a:gd name="connsiteY350" fmla="*/ 491143 h 6857994"/>
              <a:gd name="connsiteX351" fmla="*/ 11061192 w 12191990"/>
              <a:gd name="connsiteY351" fmla="*/ 483993 h 6857994"/>
              <a:gd name="connsiteX352" fmla="*/ 11063579 w 12191990"/>
              <a:gd name="connsiteY352" fmla="*/ 476347 h 6857994"/>
              <a:gd name="connsiteX353" fmla="*/ 11066008 w 12191990"/>
              <a:gd name="connsiteY353" fmla="*/ 469194 h 6857994"/>
              <a:gd name="connsiteX354" fmla="*/ 11375467 w 12191990"/>
              <a:gd name="connsiteY354" fmla="*/ 462040 h 6857994"/>
              <a:gd name="connsiteX355" fmla="*/ 11375961 w 12191990"/>
              <a:gd name="connsiteY355" fmla="*/ 462040 h 6857994"/>
              <a:gd name="connsiteX356" fmla="*/ 11376454 w 12191990"/>
              <a:gd name="connsiteY356" fmla="*/ 462040 h 6857994"/>
              <a:gd name="connsiteX357" fmla="*/ 11376907 w 12191990"/>
              <a:gd name="connsiteY357" fmla="*/ 462040 h 6857994"/>
              <a:gd name="connsiteX358" fmla="*/ 11377401 w 12191990"/>
              <a:gd name="connsiteY358" fmla="*/ 462040 h 6857994"/>
              <a:gd name="connsiteX359" fmla="*/ 11379788 w 12191990"/>
              <a:gd name="connsiteY359" fmla="*/ 469193 h 6857994"/>
              <a:gd name="connsiteX360" fmla="*/ 11382176 w 12191990"/>
              <a:gd name="connsiteY360" fmla="*/ 476344 h 6857994"/>
              <a:gd name="connsiteX361" fmla="*/ 11382437 w 12191990"/>
              <a:gd name="connsiteY361" fmla="*/ 477182 h 6857994"/>
              <a:gd name="connsiteX362" fmla="*/ 11384563 w 12191990"/>
              <a:gd name="connsiteY362" fmla="*/ 483993 h 6857994"/>
              <a:gd name="connsiteX363" fmla="*/ 11386455 w 12191990"/>
              <a:gd name="connsiteY363" fmla="*/ 491142 h 6857994"/>
              <a:gd name="connsiteX364" fmla="*/ 11381681 w 12191990"/>
              <a:gd name="connsiteY364" fmla="*/ 491142 h 6857994"/>
              <a:gd name="connsiteX365" fmla="*/ 11376453 w 12191990"/>
              <a:gd name="connsiteY365" fmla="*/ 491142 h 6857994"/>
              <a:gd name="connsiteX366" fmla="*/ 11371638 w 12191990"/>
              <a:gd name="connsiteY366" fmla="*/ 491142 h 6857994"/>
              <a:gd name="connsiteX367" fmla="*/ 11366412 w 12191990"/>
              <a:gd name="connsiteY367" fmla="*/ 491142 h 6857994"/>
              <a:gd name="connsiteX368" fmla="*/ 11368799 w 12191990"/>
              <a:gd name="connsiteY368" fmla="*/ 483993 h 6857994"/>
              <a:gd name="connsiteX369" fmla="*/ 11371186 w 12191990"/>
              <a:gd name="connsiteY369" fmla="*/ 476346 h 6857994"/>
              <a:gd name="connsiteX370" fmla="*/ 11373079 w 12191990"/>
              <a:gd name="connsiteY370" fmla="*/ 469193 h 6857994"/>
              <a:gd name="connsiteX371" fmla="*/ 11197908 w 12191990"/>
              <a:gd name="connsiteY371" fmla="*/ 462040 h 6857994"/>
              <a:gd name="connsiteX372" fmla="*/ 11198401 w 12191990"/>
              <a:gd name="connsiteY372" fmla="*/ 462040 h 6857994"/>
              <a:gd name="connsiteX373" fmla="*/ 11198853 w 12191990"/>
              <a:gd name="connsiteY373" fmla="*/ 462040 h 6857994"/>
              <a:gd name="connsiteX374" fmla="*/ 11199346 w 12191990"/>
              <a:gd name="connsiteY374" fmla="*/ 462040 h 6857994"/>
              <a:gd name="connsiteX375" fmla="*/ 11199839 w 12191990"/>
              <a:gd name="connsiteY375" fmla="*/ 462040 h 6857994"/>
              <a:gd name="connsiteX376" fmla="*/ 11202223 w 12191990"/>
              <a:gd name="connsiteY376" fmla="*/ 469194 h 6857994"/>
              <a:gd name="connsiteX377" fmla="*/ 11204607 w 12191990"/>
              <a:gd name="connsiteY377" fmla="*/ 476347 h 6857994"/>
              <a:gd name="connsiteX378" fmla="*/ 11206990 w 12191990"/>
              <a:gd name="connsiteY378" fmla="*/ 483993 h 6857994"/>
              <a:gd name="connsiteX379" fmla="*/ 11209373 w 12191990"/>
              <a:gd name="connsiteY379" fmla="*/ 491142 h 6857994"/>
              <a:gd name="connsiteX380" fmla="*/ 11204112 w 12191990"/>
              <a:gd name="connsiteY380" fmla="*/ 491142 h 6857994"/>
              <a:gd name="connsiteX381" fmla="*/ 11198852 w 12191990"/>
              <a:gd name="connsiteY381" fmla="*/ 491142 h 6857994"/>
              <a:gd name="connsiteX382" fmla="*/ 11194084 w 12191990"/>
              <a:gd name="connsiteY382" fmla="*/ 491142 h 6857994"/>
              <a:gd name="connsiteX383" fmla="*/ 11188826 w 12191990"/>
              <a:gd name="connsiteY383" fmla="*/ 491142 h 6857994"/>
              <a:gd name="connsiteX384" fmla="*/ 11191209 w 12191990"/>
              <a:gd name="connsiteY384" fmla="*/ 483993 h 6857994"/>
              <a:gd name="connsiteX385" fmla="*/ 11193592 w 12191990"/>
              <a:gd name="connsiteY385" fmla="*/ 476347 h 6857994"/>
              <a:gd name="connsiteX386" fmla="*/ 11195524 w 12191990"/>
              <a:gd name="connsiteY386" fmla="*/ 469194 h 6857994"/>
              <a:gd name="connsiteX387" fmla="*/ 11250156 w 12191990"/>
              <a:gd name="connsiteY387" fmla="*/ 460602 h 6857994"/>
              <a:gd name="connsiteX388" fmla="*/ 11254483 w 12191990"/>
              <a:gd name="connsiteY388" fmla="*/ 460602 h 6857994"/>
              <a:gd name="connsiteX389" fmla="*/ 11258315 w 12191990"/>
              <a:gd name="connsiteY389" fmla="*/ 460602 h 6857994"/>
              <a:gd name="connsiteX390" fmla="*/ 11262601 w 12191990"/>
              <a:gd name="connsiteY390" fmla="*/ 460602 h 6857994"/>
              <a:gd name="connsiteX391" fmla="*/ 11266434 w 12191990"/>
              <a:gd name="connsiteY391" fmla="*/ 460602 h 6857994"/>
              <a:gd name="connsiteX392" fmla="*/ 11272203 w 12191990"/>
              <a:gd name="connsiteY392" fmla="*/ 461095 h 6857994"/>
              <a:gd name="connsiteX393" fmla="*/ 11276489 w 12191990"/>
              <a:gd name="connsiteY393" fmla="*/ 462986 h 6857994"/>
              <a:gd name="connsiteX394" fmla="*/ 11278879 w 12191990"/>
              <a:gd name="connsiteY394" fmla="*/ 466808 h 6857994"/>
              <a:gd name="connsiteX395" fmla="*/ 11279867 w 12191990"/>
              <a:gd name="connsiteY395" fmla="*/ 471574 h 6857994"/>
              <a:gd name="connsiteX396" fmla="*/ 11278878 w 12191990"/>
              <a:gd name="connsiteY396" fmla="*/ 476343 h 6857994"/>
              <a:gd name="connsiteX397" fmla="*/ 11276488 w 12191990"/>
              <a:gd name="connsiteY397" fmla="*/ 480166 h 6857994"/>
              <a:gd name="connsiteX398" fmla="*/ 11272697 w 12191990"/>
              <a:gd name="connsiteY398" fmla="*/ 482098 h 6857994"/>
              <a:gd name="connsiteX399" fmla="*/ 11266433 w 12191990"/>
              <a:gd name="connsiteY399" fmla="*/ 482550 h 6857994"/>
              <a:gd name="connsiteX400" fmla="*/ 11262600 w 12191990"/>
              <a:gd name="connsiteY400" fmla="*/ 482550 h 6857994"/>
              <a:gd name="connsiteX401" fmla="*/ 11258314 w 12191990"/>
              <a:gd name="connsiteY401" fmla="*/ 482550 h 6857994"/>
              <a:gd name="connsiteX402" fmla="*/ 11254482 w 12191990"/>
              <a:gd name="connsiteY402" fmla="*/ 482550 h 6857994"/>
              <a:gd name="connsiteX403" fmla="*/ 11250156 w 12191990"/>
              <a:gd name="connsiteY403" fmla="*/ 482550 h 6857994"/>
              <a:gd name="connsiteX404" fmla="*/ 11250156 w 12191990"/>
              <a:gd name="connsiteY404" fmla="*/ 477292 h 6857994"/>
              <a:gd name="connsiteX405" fmla="*/ 11250156 w 12191990"/>
              <a:gd name="connsiteY405" fmla="*/ 471578 h 6857994"/>
              <a:gd name="connsiteX406" fmla="*/ 11250156 w 12191990"/>
              <a:gd name="connsiteY406" fmla="*/ 465864 h 6857994"/>
              <a:gd name="connsiteX407" fmla="*/ 11250156 w 12191990"/>
              <a:gd name="connsiteY407" fmla="*/ 460602 h 6857994"/>
              <a:gd name="connsiteX408" fmla="*/ 11120577 w 12191990"/>
              <a:gd name="connsiteY408" fmla="*/ 460602 h 6857994"/>
              <a:gd name="connsiteX409" fmla="*/ 11124401 w 12191990"/>
              <a:gd name="connsiteY409" fmla="*/ 460602 h 6857994"/>
              <a:gd name="connsiteX410" fmla="*/ 11128224 w 12191990"/>
              <a:gd name="connsiteY410" fmla="*/ 460602 h 6857994"/>
              <a:gd name="connsiteX411" fmla="*/ 11132048 w 12191990"/>
              <a:gd name="connsiteY411" fmla="*/ 460602 h 6857994"/>
              <a:gd name="connsiteX412" fmla="*/ 11135871 w 12191990"/>
              <a:gd name="connsiteY412" fmla="*/ 460602 h 6857994"/>
              <a:gd name="connsiteX413" fmla="*/ 11143477 w 12191990"/>
              <a:gd name="connsiteY413" fmla="*/ 461547 h 6857994"/>
              <a:gd name="connsiteX414" fmla="*/ 11148739 w 12191990"/>
              <a:gd name="connsiteY414" fmla="*/ 464918 h 6857994"/>
              <a:gd name="connsiteX415" fmla="*/ 11151616 w 12191990"/>
              <a:gd name="connsiteY415" fmla="*/ 470631 h 6857994"/>
              <a:gd name="connsiteX416" fmla="*/ 11152562 w 12191990"/>
              <a:gd name="connsiteY416" fmla="*/ 478727 h 6857994"/>
              <a:gd name="connsiteX417" fmla="*/ 11152562 w 12191990"/>
              <a:gd name="connsiteY417" fmla="*/ 482550 h 6857994"/>
              <a:gd name="connsiteX418" fmla="*/ 11152562 w 12191990"/>
              <a:gd name="connsiteY418" fmla="*/ 486867 h 6857994"/>
              <a:gd name="connsiteX419" fmla="*/ 11152562 w 12191990"/>
              <a:gd name="connsiteY419" fmla="*/ 491142 h 6857994"/>
              <a:gd name="connsiteX420" fmla="*/ 11152562 w 12191990"/>
              <a:gd name="connsiteY420" fmla="*/ 495459 h 6857994"/>
              <a:gd name="connsiteX421" fmla="*/ 11151616 w 12191990"/>
              <a:gd name="connsiteY421" fmla="*/ 503599 h 6857994"/>
              <a:gd name="connsiteX422" fmla="*/ 11148738 w 12191990"/>
              <a:gd name="connsiteY422" fmla="*/ 509313 h 6857994"/>
              <a:gd name="connsiteX423" fmla="*/ 11143476 w 12191990"/>
              <a:gd name="connsiteY423" fmla="*/ 513136 h 6857994"/>
              <a:gd name="connsiteX424" fmla="*/ 11135870 w 12191990"/>
              <a:gd name="connsiteY424" fmla="*/ 514082 h 6857994"/>
              <a:gd name="connsiteX425" fmla="*/ 11132047 w 12191990"/>
              <a:gd name="connsiteY425" fmla="*/ 514082 h 6857994"/>
              <a:gd name="connsiteX426" fmla="*/ 11128223 w 12191990"/>
              <a:gd name="connsiteY426" fmla="*/ 514082 h 6857994"/>
              <a:gd name="connsiteX427" fmla="*/ 11124400 w 12191990"/>
              <a:gd name="connsiteY427" fmla="*/ 514082 h 6857994"/>
              <a:gd name="connsiteX428" fmla="*/ 11120577 w 12191990"/>
              <a:gd name="connsiteY428" fmla="*/ 514082 h 6857994"/>
              <a:gd name="connsiteX429" fmla="*/ 11120577 w 12191990"/>
              <a:gd name="connsiteY429" fmla="*/ 512416 h 6857994"/>
              <a:gd name="connsiteX430" fmla="*/ 11120577 w 12191990"/>
              <a:gd name="connsiteY430" fmla="*/ 500725 h 6857994"/>
              <a:gd name="connsiteX431" fmla="*/ 11120577 w 12191990"/>
              <a:gd name="connsiteY431" fmla="*/ 487323 h 6857994"/>
              <a:gd name="connsiteX432" fmla="*/ 11120577 w 12191990"/>
              <a:gd name="connsiteY432" fmla="*/ 473962 h 6857994"/>
              <a:gd name="connsiteX433" fmla="*/ 11120577 w 12191990"/>
              <a:gd name="connsiteY433" fmla="*/ 460602 h 6857994"/>
              <a:gd name="connsiteX434" fmla="*/ 11518308 w 12191990"/>
              <a:gd name="connsiteY434" fmla="*/ 458659 h 6857994"/>
              <a:gd name="connsiteX435" fmla="*/ 11525970 w 12191990"/>
              <a:gd name="connsiteY435" fmla="*/ 459646 h 6857994"/>
              <a:gd name="connsiteX436" fmla="*/ 11531243 w 12191990"/>
              <a:gd name="connsiteY436" fmla="*/ 462977 h 6857994"/>
              <a:gd name="connsiteX437" fmla="*/ 11534085 w 12191990"/>
              <a:gd name="connsiteY437" fmla="*/ 468732 h 6857994"/>
              <a:gd name="connsiteX438" fmla="*/ 11535073 w 12191990"/>
              <a:gd name="connsiteY438" fmla="*/ 476338 h 6857994"/>
              <a:gd name="connsiteX439" fmla="*/ 11535073 w 12191990"/>
              <a:gd name="connsiteY439" fmla="*/ 481602 h 6857994"/>
              <a:gd name="connsiteX440" fmla="*/ 11535073 w 12191990"/>
              <a:gd name="connsiteY440" fmla="*/ 486866 h 6857994"/>
              <a:gd name="connsiteX441" fmla="*/ 11535073 w 12191990"/>
              <a:gd name="connsiteY441" fmla="*/ 492130 h 6857994"/>
              <a:gd name="connsiteX442" fmla="*/ 11535073 w 12191990"/>
              <a:gd name="connsiteY442" fmla="*/ 497394 h 6857994"/>
              <a:gd name="connsiteX443" fmla="*/ 11534085 w 12191990"/>
              <a:gd name="connsiteY443" fmla="*/ 505495 h 6857994"/>
              <a:gd name="connsiteX444" fmla="*/ 11531242 w 12191990"/>
              <a:gd name="connsiteY444" fmla="*/ 511212 h 6857994"/>
              <a:gd name="connsiteX445" fmla="*/ 11525969 w 12191990"/>
              <a:gd name="connsiteY445" fmla="*/ 515036 h 6857994"/>
              <a:gd name="connsiteX446" fmla="*/ 11518307 w 12191990"/>
              <a:gd name="connsiteY446" fmla="*/ 515982 h 6857994"/>
              <a:gd name="connsiteX447" fmla="*/ 11511139 w 12191990"/>
              <a:gd name="connsiteY447" fmla="*/ 515036 h 6857994"/>
              <a:gd name="connsiteX448" fmla="*/ 11505867 w 12191990"/>
              <a:gd name="connsiteY448" fmla="*/ 511212 h 6857994"/>
              <a:gd name="connsiteX449" fmla="*/ 11502531 w 12191990"/>
              <a:gd name="connsiteY449" fmla="*/ 505497 h 6857994"/>
              <a:gd name="connsiteX450" fmla="*/ 11501542 w 12191990"/>
              <a:gd name="connsiteY450" fmla="*/ 497398 h 6857994"/>
              <a:gd name="connsiteX451" fmla="*/ 11501542 w 12191990"/>
              <a:gd name="connsiteY451" fmla="*/ 492134 h 6857994"/>
              <a:gd name="connsiteX452" fmla="*/ 11501542 w 12191990"/>
              <a:gd name="connsiteY452" fmla="*/ 486870 h 6857994"/>
              <a:gd name="connsiteX453" fmla="*/ 11501542 w 12191990"/>
              <a:gd name="connsiteY453" fmla="*/ 481606 h 6857994"/>
              <a:gd name="connsiteX454" fmla="*/ 11501542 w 12191990"/>
              <a:gd name="connsiteY454" fmla="*/ 476342 h 6857994"/>
              <a:gd name="connsiteX455" fmla="*/ 11502531 w 12191990"/>
              <a:gd name="connsiteY455" fmla="*/ 468734 h 6857994"/>
              <a:gd name="connsiteX456" fmla="*/ 11505868 w 12191990"/>
              <a:gd name="connsiteY456" fmla="*/ 462977 h 6857994"/>
              <a:gd name="connsiteX457" fmla="*/ 11511140 w 12191990"/>
              <a:gd name="connsiteY457" fmla="*/ 459646 h 6857994"/>
              <a:gd name="connsiteX458" fmla="*/ 11518308 w 12191990"/>
              <a:gd name="connsiteY458" fmla="*/ 458659 h 6857994"/>
              <a:gd name="connsiteX459" fmla="*/ 11062179 w 12191990"/>
              <a:gd name="connsiteY459" fmla="*/ 451512 h 6857994"/>
              <a:gd name="connsiteX460" fmla="*/ 11056416 w 12191990"/>
              <a:gd name="connsiteY460" fmla="*/ 469190 h 6857994"/>
              <a:gd name="connsiteX461" fmla="*/ 11050695 w 12191990"/>
              <a:gd name="connsiteY461" fmla="*/ 487319 h 6857994"/>
              <a:gd name="connsiteX462" fmla="*/ 11045426 w 12191990"/>
              <a:gd name="connsiteY462" fmla="*/ 505490 h 6857994"/>
              <a:gd name="connsiteX463" fmla="*/ 11039664 w 12191990"/>
              <a:gd name="connsiteY463" fmla="*/ 523167 h 6857994"/>
              <a:gd name="connsiteX464" fmla="*/ 11039666 w 12191990"/>
              <a:gd name="connsiteY464" fmla="*/ 523167 h 6857994"/>
              <a:gd name="connsiteX465" fmla="*/ 11039665 w 12191990"/>
              <a:gd name="connsiteY465" fmla="*/ 523171 h 6857994"/>
              <a:gd name="connsiteX466" fmla="*/ 11042052 w 12191990"/>
              <a:gd name="connsiteY466" fmla="*/ 523171 h 6857994"/>
              <a:gd name="connsiteX467" fmla="*/ 11044440 w 12191990"/>
              <a:gd name="connsiteY467" fmla="*/ 523171 h 6857994"/>
              <a:gd name="connsiteX468" fmla="*/ 11046868 w 12191990"/>
              <a:gd name="connsiteY468" fmla="*/ 523171 h 6857994"/>
              <a:gd name="connsiteX469" fmla="*/ 11049255 w 12191990"/>
              <a:gd name="connsiteY469" fmla="*/ 523171 h 6857994"/>
              <a:gd name="connsiteX470" fmla="*/ 11051149 w 12191990"/>
              <a:gd name="connsiteY470" fmla="*/ 517416 h 6857994"/>
              <a:gd name="connsiteX471" fmla="*/ 11053083 w 12191990"/>
              <a:gd name="connsiteY471" fmla="*/ 511208 h 6857994"/>
              <a:gd name="connsiteX472" fmla="*/ 11054524 w 12191990"/>
              <a:gd name="connsiteY472" fmla="*/ 505494 h 6857994"/>
              <a:gd name="connsiteX473" fmla="*/ 11056417 w 12191990"/>
              <a:gd name="connsiteY473" fmla="*/ 499286 h 6857994"/>
              <a:gd name="connsiteX474" fmla="*/ 11063126 w 12191990"/>
              <a:gd name="connsiteY474" fmla="*/ 499286 h 6857994"/>
              <a:gd name="connsiteX475" fmla="*/ 11069342 w 12191990"/>
              <a:gd name="connsiteY475" fmla="*/ 499286 h 6857994"/>
              <a:gd name="connsiteX476" fmla="*/ 11075557 w 12191990"/>
              <a:gd name="connsiteY476" fmla="*/ 499286 h 6857994"/>
              <a:gd name="connsiteX477" fmla="*/ 11082225 w 12191990"/>
              <a:gd name="connsiteY477" fmla="*/ 499286 h 6857994"/>
              <a:gd name="connsiteX478" fmla="*/ 11083664 w 12191990"/>
              <a:gd name="connsiteY478" fmla="*/ 505490 h 6857994"/>
              <a:gd name="connsiteX479" fmla="*/ 11083664 w 12191990"/>
              <a:gd name="connsiteY479" fmla="*/ 505490 h 6857994"/>
              <a:gd name="connsiteX480" fmla="*/ 11083665 w 12191990"/>
              <a:gd name="connsiteY480" fmla="*/ 505494 h 6857994"/>
              <a:gd name="connsiteX481" fmla="*/ 11085600 w 12191990"/>
              <a:gd name="connsiteY481" fmla="*/ 511207 h 6857994"/>
              <a:gd name="connsiteX482" fmla="*/ 11086217 w 12191990"/>
              <a:gd name="connsiteY482" fmla="*/ 513231 h 6857994"/>
              <a:gd name="connsiteX483" fmla="*/ 11087493 w 12191990"/>
              <a:gd name="connsiteY483" fmla="*/ 517416 h 6857994"/>
              <a:gd name="connsiteX484" fmla="*/ 11089428 w 12191990"/>
              <a:gd name="connsiteY484" fmla="*/ 523171 h 6857994"/>
              <a:gd name="connsiteX485" fmla="*/ 11091815 w 12191990"/>
              <a:gd name="connsiteY485" fmla="*/ 523171 h 6857994"/>
              <a:gd name="connsiteX486" fmla="*/ 11094202 w 12191990"/>
              <a:gd name="connsiteY486" fmla="*/ 523171 h 6857994"/>
              <a:gd name="connsiteX487" fmla="*/ 11096590 w 12191990"/>
              <a:gd name="connsiteY487" fmla="*/ 523171 h 6857994"/>
              <a:gd name="connsiteX488" fmla="*/ 11098977 w 12191990"/>
              <a:gd name="connsiteY488" fmla="*/ 523171 h 6857994"/>
              <a:gd name="connsiteX489" fmla="*/ 11098976 w 12191990"/>
              <a:gd name="connsiteY489" fmla="*/ 523167 h 6857994"/>
              <a:gd name="connsiteX490" fmla="*/ 11093255 w 12191990"/>
              <a:gd name="connsiteY490" fmla="*/ 505490 h 6857994"/>
              <a:gd name="connsiteX491" fmla="*/ 11089594 w 12191990"/>
              <a:gd name="connsiteY491" fmla="*/ 492864 h 6857994"/>
              <a:gd name="connsiteX492" fmla="*/ 11087987 w 12191990"/>
              <a:gd name="connsiteY492" fmla="*/ 487323 h 6857994"/>
              <a:gd name="connsiteX493" fmla="*/ 11087986 w 12191990"/>
              <a:gd name="connsiteY493" fmla="*/ 487320 h 6857994"/>
              <a:gd name="connsiteX494" fmla="*/ 11087986 w 12191990"/>
              <a:gd name="connsiteY494" fmla="*/ 487319 h 6857994"/>
              <a:gd name="connsiteX495" fmla="*/ 11082224 w 12191990"/>
              <a:gd name="connsiteY495" fmla="*/ 469190 h 6857994"/>
              <a:gd name="connsiteX496" fmla="*/ 11076502 w 12191990"/>
              <a:gd name="connsiteY496" fmla="*/ 451512 h 6857994"/>
              <a:gd name="connsiteX497" fmla="*/ 11073168 w 12191990"/>
              <a:gd name="connsiteY497" fmla="*/ 451512 h 6857994"/>
              <a:gd name="connsiteX498" fmla="*/ 11069341 w 12191990"/>
              <a:gd name="connsiteY498" fmla="*/ 451512 h 6857994"/>
              <a:gd name="connsiteX499" fmla="*/ 11065513 w 12191990"/>
              <a:gd name="connsiteY499" fmla="*/ 451512 h 6857994"/>
              <a:gd name="connsiteX500" fmla="*/ 11110997 w 12191990"/>
              <a:gd name="connsiteY500" fmla="*/ 451512 h 6857994"/>
              <a:gd name="connsiteX501" fmla="*/ 11110997 w 12191990"/>
              <a:gd name="connsiteY501" fmla="*/ 469190 h 6857994"/>
              <a:gd name="connsiteX502" fmla="*/ 11110997 w 12191990"/>
              <a:gd name="connsiteY502" fmla="*/ 487319 h 6857994"/>
              <a:gd name="connsiteX503" fmla="*/ 11110997 w 12191990"/>
              <a:gd name="connsiteY503" fmla="*/ 505490 h 6857994"/>
              <a:gd name="connsiteX504" fmla="*/ 11110997 w 12191990"/>
              <a:gd name="connsiteY504" fmla="*/ 523167 h 6857994"/>
              <a:gd name="connsiteX505" fmla="*/ 11110998 w 12191990"/>
              <a:gd name="connsiteY505" fmla="*/ 523167 h 6857994"/>
              <a:gd name="connsiteX506" fmla="*/ 11110998 w 12191990"/>
              <a:gd name="connsiteY506" fmla="*/ 523171 h 6857994"/>
              <a:gd name="connsiteX507" fmla="*/ 11117206 w 12191990"/>
              <a:gd name="connsiteY507" fmla="*/ 523171 h 6857994"/>
              <a:gd name="connsiteX508" fmla="*/ 11123455 w 12191990"/>
              <a:gd name="connsiteY508" fmla="*/ 523171 h 6857994"/>
              <a:gd name="connsiteX509" fmla="*/ 11129663 w 12191990"/>
              <a:gd name="connsiteY509" fmla="*/ 523171 h 6857994"/>
              <a:gd name="connsiteX510" fmla="*/ 11135871 w 12191990"/>
              <a:gd name="connsiteY510" fmla="*/ 523171 h 6857994"/>
              <a:gd name="connsiteX511" fmla="*/ 11147300 w 12191990"/>
              <a:gd name="connsiteY511" fmla="*/ 521239 h 6857994"/>
              <a:gd name="connsiteX512" fmla="*/ 11155441 w 12191990"/>
              <a:gd name="connsiteY512" fmla="*/ 515977 h 6857994"/>
              <a:gd name="connsiteX513" fmla="*/ 11160703 w 12191990"/>
              <a:gd name="connsiteY513" fmla="*/ 507385 h 6857994"/>
              <a:gd name="connsiteX514" fmla="*/ 11162142 w 12191990"/>
              <a:gd name="connsiteY514" fmla="*/ 495463 h 6857994"/>
              <a:gd name="connsiteX515" fmla="*/ 11162142 w 12191990"/>
              <a:gd name="connsiteY515" fmla="*/ 491146 h 6857994"/>
              <a:gd name="connsiteX516" fmla="*/ 11162142 w 12191990"/>
              <a:gd name="connsiteY516" fmla="*/ 486871 h 6857994"/>
              <a:gd name="connsiteX517" fmla="*/ 11162142 w 12191990"/>
              <a:gd name="connsiteY517" fmla="*/ 482554 h 6857994"/>
              <a:gd name="connsiteX518" fmla="*/ 11162142 w 12191990"/>
              <a:gd name="connsiteY518" fmla="*/ 478731 h 6857994"/>
              <a:gd name="connsiteX519" fmla="*/ 11160703 w 12191990"/>
              <a:gd name="connsiteY519" fmla="*/ 466809 h 6857994"/>
              <a:gd name="connsiteX520" fmla="*/ 11160702 w 12191990"/>
              <a:gd name="connsiteY520" fmla="*/ 466808 h 6857994"/>
              <a:gd name="connsiteX521" fmla="*/ 11160702 w 12191990"/>
              <a:gd name="connsiteY521" fmla="*/ 466805 h 6857994"/>
              <a:gd name="connsiteX522" fmla="*/ 11155440 w 12191990"/>
              <a:gd name="connsiteY522" fmla="*/ 458213 h 6857994"/>
              <a:gd name="connsiteX523" fmla="*/ 11147299 w 12191990"/>
              <a:gd name="connsiteY523" fmla="*/ 452951 h 6857994"/>
              <a:gd name="connsiteX524" fmla="*/ 11135870 w 12191990"/>
              <a:gd name="connsiteY524" fmla="*/ 451512 h 6857994"/>
              <a:gd name="connsiteX525" fmla="*/ 11129662 w 12191990"/>
              <a:gd name="connsiteY525" fmla="*/ 451512 h 6857994"/>
              <a:gd name="connsiteX526" fmla="*/ 11123454 w 12191990"/>
              <a:gd name="connsiteY526" fmla="*/ 451512 h 6857994"/>
              <a:gd name="connsiteX527" fmla="*/ 11117205 w 12191990"/>
              <a:gd name="connsiteY527" fmla="*/ 451512 h 6857994"/>
              <a:gd name="connsiteX528" fmla="*/ 11110997 w 12191990"/>
              <a:gd name="connsiteY528" fmla="*/ 451512 h 6857994"/>
              <a:gd name="connsiteX529" fmla="*/ 11191701 w 12191990"/>
              <a:gd name="connsiteY529" fmla="*/ 451512 h 6857994"/>
              <a:gd name="connsiteX530" fmla="*/ 11185947 w 12191990"/>
              <a:gd name="connsiteY530" fmla="*/ 469190 h 6857994"/>
              <a:gd name="connsiteX531" fmla="*/ 11180727 w 12191990"/>
              <a:gd name="connsiteY531" fmla="*/ 487319 h 6857994"/>
              <a:gd name="connsiteX532" fmla="*/ 11174974 w 12191990"/>
              <a:gd name="connsiteY532" fmla="*/ 505490 h 6857994"/>
              <a:gd name="connsiteX533" fmla="*/ 11169261 w 12191990"/>
              <a:gd name="connsiteY533" fmla="*/ 523167 h 6857994"/>
              <a:gd name="connsiteX534" fmla="*/ 11169263 w 12191990"/>
              <a:gd name="connsiteY534" fmla="*/ 523167 h 6857994"/>
              <a:gd name="connsiteX535" fmla="*/ 11169262 w 12191990"/>
              <a:gd name="connsiteY535" fmla="*/ 523171 h 6857994"/>
              <a:gd name="connsiteX536" fmla="*/ 11171646 w 12191990"/>
              <a:gd name="connsiteY536" fmla="*/ 523171 h 6857994"/>
              <a:gd name="connsiteX537" fmla="*/ 11174029 w 12191990"/>
              <a:gd name="connsiteY537" fmla="*/ 523171 h 6857994"/>
              <a:gd name="connsiteX538" fmla="*/ 11176413 w 12191990"/>
              <a:gd name="connsiteY538" fmla="*/ 523171 h 6857994"/>
              <a:gd name="connsiteX539" fmla="*/ 11178797 w 12191990"/>
              <a:gd name="connsiteY539" fmla="*/ 523171 h 6857994"/>
              <a:gd name="connsiteX540" fmla="*/ 11180728 w 12191990"/>
              <a:gd name="connsiteY540" fmla="*/ 517416 h 6857994"/>
              <a:gd name="connsiteX541" fmla="*/ 11182619 w 12191990"/>
              <a:gd name="connsiteY541" fmla="*/ 511208 h 6857994"/>
              <a:gd name="connsiteX542" fmla="*/ 11184551 w 12191990"/>
              <a:gd name="connsiteY542" fmla="*/ 505494 h 6857994"/>
              <a:gd name="connsiteX543" fmla="*/ 11186441 w 12191990"/>
              <a:gd name="connsiteY543" fmla="*/ 499286 h 6857994"/>
              <a:gd name="connsiteX544" fmla="*/ 11192647 w 12191990"/>
              <a:gd name="connsiteY544" fmla="*/ 499286 h 6857994"/>
              <a:gd name="connsiteX545" fmla="*/ 11198853 w 12191990"/>
              <a:gd name="connsiteY545" fmla="*/ 499286 h 6857994"/>
              <a:gd name="connsiteX546" fmla="*/ 11205552 w 12191990"/>
              <a:gd name="connsiteY546" fmla="*/ 499286 h 6857994"/>
              <a:gd name="connsiteX547" fmla="*/ 11211758 w 12191990"/>
              <a:gd name="connsiteY547" fmla="*/ 499286 h 6857994"/>
              <a:gd name="connsiteX548" fmla="*/ 11213648 w 12191990"/>
              <a:gd name="connsiteY548" fmla="*/ 505494 h 6857994"/>
              <a:gd name="connsiteX549" fmla="*/ 11215579 w 12191990"/>
              <a:gd name="connsiteY549" fmla="*/ 511206 h 6857994"/>
              <a:gd name="connsiteX550" fmla="*/ 11216933 w 12191990"/>
              <a:gd name="connsiteY550" fmla="*/ 517048 h 6857994"/>
              <a:gd name="connsiteX551" fmla="*/ 11217018 w 12191990"/>
              <a:gd name="connsiteY551" fmla="*/ 517416 h 6857994"/>
              <a:gd name="connsiteX552" fmla="*/ 11218909 w 12191990"/>
              <a:gd name="connsiteY552" fmla="*/ 523171 h 6857994"/>
              <a:gd name="connsiteX553" fmla="*/ 11221293 w 12191990"/>
              <a:gd name="connsiteY553" fmla="*/ 523171 h 6857994"/>
              <a:gd name="connsiteX554" fmla="*/ 11223676 w 12191990"/>
              <a:gd name="connsiteY554" fmla="*/ 523171 h 6857994"/>
              <a:gd name="connsiteX555" fmla="*/ 11226060 w 12191990"/>
              <a:gd name="connsiteY555" fmla="*/ 523171 h 6857994"/>
              <a:gd name="connsiteX556" fmla="*/ 11228937 w 12191990"/>
              <a:gd name="connsiteY556" fmla="*/ 523171 h 6857994"/>
              <a:gd name="connsiteX557" fmla="*/ 11228936 w 12191990"/>
              <a:gd name="connsiteY557" fmla="*/ 523167 h 6857994"/>
              <a:gd name="connsiteX558" fmla="*/ 11223223 w 12191990"/>
              <a:gd name="connsiteY558" fmla="*/ 505490 h 6857994"/>
              <a:gd name="connsiteX559" fmla="*/ 11217469 w 12191990"/>
              <a:gd name="connsiteY559" fmla="*/ 487319 h 6857994"/>
              <a:gd name="connsiteX560" fmla="*/ 11211757 w 12191990"/>
              <a:gd name="connsiteY560" fmla="*/ 469190 h 6857994"/>
              <a:gd name="connsiteX561" fmla="*/ 11206866 w 12191990"/>
              <a:gd name="connsiteY561" fmla="*/ 452756 h 6857994"/>
              <a:gd name="connsiteX562" fmla="*/ 11206497 w 12191990"/>
              <a:gd name="connsiteY562" fmla="*/ 451516 h 6857994"/>
              <a:gd name="connsiteX563" fmla="*/ 11206496 w 12191990"/>
              <a:gd name="connsiteY563" fmla="*/ 451512 h 6857994"/>
              <a:gd name="connsiteX564" fmla="*/ 11202674 w 12191990"/>
              <a:gd name="connsiteY564" fmla="*/ 451512 h 6857994"/>
              <a:gd name="connsiteX565" fmla="*/ 11198852 w 12191990"/>
              <a:gd name="connsiteY565" fmla="*/ 451512 h 6857994"/>
              <a:gd name="connsiteX566" fmla="*/ 11195523 w 12191990"/>
              <a:gd name="connsiteY566" fmla="*/ 451512 h 6857994"/>
              <a:gd name="connsiteX567" fmla="*/ 11240594 w 12191990"/>
              <a:gd name="connsiteY567" fmla="*/ 451512 h 6857994"/>
              <a:gd name="connsiteX568" fmla="*/ 11240594 w 12191990"/>
              <a:gd name="connsiteY568" fmla="*/ 469190 h 6857994"/>
              <a:gd name="connsiteX569" fmla="*/ 11240594 w 12191990"/>
              <a:gd name="connsiteY569" fmla="*/ 487319 h 6857994"/>
              <a:gd name="connsiteX570" fmla="*/ 11240594 w 12191990"/>
              <a:gd name="connsiteY570" fmla="*/ 505490 h 6857994"/>
              <a:gd name="connsiteX571" fmla="*/ 11240594 w 12191990"/>
              <a:gd name="connsiteY571" fmla="*/ 523167 h 6857994"/>
              <a:gd name="connsiteX572" fmla="*/ 11240595 w 12191990"/>
              <a:gd name="connsiteY572" fmla="*/ 523167 h 6857994"/>
              <a:gd name="connsiteX573" fmla="*/ 11240595 w 12191990"/>
              <a:gd name="connsiteY573" fmla="*/ 523171 h 6857994"/>
              <a:gd name="connsiteX574" fmla="*/ 11242985 w 12191990"/>
              <a:gd name="connsiteY574" fmla="*/ 523171 h 6857994"/>
              <a:gd name="connsiteX575" fmla="*/ 11245375 w 12191990"/>
              <a:gd name="connsiteY575" fmla="*/ 523171 h 6857994"/>
              <a:gd name="connsiteX576" fmla="*/ 11247766 w 12191990"/>
              <a:gd name="connsiteY576" fmla="*/ 523171 h 6857994"/>
              <a:gd name="connsiteX577" fmla="*/ 11250156 w 12191990"/>
              <a:gd name="connsiteY577" fmla="*/ 523171 h 6857994"/>
              <a:gd name="connsiteX578" fmla="*/ 11250156 w 12191990"/>
              <a:gd name="connsiteY578" fmla="*/ 515031 h 6857994"/>
              <a:gd name="connsiteX579" fmla="*/ 11250156 w 12191990"/>
              <a:gd name="connsiteY579" fmla="*/ 507385 h 6857994"/>
              <a:gd name="connsiteX580" fmla="*/ 11250156 w 12191990"/>
              <a:gd name="connsiteY580" fmla="*/ 499286 h 6857994"/>
              <a:gd name="connsiteX581" fmla="*/ 11250156 w 12191990"/>
              <a:gd name="connsiteY581" fmla="*/ 491146 h 6857994"/>
              <a:gd name="connsiteX582" fmla="*/ 11254483 w 12191990"/>
              <a:gd name="connsiteY582" fmla="*/ 491146 h 6857994"/>
              <a:gd name="connsiteX583" fmla="*/ 11258315 w 12191990"/>
              <a:gd name="connsiteY583" fmla="*/ 491146 h 6857994"/>
              <a:gd name="connsiteX584" fmla="*/ 11262601 w 12191990"/>
              <a:gd name="connsiteY584" fmla="*/ 491146 h 6857994"/>
              <a:gd name="connsiteX585" fmla="*/ 11266434 w 12191990"/>
              <a:gd name="connsiteY585" fmla="*/ 491146 h 6857994"/>
              <a:gd name="connsiteX586" fmla="*/ 11276489 w 12191990"/>
              <a:gd name="connsiteY586" fmla="*/ 490201 h 6857994"/>
              <a:gd name="connsiteX587" fmla="*/ 11283660 w 12191990"/>
              <a:gd name="connsiteY587" fmla="*/ 485925 h 6857994"/>
              <a:gd name="connsiteX588" fmla="*/ 11287987 w 12191990"/>
              <a:gd name="connsiteY588" fmla="*/ 479677 h 6857994"/>
              <a:gd name="connsiteX589" fmla="*/ 11289924 w 12191990"/>
              <a:gd name="connsiteY589" fmla="*/ 471126 h 6857994"/>
              <a:gd name="connsiteX590" fmla="*/ 11288481 w 12191990"/>
              <a:gd name="connsiteY590" fmla="*/ 462493 h 6857994"/>
              <a:gd name="connsiteX591" fmla="*/ 11288481 w 12191990"/>
              <a:gd name="connsiteY591" fmla="*/ 462492 h 6857994"/>
              <a:gd name="connsiteX592" fmla="*/ 11288480 w 12191990"/>
              <a:gd name="connsiteY592" fmla="*/ 462489 h 6857994"/>
              <a:gd name="connsiteX593" fmla="*/ 11284153 w 12191990"/>
              <a:gd name="connsiteY593" fmla="*/ 456281 h 6857994"/>
              <a:gd name="connsiteX594" fmla="*/ 11276488 w 12191990"/>
              <a:gd name="connsiteY594" fmla="*/ 452458 h 6857994"/>
              <a:gd name="connsiteX595" fmla="*/ 11266433 w 12191990"/>
              <a:gd name="connsiteY595" fmla="*/ 451512 h 6857994"/>
              <a:gd name="connsiteX596" fmla="*/ 11260210 w 12191990"/>
              <a:gd name="connsiteY596" fmla="*/ 451512 h 6857994"/>
              <a:gd name="connsiteX597" fmla="*/ 11253534 w 12191990"/>
              <a:gd name="connsiteY597" fmla="*/ 451512 h 6857994"/>
              <a:gd name="connsiteX598" fmla="*/ 11247311 w 12191990"/>
              <a:gd name="connsiteY598" fmla="*/ 451512 h 6857994"/>
              <a:gd name="connsiteX599" fmla="*/ 11240594 w 12191990"/>
              <a:gd name="connsiteY599" fmla="*/ 451512 h 6857994"/>
              <a:gd name="connsiteX600" fmla="*/ 11297406 w 12191990"/>
              <a:gd name="connsiteY600" fmla="*/ 451512 h 6857994"/>
              <a:gd name="connsiteX601" fmla="*/ 11297406 w 12191990"/>
              <a:gd name="connsiteY601" fmla="*/ 453444 h 6857994"/>
              <a:gd name="connsiteX602" fmla="*/ 11297406 w 12191990"/>
              <a:gd name="connsiteY602" fmla="*/ 455829 h 6857994"/>
              <a:gd name="connsiteX603" fmla="*/ 11297406 w 12191990"/>
              <a:gd name="connsiteY603" fmla="*/ 458213 h 6857994"/>
              <a:gd name="connsiteX604" fmla="*/ 11297406 w 12191990"/>
              <a:gd name="connsiteY604" fmla="*/ 460597 h 6857994"/>
              <a:gd name="connsiteX605" fmla="*/ 11297407 w 12191990"/>
              <a:gd name="connsiteY605" fmla="*/ 460597 h 6857994"/>
              <a:gd name="connsiteX606" fmla="*/ 11297407 w 12191990"/>
              <a:gd name="connsiteY606" fmla="*/ 460601 h 6857994"/>
              <a:gd name="connsiteX607" fmla="*/ 11302641 w 12191990"/>
              <a:gd name="connsiteY607" fmla="*/ 460601 h 6857994"/>
              <a:gd name="connsiteX608" fmla="*/ 11307463 w 12191990"/>
              <a:gd name="connsiteY608" fmla="*/ 460601 h 6857994"/>
              <a:gd name="connsiteX609" fmla="*/ 11312696 w 12191990"/>
              <a:gd name="connsiteY609" fmla="*/ 460601 h 6857994"/>
              <a:gd name="connsiteX610" fmla="*/ 11317971 w 12191990"/>
              <a:gd name="connsiteY610" fmla="*/ 460601 h 6857994"/>
              <a:gd name="connsiteX611" fmla="*/ 11317971 w 12191990"/>
              <a:gd name="connsiteY611" fmla="*/ 476342 h 6857994"/>
              <a:gd name="connsiteX612" fmla="*/ 11317971 w 12191990"/>
              <a:gd name="connsiteY612" fmla="*/ 491635 h 6857994"/>
              <a:gd name="connsiteX613" fmla="*/ 11317971 w 12191990"/>
              <a:gd name="connsiteY613" fmla="*/ 507381 h 6857994"/>
              <a:gd name="connsiteX614" fmla="*/ 11317971 w 12191990"/>
              <a:gd name="connsiteY614" fmla="*/ 523167 h 6857994"/>
              <a:gd name="connsiteX615" fmla="*/ 11317972 w 12191990"/>
              <a:gd name="connsiteY615" fmla="*/ 523167 h 6857994"/>
              <a:gd name="connsiteX616" fmla="*/ 11317972 w 12191990"/>
              <a:gd name="connsiteY616" fmla="*/ 523171 h 6857994"/>
              <a:gd name="connsiteX617" fmla="*/ 11320362 w 12191990"/>
              <a:gd name="connsiteY617" fmla="*/ 523171 h 6857994"/>
              <a:gd name="connsiteX618" fmla="*/ 11322752 w 12191990"/>
              <a:gd name="connsiteY618" fmla="*/ 523171 h 6857994"/>
              <a:gd name="connsiteX619" fmla="*/ 11325142 w 12191990"/>
              <a:gd name="connsiteY619" fmla="*/ 523171 h 6857994"/>
              <a:gd name="connsiteX620" fmla="*/ 11327533 w 12191990"/>
              <a:gd name="connsiteY620" fmla="*/ 523171 h 6857994"/>
              <a:gd name="connsiteX621" fmla="*/ 11327533 w 12191990"/>
              <a:gd name="connsiteY621" fmla="*/ 507385 h 6857994"/>
              <a:gd name="connsiteX622" fmla="*/ 11327533 w 12191990"/>
              <a:gd name="connsiteY622" fmla="*/ 491639 h 6857994"/>
              <a:gd name="connsiteX623" fmla="*/ 11327533 w 12191990"/>
              <a:gd name="connsiteY623" fmla="*/ 476346 h 6857994"/>
              <a:gd name="connsiteX624" fmla="*/ 11327533 w 12191990"/>
              <a:gd name="connsiteY624" fmla="*/ 460601 h 6857994"/>
              <a:gd name="connsiteX625" fmla="*/ 11332354 w 12191990"/>
              <a:gd name="connsiteY625" fmla="*/ 460601 h 6857994"/>
              <a:gd name="connsiteX626" fmla="*/ 11337629 w 12191990"/>
              <a:gd name="connsiteY626" fmla="*/ 460601 h 6857994"/>
              <a:gd name="connsiteX627" fmla="*/ 11342863 w 12191990"/>
              <a:gd name="connsiteY627" fmla="*/ 460601 h 6857994"/>
              <a:gd name="connsiteX628" fmla="*/ 11347644 w 12191990"/>
              <a:gd name="connsiteY628" fmla="*/ 460601 h 6857994"/>
              <a:gd name="connsiteX629" fmla="*/ 11347644 w 12191990"/>
              <a:gd name="connsiteY629" fmla="*/ 458217 h 6857994"/>
              <a:gd name="connsiteX630" fmla="*/ 11347644 w 12191990"/>
              <a:gd name="connsiteY630" fmla="*/ 455833 h 6857994"/>
              <a:gd name="connsiteX631" fmla="*/ 11347644 w 12191990"/>
              <a:gd name="connsiteY631" fmla="*/ 453448 h 6857994"/>
              <a:gd name="connsiteX632" fmla="*/ 11347644 w 12191990"/>
              <a:gd name="connsiteY632" fmla="*/ 451516 h 6857994"/>
              <a:gd name="connsiteX633" fmla="*/ 11347643 w 12191990"/>
              <a:gd name="connsiteY633" fmla="*/ 451516 h 6857994"/>
              <a:gd name="connsiteX634" fmla="*/ 11347643 w 12191990"/>
              <a:gd name="connsiteY634" fmla="*/ 451512 h 6857994"/>
              <a:gd name="connsiteX635" fmla="*/ 11335197 w 12191990"/>
              <a:gd name="connsiteY635" fmla="*/ 451512 h 6857994"/>
              <a:gd name="connsiteX636" fmla="*/ 11322751 w 12191990"/>
              <a:gd name="connsiteY636" fmla="*/ 451512 h 6857994"/>
              <a:gd name="connsiteX637" fmla="*/ 11309852 w 12191990"/>
              <a:gd name="connsiteY637" fmla="*/ 451512 h 6857994"/>
              <a:gd name="connsiteX638" fmla="*/ 11369250 w 12191990"/>
              <a:gd name="connsiteY638" fmla="*/ 451512 h 6857994"/>
              <a:gd name="connsiteX639" fmla="*/ 11363529 w 12191990"/>
              <a:gd name="connsiteY639" fmla="*/ 469189 h 6857994"/>
              <a:gd name="connsiteX640" fmla="*/ 11358261 w 12191990"/>
              <a:gd name="connsiteY640" fmla="*/ 487319 h 6857994"/>
              <a:gd name="connsiteX641" fmla="*/ 11352498 w 12191990"/>
              <a:gd name="connsiteY641" fmla="*/ 505489 h 6857994"/>
              <a:gd name="connsiteX642" fmla="*/ 11346777 w 12191990"/>
              <a:gd name="connsiteY642" fmla="*/ 523167 h 6857994"/>
              <a:gd name="connsiteX643" fmla="*/ 11346779 w 12191990"/>
              <a:gd name="connsiteY643" fmla="*/ 523167 h 6857994"/>
              <a:gd name="connsiteX644" fmla="*/ 11346778 w 12191990"/>
              <a:gd name="connsiteY644" fmla="*/ 523171 h 6857994"/>
              <a:gd name="connsiteX645" fmla="*/ 11349165 w 12191990"/>
              <a:gd name="connsiteY645" fmla="*/ 523171 h 6857994"/>
              <a:gd name="connsiteX646" fmla="*/ 11351553 w 12191990"/>
              <a:gd name="connsiteY646" fmla="*/ 523171 h 6857994"/>
              <a:gd name="connsiteX647" fmla="*/ 11353940 w 12191990"/>
              <a:gd name="connsiteY647" fmla="*/ 523171 h 6857994"/>
              <a:gd name="connsiteX648" fmla="*/ 11356327 w 12191990"/>
              <a:gd name="connsiteY648" fmla="*/ 523171 h 6857994"/>
              <a:gd name="connsiteX649" fmla="*/ 11358262 w 12191990"/>
              <a:gd name="connsiteY649" fmla="*/ 517415 h 6857994"/>
              <a:gd name="connsiteX650" fmla="*/ 11360155 w 12191990"/>
              <a:gd name="connsiteY650" fmla="*/ 511208 h 6857994"/>
              <a:gd name="connsiteX651" fmla="*/ 11362090 w 12191990"/>
              <a:gd name="connsiteY651" fmla="*/ 505493 h 6857994"/>
              <a:gd name="connsiteX652" fmla="*/ 11363983 w 12191990"/>
              <a:gd name="connsiteY652" fmla="*/ 499286 h 6857994"/>
              <a:gd name="connsiteX653" fmla="*/ 11370198 w 12191990"/>
              <a:gd name="connsiteY653" fmla="*/ 499286 h 6857994"/>
              <a:gd name="connsiteX654" fmla="*/ 11376454 w 12191990"/>
              <a:gd name="connsiteY654" fmla="*/ 499286 h 6857994"/>
              <a:gd name="connsiteX655" fmla="*/ 11383122 w 12191990"/>
              <a:gd name="connsiteY655" fmla="*/ 499286 h 6857994"/>
              <a:gd name="connsiteX656" fmla="*/ 11389338 w 12191990"/>
              <a:gd name="connsiteY656" fmla="*/ 499286 h 6857994"/>
              <a:gd name="connsiteX657" fmla="*/ 11390873 w 12191990"/>
              <a:gd name="connsiteY657" fmla="*/ 504212 h 6857994"/>
              <a:gd name="connsiteX658" fmla="*/ 11391271 w 12191990"/>
              <a:gd name="connsiteY658" fmla="*/ 505489 h 6857994"/>
              <a:gd name="connsiteX659" fmla="*/ 11391272 w 12191990"/>
              <a:gd name="connsiteY659" fmla="*/ 505491 h 6857994"/>
              <a:gd name="connsiteX660" fmla="*/ 11391272 w 12191990"/>
              <a:gd name="connsiteY660" fmla="*/ 505493 h 6857994"/>
              <a:gd name="connsiteX661" fmla="*/ 11393166 w 12191990"/>
              <a:gd name="connsiteY661" fmla="*/ 511208 h 6857994"/>
              <a:gd name="connsiteX662" fmla="*/ 11393362 w 12191990"/>
              <a:gd name="connsiteY662" fmla="*/ 512053 h 6857994"/>
              <a:gd name="connsiteX663" fmla="*/ 11394605 w 12191990"/>
              <a:gd name="connsiteY663" fmla="*/ 517411 h 6857994"/>
              <a:gd name="connsiteX664" fmla="*/ 11394605 w 12191990"/>
              <a:gd name="connsiteY664" fmla="*/ 517412 h 6857994"/>
              <a:gd name="connsiteX665" fmla="*/ 11394606 w 12191990"/>
              <a:gd name="connsiteY665" fmla="*/ 517415 h 6857994"/>
              <a:gd name="connsiteX666" fmla="*/ 11396500 w 12191990"/>
              <a:gd name="connsiteY666" fmla="*/ 523171 h 6857994"/>
              <a:gd name="connsiteX667" fmla="*/ 11398928 w 12191990"/>
              <a:gd name="connsiteY667" fmla="*/ 523171 h 6857994"/>
              <a:gd name="connsiteX668" fmla="*/ 11401315 w 12191990"/>
              <a:gd name="connsiteY668" fmla="*/ 523171 h 6857994"/>
              <a:gd name="connsiteX669" fmla="*/ 11403703 w 12191990"/>
              <a:gd name="connsiteY669" fmla="*/ 523171 h 6857994"/>
              <a:gd name="connsiteX670" fmla="*/ 11406090 w 12191990"/>
              <a:gd name="connsiteY670" fmla="*/ 523171 h 6857994"/>
              <a:gd name="connsiteX671" fmla="*/ 11406089 w 12191990"/>
              <a:gd name="connsiteY671" fmla="*/ 523167 h 6857994"/>
              <a:gd name="connsiteX672" fmla="*/ 11402048 w 12191990"/>
              <a:gd name="connsiteY672" fmla="*/ 509609 h 6857994"/>
              <a:gd name="connsiteX673" fmla="*/ 11400821 w 12191990"/>
              <a:gd name="connsiteY673" fmla="*/ 505493 h 6857994"/>
              <a:gd name="connsiteX674" fmla="*/ 11400103 w 12191990"/>
              <a:gd name="connsiteY674" fmla="*/ 503211 h 6857994"/>
              <a:gd name="connsiteX675" fmla="*/ 11395099 w 12191990"/>
              <a:gd name="connsiteY675" fmla="*/ 487319 h 6857994"/>
              <a:gd name="connsiteX676" fmla="*/ 11389337 w 12191990"/>
              <a:gd name="connsiteY676" fmla="*/ 469189 h 6857994"/>
              <a:gd name="connsiteX677" fmla="*/ 11383615 w 12191990"/>
              <a:gd name="connsiteY677" fmla="*/ 451512 h 6857994"/>
              <a:gd name="connsiteX678" fmla="*/ 11380281 w 12191990"/>
              <a:gd name="connsiteY678" fmla="*/ 451512 h 6857994"/>
              <a:gd name="connsiteX679" fmla="*/ 11376453 w 12191990"/>
              <a:gd name="connsiteY679" fmla="*/ 451512 h 6857994"/>
              <a:gd name="connsiteX680" fmla="*/ 11373078 w 12191990"/>
              <a:gd name="connsiteY680" fmla="*/ 451512 h 6857994"/>
              <a:gd name="connsiteX681" fmla="*/ 11405041 w 12191990"/>
              <a:gd name="connsiteY681" fmla="*/ 451512 h 6857994"/>
              <a:gd name="connsiteX682" fmla="*/ 11405041 w 12191990"/>
              <a:gd name="connsiteY682" fmla="*/ 453444 h 6857994"/>
              <a:gd name="connsiteX683" fmla="*/ 11405041 w 12191990"/>
              <a:gd name="connsiteY683" fmla="*/ 455828 h 6857994"/>
              <a:gd name="connsiteX684" fmla="*/ 11405041 w 12191990"/>
              <a:gd name="connsiteY684" fmla="*/ 458213 h 6857994"/>
              <a:gd name="connsiteX685" fmla="*/ 11405041 w 12191990"/>
              <a:gd name="connsiteY685" fmla="*/ 460597 h 6857994"/>
              <a:gd name="connsiteX686" fmla="*/ 11405042 w 12191990"/>
              <a:gd name="connsiteY686" fmla="*/ 460597 h 6857994"/>
              <a:gd name="connsiteX687" fmla="*/ 11405042 w 12191990"/>
              <a:gd name="connsiteY687" fmla="*/ 460601 h 6857994"/>
              <a:gd name="connsiteX688" fmla="*/ 11410303 w 12191990"/>
              <a:gd name="connsiteY688" fmla="*/ 460601 h 6857994"/>
              <a:gd name="connsiteX689" fmla="*/ 11415072 w 12191990"/>
              <a:gd name="connsiteY689" fmla="*/ 460601 h 6857994"/>
              <a:gd name="connsiteX690" fmla="*/ 11420292 w 12191990"/>
              <a:gd name="connsiteY690" fmla="*/ 460601 h 6857994"/>
              <a:gd name="connsiteX691" fmla="*/ 11425552 w 12191990"/>
              <a:gd name="connsiteY691" fmla="*/ 460601 h 6857994"/>
              <a:gd name="connsiteX692" fmla="*/ 11425552 w 12191990"/>
              <a:gd name="connsiteY692" fmla="*/ 476342 h 6857994"/>
              <a:gd name="connsiteX693" fmla="*/ 11425552 w 12191990"/>
              <a:gd name="connsiteY693" fmla="*/ 491635 h 6857994"/>
              <a:gd name="connsiteX694" fmla="*/ 11425552 w 12191990"/>
              <a:gd name="connsiteY694" fmla="*/ 507380 h 6857994"/>
              <a:gd name="connsiteX695" fmla="*/ 11425552 w 12191990"/>
              <a:gd name="connsiteY695" fmla="*/ 523167 h 6857994"/>
              <a:gd name="connsiteX696" fmla="*/ 11425553 w 12191990"/>
              <a:gd name="connsiteY696" fmla="*/ 523167 h 6857994"/>
              <a:gd name="connsiteX697" fmla="*/ 11425553 w 12191990"/>
              <a:gd name="connsiteY697" fmla="*/ 523171 h 6857994"/>
              <a:gd name="connsiteX698" fmla="*/ 11427937 w 12191990"/>
              <a:gd name="connsiteY698" fmla="*/ 523171 h 6857994"/>
              <a:gd name="connsiteX699" fmla="*/ 11430321 w 12191990"/>
              <a:gd name="connsiteY699" fmla="*/ 523171 h 6857994"/>
              <a:gd name="connsiteX700" fmla="*/ 11432705 w 12191990"/>
              <a:gd name="connsiteY700" fmla="*/ 523171 h 6857994"/>
              <a:gd name="connsiteX701" fmla="*/ 11435131 w 12191990"/>
              <a:gd name="connsiteY701" fmla="*/ 523171 h 6857994"/>
              <a:gd name="connsiteX702" fmla="*/ 11435131 w 12191990"/>
              <a:gd name="connsiteY702" fmla="*/ 507384 h 6857994"/>
              <a:gd name="connsiteX703" fmla="*/ 11435131 w 12191990"/>
              <a:gd name="connsiteY703" fmla="*/ 491639 h 6857994"/>
              <a:gd name="connsiteX704" fmla="*/ 11435131 w 12191990"/>
              <a:gd name="connsiteY704" fmla="*/ 476346 h 6857994"/>
              <a:gd name="connsiteX705" fmla="*/ 11435131 w 12191990"/>
              <a:gd name="connsiteY705" fmla="*/ 460601 h 6857994"/>
              <a:gd name="connsiteX706" fmla="*/ 11439899 w 12191990"/>
              <a:gd name="connsiteY706" fmla="*/ 460601 h 6857994"/>
              <a:gd name="connsiteX707" fmla="*/ 11445160 w 12191990"/>
              <a:gd name="connsiteY707" fmla="*/ 460601 h 6857994"/>
              <a:gd name="connsiteX708" fmla="*/ 11450380 w 12191990"/>
              <a:gd name="connsiteY708" fmla="*/ 460601 h 6857994"/>
              <a:gd name="connsiteX709" fmla="*/ 11455642 w 12191990"/>
              <a:gd name="connsiteY709" fmla="*/ 460601 h 6857994"/>
              <a:gd name="connsiteX710" fmla="*/ 11455642 w 12191990"/>
              <a:gd name="connsiteY710" fmla="*/ 458217 h 6857994"/>
              <a:gd name="connsiteX711" fmla="*/ 11455642 w 12191990"/>
              <a:gd name="connsiteY711" fmla="*/ 455832 h 6857994"/>
              <a:gd name="connsiteX712" fmla="*/ 11455642 w 12191990"/>
              <a:gd name="connsiteY712" fmla="*/ 453448 h 6857994"/>
              <a:gd name="connsiteX713" fmla="*/ 11455642 w 12191990"/>
              <a:gd name="connsiteY713" fmla="*/ 451516 h 6857994"/>
              <a:gd name="connsiteX714" fmla="*/ 11455641 w 12191990"/>
              <a:gd name="connsiteY714" fmla="*/ 451516 h 6857994"/>
              <a:gd name="connsiteX715" fmla="*/ 11455641 w 12191990"/>
              <a:gd name="connsiteY715" fmla="*/ 451512 h 6857994"/>
              <a:gd name="connsiteX716" fmla="*/ 11442734 w 12191990"/>
              <a:gd name="connsiteY716" fmla="*/ 451512 h 6857994"/>
              <a:gd name="connsiteX717" fmla="*/ 11430320 w 12191990"/>
              <a:gd name="connsiteY717" fmla="*/ 451512 h 6857994"/>
              <a:gd name="connsiteX718" fmla="*/ 11417455 w 12191990"/>
              <a:gd name="connsiteY718" fmla="*/ 451512 h 6857994"/>
              <a:gd name="connsiteX719" fmla="*/ 11467661 w 12191990"/>
              <a:gd name="connsiteY719" fmla="*/ 451512 h 6857994"/>
              <a:gd name="connsiteX720" fmla="*/ 11467661 w 12191990"/>
              <a:gd name="connsiteY720" fmla="*/ 469189 h 6857994"/>
              <a:gd name="connsiteX721" fmla="*/ 11467661 w 12191990"/>
              <a:gd name="connsiteY721" fmla="*/ 487319 h 6857994"/>
              <a:gd name="connsiteX722" fmla="*/ 11467661 w 12191990"/>
              <a:gd name="connsiteY722" fmla="*/ 505489 h 6857994"/>
              <a:gd name="connsiteX723" fmla="*/ 11467661 w 12191990"/>
              <a:gd name="connsiteY723" fmla="*/ 523166 h 6857994"/>
              <a:gd name="connsiteX724" fmla="*/ 11467662 w 12191990"/>
              <a:gd name="connsiteY724" fmla="*/ 523166 h 6857994"/>
              <a:gd name="connsiteX725" fmla="*/ 11467662 w 12191990"/>
              <a:gd name="connsiteY725" fmla="*/ 523170 h 6857994"/>
              <a:gd name="connsiteX726" fmla="*/ 11470057 w 12191990"/>
              <a:gd name="connsiteY726" fmla="*/ 523170 h 6857994"/>
              <a:gd name="connsiteX727" fmla="*/ 11472451 w 12191990"/>
              <a:gd name="connsiteY727" fmla="*/ 523170 h 6857994"/>
              <a:gd name="connsiteX728" fmla="*/ 11474846 w 12191990"/>
              <a:gd name="connsiteY728" fmla="*/ 523170 h 6857994"/>
              <a:gd name="connsiteX729" fmla="*/ 11477241 w 12191990"/>
              <a:gd name="connsiteY729" fmla="*/ 523170 h 6857994"/>
              <a:gd name="connsiteX730" fmla="*/ 11477241 w 12191990"/>
              <a:gd name="connsiteY730" fmla="*/ 505493 h 6857994"/>
              <a:gd name="connsiteX731" fmla="*/ 11477241 w 12191990"/>
              <a:gd name="connsiteY731" fmla="*/ 487322 h 6857994"/>
              <a:gd name="connsiteX732" fmla="*/ 11477241 w 12191990"/>
              <a:gd name="connsiteY732" fmla="*/ 469193 h 6857994"/>
              <a:gd name="connsiteX733" fmla="*/ 11477241 w 12191990"/>
              <a:gd name="connsiteY733" fmla="*/ 451516 h 6857994"/>
              <a:gd name="connsiteX734" fmla="*/ 11477240 w 12191990"/>
              <a:gd name="connsiteY734" fmla="*/ 451516 h 6857994"/>
              <a:gd name="connsiteX735" fmla="*/ 11477240 w 12191990"/>
              <a:gd name="connsiteY735" fmla="*/ 451512 h 6857994"/>
              <a:gd name="connsiteX736" fmla="*/ 11474845 w 12191990"/>
              <a:gd name="connsiteY736" fmla="*/ 451512 h 6857994"/>
              <a:gd name="connsiteX737" fmla="*/ 11472450 w 12191990"/>
              <a:gd name="connsiteY737" fmla="*/ 451512 h 6857994"/>
              <a:gd name="connsiteX738" fmla="*/ 11470056 w 12191990"/>
              <a:gd name="connsiteY738" fmla="*/ 451512 h 6857994"/>
              <a:gd name="connsiteX739" fmla="*/ 11560049 w 12191990"/>
              <a:gd name="connsiteY739" fmla="*/ 451511 h 6857994"/>
              <a:gd name="connsiteX740" fmla="*/ 11560049 w 12191990"/>
              <a:gd name="connsiteY740" fmla="*/ 469189 h 6857994"/>
              <a:gd name="connsiteX741" fmla="*/ 11560049 w 12191990"/>
              <a:gd name="connsiteY741" fmla="*/ 487318 h 6857994"/>
              <a:gd name="connsiteX742" fmla="*/ 11560049 w 12191990"/>
              <a:gd name="connsiteY742" fmla="*/ 505489 h 6857994"/>
              <a:gd name="connsiteX743" fmla="*/ 11560049 w 12191990"/>
              <a:gd name="connsiteY743" fmla="*/ 523166 h 6857994"/>
              <a:gd name="connsiteX744" fmla="*/ 11560050 w 12191990"/>
              <a:gd name="connsiteY744" fmla="*/ 523166 h 6857994"/>
              <a:gd name="connsiteX745" fmla="*/ 11560050 w 12191990"/>
              <a:gd name="connsiteY745" fmla="*/ 523170 h 6857994"/>
              <a:gd name="connsiteX746" fmla="*/ 11562438 w 12191990"/>
              <a:gd name="connsiteY746" fmla="*/ 523170 h 6857994"/>
              <a:gd name="connsiteX747" fmla="*/ 11564825 w 12191990"/>
              <a:gd name="connsiteY747" fmla="*/ 523170 h 6857994"/>
              <a:gd name="connsiteX748" fmla="*/ 11567213 w 12191990"/>
              <a:gd name="connsiteY748" fmla="*/ 523170 h 6857994"/>
              <a:gd name="connsiteX749" fmla="*/ 11569600 w 12191990"/>
              <a:gd name="connsiteY749" fmla="*/ 523170 h 6857994"/>
              <a:gd name="connsiteX750" fmla="*/ 11569600 w 12191990"/>
              <a:gd name="connsiteY750" fmla="*/ 509768 h 6857994"/>
              <a:gd name="connsiteX751" fmla="*/ 11569600 w 12191990"/>
              <a:gd name="connsiteY751" fmla="*/ 496408 h 6857994"/>
              <a:gd name="connsiteX752" fmla="*/ 11569600 w 12191990"/>
              <a:gd name="connsiteY752" fmla="*/ 482554 h 6857994"/>
              <a:gd name="connsiteX753" fmla="*/ 11569600 w 12191990"/>
              <a:gd name="connsiteY753" fmla="*/ 469193 h 6857994"/>
              <a:gd name="connsiteX754" fmla="*/ 11578697 w 12191990"/>
              <a:gd name="connsiteY754" fmla="*/ 482554 h 6857994"/>
              <a:gd name="connsiteX755" fmla="*/ 11587301 w 12191990"/>
              <a:gd name="connsiteY755" fmla="*/ 496408 h 6857994"/>
              <a:gd name="connsiteX756" fmla="*/ 11595904 w 12191990"/>
              <a:gd name="connsiteY756" fmla="*/ 509768 h 6857994"/>
              <a:gd name="connsiteX757" fmla="*/ 11605002 w 12191990"/>
              <a:gd name="connsiteY757" fmla="*/ 523170 h 6857994"/>
              <a:gd name="connsiteX758" fmla="*/ 11606895 w 12191990"/>
              <a:gd name="connsiteY758" fmla="*/ 523170 h 6857994"/>
              <a:gd name="connsiteX759" fmla="*/ 11609324 w 12191990"/>
              <a:gd name="connsiteY759" fmla="*/ 523170 h 6857994"/>
              <a:gd name="connsiteX760" fmla="*/ 11611711 w 12191990"/>
              <a:gd name="connsiteY760" fmla="*/ 523170 h 6857994"/>
              <a:gd name="connsiteX761" fmla="*/ 11614099 w 12191990"/>
              <a:gd name="connsiteY761" fmla="*/ 523170 h 6857994"/>
              <a:gd name="connsiteX762" fmla="*/ 11614099 w 12191990"/>
              <a:gd name="connsiteY762" fmla="*/ 505493 h 6857994"/>
              <a:gd name="connsiteX763" fmla="*/ 11614099 w 12191990"/>
              <a:gd name="connsiteY763" fmla="*/ 487322 h 6857994"/>
              <a:gd name="connsiteX764" fmla="*/ 11614099 w 12191990"/>
              <a:gd name="connsiteY764" fmla="*/ 469193 h 6857994"/>
              <a:gd name="connsiteX765" fmla="*/ 11614099 w 12191990"/>
              <a:gd name="connsiteY765" fmla="*/ 451515 h 6857994"/>
              <a:gd name="connsiteX766" fmla="*/ 11614098 w 12191990"/>
              <a:gd name="connsiteY766" fmla="*/ 451515 h 6857994"/>
              <a:gd name="connsiteX767" fmla="*/ 11614098 w 12191990"/>
              <a:gd name="connsiteY767" fmla="*/ 451511 h 6857994"/>
              <a:gd name="connsiteX768" fmla="*/ 11611710 w 12191990"/>
              <a:gd name="connsiteY768" fmla="*/ 451511 h 6857994"/>
              <a:gd name="connsiteX769" fmla="*/ 11609323 w 12191990"/>
              <a:gd name="connsiteY769" fmla="*/ 451511 h 6857994"/>
              <a:gd name="connsiteX770" fmla="*/ 11606894 w 12191990"/>
              <a:gd name="connsiteY770" fmla="*/ 451511 h 6857994"/>
              <a:gd name="connsiteX771" fmla="*/ 11604507 w 12191990"/>
              <a:gd name="connsiteY771" fmla="*/ 451511 h 6857994"/>
              <a:gd name="connsiteX772" fmla="*/ 11604507 w 12191990"/>
              <a:gd name="connsiteY772" fmla="*/ 464913 h 6857994"/>
              <a:gd name="connsiteX773" fmla="*/ 11604507 w 12191990"/>
              <a:gd name="connsiteY773" fmla="*/ 478274 h 6857994"/>
              <a:gd name="connsiteX774" fmla="*/ 11604507 w 12191990"/>
              <a:gd name="connsiteY774" fmla="*/ 492128 h 6857994"/>
              <a:gd name="connsiteX775" fmla="*/ 11604507 w 12191990"/>
              <a:gd name="connsiteY775" fmla="*/ 505489 h 6857994"/>
              <a:gd name="connsiteX776" fmla="*/ 11604054 w 12191990"/>
              <a:gd name="connsiteY776" fmla="*/ 505489 h 6857994"/>
              <a:gd name="connsiteX777" fmla="*/ 11595409 w 12191990"/>
              <a:gd name="connsiteY777" fmla="*/ 492128 h 6857994"/>
              <a:gd name="connsiteX778" fmla="*/ 11586353 w 12191990"/>
              <a:gd name="connsiteY778" fmla="*/ 478274 h 6857994"/>
              <a:gd name="connsiteX779" fmla="*/ 11577750 w 12191990"/>
              <a:gd name="connsiteY779" fmla="*/ 464913 h 6857994"/>
              <a:gd name="connsiteX780" fmla="*/ 11569146 w 12191990"/>
              <a:gd name="connsiteY780" fmla="*/ 451511 h 6857994"/>
              <a:gd name="connsiteX781" fmla="*/ 11566718 w 12191990"/>
              <a:gd name="connsiteY781" fmla="*/ 451511 h 6857994"/>
              <a:gd name="connsiteX782" fmla="*/ 11564330 w 12191990"/>
              <a:gd name="connsiteY782" fmla="*/ 451511 h 6857994"/>
              <a:gd name="connsiteX783" fmla="*/ 11562437 w 12191990"/>
              <a:gd name="connsiteY783" fmla="*/ 451511 h 6857994"/>
              <a:gd name="connsiteX784" fmla="*/ 11518307 w 12191990"/>
              <a:gd name="connsiteY784" fmla="*/ 450059 h 6857994"/>
              <a:gd name="connsiteX785" fmla="*/ 11506814 w 12191990"/>
              <a:gd name="connsiteY785" fmla="*/ 451499 h 6857994"/>
              <a:gd name="connsiteX786" fmla="*/ 11498699 w 12191990"/>
              <a:gd name="connsiteY786" fmla="*/ 456763 h 6857994"/>
              <a:gd name="connsiteX787" fmla="*/ 11493426 w 12191990"/>
              <a:gd name="connsiteY787" fmla="*/ 465358 h 6857994"/>
              <a:gd name="connsiteX788" fmla="*/ 11491984 w 12191990"/>
              <a:gd name="connsiteY788" fmla="*/ 476338 h 6857994"/>
              <a:gd name="connsiteX789" fmla="*/ 11491984 w 12191990"/>
              <a:gd name="connsiteY789" fmla="*/ 481602 h 6857994"/>
              <a:gd name="connsiteX790" fmla="*/ 11491984 w 12191990"/>
              <a:gd name="connsiteY790" fmla="*/ 486866 h 6857994"/>
              <a:gd name="connsiteX791" fmla="*/ 11491984 w 12191990"/>
              <a:gd name="connsiteY791" fmla="*/ 492130 h 6857994"/>
              <a:gd name="connsiteX792" fmla="*/ 11491984 w 12191990"/>
              <a:gd name="connsiteY792" fmla="*/ 497394 h 6857994"/>
              <a:gd name="connsiteX793" fmla="*/ 11494373 w 12191990"/>
              <a:gd name="connsiteY793" fmla="*/ 510759 h 6857994"/>
              <a:gd name="connsiteX794" fmla="*/ 11494373 w 12191990"/>
              <a:gd name="connsiteY794" fmla="*/ 510760 h 6857994"/>
              <a:gd name="connsiteX795" fmla="*/ 11494374 w 12191990"/>
              <a:gd name="connsiteY795" fmla="*/ 510763 h 6857994"/>
              <a:gd name="connsiteX796" fmla="*/ 11500595 w 12191990"/>
              <a:gd name="connsiteY796" fmla="*/ 519358 h 6857994"/>
              <a:gd name="connsiteX797" fmla="*/ 11509204 w 12191990"/>
              <a:gd name="connsiteY797" fmla="*/ 523635 h 6857994"/>
              <a:gd name="connsiteX798" fmla="*/ 11518308 w 12191990"/>
              <a:gd name="connsiteY798" fmla="*/ 524622 h 6857994"/>
              <a:gd name="connsiteX799" fmla="*/ 11527865 w 12191990"/>
              <a:gd name="connsiteY799" fmla="*/ 523635 h 6857994"/>
              <a:gd name="connsiteX800" fmla="*/ 11536516 w 12191990"/>
              <a:gd name="connsiteY800" fmla="*/ 519358 h 6857994"/>
              <a:gd name="connsiteX801" fmla="*/ 11542737 w 12191990"/>
              <a:gd name="connsiteY801" fmla="*/ 510763 h 6857994"/>
              <a:gd name="connsiteX802" fmla="*/ 11545126 w 12191990"/>
              <a:gd name="connsiteY802" fmla="*/ 497398 h 6857994"/>
              <a:gd name="connsiteX803" fmla="*/ 11545126 w 12191990"/>
              <a:gd name="connsiteY803" fmla="*/ 492134 h 6857994"/>
              <a:gd name="connsiteX804" fmla="*/ 11545126 w 12191990"/>
              <a:gd name="connsiteY804" fmla="*/ 486870 h 6857994"/>
              <a:gd name="connsiteX805" fmla="*/ 11545126 w 12191990"/>
              <a:gd name="connsiteY805" fmla="*/ 481606 h 6857994"/>
              <a:gd name="connsiteX806" fmla="*/ 11545126 w 12191990"/>
              <a:gd name="connsiteY806" fmla="*/ 476342 h 6857994"/>
              <a:gd name="connsiteX807" fmla="*/ 11543190 w 12191990"/>
              <a:gd name="connsiteY807" fmla="*/ 465362 h 6857994"/>
              <a:gd name="connsiteX808" fmla="*/ 11543190 w 12191990"/>
              <a:gd name="connsiteY808" fmla="*/ 465361 h 6857994"/>
              <a:gd name="connsiteX809" fmla="*/ 11543189 w 12191990"/>
              <a:gd name="connsiteY809" fmla="*/ 465358 h 6857994"/>
              <a:gd name="connsiteX810" fmla="*/ 11538410 w 12191990"/>
              <a:gd name="connsiteY810" fmla="*/ 456763 h 6857994"/>
              <a:gd name="connsiteX811" fmla="*/ 11529800 w 12191990"/>
              <a:gd name="connsiteY811" fmla="*/ 451499 h 6857994"/>
              <a:gd name="connsiteX812" fmla="*/ 11518307 w 12191990"/>
              <a:gd name="connsiteY812" fmla="*/ 450059 h 6857994"/>
              <a:gd name="connsiteX813" fmla="*/ 10637376 w 12191990"/>
              <a:gd name="connsiteY813" fmla="*/ 448609 h 6857994"/>
              <a:gd name="connsiteX814" fmla="*/ 10638605 w 12191990"/>
              <a:gd name="connsiteY814" fmla="*/ 456431 h 6857994"/>
              <a:gd name="connsiteX815" fmla="*/ 10638781 w 12191990"/>
              <a:gd name="connsiteY815" fmla="*/ 457549 h 6857994"/>
              <a:gd name="connsiteX816" fmla="*/ 10639718 w 12191990"/>
              <a:gd name="connsiteY816" fmla="*/ 466962 h 6857994"/>
              <a:gd name="connsiteX817" fmla="*/ 10641144 w 12191990"/>
              <a:gd name="connsiteY817" fmla="*/ 475927 h 6857994"/>
              <a:gd name="connsiteX818" fmla="*/ 10642081 w 12191990"/>
              <a:gd name="connsiteY818" fmla="*/ 485340 h 6857994"/>
              <a:gd name="connsiteX819" fmla="*/ 10643487 w 12191990"/>
              <a:gd name="connsiteY819" fmla="*/ 494263 h 6857994"/>
              <a:gd name="connsiteX820" fmla="*/ 10644893 w 12191990"/>
              <a:gd name="connsiteY820" fmla="*/ 503675 h 6857994"/>
              <a:gd name="connsiteX821" fmla="*/ 10645851 w 12191990"/>
              <a:gd name="connsiteY821" fmla="*/ 513088 h 6857994"/>
              <a:gd name="connsiteX822" fmla="*/ 10647256 w 12191990"/>
              <a:gd name="connsiteY822" fmla="*/ 522032 h 6857994"/>
              <a:gd name="connsiteX823" fmla="*/ 10637375 w 12191990"/>
              <a:gd name="connsiteY823" fmla="*/ 516857 h 6857994"/>
              <a:gd name="connsiteX824" fmla="*/ 10627494 w 12191990"/>
              <a:gd name="connsiteY824" fmla="*/ 512151 h 6857994"/>
              <a:gd name="connsiteX825" fmla="*/ 10618081 w 12191990"/>
              <a:gd name="connsiteY825" fmla="*/ 506976 h 6857994"/>
              <a:gd name="connsiteX826" fmla="*/ 10608199 w 12191990"/>
              <a:gd name="connsiteY826" fmla="*/ 502270 h 6857994"/>
              <a:gd name="connsiteX827" fmla="*/ 10598786 w 12191990"/>
              <a:gd name="connsiteY827" fmla="*/ 497095 h 6857994"/>
              <a:gd name="connsiteX828" fmla="*/ 10588884 w 12191990"/>
              <a:gd name="connsiteY828" fmla="*/ 491920 h 6857994"/>
              <a:gd name="connsiteX829" fmla="*/ 10579002 w 12191990"/>
              <a:gd name="connsiteY829" fmla="*/ 487214 h 6857994"/>
              <a:gd name="connsiteX830" fmla="*/ 10570766 w 12191990"/>
              <a:gd name="connsiteY830" fmla="*/ 482686 h 6857994"/>
              <a:gd name="connsiteX831" fmla="*/ 10569593 w 12191990"/>
              <a:gd name="connsiteY831" fmla="*/ 482041 h 6857994"/>
              <a:gd name="connsiteX832" fmla="*/ 10578066 w 12191990"/>
              <a:gd name="connsiteY832" fmla="*/ 477805 h 6857994"/>
              <a:gd name="connsiteX833" fmla="*/ 10586542 w 12191990"/>
              <a:gd name="connsiteY833" fmla="*/ 473546 h 6857994"/>
              <a:gd name="connsiteX834" fmla="*/ 10595018 w 12191990"/>
              <a:gd name="connsiteY834" fmla="*/ 469329 h 6857994"/>
              <a:gd name="connsiteX835" fmla="*/ 10603472 w 12191990"/>
              <a:gd name="connsiteY835" fmla="*/ 465092 h 6857994"/>
              <a:gd name="connsiteX836" fmla="*/ 10611948 w 12191990"/>
              <a:gd name="connsiteY836" fmla="*/ 461322 h 6857994"/>
              <a:gd name="connsiteX837" fmla="*/ 10620424 w 12191990"/>
              <a:gd name="connsiteY837" fmla="*/ 457084 h 6857994"/>
              <a:gd name="connsiteX838" fmla="*/ 10628900 w 12191990"/>
              <a:gd name="connsiteY838" fmla="*/ 452847 h 6857994"/>
              <a:gd name="connsiteX839" fmla="*/ 10640677 w 12191990"/>
              <a:gd name="connsiteY839" fmla="*/ 448609 h 6857994"/>
              <a:gd name="connsiteX840" fmla="*/ 10650090 w 12191990"/>
              <a:gd name="connsiteY840" fmla="*/ 451910 h 6857994"/>
              <a:gd name="connsiteX841" fmla="*/ 10659034 w 12191990"/>
              <a:gd name="connsiteY841" fmla="*/ 455210 h 6857994"/>
              <a:gd name="connsiteX842" fmla="*/ 10668447 w 12191990"/>
              <a:gd name="connsiteY842" fmla="*/ 458490 h 6857994"/>
              <a:gd name="connsiteX843" fmla="*/ 10677370 w 12191990"/>
              <a:gd name="connsiteY843" fmla="*/ 461791 h 6857994"/>
              <a:gd name="connsiteX844" fmla="*/ 10686783 w 12191990"/>
              <a:gd name="connsiteY844" fmla="*/ 465092 h 6857994"/>
              <a:gd name="connsiteX845" fmla="*/ 10696175 w 12191990"/>
              <a:gd name="connsiteY845" fmla="*/ 468392 h 6857994"/>
              <a:gd name="connsiteX846" fmla="*/ 10705140 w 12191990"/>
              <a:gd name="connsiteY846" fmla="*/ 471672 h 6857994"/>
              <a:gd name="connsiteX847" fmla="*/ 10713376 w 12191990"/>
              <a:gd name="connsiteY847" fmla="*/ 474560 h 6857994"/>
              <a:gd name="connsiteX848" fmla="*/ 10714549 w 12191990"/>
              <a:gd name="connsiteY848" fmla="*/ 474971 h 6857994"/>
              <a:gd name="connsiteX849" fmla="*/ 10707546 w 12191990"/>
              <a:gd name="connsiteY849" fmla="*/ 480317 h 6857994"/>
              <a:gd name="connsiteX850" fmla="*/ 10706545 w 12191990"/>
              <a:gd name="connsiteY850" fmla="*/ 481081 h 6857994"/>
              <a:gd name="connsiteX851" fmla="*/ 10698559 w 12191990"/>
              <a:gd name="connsiteY851" fmla="*/ 486724 h 6857994"/>
              <a:gd name="connsiteX852" fmla="*/ 10690530 w 12191990"/>
              <a:gd name="connsiteY852" fmla="*/ 492857 h 6857994"/>
              <a:gd name="connsiteX853" fmla="*/ 10682565 w 12191990"/>
              <a:gd name="connsiteY853" fmla="*/ 498522 h 6857994"/>
              <a:gd name="connsiteX854" fmla="*/ 10674558 w 12191990"/>
              <a:gd name="connsiteY854" fmla="*/ 504634 h 6857994"/>
              <a:gd name="connsiteX855" fmla="*/ 10666551 w 12191990"/>
              <a:gd name="connsiteY855" fmla="*/ 510277 h 6857994"/>
              <a:gd name="connsiteX856" fmla="*/ 10658543 w 12191990"/>
              <a:gd name="connsiteY856" fmla="*/ 515920 h 6857994"/>
              <a:gd name="connsiteX857" fmla="*/ 10650557 w 12191990"/>
              <a:gd name="connsiteY857" fmla="*/ 522032 h 6857994"/>
              <a:gd name="connsiteX858" fmla="*/ 10649309 w 12191990"/>
              <a:gd name="connsiteY858" fmla="*/ 513800 h 6857994"/>
              <a:gd name="connsiteX859" fmla="*/ 10649131 w 12191990"/>
              <a:gd name="connsiteY859" fmla="*/ 512624 h 6857994"/>
              <a:gd name="connsiteX860" fmla="*/ 10648194 w 12191990"/>
              <a:gd name="connsiteY860" fmla="*/ 503679 h 6857994"/>
              <a:gd name="connsiteX861" fmla="*/ 10646789 w 12191990"/>
              <a:gd name="connsiteY861" fmla="*/ 494267 h 6857994"/>
              <a:gd name="connsiteX862" fmla="*/ 10645362 w 12191990"/>
              <a:gd name="connsiteY862" fmla="*/ 485344 h 6857994"/>
              <a:gd name="connsiteX863" fmla="*/ 10644425 w 12191990"/>
              <a:gd name="connsiteY863" fmla="*/ 475931 h 6857994"/>
              <a:gd name="connsiteX864" fmla="*/ 10643019 w 12191990"/>
              <a:gd name="connsiteY864" fmla="*/ 466966 h 6857994"/>
              <a:gd name="connsiteX865" fmla="*/ 10642082 w 12191990"/>
              <a:gd name="connsiteY865" fmla="*/ 457553 h 6857994"/>
              <a:gd name="connsiteX866" fmla="*/ 10640677 w 12191990"/>
              <a:gd name="connsiteY866" fmla="*/ 448609 h 6857994"/>
              <a:gd name="connsiteX867" fmla="*/ 10894817 w 12191990"/>
              <a:gd name="connsiteY867" fmla="*/ 434030 h 6857994"/>
              <a:gd name="connsiteX868" fmla="*/ 10890608 w 12191990"/>
              <a:gd name="connsiteY868" fmla="*/ 442024 h 6857994"/>
              <a:gd name="connsiteX869" fmla="*/ 10886349 w 12191990"/>
              <a:gd name="connsiteY869" fmla="*/ 450031 h 6857994"/>
              <a:gd name="connsiteX870" fmla="*/ 10882132 w 12191990"/>
              <a:gd name="connsiteY870" fmla="*/ 458017 h 6857994"/>
              <a:gd name="connsiteX871" fmla="*/ 10877894 w 12191990"/>
              <a:gd name="connsiteY871" fmla="*/ 466025 h 6857994"/>
              <a:gd name="connsiteX872" fmla="*/ 10874125 w 12191990"/>
              <a:gd name="connsiteY872" fmla="*/ 474032 h 6857994"/>
              <a:gd name="connsiteX873" fmla="*/ 10869887 w 12191990"/>
              <a:gd name="connsiteY873" fmla="*/ 482039 h 6857994"/>
              <a:gd name="connsiteX874" fmla="*/ 10865649 w 12191990"/>
              <a:gd name="connsiteY874" fmla="*/ 490025 h 6857994"/>
              <a:gd name="connsiteX875" fmla="*/ 10861941 w 12191990"/>
              <a:gd name="connsiteY875" fmla="*/ 497031 h 6857994"/>
              <a:gd name="connsiteX876" fmla="*/ 10861413 w 12191990"/>
              <a:gd name="connsiteY876" fmla="*/ 498028 h 6857994"/>
              <a:gd name="connsiteX877" fmla="*/ 10861880 w 12191990"/>
              <a:gd name="connsiteY877" fmla="*/ 494756 h 6857994"/>
              <a:gd name="connsiteX878" fmla="*/ 10862370 w 12191990"/>
              <a:gd name="connsiteY878" fmla="*/ 491924 h 6857994"/>
              <a:gd name="connsiteX879" fmla="*/ 10862817 w 12191990"/>
              <a:gd name="connsiteY879" fmla="*/ 488623 h 6857994"/>
              <a:gd name="connsiteX880" fmla="*/ 10863286 w 12191990"/>
              <a:gd name="connsiteY880" fmla="*/ 485344 h 6857994"/>
              <a:gd name="connsiteX881" fmla="*/ 10864244 w 12191990"/>
              <a:gd name="connsiteY881" fmla="*/ 482043 h 6857994"/>
              <a:gd name="connsiteX882" fmla="*/ 10864713 w 12191990"/>
              <a:gd name="connsiteY882" fmla="*/ 479211 h 6857994"/>
              <a:gd name="connsiteX883" fmla="*/ 10865181 w 12191990"/>
              <a:gd name="connsiteY883" fmla="*/ 475931 h 6857994"/>
              <a:gd name="connsiteX884" fmla="*/ 10865650 w 12191990"/>
              <a:gd name="connsiteY884" fmla="*/ 472630 h 6857994"/>
              <a:gd name="connsiteX885" fmla="*/ 10866118 w 12191990"/>
              <a:gd name="connsiteY885" fmla="*/ 472630 h 6857994"/>
              <a:gd name="connsiteX886" fmla="*/ 10868014 w 12191990"/>
              <a:gd name="connsiteY886" fmla="*/ 472630 h 6857994"/>
              <a:gd name="connsiteX887" fmla="*/ 10870356 w 12191990"/>
              <a:gd name="connsiteY887" fmla="*/ 471672 h 6857994"/>
              <a:gd name="connsiteX888" fmla="*/ 10872252 w 12191990"/>
              <a:gd name="connsiteY888" fmla="*/ 470735 h 6857994"/>
              <a:gd name="connsiteX889" fmla="*/ 10873657 w 12191990"/>
              <a:gd name="connsiteY889" fmla="*/ 469329 h 6857994"/>
              <a:gd name="connsiteX890" fmla="*/ 10875063 w 12191990"/>
              <a:gd name="connsiteY890" fmla="*/ 467903 h 6857994"/>
              <a:gd name="connsiteX891" fmla="*/ 10876000 w 12191990"/>
              <a:gd name="connsiteY891" fmla="*/ 466029 h 6857994"/>
              <a:gd name="connsiteX892" fmla="*/ 10876468 w 12191990"/>
              <a:gd name="connsiteY892" fmla="*/ 463665 h 6857994"/>
              <a:gd name="connsiteX893" fmla="*/ 10876937 w 12191990"/>
              <a:gd name="connsiteY893" fmla="*/ 461791 h 6857994"/>
              <a:gd name="connsiteX894" fmla="*/ 10876937 w 12191990"/>
              <a:gd name="connsiteY894" fmla="*/ 460854 h 6857994"/>
              <a:gd name="connsiteX895" fmla="*/ 10876936 w 12191990"/>
              <a:gd name="connsiteY895" fmla="*/ 460852 h 6857994"/>
              <a:gd name="connsiteX896" fmla="*/ 10876936 w 12191990"/>
              <a:gd name="connsiteY896" fmla="*/ 460850 h 6857994"/>
              <a:gd name="connsiteX897" fmla="*/ 10876468 w 12191990"/>
              <a:gd name="connsiteY897" fmla="*/ 459915 h 6857994"/>
              <a:gd name="connsiteX898" fmla="*/ 10876468 w 12191990"/>
              <a:gd name="connsiteY898" fmla="*/ 458980 h 6857994"/>
              <a:gd name="connsiteX899" fmla="*/ 10876468 w 12191990"/>
              <a:gd name="connsiteY899" fmla="*/ 458021 h 6857994"/>
              <a:gd name="connsiteX900" fmla="*/ 10876467 w 12191990"/>
              <a:gd name="connsiteY900" fmla="*/ 458019 h 6857994"/>
              <a:gd name="connsiteX901" fmla="*/ 10876467 w 12191990"/>
              <a:gd name="connsiteY901" fmla="*/ 458017 h 6857994"/>
              <a:gd name="connsiteX902" fmla="*/ 10875999 w 12191990"/>
              <a:gd name="connsiteY902" fmla="*/ 457080 h 6857994"/>
              <a:gd name="connsiteX903" fmla="*/ 10875530 w 12191990"/>
              <a:gd name="connsiteY903" fmla="*/ 456612 h 6857994"/>
              <a:gd name="connsiteX904" fmla="*/ 10875062 w 12191990"/>
              <a:gd name="connsiteY904" fmla="*/ 455675 h 6857994"/>
              <a:gd name="connsiteX905" fmla="*/ 10874595 w 12191990"/>
              <a:gd name="connsiteY905" fmla="*/ 455208 h 6857994"/>
              <a:gd name="connsiteX906" fmla="*/ 10876937 w 12191990"/>
              <a:gd name="connsiteY906" fmla="*/ 452378 h 6857994"/>
              <a:gd name="connsiteX907" fmla="*/ 10879769 w 12191990"/>
              <a:gd name="connsiteY907" fmla="*/ 450035 h 6857994"/>
              <a:gd name="connsiteX908" fmla="*/ 10882133 w 12191990"/>
              <a:gd name="connsiteY908" fmla="*/ 447203 h 6857994"/>
              <a:gd name="connsiteX909" fmla="*/ 10884944 w 12191990"/>
              <a:gd name="connsiteY909" fmla="*/ 444371 h 6857994"/>
              <a:gd name="connsiteX910" fmla="*/ 10887308 w 12191990"/>
              <a:gd name="connsiteY910" fmla="*/ 442028 h 6857994"/>
              <a:gd name="connsiteX911" fmla="*/ 10889650 w 12191990"/>
              <a:gd name="connsiteY911" fmla="*/ 439196 h 6857994"/>
              <a:gd name="connsiteX912" fmla="*/ 10892483 w 12191990"/>
              <a:gd name="connsiteY912" fmla="*/ 436854 h 6857994"/>
              <a:gd name="connsiteX913" fmla="*/ 10845887 w 12191990"/>
              <a:gd name="connsiteY913" fmla="*/ 411426 h 6857994"/>
              <a:gd name="connsiteX914" fmla="*/ 10846355 w 12191990"/>
              <a:gd name="connsiteY914" fmla="*/ 411426 h 6857994"/>
              <a:gd name="connsiteX915" fmla="*/ 10846824 w 12191990"/>
              <a:gd name="connsiteY915" fmla="*/ 411426 h 6857994"/>
              <a:gd name="connsiteX916" fmla="*/ 10847292 w 12191990"/>
              <a:gd name="connsiteY916" fmla="*/ 411895 h 6857994"/>
              <a:gd name="connsiteX917" fmla="*/ 10847761 w 12191990"/>
              <a:gd name="connsiteY917" fmla="*/ 411895 h 6857994"/>
              <a:gd name="connsiteX918" fmla="*/ 10848698 w 12191990"/>
              <a:gd name="connsiteY918" fmla="*/ 411895 h 6857994"/>
              <a:gd name="connsiteX919" fmla="*/ 10849188 w 12191990"/>
              <a:gd name="connsiteY919" fmla="*/ 411895 h 6857994"/>
              <a:gd name="connsiteX920" fmla="*/ 10849656 w 12191990"/>
              <a:gd name="connsiteY920" fmla="*/ 412363 h 6857994"/>
              <a:gd name="connsiteX921" fmla="*/ 10850104 w 12191990"/>
              <a:gd name="connsiteY921" fmla="*/ 412363 h 6857994"/>
              <a:gd name="connsiteX922" fmla="*/ 10850572 w 12191990"/>
              <a:gd name="connsiteY922" fmla="*/ 412363 h 6857994"/>
              <a:gd name="connsiteX923" fmla="*/ 10850572 w 12191990"/>
              <a:gd name="connsiteY923" fmla="*/ 411895 h 6857994"/>
              <a:gd name="connsiteX924" fmla="*/ 10851062 w 12191990"/>
              <a:gd name="connsiteY924" fmla="*/ 411895 h 6857994"/>
              <a:gd name="connsiteX925" fmla="*/ 10851530 w 12191990"/>
              <a:gd name="connsiteY925" fmla="*/ 411895 h 6857994"/>
              <a:gd name="connsiteX926" fmla="*/ 10852349 w 12191990"/>
              <a:gd name="connsiteY926" fmla="*/ 416419 h 6857994"/>
              <a:gd name="connsiteX927" fmla="*/ 10852466 w 12191990"/>
              <a:gd name="connsiteY927" fmla="*/ 417066 h 6857994"/>
              <a:gd name="connsiteX928" fmla="*/ 10852467 w 12191990"/>
              <a:gd name="connsiteY928" fmla="*/ 417069 h 6857994"/>
              <a:gd name="connsiteX929" fmla="*/ 10852467 w 12191990"/>
              <a:gd name="connsiteY929" fmla="*/ 417070 h 6857994"/>
              <a:gd name="connsiteX930" fmla="*/ 10853872 w 12191990"/>
              <a:gd name="connsiteY930" fmla="*/ 421773 h 6857994"/>
              <a:gd name="connsiteX931" fmla="*/ 10854521 w 12191990"/>
              <a:gd name="connsiteY931" fmla="*/ 424135 h 6857994"/>
              <a:gd name="connsiteX932" fmla="*/ 10855122 w 12191990"/>
              <a:gd name="connsiteY932" fmla="*/ 426322 h 6857994"/>
              <a:gd name="connsiteX933" fmla="*/ 10855300 w 12191990"/>
              <a:gd name="connsiteY933" fmla="*/ 426972 h 6857994"/>
              <a:gd name="connsiteX934" fmla="*/ 10856386 w 12191990"/>
              <a:gd name="connsiteY934" fmla="*/ 430594 h 6857994"/>
              <a:gd name="connsiteX935" fmla="*/ 10856704 w 12191990"/>
              <a:gd name="connsiteY935" fmla="*/ 431653 h 6857994"/>
              <a:gd name="connsiteX936" fmla="*/ 10857641 w 12191990"/>
              <a:gd name="connsiteY936" fmla="*/ 436850 h 6857994"/>
              <a:gd name="connsiteX937" fmla="*/ 10857641 w 12191990"/>
              <a:gd name="connsiteY937" fmla="*/ 436851 h 6857994"/>
              <a:gd name="connsiteX938" fmla="*/ 10857642 w 12191990"/>
              <a:gd name="connsiteY938" fmla="*/ 436854 h 6857994"/>
              <a:gd name="connsiteX939" fmla="*/ 10859069 w 12191990"/>
              <a:gd name="connsiteY939" fmla="*/ 441539 h 6857994"/>
              <a:gd name="connsiteX940" fmla="*/ 10860299 w 12191990"/>
              <a:gd name="connsiteY940" fmla="*/ 446085 h 6857994"/>
              <a:gd name="connsiteX941" fmla="*/ 10860475 w 12191990"/>
              <a:gd name="connsiteY941" fmla="*/ 446733 h 6857994"/>
              <a:gd name="connsiteX942" fmla="*/ 10861411 w 12191990"/>
              <a:gd name="connsiteY942" fmla="*/ 451437 h 6857994"/>
              <a:gd name="connsiteX943" fmla="*/ 10859984 w 12191990"/>
              <a:gd name="connsiteY943" fmla="*/ 452374 h 6857994"/>
              <a:gd name="connsiteX944" fmla="*/ 10859068 w 12191990"/>
              <a:gd name="connsiteY944" fmla="*/ 453332 h 6857994"/>
              <a:gd name="connsiteX945" fmla="*/ 10857641 w 12191990"/>
              <a:gd name="connsiteY945" fmla="*/ 454248 h 6857994"/>
              <a:gd name="connsiteX946" fmla="*/ 10856704 w 12191990"/>
              <a:gd name="connsiteY946" fmla="*/ 455675 h 6857994"/>
              <a:gd name="connsiteX947" fmla="*/ 10856236 w 12191990"/>
              <a:gd name="connsiteY947" fmla="*/ 457080 h 6857994"/>
              <a:gd name="connsiteX948" fmla="*/ 10855299 w 12191990"/>
              <a:gd name="connsiteY948" fmla="*/ 458486 h 6857994"/>
              <a:gd name="connsiteX949" fmla="*/ 10855299 w 12191990"/>
              <a:gd name="connsiteY949" fmla="*/ 459913 h 6857994"/>
              <a:gd name="connsiteX950" fmla="*/ 10854830 w 12191990"/>
              <a:gd name="connsiteY950" fmla="*/ 461787 h 6857994"/>
              <a:gd name="connsiteX951" fmla="*/ 10854830 w 12191990"/>
              <a:gd name="connsiteY951" fmla="*/ 462255 h 6857994"/>
              <a:gd name="connsiteX952" fmla="*/ 10854831 w 12191990"/>
              <a:gd name="connsiteY952" fmla="*/ 462255 h 6857994"/>
              <a:gd name="connsiteX953" fmla="*/ 10854831 w 12191990"/>
              <a:gd name="connsiteY953" fmla="*/ 462259 h 6857994"/>
              <a:gd name="connsiteX954" fmla="*/ 10855299 w 12191990"/>
              <a:gd name="connsiteY954" fmla="*/ 462259 h 6857994"/>
              <a:gd name="connsiteX955" fmla="*/ 10855299 w 12191990"/>
              <a:gd name="connsiteY955" fmla="*/ 462745 h 6857994"/>
              <a:gd name="connsiteX956" fmla="*/ 10855299 w 12191990"/>
              <a:gd name="connsiteY956" fmla="*/ 463214 h 6857994"/>
              <a:gd name="connsiteX957" fmla="*/ 10848697 w 12191990"/>
              <a:gd name="connsiteY957" fmla="*/ 465088 h 6857994"/>
              <a:gd name="connsiteX958" fmla="*/ 10842585 w 12191990"/>
              <a:gd name="connsiteY958" fmla="*/ 466962 h 6857994"/>
              <a:gd name="connsiteX959" fmla="*/ 10836473 w 12191990"/>
              <a:gd name="connsiteY959" fmla="*/ 469325 h 6857994"/>
              <a:gd name="connsiteX960" fmla="*/ 10830340 w 12191990"/>
              <a:gd name="connsiteY960" fmla="*/ 471199 h 6857994"/>
              <a:gd name="connsiteX961" fmla="*/ 10823759 w 12191990"/>
              <a:gd name="connsiteY961" fmla="*/ 473095 h 6857994"/>
              <a:gd name="connsiteX962" fmla="*/ 10817647 w 12191990"/>
              <a:gd name="connsiteY962" fmla="*/ 474969 h 6857994"/>
              <a:gd name="connsiteX963" fmla="*/ 10811514 w 12191990"/>
              <a:gd name="connsiteY963" fmla="*/ 476843 h 6857994"/>
              <a:gd name="connsiteX964" fmla="*/ 10804937 w 12191990"/>
              <a:gd name="connsiteY964" fmla="*/ 478737 h 6857994"/>
              <a:gd name="connsiteX965" fmla="*/ 10809462 w 12191990"/>
              <a:gd name="connsiteY965" fmla="*/ 471325 h 6857994"/>
              <a:gd name="connsiteX966" fmla="*/ 10810109 w 12191990"/>
              <a:gd name="connsiteY966" fmla="*/ 470266 h 6857994"/>
              <a:gd name="connsiteX967" fmla="*/ 10815284 w 12191990"/>
              <a:gd name="connsiteY967" fmla="*/ 461791 h 6857994"/>
              <a:gd name="connsiteX968" fmla="*/ 10820459 w 12191990"/>
              <a:gd name="connsiteY968" fmla="*/ 453336 h 6857994"/>
              <a:gd name="connsiteX969" fmla="*/ 10825634 w 12191990"/>
              <a:gd name="connsiteY969" fmla="*/ 444839 h 6857994"/>
              <a:gd name="connsiteX970" fmla="*/ 10830809 w 12191990"/>
              <a:gd name="connsiteY970" fmla="*/ 436385 h 6857994"/>
              <a:gd name="connsiteX971" fmla="*/ 10835516 w 12191990"/>
              <a:gd name="connsiteY971" fmla="*/ 428357 h 6857994"/>
              <a:gd name="connsiteX972" fmla="*/ 10840691 w 12191990"/>
              <a:gd name="connsiteY972" fmla="*/ 419902 h 6857994"/>
              <a:gd name="connsiteX973" fmla="*/ 10845887 w 12191990"/>
              <a:gd name="connsiteY973" fmla="*/ 411426 h 6857994"/>
              <a:gd name="connsiteX974" fmla="*/ 10770094 w 12191990"/>
              <a:gd name="connsiteY974" fmla="*/ 411426 h 6857994"/>
              <a:gd name="connsiteX975" fmla="*/ 10773373 w 12191990"/>
              <a:gd name="connsiteY975" fmla="*/ 419902 h 6857994"/>
              <a:gd name="connsiteX976" fmla="*/ 10777143 w 12191990"/>
              <a:gd name="connsiteY976" fmla="*/ 428846 h 6857994"/>
              <a:gd name="connsiteX977" fmla="*/ 10780912 w 12191990"/>
              <a:gd name="connsiteY977" fmla="*/ 437322 h 6857994"/>
              <a:gd name="connsiteX978" fmla="*/ 10784213 w 12191990"/>
              <a:gd name="connsiteY978" fmla="*/ 445798 h 6857994"/>
              <a:gd name="connsiteX979" fmla="*/ 10787983 w 12191990"/>
              <a:gd name="connsiteY979" fmla="*/ 454252 h 6857994"/>
              <a:gd name="connsiteX980" fmla="*/ 10791752 w 12191990"/>
              <a:gd name="connsiteY980" fmla="*/ 462749 h 6857994"/>
              <a:gd name="connsiteX981" fmla="*/ 10795053 w 12191990"/>
              <a:gd name="connsiteY981" fmla="*/ 471203 h 6857994"/>
              <a:gd name="connsiteX982" fmla="*/ 10798333 w 12191990"/>
              <a:gd name="connsiteY982" fmla="*/ 478619 h 6857994"/>
              <a:gd name="connsiteX983" fmla="*/ 10798799 w 12191990"/>
              <a:gd name="connsiteY983" fmla="*/ 479675 h 6857994"/>
              <a:gd name="connsiteX984" fmla="*/ 10790154 w 12191990"/>
              <a:gd name="connsiteY984" fmla="*/ 479265 h 6857994"/>
              <a:gd name="connsiteX985" fmla="*/ 10788919 w 12191990"/>
              <a:gd name="connsiteY985" fmla="*/ 479207 h 6857994"/>
              <a:gd name="connsiteX986" fmla="*/ 10779506 w 12191990"/>
              <a:gd name="connsiteY986" fmla="*/ 478270 h 6857994"/>
              <a:gd name="connsiteX987" fmla="*/ 10769624 w 12191990"/>
              <a:gd name="connsiteY987" fmla="*/ 477311 h 6857994"/>
              <a:gd name="connsiteX988" fmla="*/ 10759743 w 12191990"/>
              <a:gd name="connsiteY988" fmla="*/ 476374 h 6857994"/>
              <a:gd name="connsiteX989" fmla="*/ 10750330 w 12191990"/>
              <a:gd name="connsiteY989" fmla="*/ 475927 h 6857994"/>
              <a:gd name="connsiteX990" fmla="*/ 10740448 w 12191990"/>
              <a:gd name="connsiteY990" fmla="*/ 474969 h 6857994"/>
              <a:gd name="connsiteX991" fmla="*/ 10731014 w 12191990"/>
              <a:gd name="connsiteY991" fmla="*/ 474032 h 6857994"/>
              <a:gd name="connsiteX992" fmla="*/ 10722368 w 12191990"/>
              <a:gd name="connsiteY992" fmla="*/ 473212 h 6857994"/>
              <a:gd name="connsiteX993" fmla="*/ 10721137 w 12191990"/>
              <a:gd name="connsiteY993" fmla="*/ 473095 h 6857994"/>
              <a:gd name="connsiteX994" fmla="*/ 10727267 w 12191990"/>
              <a:gd name="connsiteY994" fmla="*/ 465560 h 6857994"/>
              <a:gd name="connsiteX995" fmla="*/ 10733379 w 12191990"/>
              <a:gd name="connsiteY995" fmla="*/ 458021 h 6857994"/>
              <a:gd name="connsiteX996" fmla="*/ 10739491 w 12191990"/>
              <a:gd name="connsiteY996" fmla="*/ 450035 h 6857994"/>
              <a:gd name="connsiteX997" fmla="*/ 10745624 w 12191990"/>
              <a:gd name="connsiteY997" fmla="*/ 442497 h 6857994"/>
              <a:gd name="connsiteX998" fmla="*/ 10751736 w 12191990"/>
              <a:gd name="connsiteY998" fmla="*/ 434490 h 6857994"/>
              <a:gd name="connsiteX999" fmla="*/ 10757848 w 12191990"/>
              <a:gd name="connsiteY999" fmla="*/ 426972 h 6857994"/>
              <a:gd name="connsiteX1000" fmla="*/ 10763960 w 12191990"/>
              <a:gd name="connsiteY1000" fmla="*/ 419434 h 6857994"/>
              <a:gd name="connsiteX1001" fmla="*/ 10770094 w 12191990"/>
              <a:gd name="connsiteY1001" fmla="*/ 411426 h 6857994"/>
              <a:gd name="connsiteX1002" fmla="*/ 10699007 w 12191990"/>
              <a:gd name="connsiteY1002" fmla="*/ 410489 h 6857994"/>
              <a:gd name="connsiteX1003" fmla="*/ 10700664 w 12191990"/>
              <a:gd name="connsiteY1003" fmla="*/ 417473 h 6857994"/>
              <a:gd name="connsiteX1004" fmla="*/ 10700901 w 12191990"/>
              <a:gd name="connsiteY1004" fmla="*/ 418471 h 6857994"/>
              <a:gd name="connsiteX1005" fmla="*/ 10702776 w 12191990"/>
              <a:gd name="connsiteY1005" fmla="*/ 426010 h 6857994"/>
              <a:gd name="connsiteX1006" fmla="*/ 10702777 w 12191990"/>
              <a:gd name="connsiteY1006" fmla="*/ 426012 h 6857994"/>
              <a:gd name="connsiteX1007" fmla="*/ 10702777 w 12191990"/>
              <a:gd name="connsiteY1007" fmla="*/ 426014 h 6857994"/>
              <a:gd name="connsiteX1008" fmla="*/ 10704845 w 12191990"/>
              <a:gd name="connsiteY1008" fmla="*/ 432610 h 6857994"/>
              <a:gd name="connsiteX1009" fmla="*/ 10705140 w 12191990"/>
              <a:gd name="connsiteY1009" fmla="*/ 433551 h 6857994"/>
              <a:gd name="connsiteX1010" fmla="*/ 10706779 w 12191990"/>
              <a:gd name="connsiteY1010" fmla="*/ 440536 h 6857994"/>
              <a:gd name="connsiteX1011" fmla="*/ 10707013 w 12191990"/>
              <a:gd name="connsiteY1011" fmla="*/ 441535 h 6857994"/>
              <a:gd name="connsiteX1012" fmla="*/ 10707013 w 12191990"/>
              <a:gd name="connsiteY1012" fmla="*/ 441536 h 6857994"/>
              <a:gd name="connsiteX1013" fmla="*/ 10707014 w 12191990"/>
              <a:gd name="connsiteY1013" fmla="*/ 441539 h 6857994"/>
              <a:gd name="connsiteX1014" fmla="*/ 10709064 w 12191990"/>
              <a:gd name="connsiteY1014" fmla="*/ 448135 h 6857994"/>
              <a:gd name="connsiteX1015" fmla="*/ 10709357 w 12191990"/>
              <a:gd name="connsiteY1015" fmla="*/ 449077 h 6857994"/>
              <a:gd name="connsiteX1016" fmla="*/ 10709657 w 12191990"/>
              <a:gd name="connsiteY1016" fmla="*/ 450269 h 6857994"/>
              <a:gd name="connsiteX1017" fmla="*/ 10711015 w 12191990"/>
              <a:gd name="connsiteY1017" fmla="*/ 455673 h 6857994"/>
              <a:gd name="connsiteX1018" fmla="*/ 10711252 w 12191990"/>
              <a:gd name="connsiteY1018" fmla="*/ 456616 h 6857994"/>
              <a:gd name="connsiteX1019" fmla="*/ 10713321 w 12191990"/>
              <a:gd name="connsiteY1019" fmla="*/ 463193 h 6857994"/>
              <a:gd name="connsiteX1020" fmla="*/ 10713616 w 12191990"/>
              <a:gd name="connsiteY1020" fmla="*/ 464132 h 6857994"/>
              <a:gd name="connsiteX1021" fmla="*/ 10714954 w 12191990"/>
              <a:gd name="connsiteY1021" fmla="*/ 469866 h 6857994"/>
              <a:gd name="connsiteX1022" fmla="*/ 10715256 w 12191990"/>
              <a:gd name="connsiteY1022" fmla="*/ 471158 h 6857994"/>
              <a:gd name="connsiteX1023" fmla="*/ 10715489 w 12191990"/>
              <a:gd name="connsiteY1023" fmla="*/ 472158 h 6857994"/>
              <a:gd name="connsiteX1024" fmla="*/ 10707663 w 12191990"/>
              <a:gd name="connsiteY1024" fmla="*/ 469270 h 6857994"/>
              <a:gd name="connsiteX1025" fmla="*/ 10706545 w 12191990"/>
              <a:gd name="connsiteY1025" fmla="*/ 468857 h 6857994"/>
              <a:gd name="connsiteX1026" fmla="*/ 10697132 w 12191990"/>
              <a:gd name="connsiteY1026" fmla="*/ 465556 h 6857994"/>
              <a:gd name="connsiteX1027" fmla="*/ 10688209 w 12191990"/>
              <a:gd name="connsiteY1027" fmla="*/ 462255 h 6857994"/>
              <a:gd name="connsiteX1028" fmla="*/ 10678796 w 12191990"/>
              <a:gd name="connsiteY1028" fmla="*/ 458976 h 6857994"/>
              <a:gd name="connsiteX1029" fmla="*/ 10669852 w 12191990"/>
              <a:gd name="connsiteY1029" fmla="*/ 455675 h 6857994"/>
              <a:gd name="connsiteX1030" fmla="*/ 10660907 w 12191990"/>
              <a:gd name="connsiteY1030" fmla="*/ 452374 h 6857994"/>
              <a:gd name="connsiteX1031" fmla="*/ 10651494 w 12191990"/>
              <a:gd name="connsiteY1031" fmla="*/ 449073 h 6857994"/>
              <a:gd name="connsiteX1032" fmla="*/ 10643668 w 12191990"/>
              <a:gd name="connsiteY1032" fmla="*/ 446204 h 6857994"/>
              <a:gd name="connsiteX1033" fmla="*/ 10642555 w 12191990"/>
              <a:gd name="connsiteY1033" fmla="*/ 445795 h 6857994"/>
              <a:gd name="connsiteX1034" fmla="*/ 10649621 w 12191990"/>
              <a:gd name="connsiteY1034" fmla="*/ 441070 h 6857994"/>
              <a:gd name="connsiteX1035" fmla="*/ 10656670 w 12191990"/>
              <a:gd name="connsiteY1035" fmla="*/ 436854 h 6857994"/>
              <a:gd name="connsiteX1036" fmla="*/ 10663719 w 12191990"/>
              <a:gd name="connsiteY1036" fmla="*/ 432616 h 6857994"/>
              <a:gd name="connsiteX1037" fmla="*/ 10670790 w 12191990"/>
              <a:gd name="connsiteY1037" fmla="*/ 428357 h 6857994"/>
              <a:gd name="connsiteX1038" fmla="*/ 10677860 w 12191990"/>
              <a:gd name="connsiteY1038" fmla="*/ 423671 h 6857994"/>
              <a:gd name="connsiteX1039" fmla="*/ 10684909 w 12191990"/>
              <a:gd name="connsiteY1039" fmla="*/ 419434 h 6857994"/>
              <a:gd name="connsiteX1040" fmla="*/ 10691958 w 12191990"/>
              <a:gd name="connsiteY1040" fmla="*/ 415196 h 6857994"/>
              <a:gd name="connsiteX1041" fmla="*/ 10701839 w 12191990"/>
              <a:gd name="connsiteY1041" fmla="*/ 410021 h 6857994"/>
              <a:gd name="connsiteX1042" fmla="*/ 10710315 w 12191990"/>
              <a:gd name="connsiteY1042" fmla="*/ 410021 h 6857994"/>
              <a:gd name="connsiteX1043" fmla="*/ 10718323 w 12191990"/>
              <a:gd name="connsiteY1043" fmla="*/ 410021 h 6857994"/>
              <a:gd name="connsiteX1044" fmla="*/ 10726309 w 12191990"/>
              <a:gd name="connsiteY1044" fmla="*/ 410021 h 6857994"/>
              <a:gd name="connsiteX1045" fmla="*/ 10734316 w 12191990"/>
              <a:gd name="connsiteY1045" fmla="*/ 410021 h 6857994"/>
              <a:gd name="connsiteX1046" fmla="*/ 10742792 w 12191990"/>
              <a:gd name="connsiteY1046" fmla="*/ 410021 h 6857994"/>
              <a:gd name="connsiteX1047" fmla="*/ 10750778 w 12191990"/>
              <a:gd name="connsiteY1047" fmla="*/ 410021 h 6857994"/>
              <a:gd name="connsiteX1048" fmla="*/ 10758807 w 12191990"/>
              <a:gd name="connsiteY1048" fmla="*/ 410021 h 6857994"/>
              <a:gd name="connsiteX1049" fmla="*/ 10767257 w 12191990"/>
              <a:gd name="connsiteY1049" fmla="*/ 410021 h 6857994"/>
              <a:gd name="connsiteX1050" fmla="*/ 10761912 w 12191990"/>
              <a:gd name="connsiteY1050" fmla="*/ 416613 h 6857994"/>
              <a:gd name="connsiteX1051" fmla="*/ 10761148 w 12191990"/>
              <a:gd name="connsiteY1051" fmla="*/ 417556 h 6857994"/>
              <a:gd name="connsiteX1052" fmla="*/ 10755036 w 12191990"/>
              <a:gd name="connsiteY1052" fmla="*/ 425541 h 6857994"/>
              <a:gd name="connsiteX1053" fmla="*/ 10748903 w 12191990"/>
              <a:gd name="connsiteY1053" fmla="*/ 433080 h 6857994"/>
              <a:gd name="connsiteX1054" fmla="*/ 10742791 w 12191990"/>
              <a:gd name="connsiteY1054" fmla="*/ 440619 h 6857994"/>
              <a:gd name="connsiteX1055" fmla="*/ 10736679 w 12191990"/>
              <a:gd name="connsiteY1055" fmla="*/ 448136 h 6857994"/>
              <a:gd name="connsiteX1056" fmla="*/ 10730567 w 12191990"/>
              <a:gd name="connsiteY1056" fmla="*/ 455675 h 6857994"/>
              <a:gd name="connsiteX1057" fmla="*/ 10724434 w 12191990"/>
              <a:gd name="connsiteY1057" fmla="*/ 463661 h 6857994"/>
              <a:gd name="connsiteX1058" fmla="*/ 10719477 w 12191990"/>
              <a:gd name="connsiteY1058" fmla="*/ 470257 h 6857994"/>
              <a:gd name="connsiteX1059" fmla="*/ 10718769 w 12191990"/>
              <a:gd name="connsiteY1059" fmla="*/ 471199 h 6857994"/>
              <a:gd name="connsiteX1060" fmla="*/ 10718243 w 12191990"/>
              <a:gd name="connsiteY1060" fmla="*/ 469406 h 6857994"/>
              <a:gd name="connsiteX1061" fmla="*/ 10716719 w 12191990"/>
              <a:gd name="connsiteY1061" fmla="*/ 464212 h 6857994"/>
              <a:gd name="connsiteX1062" fmla="*/ 10716426 w 12191990"/>
              <a:gd name="connsiteY1062" fmla="*/ 463214 h 6857994"/>
              <a:gd name="connsiteX1063" fmla="*/ 10715353 w 12191990"/>
              <a:gd name="connsiteY1063" fmla="*/ 458897 h 6857994"/>
              <a:gd name="connsiteX1064" fmla="*/ 10714553 w 12191990"/>
              <a:gd name="connsiteY1064" fmla="*/ 455679 h 6857994"/>
              <a:gd name="connsiteX1065" fmla="*/ 10714553 w 12191990"/>
              <a:gd name="connsiteY1065" fmla="*/ 455677 h 6857994"/>
              <a:gd name="connsiteX1066" fmla="*/ 10714552 w 12191990"/>
              <a:gd name="connsiteY1066" fmla="*/ 455675 h 6857994"/>
              <a:gd name="connsiteX1067" fmla="*/ 10712484 w 12191990"/>
              <a:gd name="connsiteY1067" fmla="*/ 449079 h 6857994"/>
              <a:gd name="connsiteX1068" fmla="*/ 10712189 w 12191990"/>
              <a:gd name="connsiteY1068" fmla="*/ 448139 h 6857994"/>
              <a:gd name="connsiteX1069" fmla="*/ 10710549 w 12191990"/>
              <a:gd name="connsiteY1069" fmla="*/ 441562 h 6857994"/>
              <a:gd name="connsiteX1070" fmla="*/ 10710315 w 12191990"/>
              <a:gd name="connsiteY1070" fmla="*/ 440623 h 6857994"/>
              <a:gd name="connsiteX1071" fmla="*/ 10708675 w 12191990"/>
              <a:gd name="connsiteY1071" fmla="*/ 433617 h 6857994"/>
              <a:gd name="connsiteX1072" fmla="*/ 10708534 w 12191990"/>
              <a:gd name="connsiteY1072" fmla="*/ 433012 h 6857994"/>
              <a:gd name="connsiteX1073" fmla="*/ 10708440 w 12191990"/>
              <a:gd name="connsiteY1073" fmla="*/ 432612 h 6857994"/>
              <a:gd name="connsiteX1074" fmla="*/ 10706076 w 12191990"/>
              <a:gd name="connsiteY1074" fmla="*/ 425073 h 6857994"/>
              <a:gd name="connsiteX1075" fmla="*/ 10704436 w 12191990"/>
              <a:gd name="connsiteY1075" fmla="*/ 418495 h 6857994"/>
              <a:gd name="connsiteX1076" fmla="*/ 10704261 w 12191990"/>
              <a:gd name="connsiteY1076" fmla="*/ 417793 h 6857994"/>
              <a:gd name="connsiteX1077" fmla="*/ 10704203 w 12191990"/>
              <a:gd name="connsiteY1077" fmla="*/ 417560 h 6857994"/>
              <a:gd name="connsiteX1078" fmla="*/ 10704203 w 12191990"/>
              <a:gd name="connsiteY1078" fmla="*/ 417559 h 6857994"/>
              <a:gd name="connsiteX1079" fmla="*/ 10704202 w 12191990"/>
              <a:gd name="connsiteY1079" fmla="*/ 417556 h 6857994"/>
              <a:gd name="connsiteX1080" fmla="*/ 10702134 w 12191990"/>
              <a:gd name="connsiteY1080" fmla="*/ 410959 h 6857994"/>
              <a:gd name="connsiteX1081" fmla="*/ 10839774 w 12191990"/>
              <a:gd name="connsiteY1081" fmla="*/ 403888 h 6857994"/>
              <a:gd name="connsiteX1082" fmla="*/ 10839774 w 12191990"/>
              <a:gd name="connsiteY1082" fmla="*/ 404374 h 6857994"/>
              <a:gd name="connsiteX1083" fmla="*/ 10839775 w 12191990"/>
              <a:gd name="connsiteY1083" fmla="*/ 404376 h 6857994"/>
              <a:gd name="connsiteX1084" fmla="*/ 10839775 w 12191990"/>
              <a:gd name="connsiteY1084" fmla="*/ 404378 h 6857994"/>
              <a:gd name="connsiteX1085" fmla="*/ 10840222 w 12191990"/>
              <a:gd name="connsiteY1085" fmla="*/ 405315 h 6857994"/>
              <a:gd name="connsiteX1086" fmla="*/ 10840691 w 12191990"/>
              <a:gd name="connsiteY1086" fmla="*/ 406252 h 6857994"/>
              <a:gd name="connsiteX1087" fmla="*/ 10841159 w 12191990"/>
              <a:gd name="connsiteY1087" fmla="*/ 406720 h 6857994"/>
              <a:gd name="connsiteX1088" fmla="*/ 10841649 w 12191990"/>
              <a:gd name="connsiteY1088" fmla="*/ 407657 h 6857994"/>
              <a:gd name="connsiteX1089" fmla="*/ 10842117 w 12191990"/>
              <a:gd name="connsiteY1089" fmla="*/ 408147 h 6857994"/>
              <a:gd name="connsiteX1090" fmla="*/ 10842586 w 12191990"/>
              <a:gd name="connsiteY1090" fmla="*/ 409063 h 6857994"/>
              <a:gd name="connsiteX1091" fmla="*/ 10843052 w 12191990"/>
              <a:gd name="connsiteY1091" fmla="*/ 409529 h 6857994"/>
              <a:gd name="connsiteX1092" fmla="*/ 10838525 w 12191990"/>
              <a:gd name="connsiteY1092" fmla="*/ 416962 h 6857994"/>
              <a:gd name="connsiteX1093" fmla="*/ 10837878 w 12191990"/>
              <a:gd name="connsiteY1093" fmla="*/ 418024 h 6857994"/>
              <a:gd name="connsiteX1094" fmla="*/ 10832703 w 12191990"/>
              <a:gd name="connsiteY1094" fmla="*/ 426478 h 6857994"/>
              <a:gd name="connsiteX1095" fmla="*/ 10827529 w 12191990"/>
              <a:gd name="connsiteY1095" fmla="*/ 435423 h 6857994"/>
              <a:gd name="connsiteX1096" fmla="*/ 10822332 w 12191990"/>
              <a:gd name="connsiteY1096" fmla="*/ 443898 h 6857994"/>
              <a:gd name="connsiteX1097" fmla="*/ 10817179 w 12191990"/>
              <a:gd name="connsiteY1097" fmla="*/ 452374 h 6857994"/>
              <a:gd name="connsiteX1098" fmla="*/ 10811982 w 12191990"/>
              <a:gd name="connsiteY1098" fmla="*/ 460850 h 6857994"/>
              <a:gd name="connsiteX1099" fmla="*/ 10806807 w 12191990"/>
              <a:gd name="connsiteY1099" fmla="*/ 469325 h 6857994"/>
              <a:gd name="connsiteX1100" fmla="*/ 10801632 w 12191990"/>
              <a:gd name="connsiteY1100" fmla="*/ 478270 h 6857994"/>
              <a:gd name="connsiteX1101" fmla="*/ 10797863 w 12191990"/>
              <a:gd name="connsiteY1101" fmla="*/ 469325 h 6857994"/>
              <a:gd name="connsiteX1102" fmla="*/ 10794583 w 12191990"/>
              <a:gd name="connsiteY1102" fmla="*/ 460850 h 6857994"/>
              <a:gd name="connsiteX1103" fmla="*/ 10790814 w 12191990"/>
              <a:gd name="connsiteY1103" fmla="*/ 452374 h 6857994"/>
              <a:gd name="connsiteX1104" fmla="*/ 10787045 w 12191990"/>
              <a:gd name="connsiteY1104" fmla="*/ 443898 h 6857994"/>
              <a:gd name="connsiteX1105" fmla="*/ 10783744 w 12191990"/>
              <a:gd name="connsiteY1105" fmla="*/ 435423 h 6857994"/>
              <a:gd name="connsiteX1106" fmla="*/ 10779974 w 12191990"/>
              <a:gd name="connsiteY1106" fmla="*/ 426968 h 6857994"/>
              <a:gd name="connsiteX1107" fmla="*/ 10776205 w 12191990"/>
              <a:gd name="connsiteY1107" fmla="*/ 418471 h 6857994"/>
              <a:gd name="connsiteX1108" fmla="*/ 10773335 w 12191990"/>
              <a:gd name="connsiteY1108" fmla="*/ 411074 h 6857994"/>
              <a:gd name="connsiteX1109" fmla="*/ 10772926 w 12191990"/>
              <a:gd name="connsiteY1109" fmla="*/ 410021 h 6857994"/>
              <a:gd name="connsiteX1110" fmla="*/ 10781402 w 12191990"/>
              <a:gd name="connsiteY1110" fmla="*/ 409063 h 6857994"/>
              <a:gd name="connsiteX1111" fmla="*/ 10789388 w 12191990"/>
              <a:gd name="connsiteY1111" fmla="*/ 408147 h 6857994"/>
              <a:gd name="connsiteX1112" fmla="*/ 10797864 w 12191990"/>
              <a:gd name="connsiteY1112" fmla="*/ 407657 h 6857994"/>
              <a:gd name="connsiteX1113" fmla="*/ 10806340 w 12191990"/>
              <a:gd name="connsiteY1113" fmla="*/ 406720 h 6857994"/>
              <a:gd name="connsiteX1114" fmla="*/ 10814347 w 12191990"/>
              <a:gd name="connsiteY1114" fmla="*/ 406252 h 6857994"/>
              <a:gd name="connsiteX1115" fmla="*/ 10822823 w 12191990"/>
              <a:gd name="connsiteY1115" fmla="*/ 405315 h 6857994"/>
              <a:gd name="connsiteX1116" fmla="*/ 10831278 w 12191990"/>
              <a:gd name="connsiteY1116" fmla="*/ 404378 h 6857994"/>
              <a:gd name="connsiteX1117" fmla="*/ 10564394 w 12191990"/>
              <a:gd name="connsiteY1117" fmla="*/ 398244 h 6857994"/>
              <a:gd name="connsiteX1118" fmla="*/ 10573360 w 12191990"/>
              <a:gd name="connsiteY1118" fmla="*/ 403888 h 6857994"/>
              <a:gd name="connsiteX1119" fmla="*/ 10582304 w 12191990"/>
              <a:gd name="connsiteY1119" fmla="*/ 410021 h 6857994"/>
              <a:gd name="connsiteX1120" fmla="*/ 10591248 w 12191990"/>
              <a:gd name="connsiteY1120" fmla="*/ 416133 h 6857994"/>
              <a:gd name="connsiteX1121" fmla="*/ 10600172 w 12191990"/>
              <a:gd name="connsiteY1121" fmla="*/ 421776 h 6857994"/>
              <a:gd name="connsiteX1122" fmla="*/ 10608669 w 12191990"/>
              <a:gd name="connsiteY1122" fmla="*/ 427909 h 6857994"/>
              <a:gd name="connsiteX1123" fmla="*/ 10617613 w 12191990"/>
              <a:gd name="connsiteY1123" fmla="*/ 434021 h 6857994"/>
              <a:gd name="connsiteX1124" fmla="*/ 10626536 w 12191990"/>
              <a:gd name="connsiteY1124" fmla="*/ 439665 h 6857994"/>
              <a:gd name="connsiteX1125" fmla="*/ 10634363 w 12191990"/>
              <a:gd name="connsiteY1125" fmla="*/ 445031 h 6857994"/>
              <a:gd name="connsiteX1126" fmla="*/ 10635477 w 12191990"/>
              <a:gd name="connsiteY1126" fmla="*/ 445795 h 6857994"/>
              <a:gd name="connsiteX1127" fmla="*/ 10627025 w 12191990"/>
              <a:gd name="connsiteY1127" fmla="*/ 450031 h 6857994"/>
              <a:gd name="connsiteX1128" fmla="*/ 10618549 w 12191990"/>
              <a:gd name="connsiteY1128" fmla="*/ 454248 h 6857994"/>
              <a:gd name="connsiteX1129" fmla="*/ 10610073 w 12191990"/>
              <a:gd name="connsiteY1129" fmla="*/ 458486 h 6857994"/>
              <a:gd name="connsiteX1130" fmla="*/ 10601597 w 12191990"/>
              <a:gd name="connsiteY1130" fmla="*/ 462745 h 6857994"/>
              <a:gd name="connsiteX1131" fmla="*/ 10593121 w 12191990"/>
              <a:gd name="connsiteY1131" fmla="*/ 466962 h 6857994"/>
              <a:gd name="connsiteX1132" fmla="*/ 10584177 w 12191990"/>
              <a:gd name="connsiteY1132" fmla="*/ 471199 h 6857994"/>
              <a:gd name="connsiteX1133" fmla="*/ 10575701 w 12191990"/>
              <a:gd name="connsiteY1133" fmla="*/ 475437 h 6857994"/>
              <a:gd name="connsiteX1134" fmla="*/ 10567226 w 12191990"/>
              <a:gd name="connsiteY1134" fmla="*/ 479675 h 6857994"/>
              <a:gd name="connsiteX1135" fmla="*/ 10567226 w 12191990"/>
              <a:gd name="connsiteY1135" fmla="*/ 469329 h 6857994"/>
              <a:gd name="connsiteX1136" fmla="*/ 10566779 w 12191990"/>
              <a:gd name="connsiteY1136" fmla="*/ 458980 h 6857994"/>
              <a:gd name="connsiteX1137" fmla="*/ 10566289 w 12191990"/>
              <a:gd name="connsiteY1137" fmla="*/ 449077 h 6857994"/>
              <a:gd name="connsiteX1138" fmla="*/ 10565821 w 12191990"/>
              <a:gd name="connsiteY1138" fmla="*/ 438728 h 6857994"/>
              <a:gd name="connsiteX1139" fmla="*/ 10565352 w 12191990"/>
              <a:gd name="connsiteY1139" fmla="*/ 428357 h 6857994"/>
              <a:gd name="connsiteX1140" fmla="*/ 10565352 w 12191990"/>
              <a:gd name="connsiteY1140" fmla="*/ 418475 h 6857994"/>
              <a:gd name="connsiteX1141" fmla="*/ 10564884 w 12191990"/>
              <a:gd name="connsiteY1141" fmla="*/ 408147 h 6857994"/>
              <a:gd name="connsiteX1142" fmla="*/ 10564394 w 12191990"/>
              <a:gd name="connsiteY1142" fmla="*/ 398244 h 6857994"/>
              <a:gd name="connsiteX1143" fmla="*/ 10561113 w 12191990"/>
              <a:gd name="connsiteY1143" fmla="*/ 397776 h 6857994"/>
              <a:gd name="connsiteX1144" fmla="*/ 10561523 w 12191990"/>
              <a:gd name="connsiteY1144" fmla="*/ 406418 h 6857994"/>
              <a:gd name="connsiteX1145" fmla="*/ 10561582 w 12191990"/>
              <a:gd name="connsiteY1145" fmla="*/ 407653 h 6857994"/>
              <a:gd name="connsiteX1146" fmla="*/ 10562050 w 12191990"/>
              <a:gd name="connsiteY1146" fmla="*/ 418024 h 6857994"/>
              <a:gd name="connsiteX1147" fmla="*/ 10562050 w 12191990"/>
              <a:gd name="connsiteY1147" fmla="*/ 427905 h 6857994"/>
              <a:gd name="connsiteX1148" fmla="*/ 10562519 w 12191990"/>
              <a:gd name="connsiteY1148" fmla="*/ 437787 h 6857994"/>
              <a:gd name="connsiteX1149" fmla="*/ 10563009 w 12191990"/>
              <a:gd name="connsiteY1149" fmla="*/ 448136 h 6857994"/>
              <a:gd name="connsiteX1150" fmla="*/ 10563477 w 12191990"/>
              <a:gd name="connsiteY1150" fmla="*/ 458017 h 6857994"/>
              <a:gd name="connsiteX1151" fmla="*/ 10563946 w 12191990"/>
              <a:gd name="connsiteY1151" fmla="*/ 468388 h 6857994"/>
              <a:gd name="connsiteX1152" fmla="*/ 10563946 w 12191990"/>
              <a:gd name="connsiteY1152" fmla="*/ 478270 h 6857994"/>
              <a:gd name="connsiteX1153" fmla="*/ 10557344 w 12191990"/>
              <a:gd name="connsiteY1153" fmla="*/ 472158 h 6857994"/>
              <a:gd name="connsiteX1154" fmla="*/ 10550295 w 12191990"/>
              <a:gd name="connsiteY1154" fmla="*/ 466025 h 6857994"/>
              <a:gd name="connsiteX1155" fmla="*/ 10543693 w 12191990"/>
              <a:gd name="connsiteY1155" fmla="*/ 459913 h 6857994"/>
              <a:gd name="connsiteX1156" fmla="*/ 10536644 w 12191990"/>
              <a:gd name="connsiteY1156" fmla="*/ 453780 h 6857994"/>
              <a:gd name="connsiteX1157" fmla="*/ 10530042 w 12191990"/>
              <a:gd name="connsiteY1157" fmla="*/ 447668 h 6857994"/>
              <a:gd name="connsiteX1158" fmla="*/ 10523462 w 12191990"/>
              <a:gd name="connsiteY1158" fmla="*/ 441535 h 6857994"/>
              <a:gd name="connsiteX1159" fmla="*/ 10516391 w 12191990"/>
              <a:gd name="connsiteY1159" fmla="*/ 435423 h 6857994"/>
              <a:gd name="connsiteX1160" fmla="*/ 10510615 w 12191990"/>
              <a:gd name="connsiteY1160" fmla="*/ 430075 h 6857994"/>
              <a:gd name="connsiteX1161" fmla="*/ 10509793 w 12191990"/>
              <a:gd name="connsiteY1161" fmla="*/ 429314 h 6857994"/>
              <a:gd name="connsiteX1162" fmla="*/ 10515924 w 12191990"/>
              <a:gd name="connsiteY1162" fmla="*/ 425546 h 6857994"/>
              <a:gd name="connsiteX1163" fmla="*/ 10522504 w 12191990"/>
              <a:gd name="connsiteY1163" fmla="*/ 421776 h 6857994"/>
              <a:gd name="connsiteX1164" fmla="*/ 10529106 w 12191990"/>
              <a:gd name="connsiteY1164" fmla="*/ 417560 h 6857994"/>
              <a:gd name="connsiteX1165" fmla="*/ 10535218 w 12191990"/>
              <a:gd name="connsiteY1165" fmla="*/ 413790 h 6857994"/>
              <a:gd name="connsiteX1166" fmla="*/ 10541820 w 12191990"/>
              <a:gd name="connsiteY1166" fmla="*/ 409531 h 6857994"/>
              <a:gd name="connsiteX1167" fmla="*/ 10548401 w 12191990"/>
              <a:gd name="connsiteY1167" fmla="*/ 405762 h 6857994"/>
              <a:gd name="connsiteX1168" fmla="*/ 10554981 w 12191990"/>
              <a:gd name="connsiteY1168" fmla="*/ 401545 h 6857994"/>
              <a:gd name="connsiteX1169" fmla="*/ 10889182 w 12191990"/>
              <a:gd name="connsiteY1169" fmla="*/ 396349 h 6857994"/>
              <a:gd name="connsiteX1170" fmla="*/ 10890609 w 12191990"/>
              <a:gd name="connsiteY1170" fmla="*/ 399650 h 6857994"/>
              <a:gd name="connsiteX1171" fmla="*/ 10892014 w 12191990"/>
              <a:gd name="connsiteY1171" fmla="*/ 403418 h 6857994"/>
              <a:gd name="connsiteX1172" fmla="*/ 10892346 w 12191990"/>
              <a:gd name="connsiteY1172" fmla="*/ 404589 h 6857994"/>
              <a:gd name="connsiteX1173" fmla="*/ 10892951 w 12191990"/>
              <a:gd name="connsiteY1173" fmla="*/ 406720 h 6857994"/>
              <a:gd name="connsiteX1174" fmla="*/ 10894378 w 12191990"/>
              <a:gd name="connsiteY1174" fmla="*/ 410489 h 6857994"/>
              <a:gd name="connsiteX1175" fmla="*/ 10895762 w 12191990"/>
              <a:gd name="connsiteY1175" fmla="*/ 413790 h 6857994"/>
              <a:gd name="connsiteX1176" fmla="*/ 10897189 w 12191990"/>
              <a:gd name="connsiteY1176" fmla="*/ 417560 h 6857994"/>
              <a:gd name="connsiteX1177" fmla="*/ 10898595 w 12191990"/>
              <a:gd name="connsiteY1177" fmla="*/ 420839 h 6857994"/>
              <a:gd name="connsiteX1178" fmla="*/ 10900021 w 12191990"/>
              <a:gd name="connsiteY1178" fmla="*/ 424137 h 6857994"/>
              <a:gd name="connsiteX1179" fmla="*/ 10896251 w 12191990"/>
              <a:gd name="connsiteY1179" fmla="*/ 427905 h 6857994"/>
              <a:gd name="connsiteX1180" fmla="*/ 10892950 w 12191990"/>
              <a:gd name="connsiteY1180" fmla="*/ 431185 h 6857994"/>
              <a:gd name="connsiteX1181" fmla="*/ 10889649 w 12191990"/>
              <a:gd name="connsiteY1181" fmla="*/ 434954 h 6857994"/>
              <a:gd name="connsiteX1182" fmla="*/ 10885880 w 12191990"/>
              <a:gd name="connsiteY1182" fmla="*/ 438724 h 6857994"/>
              <a:gd name="connsiteX1183" fmla="*/ 10882579 w 12191990"/>
              <a:gd name="connsiteY1183" fmla="*/ 442024 h 6857994"/>
              <a:gd name="connsiteX1184" fmla="*/ 10879300 w 12191990"/>
              <a:gd name="connsiteY1184" fmla="*/ 445794 h 6857994"/>
              <a:gd name="connsiteX1185" fmla="*/ 10875530 w 12191990"/>
              <a:gd name="connsiteY1185" fmla="*/ 449073 h 6857994"/>
              <a:gd name="connsiteX1186" fmla="*/ 10872252 w 12191990"/>
              <a:gd name="connsiteY1186" fmla="*/ 452841 h 6857994"/>
              <a:gd name="connsiteX1187" fmla="*/ 10872252 w 12191990"/>
              <a:gd name="connsiteY1187" fmla="*/ 452378 h 6857994"/>
              <a:gd name="connsiteX1188" fmla="*/ 10872251 w 12191990"/>
              <a:gd name="connsiteY1188" fmla="*/ 452378 h 6857994"/>
              <a:gd name="connsiteX1189" fmla="*/ 10872251 w 12191990"/>
              <a:gd name="connsiteY1189" fmla="*/ 452374 h 6857994"/>
              <a:gd name="connsiteX1190" fmla="*/ 10871782 w 12191990"/>
              <a:gd name="connsiteY1190" fmla="*/ 452374 h 6857994"/>
              <a:gd name="connsiteX1191" fmla="*/ 10871293 w 12191990"/>
              <a:gd name="connsiteY1191" fmla="*/ 452374 h 6857994"/>
              <a:gd name="connsiteX1192" fmla="*/ 10871293 w 12191990"/>
              <a:gd name="connsiteY1192" fmla="*/ 451910 h 6857994"/>
              <a:gd name="connsiteX1193" fmla="*/ 10871292 w 12191990"/>
              <a:gd name="connsiteY1193" fmla="*/ 451910 h 6857994"/>
              <a:gd name="connsiteX1194" fmla="*/ 10871292 w 12191990"/>
              <a:gd name="connsiteY1194" fmla="*/ 451906 h 6857994"/>
              <a:gd name="connsiteX1195" fmla="*/ 10870826 w 12191990"/>
              <a:gd name="connsiteY1195" fmla="*/ 451906 h 6857994"/>
              <a:gd name="connsiteX1196" fmla="*/ 10872874 w 12191990"/>
              <a:gd name="connsiteY1196" fmla="*/ 445723 h 6857994"/>
              <a:gd name="connsiteX1197" fmla="*/ 10873167 w 12191990"/>
              <a:gd name="connsiteY1197" fmla="*/ 444839 h 6857994"/>
              <a:gd name="connsiteX1198" fmla="*/ 10875531 w 12191990"/>
              <a:gd name="connsiteY1198" fmla="*/ 437791 h 6857994"/>
              <a:gd name="connsiteX1199" fmla="*/ 10877895 w 12191990"/>
              <a:gd name="connsiteY1199" fmla="*/ 431189 h 6857994"/>
              <a:gd name="connsiteX1200" fmla="*/ 10880238 w 12191990"/>
              <a:gd name="connsiteY1200" fmla="*/ 424140 h 6857994"/>
              <a:gd name="connsiteX1201" fmla="*/ 10882133 w 12191990"/>
              <a:gd name="connsiteY1201" fmla="*/ 417070 h 6857994"/>
              <a:gd name="connsiteX1202" fmla="*/ 10884476 w 12191990"/>
              <a:gd name="connsiteY1202" fmla="*/ 410021 h 6857994"/>
              <a:gd name="connsiteX1203" fmla="*/ 10886839 w 12191990"/>
              <a:gd name="connsiteY1203" fmla="*/ 403419 h 6857994"/>
              <a:gd name="connsiteX1204" fmla="*/ 10889182 w 12191990"/>
              <a:gd name="connsiteY1204" fmla="*/ 396349 h 6857994"/>
              <a:gd name="connsiteX1205" fmla="*/ 10886348 w 12191990"/>
              <a:gd name="connsiteY1205" fmla="*/ 393538 h 6857994"/>
              <a:gd name="connsiteX1206" fmla="*/ 10884299 w 12191990"/>
              <a:gd name="connsiteY1206" fmla="*/ 400130 h 6857994"/>
              <a:gd name="connsiteX1207" fmla="*/ 10884006 w 12191990"/>
              <a:gd name="connsiteY1207" fmla="*/ 401073 h 6857994"/>
              <a:gd name="connsiteX1208" fmla="*/ 10882132 w 12191990"/>
              <a:gd name="connsiteY1208" fmla="*/ 408143 h 6857994"/>
              <a:gd name="connsiteX1209" fmla="*/ 10879768 w 12191990"/>
              <a:gd name="connsiteY1209" fmla="*/ 415192 h 6857994"/>
              <a:gd name="connsiteX1210" fmla="*/ 10877425 w 12191990"/>
              <a:gd name="connsiteY1210" fmla="*/ 422241 h 6857994"/>
              <a:gd name="connsiteX1211" fmla="*/ 10875062 w 12191990"/>
              <a:gd name="connsiteY1211" fmla="*/ 429311 h 6857994"/>
              <a:gd name="connsiteX1212" fmla="*/ 10872698 w 12191990"/>
              <a:gd name="connsiteY1212" fmla="*/ 436381 h 6857994"/>
              <a:gd name="connsiteX1213" fmla="*/ 10870355 w 12191990"/>
              <a:gd name="connsiteY1213" fmla="*/ 443898 h 6857994"/>
              <a:gd name="connsiteX1214" fmla="*/ 10868013 w 12191990"/>
              <a:gd name="connsiteY1214" fmla="*/ 450947 h 6857994"/>
              <a:gd name="connsiteX1215" fmla="*/ 10867524 w 12191990"/>
              <a:gd name="connsiteY1215" fmla="*/ 450947 h 6857994"/>
              <a:gd name="connsiteX1216" fmla="*/ 10867524 w 12191990"/>
              <a:gd name="connsiteY1216" fmla="*/ 450504 h 6857994"/>
              <a:gd name="connsiteX1217" fmla="*/ 10867523 w 12191990"/>
              <a:gd name="connsiteY1217" fmla="*/ 450504 h 6857994"/>
              <a:gd name="connsiteX1218" fmla="*/ 10867523 w 12191990"/>
              <a:gd name="connsiteY1218" fmla="*/ 450500 h 6857994"/>
              <a:gd name="connsiteX1219" fmla="*/ 10867054 w 12191990"/>
              <a:gd name="connsiteY1219" fmla="*/ 450500 h 6857994"/>
              <a:gd name="connsiteX1220" fmla="*/ 10866586 w 12191990"/>
              <a:gd name="connsiteY1220" fmla="*/ 450500 h 6857994"/>
              <a:gd name="connsiteX1221" fmla="*/ 10866117 w 12191990"/>
              <a:gd name="connsiteY1221" fmla="*/ 450500 h 6857994"/>
              <a:gd name="connsiteX1222" fmla="*/ 10865649 w 12191990"/>
              <a:gd name="connsiteY1222" fmla="*/ 450500 h 6857994"/>
              <a:gd name="connsiteX1223" fmla="*/ 10865180 w 12191990"/>
              <a:gd name="connsiteY1223" fmla="*/ 450500 h 6857994"/>
              <a:gd name="connsiteX1224" fmla="*/ 10864712 w 12191990"/>
              <a:gd name="connsiteY1224" fmla="*/ 450500 h 6857994"/>
              <a:gd name="connsiteX1225" fmla="*/ 10863286 w 12191990"/>
              <a:gd name="connsiteY1225" fmla="*/ 445796 h 6857994"/>
              <a:gd name="connsiteX1226" fmla="*/ 10862370 w 12191990"/>
              <a:gd name="connsiteY1226" fmla="*/ 441070 h 6857994"/>
              <a:gd name="connsiteX1227" fmla="*/ 10861667 w 12191990"/>
              <a:gd name="connsiteY1227" fmla="*/ 438519 h 6857994"/>
              <a:gd name="connsiteX1228" fmla="*/ 10860942 w 12191990"/>
              <a:gd name="connsiteY1228" fmla="*/ 435891 h 6857994"/>
              <a:gd name="connsiteX1229" fmla="*/ 10859538 w 12191990"/>
              <a:gd name="connsiteY1229" fmla="*/ 431188 h 6857994"/>
              <a:gd name="connsiteX1230" fmla="*/ 10858718 w 12191990"/>
              <a:gd name="connsiteY1230" fmla="*/ 426661 h 6857994"/>
              <a:gd name="connsiteX1231" fmla="*/ 10858601 w 12191990"/>
              <a:gd name="connsiteY1231" fmla="*/ 426014 h 6857994"/>
              <a:gd name="connsiteX1232" fmla="*/ 10858600 w 12191990"/>
              <a:gd name="connsiteY1232" fmla="*/ 426012 h 6857994"/>
              <a:gd name="connsiteX1233" fmla="*/ 10858600 w 12191990"/>
              <a:gd name="connsiteY1233" fmla="*/ 426010 h 6857994"/>
              <a:gd name="connsiteX1234" fmla="*/ 10857173 w 12191990"/>
              <a:gd name="connsiteY1234" fmla="*/ 421304 h 6857994"/>
              <a:gd name="connsiteX1235" fmla="*/ 10855767 w 12191990"/>
              <a:gd name="connsiteY1235" fmla="*/ 416129 h 6857994"/>
              <a:gd name="connsiteX1236" fmla="*/ 10854694 w 12191990"/>
              <a:gd name="connsiteY1236" fmla="*/ 412589 h 6857994"/>
              <a:gd name="connsiteX1237" fmla="*/ 10854341 w 12191990"/>
              <a:gd name="connsiteY1237" fmla="*/ 411426 h 6857994"/>
              <a:gd name="connsiteX1238" fmla="*/ 10855768 w 12191990"/>
              <a:gd name="connsiteY1238" fmla="*/ 410489 h 6857994"/>
              <a:gd name="connsiteX1239" fmla="*/ 10857174 w 12191990"/>
              <a:gd name="connsiteY1239" fmla="*/ 409531 h 6857994"/>
              <a:gd name="connsiteX1240" fmla="*/ 10858111 w 12191990"/>
              <a:gd name="connsiteY1240" fmla="*/ 408594 h 6857994"/>
              <a:gd name="connsiteX1241" fmla="*/ 10859069 w 12191990"/>
              <a:gd name="connsiteY1241" fmla="*/ 407189 h 6857994"/>
              <a:gd name="connsiteX1242" fmla="*/ 10859985 w 12191990"/>
              <a:gd name="connsiteY1242" fmla="*/ 405762 h 6857994"/>
              <a:gd name="connsiteX1243" fmla="*/ 10860475 w 12191990"/>
              <a:gd name="connsiteY1243" fmla="*/ 404378 h 6857994"/>
              <a:gd name="connsiteX1244" fmla="*/ 10860943 w 12191990"/>
              <a:gd name="connsiteY1244" fmla="*/ 402951 h 6857994"/>
              <a:gd name="connsiteX1245" fmla="*/ 10860943 w 12191990"/>
              <a:gd name="connsiteY1245" fmla="*/ 401077 h 6857994"/>
              <a:gd name="connsiteX1246" fmla="*/ 10860943 w 12191990"/>
              <a:gd name="connsiteY1246" fmla="*/ 400608 h 6857994"/>
              <a:gd name="connsiteX1247" fmla="*/ 10860943 w 12191990"/>
              <a:gd name="connsiteY1247" fmla="*/ 400119 h 6857994"/>
              <a:gd name="connsiteX1248" fmla="*/ 10864244 w 12191990"/>
              <a:gd name="connsiteY1248" fmla="*/ 399181 h 6857994"/>
              <a:gd name="connsiteX1249" fmla="*/ 10867524 w 12191990"/>
              <a:gd name="connsiteY1249" fmla="*/ 398713 h 6857994"/>
              <a:gd name="connsiteX1250" fmla="*/ 10870825 w 12191990"/>
              <a:gd name="connsiteY1250" fmla="*/ 397776 h 6857994"/>
              <a:gd name="connsiteX1251" fmla="*/ 10873657 w 12191990"/>
              <a:gd name="connsiteY1251" fmla="*/ 396839 h 6857994"/>
              <a:gd name="connsiteX1252" fmla="*/ 10876937 w 12191990"/>
              <a:gd name="connsiteY1252" fmla="*/ 396349 h 6857994"/>
              <a:gd name="connsiteX1253" fmla="*/ 10880238 w 12191990"/>
              <a:gd name="connsiteY1253" fmla="*/ 395433 h 6857994"/>
              <a:gd name="connsiteX1254" fmla="*/ 10883538 w 12191990"/>
              <a:gd name="connsiteY1254" fmla="*/ 394475 h 6857994"/>
              <a:gd name="connsiteX1255" fmla="*/ 10643978 w 12191990"/>
              <a:gd name="connsiteY1255" fmla="*/ 364810 h 6857994"/>
              <a:gd name="connsiteX1256" fmla="*/ 10650558 w 12191990"/>
              <a:gd name="connsiteY1256" fmla="*/ 370475 h 6857994"/>
              <a:gd name="connsiteX1257" fmla="*/ 10657139 w 12191990"/>
              <a:gd name="connsiteY1257" fmla="*/ 375650 h 6857994"/>
              <a:gd name="connsiteX1258" fmla="*/ 10663719 w 12191990"/>
              <a:gd name="connsiteY1258" fmla="*/ 381293 h 6857994"/>
              <a:gd name="connsiteX1259" fmla="*/ 10670790 w 12191990"/>
              <a:gd name="connsiteY1259" fmla="*/ 386468 h 6857994"/>
              <a:gd name="connsiteX1260" fmla="*/ 10677370 w 12191990"/>
              <a:gd name="connsiteY1260" fmla="*/ 391664 h 6857994"/>
              <a:gd name="connsiteX1261" fmla="*/ 10683972 w 12191990"/>
              <a:gd name="connsiteY1261" fmla="*/ 397307 h 6857994"/>
              <a:gd name="connsiteX1262" fmla="*/ 10690531 w 12191990"/>
              <a:gd name="connsiteY1262" fmla="*/ 402482 h 6857994"/>
              <a:gd name="connsiteX1263" fmla="*/ 10696308 w 12191990"/>
              <a:gd name="connsiteY1263" fmla="*/ 407439 h 6857994"/>
              <a:gd name="connsiteX1264" fmla="*/ 10697130 w 12191990"/>
              <a:gd name="connsiteY1264" fmla="*/ 408144 h 6857994"/>
              <a:gd name="connsiteX1265" fmla="*/ 10690083 w 12191990"/>
              <a:gd name="connsiteY1265" fmla="*/ 412360 h 6857994"/>
              <a:gd name="connsiteX1266" fmla="*/ 10683034 w 12191990"/>
              <a:gd name="connsiteY1266" fmla="*/ 416597 h 6857994"/>
              <a:gd name="connsiteX1267" fmla="*/ 10675985 w 12191990"/>
              <a:gd name="connsiteY1267" fmla="*/ 420835 h 6857994"/>
              <a:gd name="connsiteX1268" fmla="*/ 10668915 w 12191990"/>
              <a:gd name="connsiteY1268" fmla="*/ 425541 h 6857994"/>
              <a:gd name="connsiteX1269" fmla="*/ 10661844 w 12191990"/>
              <a:gd name="connsiteY1269" fmla="*/ 429779 h 6857994"/>
              <a:gd name="connsiteX1270" fmla="*/ 10654774 w 12191990"/>
              <a:gd name="connsiteY1270" fmla="*/ 434017 h 6857994"/>
              <a:gd name="connsiteX1271" fmla="*/ 10647725 w 12191990"/>
              <a:gd name="connsiteY1271" fmla="*/ 438724 h 6857994"/>
              <a:gd name="connsiteX1272" fmla="*/ 10640677 w 12191990"/>
              <a:gd name="connsiteY1272" fmla="*/ 442961 h 6857994"/>
              <a:gd name="connsiteX1273" fmla="*/ 10641145 w 12191990"/>
              <a:gd name="connsiteY1273" fmla="*/ 433084 h 6857994"/>
              <a:gd name="connsiteX1274" fmla="*/ 10641593 w 12191990"/>
              <a:gd name="connsiteY1274" fmla="*/ 423671 h 6857994"/>
              <a:gd name="connsiteX1275" fmla="*/ 10642082 w 12191990"/>
              <a:gd name="connsiteY1275" fmla="*/ 413790 h 6857994"/>
              <a:gd name="connsiteX1276" fmla="*/ 10642551 w 12191990"/>
              <a:gd name="connsiteY1276" fmla="*/ 403888 h 6857994"/>
              <a:gd name="connsiteX1277" fmla="*/ 10643019 w 12191990"/>
              <a:gd name="connsiteY1277" fmla="*/ 394475 h 6857994"/>
              <a:gd name="connsiteX1278" fmla="*/ 10643019 w 12191990"/>
              <a:gd name="connsiteY1278" fmla="*/ 384594 h 6857994"/>
              <a:gd name="connsiteX1279" fmla="*/ 10643488 w 12191990"/>
              <a:gd name="connsiteY1279" fmla="*/ 374713 h 6857994"/>
              <a:gd name="connsiteX1280" fmla="*/ 10643978 w 12191990"/>
              <a:gd name="connsiteY1280" fmla="*/ 364810 h 6857994"/>
              <a:gd name="connsiteX1281" fmla="*/ 10640676 w 12191990"/>
              <a:gd name="connsiteY1281" fmla="*/ 364342 h 6857994"/>
              <a:gd name="connsiteX1282" fmla="*/ 10640676 w 12191990"/>
              <a:gd name="connsiteY1282" fmla="*/ 373002 h 6857994"/>
              <a:gd name="connsiteX1283" fmla="*/ 10640676 w 12191990"/>
              <a:gd name="connsiteY1283" fmla="*/ 374240 h 6857994"/>
              <a:gd name="connsiteX1284" fmla="*/ 10640207 w 12191990"/>
              <a:gd name="connsiteY1284" fmla="*/ 384121 h 6857994"/>
              <a:gd name="connsiteX1285" fmla="*/ 10639718 w 12191990"/>
              <a:gd name="connsiteY1285" fmla="*/ 394003 h 6857994"/>
              <a:gd name="connsiteX1286" fmla="*/ 10639249 w 12191990"/>
              <a:gd name="connsiteY1286" fmla="*/ 403415 h 6857994"/>
              <a:gd name="connsiteX1287" fmla="*/ 10638781 w 12191990"/>
              <a:gd name="connsiteY1287" fmla="*/ 413297 h 6857994"/>
              <a:gd name="connsiteX1288" fmla="*/ 10638312 w 12191990"/>
              <a:gd name="connsiteY1288" fmla="*/ 423199 h 6857994"/>
              <a:gd name="connsiteX1289" fmla="*/ 10637843 w 12191990"/>
              <a:gd name="connsiteY1289" fmla="*/ 433080 h 6857994"/>
              <a:gd name="connsiteX1290" fmla="*/ 10637375 w 12191990"/>
              <a:gd name="connsiteY1290" fmla="*/ 442961 h 6857994"/>
              <a:gd name="connsiteX1291" fmla="*/ 10628431 w 12191990"/>
              <a:gd name="connsiteY1291" fmla="*/ 436850 h 6857994"/>
              <a:gd name="connsiteX1292" fmla="*/ 10619486 w 12191990"/>
              <a:gd name="connsiteY1292" fmla="*/ 431185 h 6857994"/>
              <a:gd name="connsiteX1293" fmla="*/ 10610542 w 12191990"/>
              <a:gd name="connsiteY1293" fmla="*/ 425073 h 6857994"/>
              <a:gd name="connsiteX1294" fmla="*/ 10601597 w 12191990"/>
              <a:gd name="connsiteY1294" fmla="*/ 418940 h 6857994"/>
              <a:gd name="connsiteX1295" fmla="*/ 10592653 w 12191990"/>
              <a:gd name="connsiteY1295" fmla="*/ 413297 h 6857994"/>
              <a:gd name="connsiteX1296" fmla="*/ 10584177 w 12191990"/>
              <a:gd name="connsiteY1296" fmla="*/ 407185 h 6857994"/>
              <a:gd name="connsiteX1297" fmla="*/ 10575233 w 12191990"/>
              <a:gd name="connsiteY1297" fmla="*/ 401073 h 6857994"/>
              <a:gd name="connsiteX1298" fmla="*/ 10567406 w 12191990"/>
              <a:gd name="connsiteY1298" fmla="*/ 396135 h 6857994"/>
              <a:gd name="connsiteX1299" fmla="*/ 10566292 w 12191990"/>
              <a:gd name="connsiteY1299" fmla="*/ 395432 h 6857994"/>
              <a:gd name="connsiteX1300" fmla="*/ 10575702 w 12191990"/>
              <a:gd name="connsiteY1300" fmla="*/ 391196 h 6857994"/>
              <a:gd name="connsiteX1301" fmla="*/ 10584647 w 12191990"/>
              <a:gd name="connsiteY1301" fmla="*/ 387426 h 6857994"/>
              <a:gd name="connsiteX1302" fmla="*/ 10594060 w 12191990"/>
              <a:gd name="connsiteY1302" fmla="*/ 383657 h 6857994"/>
              <a:gd name="connsiteX1303" fmla="*/ 10603472 w 12191990"/>
              <a:gd name="connsiteY1303" fmla="*/ 379888 h 6857994"/>
              <a:gd name="connsiteX1304" fmla="*/ 10612885 w 12191990"/>
              <a:gd name="connsiteY1304" fmla="*/ 375650 h 6857994"/>
              <a:gd name="connsiteX1305" fmla="*/ 10622298 w 12191990"/>
              <a:gd name="connsiteY1305" fmla="*/ 371880 h 6857994"/>
              <a:gd name="connsiteX1306" fmla="*/ 10631711 w 12191990"/>
              <a:gd name="connsiteY1306" fmla="*/ 368111 h 6857994"/>
              <a:gd name="connsiteX1307" fmla="*/ 10639556 w 12191990"/>
              <a:gd name="connsiteY1307" fmla="*/ 364813 h 6857994"/>
              <a:gd name="connsiteX1308" fmla="*/ 10906600 w 12191990"/>
              <a:gd name="connsiteY1308" fmla="*/ 352612 h 6857994"/>
              <a:gd name="connsiteX1309" fmla="*/ 10906133 w 12191990"/>
              <a:gd name="connsiteY1309" fmla="*/ 361058 h 6857994"/>
              <a:gd name="connsiteX1310" fmla="*/ 10905174 w 12191990"/>
              <a:gd name="connsiteY1310" fmla="*/ 369065 h 6857994"/>
              <a:gd name="connsiteX1311" fmla="*/ 10904706 w 12191990"/>
              <a:gd name="connsiteY1311" fmla="*/ 377051 h 6857994"/>
              <a:gd name="connsiteX1312" fmla="*/ 10903790 w 12191990"/>
              <a:gd name="connsiteY1312" fmla="*/ 385058 h 6857994"/>
              <a:gd name="connsiteX1313" fmla="*/ 10902832 w 12191990"/>
              <a:gd name="connsiteY1313" fmla="*/ 393066 h 6857994"/>
              <a:gd name="connsiteX1314" fmla="*/ 10902363 w 12191990"/>
              <a:gd name="connsiteY1314" fmla="*/ 401541 h 6857994"/>
              <a:gd name="connsiteX1315" fmla="*/ 10901426 w 12191990"/>
              <a:gd name="connsiteY1315" fmla="*/ 409527 h 6857994"/>
              <a:gd name="connsiteX1316" fmla="*/ 10900958 w 12191990"/>
              <a:gd name="connsiteY1316" fmla="*/ 417556 h 6857994"/>
              <a:gd name="connsiteX1317" fmla="*/ 10899531 w 12191990"/>
              <a:gd name="connsiteY1317" fmla="*/ 414255 h 6857994"/>
              <a:gd name="connsiteX1318" fmla="*/ 10898125 w 12191990"/>
              <a:gd name="connsiteY1318" fmla="*/ 410954 h 6857994"/>
              <a:gd name="connsiteX1319" fmla="*/ 10897367 w 12191990"/>
              <a:gd name="connsiteY1319" fmla="*/ 408285 h 6857994"/>
              <a:gd name="connsiteX1320" fmla="*/ 10897189 w 12191990"/>
              <a:gd name="connsiteY1320" fmla="*/ 407657 h 6857994"/>
              <a:gd name="connsiteX1321" fmla="*/ 10897189 w 12191990"/>
              <a:gd name="connsiteY1321" fmla="*/ 407657 h 6857994"/>
              <a:gd name="connsiteX1322" fmla="*/ 10897188 w 12191990"/>
              <a:gd name="connsiteY1322" fmla="*/ 407653 h 6857994"/>
              <a:gd name="connsiteX1323" fmla="*/ 10895761 w 12191990"/>
              <a:gd name="connsiteY1323" fmla="*/ 404374 h 6857994"/>
              <a:gd name="connsiteX1324" fmla="*/ 10894377 w 12191990"/>
              <a:gd name="connsiteY1324" fmla="*/ 401073 h 6857994"/>
              <a:gd name="connsiteX1325" fmla="*/ 10893419 w 12191990"/>
              <a:gd name="connsiteY1325" fmla="*/ 397772 h 6857994"/>
              <a:gd name="connsiteX1326" fmla="*/ 10892013 w 12191990"/>
              <a:gd name="connsiteY1326" fmla="*/ 394961 h 6857994"/>
              <a:gd name="connsiteX1327" fmla="*/ 10891077 w 12191990"/>
              <a:gd name="connsiteY1327" fmla="*/ 391664 h 6857994"/>
              <a:gd name="connsiteX1328" fmla="*/ 10892717 w 12191990"/>
              <a:gd name="connsiteY1328" fmla="*/ 387117 h 6857994"/>
              <a:gd name="connsiteX1329" fmla="*/ 10892951 w 12191990"/>
              <a:gd name="connsiteY1329" fmla="*/ 386468 h 6857994"/>
              <a:gd name="connsiteX1330" fmla="*/ 10894825 w 12191990"/>
              <a:gd name="connsiteY1330" fmla="*/ 381783 h 6857994"/>
              <a:gd name="connsiteX1331" fmla="*/ 10896721 w 12191990"/>
              <a:gd name="connsiteY1331" fmla="*/ 377055 h 6857994"/>
              <a:gd name="connsiteX1332" fmla="*/ 10898595 w 12191990"/>
              <a:gd name="connsiteY1332" fmla="*/ 371880 h 6857994"/>
              <a:gd name="connsiteX1333" fmla="*/ 10900959 w 12191990"/>
              <a:gd name="connsiteY1333" fmla="*/ 367174 h 6857994"/>
              <a:gd name="connsiteX1334" fmla="*/ 10902833 w 12191990"/>
              <a:gd name="connsiteY1334" fmla="*/ 362468 h 6857994"/>
              <a:gd name="connsiteX1335" fmla="*/ 10904707 w 12191990"/>
              <a:gd name="connsiteY1335" fmla="*/ 357783 h 6857994"/>
              <a:gd name="connsiteX1336" fmla="*/ 10906365 w 12191990"/>
              <a:gd name="connsiteY1336" fmla="*/ 353255 h 6857994"/>
              <a:gd name="connsiteX1337" fmla="*/ 10724903 w 12191990"/>
              <a:gd name="connsiteY1337" fmla="*/ 342258 h 6857994"/>
              <a:gd name="connsiteX1338" fmla="*/ 10730078 w 12191990"/>
              <a:gd name="connsiteY1338" fmla="*/ 350265 h 6857994"/>
              <a:gd name="connsiteX1339" fmla="*/ 10735253 w 12191990"/>
              <a:gd name="connsiteY1339" fmla="*/ 358720 h 6857994"/>
              <a:gd name="connsiteX1340" fmla="*/ 10740897 w 12191990"/>
              <a:gd name="connsiteY1340" fmla="*/ 366706 h 6857994"/>
              <a:gd name="connsiteX1341" fmla="*/ 10746093 w 12191990"/>
              <a:gd name="connsiteY1341" fmla="*/ 374713 h 6857994"/>
              <a:gd name="connsiteX1342" fmla="*/ 10751268 w 12191990"/>
              <a:gd name="connsiteY1342" fmla="*/ 382720 h 6857994"/>
              <a:gd name="connsiteX1343" fmla="*/ 10756911 w 12191990"/>
              <a:gd name="connsiteY1343" fmla="*/ 390706 h 6857994"/>
              <a:gd name="connsiteX1344" fmla="*/ 10762086 w 12191990"/>
              <a:gd name="connsiteY1344" fmla="*/ 398713 h 6857994"/>
              <a:gd name="connsiteX1345" fmla="*/ 10766614 w 12191990"/>
              <a:gd name="connsiteY1345" fmla="*/ 405719 h 6857994"/>
              <a:gd name="connsiteX1346" fmla="*/ 10767259 w 12191990"/>
              <a:gd name="connsiteY1346" fmla="*/ 406716 h 6857994"/>
              <a:gd name="connsiteX1347" fmla="*/ 10759274 w 12191990"/>
              <a:gd name="connsiteY1347" fmla="*/ 406716 h 6857994"/>
              <a:gd name="connsiteX1348" fmla="*/ 10751267 w 12191990"/>
              <a:gd name="connsiteY1348" fmla="*/ 406716 h 6857994"/>
              <a:gd name="connsiteX1349" fmla="*/ 10742791 w 12191990"/>
              <a:gd name="connsiteY1349" fmla="*/ 406716 h 6857994"/>
              <a:gd name="connsiteX1350" fmla="*/ 10734784 w 12191990"/>
              <a:gd name="connsiteY1350" fmla="*/ 406716 h 6857994"/>
              <a:gd name="connsiteX1351" fmla="*/ 10726798 w 12191990"/>
              <a:gd name="connsiteY1351" fmla="*/ 406716 h 6857994"/>
              <a:gd name="connsiteX1352" fmla="*/ 10718322 w 12191990"/>
              <a:gd name="connsiteY1352" fmla="*/ 406716 h 6857994"/>
              <a:gd name="connsiteX1353" fmla="*/ 10710314 w 12191990"/>
              <a:gd name="connsiteY1353" fmla="*/ 406716 h 6857994"/>
              <a:gd name="connsiteX1354" fmla="*/ 10702309 w 12191990"/>
              <a:gd name="connsiteY1354" fmla="*/ 406248 h 6857994"/>
              <a:gd name="connsiteX1355" fmla="*/ 10705140 w 12191990"/>
              <a:gd name="connsiteY1355" fmla="*/ 398244 h 6857994"/>
              <a:gd name="connsiteX1356" fmla="*/ 10707973 w 12191990"/>
              <a:gd name="connsiteY1356" fmla="*/ 390237 h 6857994"/>
              <a:gd name="connsiteX1357" fmla="*/ 10710784 w 12191990"/>
              <a:gd name="connsiteY1357" fmla="*/ 382251 h 6857994"/>
              <a:gd name="connsiteX1358" fmla="*/ 10713616 w 12191990"/>
              <a:gd name="connsiteY1358" fmla="*/ 374244 h 6857994"/>
              <a:gd name="connsiteX1359" fmla="*/ 10716427 w 12191990"/>
              <a:gd name="connsiteY1359" fmla="*/ 366237 h 6857994"/>
              <a:gd name="connsiteX1360" fmla="*/ 10719260 w 12191990"/>
              <a:gd name="connsiteY1360" fmla="*/ 358251 h 6857994"/>
              <a:gd name="connsiteX1361" fmla="*/ 10722071 w 12191990"/>
              <a:gd name="connsiteY1361" fmla="*/ 350265 h 6857994"/>
              <a:gd name="connsiteX1362" fmla="*/ 10724903 w 12191990"/>
              <a:gd name="connsiteY1362" fmla="*/ 342258 h 6857994"/>
              <a:gd name="connsiteX1363" fmla="*/ 10721599 w 12191990"/>
              <a:gd name="connsiteY1363" fmla="*/ 341300 h 6857994"/>
              <a:gd name="connsiteX1364" fmla="*/ 10719123 w 12191990"/>
              <a:gd name="connsiteY1364" fmla="*/ 348302 h 6857994"/>
              <a:gd name="connsiteX1365" fmla="*/ 10718769 w 12191990"/>
              <a:gd name="connsiteY1365" fmla="*/ 349303 h 6857994"/>
              <a:gd name="connsiteX1366" fmla="*/ 10715958 w 12191990"/>
              <a:gd name="connsiteY1366" fmla="*/ 357310 h 6857994"/>
              <a:gd name="connsiteX1367" fmla="*/ 10713125 w 12191990"/>
              <a:gd name="connsiteY1367" fmla="*/ 365296 h 6857994"/>
              <a:gd name="connsiteX1368" fmla="*/ 10710314 w 12191990"/>
              <a:gd name="connsiteY1368" fmla="*/ 373282 h 6857994"/>
              <a:gd name="connsiteX1369" fmla="*/ 10707482 w 12191990"/>
              <a:gd name="connsiteY1369" fmla="*/ 381289 h 6857994"/>
              <a:gd name="connsiteX1370" fmla="*/ 10704671 w 12191990"/>
              <a:gd name="connsiteY1370" fmla="*/ 389296 h 6857994"/>
              <a:gd name="connsiteX1371" fmla="*/ 10701838 w 12191990"/>
              <a:gd name="connsiteY1371" fmla="*/ 397303 h 6857994"/>
              <a:gd name="connsiteX1372" fmla="*/ 10699006 w 12191990"/>
              <a:gd name="connsiteY1372" fmla="*/ 405311 h 6857994"/>
              <a:gd name="connsiteX1373" fmla="*/ 10692426 w 12191990"/>
              <a:gd name="connsiteY1373" fmla="*/ 400114 h 6857994"/>
              <a:gd name="connsiteX1374" fmla="*/ 10685866 w 12191990"/>
              <a:gd name="connsiteY1374" fmla="*/ 394471 h 6857994"/>
              <a:gd name="connsiteX1375" fmla="*/ 10679265 w 12191990"/>
              <a:gd name="connsiteY1375" fmla="*/ 389296 h 6857994"/>
              <a:gd name="connsiteX1376" fmla="*/ 10672684 w 12191990"/>
              <a:gd name="connsiteY1376" fmla="*/ 384121 h 6857994"/>
              <a:gd name="connsiteX1377" fmla="*/ 10666082 w 12191990"/>
              <a:gd name="connsiteY1377" fmla="*/ 378478 h 6857994"/>
              <a:gd name="connsiteX1378" fmla="*/ 10659502 w 12191990"/>
              <a:gd name="connsiteY1378" fmla="*/ 373282 h 6857994"/>
              <a:gd name="connsiteX1379" fmla="*/ 10652900 w 12191990"/>
              <a:gd name="connsiteY1379" fmla="*/ 367639 h 6857994"/>
              <a:gd name="connsiteX1380" fmla="*/ 10647142 w 12191990"/>
              <a:gd name="connsiteY1380" fmla="*/ 363111 h 6857994"/>
              <a:gd name="connsiteX1381" fmla="*/ 10646323 w 12191990"/>
              <a:gd name="connsiteY1381" fmla="*/ 362467 h 6857994"/>
              <a:gd name="connsiteX1382" fmla="*/ 10655733 w 12191990"/>
              <a:gd name="connsiteY1382" fmla="*/ 359678 h 6857994"/>
              <a:gd name="connsiteX1383" fmla="*/ 10665146 w 12191990"/>
              <a:gd name="connsiteY1383" fmla="*/ 357314 h 6857994"/>
              <a:gd name="connsiteX1384" fmla="*/ 10674559 w 12191990"/>
              <a:gd name="connsiteY1384" fmla="*/ 354482 h 6857994"/>
              <a:gd name="connsiteX1385" fmla="*/ 10683972 w 12191990"/>
              <a:gd name="connsiteY1385" fmla="*/ 351671 h 6857994"/>
              <a:gd name="connsiteX1386" fmla="*/ 10693364 w 12191990"/>
              <a:gd name="connsiteY1386" fmla="*/ 349307 h 6857994"/>
              <a:gd name="connsiteX1387" fmla="*/ 10702777 w 12191990"/>
              <a:gd name="connsiteY1387" fmla="*/ 346496 h 6857994"/>
              <a:gd name="connsiteX1388" fmla="*/ 10712189 w 12191990"/>
              <a:gd name="connsiteY1388" fmla="*/ 343664 h 6857994"/>
              <a:gd name="connsiteX1389" fmla="*/ 10720425 w 12191990"/>
              <a:gd name="connsiteY1389" fmla="*/ 341595 h 6857994"/>
              <a:gd name="connsiteX1390" fmla="*/ 10513091 w 12191990"/>
              <a:gd name="connsiteY1390" fmla="*/ 337083 h 6857994"/>
              <a:gd name="connsiteX1391" fmla="*/ 10519225 w 12191990"/>
              <a:gd name="connsiteY1391" fmla="*/ 344132 h 6857994"/>
              <a:gd name="connsiteX1392" fmla="*/ 10524868 w 12191990"/>
              <a:gd name="connsiteY1392" fmla="*/ 351181 h 6857994"/>
              <a:gd name="connsiteX1393" fmla="*/ 10531002 w 12191990"/>
              <a:gd name="connsiteY1393" fmla="*/ 358251 h 6857994"/>
              <a:gd name="connsiteX1394" fmla="*/ 10536645 w 12191990"/>
              <a:gd name="connsiteY1394" fmla="*/ 365769 h 6857994"/>
              <a:gd name="connsiteX1395" fmla="*/ 10542757 w 12191990"/>
              <a:gd name="connsiteY1395" fmla="*/ 372839 h 6857994"/>
              <a:gd name="connsiteX1396" fmla="*/ 10548401 w 12191990"/>
              <a:gd name="connsiteY1396" fmla="*/ 379888 h 6857994"/>
              <a:gd name="connsiteX1397" fmla="*/ 10554513 w 12191990"/>
              <a:gd name="connsiteY1397" fmla="*/ 387426 h 6857994"/>
              <a:gd name="connsiteX1398" fmla="*/ 10559469 w 12191990"/>
              <a:gd name="connsiteY1398" fmla="*/ 393594 h 6857994"/>
              <a:gd name="connsiteX1399" fmla="*/ 10560175 w 12191990"/>
              <a:gd name="connsiteY1399" fmla="*/ 394472 h 6857994"/>
              <a:gd name="connsiteX1400" fmla="*/ 10554064 w 12191990"/>
              <a:gd name="connsiteY1400" fmla="*/ 398240 h 6857994"/>
              <a:gd name="connsiteX1401" fmla="*/ 10547462 w 12191990"/>
              <a:gd name="connsiteY1401" fmla="*/ 402478 h 6857994"/>
              <a:gd name="connsiteX1402" fmla="*/ 10540882 w 12191990"/>
              <a:gd name="connsiteY1402" fmla="*/ 406248 h 6857994"/>
              <a:gd name="connsiteX1403" fmla="*/ 10534280 w 12191990"/>
              <a:gd name="connsiteY1403" fmla="*/ 410486 h 6857994"/>
              <a:gd name="connsiteX1404" fmla="*/ 10528168 w 12191990"/>
              <a:gd name="connsiteY1404" fmla="*/ 414255 h 6857994"/>
              <a:gd name="connsiteX1405" fmla="*/ 10521588 w 12191990"/>
              <a:gd name="connsiteY1405" fmla="*/ 418471 h 6857994"/>
              <a:gd name="connsiteX1406" fmla="*/ 10514986 w 12191990"/>
              <a:gd name="connsiteY1406" fmla="*/ 422241 h 6857994"/>
              <a:gd name="connsiteX1407" fmla="*/ 10508875 w 12191990"/>
              <a:gd name="connsiteY1407" fmla="*/ 426009 h 6857994"/>
              <a:gd name="connsiteX1408" fmla="*/ 10509343 w 12191990"/>
              <a:gd name="connsiteY1408" fmla="*/ 415196 h 6857994"/>
              <a:gd name="connsiteX1409" fmla="*/ 10509791 w 12191990"/>
              <a:gd name="connsiteY1409" fmla="*/ 403888 h 6857994"/>
              <a:gd name="connsiteX1410" fmla="*/ 10510280 w 12191990"/>
              <a:gd name="connsiteY1410" fmla="*/ 392601 h 6857994"/>
              <a:gd name="connsiteX1411" fmla="*/ 10510749 w 12191990"/>
              <a:gd name="connsiteY1411" fmla="*/ 381293 h 6857994"/>
              <a:gd name="connsiteX1412" fmla="*/ 10511686 w 12191990"/>
              <a:gd name="connsiteY1412" fmla="*/ 370475 h 6857994"/>
              <a:gd name="connsiteX1413" fmla="*/ 10512176 w 12191990"/>
              <a:gd name="connsiteY1413" fmla="*/ 359209 h 6857994"/>
              <a:gd name="connsiteX1414" fmla="*/ 10512623 w 12191990"/>
              <a:gd name="connsiteY1414" fmla="*/ 347901 h 6857994"/>
              <a:gd name="connsiteX1415" fmla="*/ 10513091 w 12191990"/>
              <a:gd name="connsiteY1415" fmla="*/ 337083 h 6857994"/>
              <a:gd name="connsiteX1416" fmla="*/ 10509790 w 12191990"/>
              <a:gd name="connsiteY1416" fmla="*/ 336126 h 6857994"/>
              <a:gd name="connsiteX1417" fmla="*/ 10509398 w 12191990"/>
              <a:gd name="connsiteY1417" fmla="*/ 345605 h 6857994"/>
              <a:gd name="connsiteX1418" fmla="*/ 10509342 w 12191990"/>
              <a:gd name="connsiteY1418" fmla="*/ 346960 h 6857994"/>
              <a:gd name="connsiteX1419" fmla="*/ 10508874 w 12191990"/>
              <a:gd name="connsiteY1419" fmla="*/ 358247 h 6857994"/>
              <a:gd name="connsiteX1420" fmla="*/ 10508405 w 12191990"/>
              <a:gd name="connsiteY1420" fmla="*/ 369065 h 6857994"/>
              <a:gd name="connsiteX1421" fmla="*/ 10507915 w 12191990"/>
              <a:gd name="connsiteY1421" fmla="*/ 379884 h 6857994"/>
              <a:gd name="connsiteX1422" fmla="*/ 10506978 w 12191990"/>
              <a:gd name="connsiteY1422" fmla="*/ 390702 h 6857994"/>
              <a:gd name="connsiteX1423" fmla="*/ 10506510 w 12191990"/>
              <a:gd name="connsiteY1423" fmla="*/ 401541 h 6857994"/>
              <a:gd name="connsiteX1424" fmla="*/ 10506041 w 12191990"/>
              <a:gd name="connsiteY1424" fmla="*/ 412828 h 6857994"/>
              <a:gd name="connsiteX1425" fmla="*/ 10505573 w 12191990"/>
              <a:gd name="connsiteY1425" fmla="*/ 423667 h 6857994"/>
              <a:gd name="connsiteX1426" fmla="*/ 10501335 w 12191990"/>
              <a:gd name="connsiteY1426" fmla="*/ 416597 h 6857994"/>
              <a:gd name="connsiteX1427" fmla="*/ 10497566 w 12191990"/>
              <a:gd name="connsiteY1427" fmla="*/ 409527 h 6857994"/>
              <a:gd name="connsiteX1428" fmla="*/ 10493328 w 12191990"/>
              <a:gd name="connsiteY1428" fmla="*/ 402478 h 6857994"/>
              <a:gd name="connsiteX1429" fmla="*/ 10489579 w 12191990"/>
              <a:gd name="connsiteY1429" fmla="*/ 395429 h 6857994"/>
              <a:gd name="connsiteX1430" fmla="*/ 10485320 w 12191990"/>
              <a:gd name="connsiteY1430" fmla="*/ 388359 h 6857994"/>
              <a:gd name="connsiteX1431" fmla="*/ 10481551 w 12191990"/>
              <a:gd name="connsiteY1431" fmla="*/ 381289 h 6857994"/>
              <a:gd name="connsiteX1432" fmla="*/ 10477334 w 12191990"/>
              <a:gd name="connsiteY1432" fmla="*/ 374240 h 6857994"/>
              <a:gd name="connsiteX1433" fmla="*/ 10473626 w 12191990"/>
              <a:gd name="connsiteY1433" fmla="*/ 368054 h 6857994"/>
              <a:gd name="connsiteX1434" fmla="*/ 10473098 w 12191990"/>
              <a:gd name="connsiteY1434" fmla="*/ 367173 h 6857994"/>
              <a:gd name="connsiteX1435" fmla="*/ 10477782 w 12191990"/>
              <a:gd name="connsiteY1435" fmla="*/ 362957 h 6857994"/>
              <a:gd name="connsiteX1436" fmla="*/ 10482510 w 12191990"/>
              <a:gd name="connsiteY1436" fmla="*/ 359209 h 6857994"/>
              <a:gd name="connsiteX1437" fmla="*/ 10487217 w 12191990"/>
              <a:gd name="connsiteY1437" fmla="*/ 355440 h 6857994"/>
              <a:gd name="connsiteX1438" fmla="*/ 10491455 w 12191990"/>
              <a:gd name="connsiteY1438" fmla="*/ 351671 h 6857994"/>
              <a:gd name="connsiteX1439" fmla="*/ 10496161 w 12191990"/>
              <a:gd name="connsiteY1439" fmla="*/ 347901 h 6857994"/>
              <a:gd name="connsiteX1440" fmla="*/ 10500867 w 12191990"/>
              <a:gd name="connsiteY1440" fmla="*/ 344132 h 6857994"/>
              <a:gd name="connsiteX1441" fmla="*/ 10505574 w 12191990"/>
              <a:gd name="connsiteY1441" fmla="*/ 339894 h 6857994"/>
              <a:gd name="connsiteX1442" fmla="*/ 10812452 w 12191990"/>
              <a:gd name="connsiteY1442" fmla="*/ 335188 h 6857994"/>
              <a:gd name="connsiteX1443" fmla="*/ 10816221 w 12191990"/>
              <a:gd name="connsiteY1443" fmla="*/ 342258 h 6857994"/>
              <a:gd name="connsiteX1444" fmla="*/ 10820459 w 12191990"/>
              <a:gd name="connsiteY1444" fmla="*/ 349797 h 6857994"/>
              <a:gd name="connsiteX1445" fmla="*/ 10824229 w 12191990"/>
              <a:gd name="connsiteY1445" fmla="*/ 356846 h 6857994"/>
              <a:gd name="connsiteX1446" fmla="*/ 10827977 w 12191990"/>
              <a:gd name="connsiteY1446" fmla="*/ 363873 h 6857994"/>
              <a:gd name="connsiteX1447" fmla="*/ 10831746 w 12191990"/>
              <a:gd name="connsiteY1447" fmla="*/ 370943 h 6857994"/>
              <a:gd name="connsiteX1448" fmla="*/ 10836005 w 12191990"/>
              <a:gd name="connsiteY1448" fmla="*/ 378014 h 6857994"/>
              <a:gd name="connsiteX1449" fmla="*/ 10839775 w 12191990"/>
              <a:gd name="connsiteY1449" fmla="*/ 385062 h 6857994"/>
              <a:gd name="connsiteX1450" fmla="*/ 10843055 w 12191990"/>
              <a:gd name="connsiteY1450" fmla="*/ 391658 h 6857994"/>
              <a:gd name="connsiteX1451" fmla="*/ 10843521 w 12191990"/>
              <a:gd name="connsiteY1451" fmla="*/ 392597 h 6857994"/>
              <a:gd name="connsiteX1452" fmla="*/ 10842585 w 12191990"/>
              <a:gd name="connsiteY1452" fmla="*/ 393066 h 6857994"/>
              <a:gd name="connsiteX1453" fmla="*/ 10842116 w 12191990"/>
              <a:gd name="connsiteY1453" fmla="*/ 394003 h 6857994"/>
              <a:gd name="connsiteX1454" fmla="*/ 10841158 w 12191990"/>
              <a:gd name="connsiteY1454" fmla="*/ 394961 h 6857994"/>
              <a:gd name="connsiteX1455" fmla="*/ 10840690 w 12191990"/>
              <a:gd name="connsiteY1455" fmla="*/ 395877 h 6857994"/>
              <a:gd name="connsiteX1456" fmla="*/ 10840221 w 12191990"/>
              <a:gd name="connsiteY1456" fmla="*/ 396835 h 6857994"/>
              <a:gd name="connsiteX1457" fmla="*/ 10839774 w 12191990"/>
              <a:gd name="connsiteY1457" fmla="*/ 398240 h 6857994"/>
              <a:gd name="connsiteX1458" fmla="*/ 10839284 w 12191990"/>
              <a:gd name="connsiteY1458" fmla="*/ 399177 h 6857994"/>
              <a:gd name="connsiteX1459" fmla="*/ 10839284 w 12191990"/>
              <a:gd name="connsiteY1459" fmla="*/ 400604 h 6857994"/>
              <a:gd name="connsiteX1460" fmla="*/ 10831277 w 12191990"/>
              <a:gd name="connsiteY1460" fmla="*/ 401073 h 6857994"/>
              <a:gd name="connsiteX1461" fmla="*/ 10822822 w 12191990"/>
              <a:gd name="connsiteY1461" fmla="*/ 402010 h 6857994"/>
              <a:gd name="connsiteX1462" fmla="*/ 10814346 w 12191990"/>
              <a:gd name="connsiteY1462" fmla="*/ 402478 h 6857994"/>
              <a:gd name="connsiteX1463" fmla="*/ 10806339 w 12191990"/>
              <a:gd name="connsiteY1463" fmla="*/ 403415 h 6857994"/>
              <a:gd name="connsiteX1464" fmla="*/ 10797863 w 12191990"/>
              <a:gd name="connsiteY1464" fmla="*/ 404374 h 6857994"/>
              <a:gd name="connsiteX1465" fmla="*/ 10789856 w 12191990"/>
              <a:gd name="connsiteY1465" fmla="*/ 404842 h 6857994"/>
              <a:gd name="connsiteX1466" fmla="*/ 10781401 w 12191990"/>
              <a:gd name="connsiteY1466" fmla="*/ 405758 h 6857994"/>
              <a:gd name="connsiteX1467" fmla="*/ 10772928 w 12191990"/>
              <a:gd name="connsiteY1467" fmla="*/ 406716 h 6857994"/>
              <a:gd name="connsiteX1468" fmla="*/ 10777143 w 12191990"/>
              <a:gd name="connsiteY1468" fmla="*/ 397776 h 6857994"/>
              <a:gd name="connsiteX1469" fmla="*/ 10781402 w 12191990"/>
              <a:gd name="connsiteY1469" fmla="*/ 388832 h 6857994"/>
              <a:gd name="connsiteX1470" fmla="*/ 10785171 w 12191990"/>
              <a:gd name="connsiteY1470" fmla="*/ 379888 h 6857994"/>
              <a:gd name="connsiteX1471" fmla="*/ 10789388 w 12191990"/>
              <a:gd name="connsiteY1471" fmla="*/ 370943 h 6857994"/>
              <a:gd name="connsiteX1472" fmla="*/ 10793626 w 12191990"/>
              <a:gd name="connsiteY1472" fmla="*/ 361999 h 6857994"/>
              <a:gd name="connsiteX1473" fmla="*/ 10797395 w 12191990"/>
              <a:gd name="connsiteY1473" fmla="*/ 353076 h 6857994"/>
              <a:gd name="connsiteX1474" fmla="*/ 10801633 w 12191990"/>
              <a:gd name="connsiteY1474" fmla="*/ 344601 h 6857994"/>
              <a:gd name="connsiteX1475" fmla="*/ 10805871 w 12191990"/>
              <a:gd name="connsiteY1475" fmla="*/ 335656 h 6857994"/>
              <a:gd name="connsiteX1476" fmla="*/ 10806340 w 12191990"/>
              <a:gd name="connsiteY1476" fmla="*/ 335656 h 6857994"/>
              <a:gd name="connsiteX1477" fmla="*/ 10806808 w 12191990"/>
              <a:gd name="connsiteY1477" fmla="*/ 335656 h 6857994"/>
              <a:gd name="connsiteX1478" fmla="*/ 10807277 w 12191990"/>
              <a:gd name="connsiteY1478" fmla="*/ 335656 h 6857994"/>
              <a:gd name="connsiteX1479" fmla="*/ 10807767 w 12191990"/>
              <a:gd name="connsiteY1479" fmla="*/ 336125 h 6857994"/>
              <a:gd name="connsiteX1480" fmla="*/ 10808214 w 12191990"/>
              <a:gd name="connsiteY1480" fmla="*/ 336125 h 6857994"/>
              <a:gd name="connsiteX1481" fmla="*/ 10808682 w 12191990"/>
              <a:gd name="connsiteY1481" fmla="*/ 336125 h 6857994"/>
              <a:gd name="connsiteX1482" fmla="*/ 10809151 w 12191990"/>
              <a:gd name="connsiteY1482" fmla="*/ 336125 h 6857994"/>
              <a:gd name="connsiteX1483" fmla="*/ 10809641 w 12191990"/>
              <a:gd name="connsiteY1483" fmla="*/ 336125 h 6857994"/>
              <a:gd name="connsiteX1484" fmla="*/ 10810109 w 12191990"/>
              <a:gd name="connsiteY1484" fmla="*/ 335656 h 6857994"/>
              <a:gd name="connsiteX1485" fmla="*/ 10810578 w 12191990"/>
              <a:gd name="connsiteY1485" fmla="*/ 335656 h 6857994"/>
              <a:gd name="connsiteX1486" fmla="*/ 10811046 w 12191990"/>
              <a:gd name="connsiteY1486" fmla="*/ 335656 h 6857994"/>
              <a:gd name="connsiteX1487" fmla="*/ 10811515 w 12191990"/>
              <a:gd name="connsiteY1487" fmla="*/ 335656 h 6857994"/>
              <a:gd name="connsiteX1488" fmla="*/ 10811983 w 12191990"/>
              <a:gd name="connsiteY1488" fmla="*/ 335656 h 6857994"/>
              <a:gd name="connsiteX1489" fmla="*/ 10812452 w 12191990"/>
              <a:gd name="connsiteY1489" fmla="*/ 335188 h 6857994"/>
              <a:gd name="connsiteX1490" fmla="*/ 11453851 w 12191990"/>
              <a:gd name="connsiteY1490" fmla="*/ 332616 h 6857994"/>
              <a:gd name="connsiteX1491" fmla="*/ 11461520 w 12191990"/>
              <a:gd name="connsiteY1491" fmla="*/ 333605 h 6857994"/>
              <a:gd name="connsiteX1492" fmla="*/ 11466796 w 12191990"/>
              <a:gd name="connsiteY1492" fmla="*/ 336942 h 6857994"/>
              <a:gd name="connsiteX1493" fmla="*/ 11469681 w 12191990"/>
              <a:gd name="connsiteY1493" fmla="*/ 342213 h 6857994"/>
              <a:gd name="connsiteX1494" fmla="*/ 11470630 w 12191990"/>
              <a:gd name="connsiteY1494" fmla="*/ 350327 h 6857994"/>
              <a:gd name="connsiteX1495" fmla="*/ 11470630 w 12191990"/>
              <a:gd name="connsiteY1495" fmla="*/ 355601 h 6857994"/>
              <a:gd name="connsiteX1496" fmla="*/ 11470630 w 12191990"/>
              <a:gd name="connsiteY1496" fmla="*/ 360833 h 6857994"/>
              <a:gd name="connsiteX1497" fmla="*/ 11470630 w 12191990"/>
              <a:gd name="connsiteY1497" fmla="*/ 366106 h 6857994"/>
              <a:gd name="connsiteX1498" fmla="*/ 11470630 w 12191990"/>
              <a:gd name="connsiteY1498" fmla="*/ 371380 h 6857994"/>
              <a:gd name="connsiteX1499" fmla="*/ 11469681 w 12191990"/>
              <a:gd name="connsiteY1499" fmla="*/ 379496 h 6857994"/>
              <a:gd name="connsiteX1500" fmla="*/ 11466795 w 12191990"/>
              <a:gd name="connsiteY1500" fmla="*/ 385222 h 6857994"/>
              <a:gd name="connsiteX1501" fmla="*/ 11461519 w 12191990"/>
              <a:gd name="connsiteY1501" fmla="*/ 388600 h 6857994"/>
              <a:gd name="connsiteX1502" fmla="*/ 11453850 w 12191990"/>
              <a:gd name="connsiteY1502" fmla="*/ 390001 h 6857994"/>
              <a:gd name="connsiteX1503" fmla="*/ 11446718 w 12191990"/>
              <a:gd name="connsiteY1503" fmla="*/ 388600 h 6857994"/>
              <a:gd name="connsiteX1504" fmla="*/ 11441441 w 12191990"/>
              <a:gd name="connsiteY1504" fmla="*/ 385222 h 6857994"/>
              <a:gd name="connsiteX1505" fmla="*/ 11438555 w 12191990"/>
              <a:gd name="connsiteY1505" fmla="*/ 379497 h 6857994"/>
              <a:gd name="connsiteX1506" fmla="*/ 11437114 w 12191990"/>
              <a:gd name="connsiteY1506" fmla="*/ 371384 h 6857994"/>
              <a:gd name="connsiteX1507" fmla="*/ 11437114 w 12191990"/>
              <a:gd name="connsiteY1507" fmla="*/ 366110 h 6857994"/>
              <a:gd name="connsiteX1508" fmla="*/ 11437114 w 12191990"/>
              <a:gd name="connsiteY1508" fmla="*/ 360837 h 6857994"/>
              <a:gd name="connsiteX1509" fmla="*/ 11437114 w 12191990"/>
              <a:gd name="connsiteY1509" fmla="*/ 355605 h 6857994"/>
              <a:gd name="connsiteX1510" fmla="*/ 11437114 w 12191990"/>
              <a:gd name="connsiteY1510" fmla="*/ 350331 h 6857994"/>
              <a:gd name="connsiteX1511" fmla="*/ 11438062 w 12191990"/>
              <a:gd name="connsiteY1511" fmla="*/ 342215 h 6857994"/>
              <a:gd name="connsiteX1512" fmla="*/ 11441442 w 12191990"/>
              <a:gd name="connsiteY1512" fmla="*/ 336942 h 6857994"/>
              <a:gd name="connsiteX1513" fmla="*/ 11446719 w 12191990"/>
              <a:gd name="connsiteY1513" fmla="*/ 333605 h 6857994"/>
              <a:gd name="connsiteX1514" fmla="*/ 11453851 w 12191990"/>
              <a:gd name="connsiteY1514" fmla="*/ 332616 h 6857994"/>
              <a:gd name="connsiteX1515" fmla="*/ 11353783 w 12191990"/>
              <a:gd name="connsiteY1515" fmla="*/ 332607 h 6857994"/>
              <a:gd name="connsiteX1516" fmla="*/ 11357609 w 12191990"/>
              <a:gd name="connsiteY1516" fmla="*/ 332607 h 6857994"/>
              <a:gd name="connsiteX1517" fmla="*/ 11361930 w 12191990"/>
              <a:gd name="connsiteY1517" fmla="*/ 332607 h 6857994"/>
              <a:gd name="connsiteX1518" fmla="*/ 11365756 w 12191990"/>
              <a:gd name="connsiteY1518" fmla="*/ 332607 h 6857994"/>
              <a:gd name="connsiteX1519" fmla="*/ 11370035 w 12191990"/>
              <a:gd name="connsiteY1519" fmla="*/ 332607 h 6857994"/>
              <a:gd name="connsiteX1520" fmla="*/ 11375796 w 12191990"/>
              <a:gd name="connsiteY1520" fmla="*/ 333101 h 6857994"/>
              <a:gd name="connsiteX1521" fmla="*/ 11379622 w 12191990"/>
              <a:gd name="connsiteY1521" fmla="*/ 335488 h 6857994"/>
              <a:gd name="connsiteX1522" fmla="*/ 11382009 w 12191990"/>
              <a:gd name="connsiteY1522" fmla="*/ 338863 h 6857994"/>
              <a:gd name="connsiteX1523" fmla="*/ 11382954 w 12191990"/>
              <a:gd name="connsiteY1523" fmla="*/ 343633 h 6857994"/>
              <a:gd name="connsiteX1524" fmla="*/ 11382008 w 12191990"/>
              <a:gd name="connsiteY1524" fmla="*/ 348860 h 6857994"/>
              <a:gd name="connsiteX1525" fmla="*/ 11379621 w 12191990"/>
              <a:gd name="connsiteY1525" fmla="*/ 352235 h 6857994"/>
              <a:gd name="connsiteX1526" fmla="*/ 11375795 w 12191990"/>
              <a:gd name="connsiteY1526" fmla="*/ 354128 h 6857994"/>
              <a:gd name="connsiteX1527" fmla="*/ 11370034 w 12191990"/>
              <a:gd name="connsiteY1527" fmla="*/ 355075 h 6857994"/>
              <a:gd name="connsiteX1528" fmla="*/ 11365755 w 12191990"/>
              <a:gd name="connsiteY1528" fmla="*/ 355075 h 6857994"/>
              <a:gd name="connsiteX1529" fmla="*/ 11361929 w 12191990"/>
              <a:gd name="connsiteY1529" fmla="*/ 355075 h 6857994"/>
              <a:gd name="connsiteX1530" fmla="*/ 11357608 w 12191990"/>
              <a:gd name="connsiteY1530" fmla="*/ 355075 h 6857994"/>
              <a:gd name="connsiteX1531" fmla="*/ 11353783 w 12191990"/>
              <a:gd name="connsiteY1531" fmla="*/ 355075 h 6857994"/>
              <a:gd name="connsiteX1532" fmla="*/ 11353783 w 12191990"/>
              <a:gd name="connsiteY1532" fmla="*/ 350073 h 6857994"/>
              <a:gd name="connsiteX1533" fmla="*/ 11353783 w 12191990"/>
              <a:gd name="connsiteY1533" fmla="*/ 349358 h 6857994"/>
              <a:gd name="connsiteX1534" fmla="*/ 11353783 w 12191990"/>
              <a:gd name="connsiteY1534" fmla="*/ 343637 h 6857994"/>
              <a:gd name="connsiteX1535" fmla="*/ 11353783 w 12191990"/>
              <a:gd name="connsiteY1535" fmla="*/ 338369 h 6857994"/>
              <a:gd name="connsiteX1536" fmla="*/ 10872252 w 12191990"/>
              <a:gd name="connsiteY1536" fmla="*/ 331887 h 6857994"/>
              <a:gd name="connsiteX1537" fmla="*/ 10873470 w 12191990"/>
              <a:gd name="connsiteY1537" fmla="*/ 336481 h 6857994"/>
              <a:gd name="connsiteX1538" fmla="*/ 10873892 w 12191990"/>
              <a:gd name="connsiteY1538" fmla="*/ 338073 h 6857994"/>
              <a:gd name="connsiteX1539" fmla="*/ 10874126 w 12191990"/>
              <a:gd name="connsiteY1539" fmla="*/ 338956 h 6857994"/>
              <a:gd name="connsiteX1540" fmla="*/ 10874540 w 12191990"/>
              <a:gd name="connsiteY1540" fmla="*/ 340621 h 6857994"/>
              <a:gd name="connsiteX1541" fmla="*/ 10875766 w 12191990"/>
              <a:gd name="connsiteY1541" fmla="*/ 345553 h 6857994"/>
              <a:gd name="connsiteX1542" fmla="*/ 10876000 w 12191990"/>
              <a:gd name="connsiteY1542" fmla="*/ 346496 h 6857994"/>
              <a:gd name="connsiteX1543" fmla="*/ 10877457 w 12191990"/>
              <a:gd name="connsiteY1543" fmla="*/ 351915 h 6857994"/>
              <a:gd name="connsiteX1544" fmla="*/ 10877657 w 12191990"/>
              <a:gd name="connsiteY1544" fmla="*/ 352660 h 6857994"/>
              <a:gd name="connsiteX1545" fmla="*/ 10877894 w 12191990"/>
              <a:gd name="connsiteY1545" fmla="*/ 353541 h 6857994"/>
              <a:gd name="connsiteX1546" fmla="*/ 10879397 w 12191990"/>
              <a:gd name="connsiteY1546" fmla="*/ 359568 h 6857994"/>
              <a:gd name="connsiteX1547" fmla="*/ 10879535 w 12191990"/>
              <a:gd name="connsiteY1547" fmla="*/ 360122 h 6857994"/>
              <a:gd name="connsiteX1548" fmla="*/ 10879769 w 12191990"/>
              <a:gd name="connsiteY1548" fmla="*/ 361062 h 6857994"/>
              <a:gd name="connsiteX1549" fmla="*/ 10880635 w 12191990"/>
              <a:gd name="connsiteY1549" fmla="*/ 364284 h 6857994"/>
              <a:gd name="connsiteX1550" fmla="*/ 10881426 w 12191990"/>
              <a:gd name="connsiteY1550" fmla="*/ 367226 h 6857994"/>
              <a:gd name="connsiteX1551" fmla="*/ 10881663 w 12191990"/>
              <a:gd name="connsiteY1551" fmla="*/ 368107 h 6857994"/>
              <a:gd name="connsiteX1552" fmla="*/ 10883537 w 12191990"/>
              <a:gd name="connsiteY1552" fmla="*/ 375646 h 6857994"/>
              <a:gd name="connsiteX1553" fmla="*/ 10883538 w 12191990"/>
              <a:gd name="connsiteY1553" fmla="*/ 375649 h 6857994"/>
              <a:gd name="connsiteX1554" fmla="*/ 10883538 w 12191990"/>
              <a:gd name="connsiteY1554" fmla="*/ 375650 h 6857994"/>
              <a:gd name="connsiteX1555" fmla="*/ 10884178 w 12191990"/>
              <a:gd name="connsiteY1555" fmla="*/ 378064 h 6857994"/>
              <a:gd name="connsiteX1556" fmla="*/ 10885178 w 12191990"/>
              <a:gd name="connsiteY1556" fmla="*/ 381832 h 6857994"/>
              <a:gd name="connsiteX1557" fmla="*/ 10885412 w 12191990"/>
              <a:gd name="connsiteY1557" fmla="*/ 382716 h 6857994"/>
              <a:gd name="connsiteX1558" fmla="*/ 10887307 w 12191990"/>
              <a:gd name="connsiteY1558" fmla="*/ 390233 h 6857994"/>
              <a:gd name="connsiteX1559" fmla="*/ 10883537 w 12191990"/>
              <a:gd name="connsiteY1559" fmla="*/ 391192 h 6857994"/>
              <a:gd name="connsiteX1560" fmla="*/ 10880237 w 12191990"/>
              <a:gd name="connsiteY1560" fmla="*/ 392129 h 6857994"/>
              <a:gd name="connsiteX1561" fmla="*/ 10876936 w 12191990"/>
              <a:gd name="connsiteY1561" fmla="*/ 392597 h 6857994"/>
              <a:gd name="connsiteX1562" fmla="*/ 10873656 w 12191990"/>
              <a:gd name="connsiteY1562" fmla="*/ 393534 h 6857994"/>
              <a:gd name="connsiteX1563" fmla="*/ 10870355 w 12191990"/>
              <a:gd name="connsiteY1563" fmla="*/ 394471 h 6857994"/>
              <a:gd name="connsiteX1564" fmla="*/ 10867054 w 12191990"/>
              <a:gd name="connsiteY1564" fmla="*/ 395429 h 6857994"/>
              <a:gd name="connsiteX1565" fmla="*/ 10863753 w 12191990"/>
              <a:gd name="connsiteY1565" fmla="*/ 395877 h 6857994"/>
              <a:gd name="connsiteX1566" fmla="*/ 10860474 w 12191990"/>
              <a:gd name="connsiteY1566" fmla="*/ 396835 h 6857994"/>
              <a:gd name="connsiteX1567" fmla="*/ 10859984 w 12191990"/>
              <a:gd name="connsiteY1567" fmla="*/ 395877 h 6857994"/>
              <a:gd name="connsiteX1568" fmla="*/ 10859537 w 12191990"/>
              <a:gd name="connsiteY1568" fmla="*/ 394961 h 6857994"/>
              <a:gd name="connsiteX1569" fmla="*/ 10858600 w 12191990"/>
              <a:gd name="connsiteY1569" fmla="*/ 394471 h 6857994"/>
              <a:gd name="connsiteX1570" fmla="*/ 10858110 w 12191990"/>
              <a:gd name="connsiteY1570" fmla="*/ 393534 h 6857994"/>
              <a:gd name="connsiteX1571" fmla="*/ 10857173 w 12191990"/>
              <a:gd name="connsiteY1571" fmla="*/ 392597 h 6857994"/>
              <a:gd name="connsiteX1572" fmla="*/ 10856704 w 12191990"/>
              <a:gd name="connsiteY1572" fmla="*/ 392129 h 6857994"/>
              <a:gd name="connsiteX1573" fmla="*/ 10855767 w 12191990"/>
              <a:gd name="connsiteY1573" fmla="*/ 391660 h 6857994"/>
              <a:gd name="connsiteX1574" fmla="*/ 10854832 w 12191990"/>
              <a:gd name="connsiteY1574" fmla="*/ 391193 h 6857994"/>
              <a:gd name="connsiteX1575" fmla="*/ 10856881 w 12191990"/>
              <a:gd name="connsiteY1575" fmla="*/ 384599 h 6857994"/>
              <a:gd name="connsiteX1576" fmla="*/ 10857174 w 12191990"/>
              <a:gd name="connsiteY1576" fmla="*/ 383657 h 6857994"/>
              <a:gd name="connsiteX1577" fmla="*/ 10859069 w 12191990"/>
              <a:gd name="connsiteY1577" fmla="*/ 376118 h 6857994"/>
              <a:gd name="connsiteX1578" fmla="*/ 10861412 w 12191990"/>
              <a:gd name="connsiteY1578" fmla="*/ 369069 h 6857994"/>
              <a:gd name="connsiteX1579" fmla="*/ 10863754 w 12191990"/>
              <a:gd name="connsiteY1579" fmla="*/ 361531 h 6857994"/>
              <a:gd name="connsiteX1580" fmla="*/ 10865650 w 12191990"/>
              <a:gd name="connsiteY1580" fmla="*/ 354013 h 6857994"/>
              <a:gd name="connsiteX1581" fmla="*/ 10868014 w 12191990"/>
              <a:gd name="connsiteY1581" fmla="*/ 346496 h 6857994"/>
              <a:gd name="connsiteX1582" fmla="*/ 10869888 w 12191990"/>
              <a:gd name="connsiteY1582" fmla="*/ 338957 h 6857994"/>
              <a:gd name="connsiteX1583" fmla="*/ 10871957 w 12191990"/>
              <a:gd name="connsiteY1583" fmla="*/ 332771 h 6857994"/>
              <a:gd name="connsiteX1584" fmla="*/ 10874594 w 12191990"/>
              <a:gd name="connsiteY1584" fmla="*/ 328586 h 6857994"/>
              <a:gd name="connsiteX1585" fmla="*/ 10878832 w 12191990"/>
              <a:gd name="connsiteY1585" fmla="*/ 330013 h 6857994"/>
              <a:gd name="connsiteX1586" fmla="*/ 10883070 w 12191990"/>
              <a:gd name="connsiteY1586" fmla="*/ 331887 h 6857994"/>
              <a:gd name="connsiteX1587" fmla="*/ 10886839 w 12191990"/>
              <a:gd name="connsiteY1587" fmla="*/ 333782 h 6857994"/>
              <a:gd name="connsiteX1588" fmla="*/ 10891077 w 12191990"/>
              <a:gd name="connsiteY1588" fmla="*/ 335656 h 6857994"/>
              <a:gd name="connsiteX1589" fmla="*/ 10895294 w 12191990"/>
              <a:gd name="connsiteY1589" fmla="*/ 337552 h 6857994"/>
              <a:gd name="connsiteX1590" fmla="*/ 10899063 w 12191990"/>
              <a:gd name="connsiteY1590" fmla="*/ 339426 h 6857994"/>
              <a:gd name="connsiteX1591" fmla="*/ 10903301 w 12191990"/>
              <a:gd name="connsiteY1591" fmla="*/ 341300 h 6857994"/>
              <a:gd name="connsiteX1592" fmla="*/ 10907069 w 12191990"/>
              <a:gd name="connsiteY1592" fmla="*/ 342726 h 6857994"/>
              <a:gd name="connsiteX1593" fmla="*/ 10905174 w 12191990"/>
              <a:gd name="connsiteY1593" fmla="*/ 348366 h 6857994"/>
              <a:gd name="connsiteX1594" fmla="*/ 10902832 w 12191990"/>
              <a:gd name="connsiteY1594" fmla="*/ 353541 h 6857994"/>
              <a:gd name="connsiteX1595" fmla="*/ 10900489 w 12191990"/>
              <a:gd name="connsiteY1595" fmla="*/ 359205 h 6857994"/>
              <a:gd name="connsiteX1596" fmla="*/ 10898594 w 12191990"/>
              <a:gd name="connsiteY1596" fmla="*/ 364338 h 6857994"/>
              <a:gd name="connsiteX1597" fmla="*/ 10896251 w 12191990"/>
              <a:gd name="connsiteY1597" fmla="*/ 370002 h 6857994"/>
              <a:gd name="connsiteX1598" fmla="*/ 10893887 w 12191990"/>
              <a:gd name="connsiteY1598" fmla="*/ 375177 h 6857994"/>
              <a:gd name="connsiteX1599" fmla="*/ 10891545 w 12191990"/>
              <a:gd name="connsiteY1599" fmla="*/ 380821 h 6857994"/>
              <a:gd name="connsiteX1600" fmla="*/ 10889886 w 12191990"/>
              <a:gd name="connsiteY1600" fmla="*/ 385349 h 6857994"/>
              <a:gd name="connsiteX1601" fmla="*/ 10889649 w 12191990"/>
              <a:gd name="connsiteY1601" fmla="*/ 385995 h 6857994"/>
              <a:gd name="connsiteX1602" fmla="*/ 10889561 w 12191990"/>
              <a:gd name="connsiteY1602" fmla="*/ 385664 h 6857994"/>
              <a:gd name="connsiteX1603" fmla="*/ 10888009 w 12191990"/>
              <a:gd name="connsiteY1603" fmla="*/ 379828 h 6857994"/>
              <a:gd name="connsiteX1604" fmla="*/ 10887775 w 12191990"/>
              <a:gd name="connsiteY1604" fmla="*/ 378947 h 6857994"/>
              <a:gd name="connsiteX1605" fmla="*/ 10886775 w 12191990"/>
              <a:gd name="connsiteY1605" fmla="*/ 375215 h 6857994"/>
              <a:gd name="connsiteX1606" fmla="*/ 10886118 w 12191990"/>
              <a:gd name="connsiteY1606" fmla="*/ 372764 h 6857994"/>
              <a:gd name="connsiteX1607" fmla="*/ 10885881 w 12191990"/>
              <a:gd name="connsiteY1607" fmla="*/ 371880 h 6857994"/>
              <a:gd name="connsiteX1608" fmla="*/ 10884241 w 12191990"/>
              <a:gd name="connsiteY1608" fmla="*/ 365284 h 6857994"/>
              <a:gd name="connsiteX1609" fmla="*/ 10884129 w 12191990"/>
              <a:gd name="connsiteY1609" fmla="*/ 364831 h 6857994"/>
              <a:gd name="connsiteX1610" fmla="*/ 10884006 w 12191990"/>
              <a:gd name="connsiteY1610" fmla="*/ 364338 h 6857994"/>
              <a:gd name="connsiteX1611" fmla="*/ 10882132 w 12191990"/>
              <a:gd name="connsiteY1611" fmla="*/ 357310 h 6857994"/>
              <a:gd name="connsiteX1612" fmla="*/ 10881494 w 12191990"/>
              <a:gd name="connsiteY1612" fmla="*/ 354935 h 6857994"/>
              <a:gd name="connsiteX1613" fmla="*/ 10880475 w 12191990"/>
              <a:gd name="connsiteY1613" fmla="*/ 351146 h 6857994"/>
              <a:gd name="connsiteX1614" fmla="*/ 10880238 w 12191990"/>
              <a:gd name="connsiteY1614" fmla="*/ 350265 h 6857994"/>
              <a:gd name="connsiteX1615" fmla="*/ 10878598 w 12191990"/>
              <a:gd name="connsiteY1615" fmla="*/ 343669 h 6857994"/>
              <a:gd name="connsiteX1616" fmla="*/ 10878543 w 12191990"/>
              <a:gd name="connsiteY1616" fmla="*/ 343447 h 6857994"/>
              <a:gd name="connsiteX1617" fmla="*/ 10878363 w 12191990"/>
              <a:gd name="connsiteY1617" fmla="*/ 342723 h 6857994"/>
              <a:gd name="connsiteX1618" fmla="*/ 10876467 w 12191990"/>
              <a:gd name="connsiteY1618" fmla="*/ 335652 h 6857994"/>
              <a:gd name="connsiteX1619" fmla="*/ 10874827 w 12191990"/>
              <a:gd name="connsiteY1619" fmla="*/ 329466 h 6857994"/>
              <a:gd name="connsiteX1620" fmla="*/ 10798332 w 12191990"/>
              <a:gd name="connsiteY1620" fmla="*/ 328118 h 6857994"/>
              <a:gd name="connsiteX1621" fmla="*/ 10798801 w 12191990"/>
              <a:gd name="connsiteY1621" fmla="*/ 329076 h 6857994"/>
              <a:gd name="connsiteX1622" fmla="*/ 10799270 w 12191990"/>
              <a:gd name="connsiteY1622" fmla="*/ 330013 h 6857994"/>
              <a:gd name="connsiteX1623" fmla="*/ 10799738 w 12191990"/>
              <a:gd name="connsiteY1623" fmla="*/ 330950 h 6857994"/>
              <a:gd name="connsiteX1624" fmla="*/ 10800228 w 12191990"/>
              <a:gd name="connsiteY1624" fmla="*/ 331419 h 6857994"/>
              <a:gd name="connsiteX1625" fmla="*/ 10800696 w 12191990"/>
              <a:gd name="connsiteY1625" fmla="*/ 332356 h 6857994"/>
              <a:gd name="connsiteX1626" fmla="*/ 10801165 w 12191990"/>
              <a:gd name="connsiteY1626" fmla="*/ 332845 h 6857994"/>
              <a:gd name="connsiteX1627" fmla="*/ 10802102 w 12191990"/>
              <a:gd name="connsiteY1627" fmla="*/ 333782 h 6857994"/>
              <a:gd name="connsiteX1628" fmla="*/ 10802568 w 12191990"/>
              <a:gd name="connsiteY1628" fmla="*/ 334249 h 6857994"/>
              <a:gd name="connsiteX1629" fmla="*/ 10799271 w 12191990"/>
              <a:gd name="connsiteY1629" fmla="*/ 342073 h 6857994"/>
              <a:gd name="connsiteX1630" fmla="*/ 10798800 w 12191990"/>
              <a:gd name="connsiteY1630" fmla="*/ 343191 h 6857994"/>
              <a:gd name="connsiteX1631" fmla="*/ 10794583 w 12191990"/>
              <a:gd name="connsiteY1631" fmla="*/ 351667 h 6857994"/>
              <a:gd name="connsiteX1632" fmla="*/ 10790324 w 12191990"/>
              <a:gd name="connsiteY1632" fmla="*/ 360590 h 6857994"/>
              <a:gd name="connsiteX1633" fmla="*/ 10786555 w 12191990"/>
              <a:gd name="connsiteY1633" fmla="*/ 369534 h 6857994"/>
              <a:gd name="connsiteX1634" fmla="*/ 10782338 w 12191990"/>
              <a:gd name="connsiteY1634" fmla="*/ 378478 h 6857994"/>
              <a:gd name="connsiteX1635" fmla="*/ 10778569 w 12191990"/>
              <a:gd name="connsiteY1635" fmla="*/ 387422 h 6857994"/>
              <a:gd name="connsiteX1636" fmla="*/ 10774331 w 12191990"/>
              <a:gd name="connsiteY1636" fmla="*/ 396345 h 6857994"/>
              <a:gd name="connsiteX1637" fmla="*/ 10770093 w 12191990"/>
              <a:gd name="connsiteY1637" fmla="*/ 404842 h 6857994"/>
              <a:gd name="connsiteX1638" fmla="*/ 10764918 w 12191990"/>
              <a:gd name="connsiteY1638" fmla="*/ 396835 h 6857994"/>
              <a:gd name="connsiteX1639" fmla="*/ 10759274 w 12191990"/>
              <a:gd name="connsiteY1639" fmla="*/ 388828 h 6857994"/>
              <a:gd name="connsiteX1640" fmla="*/ 10754078 w 12191990"/>
              <a:gd name="connsiteY1640" fmla="*/ 380821 h 6857994"/>
              <a:gd name="connsiteX1641" fmla="*/ 10748435 w 12191990"/>
              <a:gd name="connsiteY1641" fmla="*/ 372366 h 6857994"/>
              <a:gd name="connsiteX1642" fmla="*/ 10743260 w 12191990"/>
              <a:gd name="connsiteY1642" fmla="*/ 364338 h 6857994"/>
              <a:gd name="connsiteX1643" fmla="*/ 10738085 w 12191990"/>
              <a:gd name="connsiteY1643" fmla="*/ 356373 h 6857994"/>
              <a:gd name="connsiteX1644" fmla="*/ 10732441 w 12191990"/>
              <a:gd name="connsiteY1644" fmla="*/ 347897 h 6857994"/>
              <a:gd name="connsiteX1645" fmla="*/ 10727913 w 12191990"/>
              <a:gd name="connsiteY1645" fmla="*/ 340891 h 6857994"/>
              <a:gd name="connsiteX1646" fmla="*/ 10727268 w 12191990"/>
              <a:gd name="connsiteY1646" fmla="*/ 339894 h 6857994"/>
              <a:gd name="connsiteX1647" fmla="*/ 10735094 w 12191990"/>
              <a:gd name="connsiteY1647" fmla="*/ 338665 h 6857994"/>
              <a:gd name="connsiteX1648" fmla="*/ 10736212 w 12191990"/>
              <a:gd name="connsiteY1648" fmla="*/ 338489 h 6857994"/>
              <a:gd name="connsiteX1649" fmla="*/ 10745135 w 12191990"/>
              <a:gd name="connsiteY1649" fmla="*/ 337083 h 6857994"/>
              <a:gd name="connsiteX1650" fmla="*/ 10754079 w 12191990"/>
              <a:gd name="connsiteY1650" fmla="*/ 335656 h 6857994"/>
              <a:gd name="connsiteX1651" fmla="*/ 10763045 w 12191990"/>
              <a:gd name="connsiteY1651" fmla="*/ 334251 h 6857994"/>
              <a:gd name="connsiteX1652" fmla="*/ 10771499 w 12191990"/>
              <a:gd name="connsiteY1652" fmla="*/ 332845 h 6857994"/>
              <a:gd name="connsiteX1653" fmla="*/ 10780444 w 12191990"/>
              <a:gd name="connsiteY1653" fmla="*/ 331419 h 6857994"/>
              <a:gd name="connsiteX1654" fmla="*/ 10789388 w 12191990"/>
              <a:gd name="connsiteY1654" fmla="*/ 329545 h 6857994"/>
              <a:gd name="connsiteX1655" fmla="*/ 10798332 w 12191990"/>
              <a:gd name="connsiteY1655" fmla="*/ 328118 h 6857994"/>
              <a:gd name="connsiteX1656" fmla="*/ 10819522 w 12191990"/>
              <a:gd name="connsiteY1656" fmla="*/ 326712 h 6857994"/>
              <a:gd name="connsiteX1657" fmla="*/ 10826103 w 12191990"/>
              <a:gd name="connsiteY1657" fmla="*/ 326712 h 6857994"/>
              <a:gd name="connsiteX1658" fmla="*/ 10832236 w 12191990"/>
              <a:gd name="connsiteY1658" fmla="*/ 326712 h 6857994"/>
              <a:gd name="connsiteX1659" fmla="*/ 10838348 w 12191990"/>
              <a:gd name="connsiteY1659" fmla="*/ 326712 h 6857994"/>
              <a:gd name="connsiteX1660" fmla="*/ 10844928 w 12191990"/>
              <a:gd name="connsiteY1660" fmla="*/ 326712 h 6857994"/>
              <a:gd name="connsiteX1661" fmla="*/ 10851062 w 12191990"/>
              <a:gd name="connsiteY1661" fmla="*/ 327202 h 6857994"/>
              <a:gd name="connsiteX1662" fmla="*/ 10857642 w 12191990"/>
              <a:gd name="connsiteY1662" fmla="*/ 327202 h 6857994"/>
              <a:gd name="connsiteX1663" fmla="*/ 10863754 w 12191990"/>
              <a:gd name="connsiteY1663" fmla="*/ 327202 h 6857994"/>
              <a:gd name="connsiteX1664" fmla="*/ 10870354 w 12191990"/>
              <a:gd name="connsiteY1664" fmla="*/ 327202 h 6857994"/>
              <a:gd name="connsiteX1665" fmla="*/ 10868306 w 12191990"/>
              <a:gd name="connsiteY1665" fmla="*/ 334186 h 6857994"/>
              <a:gd name="connsiteX1666" fmla="*/ 10868013 w 12191990"/>
              <a:gd name="connsiteY1666" fmla="*/ 335184 h 6857994"/>
              <a:gd name="connsiteX1667" fmla="*/ 10865649 w 12191990"/>
              <a:gd name="connsiteY1667" fmla="*/ 342723 h 6857994"/>
              <a:gd name="connsiteX1668" fmla="*/ 10863285 w 12191990"/>
              <a:gd name="connsiteY1668" fmla="*/ 350708 h 6857994"/>
              <a:gd name="connsiteX1669" fmla="*/ 10860942 w 12191990"/>
              <a:gd name="connsiteY1669" fmla="*/ 358716 h 6857994"/>
              <a:gd name="connsiteX1670" fmla="*/ 10858600 w 12191990"/>
              <a:gd name="connsiteY1670" fmla="*/ 366702 h 6857994"/>
              <a:gd name="connsiteX1671" fmla="*/ 10856236 w 12191990"/>
              <a:gd name="connsiteY1671" fmla="*/ 374240 h 6857994"/>
              <a:gd name="connsiteX1672" fmla="*/ 10853872 w 12191990"/>
              <a:gd name="connsiteY1672" fmla="*/ 382247 h 6857994"/>
              <a:gd name="connsiteX1673" fmla="*/ 10851529 w 12191990"/>
              <a:gd name="connsiteY1673" fmla="*/ 390233 h 6857994"/>
              <a:gd name="connsiteX1674" fmla="*/ 10851061 w 12191990"/>
              <a:gd name="connsiteY1674" fmla="*/ 390233 h 6857994"/>
              <a:gd name="connsiteX1675" fmla="*/ 10850571 w 12191990"/>
              <a:gd name="connsiteY1675" fmla="*/ 390233 h 6857994"/>
              <a:gd name="connsiteX1676" fmla="*/ 10850103 w 12191990"/>
              <a:gd name="connsiteY1676" fmla="*/ 390233 h 6857994"/>
              <a:gd name="connsiteX1677" fmla="*/ 10849655 w 12191990"/>
              <a:gd name="connsiteY1677" fmla="*/ 390233 h 6857994"/>
              <a:gd name="connsiteX1678" fmla="*/ 10849187 w 12191990"/>
              <a:gd name="connsiteY1678" fmla="*/ 390233 h 6857994"/>
              <a:gd name="connsiteX1679" fmla="*/ 10848697 w 12191990"/>
              <a:gd name="connsiteY1679" fmla="*/ 390233 h 6857994"/>
              <a:gd name="connsiteX1680" fmla="*/ 10848228 w 12191990"/>
              <a:gd name="connsiteY1680" fmla="*/ 390233 h 6857994"/>
              <a:gd name="connsiteX1681" fmla="*/ 10847760 w 12191990"/>
              <a:gd name="connsiteY1681" fmla="*/ 390233 h 6857994"/>
              <a:gd name="connsiteX1682" fmla="*/ 10847291 w 12191990"/>
              <a:gd name="connsiteY1682" fmla="*/ 390233 h 6857994"/>
              <a:gd name="connsiteX1683" fmla="*/ 10846823 w 12191990"/>
              <a:gd name="connsiteY1683" fmla="*/ 390702 h 6857994"/>
              <a:gd name="connsiteX1684" fmla="*/ 10846354 w 12191990"/>
              <a:gd name="connsiteY1684" fmla="*/ 390702 h 6857994"/>
              <a:gd name="connsiteX1685" fmla="*/ 10842585 w 12191990"/>
              <a:gd name="connsiteY1685" fmla="*/ 383653 h 6857994"/>
              <a:gd name="connsiteX1686" fmla="*/ 10838815 w 12191990"/>
              <a:gd name="connsiteY1686" fmla="*/ 376583 h 6857994"/>
              <a:gd name="connsiteX1687" fmla="*/ 10835046 w 12191990"/>
              <a:gd name="connsiteY1687" fmla="*/ 369534 h 6857994"/>
              <a:gd name="connsiteX1688" fmla="*/ 10830808 w 12191990"/>
              <a:gd name="connsiteY1688" fmla="*/ 361995 h 6857994"/>
              <a:gd name="connsiteX1689" fmla="*/ 10827060 w 12191990"/>
              <a:gd name="connsiteY1689" fmla="*/ 354946 h 6857994"/>
              <a:gd name="connsiteX1690" fmla="*/ 10823291 w 12191990"/>
              <a:gd name="connsiteY1690" fmla="*/ 347897 h 6857994"/>
              <a:gd name="connsiteX1691" fmla="*/ 10819521 w 12191990"/>
              <a:gd name="connsiteY1691" fmla="*/ 340827 h 6857994"/>
              <a:gd name="connsiteX1692" fmla="*/ 10815813 w 12191990"/>
              <a:gd name="connsiteY1692" fmla="*/ 334659 h 6857994"/>
              <a:gd name="connsiteX1693" fmla="*/ 10815285 w 12191990"/>
              <a:gd name="connsiteY1693" fmla="*/ 333781 h 6857994"/>
              <a:gd name="connsiteX1694" fmla="*/ 10816221 w 12191990"/>
              <a:gd name="connsiteY1694" fmla="*/ 332845 h 6857994"/>
              <a:gd name="connsiteX1695" fmla="*/ 10817180 w 12191990"/>
              <a:gd name="connsiteY1695" fmla="*/ 332356 h 6857994"/>
              <a:gd name="connsiteX1696" fmla="*/ 10817648 w 12191990"/>
              <a:gd name="connsiteY1696" fmla="*/ 331419 h 6857994"/>
              <a:gd name="connsiteX1697" fmla="*/ 10818095 w 12191990"/>
              <a:gd name="connsiteY1697" fmla="*/ 330482 h 6857994"/>
              <a:gd name="connsiteX1698" fmla="*/ 10818564 w 12191990"/>
              <a:gd name="connsiteY1698" fmla="*/ 329545 h 6857994"/>
              <a:gd name="connsiteX1699" fmla="*/ 10819054 w 12191990"/>
              <a:gd name="connsiteY1699" fmla="*/ 328586 h 6857994"/>
              <a:gd name="connsiteX1700" fmla="*/ 10819522 w 12191990"/>
              <a:gd name="connsiteY1700" fmla="*/ 327671 h 6857994"/>
              <a:gd name="connsiteX1701" fmla="*/ 10819522 w 12191990"/>
              <a:gd name="connsiteY1701" fmla="*/ 326712 h 6857994"/>
              <a:gd name="connsiteX1702" fmla="*/ 11495432 w 12191990"/>
              <a:gd name="connsiteY1702" fmla="*/ 325364 h 6857994"/>
              <a:gd name="connsiteX1703" fmla="*/ 11495432 w 12191990"/>
              <a:gd name="connsiteY1703" fmla="*/ 343051 h 6857994"/>
              <a:gd name="connsiteX1704" fmla="*/ 11495432 w 12191990"/>
              <a:gd name="connsiteY1704" fmla="*/ 361150 h 6857994"/>
              <a:gd name="connsiteX1705" fmla="*/ 11495432 w 12191990"/>
              <a:gd name="connsiteY1705" fmla="*/ 379331 h 6857994"/>
              <a:gd name="connsiteX1706" fmla="*/ 11495432 w 12191990"/>
              <a:gd name="connsiteY1706" fmla="*/ 397019 h 6857994"/>
              <a:gd name="connsiteX1707" fmla="*/ 11495433 w 12191990"/>
              <a:gd name="connsiteY1707" fmla="*/ 397019 h 6857994"/>
              <a:gd name="connsiteX1708" fmla="*/ 11495433 w 12191990"/>
              <a:gd name="connsiteY1708" fmla="*/ 397023 h 6857994"/>
              <a:gd name="connsiteX1709" fmla="*/ 11497821 w 12191990"/>
              <a:gd name="connsiteY1709" fmla="*/ 397023 h 6857994"/>
              <a:gd name="connsiteX1710" fmla="*/ 11500249 w 12191990"/>
              <a:gd name="connsiteY1710" fmla="*/ 397023 h 6857994"/>
              <a:gd name="connsiteX1711" fmla="*/ 11502637 w 12191990"/>
              <a:gd name="connsiteY1711" fmla="*/ 397023 h 6857994"/>
              <a:gd name="connsiteX1712" fmla="*/ 11505024 w 12191990"/>
              <a:gd name="connsiteY1712" fmla="*/ 397023 h 6857994"/>
              <a:gd name="connsiteX1713" fmla="*/ 11505024 w 12191990"/>
              <a:gd name="connsiteY1713" fmla="*/ 383613 h 6857994"/>
              <a:gd name="connsiteX1714" fmla="*/ 11505024 w 12191990"/>
              <a:gd name="connsiteY1714" fmla="*/ 369792 h 6857994"/>
              <a:gd name="connsiteX1715" fmla="*/ 11505024 w 12191990"/>
              <a:gd name="connsiteY1715" fmla="*/ 356424 h 6857994"/>
              <a:gd name="connsiteX1716" fmla="*/ 11505024 w 12191990"/>
              <a:gd name="connsiteY1716" fmla="*/ 343055 h 6857994"/>
              <a:gd name="connsiteX1717" fmla="*/ 11505477 w 12191990"/>
              <a:gd name="connsiteY1717" fmla="*/ 343055 h 6857994"/>
              <a:gd name="connsiteX1718" fmla="*/ 11514122 w 12191990"/>
              <a:gd name="connsiteY1718" fmla="*/ 356424 h 6857994"/>
              <a:gd name="connsiteX1719" fmla="*/ 11522684 w 12191990"/>
              <a:gd name="connsiteY1719" fmla="*/ 369792 h 6857994"/>
              <a:gd name="connsiteX1720" fmla="*/ 11531328 w 12191990"/>
              <a:gd name="connsiteY1720" fmla="*/ 383613 h 6857994"/>
              <a:gd name="connsiteX1721" fmla="*/ 11540426 w 12191990"/>
              <a:gd name="connsiteY1721" fmla="*/ 397023 h 6857994"/>
              <a:gd name="connsiteX1722" fmla="*/ 11542813 w 12191990"/>
              <a:gd name="connsiteY1722" fmla="*/ 397023 h 6857994"/>
              <a:gd name="connsiteX1723" fmla="*/ 11544707 w 12191990"/>
              <a:gd name="connsiteY1723" fmla="*/ 397023 h 6857994"/>
              <a:gd name="connsiteX1724" fmla="*/ 11547094 w 12191990"/>
              <a:gd name="connsiteY1724" fmla="*/ 397023 h 6857994"/>
              <a:gd name="connsiteX1725" fmla="*/ 11549482 w 12191990"/>
              <a:gd name="connsiteY1725" fmla="*/ 397023 h 6857994"/>
              <a:gd name="connsiteX1726" fmla="*/ 11549482 w 12191990"/>
              <a:gd name="connsiteY1726" fmla="*/ 379335 h 6857994"/>
              <a:gd name="connsiteX1727" fmla="*/ 11549482 w 12191990"/>
              <a:gd name="connsiteY1727" fmla="*/ 361154 h 6857994"/>
              <a:gd name="connsiteX1728" fmla="*/ 11549482 w 12191990"/>
              <a:gd name="connsiteY1728" fmla="*/ 343055 h 6857994"/>
              <a:gd name="connsiteX1729" fmla="*/ 11549482 w 12191990"/>
              <a:gd name="connsiteY1729" fmla="*/ 325368 h 6857994"/>
              <a:gd name="connsiteX1730" fmla="*/ 11549481 w 12191990"/>
              <a:gd name="connsiteY1730" fmla="*/ 325368 h 6857994"/>
              <a:gd name="connsiteX1731" fmla="*/ 11549481 w 12191990"/>
              <a:gd name="connsiteY1731" fmla="*/ 325364 h 6857994"/>
              <a:gd name="connsiteX1732" fmla="*/ 11547093 w 12191990"/>
              <a:gd name="connsiteY1732" fmla="*/ 325364 h 6857994"/>
              <a:gd name="connsiteX1733" fmla="*/ 11544706 w 12191990"/>
              <a:gd name="connsiteY1733" fmla="*/ 325364 h 6857994"/>
              <a:gd name="connsiteX1734" fmla="*/ 11542318 w 12191990"/>
              <a:gd name="connsiteY1734" fmla="*/ 325364 h 6857994"/>
              <a:gd name="connsiteX1735" fmla="*/ 11539931 w 12191990"/>
              <a:gd name="connsiteY1735" fmla="*/ 325364 h 6857994"/>
              <a:gd name="connsiteX1736" fmla="*/ 11539931 w 12191990"/>
              <a:gd name="connsiteY1736" fmla="*/ 338773 h 6857994"/>
              <a:gd name="connsiteX1737" fmla="*/ 11539931 w 12191990"/>
              <a:gd name="connsiteY1737" fmla="*/ 352142 h 6857994"/>
              <a:gd name="connsiteX1738" fmla="*/ 11539931 w 12191990"/>
              <a:gd name="connsiteY1738" fmla="*/ 365963 h 6857994"/>
              <a:gd name="connsiteX1739" fmla="*/ 11539931 w 12191990"/>
              <a:gd name="connsiteY1739" fmla="*/ 379331 h 6857994"/>
              <a:gd name="connsiteX1740" fmla="*/ 11539437 w 12191990"/>
              <a:gd name="connsiteY1740" fmla="*/ 379331 h 6857994"/>
              <a:gd name="connsiteX1741" fmla="*/ 11530833 w 12191990"/>
              <a:gd name="connsiteY1741" fmla="*/ 365963 h 6857994"/>
              <a:gd name="connsiteX1742" fmla="*/ 11522230 w 12191990"/>
              <a:gd name="connsiteY1742" fmla="*/ 352142 h 6857994"/>
              <a:gd name="connsiteX1743" fmla="*/ 11513133 w 12191990"/>
              <a:gd name="connsiteY1743" fmla="*/ 338773 h 6857994"/>
              <a:gd name="connsiteX1744" fmla="*/ 11504529 w 12191990"/>
              <a:gd name="connsiteY1744" fmla="*/ 325364 h 6857994"/>
              <a:gd name="connsiteX1745" fmla="*/ 11502142 w 12191990"/>
              <a:gd name="connsiteY1745" fmla="*/ 325364 h 6857994"/>
              <a:gd name="connsiteX1746" fmla="*/ 11500248 w 12191990"/>
              <a:gd name="connsiteY1746" fmla="*/ 325364 h 6857994"/>
              <a:gd name="connsiteX1747" fmla="*/ 11497820 w 12191990"/>
              <a:gd name="connsiteY1747" fmla="*/ 325364 h 6857994"/>
              <a:gd name="connsiteX1748" fmla="*/ 11159823 w 12191990"/>
              <a:gd name="connsiteY1748" fmla="*/ 325364 h 6857994"/>
              <a:gd name="connsiteX1749" fmla="*/ 11159823 w 12191990"/>
              <a:gd name="connsiteY1749" fmla="*/ 343051 h 6857994"/>
              <a:gd name="connsiteX1750" fmla="*/ 11159823 w 12191990"/>
              <a:gd name="connsiteY1750" fmla="*/ 361150 h 6857994"/>
              <a:gd name="connsiteX1751" fmla="*/ 11159823 w 12191990"/>
              <a:gd name="connsiteY1751" fmla="*/ 379331 h 6857994"/>
              <a:gd name="connsiteX1752" fmla="*/ 11159823 w 12191990"/>
              <a:gd name="connsiteY1752" fmla="*/ 397018 h 6857994"/>
              <a:gd name="connsiteX1753" fmla="*/ 11159824 w 12191990"/>
              <a:gd name="connsiteY1753" fmla="*/ 397018 h 6857994"/>
              <a:gd name="connsiteX1754" fmla="*/ 11159824 w 12191990"/>
              <a:gd name="connsiteY1754" fmla="*/ 397022 h 6857994"/>
              <a:gd name="connsiteX1755" fmla="*/ 11162209 w 12191990"/>
              <a:gd name="connsiteY1755" fmla="*/ 397022 h 6857994"/>
              <a:gd name="connsiteX1756" fmla="*/ 11164595 w 12191990"/>
              <a:gd name="connsiteY1756" fmla="*/ 397022 h 6857994"/>
              <a:gd name="connsiteX1757" fmla="*/ 11166980 w 12191990"/>
              <a:gd name="connsiteY1757" fmla="*/ 397022 h 6857994"/>
              <a:gd name="connsiteX1758" fmla="*/ 11169365 w 12191990"/>
              <a:gd name="connsiteY1758" fmla="*/ 397022 h 6857994"/>
              <a:gd name="connsiteX1759" fmla="*/ 11169365 w 12191990"/>
              <a:gd name="connsiteY1759" fmla="*/ 383613 h 6857994"/>
              <a:gd name="connsiteX1760" fmla="*/ 11169365 w 12191990"/>
              <a:gd name="connsiteY1760" fmla="*/ 369792 h 6857994"/>
              <a:gd name="connsiteX1761" fmla="*/ 11169365 w 12191990"/>
              <a:gd name="connsiteY1761" fmla="*/ 356424 h 6857994"/>
              <a:gd name="connsiteX1762" fmla="*/ 11169365 w 12191990"/>
              <a:gd name="connsiteY1762" fmla="*/ 343055 h 6857994"/>
              <a:gd name="connsiteX1763" fmla="*/ 11178454 w 12191990"/>
              <a:gd name="connsiteY1763" fmla="*/ 356424 h 6857994"/>
              <a:gd name="connsiteX1764" fmla="*/ 11187049 w 12191990"/>
              <a:gd name="connsiteY1764" fmla="*/ 369792 h 6857994"/>
              <a:gd name="connsiteX1765" fmla="*/ 11195644 w 12191990"/>
              <a:gd name="connsiteY1765" fmla="*/ 383613 h 6857994"/>
              <a:gd name="connsiteX1766" fmla="*/ 11204733 w 12191990"/>
              <a:gd name="connsiteY1766" fmla="*/ 397022 h 6857994"/>
              <a:gd name="connsiteX1767" fmla="*/ 11206624 w 12191990"/>
              <a:gd name="connsiteY1767" fmla="*/ 397022 h 6857994"/>
              <a:gd name="connsiteX1768" fmla="*/ 11209010 w 12191990"/>
              <a:gd name="connsiteY1768" fmla="*/ 397022 h 6857994"/>
              <a:gd name="connsiteX1769" fmla="*/ 11211395 w 12191990"/>
              <a:gd name="connsiteY1769" fmla="*/ 397022 h 6857994"/>
              <a:gd name="connsiteX1770" fmla="*/ 11213328 w 12191990"/>
              <a:gd name="connsiteY1770" fmla="*/ 397022 h 6857994"/>
              <a:gd name="connsiteX1771" fmla="*/ 11213328 w 12191990"/>
              <a:gd name="connsiteY1771" fmla="*/ 379335 h 6857994"/>
              <a:gd name="connsiteX1772" fmla="*/ 11213328 w 12191990"/>
              <a:gd name="connsiteY1772" fmla="*/ 361154 h 6857994"/>
              <a:gd name="connsiteX1773" fmla="*/ 11213328 w 12191990"/>
              <a:gd name="connsiteY1773" fmla="*/ 343055 h 6857994"/>
              <a:gd name="connsiteX1774" fmla="*/ 11213328 w 12191990"/>
              <a:gd name="connsiteY1774" fmla="*/ 325368 h 6857994"/>
              <a:gd name="connsiteX1775" fmla="*/ 11213327 w 12191990"/>
              <a:gd name="connsiteY1775" fmla="*/ 325368 h 6857994"/>
              <a:gd name="connsiteX1776" fmla="*/ 11213327 w 12191990"/>
              <a:gd name="connsiteY1776" fmla="*/ 325364 h 6857994"/>
              <a:gd name="connsiteX1777" fmla="*/ 11211394 w 12191990"/>
              <a:gd name="connsiteY1777" fmla="*/ 325364 h 6857994"/>
              <a:gd name="connsiteX1778" fmla="*/ 11209009 w 12191990"/>
              <a:gd name="connsiteY1778" fmla="*/ 325364 h 6857994"/>
              <a:gd name="connsiteX1779" fmla="*/ 11206623 w 12191990"/>
              <a:gd name="connsiteY1779" fmla="*/ 325364 h 6857994"/>
              <a:gd name="connsiteX1780" fmla="*/ 11204238 w 12191990"/>
              <a:gd name="connsiteY1780" fmla="*/ 325364 h 6857994"/>
              <a:gd name="connsiteX1781" fmla="*/ 11204238 w 12191990"/>
              <a:gd name="connsiteY1781" fmla="*/ 338773 h 6857994"/>
              <a:gd name="connsiteX1782" fmla="*/ 11204238 w 12191990"/>
              <a:gd name="connsiteY1782" fmla="*/ 352142 h 6857994"/>
              <a:gd name="connsiteX1783" fmla="*/ 11204238 w 12191990"/>
              <a:gd name="connsiteY1783" fmla="*/ 365962 h 6857994"/>
              <a:gd name="connsiteX1784" fmla="*/ 11204238 w 12191990"/>
              <a:gd name="connsiteY1784" fmla="*/ 379331 h 6857994"/>
              <a:gd name="connsiteX1785" fmla="*/ 11203786 w 12191990"/>
              <a:gd name="connsiteY1785" fmla="*/ 379331 h 6857994"/>
              <a:gd name="connsiteX1786" fmla="*/ 11195150 w 12191990"/>
              <a:gd name="connsiteY1786" fmla="*/ 365962 h 6857994"/>
              <a:gd name="connsiteX1787" fmla="*/ 11186061 w 12191990"/>
              <a:gd name="connsiteY1787" fmla="*/ 352142 h 6857994"/>
              <a:gd name="connsiteX1788" fmla="*/ 11177466 w 12191990"/>
              <a:gd name="connsiteY1788" fmla="*/ 338773 h 6857994"/>
              <a:gd name="connsiteX1789" fmla="*/ 11168871 w 12191990"/>
              <a:gd name="connsiteY1789" fmla="*/ 325364 h 6857994"/>
              <a:gd name="connsiteX1790" fmla="*/ 11166485 w 12191990"/>
              <a:gd name="connsiteY1790" fmla="*/ 325364 h 6857994"/>
              <a:gd name="connsiteX1791" fmla="*/ 11164100 w 12191990"/>
              <a:gd name="connsiteY1791" fmla="*/ 325364 h 6857994"/>
              <a:gd name="connsiteX1792" fmla="*/ 11162208 w 12191990"/>
              <a:gd name="connsiteY1792" fmla="*/ 325364 h 6857994"/>
              <a:gd name="connsiteX1793" fmla="*/ 11105733 w 12191990"/>
              <a:gd name="connsiteY1793" fmla="*/ 323549 h 6857994"/>
              <a:gd name="connsiteX1794" fmla="*/ 11105733 w 12191990"/>
              <a:gd name="connsiteY1794" fmla="*/ 341713 h 6857994"/>
              <a:gd name="connsiteX1795" fmla="*/ 11105733 w 12191990"/>
              <a:gd name="connsiteY1795" fmla="*/ 359423 h 6857994"/>
              <a:gd name="connsiteX1796" fmla="*/ 11105733 w 12191990"/>
              <a:gd name="connsiteY1796" fmla="*/ 377586 h 6857994"/>
              <a:gd name="connsiteX1797" fmla="*/ 11105733 w 12191990"/>
              <a:gd name="connsiteY1797" fmla="*/ 395568 h 6857994"/>
              <a:gd name="connsiteX1798" fmla="*/ 11105733 w 12191990"/>
              <a:gd name="connsiteY1798" fmla="*/ 395568 h 6857994"/>
              <a:gd name="connsiteX1799" fmla="*/ 11105733 w 12191990"/>
              <a:gd name="connsiteY1799" fmla="*/ 395749 h 6857994"/>
              <a:gd name="connsiteX1800" fmla="*/ 11105734 w 12191990"/>
              <a:gd name="connsiteY1800" fmla="*/ 395749 h 6857994"/>
              <a:gd name="connsiteX1801" fmla="*/ 11105734 w 12191990"/>
              <a:gd name="connsiteY1801" fmla="*/ 395753 h 6857994"/>
              <a:gd name="connsiteX1802" fmla="*/ 11115785 w 12191990"/>
              <a:gd name="connsiteY1802" fmla="*/ 395753 h 6857994"/>
              <a:gd name="connsiteX1803" fmla="*/ 11125836 w 12191990"/>
              <a:gd name="connsiteY1803" fmla="*/ 395753 h 6857994"/>
              <a:gd name="connsiteX1804" fmla="*/ 11135392 w 12191990"/>
              <a:gd name="connsiteY1804" fmla="*/ 395753 h 6857994"/>
              <a:gd name="connsiteX1805" fmla="*/ 11145443 w 12191990"/>
              <a:gd name="connsiteY1805" fmla="*/ 395753 h 6857994"/>
              <a:gd name="connsiteX1806" fmla="*/ 11145443 w 12191990"/>
              <a:gd name="connsiteY1806" fmla="*/ 395572 h 6857994"/>
              <a:gd name="connsiteX1807" fmla="*/ 11145443 w 12191990"/>
              <a:gd name="connsiteY1807" fmla="*/ 393364 h 6857994"/>
              <a:gd name="connsiteX1808" fmla="*/ 11145443 w 12191990"/>
              <a:gd name="connsiteY1808" fmla="*/ 393201 h 6857994"/>
              <a:gd name="connsiteX1809" fmla="*/ 11145443 w 12191990"/>
              <a:gd name="connsiteY1809" fmla="*/ 390976 h 6857994"/>
              <a:gd name="connsiteX1810" fmla="*/ 11145443 w 12191990"/>
              <a:gd name="connsiteY1810" fmla="*/ 390830 h 6857994"/>
              <a:gd name="connsiteX1811" fmla="*/ 11145443 w 12191990"/>
              <a:gd name="connsiteY1811" fmla="*/ 388587 h 6857994"/>
              <a:gd name="connsiteX1812" fmla="*/ 11145443 w 12191990"/>
              <a:gd name="connsiteY1812" fmla="*/ 388459 h 6857994"/>
              <a:gd name="connsiteX1813" fmla="*/ 11145443 w 12191990"/>
              <a:gd name="connsiteY1813" fmla="*/ 386651 h 6857994"/>
              <a:gd name="connsiteX1814" fmla="*/ 11145443 w 12191990"/>
              <a:gd name="connsiteY1814" fmla="*/ 386538 h 6857994"/>
              <a:gd name="connsiteX1815" fmla="*/ 11145443 w 12191990"/>
              <a:gd name="connsiteY1815" fmla="*/ 386537 h 6857994"/>
              <a:gd name="connsiteX1816" fmla="*/ 11145442 w 12191990"/>
              <a:gd name="connsiteY1816" fmla="*/ 386537 h 6857994"/>
              <a:gd name="connsiteX1817" fmla="*/ 11145442 w 12191990"/>
              <a:gd name="connsiteY1817" fmla="*/ 386534 h 6857994"/>
              <a:gd name="connsiteX1818" fmla="*/ 11145442 w 12191990"/>
              <a:gd name="connsiteY1818" fmla="*/ 386534 h 6857994"/>
              <a:gd name="connsiteX1819" fmla="*/ 11137780 w 12191990"/>
              <a:gd name="connsiteY1819" fmla="*/ 386534 h 6857994"/>
              <a:gd name="connsiteX1820" fmla="*/ 11130613 w 12191990"/>
              <a:gd name="connsiteY1820" fmla="*/ 386534 h 6857994"/>
              <a:gd name="connsiteX1821" fmla="*/ 11122951 w 12191990"/>
              <a:gd name="connsiteY1821" fmla="*/ 386534 h 6857994"/>
              <a:gd name="connsiteX1822" fmla="*/ 11115290 w 12191990"/>
              <a:gd name="connsiteY1822" fmla="*/ 386534 h 6857994"/>
              <a:gd name="connsiteX1823" fmla="*/ 11115290 w 12191990"/>
              <a:gd name="connsiteY1823" fmla="*/ 380926 h 6857994"/>
              <a:gd name="connsiteX1824" fmla="*/ 11115290 w 12191990"/>
              <a:gd name="connsiteY1824" fmla="*/ 375201 h 6857994"/>
              <a:gd name="connsiteX1825" fmla="*/ 11115290 w 12191990"/>
              <a:gd name="connsiteY1825" fmla="*/ 369435 h 6857994"/>
              <a:gd name="connsiteX1826" fmla="*/ 11115290 w 12191990"/>
              <a:gd name="connsiteY1826" fmla="*/ 364163 h 6857994"/>
              <a:gd name="connsiteX1827" fmla="*/ 11122952 w 12191990"/>
              <a:gd name="connsiteY1827" fmla="*/ 364163 h 6857994"/>
              <a:gd name="connsiteX1828" fmla="*/ 11130119 w 12191990"/>
              <a:gd name="connsiteY1828" fmla="*/ 364163 h 6857994"/>
              <a:gd name="connsiteX1829" fmla="*/ 11137781 w 12191990"/>
              <a:gd name="connsiteY1829" fmla="*/ 364163 h 6857994"/>
              <a:gd name="connsiteX1830" fmla="*/ 11144949 w 12191990"/>
              <a:gd name="connsiteY1830" fmla="*/ 364163 h 6857994"/>
              <a:gd name="connsiteX1831" fmla="*/ 11144949 w 12191990"/>
              <a:gd name="connsiteY1831" fmla="*/ 361774 h 6857994"/>
              <a:gd name="connsiteX1832" fmla="*/ 11144949 w 12191990"/>
              <a:gd name="connsiteY1832" fmla="*/ 359427 h 6857994"/>
              <a:gd name="connsiteX1833" fmla="*/ 11144949 w 12191990"/>
              <a:gd name="connsiteY1833" fmla="*/ 357491 h 6857994"/>
              <a:gd name="connsiteX1834" fmla="*/ 11144949 w 12191990"/>
              <a:gd name="connsiteY1834" fmla="*/ 355102 h 6857994"/>
              <a:gd name="connsiteX1835" fmla="*/ 11144948 w 12191990"/>
              <a:gd name="connsiteY1835" fmla="*/ 355102 h 6857994"/>
              <a:gd name="connsiteX1836" fmla="*/ 11144948 w 12191990"/>
              <a:gd name="connsiteY1836" fmla="*/ 355098 h 6857994"/>
              <a:gd name="connsiteX1837" fmla="*/ 11137780 w 12191990"/>
              <a:gd name="connsiteY1837" fmla="*/ 355098 h 6857994"/>
              <a:gd name="connsiteX1838" fmla="*/ 11130118 w 12191990"/>
              <a:gd name="connsiteY1838" fmla="*/ 355098 h 6857994"/>
              <a:gd name="connsiteX1839" fmla="*/ 11122951 w 12191990"/>
              <a:gd name="connsiteY1839" fmla="*/ 355098 h 6857994"/>
              <a:gd name="connsiteX1840" fmla="*/ 11115290 w 12191990"/>
              <a:gd name="connsiteY1840" fmla="*/ 355098 h 6857994"/>
              <a:gd name="connsiteX1841" fmla="*/ 11115290 w 12191990"/>
              <a:gd name="connsiteY1841" fmla="*/ 349377 h 6857994"/>
              <a:gd name="connsiteX1842" fmla="*/ 11115290 w 12191990"/>
              <a:gd name="connsiteY1842" fmla="*/ 343652 h 6857994"/>
              <a:gd name="connsiteX1843" fmla="*/ 11115290 w 12191990"/>
              <a:gd name="connsiteY1843" fmla="*/ 338381 h 6857994"/>
              <a:gd name="connsiteX1844" fmla="*/ 11115290 w 12191990"/>
              <a:gd name="connsiteY1844" fmla="*/ 332614 h 6857994"/>
              <a:gd name="connsiteX1845" fmla="*/ 11122952 w 12191990"/>
              <a:gd name="connsiteY1845" fmla="*/ 332614 h 6857994"/>
              <a:gd name="connsiteX1846" fmla="*/ 11130119 w 12191990"/>
              <a:gd name="connsiteY1846" fmla="*/ 332614 h 6857994"/>
              <a:gd name="connsiteX1847" fmla="*/ 11137781 w 12191990"/>
              <a:gd name="connsiteY1847" fmla="*/ 332614 h 6857994"/>
              <a:gd name="connsiteX1848" fmla="*/ 11144949 w 12191990"/>
              <a:gd name="connsiteY1848" fmla="*/ 332614 h 6857994"/>
              <a:gd name="connsiteX1849" fmla="*/ 11144949 w 12191990"/>
              <a:gd name="connsiteY1849" fmla="*/ 330226 h 6857994"/>
              <a:gd name="connsiteX1850" fmla="*/ 11144949 w 12191990"/>
              <a:gd name="connsiteY1850" fmla="*/ 327837 h 6857994"/>
              <a:gd name="connsiteX1851" fmla="*/ 11144949 w 12191990"/>
              <a:gd name="connsiteY1851" fmla="*/ 325942 h 6857994"/>
              <a:gd name="connsiteX1852" fmla="*/ 11144949 w 12191990"/>
              <a:gd name="connsiteY1852" fmla="*/ 323553 h 6857994"/>
              <a:gd name="connsiteX1853" fmla="*/ 11144948 w 12191990"/>
              <a:gd name="connsiteY1853" fmla="*/ 323553 h 6857994"/>
              <a:gd name="connsiteX1854" fmla="*/ 11144948 w 12191990"/>
              <a:gd name="connsiteY1854" fmla="*/ 323549 h 6857994"/>
              <a:gd name="connsiteX1855" fmla="*/ 11135391 w 12191990"/>
              <a:gd name="connsiteY1855" fmla="*/ 323549 h 6857994"/>
              <a:gd name="connsiteX1856" fmla="*/ 11125340 w 12191990"/>
              <a:gd name="connsiteY1856" fmla="*/ 323549 h 6857994"/>
              <a:gd name="connsiteX1857" fmla="*/ 11115784 w 12191990"/>
              <a:gd name="connsiteY1857" fmla="*/ 323549 h 6857994"/>
              <a:gd name="connsiteX1858" fmla="*/ 11288875 w 12191990"/>
              <a:gd name="connsiteY1858" fmla="*/ 323549 h 6857994"/>
              <a:gd name="connsiteX1859" fmla="*/ 11288875 w 12191990"/>
              <a:gd name="connsiteY1859" fmla="*/ 341713 h 6857994"/>
              <a:gd name="connsiteX1860" fmla="*/ 11288875 w 12191990"/>
              <a:gd name="connsiteY1860" fmla="*/ 359423 h 6857994"/>
              <a:gd name="connsiteX1861" fmla="*/ 11288875 w 12191990"/>
              <a:gd name="connsiteY1861" fmla="*/ 377586 h 6857994"/>
              <a:gd name="connsiteX1862" fmla="*/ 11288875 w 12191990"/>
              <a:gd name="connsiteY1862" fmla="*/ 395749 h 6857994"/>
              <a:gd name="connsiteX1863" fmla="*/ 11288876 w 12191990"/>
              <a:gd name="connsiteY1863" fmla="*/ 395749 h 6857994"/>
              <a:gd name="connsiteX1864" fmla="*/ 11288876 w 12191990"/>
              <a:gd name="connsiteY1864" fmla="*/ 395753 h 6857994"/>
              <a:gd name="connsiteX1865" fmla="*/ 11298916 w 12191990"/>
              <a:gd name="connsiteY1865" fmla="*/ 395753 h 6857994"/>
              <a:gd name="connsiteX1866" fmla="*/ 11308998 w 12191990"/>
              <a:gd name="connsiteY1866" fmla="*/ 395753 h 6857994"/>
              <a:gd name="connsiteX1867" fmla="*/ 11318544 w 12191990"/>
              <a:gd name="connsiteY1867" fmla="*/ 395753 h 6857994"/>
              <a:gd name="connsiteX1868" fmla="*/ 11328585 w 12191990"/>
              <a:gd name="connsiteY1868" fmla="*/ 395753 h 6857994"/>
              <a:gd name="connsiteX1869" fmla="*/ 11328585 w 12191990"/>
              <a:gd name="connsiteY1869" fmla="*/ 393364 h 6857994"/>
              <a:gd name="connsiteX1870" fmla="*/ 11328585 w 12191990"/>
              <a:gd name="connsiteY1870" fmla="*/ 390975 h 6857994"/>
              <a:gd name="connsiteX1871" fmla="*/ 11328585 w 12191990"/>
              <a:gd name="connsiteY1871" fmla="*/ 388587 h 6857994"/>
              <a:gd name="connsiteX1872" fmla="*/ 11328585 w 12191990"/>
              <a:gd name="connsiteY1872" fmla="*/ 386651 h 6857994"/>
              <a:gd name="connsiteX1873" fmla="*/ 11328584 w 12191990"/>
              <a:gd name="connsiteY1873" fmla="*/ 386651 h 6857994"/>
              <a:gd name="connsiteX1874" fmla="*/ 11328584 w 12191990"/>
              <a:gd name="connsiteY1874" fmla="*/ 386647 h 6857994"/>
              <a:gd name="connsiteX1875" fmla="*/ 11320930 w 12191990"/>
              <a:gd name="connsiteY1875" fmla="*/ 386647 h 6857994"/>
              <a:gd name="connsiteX1876" fmla="*/ 11313770 w 12191990"/>
              <a:gd name="connsiteY1876" fmla="*/ 386647 h 6857994"/>
              <a:gd name="connsiteX1877" fmla="*/ 11306116 w 12191990"/>
              <a:gd name="connsiteY1877" fmla="*/ 386647 h 6857994"/>
              <a:gd name="connsiteX1878" fmla="*/ 11298464 w 12191990"/>
              <a:gd name="connsiteY1878" fmla="*/ 386647 h 6857994"/>
              <a:gd name="connsiteX1879" fmla="*/ 11298464 w 12191990"/>
              <a:gd name="connsiteY1879" fmla="*/ 380926 h 6857994"/>
              <a:gd name="connsiteX1880" fmla="*/ 11298464 w 12191990"/>
              <a:gd name="connsiteY1880" fmla="*/ 375201 h 6857994"/>
              <a:gd name="connsiteX1881" fmla="*/ 11298464 w 12191990"/>
              <a:gd name="connsiteY1881" fmla="*/ 369435 h 6857994"/>
              <a:gd name="connsiteX1882" fmla="*/ 11298464 w 12191990"/>
              <a:gd name="connsiteY1882" fmla="*/ 364163 h 6857994"/>
              <a:gd name="connsiteX1883" fmla="*/ 11306117 w 12191990"/>
              <a:gd name="connsiteY1883" fmla="*/ 364163 h 6857994"/>
              <a:gd name="connsiteX1884" fmla="*/ 11313277 w 12191990"/>
              <a:gd name="connsiteY1884" fmla="*/ 364163 h 6857994"/>
              <a:gd name="connsiteX1885" fmla="*/ 11320931 w 12191990"/>
              <a:gd name="connsiteY1885" fmla="*/ 364163 h 6857994"/>
              <a:gd name="connsiteX1886" fmla="*/ 11328091 w 12191990"/>
              <a:gd name="connsiteY1886" fmla="*/ 364163 h 6857994"/>
              <a:gd name="connsiteX1887" fmla="*/ 11328091 w 12191990"/>
              <a:gd name="connsiteY1887" fmla="*/ 361774 h 6857994"/>
              <a:gd name="connsiteX1888" fmla="*/ 11328091 w 12191990"/>
              <a:gd name="connsiteY1888" fmla="*/ 359427 h 6857994"/>
              <a:gd name="connsiteX1889" fmla="*/ 11328091 w 12191990"/>
              <a:gd name="connsiteY1889" fmla="*/ 357491 h 6857994"/>
              <a:gd name="connsiteX1890" fmla="*/ 11328091 w 12191990"/>
              <a:gd name="connsiteY1890" fmla="*/ 355102 h 6857994"/>
              <a:gd name="connsiteX1891" fmla="*/ 11328090 w 12191990"/>
              <a:gd name="connsiteY1891" fmla="*/ 355102 h 6857994"/>
              <a:gd name="connsiteX1892" fmla="*/ 11328090 w 12191990"/>
              <a:gd name="connsiteY1892" fmla="*/ 355098 h 6857994"/>
              <a:gd name="connsiteX1893" fmla="*/ 11320930 w 12191990"/>
              <a:gd name="connsiteY1893" fmla="*/ 355098 h 6857994"/>
              <a:gd name="connsiteX1894" fmla="*/ 11313276 w 12191990"/>
              <a:gd name="connsiteY1894" fmla="*/ 355098 h 6857994"/>
              <a:gd name="connsiteX1895" fmla="*/ 11306116 w 12191990"/>
              <a:gd name="connsiteY1895" fmla="*/ 355098 h 6857994"/>
              <a:gd name="connsiteX1896" fmla="*/ 11298464 w 12191990"/>
              <a:gd name="connsiteY1896" fmla="*/ 355098 h 6857994"/>
              <a:gd name="connsiteX1897" fmla="*/ 11298464 w 12191990"/>
              <a:gd name="connsiteY1897" fmla="*/ 349377 h 6857994"/>
              <a:gd name="connsiteX1898" fmla="*/ 11298464 w 12191990"/>
              <a:gd name="connsiteY1898" fmla="*/ 343652 h 6857994"/>
              <a:gd name="connsiteX1899" fmla="*/ 11298464 w 12191990"/>
              <a:gd name="connsiteY1899" fmla="*/ 338380 h 6857994"/>
              <a:gd name="connsiteX1900" fmla="*/ 11298464 w 12191990"/>
              <a:gd name="connsiteY1900" fmla="*/ 332614 h 6857994"/>
              <a:gd name="connsiteX1901" fmla="*/ 11306117 w 12191990"/>
              <a:gd name="connsiteY1901" fmla="*/ 332614 h 6857994"/>
              <a:gd name="connsiteX1902" fmla="*/ 11313277 w 12191990"/>
              <a:gd name="connsiteY1902" fmla="*/ 332614 h 6857994"/>
              <a:gd name="connsiteX1903" fmla="*/ 11320931 w 12191990"/>
              <a:gd name="connsiteY1903" fmla="*/ 332614 h 6857994"/>
              <a:gd name="connsiteX1904" fmla="*/ 11328091 w 12191990"/>
              <a:gd name="connsiteY1904" fmla="*/ 332614 h 6857994"/>
              <a:gd name="connsiteX1905" fmla="*/ 11328091 w 12191990"/>
              <a:gd name="connsiteY1905" fmla="*/ 330226 h 6857994"/>
              <a:gd name="connsiteX1906" fmla="*/ 11328091 w 12191990"/>
              <a:gd name="connsiteY1906" fmla="*/ 327837 h 6857994"/>
              <a:gd name="connsiteX1907" fmla="*/ 11328091 w 12191990"/>
              <a:gd name="connsiteY1907" fmla="*/ 325942 h 6857994"/>
              <a:gd name="connsiteX1908" fmla="*/ 11328091 w 12191990"/>
              <a:gd name="connsiteY1908" fmla="*/ 323553 h 6857994"/>
              <a:gd name="connsiteX1909" fmla="*/ 11328090 w 12191990"/>
              <a:gd name="connsiteY1909" fmla="*/ 323553 h 6857994"/>
              <a:gd name="connsiteX1910" fmla="*/ 11328090 w 12191990"/>
              <a:gd name="connsiteY1910" fmla="*/ 323549 h 6857994"/>
              <a:gd name="connsiteX1911" fmla="*/ 11318543 w 12191990"/>
              <a:gd name="connsiteY1911" fmla="*/ 323549 h 6857994"/>
              <a:gd name="connsiteX1912" fmla="*/ 11308503 w 12191990"/>
              <a:gd name="connsiteY1912" fmla="*/ 323549 h 6857994"/>
              <a:gd name="connsiteX1913" fmla="*/ 11298915 w 12191990"/>
              <a:gd name="connsiteY1913" fmla="*/ 323549 h 6857994"/>
              <a:gd name="connsiteX1914" fmla="*/ 11068906 w 12191990"/>
              <a:gd name="connsiteY1914" fmla="*/ 323549 h 6857994"/>
              <a:gd name="connsiteX1915" fmla="*/ 11057407 w 12191990"/>
              <a:gd name="connsiteY1915" fmla="*/ 325444 h 6857994"/>
              <a:gd name="connsiteX1916" fmla="*/ 11049287 w 12191990"/>
              <a:gd name="connsiteY1916" fmla="*/ 330717 h 6857994"/>
              <a:gd name="connsiteX1917" fmla="*/ 11044464 w 12191990"/>
              <a:gd name="connsiteY1917" fmla="*/ 338875 h 6857994"/>
              <a:gd name="connsiteX1918" fmla="*/ 11042568 w 12191990"/>
              <a:gd name="connsiteY1918" fmla="*/ 350822 h 6857994"/>
              <a:gd name="connsiteX1919" fmla="*/ 11042568 w 12191990"/>
              <a:gd name="connsiteY1919" fmla="*/ 356095 h 6857994"/>
              <a:gd name="connsiteX1920" fmla="*/ 11042568 w 12191990"/>
              <a:gd name="connsiteY1920" fmla="*/ 360833 h 6857994"/>
              <a:gd name="connsiteX1921" fmla="*/ 11042568 w 12191990"/>
              <a:gd name="connsiteY1921" fmla="*/ 366106 h 6857994"/>
              <a:gd name="connsiteX1922" fmla="*/ 11042568 w 12191990"/>
              <a:gd name="connsiteY1922" fmla="*/ 370885 h 6857994"/>
              <a:gd name="connsiteX1923" fmla="*/ 11044464 w 12191990"/>
              <a:gd name="connsiteY1923" fmla="*/ 382833 h 6857994"/>
              <a:gd name="connsiteX1924" fmla="*/ 11044464 w 12191990"/>
              <a:gd name="connsiteY1924" fmla="*/ 382833 h 6857994"/>
              <a:gd name="connsiteX1925" fmla="*/ 11044465 w 12191990"/>
              <a:gd name="connsiteY1925" fmla="*/ 382837 h 6857994"/>
              <a:gd name="connsiteX1926" fmla="*/ 11049288 w 12191990"/>
              <a:gd name="connsiteY1926" fmla="*/ 391941 h 6857994"/>
              <a:gd name="connsiteX1927" fmla="*/ 11057408 w 12191990"/>
              <a:gd name="connsiteY1927" fmla="*/ 397215 h 6857994"/>
              <a:gd name="connsiteX1928" fmla="*/ 11068454 w 12191990"/>
              <a:gd name="connsiteY1928" fmla="*/ 398657 h 6857994"/>
              <a:gd name="connsiteX1929" fmla="*/ 11078017 w 12191990"/>
              <a:gd name="connsiteY1929" fmla="*/ 397215 h 6857994"/>
              <a:gd name="connsiteX1930" fmla="*/ 11085189 w 12191990"/>
              <a:gd name="connsiteY1930" fmla="*/ 393383 h 6857994"/>
              <a:gd name="connsiteX1931" fmla="*/ 11090465 w 12191990"/>
              <a:gd name="connsiteY1931" fmla="*/ 387616 h 6857994"/>
              <a:gd name="connsiteX1932" fmla="*/ 11093350 w 12191990"/>
              <a:gd name="connsiteY1932" fmla="*/ 381395 h 6857994"/>
              <a:gd name="connsiteX1933" fmla="*/ 11093348 w 12191990"/>
              <a:gd name="connsiteY1933" fmla="*/ 381394 h 6857994"/>
              <a:gd name="connsiteX1934" fmla="*/ 11093349 w 12191990"/>
              <a:gd name="connsiteY1934" fmla="*/ 381391 h 6857994"/>
              <a:gd name="connsiteX1935" fmla="*/ 11091412 w 12191990"/>
              <a:gd name="connsiteY1935" fmla="*/ 380443 h 6857994"/>
              <a:gd name="connsiteX1936" fmla="*/ 11089021 w 12191990"/>
              <a:gd name="connsiteY1936" fmla="*/ 379496 h 6857994"/>
              <a:gd name="connsiteX1937" fmla="*/ 11087125 w 12191990"/>
              <a:gd name="connsiteY1937" fmla="*/ 379001 h 6857994"/>
              <a:gd name="connsiteX1938" fmla="*/ 11084693 w 12191990"/>
              <a:gd name="connsiteY1938" fmla="*/ 378054 h 6857994"/>
              <a:gd name="connsiteX1939" fmla="*/ 11082302 w 12191990"/>
              <a:gd name="connsiteY1939" fmla="*/ 383327 h 6857994"/>
              <a:gd name="connsiteX1940" fmla="*/ 11078469 w 12191990"/>
              <a:gd name="connsiteY1940" fmla="*/ 387158 h 6857994"/>
              <a:gd name="connsiteX1941" fmla="*/ 11074182 w 12191990"/>
              <a:gd name="connsiteY1941" fmla="*/ 389054 h 6857994"/>
              <a:gd name="connsiteX1942" fmla="*/ 11068453 w 12191990"/>
              <a:gd name="connsiteY1942" fmla="*/ 390001 h 6857994"/>
              <a:gd name="connsiteX1943" fmla="*/ 11061240 w 12191990"/>
              <a:gd name="connsiteY1943" fmla="*/ 388600 h 6857994"/>
              <a:gd name="connsiteX1944" fmla="*/ 11056459 w 12191990"/>
              <a:gd name="connsiteY1944" fmla="*/ 385222 h 6857994"/>
              <a:gd name="connsiteX1945" fmla="*/ 11053121 w 12191990"/>
              <a:gd name="connsiteY1945" fmla="*/ 379497 h 6857994"/>
              <a:gd name="connsiteX1946" fmla="*/ 11052132 w 12191990"/>
              <a:gd name="connsiteY1946" fmla="*/ 370889 h 6857994"/>
              <a:gd name="connsiteX1947" fmla="*/ 11052132 w 12191990"/>
              <a:gd name="connsiteY1947" fmla="*/ 366110 h 6857994"/>
              <a:gd name="connsiteX1948" fmla="*/ 11052132 w 12191990"/>
              <a:gd name="connsiteY1948" fmla="*/ 360837 h 6857994"/>
              <a:gd name="connsiteX1949" fmla="*/ 11052132 w 12191990"/>
              <a:gd name="connsiteY1949" fmla="*/ 356099 h 6857994"/>
              <a:gd name="connsiteX1950" fmla="*/ 11052132 w 12191990"/>
              <a:gd name="connsiteY1950" fmla="*/ 350826 h 6857994"/>
              <a:gd name="connsiteX1951" fmla="*/ 11053121 w 12191990"/>
              <a:gd name="connsiteY1951" fmla="*/ 342710 h 6857994"/>
              <a:gd name="connsiteX1952" fmla="*/ 11056460 w 12191990"/>
              <a:gd name="connsiteY1952" fmla="*/ 336942 h 6857994"/>
              <a:gd name="connsiteX1953" fmla="*/ 11061241 w 12191990"/>
              <a:gd name="connsiteY1953" fmla="*/ 333605 h 6857994"/>
              <a:gd name="connsiteX1954" fmla="*/ 11068907 w 12191990"/>
              <a:gd name="connsiteY1954" fmla="*/ 332616 h 6857994"/>
              <a:gd name="connsiteX1955" fmla="*/ 11074637 w 12191990"/>
              <a:gd name="connsiteY1955" fmla="*/ 333111 h 6857994"/>
              <a:gd name="connsiteX1956" fmla="*/ 11078965 w 12191990"/>
              <a:gd name="connsiteY1956" fmla="*/ 335500 h 6857994"/>
              <a:gd name="connsiteX1957" fmla="*/ 11082303 w 12191990"/>
              <a:gd name="connsiteY1957" fmla="*/ 338878 h 6857994"/>
              <a:gd name="connsiteX1958" fmla="*/ 11084694 w 12191990"/>
              <a:gd name="connsiteY1958" fmla="*/ 343657 h 6857994"/>
              <a:gd name="connsiteX1959" fmla="*/ 11086631 w 12191990"/>
              <a:gd name="connsiteY1959" fmla="*/ 342710 h 6857994"/>
              <a:gd name="connsiteX1960" fmla="*/ 11089022 w 12191990"/>
              <a:gd name="connsiteY1960" fmla="*/ 342216 h 6857994"/>
              <a:gd name="connsiteX1961" fmla="*/ 11091413 w 12191990"/>
              <a:gd name="connsiteY1961" fmla="*/ 341268 h 6857994"/>
              <a:gd name="connsiteX1962" fmla="*/ 11093350 w 12191990"/>
              <a:gd name="connsiteY1962" fmla="*/ 340279 h 6857994"/>
              <a:gd name="connsiteX1963" fmla="*/ 11093348 w 12191990"/>
              <a:gd name="connsiteY1963" fmla="*/ 340276 h 6857994"/>
              <a:gd name="connsiteX1964" fmla="*/ 11093349 w 12191990"/>
              <a:gd name="connsiteY1964" fmla="*/ 340275 h 6857994"/>
              <a:gd name="connsiteX1965" fmla="*/ 11089515 w 12191990"/>
              <a:gd name="connsiteY1965" fmla="*/ 332612 h 6857994"/>
              <a:gd name="connsiteX1966" fmla="*/ 11084240 w 12191990"/>
              <a:gd name="connsiteY1966" fmla="*/ 327833 h 6857994"/>
              <a:gd name="connsiteX1967" fmla="*/ 11077521 w 12191990"/>
              <a:gd name="connsiteY1967" fmla="*/ 324950 h 6857994"/>
              <a:gd name="connsiteX1968" fmla="*/ 11068906 w 12191990"/>
              <a:gd name="connsiteY1968" fmla="*/ 323549 h 6857994"/>
              <a:gd name="connsiteX1969" fmla="*/ 11453850 w 12191990"/>
              <a:gd name="connsiteY1969" fmla="*/ 323549 h 6857994"/>
              <a:gd name="connsiteX1970" fmla="*/ 11442389 w 12191990"/>
              <a:gd name="connsiteY1970" fmla="*/ 325444 h 6857994"/>
              <a:gd name="connsiteX1971" fmla="*/ 11434227 w 12191990"/>
              <a:gd name="connsiteY1971" fmla="*/ 330717 h 6857994"/>
              <a:gd name="connsiteX1972" fmla="*/ 11428950 w 12191990"/>
              <a:gd name="connsiteY1972" fmla="*/ 339328 h 6857994"/>
              <a:gd name="connsiteX1973" fmla="*/ 11427548 w 12191990"/>
              <a:gd name="connsiteY1973" fmla="*/ 350327 h 6857994"/>
              <a:gd name="connsiteX1974" fmla="*/ 11427548 w 12191990"/>
              <a:gd name="connsiteY1974" fmla="*/ 355601 h 6857994"/>
              <a:gd name="connsiteX1975" fmla="*/ 11427548 w 12191990"/>
              <a:gd name="connsiteY1975" fmla="*/ 360833 h 6857994"/>
              <a:gd name="connsiteX1976" fmla="*/ 11427548 w 12191990"/>
              <a:gd name="connsiteY1976" fmla="*/ 366106 h 6857994"/>
              <a:gd name="connsiteX1977" fmla="*/ 11427548 w 12191990"/>
              <a:gd name="connsiteY1977" fmla="*/ 371380 h 6857994"/>
              <a:gd name="connsiteX1978" fmla="*/ 11429939 w 12191990"/>
              <a:gd name="connsiteY1978" fmla="*/ 384769 h 6857994"/>
              <a:gd name="connsiteX1979" fmla="*/ 11429939 w 12191990"/>
              <a:gd name="connsiteY1979" fmla="*/ 384769 h 6857994"/>
              <a:gd name="connsiteX1980" fmla="*/ 11429940 w 12191990"/>
              <a:gd name="connsiteY1980" fmla="*/ 384773 h 6857994"/>
              <a:gd name="connsiteX1981" fmla="*/ 11436165 w 12191990"/>
              <a:gd name="connsiteY1981" fmla="*/ 393383 h 6857994"/>
              <a:gd name="connsiteX1982" fmla="*/ 11444782 w 12191990"/>
              <a:gd name="connsiteY1982" fmla="*/ 397668 h 6857994"/>
              <a:gd name="connsiteX1983" fmla="*/ 11453851 w 12191990"/>
              <a:gd name="connsiteY1983" fmla="*/ 398657 h 6857994"/>
              <a:gd name="connsiteX1984" fmla="*/ 11463457 w 12191990"/>
              <a:gd name="connsiteY1984" fmla="*/ 397668 h 6857994"/>
              <a:gd name="connsiteX1985" fmla="*/ 11472073 w 12191990"/>
              <a:gd name="connsiteY1985" fmla="*/ 393383 h 6857994"/>
              <a:gd name="connsiteX1986" fmla="*/ 11478299 w 12191990"/>
              <a:gd name="connsiteY1986" fmla="*/ 384773 h 6857994"/>
              <a:gd name="connsiteX1987" fmla="*/ 11480690 w 12191990"/>
              <a:gd name="connsiteY1987" fmla="*/ 371384 h 6857994"/>
              <a:gd name="connsiteX1988" fmla="*/ 11480690 w 12191990"/>
              <a:gd name="connsiteY1988" fmla="*/ 366110 h 6857994"/>
              <a:gd name="connsiteX1989" fmla="*/ 11480690 w 12191990"/>
              <a:gd name="connsiteY1989" fmla="*/ 360837 h 6857994"/>
              <a:gd name="connsiteX1990" fmla="*/ 11480690 w 12191990"/>
              <a:gd name="connsiteY1990" fmla="*/ 355605 h 6857994"/>
              <a:gd name="connsiteX1991" fmla="*/ 11480690 w 12191990"/>
              <a:gd name="connsiteY1991" fmla="*/ 350331 h 6857994"/>
              <a:gd name="connsiteX1992" fmla="*/ 11478793 w 12191990"/>
              <a:gd name="connsiteY1992" fmla="*/ 339332 h 6857994"/>
              <a:gd name="connsiteX1993" fmla="*/ 11478792 w 12191990"/>
              <a:gd name="connsiteY1993" fmla="*/ 339331 h 6857994"/>
              <a:gd name="connsiteX1994" fmla="*/ 11478792 w 12191990"/>
              <a:gd name="connsiteY1994" fmla="*/ 339328 h 6857994"/>
              <a:gd name="connsiteX1995" fmla="*/ 11474010 w 12191990"/>
              <a:gd name="connsiteY1995" fmla="*/ 330717 h 6857994"/>
              <a:gd name="connsiteX1996" fmla="*/ 11465847 w 12191990"/>
              <a:gd name="connsiteY1996" fmla="*/ 325444 h 6857994"/>
              <a:gd name="connsiteX1997" fmla="*/ 11453850 w 12191990"/>
              <a:gd name="connsiteY1997" fmla="*/ 323549 h 6857994"/>
              <a:gd name="connsiteX1998" fmla="*/ 11344236 w 12191990"/>
              <a:gd name="connsiteY1998" fmla="*/ 323548 h 6857994"/>
              <a:gd name="connsiteX1999" fmla="*/ 11344236 w 12191990"/>
              <a:gd name="connsiteY1999" fmla="*/ 341698 h 6857994"/>
              <a:gd name="connsiteX2000" fmla="*/ 11344236 w 12191990"/>
              <a:gd name="connsiteY2000" fmla="*/ 359396 h 6857994"/>
              <a:gd name="connsiteX2001" fmla="*/ 11344236 w 12191990"/>
              <a:gd name="connsiteY2001" fmla="*/ 377546 h 6857994"/>
              <a:gd name="connsiteX2002" fmla="*/ 11344236 w 12191990"/>
              <a:gd name="connsiteY2002" fmla="*/ 395203 h 6857994"/>
              <a:gd name="connsiteX2003" fmla="*/ 11344237 w 12191990"/>
              <a:gd name="connsiteY2003" fmla="*/ 395203 h 6857994"/>
              <a:gd name="connsiteX2004" fmla="*/ 11344237 w 12191990"/>
              <a:gd name="connsiteY2004" fmla="*/ 395207 h 6857994"/>
              <a:gd name="connsiteX2005" fmla="*/ 11346623 w 12191990"/>
              <a:gd name="connsiteY2005" fmla="*/ 395207 h 6857994"/>
              <a:gd name="connsiteX2006" fmla="*/ 11349010 w 12191990"/>
              <a:gd name="connsiteY2006" fmla="*/ 395207 h 6857994"/>
              <a:gd name="connsiteX2007" fmla="*/ 11351396 w 12191990"/>
              <a:gd name="connsiteY2007" fmla="*/ 395207 h 6857994"/>
              <a:gd name="connsiteX2008" fmla="*/ 11353783 w 12191990"/>
              <a:gd name="connsiteY2008" fmla="*/ 395207 h 6857994"/>
              <a:gd name="connsiteX2009" fmla="*/ 11353783 w 12191990"/>
              <a:gd name="connsiteY2009" fmla="*/ 387552 h 6857994"/>
              <a:gd name="connsiteX2010" fmla="*/ 11353783 w 12191990"/>
              <a:gd name="connsiteY2010" fmla="*/ 379444 h 6857994"/>
              <a:gd name="connsiteX2011" fmla="*/ 11353783 w 12191990"/>
              <a:gd name="connsiteY2011" fmla="*/ 371336 h 6857994"/>
              <a:gd name="connsiteX2012" fmla="*/ 11353783 w 12191990"/>
              <a:gd name="connsiteY2012" fmla="*/ 363680 h 6857994"/>
              <a:gd name="connsiteX2013" fmla="*/ 11357157 w 12191990"/>
              <a:gd name="connsiteY2013" fmla="*/ 363680 h 6857994"/>
              <a:gd name="connsiteX2014" fmla="*/ 11360983 w 12191990"/>
              <a:gd name="connsiteY2014" fmla="*/ 363680 h 6857994"/>
              <a:gd name="connsiteX2015" fmla="*/ 11364316 w 12191990"/>
              <a:gd name="connsiteY2015" fmla="*/ 363680 h 6857994"/>
              <a:gd name="connsiteX2016" fmla="*/ 11367649 w 12191990"/>
              <a:gd name="connsiteY2016" fmla="*/ 363680 h 6857994"/>
              <a:gd name="connsiteX2017" fmla="*/ 11371969 w 12191990"/>
              <a:gd name="connsiteY2017" fmla="*/ 371336 h 6857994"/>
              <a:gd name="connsiteX2018" fmla="*/ 11376289 w 12191990"/>
              <a:gd name="connsiteY2018" fmla="*/ 379444 h 6857994"/>
              <a:gd name="connsiteX2019" fmla="*/ 11380116 w 12191990"/>
              <a:gd name="connsiteY2019" fmla="*/ 387552 h 6857994"/>
              <a:gd name="connsiteX2020" fmla="*/ 11384395 w 12191990"/>
              <a:gd name="connsiteY2020" fmla="*/ 395207 h 6857994"/>
              <a:gd name="connsiteX2021" fmla="*/ 11387275 w 12191990"/>
              <a:gd name="connsiteY2021" fmla="*/ 395207 h 6857994"/>
              <a:gd name="connsiteX2022" fmla="*/ 11389662 w 12191990"/>
              <a:gd name="connsiteY2022" fmla="*/ 395207 h 6857994"/>
              <a:gd name="connsiteX2023" fmla="*/ 11392501 w 12191990"/>
              <a:gd name="connsiteY2023" fmla="*/ 395207 h 6857994"/>
              <a:gd name="connsiteX2024" fmla="*/ 11395381 w 12191990"/>
              <a:gd name="connsiteY2024" fmla="*/ 395207 h 6857994"/>
              <a:gd name="connsiteX2025" fmla="*/ 11395379 w 12191990"/>
              <a:gd name="connsiteY2025" fmla="*/ 395203 h 6857994"/>
              <a:gd name="connsiteX2026" fmla="*/ 11395380 w 12191990"/>
              <a:gd name="connsiteY2026" fmla="*/ 395203 h 6857994"/>
              <a:gd name="connsiteX2027" fmla="*/ 11391101 w 12191990"/>
              <a:gd name="connsiteY2027" fmla="*/ 387095 h 6857994"/>
              <a:gd name="connsiteX2028" fmla="*/ 11386780 w 12191990"/>
              <a:gd name="connsiteY2028" fmla="*/ 378946 h 6857994"/>
              <a:gd name="connsiteX2029" fmla="*/ 11382501 w 12191990"/>
              <a:gd name="connsiteY2029" fmla="*/ 370838 h 6857994"/>
              <a:gd name="connsiteX2030" fmla="*/ 11378721 w 12191990"/>
              <a:gd name="connsiteY2030" fmla="*/ 363707 h 6857994"/>
              <a:gd name="connsiteX2031" fmla="*/ 11378183 w 12191990"/>
              <a:gd name="connsiteY2031" fmla="*/ 362692 h 6857994"/>
              <a:gd name="connsiteX2032" fmla="*/ 11384395 w 12191990"/>
              <a:gd name="connsiteY2032" fmla="*/ 359894 h 6857994"/>
              <a:gd name="connsiteX2033" fmla="*/ 11389168 w 12191990"/>
              <a:gd name="connsiteY2033" fmla="*/ 356066 h 6857994"/>
              <a:gd name="connsiteX2034" fmla="*/ 11392048 w 12191990"/>
              <a:gd name="connsiteY2034" fmla="*/ 350304 h 6857994"/>
              <a:gd name="connsiteX2035" fmla="*/ 11392994 w 12191990"/>
              <a:gd name="connsiteY2035" fmla="*/ 343143 h 6857994"/>
              <a:gd name="connsiteX2036" fmla="*/ 11391554 w 12191990"/>
              <a:gd name="connsiteY2036" fmla="*/ 335035 h 6857994"/>
              <a:gd name="connsiteX2037" fmla="*/ 11391554 w 12191990"/>
              <a:gd name="connsiteY2037" fmla="*/ 335034 h 6857994"/>
              <a:gd name="connsiteX2038" fmla="*/ 11391553 w 12191990"/>
              <a:gd name="connsiteY2038" fmla="*/ 335031 h 6857994"/>
              <a:gd name="connsiteX2039" fmla="*/ 11387274 w 12191990"/>
              <a:gd name="connsiteY2039" fmla="*/ 328775 h 6857994"/>
              <a:gd name="connsiteX2040" fmla="*/ 11380115 w 12191990"/>
              <a:gd name="connsiteY2040" fmla="*/ 324947 h 6857994"/>
              <a:gd name="connsiteX2041" fmla="*/ 11370034 w 12191990"/>
              <a:gd name="connsiteY2041" fmla="*/ 323548 h 6857994"/>
              <a:gd name="connsiteX2042" fmla="*/ 11363369 w 12191990"/>
              <a:gd name="connsiteY2042" fmla="*/ 323548 h 6857994"/>
              <a:gd name="connsiteX2043" fmla="*/ 11357156 w 12191990"/>
              <a:gd name="connsiteY2043" fmla="*/ 323548 h 6857994"/>
              <a:gd name="connsiteX2044" fmla="*/ 11350449 w 12191990"/>
              <a:gd name="connsiteY2044" fmla="*/ 323548 h 6857994"/>
              <a:gd name="connsiteX2045" fmla="*/ 11344236 w 12191990"/>
              <a:gd name="connsiteY2045" fmla="*/ 323548 h 6857994"/>
              <a:gd name="connsiteX2046" fmla="*/ 11224803 w 12191990"/>
              <a:gd name="connsiteY2046" fmla="*/ 323548 h 6857994"/>
              <a:gd name="connsiteX2047" fmla="*/ 11224803 w 12191990"/>
              <a:gd name="connsiteY2047" fmla="*/ 325935 h 6857994"/>
              <a:gd name="connsiteX2048" fmla="*/ 11224803 w 12191990"/>
              <a:gd name="connsiteY2048" fmla="*/ 327828 h 6857994"/>
              <a:gd name="connsiteX2049" fmla="*/ 11224803 w 12191990"/>
              <a:gd name="connsiteY2049" fmla="*/ 330215 h 6857994"/>
              <a:gd name="connsiteX2050" fmla="*/ 11224803 w 12191990"/>
              <a:gd name="connsiteY2050" fmla="*/ 332602 h 6857994"/>
              <a:gd name="connsiteX2051" fmla="*/ 11224804 w 12191990"/>
              <a:gd name="connsiteY2051" fmla="*/ 332602 h 6857994"/>
              <a:gd name="connsiteX2052" fmla="*/ 11224804 w 12191990"/>
              <a:gd name="connsiteY2052" fmla="*/ 332606 h 6857994"/>
              <a:gd name="connsiteX2053" fmla="*/ 11230024 w 12191990"/>
              <a:gd name="connsiteY2053" fmla="*/ 332606 h 6857994"/>
              <a:gd name="connsiteX2054" fmla="*/ 11235286 w 12191990"/>
              <a:gd name="connsiteY2054" fmla="*/ 332606 h 6857994"/>
              <a:gd name="connsiteX2055" fmla="*/ 11240547 w 12191990"/>
              <a:gd name="connsiteY2055" fmla="*/ 332606 h 6857994"/>
              <a:gd name="connsiteX2056" fmla="*/ 11245808 w 12191990"/>
              <a:gd name="connsiteY2056" fmla="*/ 332606 h 6857994"/>
              <a:gd name="connsiteX2057" fmla="*/ 11245808 w 12191990"/>
              <a:gd name="connsiteY2057" fmla="*/ 348407 h 6857994"/>
              <a:gd name="connsiteX2058" fmla="*/ 11245808 w 12191990"/>
              <a:gd name="connsiteY2058" fmla="*/ 364129 h 6857994"/>
              <a:gd name="connsiteX2059" fmla="*/ 11245808 w 12191990"/>
              <a:gd name="connsiteY2059" fmla="*/ 379933 h 6857994"/>
              <a:gd name="connsiteX2060" fmla="*/ 11245808 w 12191990"/>
              <a:gd name="connsiteY2060" fmla="*/ 395203 h 6857994"/>
              <a:gd name="connsiteX2061" fmla="*/ 11245809 w 12191990"/>
              <a:gd name="connsiteY2061" fmla="*/ 395203 h 6857994"/>
              <a:gd name="connsiteX2062" fmla="*/ 11245809 w 12191990"/>
              <a:gd name="connsiteY2062" fmla="*/ 395207 h 6857994"/>
              <a:gd name="connsiteX2063" fmla="*/ 11248193 w 12191990"/>
              <a:gd name="connsiteY2063" fmla="*/ 395207 h 6857994"/>
              <a:gd name="connsiteX2064" fmla="*/ 11250083 w 12191990"/>
              <a:gd name="connsiteY2064" fmla="*/ 395207 h 6857994"/>
              <a:gd name="connsiteX2065" fmla="*/ 11252467 w 12191990"/>
              <a:gd name="connsiteY2065" fmla="*/ 395207 h 6857994"/>
              <a:gd name="connsiteX2066" fmla="*/ 11254852 w 12191990"/>
              <a:gd name="connsiteY2066" fmla="*/ 395207 h 6857994"/>
              <a:gd name="connsiteX2067" fmla="*/ 11254852 w 12191990"/>
              <a:gd name="connsiteY2067" fmla="*/ 379937 h 6857994"/>
              <a:gd name="connsiteX2068" fmla="*/ 11254852 w 12191990"/>
              <a:gd name="connsiteY2068" fmla="*/ 364133 h 6857994"/>
              <a:gd name="connsiteX2069" fmla="*/ 11254852 w 12191990"/>
              <a:gd name="connsiteY2069" fmla="*/ 348411 h 6857994"/>
              <a:gd name="connsiteX2070" fmla="*/ 11254852 w 12191990"/>
              <a:gd name="connsiteY2070" fmla="*/ 332606 h 6857994"/>
              <a:gd name="connsiteX2071" fmla="*/ 11260113 w 12191990"/>
              <a:gd name="connsiteY2071" fmla="*/ 332606 h 6857994"/>
              <a:gd name="connsiteX2072" fmla="*/ 11265374 w 12191990"/>
              <a:gd name="connsiteY2072" fmla="*/ 332606 h 6857994"/>
              <a:gd name="connsiteX2073" fmla="*/ 11270142 w 12191990"/>
              <a:gd name="connsiteY2073" fmla="*/ 332606 h 6857994"/>
              <a:gd name="connsiteX2074" fmla="*/ 11275404 w 12191990"/>
              <a:gd name="connsiteY2074" fmla="*/ 332606 h 6857994"/>
              <a:gd name="connsiteX2075" fmla="*/ 11275404 w 12191990"/>
              <a:gd name="connsiteY2075" fmla="*/ 330219 h 6857994"/>
              <a:gd name="connsiteX2076" fmla="*/ 11275404 w 12191990"/>
              <a:gd name="connsiteY2076" fmla="*/ 327832 h 6857994"/>
              <a:gd name="connsiteX2077" fmla="*/ 11275404 w 12191990"/>
              <a:gd name="connsiteY2077" fmla="*/ 325939 h 6857994"/>
              <a:gd name="connsiteX2078" fmla="*/ 11275404 w 12191990"/>
              <a:gd name="connsiteY2078" fmla="*/ 323552 h 6857994"/>
              <a:gd name="connsiteX2079" fmla="*/ 11275403 w 12191990"/>
              <a:gd name="connsiteY2079" fmla="*/ 323552 h 6857994"/>
              <a:gd name="connsiteX2080" fmla="*/ 11275403 w 12191990"/>
              <a:gd name="connsiteY2080" fmla="*/ 323548 h 6857994"/>
              <a:gd name="connsiteX2081" fmla="*/ 11262989 w 12191990"/>
              <a:gd name="connsiteY2081" fmla="*/ 323548 h 6857994"/>
              <a:gd name="connsiteX2082" fmla="*/ 11250082 w 12191990"/>
              <a:gd name="connsiteY2082" fmla="*/ 323548 h 6857994"/>
              <a:gd name="connsiteX2083" fmla="*/ 11237669 w 12191990"/>
              <a:gd name="connsiteY2083" fmla="*/ 323548 h 6857994"/>
              <a:gd name="connsiteX2084" fmla="*/ 10576192 w 12191990"/>
              <a:gd name="connsiteY2084" fmla="*/ 304607 h 6857994"/>
              <a:gd name="connsiteX2085" fmla="*/ 10584178 w 12191990"/>
              <a:gd name="connsiteY2085" fmla="*/ 311656 h 6857994"/>
              <a:gd name="connsiteX2086" fmla="*/ 10591717 w 12191990"/>
              <a:gd name="connsiteY2086" fmla="*/ 318705 h 6857994"/>
              <a:gd name="connsiteX2087" fmla="*/ 10599703 w 12191990"/>
              <a:gd name="connsiteY2087" fmla="*/ 325775 h 6857994"/>
              <a:gd name="connsiteX2088" fmla="*/ 10607710 w 12191990"/>
              <a:gd name="connsiteY2088" fmla="*/ 332845 h 6857994"/>
              <a:gd name="connsiteX2089" fmla="*/ 10615718 w 12191990"/>
              <a:gd name="connsiteY2089" fmla="*/ 339894 h 6857994"/>
              <a:gd name="connsiteX2090" fmla="*/ 10623725 w 12191990"/>
              <a:gd name="connsiteY2090" fmla="*/ 346964 h 6857994"/>
              <a:gd name="connsiteX2091" fmla="*/ 10631711 w 12191990"/>
              <a:gd name="connsiteY2091" fmla="*/ 354013 h 6857994"/>
              <a:gd name="connsiteX2092" fmla="*/ 10638718 w 12191990"/>
              <a:gd name="connsiteY2092" fmla="*/ 360181 h 6857994"/>
              <a:gd name="connsiteX2093" fmla="*/ 10639716 w 12191990"/>
              <a:gd name="connsiteY2093" fmla="*/ 361059 h 6857994"/>
              <a:gd name="connsiteX2094" fmla="*/ 10631482 w 12191990"/>
              <a:gd name="connsiteY2094" fmla="*/ 364766 h 6857994"/>
              <a:gd name="connsiteX2095" fmla="*/ 10630305 w 12191990"/>
              <a:gd name="connsiteY2095" fmla="*/ 365296 h 6857994"/>
              <a:gd name="connsiteX2096" fmla="*/ 10620892 w 12191990"/>
              <a:gd name="connsiteY2096" fmla="*/ 369065 h 6857994"/>
              <a:gd name="connsiteX2097" fmla="*/ 10611479 w 12191990"/>
              <a:gd name="connsiteY2097" fmla="*/ 372835 h 6857994"/>
              <a:gd name="connsiteX2098" fmla="*/ 10602066 w 12191990"/>
              <a:gd name="connsiteY2098" fmla="*/ 376583 h 6857994"/>
              <a:gd name="connsiteX2099" fmla="*/ 10592653 w 12191990"/>
              <a:gd name="connsiteY2099" fmla="*/ 380821 h 6857994"/>
              <a:gd name="connsiteX2100" fmla="*/ 10583240 w 12191990"/>
              <a:gd name="connsiteY2100" fmla="*/ 384590 h 6857994"/>
              <a:gd name="connsiteX2101" fmla="*/ 10574296 w 12191990"/>
              <a:gd name="connsiteY2101" fmla="*/ 388359 h 6857994"/>
              <a:gd name="connsiteX2102" fmla="*/ 10566060 w 12191990"/>
              <a:gd name="connsiteY2102" fmla="*/ 391657 h 6857994"/>
              <a:gd name="connsiteX2103" fmla="*/ 10564885 w 12191990"/>
              <a:gd name="connsiteY2103" fmla="*/ 392128 h 6857994"/>
              <a:gd name="connsiteX2104" fmla="*/ 10566113 w 12191990"/>
              <a:gd name="connsiteY2104" fmla="*/ 382648 h 6857994"/>
              <a:gd name="connsiteX2105" fmla="*/ 10566289 w 12191990"/>
              <a:gd name="connsiteY2105" fmla="*/ 381293 h 6857994"/>
              <a:gd name="connsiteX2106" fmla="*/ 10567695 w 12191990"/>
              <a:gd name="connsiteY2106" fmla="*/ 370475 h 6857994"/>
              <a:gd name="connsiteX2107" fmla="*/ 10569122 w 12191990"/>
              <a:gd name="connsiteY2107" fmla="*/ 359209 h 6857994"/>
              <a:gd name="connsiteX2108" fmla="*/ 10570527 w 12191990"/>
              <a:gd name="connsiteY2108" fmla="*/ 348370 h 6857994"/>
              <a:gd name="connsiteX2109" fmla="*/ 10571933 w 12191990"/>
              <a:gd name="connsiteY2109" fmla="*/ 337552 h 6857994"/>
              <a:gd name="connsiteX2110" fmla="*/ 10573360 w 12191990"/>
              <a:gd name="connsiteY2110" fmla="*/ 326244 h 6857994"/>
              <a:gd name="connsiteX2111" fmla="*/ 10574765 w 12191990"/>
              <a:gd name="connsiteY2111" fmla="*/ 315426 h 6857994"/>
              <a:gd name="connsiteX2112" fmla="*/ 10576192 w 12191990"/>
              <a:gd name="connsiteY2112" fmla="*/ 304607 h 6857994"/>
              <a:gd name="connsiteX2113" fmla="*/ 10572890 w 12191990"/>
              <a:gd name="connsiteY2113" fmla="*/ 304118 h 6857994"/>
              <a:gd name="connsiteX2114" fmla="*/ 10571641 w 12191990"/>
              <a:gd name="connsiteY2114" fmla="*/ 313598 h 6857994"/>
              <a:gd name="connsiteX2115" fmla="*/ 10571463 w 12191990"/>
              <a:gd name="connsiteY2115" fmla="*/ 314953 h 6857994"/>
              <a:gd name="connsiteX2116" fmla="*/ 10570058 w 12191990"/>
              <a:gd name="connsiteY2116" fmla="*/ 325771 h 6857994"/>
              <a:gd name="connsiteX2117" fmla="*/ 10568652 w 12191990"/>
              <a:gd name="connsiteY2117" fmla="*/ 336611 h 6857994"/>
              <a:gd name="connsiteX2118" fmla="*/ 10567225 w 12191990"/>
              <a:gd name="connsiteY2118" fmla="*/ 347429 h 6857994"/>
              <a:gd name="connsiteX2119" fmla="*/ 10565820 w 12191990"/>
              <a:gd name="connsiteY2119" fmla="*/ 358247 h 6857994"/>
              <a:gd name="connsiteX2120" fmla="*/ 10564393 w 12191990"/>
              <a:gd name="connsiteY2120" fmla="*/ 369065 h 6857994"/>
              <a:gd name="connsiteX2121" fmla="*/ 10563009 w 12191990"/>
              <a:gd name="connsiteY2121" fmla="*/ 379884 h 6857994"/>
              <a:gd name="connsiteX2122" fmla="*/ 10561582 w 12191990"/>
              <a:gd name="connsiteY2122" fmla="*/ 390702 h 6857994"/>
              <a:gd name="connsiteX2123" fmla="*/ 10555470 w 12191990"/>
              <a:gd name="connsiteY2123" fmla="*/ 383653 h 6857994"/>
              <a:gd name="connsiteX2124" fmla="*/ 10549826 w 12191990"/>
              <a:gd name="connsiteY2124" fmla="*/ 376583 h 6857994"/>
              <a:gd name="connsiteX2125" fmla="*/ 10543693 w 12191990"/>
              <a:gd name="connsiteY2125" fmla="*/ 369065 h 6857994"/>
              <a:gd name="connsiteX2126" fmla="*/ 10538050 w 12191990"/>
              <a:gd name="connsiteY2126" fmla="*/ 361995 h 6857994"/>
              <a:gd name="connsiteX2127" fmla="*/ 10531938 w 12191990"/>
              <a:gd name="connsiteY2127" fmla="*/ 354946 h 6857994"/>
              <a:gd name="connsiteX2128" fmla="*/ 10526273 w 12191990"/>
              <a:gd name="connsiteY2128" fmla="*/ 347429 h 6857994"/>
              <a:gd name="connsiteX2129" fmla="*/ 10520161 w 12191990"/>
              <a:gd name="connsiteY2129" fmla="*/ 340380 h 6857994"/>
              <a:gd name="connsiteX2130" fmla="*/ 10515223 w 12191990"/>
              <a:gd name="connsiteY2130" fmla="*/ 334194 h 6857994"/>
              <a:gd name="connsiteX2131" fmla="*/ 10514520 w 12191990"/>
              <a:gd name="connsiteY2131" fmla="*/ 333313 h 6857994"/>
              <a:gd name="connsiteX2132" fmla="*/ 10521589 w 12191990"/>
              <a:gd name="connsiteY2132" fmla="*/ 329545 h 6857994"/>
              <a:gd name="connsiteX2133" fmla="*/ 10529106 w 12191990"/>
              <a:gd name="connsiteY2133" fmla="*/ 325775 h 6857994"/>
              <a:gd name="connsiteX2134" fmla="*/ 10536155 w 12191990"/>
              <a:gd name="connsiteY2134" fmla="*/ 322006 h 6857994"/>
              <a:gd name="connsiteX2135" fmla="*/ 10543694 w 12191990"/>
              <a:gd name="connsiteY2135" fmla="*/ 318705 h 6857994"/>
              <a:gd name="connsiteX2136" fmla="*/ 10550764 w 12191990"/>
              <a:gd name="connsiteY2136" fmla="*/ 314957 h 6857994"/>
              <a:gd name="connsiteX2137" fmla="*/ 10558282 w 12191990"/>
              <a:gd name="connsiteY2137" fmla="*/ 311188 h 6857994"/>
              <a:gd name="connsiteX2138" fmla="*/ 10565352 w 12191990"/>
              <a:gd name="connsiteY2138" fmla="*/ 307887 h 6857994"/>
              <a:gd name="connsiteX2139" fmla="*/ 10491920 w 12191990"/>
              <a:gd name="connsiteY2139" fmla="*/ 283892 h 6857994"/>
              <a:gd name="connsiteX2140" fmla="*/ 10489872 w 12191990"/>
              <a:gd name="connsiteY2140" fmla="*/ 291709 h 6857994"/>
              <a:gd name="connsiteX2141" fmla="*/ 10489579 w 12191990"/>
              <a:gd name="connsiteY2141" fmla="*/ 292827 h 6857994"/>
              <a:gd name="connsiteX2142" fmla="*/ 10487216 w 12191990"/>
              <a:gd name="connsiteY2142" fmla="*/ 301771 h 6857994"/>
              <a:gd name="connsiteX2143" fmla="*/ 10484852 w 12191990"/>
              <a:gd name="connsiteY2143" fmla="*/ 310247 h 6857994"/>
              <a:gd name="connsiteX2144" fmla="*/ 10482509 w 12191990"/>
              <a:gd name="connsiteY2144" fmla="*/ 319170 h 6857994"/>
              <a:gd name="connsiteX2145" fmla="*/ 10480145 w 12191990"/>
              <a:gd name="connsiteY2145" fmla="*/ 327667 h 6857994"/>
              <a:gd name="connsiteX2146" fmla="*/ 10477781 w 12191990"/>
              <a:gd name="connsiteY2146" fmla="*/ 336611 h 6857994"/>
              <a:gd name="connsiteX2147" fmla="*/ 10475439 w 12191990"/>
              <a:gd name="connsiteY2147" fmla="*/ 345065 h 6857994"/>
              <a:gd name="connsiteX2148" fmla="*/ 10473389 w 12191990"/>
              <a:gd name="connsiteY2148" fmla="*/ 352891 h 6857994"/>
              <a:gd name="connsiteX2149" fmla="*/ 10473097 w 12191990"/>
              <a:gd name="connsiteY2149" fmla="*/ 354005 h 6857994"/>
              <a:gd name="connsiteX2150" fmla="*/ 10473097 w 12191990"/>
              <a:gd name="connsiteY2150" fmla="*/ 348370 h 6857994"/>
              <a:gd name="connsiteX2151" fmla="*/ 10473097 w 12191990"/>
              <a:gd name="connsiteY2151" fmla="*/ 342727 h 6857994"/>
              <a:gd name="connsiteX2152" fmla="*/ 10473097 w 12191990"/>
              <a:gd name="connsiteY2152" fmla="*/ 337083 h 6857994"/>
              <a:gd name="connsiteX2153" fmla="*/ 10473097 w 12191990"/>
              <a:gd name="connsiteY2153" fmla="*/ 331419 h 6857994"/>
              <a:gd name="connsiteX2154" fmla="*/ 10473097 w 12191990"/>
              <a:gd name="connsiteY2154" fmla="*/ 325775 h 6857994"/>
              <a:gd name="connsiteX2155" fmla="*/ 10473097 w 12191990"/>
              <a:gd name="connsiteY2155" fmla="*/ 320132 h 6857994"/>
              <a:gd name="connsiteX2156" fmla="*/ 10473566 w 12191990"/>
              <a:gd name="connsiteY2156" fmla="*/ 314489 h 6857994"/>
              <a:gd name="connsiteX2157" fmla="*/ 10473566 w 12191990"/>
              <a:gd name="connsiteY2157" fmla="*/ 308824 h 6857994"/>
              <a:gd name="connsiteX2158" fmla="*/ 10475440 w 12191990"/>
              <a:gd name="connsiteY2158" fmla="*/ 305992 h 6857994"/>
              <a:gd name="connsiteX2159" fmla="*/ 10477782 w 12191990"/>
              <a:gd name="connsiteY2159" fmla="*/ 302712 h 6857994"/>
              <a:gd name="connsiteX2160" fmla="*/ 10480146 w 12191990"/>
              <a:gd name="connsiteY2160" fmla="*/ 299411 h 6857994"/>
              <a:gd name="connsiteX2161" fmla="*/ 10482510 w 12191990"/>
              <a:gd name="connsiteY2161" fmla="*/ 296579 h 6857994"/>
              <a:gd name="connsiteX2162" fmla="*/ 10484853 w 12191990"/>
              <a:gd name="connsiteY2162" fmla="*/ 293299 h 6857994"/>
              <a:gd name="connsiteX2163" fmla="*/ 10487217 w 12191990"/>
              <a:gd name="connsiteY2163" fmla="*/ 290467 h 6857994"/>
              <a:gd name="connsiteX2164" fmla="*/ 10489580 w 12191990"/>
              <a:gd name="connsiteY2164" fmla="*/ 287166 h 6857994"/>
              <a:gd name="connsiteX2165" fmla="*/ 10495692 w 12191990"/>
              <a:gd name="connsiteY2165" fmla="*/ 282481 h 6857994"/>
              <a:gd name="connsiteX2166" fmla="*/ 10497333 w 12191990"/>
              <a:gd name="connsiteY2166" fmla="*/ 287829 h 6857994"/>
              <a:gd name="connsiteX2167" fmla="*/ 10497567 w 12191990"/>
              <a:gd name="connsiteY2167" fmla="*/ 288593 h 6857994"/>
              <a:gd name="connsiteX2168" fmla="*/ 10497690 w 12191990"/>
              <a:gd name="connsiteY2168" fmla="*/ 289119 h 6857994"/>
              <a:gd name="connsiteX2169" fmla="*/ 10498815 w 12191990"/>
              <a:gd name="connsiteY2169" fmla="*/ 293941 h 6857994"/>
              <a:gd name="connsiteX2170" fmla="*/ 10498993 w 12191990"/>
              <a:gd name="connsiteY2170" fmla="*/ 294705 h 6857994"/>
              <a:gd name="connsiteX2171" fmla="*/ 10500867 w 12191990"/>
              <a:gd name="connsiteY2171" fmla="*/ 300838 h 6857994"/>
              <a:gd name="connsiteX2172" fmla="*/ 10502742 w 12191990"/>
              <a:gd name="connsiteY2172" fmla="*/ 306950 h 6857994"/>
              <a:gd name="connsiteX2173" fmla="*/ 10504189 w 12191990"/>
              <a:gd name="connsiteY2173" fmla="*/ 311973 h 6857994"/>
              <a:gd name="connsiteX2174" fmla="*/ 10504399 w 12191990"/>
              <a:gd name="connsiteY2174" fmla="*/ 312704 h 6857994"/>
              <a:gd name="connsiteX2175" fmla="*/ 10504636 w 12191990"/>
              <a:gd name="connsiteY2175" fmla="*/ 313526 h 6857994"/>
              <a:gd name="connsiteX2176" fmla="*/ 10504636 w 12191990"/>
              <a:gd name="connsiteY2176" fmla="*/ 313528 h 6857994"/>
              <a:gd name="connsiteX2177" fmla="*/ 10504637 w 12191990"/>
              <a:gd name="connsiteY2177" fmla="*/ 313530 h 6857994"/>
              <a:gd name="connsiteX2178" fmla="*/ 10505532 w 12191990"/>
              <a:gd name="connsiteY2178" fmla="*/ 316459 h 6857994"/>
              <a:gd name="connsiteX2179" fmla="*/ 10506276 w 12191990"/>
              <a:gd name="connsiteY2179" fmla="*/ 318893 h 6857994"/>
              <a:gd name="connsiteX2180" fmla="*/ 10506510 w 12191990"/>
              <a:gd name="connsiteY2180" fmla="*/ 319659 h 6857994"/>
              <a:gd name="connsiteX2181" fmla="*/ 10507915 w 12191990"/>
              <a:gd name="connsiteY2181" fmla="*/ 325771 h 6857994"/>
              <a:gd name="connsiteX2182" fmla="*/ 10507916 w 12191990"/>
              <a:gd name="connsiteY2182" fmla="*/ 325775 h 6857994"/>
              <a:gd name="connsiteX2183" fmla="*/ 10507916 w 12191990"/>
              <a:gd name="connsiteY2183" fmla="*/ 325775 h 6857994"/>
              <a:gd name="connsiteX2184" fmla="*/ 10509790 w 12191990"/>
              <a:gd name="connsiteY2184" fmla="*/ 331883 h 6857994"/>
              <a:gd name="connsiteX2185" fmla="*/ 10505573 w 12191990"/>
              <a:gd name="connsiteY2185" fmla="*/ 335652 h 6857994"/>
              <a:gd name="connsiteX2186" fmla="*/ 10500866 w 12191990"/>
              <a:gd name="connsiteY2186" fmla="*/ 339422 h 6857994"/>
              <a:gd name="connsiteX2187" fmla="*/ 10496629 w 12191990"/>
              <a:gd name="connsiteY2187" fmla="*/ 343191 h 6857994"/>
              <a:gd name="connsiteX2188" fmla="*/ 10491922 w 12191990"/>
              <a:gd name="connsiteY2188" fmla="*/ 346960 h 6857994"/>
              <a:gd name="connsiteX2189" fmla="*/ 10487684 w 12191990"/>
              <a:gd name="connsiteY2189" fmla="*/ 350708 h 6857994"/>
              <a:gd name="connsiteX2190" fmla="*/ 10482978 w 12191990"/>
              <a:gd name="connsiteY2190" fmla="*/ 354478 h 6857994"/>
              <a:gd name="connsiteX2191" fmla="*/ 10478740 w 12191990"/>
              <a:gd name="connsiteY2191" fmla="*/ 358247 h 6857994"/>
              <a:gd name="connsiteX2192" fmla="*/ 10474036 w 12191990"/>
              <a:gd name="connsiteY2192" fmla="*/ 361993 h 6857994"/>
              <a:gd name="connsiteX2193" fmla="*/ 10476513 w 12191990"/>
              <a:gd name="connsiteY2193" fmla="*/ 353371 h 6857994"/>
              <a:gd name="connsiteX2194" fmla="*/ 10476867 w 12191990"/>
              <a:gd name="connsiteY2194" fmla="*/ 352139 h 6857994"/>
              <a:gd name="connsiteX2195" fmla="*/ 10479678 w 12191990"/>
              <a:gd name="connsiteY2195" fmla="*/ 342258 h 6857994"/>
              <a:gd name="connsiteX2196" fmla="*/ 10482042 w 12191990"/>
              <a:gd name="connsiteY2196" fmla="*/ 331887 h 6857994"/>
              <a:gd name="connsiteX2197" fmla="*/ 10484853 w 12191990"/>
              <a:gd name="connsiteY2197" fmla="*/ 322006 h 6857994"/>
              <a:gd name="connsiteX2198" fmla="*/ 10487685 w 12191990"/>
              <a:gd name="connsiteY2198" fmla="*/ 312125 h 6857994"/>
              <a:gd name="connsiteX2199" fmla="*/ 10490028 w 12191990"/>
              <a:gd name="connsiteY2199" fmla="*/ 302243 h 6857994"/>
              <a:gd name="connsiteX2200" fmla="*/ 10492860 w 12191990"/>
              <a:gd name="connsiteY2200" fmla="*/ 292362 h 6857994"/>
              <a:gd name="connsiteX2201" fmla="*/ 10495692 w 12191990"/>
              <a:gd name="connsiteY2201" fmla="*/ 282481 h 6857994"/>
              <a:gd name="connsiteX2202" fmla="*/ 10662314 w 12191990"/>
              <a:gd name="connsiteY2202" fmla="*/ 274474 h 6857994"/>
              <a:gd name="connsiteX2203" fmla="*/ 10669853 w 12191990"/>
              <a:gd name="connsiteY2203" fmla="*/ 282481 h 6857994"/>
              <a:gd name="connsiteX2204" fmla="*/ 10676902 w 12191990"/>
              <a:gd name="connsiteY2204" fmla="*/ 290467 h 6857994"/>
              <a:gd name="connsiteX2205" fmla="*/ 10684441 w 12191990"/>
              <a:gd name="connsiteY2205" fmla="*/ 298474 h 6857994"/>
              <a:gd name="connsiteX2206" fmla="*/ 10691958 w 12191990"/>
              <a:gd name="connsiteY2206" fmla="*/ 306481 h 6857994"/>
              <a:gd name="connsiteX2207" fmla="*/ 10699007 w 12191990"/>
              <a:gd name="connsiteY2207" fmla="*/ 314020 h 6857994"/>
              <a:gd name="connsiteX2208" fmla="*/ 10706546 w 12191990"/>
              <a:gd name="connsiteY2208" fmla="*/ 322006 h 6857994"/>
              <a:gd name="connsiteX2209" fmla="*/ 10714085 w 12191990"/>
              <a:gd name="connsiteY2209" fmla="*/ 330013 h 6857994"/>
              <a:gd name="connsiteX2210" fmla="*/ 10720253 w 12191990"/>
              <a:gd name="connsiteY2210" fmla="*/ 337019 h 6857994"/>
              <a:gd name="connsiteX2211" fmla="*/ 10721131 w 12191990"/>
              <a:gd name="connsiteY2211" fmla="*/ 338017 h 6857994"/>
              <a:gd name="connsiteX2212" fmla="*/ 10712897 w 12191990"/>
              <a:gd name="connsiteY2212" fmla="*/ 340085 h 6857994"/>
              <a:gd name="connsiteX2213" fmla="*/ 10711720 w 12191990"/>
              <a:gd name="connsiteY2213" fmla="*/ 340380 h 6857994"/>
              <a:gd name="connsiteX2214" fmla="*/ 10702307 w 12191990"/>
              <a:gd name="connsiteY2214" fmla="*/ 343191 h 6857994"/>
              <a:gd name="connsiteX2215" fmla="*/ 10692426 w 12191990"/>
              <a:gd name="connsiteY2215" fmla="*/ 346023 h 6857994"/>
              <a:gd name="connsiteX2216" fmla="*/ 10683034 w 12191990"/>
              <a:gd name="connsiteY2216" fmla="*/ 348834 h 6857994"/>
              <a:gd name="connsiteX2217" fmla="*/ 10673600 w 12191990"/>
              <a:gd name="connsiteY2217" fmla="*/ 351177 h 6857994"/>
              <a:gd name="connsiteX2218" fmla="*/ 10663718 w 12191990"/>
              <a:gd name="connsiteY2218" fmla="*/ 354009 h 6857994"/>
              <a:gd name="connsiteX2219" fmla="*/ 10654305 w 12191990"/>
              <a:gd name="connsiteY2219" fmla="*/ 356842 h 6857994"/>
              <a:gd name="connsiteX2220" fmla="*/ 10646070 w 12191990"/>
              <a:gd name="connsiteY2220" fmla="*/ 358910 h 6857994"/>
              <a:gd name="connsiteX2221" fmla="*/ 10644895 w 12191990"/>
              <a:gd name="connsiteY2221" fmla="*/ 359205 h 6857994"/>
              <a:gd name="connsiteX2222" fmla="*/ 10646789 w 12191990"/>
              <a:gd name="connsiteY2222" fmla="*/ 348838 h 6857994"/>
              <a:gd name="connsiteX2223" fmla="*/ 10649131 w 12191990"/>
              <a:gd name="connsiteY2223" fmla="*/ 338020 h 6857994"/>
              <a:gd name="connsiteX2224" fmla="*/ 10651495 w 12191990"/>
              <a:gd name="connsiteY2224" fmla="*/ 327671 h 6857994"/>
              <a:gd name="connsiteX2225" fmla="*/ 10653391 w 12191990"/>
              <a:gd name="connsiteY2225" fmla="*/ 316831 h 6857994"/>
              <a:gd name="connsiteX2226" fmla="*/ 10655733 w 12191990"/>
              <a:gd name="connsiteY2226" fmla="*/ 306481 h 6857994"/>
              <a:gd name="connsiteX2227" fmla="*/ 10658076 w 12191990"/>
              <a:gd name="connsiteY2227" fmla="*/ 295642 h 6857994"/>
              <a:gd name="connsiteX2228" fmla="*/ 10659971 w 12191990"/>
              <a:gd name="connsiteY2228" fmla="*/ 285292 h 6857994"/>
              <a:gd name="connsiteX2229" fmla="*/ 10662314 w 12191990"/>
              <a:gd name="connsiteY2229" fmla="*/ 274474 h 6857994"/>
              <a:gd name="connsiteX2230" fmla="*/ 10659032 w 12191990"/>
              <a:gd name="connsiteY2230" fmla="*/ 273517 h 6857994"/>
              <a:gd name="connsiteX2231" fmla="*/ 10657375 w 12191990"/>
              <a:gd name="connsiteY2231" fmla="*/ 282996 h 6857994"/>
              <a:gd name="connsiteX2232" fmla="*/ 10657138 w 12191990"/>
              <a:gd name="connsiteY2232" fmla="*/ 284351 h 6857994"/>
              <a:gd name="connsiteX2233" fmla="*/ 10654774 w 12191990"/>
              <a:gd name="connsiteY2233" fmla="*/ 294701 h 6857994"/>
              <a:gd name="connsiteX2234" fmla="*/ 10652431 w 12191990"/>
              <a:gd name="connsiteY2234" fmla="*/ 305519 h 6857994"/>
              <a:gd name="connsiteX2235" fmla="*/ 10650557 w 12191990"/>
              <a:gd name="connsiteY2235" fmla="*/ 316359 h 6857994"/>
              <a:gd name="connsiteX2236" fmla="*/ 10648193 w 12191990"/>
              <a:gd name="connsiteY2236" fmla="*/ 326708 h 6857994"/>
              <a:gd name="connsiteX2237" fmla="*/ 10645851 w 12191990"/>
              <a:gd name="connsiteY2237" fmla="*/ 337548 h 6857994"/>
              <a:gd name="connsiteX2238" fmla="*/ 10643977 w 12191990"/>
              <a:gd name="connsiteY2238" fmla="*/ 347897 h 6857994"/>
              <a:gd name="connsiteX2239" fmla="*/ 10641592 w 12191990"/>
              <a:gd name="connsiteY2239" fmla="*/ 358716 h 6857994"/>
              <a:gd name="connsiteX2240" fmla="*/ 10633606 w 12191990"/>
              <a:gd name="connsiteY2240" fmla="*/ 351667 h 6857994"/>
              <a:gd name="connsiteX2241" fmla="*/ 10625598 w 12191990"/>
              <a:gd name="connsiteY2241" fmla="*/ 344597 h 6857994"/>
              <a:gd name="connsiteX2242" fmla="*/ 10617612 w 12191990"/>
              <a:gd name="connsiteY2242" fmla="*/ 337548 h 6857994"/>
              <a:gd name="connsiteX2243" fmla="*/ 10609583 w 12191990"/>
              <a:gd name="connsiteY2243" fmla="*/ 330009 h 6857994"/>
              <a:gd name="connsiteX2244" fmla="*/ 10602066 w 12191990"/>
              <a:gd name="connsiteY2244" fmla="*/ 322939 h 6857994"/>
              <a:gd name="connsiteX2245" fmla="*/ 10594059 w 12191990"/>
              <a:gd name="connsiteY2245" fmla="*/ 315890 h 6857994"/>
              <a:gd name="connsiteX2246" fmla="*/ 10586072 w 12191990"/>
              <a:gd name="connsiteY2246" fmla="*/ 308820 h 6857994"/>
              <a:gd name="connsiteX2247" fmla="*/ 10579066 w 12191990"/>
              <a:gd name="connsiteY2247" fmla="*/ 302652 h 6857994"/>
              <a:gd name="connsiteX2248" fmla="*/ 10578069 w 12191990"/>
              <a:gd name="connsiteY2248" fmla="*/ 301774 h 6857994"/>
              <a:gd name="connsiteX2249" fmla="*/ 10587948 w 12191990"/>
              <a:gd name="connsiteY2249" fmla="*/ 298474 h 6857994"/>
              <a:gd name="connsiteX2250" fmla="*/ 10598297 w 12191990"/>
              <a:gd name="connsiteY2250" fmla="*/ 294705 h 6857994"/>
              <a:gd name="connsiteX2251" fmla="*/ 10608669 w 12191990"/>
              <a:gd name="connsiteY2251" fmla="*/ 291425 h 6857994"/>
              <a:gd name="connsiteX2252" fmla="*/ 10618550 w 12191990"/>
              <a:gd name="connsiteY2252" fmla="*/ 287656 h 6857994"/>
              <a:gd name="connsiteX2253" fmla="*/ 10628900 w 12191990"/>
              <a:gd name="connsiteY2253" fmla="*/ 284355 h 6857994"/>
              <a:gd name="connsiteX2254" fmla="*/ 10638782 w 12191990"/>
              <a:gd name="connsiteY2254" fmla="*/ 280586 h 6857994"/>
              <a:gd name="connsiteX2255" fmla="*/ 10649131 w 12191990"/>
              <a:gd name="connsiteY2255" fmla="*/ 277285 h 6857994"/>
              <a:gd name="connsiteX2256" fmla="*/ 10657796 w 12191990"/>
              <a:gd name="connsiteY2256" fmla="*/ 273987 h 6857994"/>
              <a:gd name="connsiteX2257" fmla="*/ 10538051 w 12191990"/>
              <a:gd name="connsiteY2257" fmla="*/ 266467 h 6857994"/>
              <a:gd name="connsiteX2258" fmla="*/ 10542289 w 12191990"/>
              <a:gd name="connsiteY2258" fmla="*/ 270705 h 6857994"/>
              <a:gd name="connsiteX2259" fmla="*/ 10546526 w 12191990"/>
              <a:gd name="connsiteY2259" fmla="*/ 274942 h 6857994"/>
              <a:gd name="connsiteX2260" fmla="*/ 10550764 w 12191990"/>
              <a:gd name="connsiteY2260" fmla="*/ 279180 h 6857994"/>
              <a:gd name="connsiteX2261" fmla="*/ 10554981 w 12191990"/>
              <a:gd name="connsiteY2261" fmla="*/ 283397 h 6857994"/>
              <a:gd name="connsiteX2262" fmla="*/ 10559240 w 12191990"/>
              <a:gd name="connsiteY2262" fmla="*/ 288124 h 6857994"/>
              <a:gd name="connsiteX2263" fmla="*/ 10563478 w 12191990"/>
              <a:gd name="connsiteY2263" fmla="*/ 292362 h 6857994"/>
              <a:gd name="connsiteX2264" fmla="*/ 10567695 w 12191990"/>
              <a:gd name="connsiteY2264" fmla="*/ 296579 h 6857994"/>
              <a:gd name="connsiteX2265" fmla="*/ 10571930 w 12191990"/>
              <a:gd name="connsiteY2265" fmla="*/ 300835 h 6857994"/>
              <a:gd name="connsiteX2266" fmla="*/ 10564883 w 12191990"/>
              <a:gd name="connsiteY2266" fmla="*/ 304114 h 6857994"/>
              <a:gd name="connsiteX2267" fmla="*/ 10557812 w 12191990"/>
              <a:gd name="connsiteY2267" fmla="*/ 307883 h 6857994"/>
              <a:gd name="connsiteX2268" fmla="*/ 10550763 w 12191990"/>
              <a:gd name="connsiteY2268" fmla="*/ 311652 h 6857994"/>
              <a:gd name="connsiteX2269" fmla="*/ 10543225 w 12191990"/>
              <a:gd name="connsiteY2269" fmla="*/ 314953 h 6857994"/>
              <a:gd name="connsiteX2270" fmla="*/ 10536154 w 12191990"/>
              <a:gd name="connsiteY2270" fmla="*/ 318701 h 6857994"/>
              <a:gd name="connsiteX2271" fmla="*/ 10529105 w 12191990"/>
              <a:gd name="connsiteY2271" fmla="*/ 322002 h 6857994"/>
              <a:gd name="connsiteX2272" fmla="*/ 10522056 w 12191990"/>
              <a:gd name="connsiteY2272" fmla="*/ 325771 h 6857994"/>
              <a:gd name="connsiteX2273" fmla="*/ 10514989 w 12191990"/>
              <a:gd name="connsiteY2273" fmla="*/ 329071 h 6857994"/>
              <a:gd name="connsiteX2274" fmla="*/ 10517819 w 12191990"/>
              <a:gd name="connsiteY2274" fmla="*/ 321537 h 6857994"/>
              <a:gd name="connsiteX2275" fmla="*/ 10520630 w 12191990"/>
              <a:gd name="connsiteY2275" fmla="*/ 313530 h 6857994"/>
              <a:gd name="connsiteX2276" fmla="*/ 10523463 w 12191990"/>
              <a:gd name="connsiteY2276" fmla="*/ 305523 h 6857994"/>
              <a:gd name="connsiteX2277" fmla="*/ 10526274 w 12191990"/>
              <a:gd name="connsiteY2277" fmla="*/ 298006 h 6857994"/>
              <a:gd name="connsiteX2278" fmla="*/ 10529575 w 12191990"/>
              <a:gd name="connsiteY2278" fmla="*/ 289999 h 6857994"/>
              <a:gd name="connsiteX2279" fmla="*/ 10532386 w 12191990"/>
              <a:gd name="connsiteY2279" fmla="*/ 282013 h 6857994"/>
              <a:gd name="connsiteX2280" fmla="*/ 10535218 w 12191990"/>
              <a:gd name="connsiteY2280" fmla="*/ 274474 h 6857994"/>
              <a:gd name="connsiteX2281" fmla="*/ 10538051 w 12191990"/>
              <a:gd name="connsiteY2281" fmla="*/ 266467 h 6857994"/>
              <a:gd name="connsiteX2282" fmla="*/ 10534747 w 12191990"/>
              <a:gd name="connsiteY2282" fmla="*/ 265999 h 6857994"/>
              <a:gd name="connsiteX2283" fmla="*/ 10532289 w 12191990"/>
              <a:gd name="connsiteY2283" fmla="*/ 272572 h 6857994"/>
              <a:gd name="connsiteX2284" fmla="*/ 10531938 w 12191990"/>
              <a:gd name="connsiteY2284" fmla="*/ 273512 h 6857994"/>
              <a:gd name="connsiteX2285" fmla="*/ 10529105 w 12191990"/>
              <a:gd name="connsiteY2285" fmla="*/ 281519 h 6857994"/>
              <a:gd name="connsiteX2286" fmla="*/ 10526273 w 12191990"/>
              <a:gd name="connsiteY2286" fmla="*/ 289058 h 6857994"/>
              <a:gd name="connsiteX2287" fmla="*/ 10523462 w 12191990"/>
              <a:gd name="connsiteY2287" fmla="*/ 296575 h 6857994"/>
              <a:gd name="connsiteX2288" fmla="*/ 10520629 w 12191990"/>
              <a:gd name="connsiteY2288" fmla="*/ 304114 h 6857994"/>
              <a:gd name="connsiteX2289" fmla="*/ 10517818 w 12191990"/>
              <a:gd name="connsiteY2289" fmla="*/ 312121 h 6857994"/>
              <a:gd name="connsiteX2290" fmla="*/ 10514986 w 12191990"/>
              <a:gd name="connsiteY2290" fmla="*/ 319659 h 6857994"/>
              <a:gd name="connsiteX2291" fmla="*/ 10512175 w 12191990"/>
              <a:gd name="connsiteY2291" fmla="*/ 327198 h 6857994"/>
              <a:gd name="connsiteX2292" fmla="*/ 10510279 w 12191990"/>
              <a:gd name="connsiteY2292" fmla="*/ 321065 h 6857994"/>
              <a:gd name="connsiteX2293" fmla="*/ 10508405 w 12191990"/>
              <a:gd name="connsiteY2293" fmla="*/ 314953 h 6857994"/>
              <a:gd name="connsiteX2294" fmla="*/ 10506748 w 12191990"/>
              <a:gd name="connsiteY2294" fmla="*/ 309180 h 6857994"/>
              <a:gd name="connsiteX2295" fmla="*/ 10506511 w 12191990"/>
              <a:gd name="connsiteY2295" fmla="*/ 308355 h 6857994"/>
              <a:gd name="connsiteX2296" fmla="*/ 10504637 w 12191990"/>
              <a:gd name="connsiteY2296" fmla="*/ 302243 h 6857994"/>
              <a:gd name="connsiteX2297" fmla="*/ 10503210 w 12191990"/>
              <a:gd name="connsiteY2297" fmla="*/ 296110 h 6857994"/>
              <a:gd name="connsiteX2298" fmla="*/ 10503210 w 12191990"/>
              <a:gd name="connsiteY2298" fmla="*/ 296109 h 6857994"/>
              <a:gd name="connsiteX2299" fmla="*/ 10503209 w 12191990"/>
              <a:gd name="connsiteY2299" fmla="*/ 296106 h 6857994"/>
              <a:gd name="connsiteX2300" fmla="*/ 10501335 w 12191990"/>
              <a:gd name="connsiteY2300" fmla="*/ 289995 h 6857994"/>
              <a:gd name="connsiteX2301" fmla="*/ 10499461 w 12191990"/>
              <a:gd name="connsiteY2301" fmla="*/ 283393 h 6857994"/>
              <a:gd name="connsiteX2302" fmla="*/ 10497803 w 12191990"/>
              <a:gd name="connsiteY2302" fmla="*/ 278045 h 6857994"/>
              <a:gd name="connsiteX2303" fmla="*/ 10497567 w 12191990"/>
              <a:gd name="connsiteY2303" fmla="*/ 277285 h 6857994"/>
              <a:gd name="connsiteX2304" fmla="*/ 10502273 w 12191990"/>
              <a:gd name="connsiteY2304" fmla="*/ 275879 h 6857994"/>
              <a:gd name="connsiteX2305" fmla="*/ 10506979 w 12191990"/>
              <a:gd name="connsiteY2305" fmla="*/ 274474 h 6857994"/>
              <a:gd name="connsiteX2306" fmla="*/ 10511686 w 12191990"/>
              <a:gd name="connsiteY2306" fmla="*/ 273047 h 6857994"/>
              <a:gd name="connsiteX2307" fmla="*/ 10516392 w 12191990"/>
              <a:gd name="connsiteY2307" fmla="*/ 271642 h 6857994"/>
              <a:gd name="connsiteX2308" fmla="*/ 10521099 w 12191990"/>
              <a:gd name="connsiteY2308" fmla="*/ 270236 h 6857994"/>
              <a:gd name="connsiteX2309" fmla="*/ 10525805 w 12191990"/>
              <a:gd name="connsiteY2309" fmla="*/ 268831 h 6857994"/>
              <a:gd name="connsiteX2310" fmla="*/ 10530043 w 12191990"/>
              <a:gd name="connsiteY2310" fmla="*/ 267404 h 6857994"/>
              <a:gd name="connsiteX2311" fmla="*/ 10882581 w 12191990"/>
              <a:gd name="connsiteY2311" fmla="*/ 261293 h 6857994"/>
              <a:gd name="connsiteX2312" fmla="*/ 10883538 w 12191990"/>
              <a:gd name="connsiteY2312" fmla="*/ 262697 h 6857994"/>
              <a:gd name="connsiteX2313" fmla="*/ 10884476 w 12191990"/>
              <a:gd name="connsiteY2313" fmla="*/ 263634 h 6857994"/>
              <a:gd name="connsiteX2314" fmla="*/ 10884944 w 12191990"/>
              <a:gd name="connsiteY2314" fmla="*/ 265061 h 6857994"/>
              <a:gd name="connsiteX2315" fmla="*/ 10885881 w 12191990"/>
              <a:gd name="connsiteY2315" fmla="*/ 266467 h 6857994"/>
              <a:gd name="connsiteX2316" fmla="*/ 10886839 w 12191990"/>
              <a:gd name="connsiteY2316" fmla="*/ 267404 h 6857994"/>
              <a:gd name="connsiteX2317" fmla="*/ 10887776 w 12191990"/>
              <a:gd name="connsiteY2317" fmla="*/ 268831 h 6857994"/>
              <a:gd name="connsiteX2318" fmla="*/ 10888713 w 12191990"/>
              <a:gd name="connsiteY2318" fmla="*/ 270236 h 6857994"/>
              <a:gd name="connsiteX2319" fmla="*/ 10889650 w 12191990"/>
              <a:gd name="connsiteY2319" fmla="*/ 271642 h 6857994"/>
              <a:gd name="connsiteX2320" fmla="*/ 10889856 w 12191990"/>
              <a:gd name="connsiteY2320" fmla="*/ 272554 h 6857994"/>
              <a:gd name="connsiteX2321" fmla="*/ 10890608 w 12191990"/>
              <a:gd name="connsiteY2321" fmla="*/ 275875 h 6857994"/>
              <a:gd name="connsiteX2322" fmla="*/ 10890609 w 12191990"/>
              <a:gd name="connsiteY2322" fmla="*/ 275877 h 6857994"/>
              <a:gd name="connsiteX2323" fmla="*/ 10890609 w 12191990"/>
              <a:gd name="connsiteY2323" fmla="*/ 275879 h 6857994"/>
              <a:gd name="connsiteX2324" fmla="*/ 10892013 w 12191990"/>
              <a:gd name="connsiteY2324" fmla="*/ 280114 h 6857994"/>
              <a:gd name="connsiteX2325" fmla="*/ 10892950 w 12191990"/>
              <a:gd name="connsiteY2325" fmla="*/ 284820 h 6857994"/>
              <a:gd name="connsiteX2326" fmla="*/ 10892951 w 12191990"/>
              <a:gd name="connsiteY2326" fmla="*/ 284822 h 6857994"/>
              <a:gd name="connsiteX2327" fmla="*/ 10892951 w 12191990"/>
              <a:gd name="connsiteY2327" fmla="*/ 284824 h 6857994"/>
              <a:gd name="connsiteX2328" fmla="*/ 10893190 w 12191990"/>
              <a:gd name="connsiteY2328" fmla="*/ 285903 h 6857994"/>
              <a:gd name="connsiteX2329" fmla="*/ 10893887 w 12191990"/>
              <a:gd name="connsiteY2329" fmla="*/ 289058 h 6857994"/>
              <a:gd name="connsiteX2330" fmla="*/ 10893887 w 12191990"/>
              <a:gd name="connsiteY2330" fmla="*/ 289059 h 6857994"/>
              <a:gd name="connsiteX2331" fmla="*/ 10893888 w 12191990"/>
              <a:gd name="connsiteY2331" fmla="*/ 289062 h 6857994"/>
              <a:gd name="connsiteX2332" fmla="*/ 10895293 w 12191990"/>
              <a:gd name="connsiteY2332" fmla="*/ 293296 h 6857994"/>
              <a:gd name="connsiteX2333" fmla="*/ 10896251 w 12191990"/>
              <a:gd name="connsiteY2333" fmla="*/ 298002 h 6857994"/>
              <a:gd name="connsiteX2334" fmla="*/ 10896251 w 12191990"/>
              <a:gd name="connsiteY2334" fmla="*/ 298002 h 6857994"/>
              <a:gd name="connsiteX2335" fmla="*/ 10896252 w 12191990"/>
              <a:gd name="connsiteY2335" fmla="*/ 298006 h 6857994"/>
              <a:gd name="connsiteX2336" fmla="*/ 10897657 w 12191990"/>
              <a:gd name="connsiteY2336" fmla="*/ 302241 h 6857994"/>
              <a:gd name="connsiteX2337" fmla="*/ 10898594 w 12191990"/>
              <a:gd name="connsiteY2337" fmla="*/ 306477 h 6857994"/>
              <a:gd name="connsiteX2338" fmla="*/ 10896720 w 12191990"/>
              <a:gd name="connsiteY2338" fmla="*/ 300834 h 6857994"/>
              <a:gd name="connsiteX2339" fmla="*/ 10894377 w 12191990"/>
              <a:gd name="connsiteY2339" fmla="*/ 295191 h 6857994"/>
              <a:gd name="connsiteX2340" fmla="*/ 10892482 w 12191990"/>
              <a:gd name="connsiteY2340" fmla="*/ 289526 h 6857994"/>
              <a:gd name="connsiteX2341" fmla="*/ 10890608 w 12191990"/>
              <a:gd name="connsiteY2341" fmla="*/ 283883 h 6857994"/>
              <a:gd name="connsiteX2342" fmla="*/ 10888712 w 12191990"/>
              <a:gd name="connsiteY2342" fmla="*/ 278239 h 6857994"/>
              <a:gd name="connsiteX2343" fmla="*/ 10886349 w 12191990"/>
              <a:gd name="connsiteY2343" fmla="*/ 272596 h 6857994"/>
              <a:gd name="connsiteX2344" fmla="*/ 10884475 w 12191990"/>
              <a:gd name="connsiteY2344" fmla="*/ 266931 h 6857994"/>
              <a:gd name="connsiteX2345" fmla="*/ 10882816 w 12191990"/>
              <a:gd name="connsiteY2345" fmla="*/ 261993 h 6857994"/>
              <a:gd name="connsiteX2346" fmla="*/ 10755506 w 12191990"/>
              <a:gd name="connsiteY2346" fmla="*/ 260802 h 6857994"/>
              <a:gd name="connsiteX2347" fmla="*/ 10761149 w 12191990"/>
              <a:gd name="connsiteY2347" fmla="*/ 267872 h 6857994"/>
              <a:gd name="connsiteX2348" fmla="*/ 10766793 w 12191990"/>
              <a:gd name="connsiteY2348" fmla="*/ 274942 h 6857994"/>
              <a:gd name="connsiteX2349" fmla="*/ 10772458 w 12191990"/>
              <a:gd name="connsiteY2349" fmla="*/ 282013 h 6857994"/>
              <a:gd name="connsiteX2350" fmla="*/ 10778101 w 12191990"/>
              <a:gd name="connsiteY2350" fmla="*/ 289062 h 6857994"/>
              <a:gd name="connsiteX2351" fmla="*/ 10783745 w 12191990"/>
              <a:gd name="connsiteY2351" fmla="*/ 296110 h 6857994"/>
              <a:gd name="connsiteX2352" fmla="*/ 10789388 w 12191990"/>
              <a:gd name="connsiteY2352" fmla="*/ 303180 h 6857994"/>
              <a:gd name="connsiteX2353" fmla="*/ 10795053 w 12191990"/>
              <a:gd name="connsiteY2353" fmla="*/ 310251 h 6857994"/>
              <a:gd name="connsiteX2354" fmla="*/ 10799991 w 12191990"/>
              <a:gd name="connsiteY2354" fmla="*/ 316419 h 6857994"/>
              <a:gd name="connsiteX2355" fmla="*/ 10800694 w 12191990"/>
              <a:gd name="connsiteY2355" fmla="*/ 317297 h 6857994"/>
              <a:gd name="connsiteX2356" fmla="*/ 10800227 w 12191990"/>
              <a:gd name="connsiteY2356" fmla="*/ 318233 h 6857994"/>
              <a:gd name="connsiteX2357" fmla="*/ 10799737 w 12191990"/>
              <a:gd name="connsiteY2357" fmla="*/ 319170 h 6857994"/>
              <a:gd name="connsiteX2358" fmla="*/ 10799269 w 12191990"/>
              <a:gd name="connsiteY2358" fmla="*/ 320128 h 6857994"/>
              <a:gd name="connsiteX2359" fmla="*/ 10798800 w 12191990"/>
              <a:gd name="connsiteY2359" fmla="*/ 321065 h 6857994"/>
              <a:gd name="connsiteX2360" fmla="*/ 10798331 w 12191990"/>
              <a:gd name="connsiteY2360" fmla="*/ 322002 h 6857994"/>
              <a:gd name="connsiteX2361" fmla="*/ 10798331 w 12191990"/>
              <a:gd name="connsiteY2361" fmla="*/ 322939 h 6857994"/>
              <a:gd name="connsiteX2362" fmla="*/ 10797863 w 12191990"/>
              <a:gd name="connsiteY2362" fmla="*/ 323897 h 6857994"/>
              <a:gd name="connsiteX2363" fmla="*/ 10797863 w 12191990"/>
              <a:gd name="connsiteY2363" fmla="*/ 324834 h 6857994"/>
              <a:gd name="connsiteX2364" fmla="*/ 10788919 w 12191990"/>
              <a:gd name="connsiteY2364" fmla="*/ 326708 h 6857994"/>
              <a:gd name="connsiteX2365" fmla="*/ 10779974 w 12191990"/>
              <a:gd name="connsiteY2365" fmla="*/ 328114 h 6857994"/>
              <a:gd name="connsiteX2366" fmla="*/ 10771030 w 12191990"/>
              <a:gd name="connsiteY2366" fmla="*/ 329541 h 6857994"/>
              <a:gd name="connsiteX2367" fmla="*/ 10762085 w 12191990"/>
              <a:gd name="connsiteY2367" fmla="*/ 330946 h 6857994"/>
              <a:gd name="connsiteX2368" fmla="*/ 10753609 w 12191990"/>
              <a:gd name="connsiteY2368" fmla="*/ 332352 h 6857994"/>
              <a:gd name="connsiteX2369" fmla="*/ 10744665 w 12191990"/>
              <a:gd name="connsiteY2369" fmla="*/ 333778 h 6857994"/>
              <a:gd name="connsiteX2370" fmla="*/ 10735721 w 12191990"/>
              <a:gd name="connsiteY2370" fmla="*/ 335184 h 6857994"/>
              <a:gd name="connsiteX2371" fmla="*/ 10727913 w 12191990"/>
              <a:gd name="connsiteY2371" fmla="*/ 336432 h 6857994"/>
              <a:gd name="connsiteX2372" fmla="*/ 10726800 w 12191990"/>
              <a:gd name="connsiteY2372" fmla="*/ 336610 h 6857994"/>
              <a:gd name="connsiteX2373" fmla="*/ 10729259 w 12191990"/>
              <a:gd name="connsiteY2373" fmla="*/ 328378 h 6857994"/>
              <a:gd name="connsiteX2374" fmla="*/ 10729610 w 12191990"/>
              <a:gd name="connsiteY2374" fmla="*/ 327202 h 6857994"/>
              <a:gd name="connsiteX2375" fmla="*/ 10731952 w 12191990"/>
              <a:gd name="connsiteY2375" fmla="*/ 318237 h 6857994"/>
              <a:gd name="connsiteX2376" fmla="*/ 10734785 w 12191990"/>
              <a:gd name="connsiteY2376" fmla="*/ 308824 h 6857994"/>
              <a:gd name="connsiteX2377" fmla="*/ 10737617 w 12191990"/>
              <a:gd name="connsiteY2377" fmla="*/ 299411 h 6857994"/>
              <a:gd name="connsiteX2378" fmla="*/ 10740449 w 12191990"/>
              <a:gd name="connsiteY2378" fmla="*/ 289999 h 6857994"/>
              <a:gd name="connsiteX2379" fmla="*/ 10743261 w 12191990"/>
              <a:gd name="connsiteY2379" fmla="*/ 280586 h 6857994"/>
              <a:gd name="connsiteX2380" fmla="*/ 10746093 w 12191990"/>
              <a:gd name="connsiteY2380" fmla="*/ 271642 h 6857994"/>
              <a:gd name="connsiteX2381" fmla="*/ 10748436 w 12191990"/>
              <a:gd name="connsiteY2381" fmla="*/ 262229 h 6857994"/>
              <a:gd name="connsiteX2382" fmla="*/ 10748904 w 12191990"/>
              <a:gd name="connsiteY2382" fmla="*/ 262229 h 6857994"/>
              <a:gd name="connsiteX2383" fmla="*/ 10749394 w 12191990"/>
              <a:gd name="connsiteY2383" fmla="*/ 262229 h 6857994"/>
              <a:gd name="connsiteX2384" fmla="*/ 10749862 w 12191990"/>
              <a:gd name="connsiteY2384" fmla="*/ 262229 h 6857994"/>
              <a:gd name="connsiteX2385" fmla="*/ 10750331 w 12191990"/>
              <a:gd name="connsiteY2385" fmla="*/ 262229 h 6857994"/>
              <a:gd name="connsiteX2386" fmla="*/ 10750778 w 12191990"/>
              <a:gd name="connsiteY2386" fmla="*/ 262229 h 6857994"/>
              <a:gd name="connsiteX2387" fmla="*/ 10751736 w 12191990"/>
              <a:gd name="connsiteY2387" fmla="*/ 262229 h 6857994"/>
              <a:gd name="connsiteX2388" fmla="*/ 10752205 w 12191990"/>
              <a:gd name="connsiteY2388" fmla="*/ 262229 h 6857994"/>
              <a:gd name="connsiteX2389" fmla="*/ 10753163 w 12191990"/>
              <a:gd name="connsiteY2389" fmla="*/ 261760 h 6857994"/>
              <a:gd name="connsiteX2390" fmla="*/ 10753610 w 12191990"/>
              <a:gd name="connsiteY2390" fmla="*/ 261760 h 6857994"/>
              <a:gd name="connsiteX2391" fmla="*/ 10754548 w 12191990"/>
              <a:gd name="connsiteY2391" fmla="*/ 261292 h 6857994"/>
              <a:gd name="connsiteX2392" fmla="*/ 10755037 w 12191990"/>
              <a:gd name="connsiteY2392" fmla="*/ 261292 h 6857994"/>
              <a:gd name="connsiteX2393" fmla="*/ 10755506 w 12191990"/>
              <a:gd name="connsiteY2393" fmla="*/ 260802 h 6857994"/>
              <a:gd name="connsiteX2394" fmla="*/ 10877895 w 12191990"/>
              <a:gd name="connsiteY2394" fmla="*/ 257991 h 6857994"/>
              <a:gd name="connsiteX2395" fmla="*/ 10881664 w 12191990"/>
              <a:gd name="connsiteY2395" fmla="*/ 267872 h 6857994"/>
              <a:gd name="connsiteX2396" fmla="*/ 10884944 w 12191990"/>
              <a:gd name="connsiteY2396" fmla="*/ 278243 h 6857994"/>
              <a:gd name="connsiteX2397" fmla="*/ 10888713 w 12191990"/>
              <a:gd name="connsiteY2397" fmla="*/ 288124 h 6857994"/>
              <a:gd name="connsiteX2398" fmla="*/ 10892483 w 12191990"/>
              <a:gd name="connsiteY2398" fmla="*/ 298474 h 6857994"/>
              <a:gd name="connsiteX2399" fmla="*/ 10895762 w 12191990"/>
              <a:gd name="connsiteY2399" fmla="*/ 308355 h 6857994"/>
              <a:gd name="connsiteX2400" fmla="*/ 10899532 w 12191990"/>
              <a:gd name="connsiteY2400" fmla="*/ 318705 h 6857994"/>
              <a:gd name="connsiteX2401" fmla="*/ 10902833 w 12191990"/>
              <a:gd name="connsiteY2401" fmla="*/ 329076 h 6857994"/>
              <a:gd name="connsiteX2402" fmla="*/ 10906131 w 12191990"/>
              <a:gd name="connsiteY2402" fmla="*/ 337722 h 6857994"/>
              <a:gd name="connsiteX2403" fmla="*/ 10906601 w 12191990"/>
              <a:gd name="connsiteY2403" fmla="*/ 338953 h 6857994"/>
              <a:gd name="connsiteX2404" fmla="*/ 10902363 w 12191990"/>
              <a:gd name="connsiteY2404" fmla="*/ 337079 h 6857994"/>
              <a:gd name="connsiteX2405" fmla="*/ 10898594 w 12191990"/>
              <a:gd name="connsiteY2405" fmla="*/ 335184 h 6857994"/>
              <a:gd name="connsiteX2406" fmla="*/ 10894377 w 12191990"/>
              <a:gd name="connsiteY2406" fmla="*/ 333310 h 6857994"/>
              <a:gd name="connsiteX2407" fmla="*/ 10890118 w 12191990"/>
              <a:gd name="connsiteY2407" fmla="*/ 331883 h 6857994"/>
              <a:gd name="connsiteX2408" fmla="*/ 10886349 w 12191990"/>
              <a:gd name="connsiteY2408" fmla="*/ 330009 h 6857994"/>
              <a:gd name="connsiteX2409" fmla="*/ 10882132 w 12191990"/>
              <a:gd name="connsiteY2409" fmla="*/ 328114 h 6857994"/>
              <a:gd name="connsiteX2410" fmla="*/ 10878363 w 12191990"/>
              <a:gd name="connsiteY2410" fmla="*/ 326240 h 6857994"/>
              <a:gd name="connsiteX2411" fmla="*/ 10874126 w 12191990"/>
              <a:gd name="connsiteY2411" fmla="*/ 324366 h 6857994"/>
              <a:gd name="connsiteX2412" fmla="*/ 10874535 w 12191990"/>
              <a:gd name="connsiteY2412" fmla="*/ 317364 h 6857994"/>
              <a:gd name="connsiteX2413" fmla="*/ 10874594 w 12191990"/>
              <a:gd name="connsiteY2413" fmla="*/ 316363 h 6857994"/>
              <a:gd name="connsiteX2414" fmla="*/ 10875063 w 12191990"/>
              <a:gd name="connsiteY2414" fmla="*/ 307887 h 6857994"/>
              <a:gd name="connsiteX2415" fmla="*/ 10875531 w 12191990"/>
              <a:gd name="connsiteY2415" fmla="*/ 299411 h 6857994"/>
              <a:gd name="connsiteX2416" fmla="*/ 10876000 w 12191990"/>
              <a:gd name="connsiteY2416" fmla="*/ 291425 h 6857994"/>
              <a:gd name="connsiteX2417" fmla="*/ 10876468 w 12191990"/>
              <a:gd name="connsiteY2417" fmla="*/ 282928 h 6857994"/>
              <a:gd name="connsiteX2418" fmla="*/ 10876937 w 12191990"/>
              <a:gd name="connsiteY2418" fmla="*/ 274474 h 6857994"/>
              <a:gd name="connsiteX2419" fmla="*/ 10877426 w 12191990"/>
              <a:gd name="connsiteY2419" fmla="*/ 266467 h 6857994"/>
              <a:gd name="connsiteX2420" fmla="*/ 10877895 w 12191990"/>
              <a:gd name="connsiteY2420" fmla="*/ 257991 h 6857994"/>
              <a:gd name="connsiteX2421" fmla="*/ 10739981 w 12191990"/>
              <a:gd name="connsiteY2421" fmla="*/ 255159 h 6857994"/>
              <a:gd name="connsiteX2422" fmla="*/ 10740449 w 12191990"/>
              <a:gd name="connsiteY2422" fmla="*/ 256117 h 6857994"/>
              <a:gd name="connsiteX2423" fmla="*/ 10740897 w 12191990"/>
              <a:gd name="connsiteY2423" fmla="*/ 257054 h 6857994"/>
              <a:gd name="connsiteX2424" fmla="*/ 10741365 w 12191990"/>
              <a:gd name="connsiteY2424" fmla="*/ 257991 h 6857994"/>
              <a:gd name="connsiteX2425" fmla="*/ 10742324 w 12191990"/>
              <a:gd name="connsiteY2425" fmla="*/ 258928 h 6857994"/>
              <a:gd name="connsiteX2426" fmla="*/ 10742792 w 12191990"/>
              <a:gd name="connsiteY2426" fmla="*/ 259418 h 6857994"/>
              <a:gd name="connsiteX2427" fmla="*/ 10743729 w 12191990"/>
              <a:gd name="connsiteY2427" fmla="*/ 260334 h 6857994"/>
              <a:gd name="connsiteX2428" fmla="*/ 10744666 w 12191990"/>
              <a:gd name="connsiteY2428" fmla="*/ 260802 h 6857994"/>
              <a:gd name="connsiteX2429" fmla="*/ 10745622 w 12191990"/>
              <a:gd name="connsiteY2429" fmla="*/ 261291 h 6857994"/>
              <a:gd name="connsiteX2430" fmla="*/ 10743145 w 12191990"/>
              <a:gd name="connsiteY2430" fmla="*/ 269524 h 6857994"/>
              <a:gd name="connsiteX2431" fmla="*/ 10742791 w 12191990"/>
              <a:gd name="connsiteY2431" fmla="*/ 270701 h 6857994"/>
              <a:gd name="connsiteX2432" fmla="*/ 10739980 w 12191990"/>
              <a:gd name="connsiteY2432" fmla="*/ 279645 h 6857994"/>
              <a:gd name="connsiteX2433" fmla="*/ 10737148 w 12191990"/>
              <a:gd name="connsiteY2433" fmla="*/ 289058 h 6857994"/>
              <a:gd name="connsiteX2434" fmla="*/ 10734315 w 12191990"/>
              <a:gd name="connsiteY2434" fmla="*/ 298470 h 6857994"/>
              <a:gd name="connsiteX2435" fmla="*/ 10731951 w 12191990"/>
              <a:gd name="connsiteY2435" fmla="*/ 307883 h 6857994"/>
              <a:gd name="connsiteX2436" fmla="*/ 10729140 w 12191990"/>
              <a:gd name="connsiteY2436" fmla="*/ 316827 h 6857994"/>
              <a:gd name="connsiteX2437" fmla="*/ 10726308 w 12191990"/>
              <a:gd name="connsiteY2437" fmla="*/ 326240 h 6857994"/>
              <a:gd name="connsiteX2438" fmla="*/ 10723497 w 12191990"/>
              <a:gd name="connsiteY2438" fmla="*/ 335652 h 6857994"/>
              <a:gd name="connsiteX2439" fmla="*/ 10716426 w 12191990"/>
              <a:gd name="connsiteY2439" fmla="*/ 327667 h 6857994"/>
              <a:gd name="connsiteX2440" fmla="*/ 10708888 w 12191990"/>
              <a:gd name="connsiteY2440" fmla="*/ 319659 h 6857994"/>
              <a:gd name="connsiteX2441" fmla="*/ 10701370 w 12191990"/>
              <a:gd name="connsiteY2441" fmla="*/ 311652 h 6857994"/>
              <a:gd name="connsiteX2442" fmla="*/ 10693831 w 12191990"/>
              <a:gd name="connsiteY2442" fmla="*/ 303645 h 6857994"/>
              <a:gd name="connsiteX2443" fmla="*/ 10686782 w 12191990"/>
              <a:gd name="connsiteY2443" fmla="*/ 296106 h 6857994"/>
              <a:gd name="connsiteX2444" fmla="*/ 10679265 w 12191990"/>
              <a:gd name="connsiteY2444" fmla="*/ 288121 h 6857994"/>
              <a:gd name="connsiteX2445" fmla="*/ 10671726 w 12191990"/>
              <a:gd name="connsiteY2445" fmla="*/ 280113 h 6857994"/>
              <a:gd name="connsiteX2446" fmla="*/ 10665558 w 12191990"/>
              <a:gd name="connsiteY2446" fmla="*/ 273107 h 6857994"/>
              <a:gd name="connsiteX2447" fmla="*/ 10664680 w 12191990"/>
              <a:gd name="connsiteY2447" fmla="*/ 272109 h 6857994"/>
              <a:gd name="connsiteX2448" fmla="*/ 10672914 w 12191990"/>
              <a:gd name="connsiteY2448" fmla="*/ 270470 h 6857994"/>
              <a:gd name="connsiteX2449" fmla="*/ 10674091 w 12191990"/>
              <a:gd name="connsiteY2449" fmla="*/ 270236 h 6857994"/>
              <a:gd name="connsiteX2450" fmla="*/ 10683503 w 12191990"/>
              <a:gd name="connsiteY2450" fmla="*/ 267872 h 6857994"/>
              <a:gd name="connsiteX2451" fmla="*/ 10692895 w 12191990"/>
              <a:gd name="connsiteY2451" fmla="*/ 265998 h 6857994"/>
              <a:gd name="connsiteX2452" fmla="*/ 10702308 w 12191990"/>
              <a:gd name="connsiteY2452" fmla="*/ 263634 h 6857994"/>
              <a:gd name="connsiteX2453" fmla="*/ 10711721 w 12191990"/>
              <a:gd name="connsiteY2453" fmla="*/ 261760 h 6857994"/>
              <a:gd name="connsiteX2454" fmla="*/ 10721134 w 12191990"/>
              <a:gd name="connsiteY2454" fmla="*/ 259418 h 6857994"/>
              <a:gd name="connsiteX2455" fmla="*/ 10730568 w 12191990"/>
              <a:gd name="connsiteY2455" fmla="*/ 257523 h 6857994"/>
              <a:gd name="connsiteX2456" fmla="*/ 10739981 w 12191990"/>
              <a:gd name="connsiteY2456" fmla="*/ 255159 h 6857994"/>
              <a:gd name="connsiteX2457" fmla="*/ 10819991 w 12191990"/>
              <a:gd name="connsiteY2457" fmla="*/ 249515 h 6857994"/>
              <a:gd name="connsiteX2458" fmla="*/ 10826103 w 12191990"/>
              <a:gd name="connsiteY2458" fmla="*/ 258928 h 6857994"/>
              <a:gd name="connsiteX2459" fmla="*/ 10832236 w 12191990"/>
              <a:gd name="connsiteY2459" fmla="*/ 267872 h 6857994"/>
              <a:gd name="connsiteX2460" fmla="*/ 10838816 w 12191990"/>
              <a:gd name="connsiteY2460" fmla="*/ 277285 h 6857994"/>
              <a:gd name="connsiteX2461" fmla="*/ 10844928 w 12191990"/>
              <a:gd name="connsiteY2461" fmla="*/ 286698 h 6857994"/>
              <a:gd name="connsiteX2462" fmla="*/ 10851062 w 12191990"/>
              <a:gd name="connsiteY2462" fmla="*/ 296110 h 6857994"/>
              <a:gd name="connsiteX2463" fmla="*/ 10857174 w 12191990"/>
              <a:gd name="connsiteY2463" fmla="*/ 305076 h 6857994"/>
              <a:gd name="connsiteX2464" fmla="*/ 10863286 w 12191990"/>
              <a:gd name="connsiteY2464" fmla="*/ 314489 h 6857994"/>
              <a:gd name="connsiteX2465" fmla="*/ 10868652 w 12191990"/>
              <a:gd name="connsiteY2465" fmla="*/ 322724 h 6857994"/>
              <a:gd name="connsiteX2466" fmla="*/ 10869417 w 12191990"/>
              <a:gd name="connsiteY2466" fmla="*/ 323897 h 6857994"/>
              <a:gd name="connsiteX2467" fmla="*/ 10863285 w 12191990"/>
              <a:gd name="connsiteY2467" fmla="*/ 323897 h 6857994"/>
              <a:gd name="connsiteX2468" fmla="*/ 10856704 w 12191990"/>
              <a:gd name="connsiteY2468" fmla="*/ 323897 h 6857994"/>
              <a:gd name="connsiteX2469" fmla="*/ 10850571 w 12191990"/>
              <a:gd name="connsiteY2469" fmla="*/ 323429 h 6857994"/>
              <a:gd name="connsiteX2470" fmla="*/ 10844459 w 12191990"/>
              <a:gd name="connsiteY2470" fmla="*/ 323429 h 6857994"/>
              <a:gd name="connsiteX2471" fmla="*/ 10838347 w 12191990"/>
              <a:gd name="connsiteY2471" fmla="*/ 323429 h 6857994"/>
              <a:gd name="connsiteX2472" fmla="*/ 10832235 w 12191990"/>
              <a:gd name="connsiteY2472" fmla="*/ 323429 h 6857994"/>
              <a:gd name="connsiteX2473" fmla="*/ 10825633 w 12191990"/>
              <a:gd name="connsiteY2473" fmla="*/ 323429 h 6857994"/>
              <a:gd name="connsiteX2474" fmla="*/ 10819521 w 12191990"/>
              <a:gd name="connsiteY2474" fmla="*/ 323429 h 6857994"/>
              <a:gd name="connsiteX2475" fmla="*/ 10819053 w 12191990"/>
              <a:gd name="connsiteY2475" fmla="*/ 322003 h 6857994"/>
              <a:gd name="connsiteX2476" fmla="*/ 10818564 w 12191990"/>
              <a:gd name="connsiteY2476" fmla="*/ 320132 h 6857994"/>
              <a:gd name="connsiteX2477" fmla="*/ 10818564 w 12191990"/>
              <a:gd name="connsiteY2477" fmla="*/ 320131 h 6857994"/>
              <a:gd name="connsiteX2478" fmla="*/ 10818563 w 12191990"/>
              <a:gd name="connsiteY2478" fmla="*/ 320128 h 6857994"/>
              <a:gd name="connsiteX2479" fmla="*/ 10818094 w 12191990"/>
              <a:gd name="connsiteY2479" fmla="*/ 318701 h 6857994"/>
              <a:gd name="connsiteX2480" fmla="*/ 10817179 w 12191990"/>
              <a:gd name="connsiteY2480" fmla="*/ 317785 h 6857994"/>
              <a:gd name="connsiteX2481" fmla="*/ 10815752 w 12191990"/>
              <a:gd name="connsiteY2481" fmla="*/ 316827 h 6857994"/>
              <a:gd name="connsiteX2482" fmla="*/ 10814815 w 12191990"/>
              <a:gd name="connsiteY2482" fmla="*/ 315890 h 6857994"/>
              <a:gd name="connsiteX2483" fmla="*/ 10813409 w 12191990"/>
              <a:gd name="connsiteY2483" fmla="*/ 314953 h 6857994"/>
              <a:gd name="connsiteX2484" fmla="*/ 10811983 w 12191990"/>
              <a:gd name="connsiteY2484" fmla="*/ 314485 h 6857994"/>
              <a:gd name="connsiteX2485" fmla="*/ 10812803 w 12191990"/>
              <a:gd name="connsiteY2485" fmla="*/ 307482 h 6857994"/>
              <a:gd name="connsiteX2486" fmla="*/ 10812920 w 12191990"/>
              <a:gd name="connsiteY2486" fmla="*/ 306481 h 6857994"/>
              <a:gd name="connsiteX2487" fmla="*/ 10813879 w 12191990"/>
              <a:gd name="connsiteY2487" fmla="*/ 298006 h 6857994"/>
              <a:gd name="connsiteX2488" fmla="*/ 10814816 w 12191990"/>
              <a:gd name="connsiteY2488" fmla="*/ 289999 h 6857994"/>
              <a:gd name="connsiteX2489" fmla="*/ 10816221 w 12191990"/>
              <a:gd name="connsiteY2489" fmla="*/ 282013 h 6857994"/>
              <a:gd name="connsiteX2490" fmla="*/ 10817180 w 12191990"/>
              <a:gd name="connsiteY2490" fmla="*/ 273984 h 6857994"/>
              <a:gd name="connsiteX2491" fmla="*/ 10818095 w 12191990"/>
              <a:gd name="connsiteY2491" fmla="*/ 265530 h 6857994"/>
              <a:gd name="connsiteX2492" fmla="*/ 10819054 w 12191990"/>
              <a:gd name="connsiteY2492" fmla="*/ 257523 h 6857994"/>
              <a:gd name="connsiteX2493" fmla="*/ 10819991 w 12191990"/>
              <a:gd name="connsiteY2493" fmla="*/ 249515 h 6857994"/>
              <a:gd name="connsiteX2494" fmla="*/ 10822335 w 12191990"/>
              <a:gd name="connsiteY2494" fmla="*/ 247173 h 6857994"/>
              <a:gd name="connsiteX2495" fmla="*/ 10828935 w 12191990"/>
              <a:gd name="connsiteY2495" fmla="*/ 247641 h 6857994"/>
              <a:gd name="connsiteX2496" fmla="*/ 10835516 w 12191990"/>
              <a:gd name="connsiteY2496" fmla="*/ 248110 h 6857994"/>
              <a:gd name="connsiteX2497" fmla="*/ 10842117 w 12191990"/>
              <a:gd name="connsiteY2497" fmla="*/ 248578 h 6857994"/>
              <a:gd name="connsiteX2498" fmla="*/ 10848698 w 12191990"/>
              <a:gd name="connsiteY2498" fmla="*/ 249047 h 6857994"/>
              <a:gd name="connsiteX2499" fmla="*/ 10855300 w 12191990"/>
              <a:gd name="connsiteY2499" fmla="*/ 249515 h 6857994"/>
              <a:gd name="connsiteX2500" fmla="*/ 10861880 w 12191990"/>
              <a:gd name="connsiteY2500" fmla="*/ 250005 h 6857994"/>
              <a:gd name="connsiteX2501" fmla="*/ 10868482 w 12191990"/>
              <a:gd name="connsiteY2501" fmla="*/ 250921 h 6857994"/>
              <a:gd name="connsiteX2502" fmla="*/ 10875062 w 12191990"/>
              <a:gd name="connsiteY2502" fmla="*/ 251389 h 6857994"/>
              <a:gd name="connsiteX2503" fmla="*/ 10874652 w 12191990"/>
              <a:gd name="connsiteY2503" fmla="*/ 258820 h 6857994"/>
              <a:gd name="connsiteX2504" fmla="*/ 10874593 w 12191990"/>
              <a:gd name="connsiteY2504" fmla="*/ 259882 h 6857994"/>
              <a:gd name="connsiteX2505" fmla="*/ 10874125 w 12191990"/>
              <a:gd name="connsiteY2505" fmla="*/ 268337 h 6857994"/>
              <a:gd name="connsiteX2506" fmla="*/ 10873656 w 12191990"/>
              <a:gd name="connsiteY2506" fmla="*/ 277281 h 6857994"/>
              <a:gd name="connsiteX2507" fmla="*/ 10873166 w 12191990"/>
              <a:gd name="connsiteY2507" fmla="*/ 285757 h 6857994"/>
              <a:gd name="connsiteX2508" fmla="*/ 10872698 w 12191990"/>
              <a:gd name="connsiteY2508" fmla="*/ 294701 h 6857994"/>
              <a:gd name="connsiteX2509" fmla="*/ 10872251 w 12191990"/>
              <a:gd name="connsiteY2509" fmla="*/ 303176 h 6857994"/>
              <a:gd name="connsiteX2510" fmla="*/ 10871292 w 12191990"/>
              <a:gd name="connsiteY2510" fmla="*/ 311652 h 6857994"/>
              <a:gd name="connsiteX2511" fmla="*/ 10870824 w 12191990"/>
              <a:gd name="connsiteY2511" fmla="*/ 320596 h 6857994"/>
              <a:gd name="connsiteX2512" fmla="*/ 10864712 w 12191990"/>
              <a:gd name="connsiteY2512" fmla="*/ 311184 h 6857994"/>
              <a:gd name="connsiteX2513" fmla="*/ 10859068 w 12191990"/>
              <a:gd name="connsiteY2513" fmla="*/ 302239 h 6857994"/>
              <a:gd name="connsiteX2514" fmla="*/ 10852935 w 12191990"/>
              <a:gd name="connsiteY2514" fmla="*/ 292827 h 6857994"/>
              <a:gd name="connsiteX2515" fmla="*/ 10846823 w 12191990"/>
              <a:gd name="connsiteY2515" fmla="*/ 283883 h 6857994"/>
              <a:gd name="connsiteX2516" fmla="*/ 10840690 w 12191990"/>
              <a:gd name="connsiteY2516" fmla="*/ 274470 h 6857994"/>
              <a:gd name="connsiteX2517" fmla="*/ 10834578 w 12191990"/>
              <a:gd name="connsiteY2517" fmla="*/ 265526 h 6857994"/>
              <a:gd name="connsiteX2518" fmla="*/ 10828466 w 12191990"/>
              <a:gd name="connsiteY2518" fmla="*/ 256113 h 6857994"/>
              <a:gd name="connsiteX2519" fmla="*/ 10823099 w 12191990"/>
              <a:gd name="connsiteY2519" fmla="*/ 248287 h 6857994"/>
              <a:gd name="connsiteX2520" fmla="*/ 10817179 w 12191990"/>
              <a:gd name="connsiteY2520" fmla="*/ 246704 h 6857994"/>
              <a:gd name="connsiteX2521" fmla="*/ 10816220 w 12191990"/>
              <a:gd name="connsiteY2521" fmla="*/ 255155 h 6857994"/>
              <a:gd name="connsiteX2522" fmla="*/ 10814815 w 12191990"/>
              <a:gd name="connsiteY2522" fmla="*/ 263630 h 6857994"/>
              <a:gd name="connsiteX2523" fmla="*/ 10813878 w 12191990"/>
              <a:gd name="connsiteY2523" fmla="*/ 272106 h 6857994"/>
              <a:gd name="connsiteX2524" fmla="*/ 10812919 w 12191990"/>
              <a:gd name="connsiteY2524" fmla="*/ 280582 h 6857994"/>
              <a:gd name="connsiteX2525" fmla="*/ 10811982 w 12191990"/>
              <a:gd name="connsiteY2525" fmla="*/ 288589 h 6857994"/>
              <a:gd name="connsiteX2526" fmla="*/ 10810577 w 12191990"/>
              <a:gd name="connsiteY2526" fmla="*/ 297065 h 6857994"/>
              <a:gd name="connsiteX2527" fmla="*/ 10809640 w 12191990"/>
              <a:gd name="connsiteY2527" fmla="*/ 305519 h 6857994"/>
              <a:gd name="connsiteX2528" fmla="*/ 10808681 w 12191990"/>
              <a:gd name="connsiteY2528" fmla="*/ 314016 h 6857994"/>
              <a:gd name="connsiteX2529" fmla="*/ 10807766 w 12191990"/>
              <a:gd name="connsiteY2529" fmla="*/ 314016 h 6857994"/>
              <a:gd name="connsiteX2530" fmla="*/ 10807276 w 12191990"/>
              <a:gd name="connsiteY2530" fmla="*/ 314016 h 6857994"/>
              <a:gd name="connsiteX2531" fmla="*/ 10806339 w 12191990"/>
              <a:gd name="connsiteY2531" fmla="*/ 314016 h 6857994"/>
              <a:gd name="connsiteX2532" fmla="*/ 10805870 w 12191990"/>
              <a:gd name="connsiteY2532" fmla="*/ 314485 h 6857994"/>
              <a:gd name="connsiteX2533" fmla="*/ 10805381 w 12191990"/>
              <a:gd name="connsiteY2533" fmla="*/ 314485 h 6857994"/>
              <a:gd name="connsiteX2534" fmla="*/ 10804465 w 12191990"/>
              <a:gd name="connsiteY2534" fmla="*/ 314953 h 6857994"/>
              <a:gd name="connsiteX2535" fmla="*/ 10803996 w 12191990"/>
              <a:gd name="connsiteY2535" fmla="*/ 314953 h 6857994"/>
              <a:gd name="connsiteX2536" fmla="*/ 10803506 w 12191990"/>
              <a:gd name="connsiteY2536" fmla="*/ 315422 h 6857994"/>
              <a:gd name="connsiteX2537" fmla="*/ 10797863 w 12191990"/>
              <a:gd name="connsiteY2537" fmla="*/ 308351 h 6857994"/>
              <a:gd name="connsiteX2538" fmla="*/ 10792219 w 12191990"/>
              <a:gd name="connsiteY2538" fmla="*/ 301302 h 6857994"/>
              <a:gd name="connsiteX2539" fmla="*/ 10786555 w 12191990"/>
              <a:gd name="connsiteY2539" fmla="*/ 294232 h 6857994"/>
              <a:gd name="connsiteX2540" fmla="*/ 10780911 w 12191990"/>
              <a:gd name="connsiteY2540" fmla="*/ 287162 h 6857994"/>
              <a:gd name="connsiteX2541" fmla="*/ 10775268 w 12191990"/>
              <a:gd name="connsiteY2541" fmla="*/ 280113 h 6857994"/>
              <a:gd name="connsiteX2542" fmla="*/ 10769624 w 12191990"/>
              <a:gd name="connsiteY2542" fmla="*/ 273043 h 6857994"/>
              <a:gd name="connsiteX2543" fmla="*/ 10763959 w 12191990"/>
              <a:gd name="connsiteY2543" fmla="*/ 265994 h 6857994"/>
              <a:gd name="connsiteX2544" fmla="*/ 10759021 w 12191990"/>
              <a:gd name="connsiteY2544" fmla="*/ 259808 h 6857994"/>
              <a:gd name="connsiteX2545" fmla="*/ 10758318 w 12191990"/>
              <a:gd name="connsiteY2545" fmla="*/ 258926 h 6857994"/>
              <a:gd name="connsiteX2546" fmla="*/ 10758807 w 12191990"/>
              <a:gd name="connsiteY2546" fmla="*/ 257991 h 6857994"/>
              <a:gd name="connsiteX2547" fmla="*/ 10759275 w 12191990"/>
              <a:gd name="connsiteY2547" fmla="*/ 257054 h 6857994"/>
              <a:gd name="connsiteX2548" fmla="*/ 10759744 w 12191990"/>
              <a:gd name="connsiteY2548" fmla="*/ 256586 h 6857994"/>
              <a:gd name="connsiteX2549" fmla="*/ 10760212 w 12191990"/>
              <a:gd name="connsiteY2549" fmla="*/ 255649 h 6857994"/>
              <a:gd name="connsiteX2550" fmla="*/ 10760212 w 12191990"/>
              <a:gd name="connsiteY2550" fmla="*/ 254690 h 6857994"/>
              <a:gd name="connsiteX2551" fmla="*/ 10760681 w 12191990"/>
              <a:gd name="connsiteY2551" fmla="*/ 253753 h 6857994"/>
              <a:gd name="connsiteX2552" fmla="*/ 10760681 w 12191990"/>
              <a:gd name="connsiteY2552" fmla="*/ 252816 h 6857994"/>
              <a:gd name="connsiteX2553" fmla="*/ 10761149 w 12191990"/>
              <a:gd name="connsiteY2553" fmla="*/ 251879 h 6857994"/>
              <a:gd name="connsiteX2554" fmla="*/ 10768220 w 12191990"/>
              <a:gd name="connsiteY2554" fmla="*/ 251389 h 6857994"/>
              <a:gd name="connsiteX2555" fmla="*/ 10774800 w 12191990"/>
              <a:gd name="connsiteY2555" fmla="*/ 250452 h 6857994"/>
              <a:gd name="connsiteX2556" fmla="*/ 10781871 w 12191990"/>
              <a:gd name="connsiteY2556" fmla="*/ 250005 h 6857994"/>
              <a:gd name="connsiteX2557" fmla="*/ 10788920 w 12191990"/>
              <a:gd name="connsiteY2557" fmla="*/ 249515 h 6857994"/>
              <a:gd name="connsiteX2558" fmla="*/ 10795969 w 12191990"/>
              <a:gd name="connsiteY2558" fmla="*/ 248578 h 6857994"/>
              <a:gd name="connsiteX2559" fmla="*/ 10803039 w 12191990"/>
              <a:gd name="connsiteY2559" fmla="*/ 248110 h 6857994"/>
              <a:gd name="connsiteX2560" fmla="*/ 10810109 w 12191990"/>
              <a:gd name="connsiteY2560" fmla="*/ 247641 h 6857994"/>
              <a:gd name="connsiteX2561" fmla="*/ 10503206 w 12191990"/>
              <a:gd name="connsiteY2561" fmla="*/ 244350 h 6857994"/>
              <a:gd name="connsiteX2562" fmla="*/ 10502272 w 12191990"/>
              <a:gd name="connsiteY2562" fmla="*/ 248106 h 6857994"/>
              <a:gd name="connsiteX2563" fmla="*/ 10500866 w 12191990"/>
              <a:gd name="connsiteY2563" fmla="*/ 252344 h 6857994"/>
              <a:gd name="connsiteX2564" fmla="*/ 10499908 w 12191990"/>
              <a:gd name="connsiteY2564" fmla="*/ 256113 h 6857994"/>
              <a:gd name="connsiteX2565" fmla="*/ 10498503 w 12191990"/>
              <a:gd name="connsiteY2565" fmla="*/ 259882 h 6857994"/>
              <a:gd name="connsiteX2566" fmla="*/ 10497566 w 12191990"/>
              <a:gd name="connsiteY2566" fmla="*/ 263630 h 6857994"/>
              <a:gd name="connsiteX2567" fmla="*/ 10496160 w 12191990"/>
              <a:gd name="connsiteY2567" fmla="*/ 267868 h 6857994"/>
              <a:gd name="connsiteX2568" fmla="*/ 10495223 w 12191990"/>
              <a:gd name="connsiteY2568" fmla="*/ 271638 h 6857994"/>
              <a:gd name="connsiteX2569" fmla="*/ 10494265 w 12191990"/>
              <a:gd name="connsiteY2569" fmla="*/ 275407 h 6857994"/>
              <a:gd name="connsiteX2570" fmla="*/ 10492391 w 12191990"/>
              <a:gd name="connsiteY2570" fmla="*/ 277749 h 6857994"/>
              <a:gd name="connsiteX2571" fmla="*/ 10490495 w 12191990"/>
              <a:gd name="connsiteY2571" fmla="*/ 280113 h 6857994"/>
              <a:gd name="connsiteX2572" fmla="*/ 10488621 w 12191990"/>
              <a:gd name="connsiteY2572" fmla="*/ 282477 h 6857994"/>
              <a:gd name="connsiteX2573" fmla="*/ 10487216 w 12191990"/>
              <a:gd name="connsiteY2573" fmla="*/ 284820 h 6857994"/>
              <a:gd name="connsiteX2574" fmla="*/ 10485320 w 12191990"/>
              <a:gd name="connsiteY2574" fmla="*/ 287162 h 6857994"/>
              <a:gd name="connsiteX2575" fmla="*/ 10483446 w 12191990"/>
              <a:gd name="connsiteY2575" fmla="*/ 289526 h 6857994"/>
              <a:gd name="connsiteX2576" fmla="*/ 10481551 w 12191990"/>
              <a:gd name="connsiteY2576" fmla="*/ 291890 h 6857994"/>
              <a:gd name="connsiteX2577" fmla="*/ 10480156 w 12191990"/>
              <a:gd name="connsiteY2577" fmla="*/ 294214 h 6857994"/>
              <a:gd name="connsiteX2578" fmla="*/ 10482979 w 12191990"/>
              <a:gd name="connsiteY2578" fmla="*/ 288124 h 6857994"/>
              <a:gd name="connsiteX2579" fmla="*/ 10485811 w 12191990"/>
              <a:gd name="connsiteY2579" fmla="*/ 282013 h 6857994"/>
              <a:gd name="connsiteX2580" fmla="*/ 10488622 w 12191990"/>
              <a:gd name="connsiteY2580" fmla="*/ 275879 h 6857994"/>
              <a:gd name="connsiteX2581" fmla="*/ 10491455 w 12191990"/>
              <a:gd name="connsiteY2581" fmla="*/ 269299 h 6857994"/>
              <a:gd name="connsiteX2582" fmla="*/ 10494734 w 12191990"/>
              <a:gd name="connsiteY2582" fmla="*/ 263166 h 6857994"/>
              <a:gd name="connsiteX2583" fmla="*/ 10497567 w 12191990"/>
              <a:gd name="connsiteY2583" fmla="*/ 257054 h 6857994"/>
              <a:gd name="connsiteX2584" fmla="*/ 10500378 w 12191990"/>
              <a:gd name="connsiteY2584" fmla="*/ 250452 h 6857994"/>
              <a:gd name="connsiteX2585" fmla="*/ 10502856 w 12191990"/>
              <a:gd name="connsiteY2585" fmla="*/ 245105 h 6857994"/>
              <a:gd name="connsiteX2586" fmla="*/ 11232903 w 12191990"/>
              <a:gd name="connsiteY2586" fmla="*/ 238850 h 6857994"/>
              <a:gd name="connsiteX2587" fmla="*/ 11236732 w 12191990"/>
              <a:gd name="connsiteY2587" fmla="*/ 238850 h 6857994"/>
              <a:gd name="connsiteX2588" fmla="*/ 11241055 w 12191990"/>
              <a:gd name="connsiteY2588" fmla="*/ 238850 h 6857994"/>
              <a:gd name="connsiteX2589" fmla="*/ 11245336 w 12191990"/>
              <a:gd name="connsiteY2589" fmla="*/ 238850 h 6857994"/>
              <a:gd name="connsiteX2590" fmla="*/ 11249659 w 12191990"/>
              <a:gd name="connsiteY2590" fmla="*/ 238850 h 6857994"/>
              <a:gd name="connsiteX2591" fmla="*/ 11254887 w 12191990"/>
              <a:gd name="connsiteY2591" fmla="*/ 239837 h 6857994"/>
              <a:gd name="connsiteX2592" fmla="*/ 11258716 w 12191990"/>
              <a:gd name="connsiteY2592" fmla="*/ 241728 h 6857994"/>
              <a:gd name="connsiteX2593" fmla="*/ 11261145 w 12191990"/>
              <a:gd name="connsiteY2593" fmla="*/ 245550 h 6857994"/>
              <a:gd name="connsiteX2594" fmla="*/ 11262091 w 12191990"/>
              <a:gd name="connsiteY2594" fmla="*/ 249864 h 6857994"/>
              <a:gd name="connsiteX2595" fmla="*/ 11261144 w 12191990"/>
              <a:gd name="connsiteY2595" fmla="*/ 254633 h 6857994"/>
              <a:gd name="connsiteX2596" fmla="*/ 11258715 w 12191990"/>
              <a:gd name="connsiteY2596" fmla="*/ 258456 h 6857994"/>
              <a:gd name="connsiteX2597" fmla="*/ 11254886 w 12191990"/>
              <a:gd name="connsiteY2597" fmla="*/ 260840 h 6857994"/>
              <a:gd name="connsiteX2598" fmla="*/ 11249658 w 12191990"/>
              <a:gd name="connsiteY2598" fmla="*/ 261786 h 6857994"/>
              <a:gd name="connsiteX2599" fmla="*/ 11245335 w 12191990"/>
              <a:gd name="connsiteY2599" fmla="*/ 261786 h 6857994"/>
              <a:gd name="connsiteX2600" fmla="*/ 11241054 w 12191990"/>
              <a:gd name="connsiteY2600" fmla="*/ 261786 h 6857994"/>
              <a:gd name="connsiteX2601" fmla="*/ 11236731 w 12191990"/>
              <a:gd name="connsiteY2601" fmla="*/ 261786 h 6857994"/>
              <a:gd name="connsiteX2602" fmla="*/ 11232903 w 12191990"/>
              <a:gd name="connsiteY2602" fmla="*/ 261786 h 6857994"/>
              <a:gd name="connsiteX2603" fmla="*/ 11232903 w 12191990"/>
              <a:gd name="connsiteY2603" fmla="*/ 261076 h 6857994"/>
              <a:gd name="connsiteX2604" fmla="*/ 11232903 w 12191990"/>
              <a:gd name="connsiteY2604" fmla="*/ 256075 h 6857994"/>
              <a:gd name="connsiteX2605" fmla="*/ 11232903 w 12191990"/>
              <a:gd name="connsiteY2605" fmla="*/ 250320 h 6857994"/>
              <a:gd name="connsiteX2606" fmla="*/ 11232903 w 12191990"/>
              <a:gd name="connsiteY2606" fmla="*/ 244606 h 6857994"/>
              <a:gd name="connsiteX2607" fmla="*/ 11232903 w 12191990"/>
              <a:gd name="connsiteY2607" fmla="*/ 238850 h 6857994"/>
              <a:gd name="connsiteX2608" fmla="*/ 10594525 w 12191990"/>
              <a:gd name="connsiteY2608" fmla="*/ 229285 h 6857994"/>
              <a:gd name="connsiteX2609" fmla="*/ 10592067 w 12191990"/>
              <a:gd name="connsiteY2609" fmla="*/ 236678 h 6857994"/>
              <a:gd name="connsiteX2610" fmla="*/ 10591716 w 12191990"/>
              <a:gd name="connsiteY2610" fmla="*/ 237735 h 6857994"/>
              <a:gd name="connsiteX2611" fmla="*/ 10589352 w 12191990"/>
              <a:gd name="connsiteY2611" fmla="*/ 246232 h 6857994"/>
              <a:gd name="connsiteX2612" fmla="*/ 10586988 w 12191990"/>
              <a:gd name="connsiteY2612" fmla="*/ 255155 h 6857994"/>
              <a:gd name="connsiteX2613" fmla="*/ 10584177 w 12191990"/>
              <a:gd name="connsiteY2613" fmla="*/ 263630 h 6857994"/>
              <a:gd name="connsiteX2614" fmla="*/ 10581835 w 12191990"/>
              <a:gd name="connsiteY2614" fmla="*/ 272106 h 6857994"/>
              <a:gd name="connsiteX2615" fmla="*/ 10579002 w 12191990"/>
              <a:gd name="connsiteY2615" fmla="*/ 281050 h 6857994"/>
              <a:gd name="connsiteX2616" fmla="*/ 10576660 w 12191990"/>
              <a:gd name="connsiteY2616" fmla="*/ 289526 h 6857994"/>
              <a:gd name="connsiteX2617" fmla="*/ 10574296 w 12191990"/>
              <a:gd name="connsiteY2617" fmla="*/ 298002 h 6857994"/>
              <a:gd name="connsiteX2618" fmla="*/ 10570058 w 12191990"/>
              <a:gd name="connsiteY2618" fmla="*/ 293764 h 6857994"/>
              <a:gd name="connsiteX2619" fmla="*/ 10565820 w 12191990"/>
              <a:gd name="connsiteY2619" fmla="*/ 289526 h 6857994"/>
              <a:gd name="connsiteX2620" fmla="*/ 10561582 w 12191990"/>
              <a:gd name="connsiteY2620" fmla="*/ 285288 h 6857994"/>
              <a:gd name="connsiteX2621" fmla="*/ 10557344 w 12191990"/>
              <a:gd name="connsiteY2621" fmla="*/ 281050 h 6857994"/>
              <a:gd name="connsiteX2622" fmla="*/ 10553106 w 12191990"/>
              <a:gd name="connsiteY2622" fmla="*/ 276812 h 6857994"/>
              <a:gd name="connsiteX2623" fmla="*/ 10548868 w 12191990"/>
              <a:gd name="connsiteY2623" fmla="*/ 272596 h 6857994"/>
              <a:gd name="connsiteX2624" fmla="*/ 10544630 w 12191990"/>
              <a:gd name="connsiteY2624" fmla="*/ 267868 h 6857994"/>
              <a:gd name="connsiteX2625" fmla="*/ 10540394 w 12191990"/>
              <a:gd name="connsiteY2625" fmla="*/ 263633 h 6857994"/>
              <a:gd name="connsiteX2626" fmla="*/ 10546995 w 12191990"/>
              <a:gd name="connsiteY2626" fmla="*/ 259418 h 6857994"/>
              <a:gd name="connsiteX2627" fmla="*/ 10553597 w 12191990"/>
              <a:gd name="connsiteY2627" fmla="*/ 255159 h 6857994"/>
              <a:gd name="connsiteX2628" fmla="*/ 10560646 w 12191990"/>
              <a:gd name="connsiteY2628" fmla="*/ 250921 h 6857994"/>
              <a:gd name="connsiteX2629" fmla="*/ 10567226 w 12191990"/>
              <a:gd name="connsiteY2629" fmla="*/ 246704 h 6857994"/>
              <a:gd name="connsiteX2630" fmla="*/ 10574297 w 12191990"/>
              <a:gd name="connsiteY2630" fmla="*/ 241977 h 6857994"/>
              <a:gd name="connsiteX2631" fmla="*/ 10580877 w 12191990"/>
              <a:gd name="connsiteY2631" fmla="*/ 237739 h 6857994"/>
              <a:gd name="connsiteX2632" fmla="*/ 10587479 w 12191990"/>
              <a:gd name="connsiteY2632" fmla="*/ 233522 h 6857994"/>
              <a:gd name="connsiteX2633" fmla="*/ 10598297 w 12191990"/>
              <a:gd name="connsiteY2633" fmla="*/ 227858 h 6857994"/>
              <a:gd name="connsiteX2634" fmla="*/ 10605836 w 12191990"/>
              <a:gd name="connsiteY2634" fmla="*/ 233522 h 6857994"/>
              <a:gd name="connsiteX2635" fmla="*/ 10612885 w 12191990"/>
              <a:gd name="connsiteY2635" fmla="*/ 238697 h 6857994"/>
              <a:gd name="connsiteX2636" fmla="*/ 10620424 w 12191990"/>
              <a:gd name="connsiteY2636" fmla="*/ 243872 h 6857994"/>
              <a:gd name="connsiteX2637" fmla="*/ 10627963 w 12191990"/>
              <a:gd name="connsiteY2637" fmla="*/ 249515 h 6857994"/>
              <a:gd name="connsiteX2638" fmla="*/ 10635481 w 12191990"/>
              <a:gd name="connsiteY2638" fmla="*/ 254690 h 6857994"/>
              <a:gd name="connsiteX2639" fmla="*/ 10643019 w 12191990"/>
              <a:gd name="connsiteY2639" fmla="*/ 259886 h 6857994"/>
              <a:gd name="connsiteX2640" fmla="*/ 10650090 w 12191990"/>
              <a:gd name="connsiteY2640" fmla="*/ 265530 h 6857994"/>
              <a:gd name="connsiteX2641" fmla="*/ 10656667 w 12191990"/>
              <a:gd name="connsiteY2641" fmla="*/ 270058 h 6857994"/>
              <a:gd name="connsiteX2642" fmla="*/ 10657603 w 12191990"/>
              <a:gd name="connsiteY2642" fmla="*/ 270702 h 6857994"/>
              <a:gd name="connsiteX2643" fmla="*/ 10648960 w 12191990"/>
              <a:gd name="connsiteY2643" fmla="*/ 273570 h 6857994"/>
              <a:gd name="connsiteX2644" fmla="*/ 10647725 w 12191990"/>
              <a:gd name="connsiteY2644" fmla="*/ 273980 h 6857994"/>
              <a:gd name="connsiteX2645" fmla="*/ 10637843 w 12191990"/>
              <a:gd name="connsiteY2645" fmla="*/ 277749 h 6857994"/>
              <a:gd name="connsiteX2646" fmla="*/ 10627494 w 12191990"/>
              <a:gd name="connsiteY2646" fmla="*/ 281050 h 6857994"/>
              <a:gd name="connsiteX2647" fmla="*/ 10617612 w 12191990"/>
              <a:gd name="connsiteY2647" fmla="*/ 284820 h 6857994"/>
              <a:gd name="connsiteX2648" fmla="*/ 10607241 w 12191990"/>
              <a:gd name="connsiteY2648" fmla="*/ 288121 h 6857994"/>
              <a:gd name="connsiteX2649" fmla="*/ 10597359 w 12191990"/>
              <a:gd name="connsiteY2649" fmla="*/ 291421 h 6857994"/>
              <a:gd name="connsiteX2650" fmla="*/ 10587478 w 12191990"/>
              <a:gd name="connsiteY2650" fmla="*/ 295191 h 6857994"/>
              <a:gd name="connsiteX2651" fmla="*/ 10578403 w 12191990"/>
              <a:gd name="connsiteY2651" fmla="*/ 298060 h 6857994"/>
              <a:gd name="connsiteX2652" fmla="*/ 10577110 w 12191990"/>
              <a:gd name="connsiteY2652" fmla="*/ 298469 h 6857994"/>
              <a:gd name="connsiteX2653" fmla="*/ 10579586 w 12191990"/>
              <a:gd name="connsiteY2653" fmla="*/ 291058 h 6857994"/>
              <a:gd name="connsiteX2654" fmla="*/ 10579940 w 12191990"/>
              <a:gd name="connsiteY2654" fmla="*/ 289999 h 6857994"/>
              <a:gd name="connsiteX2655" fmla="*/ 10582304 w 12191990"/>
              <a:gd name="connsiteY2655" fmla="*/ 281054 h 6857994"/>
              <a:gd name="connsiteX2656" fmla="*/ 10585115 w 12191990"/>
              <a:gd name="connsiteY2656" fmla="*/ 272110 h 6857994"/>
              <a:gd name="connsiteX2657" fmla="*/ 10587948 w 12191990"/>
              <a:gd name="connsiteY2657" fmla="*/ 263166 h 6857994"/>
              <a:gd name="connsiteX2658" fmla="*/ 10590290 w 12191990"/>
              <a:gd name="connsiteY2658" fmla="*/ 254690 h 6857994"/>
              <a:gd name="connsiteX2659" fmla="*/ 10593122 w 12191990"/>
              <a:gd name="connsiteY2659" fmla="*/ 245746 h 6857994"/>
              <a:gd name="connsiteX2660" fmla="*/ 10595486 w 12191990"/>
              <a:gd name="connsiteY2660" fmla="*/ 236823 h 6857994"/>
              <a:gd name="connsiteX2661" fmla="*/ 10598297 w 12191990"/>
              <a:gd name="connsiteY2661" fmla="*/ 227858 h 6857994"/>
              <a:gd name="connsiteX2662" fmla="*/ 10545565 w 12191990"/>
              <a:gd name="connsiteY2662" fmla="*/ 216105 h 6857994"/>
              <a:gd name="connsiteX2663" fmla="*/ 10544183 w 12191990"/>
              <a:gd name="connsiteY2663" fmla="*/ 222210 h 6857994"/>
              <a:gd name="connsiteX2664" fmla="*/ 10543225 w 12191990"/>
              <a:gd name="connsiteY2664" fmla="*/ 227854 h 6857994"/>
              <a:gd name="connsiteX2665" fmla="*/ 10541819 w 12191990"/>
              <a:gd name="connsiteY2665" fmla="*/ 233518 h 6857994"/>
              <a:gd name="connsiteX2666" fmla="*/ 10540882 w 12191990"/>
              <a:gd name="connsiteY2666" fmla="*/ 239162 h 6857994"/>
              <a:gd name="connsiteX2667" fmla="*/ 10539455 w 12191990"/>
              <a:gd name="connsiteY2667" fmla="*/ 244805 h 6857994"/>
              <a:gd name="connsiteX2668" fmla="*/ 10538518 w 12191990"/>
              <a:gd name="connsiteY2668" fmla="*/ 250917 h 6857994"/>
              <a:gd name="connsiteX2669" fmla="*/ 10537581 w 12191990"/>
              <a:gd name="connsiteY2669" fmla="*/ 256582 h 6857994"/>
              <a:gd name="connsiteX2670" fmla="*/ 10536154 w 12191990"/>
              <a:gd name="connsiteY2670" fmla="*/ 262225 h 6857994"/>
              <a:gd name="connsiteX2671" fmla="*/ 10531938 w 12191990"/>
              <a:gd name="connsiteY2671" fmla="*/ 263630 h 6857994"/>
              <a:gd name="connsiteX2672" fmla="*/ 10527231 w 12191990"/>
              <a:gd name="connsiteY2672" fmla="*/ 265057 h 6857994"/>
              <a:gd name="connsiteX2673" fmla="*/ 10522503 w 12191990"/>
              <a:gd name="connsiteY2673" fmla="*/ 266463 h 6857994"/>
              <a:gd name="connsiteX2674" fmla="*/ 10518287 w 12191990"/>
              <a:gd name="connsiteY2674" fmla="*/ 267400 h 6857994"/>
              <a:gd name="connsiteX2675" fmla="*/ 10513559 w 12191990"/>
              <a:gd name="connsiteY2675" fmla="*/ 268827 h 6857994"/>
              <a:gd name="connsiteX2676" fmla="*/ 10509342 w 12191990"/>
              <a:gd name="connsiteY2676" fmla="*/ 270232 h 6857994"/>
              <a:gd name="connsiteX2677" fmla="*/ 10504636 w 12191990"/>
              <a:gd name="connsiteY2677" fmla="*/ 271638 h 6857994"/>
              <a:gd name="connsiteX2678" fmla="*/ 10499914 w 12191990"/>
              <a:gd name="connsiteY2678" fmla="*/ 273041 h 6857994"/>
              <a:gd name="connsiteX2679" fmla="*/ 10505275 w 12191990"/>
              <a:gd name="connsiteY2679" fmla="*/ 266879 h 6857994"/>
              <a:gd name="connsiteX2680" fmla="*/ 10506042 w 12191990"/>
              <a:gd name="connsiteY2680" fmla="*/ 265998 h 6857994"/>
              <a:gd name="connsiteX2681" fmla="*/ 10511686 w 12191990"/>
              <a:gd name="connsiteY2681" fmla="*/ 258928 h 6857994"/>
              <a:gd name="connsiteX2682" fmla="*/ 10517329 w 12191990"/>
              <a:gd name="connsiteY2682" fmla="*/ 251879 h 6857994"/>
              <a:gd name="connsiteX2683" fmla="*/ 10522973 w 12191990"/>
              <a:gd name="connsiteY2683" fmla="*/ 244809 h 6857994"/>
              <a:gd name="connsiteX2684" fmla="*/ 10528638 w 12191990"/>
              <a:gd name="connsiteY2684" fmla="*/ 237739 h 6857994"/>
              <a:gd name="connsiteX2685" fmla="*/ 10534281 w 12191990"/>
              <a:gd name="connsiteY2685" fmla="*/ 230690 h 6857994"/>
              <a:gd name="connsiteX2686" fmla="*/ 10539925 w 12191990"/>
              <a:gd name="connsiteY2686" fmla="*/ 223151 h 6857994"/>
              <a:gd name="connsiteX2687" fmla="*/ 10544863 w 12191990"/>
              <a:gd name="connsiteY2687" fmla="*/ 216983 h 6857994"/>
              <a:gd name="connsiteX2688" fmla="*/ 10543220 w 12191990"/>
              <a:gd name="connsiteY2688" fmla="*/ 213741 h 6857994"/>
              <a:gd name="connsiteX2689" fmla="*/ 10538697 w 12191990"/>
              <a:gd name="connsiteY2689" fmla="*/ 219511 h 6857994"/>
              <a:gd name="connsiteX2690" fmla="*/ 10538050 w 12191990"/>
              <a:gd name="connsiteY2690" fmla="*/ 220336 h 6857994"/>
              <a:gd name="connsiteX2691" fmla="*/ 10532385 w 12191990"/>
              <a:gd name="connsiteY2691" fmla="*/ 227406 h 6857994"/>
              <a:gd name="connsiteX2692" fmla="*/ 10526741 w 12191990"/>
              <a:gd name="connsiteY2692" fmla="*/ 233987 h 6857994"/>
              <a:gd name="connsiteX2693" fmla="*/ 10521588 w 12191990"/>
              <a:gd name="connsiteY2693" fmla="*/ 241036 h 6857994"/>
              <a:gd name="connsiteX2694" fmla="*/ 10515923 w 12191990"/>
              <a:gd name="connsiteY2694" fmla="*/ 248106 h 6857994"/>
              <a:gd name="connsiteX2695" fmla="*/ 10510279 w 12191990"/>
              <a:gd name="connsiteY2695" fmla="*/ 254686 h 6857994"/>
              <a:gd name="connsiteX2696" fmla="*/ 10505104 w 12191990"/>
              <a:gd name="connsiteY2696" fmla="*/ 261756 h 6857994"/>
              <a:gd name="connsiteX2697" fmla="*/ 10500166 w 12191990"/>
              <a:gd name="connsiteY2697" fmla="*/ 267514 h 6857994"/>
              <a:gd name="connsiteX2698" fmla="*/ 10499465 w 12191990"/>
              <a:gd name="connsiteY2698" fmla="*/ 268332 h 6857994"/>
              <a:gd name="connsiteX2699" fmla="*/ 10501102 w 12191990"/>
              <a:gd name="connsiteY2699" fmla="*/ 263813 h 6857994"/>
              <a:gd name="connsiteX2700" fmla="*/ 10501336 w 12191990"/>
              <a:gd name="connsiteY2700" fmla="*/ 263166 h 6857994"/>
              <a:gd name="connsiteX2701" fmla="*/ 10502742 w 12191990"/>
              <a:gd name="connsiteY2701" fmla="*/ 257523 h 6857994"/>
              <a:gd name="connsiteX2702" fmla="*/ 10504147 w 12191990"/>
              <a:gd name="connsiteY2702" fmla="*/ 252348 h 6857994"/>
              <a:gd name="connsiteX2703" fmla="*/ 10506042 w 12191990"/>
              <a:gd name="connsiteY2703" fmla="*/ 246704 h 6857994"/>
              <a:gd name="connsiteX2704" fmla="*/ 10507448 w 12191990"/>
              <a:gd name="connsiteY2704" fmla="*/ 241040 h 6857994"/>
              <a:gd name="connsiteX2705" fmla="*/ 10509343 w 12191990"/>
              <a:gd name="connsiteY2705" fmla="*/ 235865 h 6857994"/>
              <a:gd name="connsiteX2706" fmla="*/ 10510749 w 12191990"/>
              <a:gd name="connsiteY2706" fmla="*/ 230222 h 6857994"/>
              <a:gd name="connsiteX2707" fmla="*/ 10512176 w 12191990"/>
              <a:gd name="connsiteY2707" fmla="*/ 225047 h 6857994"/>
              <a:gd name="connsiteX2708" fmla="*/ 10516392 w 12191990"/>
              <a:gd name="connsiteY2708" fmla="*/ 223641 h 6857994"/>
              <a:gd name="connsiteX2709" fmla="*/ 10520162 w 12191990"/>
              <a:gd name="connsiteY2709" fmla="*/ 222214 h 6857994"/>
              <a:gd name="connsiteX2710" fmla="*/ 10523931 w 12191990"/>
              <a:gd name="connsiteY2710" fmla="*/ 220809 h 6857994"/>
              <a:gd name="connsiteX2711" fmla="*/ 10527701 w 12191990"/>
              <a:gd name="connsiteY2711" fmla="*/ 219382 h 6857994"/>
              <a:gd name="connsiteX2712" fmla="*/ 10531939 w 12191990"/>
              <a:gd name="connsiteY2712" fmla="*/ 217976 h 6857994"/>
              <a:gd name="connsiteX2713" fmla="*/ 10535687 w 12191990"/>
              <a:gd name="connsiteY2713" fmla="*/ 216571 h 6857994"/>
              <a:gd name="connsiteX2714" fmla="*/ 10539456 w 12191990"/>
              <a:gd name="connsiteY2714" fmla="*/ 215144 h 6857994"/>
              <a:gd name="connsiteX2715" fmla="*/ 10549338 w 12191990"/>
              <a:gd name="connsiteY2715" fmla="*/ 212333 h 6857994"/>
              <a:gd name="connsiteX2716" fmla="*/ 10554981 w 12191990"/>
              <a:gd name="connsiteY2716" fmla="*/ 213739 h 6857994"/>
              <a:gd name="connsiteX2717" fmla="*/ 10560646 w 12191990"/>
              <a:gd name="connsiteY2717" fmla="*/ 215613 h 6857994"/>
              <a:gd name="connsiteX2718" fmla="*/ 10565821 w 12191990"/>
              <a:gd name="connsiteY2718" fmla="*/ 217508 h 6857994"/>
              <a:gd name="connsiteX2719" fmla="*/ 10571464 w 12191990"/>
              <a:gd name="connsiteY2719" fmla="*/ 218913 h 6857994"/>
              <a:gd name="connsiteX2720" fmla="*/ 10577108 w 12191990"/>
              <a:gd name="connsiteY2720" fmla="*/ 220809 h 6857994"/>
              <a:gd name="connsiteX2721" fmla="*/ 10582304 w 12191990"/>
              <a:gd name="connsiteY2721" fmla="*/ 222683 h 6857994"/>
              <a:gd name="connsiteX2722" fmla="*/ 10587948 w 12191990"/>
              <a:gd name="connsiteY2722" fmla="*/ 224110 h 6857994"/>
              <a:gd name="connsiteX2723" fmla="*/ 10593117 w 12191990"/>
              <a:gd name="connsiteY2723" fmla="*/ 225982 h 6857994"/>
              <a:gd name="connsiteX2724" fmla="*/ 10586541 w 12191990"/>
              <a:gd name="connsiteY2724" fmla="*/ 230218 h 6857994"/>
              <a:gd name="connsiteX2725" fmla="*/ 10579939 w 12191990"/>
              <a:gd name="connsiteY2725" fmla="*/ 234455 h 6857994"/>
              <a:gd name="connsiteX2726" fmla="*/ 10573359 w 12191990"/>
              <a:gd name="connsiteY2726" fmla="*/ 238693 h 6857994"/>
              <a:gd name="connsiteX2727" fmla="*/ 10566778 w 12191990"/>
              <a:gd name="connsiteY2727" fmla="*/ 242931 h 6857994"/>
              <a:gd name="connsiteX2728" fmla="*/ 10560176 w 12191990"/>
              <a:gd name="connsiteY2728" fmla="*/ 247169 h 6857994"/>
              <a:gd name="connsiteX2729" fmla="*/ 10553106 w 12191990"/>
              <a:gd name="connsiteY2729" fmla="*/ 251385 h 6857994"/>
              <a:gd name="connsiteX2730" fmla="*/ 10546525 w 12191990"/>
              <a:gd name="connsiteY2730" fmla="*/ 255645 h 6857994"/>
              <a:gd name="connsiteX2731" fmla="*/ 10539926 w 12191990"/>
              <a:gd name="connsiteY2731" fmla="*/ 259881 h 6857994"/>
              <a:gd name="connsiteX2732" fmla="*/ 10541173 w 12191990"/>
              <a:gd name="connsiteY2732" fmla="*/ 254930 h 6857994"/>
              <a:gd name="connsiteX2733" fmla="*/ 10541351 w 12191990"/>
              <a:gd name="connsiteY2733" fmla="*/ 254222 h 6857994"/>
              <a:gd name="connsiteX2734" fmla="*/ 10542289 w 12191990"/>
              <a:gd name="connsiteY2734" fmla="*/ 248110 h 6857994"/>
              <a:gd name="connsiteX2735" fmla="*/ 10543694 w 12191990"/>
              <a:gd name="connsiteY2735" fmla="*/ 241977 h 6857994"/>
              <a:gd name="connsiteX2736" fmla="*/ 10544631 w 12191990"/>
              <a:gd name="connsiteY2736" fmla="*/ 235865 h 6857994"/>
              <a:gd name="connsiteX2737" fmla="*/ 10546058 w 12191990"/>
              <a:gd name="connsiteY2737" fmla="*/ 230222 h 6857994"/>
              <a:gd name="connsiteX2738" fmla="*/ 10546995 w 12191990"/>
              <a:gd name="connsiteY2738" fmla="*/ 224110 h 6857994"/>
              <a:gd name="connsiteX2739" fmla="*/ 10548401 w 12191990"/>
              <a:gd name="connsiteY2739" fmla="*/ 217976 h 6857994"/>
              <a:gd name="connsiteX2740" fmla="*/ 10549338 w 12191990"/>
              <a:gd name="connsiteY2740" fmla="*/ 212333 h 6857994"/>
              <a:gd name="connsiteX2741" fmla="*/ 11308447 w 12191990"/>
              <a:gd name="connsiteY2741" fmla="*/ 209744 h 6857994"/>
              <a:gd name="connsiteX2742" fmla="*/ 11308940 w 12191990"/>
              <a:gd name="connsiteY2742" fmla="*/ 209744 h 6857994"/>
              <a:gd name="connsiteX2743" fmla="*/ 11309392 w 12191990"/>
              <a:gd name="connsiteY2743" fmla="*/ 209744 h 6857994"/>
              <a:gd name="connsiteX2744" fmla="*/ 11309885 w 12191990"/>
              <a:gd name="connsiteY2744" fmla="*/ 209744 h 6857994"/>
              <a:gd name="connsiteX2745" fmla="*/ 11310830 w 12191990"/>
              <a:gd name="connsiteY2745" fmla="*/ 209744 h 6857994"/>
              <a:gd name="connsiteX2746" fmla="*/ 11312596 w 12191990"/>
              <a:gd name="connsiteY2746" fmla="*/ 216426 h 6857994"/>
              <a:gd name="connsiteX2747" fmla="*/ 11312721 w 12191990"/>
              <a:gd name="connsiteY2747" fmla="*/ 216897 h 6857994"/>
              <a:gd name="connsiteX2748" fmla="*/ 11315105 w 12191990"/>
              <a:gd name="connsiteY2748" fmla="*/ 224051 h 6857994"/>
              <a:gd name="connsiteX2749" fmla="*/ 11317488 w 12191990"/>
              <a:gd name="connsiteY2749" fmla="*/ 231204 h 6857994"/>
              <a:gd name="connsiteX2750" fmla="*/ 11319871 w 12191990"/>
              <a:gd name="connsiteY2750" fmla="*/ 238394 h 6857994"/>
              <a:gd name="connsiteX2751" fmla="*/ 11314651 w 12191990"/>
              <a:gd name="connsiteY2751" fmla="*/ 238394 h 6857994"/>
              <a:gd name="connsiteX2752" fmla="*/ 11309391 w 12191990"/>
              <a:gd name="connsiteY2752" fmla="*/ 238394 h 6857994"/>
              <a:gd name="connsiteX2753" fmla="*/ 11304623 w 12191990"/>
              <a:gd name="connsiteY2753" fmla="*/ 238394 h 6857994"/>
              <a:gd name="connsiteX2754" fmla="*/ 11299365 w 12191990"/>
              <a:gd name="connsiteY2754" fmla="*/ 238394 h 6857994"/>
              <a:gd name="connsiteX2755" fmla="*/ 11301748 w 12191990"/>
              <a:gd name="connsiteY2755" fmla="*/ 231204 h 6857994"/>
              <a:gd name="connsiteX2756" fmla="*/ 11304131 w 12191990"/>
              <a:gd name="connsiteY2756" fmla="*/ 224051 h 6857994"/>
              <a:gd name="connsiteX2757" fmla="*/ 11306515 w 12191990"/>
              <a:gd name="connsiteY2757" fmla="*/ 216897 h 6857994"/>
              <a:gd name="connsiteX2758" fmla="*/ 11232903 w 12191990"/>
              <a:gd name="connsiteY2758" fmla="*/ 207812 h 6857994"/>
              <a:gd name="connsiteX2759" fmla="*/ 11236279 w 12191990"/>
              <a:gd name="connsiteY2759" fmla="*/ 207812 h 6857994"/>
              <a:gd name="connsiteX2760" fmla="*/ 11239614 w 12191990"/>
              <a:gd name="connsiteY2760" fmla="*/ 207812 h 6857994"/>
              <a:gd name="connsiteX2761" fmla="*/ 11243442 w 12191990"/>
              <a:gd name="connsiteY2761" fmla="*/ 207812 h 6857994"/>
              <a:gd name="connsiteX2762" fmla="*/ 11246777 w 12191990"/>
              <a:gd name="connsiteY2762" fmla="*/ 207812 h 6857994"/>
              <a:gd name="connsiteX2763" fmla="*/ 11252499 w 12191990"/>
              <a:gd name="connsiteY2763" fmla="*/ 208799 h 6857994"/>
              <a:gd name="connsiteX2764" fmla="*/ 11256328 w 12191990"/>
              <a:gd name="connsiteY2764" fmla="*/ 211183 h 6857994"/>
              <a:gd name="connsiteX2765" fmla="*/ 11258715 w 12191990"/>
              <a:gd name="connsiteY2765" fmla="*/ 214512 h 6857994"/>
              <a:gd name="connsiteX2766" fmla="*/ 11259209 w 12191990"/>
              <a:gd name="connsiteY2766" fmla="*/ 218826 h 6857994"/>
              <a:gd name="connsiteX2767" fmla="*/ 11258715 w 12191990"/>
              <a:gd name="connsiteY2767" fmla="*/ 223101 h 6857994"/>
              <a:gd name="connsiteX2768" fmla="*/ 11256821 w 12191990"/>
              <a:gd name="connsiteY2768" fmla="*/ 226924 h 6857994"/>
              <a:gd name="connsiteX2769" fmla="*/ 11252992 w 12191990"/>
              <a:gd name="connsiteY2769" fmla="*/ 229309 h 6857994"/>
              <a:gd name="connsiteX2770" fmla="*/ 11246776 w 12191990"/>
              <a:gd name="connsiteY2770" fmla="*/ 230254 h 6857994"/>
              <a:gd name="connsiteX2771" fmla="*/ 11243441 w 12191990"/>
              <a:gd name="connsiteY2771" fmla="*/ 230254 h 6857994"/>
              <a:gd name="connsiteX2772" fmla="*/ 11239613 w 12191990"/>
              <a:gd name="connsiteY2772" fmla="*/ 230254 h 6857994"/>
              <a:gd name="connsiteX2773" fmla="*/ 11236278 w 12191990"/>
              <a:gd name="connsiteY2773" fmla="*/ 230254 h 6857994"/>
              <a:gd name="connsiteX2774" fmla="*/ 11232903 w 12191990"/>
              <a:gd name="connsiteY2774" fmla="*/ 230254 h 6857994"/>
              <a:gd name="connsiteX2775" fmla="*/ 11232903 w 12191990"/>
              <a:gd name="connsiteY2775" fmla="*/ 229544 h 6857994"/>
              <a:gd name="connsiteX2776" fmla="*/ 11232903 w 12191990"/>
              <a:gd name="connsiteY2776" fmla="*/ 224544 h 6857994"/>
              <a:gd name="connsiteX2777" fmla="*/ 11232903 w 12191990"/>
              <a:gd name="connsiteY2777" fmla="*/ 219282 h 6857994"/>
              <a:gd name="connsiteX2778" fmla="*/ 11232903 w 12191990"/>
              <a:gd name="connsiteY2778" fmla="*/ 213568 h 6857994"/>
              <a:gd name="connsiteX2779" fmla="*/ 11232903 w 12191990"/>
              <a:gd name="connsiteY2779" fmla="*/ 207812 h 6857994"/>
              <a:gd name="connsiteX2780" fmla="*/ 10698070 w 12191990"/>
              <a:gd name="connsiteY2780" fmla="*/ 207158 h 6857994"/>
              <a:gd name="connsiteX2781" fmla="*/ 10703714 w 12191990"/>
              <a:gd name="connsiteY2781" fmla="*/ 211865 h 6857994"/>
              <a:gd name="connsiteX2782" fmla="*/ 10708889 w 12191990"/>
              <a:gd name="connsiteY2782" fmla="*/ 216571 h 6857994"/>
              <a:gd name="connsiteX2783" fmla="*/ 10714085 w 12191990"/>
              <a:gd name="connsiteY2783" fmla="*/ 221277 h 6857994"/>
              <a:gd name="connsiteX2784" fmla="*/ 10719728 w 12191990"/>
              <a:gd name="connsiteY2784" fmla="*/ 225984 h 6857994"/>
              <a:gd name="connsiteX2785" fmla="*/ 10724903 w 12191990"/>
              <a:gd name="connsiteY2785" fmla="*/ 231159 h 6857994"/>
              <a:gd name="connsiteX2786" fmla="*/ 10730078 w 12191990"/>
              <a:gd name="connsiteY2786" fmla="*/ 235865 h 6857994"/>
              <a:gd name="connsiteX2787" fmla="*/ 10735722 w 12191990"/>
              <a:gd name="connsiteY2787" fmla="*/ 240571 h 6857994"/>
              <a:gd name="connsiteX2788" fmla="*/ 10740894 w 12191990"/>
              <a:gd name="connsiteY2788" fmla="*/ 245275 h 6857994"/>
              <a:gd name="connsiteX2789" fmla="*/ 10740448 w 12191990"/>
              <a:gd name="connsiteY2789" fmla="*/ 245742 h 6857994"/>
              <a:gd name="connsiteX2790" fmla="*/ 10740448 w 12191990"/>
              <a:gd name="connsiteY2790" fmla="*/ 246700 h 6857994"/>
              <a:gd name="connsiteX2791" fmla="*/ 10739980 w 12191990"/>
              <a:gd name="connsiteY2791" fmla="*/ 247169 h 6857994"/>
              <a:gd name="connsiteX2792" fmla="*/ 10739490 w 12191990"/>
              <a:gd name="connsiteY2792" fmla="*/ 248106 h 6857994"/>
              <a:gd name="connsiteX2793" fmla="*/ 10739490 w 12191990"/>
              <a:gd name="connsiteY2793" fmla="*/ 249043 h 6857994"/>
              <a:gd name="connsiteX2794" fmla="*/ 10739490 w 12191990"/>
              <a:gd name="connsiteY2794" fmla="*/ 249511 h 6857994"/>
              <a:gd name="connsiteX2795" fmla="*/ 10739022 w 12191990"/>
              <a:gd name="connsiteY2795" fmla="*/ 250448 h 6857994"/>
              <a:gd name="connsiteX2796" fmla="*/ 10739022 w 12191990"/>
              <a:gd name="connsiteY2796" fmla="*/ 251385 h 6857994"/>
              <a:gd name="connsiteX2797" fmla="*/ 10739022 w 12191990"/>
              <a:gd name="connsiteY2797" fmla="*/ 251875 h 6857994"/>
              <a:gd name="connsiteX2798" fmla="*/ 10739023 w 12191990"/>
              <a:gd name="connsiteY2798" fmla="*/ 251875 h 6857994"/>
              <a:gd name="connsiteX2799" fmla="*/ 10739023 w 12191990"/>
              <a:gd name="connsiteY2799" fmla="*/ 251879 h 6857994"/>
              <a:gd name="connsiteX2800" fmla="*/ 10739475 w 12191990"/>
              <a:gd name="connsiteY2800" fmla="*/ 251879 h 6857994"/>
              <a:gd name="connsiteX2801" fmla="*/ 10731254 w 12191990"/>
              <a:gd name="connsiteY2801" fmla="*/ 253925 h 6857994"/>
              <a:gd name="connsiteX2802" fmla="*/ 10730077 w 12191990"/>
              <a:gd name="connsiteY2802" fmla="*/ 254218 h 6857994"/>
              <a:gd name="connsiteX2803" fmla="*/ 10720664 w 12191990"/>
              <a:gd name="connsiteY2803" fmla="*/ 256113 h 6857994"/>
              <a:gd name="connsiteX2804" fmla="*/ 10711251 w 12191990"/>
              <a:gd name="connsiteY2804" fmla="*/ 258456 h 6857994"/>
              <a:gd name="connsiteX2805" fmla="*/ 10701838 w 12191990"/>
              <a:gd name="connsiteY2805" fmla="*/ 260330 h 6857994"/>
              <a:gd name="connsiteX2806" fmla="*/ 10692426 w 12191990"/>
              <a:gd name="connsiteY2806" fmla="*/ 262693 h 6857994"/>
              <a:gd name="connsiteX2807" fmla="*/ 10683034 w 12191990"/>
              <a:gd name="connsiteY2807" fmla="*/ 264567 h 6857994"/>
              <a:gd name="connsiteX2808" fmla="*/ 10673600 w 12191990"/>
              <a:gd name="connsiteY2808" fmla="*/ 266931 h 6857994"/>
              <a:gd name="connsiteX2809" fmla="*/ 10665364 w 12191990"/>
              <a:gd name="connsiteY2809" fmla="*/ 268590 h 6857994"/>
              <a:gd name="connsiteX2810" fmla="*/ 10664190 w 12191990"/>
              <a:gd name="connsiteY2810" fmla="*/ 268826 h 6857994"/>
              <a:gd name="connsiteX2811" fmla="*/ 10666666 w 12191990"/>
              <a:gd name="connsiteY2811" fmla="*/ 262234 h 6857994"/>
              <a:gd name="connsiteX2812" fmla="*/ 10667020 w 12191990"/>
              <a:gd name="connsiteY2812" fmla="*/ 261292 h 6857994"/>
              <a:gd name="connsiteX2813" fmla="*/ 10670321 w 12191990"/>
              <a:gd name="connsiteY2813" fmla="*/ 253753 h 6857994"/>
              <a:gd name="connsiteX2814" fmla="*/ 10673154 w 12191990"/>
              <a:gd name="connsiteY2814" fmla="*/ 246704 h 6857994"/>
              <a:gd name="connsiteX2815" fmla="*/ 10676433 w 12191990"/>
              <a:gd name="connsiteY2815" fmla="*/ 239166 h 6857994"/>
              <a:gd name="connsiteX2816" fmla="*/ 10679266 w 12191990"/>
              <a:gd name="connsiteY2816" fmla="*/ 231627 h 6857994"/>
              <a:gd name="connsiteX2817" fmla="*/ 10682566 w 12191990"/>
              <a:gd name="connsiteY2817" fmla="*/ 224110 h 6857994"/>
              <a:gd name="connsiteX2818" fmla="*/ 10685399 w 12191990"/>
              <a:gd name="connsiteY2818" fmla="*/ 216571 h 6857994"/>
              <a:gd name="connsiteX2819" fmla="*/ 10688678 w 12191990"/>
              <a:gd name="connsiteY2819" fmla="*/ 209032 h 6857994"/>
              <a:gd name="connsiteX2820" fmla="*/ 10689147 w 12191990"/>
              <a:gd name="connsiteY2820" fmla="*/ 209501 h 6857994"/>
              <a:gd name="connsiteX2821" fmla="*/ 10689615 w 12191990"/>
              <a:gd name="connsiteY2821" fmla="*/ 209501 h 6857994"/>
              <a:gd name="connsiteX2822" fmla="*/ 10690084 w 12191990"/>
              <a:gd name="connsiteY2822" fmla="*/ 209501 h 6857994"/>
              <a:gd name="connsiteX2823" fmla="*/ 10690531 w 12191990"/>
              <a:gd name="connsiteY2823" fmla="*/ 209501 h 6857994"/>
              <a:gd name="connsiteX2824" fmla="*/ 10691021 w 12191990"/>
              <a:gd name="connsiteY2824" fmla="*/ 209501 h 6857994"/>
              <a:gd name="connsiteX2825" fmla="*/ 10691490 w 12191990"/>
              <a:gd name="connsiteY2825" fmla="*/ 209501 h 6857994"/>
              <a:gd name="connsiteX2826" fmla="*/ 10692427 w 12191990"/>
              <a:gd name="connsiteY2826" fmla="*/ 209501 h 6857994"/>
              <a:gd name="connsiteX2827" fmla="*/ 10693364 w 12191990"/>
              <a:gd name="connsiteY2827" fmla="*/ 209501 h 6857994"/>
              <a:gd name="connsiteX2828" fmla="*/ 10694301 w 12191990"/>
              <a:gd name="connsiteY2828" fmla="*/ 209032 h 6857994"/>
              <a:gd name="connsiteX2829" fmla="*/ 10695259 w 12191990"/>
              <a:gd name="connsiteY2829" fmla="*/ 209032 h 6857994"/>
              <a:gd name="connsiteX2830" fmla="*/ 10695727 w 12191990"/>
              <a:gd name="connsiteY2830" fmla="*/ 208564 h 6857994"/>
              <a:gd name="connsiteX2831" fmla="*/ 10696665 w 12191990"/>
              <a:gd name="connsiteY2831" fmla="*/ 208095 h 6857994"/>
              <a:gd name="connsiteX2832" fmla="*/ 10697602 w 12191990"/>
              <a:gd name="connsiteY2832" fmla="*/ 207627 h 6857994"/>
              <a:gd name="connsiteX2833" fmla="*/ 11181766 w 12191990"/>
              <a:gd name="connsiteY2833" fmla="*/ 205829 h 6857994"/>
              <a:gd name="connsiteX2834" fmla="*/ 11189421 w 12191990"/>
              <a:gd name="connsiteY2834" fmla="*/ 207270 h 6857994"/>
              <a:gd name="connsiteX2835" fmla="*/ 11194689 w 12191990"/>
              <a:gd name="connsiteY2835" fmla="*/ 210605 h 6857994"/>
              <a:gd name="connsiteX2836" fmla="*/ 11197528 w 12191990"/>
              <a:gd name="connsiteY2836" fmla="*/ 215874 h 6857994"/>
              <a:gd name="connsiteX2837" fmla="*/ 11198516 w 12191990"/>
              <a:gd name="connsiteY2837" fmla="*/ 223983 h 6857994"/>
              <a:gd name="connsiteX2838" fmla="*/ 11198516 w 12191990"/>
              <a:gd name="connsiteY2838" fmla="*/ 229254 h 6857994"/>
              <a:gd name="connsiteX2839" fmla="*/ 11198516 w 12191990"/>
              <a:gd name="connsiteY2839" fmla="*/ 234524 h 6857994"/>
              <a:gd name="connsiteX2840" fmla="*/ 11198516 w 12191990"/>
              <a:gd name="connsiteY2840" fmla="*/ 239795 h 6857994"/>
              <a:gd name="connsiteX2841" fmla="*/ 11198516 w 12191990"/>
              <a:gd name="connsiteY2841" fmla="*/ 245065 h 6857994"/>
              <a:gd name="connsiteX2842" fmla="*/ 11197528 w 12191990"/>
              <a:gd name="connsiteY2842" fmla="*/ 253177 h 6857994"/>
              <a:gd name="connsiteX2843" fmla="*/ 11194194 w 12191990"/>
              <a:gd name="connsiteY2843" fmla="*/ 258900 h 6857994"/>
              <a:gd name="connsiteX2844" fmla="*/ 11188926 w 12191990"/>
              <a:gd name="connsiteY2844" fmla="*/ 262276 h 6857994"/>
              <a:gd name="connsiteX2845" fmla="*/ 11181765 w 12191990"/>
              <a:gd name="connsiteY2845" fmla="*/ 263676 h 6857994"/>
              <a:gd name="connsiteX2846" fmla="*/ 11174604 w 12191990"/>
              <a:gd name="connsiteY2846" fmla="*/ 262276 h 6857994"/>
              <a:gd name="connsiteX2847" fmla="*/ 11169336 w 12191990"/>
              <a:gd name="connsiteY2847" fmla="*/ 258900 h 6857994"/>
              <a:gd name="connsiteX2848" fmla="*/ 11166004 w 12191990"/>
              <a:gd name="connsiteY2848" fmla="*/ 253178 h 6857994"/>
              <a:gd name="connsiteX2849" fmla="*/ 11165016 w 12191990"/>
              <a:gd name="connsiteY2849" fmla="*/ 245069 h 6857994"/>
              <a:gd name="connsiteX2850" fmla="*/ 11165016 w 12191990"/>
              <a:gd name="connsiteY2850" fmla="*/ 239799 h 6857994"/>
              <a:gd name="connsiteX2851" fmla="*/ 11165016 w 12191990"/>
              <a:gd name="connsiteY2851" fmla="*/ 234528 h 6857994"/>
              <a:gd name="connsiteX2852" fmla="*/ 11165016 w 12191990"/>
              <a:gd name="connsiteY2852" fmla="*/ 229258 h 6857994"/>
              <a:gd name="connsiteX2853" fmla="*/ 11165016 w 12191990"/>
              <a:gd name="connsiteY2853" fmla="*/ 223987 h 6857994"/>
              <a:gd name="connsiteX2854" fmla="*/ 11166004 w 12191990"/>
              <a:gd name="connsiteY2854" fmla="*/ 215876 h 6857994"/>
              <a:gd name="connsiteX2855" fmla="*/ 11169337 w 12191990"/>
              <a:gd name="connsiteY2855" fmla="*/ 210605 h 6857994"/>
              <a:gd name="connsiteX2856" fmla="*/ 11174605 w 12191990"/>
              <a:gd name="connsiteY2856" fmla="*/ 207270 h 6857994"/>
              <a:gd name="connsiteX2857" fmla="*/ 11181766 w 12191990"/>
              <a:gd name="connsiteY2857" fmla="*/ 205829 h 6857994"/>
              <a:gd name="connsiteX2858" fmla="*/ 10681628 w 12191990"/>
              <a:gd name="connsiteY2858" fmla="*/ 202920 h 6857994"/>
              <a:gd name="connsiteX2859" fmla="*/ 10681628 w 12191990"/>
              <a:gd name="connsiteY2859" fmla="*/ 203853 h 6857994"/>
              <a:gd name="connsiteX2860" fmla="*/ 10681629 w 12191990"/>
              <a:gd name="connsiteY2860" fmla="*/ 203855 h 6857994"/>
              <a:gd name="connsiteX2861" fmla="*/ 10681629 w 12191990"/>
              <a:gd name="connsiteY2861" fmla="*/ 203858 h 6857994"/>
              <a:gd name="connsiteX2862" fmla="*/ 10682098 w 12191990"/>
              <a:gd name="connsiteY2862" fmla="*/ 204816 h 6857994"/>
              <a:gd name="connsiteX2863" fmla="*/ 10682566 w 12191990"/>
              <a:gd name="connsiteY2863" fmla="*/ 205263 h 6857994"/>
              <a:gd name="connsiteX2864" fmla="*/ 10683035 w 12191990"/>
              <a:gd name="connsiteY2864" fmla="*/ 205732 h 6857994"/>
              <a:gd name="connsiteX2865" fmla="*/ 10683503 w 12191990"/>
              <a:gd name="connsiteY2865" fmla="*/ 206690 h 6857994"/>
              <a:gd name="connsiteX2866" fmla="*/ 10684441 w 12191990"/>
              <a:gd name="connsiteY2866" fmla="*/ 207158 h 6857994"/>
              <a:gd name="connsiteX2867" fmla="*/ 10684909 w 12191990"/>
              <a:gd name="connsiteY2867" fmla="*/ 207627 h 6857994"/>
              <a:gd name="connsiteX2868" fmla="*/ 10685865 w 12191990"/>
              <a:gd name="connsiteY2868" fmla="*/ 208094 h 6857994"/>
              <a:gd name="connsiteX2869" fmla="*/ 10682565 w 12191990"/>
              <a:gd name="connsiteY2869" fmla="*/ 215609 h 6857994"/>
              <a:gd name="connsiteX2870" fmla="*/ 10679265 w 12191990"/>
              <a:gd name="connsiteY2870" fmla="*/ 223147 h 6857994"/>
              <a:gd name="connsiteX2871" fmla="*/ 10676432 w 12191990"/>
              <a:gd name="connsiteY2871" fmla="*/ 230686 h 6857994"/>
              <a:gd name="connsiteX2872" fmla="*/ 10673153 w 12191990"/>
              <a:gd name="connsiteY2872" fmla="*/ 238203 h 6857994"/>
              <a:gd name="connsiteX2873" fmla="*/ 10669852 w 12191990"/>
              <a:gd name="connsiteY2873" fmla="*/ 245742 h 6857994"/>
              <a:gd name="connsiteX2874" fmla="*/ 10667019 w 12191990"/>
              <a:gd name="connsiteY2874" fmla="*/ 253281 h 6857994"/>
              <a:gd name="connsiteX2875" fmla="*/ 10663718 w 12191990"/>
              <a:gd name="connsiteY2875" fmla="*/ 261288 h 6857994"/>
              <a:gd name="connsiteX2876" fmla="*/ 10660439 w 12191990"/>
              <a:gd name="connsiteY2876" fmla="*/ 268827 h 6857994"/>
              <a:gd name="connsiteX2877" fmla="*/ 10653390 w 12191990"/>
              <a:gd name="connsiteY2877" fmla="*/ 263162 h 6857994"/>
              <a:gd name="connsiteX2878" fmla="*/ 10645851 w 12191990"/>
              <a:gd name="connsiteY2878" fmla="*/ 257987 h 6857994"/>
              <a:gd name="connsiteX2879" fmla="*/ 10638312 w 12191990"/>
              <a:gd name="connsiteY2879" fmla="*/ 252812 h 6857994"/>
              <a:gd name="connsiteX2880" fmla="*/ 10630794 w 12191990"/>
              <a:gd name="connsiteY2880" fmla="*/ 247169 h 6857994"/>
              <a:gd name="connsiteX2881" fmla="*/ 10623256 w 12191990"/>
              <a:gd name="connsiteY2881" fmla="*/ 241973 h 6857994"/>
              <a:gd name="connsiteX2882" fmla="*/ 10615717 w 12191990"/>
              <a:gd name="connsiteY2882" fmla="*/ 236819 h 6857994"/>
              <a:gd name="connsiteX2883" fmla="*/ 10608668 w 12191990"/>
              <a:gd name="connsiteY2883" fmla="*/ 231155 h 6857994"/>
              <a:gd name="connsiteX2884" fmla="*/ 10602071 w 12191990"/>
              <a:gd name="connsiteY2884" fmla="*/ 226627 h 6857994"/>
              <a:gd name="connsiteX2885" fmla="*/ 10601134 w 12191990"/>
              <a:gd name="connsiteY2885" fmla="*/ 225983 h 6857994"/>
              <a:gd name="connsiteX2886" fmla="*/ 10609776 w 12191990"/>
              <a:gd name="connsiteY2886" fmla="*/ 223505 h 6857994"/>
              <a:gd name="connsiteX2887" fmla="*/ 10611011 w 12191990"/>
              <a:gd name="connsiteY2887" fmla="*/ 223151 h 6857994"/>
              <a:gd name="connsiteX2888" fmla="*/ 10620893 w 12191990"/>
              <a:gd name="connsiteY2888" fmla="*/ 220340 h 6857994"/>
              <a:gd name="connsiteX2889" fmla="*/ 10631264 w 12191990"/>
              <a:gd name="connsiteY2889" fmla="*/ 217508 h 6857994"/>
              <a:gd name="connsiteX2890" fmla="*/ 10641145 w 12191990"/>
              <a:gd name="connsiteY2890" fmla="*/ 214697 h 6857994"/>
              <a:gd name="connsiteX2891" fmla="*/ 10651027 w 12191990"/>
              <a:gd name="connsiteY2891" fmla="*/ 211865 h 6857994"/>
              <a:gd name="connsiteX2892" fmla="*/ 10661377 w 12191990"/>
              <a:gd name="connsiteY2892" fmla="*/ 209032 h 6857994"/>
              <a:gd name="connsiteX2893" fmla="*/ 10671258 w 12191990"/>
              <a:gd name="connsiteY2893" fmla="*/ 206200 h 6857994"/>
              <a:gd name="connsiteX2894" fmla="*/ 10680333 w 12191990"/>
              <a:gd name="connsiteY2894" fmla="*/ 203330 h 6857994"/>
              <a:gd name="connsiteX2895" fmla="*/ 10762555 w 12191990"/>
              <a:gd name="connsiteY2895" fmla="*/ 202920 h 6857994"/>
              <a:gd name="connsiteX2896" fmla="*/ 10769157 w 12191990"/>
              <a:gd name="connsiteY2896" fmla="*/ 208095 h 6857994"/>
              <a:gd name="connsiteX2897" fmla="*/ 10775737 w 12191990"/>
              <a:gd name="connsiteY2897" fmla="*/ 212802 h 6857994"/>
              <a:gd name="connsiteX2898" fmla="*/ 10782339 w 12191990"/>
              <a:gd name="connsiteY2898" fmla="*/ 217976 h 6857994"/>
              <a:gd name="connsiteX2899" fmla="*/ 10788920 w 12191990"/>
              <a:gd name="connsiteY2899" fmla="*/ 223151 h 6857994"/>
              <a:gd name="connsiteX2900" fmla="*/ 10795053 w 12191990"/>
              <a:gd name="connsiteY2900" fmla="*/ 228326 h 6857994"/>
              <a:gd name="connsiteX2901" fmla="*/ 10801633 w 12191990"/>
              <a:gd name="connsiteY2901" fmla="*/ 233522 h 6857994"/>
              <a:gd name="connsiteX2902" fmla="*/ 10808214 w 12191990"/>
              <a:gd name="connsiteY2902" fmla="*/ 238697 h 6857994"/>
              <a:gd name="connsiteX2903" fmla="*/ 10813991 w 12191990"/>
              <a:gd name="connsiteY2903" fmla="*/ 243225 h 6857994"/>
              <a:gd name="connsiteX2904" fmla="*/ 10814812 w 12191990"/>
              <a:gd name="connsiteY2904" fmla="*/ 243868 h 6857994"/>
              <a:gd name="connsiteX2905" fmla="*/ 10808213 w 12191990"/>
              <a:gd name="connsiteY2905" fmla="*/ 244337 h 6857994"/>
              <a:gd name="connsiteX2906" fmla="*/ 10801164 w 12191990"/>
              <a:gd name="connsiteY2906" fmla="*/ 244805 h 6857994"/>
              <a:gd name="connsiteX2907" fmla="*/ 10794583 w 12191990"/>
              <a:gd name="connsiteY2907" fmla="*/ 245742 h 6857994"/>
              <a:gd name="connsiteX2908" fmla="*/ 10787982 w 12191990"/>
              <a:gd name="connsiteY2908" fmla="*/ 246232 h 6857994"/>
              <a:gd name="connsiteX2909" fmla="*/ 10780911 w 12191990"/>
              <a:gd name="connsiteY2909" fmla="*/ 246700 h 6857994"/>
              <a:gd name="connsiteX2910" fmla="*/ 10774331 w 12191990"/>
              <a:gd name="connsiteY2910" fmla="*/ 247637 h 6857994"/>
              <a:gd name="connsiteX2911" fmla="*/ 10767260 w 12191990"/>
              <a:gd name="connsiteY2911" fmla="*/ 248106 h 6857994"/>
              <a:gd name="connsiteX2912" fmla="*/ 10760680 w 12191990"/>
              <a:gd name="connsiteY2912" fmla="*/ 248574 h 6857994"/>
              <a:gd name="connsiteX2913" fmla="*/ 10760211 w 12191990"/>
              <a:gd name="connsiteY2913" fmla="*/ 247169 h 6857994"/>
              <a:gd name="connsiteX2914" fmla="*/ 10759743 w 12191990"/>
              <a:gd name="connsiteY2914" fmla="*/ 246232 h 6857994"/>
              <a:gd name="connsiteX2915" fmla="*/ 10759274 w 12191990"/>
              <a:gd name="connsiteY2915" fmla="*/ 245274 h 6857994"/>
              <a:gd name="connsiteX2916" fmla="*/ 10758316 w 12191990"/>
              <a:gd name="connsiteY2916" fmla="*/ 243868 h 6857994"/>
              <a:gd name="connsiteX2917" fmla="*/ 10757379 w 12191990"/>
              <a:gd name="connsiteY2917" fmla="*/ 242931 h 6857994"/>
              <a:gd name="connsiteX2918" fmla="*/ 10756442 w 12191990"/>
              <a:gd name="connsiteY2918" fmla="*/ 242463 h 6857994"/>
              <a:gd name="connsiteX2919" fmla="*/ 10755036 w 12191990"/>
              <a:gd name="connsiteY2919" fmla="*/ 241504 h 6857994"/>
              <a:gd name="connsiteX2920" fmla="*/ 10754080 w 12191990"/>
              <a:gd name="connsiteY2920" fmla="*/ 241037 h 6857994"/>
              <a:gd name="connsiteX2921" fmla="*/ 10755037 w 12191990"/>
              <a:gd name="connsiteY2921" fmla="*/ 236333 h 6857994"/>
              <a:gd name="connsiteX2922" fmla="*/ 10755974 w 12191990"/>
              <a:gd name="connsiteY2922" fmla="*/ 231627 h 6857994"/>
              <a:gd name="connsiteX2923" fmla="*/ 10757380 w 12191990"/>
              <a:gd name="connsiteY2923" fmla="*/ 226452 h 6857994"/>
              <a:gd name="connsiteX2924" fmla="*/ 10758317 w 12191990"/>
              <a:gd name="connsiteY2924" fmla="*/ 221746 h 6857994"/>
              <a:gd name="connsiteX2925" fmla="*/ 10759275 w 12191990"/>
              <a:gd name="connsiteY2925" fmla="*/ 217039 h 6857994"/>
              <a:gd name="connsiteX2926" fmla="*/ 10760212 w 12191990"/>
              <a:gd name="connsiteY2926" fmla="*/ 212333 h 6857994"/>
              <a:gd name="connsiteX2927" fmla="*/ 10761618 w 12191990"/>
              <a:gd name="connsiteY2927" fmla="*/ 207627 h 6857994"/>
              <a:gd name="connsiteX2928" fmla="*/ 10762555 w 12191990"/>
              <a:gd name="connsiteY2928" fmla="*/ 202920 h 6857994"/>
              <a:gd name="connsiteX2929" fmla="*/ 10701839 w 12191990"/>
              <a:gd name="connsiteY2929" fmla="*/ 200557 h 6857994"/>
              <a:gd name="connsiteX2930" fmla="*/ 10709357 w 12191990"/>
              <a:gd name="connsiteY2930" fmla="*/ 200557 h 6857994"/>
              <a:gd name="connsiteX2931" fmla="*/ 10716427 w 12191990"/>
              <a:gd name="connsiteY2931" fmla="*/ 200557 h 6857994"/>
              <a:gd name="connsiteX2932" fmla="*/ 10723498 w 12191990"/>
              <a:gd name="connsiteY2932" fmla="*/ 201046 h 6857994"/>
              <a:gd name="connsiteX2933" fmla="*/ 10730568 w 12191990"/>
              <a:gd name="connsiteY2933" fmla="*/ 201046 h 6857994"/>
              <a:gd name="connsiteX2934" fmla="*/ 10738086 w 12191990"/>
              <a:gd name="connsiteY2934" fmla="*/ 201046 h 6857994"/>
              <a:gd name="connsiteX2935" fmla="*/ 10745135 w 12191990"/>
              <a:gd name="connsiteY2935" fmla="*/ 201046 h 6857994"/>
              <a:gd name="connsiteX2936" fmla="*/ 10752205 w 12191990"/>
              <a:gd name="connsiteY2936" fmla="*/ 201515 h 6857994"/>
              <a:gd name="connsiteX2937" fmla="*/ 10759273 w 12191990"/>
              <a:gd name="connsiteY2937" fmla="*/ 201515 h 6857994"/>
              <a:gd name="connsiteX2938" fmla="*/ 10758316 w 12191990"/>
              <a:gd name="connsiteY2938" fmla="*/ 206196 h 6857994"/>
              <a:gd name="connsiteX2939" fmla="*/ 10757379 w 12191990"/>
              <a:gd name="connsiteY2939" fmla="*/ 211392 h 6857994"/>
              <a:gd name="connsiteX2940" fmla="*/ 10756442 w 12191990"/>
              <a:gd name="connsiteY2940" fmla="*/ 216098 h 6857994"/>
              <a:gd name="connsiteX2941" fmla="*/ 10755036 w 12191990"/>
              <a:gd name="connsiteY2941" fmla="*/ 220805 h 6857994"/>
              <a:gd name="connsiteX2942" fmla="*/ 10754078 w 12191990"/>
              <a:gd name="connsiteY2942" fmla="*/ 225980 h 6857994"/>
              <a:gd name="connsiteX2943" fmla="*/ 10753162 w 12191990"/>
              <a:gd name="connsiteY2943" fmla="*/ 230686 h 6857994"/>
              <a:gd name="connsiteX2944" fmla="*/ 10751735 w 12191990"/>
              <a:gd name="connsiteY2944" fmla="*/ 235392 h 6857994"/>
              <a:gd name="connsiteX2945" fmla="*/ 10750777 w 12191990"/>
              <a:gd name="connsiteY2945" fmla="*/ 240099 h 6857994"/>
              <a:gd name="connsiteX2946" fmla="*/ 10750330 w 12191990"/>
              <a:gd name="connsiteY2946" fmla="*/ 240099 h 6857994"/>
              <a:gd name="connsiteX2947" fmla="*/ 10748903 w 12191990"/>
              <a:gd name="connsiteY2947" fmla="*/ 240099 h 6857994"/>
              <a:gd name="connsiteX2948" fmla="*/ 10747966 w 12191990"/>
              <a:gd name="connsiteY2948" fmla="*/ 240567 h 6857994"/>
              <a:gd name="connsiteX2949" fmla="*/ 10747029 w 12191990"/>
              <a:gd name="connsiteY2949" fmla="*/ 240567 h 6857994"/>
              <a:gd name="connsiteX2950" fmla="*/ 10746560 w 12191990"/>
              <a:gd name="connsiteY2950" fmla="*/ 241036 h 6857994"/>
              <a:gd name="connsiteX2951" fmla="*/ 10745623 w 12191990"/>
              <a:gd name="connsiteY2951" fmla="*/ 241504 h 6857994"/>
              <a:gd name="connsiteX2952" fmla="*/ 10744665 w 12191990"/>
              <a:gd name="connsiteY2952" fmla="*/ 241973 h 6857994"/>
              <a:gd name="connsiteX2953" fmla="*/ 10743728 w 12191990"/>
              <a:gd name="connsiteY2953" fmla="*/ 242463 h 6857994"/>
              <a:gd name="connsiteX2954" fmla="*/ 10743260 w 12191990"/>
              <a:gd name="connsiteY2954" fmla="*/ 242931 h 6857994"/>
              <a:gd name="connsiteX2955" fmla="*/ 10737616 w 12191990"/>
              <a:gd name="connsiteY2955" fmla="*/ 238203 h 6857994"/>
              <a:gd name="connsiteX2956" fmla="*/ 10732441 w 12191990"/>
              <a:gd name="connsiteY2956" fmla="*/ 233050 h 6857994"/>
              <a:gd name="connsiteX2957" fmla="*/ 10727266 w 12191990"/>
              <a:gd name="connsiteY2957" fmla="*/ 228322 h 6857994"/>
              <a:gd name="connsiteX2958" fmla="*/ 10721601 w 12191990"/>
              <a:gd name="connsiteY2958" fmla="*/ 223637 h 6857994"/>
              <a:gd name="connsiteX2959" fmla="*/ 10716426 w 12191990"/>
              <a:gd name="connsiteY2959" fmla="*/ 218909 h 6857994"/>
              <a:gd name="connsiteX2960" fmla="*/ 10711251 w 12191990"/>
              <a:gd name="connsiteY2960" fmla="*/ 214224 h 6857994"/>
              <a:gd name="connsiteX2961" fmla="*/ 10705608 w 12191990"/>
              <a:gd name="connsiteY2961" fmla="*/ 209497 h 6857994"/>
              <a:gd name="connsiteX2962" fmla="*/ 10700436 w 12191990"/>
              <a:gd name="connsiteY2962" fmla="*/ 204814 h 6857994"/>
              <a:gd name="connsiteX2963" fmla="*/ 10700902 w 12191990"/>
              <a:gd name="connsiteY2963" fmla="*/ 204326 h 6857994"/>
              <a:gd name="connsiteX2964" fmla="*/ 10700902 w 12191990"/>
              <a:gd name="connsiteY2964" fmla="*/ 203389 h 6857994"/>
              <a:gd name="connsiteX2965" fmla="*/ 10701371 w 12191990"/>
              <a:gd name="connsiteY2965" fmla="*/ 202920 h 6857994"/>
              <a:gd name="connsiteX2966" fmla="*/ 10701371 w 12191990"/>
              <a:gd name="connsiteY2966" fmla="*/ 202452 h 6857994"/>
              <a:gd name="connsiteX2967" fmla="*/ 10701839 w 12191990"/>
              <a:gd name="connsiteY2967" fmla="*/ 201983 h 6857994"/>
              <a:gd name="connsiteX2968" fmla="*/ 10701839 w 12191990"/>
              <a:gd name="connsiteY2968" fmla="*/ 201515 h 6857994"/>
              <a:gd name="connsiteX2969" fmla="*/ 10701839 w 12191990"/>
              <a:gd name="connsiteY2969" fmla="*/ 201046 h 6857994"/>
              <a:gd name="connsiteX2970" fmla="*/ 11109908 w 12191990"/>
              <a:gd name="connsiteY2970" fmla="*/ 199217 h 6857994"/>
              <a:gd name="connsiteX2971" fmla="*/ 11109908 w 12191990"/>
              <a:gd name="connsiteY2971" fmla="*/ 216894 h 6857994"/>
              <a:gd name="connsiteX2972" fmla="*/ 11109908 w 12191990"/>
              <a:gd name="connsiteY2972" fmla="*/ 235024 h 6857994"/>
              <a:gd name="connsiteX2973" fmla="*/ 11109908 w 12191990"/>
              <a:gd name="connsiteY2973" fmla="*/ 252742 h 6857994"/>
              <a:gd name="connsiteX2974" fmla="*/ 11109908 w 12191990"/>
              <a:gd name="connsiteY2974" fmla="*/ 270872 h 6857994"/>
              <a:gd name="connsiteX2975" fmla="*/ 11109909 w 12191990"/>
              <a:gd name="connsiteY2975" fmla="*/ 270872 h 6857994"/>
              <a:gd name="connsiteX2976" fmla="*/ 11109909 w 12191990"/>
              <a:gd name="connsiteY2976" fmla="*/ 270876 h 6857994"/>
              <a:gd name="connsiteX2977" fmla="*/ 11119960 w 12191990"/>
              <a:gd name="connsiteY2977" fmla="*/ 270876 h 6857994"/>
              <a:gd name="connsiteX2978" fmla="*/ 11130011 w 12191990"/>
              <a:gd name="connsiteY2978" fmla="*/ 270876 h 6857994"/>
              <a:gd name="connsiteX2979" fmla="*/ 11139608 w 12191990"/>
              <a:gd name="connsiteY2979" fmla="*/ 270876 h 6857994"/>
              <a:gd name="connsiteX2980" fmla="*/ 11149618 w 12191990"/>
              <a:gd name="connsiteY2980" fmla="*/ 270876 h 6857994"/>
              <a:gd name="connsiteX2981" fmla="*/ 11149618 w 12191990"/>
              <a:gd name="connsiteY2981" fmla="*/ 268491 h 6857994"/>
              <a:gd name="connsiteX2982" fmla="*/ 11149618 w 12191990"/>
              <a:gd name="connsiteY2982" fmla="*/ 266559 h 6857994"/>
              <a:gd name="connsiteX2983" fmla="*/ 11149618 w 12191990"/>
              <a:gd name="connsiteY2983" fmla="*/ 264175 h 6857994"/>
              <a:gd name="connsiteX2984" fmla="*/ 11149618 w 12191990"/>
              <a:gd name="connsiteY2984" fmla="*/ 261790 h 6857994"/>
              <a:gd name="connsiteX2985" fmla="*/ 11149617 w 12191990"/>
              <a:gd name="connsiteY2985" fmla="*/ 261790 h 6857994"/>
              <a:gd name="connsiteX2986" fmla="*/ 11149617 w 12191990"/>
              <a:gd name="connsiteY2986" fmla="*/ 261786 h 6857994"/>
              <a:gd name="connsiteX2987" fmla="*/ 11141996 w 12191990"/>
              <a:gd name="connsiteY2987" fmla="*/ 261786 h 6857994"/>
              <a:gd name="connsiteX2988" fmla="*/ 11134829 w 12191990"/>
              <a:gd name="connsiteY2988" fmla="*/ 261786 h 6857994"/>
              <a:gd name="connsiteX2989" fmla="*/ 11127167 w 12191990"/>
              <a:gd name="connsiteY2989" fmla="*/ 261786 h 6857994"/>
              <a:gd name="connsiteX2990" fmla="*/ 11119507 w 12191990"/>
              <a:gd name="connsiteY2990" fmla="*/ 261786 h 6857994"/>
              <a:gd name="connsiteX2991" fmla="*/ 11119507 w 12191990"/>
              <a:gd name="connsiteY2991" fmla="*/ 246045 h 6857994"/>
              <a:gd name="connsiteX2992" fmla="*/ 11119507 w 12191990"/>
              <a:gd name="connsiteY2992" fmla="*/ 230259 h 6857994"/>
              <a:gd name="connsiteX2993" fmla="*/ 11119507 w 12191990"/>
              <a:gd name="connsiteY2993" fmla="*/ 214514 h 6857994"/>
              <a:gd name="connsiteX2994" fmla="*/ 11119507 w 12191990"/>
              <a:gd name="connsiteY2994" fmla="*/ 199221 h 6857994"/>
              <a:gd name="connsiteX2995" fmla="*/ 11119506 w 12191990"/>
              <a:gd name="connsiteY2995" fmla="*/ 199221 h 6857994"/>
              <a:gd name="connsiteX2996" fmla="*/ 11119506 w 12191990"/>
              <a:gd name="connsiteY2996" fmla="*/ 199217 h 6857994"/>
              <a:gd name="connsiteX2997" fmla="*/ 11117075 w 12191990"/>
              <a:gd name="connsiteY2997" fmla="*/ 199217 h 6857994"/>
              <a:gd name="connsiteX2998" fmla="*/ 11114686 w 12191990"/>
              <a:gd name="connsiteY2998" fmla="*/ 199217 h 6857994"/>
              <a:gd name="connsiteX2999" fmla="*/ 11112297 w 12191990"/>
              <a:gd name="connsiteY2999" fmla="*/ 199217 h 6857994"/>
              <a:gd name="connsiteX3000" fmla="*/ 11223351 w 12191990"/>
              <a:gd name="connsiteY3000" fmla="*/ 199216 h 6857994"/>
              <a:gd name="connsiteX3001" fmla="*/ 11223351 w 12191990"/>
              <a:gd name="connsiteY3001" fmla="*/ 216894 h 6857994"/>
              <a:gd name="connsiteX3002" fmla="*/ 11223351 w 12191990"/>
              <a:gd name="connsiteY3002" fmla="*/ 235023 h 6857994"/>
              <a:gd name="connsiteX3003" fmla="*/ 11223351 w 12191990"/>
              <a:gd name="connsiteY3003" fmla="*/ 252742 h 6857994"/>
              <a:gd name="connsiteX3004" fmla="*/ 11223351 w 12191990"/>
              <a:gd name="connsiteY3004" fmla="*/ 270871 h 6857994"/>
              <a:gd name="connsiteX3005" fmla="*/ 11223352 w 12191990"/>
              <a:gd name="connsiteY3005" fmla="*/ 270871 h 6857994"/>
              <a:gd name="connsiteX3006" fmla="*/ 11223352 w 12191990"/>
              <a:gd name="connsiteY3006" fmla="*/ 270875 h 6857994"/>
              <a:gd name="connsiteX3007" fmla="*/ 11230021 w 12191990"/>
              <a:gd name="connsiteY3007" fmla="*/ 270875 h 6857994"/>
              <a:gd name="connsiteX3008" fmla="*/ 11236279 w 12191990"/>
              <a:gd name="connsiteY3008" fmla="*/ 270875 h 6857994"/>
              <a:gd name="connsiteX3009" fmla="*/ 11242948 w 12191990"/>
              <a:gd name="connsiteY3009" fmla="*/ 270875 h 6857994"/>
              <a:gd name="connsiteX3010" fmla="*/ 11249659 w 12191990"/>
              <a:gd name="connsiteY3010" fmla="*/ 270875 h 6857994"/>
              <a:gd name="connsiteX3011" fmla="*/ 11259210 w 12191990"/>
              <a:gd name="connsiteY3011" fmla="*/ 269436 h 6857994"/>
              <a:gd name="connsiteX3012" fmla="*/ 11265920 w 12191990"/>
              <a:gd name="connsiteY3012" fmla="*/ 265120 h 6857994"/>
              <a:gd name="connsiteX3013" fmla="*/ 11270696 w 12191990"/>
              <a:gd name="connsiteY3013" fmla="*/ 258460 h 6857994"/>
              <a:gd name="connsiteX3014" fmla="*/ 11272137 w 12191990"/>
              <a:gd name="connsiteY3014" fmla="*/ 249374 h 6857994"/>
              <a:gd name="connsiteX3015" fmla="*/ 11271643 w 12191990"/>
              <a:gd name="connsiteY3015" fmla="*/ 244112 h 6857994"/>
              <a:gd name="connsiteX3016" fmla="*/ 11271642 w 12191990"/>
              <a:gd name="connsiteY3016" fmla="*/ 244110 h 6857994"/>
              <a:gd name="connsiteX3017" fmla="*/ 11271642 w 12191990"/>
              <a:gd name="connsiteY3017" fmla="*/ 244108 h 6857994"/>
              <a:gd name="connsiteX3018" fmla="*/ 11269254 w 12191990"/>
              <a:gd name="connsiteY3018" fmla="*/ 239340 h 6857994"/>
              <a:gd name="connsiteX3019" fmla="*/ 11266372 w 12191990"/>
              <a:gd name="connsiteY3019" fmla="*/ 236010 h 6857994"/>
              <a:gd name="connsiteX3020" fmla="*/ 11262094 w 12191990"/>
              <a:gd name="connsiteY3020" fmla="*/ 233134 h 6857994"/>
              <a:gd name="connsiteX3021" fmla="*/ 11265426 w 12191990"/>
              <a:gd name="connsiteY3021" fmla="*/ 230752 h 6857994"/>
              <a:gd name="connsiteX3022" fmla="*/ 11267361 w 12191990"/>
              <a:gd name="connsiteY3022" fmla="*/ 227422 h 6857994"/>
              <a:gd name="connsiteX3023" fmla="*/ 11268802 w 12191990"/>
              <a:gd name="connsiteY3023" fmla="*/ 223105 h 6857994"/>
              <a:gd name="connsiteX3024" fmla="*/ 11269255 w 12191990"/>
              <a:gd name="connsiteY3024" fmla="*/ 218336 h 6857994"/>
              <a:gd name="connsiteX3025" fmla="*/ 11267814 w 12191990"/>
              <a:gd name="connsiteY3025" fmla="*/ 209744 h 6857994"/>
              <a:gd name="connsiteX3026" fmla="*/ 11267814 w 12191990"/>
              <a:gd name="connsiteY3026" fmla="*/ 209743 h 6857994"/>
              <a:gd name="connsiteX3027" fmla="*/ 11267813 w 12191990"/>
              <a:gd name="connsiteY3027" fmla="*/ 209740 h 6857994"/>
              <a:gd name="connsiteX3028" fmla="*/ 11263532 w 12191990"/>
              <a:gd name="connsiteY3028" fmla="*/ 203985 h 6857994"/>
              <a:gd name="connsiteX3029" fmla="*/ 11256327 w 12191990"/>
              <a:gd name="connsiteY3029" fmla="*/ 200162 h 6857994"/>
              <a:gd name="connsiteX3030" fmla="*/ 11246776 w 12191990"/>
              <a:gd name="connsiteY3030" fmla="*/ 199216 h 6857994"/>
              <a:gd name="connsiteX3031" fmla="*/ 11241054 w 12191990"/>
              <a:gd name="connsiteY3031" fmla="*/ 199216 h 6857994"/>
              <a:gd name="connsiteX3032" fmla="*/ 11235290 w 12191990"/>
              <a:gd name="connsiteY3032" fmla="*/ 199216 h 6857994"/>
              <a:gd name="connsiteX3033" fmla="*/ 11229073 w 12191990"/>
              <a:gd name="connsiteY3033" fmla="*/ 199216 h 6857994"/>
              <a:gd name="connsiteX3034" fmla="*/ 11223351 w 12191990"/>
              <a:gd name="connsiteY3034" fmla="*/ 199216 h 6857994"/>
              <a:gd name="connsiteX3035" fmla="*/ 11302240 w 12191990"/>
              <a:gd name="connsiteY3035" fmla="*/ 199216 h 6857994"/>
              <a:gd name="connsiteX3036" fmla="*/ 11296486 w 12191990"/>
              <a:gd name="connsiteY3036" fmla="*/ 216893 h 6857994"/>
              <a:gd name="connsiteX3037" fmla="*/ 11291225 w 12191990"/>
              <a:gd name="connsiteY3037" fmla="*/ 235023 h 6857994"/>
              <a:gd name="connsiteX3038" fmla="*/ 11285513 w 12191990"/>
              <a:gd name="connsiteY3038" fmla="*/ 252741 h 6857994"/>
              <a:gd name="connsiteX3039" fmla="*/ 11279800 w 12191990"/>
              <a:gd name="connsiteY3039" fmla="*/ 270871 h 6857994"/>
              <a:gd name="connsiteX3040" fmla="*/ 11279802 w 12191990"/>
              <a:gd name="connsiteY3040" fmla="*/ 270871 h 6857994"/>
              <a:gd name="connsiteX3041" fmla="*/ 11279801 w 12191990"/>
              <a:gd name="connsiteY3041" fmla="*/ 270875 h 6857994"/>
              <a:gd name="connsiteX3042" fmla="*/ 11282185 w 12191990"/>
              <a:gd name="connsiteY3042" fmla="*/ 270875 h 6857994"/>
              <a:gd name="connsiteX3043" fmla="*/ 11284568 w 12191990"/>
              <a:gd name="connsiteY3043" fmla="*/ 270875 h 6857994"/>
              <a:gd name="connsiteX3044" fmla="*/ 11286952 w 12191990"/>
              <a:gd name="connsiteY3044" fmla="*/ 270875 h 6857994"/>
              <a:gd name="connsiteX3045" fmla="*/ 11289336 w 12191990"/>
              <a:gd name="connsiteY3045" fmla="*/ 270875 h 6857994"/>
              <a:gd name="connsiteX3046" fmla="*/ 11291226 w 12191990"/>
              <a:gd name="connsiteY3046" fmla="*/ 265120 h 6857994"/>
              <a:gd name="connsiteX3047" fmla="*/ 11293158 w 12191990"/>
              <a:gd name="connsiteY3047" fmla="*/ 258912 h 6857994"/>
              <a:gd name="connsiteX3048" fmla="*/ 11295049 w 12191990"/>
              <a:gd name="connsiteY3048" fmla="*/ 253198 h 6857994"/>
              <a:gd name="connsiteX3049" fmla="*/ 11296980 w 12191990"/>
              <a:gd name="connsiteY3049" fmla="*/ 246990 h 6857994"/>
              <a:gd name="connsiteX3050" fmla="*/ 11303186 w 12191990"/>
              <a:gd name="connsiteY3050" fmla="*/ 246990 h 6857994"/>
              <a:gd name="connsiteX3051" fmla="*/ 11309392 w 12191990"/>
              <a:gd name="connsiteY3051" fmla="*/ 246990 h 6857994"/>
              <a:gd name="connsiteX3052" fmla="*/ 11316091 w 12191990"/>
              <a:gd name="connsiteY3052" fmla="*/ 246990 h 6857994"/>
              <a:gd name="connsiteX3053" fmla="*/ 11322297 w 12191990"/>
              <a:gd name="connsiteY3053" fmla="*/ 246990 h 6857994"/>
              <a:gd name="connsiteX3054" fmla="*/ 11324187 w 12191990"/>
              <a:gd name="connsiteY3054" fmla="*/ 253198 h 6857994"/>
              <a:gd name="connsiteX3055" fmla="*/ 11326119 w 12191990"/>
              <a:gd name="connsiteY3055" fmla="*/ 258912 h 6857994"/>
              <a:gd name="connsiteX3056" fmla="*/ 11328009 w 12191990"/>
              <a:gd name="connsiteY3056" fmla="*/ 265120 h 6857994"/>
              <a:gd name="connsiteX3057" fmla="*/ 11329447 w 12191990"/>
              <a:gd name="connsiteY3057" fmla="*/ 270871 h 6857994"/>
              <a:gd name="connsiteX3058" fmla="*/ 11329448 w 12191990"/>
              <a:gd name="connsiteY3058" fmla="*/ 270875 h 6857994"/>
              <a:gd name="connsiteX3059" fmla="*/ 11331832 w 12191990"/>
              <a:gd name="connsiteY3059" fmla="*/ 270875 h 6857994"/>
              <a:gd name="connsiteX3060" fmla="*/ 11334708 w 12191990"/>
              <a:gd name="connsiteY3060" fmla="*/ 270875 h 6857994"/>
              <a:gd name="connsiteX3061" fmla="*/ 11337092 w 12191990"/>
              <a:gd name="connsiteY3061" fmla="*/ 270875 h 6857994"/>
              <a:gd name="connsiteX3062" fmla="*/ 11339476 w 12191990"/>
              <a:gd name="connsiteY3062" fmla="*/ 270875 h 6857994"/>
              <a:gd name="connsiteX3063" fmla="*/ 11339475 w 12191990"/>
              <a:gd name="connsiteY3063" fmla="*/ 270871 h 6857994"/>
              <a:gd name="connsiteX3064" fmla="*/ 11333721 w 12191990"/>
              <a:gd name="connsiteY3064" fmla="*/ 252741 h 6857994"/>
              <a:gd name="connsiteX3065" fmla="*/ 11328008 w 12191990"/>
              <a:gd name="connsiteY3065" fmla="*/ 235023 h 6857994"/>
              <a:gd name="connsiteX3066" fmla="*/ 11322296 w 12191990"/>
              <a:gd name="connsiteY3066" fmla="*/ 216893 h 6857994"/>
              <a:gd name="connsiteX3067" fmla="*/ 11317035 w 12191990"/>
              <a:gd name="connsiteY3067" fmla="*/ 199216 h 6857994"/>
              <a:gd name="connsiteX3068" fmla="*/ 11313213 w 12191990"/>
              <a:gd name="connsiteY3068" fmla="*/ 199216 h 6857994"/>
              <a:gd name="connsiteX3069" fmla="*/ 11309391 w 12191990"/>
              <a:gd name="connsiteY3069" fmla="*/ 199216 h 6857994"/>
              <a:gd name="connsiteX3070" fmla="*/ 11306062 w 12191990"/>
              <a:gd name="connsiteY3070" fmla="*/ 199216 h 6857994"/>
              <a:gd name="connsiteX3071" fmla="*/ 11351496 w 12191990"/>
              <a:gd name="connsiteY3071" fmla="*/ 199216 h 6857994"/>
              <a:gd name="connsiteX3072" fmla="*/ 11351496 w 12191990"/>
              <a:gd name="connsiteY3072" fmla="*/ 216893 h 6857994"/>
              <a:gd name="connsiteX3073" fmla="*/ 11351496 w 12191990"/>
              <a:gd name="connsiteY3073" fmla="*/ 235023 h 6857994"/>
              <a:gd name="connsiteX3074" fmla="*/ 11351496 w 12191990"/>
              <a:gd name="connsiteY3074" fmla="*/ 252741 h 6857994"/>
              <a:gd name="connsiteX3075" fmla="*/ 11351496 w 12191990"/>
              <a:gd name="connsiteY3075" fmla="*/ 270871 h 6857994"/>
              <a:gd name="connsiteX3076" fmla="*/ 11351497 w 12191990"/>
              <a:gd name="connsiteY3076" fmla="*/ 270871 h 6857994"/>
              <a:gd name="connsiteX3077" fmla="*/ 11351497 w 12191990"/>
              <a:gd name="connsiteY3077" fmla="*/ 270875 h 6857994"/>
              <a:gd name="connsiteX3078" fmla="*/ 11361072 w 12191990"/>
              <a:gd name="connsiteY3078" fmla="*/ 270875 h 6857994"/>
              <a:gd name="connsiteX3079" fmla="*/ 11371100 w 12191990"/>
              <a:gd name="connsiteY3079" fmla="*/ 270875 h 6857994"/>
              <a:gd name="connsiteX3080" fmla="*/ 11381128 w 12191990"/>
              <a:gd name="connsiteY3080" fmla="*/ 270875 h 6857994"/>
              <a:gd name="connsiteX3081" fmla="*/ 11390662 w 12191990"/>
              <a:gd name="connsiteY3081" fmla="*/ 270875 h 6857994"/>
              <a:gd name="connsiteX3082" fmla="*/ 11390662 w 12191990"/>
              <a:gd name="connsiteY3082" fmla="*/ 268490 h 6857994"/>
              <a:gd name="connsiteX3083" fmla="*/ 11390662 w 12191990"/>
              <a:gd name="connsiteY3083" fmla="*/ 266558 h 6857994"/>
              <a:gd name="connsiteX3084" fmla="*/ 11390662 w 12191990"/>
              <a:gd name="connsiteY3084" fmla="*/ 264174 h 6857994"/>
              <a:gd name="connsiteX3085" fmla="*/ 11390662 w 12191990"/>
              <a:gd name="connsiteY3085" fmla="*/ 261790 h 6857994"/>
              <a:gd name="connsiteX3086" fmla="*/ 11390661 w 12191990"/>
              <a:gd name="connsiteY3086" fmla="*/ 261790 h 6857994"/>
              <a:gd name="connsiteX3087" fmla="*/ 11390661 w 12191990"/>
              <a:gd name="connsiteY3087" fmla="*/ 261786 h 6857994"/>
              <a:gd name="connsiteX3088" fmla="*/ 11383510 w 12191990"/>
              <a:gd name="connsiteY3088" fmla="*/ 261786 h 6857994"/>
              <a:gd name="connsiteX3089" fmla="*/ 11375866 w 12191990"/>
              <a:gd name="connsiteY3089" fmla="*/ 261786 h 6857994"/>
              <a:gd name="connsiteX3090" fmla="*/ 11368222 w 12191990"/>
              <a:gd name="connsiteY3090" fmla="*/ 261786 h 6857994"/>
              <a:gd name="connsiteX3091" fmla="*/ 11360579 w 12191990"/>
              <a:gd name="connsiteY3091" fmla="*/ 261786 h 6857994"/>
              <a:gd name="connsiteX3092" fmla="*/ 11360579 w 12191990"/>
              <a:gd name="connsiteY3092" fmla="*/ 246044 h 6857994"/>
              <a:gd name="connsiteX3093" fmla="*/ 11360579 w 12191990"/>
              <a:gd name="connsiteY3093" fmla="*/ 230258 h 6857994"/>
              <a:gd name="connsiteX3094" fmla="*/ 11360579 w 12191990"/>
              <a:gd name="connsiteY3094" fmla="*/ 214513 h 6857994"/>
              <a:gd name="connsiteX3095" fmla="*/ 11360579 w 12191990"/>
              <a:gd name="connsiteY3095" fmla="*/ 199220 h 6857994"/>
              <a:gd name="connsiteX3096" fmla="*/ 11360578 w 12191990"/>
              <a:gd name="connsiteY3096" fmla="*/ 199220 h 6857994"/>
              <a:gd name="connsiteX3097" fmla="*/ 11360578 w 12191990"/>
              <a:gd name="connsiteY3097" fmla="*/ 199216 h 6857994"/>
              <a:gd name="connsiteX3098" fmla="*/ 11358195 w 12191990"/>
              <a:gd name="connsiteY3098" fmla="*/ 199216 h 6857994"/>
              <a:gd name="connsiteX3099" fmla="*/ 11356263 w 12191990"/>
              <a:gd name="connsiteY3099" fmla="*/ 199216 h 6857994"/>
              <a:gd name="connsiteX3100" fmla="*/ 11353880 w 12191990"/>
              <a:gd name="connsiteY3100" fmla="*/ 199216 h 6857994"/>
              <a:gd name="connsiteX3101" fmla="*/ 11069360 w 12191990"/>
              <a:gd name="connsiteY3101" fmla="*/ 197764 h 6857994"/>
              <a:gd name="connsiteX3102" fmla="*/ 11057878 w 12191990"/>
              <a:gd name="connsiteY3102" fmla="*/ 199203 h 6857994"/>
              <a:gd name="connsiteX3103" fmla="*/ 11049276 w 12191990"/>
              <a:gd name="connsiteY3103" fmla="*/ 204467 h 6857994"/>
              <a:gd name="connsiteX3104" fmla="*/ 11044461 w 12191990"/>
              <a:gd name="connsiteY3104" fmla="*/ 212610 h 6857994"/>
              <a:gd name="connsiteX3105" fmla="*/ 11042568 w 12191990"/>
              <a:gd name="connsiteY3105" fmla="*/ 224536 h 6857994"/>
              <a:gd name="connsiteX3106" fmla="*/ 11042568 w 12191990"/>
              <a:gd name="connsiteY3106" fmla="*/ 229800 h 6857994"/>
              <a:gd name="connsiteX3107" fmla="*/ 11042568 w 12191990"/>
              <a:gd name="connsiteY3107" fmla="*/ 234570 h 6857994"/>
              <a:gd name="connsiteX3108" fmla="*/ 11042568 w 12191990"/>
              <a:gd name="connsiteY3108" fmla="*/ 239834 h 6857994"/>
              <a:gd name="connsiteX3109" fmla="*/ 11042568 w 12191990"/>
              <a:gd name="connsiteY3109" fmla="*/ 245098 h 6857994"/>
              <a:gd name="connsiteX3110" fmla="*/ 11044461 w 12191990"/>
              <a:gd name="connsiteY3110" fmla="*/ 257024 h 6857994"/>
              <a:gd name="connsiteX3111" fmla="*/ 11044462 w 12191990"/>
              <a:gd name="connsiteY3111" fmla="*/ 257026 h 6857994"/>
              <a:gd name="connsiteX3112" fmla="*/ 11044462 w 12191990"/>
              <a:gd name="connsiteY3112" fmla="*/ 257028 h 6857994"/>
              <a:gd name="connsiteX3113" fmla="*/ 11049277 w 12191990"/>
              <a:gd name="connsiteY3113" fmla="*/ 265623 h 6857994"/>
              <a:gd name="connsiteX3114" fmla="*/ 11057385 w 12191990"/>
              <a:gd name="connsiteY3114" fmla="*/ 270887 h 6857994"/>
              <a:gd name="connsiteX3115" fmla="*/ 11068867 w 12191990"/>
              <a:gd name="connsiteY3115" fmla="*/ 272327 h 6857994"/>
              <a:gd name="connsiteX3116" fmla="*/ 11080350 w 12191990"/>
              <a:gd name="connsiteY3116" fmla="*/ 270887 h 6857994"/>
              <a:gd name="connsiteX3117" fmla="*/ 11088457 w 12191990"/>
              <a:gd name="connsiteY3117" fmla="*/ 265623 h 6857994"/>
              <a:gd name="connsiteX3118" fmla="*/ 11093273 w 12191990"/>
              <a:gd name="connsiteY3118" fmla="*/ 257028 h 6857994"/>
              <a:gd name="connsiteX3119" fmla="*/ 11095166 w 12191990"/>
              <a:gd name="connsiteY3119" fmla="*/ 245102 h 6857994"/>
              <a:gd name="connsiteX3120" fmla="*/ 11095166 w 12191990"/>
              <a:gd name="connsiteY3120" fmla="*/ 241278 h 6857994"/>
              <a:gd name="connsiteX3121" fmla="*/ 11095166 w 12191990"/>
              <a:gd name="connsiteY3121" fmla="*/ 237905 h 6857994"/>
              <a:gd name="connsiteX3122" fmla="*/ 11095166 w 12191990"/>
              <a:gd name="connsiteY3122" fmla="*/ 234081 h 6857994"/>
              <a:gd name="connsiteX3123" fmla="*/ 11095166 w 12191990"/>
              <a:gd name="connsiteY3123" fmla="*/ 230256 h 6857994"/>
              <a:gd name="connsiteX3124" fmla="*/ 11095165 w 12191990"/>
              <a:gd name="connsiteY3124" fmla="*/ 230256 h 6857994"/>
              <a:gd name="connsiteX3125" fmla="*/ 11095165 w 12191990"/>
              <a:gd name="connsiteY3125" fmla="*/ 230252 h 6857994"/>
              <a:gd name="connsiteX3126" fmla="*/ 11088004 w 12191990"/>
              <a:gd name="connsiteY3126" fmla="*/ 230252 h 6857994"/>
              <a:gd name="connsiteX3127" fmla="*/ 11081295 w 12191990"/>
              <a:gd name="connsiteY3127" fmla="*/ 230252 h 6857994"/>
              <a:gd name="connsiteX3128" fmla="*/ 11074134 w 12191990"/>
              <a:gd name="connsiteY3128" fmla="*/ 230252 h 6857994"/>
              <a:gd name="connsiteX3129" fmla="*/ 11066973 w 12191990"/>
              <a:gd name="connsiteY3129" fmla="*/ 230252 h 6857994"/>
              <a:gd name="connsiteX3130" fmla="*/ 11066973 w 12191990"/>
              <a:gd name="connsiteY3130" fmla="*/ 232638 h 6857994"/>
              <a:gd name="connsiteX3131" fmla="*/ 11066973 w 12191990"/>
              <a:gd name="connsiteY3131" fmla="*/ 234570 h 6857994"/>
              <a:gd name="connsiteX3132" fmla="*/ 11066973 w 12191990"/>
              <a:gd name="connsiteY3132" fmla="*/ 236956 h 6857994"/>
              <a:gd name="connsiteX3133" fmla="*/ 11066973 w 12191990"/>
              <a:gd name="connsiteY3133" fmla="*/ 238847 h 6857994"/>
              <a:gd name="connsiteX3134" fmla="*/ 11066974 w 12191990"/>
              <a:gd name="connsiteY3134" fmla="*/ 238847 h 6857994"/>
              <a:gd name="connsiteX3135" fmla="*/ 11066974 w 12191990"/>
              <a:gd name="connsiteY3135" fmla="*/ 238851 h 6857994"/>
              <a:gd name="connsiteX3136" fmla="*/ 11071748 w 12191990"/>
              <a:gd name="connsiteY3136" fmla="*/ 238851 h 6857994"/>
              <a:gd name="connsiteX3137" fmla="*/ 11076028 w 12191990"/>
              <a:gd name="connsiteY3137" fmla="*/ 238851 h 6857994"/>
              <a:gd name="connsiteX3138" fmla="*/ 11080803 w 12191990"/>
              <a:gd name="connsiteY3138" fmla="*/ 238851 h 6857994"/>
              <a:gd name="connsiteX3139" fmla="*/ 11085123 w 12191990"/>
              <a:gd name="connsiteY3139" fmla="*/ 238851 h 6857994"/>
              <a:gd name="connsiteX3140" fmla="*/ 11085123 w 12191990"/>
              <a:gd name="connsiteY3140" fmla="*/ 240287 h 6857994"/>
              <a:gd name="connsiteX3141" fmla="*/ 11085123 w 12191990"/>
              <a:gd name="connsiteY3141" fmla="*/ 242220 h 6857994"/>
              <a:gd name="connsiteX3142" fmla="*/ 11085123 w 12191990"/>
              <a:gd name="connsiteY3142" fmla="*/ 243659 h 6857994"/>
              <a:gd name="connsiteX3143" fmla="*/ 11085123 w 12191990"/>
              <a:gd name="connsiteY3143" fmla="*/ 245098 h 6857994"/>
              <a:gd name="connsiteX3144" fmla="*/ 11084176 w 12191990"/>
              <a:gd name="connsiteY3144" fmla="*/ 253200 h 6857994"/>
              <a:gd name="connsiteX3145" fmla="*/ 11081295 w 12191990"/>
              <a:gd name="connsiteY3145" fmla="*/ 258916 h 6857994"/>
              <a:gd name="connsiteX3146" fmla="*/ 11076521 w 12191990"/>
              <a:gd name="connsiteY3146" fmla="*/ 262288 h 6857994"/>
              <a:gd name="connsiteX3147" fmla="*/ 11068866 w 12191990"/>
              <a:gd name="connsiteY3147" fmla="*/ 263687 h 6857994"/>
              <a:gd name="connsiteX3148" fmla="*/ 11061705 w 12191990"/>
              <a:gd name="connsiteY3148" fmla="*/ 262288 h 6857994"/>
              <a:gd name="connsiteX3149" fmla="*/ 11056437 w 12191990"/>
              <a:gd name="connsiteY3149" fmla="*/ 258916 h 6857994"/>
              <a:gd name="connsiteX3150" fmla="*/ 11053105 w 12191990"/>
              <a:gd name="connsiteY3150" fmla="*/ 253201 h 6857994"/>
              <a:gd name="connsiteX3151" fmla="*/ 11052117 w 12191990"/>
              <a:gd name="connsiteY3151" fmla="*/ 245102 h 6857994"/>
              <a:gd name="connsiteX3152" fmla="*/ 11052117 w 12191990"/>
              <a:gd name="connsiteY3152" fmla="*/ 239838 h 6857994"/>
              <a:gd name="connsiteX3153" fmla="*/ 11052117 w 12191990"/>
              <a:gd name="connsiteY3153" fmla="*/ 234574 h 6857994"/>
              <a:gd name="connsiteX3154" fmla="*/ 11052117 w 12191990"/>
              <a:gd name="connsiteY3154" fmla="*/ 229804 h 6857994"/>
              <a:gd name="connsiteX3155" fmla="*/ 11052117 w 12191990"/>
              <a:gd name="connsiteY3155" fmla="*/ 224540 h 6857994"/>
              <a:gd name="connsiteX3156" fmla="*/ 11053105 w 12191990"/>
              <a:gd name="connsiteY3156" fmla="*/ 216438 h 6857994"/>
              <a:gd name="connsiteX3157" fmla="*/ 11056438 w 12191990"/>
              <a:gd name="connsiteY3157" fmla="*/ 210681 h 6857994"/>
              <a:gd name="connsiteX3158" fmla="*/ 11061706 w 12191990"/>
              <a:gd name="connsiteY3158" fmla="*/ 207350 h 6857994"/>
              <a:gd name="connsiteX3159" fmla="*/ 11069361 w 12191990"/>
              <a:gd name="connsiteY3159" fmla="*/ 205911 h 6857994"/>
              <a:gd name="connsiteX3160" fmla="*/ 11075082 w 12191990"/>
              <a:gd name="connsiteY3160" fmla="*/ 206856 h 6857994"/>
              <a:gd name="connsiteX3161" fmla="*/ 11079856 w 12191990"/>
              <a:gd name="connsiteY3161" fmla="*/ 208789 h 6857994"/>
              <a:gd name="connsiteX3162" fmla="*/ 11083231 w 12191990"/>
              <a:gd name="connsiteY3162" fmla="*/ 212614 h 6857994"/>
              <a:gd name="connsiteX3163" fmla="*/ 11085618 w 12191990"/>
              <a:gd name="connsiteY3163" fmla="*/ 217384 h 6857994"/>
              <a:gd name="connsiteX3164" fmla="*/ 11087511 w 12191990"/>
              <a:gd name="connsiteY3164" fmla="*/ 216438 h 6857994"/>
              <a:gd name="connsiteX3165" fmla="*/ 11089898 w 12191990"/>
              <a:gd name="connsiteY3165" fmla="*/ 215451 h 6857994"/>
              <a:gd name="connsiteX3166" fmla="*/ 11092285 w 12191990"/>
              <a:gd name="connsiteY3166" fmla="*/ 214999 h 6857994"/>
              <a:gd name="connsiteX3167" fmla="*/ 11094219 w 12191990"/>
              <a:gd name="connsiteY3167" fmla="*/ 214012 h 6857994"/>
              <a:gd name="connsiteX3168" fmla="*/ 11094217 w 12191990"/>
              <a:gd name="connsiteY3168" fmla="*/ 214009 h 6857994"/>
              <a:gd name="connsiteX3169" fmla="*/ 11094218 w 12191990"/>
              <a:gd name="connsiteY3169" fmla="*/ 214008 h 6857994"/>
              <a:gd name="connsiteX3170" fmla="*/ 11090391 w 12191990"/>
              <a:gd name="connsiteY3170" fmla="*/ 206359 h 6857994"/>
              <a:gd name="connsiteX3171" fmla="*/ 11084629 w 12191990"/>
              <a:gd name="connsiteY3171" fmla="*/ 201136 h 6857994"/>
              <a:gd name="connsiteX3172" fmla="*/ 11077962 w 12191990"/>
              <a:gd name="connsiteY3172" fmla="*/ 198257 h 6857994"/>
              <a:gd name="connsiteX3173" fmla="*/ 11069360 w 12191990"/>
              <a:gd name="connsiteY3173" fmla="*/ 197764 h 6857994"/>
              <a:gd name="connsiteX3174" fmla="*/ 11181765 w 12191990"/>
              <a:gd name="connsiteY3174" fmla="*/ 197219 h 6857994"/>
              <a:gd name="connsiteX3175" fmla="*/ 11170283 w 12191990"/>
              <a:gd name="connsiteY3175" fmla="*/ 199113 h 6857994"/>
              <a:gd name="connsiteX3176" fmla="*/ 11162175 w 12191990"/>
              <a:gd name="connsiteY3176" fmla="*/ 204384 h 6857994"/>
              <a:gd name="connsiteX3177" fmla="*/ 11156907 w 12191990"/>
              <a:gd name="connsiteY3177" fmla="*/ 212536 h 6857994"/>
              <a:gd name="connsiteX3178" fmla="*/ 11155467 w 12191990"/>
              <a:gd name="connsiteY3178" fmla="*/ 223983 h 6857994"/>
              <a:gd name="connsiteX3179" fmla="*/ 11155467 w 12191990"/>
              <a:gd name="connsiteY3179" fmla="*/ 229254 h 6857994"/>
              <a:gd name="connsiteX3180" fmla="*/ 11155467 w 12191990"/>
              <a:gd name="connsiteY3180" fmla="*/ 234524 h 6857994"/>
              <a:gd name="connsiteX3181" fmla="*/ 11155467 w 12191990"/>
              <a:gd name="connsiteY3181" fmla="*/ 239795 h 6857994"/>
              <a:gd name="connsiteX3182" fmla="*/ 11155467 w 12191990"/>
              <a:gd name="connsiteY3182" fmla="*/ 245065 h 6857994"/>
              <a:gd name="connsiteX3183" fmla="*/ 11157854 w 12191990"/>
              <a:gd name="connsiteY3183" fmla="*/ 258447 h 6857994"/>
              <a:gd name="connsiteX3184" fmla="*/ 11157854 w 12191990"/>
              <a:gd name="connsiteY3184" fmla="*/ 258448 h 6857994"/>
              <a:gd name="connsiteX3185" fmla="*/ 11157855 w 12191990"/>
              <a:gd name="connsiteY3185" fmla="*/ 258451 h 6857994"/>
              <a:gd name="connsiteX3186" fmla="*/ 11163617 w 12191990"/>
              <a:gd name="connsiteY3186" fmla="*/ 266563 h 6857994"/>
              <a:gd name="connsiteX3187" fmla="*/ 11172218 w 12191990"/>
              <a:gd name="connsiteY3187" fmla="*/ 271339 h 6857994"/>
              <a:gd name="connsiteX3188" fmla="*/ 11181766 w 12191990"/>
              <a:gd name="connsiteY3188" fmla="*/ 272327 h 6857994"/>
              <a:gd name="connsiteX3189" fmla="*/ 11191315 w 12191990"/>
              <a:gd name="connsiteY3189" fmla="*/ 271339 h 6857994"/>
              <a:gd name="connsiteX3190" fmla="*/ 11199957 w 12191990"/>
              <a:gd name="connsiteY3190" fmla="*/ 266563 h 6857994"/>
              <a:gd name="connsiteX3191" fmla="*/ 11205678 w 12191990"/>
              <a:gd name="connsiteY3191" fmla="*/ 258451 h 6857994"/>
              <a:gd name="connsiteX3192" fmla="*/ 11208065 w 12191990"/>
              <a:gd name="connsiteY3192" fmla="*/ 245069 h 6857994"/>
              <a:gd name="connsiteX3193" fmla="*/ 11208065 w 12191990"/>
              <a:gd name="connsiteY3193" fmla="*/ 239799 h 6857994"/>
              <a:gd name="connsiteX3194" fmla="*/ 11208065 w 12191990"/>
              <a:gd name="connsiteY3194" fmla="*/ 234528 h 6857994"/>
              <a:gd name="connsiteX3195" fmla="*/ 11208065 w 12191990"/>
              <a:gd name="connsiteY3195" fmla="*/ 229258 h 6857994"/>
              <a:gd name="connsiteX3196" fmla="*/ 11208065 w 12191990"/>
              <a:gd name="connsiteY3196" fmla="*/ 223987 h 6857994"/>
              <a:gd name="connsiteX3197" fmla="*/ 11206624 w 12191990"/>
              <a:gd name="connsiteY3197" fmla="*/ 212540 h 6857994"/>
              <a:gd name="connsiteX3198" fmla="*/ 11206623 w 12191990"/>
              <a:gd name="connsiteY3198" fmla="*/ 212538 h 6857994"/>
              <a:gd name="connsiteX3199" fmla="*/ 11206623 w 12191990"/>
              <a:gd name="connsiteY3199" fmla="*/ 212536 h 6857994"/>
              <a:gd name="connsiteX3200" fmla="*/ 11201849 w 12191990"/>
              <a:gd name="connsiteY3200" fmla="*/ 204384 h 6857994"/>
              <a:gd name="connsiteX3201" fmla="*/ 11193248 w 12191990"/>
              <a:gd name="connsiteY3201" fmla="*/ 199113 h 6857994"/>
              <a:gd name="connsiteX3202" fmla="*/ 11181765 w 12191990"/>
              <a:gd name="connsiteY3202" fmla="*/ 197219 h 6857994"/>
              <a:gd name="connsiteX3203" fmla="*/ 10805382 w 12191990"/>
              <a:gd name="connsiteY3203" fmla="*/ 193508 h 6857994"/>
              <a:gd name="connsiteX3204" fmla="*/ 10812817 w 12191990"/>
              <a:gd name="connsiteY3204" fmla="*/ 199265 h 6857994"/>
              <a:gd name="connsiteX3205" fmla="*/ 10813879 w 12191990"/>
              <a:gd name="connsiteY3205" fmla="*/ 200088 h 6857994"/>
              <a:gd name="connsiteX3206" fmla="*/ 10821865 w 12191990"/>
              <a:gd name="connsiteY3206" fmla="*/ 207158 h 6857994"/>
              <a:gd name="connsiteX3207" fmla="*/ 10830341 w 12191990"/>
              <a:gd name="connsiteY3207" fmla="*/ 213739 h 6857994"/>
              <a:gd name="connsiteX3208" fmla="*/ 10838348 w 12191990"/>
              <a:gd name="connsiteY3208" fmla="*/ 220340 h 6857994"/>
              <a:gd name="connsiteX3209" fmla="*/ 10846824 w 12191990"/>
              <a:gd name="connsiteY3209" fmla="*/ 227410 h 6857994"/>
              <a:gd name="connsiteX3210" fmla="*/ 10855300 w 12191990"/>
              <a:gd name="connsiteY3210" fmla="*/ 233991 h 6857994"/>
              <a:gd name="connsiteX3211" fmla="*/ 10863286 w 12191990"/>
              <a:gd name="connsiteY3211" fmla="*/ 241040 h 6857994"/>
              <a:gd name="connsiteX3212" fmla="*/ 10871778 w 12191990"/>
              <a:gd name="connsiteY3212" fmla="*/ 247637 h 6857994"/>
              <a:gd name="connsiteX3213" fmla="*/ 10865180 w 12191990"/>
              <a:gd name="connsiteY3213" fmla="*/ 247169 h 6857994"/>
              <a:gd name="connsiteX3214" fmla="*/ 10858600 w 12191990"/>
              <a:gd name="connsiteY3214" fmla="*/ 246700 h 6857994"/>
              <a:gd name="connsiteX3215" fmla="*/ 10852466 w 12191990"/>
              <a:gd name="connsiteY3215" fmla="*/ 246232 h 6857994"/>
              <a:gd name="connsiteX3216" fmla="*/ 10845886 w 12191990"/>
              <a:gd name="connsiteY3216" fmla="*/ 245742 h 6857994"/>
              <a:gd name="connsiteX3217" fmla="*/ 10839774 w 12191990"/>
              <a:gd name="connsiteY3217" fmla="*/ 244805 h 6857994"/>
              <a:gd name="connsiteX3218" fmla="*/ 10833172 w 12191990"/>
              <a:gd name="connsiteY3218" fmla="*/ 244337 h 6857994"/>
              <a:gd name="connsiteX3219" fmla="*/ 10827060 w 12191990"/>
              <a:gd name="connsiteY3219" fmla="*/ 243868 h 6857994"/>
              <a:gd name="connsiteX3220" fmla="*/ 10820458 w 12191990"/>
              <a:gd name="connsiteY3220" fmla="*/ 243400 h 6857994"/>
              <a:gd name="connsiteX3221" fmla="*/ 10818563 w 12191990"/>
              <a:gd name="connsiteY3221" fmla="*/ 237288 h 6857994"/>
              <a:gd name="connsiteX3222" fmla="*/ 10816689 w 12191990"/>
              <a:gd name="connsiteY3222" fmla="*/ 231155 h 6857994"/>
              <a:gd name="connsiteX3223" fmla="*/ 10815199 w 12191990"/>
              <a:gd name="connsiteY3223" fmla="*/ 225923 h 6857994"/>
              <a:gd name="connsiteX3224" fmla="*/ 10815050 w 12191990"/>
              <a:gd name="connsiteY3224" fmla="*/ 225401 h 6857994"/>
              <a:gd name="connsiteX3225" fmla="*/ 10814816 w 12191990"/>
              <a:gd name="connsiteY3225" fmla="*/ 224578 h 6857994"/>
              <a:gd name="connsiteX3226" fmla="*/ 10814816 w 12191990"/>
              <a:gd name="connsiteY3226" fmla="*/ 224576 h 6857994"/>
              <a:gd name="connsiteX3227" fmla="*/ 10814815 w 12191990"/>
              <a:gd name="connsiteY3227" fmla="*/ 224574 h 6857994"/>
              <a:gd name="connsiteX3228" fmla="*/ 10812919 w 12191990"/>
              <a:gd name="connsiteY3228" fmla="*/ 218441 h 6857994"/>
              <a:gd name="connsiteX3229" fmla="*/ 10811045 w 12191990"/>
              <a:gd name="connsiteY3229" fmla="*/ 212329 h 6857994"/>
              <a:gd name="connsiteX3230" fmla="*/ 10809150 w 12191990"/>
              <a:gd name="connsiteY3230" fmla="*/ 205728 h 6857994"/>
              <a:gd name="connsiteX3231" fmla="*/ 10807276 w 12191990"/>
              <a:gd name="connsiteY3231" fmla="*/ 199616 h 6857994"/>
              <a:gd name="connsiteX3232" fmla="*/ 10805618 w 12191990"/>
              <a:gd name="connsiteY3232" fmla="*/ 194268 h 6857994"/>
              <a:gd name="connsiteX3233" fmla="*/ 10810114 w 12191990"/>
              <a:gd name="connsiteY3233" fmla="*/ 192551 h 6857994"/>
              <a:gd name="connsiteX3234" fmla="*/ 10813879 w 12191990"/>
              <a:gd name="connsiteY3234" fmla="*/ 193976 h 6857994"/>
              <a:gd name="connsiteX3235" fmla="*/ 10818095 w 12191990"/>
              <a:gd name="connsiteY3235" fmla="*/ 195382 h 6857994"/>
              <a:gd name="connsiteX3236" fmla="*/ 10822333 w 12191990"/>
              <a:gd name="connsiteY3236" fmla="*/ 196787 h 6857994"/>
              <a:gd name="connsiteX3237" fmla="*/ 10826592 w 12191990"/>
              <a:gd name="connsiteY3237" fmla="*/ 197746 h 6857994"/>
              <a:gd name="connsiteX3238" fmla="*/ 10830341 w 12191990"/>
              <a:gd name="connsiteY3238" fmla="*/ 199151 h 6857994"/>
              <a:gd name="connsiteX3239" fmla="*/ 10834579 w 12191990"/>
              <a:gd name="connsiteY3239" fmla="*/ 200557 h 6857994"/>
              <a:gd name="connsiteX3240" fmla="*/ 10838816 w 12191990"/>
              <a:gd name="connsiteY3240" fmla="*/ 201983 h 6857994"/>
              <a:gd name="connsiteX3241" fmla="*/ 10843054 w 12191990"/>
              <a:gd name="connsiteY3241" fmla="*/ 202920 h 6857994"/>
              <a:gd name="connsiteX3242" fmla="*/ 10846355 w 12191990"/>
              <a:gd name="connsiteY3242" fmla="*/ 207627 h 6857994"/>
              <a:gd name="connsiteX3243" fmla="*/ 10849188 w 12191990"/>
              <a:gd name="connsiteY3243" fmla="*/ 212802 h 6857994"/>
              <a:gd name="connsiteX3244" fmla="*/ 10852467 w 12191990"/>
              <a:gd name="connsiteY3244" fmla="*/ 217508 h 6857994"/>
              <a:gd name="connsiteX3245" fmla="*/ 10855768 w 12191990"/>
              <a:gd name="connsiteY3245" fmla="*/ 222214 h 6857994"/>
              <a:gd name="connsiteX3246" fmla="*/ 10859069 w 12191990"/>
              <a:gd name="connsiteY3246" fmla="*/ 226921 h 6857994"/>
              <a:gd name="connsiteX3247" fmla="*/ 10862370 w 12191990"/>
              <a:gd name="connsiteY3247" fmla="*/ 231627 h 6857994"/>
              <a:gd name="connsiteX3248" fmla="*/ 10865650 w 12191990"/>
              <a:gd name="connsiteY3248" fmla="*/ 236333 h 6857994"/>
              <a:gd name="connsiteX3249" fmla="*/ 10868945 w 12191990"/>
              <a:gd name="connsiteY3249" fmla="*/ 241032 h 6857994"/>
              <a:gd name="connsiteX3250" fmla="*/ 10862353 w 12191990"/>
              <a:gd name="connsiteY3250" fmla="*/ 235688 h 6857994"/>
              <a:gd name="connsiteX3251" fmla="*/ 10861411 w 12191990"/>
              <a:gd name="connsiteY3251" fmla="*/ 234924 h 6857994"/>
              <a:gd name="connsiteX3252" fmla="*/ 10854340 w 12191990"/>
              <a:gd name="connsiteY3252" fmla="*/ 228791 h 6857994"/>
              <a:gd name="connsiteX3253" fmla="*/ 10846823 w 12191990"/>
              <a:gd name="connsiteY3253" fmla="*/ 223147 h 6857994"/>
              <a:gd name="connsiteX3254" fmla="*/ 10839284 w 12191990"/>
              <a:gd name="connsiteY3254" fmla="*/ 217035 h 6857994"/>
              <a:gd name="connsiteX3255" fmla="*/ 10832235 w 12191990"/>
              <a:gd name="connsiteY3255" fmla="*/ 210924 h 6857994"/>
              <a:gd name="connsiteX3256" fmla="*/ 10824696 w 12191990"/>
              <a:gd name="connsiteY3256" fmla="*/ 204812 h 6857994"/>
              <a:gd name="connsiteX3257" fmla="*/ 10817179 w 12191990"/>
              <a:gd name="connsiteY3257" fmla="*/ 198679 h 6857994"/>
              <a:gd name="connsiteX3258" fmla="*/ 10810992 w 12191990"/>
              <a:gd name="connsiteY3258" fmla="*/ 193312 h 6857994"/>
              <a:gd name="connsiteX3259" fmla="*/ 10801165 w 12191990"/>
              <a:gd name="connsiteY3259" fmla="*/ 190675 h 6857994"/>
              <a:gd name="connsiteX3260" fmla="*/ 10802455 w 12191990"/>
              <a:gd name="connsiteY3260" fmla="*/ 194883 h 6857994"/>
              <a:gd name="connsiteX3261" fmla="*/ 10802805 w 12191990"/>
              <a:gd name="connsiteY3261" fmla="*/ 196023 h 6857994"/>
              <a:gd name="connsiteX3262" fmla="*/ 10803039 w 12191990"/>
              <a:gd name="connsiteY3262" fmla="*/ 196787 h 6857994"/>
              <a:gd name="connsiteX3263" fmla="*/ 10803831 w 12191990"/>
              <a:gd name="connsiteY3263" fmla="*/ 199351 h 6857994"/>
              <a:gd name="connsiteX3264" fmla="*/ 10804696 w 12191990"/>
              <a:gd name="connsiteY3264" fmla="*/ 202150 h 6857994"/>
              <a:gd name="connsiteX3265" fmla="*/ 10804933 w 12191990"/>
              <a:gd name="connsiteY3265" fmla="*/ 202916 h 6857994"/>
              <a:gd name="connsiteX3266" fmla="*/ 10806067 w 12191990"/>
              <a:gd name="connsiteY3266" fmla="*/ 206898 h 6857994"/>
              <a:gd name="connsiteX3267" fmla="*/ 10806574 w 12191990"/>
              <a:gd name="connsiteY3267" fmla="*/ 208678 h 6857994"/>
              <a:gd name="connsiteX3268" fmla="*/ 10806808 w 12191990"/>
              <a:gd name="connsiteY3268" fmla="*/ 209501 h 6857994"/>
              <a:gd name="connsiteX3269" fmla="*/ 10808682 w 12191990"/>
              <a:gd name="connsiteY3269" fmla="*/ 215613 h 6857994"/>
              <a:gd name="connsiteX3270" fmla="*/ 10810578 w 12191990"/>
              <a:gd name="connsiteY3270" fmla="*/ 221746 h 6857994"/>
              <a:gd name="connsiteX3271" fmla="*/ 10812452 w 12191990"/>
              <a:gd name="connsiteY3271" fmla="*/ 227858 h 6857994"/>
              <a:gd name="connsiteX3272" fmla="*/ 10814347 w 12191990"/>
              <a:gd name="connsiteY3272" fmla="*/ 234459 h 6857994"/>
              <a:gd name="connsiteX3273" fmla="*/ 10815987 w 12191990"/>
              <a:gd name="connsiteY3273" fmla="*/ 239807 h 6857994"/>
              <a:gd name="connsiteX3274" fmla="*/ 10816220 w 12191990"/>
              <a:gd name="connsiteY3274" fmla="*/ 240567 h 6857994"/>
              <a:gd name="connsiteX3275" fmla="*/ 10809640 w 12191990"/>
              <a:gd name="connsiteY3275" fmla="*/ 235392 h 6857994"/>
              <a:gd name="connsiteX3276" fmla="*/ 10803506 w 12191990"/>
              <a:gd name="connsiteY3276" fmla="*/ 230686 h 6857994"/>
              <a:gd name="connsiteX3277" fmla="*/ 10796926 w 12191990"/>
              <a:gd name="connsiteY3277" fmla="*/ 225511 h 6857994"/>
              <a:gd name="connsiteX3278" fmla="*/ 10790814 w 12191990"/>
              <a:gd name="connsiteY3278" fmla="*/ 220336 h 6857994"/>
              <a:gd name="connsiteX3279" fmla="*/ 10784212 w 12191990"/>
              <a:gd name="connsiteY3279" fmla="*/ 215609 h 6857994"/>
              <a:gd name="connsiteX3280" fmla="*/ 10778100 w 12191990"/>
              <a:gd name="connsiteY3280" fmla="*/ 210455 h 6857994"/>
              <a:gd name="connsiteX3281" fmla="*/ 10771498 w 12191990"/>
              <a:gd name="connsiteY3281" fmla="*/ 205728 h 6857994"/>
              <a:gd name="connsiteX3282" fmla="*/ 10765740 w 12191990"/>
              <a:gd name="connsiteY3282" fmla="*/ 201199 h 6857994"/>
              <a:gd name="connsiteX3283" fmla="*/ 10764922 w 12191990"/>
              <a:gd name="connsiteY3283" fmla="*/ 200556 h 6857994"/>
              <a:gd name="connsiteX3284" fmla="*/ 10769625 w 12191990"/>
              <a:gd name="connsiteY3284" fmla="*/ 199151 h 6857994"/>
              <a:gd name="connsiteX3285" fmla="*/ 10774332 w 12191990"/>
              <a:gd name="connsiteY3285" fmla="*/ 198214 h 6857994"/>
              <a:gd name="connsiteX3286" fmla="*/ 10778570 w 12191990"/>
              <a:gd name="connsiteY3286" fmla="*/ 196787 h 6857994"/>
              <a:gd name="connsiteX3287" fmla="*/ 10783276 w 12191990"/>
              <a:gd name="connsiteY3287" fmla="*/ 195850 h 6857994"/>
              <a:gd name="connsiteX3288" fmla="*/ 10787514 w 12191990"/>
              <a:gd name="connsiteY3288" fmla="*/ 194445 h 6857994"/>
              <a:gd name="connsiteX3289" fmla="*/ 10792220 w 12191990"/>
              <a:gd name="connsiteY3289" fmla="*/ 193018 h 6857994"/>
              <a:gd name="connsiteX3290" fmla="*/ 10796927 w 12191990"/>
              <a:gd name="connsiteY3290" fmla="*/ 192102 h 6857994"/>
              <a:gd name="connsiteX3291" fmla="*/ 10639250 w 12191990"/>
              <a:gd name="connsiteY3291" fmla="*/ 172787 h 6857994"/>
              <a:gd name="connsiteX3292" fmla="*/ 10644425 w 12191990"/>
              <a:gd name="connsiteY3292" fmla="*/ 175619 h 6857994"/>
              <a:gd name="connsiteX3293" fmla="*/ 10649621 w 12191990"/>
              <a:gd name="connsiteY3293" fmla="*/ 178452 h 6857994"/>
              <a:gd name="connsiteX3294" fmla="*/ 10654775 w 12191990"/>
              <a:gd name="connsiteY3294" fmla="*/ 181263 h 6857994"/>
              <a:gd name="connsiteX3295" fmla="*/ 10659971 w 12191990"/>
              <a:gd name="connsiteY3295" fmla="*/ 183605 h 6857994"/>
              <a:gd name="connsiteX3296" fmla="*/ 10665615 w 12191990"/>
              <a:gd name="connsiteY3296" fmla="*/ 186438 h 6857994"/>
              <a:gd name="connsiteX3297" fmla="*/ 10670790 w 12191990"/>
              <a:gd name="connsiteY3297" fmla="*/ 189270 h 6857994"/>
              <a:gd name="connsiteX3298" fmla="*/ 10675986 w 12191990"/>
              <a:gd name="connsiteY3298" fmla="*/ 192102 h 6857994"/>
              <a:gd name="connsiteX3299" fmla="*/ 10681137 w 12191990"/>
              <a:gd name="connsiteY3299" fmla="*/ 194911 h 6857994"/>
              <a:gd name="connsiteX3300" fmla="*/ 10680670 w 12191990"/>
              <a:gd name="connsiteY3300" fmla="*/ 195378 h 6857994"/>
              <a:gd name="connsiteX3301" fmla="*/ 10680670 w 12191990"/>
              <a:gd name="connsiteY3301" fmla="*/ 195846 h 6857994"/>
              <a:gd name="connsiteX3302" fmla="*/ 10680670 w 12191990"/>
              <a:gd name="connsiteY3302" fmla="*/ 196315 h 6857994"/>
              <a:gd name="connsiteX3303" fmla="*/ 10680670 w 12191990"/>
              <a:gd name="connsiteY3303" fmla="*/ 196783 h 6857994"/>
              <a:gd name="connsiteX3304" fmla="*/ 10680670 w 12191990"/>
              <a:gd name="connsiteY3304" fmla="*/ 197273 h 6857994"/>
              <a:gd name="connsiteX3305" fmla="*/ 10680670 w 12191990"/>
              <a:gd name="connsiteY3305" fmla="*/ 197742 h 6857994"/>
              <a:gd name="connsiteX3306" fmla="*/ 10680202 w 12191990"/>
              <a:gd name="connsiteY3306" fmla="*/ 198210 h 6857994"/>
              <a:gd name="connsiteX3307" fmla="*/ 10680202 w 12191990"/>
              <a:gd name="connsiteY3307" fmla="*/ 198679 h 6857994"/>
              <a:gd name="connsiteX3308" fmla="*/ 10680202 w 12191990"/>
              <a:gd name="connsiteY3308" fmla="*/ 199147 h 6857994"/>
              <a:gd name="connsiteX3309" fmla="*/ 10680203 w 12191990"/>
              <a:gd name="connsiteY3309" fmla="*/ 199147 h 6857994"/>
              <a:gd name="connsiteX3310" fmla="*/ 10680203 w 12191990"/>
              <a:gd name="connsiteY3310" fmla="*/ 199151 h 6857994"/>
              <a:gd name="connsiteX3311" fmla="*/ 10680670 w 12191990"/>
              <a:gd name="connsiteY3311" fmla="*/ 199151 h 6857994"/>
              <a:gd name="connsiteX3312" fmla="*/ 10680670 w 12191990"/>
              <a:gd name="connsiteY3312" fmla="*/ 199616 h 6857994"/>
              <a:gd name="connsiteX3313" fmla="*/ 10680670 w 12191990"/>
              <a:gd name="connsiteY3313" fmla="*/ 200084 h 6857994"/>
              <a:gd name="connsiteX3314" fmla="*/ 10670320 w 12191990"/>
              <a:gd name="connsiteY3314" fmla="*/ 202916 h 6857994"/>
              <a:gd name="connsiteX3315" fmla="*/ 10660439 w 12191990"/>
              <a:gd name="connsiteY3315" fmla="*/ 205728 h 6857994"/>
              <a:gd name="connsiteX3316" fmla="*/ 10650557 w 12191990"/>
              <a:gd name="connsiteY3316" fmla="*/ 208560 h 6857994"/>
              <a:gd name="connsiteX3317" fmla="*/ 10640676 w 12191990"/>
              <a:gd name="connsiteY3317" fmla="*/ 211392 h 6857994"/>
              <a:gd name="connsiteX3318" fmla="*/ 10630794 w 12191990"/>
              <a:gd name="connsiteY3318" fmla="*/ 214224 h 6857994"/>
              <a:gd name="connsiteX3319" fmla="*/ 10620423 w 12191990"/>
              <a:gd name="connsiteY3319" fmla="*/ 217035 h 6857994"/>
              <a:gd name="connsiteX3320" fmla="*/ 10610542 w 12191990"/>
              <a:gd name="connsiteY3320" fmla="*/ 219868 h 6857994"/>
              <a:gd name="connsiteX3321" fmla="*/ 10601895 w 12191990"/>
              <a:gd name="connsiteY3321" fmla="*/ 222328 h 6857994"/>
              <a:gd name="connsiteX3322" fmla="*/ 10600664 w 12191990"/>
              <a:gd name="connsiteY3322" fmla="*/ 222678 h 6857994"/>
              <a:gd name="connsiteX3323" fmla="*/ 10603531 w 12191990"/>
              <a:gd name="connsiteY3323" fmla="*/ 217744 h 6857994"/>
              <a:gd name="connsiteX3324" fmla="*/ 10603941 w 12191990"/>
              <a:gd name="connsiteY3324" fmla="*/ 217039 h 6857994"/>
              <a:gd name="connsiteX3325" fmla="*/ 10607242 w 12191990"/>
              <a:gd name="connsiteY3325" fmla="*/ 210928 h 6857994"/>
              <a:gd name="connsiteX3326" fmla="*/ 10610543 w 12191990"/>
              <a:gd name="connsiteY3326" fmla="*/ 205263 h 6857994"/>
              <a:gd name="connsiteX3327" fmla="*/ 10613844 w 12191990"/>
              <a:gd name="connsiteY3327" fmla="*/ 199620 h 6857994"/>
              <a:gd name="connsiteX3328" fmla="*/ 10617123 w 12191990"/>
              <a:gd name="connsiteY3328" fmla="*/ 193976 h 6857994"/>
              <a:gd name="connsiteX3329" fmla="*/ 10619956 w 12191990"/>
              <a:gd name="connsiteY3329" fmla="*/ 187864 h 6857994"/>
              <a:gd name="connsiteX3330" fmla="*/ 10623257 w 12191990"/>
              <a:gd name="connsiteY3330" fmla="*/ 182221 h 6857994"/>
              <a:gd name="connsiteX3331" fmla="*/ 10626536 w 12191990"/>
              <a:gd name="connsiteY3331" fmla="*/ 176556 h 6857994"/>
              <a:gd name="connsiteX3332" fmla="*/ 10627026 w 12191990"/>
              <a:gd name="connsiteY3332" fmla="*/ 176556 h 6857994"/>
              <a:gd name="connsiteX3333" fmla="*/ 10627495 w 12191990"/>
              <a:gd name="connsiteY3333" fmla="*/ 176556 h 6857994"/>
              <a:gd name="connsiteX3334" fmla="*/ 10627963 w 12191990"/>
              <a:gd name="connsiteY3334" fmla="*/ 177025 h 6857994"/>
              <a:gd name="connsiteX3335" fmla="*/ 10628432 w 12191990"/>
              <a:gd name="connsiteY3335" fmla="*/ 177025 h 6857994"/>
              <a:gd name="connsiteX3336" fmla="*/ 10628900 w 12191990"/>
              <a:gd name="connsiteY3336" fmla="*/ 177025 h 6857994"/>
              <a:gd name="connsiteX3337" fmla="*/ 10629369 w 12191990"/>
              <a:gd name="connsiteY3337" fmla="*/ 177025 h 6857994"/>
              <a:gd name="connsiteX3338" fmla="*/ 10630306 w 12191990"/>
              <a:gd name="connsiteY3338" fmla="*/ 177025 h 6857994"/>
              <a:gd name="connsiteX3339" fmla="*/ 10630795 w 12191990"/>
              <a:gd name="connsiteY3339" fmla="*/ 177025 h 6857994"/>
              <a:gd name="connsiteX3340" fmla="*/ 10631711 w 12191990"/>
              <a:gd name="connsiteY3340" fmla="*/ 177025 h 6857994"/>
              <a:gd name="connsiteX3341" fmla="*/ 10633138 w 12191990"/>
              <a:gd name="connsiteY3341" fmla="*/ 177025 h 6857994"/>
              <a:gd name="connsiteX3342" fmla="*/ 10634544 w 12191990"/>
              <a:gd name="connsiteY3342" fmla="*/ 176556 h 6857994"/>
              <a:gd name="connsiteX3343" fmla="*/ 10635481 w 12191990"/>
              <a:gd name="connsiteY3343" fmla="*/ 176088 h 6857994"/>
              <a:gd name="connsiteX3344" fmla="*/ 10636439 w 12191990"/>
              <a:gd name="connsiteY3344" fmla="*/ 175151 h 6857994"/>
              <a:gd name="connsiteX3345" fmla="*/ 10637844 w 12191990"/>
              <a:gd name="connsiteY3345" fmla="*/ 174682 h 6857994"/>
              <a:gd name="connsiteX3346" fmla="*/ 10638782 w 12191990"/>
              <a:gd name="connsiteY3346" fmla="*/ 173724 h 6857994"/>
              <a:gd name="connsiteX3347" fmla="*/ 10639250 w 12191990"/>
              <a:gd name="connsiteY3347" fmla="*/ 172787 h 6857994"/>
              <a:gd name="connsiteX3348" fmla="*/ 10621830 w 12191990"/>
              <a:gd name="connsiteY3348" fmla="*/ 172787 h 6857994"/>
              <a:gd name="connsiteX3349" fmla="*/ 10622297 w 12191990"/>
              <a:gd name="connsiteY3349" fmla="*/ 173255 h 6857994"/>
              <a:gd name="connsiteX3350" fmla="*/ 10622297 w 12191990"/>
              <a:gd name="connsiteY3350" fmla="*/ 173720 h 6857994"/>
              <a:gd name="connsiteX3351" fmla="*/ 10622298 w 12191990"/>
              <a:gd name="connsiteY3351" fmla="*/ 173720 h 6857994"/>
              <a:gd name="connsiteX3352" fmla="*/ 10622298 w 12191990"/>
              <a:gd name="connsiteY3352" fmla="*/ 173724 h 6857994"/>
              <a:gd name="connsiteX3353" fmla="*/ 10622767 w 12191990"/>
              <a:gd name="connsiteY3353" fmla="*/ 173724 h 6857994"/>
              <a:gd name="connsiteX3354" fmla="*/ 10623257 w 12191990"/>
              <a:gd name="connsiteY3354" fmla="*/ 174193 h 6857994"/>
              <a:gd name="connsiteX3355" fmla="*/ 10623723 w 12191990"/>
              <a:gd name="connsiteY3355" fmla="*/ 174680 h 6857994"/>
              <a:gd name="connsiteX3356" fmla="*/ 10620423 w 12191990"/>
              <a:gd name="connsiteY3356" fmla="*/ 180790 h 6857994"/>
              <a:gd name="connsiteX3357" fmla="*/ 10617122 w 12191990"/>
              <a:gd name="connsiteY3357" fmla="*/ 186902 h 6857994"/>
              <a:gd name="connsiteX3358" fmla="*/ 10613353 w 12191990"/>
              <a:gd name="connsiteY3358" fmla="*/ 193014 h 6857994"/>
              <a:gd name="connsiteX3359" fmla="*/ 10610073 w 12191990"/>
              <a:gd name="connsiteY3359" fmla="*/ 199147 h 6857994"/>
              <a:gd name="connsiteX3360" fmla="*/ 10606772 w 12191990"/>
              <a:gd name="connsiteY3360" fmla="*/ 205259 h 6857994"/>
              <a:gd name="connsiteX3361" fmla="*/ 10603471 w 12191990"/>
              <a:gd name="connsiteY3361" fmla="*/ 211392 h 6857994"/>
              <a:gd name="connsiteX3362" fmla="*/ 10599702 w 12191990"/>
              <a:gd name="connsiteY3362" fmla="*/ 217504 h 6857994"/>
              <a:gd name="connsiteX3363" fmla="*/ 10596422 w 12191990"/>
              <a:gd name="connsiteY3363" fmla="*/ 223637 h 6857994"/>
              <a:gd name="connsiteX3364" fmla="*/ 10590758 w 12191990"/>
              <a:gd name="connsiteY3364" fmla="*/ 221742 h 6857994"/>
              <a:gd name="connsiteX3365" fmla="*/ 10585604 w 12191990"/>
              <a:gd name="connsiteY3365" fmla="*/ 219868 h 6857994"/>
              <a:gd name="connsiteX3366" fmla="*/ 10579939 w 12191990"/>
              <a:gd name="connsiteY3366" fmla="*/ 218441 h 6857994"/>
              <a:gd name="connsiteX3367" fmla="*/ 10574296 w 12191990"/>
              <a:gd name="connsiteY3367" fmla="*/ 216567 h 6857994"/>
              <a:gd name="connsiteX3368" fmla="*/ 10569121 w 12191990"/>
              <a:gd name="connsiteY3368" fmla="*/ 214693 h 6857994"/>
              <a:gd name="connsiteX3369" fmla="*/ 10563477 w 12191990"/>
              <a:gd name="connsiteY3369" fmla="*/ 213266 h 6857994"/>
              <a:gd name="connsiteX3370" fmla="*/ 10557812 w 12191990"/>
              <a:gd name="connsiteY3370" fmla="*/ 211392 h 6857994"/>
              <a:gd name="connsiteX3371" fmla="*/ 10552642 w 12191990"/>
              <a:gd name="connsiteY3371" fmla="*/ 209499 h 6857994"/>
              <a:gd name="connsiteX3372" fmla="*/ 10561114 w 12191990"/>
              <a:gd name="connsiteY3372" fmla="*/ 204816 h 6857994"/>
              <a:gd name="connsiteX3373" fmla="*/ 10570059 w 12191990"/>
              <a:gd name="connsiteY3373" fmla="*/ 200557 h 6857994"/>
              <a:gd name="connsiteX3374" fmla="*/ 10578535 w 12191990"/>
              <a:gd name="connsiteY3374" fmla="*/ 195850 h 6857994"/>
              <a:gd name="connsiteX3375" fmla="*/ 10586989 w 12191990"/>
              <a:gd name="connsiteY3375" fmla="*/ 191144 h 6857994"/>
              <a:gd name="connsiteX3376" fmla="*/ 10595955 w 12191990"/>
              <a:gd name="connsiteY3376" fmla="*/ 186438 h 6857994"/>
              <a:gd name="connsiteX3377" fmla="*/ 10604431 w 12191990"/>
              <a:gd name="connsiteY3377" fmla="*/ 181731 h 6857994"/>
              <a:gd name="connsiteX3378" fmla="*/ 10613354 w 12191990"/>
              <a:gd name="connsiteY3378" fmla="*/ 177493 h 6857994"/>
              <a:gd name="connsiteX3379" fmla="*/ 10621830 w 12191990"/>
              <a:gd name="connsiteY3379" fmla="*/ 172787 h 6857994"/>
              <a:gd name="connsiteX3380" fmla="*/ 10574286 w 12191990"/>
              <a:gd name="connsiteY3380" fmla="*/ 172329 h 6857994"/>
              <a:gd name="connsiteX3381" fmla="*/ 10570995 w 12191990"/>
              <a:gd name="connsiteY3381" fmla="*/ 177021 h 6857994"/>
              <a:gd name="connsiteX3382" fmla="*/ 10567694 w 12191990"/>
              <a:gd name="connsiteY3382" fmla="*/ 181727 h 6857994"/>
              <a:gd name="connsiteX3383" fmla="*/ 10564393 w 12191990"/>
              <a:gd name="connsiteY3383" fmla="*/ 185965 h 6857994"/>
              <a:gd name="connsiteX3384" fmla="*/ 10561113 w 12191990"/>
              <a:gd name="connsiteY3384" fmla="*/ 190671 h 6857994"/>
              <a:gd name="connsiteX3385" fmla="*/ 10557344 w 12191990"/>
              <a:gd name="connsiteY3385" fmla="*/ 194909 h 6857994"/>
              <a:gd name="connsiteX3386" fmla="*/ 10554064 w 12191990"/>
              <a:gd name="connsiteY3386" fmla="*/ 199616 h 6857994"/>
              <a:gd name="connsiteX3387" fmla="*/ 10550763 w 12191990"/>
              <a:gd name="connsiteY3387" fmla="*/ 203853 h 6857994"/>
              <a:gd name="connsiteX3388" fmla="*/ 10547462 w 12191990"/>
              <a:gd name="connsiteY3388" fmla="*/ 208560 h 6857994"/>
              <a:gd name="connsiteX3389" fmla="*/ 10543693 w 12191990"/>
              <a:gd name="connsiteY3389" fmla="*/ 209965 h 6857994"/>
              <a:gd name="connsiteX3390" fmla="*/ 10540392 w 12191990"/>
              <a:gd name="connsiteY3390" fmla="*/ 210924 h 6857994"/>
              <a:gd name="connsiteX3391" fmla="*/ 10536644 w 12191990"/>
              <a:gd name="connsiteY3391" fmla="*/ 212329 h 6857994"/>
              <a:gd name="connsiteX3392" fmla="*/ 10533343 w 12191990"/>
              <a:gd name="connsiteY3392" fmla="*/ 213735 h 6857994"/>
              <a:gd name="connsiteX3393" fmla="*/ 10529574 w 12191990"/>
              <a:gd name="connsiteY3393" fmla="*/ 215140 h 6857994"/>
              <a:gd name="connsiteX3394" fmla="*/ 10526273 w 12191990"/>
              <a:gd name="connsiteY3394" fmla="*/ 216098 h 6857994"/>
              <a:gd name="connsiteX3395" fmla="*/ 10522972 w 12191990"/>
              <a:gd name="connsiteY3395" fmla="*/ 217504 h 6857994"/>
              <a:gd name="connsiteX3396" fmla="*/ 10519234 w 12191990"/>
              <a:gd name="connsiteY3396" fmla="*/ 218906 h 6857994"/>
              <a:gd name="connsiteX3397" fmla="*/ 10526274 w 12191990"/>
              <a:gd name="connsiteY3397" fmla="*/ 213270 h 6857994"/>
              <a:gd name="connsiteX3398" fmla="*/ 10533344 w 12191990"/>
              <a:gd name="connsiteY3398" fmla="*/ 207158 h 6857994"/>
              <a:gd name="connsiteX3399" fmla="*/ 10539925 w 12191990"/>
              <a:gd name="connsiteY3399" fmla="*/ 201515 h 6857994"/>
              <a:gd name="connsiteX3400" fmla="*/ 10546995 w 12191990"/>
              <a:gd name="connsiteY3400" fmla="*/ 195850 h 6857994"/>
              <a:gd name="connsiteX3401" fmla="*/ 10553597 w 12191990"/>
              <a:gd name="connsiteY3401" fmla="*/ 189738 h 6857994"/>
              <a:gd name="connsiteX3402" fmla="*/ 10560646 w 12191990"/>
              <a:gd name="connsiteY3402" fmla="*/ 184095 h 6857994"/>
              <a:gd name="connsiteX3403" fmla="*/ 10567695 w 12191990"/>
              <a:gd name="connsiteY3403" fmla="*/ 178452 h 6857994"/>
              <a:gd name="connsiteX3404" fmla="*/ 10573472 w 12191990"/>
              <a:gd name="connsiteY3404" fmla="*/ 173086 h 6857994"/>
              <a:gd name="connsiteX3405" fmla="*/ 10730081 w 12191990"/>
              <a:gd name="connsiteY3405" fmla="*/ 164312 h 6857994"/>
              <a:gd name="connsiteX3406" fmla="*/ 10738086 w 12191990"/>
              <a:gd name="connsiteY3406" fmla="*/ 167144 h 6857994"/>
              <a:gd name="connsiteX3407" fmla="*/ 10746561 w 12191990"/>
              <a:gd name="connsiteY3407" fmla="*/ 170423 h 6857994"/>
              <a:gd name="connsiteX3408" fmla="*/ 10755037 w 12191990"/>
              <a:gd name="connsiteY3408" fmla="*/ 173256 h 6857994"/>
              <a:gd name="connsiteX3409" fmla="*/ 10763492 w 12191990"/>
              <a:gd name="connsiteY3409" fmla="*/ 176556 h 6857994"/>
              <a:gd name="connsiteX3410" fmla="*/ 10771989 w 12191990"/>
              <a:gd name="connsiteY3410" fmla="*/ 179389 h 6857994"/>
              <a:gd name="connsiteX3411" fmla="*/ 10779975 w 12191990"/>
              <a:gd name="connsiteY3411" fmla="*/ 182221 h 6857994"/>
              <a:gd name="connsiteX3412" fmla="*/ 10788451 w 12191990"/>
              <a:gd name="connsiteY3412" fmla="*/ 185501 h 6857994"/>
              <a:gd name="connsiteX3413" fmla="*/ 10796920 w 12191990"/>
              <a:gd name="connsiteY3413" fmla="*/ 188331 h 6857994"/>
              <a:gd name="connsiteX3414" fmla="*/ 10792688 w 12191990"/>
              <a:gd name="connsiteY3414" fmla="*/ 189734 h 6857994"/>
              <a:gd name="connsiteX3415" fmla="*/ 10787982 w 12191990"/>
              <a:gd name="connsiteY3415" fmla="*/ 190671 h 6857994"/>
              <a:gd name="connsiteX3416" fmla="*/ 10783744 w 12191990"/>
              <a:gd name="connsiteY3416" fmla="*/ 192098 h 6857994"/>
              <a:gd name="connsiteX3417" fmla="*/ 10779506 w 12191990"/>
              <a:gd name="connsiteY3417" fmla="*/ 193014 h 6857994"/>
              <a:gd name="connsiteX3418" fmla="*/ 10775268 w 12191990"/>
              <a:gd name="connsiteY3418" fmla="*/ 194441 h 6857994"/>
              <a:gd name="connsiteX3419" fmla="*/ 10770561 w 12191990"/>
              <a:gd name="connsiteY3419" fmla="*/ 195378 h 6857994"/>
              <a:gd name="connsiteX3420" fmla="*/ 10766323 w 12191990"/>
              <a:gd name="connsiteY3420" fmla="*/ 196783 h 6857994"/>
              <a:gd name="connsiteX3421" fmla="*/ 10762085 w 12191990"/>
              <a:gd name="connsiteY3421" fmla="*/ 198210 h 6857994"/>
              <a:gd name="connsiteX3422" fmla="*/ 10757847 w 12191990"/>
              <a:gd name="connsiteY3422" fmla="*/ 193972 h 6857994"/>
              <a:gd name="connsiteX3423" fmla="*/ 10754078 w 12191990"/>
              <a:gd name="connsiteY3423" fmla="*/ 189734 h 6857994"/>
              <a:gd name="connsiteX3424" fmla="*/ 10749861 w 12191990"/>
              <a:gd name="connsiteY3424" fmla="*/ 185497 h 6857994"/>
              <a:gd name="connsiteX3425" fmla="*/ 10746092 w 12191990"/>
              <a:gd name="connsiteY3425" fmla="*/ 181259 h 6857994"/>
              <a:gd name="connsiteX3426" fmla="*/ 10741854 w 12191990"/>
              <a:gd name="connsiteY3426" fmla="*/ 177021 h 6857994"/>
              <a:gd name="connsiteX3427" fmla="*/ 10738085 w 12191990"/>
              <a:gd name="connsiteY3427" fmla="*/ 172783 h 6857994"/>
              <a:gd name="connsiteX3428" fmla="*/ 10733847 w 12191990"/>
              <a:gd name="connsiteY3428" fmla="*/ 168545 h 6857994"/>
              <a:gd name="connsiteX3429" fmla="*/ 10585115 w 12191990"/>
              <a:gd name="connsiteY3429" fmla="*/ 163843 h 6857994"/>
              <a:gd name="connsiteX3430" fmla="*/ 10589822 w 12191990"/>
              <a:gd name="connsiteY3430" fmla="*/ 163843 h 6857994"/>
              <a:gd name="connsiteX3431" fmla="*/ 10594060 w 12191990"/>
              <a:gd name="connsiteY3431" fmla="*/ 164311 h 6857994"/>
              <a:gd name="connsiteX3432" fmla="*/ 10598297 w 12191990"/>
              <a:gd name="connsiteY3432" fmla="*/ 164780 h 6857994"/>
              <a:gd name="connsiteX3433" fmla="*/ 10602535 w 12191990"/>
              <a:gd name="connsiteY3433" fmla="*/ 165270 h 6857994"/>
              <a:gd name="connsiteX3434" fmla="*/ 10606773 w 12191990"/>
              <a:gd name="connsiteY3434" fmla="*/ 165738 h 6857994"/>
              <a:gd name="connsiteX3435" fmla="*/ 10611011 w 12191990"/>
              <a:gd name="connsiteY3435" fmla="*/ 166207 h 6857994"/>
              <a:gd name="connsiteX3436" fmla="*/ 10615249 w 12191990"/>
              <a:gd name="connsiteY3436" fmla="*/ 166207 h 6857994"/>
              <a:gd name="connsiteX3437" fmla="*/ 10619955 w 12191990"/>
              <a:gd name="connsiteY3437" fmla="*/ 166675 h 6857994"/>
              <a:gd name="connsiteX3438" fmla="*/ 10619955 w 12191990"/>
              <a:gd name="connsiteY3438" fmla="*/ 167140 h 6857994"/>
              <a:gd name="connsiteX3439" fmla="*/ 10619955 w 12191990"/>
              <a:gd name="connsiteY3439" fmla="*/ 167608 h 6857994"/>
              <a:gd name="connsiteX3440" fmla="*/ 10619955 w 12191990"/>
              <a:gd name="connsiteY3440" fmla="*/ 168077 h 6857994"/>
              <a:gd name="connsiteX3441" fmla="*/ 10619955 w 12191990"/>
              <a:gd name="connsiteY3441" fmla="*/ 168545 h 6857994"/>
              <a:gd name="connsiteX3442" fmla="*/ 10619955 w 12191990"/>
              <a:gd name="connsiteY3442" fmla="*/ 169035 h 6857994"/>
              <a:gd name="connsiteX3443" fmla="*/ 10619956 w 12191990"/>
              <a:gd name="connsiteY3443" fmla="*/ 169036 h 6857994"/>
              <a:gd name="connsiteX3444" fmla="*/ 10619956 w 12191990"/>
              <a:gd name="connsiteY3444" fmla="*/ 169039 h 6857994"/>
              <a:gd name="connsiteX3445" fmla="*/ 10620421 w 12191990"/>
              <a:gd name="connsiteY3445" fmla="*/ 169505 h 6857994"/>
              <a:gd name="connsiteX3446" fmla="*/ 10611947 w 12191990"/>
              <a:gd name="connsiteY3446" fmla="*/ 174189 h 6857994"/>
              <a:gd name="connsiteX3447" fmla="*/ 10603940 w 12191990"/>
              <a:gd name="connsiteY3447" fmla="*/ 178448 h 6857994"/>
              <a:gd name="connsiteX3448" fmla="*/ 10595485 w 12191990"/>
              <a:gd name="connsiteY3448" fmla="*/ 183133 h 6857994"/>
              <a:gd name="connsiteX3449" fmla="*/ 10586988 w 12191990"/>
              <a:gd name="connsiteY3449" fmla="*/ 187371 h 6857994"/>
              <a:gd name="connsiteX3450" fmla="*/ 10579002 w 12191990"/>
              <a:gd name="connsiteY3450" fmla="*/ 191630 h 6857994"/>
              <a:gd name="connsiteX3451" fmla="*/ 10570526 w 12191990"/>
              <a:gd name="connsiteY3451" fmla="*/ 196315 h 6857994"/>
              <a:gd name="connsiteX3452" fmla="*/ 10562519 w 12191990"/>
              <a:gd name="connsiteY3452" fmla="*/ 200553 h 6857994"/>
              <a:gd name="connsiteX3453" fmla="*/ 10554070 w 12191990"/>
              <a:gd name="connsiteY3453" fmla="*/ 204809 h 6857994"/>
              <a:gd name="connsiteX3454" fmla="*/ 10557345 w 12191990"/>
              <a:gd name="connsiteY3454" fmla="*/ 200269 h 6857994"/>
              <a:gd name="connsiteX3455" fmla="*/ 10557813 w 12191990"/>
              <a:gd name="connsiteY3455" fmla="*/ 199620 h 6857994"/>
              <a:gd name="connsiteX3456" fmla="*/ 10562051 w 12191990"/>
              <a:gd name="connsiteY3456" fmla="*/ 194445 h 6857994"/>
              <a:gd name="connsiteX3457" fmla="*/ 10565821 w 12191990"/>
              <a:gd name="connsiteY3457" fmla="*/ 189270 h 6857994"/>
              <a:gd name="connsiteX3458" fmla="*/ 10569590 w 12191990"/>
              <a:gd name="connsiteY3458" fmla="*/ 184095 h 6857994"/>
              <a:gd name="connsiteX3459" fmla="*/ 10573828 w 12191990"/>
              <a:gd name="connsiteY3459" fmla="*/ 179389 h 6857994"/>
              <a:gd name="connsiteX3460" fmla="*/ 10577576 w 12191990"/>
              <a:gd name="connsiteY3460" fmla="*/ 174193 h 6857994"/>
              <a:gd name="connsiteX3461" fmla="*/ 10581346 w 12191990"/>
              <a:gd name="connsiteY3461" fmla="*/ 169039 h 6857994"/>
              <a:gd name="connsiteX3462" fmla="*/ 10585115 w 12191990"/>
              <a:gd name="connsiteY3462" fmla="*/ 163843 h 6857994"/>
              <a:gd name="connsiteX3463" fmla="*/ 10723966 w 12191990"/>
              <a:gd name="connsiteY3463" fmla="*/ 162906 h 6857994"/>
              <a:gd name="connsiteX3464" fmla="*/ 10728183 w 12191990"/>
              <a:gd name="connsiteY3464" fmla="*/ 167144 h 6857994"/>
              <a:gd name="connsiteX3465" fmla="*/ 10732442 w 12191990"/>
              <a:gd name="connsiteY3465" fmla="*/ 171382 h 6857994"/>
              <a:gd name="connsiteX3466" fmla="*/ 10736680 w 12191990"/>
              <a:gd name="connsiteY3466" fmla="*/ 176088 h 6857994"/>
              <a:gd name="connsiteX3467" fmla="*/ 10740897 w 12191990"/>
              <a:gd name="connsiteY3467" fmla="*/ 180326 h 6857994"/>
              <a:gd name="connsiteX3468" fmla="*/ 10745135 w 12191990"/>
              <a:gd name="connsiteY3468" fmla="*/ 185032 h 6857994"/>
              <a:gd name="connsiteX3469" fmla="*/ 10749394 w 12191990"/>
              <a:gd name="connsiteY3469" fmla="*/ 189270 h 6857994"/>
              <a:gd name="connsiteX3470" fmla="*/ 10753610 w 12191990"/>
              <a:gd name="connsiteY3470" fmla="*/ 193508 h 6857994"/>
              <a:gd name="connsiteX3471" fmla="*/ 10757845 w 12191990"/>
              <a:gd name="connsiteY3471" fmla="*/ 198210 h 6857994"/>
              <a:gd name="connsiteX3472" fmla="*/ 10750777 w 12191990"/>
              <a:gd name="connsiteY3472" fmla="*/ 198210 h 6857994"/>
              <a:gd name="connsiteX3473" fmla="*/ 10743728 w 12191990"/>
              <a:gd name="connsiteY3473" fmla="*/ 197742 h 6857994"/>
              <a:gd name="connsiteX3474" fmla="*/ 10736679 w 12191990"/>
              <a:gd name="connsiteY3474" fmla="*/ 197742 h 6857994"/>
              <a:gd name="connsiteX3475" fmla="*/ 10730077 w 12191990"/>
              <a:gd name="connsiteY3475" fmla="*/ 197742 h 6857994"/>
              <a:gd name="connsiteX3476" fmla="*/ 10723028 w 12191990"/>
              <a:gd name="connsiteY3476" fmla="*/ 197273 h 6857994"/>
              <a:gd name="connsiteX3477" fmla="*/ 10715958 w 12191990"/>
              <a:gd name="connsiteY3477" fmla="*/ 197273 h 6857994"/>
              <a:gd name="connsiteX3478" fmla="*/ 10708888 w 12191990"/>
              <a:gd name="connsiteY3478" fmla="*/ 197273 h 6857994"/>
              <a:gd name="connsiteX3479" fmla="*/ 10701839 w 12191990"/>
              <a:gd name="connsiteY3479" fmla="*/ 197273 h 6857994"/>
              <a:gd name="connsiteX3480" fmla="*/ 10701839 w 12191990"/>
              <a:gd name="connsiteY3480" fmla="*/ 196319 h 6857994"/>
              <a:gd name="connsiteX3481" fmla="*/ 10701839 w 12191990"/>
              <a:gd name="connsiteY3481" fmla="*/ 195382 h 6857994"/>
              <a:gd name="connsiteX3482" fmla="*/ 10701838 w 12191990"/>
              <a:gd name="connsiteY3482" fmla="*/ 195381 h 6857994"/>
              <a:gd name="connsiteX3483" fmla="*/ 10701838 w 12191990"/>
              <a:gd name="connsiteY3483" fmla="*/ 195378 h 6857994"/>
              <a:gd name="connsiteX3484" fmla="*/ 10701371 w 12191990"/>
              <a:gd name="connsiteY3484" fmla="*/ 194910 h 6857994"/>
              <a:gd name="connsiteX3485" fmla="*/ 10701371 w 12191990"/>
              <a:gd name="connsiteY3485" fmla="*/ 193976 h 6857994"/>
              <a:gd name="connsiteX3486" fmla="*/ 10701370 w 12191990"/>
              <a:gd name="connsiteY3486" fmla="*/ 193975 h 6857994"/>
              <a:gd name="connsiteX3487" fmla="*/ 10701370 w 12191990"/>
              <a:gd name="connsiteY3487" fmla="*/ 193972 h 6857994"/>
              <a:gd name="connsiteX3488" fmla="*/ 10700901 w 12191990"/>
              <a:gd name="connsiteY3488" fmla="*/ 193504 h 6857994"/>
              <a:gd name="connsiteX3489" fmla="*/ 10700433 w 12191990"/>
              <a:gd name="connsiteY3489" fmla="*/ 192545 h 6857994"/>
              <a:gd name="connsiteX3490" fmla="*/ 10699943 w 12191990"/>
              <a:gd name="connsiteY3490" fmla="*/ 192098 h 6857994"/>
              <a:gd name="connsiteX3491" fmla="*/ 10699477 w 12191990"/>
              <a:gd name="connsiteY3491" fmla="*/ 191632 h 6857994"/>
              <a:gd name="connsiteX3492" fmla="*/ 10702777 w 12191990"/>
              <a:gd name="connsiteY3492" fmla="*/ 187864 h 6857994"/>
              <a:gd name="connsiteX3493" fmla="*/ 10705609 w 12191990"/>
              <a:gd name="connsiteY3493" fmla="*/ 184095 h 6857994"/>
              <a:gd name="connsiteX3494" fmla="*/ 10708889 w 12191990"/>
              <a:gd name="connsiteY3494" fmla="*/ 180794 h 6857994"/>
              <a:gd name="connsiteX3495" fmla="*/ 10711721 w 12191990"/>
              <a:gd name="connsiteY3495" fmla="*/ 177025 h 6857994"/>
              <a:gd name="connsiteX3496" fmla="*/ 10715022 w 12191990"/>
              <a:gd name="connsiteY3496" fmla="*/ 173724 h 6857994"/>
              <a:gd name="connsiteX3497" fmla="*/ 10717854 w 12191990"/>
              <a:gd name="connsiteY3497" fmla="*/ 169955 h 6857994"/>
              <a:gd name="connsiteX3498" fmla="*/ 10720665 w 12191990"/>
              <a:gd name="connsiteY3498" fmla="*/ 166207 h 6857994"/>
              <a:gd name="connsiteX3499" fmla="*/ 10723966 w 12191990"/>
              <a:gd name="connsiteY3499" fmla="*/ 162906 h 6857994"/>
              <a:gd name="connsiteX3500" fmla="*/ 10720193 w 12191990"/>
              <a:gd name="connsiteY3500" fmla="*/ 161969 h 6857994"/>
              <a:gd name="connsiteX3501" fmla="*/ 10717385 w 12191990"/>
              <a:gd name="connsiteY3501" fmla="*/ 165734 h 6857994"/>
              <a:gd name="connsiteX3502" fmla="*/ 10714552 w 12191990"/>
              <a:gd name="connsiteY3502" fmla="*/ 169035 h 6857994"/>
              <a:gd name="connsiteX3503" fmla="*/ 10711251 w 12191990"/>
              <a:gd name="connsiteY3503" fmla="*/ 172315 h 6857994"/>
              <a:gd name="connsiteX3504" fmla="*/ 10708440 w 12191990"/>
              <a:gd name="connsiteY3504" fmla="*/ 175615 h 6857994"/>
              <a:gd name="connsiteX3505" fmla="*/ 10705608 w 12191990"/>
              <a:gd name="connsiteY3505" fmla="*/ 178916 h 6857994"/>
              <a:gd name="connsiteX3506" fmla="*/ 10702776 w 12191990"/>
              <a:gd name="connsiteY3506" fmla="*/ 182664 h 6857994"/>
              <a:gd name="connsiteX3507" fmla="*/ 10699943 w 12191990"/>
              <a:gd name="connsiteY3507" fmla="*/ 185965 h 6857994"/>
              <a:gd name="connsiteX3508" fmla="*/ 10697132 w 12191990"/>
              <a:gd name="connsiteY3508" fmla="*/ 189266 h 6857994"/>
              <a:gd name="connsiteX3509" fmla="*/ 10696174 w 12191990"/>
              <a:gd name="connsiteY3509" fmla="*/ 188797 h 6857994"/>
              <a:gd name="connsiteX3510" fmla="*/ 10695726 w 12191990"/>
              <a:gd name="connsiteY3510" fmla="*/ 188329 h 6857994"/>
              <a:gd name="connsiteX3511" fmla="*/ 10695258 w 12191990"/>
              <a:gd name="connsiteY3511" fmla="*/ 188329 h 6857994"/>
              <a:gd name="connsiteX3512" fmla="*/ 10694300 w 12191990"/>
              <a:gd name="connsiteY3512" fmla="*/ 187860 h 6857994"/>
              <a:gd name="connsiteX3513" fmla="*/ 10693831 w 12191990"/>
              <a:gd name="connsiteY3513" fmla="*/ 187860 h 6857994"/>
              <a:gd name="connsiteX3514" fmla="*/ 10692894 w 12191990"/>
              <a:gd name="connsiteY3514" fmla="*/ 187860 h 6857994"/>
              <a:gd name="connsiteX3515" fmla="*/ 10691957 w 12191990"/>
              <a:gd name="connsiteY3515" fmla="*/ 187371 h 6857994"/>
              <a:gd name="connsiteX3516" fmla="*/ 10691489 w 12191990"/>
              <a:gd name="connsiteY3516" fmla="*/ 187371 h 6857994"/>
              <a:gd name="connsiteX3517" fmla="*/ 10690083 w 12191990"/>
              <a:gd name="connsiteY3517" fmla="*/ 187860 h 6857994"/>
              <a:gd name="connsiteX3518" fmla="*/ 10688677 w 12191990"/>
              <a:gd name="connsiteY3518" fmla="*/ 187860 h 6857994"/>
              <a:gd name="connsiteX3519" fmla="*/ 10687272 w 12191990"/>
              <a:gd name="connsiteY3519" fmla="*/ 188329 h 6857994"/>
              <a:gd name="connsiteX3520" fmla="*/ 10686314 w 12191990"/>
              <a:gd name="connsiteY3520" fmla="*/ 188797 h 6857994"/>
              <a:gd name="connsiteX3521" fmla="*/ 10685398 w 12191990"/>
              <a:gd name="connsiteY3521" fmla="*/ 189266 h 6857994"/>
              <a:gd name="connsiteX3522" fmla="*/ 10684440 w 12191990"/>
              <a:gd name="connsiteY3522" fmla="*/ 190203 h 6857994"/>
              <a:gd name="connsiteX3523" fmla="*/ 10683502 w 12191990"/>
              <a:gd name="connsiteY3523" fmla="*/ 191140 h 6857994"/>
              <a:gd name="connsiteX3524" fmla="*/ 10682565 w 12191990"/>
              <a:gd name="connsiteY3524" fmla="*/ 192098 h 6857994"/>
              <a:gd name="connsiteX3525" fmla="*/ 10677369 w 12191990"/>
              <a:gd name="connsiteY3525" fmla="*/ 189266 h 6857994"/>
              <a:gd name="connsiteX3526" fmla="*/ 10672215 w 12191990"/>
              <a:gd name="connsiteY3526" fmla="*/ 186434 h 6857994"/>
              <a:gd name="connsiteX3527" fmla="*/ 10667019 w 12191990"/>
              <a:gd name="connsiteY3527" fmla="*/ 183601 h 6857994"/>
              <a:gd name="connsiteX3528" fmla="*/ 10661844 w 12191990"/>
              <a:gd name="connsiteY3528" fmla="*/ 180790 h 6857994"/>
              <a:gd name="connsiteX3529" fmla="*/ 10656669 w 12191990"/>
              <a:gd name="connsiteY3529" fmla="*/ 177958 h 6857994"/>
              <a:gd name="connsiteX3530" fmla="*/ 10651494 w 12191990"/>
              <a:gd name="connsiteY3530" fmla="*/ 175147 h 6857994"/>
              <a:gd name="connsiteX3531" fmla="*/ 10646319 w 12191990"/>
              <a:gd name="connsiteY3531" fmla="*/ 172315 h 6857994"/>
              <a:gd name="connsiteX3532" fmla="*/ 10640680 w 12191990"/>
              <a:gd name="connsiteY3532" fmla="*/ 169952 h 6857994"/>
              <a:gd name="connsiteX3533" fmla="*/ 10641145 w 12191990"/>
              <a:gd name="connsiteY3533" fmla="*/ 169508 h 6857994"/>
              <a:gd name="connsiteX3534" fmla="*/ 10641145 w 12191990"/>
              <a:gd name="connsiteY3534" fmla="*/ 169039 h 6857994"/>
              <a:gd name="connsiteX3535" fmla="*/ 10641145 w 12191990"/>
              <a:gd name="connsiteY3535" fmla="*/ 168549 h 6857994"/>
              <a:gd name="connsiteX3536" fmla="*/ 10641145 w 12191990"/>
              <a:gd name="connsiteY3536" fmla="*/ 168081 h 6857994"/>
              <a:gd name="connsiteX3537" fmla="*/ 10641145 w 12191990"/>
              <a:gd name="connsiteY3537" fmla="*/ 167612 h 6857994"/>
              <a:gd name="connsiteX3538" fmla="*/ 10641593 w 12191990"/>
              <a:gd name="connsiteY3538" fmla="*/ 167612 h 6857994"/>
              <a:gd name="connsiteX3539" fmla="*/ 10641593 w 12191990"/>
              <a:gd name="connsiteY3539" fmla="*/ 167144 h 6857994"/>
              <a:gd name="connsiteX3540" fmla="*/ 10651495 w 12191990"/>
              <a:gd name="connsiteY3540" fmla="*/ 166675 h 6857994"/>
              <a:gd name="connsiteX3541" fmla="*/ 10660908 w 12191990"/>
              <a:gd name="connsiteY3541" fmla="*/ 165738 h 6857994"/>
              <a:gd name="connsiteX3542" fmla="*/ 10670790 w 12191990"/>
              <a:gd name="connsiteY3542" fmla="*/ 165270 h 6857994"/>
              <a:gd name="connsiteX3543" fmla="*/ 10680671 w 12191990"/>
              <a:gd name="connsiteY3543" fmla="*/ 164780 h 6857994"/>
              <a:gd name="connsiteX3544" fmla="*/ 10690531 w 12191990"/>
              <a:gd name="connsiteY3544" fmla="*/ 163843 h 6857994"/>
              <a:gd name="connsiteX3545" fmla="*/ 10700434 w 12191990"/>
              <a:gd name="connsiteY3545" fmla="*/ 163374 h 6857994"/>
              <a:gd name="connsiteX3546" fmla="*/ 10710315 w 12191990"/>
              <a:gd name="connsiteY3546" fmla="*/ 162906 h 6857994"/>
              <a:gd name="connsiteX3547" fmla="*/ 10718962 w 12191990"/>
              <a:gd name="connsiteY3547" fmla="*/ 162086 h 6857994"/>
              <a:gd name="connsiteX3548" fmla="*/ 10774805 w 12191990"/>
              <a:gd name="connsiteY3548" fmla="*/ 159629 h 6857994"/>
              <a:gd name="connsiteX3549" fmla="*/ 10781871 w 12191990"/>
              <a:gd name="connsiteY3549" fmla="*/ 164311 h 6857994"/>
              <a:gd name="connsiteX3550" fmla="*/ 10788920 w 12191990"/>
              <a:gd name="connsiteY3550" fmla="*/ 169039 h 6857994"/>
              <a:gd name="connsiteX3551" fmla="*/ 10796458 w 12191990"/>
              <a:gd name="connsiteY3551" fmla="*/ 173256 h 6857994"/>
              <a:gd name="connsiteX3552" fmla="*/ 10803507 w 12191990"/>
              <a:gd name="connsiteY3552" fmla="*/ 177962 h 6857994"/>
              <a:gd name="connsiteX3553" fmla="*/ 10810578 w 12191990"/>
              <a:gd name="connsiteY3553" fmla="*/ 182668 h 6857994"/>
              <a:gd name="connsiteX3554" fmla="*/ 10818095 w 12191990"/>
              <a:gd name="connsiteY3554" fmla="*/ 187375 h 6857994"/>
              <a:gd name="connsiteX3555" fmla="*/ 10825166 w 12191990"/>
              <a:gd name="connsiteY3555" fmla="*/ 191634 h 6857994"/>
              <a:gd name="connsiteX3556" fmla="*/ 10832226 w 12191990"/>
              <a:gd name="connsiteY3556" fmla="*/ 196312 h 6857994"/>
              <a:gd name="connsiteX3557" fmla="*/ 10828934 w 12191990"/>
              <a:gd name="connsiteY3557" fmla="*/ 195378 h 6857994"/>
              <a:gd name="connsiteX3558" fmla="*/ 10825165 w 12191990"/>
              <a:gd name="connsiteY3558" fmla="*/ 193972 h 6857994"/>
              <a:gd name="connsiteX3559" fmla="*/ 10821395 w 12191990"/>
              <a:gd name="connsiteY3559" fmla="*/ 193014 h 6857994"/>
              <a:gd name="connsiteX3560" fmla="*/ 10817647 w 12191990"/>
              <a:gd name="connsiteY3560" fmla="*/ 191630 h 6857994"/>
              <a:gd name="connsiteX3561" fmla="*/ 10814346 w 12191990"/>
              <a:gd name="connsiteY3561" fmla="*/ 190671 h 6857994"/>
              <a:gd name="connsiteX3562" fmla="*/ 10810577 w 12191990"/>
              <a:gd name="connsiteY3562" fmla="*/ 189266 h 6857994"/>
              <a:gd name="connsiteX3563" fmla="*/ 10806807 w 12191990"/>
              <a:gd name="connsiteY3563" fmla="*/ 188329 h 6857994"/>
              <a:gd name="connsiteX3564" fmla="*/ 10803038 w 12191990"/>
              <a:gd name="connsiteY3564" fmla="*/ 187371 h 6857994"/>
              <a:gd name="connsiteX3565" fmla="*/ 10799737 w 12191990"/>
              <a:gd name="connsiteY3565" fmla="*/ 183601 h 6857994"/>
              <a:gd name="connsiteX3566" fmla="*/ 10795968 w 12191990"/>
              <a:gd name="connsiteY3566" fmla="*/ 180322 h 6857994"/>
              <a:gd name="connsiteX3567" fmla="*/ 10792688 w 12191990"/>
              <a:gd name="connsiteY3567" fmla="*/ 177021 h 6857994"/>
              <a:gd name="connsiteX3568" fmla="*/ 10788919 w 12191990"/>
              <a:gd name="connsiteY3568" fmla="*/ 173252 h 6857994"/>
              <a:gd name="connsiteX3569" fmla="*/ 10785170 w 12191990"/>
              <a:gd name="connsiteY3569" fmla="*/ 169951 h 6857994"/>
              <a:gd name="connsiteX3570" fmla="*/ 10781870 w 12191990"/>
              <a:gd name="connsiteY3570" fmla="*/ 166671 h 6857994"/>
              <a:gd name="connsiteX3571" fmla="*/ 10778100 w 12191990"/>
              <a:gd name="connsiteY3571" fmla="*/ 163370 h 6857994"/>
              <a:gd name="connsiteX3572" fmla="*/ 10761149 w 12191990"/>
              <a:gd name="connsiteY3572" fmla="*/ 151598 h 6857994"/>
              <a:gd name="connsiteX3573" fmla="*/ 10765387 w 12191990"/>
              <a:gd name="connsiteY3573" fmla="*/ 155367 h 6857994"/>
              <a:gd name="connsiteX3574" fmla="*/ 10769625 w 12191990"/>
              <a:gd name="connsiteY3574" fmla="*/ 159626 h 6857994"/>
              <a:gd name="connsiteX3575" fmla="*/ 10773842 w 12191990"/>
              <a:gd name="connsiteY3575" fmla="*/ 163843 h 6857994"/>
              <a:gd name="connsiteX3576" fmla="*/ 10778570 w 12191990"/>
              <a:gd name="connsiteY3576" fmla="*/ 168081 h 6857994"/>
              <a:gd name="connsiteX3577" fmla="*/ 10782808 w 12191990"/>
              <a:gd name="connsiteY3577" fmla="*/ 171850 h 6857994"/>
              <a:gd name="connsiteX3578" fmla="*/ 10787046 w 12191990"/>
              <a:gd name="connsiteY3578" fmla="*/ 176088 h 6857994"/>
              <a:gd name="connsiteX3579" fmla="*/ 10791283 w 12191990"/>
              <a:gd name="connsiteY3579" fmla="*/ 180326 h 6857994"/>
              <a:gd name="connsiteX3580" fmla="*/ 10795494 w 12191990"/>
              <a:gd name="connsiteY3580" fmla="*/ 184557 h 6857994"/>
              <a:gd name="connsiteX3581" fmla="*/ 10787513 w 12191990"/>
              <a:gd name="connsiteY3581" fmla="*/ 181259 h 6857994"/>
              <a:gd name="connsiteX3582" fmla="*/ 10779037 w 12191990"/>
              <a:gd name="connsiteY3582" fmla="*/ 178448 h 6857994"/>
              <a:gd name="connsiteX3583" fmla="*/ 10770561 w 12191990"/>
              <a:gd name="connsiteY3583" fmla="*/ 175615 h 6857994"/>
              <a:gd name="connsiteX3584" fmla="*/ 10762554 w 12191990"/>
              <a:gd name="connsiteY3584" fmla="*/ 172315 h 6857994"/>
              <a:gd name="connsiteX3585" fmla="*/ 10754078 w 12191990"/>
              <a:gd name="connsiteY3585" fmla="*/ 169504 h 6857994"/>
              <a:gd name="connsiteX3586" fmla="*/ 10746092 w 12191990"/>
              <a:gd name="connsiteY3586" fmla="*/ 166671 h 6857994"/>
              <a:gd name="connsiteX3587" fmla="*/ 10737616 w 12191990"/>
              <a:gd name="connsiteY3587" fmla="*/ 163370 h 6857994"/>
              <a:gd name="connsiteX3588" fmla="*/ 10729146 w 12191990"/>
              <a:gd name="connsiteY3588" fmla="*/ 160540 h 6857994"/>
              <a:gd name="connsiteX3589" fmla="*/ 10733379 w 12191990"/>
              <a:gd name="connsiteY3589" fmla="*/ 159137 h 6857994"/>
              <a:gd name="connsiteX3590" fmla="*/ 10737149 w 12191990"/>
              <a:gd name="connsiteY3590" fmla="*/ 158200 h 6857994"/>
              <a:gd name="connsiteX3591" fmla="*/ 10741365 w 12191990"/>
              <a:gd name="connsiteY3591" fmla="*/ 157263 h 6857994"/>
              <a:gd name="connsiteX3592" fmla="*/ 10745135 w 12191990"/>
              <a:gd name="connsiteY3592" fmla="*/ 155857 h 6857994"/>
              <a:gd name="connsiteX3593" fmla="*/ 10749394 w 12191990"/>
              <a:gd name="connsiteY3593" fmla="*/ 154899 h 6857994"/>
              <a:gd name="connsiteX3594" fmla="*/ 10753163 w 12191990"/>
              <a:gd name="connsiteY3594" fmla="*/ 153493 h 6857994"/>
              <a:gd name="connsiteX3595" fmla="*/ 10757380 w 12191990"/>
              <a:gd name="connsiteY3595" fmla="*/ 152556 h 6857994"/>
              <a:gd name="connsiteX3596" fmla="*/ 10658063 w 12191990"/>
              <a:gd name="connsiteY3596" fmla="*/ 141721 h 6857994"/>
              <a:gd name="connsiteX3597" fmla="*/ 10655264 w 12191990"/>
              <a:gd name="connsiteY3597" fmla="*/ 143608 h 6857994"/>
              <a:gd name="connsiteX3598" fmla="*/ 10652900 w 12191990"/>
              <a:gd name="connsiteY3598" fmla="*/ 145950 h 6857994"/>
              <a:gd name="connsiteX3599" fmla="*/ 10650557 w 12191990"/>
              <a:gd name="connsiteY3599" fmla="*/ 147825 h 6857994"/>
              <a:gd name="connsiteX3600" fmla="*/ 10647725 w 12191990"/>
              <a:gd name="connsiteY3600" fmla="*/ 149720 h 6857994"/>
              <a:gd name="connsiteX3601" fmla="*/ 10645361 w 12191990"/>
              <a:gd name="connsiteY3601" fmla="*/ 152084 h 6857994"/>
              <a:gd name="connsiteX3602" fmla="*/ 10643018 w 12191990"/>
              <a:gd name="connsiteY3602" fmla="*/ 153958 h 6857994"/>
              <a:gd name="connsiteX3603" fmla="*/ 10640676 w 12191990"/>
              <a:gd name="connsiteY3603" fmla="*/ 155853 h 6857994"/>
              <a:gd name="connsiteX3604" fmla="*/ 10637843 w 12191990"/>
              <a:gd name="connsiteY3604" fmla="*/ 158196 h 6857994"/>
              <a:gd name="connsiteX3605" fmla="*/ 10637375 w 12191990"/>
              <a:gd name="connsiteY3605" fmla="*/ 157259 h 6857994"/>
              <a:gd name="connsiteX3606" fmla="*/ 10636438 w 12191990"/>
              <a:gd name="connsiteY3606" fmla="*/ 156790 h 6857994"/>
              <a:gd name="connsiteX3607" fmla="*/ 10635480 w 12191990"/>
              <a:gd name="connsiteY3607" fmla="*/ 156322 h 6857994"/>
              <a:gd name="connsiteX3608" fmla="*/ 10634543 w 12191990"/>
              <a:gd name="connsiteY3608" fmla="*/ 155853 h 6857994"/>
              <a:gd name="connsiteX3609" fmla="*/ 10633606 w 12191990"/>
              <a:gd name="connsiteY3609" fmla="*/ 155363 h 6857994"/>
              <a:gd name="connsiteX3610" fmla="*/ 10632669 w 12191990"/>
              <a:gd name="connsiteY3610" fmla="*/ 155363 h 6857994"/>
              <a:gd name="connsiteX3611" fmla="*/ 10631710 w 12191990"/>
              <a:gd name="connsiteY3611" fmla="*/ 154895 h 6857994"/>
              <a:gd name="connsiteX3612" fmla="*/ 10630794 w 12191990"/>
              <a:gd name="connsiteY3612" fmla="*/ 154895 h 6857994"/>
              <a:gd name="connsiteX3613" fmla="*/ 10628899 w 12191990"/>
              <a:gd name="connsiteY3613" fmla="*/ 155363 h 6857994"/>
              <a:gd name="connsiteX3614" fmla="*/ 10627025 w 12191990"/>
              <a:gd name="connsiteY3614" fmla="*/ 155853 h 6857994"/>
              <a:gd name="connsiteX3615" fmla="*/ 10625130 w 12191990"/>
              <a:gd name="connsiteY3615" fmla="*/ 156322 h 6857994"/>
              <a:gd name="connsiteX3616" fmla="*/ 10623724 w 12191990"/>
              <a:gd name="connsiteY3616" fmla="*/ 157259 h 6857994"/>
              <a:gd name="connsiteX3617" fmla="*/ 10622297 w 12191990"/>
              <a:gd name="connsiteY3617" fmla="*/ 158664 h 6857994"/>
              <a:gd name="connsiteX3618" fmla="*/ 10621382 w 12191990"/>
              <a:gd name="connsiteY3618" fmla="*/ 160070 h 6857994"/>
              <a:gd name="connsiteX3619" fmla="*/ 10620423 w 12191990"/>
              <a:gd name="connsiteY3619" fmla="*/ 161965 h 6857994"/>
              <a:gd name="connsiteX3620" fmla="*/ 10619955 w 12191990"/>
              <a:gd name="connsiteY3620" fmla="*/ 163370 h 6857994"/>
              <a:gd name="connsiteX3621" fmla="*/ 10616654 w 12191990"/>
              <a:gd name="connsiteY3621" fmla="*/ 163370 h 6857994"/>
              <a:gd name="connsiteX3622" fmla="*/ 10613353 w 12191990"/>
              <a:gd name="connsiteY3622" fmla="*/ 162902 h 6857994"/>
              <a:gd name="connsiteX3623" fmla="*/ 10610073 w 12191990"/>
              <a:gd name="connsiteY3623" fmla="*/ 162433 h 6857994"/>
              <a:gd name="connsiteX3624" fmla="*/ 10606772 w 12191990"/>
              <a:gd name="connsiteY3624" fmla="*/ 162433 h 6857994"/>
              <a:gd name="connsiteX3625" fmla="*/ 10603471 w 12191990"/>
              <a:gd name="connsiteY3625" fmla="*/ 161965 h 6857994"/>
              <a:gd name="connsiteX3626" fmla="*/ 10599702 w 12191990"/>
              <a:gd name="connsiteY3626" fmla="*/ 161496 h 6857994"/>
              <a:gd name="connsiteX3627" fmla="*/ 10596422 w 12191990"/>
              <a:gd name="connsiteY3627" fmla="*/ 161496 h 6857994"/>
              <a:gd name="connsiteX3628" fmla="*/ 10593132 w 12191990"/>
              <a:gd name="connsiteY3628" fmla="*/ 161008 h 6857994"/>
              <a:gd name="connsiteX3629" fmla="*/ 10601130 w 12191990"/>
              <a:gd name="connsiteY3629" fmla="*/ 158668 h 6857994"/>
              <a:gd name="connsiteX3630" fmla="*/ 10609584 w 12191990"/>
              <a:gd name="connsiteY3630" fmla="*/ 156326 h 6857994"/>
              <a:gd name="connsiteX3631" fmla="*/ 10617613 w 12191990"/>
              <a:gd name="connsiteY3631" fmla="*/ 153962 h 6857994"/>
              <a:gd name="connsiteX3632" fmla="*/ 10625599 w 12191990"/>
              <a:gd name="connsiteY3632" fmla="*/ 151129 h 6857994"/>
              <a:gd name="connsiteX3633" fmla="*/ 10633607 w 12191990"/>
              <a:gd name="connsiteY3633" fmla="*/ 148787 h 6857994"/>
              <a:gd name="connsiteX3634" fmla="*/ 10641593 w 12191990"/>
              <a:gd name="connsiteY3634" fmla="*/ 146444 h 6857994"/>
              <a:gd name="connsiteX3635" fmla="*/ 10650090 w 12191990"/>
              <a:gd name="connsiteY3635" fmla="*/ 144080 h 6857994"/>
              <a:gd name="connsiteX3636" fmla="*/ 10678343 w 12191990"/>
              <a:gd name="connsiteY3636" fmla="*/ 140782 h 6857994"/>
              <a:gd name="connsiteX3637" fmla="*/ 10687741 w 12191990"/>
              <a:gd name="connsiteY3637" fmla="*/ 142185 h 6857994"/>
              <a:gd name="connsiteX3638" fmla="*/ 10697133 w 12191990"/>
              <a:gd name="connsiteY3638" fmla="*/ 143143 h 6857994"/>
              <a:gd name="connsiteX3639" fmla="*/ 10706546 w 12191990"/>
              <a:gd name="connsiteY3639" fmla="*/ 144549 h 6857994"/>
              <a:gd name="connsiteX3640" fmla="*/ 10715959 w 12191990"/>
              <a:gd name="connsiteY3640" fmla="*/ 145486 h 6857994"/>
              <a:gd name="connsiteX3641" fmla="*/ 10725372 w 12191990"/>
              <a:gd name="connsiteY3641" fmla="*/ 146913 h 6857994"/>
              <a:gd name="connsiteX3642" fmla="*/ 10734785 w 12191990"/>
              <a:gd name="connsiteY3642" fmla="*/ 147829 h 6857994"/>
              <a:gd name="connsiteX3643" fmla="*/ 10743729 w 12191990"/>
              <a:gd name="connsiteY3643" fmla="*/ 149255 h 6857994"/>
              <a:gd name="connsiteX3644" fmla="*/ 10751984 w 12191990"/>
              <a:gd name="connsiteY3644" fmla="*/ 150075 h 6857994"/>
              <a:gd name="connsiteX3645" fmla="*/ 10753153 w 12191990"/>
              <a:gd name="connsiteY3645" fmla="*/ 150191 h 6857994"/>
              <a:gd name="connsiteX3646" fmla="*/ 10749861 w 12191990"/>
              <a:gd name="connsiteY3646" fmla="*/ 151125 h 6857994"/>
              <a:gd name="connsiteX3647" fmla="*/ 10746092 w 12191990"/>
              <a:gd name="connsiteY3647" fmla="*/ 152084 h 6857994"/>
              <a:gd name="connsiteX3648" fmla="*/ 10742323 w 12191990"/>
              <a:gd name="connsiteY3648" fmla="*/ 153489 h 6857994"/>
              <a:gd name="connsiteX3649" fmla="*/ 10738553 w 12191990"/>
              <a:gd name="connsiteY3649" fmla="*/ 154426 h 6857994"/>
              <a:gd name="connsiteX3650" fmla="*/ 10734784 w 12191990"/>
              <a:gd name="connsiteY3650" fmla="*/ 155363 h 6857994"/>
              <a:gd name="connsiteX3651" fmla="*/ 10731483 w 12191990"/>
              <a:gd name="connsiteY3651" fmla="*/ 156322 h 6857994"/>
              <a:gd name="connsiteX3652" fmla="*/ 10727735 w 12191990"/>
              <a:gd name="connsiteY3652" fmla="*/ 157727 h 6857994"/>
              <a:gd name="connsiteX3653" fmla="*/ 10723965 w 12191990"/>
              <a:gd name="connsiteY3653" fmla="*/ 158664 h 6857994"/>
              <a:gd name="connsiteX3654" fmla="*/ 10718322 w 12191990"/>
              <a:gd name="connsiteY3654" fmla="*/ 156322 h 6857994"/>
              <a:gd name="connsiteX3655" fmla="*/ 10712657 w 12191990"/>
              <a:gd name="connsiteY3655" fmla="*/ 153958 h 6857994"/>
              <a:gd name="connsiteX3656" fmla="*/ 10707013 w 12191990"/>
              <a:gd name="connsiteY3656" fmla="*/ 152084 h 6857994"/>
              <a:gd name="connsiteX3657" fmla="*/ 10701370 w 12191990"/>
              <a:gd name="connsiteY3657" fmla="*/ 149720 h 6857994"/>
              <a:gd name="connsiteX3658" fmla="*/ 10695726 w 12191990"/>
              <a:gd name="connsiteY3658" fmla="*/ 147356 h 6857994"/>
              <a:gd name="connsiteX3659" fmla="*/ 10690083 w 12191990"/>
              <a:gd name="connsiteY3659" fmla="*/ 145482 h 6857994"/>
              <a:gd name="connsiteX3660" fmla="*/ 10683971 w 12191990"/>
              <a:gd name="connsiteY3660" fmla="*/ 143139 h 6857994"/>
              <a:gd name="connsiteX3661" fmla="*/ 10665615 w 12191990"/>
              <a:gd name="connsiteY3661" fmla="*/ 139374 h 6857994"/>
              <a:gd name="connsiteX3662" fmla="*/ 10672216 w 12191990"/>
              <a:gd name="connsiteY3662" fmla="*/ 142185 h 6857994"/>
              <a:gd name="connsiteX3663" fmla="*/ 10678329 w 12191990"/>
              <a:gd name="connsiteY3663" fmla="*/ 144549 h 6857994"/>
              <a:gd name="connsiteX3664" fmla="*/ 10684441 w 12191990"/>
              <a:gd name="connsiteY3664" fmla="*/ 146913 h 6857994"/>
              <a:gd name="connsiteX3665" fmla="*/ 10691021 w 12191990"/>
              <a:gd name="connsiteY3665" fmla="*/ 149255 h 6857994"/>
              <a:gd name="connsiteX3666" fmla="*/ 10697133 w 12191990"/>
              <a:gd name="connsiteY3666" fmla="*/ 151598 h 6857994"/>
              <a:gd name="connsiteX3667" fmla="*/ 10703714 w 12191990"/>
              <a:gd name="connsiteY3667" fmla="*/ 154430 h 6857994"/>
              <a:gd name="connsiteX3668" fmla="*/ 10709847 w 12191990"/>
              <a:gd name="connsiteY3668" fmla="*/ 156794 h 6857994"/>
              <a:gd name="connsiteX3669" fmla="*/ 10716416 w 12191990"/>
              <a:gd name="connsiteY3669" fmla="*/ 159133 h 6857994"/>
              <a:gd name="connsiteX3670" fmla="*/ 10708190 w 12191990"/>
              <a:gd name="connsiteY3670" fmla="*/ 159561 h 6857994"/>
              <a:gd name="connsiteX3671" fmla="*/ 10707013 w 12191990"/>
              <a:gd name="connsiteY3671" fmla="*/ 159622 h 6857994"/>
              <a:gd name="connsiteX3672" fmla="*/ 10697601 w 12191990"/>
              <a:gd name="connsiteY3672" fmla="*/ 160070 h 6857994"/>
              <a:gd name="connsiteX3673" fmla="*/ 10688209 w 12191990"/>
              <a:gd name="connsiteY3673" fmla="*/ 161007 h 6857994"/>
              <a:gd name="connsiteX3674" fmla="*/ 10678796 w 12191990"/>
              <a:gd name="connsiteY3674" fmla="*/ 161496 h 6857994"/>
              <a:gd name="connsiteX3675" fmla="*/ 10669383 w 12191990"/>
              <a:gd name="connsiteY3675" fmla="*/ 161965 h 6857994"/>
              <a:gd name="connsiteX3676" fmla="*/ 10659970 w 12191990"/>
              <a:gd name="connsiteY3676" fmla="*/ 162433 h 6857994"/>
              <a:gd name="connsiteX3677" fmla="*/ 10650557 w 12191990"/>
              <a:gd name="connsiteY3677" fmla="*/ 163370 h 6857994"/>
              <a:gd name="connsiteX3678" fmla="*/ 10642321 w 12191990"/>
              <a:gd name="connsiteY3678" fmla="*/ 163780 h 6857994"/>
              <a:gd name="connsiteX3679" fmla="*/ 10641145 w 12191990"/>
              <a:gd name="connsiteY3679" fmla="*/ 163839 h 6857994"/>
              <a:gd name="connsiteX3680" fmla="*/ 10641145 w 12191990"/>
              <a:gd name="connsiteY3680" fmla="*/ 163374 h 6857994"/>
              <a:gd name="connsiteX3681" fmla="*/ 10641145 w 12191990"/>
              <a:gd name="connsiteY3681" fmla="*/ 162906 h 6857994"/>
              <a:gd name="connsiteX3682" fmla="*/ 10641145 w 12191990"/>
              <a:gd name="connsiteY3682" fmla="*/ 162437 h 6857994"/>
              <a:gd name="connsiteX3683" fmla="*/ 10641144 w 12191990"/>
              <a:gd name="connsiteY3683" fmla="*/ 162436 h 6857994"/>
              <a:gd name="connsiteX3684" fmla="*/ 10641144 w 12191990"/>
              <a:gd name="connsiteY3684" fmla="*/ 162433 h 6857994"/>
              <a:gd name="connsiteX3685" fmla="*/ 10640676 w 12191990"/>
              <a:gd name="connsiteY3685" fmla="*/ 161965 h 6857994"/>
              <a:gd name="connsiteX3686" fmla="*/ 10640208 w 12191990"/>
              <a:gd name="connsiteY3686" fmla="*/ 161497 h 6857994"/>
              <a:gd name="connsiteX3687" fmla="*/ 10640208 w 12191990"/>
              <a:gd name="connsiteY3687" fmla="*/ 161011 h 6857994"/>
              <a:gd name="connsiteX3688" fmla="*/ 10640208 w 12191990"/>
              <a:gd name="connsiteY3688" fmla="*/ 160542 h 6857994"/>
              <a:gd name="connsiteX3689" fmla="*/ 10643019 w 12191990"/>
              <a:gd name="connsiteY3689" fmla="*/ 157731 h 6857994"/>
              <a:gd name="connsiteX3690" fmla="*/ 10646320 w 12191990"/>
              <a:gd name="connsiteY3690" fmla="*/ 155367 h 6857994"/>
              <a:gd name="connsiteX3691" fmla="*/ 10649621 w 12191990"/>
              <a:gd name="connsiteY3691" fmla="*/ 152556 h 6857994"/>
              <a:gd name="connsiteX3692" fmla="*/ 10652901 w 12191990"/>
              <a:gd name="connsiteY3692" fmla="*/ 150192 h 6857994"/>
              <a:gd name="connsiteX3693" fmla="*/ 10656202 w 12191990"/>
              <a:gd name="connsiteY3693" fmla="*/ 147360 h 6857994"/>
              <a:gd name="connsiteX3694" fmla="*/ 10659503 w 12191990"/>
              <a:gd name="connsiteY3694" fmla="*/ 145018 h 6857994"/>
              <a:gd name="connsiteX3695" fmla="*/ 10662314 w 12191990"/>
              <a:gd name="connsiteY3695" fmla="*/ 142185 h 6857994"/>
              <a:gd name="connsiteX3696" fmla="*/ 10665615 w 12191990"/>
              <a:gd name="connsiteY3696" fmla="*/ 139374 h 6857994"/>
              <a:gd name="connsiteX3697" fmla="*/ 10665145 w 12191990"/>
              <a:gd name="connsiteY3697" fmla="*/ 136069 h 6857994"/>
              <a:gd name="connsiteX3698" fmla="*/ 10654774 w 12191990"/>
              <a:gd name="connsiteY3698" fmla="*/ 138902 h 6857994"/>
              <a:gd name="connsiteX3699" fmla="*/ 10644893 w 12191990"/>
              <a:gd name="connsiteY3699" fmla="*/ 142181 h 6857994"/>
              <a:gd name="connsiteX3700" fmla="*/ 10634543 w 12191990"/>
              <a:gd name="connsiteY3700" fmla="*/ 145013 h 6857994"/>
              <a:gd name="connsiteX3701" fmla="*/ 10624661 w 12191990"/>
              <a:gd name="connsiteY3701" fmla="*/ 148314 h 6857994"/>
              <a:gd name="connsiteX3702" fmla="*/ 10614311 w 12191990"/>
              <a:gd name="connsiteY3702" fmla="*/ 151125 h 6857994"/>
              <a:gd name="connsiteX3703" fmla="*/ 10604430 w 12191990"/>
              <a:gd name="connsiteY3703" fmla="*/ 154426 h 6857994"/>
              <a:gd name="connsiteX3704" fmla="*/ 10594059 w 12191990"/>
              <a:gd name="connsiteY3704" fmla="*/ 157259 h 6857994"/>
              <a:gd name="connsiteX3705" fmla="*/ 10584177 w 12191990"/>
              <a:gd name="connsiteY3705" fmla="*/ 160070 h 6857994"/>
              <a:gd name="connsiteX3706" fmla="*/ 10584177 w 12191990"/>
              <a:gd name="connsiteY3706" fmla="*/ 160538 h 6857994"/>
              <a:gd name="connsiteX3707" fmla="*/ 10583709 w 12191990"/>
              <a:gd name="connsiteY3707" fmla="*/ 160538 h 6857994"/>
              <a:gd name="connsiteX3708" fmla="*/ 10574296 w 12191990"/>
              <a:gd name="connsiteY3708" fmla="*/ 168545 h 6857994"/>
              <a:gd name="connsiteX3709" fmla="*/ 10565351 w 12191990"/>
              <a:gd name="connsiteY3709" fmla="*/ 176084 h 6857994"/>
              <a:gd name="connsiteX3710" fmla="*/ 10555938 w 12191990"/>
              <a:gd name="connsiteY3710" fmla="*/ 183601 h 6857994"/>
              <a:gd name="connsiteX3711" fmla="*/ 10546525 w 12191990"/>
              <a:gd name="connsiteY3711" fmla="*/ 191630 h 6857994"/>
              <a:gd name="connsiteX3712" fmla="*/ 10537581 w 12191990"/>
              <a:gd name="connsiteY3712" fmla="*/ 199147 h 6857994"/>
              <a:gd name="connsiteX3713" fmla="*/ 10528168 w 12191990"/>
              <a:gd name="connsiteY3713" fmla="*/ 207154 h 6857994"/>
              <a:gd name="connsiteX3714" fmla="*/ 10519224 w 12191990"/>
              <a:gd name="connsiteY3714" fmla="*/ 214693 h 6857994"/>
              <a:gd name="connsiteX3715" fmla="*/ 10509790 w 12191990"/>
              <a:gd name="connsiteY3715" fmla="*/ 222210 h 6857994"/>
              <a:gd name="connsiteX3716" fmla="*/ 10509790 w 12191990"/>
              <a:gd name="connsiteY3716" fmla="*/ 222679 h 6857994"/>
              <a:gd name="connsiteX3717" fmla="*/ 10509342 w 12191990"/>
              <a:gd name="connsiteY3717" fmla="*/ 223147 h 6857994"/>
              <a:gd name="connsiteX3718" fmla="*/ 10504636 w 12191990"/>
              <a:gd name="connsiteY3718" fmla="*/ 233518 h 6857994"/>
              <a:gd name="connsiteX3719" fmla="*/ 10499908 w 12191990"/>
              <a:gd name="connsiteY3719" fmla="*/ 244337 h 6857994"/>
              <a:gd name="connsiteX3720" fmla="*/ 10494733 w 12191990"/>
              <a:gd name="connsiteY3720" fmla="*/ 254686 h 6857994"/>
              <a:gd name="connsiteX3721" fmla="*/ 10490027 w 12191990"/>
              <a:gd name="connsiteY3721" fmla="*/ 265526 h 6857994"/>
              <a:gd name="connsiteX3722" fmla="*/ 10484852 w 12191990"/>
              <a:gd name="connsiteY3722" fmla="*/ 275875 h 6857994"/>
              <a:gd name="connsiteX3723" fmla="*/ 10480145 w 12191990"/>
              <a:gd name="connsiteY3723" fmla="*/ 286694 h 6857994"/>
              <a:gd name="connsiteX3724" fmla="*/ 10474970 w 12191990"/>
              <a:gd name="connsiteY3724" fmla="*/ 297065 h 6857994"/>
              <a:gd name="connsiteX3725" fmla="*/ 10470264 w 12191990"/>
              <a:gd name="connsiteY3725" fmla="*/ 307414 h 6857994"/>
              <a:gd name="connsiteX3726" fmla="*/ 10470264 w 12191990"/>
              <a:gd name="connsiteY3726" fmla="*/ 307883 h 6857994"/>
              <a:gd name="connsiteX3727" fmla="*/ 10470264 w 12191990"/>
              <a:gd name="connsiteY3727" fmla="*/ 308351 h 6857994"/>
              <a:gd name="connsiteX3728" fmla="*/ 10470264 w 12191990"/>
              <a:gd name="connsiteY3728" fmla="*/ 312589 h 6857994"/>
              <a:gd name="connsiteX3729" fmla="*/ 10469795 w 12191990"/>
              <a:gd name="connsiteY3729" fmla="*/ 316827 h 6857994"/>
              <a:gd name="connsiteX3730" fmla="*/ 10469795 w 12191990"/>
              <a:gd name="connsiteY3730" fmla="*/ 321533 h 6857994"/>
              <a:gd name="connsiteX3731" fmla="*/ 10469795 w 12191990"/>
              <a:gd name="connsiteY3731" fmla="*/ 325771 h 6857994"/>
              <a:gd name="connsiteX3732" fmla="*/ 10469795 w 12191990"/>
              <a:gd name="connsiteY3732" fmla="*/ 330009 h 6857994"/>
              <a:gd name="connsiteX3733" fmla="*/ 10469795 w 12191990"/>
              <a:gd name="connsiteY3733" fmla="*/ 334715 h 6857994"/>
              <a:gd name="connsiteX3734" fmla="*/ 10469795 w 12191990"/>
              <a:gd name="connsiteY3734" fmla="*/ 338953 h 6857994"/>
              <a:gd name="connsiteX3735" fmla="*/ 10469795 w 12191990"/>
              <a:gd name="connsiteY3735" fmla="*/ 343191 h 6857994"/>
              <a:gd name="connsiteX3736" fmla="*/ 10469795 w 12191990"/>
              <a:gd name="connsiteY3736" fmla="*/ 343660 h 6857994"/>
              <a:gd name="connsiteX3737" fmla="*/ 10469327 w 12191990"/>
              <a:gd name="connsiteY3737" fmla="*/ 377520 h 6857994"/>
              <a:gd name="connsiteX3738" fmla="*/ 10474502 w 12191990"/>
              <a:gd name="connsiteY3738" fmla="*/ 410954 h 6857994"/>
              <a:gd name="connsiteX3739" fmla="*/ 10474503 w 12191990"/>
              <a:gd name="connsiteY3739" fmla="*/ 410956 h 6857994"/>
              <a:gd name="connsiteX3740" fmla="*/ 10474503 w 12191990"/>
              <a:gd name="connsiteY3740" fmla="*/ 410958 h 6857994"/>
              <a:gd name="connsiteX3741" fmla="*/ 10483916 w 12191990"/>
              <a:gd name="connsiteY3741" fmla="*/ 442965 h 6857994"/>
              <a:gd name="connsiteX3742" fmla="*/ 10498504 w 12191990"/>
              <a:gd name="connsiteY3742" fmla="*/ 473099 h 6857994"/>
              <a:gd name="connsiteX3743" fmla="*/ 10516861 w 12191990"/>
              <a:gd name="connsiteY3743" fmla="*/ 500400 h 6857994"/>
              <a:gd name="connsiteX3744" fmla="*/ 10539456 w 12191990"/>
              <a:gd name="connsiteY3744" fmla="*/ 524869 h 6857994"/>
              <a:gd name="connsiteX3745" fmla="*/ 10565352 w 12191990"/>
              <a:gd name="connsiteY3745" fmla="*/ 545589 h 6857994"/>
              <a:gd name="connsiteX3746" fmla="*/ 10595018 w 12191990"/>
              <a:gd name="connsiteY3746" fmla="*/ 562541 h 6857994"/>
              <a:gd name="connsiteX3747" fmla="*/ 10605836 w 12191990"/>
              <a:gd name="connsiteY3747" fmla="*/ 567226 h 6857994"/>
              <a:gd name="connsiteX3748" fmla="*/ 10617123 w 12191990"/>
              <a:gd name="connsiteY3748" fmla="*/ 571464 h 6857994"/>
              <a:gd name="connsiteX3749" fmla="*/ 10628432 w 12191990"/>
              <a:gd name="connsiteY3749" fmla="*/ 575233 h 6857994"/>
              <a:gd name="connsiteX3750" fmla="*/ 10640208 w 12191990"/>
              <a:gd name="connsiteY3750" fmla="*/ 578065 h 6857994"/>
              <a:gd name="connsiteX3751" fmla="*/ 10651495 w 12191990"/>
              <a:gd name="connsiteY3751" fmla="*/ 580408 h 6857994"/>
              <a:gd name="connsiteX3752" fmla="*/ 10663272 w 12191990"/>
              <a:gd name="connsiteY3752" fmla="*/ 581835 h 6857994"/>
              <a:gd name="connsiteX3753" fmla="*/ 10675028 w 12191990"/>
              <a:gd name="connsiteY3753" fmla="*/ 582772 h 6857994"/>
              <a:gd name="connsiteX3754" fmla="*/ 10686783 w 12191990"/>
              <a:gd name="connsiteY3754" fmla="*/ 583240 h 6857994"/>
              <a:gd name="connsiteX3755" fmla="*/ 10698560 w 12191990"/>
              <a:gd name="connsiteY3755" fmla="*/ 582772 h 6857994"/>
              <a:gd name="connsiteX3756" fmla="*/ 10710315 w 12191990"/>
              <a:gd name="connsiteY3756" fmla="*/ 581835 h 6857994"/>
              <a:gd name="connsiteX3757" fmla="*/ 10722071 w 12191990"/>
              <a:gd name="connsiteY3757" fmla="*/ 580408 h 6857994"/>
              <a:gd name="connsiteX3758" fmla="*/ 10733848 w 12191990"/>
              <a:gd name="connsiteY3758" fmla="*/ 578065 h 6857994"/>
              <a:gd name="connsiteX3759" fmla="*/ 10745135 w 12191990"/>
              <a:gd name="connsiteY3759" fmla="*/ 575233 h 6857994"/>
              <a:gd name="connsiteX3760" fmla="*/ 10756443 w 12191990"/>
              <a:gd name="connsiteY3760" fmla="*/ 571464 h 6857994"/>
              <a:gd name="connsiteX3761" fmla="*/ 10767730 w 12191990"/>
              <a:gd name="connsiteY3761" fmla="*/ 567694 h 6857994"/>
              <a:gd name="connsiteX3762" fmla="*/ 10778570 w 12191990"/>
              <a:gd name="connsiteY3762" fmla="*/ 563009 h 6857994"/>
              <a:gd name="connsiteX3763" fmla="*/ 10779038 w 12191990"/>
              <a:gd name="connsiteY3763" fmla="*/ 562541 h 6857994"/>
              <a:gd name="connsiteX3764" fmla="*/ 10779507 w 12191990"/>
              <a:gd name="connsiteY3764" fmla="*/ 562541 h 6857994"/>
              <a:gd name="connsiteX3765" fmla="*/ 10779975 w 12191990"/>
              <a:gd name="connsiteY3765" fmla="*/ 562051 h 6857994"/>
              <a:gd name="connsiteX3766" fmla="*/ 10780444 w 12191990"/>
              <a:gd name="connsiteY3766" fmla="*/ 562051 h 6857994"/>
              <a:gd name="connsiteX3767" fmla="*/ 10780912 w 12191990"/>
              <a:gd name="connsiteY3767" fmla="*/ 561582 h 6857994"/>
              <a:gd name="connsiteX3768" fmla="*/ 10781402 w 12191990"/>
              <a:gd name="connsiteY3768" fmla="*/ 561582 h 6857994"/>
              <a:gd name="connsiteX3769" fmla="*/ 10781871 w 12191990"/>
              <a:gd name="connsiteY3769" fmla="*/ 561114 h 6857994"/>
              <a:gd name="connsiteX3770" fmla="*/ 10782808 w 12191990"/>
              <a:gd name="connsiteY3770" fmla="*/ 560645 h 6857994"/>
              <a:gd name="connsiteX3771" fmla="*/ 10783745 w 12191990"/>
              <a:gd name="connsiteY3771" fmla="*/ 560177 h 6857994"/>
              <a:gd name="connsiteX3772" fmla="*/ 10784682 w 12191990"/>
              <a:gd name="connsiteY3772" fmla="*/ 559708 h 6857994"/>
              <a:gd name="connsiteX3773" fmla="*/ 10785619 w 12191990"/>
              <a:gd name="connsiteY3773" fmla="*/ 559240 h 6857994"/>
              <a:gd name="connsiteX3774" fmla="*/ 10786556 w 12191990"/>
              <a:gd name="connsiteY3774" fmla="*/ 559240 h 6857994"/>
              <a:gd name="connsiteX3775" fmla="*/ 10787046 w 12191990"/>
              <a:gd name="connsiteY3775" fmla="*/ 558771 h 6857994"/>
              <a:gd name="connsiteX3776" fmla="*/ 10787983 w 12191990"/>
              <a:gd name="connsiteY3776" fmla="*/ 558281 h 6857994"/>
              <a:gd name="connsiteX3777" fmla="*/ 10788920 w 12191990"/>
              <a:gd name="connsiteY3777" fmla="*/ 557813 h 6857994"/>
              <a:gd name="connsiteX3778" fmla="*/ 10789388 w 12191990"/>
              <a:gd name="connsiteY3778" fmla="*/ 557344 h 6857994"/>
              <a:gd name="connsiteX3779" fmla="*/ 10790325 w 12191990"/>
              <a:gd name="connsiteY3779" fmla="*/ 556876 h 6857994"/>
              <a:gd name="connsiteX3780" fmla="*/ 10790815 w 12191990"/>
              <a:gd name="connsiteY3780" fmla="*/ 556407 h 6857994"/>
              <a:gd name="connsiteX3781" fmla="*/ 10791752 w 12191990"/>
              <a:gd name="connsiteY3781" fmla="*/ 556407 h 6857994"/>
              <a:gd name="connsiteX3782" fmla="*/ 10792220 w 12191990"/>
              <a:gd name="connsiteY3782" fmla="*/ 555939 h 6857994"/>
              <a:gd name="connsiteX3783" fmla="*/ 10793158 w 12191990"/>
              <a:gd name="connsiteY3783" fmla="*/ 555470 h 6857994"/>
              <a:gd name="connsiteX3784" fmla="*/ 10793626 w 12191990"/>
              <a:gd name="connsiteY3784" fmla="*/ 555002 h 6857994"/>
              <a:gd name="connsiteX3785" fmla="*/ 10794095 w 12191990"/>
              <a:gd name="connsiteY3785" fmla="*/ 555002 h 6857994"/>
              <a:gd name="connsiteX3786" fmla="*/ 10794584 w 12191990"/>
              <a:gd name="connsiteY3786" fmla="*/ 554512 h 6857994"/>
              <a:gd name="connsiteX3787" fmla="*/ 10795053 w 12191990"/>
              <a:gd name="connsiteY3787" fmla="*/ 554044 h 6857994"/>
              <a:gd name="connsiteX3788" fmla="*/ 10795500 w 12191990"/>
              <a:gd name="connsiteY3788" fmla="*/ 554044 h 6857994"/>
              <a:gd name="connsiteX3789" fmla="*/ 10795969 w 12191990"/>
              <a:gd name="connsiteY3789" fmla="*/ 553596 h 6857994"/>
              <a:gd name="connsiteX3790" fmla="*/ 10796458 w 12191990"/>
              <a:gd name="connsiteY3790" fmla="*/ 553596 h 6857994"/>
              <a:gd name="connsiteX3791" fmla="*/ 10796927 w 12191990"/>
              <a:gd name="connsiteY3791" fmla="*/ 553128 h 6857994"/>
              <a:gd name="connsiteX3792" fmla="*/ 10797395 w 12191990"/>
              <a:gd name="connsiteY3792" fmla="*/ 553128 h 6857994"/>
              <a:gd name="connsiteX3793" fmla="*/ 10798332 w 12191990"/>
              <a:gd name="connsiteY3793" fmla="*/ 552170 h 6857994"/>
              <a:gd name="connsiteX3794" fmla="*/ 10799270 w 12191990"/>
              <a:gd name="connsiteY3794" fmla="*/ 551701 h 6857994"/>
              <a:gd name="connsiteX3795" fmla="*/ 10800228 w 12191990"/>
              <a:gd name="connsiteY3795" fmla="*/ 551233 h 6857994"/>
              <a:gd name="connsiteX3796" fmla="*/ 10801165 w 12191990"/>
              <a:gd name="connsiteY3796" fmla="*/ 550296 h 6857994"/>
              <a:gd name="connsiteX3797" fmla="*/ 10802570 w 12191990"/>
              <a:gd name="connsiteY3797" fmla="*/ 549827 h 6857994"/>
              <a:gd name="connsiteX3798" fmla="*/ 10803507 w 12191990"/>
              <a:gd name="connsiteY3798" fmla="*/ 549359 h 6857994"/>
              <a:gd name="connsiteX3799" fmla="*/ 10804466 w 12191990"/>
              <a:gd name="connsiteY3799" fmla="*/ 548400 h 6857994"/>
              <a:gd name="connsiteX3800" fmla="*/ 10805382 w 12191990"/>
              <a:gd name="connsiteY3800" fmla="*/ 547932 h 6857994"/>
              <a:gd name="connsiteX3801" fmla="*/ 10805871 w 12191990"/>
              <a:gd name="connsiteY3801" fmla="*/ 547932 h 6857994"/>
              <a:gd name="connsiteX3802" fmla="*/ 10805871 w 12191990"/>
              <a:gd name="connsiteY3802" fmla="*/ 547463 h 6857994"/>
              <a:gd name="connsiteX3803" fmla="*/ 10806340 w 12191990"/>
              <a:gd name="connsiteY3803" fmla="*/ 547463 h 6857994"/>
              <a:gd name="connsiteX3804" fmla="*/ 10810578 w 12191990"/>
              <a:gd name="connsiteY3804" fmla="*/ 544162 h 6857994"/>
              <a:gd name="connsiteX3805" fmla="*/ 10815284 w 12191990"/>
              <a:gd name="connsiteY3805" fmla="*/ 541330 h 6857994"/>
              <a:gd name="connsiteX3806" fmla="*/ 10819522 w 12191990"/>
              <a:gd name="connsiteY3806" fmla="*/ 538051 h 6857994"/>
              <a:gd name="connsiteX3807" fmla="*/ 10823760 w 12191990"/>
              <a:gd name="connsiteY3807" fmla="*/ 534750 h 6857994"/>
              <a:gd name="connsiteX3808" fmla="*/ 10827977 w 12191990"/>
              <a:gd name="connsiteY3808" fmla="*/ 531449 h 6857994"/>
              <a:gd name="connsiteX3809" fmla="*/ 10831746 w 12191990"/>
              <a:gd name="connsiteY3809" fmla="*/ 527701 h 6857994"/>
              <a:gd name="connsiteX3810" fmla="*/ 10836005 w 12191990"/>
              <a:gd name="connsiteY3810" fmla="*/ 523932 h 6857994"/>
              <a:gd name="connsiteX3811" fmla="*/ 10839775 w 12191990"/>
              <a:gd name="connsiteY3811" fmla="*/ 520162 h 6857994"/>
              <a:gd name="connsiteX3812" fmla="*/ 10842117 w 12191990"/>
              <a:gd name="connsiteY3812" fmla="*/ 518735 h 6857994"/>
              <a:gd name="connsiteX3813" fmla="*/ 10844460 w 12191990"/>
              <a:gd name="connsiteY3813" fmla="*/ 517351 h 6857994"/>
              <a:gd name="connsiteX3814" fmla="*/ 10846824 w 12191990"/>
              <a:gd name="connsiteY3814" fmla="*/ 515924 h 6857994"/>
              <a:gd name="connsiteX3815" fmla="*/ 10849188 w 12191990"/>
              <a:gd name="connsiteY3815" fmla="*/ 514987 h 6857994"/>
              <a:gd name="connsiteX3816" fmla="*/ 10851530 w 12191990"/>
              <a:gd name="connsiteY3816" fmla="*/ 513582 h 6857994"/>
              <a:gd name="connsiteX3817" fmla="*/ 10853873 w 12191990"/>
              <a:gd name="connsiteY3817" fmla="*/ 512155 h 6857994"/>
              <a:gd name="connsiteX3818" fmla="*/ 10856237 w 12191990"/>
              <a:gd name="connsiteY3818" fmla="*/ 510750 h 6857994"/>
              <a:gd name="connsiteX3819" fmla="*/ 10858601 w 12191990"/>
              <a:gd name="connsiteY3819" fmla="*/ 509323 h 6857994"/>
              <a:gd name="connsiteX3820" fmla="*/ 10859069 w 12191990"/>
              <a:gd name="connsiteY3820" fmla="*/ 509323 h 6857994"/>
              <a:gd name="connsiteX3821" fmla="*/ 10859069 w 12191990"/>
              <a:gd name="connsiteY3821" fmla="*/ 508854 h 6857994"/>
              <a:gd name="connsiteX3822" fmla="*/ 10859538 w 12191990"/>
              <a:gd name="connsiteY3822" fmla="*/ 508854 h 6857994"/>
              <a:gd name="connsiteX3823" fmla="*/ 10864713 w 12191990"/>
              <a:gd name="connsiteY3823" fmla="*/ 498526 h 6857994"/>
              <a:gd name="connsiteX3824" fmla="*/ 10870356 w 12191990"/>
              <a:gd name="connsiteY3824" fmla="*/ 488155 h 6857994"/>
              <a:gd name="connsiteX3825" fmla="*/ 10876000 w 12191990"/>
              <a:gd name="connsiteY3825" fmla="*/ 477315 h 6857994"/>
              <a:gd name="connsiteX3826" fmla="*/ 10881196 w 12191990"/>
              <a:gd name="connsiteY3826" fmla="*/ 466966 h 6857994"/>
              <a:gd name="connsiteX3827" fmla="*/ 10886839 w 12191990"/>
              <a:gd name="connsiteY3827" fmla="*/ 456616 h 6857994"/>
              <a:gd name="connsiteX3828" fmla="*/ 10892014 w 12191990"/>
              <a:gd name="connsiteY3828" fmla="*/ 446266 h 6857994"/>
              <a:gd name="connsiteX3829" fmla="*/ 10897658 w 12191990"/>
              <a:gd name="connsiteY3829" fmla="*/ 435895 h 6857994"/>
              <a:gd name="connsiteX3830" fmla="*/ 10903301 w 12191990"/>
              <a:gd name="connsiteY3830" fmla="*/ 425546 h 6857994"/>
              <a:gd name="connsiteX3831" fmla="*/ 10903301 w 12191990"/>
              <a:gd name="connsiteY3831" fmla="*/ 425077 h 6857994"/>
              <a:gd name="connsiteX3832" fmla="*/ 10904260 w 12191990"/>
              <a:gd name="connsiteY3832" fmla="*/ 414727 h 6857994"/>
              <a:gd name="connsiteX3833" fmla="*/ 10905175 w 12191990"/>
              <a:gd name="connsiteY3833" fmla="*/ 404378 h 6857994"/>
              <a:gd name="connsiteX3834" fmla="*/ 10906134 w 12191990"/>
              <a:gd name="connsiteY3834" fmla="*/ 394007 h 6857994"/>
              <a:gd name="connsiteX3835" fmla="*/ 10907071 w 12191990"/>
              <a:gd name="connsiteY3835" fmla="*/ 383657 h 6857994"/>
              <a:gd name="connsiteX3836" fmla="*/ 10908008 w 12191990"/>
              <a:gd name="connsiteY3836" fmla="*/ 373286 h 6857994"/>
              <a:gd name="connsiteX3837" fmla="*/ 10908945 w 12191990"/>
              <a:gd name="connsiteY3837" fmla="*/ 362957 h 6857994"/>
              <a:gd name="connsiteX3838" fmla="*/ 10909903 w 12191990"/>
              <a:gd name="connsiteY3838" fmla="*/ 352608 h 6857994"/>
              <a:gd name="connsiteX3839" fmla="*/ 10910840 w 12191990"/>
              <a:gd name="connsiteY3839" fmla="*/ 342258 h 6857994"/>
              <a:gd name="connsiteX3840" fmla="*/ 10911309 w 12191990"/>
              <a:gd name="connsiteY3840" fmla="*/ 342258 h 6857994"/>
              <a:gd name="connsiteX3841" fmla="*/ 10911309 w 12191990"/>
              <a:gd name="connsiteY3841" fmla="*/ 341768 h 6857994"/>
              <a:gd name="connsiteX3842" fmla="*/ 10911308 w 12191990"/>
              <a:gd name="connsiteY3842" fmla="*/ 341768 h 6857994"/>
              <a:gd name="connsiteX3843" fmla="*/ 10911308 w 12191990"/>
              <a:gd name="connsiteY3843" fmla="*/ 341764 h 6857994"/>
              <a:gd name="connsiteX3844" fmla="*/ 10910839 w 12191990"/>
              <a:gd name="connsiteY3844" fmla="*/ 341764 h 6857994"/>
              <a:gd name="connsiteX3845" fmla="*/ 10909182 w 12191990"/>
              <a:gd name="connsiteY3845" fmla="*/ 333960 h 6857994"/>
              <a:gd name="connsiteX3846" fmla="*/ 10908945 w 12191990"/>
              <a:gd name="connsiteY3846" fmla="*/ 332845 h 6857994"/>
              <a:gd name="connsiteX3847" fmla="*/ 10906602 w 12191990"/>
              <a:gd name="connsiteY3847" fmla="*/ 323901 h 6857994"/>
              <a:gd name="connsiteX3848" fmla="*/ 10904260 w 12191990"/>
              <a:gd name="connsiteY3848" fmla="*/ 314957 h 6857994"/>
              <a:gd name="connsiteX3849" fmla="*/ 10902473 w 12191990"/>
              <a:gd name="connsiteY3849" fmla="*/ 308180 h 6857994"/>
              <a:gd name="connsiteX3850" fmla="*/ 10902191 w 12191990"/>
              <a:gd name="connsiteY3850" fmla="*/ 307108 h 6857994"/>
              <a:gd name="connsiteX3851" fmla="*/ 10901895 w 12191990"/>
              <a:gd name="connsiteY3851" fmla="*/ 305988 h 6857994"/>
              <a:gd name="connsiteX3852" fmla="*/ 10899531 w 12191990"/>
              <a:gd name="connsiteY3852" fmla="*/ 297065 h 6857994"/>
              <a:gd name="connsiteX3853" fmla="*/ 10898481 w 12191990"/>
              <a:gd name="connsiteY3853" fmla="*/ 293056 h 6857994"/>
              <a:gd name="connsiteX3854" fmla="*/ 10897482 w 12191990"/>
              <a:gd name="connsiteY3854" fmla="*/ 289242 h 6857994"/>
              <a:gd name="connsiteX3855" fmla="*/ 10897189 w 12191990"/>
              <a:gd name="connsiteY3855" fmla="*/ 288124 h 6857994"/>
              <a:gd name="connsiteX3856" fmla="*/ 10895219 w 12191990"/>
              <a:gd name="connsiteY3856" fmla="*/ 280669 h 6857994"/>
              <a:gd name="connsiteX3857" fmla="*/ 10895120 w 12191990"/>
              <a:gd name="connsiteY3857" fmla="*/ 280294 h 6857994"/>
              <a:gd name="connsiteX3858" fmla="*/ 10894824 w 12191990"/>
              <a:gd name="connsiteY3858" fmla="*/ 279176 h 6857994"/>
              <a:gd name="connsiteX3859" fmla="*/ 10892775 w 12191990"/>
              <a:gd name="connsiteY3859" fmla="*/ 271350 h 6857994"/>
              <a:gd name="connsiteX3860" fmla="*/ 10892483 w 12191990"/>
              <a:gd name="connsiteY3860" fmla="*/ 270236 h 6857994"/>
              <a:gd name="connsiteX3861" fmla="*/ 10892483 w 12191990"/>
              <a:gd name="connsiteY3861" fmla="*/ 269768 h 6857994"/>
              <a:gd name="connsiteX3862" fmla="*/ 10892482 w 12191990"/>
              <a:gd name="connsiteY3862" fmla="*/ 269767 h 6857994"/>
              <a:gd name="connsiteX3863" fmla="*/ 10892482 w 12191990"/>
              <a:gd name="connsiteY3863" fmla="*/ 269764 h 6857994"/>
              <a:gd name="connsiteX3864" fmla="*/ 10886349 w 12191990"/>
              <a:gd name="connsiteY3864" fmla="*/ 261288 h 6857994"/>
              <a:gd name="connsiteX3865" fmla="*/ 10880705 w 12191990"/>
              <a:gd name="connsiteY3865" fmla="*/ 252812 h 6857994"/>
              <a:gd name="connsiteX3866" fmla="*/ 10874593 w 12191990"/>
              <a:gd name="connsiteY3866" fmla="*/ 243868 h 6857994"/>
              <a:gd name="connsiteX3867" fmla="*/ 10868950 w 12191990"/>
              <a:gd name="connsiteY3867" fmla="*/ 235392 h 6857994"/>
              <a:gd name="connsiteX3868" fmla="*/ 10862816 w 12191990"/>
              <a:gd name="connsiteY3868" fmla="*/ 226448 h 6857994"/>
              <a:gd name="connsiteX3869" fmla="*/ 10857173 w 12191990"/>
              <a:gd name="connsiteY3869" fmla="*/ 217972 h 6857994"/>
              <a:gd name="connsiteX3870" fmla="*/ 10851061 w 12191990"/>
              <a:gd name="connsiteY3870" fmla="*/ 209497 h 6857994"/>
              <a:gd name="connsiteX3871" fmla="*/ 10845417 w 12191990"/>
              <a:gd name="connsiteY3871" fmla="*/ 200553 h 6857994"/>
              <a:gd name="connsiteX3872" fmla="*/ 10844928 w 12191990"/>
              <a:gd name="connsiteY3872" fmla="*/ 200553 h 6857994"/>
              <a:gd name="connsiteX3873" fmla="*/ 10844928 w 12191990"/>
              <a:gd name="connsiteY3873" fmla="*/ 200088 h 6857994"/>
              <a:gd name="connsiteX3874" fmla="*/ 10844927 w 12191990"/>
              <a:gd name="connsiteY3874" fmla="*/ 200087 h 6857994"/>
              <a:gd name="connsiteX3875" fmla="*/ 10844927 w 12191990"/>
              <a:gd name="connsiteY3875" fmla="*/ 200084 h 6857994"/>
              <a:gd name="connsiteX3876" fmla="*/ 10834578 w 12191990"/>
              <a:gd name="connsiteY3876" fmla="*/ 193972 h 6857994"/>
              <a:gd name="connsiteX3877" fmla="*/ 10824228 w 12191990"/>
              <a:gd name="connsiteY3877" fmla="*/ 187371 h 6857994"/>
              <a:gd name="connsiteX3878" fmla="*/ 10813878 w 12191990"/>
              <a:gd name="connsiteY3878" fmla="*/ 180790 h 6857994"/>
              <a:gd name="connsiteX3879" fmla="*/ 10803506 w 12191990"/>
              <a:gd name="connsiteY3879" fmla="*/ 174189 h 6857994"/>
              <a:gd name="connsiteX3880" fmla="*/ 10793157 w 12191990"/>
              <a:gd name="connsiteY3880" fmla="*/ 167608 h 6857994"/>
              <a:gd name="connsiteX3881" fmla="*/ 10783275 w 12191990"/>
              <a:gd name="connsiteY3881" fmla="*/ 161007 h 6857994"/>
              <a:gd name="connsiteX3882" fmla="*/ 10772925 w 12191990"/>
              <a:gd name="connsiteY3882" fmla="*/ 154895 h 6857994"/>
              <a:gd name="connsiteX3883" fmla="*/ 10762554 w 12191990"/>
              <a:gd name="connsiteY3883" fmla="*/ 148314 h 6857994"/>
              <a:gd name="connsiteX3884" fmla="*/ 10762086 w 12191990"/>
              <a:gd name="connsiteY3884" fmla="*/ 148314 h 6857994"/>
              <a:gd name="connsiteX3885" fmla="*/ 10762086 w 12191990"/>
              <a:gd name="connsiteY3885" fmla="*/ 147829 h 6857994"/>
              <a:gd name="connsiteX3886" fmla="*/ 10762085 w 12191990"/>
              <a:gd name="connsiteY3886" fmla="*/ 147829 h 6857994"/>
              <a:gd name="connsiteX3887" fmla="*/ 10762085 w 12191990"/>
              <a:gd name="connsiteY3887" fmla="*/ 147825 h 6857994"/>
              <a:gd name="connsiteX3888" fmla="*/ 10761617 w 12191990"/>
              <a:gd name="connsiteY3888" fmla="*/ 147825 h 6857994"/>
              <a:gd name="connsiteX3889" fmla="*/ 10749861 w 12191990"/>
              <a:gd name="connsiteY3889" fmla="*/ 146440 h 6857994"/>
              <a:gd name="connsiteX3890" fmla="*/ 10737616 w 12191990"/>
              <a:gd name="connsiteY3890" fmla="*/ 145013 h 6857994"/>
              <a:gd name="connsiteX3891" fmla="*/ 10725839 w 12191990"/>
              <a:gd name="connsiteY3891" fmla="*/ 143608 h 6857994"/>
              <a:gd name="connsiteX3892" fmla="*/ 10713615 w 12191990"/>
              <a:gd name="connsiteY3892" fmla="*/ 142181 h 6857994"/>
              <a:gd name="connsiteX3893" fmla="*/ 10701838 w 12191990"/>
              <a:gd name="connsiteY3893" fmla="*/ 140307 h 6857994"/>
              <a:gd name="connsiteX3894" fmla="*/ 10689614 w 12191990"/>
              <a:gd name="connsiteY3894" fmla="*/ 138902 h 6857994"/>
              <a:gd name="connsiteX3895" fmla="*/ 10677859 w 12191990"/>
              <a:gd name="connsiteY3895" fmla="*/ 137475 h 6857994"/>
              <a:gd name="connsiteX3896" fmla="*/ 10665614 w 12191990"/>
              <a:gd name="connsiteY3896" fmla="*/ 136069 h 6857994"/>
              <a:gd name="connsiteX3897" fmla="*/ 10665145 w 12191990"/>
              <a:gd name="connsiteY3897" fmla="*/ 136069 h 6857994"/>
              <a:gd name="connsiteX3898" fmla="*/ 0 w 12191990"/>
              <a:gd name="connsiteY3898" fmla="*/ 0 h 6857994"/>
              <a:gd name="connsiteX3899" fmla="*/ 12191990 w 12191990"/>
              <a:gd name="connsiteY3899" fmla="*/ 0 h 6857994"/>
              <a:gd name="connsiteX3900" fmla="*/ 12191990 w 12191990"/>
              <a:gd name="connsiteY3900" fmla="*/ 6857994 h 6857994"/>
              <a:gd name="connsiteX3901" fmla="*/ 0 w 12191990"/>
              <a:gd name="connsiteY3901" fmla="*/ 6857994 h 6857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Lst>
            <a:rect l="l" t="t" r="r" b="b"/>
            <a:pathLst>
              <a:path w="12191990" h="6857994">
                <a:moveTo>
                  <a:pt x="8568998" y="793652"/>
                </a:moveTo>
                <a:cubicBezTo>
                  <a:pt x="8559162" y="793652"/>
                  <a:pt x="8550086" y="793652"/>
                  <a:pt x="8541010" y="794413"/>
                </a:cubicBezTo>
                <a:cubicBezTo>
                  <a:pt x="8531934" y="795173"/>
                  <a:pt x="8522858" y="796695"/>
                  <a:pt x="8513782" y="798216"/>
                </a:cubicBezTo>
                <a:cubicBezTo>
                  <a:pt x="8505467" y="800447"/>
                  <a:pt x="8497151" y="801968"/>
                  <a:pt x="8488836" y="805010"/>
                </a:cubicBezTo>
                <a:cubicBezTo>
                  <a:pt x="8480520" y="807292"/>
                  <a:pt x="8472205" y="810284"/>
                  <a:pt x="8463890" y="813326"/>
                </a:cubicBezTo>
                <a:cubicBezTo>
                  <a:pt x="8456284" y="816369"/>
                  <a:pt x="8448729" y="820121"/>
                  <a:pt x="8441174" y="824634"/>
                </a:cubicBezTo>
                <a:cubicBezTo>
                  <a:pt x="8433619" y="828437"/>
                  <a:pt x="8426065" y="833001"/>
                  <a:pt x="8419270" y="838274"/>
                </a:cubicBezTo>
                <a:cubicBezTo>
                  <a:pt x="8411715" y="843598"/>
                  <a:pt x="8404870" y="848872"/>
                  <a:pt x="8398076" y="854145"/>
                </a:cubicBezTo>
                <a:cubicBezTo>
                  <a:pt x="8391282" y="860230"/>
                  <a:pt x="8385198" y="866264"/>
                  <a:pt x="8378403" y="873059"/>
                </a:cubicBezTo>
                <a:cubicBezTo>
                  <a:pt x="8372370" y="879905"/>
                  <a:pt x="8366336" y="886699"/>
                  <a:pt x="8360251" y="893494"/>
                </a:cubicBezTo>
                <a:cubicBezTo>
                  <a:pt x="8354978" y="901049"/>
                  <a:pt x="8349654" y="907895"/>
                  <a:pt x="8345142" y="915399"/>
                </a:cubicBezTo>
                <a:cubicBezTo>
                  <a:pt x="8340578" y="923005"/>
                  <a:pt x="8336066" y="930561"/>
                  <a:pt x="8332263" y="938116"/>
                </a:cubicBezTo>
                <a:cubicBezTo>
                  <a:pt x="8327750" y="945671"/>
                  <a:pt x="8324708" y="953987"/>
                  <a:pt x="8320956" y="962354"/>
                </a:cubicBezTo>
                <a:cubicBezTo>
                  <a:pt x="8317914" y="969858"/>
                  <a:pt x="8315632" y="978225"/>
                  <a:pt x="8312590" y="987301"/>
                </a:cubicBezTo>
                <a:cubicBezTo>
                  <a:pt x="8310308" y="995617"/>
                  <a:pt x="8308838" y="1004694"/>
                  <a:pt x="8307317" y="1013010"/>
                </a:cubicBezTo>
                <a:cubicBezTo>
                  <a:pt x="8305035" y="1022086"/>
                  <a:pt x="8304275" y="1031163"/>
                  <a:pt x="8303514" y="1041000"/>
                </a:cubicBezTo>
                <a:cubicBezTo>
                  <a:pt x="8302804" y="1050077"/>
                  <a:pt x="8301993" y="1059153"/>
                  <a:pt x="8301993" y="1068990"/>
                </a:cubicBezTo>
                <a:cubicBezTo>
                  <a:pt x="8301993" y="1078067"/>
                  <a:pt x="8302804" y="1087143"/>
                  <a:pt x="8303514" y="1096220"/>
                </a:cubicBezTo>
                <a:cubicBezTo>
                  <a:pt x="8304275" y="1104536"/>
                  <a:pt x="8305035" y="1113612"/>
                  <a:pt x="8307317" y="1121928"/>
                </a:cubicBezTo>
                <a:cubicBezTo>
                  <a:pt x="8308838" y="1131005"/>
                  <a:pt x="8310308" y="1139320"/>
                  <a:pt x="8313351" y="1147636"/>
                </a:cubicBezTo>
                <a:lnTo>
                  <a:pt x="8320674" y="1168938"/>
                </a:lnTo>
                <a:lnTo>
                  <a:pt x="8321667" y="1171828"/>
                </a:lnTo>
                <a:cubicBezTo>
                  <a:pt x="8324709" y="1180194"/>
                  <a:pt x="8328461" y="1187749"/>
                  <a:pt x="8332264" y="1195305"/>
                </a:cubicBezTo>
                <a:cubicBezTo>
                  <a:pt x="8336827" y="1203621"/>
                  <a:pt x="8340579" y="1211176"/>
                  <a:pt x="8345903" y="1218731"/>
                </a:cubicBezTo>
                <a:cubicBezTo>
                  <a:pt x="8350416" y="1225578"/>
                  <a:pt x="8355740" y="1233133"/>
                  <a:pt x="8361774" y="1240687"/>
                </a:cubicBezTo>
                <a:cubicBezTo>
                  <a:pt x="8367047" y="1247482"/>
                  <a:pt x="8373131" y="1255037"/>
                  <a:pt x="8379925" y="1261883"/>
                </a:cubicBezTo>
                <a:cubicBezTo>
                  <a:pt x="8385959" y="1268677"/>
                  <a:pt x="8392753" y="1275472"/>
                  <a:pt x="8399598" y="1281506"/>
                </a:cubicBezTo>
                <a:cubicBezTo>
                  <a:pt x="8406393" y="1287591"/>
                  <a:pt x="8413947" y="1293625"/>
                  <a:pt x="8420792" y="1298899"/>
                </a:cubicBezTo>
                <a:cubicBezTo>
                  <a:pt x="8428347" y="1304223"/>
                  <a:pt x="8435902" y="1309496"/>
                  <a:pt x="8443457" y="1314060"/>
                </a:cubicBezTo>
                <a:cubicBezTo>
                  <a:pt x="8451772" y="1319283"/>
                  <a:pt x="8459327" y="1323086"/>
                  <a:pt x="8467643" y="1327650"/>
                </a:cubicBezTo>
                <a:cubicBezTo>
                  <a:pt x="8475958" y="1331402"/>
                  <a:pt x="8484324" y="1335154"/>
                  <a:pt x="8493400" y="1338196"/>
                </a:cubicBezTo>
                <a:cubicBezTo>
                  <a:pt x="8501665" y="1342000"/>
                  <a:pt x="8510741" y="1344991"/>
                  <a:pt x="8519817" y="1347273"/>
                </a:cubicBezTo>
                <a:cubicBezTo>
                  <a:pt x="8529704" y="1349555"/>
                  <a:pt x="8538780" y="1351837"/>
                  <a:pt x="8548616" y="1354068"/>
                </a:cubicBezTo>
                <a:lnTo>
                  <a:pt x="8578074" y="1358631"/>
                </a:lnTo>
                <a:lnTo>
                  <a:pt x="8573562" y="1404010"/>
                </a:lnTo>
                <a:cubicBezTo>
                  <a:pt x="8570519" y="1418410"/>
                  <a:pt x="8566007" y="1433521"/>
                  <a:pt x="8560683" y="1447871"/>
                </a:cubicBezTo>
                <a:cubicBezTo>
                  <a:pt x="8554649" y="1462221"/>
                  <a:pt x="8547044" y="1475861"/>
                  <a:pt x="8538779" y="1490211"/>
                </a:cubicBezTo>
                <a:cubicBezTo>
                  <a:pt x="8529703" y="1503851"/>
                  <a:pt x="8519106" y="1517441"/>
                  <a:pt x="8507748" y="1531081"/>
                </a:cubicBezTo>
                <a:cubicBezTo>
                  <a:pt x="8496391" y="1544670"/>
                  <a:pt x="8482802" y="1557550"/>
                  <a:pt x="8468402" y="1570429"/>
                </a:cubicBezTo>
                <a:cubicBezTo>
                  <a:pt x="8454053" y="1583258"/>
                  <a:pt x="8437422" y="1596138"/>
                  <a:pt x="8419980" y="1608206"/>
                </a:cubicBezTo>
                <a:cubicBezTo>
                  <a:pt x="8402639" y="1620325"/>
                  <a:pt x="8383677" y="1632444"/>
                  <a:pt x="8363294" y="1644512"/>
                </a:cubicBezTo>
                <a:cubicBezTo>
                  <a:pt x="8342860" y="1656631"/>
                  <a:pt x="8320956" y="1667989"/>
                  <a:pt x="8297480" y="1679348"/>
                </a:cubicBezTo>
                <a:lnTo>
                  <a:pt x="8297482" y="1679352"/>
                </a:lnTo>
                <a:lnTo>
                  <a:pt x="8297481" y="1679352"/>
                </a:lnTo>
                <a:cubicBezTo>
                  <a:pt x="8297481" y="1679352"/>
                  <a:pt x="8297481" y="1679352"/>
                  <a:pt x="8308839" y="1699787"/>
                </a:cubicBezTo>
                <a:cubicBezTo>
                  <a:pt x="8308839" y="1699787"/>
                  <a:pt x="8308839" y="1699787"/>
                  <a:pt x="8320146" y="1720931"/>
                </a:cubicBezTo>
                <a:cubicBezTo>
                  <a:pt x="8320146" y="1720931"/>
                  <a:pt x="8320146" y="1720931"/>
                  <a:pt x="8330743" y="1741366"/>
                </a:cubicBezTo>
                <a:cubicBezTo>
                  <a:pt x="8330743" y="1741366"/>
                  <a:pt x="8330743" y="1741366"/>
                  <a:pt x="8342101" y="1761801"/>
                </a:cubicBezTo>
                <a:cubicBezTo>
                  <a:pt x="8342101" y="1761801"/>
                  <a:pt x="8342101" y="1761801"/>
                  <a:pt x="8353458" y="1782185"/>
                </a:cubicBezTo>
                <a:cubicBezTo>
                  <a:pt x="8353458" y="1782185"/>
                  <a:pt x="8353458" y="1782185"/>
                  <a:pt x="8364055" y="1802621"/>
                </a:cubicBezTo>
                <a:cubicBezTo>
                  <a:pt x="8364055" y="1802621"/>
                  <a:pt x="8364055" y="1802621"/>
                  <a:pt x="8375413" y="1823055"/>
                </a:cubicBezTo>
                <a:cubicBezTo>
                  <a:pt x="8375413" y="1823055"/>
                  <a:pt x="8375413" y="1823055"/>
                  <a:pt x="8386720" y="1843491"/>
                </a:cubicBezTo>
                <a:cubicBezTo>
                  <a:pt x="8427587" y="1823055"/>
                  <a:pt x="8466172" y="1801100"/>
                  <a:pt x="8502476" y="1777672"/>
                </a:cubicBezTo>
                <a:cubicBezTo>
                  <a:pt x="8537969" y="1754956"/>
                  <a:pt x="8572042" y="1731529"/>
                  <a:pt x="8603072" y="1706581"/>
                </a:cubicBezTo>
                <a:cubicBezTo>
                  <a:pt x="8633292" y="1681634"/>
                  <a:pt x="8662041" y="1655114"/>
                  <a:pt x="8687747" y="1628645"/>
                </a:cubicBezTo>
                <a:cubicBezTo>
                  <a:pt x="8713454" y="1601415"/>
                  <a:pt x="8736930" y="1573425"/>
                  <a:pt x="8757364" y="1544675"/>
                </a:cubicBezTo>
                <a:cubicBezTo>
                  <a:pt x="8777797" y="1515975"/>
                  <a:pt x="8795949" y="1485702"/>
                  <a:pt x="8811059" y="1454721"/>
                </a:cubicBezTo>
                <a:cubicBezTo>
                  <a:pt x="8826929" y="1423688"/>
                  <a:pt x="8839808" y="1391895"/>
                  <a:pt x="8849594" y="1358631"/>
                </a:cubicBezTo>
                <a:cubicBezTo>
                  <a:pt x="8860191" y="1326078"/>
                  <a:pt x="8867746" y="1292104"/>
                  <a:pt x="8873069" y="1256559"/>
                </a:cubicBezTo>
                <a:cubicBezTo>
                  <a:pt x="8878343" y="1221775"/>
                  <a:pt x="8880624" y="1186228"/>
                  <a:pt x="8880624" y="1149162"/>
                </a:cubicBezTo>
                <a:cubicBezTo>
                  <a:pt x="8880624" y="1136282"/>
                  <a:pt x="8880624" y="1124214"/>
                  <a:pt x="8879103" y="1112856"/>
                </a:cubicBezTo>
                <a:cubicBezTo>
                  <a:pt x="8878343" y="1100736"/>
                  <a:pt x="8876822" y="1088668"/>
                  <a:pt x="8875351" y="1077310"/>
                </a:cubicBezTo>
                <a:cubicBezTo>
                  <a:pt x="8873069" y="1065952"/>
                  <a:pt x="8870788" y="1055354"/>
                  <a:pt x="8867746" y="1044046"/>
                </a:cubicBezTo>
                <a:lnTo>
                  <a:pt x="8867745" y="1044043"/>
                </a:lnTo>
                <a:lnTo>
                  <a:pt x="8867745" y="1044042"/>
                </a:lnTo>
                <a:lnTo>
                  <a:pt x="8862247" y="1026180"/>
                </a:lnTo>
                <a:lnTo>
                  <a:pt x="8857960" y="1012253"/>
                </a:lnTo>
                <a:lnTo>
                  <a:pt x="8857960" y="1012252"/>
                </a:lnTo>
                <a:lnTo>
                  <a:pt x="8857959" y="1012249"/>
                </a:lnTo>
                <a:cubicBezTo>
                  <a:pt x="8854156" y="1001651"/>
                  <a:pt x="8849593" y="991054"/>
                  <a:pt x="8845080" y="981217"/>
                </a:cubicBezTo>
                <a:cubicBezTo>
                  <a:pt x="8839807" y="971430"/>
                  <a:pt x="8834483" y="961593"/>
                  <a:pt x="8829210" y="951705"/>
                </a:cubicBezTo>
                <a:cubicBezTo>
                  <a:pt x="8823176" y="941919"/>
                  <a:pt x="8817092" y="932842"/>
                  <a:pt x="8810297" y="923766"/>
                </a:cubicBezTo>
                <a:cubicBezTo>
                  <a:pt x="8803503" y="914689"/>
                  <a:pt x="8795948" y="905613"/>
                  <a:pt x="8788343" y="897246"/>
                </a:cubicBezTo>
                <a:cubicBezTo>
                  <a:pt x="8780788" y="888170"/>
                  <a:pt x="8773233" y="880665"/>
                  <a:pt x="8764917" y="873059"/>
                </a:cubicBezTo>
                <a:cubicBezTo>
                  <a:pt x="8756602" y="865504"/>
                  <a:pt x="8748287" y="857948"/>
                  <a:pt x="8739921" y="851864"/>
                </a:cubicBezTo>
                <a:cubicBezTo>
                  <a:pt x="8731605" y="845069"/>
                  <a:pt x="8723340" y="839035"/>
                  <a:pt x="8714264" y="833711"/>
                </a:cubicBezTo>
                <a:cubicBezTo>
                  <a:pt x="8705898" y="828437"/>
                  <a:pt x="8696822" y="823924"/>
                  <a:pt x="8687746" y="819361"/>
                </a:cubicBezTo>
                <a:cubicBezTo>
                  <a:pt x="8677910" y="814848"/>
                  <a:pt x="8668834" y="811045"/>
                  <a:pt x="8659758" y="808053"/>
                </a:cubicBezTo>
                <a:cubicBezTo>
                  <a:pt x="8649921" y="805010"/>
                  <a:pt x="8640085" y="801968"/>
                  <a:pt x="8630299" y="799686"/>
                </a:cubicBezTo>
                <a:cubicBezTo>
                  <a:pt x="8620412" y="797405"/>
                  <a:pt x="8610575" y="795934"/>
                  <a:pt x="8600029" y="795173"/>
                </a:cubicBezTo>
                <a:cubicBezTo>
                  <a:pt x="8589432" y="793652"/>
                  <a:pt x="8579595" y="793652"/>
                  <a:pt x="8568998" y="793652"/>
                </a:cubicBezTo>
                <a:close/>
                <a:moveTo>
                  <a:pt x="9402640" y="793652"/>
                </a:moveTo>
                <a:cubicBezTo>
                  <a:pt x="9393561" y="793652"/>
                  <a:pt x="9384482" y="793652"/>
                  <a:pt x="9375404" y="794413"/>
                </a:cubicBezTo>
                <a:cubicBezTo>
                  <a:pt x="9366325" y="795173"/>
                  <a:pt x="9357246" y="796695"/>
                  <a:pt x="9348928" y="798216"/>
                </a:cubicBezTo>
                <a:cubicBezTo>
                  <a:pt x="9340611" y="800447"/>
                  <a:pt x="9332293" y="801968"/>
                  <a:pt x="9323975" y="805010"/>
                </a:cubicBezTo>
                <a:cubicBezTo>
                  <a:pt x="9315606" y="807292"/>
                  <a:pt x="9307339" y="810284"/>
                  <a:pt x="9299731" y="813326"/>
                </a:cubicBezTo>
                <a:cubicBezTo>
                  <a:pt x="9292174" y="816369"/>
                  <a:pt x="9284617" y="820121"/>
                  <a:pt x="9277060" y="824634"/>
                </a:cubicBezTo>
                <a:cubicBezTo>
                  <a:pt x="9269503" y="828437"/>
                  <a:pt x="9261946" y="833001"/>
                  <a:pt x="9255099" y="838274"/>
                </a:cubicBezTo>
                <a:cubicBezTo>
                  <a:pt x="9247542" y="843598"/>
                  <a:pt x="9240745" y="848872"/>
                  <a:pt x="9233898" y="854145"/>
                </a:cubicBezTo>
                <a:cubicBezTo>
                  <a:pt x="9227863" y="860230"/>
                  <a:pt x="9221066" y="866264"/>
                  <a:pt x="9214270" y="873059"/>
                </a:cubicBezTo>
                <a:cubicBezTo>
                  <a:pt x="9208184" y="879904"/>
                  <a:pt x="9202148" y="886699"/>
                  <a:pt x="9196823" y="893494"/>
                </a:cubicBezTo>
                <a:cubicBezTo>
                  <a:pt x="9190787" y="901049"/>
                  <a:pt x="9186273" y="907895"/>
                  <a:pt x="9180948" y="915399"/>
                </a:cubicBezTo>
                <a:cubicBezTo>
                  <a:pt x="9176434" y="923005"/>
                  <a:pt x="9171869" y="930560"/>
                  <a:pt x="9168116" y="938116"/>
                </a:cubicBezTo>
                <a:cubicBezTo>
                  <a:pt x="9164312" y="945671"/>
                  <a:pt x="9160508" y="953987"/>
                  <a:pt x="9157516" y="962354"/>
                </a:cubicBezTo>
                <a:cubicBezTo>
                  <a:pt x="9154473" y="969858"/>
                  <a:pt x="9151430" y="978225"/>
                  <a:pt x="9149198" y="987301"/>
                </a:cubicBezTo>
                <a:cubicBezTo>
                  <a:pt x="9146916" y="995617"/>
                  <a:pt x="9144633" y="1004694"/>
                  <a:pt x="9143112" y="1013010"/>
                </a:cubicBezTo>
                <a:cubicBezTo>
                  <a:pt x="9141641" y="1022086"/>
                  <a:pt x="9140119" y="1031163"/>
                  <a:pt x="9139358" y="1041000"/>
                </a:cubicBezTo>
                <a:cubicBezTo>
                  <a:pt x="9138598" y="1050076"/>
                  <a:pt x="9138598" y="1059153"/>
                  <a:pt x="9138598" y="1068990"/>
                </a:cubicBezTo>
                <a:cubicBezTo>
                  <a:pt x="9138598" y="1078067"/>
                  <a:pt x="9138598" y="1087143"/>
                  <a:pt x="9139358" y="1096220"/>
                </a:cubicBezTo>
                <a:cubicBezTo>
                  <a:pt x="9140119" y="1104535"/>
                  <a:pt x="9141641" y="1113612"/>
                  <a:pt x="9143112" y="1121928"/>
                </a:cubicBezTo>
                <a:lnTo>
                  <a:pt x="9146680" y="1137000"/>
                </a:lnTo>
                <a:lnTo>
                  <a:pt x="9149199" y="1147640"/>
                </a:lnTo>
                <a:cubicBezTo>
                  <a:pt x="9151431" y="1155956"/>
                  <a:pt x="9154474" y="1163511"/>
                  <a:pt x="9157517" y="1171827"/>
                </a:cubicBezTo>
                <a:cubicBezTo>
                  <a:pt x="9160509" y="1180194"/>
                  <a:pt x="9164313" y="1187749"/>
                  <a:pt x="9168878" y="1195305"/>
                </a:cubicBezTo>
                <a:cubicBezTo>
                  <a:pt x="9172631" y="1203621"/>
                  <a:pt x="9177196" y="1211176"/>
                  <a:pt x="9181710" y="1218731"/>
                </a:cubicBezTo>
                <a:cubicBezTo>
                  <a:pt x="9187035" y="1225578"/>
                  <a:pt x="9192310" y="1233133"/>
                  <a:pt x="9197585" y="1240687"/>
                </a:cubicBezTo>
                <a:cubicBezTo>
                  <a:pt x="9202910" y="1247482"/>
                  <a:pt x="9208946" y="1255037"/>
                  <a:pt x="9215742" y="1261883"/>
                </a:cubicBezTo>
                <a:cubicBezTo>
                  <a:pt x="9222589" y="1268677"/>
                  <a:pt x="9228625" y="1275472"/>
                  <a:pt x="9235421" y="1281506"/>
                </a:cubicBezTo>
                <a:cubicBezTo>
                  <a:pt x="9242978" y="1287591"/>
                  <a:pt x="9249825" y="1293625"/>
                  <a:pt x="9257382" y="1298899"/>
                </a:cubicBezTo>
                <a:cubicBezTo>
                  <a:pt x="9264178" y="1304223"/>
                  <a:pt x="9271735" y="1309496"/>
                  <a:pt x="9279293" y="1314060"/>
                </a:cubicBezTo>
                <a:cubicBezTo>
                  <a:pt x="9287661" y="1319283"/>
                  <a:pt x="9295218" y="1323086"/>
                  <a:pt x="9303536" y="1327649"/>
                </a:cubicBezTo>
                <a:cubicBezTo>
                  <a:pt x="9311854" y="1331402"/>
                  <a:pt x="9320172" y="1335154"/>
                  <a:pt x="9328490" y="1338196"/>
                </a:cubicBezTo>
                <a:cubicBezTo>
                  <a:pt x="9337568" y="1341999"/>
                  <a:pt x="9345886" y="1344991"/>
                  <a:pt x="9354965" y="1347273"/>
                </a:cubicBezTo>
                <a:cubicBezTo>
                  <a:pt x="9364044" y="1349555"/>
                  <a:pt x="9373122" y="1351836"/>
                  <a:pt x="9382962" y="1354067"/>
                </a:cubicBezTo>
                <a:lnTo>
                  <a:pt x="9411718" y="1358631"/>
                </a:lnTo>
                <a:lnTo>
                  <a:pt x="9407204" y="1404010"/>
                </a:lnTo>
                <a:cubicBezTo>
                  <a:pt x="9404161" y="1418410"/>
                  <a:pt x="9400357" y="1433521"/>
                  <a:pt x="9394322" y="1447871"/>
                </a:cubicBezTo>
                <a:cubicBezTo>
                  <a:pt x="9388235" y="1462221"/>
                  <a:pt x="9381439" y="1475861"/>
                  <a:pt x="9372361" y="1490211"/>
                </a:cubicBezTo>
                <a:cubicBezTo>
                  <a:pt x="9364043" y="1503851"/>
                  <a:pt x="9353442" y="1517441"/>
                  <a:pt x="9342132" y="1531081"/>
                </a:cubicBezTo>
                <a:cubicBezTo>
                  <a:pt x="9330771" y="1544670"/>
                  <a:pt x="9317889" y="1557550"/>
                  <a:pt x="9302774" y="1570429"/>
                </a:cubicBezTo>
                <a:cubicBezTo>
                  <a:pt x="9288370" y="1583258"/>
                  <a:pt x="9272495" y="1596138"/>
                  <a:pt x="9255099" y="1608206"/>
                </a:cubicBezTo>
                <a:cubicBezTo>
                  <a:pt x="9237702" y="1620325"/>
                  <a:pt x="9218784" y="1632444"/>
                  <a:pt x="9199105" y="1644512"/>
                </a:cubicBezTo>
                <a:cubicBezTo>
                  <a:pt x="9178666" y="1656631"/>
                  <a:pt x="9156755" y="1667989"/>
                  <a:pt x="9134033" y="1679348"/>
                </a:cubicBezTo>
                <a:lnTo>
                  <a:pt x="9134035" y="1679352"/>
                </a:lnTo>
                <a:lnTo>
                  <a:pt x="9134034" y="1679352"/>
                </a:lnTo>
                <a:cubicBezTo>
                  <a:pt x="9134034" y="1679352"/>
                  <a:pt x="9134034" y="1679352"/>
                  <a:pt x="9144634" y="1699786"/>
                </a:cubicBezTo>
                <a:cubicBezTo>
                  <a:pt x="9144634" y="1699786"/>
                  <a:pt x="9144634" y="1699786"/>
                  <a:pt x="9155995" y="1720931"/>
                </a:cubicBezTo>
                <a:cubicBezTo>
                  <a:pt x="9155995" y="1720931"/>
                  <a:pt x="9155995" y="1720931"/>
                  <a:pt x="9167356" y="1741366"/>
                </a:cubicBezTo>
                <a:cubicBezTo>
                  <a:pt x="9167356" y="1741366"/>
                  <a:pt x="9167356" y="1741366"/>
                  <a:pt x="9177956" y="1761801"/>
                </a:cubicBezTo>
                <a:cubicBezTo>
                  <a:pt x="9177956" y="1761801"/>
                  <a:pt x="9177956" y="1761801"/>
                  <a:pt x="9189317" y="1782185"/>
                </a:cubicBezTo>
                <a:cubicBezTo>
                  <a:pt x="9189317" y="1782185"/>
                  <a:pt x="9189317" y="1782185"/>
                  <a:pt x="9200628" y="1802621"/>
                </a:cubicBezTo>
                <a:cubicBezTo>
                  <a:pt x="9200628" y="1802621"/>
                  <a:pt x="9200628" y="1802621"/>
                  <a:pt x="9211228" y="1823055"/>
                </a:cubicBezTo>
                <a:cubicBezTo>
                  <a:pt x="9211228" y="1823055"/>
                  <a:pt x="9211228" y="1823055"/>
                  <a:pt x="9222589" y="1843490"/>
                </a:cubicBezTo>
                <a:cubicBezTo>
                  <a:pt x="9263418" y="1823055"/>
                  <a:pt x="9302775" y="1801100"/>
                  <a:pt x="9338329" y="1777672"/>
                </a:cubicBezTo>
                <a:cubicBezTo>
                  <a:pt x="9374644" y="1754955"/>
                  <a:pt x="9407915" y="1731529"/>
                  <a:pt x="9438955" y="1706581"/>
                </a:cubicBezTo>
                <a:cubicBezTo>
                  <a:pt x="9469944" y="1681633"/>
                  <a:pt x="9497992" y="1655114"/>
                  <a:pt x="9523706" y="1628645"/>
                </a:cubicBezTo>
                <a:cubicBezTo>
                  <a:pt x="9549421" y="1601415"/>
                  <a:pt x="9572853" y="1573425"/>
                  <a:pt x="9593292" y="1544674"/>
                </a:cubicBezTo>
                <a:cubicBezTo>
                  <a:pt x="9613732" y="1515974"/>
                  <a:pt x="9631889" y="1485702"/>
                  <a:pt x="9647764" y="1454721"/>
                </a:cubicBezTo>
                <a:cubicBezTo>
                  <a:pt x="9662879" y="1423688"/>
                  <a:pt x="9675761" y="1391895"/>
                  <a:pt x="9686361" y="1358631"/>
                </a:cubicBezTo>
                <a:cubicBezTo>
                  <a:pt x="9696201" y="1326077"/>
                  <a:pt x="9704519" y="1292104"/>
                  <a:pt x="9709033" y="1256558"/>
                </a:cubicBezTo>
                <a:cubicBezTo>
                  <a:pt x="9714358" y="1221775"/>
                  <a:pt x="9717401" y="1186228"/>
                  <a:pt x="9717401" y="1149161"/>
                </a:cubicBezTo>
                <a:cubicBezTo>
                  <a:pt x="9717401" y="1136282"/>
                  <a:pt x="9716640" y="1124214"/>
                  <a:pt x="9715880" y="1112855"/>
                </a:cubicBezTo>
                <a:cubicBezTo>
                  <a:pt x="9714358" y="1100736"/>
                  <a:pt x="9712837" y="1088668"/>
                  <a:pt x="9711315" y="1077310"/>
                </a:cubicBezTo>
                <a:lnTo>
                  <a:pt x="9711314" y="1077307"/>
                </a:lnTo>
                <a:lnTo>
                  <a:pt x="9711314" y="1077306"/>
                </a:lnTo>
                <a:lnTo>
                  <a:pt x="9710096" y="1071946"/>
                </a:lnTo>
                <a:lnTo>
                  <a:pt x="9703758" y="1044046"/>
                </a:lnTo>
                <a:lnTo>
                  <a:pt x="9700626" y="1033927"/>
                </a:lnTo>
                <a:lnTo>
                  <a:pt x="9693917" y="1012249"/>
                </a:lnTo>
                <a:cubicBezTo>
                  <a:pt x="9690164" y="1001651"/>
                  <a:pt x="9685600" y="991054"/>
                  <a:pt x="9680325" y="981217"/>
                </a:cubicBezTo>
                <a:cubicBezTo>
                  <a:pt x="9675760" y="971430"/>
                  <a:pt x="9670485" y="961593"/>
                  <a:pt x="9664450" y="951705"/>
                </a:cubicBezTo>
                <a:cubicBezTo>
                  <a:pt x="9658364" y="941919"/>
                  <a:pt x="9652328" y="932842"/>
                  <a:pt x="9645481" y="923766"/>
                </a:cubicBezTo>
                <a:cubicBezTo>
                  <a:pt x="9638685" y="914689"/>
                  <a:pt x="9631128" y="905613"/>
                  <a:pt x="9623571" y="897246"/>
                </a:cubicBezTo>
                <a:cubicBezTo>
                  <a:pt x="9616013" y="888170"/>
                  <a:pt x="9607696" y="880665"/>
                  <a:pt x="9600088" y="873059"/>
                </a:cubicBezTo>
                <a:cubicBezTo>
                  <a:pt x="9591821" y="865504"/>
                  <a:pt x="9583452" y="857948"/>
                  <a:pt x="9575134" y="851864"/>
                </a:cubicBezTo>
                <a:cubicBezTo>
                  <a:pt x="9566055" y="845069"/>
                  <a:pt x="9557738" y="839035"/>
                  <a:pt x="9548659" y="833711"/>
                </a:cubicBezTo>
                <a:cubicBezTo>
                  <a:pt x="9539580" y="828437"/>
                  <a:pt x="9531262" y="823924"/>
                  <a:pt x="9521423" y="819360"/>
                </a:cubicBezTo>
                <a:cubicBezTo>
                  <a:pt x="9512344" y="814848"/>
                  <a:pt x="9503266" y="811045"/>
                  <a:pt x="9493426" y="808053"/>
                </a:cubicBezTo>
                <a:cubicBezTo>
                  <a:pt x="9483587" y="805010"/>
                  <a:pt x="9474508" y="801968"/>
                  <a:pt x="9463908" y="799686"/>
                </a:cubicBezTo>
                <a:cubicBezTo>
                  <a:pt x="9454068" y="797404"/>
                  <a:pt x="9444280" y="795934"/>
                  <a:pt x="9433629" y="795173"/>
                </a:cubicBezTo>
                <a:cubicBezTo>
                  <a:pt x="9423840" y="793652"/>
                  <a:pt x="9413240" y="793652"/>
                  <a:pt x="9402640" y="793652"/>
                </a:cubicBezTo>
                <a:close/>
                <a:moveTo>
                  <a:pt x="10800227" y="485345"/>
                </a:moveTo>
                <a:lnTo>
                  <a:pt x="10800227" y="491098"/>
                </a:lnTo>
                <a:cubicBezTo>
                  <a:pt x="10800227" y="491920"/>
                  <a:pt x="10800227" y="491920"/>
                  <a:pt x="10800227" y="491920"/>
                </a:cubicBezTo>
                <a:cubicBezTo>
                  <a:pt x="10800695" y="498032"/>
                  <a:pt x="10800695" y="498032"/>
                  <a:pt x="10800695" y="498032"/>
                </a:cubicBezTo>
                <a:cubicBezTo>
                  <a:pt x="10801164" y="504634"/>
                  <a:pt x="10801164" y="504634"/>
                  <a:pt x="10801164" y="504634"/>
                </a:cubicBezTo>
                <a:cubicBezTo>
                  <a:pt x="10801632" y="510746"/>
                  <a:pt x="10801632" y="510746"/>
                  <a:pt x="10801632" y="510746"/>
                </a:cubicBezTo>
                <a:cubicBezTo>
                  <a:pt x="10802101" y="517347"/>
                  <a:pt x="10802101" y="517347"/>
                  <a:pt x="10802101" y="517347"/>
                </a:cubicBezTo>
                <a:cubicBezTo>
                  <a:pt x="10802569" y="523927"/>
                  <a:pt x="10802569" y="523927"/>
                  <a:pt x="10802569" y="523927"/>
                </a:cubicBezTo>
                <a:cubicBezTo>
                  <a:pt x="10803038" y="530039"/>
                  <a:pt x="10803038" y="530039"/>
                  <a:pt x="10803038" y="530039"/>
                </a:cubicBezTo>
                <a:cubicBezTo>
                  <a:pt x="10803506" y="536641"/>
                  <a:pt x="10803506" y="536641"/>
                  <a:pt x="10803506" y="536641"/>
                </a:cubicBezTo>
                <a:lnTo>
                  <a:pt x="10795499" y="537110"/>
                </a:lnTo>
                <a:cubicBezTo>
                  <a:pt x="10787982" y="538047"/>
                  <a:pt x="10787982" y="538047"/>
                  <a:pt x="10787982" y="538047"/>
                </a:cubicBezTo>
                <a:cubicBezTo>
                  <a:pt x="10779974" y="538515"/>
                  <a:pt x="10779974" y="538515"/>
                  <a:pt x="10779974" y="538515"/>
                </a:cubicBezTo>
                <a:cubicBezTo>
                  <a:pt x="10771988" y="539452"/>
                  <a:pt x="10771988" y="539452"/>
                  <a:pt x="10771988" y="539452"/>
                </a:cubicBezTo>
                <a:cubicBezTo>
                  <a:pt x="10764449" y="539942"/>
                  <a:pt x="10764449" y="539942"/>
                  <a:pt x="10764449" y="539942"/>
                </a:cubicBezTo>
                <a:cubicBezTo>
                  <a:pt x="10756442" y="540879"/>
                  <a:pt x="10756442" y="540879"/>
                  <a:pt x="10756442" y="540879"/>
                </a:cubicBezTo>
                <a:cubicBezTo>
                  <a:pt x="10748435" y="541326"/>
                  <a:pt x="10748435" y="541326"/>
                  <a:pt x="10748435" y="541326"/>
                </a:cubicBezTo>
                <a:lnTo>
                  <a:pt x="10740901" y="542284"/>
                </a:lnTo>
                <a:lnTo>
                  <a:pt x="10747494" y="536102"/>
                </a:lnTo>
                <a:cubicBezTo>
                  <a:pt x="10748436" y="535218"/>
                  <a:pt x="10748436" y="535218"/>
                  <a:pt x="10748436" y="535218"/>
                </a:cubicBezTo>
                <a:cubicBezTo>
                  <a:pt x="10755506" y="527701"/>
                  <a:pt x="10755506" y="527701"/>
                  <a:pt x="10755506" y="527701"/>
                </a:cubicBezTo>
                <a:cubicBezTo>
                  <a:pt x="10763045" y="520631"/>
                  <a:pt x="10763045" y="520631"/>
                  <a:pt x="10763045" y="520631"/>
                </a:cubicBezTo>
                <a:cubicBezTo>
                  <a:pt x="10770562" y="513582"/>
                  <a:pt x="10770562" y="513582"/>
                  <a:pt x="10770562" y="513582"/>
                </a:cubicBezTo>
                <a:cubicBezTo>
                  <a:pt x="10777633" y="506512"/>
                  <a:pt x="10777633" y="506512"/>
                  <a:pt x="10777633" y="506512"/>
                </a:cubicBezTo>
                <a:cubicBezTo>
                  <a:pt x="10785171" y="499441"/>
                  <a:pt x="10785171" y="499441"/>
                  <a:pt x="10785171" y="499441"/>
                </a:cubicBezTo>
                <a:cubicBezTo>
                  <a:pt x="10792689" y="492393"/>
                  <a:pt x="10792689" y="492393"/>
                  <a:pt x="10792689" y="492393"/>
                </a:cubicBezTo>
                <a:cubicBezTo>
                  <a:pt x="10796458" y="488868"/>
                  <a:pt x="10798343" y="487106"/>
                  <a:pt x="10799286" y="486225"/>
                </a:cubicBezTo>
                <a:close/>
                <a:moveTo>
                  <a:pt x="10716896" y="477315"/>
                </a:moveTo>
                <a:lnTo>
                  <a:pt x="10718046" y="481222"/>
                </a:lnTo>
                <a:lnTo>
                  <a:pt x="10718965" y="484340"/>
                </a:lnTo>
                <a:lnTo>
                  <a:pt x="10719259" y="485341"/>
                </a:lnTo>
                <a:lnTo>
                  <a:pt x="10720899" y="492327"/>
                </a:lnTo>
                <a:cubicBezTo>
                  <a:pt x="10721133" y="493326"/>
                  <a:pt x="10721133" y="493326"/>
                  <a:pt x="10721133" y="493326"/>
                </a:cubicBezTo>
                <a:lnTo>
                  <a:pt x="10721134" y="493329"/>
                </a:lnTo>
                <a:lnTo>
                  <a:pt x="10721134" y="493330"/>
                </a:lnTo>
                <a:lnTo>
                  <a:pt x="10721740" y="495502"/>
                </a:lnTo>
                <a:lnTo>
                  <a:pt x="10723201" y="500742"/>
                </a:lnTo>
                <a:lnTo>
                  <a:pt x="10723435" y="501580"/>
                </a:lnTo>
                <a:lnTo>
                  <a:pt x="10723497" y="501802"/>
                </a:lnTo>
                <a:lnTo>
                  <a:pt x="10725137" y="508808"/>
                </a:lnTo>
                <a:cubicBezTo>
                  <a:pt x="10725371" y="509809"/>
                  <a:pt x="10725371" y="509809"/>
                  <a:pt x="10725371" y="509809"/>
                </a:cubicBezTo>
                <a:lnTo>
                  <a:pt x="10725372" y="509811"/>
                </a:lnTo>
                <a:lnTo>
                  <a:pt x="10725372" y="509812"/>
                </a:lnTo>
                <a:cubicBezTo>
                  <a:pt x="10726554" y="513816"/>
                  <a:pt x="10727145" y="515818"/>
                  <a:pt x="10727440" y="516819"/>
                </a:cubicBezTo>
                <a:lnTo>
                  <a:pt x="10727735" y="517818"/>
                </a:lnTo>
                <a:lnTo>
                  <a:pt x="10729375" y="524803"/>
                </a:lnTo>
                <a:cubicBezTo>
                  <a:pt x="10729609" y="525802"/>
                  <a:pt x="10729609" y="525802"/>
                  <a:pt x="10729609" y="525802"/>
                </a:cubicBezTo>
                <a:lnTo>
                  <a:pt x="10729609" y="525803"/>
                </a:lnTo>
                <a:lnTo>
                  <a:pt x="10729610" y="525806"/>
                </a:lnTo>
                <a:cubicBezTo>
                  <a:pt x="10730781" y="529809"/>
                  <a:pt x="10731367" y="531811"/>
                  <a:pt x="10731659" y="532812"/>
                </a:cubicBezTo>
                <a:lnTo>
                  <a:pt x="10731951" y="533810"/>
                </a:lnTo>
                <a:lnTo>
                  <a:pt x="10733610" y="540815"/>
                </a:lnTo>
                <a:lnTo>
                  <a:pt x="10733833" y="541756"/>
                </a:lnTo>
                <a:lnTo>
                  <a:pt x="10733847" y="541816"/>
                </a:lnTo>
                <a:lnTo>
                  <a:pt x="10723965" y="539942"/>
                </a:lnTo>
                <a:cubicBezTo>
                  <a:pt x="10713615" y="537578"/>
                  <a:pt x="10713615" y="537578"/>
                  <a:pt x="10713615" y="537578"/>
                </a:cubicBezTo>
                <a:cubicBezTo>
                  <a:pt x="10703713" y="535214"/>
                  <a:pt x="10703713" y="535214"/>
                  <a:pt x="10703713" y="535214"/>
                </a:cubicBezTo>
                <a:cubicBezTo>
                  <a:pt x="10693363" y="532872"/>
                  <a:pt x="10693363" y="532872"/>
                  <a:pt x="10693363" y="532872"/>
                </a:cubicBezTo>
                <a:cubicBezTo>
                  <a:pt x="10683502" y="530998"/>
                  <a:pt x="10683502" y="530998"/>
                  <a:pt x="10683502" y="530998"/>
                </a:cubicBezTo>
                <a:cubicBezTo>
                  <a:pt x="10673153" y="528634"/>
                  <a:pt x="10673153" y="528634"/>
                  <a:pt x="10673153" y="528634"/>
                </a:cubicBezTo>
                <a:cubicBezTo>
                  <a:pt x="10663271" y="526270"/>
                  <a:pt x="10663271" y="526270"/>
                  <a:pt x="10663271" y="526270"/>
                </a:cubicBezTo>
                <a:cubicBezTo>
                  <a:pt x="10658085" y="525099"/>
                  <a:pt x="10655493" y="524513"/>
                  <a:pt x="10654196" y="524220"/>
                </a:cubicBezTo>
                <a:lnTo>
                  <a:pt x="10652905" y="523929"/>
                </a:lnTo>
                <a:lnTo>
                  <a:pt x="10659907" y="518993"/>
                </a:lnTo>
                <a:cubicBezTo>
                  <a:pt x="10660908" y="518288"/>
                  <a:pt x="10660908" y="518288"/>
                  <a:pt x="10660908" y="518288"/>
                </a:cubicBezTo>
                <a:cubicBezTo>
                  <a:pt x="10668916" y="512624"/>
                  <a:pt x="10668916" y="512624"/>
                  <a:pt x="10668916" y="512624"/>
                </a:cubicBezTo>
                <a:cubicBezTo>
                  <a:pt x="10676902" y="506512"/>
                  <a:pt x="10676902" y="506512"/>
                  <a:pt x="10676902" y="506512"/>
                </a:cubicBezTo>
                <a:cubicBezTo>
                  <a:pt x="10684909" y="500868"/>
                  <a:pt x="10684909" y="500868"/>
                  <a:pt x="10684909" y="500868"/>
                </a:cubicBezTo>
                <a:cubicBezTo>
                  <a:pt x="10692895" y="494756"/>
                  <a:pt x="10692895" y="494756"/>
                  <a:pt x="10692895" y="494756"/>
                </a:cubicBezTo>
                <a:cubicBezTo>
                  <a:pt x="10700902" y="489092"/>
                  <a:pt x="10700902" y="489092"/>
                  <a:pt x="10700902" y="489092"/>
                </a:cubicBezTo>
                <a:cubicBezTo>
                  <a:pt x="10708889" y="483448"/>
                  <a:pt x="10708889" y="483448"/>
                  <a:pt x="10708889" y="483448"/>
                </a:cubicBezTo>
                <a:cubicBezTo>
                  <a:pt x="10712893" y="480381"/>
                  <a:pt x="10714894" y="478848"/>
                  <a:pt x="10715895" y="478081"/>
                </a:cubicBezTo>
                <a:close/>
                <a:moveTo>
                  <a:pt x="10720197" y="476378"/>
                </a:moveTo>
                <a:cubicBezTo>
                  <a:pt x="10729610" y="477315"/>
                  <a:pt x="10729610" y="477315"/>
                  <a:pt x="10729610" y="477315"/>
                </a:cubicBezTo>
                <a:cubicBezTo>
                  <a:pt x="10739491" y="478274"/>
                  <a:pt x="10739491" y="478274"/>
                  <a:pt x="10739491" y="478274"/>
                </a:cubicBezTo>
                <a:cubicBezTo>
                  <a:pt x="10749394" y="478742"/>
                  <a:pt x="10749394" y="478742"/>
                  <a:pt x="10749394" y="478742"/>
                </a:cubicBezTo>
                <a:cubicBezTo>
                  <a:pt x="10758807" y="479679"/>
                  <a:pt x="10758807" y="479679"/>
                  <a:pt x="10758807" y="479679"/>
                </a:cubicBezTo>
                <a:cubicBezTo>
                  <a:pt x="10768688" y="480616"/>
                  <a:pt x="10768688" y="480616"/>
                  <a:pt x="10768688" y="480616"/>
                </a:cubicBezTo>
                <a:cubicBezTo>
                  <a:pt x="10778101" y="481574"/>
                  <a:pt x="10778101" y="481574"/>
                  <a:pt x="10778101" y="481574"/>
                </a:cubicBezTo>
                <a:cubicBezTo>
                  <a:pt x="10787983" y="482043"/>
                  <a:pt x="10787983" y="482043"/>
                  <a:pt x="10787983" y="482043"/>
                </a:cubicBezTo>
                <a:cubicBezTo>
                  <a:pt x="10792924" y="482511"/>
                  <a:pt x="10795394" y="482746"/>
                  <a:pt x="10796629" y="482863"/>
                </a:cubicBezTo>
                <a:lnTo>
                  <a:pt x="10797860" y="482979"/>
                </a:lnTo>
                <a:lnTo>
                  <a:pt x="10790857" y="489554"/>
                </a:lnTo>
                <a:cubicBezTo>
                  <a:pt x="10789856" y="490493"/>
                  <a:pt x="10789856" y="490493"/>
                  <a:pt x="10789856" y="490493"/>
                </a:cubicBezTo>
                <a:cubicBezTo>
                  <a:pt x="10782338" y="497563"/>
                  <a:pt x="10782338" y="497563"/>
                  <a:pt x="10782338" y="497563"/>
                </a:cubicBezTo>
                <a:cubicBezTo>
                  <a:pt x="10774799" y="504634"/>
                  <a:pt x="10774799" y="504634"/>
                  <a:pt x="10774799" y="504634"/>
                </a:cubicBezTo>
                <a:cubicBezTo>
                  <a:pt x="10767260" y="512151"/>
                  <a:pt x="10767260" y="512151"/>
                  <a:pt x="10767260" y="512151"/>
                </a:cubicBezTo>
                <a:cubicBezTo>
                  <a:pt x="10759743" y="519221"/>
                  <a:pt x="10759743" y="519221"/>
                  <a:pt x="10759743" y="519221"/>
                </a:cubicBezTo>
                <a:cubicBezTo>
                  <a:pt x="10752204" y="526760"/>
                  <a:pt x="10752204" y="526760"/>
                  <a:pt x="10752204" y="526760"/>
                </a:cubicBezTo>
                <a:cubicBezTo>
                  <a:pt x="10744665" y="533809"/>
                  <a:pt x="10744665" y="533809"/>
                  <a:pt x="10744665" y="533809"/>
                </a:cubicBezTo>
                <a:cubicBezTo>
                  <a:pt x="10737148" y="540879"/>
                  <a:pt x="10737148" y="540879"/>
                  <a:pt x="10737148" y="540879"/>
                </a:cubicBezTo>
                <a:lnTo>
                  <a:pt x="10734785" y="532874"/>
                </a:lnTo>
                <a:lnTo>
                  <a:pt x="10733145" y="525870"/>
                </a:lnTo>
                <a:cubicBezTo>
                  <a:pt x="10732911" y="524869"/>
                  <a:pt x="10732911" y="524869"/>
                  <a:pt x="10732911" y="524869"/>
                </a:cubicBezTo>
                <a:lnTo>
                  <a:pt x="10732911" y="524867"/>
                </a:lnTo>
                <a:lnTo>
                  <a:pt x="10732910" y="524865"/>
                </a:lnTo>
                <a:lnTo>
                  <a:pt x="10731357" y="519558"/>
                </a:lnTo>
                <a:lnTo>
                  <a:pt x="10730861" y="517862"/>
                </a:lnTo>
                <a:cubicBezTo>
                  <a:pt x="10730568" y="516861"/>
                  <a:pt x="10730568" y="516861"/>
                  <a:pt x="10730568" y="516861"/>
                </a:cubicBezTo>
                <a:cubicBezTo>
                  <a:pt x="10728673" y="508854"/>
                  <a:pt x="10728673" y="508854"/>
                  <a:pt x="10728673" y="508854"/>
                </a:cubicBezTo>
                <a:lnTo>
                  <a:pt x="10728673" y="508853"/>
                </a:lnTo>
                <a:lnTo>
                  <a:pt x="10728672" y="508850"/>
                </a:lnTo>
                <a:lnTo>
                  <a:pt x="10727205" y="503894"/>
                </a:lnTo>
                <a:lnTo>
                  <a:pt x="10726605" y="501866"/>
                </a:lnTo>
                <a:cubicBezTo>
                  <a:pt x="10726309" y="500868"/>
                  <a:pt x="10726309" y="500868"/>
                  <a:pt x="10726309" y="500868"/>
                </a:cubicBezTo>
                <a:cubicBezTo>
                  <a:pt x="10724435" y="492861"/>
                  <a:pt x="10724435" y="492861"/>
                  <a:pt x="10724435" y="492861"/>
                </a:cubicBezTo>
                <a:cubicBezTo>
                  <a:pt x="10722071" y="484385"/>
                  <a:pt x="10722071" y="484385"/>
                  <a:pt x="10722071" y="484385"/>
                </a:cubicBezTo>
                <a:cubicBezTo>
                  <a:pt x="10720197" y="476378"/>
                  <a:pt x="10720197" y="476378"/>
                  <a:pt x="10720197" y="476378"/>
                </a:cubicBezTo>
                <a:close/>
                <a:moveTo>
                  <a:pt x="10860475" y="471203"/>
                </a:moveTo>
                <a:cubicBezTo>
                  <a:pt x="10860943" y="471203"/>
                  <a:pt x="10860943" y="471203"/>
                  <a:pt x="10860943" y="471203"/>
                </a:cubicBezTo>
                <a:cubicBezTo>
                  <a:pt x="10860943" y="471672"/>
                  <a:pt x="10860943" y="471672"/>
                  <a:pt x="10861412" y="471672"/>
                </a:cubicBezTo>
                <a:cubicBezTo>
                  <a:pt x="10861412" y="471672"/>
                  <a:pt x="10861412" y="471672"/>
                  <a:pt x="10861880" y="471672"/>
                </a:cubicBezTo>
                <a:lnTo>
                  <a:pt x="10862369" y="472160"/>
                </a:lnTo>
                <a:lnTo>
                  <a:pt x="10861879" y="476374"/>
                </a:lnTo>
                <a:cubicBezTo>
                  <a:pt x="10860942" y="480612"/>
                  <a:pt x="10860942" y="480612"/>
                  <a:pt x="10860942" y="480612"/>
                </a:cubicBezTo>
                <a:lnTo>
                  <a:pt x="10859984" y="485340"/>
                </a:lnTo>
                <a:cubicBezTo>
                  <a:pt x="10859537" y="489556"/>
                  <a:pt x="10859537" y="489556"/>
                  <a:pt x="10859537" y="489556"/>
                </a:cubicBezTo>
                <a:cubicBezTo>
                  <a:pt x="10858600" y="493794"/>
                  <a:pt x="10858600" y="493794"/>
                  <a:pt x="10858600" y="493794"/>
                </a:cubicBezTo>
                <a:cubicBezTo>
                  <a:pt x="10858110" y="498032"/>
                  <a:pt x="10858110" y="498032"/>
                  <a:pt x="10858110" y="498032"/>
                </a:cubicBezTo>
                <a:cubicBezTo>
                  <a:pt x="10857173" y="502738"/>
                  <a:pt x="10857173" y="502738"/>
                  <a:pt x="10857173" y="502738"/>
                </a:cubicBezTo>
                <a:cubicBezTo>
                  <a:pt x="10856236" y="506976"/>
                  <a:pt x="10856236" y="506976"/>
                  <a:pt x="10856236" y="506976"/>
                </a:cubicBezTo>
                <a:cubicBezTo>
                  <a:pt x="10851061" y="510277"/>
                  <a:pt x="10851061" y="510277"/>
                  <a:pt x="10851061" y="510277"/>
                </a:cubicBezTo>
                <a:cubicBezTo>
                  <a:pt x="10845417" y="513088"/>
                  <a:pt x="10845417" y="513088"/>
                  <a:pt x="10845417" y="513088"/>
                </a:cubicBezTo>
                <a:cubicBezTo>
                  <a:pt x="10839774" y="516389"/>
                  <a:pt x="10839774" y="516389"/>
                  <a:pt x="10839774" y="516389"/>
                </a:cubicBezTo>
                <a:cubicBezTo>
                  <a:pt x="10834109" y="519690"/>
                  <a:pt x="10834109" y="519690"/>
                  <a:pt x="10834109" y="519690"/>
                </a:cubicBezTo>
                <a:cubicBezTo>
                  <a:pt x="10828466" y="522990"/>
                  <a:pt x="10828466" y="522990"/>
                  <a:pt x="10828466" y="522990"/>
                </a:cubicBezTo>
                <a:cubicBezTo>
                  <a:pt x="10822822" y="525802"/>
                  <a:pt x="10822822" y="525802"/>
                  <a:pt x="10822822" y="525802"/>
                </a:cubicBezTo>
                <a:cubicBezTo>
                  <a:pt x="10817179" y="529102"/>
                  <a:pt x="10817179" y="529102"/>
                  <a:pt x="10817179" y="529102"/>
                </a:cubicBezTo>
                <a:lnTo>
                  <a:pt x="10811989" y="532399"/>
                </a:lnTo>
                <a:lnTo>
                  <a:pt x="10816940" y="525811"/>
                </a:lnTo>
                <a:cubicBezTo>
                  <a:pt x="10817648" y="524869"/>
                  <a:pt x="10817648" y="524869"/>
                  <a:pt x="10817648" y="524869"/>
                </a:cubicBezTo>
                <a:cubicBezTo>
                  <a:pt x="10823760" y="516861"/>
                  <a:pt x="10823760" y="516861"/>
                  <a:pt x="10823760" y="516861"/>
                </a:cubicBezTo>
                <a:cubicBezTo>
                  <a:pt x="10829872" y="509323"/>
                  <a:pt x="10829872" y="509323"/>
                  <a:pt x="10829872" y="509323"/>
                </a:cubicBezTo>
                <a:cubicBezTo>
                  <a:pt x="10836005" y="501805"/>
                  <a:pt x="10836005" y="501805"/>
                  <a:pt x="10836005" y="501805"/>
                </a:cubicBezTo>
                <a:cubicBezTo>
                  <a:pt x="10842117" y="494267"/>
                  <a:pt x="10842117" y="494267"/>
                  <a:pt x="10842117" y="494267"/>
                </a:cubicBezTo>
                <a:cubicBezTo>
                  <a:pt x="10848229" y="486260"/>
                  <a:pt x="10848229" y="486260"/>
                  <a:pt x="10848229" y="486260"/>
                </a:cubicBezTo>
                <a:cubicBezTo>
                  <a:pt x="10854341" y="478742"/>
                  <a:pt x="10854341" y="478742"/>
                  <a:pt x="10854341" y="478742"/>
                </a:cubicBezTo>
                <a:cubicBezTo>
                  <a:pt x="10860475" y="471203"/>
                  <a:pt x="10860475" y="471203"/>
                  <a:pt x="10860475" y="471203"/>
                </a:cubicBezTo>
                <a:close/>
                <a:moveTo>
                  <a:pt x="10856236" y="466497"/>
                </a:moveTo>
                <a:lnTo>
                  <a:pt x="10856236" y="466962"/>
                </a:lnTo>
                <a:lnTo>
                  <a:pt x="10856237" y="466962"/>
                </a:lnTo>
                <a:lnTo>
                  <a:pt x="10856237" y="466966"/>
                </a:lnTo>
                <a:lnTo>
                  <a:pt x="10856704" y="466966"/>
                </a:lnTo>
                <a:lnTo>
                  <a:pt x="10856704" y="467430"/>
                </a:lnTo>
                <a:lnTo>
                  <a:pt x="10856704" y="467899"/>
                </a:lnTo>
                <a:lnTo>
                  <a:pt x="10856705" y="467900"/>
                </a:lnTo>
                <a:lnTo>
                  <a:pt x="10856705" y="467903"/>
                </a:lnTo>
                <a:cubicBezTo>
                  <a:pt x="10857174" y="467903"/>
                  <a:pt x="10857174" y="467903"/>
                  <a:pt x="10857174" y="468392"/>
                </a:cubicBezTo>
                <a:cubicBezTo>
                  <a:pt x="10857642" y="468392"/>
                  <a:pt x="10857642" y="468861"/>
                  <a:pt x="10857642" y="468861"/>
                </a:cubicBezTo>
                <a:lnTo>
                  <a:pt x="10858109" y="469327"/>
                </a:lnTo>
                <a:lnTo>
                  <a:pt x="10852352" y="476313"/>
                </a:lnTo>
                <a:cubicBezTo>
                  <a:pt x="10851529" y="477311"/>
                  <a:pt x="10851529" y="477311"/>
                  <a:pt x="10851529" y="477311"/>
                </a:cubicBezTo>
                <a:cubicBezTo>
                  <a:pt x="10844927" y="485340"/>
                  <a:pt x="10844927" y="485340"/>
                  <a:pt x="10844927" y="485340"/>
                </a:cubicBezTo>
                <a:cubicBezTo>
                  <a:pt x="10838815" y="493326"/>
                  <a:pt x="10838815" y="493326"/>
                  <a:pt x="10838815" y="493326"/>
                </a:cubicBezTo>
                <a:cubicBezTo>
                  <a:pt x="10832235" y="501333"/>
                  <a:pt x="10832235" y="501333"/>
                  <a:pt x="10832235" y="501333"/>
                </a:cubicBezTo>
                <a:cubicBezTo>
                  <a:pt x="10825633" y="509319"/>
                  <a:pt x="10825633" y="509319"/>
                  <a:pt x="10825633" y="509319"/>
                </a:cubicBezTo>
                <a:cubicBezTo>
                  <a:pt x="10819521" y="517347"/>
                  <a:pt x="10819521" y="517347"/>
                  <a:pt x="10819521" y="517347"/>
                </a:cubicBezTo>
                <a:cubicBezTo>
                  <a:pt x="10812919" y="525802"/>
                  <a:pt x="10812919" y="525802"/>
                  <a:pt x="10812919" y="525802"/>
                </a:cubicBezTo>
                <a:lnTo>
                  <a:pt x="10806340" y="533808"/>
                </a:lnTo>
                <a:lnTo>
                  <a:pt x="10805930" y="528054"/>
                </a:lnTo>
                <a:cubicBezTo>
                  <a:pt x="10805871" y="527232"/>
                  <a:pt x="10805871" y="527232"/>
                  <a:pt x="10805871" y="527232"/>
                </a:cubicBezTo>
                <a:cubicBezTo>
                  <a:pt x="10805871" y="521121"/>
                  <a:pt x="10805871" y="521121"/>
                  <a:pt x="10805871" y="521121"/>
                </a:cubicBezTo>
                <a:cubicBezTo>
                  <a:pt x="10805382" y="514519"/>
                  <a:pt x="10805382" y="514519"/>
                  <a:pt x="10805382" y="514519"/>
                </a:cubicBezTo>
                <a:cubicBezTo>
                  <a:pt x="10804934" y="508407"/>
                  <a:pt x="10804934" y="508407"/>
                  <a:pt x="10804934" y="508407"/>
                </a:cubicBezTo>
                <a:cubicBezTo>
                  <a:pt x="10804466" y="501805"/>
                  <a:pt x="10804466" y="501805"/>
                  <a:pt x="10804466" y="501805"/>
                </a:cubicBezTo>
                <a:cubicBezTo>
                  <a:pt x="10803997" y="495693"/>
                  <a:pt x="10803997" y="495693"/>
                  <a:pt x="10803997" y="495693"/>
                </a:cubicBezTo>
                <a:cubicBezTo>
                  <a:pt x="10803507" y="489092"/>
                  <a:pt x="10803507" y="489092"/>
                  <a:pt x="10803507" y="489092"/>
                </a:cubicBezTo>
                <a:cubicBezTo>
                  <a:pt x="10803039" y="482980"/>
                  <a:pt x="10803039" y="482980"/>
                  <a:pt x="10803039" y="482980"/>
                </a:cubicBezTo>
                <a:cubicBezTo>
                  <a:pt x="10809641" y="480616"/>
                  <a:pt x="10809641" y="480616"/>
                  <a:pt x="10809641" y="480616"/>
                </a:cubicBezTo>
                <a:cubicBezTo>
                  <a:pt x="10816221" y="478742"/>
                  <a:pt x="10816221" y="478742"/>
                  <a:pt x="10816221" y="478742"/>
                </a:cubicBezTo>
                <a:cubicBezTo>
                  <a:pt x="10822823" y="476847"/>
                  <a:pt x="10822823" y="476847"/>
                  <a:pt x="10822823" y="476847"/>
                </a:cubicBezTo>
                <a:cubicBezTo>
                  <a:pt x="10829404" y="474504"/>
                  <a:pt x="10829404" y="474504"/>
                  <a:pt x="10829404" y="474504"/>
                </a:cubicBezTo>
                <a:cubicBezTo>
                  <a:pt x="10836474" y="472630"/>
                  <a:pt x="10836474" y="472630"/>
                  <a:pt x="10836474" y="472630"/>
                </a:cubicBezTo>
                <a:cubicBezTo>
                  <a:pt x="10843054" y="470735"/>
                  <a:pt x="10843054" y="470735"/>
                  <a:pt x="10843054" y="470735"/>
                </a:cubicBezTo>
                <a:cubicBezTo>
                  <a:pt x="10849656" y="468392"/>
                  <a:pt x="10849656" y="468392"/>
                  <a:pt x="10849656" y="468392"/>
                </a:cubicBezTo>
                <a:close/>
                <a:moveTo>
                  <a:pt x="11068395" y="462041"/>
                </a:moveTo>
                <a:lnTo>
                  <a:pt x="11068848" y="462041"/>
                </a:lnTo>
                <a:lnTo>
                  <a:pt x="11069342" y="462041"/>
                </a:lnTo>
                <a:lnTo>
                  <a:pt x="11069835" y="462041"/>
                </a:lnTo>
                <a:lnTo>
                  <a:pt x="11070288" y="462041"/>
                </a:lnTo>
                <a:lnTo>
                  <a:pt x="11072675" y="469194"/>
                </a:lnTo>
                <a:lnTo>
                  <a:pt x="11075062" y="476345"/>
                </a:lnTo>
                <a:lnTo>
                  <a:pt x="11076955" y="483989"/>
                </a:lnTo>
                <a:lnTo>
                  <a:pt x="11076955" y="483990"/>
                </a:lnTo>
                <a:lnTo>
                  <a:pt x="11076956" y="483993"/>
                </a:lnTo>
                <a:lnTo>
                  <a:pt x="11079384" y="491143"/>
                </a:lnTo>
                <a:lnTo>
                  <a:pt x="11074568" y="491143"/>
                </a:lnTo>
                <a:lnTo>
                  <a:pt x="11069341" y="491143"/>
                </a:lnTo>
                <a:lnTo>
                  <a:pt x="11064072" y="491143"/>
                </a:lnTo>
                <a:lnTo>
                  <a:pt x="11059299" y="491143"/>
                </a:lnTo>
                <a:lnTo>
                  <a:pt x="11061192" y="483993"/>
                </a:lnTo>
                <a:lnTo>
                  <a:pt x="11063579" y="476347"/>
                </a:lnTo>
                <a:lnTo>
                  <a:pt x="11066008" y="469194"/>
                </a:lnTo>
                <a:close/>
                <a:moveTo>
                  <a:pt x="11375467" y="462040"/>
                </a:moveTo>
                <a:lnTo>
                  <a:pt x="11375961" y="462040"/>
                </a:lnTo>
                <a:lnTo>
                  <a:pt x="11376454" y="462040"/>
                </a:lnTo>
                <a:lnTo>
                  <a:pt x="11376907" y="462040"/>
                </a:lnTo>
                <a:lnTo>
                  <a:pt x="11377401" y="462040"/>
                </a:lnTo>
                <a:lnTo>
                  <a:pt x="11379788" y="469193"/>
                </a:lnTo>
                <a:lnTo>
                  <a:pt x="11382176" y="476344"/>
                </a:lnTo>
                <a:lnTo>
                  <a:pt x="11382437" y="477182"/>
                </a:lnTo>
                <a:lnTo>
                  <a:pt x="11384563" y="483993"/>
                </a:lnTo>
                <a:lnTo>
                  <a:pt x="11386455" y="491142"/>
                </a:lnTo>
                <a:lnTo>
                  <a:pt x="11381681" y="491142"/>
                </a:lnTo>
                <a:lnTo>
                  <a:pt x="11376453" y="491142"/>
                </a:lnTo>
                <a:lnTo>
                  <a:pt x="11371638" y="491142"/>
                </a:lnTo>
                <a:lnTo>
                  <a:pt x="11366412" y="491142"/>
                </a:lnTo>
                <a:lnTo>
                  <a:pt x="11368799" y="483993"/>
                </a:lnTo>
                <a:lnTo>
                  <a:pt x="11371186" y="476346"/>
                </a:lnTo>
                <a:lnTo>
                  <a:pt x="11373079" y="469193"/>
                </a:lnTo>
                <a:close/>
                <a:moveTo>
                  <a:pt x="11197908" y="462040"/>
                </a:moveTo>
                <a:lnTo>
                  <a:pt x="11198401" y="462040"/>
                </a:lnTo>
                <a:lnTo>
                  <a:pt x="11198853" y="462040"/>
                </a:lnTo>
                <a:lnTo>
                  <a:pt x="11199346" y="462040"/>
                </a:lnTo>
                <a:lnTo>
                  <a:pt x="11199839" y="462040"/>
                </a:lnTo>
                <a:lnTo>
                  <a:pt x="11202223" y="469194"/>
                </a:lnTo>
                <a:lnTo>
                  <a:pt x="11204607" y="476347"/>
                </a:lnTo>
                <a:lnTo>
                  <a:pt x="11206990" y="483993"/>
                </a:lnTo>
                <a:lnTo>
                  <a:pt x="11209373" y="491142"/>
                </a:lnTo>
                <a:lnTo>
                  <a:pt x="11204112" y="491142"/>
                </a:lnTo>
                <a:lnTo>
                  <a:pt x="11198852" y="491142"/>
                </a:lnTo>
                <a:lnTo>
                  <a:pt x="11194084" y="491142"/>
                </a:lnTo>
                <a:lnTo>
                  <a:pt x="11188826" y="491142"/>
                </a:lnTo>
                <a:lnTo>
                  <a:pt x="11191209" y="483993"/>
                </a:lnTo>
                <a:lnTo>
                  <a:pt x="11193592" y="476347"/>
                </a:lnTo>
                <a:lnTo>
                  <a:pt x="11195524" y="469194"/>
                </a:lnTo>
                <a:close/>
                <a:moveTo>
                  <a:pt x="11250156" y="460602"/>
                </a:moveTo>
                <a:cubicBezTo>
                  <a:pt x="11250156" y="460602"/>
                  <a:pt x="11250156" y="460602"/>
                  <a:pt x="11254483" y="460602"/>
                </a:cubicBezTo>
                <a:cubicBezTo>
                  <a:pt x="11254483" y="460602"/>
                  <a:pt x="11254483" y="460602"/>
                  <a:pt x="11258315" y="460602"/>
                </a:cubicBezTo>
                <a:cubicBezTo>
                  <a:pt x="11258315" y="460602"/>
                  <a:pt x="11258315" y="460602"/>
                  <a:pt x="11262601" y="460602"/>
                </a:cubicBezTo>
                <a:cubicBezTo>
                  <a:pt x="11262601" y="460602"/>
                  <a:pt x="11262601" y="460602"/>
                  <a:pt x="11266434" y="460602"/>
                </a:cubicBezTo>
                <a:cubicBezTo>
                  <a:pt x="11268865" y="460602"/>
                  <a:pt x="11270761" y="460602"/>
                  <a:pt x="11272203" y="461095"/>
                </a:cubicBezTo>
                <a:cubicBezTo>
                  <a:pt x="11274099" y="461547"/>
                  <a:pt x="11275541" y="462040"/>
                  <a:pt x="11276489" y="462986"/>
                </a:cubicBezTo>
                <a:lnTo>
                  <a:pt x="11278879" y="466808"/>
                </a:lnTo>
                <a:lnTo>
                  <a:pt x="11279867" y="471574"/>
                </a:lnTo>
                <a:cubicBezTo>
                  <a:pt x="11279867" y="473506"/>
                  <a:pt x="11279373" y="474904"/>
                  <a:pt x="11278878" y="476343"/>
                </a:cubicBezTo>
                <a:cubicBezTo>
                  <a:pt x="11278425" y="477782"/>
                  <a:pt x="11277477" y="479220"/>
                  <a:pt x="11276488" y="480166"/>
                </a:cubicBezTo>
                <a:cubicBezTo>
                  <a:pt x="11275540" y="481111"/>
                  <a:pt x="11274098" y="481605"/>
                  <a:pt x="11272697" y="482098"/>
                </a:cubicBezTo>
                <a:cubicBezTo>
                  <a:pt x="11270760" y="482550"/>
                  <a:pt x="11268864" y="482550"/>
                  <a:pt x="11266433" y="482550"/>
                </a:cubicBezTo>
                <a:cubicBezTo>
                  <a:pt x="11266433" y="482550"/>
                  <a:pt x="11266433" y="482550"/>
                  <a:pt x="11262600" y="482550"/>
                </a:cubicBezTo>
                <a:cubicBezTo>
                  <a:pt x="11262600" y="482550"/>
                  <a:pt x="11262600" y="482550"/>
                  <a:pt x="11258314" y="482550"/>
                </a:cubicBezTo>
                <a:cubicBezTo>
                  <a:pt x="11258314" y="482550"/>
                  <a:pt x="11258314" y="482550"/>
                  <a:pt x="11254482" y="482550"/>
                </a:cubicBezTo>
                <a:lnTo>
                  <a:pt x="11250156" y="482550"/>
                </a:lnTo>
                <a:lnTo>
                  <a:pt x="11250156" y="477292"/>
                </a:lnTo>
                <a:cubicBezTo>
                  <a:pt x="11250156" y="477292"/>
                  <a:pt x="11250156" y="477292"/>
                  <a:pt x="11250156" y="471578"/>
                </a:cubicBezTo>
                <a:cubicBezTo>
                  <a:pt x="11250156" y="471578"/>
                  <a:pt x="11250156" y="471578"/>
                  <a:pt x="11250156" y="465864"/>
                </a:cubicBezTo>
                <a:cubicBezTo>
                  <a:pt x="11250156" y="465864"/>
                  <a:pt x="11250156" y="465864"/>
                  <a:pt x="11250156" y="460602"/>
                </a:cubicBezTo>
                <a:close/>
                <a:moveTo>
                  <a:pt x="11120577" y="460602"/>
                </a:moveTo>
                <a:cubicBezTo>
                  <a:pt x="11120577" y="460602"/>
                  <a:pt x="11120577" y="460602"/>
                  <a:pt x="11124401" y="460602"/>
                </a:cubicBezTo>
                <a:cubicBezTo>
                  <a:pt x="11124401" y="460602"/>
                  <a:pt x="11124401" y="460602"/>
                  <a:pt x="11128224" y="460602"/>
                </a:cubicBezTo>
                <a:cubicBezTo>
                  <a:pt x="11128224" y="460602"/>
                  <a:pt x="11128224" y="460602"/>
                  <a:pt x="11132048" y="460602"/>
                </a:cubicBezTo>
                <a:cubicBezTo>
                  <a:pt x="11132048" y="460602"/>
                  <a:pt x="11132048" y="460602"/>
                  <a:pt x="11135871" y="460602"/>
                </a:cubicBezTo>
                <a:cubicBezTo>
                  <a:pt x="11138708" y="460602"/>
                  <a:pt x="11141586" y="460602"/>
                  <a:pt x="11143477" y="461547"/>
                </a:cubicBezTo>
                <a:cubicBezTo>
                  <a:pt x="11145409" y="462493"/>
                  <a:pt x="11147300" y="463479"/>
                  <a:pt x="11148739" y="464918"/>
                </a:cubicBezTo>
                <a:lnTo>
                  <a:pt x="11151616" y="470631"/>
                </a:lnTo>
                <a:lnTo>
                  <a:pt x="11152562" y="478727"/>
                </a:lnTo>
                <a:cubicBezTo>
                  <a:pt x="11152562" y="478727"/>
                  <a:pt x="11152562" y="478727"/>
                  <a:pt x="11152562" y="482550"/>
                </a:cubicBezTo>
                <a:cubicBezTo>
                  <a:pt x="11152562" y="482550"/>
                  <a:pt x="11152562" y="482550"/>
                  <a:pt x="11152562" y="486867"/>
                </a:cubicBezTo>
                <a:cubicBezTo>
                  <a:pt x="11152562" y="486867"/>
                  <a:pt x="11152562" y="486867"/>
                  <a:pt x="11152562" y="491142"/>
                </a:cubicBezTo>
                <a:cubicBezTo>
                  <a:pt x="11152562" y="491142"/>
                  <a:pt x="11152562" y="491142"/>
                  <a:pt x="11152562" y="495459"/>
                </a:cubicBezTo>
                <a:cubicBezTo>
                  <a:pt x="11152562" y="498789"/>
                  <a:pt x="11152109" y="501214"/>
                  <a:pt x="11151616" y="503599"/>
                </a:cubicBezTo>
                <a:cubicBezTo>
                  <a:pt x="11151123" y="505983"/>
                  <a:pt x="11150177" y="507874"/>
                  <a:pt x="11148738" y="509313"/>
                </a:cubicBezTo>
                <a:cubicBezTo>
                  <a:pt x="11147299" y="511204"/>
                  <a:pt x="11145408" y="512150"/>
                  <a:pt x="11143476" y="513136"/>
                </a:cubicBezTo>
                <a:cubicBezTo>
                  <a:pt x="11141091" y="513589"/>
                  <a:pt x="11138707" y="514082"/>
                  <a:pt x="11135870" y="514082"/>
                </a:cubicBezTo>
                <a:lnTo>
                  <a:pt x="11132047" y="514082"/>
                </a:lnTo>
                <a:cubicBezTo>
                  <a:pt x="11132047" y="514082"/>
                  <a:pt x="11132047" y="514082"/>
                  <a:pt x="11128223" y="514082"/>
                </a:cubicBezTo>
                <a:cubicBezTo>
                  <a:pt x="11128223" y="514082"/>
                  <a:pt x="11128223" y="514082"/>
                  <a:pt x="11124400" y="514082"/>
                </a:cubicBezTo>
                <a:lnTo>
                  <a:pt x="11120577" y="514082"/>
                </a:lnTo>
                <a:lnTo>
                  <a:pt x="11120577" y="512416"/>
                </a:lnTo>
                <a:cubicBezTo>
                  <a:pt x="11120577" y="510746"/>
                  <a:pt x="11120577" y="507405"/>
                  <a:pt x="11120577" y="500725"/>
                </a:cubicBezTo>
                <a:cubicBezTo>
                  <a:pt x="11120577" y="500725"/>
                  <a:pt x="11120577" y="500725"/>
                  <a:pt x="11120577" y="487323"/>
                </a:cubicBezTo>
                <a:cubicBezTo>
                  <a:pt x="11120577" y="487323"/>
                  <a:pt x="11120577" y="487323"/>
                  <a:pt x="11120577" y="473962"/>
                </a:cubicBezTo>
                <a:cubicBezTo>
                  <a:pt x="11120577" y="473962"/>
                  <a:pt x="11120577" y="473962"/>
                  <a:pt x="11120577" y="460602"/>
                </a:cubicBezTo>
                <a:close/>
                <a:moveTo>
                  <a:pt x="11518308" y="458659"/>
                </a:moveTo>
                <a:cubicBezTo>
                  <a:pt x="11521192" y="458659"/>
                  <a:pt x="11523581" y="458659"/>
                  <a:pt x="11525970" y="459646"/>
                </a:cubicBezTo>
                <a:cubicBezTo>
                  <a:pt x="11527865" y="460098"/>
                  <a:pt x="11529801" y="461537"/>
                  <a:pt x="11531243" y="462977"/>
                </a:cubicBezTo>
                <a:lnTo>
                  <a:pt x="11534085" y="468732"/>
                </a:lnTo>
                <a:lnTo>
                  <a:pt x="11535073" y="476338"/>
                </a:lnTo>
                <a:cubicBezTo>
                  <a:pt x="11535073" y="476338"/>
                  <a:pt x="11535073" y="476338"/>
                  <a:pt x="11535073" y="481602"/>
                </a:cubicBezTo>
                <a:cubicBezTo>
                  <a:pt x="11535073" y="481602"/>
                  <a:pt x="11535073" y="481602"/>
                  <a:pt x="11535073" y="486866"/>
                </a:cubicBezTo>
                <a:cubicBezTo>
                  <a:pt x="11535073" y="486866"/>
                  <a:pt x="11535073" y="486866"/>
                  <a:pt x="11535073" y="492130"/>
                </a:cubicBezTo>
                <a:cubicBezTo>
                  <a:pt x="11535073" y="492130"/>
                  <a:pt x="11535073" y="492130"/>
                  <a:pt x="11535073" y="497394"/>
                </a:cubicBezTo>
                <a:cubicBezTo>
                  <a:pt x="11535073" y="500725"/>
                  <a:pt x="11535073" y="503604"/>
                  <a:pt x="11534085" y="505495"/>
                </a:cubicBezTo>
                <a:cubicBezTo>
                  <a:pt x="11533632" y="507881"/>
                  <a:pt x="11532190" y="509772"/>
                  <a:pt x="11531242" y="511212"/>
                </a:cubicBezTo>
                <a:cubicBezTo>
                  <a:pt x="11529800" y="513145"/>
                  <a:pt x="11527864" y="514090"/>
                  <a:pt x="11525969" y="515036"/>
                </a:cubicBezTo>
                <a:cubicBezTo>
                  <a:pt x="11523580" y="515530"/>
                  <a:pt x="11521191" y="515982"/>
                  <a:pt x="11518307" y="515982"/>
                </a:cubicBezTo>
                <a:cubicBezTo>
                  <a:pt x="11515465" y="515982"/>
                  <a:pt x="11513034" y="515530"/>
                  <a:pt x="11511139" y="515036"/>
                </a:cubicBezTo>
                <a:cubicBezTo>
                  <a:pt x="11509203" y="514090"/>
                  <a:pt x="11507308" y="513145"/>
                  <a:pt x="11505867" y="511212"/>
                </a:cubicBezTo>
                <a:lnTo>
                  <a:pt x="11502531" y="505497"/>
                </a:lnTo>
                <a:lnTo>
                  <a:pt x="11501542" y="497398"/>
                </a:lnTo>
                <a:lnTo>
                  <a:pt x="11501542" y="492134"/>
                </a:lnTo>
                <a:cubicBezTo>
                  <a:pt x="11501542" y="492134"/>
                  <a:pt x="11501542" y="492134"/>
                  <a:pt x="11501542" y="486870"/>
                </a:cubicBezTo>
                <a:cubicBezTo>
                  <a:pt x="11501542" y="486870"/>
                  <a:pt x="11501542" y="486870"/>
                  <a:pt x="11501542" y="481606"/>
                </a:cubicBezTo>
                <a:cubicBezTo>
                  <a:pt x="11501542" y="481606"/>
                  <a:pt x="11501542" y="481606"/>
                  <a:pt x="11501542" y="476342"/>
                </a:cubicBezTo>
                <a:cubicBezTo>
                  <a:pt x="11501542" y="473505"/>
                  <a:pt x="11502036" y="470626"/>
                  <a:pt x="11502531" y="468734"/>
                </a:cubicBezTo>
                <a:cubicBezTo>
                  <a:pt x="11503478" y="466308"/>
                  <a:pt x="11504426" y="464416"/>
                  <a:pt x="11505868" y="462977"/>
                </a:cubicBezTo>
                <a:cubicBezTo>
                  <a:pt x="11507309" y="461537"/>
                  <a:pt x="11508751" y="460098"/>
                  <a:pt x="11511140" y="459646"/>
                </a:cubicBezTo>
                <a:cubicBezTo>
                  <a:pt x="11513035" y="458659"/>
                  <a:pt x="11515466" y="458659"/>
                  <a:pt x="11518308" y="458659"/>
                </a:cubicBezTo>
                <a:close/>
                <a:moveTo>
                  <a:pt x="11062179" y="451512"/>
                </a:moveTo>
                <a:lnTo>
                  <a:pt x="11056416" y="469190"/>
                </a:lnTo>
                <a:lnTo>
                  <a:pt x="11050695" y="487319"/>
                </a:lnTo>
                <a:lnTo>
                  <a:pt x="11045426" y="505490"/>
                </a:lnTo>
                <a:lnTo>
                  <a:pt x="11039664" y="523167"/>
                </a:lnTo>
                <a:lnTo>
                  <a:pt x="11039666" y="523167"/>
                </a:lnTo>
                <a:lnTo>
                  <a:pt x="11039665" y="523171"/>
                </a:lnTo>
                <a:lnTo>
                  <a:pt x="11042052" y="523171"/>
                </a:lnTo>
                <a:lnTo>
                  <a:pt x="11044440" y="523171"/>
                </a:lnTo>
                <a:lnTo>
                  <a:pt x="11046868" y="523171"/>
                </a:lnTo>
                <a:lnTo>
                  <a:pt x="11049255" y="523171"/>
                </a:lnTo>
                <a:lnTo>
                  <a:pt x="11051149" y="517416"/>
                </a:lnTo>
                <a:lnTo>
                  <a:pt x="11053083" y="511208"/>
                </a:lnTo>
                <a:lnTo>
                  <a:pt x="11054524" y="505494"/>
                </a:lnTo>
                <a:lnTo>
                  <a:pt x="11056417" y="499286"/>
                </a:lnTo>
                <a:lnTo>
                  <a:pt x="11063126" y="499286"/>
                </a:lnTo>
                <a:lnTo>
                  <a:pt x="11069342" y="499286"/>
                </a:lnTo>
                <a:lnTo>
                  <a:pt x="11075557" y="499286"/>
                </a:lnTo>
                <a:lnTo>
                  <a:pt x="11082225" y="499286"/>
                </a:lnTo>
                <a:lnTo>
                  <a:pt x="11083664" y="505490"/>
                </a:lnTo>
                <a:lnTo>
                  <a:pt x="11083664" y="505490"/>
                </a:lnTo>
                <a:lnTo>
                  <a:pt x="11083665" y="505494"/>
                </a:lnTo>
                <a:lnTo>
                  <a:pt x="11085600" y="511207"/>
                </a:lnTo>
                <a:lnTo>
                  <a:pt x="11086217" y="513231"/>
                </a:lnTo>
                <a:lnTo>
                  <a:pt x="11087493" y="517416"/>
                </a:lnTo>
                <a:lnTo>
                  <a:pt x="11089428" y="523171"/>
                </a:lnTo>
                <a:lnTo>
                  <a:pt x="11091815" y="523171"/>
                </a:lnTo>
                <a:lnTo>
                  <a:pt x="11094202" y="523171"/>
                </a:lnTo>
                <a:lnTo>
                  <a:pt x="11096590" y="523171"/>
                </a:lnTo>
                <a:lnTo>
                  <a:pt x="11098977" y="523171"/>
                </a:lnTo>
                <a:lnTo>
                  <a:pt x="11098976" y="523167"/>
                </a:lnTo>
                <a:lnTo>
                  <a:pt x="11093255" y="505490"/>
                </a:lnTo>
                <a:lnTo>
                  <a:pt x="11089594" y="492864"/>
                </a:lnTo>
                <a:lnTo>
                  <a:pt x="11087987" y="487323"/>
                </a:lnTo>
                <a:lnTo>
                  <a:pt x="11087986" y="487320"/>
                </a:lnTo>
                <a:lnTo>
                  <a:pt x="11087986" y="487319"/>
                </a:lnTo>
                <a:lnTo>
                  <a:pt x="11082224" y="469190"/>
                </a:lnTo>
                <a:lnTo>
                  <a:pt x="11076502" y="451512"/>
                </a:lnTo>
                <a:lnTo>
                  <a:pt x="11073168" y="451512"/>
                </a:lnTo>
                <a:lnTo>
                  <a:pt x="11069341" y="451512"/>
                </a:lnTo>
                <a:lnTo>
                  <a:pt x="11065513" y="451512"/>
                </a:lnTo>
                <a:close/>
                <a:moveTo>
                  <a:pt x="11110997" y="451512"/>
                </a:moveTo>
                <a:lnTo>
                  <a:pt x="11110997" y="469190"/>
                </a:lnTo>
                <a:cubicBezTo>
                  <a:pt x="11110997" y="469190"/>
                  <a:pt x="11110997" y="469190"/>
                  <a:pt x="11110997" y="487319"/>
                </a:cubicBezTo>
                <a:cubicBezTo>
                  <a:pt x="11110997" y="487319"/>
                  <a:pt x="11110997" y="487319"/>
                  <a:pt x="11110997" y="505490"/>
                </a:cubicBezTo>
                <a:cubicBezTo>
                  <a:pt x="11110997" y="505490"/>
                  <a:pt x="11110997" y="505490"/>
                  <a:pt x="11110997" y="523167"/>
                </a:cubicBezTo>
                <a:lnTo>
                  <a:pt x="11110998" y="523167"/>
                </a:lnTo>
                <a:lnTo>
                  <a:pt x="11110998" y="523171"/>
                </a:lnTo>
                <a:cubicBezTo>
                  <a:pt x="11110998" y="523171"/>
                  <a:pt x="11110998" y="523171"/>
                  <a:pt x="11117206" y="523171"/>
                </a:cubicBezTo>
                <a:cubicBezTo>
                  <a:pt x="11117206" y="523171"/>
                  <a:pt x="11117206" y="523171"/>
                  <a:pt x="11123455" y="523171"/>
                </a:cubicBezTo>
                <a:cubicBezTo>
                  <a:pt x="11123455" y="523171"/>
                  <a:pt x="11123455" y="523171"/>
                  <a:pt x="11129663" y="523171"/>
                </a:cubicBezTo>
                <a:cubicBezTo>
                  <a:pt x="11129663" y="523171"/>
                  <a:pt x="11129663" y="523171"/>
                  <a:pt x="11135871" y="523171"/>
                </a:cubicBezTo>
                <a:cubicBezTo>
                  <a:pt x="11140147" y="523171"/>
                  <a:pt x="11143970" y="522678"/>
                  <a:pt x="11147300" y="521239"/>
                </a:cubicBezTo>
                <a:cubicBezTo>
                  <a:pt x="11150672" y="520293"/>
                  <a:pt x="11153056" y="518403"/>
                  <a:pt x="11155441" y="515977"/>
                </a:cubicBezTo>
                <a:cubicBezTo>
                  <a:pt x="11157825" y="513593"/>
                  <a:pt x="11159264" y="510756"/>
                  <a:pt x="11160703" y="507385"/>
                </a:cubicBezTo>
                <a:cubicBezTo>
                  <a:pt x="11161649" y="504055"/>
                  <a:pt x="11162142" y="500232"/>
                  <a:pt x="11162142" y="495463"/>
                </a:cubicBezTo>
                <a:cubicBezTo>
                  <a:pt x="11162142" y="495463"/>
                  <a:pt x="11162142" y="495463"/>
                  <a:pt x="11162142" y="491146"/>
                </a:cubicBezTo>
                <a:cubicBezTo>
                  <a:pt x="11162142" y="491146"/>
                  <a:pt x="11162142" y="491146"/>
                  <a:pt x="11162142" y="486871"/>
                </a:cubicBezTo>
                <a:cubicBezTo>
                  <a:pt x="11162142" y="486871"/>
                  <a:pt x="11162142" y="486871"/>
                  <a:pt x="11162142" y="482554"/>
                </a:cubicBezTo>
                <a:cubicBezTo>
                  <a:pt x="11162142" y="482554"/>
                  <a:pt x="11162142" y="482554"/>
                  <a:pt x="11162142" y="478731"/>
                </a:cubicBezTo>
                <a:cubicBezTo>
                  <a:pt x="11162142" y="473962"/>
                  <a:pt x="11161649" y="470139"/>
                  <a:pt x="11160703" y="466809"/>
                </a:cubicBezTo>
                <a:lnTo>
                  <a:pt x="11160702" y="466808"/>
                </a:lnTo>
                <a:lnTo>
                  <a:pt x="11160702" y="466805"/>
                </a:lnTo>
                <a:cubicBezTo>
                  <a:pt x="11159263" y="463475"/>
                  <a:pt x="11157824" y="460598"/>
                  <a:pt x="11155440" y="458213"/>
                </a:cubicBezTo>
                <a:cubicBezTo>
                  <a:pt x="11153507" y="455829"/>
                  <a:pt x="11150671" y="454390"/>
                  <a:pt x="11147299" y="452951"/>
                </a:cubicBezTo>
                <a:cubicBezTo>
                  <a:pt x="11143969" y="452006"/>
                  <a:pt x="11140146" y="451512"/>
                  <a:pt x="11135870" y="451512"/>
                </a:cubicBezTo>
                <a:cubicBezTo>
                  <a:pt x="11135870" y="451512"/>
                  <a:pt x="11135870" y="451512"/>
                  <a:pt x="11129662" y="451512"/>
                </a:cubicBezTo>
                <a:cubicBezTo>
                  <a:pt x="11129662" y="451512"/>
                  <a:pt x="11129662" y="451512"/>
                  <a:pt x="11123454" y="451512"/>
                </a:cubicBezTo>
                <a:cubicBezTo>
                  <a:pt x="11123454" y="451512"/>
                  <a:pt x="11123454" y="451512"/>
                  <a:pt x="11117205" y="451512"/>
                </a:cubicBezTo>
                <a:cubicBezTo>
                  <a:pt x="11117205" y="451512"/>
                  <a:pt x="11117205" y="451512"/>
                  <a:pt x="11110997" y="451512"/>
                </a:cubicBezTo>
                <a:close/>
                <a:moveTo>
                  <a:pt x="11191701" y="451512"/>
                </a:moveTo>
                <a:lnTo>
                  <a:pt x="11185947" y="469190"/>
                </a:lnTo>
                <a:lnTo>
                  <a:pt x="11180727" y="487319"/>
                </a:lnTo>
                <a:lnTo>
                  <a:pt x="11174974" y="505490"/>
                </a:lnTo>
                <a:lnTo>
                  <a:pt x="11169261" y="523167"/>
                </a:lnTo>
                <a:lnTo>
                  <a:pt x="11169263" y="523167"/>
                </a:lnTo>
                <a:lnTo>
                  <a:pt x="11169262" y="523171"/>
                </a:lnTo>
                <a:lnTo>
                  <a:pt x="11171646" y="523171"/>
                </a:lnTo>
                <a:lnTo>
                  <a:pt x="11174029" y="523171"/>
                </a:lnTo>
                <a:lnTo>
                  <a:pt x="11176413" y="523171"/>
                </a:lnTo>
                <a:lnTo>
                  <a:pt x="11178797" y="523171"/>
                </a:lnTo>
                <a:lnTo>
                  <a:pt x="11180728" y="517416"/>
                </a:lnTo>
                <a:lnTo>
                  <a:pt x="11182619" y="511208"/>
                </a:lnTo>
                <a:lnTo>
                  <a:pt x="11184551" y="505494"/>
                </a:lnTo>
                <a:lnTo>
                  <a:pt x="11186441" y="499286"/>
                </a:lnTo>
                <a:lnTo>
                  <a:pt x="11192647" y="499286"/>
                </a:lnTo>
                <a:lnTo>
                  <a:pt x="11198853" y="499286"/>
                </a:lnTo>
                <a:lnTo>
                  <a:pt x="11205552" y="499286"/>
                </a:lnTo>
                <a:lnTo>
                  <a:pt x="11211758" y="499286"/>
                </a:lnTo>
                <a:lnTo>
                  <a:pt x="11213648" y="505494"/>
                </a:lnTo>
                <a:lnTo>
                  <a:pt x="11215579" y="511206"/>
                </a:lnTo>
                <a:lnTo>
                  <a:pt x="11216933" y="517048"/>
                </a:lnTo>
                <a:lnTo>
                  <a:pt x="11217018" y="517416"/>
                </a:lnTo>
                <a:lnTo>
                  <a:pt x="11218909" y="523171"/>
                </a:lnTo>
                <a:lnTo>
                  <a:pt x="11221293" y="523171"/>
                </a:lnTo>
                <a:lnTo>
                  <a:pt x="11223676" y="523171"/>
                </a:lnTo>
                <a:lnTo>
                  <a:pt x="11226060" y="523171"/>
                </a:lnTo>
                <a:lnTo>
                  <a:pt x="11228937" y="523171"/>
                </a:lnTo>
                <a:lnTo>
                  <a:pt x="11228936" y="523167"/>
                </a:lnTo>
                <a:lnTo>
                  <a:pt x="11223223" y="505490"/>
                </a:lnTo>
                <a:lnTo>
                  <a:pt x="11217469" y="487319"/>
                </a:lnTo>
                <a:lnTo>
                  <a:pt x="11211757" y="469190"/>
                </a:lnTo>
                <a:lnTo>
                  <a:pt x="11206866" y="452756"/>
                </a:lnTo>
                <a:lnTo>
                  <a:pt x="11206497" y="451516"/>
                </a:lnTo>
                <a:lnTo>
                  <a:pt x="11206496" y="451512"/>
                </a:lnTo>
                <a:lnTo>
                  <a:pt x="11202674" y="451512"/>
                </a:lnTo>
                <a:lnTo>
                  <a:pt x="11198852" y="451512"/>
                </a:lnTo>
                <a:lnTo>
                  <a:pt x="11195523" y="451512"/>
                </a:lnTo>
                <a:close/>
                <a:moveTo>
                  <a:pt x="11240594" y="451512"/>
                </a:moveTo>
                <a:cubicBezTo>
                  <a:pt x="11240594" y="451512"/>
                  <a:pt x="11240594" y="451512"/>
                  <a:pt x="11240594" y="469190"/>
                </a:cubicBezTo>
                <a:cubicBezTo>
                  <a:pt x="11240594" y="469190"/>
                  <a:pt x="11240594" y="469190"/>
                  <a:pt x="11240594" y="487319"/>
                </a:cubicBezTo>
                <a:cubicBezTo>
                  <a:pt x="11240594" y="487319"/>
                  <a:pt x="11240594" y="487319"/>
                  <a:pt x="11240594" y="505490"/>
                </a:cubicBezTo>
                <a:cubicBezTo>
                  <a:pt x="11240594" y="505490"/>
                  <a:pt x="11240594" y="505490"/>
                  <a:pt x="11240594" y="523167"/>
                </a:cubicBezTo>
                <a:lnTo>
                  <a:pt x="11240595" y="523167"/>
                </a:lnTo>
                <a:lnTo>
                  <a:pt x="11240595" y="523171"/>
                </a:lnTo>
                <a:cubicBezTo>
                  <a:pt x="11240595" y="523171"/>
                  <a:pt x="11240595" y="523171"/>
                  <a:pt x="11242985" y="523171"/>
                </a:cubicBezTo>
                <a:cubicBezTo>
                  <a:pt x="11242985" y="523171"/>
                  <a:pt x="11242985" y="523171"/>
                  <a:pt x="11245375" y="523171"/>
                </a:cubicBezTo>
                <a:cubicBezTo>
                  <a:pt x="11245375" y="523171"/>
                  <a:pt x="11245375" y="523171"/>
                  <a:pt x="11247766" y="523171"/>
                </a:cubicBezTo>
                <a:cubicBezTo>
                  <a:pt x="11247766" y="523171"/>
                  <a:pt x="11247766" y="523171"/>
                  <a:pt x="11250156" y="523171"/>
                </a:cubicBezTo>
                <a:cubicBezTo>
                  <a:pt x="11250156" y="523171"/>
                  <a:pt x="11250156" y="523171"/>
                  <a:pt x="11250156" y="515031"/>
                </a:cubicBezTo>
                <a:cubicBezTo>
                  <a:pt x="11250156" y="515031"/>
                  <a:pt x="11250156" y="515031"/>
                  <a:pt x="11250156" y="507385"/>
                </a:cubicBezTo>
                <a:cubicBezTo>
                  <a:pt x="11250156" y="507385"/>
                  <a:pt x="11250156" y="507385"/>
                  <a:pt x="11250156" y="499286"/>
                </a:cubicBezTo>
                <a:cubicBezTo>
                  <a:pt x="11250156" y="499286"/>
                  <a:pt x="11250156" y="499286"/>
                  <a:pt x="11250156" y="491146"/>
                </a:cubicBezTo>
                <a:cubicBezTo>
                  <a:pt x="11250156" y="491146"/>
                  <a:pt x="11250156" y="491146"/>
                  <a:pt x="11254483" y="491146"/>
                </a:cubicBezTo>
                <a:cubicBezTo>
                  <a:pt x="11254483" y="491146"/>
                  <a:pt x="11254483" y="491146"/>
                  <a:pt x="11258315" y="491146"/>
                </a:cubicBezTo>
                <a:cubicBezTo>
                  <a:pt x="11258315" y="491146"/>
                  <a:pt x="11258315" y="491146"/>
                  <a:pt x="11262601" y="491146"/>
                </a:cubicBezTo>
                <a:cubicBezTo>
                  <a:pt x="11262601" y="491146"/>
                  <a:pt x="11262601" y="491146"/>
                  <a:pt x="11266434" y="491146"/>
                </a:cubicBezTo>
                <a:cubicBezTo>
                  <a:pt x="11270266" y="491146"/>
                  <a:pt x="11273646" y="490694"/>
                  <a:pt x="11276489" y="490201"/>
                </a:cubicBezTo>
                <a:cubicBezTo>
                  <a:pt x="11279374" y="489255"/>
                  <a:pt x="11281764" y="487816"/>
                  <a:pt x="11283660" y="485925"/>
                </a:cubicBezTo>
                <a:cubicBezTo>
                  <a:pt x="11285597" y="484486"/>
                  <a:pt x="11287039" y="482102"/>
                  <a:pt x="11287987" y="479677"/>
                </a:cubicBezTo>
                <a:cubicBezTo>
                  <a:pt x="11289429" y="477292"/>
                  <a:pt x="11289924" y="474456"/>
                  <a:pt x="11289924" y="471126"/>
                </a:cubicBezTo>
                <a:cubicBezTo>
                  <a:pt x="11289924" y="468248"/>
                  <a:pt x="11289429" y="465370"/>
                  <a:pt x="11288481" y="462493"/>
                </a:cubicBezTo>
                <a:lnTo>
                  <a:pt x="11288481" y="462492"/>
                </a:lnTo>
                <a:lnTo>
                  <a:pt x="11288480" y="462489"/>
                </a:lnTo>
                <a:cubicBezTo>
                  <a:pt x="11287491" y="460104"/>
                  <a:pt x="11286090" y="458213"/>
                  <a:pt x="11284153" y="456281"/>
                </a:cubicBezTo>
                <a:cubicBezTo>
                  <a:pt x="11281763" y="454842"/>
                  <a:pt x="11279373" y="453444"/>
                  <a:pt x="11276488" y="452458"/>
                </a:cubicBezTo>
                <a:cubicBezTo>
                  <a:pt x="11273645" y="452005"/>
                  <a:pt x="11270265" y="451512"/>
                  <a:pt x="11266433" y="451512"/>
                </a:cubicBezTo>
                <a:lnTo>
                  <a:pt x="11260210" y="451512"/>
                </a:lnTo>
                <a:cubicBezTo>
                  <a:pt x="11260210" y="451512"/>
                  <a:pt x="11260210" y="451512"/>
                  <a:pt x="11253534" y="451512"/>
                </a:cubicBezTo>
                <a:cubicBezTo>
                  <a:pt x="11253534" y="451512"/>
                  <a:pt x="11253534" y="451512"/>
                  <a:pt x="11247311" y="451512"/>
                </a:cubicBezTo>
                <a:cubicBezTo>
                  <a:pt x="11247311" y="451512"/>
                  <a:pt x="11247311" y="451512"/>
                  <a:pt x="11240594" y="451512"/>
                </a:cubicBezTo>
                <a:close/>
                <a:moveTo>
                  <a:pt x="11297406" y="451512"/>
                </a:moveTo>
                <a:lnTo>
                  <a:pt x="11297406" y="453444"/>
                </a:lnTo>
                <a:lnTo>
                  <a:pt x="11297406" y="455829"/>
                </a:lnTo>
                <a:lnTo>
                  <a:pt x="11297406" y="458213"/>
                </a:lnTo>
                <a:lnTo>
                  <a:pt x="11297406" y="460597"/>
                </a:lnTo>
                <a:lnTo>
                  <a:pt x="11297407" y="460597"/>
                </a:lnTo>
                <a:lnTo>
                  <a:pt x="11297407" y="460601"/>
                </a:lnTo>
                <a:lnTo>
                  <a:pt x="11302641" y="460601"/>
                </a:lnTo>
                <a:lnTo>
                  <a:pt x="11307463" y="460601"/>
                </a:lnTo>
                <a:lnTo>
                  <a:pt x="11312696" y="460601"/>
                </a:lnTo>
                <a:lnTo>
                  <a:pt x="11317971" y="460601"/>
                </a:lnTo>
                <a:lnTo>
                  <a:pt x="11317971" y="476342"/>
                </a:lnTo>
                <a:lnTo>
                  <a:pt x="11317971" y="491635"/>
                </a:lnTo>
                <a:lnTo>
                  <a:pt x="11317971" y="507381"/>
                </a:lnTo>
                <a:lnTo>
                  <a:pt x="11317971" y="523167"/>
                </a:lnTo>
                <a:lnTo>
                  <a:pt x="11317972" y="523167"/>
                </a:lnTo>
                <a:lnTo>
                  <a:pt x="11317972" y="523171"/>
                </a:lnTo>
                <a:lnTo>
                  <a:pt x="11320362" y="523171"/>
                </a:lnTo>
                <a:lnTo>
                  <a:pt x="11322752" y="523171"/>
                </a:lnTo>
                <a:lnTo>
                  <a:pt x="11325142" y="523171"/>
                </a:lnTo>
                <a:lnTo>
                  <a:pt x="11327533" y="523171"/>
                </a:lnTo>
                <a:lnTo>
                  <a:pt x="11327533" y="507385"/>
                </a:lnTo>
                <a:lnTo>
                  <a:pt x="11327533" y="491639"/>
                </a:lnTo>
                <a:lnTo>
                  <a:pt x="11327533" y="476346"/>
                </a:lnTo>
                <a:lnTo>
                  <a:pt x="11327533" y="460601"/>
                </a:lnTo>
                <a:lnTo>
                  <a:pt x="11332354" y="460601"/>
                </a:lnTo>
                <a:lnTo>
                  <a:pt x="11337629" y="460601"/>
                </a:lnTo>
                <a:lnTo>
                  <a:pt x="11342863" y="460601"/>
                </a:lnTo>
                <a:lnTo>
                  <a:pt x="11347644" y="460601"/>
                </a:lnTo>
                <a:lnTo>
                  <a:pt x="11347644" y="458217"/>
                </a:lnTo>
                <a:lnTo>
                  <a:pt x="11347644" y="455833"/>
                </a:lnTo>
                <a:lnTo>
                  <a:pt x="11347644" y="453448"/>
                </a:lnTo>
                <a:lnTo>
                  <a:pt x="11347644" y="451516"/>
                </a:lnTo>
                <a:lnTo>
                  <a:pt x="11347643" y="451516"/>
                </a:lnTo>
                <a:lnTo>
                  <a:pt x="11347643" y="451512"/>
                </a:lnTo>
                <a:lnTo>
                  <a:pt x="11335197" y="451512"/>
                </a:lnTo>
                <a:lnTo>
                  <a:pt x="11322751" y="451512"/>
                </a:lnTo>
                <a:lnTo>
                  <a:pt x="11309852" y="451512"/>
                </a:lnTo>
                <a:close/>
                <a:moveTo>
                  <a:pt x="11369250" y="451512"/>
                </a:moveTo>
                <a:lnTo>
                  <a:pt x="11363529" y="469189"/>
                </a:lnTo>
                <a:lnTo>
                  <a:pt x="11358261" y="487319"/>
                </a:lnTo>
                <a:lnTo>
                  <a:pt x="11352498" y="505489"/>
                </a:lnTo>
                <a:lnTo>
                  <a:pt x="11346777" y="523167"/>
                </a:lnTo>
                <a:lnTo>
                  <a:pt x="11346779" y="523167"/>
                </a:lnTo>
                <a:lnTo>
                  <a:pt x="11346778" y="523171"/>
                </a:lnTo>
                <a:lnTo>
                  <a:pt x="11349165" y="523171"/>
                </a:lnTo>
                <a:lnTo>
                  <a:pt x="11351553" y="523171"/>
                </a:lnTo>
                <a:lnTo>
                  <a:pt x="11353940" y="523171"/>
                </a:lnTo>
                <a:lnTo>
                  <a:pt x="11356327" y="523171"/>
                </a:lnTo>
                <a:lnTo>
                  <a:pt x="11358262" y="517415"/>
                </a:lnTo>
                <a:lnTo>
                  <a:pt x="11360155" y="511208"/>
                </a:lnTo>
                <a:lnTo>
                  <a:pt x="11362090" y="505493"/>
                </a:lnTo>
                <a:lnTo>
                  <a:pt x="11363983" y="499286"/>
                </a:lnTo>
                <a:lnTo>
                  <a:pt x="11370198" y="499286"/>
                </a:lnTo>
                <a:lnTo>
                  <a:pt x="11376454" y="499286"/>
                </a:lnTo>
                <a:lnTo>
                  <a:pt x="11383122" y="499286"/>
                </a:lnTo>
                <a:lnTo>
                  <a:pt x="11389338" y="499286"/>
                </a:lnTo>
                <a:lnTo>
                  <a:pt x="11390873" y="504212"/>
                </a:lnTo>
                <a:lnTo>
                  <a:pt x="11391271" y="505489"/>
                </a:lnTo>
                <a:lnTo>
                  <a:pt x="11391272" y="505491"/>
                </a:lnTo>
                <a:lnTo>
                  <a:pt x="11391272" y="505493"/>
                </a:lnTo>
                <a:lnTo>
                  <a:pt x="11393166" y="511208"/>
                </a:lnTo>
                <a:lnTo>
                  <a:pt x="11393362" y="512053"/>
                </a:lnTo>
                <a:lnTo>
                  <a:pt x="11394605" y="517411"/>
                </a:lnTo>
                <a:lnTo>
                  <a:pt x="11394605" y="517412"/>
                </a:lnTo>
                <a:lnTo>
                  <a:pt x="11394606" y="517415"/>
                </a:lnTo>
                <a:lnTo>
                  <a:pt x="11396500" y="523171"/>
                </a:lnTo>
                <a:lnTo>
                  <a:pt x="11398928" y="523171"/>
                </a:lnTo>
                <a:lnTo>
                  <a:pt x="11401315" y="523171"/>
                </a:lnTo>
                <a:lnTo>
                  <a:pt x="11403703" y="523171"/>
                </a:lnTo>
                <a:lnTo>
                  <a:pt x="11406090" y="523171"/>
                </a:lnTo>
                <a:lnTo>
                  <a:pt x="11406089" y="523167"/>
                </a:lnTo>
                <a:lnTo>
                  <a:pt x="11402048" y="509609"/>
                </a:lnTo>
                <a:lnTo>
                  <a:pt x="11400821" y="505493"/>
                </a:lnTo>
                <a:lnTo>
                  <a:pt x="11400103" y="503211"/>
                </a:lnTo>
                <a:lnTo>
                  <a:pt x="11395099" y="487319"/>
                </a:lnTo>
                <a:lnTo>
                  <a:pt x="11389337" y="469189"/>
                </a:lnTo>
                <a:lnTo>
                  <a:pt x="11383615" y="451512"/>
                </a:lnTo>
                <a:lnTo>
                  <a:pt x="11380281" y="451512"/>
                </a:lnTo>
                <a:lnTo>
                  <a:pt x="11376453" y="451512"/>
                </a:lnTo>
                <a:lnTo>
                  <a:pt x="11373078" y="451512"/>
                </a:lnTo>
                <a:close/>
                <a:moveTo>
                  <a:pt x="11405041" y="451512"/>
                </a:moveTo>
                <a:lnTo>
                  <a:pt x="11405041" y="453444"/>
                </a:lnTo>
                <a:lnTo>
                  <a:pt x="11405041" y="455828"/>
                </a:lnTo>
                <a:lnTo>
                  <a:pt x="11405041" y="458213"/>
                </a:lnTo>
                <a:lnTo>
                  <a:pt x="11405041" y="460597"/>
                </a:lnTo>
                <a:lnTo>
                  <a:pt x="11405042" y="460597"/>
                </a:lnTo>
                <a:lnTo>
                  <a:pt x="11405042" y="460601"/>
                </a:lnTo>
                <a:lnTo>
                  <a:pt x="11410303" y="460601"/>
                </a:lnTo>
                <a:lnTo>
                  <a:pt x="11415072" y="460601"/>
                </a:lnTo>
                <a:lnTo>
                  <a:pt x="11420292" y="460601"/>
                </a:lnTo>
                <a:lnTo>
                  <a:pt x="11425552" y="460601"/>
                </a:lnTo>
                <a:lnTo>
                  <a:pt x="11425552" y="476342"/>
                </a:lnTo>
                <a:lnTo>
                  <a:pt x="11425552" y="491635"/>
                </a:lnTo>
                <a:lnTo>
                  <a:pt x="11425552" y="507380"/>
                </a:lnTo>
                <a:lnTo>
                  <a:pt x="11425552" y="523167"/>
                </a:lnTo>
                <a:lnTo>
                  <a:pt x="11425553" y="523167"/>
                </a:lnTo>
                <a:lnTo>
                  <a:pt x="11425553" y="523171"/>
                </a:lnTo>
                <a:lnTo>
                  <a:pt x="11427937" y="523171"/>
                </a:lnTo>
                <a:lnTo>
                  <a:pt x="11430321" y="523171"/>
                </a:lnTo>
                <a:lnTo>
                  <a:pt x="11432705" y="523171"/>
                </a:lnTo>
                <a:lnTo>
                  <a:pt x="11435131" y="523171"/>
                </a:lnTo>
                <a:lnTo>
                  <a:pt x="11435131" y="507384"/>
                </a:lnTo>
                <a:lnTo>
                  <a:pt x="11435131" y="491639"/>
                </a:lnTo>
                <a:lnTo>
                  <a:pt x="11435131" y="476346"/>
                </a:lnTo>
                <a:lnTo>
                  <a:pt x="11435131" y="460601"/>
                </a:lnTo>
                <a:lnTo>
                  <a:pt x="11439899" y="460601"/>
                </a:lnTo>
                <a:lnTo>
                  <a:pt x="11445160" y="460601"/>
                </a:lnTo>
                <a:lnTo>
                  <a:pt x="11450380" y="460601"/>
                </a:lnTo>
                <a:lnTo>
                  <a:pt x="11455642" y="460601"/>
                </a:lnTo>
                <a:lnTo>
                  <a:pt x="11455642" y="458217"/>
                </a:lnTo>
                <a:lnTo>
                  <a:pt x="11455642" y="455832"/>
                </a:lnTo>
                <a:lnTo>
                  <a:pt x="11455642" y="453448"/>
                </a:lnTo>
                <a:lnTo>
                  <a:pt x="11455642" y="451516"/>
                </a:lnTo>
                <a:lnTo>
                  <a:pt x="11455641" y="451516"/>
                </a:lnTo>
                <a:lnTo>
                  <a:pt x="11455641" y="451512"/>
                </a:lnTo>
                <a:lnTo>
                  <a:pt x="11442734" y="451512"/>
                </a:lnTo>
                <a:lnTo>
                  <a:pt x="11430320" y="451512"/>
                </a:lnTo>
                <a:lnTo>
                  <a:pt x="11417455" y="451512"/>
                </a:lnTo>
                <a:close/>
                <a:moveTo>
                  <a:pt x="11467661" y="451512"/>
                </a:moveTo>
                <a:lnTo>
                  <a:pt x="11467661" y="469189"/>
                </a:lnTo>
                <a:lnTo>
                  <a:pt x="11467661" y="487319"/>
                </a:lnTo>
                <a:lnTo>
                  <a:pt x="11467661" y="505489"/>
                </a:lnTo>
                <a:lnTo>
                  <a:pt x="11467661" y="523166"/>
                </a:lnTo>
                <a:lnTo>
                  <a:pt x="11467662" y="523166"/>
                </a:lnTo>
                <a:lnTo>
                  <a:pt x="11467662" y="523170"/>
                </a:lnTo>
                <a:lnTo>
                  <a:pt x="11470057" y="523170"/>
                </a:lnTo>
                <a:lnTo>
                  <a:pt x="11472451" y="523170"/>
                </a:lnTo>
                <a:lnTo>
                  <a:pt x="11474846" y="523170"/>
                </a:lnTo>
                <a:lnTo>
                  <a:pt x="11477241" y="523170"/>
                </a:lnTo>
                <a:lnTo>
                  <a:pt x="11477241" y="505493"/>
                </a:lnTo>
                <a:lnTo>
                  <a:pt x="11477241" y="487322"/>
                </a:lnTo>
                <a:lnTo>
                  <a:pt x="11477241" y="469193"/>
                </a:lnTo>
                <a:lnTo>
                  <a:pt x="11477241" y="451516"/>
                </a:lnTo>
                <a:lnTo>
                  <a:pt x="11477240" y="451516"/>
                </a:lnTo>
                <a:lnTo>
                  <a:pt x="11477240" y="451512"/>
                </a:lnTo>
                <a:lnTo>
                  <a:pt x="11474845" y="451512"/>
                </a:lnTo>
                <a:lnTo>
                  <a:pt x="11472450" y="451512"/>
                </a:lnTo>
                <a:lnTo>
                  <a:pt x="11470056" y="451512"/>
                </a:lnTo>
                <a:close/>
                <a:moveTo>
                  <a:pt x="11560049" y="451511"/>
                </a:moveTo>
                <a:lnTo>
                  <a:pt x="11560049" y="469189"/>
                </a:lnTo>
                <a:lnTo>
                  <a:pt x="11560049" y="487318"/>
                </a:lnTo>
                <a:lnTo>
                  <a:pt x="11560049" y="505489"/>
                </a:lnTo>
                <a:lnTo>
                  <a:pt x="11560049" y="523166"/>
                </a:lnTo>
                <a:lnTo>
                  <a:pt x="11560050" y="523166"/>
                </a:lnTo>
                <a:lnTo>
                  <a:pt x="11560050" y="523170"/>
                </a:lnTo>
                <a:lnTo>
                  <a:pt x="11562438" y="523170"/>
                </a:lnTo>
                <a:lnTo>
                  <a:pt x="11564825" y="523170"/>
                </a:lnTo>
                <a:lnTo>
                  <a:pt x="11567213" y="523170"/>
                </a:lnTo>
                <a:lnTo>
                  <a:pt x="11569600" y="523170"/>
                </a:lnTo>
                <a:lnTo>
                  <a:pt x="11569600" y="509768"/>
                </a:lnTo>
                <a:lnTo>
                  <a:pt x="11569600" y="496408"/>
                </a:lnTo>
                <a:lnTo>
                  <a:pt x="11569600" y="482554"/>
                </a:lnTo>
                <a:lnTo>
                  <a:pt x="11569600" y="469193"/>
                </a:lnTo>
                <a:lnTo>
                  <a:pt x="11578697" y="482554"/>
                </a:lnTo>
                <a:lnTo>
                  <a:pt x="11587301" y="496408"/>
                </a:lnTo>
                <a:lnTo>
                  <a:pt x="11595904" y="509768"/>
                </a:lnTo>
                <a:lnTo>
                  <a:pt x="11605002" y="523170"/>
                </a:lnTo>
                <a:lnTo>
                  <a:pt x="11606895" y="523170"/>
                </a:lnTo>
                <a:lnTo>
                  <a:pt x="11609324" y="523170"/>
                </a:lnTo>
                <a:lnTo>
                  <a:pt x="11611711" y="523170"/>
                </a:lnTo>
                <a:lnTo>
                  <a:pt x="11614099" y="523170"/>
                </a:lnTo>
                <a:lnTo>
                  <a:pt x="11614099" y="505493"/>
                </a:lnTo>
                <a:lnTo>
                  <a:pt x="11614099" y="487322"/>
                </a:lnTo>
                <a:lnTo>
                  <a:pt x="11614099" y="469193"/>
                </a:lnTo>
                <a:lnTo>
                  <a:pt x="11614099" y="451515"/>
                </a:lnTo>
                <a:lnTo>
                  <a:pt x="11614098" y="451515"/>
                </a:lnTo>
                <a:lnTo>
                  <a:pt x="11614098" y="451511"/>
                </a:lnTo>
                <a:lnTo>
                  <a:pt x="11611710" y="451511"/>
                </a:lnTo>
                <a:lnTo>
                  <a:pt x="11609323" y="451511"/>
                </a:lnTo>
                <a:lnTo>
                  <a:pt x="11606894" y="451511"/>
                </a:lnTo>
                <a:lnTo>
                  <a:pt x="11604507" y="451511"/>
                </a:lnTo>
                <a:lnTo>
                  <a:pt x="11604507" y="464913"/>
                </a:lnTo>
                <a:lnTo>
                  <a:pt x="11604507" y="478274"/>
                </a:lnTo>
                <a:lnTo>
                  <a:pt x="11604507" y="492128"/>
                </a:lnTo>
                <a:lnTo>
                  <a:pt x="11604507" y="505489"/>
                </a:lnTo>
                <a:lnTo>
                  <a:pt x="11604054" y="505489"/>
                </a:lnTo>
                <a:lnTo>
                  <a:pt x="11595409" y="492128"/>
                </a:lnTo>
                <a:lnTo>
                  <a:pt x="11586353" y="478274"/>
                </a:lnTo>
                <a:lnTo>
                  <a:pt x="11577750" y="464913"/>
                </a:lnTo>
                <a:lnTo>
                  <a:pt x="11569146" y="451511"/>
                </a:lnTo>
                <a:lnTo>
                  <a:pt x="11566718" y="451511"/>
                </a:lnTo>
                <a:lnTo>
                  <a:pt x="11564330" y="451511"/>
                </a:lnTo>
                <a:lnTo>
                  <a:pt x="11562437" y="451511"/>
                </a:lnTo>
                <a:close/>
                <a:moveTo>
                  <a:pt x="11518307" y="450059"/>
                </a:moveTo>
                <a:cubicBezTo>
                  <a:pt x="11514023" y="450059"/>
                  <a:pt x="11510192" y="450553"/>
                  <a:pt x="11506814" y="451499"/>
                </a:cubicBezTo>
                <a:cubicBezTo>
                  <a:pt x="11503477" y="452938"/>
                  <a:pt x="11500594" y="454378"/>
                  <a:pt x="11498699" y="456763"/>
                </a:cubicBezTo>
                <a:cubicBezTo>
                  <a:pt x="11496309" y="459148"/>
                  <a:pt x="11494868" y="462027"/>
                  <a:pt x="11493426" y="465358"/>
                </a:cubicBezTo>
                <a:cubicBezTo>
                  <a:pt x="11492478" y="468237"/>
                  <a:pt x="11491984" y="472061"/>
                  <a:pt x="11491984" y="476338"/>
                </a:cubicBezTo>
                <a:lnTo>
                  <a:pt x="11491984" y="481602"/>
                </a:lnTo>
                <a:cubicBezTo>
                  <a:pt x="11491984" y="481602"/>
                  <a:pt x="11491984" y="481602"/>
                  <a:pt x="11491984" y="486866"/>
                </a:cubicBezTo>
                <a:cubicBezTo>
                  <a:pt x="11491984" y="486866"/>
                  <a:pt x="11491984" y="486866"/>
                  <a:pt x="11491984" y="492130"/>
                </a:cubicBezTo>
                <a:cubicBezTo>
                  <a:pt x="11491984" y="492130"/>
                  <a:pt x="11491984" y="492130"/>
                  <a:pt x="11491984" y="497394"/>
                </a:cubicBezTo>
                <a:cubicBezTo>
                  <a:pt x="11491984" y="502617"/>
                  <a:pt x="11492931" y="507387"/>
                  <a:pt x="11494373" y="510759"/>
                </a:cubicBezTo>
                <a:lnTo>
                  <a:pt x="11494373" y="510760"/>
                </a:lnTo>
                <a:lnTo>
                  <a:pt x="11494374" y="510763"/>
                </a:lnTo>
                <a:cubicBezTo>
                  <a:pt x="11495816" y="514588"/>
                  <a:pt x="11497711" y="516973"/>
                  <a:pt x="11500595" y="519358"/>
                </a:cubicBezTo>
                <a:cubicBezTo>
                  <a:pt x="11502984" y="521250"/>
                  <a:pt x="11505868" y="522689"/>
                  <a:pt x="11509204" y="523635"/>
                </a:cubicBezTo>
                <a:cubicBezTo>
                  <a:pt x="11512088" y="524622"/>
                  <a:pt x="11515466" y="524622"/>
                  <a:pt x="11518308" y="524622"/>
                </a:cubicBezTo>
                <a:cubicBezTo>
                  <a:pt x="11521645" y="524622"/>
                  <a:pt x="11525023" y="524622"/>
                  <a:pt x="11527865" y="523635"/>
                </a:cubicBezTo>
                <a:cubicBezTo>
                  <a:pt x="11531243" y="522689"/>
                  <a:pt x="11534086" y="521250"/>
                  <a:pt x="11536516" y="519358"/>
                </a:cubicBezTo>
                <a:cubicBezTo>
                  <a:pt x="11538905" y="516973"/>
                  <a:pt x="11541295" y="514588"/>
                  <a:pt x="11542737" y="510763"/>
                </a:cubicBezTo>
                <a:cubicBezTo>
                  <a:pt x="11544178" y="507391"/>
                  <a:pt x="11545126" y="502621"/>
                  <a:pt x="11545126" y="497398"/>
                </a:cubicBezTo>
                <a:cubicBezTo>
                  <a:pt x="11545126" y="497398"/>
                  <a:pt x="11545126" y="497398"/>
                  <a:pt x="11545126" y="492134"/>
                </a:cubicBezTo>
                <a:cubicBezTo>
                  <a:pt x="11545126" y="492134"/>
                  <a:pt x="11545126" y="492134"/>
                  <a:pt x="11545126" y="486870"/>
                </a:cubicBezTo>
                <a:cubicBezTo>
                  <a:pt x="11545126" y="486870"/>
                  <a:pt x="11545126" y="486870"/>
                  <a:pt x="11545126" y="481606"/>
                </a:cubicBezTo>
                <a:cubicBezTo>
                  <a:pt x="11545126" y="481606"/>
                  <a:pt x="11545126" y="481606"/>
                  <a:pt x="11545126" y="476342"/>
                </a:cubicBezTo>
                <a:cubicBezTo>
                  <a:pt x="11545126" y="472065"/>
                  <a:pt x="11544178" y="468241"/>
                  <a:pt x="11543190" y="465362"/>
                </a:cubicBezTo>
                <a:lnTo>
                  <a:pt x="11543190" y="465361"/>
                </a:lnTo>
                <a:lnTo>
                  <a:pt x="11543189" y="465358"/>
                </a:lnTo>
                <a:cubicBezTo>
                  <a:pt x="11542241" y="462027"/>
                  <a:pt x="11540346" y="459148"/>
                  <a:pt x="11538410" y="456763"/>
                </a:cubicBezTo>
                <a:cubicBezTo>
                  <a:pt x="11536021" y="454378"/>
                  <a:pt x="11533137" y="452938"/>
                  <a:pt x="11529800" y="451499"/>
                </a:cubicBezTo>
                <a:cubicBezTo>
                  <a:pt x="11526917" y="450553"/>
                  <a:pt x="11523086" y="450059"/>
                  <a:pt x="11518307" y="450059"/>
                </a:cubicBezTo>
                <a:close/>
                <a:moveTo>
                  <a:pt x="10637376" y="448609"/>
                </a:moveTo>
                <a:lnTo>
                  <a:pt x="10638605" y="456431"/>
                </a:lnTo>
                <a:cubicBezTo>
                  <a:pt x="10638781" y="457549"/>
                  <a:pt x="10638781" y="457549"/>
                  <a:pt x="10638781" y="457549"/>
                </a:cubicBezTo>
                <a:cubicBezTo>
                  <a:pt x="10639718" y="466962"/>
                  <a:pt x="10639718" y="466962"/>
                  <a:pt x="10639718" y="466962"/>
                </a:cubicBezTo>
                <a:cubicBezTo>
                  <a:pt x="10641144" y="475927"/>
                  <a:pt x="10641144" y="475927"/>
                  <a:pt x="10641144" y="475927"/>
                </a:cubicBezTo>
                <a:cubicBezTo>
                  <a:pt x="10642081" y="485340"/>
                  <a:pt x="10642081" y="485340"/>
                  <a:pt x="10642081" y="485340"/>
                </a:cubicBezTo>
                <a:cubicBezTo>
                  <a:pt x="10643487" y="494263"/>
                  <a:pt x="10643487" y="494263"/>
                  <a:pt x="10643487" y="494263"/>
                </a:cubicBezTo>
                <a:cubicBezTo>
                  <a:pt x="10644893" y="503675"/>
                  <a:pt x="10644893" y="503675"/>
                  <a:pt x="10644893" y="503675"/>
                </a:cubicBezTo>
                <a:cubicBezTo>
                  <a:pt x="10645851" y="513088"/>
                  <a:pt x="10645851" y="513088"/>
                  <a:pt x="10645851" y="513088"/>
                </a:cubicBezTo>
                <a:cubicBezTo>
                  <a:pt x="10647256" y="522032"/>
                  <a:pt x="10647256" y="522032"/>
                  <a:pt x="10647256" y="522032"/>
                </a:cubicBezTo>
                <a:lnTo>
                  <a:pt x="10637375" y="516857"/>
                </a:lnTo>
                <a:cubicBezTo>
                  <a:pt x="10627494" y="512151"/>
                  <a:pt x="10627494" y="512151"/>
                  <a:pt x="10627494" y="512151"/>
                </a:cubicBezTo>
                <a:cubicBezTo>
                  <a:pt x="10618081" y="506976"/>
                  <a:pt x="10618081" y="506976"/>
                  <a:pt x="10618081" y="506976"/>
                </a:cubicBezTo>
                <a:cubicBezTo>
                  <a:pt x="10608199" y="502270"/>
                  <a:pt x="10608199" y="502270"/>
                  <a:pt x="10608199" y="502270"/>
                </a:cubicBezTo>
                <a:cubicBezTo>
                  <a:pt x="10598786" y="497095"/>
                  <a:pt x="10598786" y="497095"/>
                  <a:pt x="10598786" y="497095"/>
                </a:cubicBezTo>
                <a:cubicBezTo>
                  <a:pt x="10588884" y="491920"/>
                  <a:pt x="10588884" y="491920"/>
                  <a:pt x="10588884" y="491920"/>
                </a:cubicBezTo>
                <a:cubicBezTo>
                  <a:pt x="10579002" y="487214"/>
                  <a:pt x="10579002" y="487214"/>
                  <a:pt x="10579002" y="487214"/>
                </a:cubicBezTo>
                <a:cubicBezTo>
                  <a:pt x="10574296" y="484626"/>
                  <a:pt x="10571942" y="483333"/>
                  <a:pt x="10570766" y="482686"/>
                </a:cubicBezTo>
                <a:lnTo>
                  <a:pt x="10569593" y="482041"/>
                </a:lnTo>
                <a:lnTo>
                  <a:pt x="10578066" y="477805"/>
                </a:lnTo>
                <a:cubicBezTo>
                  <a:pt x="10586542" y="473546"/>
                  <a:pt x="10586542" y="473546"/>
                  <a:pt x="10586542" y="473546"/>
                </a:cubicBezTo>
                <a:cubicBezTo>
                  <a:pt x="10595018" y="469329"/>
                  <a:pt x="10595018" y="469329"/>
                  <a:pt x="10595018" y="469329"/>
                </a:cubicBezTo>
                <a:cubicBezTo>
                  <a:pt x="10603472" y="465092"/>
                  <a:pt x="10603472" y="465092"/>
                  <a:pt x="10603472" y="465092"/>
                </a:cubicBezTo>
                <a:cubicBezTo>
                  <a:pt x="10611948" y="461322"/>
                  <a:pt x="10611948" y="461322"/>
                  <a:pt x="10611948" y="461322"/>
                </a:cubicBezTo>
                <a:cubicBezTo>
                  <a:pt x="10620424" y="457084"/>
                  <a:pt x="10620424" y="457084"/>
                  <a:pt x="10620424" y="457084"/>
                </a:cubicBezTo>
                <a:cubicBezTo>
                  <a:pt x="10628900" y="452847"/>
                  <a:pt x="10628900" y="452847"/>
                  <a:pt x="10628900" y="452847"/>
                </a:cubicBezTo>
                <a:close/>
                <a:moveTo>
                  <a:pt x="10640677" y="448609"/>
                </a:moveTo>
                <a:cubicBezTo>
                  <a:pt x="10650090" y="451910"/>
                  <a:pt x="10650090" y="451910"/>
                  <a:pt x="10650090" y="451910"/>
                </a:cubicBezTo>
                <a:cubicBezTo>
                  <a:pt x="10659034" y="455210"/>
                  <a:pt x="10659034" y="455210"/>
                  <a:pt x="10659034" y="455210"/>
                </a:cubicBezTo>
                <a:cubicBezTo>
                  <a:pt x="10668447" y="458490"/>
                  <a:pt x="10668447" y="458490"/>
                  <a:pt x="10668447" y="458490"/>
                </a:cubicBezTo>
                <a:cubicBezTo>
                  <a:pt x="10677370" y="461791"/>
                  <a:pt x="10677370" y="461791"/>
                  <a:pt x="10677370" y="461791"/>
                </a:cubicBezTo>
                <a:cubicBezTo>
                  <a:pt x="10686783" y="465092"/>
                  <a:pt x="10686783" y="465092"/>
                  <a:pt x="10686783" y="465092"/>
                </a:cubicBezTo>
                <a:cubicBezTo>
                  <a:pt x="10696175" y="468392"/>
                  <a:pt x="10696175" y="468392"/>
                  <a:pt x="10696175" y="468392"/>
                </a:cubicBezTo>
                <a:cubicBezTo>
                  <a:pt x="10705140" y="471672"/>
                  <a:pt x="10705140" y="471672"/>
                  <a:pt x="10705140" y="471672"/>
                </a:cubicBezTo>
                <a:cubicBezTo>
                  <a:pt x="10709847" y="473322"/>
                  <a:pt x="10712200" y="474148"/>
                  <a:pt x="10713376" y="474560"/>
                </a:cubicBezTo>
                <a:lnTo>
                  <a:pt x="10714549" y="474971"/>
                </a:lnTo>
                <a:lnTo>
                  <a:pt x="10707546" y="480317"/>
                </a:lnTo>
                <a:cubicBezTo>
                  <a:pt x="10706545" y="481081"/>
                  <a:pt x="10706545" y="481081"/>
                  <a:pt x="10706545" y="481081"/>
                </a:cubicBezTo>
                <a:cubicBezTo>
                  <a:pt x="10698559" y="486724"/>
                  <a:pt x="10698559" y="486724"/>
                  <a:pt x="10698559" y="486724"/>
                </a:cubicBezTo>
                <a:cubicBezTo>
                  <a:pt x="10690530" y="492857"/>
                  <a:pt x="10690530" y="492857"/>
                  <a:pt x="10690530" y="492857"/>
                </a:cubicBezTo>
                <a:cubicBezTo>
                  <a:pt x="10682565" y="498522"/>
                  <a:pt x="10682565" y="498522"/>
                  <a:pt x="10682565" y="498522"/>
                </a:cubicBezTo>
                <a:cubicBezTo>
                  <a:pt x="10674558" y="504634"/>
                  <a:pt x="10674558" y="504634"/>
                  <a:pt x="10674558" y="504634"/>
                </a:cubicBezTo>
                <a:cubicBezTo>
                  <a:pt x="10666551" y="510277"/>
                  <a:pt x="10666551" y="510277"/>
                  <a:pt x="10666551" y="510277"/>
                </a:cubicBezTo>
                <a:cubicBezTo>
                  <a:pt x="10658543" y="515920"/>
                  <a:pt x="10658543" y="515920"/>
                  <a:pt x="10658543" y="515920"/>
                </a:cubicBezTo>
                <a:lnTo>
                  <a:pt x="10650557" y="522032"/>
                </a:lnTo>
                <a:lnTo>
                  <a:pt x="10649309" y="513800"/>
                </a:lnTo>
                <a:cubicBezTo>
                  <a:pt x="10649131" y="512624"/>
                  <a:pt x="10649131" y="512624"/>
                  <a:pt x="10649131" y="512624"/>
                </a:cubicBezTo>
                <a:cubicBezTo>
                  <a:pt x="10648194" y="503679"/>
                  <a:pt x="10648194" y="503679"/>
                  <a:pt x="10648194" y="503679"/>
                </a:cubicBezTo>
                <a:cubicBezTo>
                  <a:pt x="10646789" y="494267"/>
                  <a:pt x="10646789" y="494267"/>
                  <a:pt x="10646789" y="494267"/>
                </a:cubicBezTo>
                <a:cubicBezTo>
                  <a:pt x="10645362" y="485344"/>
                  <a:pt x="10645362" y="485344"/>
                  <a:pt x="10645362" y="485344"/>
                </a:cubicBezTo>
                <a:cubicBezTo>
                  <a:pt x="10644425" y="475931"/>
                  <a:pt x="10644425" y="475931"/>
                  <a:pt x="10644425" y="475931"/>
                </a:cubicBezTo>
                <a:cubicBezTo>
                  <a:pt x="10643019" y="466966"/>
                  <a:pt x="10643019" y="466966"/>
                  <a:pt x="10643019" y="466966"/>
                </a:cubicBezTo>
                <a:cubicBezTo>
                  <a:pt x="10642082" y="457553"/>
                  <a:pt x="10642082" y="457553"/>
                  <a:pt x="10642082" y="457553"/>
                </a:cubicBezTo>
                <a:cubicBezTo>
                  <a:pt x="10640677" y="448609"/>
                  <a:pt x="10640677" y="448609"/>
                  <a:pt x="10640677" y="448609"/>
                </a:cubicBezTo>
                <a:close/>
                <a:moveTo>
                  <a:pt x="10894817" y="434030"/>
                </a:moveTo>
                <a:lnTo>
                  <a:pt x="10890608" y="442024"/>
                </a:lnTo>
                <a:cubicBezTo>
                  <a:pt x="10886349" y="450031"/>
                  <a:pt x="10886349" y="450031"/>
                  <a:pt x="10886349" y="450031"/>
                </a:cubicBezTo>
                <a:cubicBezTo>
                  <a:pt x="10882132" y="458017"/>
                  <a:pt x="10882132" y="458017"/>
                  <a:pt x="10882132" y="458017"/>
                </a:cubicBezTo>
                <a:cubicBezTo>
                  <a:pt x="10877894" y="466025"/>
                  <a:pt x="10877894" y="466025"/>
                  <a:pt x="10877894" y="466025"/>
                </a:cubicBezTo>
                <a:cubicBezTo>
                  <a:pt x="10874125" y="474032"/>
                  <a:pt x="10874125" y="474032"/>
                  <a:pt x="10874125" y="474032"/>
                </a:cubicBezTo>
                <a:cubicBezTo>
                  <a:pt x="10869887" y="482039"/>
                  <a:pt x="10869887" y="482039"/>
                  <a:pt x="10869887" y="482039"/>
                </a:cubicBezTo>
                <a:cubicBezTo>
                  <a:pt x="10865649" y="490025"/>
                  <a:pt x="10865649" y="490025"/>
                  <a:pt x="10865649" y="490025"/>
                </a:cubicBezTo>
                <a:cubicBezTo>
                  <a:pt x="10863530" y="494028"/>
                  <a:pt x="10862470" y="496030"/>
                  <a:pt x="10861941" y="497031"/>
                </a:cubicBezTo>
                <a:lnTo>
                  <a:pt x="10861413" y="498028"/>
                </a:lnTo>
                <a:lnTo>
                  <a:pt x="10861880" y="494756"/>
                </a:lnTo>
                <a:cubicBezTo>
                  <a:pt x="10862370" y="491924"/>
                  <a:pt x="10862370" y="491924"/>
                  <a:pt x="10862370" y="491924"/>
                </a:cubicBezTo>
                <a:cubicBezTo>
                  <a:pt x="10862817" y="488623"/>
                  <a:pt x="10862817" y="488623"/>
                  <a:pt x="10862817" y="488623"/>
                </a:cubicBezTo>
                <a:cubicBezTo>
                  <a:pt x="10863286" y="485344"/>
                  <a:pt x="10863286" y="485344"/>
                  <a:pt x="10863286" y="485344"/>
                </a:cubicBezTo>
                <a:cubicBezTo>
                  <a:pt x="10864244" y="482043"/>
                  <a:pt x="10864244" y="482043"/>
                  <a:pt x="10864244" y="482043"/>
                </a:cubicBezTo>
                <a:cubicBezTo>
                  <a:pt x="10864713" y="479211"/>
                  <a:pt x="10864713" y="479211"/>
                  <a:pt x="10864713" y="479211"/>
                </a:cubicBezTo>
                <a:cubicBezTo>
                  <a:pt x="10865181" y="475931"/>
                  <a:pt x="10865181" y="475931"/>
                  <a:pt x="10865181" y="475931"/>
                </a:cubicBezTo>
                <a:cubicBezTo>
                  <a:pt x="10865650" y="472630"/>
                  <a:pt x="10865650" y="472630"/>
                  <a:pt x="10865650" y="472630"/>
                </a:cubicBezTo>
                <a:cubicBezTo>
                  <a:pt x="10866118" y="472630"/>
                  <a:pt x="10866118" y="472630"/>
                  <a:pt x="10866118" y="472630"/>
                </a:cubicBezTo>
                <a:cubicBezTo>
                  <a:pt x="10866587" y="472630"/>
                  <a:pt x="10867524" y="472630"/>
                  <a:pt x="10868014" y="472630"/>
                </a:cubicBezTo>
                <a:cubicBezTo>
                  <a:pt x="10868951" y="472162"/>
                  <a:pt x="10869419" y="472162"/>
                  <a:pt x="10870356" y="471672"/>
                </a:cubicBezTo>
                <a:cubicBezTo>
                  <a:pt x="10870825" y="471672"/>
                  <a:pt x="10871293" y="471203"/>
                  <a:pt x="10872252" y="470735"/>
                </a:cubicBezTo>
                <a:cubicBezTo>
                  <a:pt x="10872699" y="470266"/>
                  <a:pt x="10873167" y="469798"/>
                  <a:pt x="10873657" y="469329"/>
                </a:cubicBezTo>
                <a:cubicBezTo>
                  <a:pt x="10874126" y="468861"/>
                  <a:pt x="10874594" y="468392"/>
                  <a:pt x="10875063" y="467903"/>
                </a:cubicBezTo>
                <a:cubicBezTo>
                  <a:pt x="10875531" y="467434"/>
                  <a:pt x="10875531" y="466497"/>
                  <a:pt x="10876000" y="466029"/>
                </a:cubicBezTo>
                <a:cubicBezTo>
                  <a:pt x="10876468" y="465092"/>
                  <a:pt x="10876468" y="464623"/>
                  <a:pt x="10876468" y="463665"/>
                </a:cubicBezTo>
                <a:cubicBezTo>
                  <a:pt x="10876937" y="463218"/>
                  <a:pt x="10876937" y="462259"/>
                  <a:pt x="10876937" y="461791"/>
                </a:cubicBezTo>
                <a:cubicBezTo>
                  <a:pt x="10876937" y="461322"/>
                  <a:pt x="10876937" y="460854"/>
                  <a:pt x="10876937" y="460854"/>
                </a:cubicBezTo>
                <a:lnTo>
                  <a:pt x="10876936" y="460852"/>
                </a:lnTo>
                <a:lnTo>
                  <a:pt x="10876936" y="460850"/>
                </a:lnTo>
                <a:lnTo>
                  <a:pt x="10876468" y="459915"/>
                </a:lnTo>
                <a:lnTo>
                  <a:pt x="10876468" y="458980"/>
                </a:lnTo>
                <a:cubicBezTo>
                  <a:pt x="10876468" y="458490"/>
                  <a:pt x="10876468" y="458490"/>
                  <a:pt x="10876468" y="458021"/>
                </a:cubicBezTo>
                <a:lnTo>
                  <a:pt x="10876467" y="458019"/>
                </a:lnTo>
                <a:lnTo>
                  <a:pt x="10876467" y="458017"/>
                </a:lnTo>
                <a:cubicBezTo>
                  <a:pt x="10875999" y="458017"/>
                  <a:pt x="10875999" y="457549"/>
                  <a:pt x="10875999" y="457080"/>
                </a:cubicBezTo>
                <a:lnTo>
                  <a:pt x="10875530" y="456612"/>
                </a:lnTo>
                <a:cubicBezTo>
                  <a:pt x="10875530" y="456143"/>
                  <a:pt x="10875062" y="456143"/>
                  <a:pt x="10875062" y="455675"/>
                </a:cubicBezTo>
                <a:lnTo>
                  <a:pt x="10874595" y="455208"/>
                </a:lnTo>
                <a:lnTo>
                  <a:pt x="10876937" y="452378"/>
                </a:lnTo>
                <a:cubicBezTo>
                  <a:pt x="10879769" y="450035"/>
                  <a:pt x="10879769" y="450035"/>
                  <a:pt x="10879769" y="450035"/>
                </a:cubicBezTo>
                <a:cubicBezTo>
                  <a:pt x="10882133" y="447203"/>
                  <a:pt x="10882133" y="447203"/>
                  <a:pt x="10882133" y="447203"/>
                </a:cubicBezTo>
                <a:cubicBezTo>
                  <a:pt x="10884944" y="444371"/>
                  <a:pt x="10884944" y="444371"/>
                  <a:pt x="10884944" y="444371"/>
                </a:cubicBezTo>
                <a:cubicBezTo>
                  <a:pt x="10887308" y="442028"/>
                  <a:pt x="10887308" y="442028"/>
                  <a:pt x="10887308" y="442028"/>
                </a:cubicBezTo>
                <a:cubicBezTo>
                  <a:pt x="10889650" y="439196"/>
                  <a:pt x="10889650" y="439196"/>
                  <a:pt x="10889650" y="439196"/>
                </a:cubicBezTo>
                <a:cubicBezTo>
                  <a:pt x="10892483" y="436854"/>
                  <a:pt x="10892483" y="436854"/>
                  <a:pt x="10892483" y="436854"/>
                </a:cubicBezTo>
                <a:close/>
                <a:moveTo>
                  <a:pt x="10845887" y="411426"/>
                </a:moveTo>
                <a:lnTo>
                  <a:pt x="10846355" y="411426"/>
                </a:lnTo>
                <a:cubicBezTo>
                  <a:pt x="10846824" y="411426"/>
                  <a:pt x="10846824" y="411426"/>
                  <a:pt x="10846824" y="411426"/>
                </a:cubicBezTo>
                <a:cubicBezTo>
                  <a:pt x="10847292" y="411895"/>
                  <a:pt x="10847292" y="411895"/>
                  <a:pt x="10847292" y="411895"/>
                </a:cubicBezTo>
                <a:cubicBezTo>
                  <a:pt x="10847761" y="411895"/>
                  <a:pt x="10847761" y="411895"/>
                  <a:pt x="10847761" y="411895"/>
                </a:cubicBezTo>
                <a:cubicBezTo>
                  <a:pt x="10848229" y="411895"/>
                  <a:pt x="10848229" y="411895"/>
                  <a:pt x="10848698" y="411895"/>
                </a:cubicBezTo>
                <a:cubicBezTo>
                  <a:pt x="10848698" y="411895"/>
                  <a:pt x="10848698" y="411895"/>
                  <a:pt x="10849188" y="411895"/>
                </a:cubicBezTo>
                <a:lnTo>
                  <a:pt x="10849656" y="412363"/>
                </a:lnTo>
                <a:lnTo>
                  <a:pt x="10850104" y="412363"/>
                </a:lnTo>
                <a:cubicBezTo>
                  <a:pt x="10850572" y="412363"/>
                  <a:pt x="10850572" y="412363"/>
                  <a:pt x="10850572" y="412363"/>
                </a:cubicBezTo>
                <a:cubicBezTo>
                  <a:pt x="10850572" y="411895"/>
                  <a:pt x="10850572" y="411895"/>
                  <a:pt x="10850572" y="411895"/>
                </a:cubicBezTo>
                <a:lnTo>
                  <a:pt x="10851062" y="411895"/>
                </a:lnTo>
                <a:lnTo>
                  <a:pt x="10851530" y="411895"/>
                </a:lnTo>
                <a:lnTo>
                  <a:pt x="10852349" y="416419"/>
                </a:lnTo>
                <a:cubicBezTo>
                  <a:pt x="10852466" y="417066"/>
                  <a:pt x="10852466" y="417066"/>
                  <a:pt x="10852466" y="417066"/>
                </a:cubicBezTo>
                <a:lnTo>
                  <a:pt x="10852467" y="417069"/>
                </a:lnTo>
                <a:lnTo>
                  <a:pt x="10852467" y="417070"/>
                </a:lnTo>
                <a:lnTo>
                  <a:pt x="10853872" y="421773"/>
                </a:lnTo>
                <a:lnTo>
                  <a:pt x="10854521" y="424135"/>
                </a:lnTo>
                <a:lnTo>
                  <a:pt x="10855122" y="426322"/>
                </a:lnTo>
                <a:cubicBezTo>
                  <a:pt x="10855300" y="426972"/>
                  <a:pt x="10855300" y="426972"/>
                  <a:pt x="10855300" y="426972"/>
                </a:cubicBezTo>
                <a:lnTo>
                  <a:pt x="10856386" y="430594"/>
                </a:lnTo>
                <a:lnTo>
                  <a:pt x="10856704" y="431653"/>
                </a:lnTo>
                <a:cubicBezTo>
                  <a:pt x="10857641" y="436850"/>
                  <a:pt x="10857641" y="436850"/>
                  <a:pt x="10857641" y="436850"/>
                </a:cubicBezTo>
                <a:lnTo>
                  <a:pt x="10857641" y="436851"/>
                </a:lnTo>
                <a:lnTo>
                  <a:pt x="10857642" y="436854"/>
                </a:lnTo>
                <a:cubicBezTo>
                  <a:pt x="10859069" y="441539"/>
                  <a:pt x="10859069" y="441539"/>
                  <a:pt x="10859069" y="441539"/>
                </a:cubicBezTo>
                <a:cubicBezTo>
                  <a:pt x="10859772" y="444137"/>
                  <a:pt x="10860123" y="445436"/>
                  <a:pt x="10860299" y="446085"/>
                </a:cubicBezTo>
                <a:lnTo>
                  <a:pt x="10860475" y="446733"/>
                </a:lnTo>
                <a:lnTo>
                  <a:pt x="10861411" y="451437"/>
                </a:lnTo>
                <a:cubicBezTo>
                  <a:pt x="10860942" y="451906"/>
                  <a:pt x="10860474" y="451906"/>
                  <a:pt x="10859984" y="452374"/>
                </a:cubicBezTo>
                <a:cubicBezTo>
                  <a:pt x="10859984" y="452374"/>
                  <a:pt x="10859537" y="452843"/>
                  <a:pt x="10859068" y="453332"/>
                </a:cubicBezTo>
                <a:cubicBezTo>
                  <a:pt x="10858600" y="453332"/>
                  <a:pt x="10858110" y="453780"/>
                  <a:pt x="10857641" y="454248"/>
                </a:cubicBezTo>
                <a:cubicBezTo>
                  <a:pt x="10857641" y="454717"/>
                  <a:pt x="10857173" y="455206"/>
                  <a:pt x="10856704" y="455675"/>
                </a:cubicBezTo>
                <a:cubicBezTo>
                  <a:pt x="10856704" y="456143"/>
                  <a:pt x="10856236" y="456612"/>
                  <a:pt x="10856236" y="457080"/>
                </a:cubicBezTo>
                <a:cubicBezTo>
                  <a:pt x="10855767" y="457549"/>
                  <a:pt x="10855767" y="458017"/>
                  <a:pt x="10855299" y="458486"/>
                </a:cubicBezTo>
                <a:cubicBezTo>
                  <a:pt x="10855299" y="458976"/>
                  <a:pt x="10855299" y="459444"/>
                  <a:pt x="10855299" y="459913"/>
                </a:cubicBezTo>
                <a:cubicBezTo>
                  <a:pt x="10855299" y="460381"/>
                  <a:pt x="10854830" y="460850"/>
                  <a:pt x="10854830" y="461787"/>
                </a:cubicBezTo>
                <a:cubicBezTo>
                  <a:pt x="10854830" y="461787"/>
                  <a:pt x="10854830" y="461787"/>
                  <a:pt x="10854830" y="462255"/>
                </a:cubicBezTo>
                <a:lnTo>
                  <a:pt x="10854831" y="462255"/>
                </a:lnTo>
                <a:lnTo>
                  <a:pt x="10854831" y="462259"/>
                </a:lnTo>
                <a:lnTo>
                  <a:pt x="10855299" y="462259"/>
                </a:lnTo>
                <a:lnTo>
                  <a:pt x="10855299" y="462745"/>
                </a:lnTo>
                <a:lnTo>
                  <a:pt x="10855299" y="463214"/>
                </a:lnTo>
                <a:cubicBezTo>
                  <a:pt x="10848697" y="465088"/>
                  <a:pt x="10848697" y="465088"/>
                  <a:pt x="10848697" y="465088"/>
                </a:cubicBezTo>
                <a:cubicBezTo>
                  <a:pt x="10842585" y="466962"/>
                  <a:pt x="10842585" y="466962"/>
                  <a:pt x="10842585" y="466962"/>
                </a:cubicBezTo>
                <a:cubicBezTo>
                  <a:pt x="10836473" y="469325"/>
                  <a:pt x="10836473" y="469325"/>
                  <a:pt x="10836473" y="469325"/>
                </a:cubicBezTo>
                <a:cubicBezTo>
                  <a:pt x="10830340" y="471199"/>
                  <a:pt x="10830340" y="471199"/>
                  <a:pt x="10830340" y="471199"/>
                </a:cubicBezTo>
                <a:cubicBezTo>
                  <a:pt x="10823759" y="473095"/>
                  <a:pt x="10823759" y="473095"/>
                  <a:pt x="10823759" y="473095"/>
                </a:cubicBezTo>
                <a:cubicBezTo>
                  <a:pt x="10817647" y="474969"/>
                  <a:pt x="10817647" y="474969"/>
                  <a:pt x="10817647" y="474969"/>
                </a:cubicBezTo>
                <a:cubicBezTo>
                  <a:pt x="10811514" y="476843"/>
                  <a:pt x="10811514" y="476843"/>
                  <a:pt x="10811514" y="476843"/>
                </a:cubicBezTo>
                <a:lnTo>
                  <a:pt x="10804937" y="478737"/>
                </a:lnTo>
                <a:lnTo>
                  <a:pt x="10809462" y="471325"/>
                </a:lnTo>
                <a:cubicBezTo>
                  <a:pt x="10810109" y="470266"/>
                  <a:pt x="10810109" y="470266"/>
                  <a:pt x="10810109" y="470266"/>
                </a:cubicBezTo>
                <a:cubicBezTo>
                  <a:pt x="10815284" y="461791"/>
                  <a:pt x="10815284" y="461791"/>
                  <a:pt x="10815284" y="461791"/>
                </a:cubicBezTo>
                <a:cubicBezTo>
                  <a:pt x="10820459" y="453336"/>
                  <a:pt x="10820459" y="453336"/>
                  <a:pt x="10820459" y="453336"/>
                </a:cubicBezTo>
                <a:cubicBezTo>
                  <a:pt x="10825634" y="444839"/>
                  <a:pt x="10825634" y="444839"/>
                  <a:pt x="10825634" y="444839"/>
                </a:cubicBezTo>
                <a:cubicBezTo>
                  <a:pt x="10830809" y="436385"/>
                  <a:pt x="10830809" y="436385"/>
                  <a:pt x="10830809" y="436385"/>
                </a:cubicBezTo>
                <a:cubicBezTo>
                  <a:pt x="10835516" y="428357"/>
                  <a:pt x="10835516" y="428357"/>
                  <a:pt x="10835516" y="428357"/>
                </a:cubicBezTo>
                <a:cubicBezTo>
                  <a:pt x="10840691" y="419902"/>
                  <a:pt x="10840691" y="419902"/>
                  <a:pt x="10840691" y="419902"/>
                </a:cubicBezTo>
                <a:cubicBezTo>
                  <a:pt x="10845887" y="411426"/>
                  <a:pt x="10845887" y="411426"/>
                  <a:pt x="10845887" y="411426"/>
                </a:cubicBezTo>
                <a:close/>
                <a:moveTo>
                  <a:pt x="10770094" y="411426"/>
                </a:moveTo>
                <a:cubicBezTo>
                  <a:pt x="10773373" y="419902"/>
                  <a:pt x="10773373" y="419902"/>
                  <a:pt x="10773373" y="419902"/>
                </a:cubicBezTo>
                <a:cubicBezTo>
                  <a:pt x="10777143" y="428846"/>
                  <a:pt x="10777143" y="428846"/>
                  <a:pt x="10777143" y="428846"/>
                </a:cubicBezTo>
                <a:cubicBezTo>
                  <a:pt x="10780912" y="437322"/>
                  <a:pt x="10780912" y="437322"/>
                  <a:pt x="10780912" y="437322"/>
                </a:cubicBezTo>
                <a:cubicBezTo>
                  <a:pt x="10784213" y="445798"/>
                  <a:pt x="10784213" y="445798"/>
                  <a:pt x="10784213" y="445798"/>
                </a:cubicBezTo>
                <a:cubicBezTo>
                  <a:pt x="10787983" y="454252"/>
                  <a:pt x="10787983" y="454252"/>
                  <a:pt x="10787983" y="454252"/>
                </a:cubicBezTo>
                <a:cubicBezTo>
                  <a:pt x="10791752" y="462749"/>
                  <a:pt x="10791752" y="462749"/>
                  <a:pt x="10791752" y="462749"/>
                </a:cubicBezTo>
                <a:cubicBezTo>
                  <a:pt x="10795053" y="471203"/>
                  <a:pt x="10795053" y="471203"/>
                  <a:pt x="10795053" y="471203"/>
                </a:cubicBezTo>
                <a:cubicBezTo>
                  <a:pt x="10796927" y="475441"/>
                  <a:pt x="10797864" y="477560"/>
                  <a:pt x="10798333" y="478619"/>
                </a:cubicBezTo>
                <a:lnTo>
                  <a:pt x="10798799" y="479675"/>
                </a:lnTo>
                <a:lnTo>
                  <a:pt x="10790154" y="479265"/>
                </a:lnTo>
                <a:cubicBezTo>
                  <a:pt x="10788919" y="479207"/>
                  <a:pt x="10788919" y="479207"/>
                  <a:pt x="10788919" y="479207"/>
                </a:cubicBezTo>
                <a:cubicBezTo>
                  <a:pt x="10779506" y="478270"/>
                  <a:pt x="10779506" y="478270"/>
                  <a:pt x="10779506" y="478270"/>
                </a:cubicBezTo>
                <a:cubicBezTo>
                  <a:pt x="10769624" y="477311"/>
                  <a:pt x="10769624" y="477311"/>
                  <a:pt x="10769624" y="477311"/>
                </a:cubicBezTo>
                <a:cubicBezTo>
                  <a:pt x="10759743" y="476374"/>
                  <a:pt x="10759743" y="476374"/>
                  <a:pt x="10759743" y="476374"/>
                </a:cubicBezTo>
                <a:cubicBezTo>
                  <a:pt x="10750330" y="475927"/>
                  <a:pt x="10750330" y="475927"/>
                  <a:pt x="10750330" y="475927"/>
                </a:cubicBezTo>
                <a:cubicBezTo>
                  <a:pt x="10740448" y="474969"/>
                  <a:pt x="10740448" y="474969"/>
                  <a:pt x="10740448" y="474969"/>
                </a:cubicBezTo>
                <a:cubicBezTo>
                  <a:pt x="10731014" y="474032"/>
                  <a:pt x="10731014" y="474032"/>
                  <a:pt x="10731014" y="474032"/>
                </a:cubicBezTo>
                <a:cubicBezTo>
                  <a:pt x="10726073" y="473563"/>
                  <a:pt x="10723603" y="473329"/>
                  <a:pt x="10722368" y="473212"/>
                </a:cubicBezTo>
                <a:lnTo>
                  <a:pt x="10721137" y="473095"/>
                </a:lnTo>
                <a:lnTo>
                  <a:pt x="10727267" y="465560"/>
                </a:lnTo>
                <a:cubicBezTo>
                  <a:pt x="10733379" y="458021"/>
                  <a:pt x="10733379" y="458021"/>
                  <a:pt x="10733379" y="458021"/>
                </a:cubicBezTo>
                <a:cubicBezTo>
                  <a:pt x="10739491" y="450035"/>
                  <a:pt x="10739491" y="450035"/>
                  <a:pt x="10739491" y="450035"/>
                </a:cubicBezTo>
                <a:cubicBezTo>
                  <a:pt x="10745624" y="442497"/>
                  <a:pt x="10745624" y="442497"/>
                  <a:pt x="10745624" y="442497"/>
                </a:cubicBezTo>
                <a:cubicBezTo>
                  <a:pt x="10751736" y="434490"/>
                  <a:pt x="10751736" y="434490"/>
                  <a:pt x="10751736" y="434490"/>
                </a:cubicBezTo>
                <a:cubicBezTo>
                  <a:pt x="10757848" y="426972"/>
                  <a:pt x="10757848" y="426972"/>
                  <a:pt x="10757848" y="426972"/>
                </a:cubicBezTo>
                <a:cubicBezTo>
                  <a:pt x="10763960" y="419434"/>
                  <a:pt x="10763960" y="419434"/>
                  <a:pt x="10763960" y="419434"/>
                </a:cubicBezTo>
                <a:cubicBezTo>
                  <a:pt x="10770094" y="411426"/>
                  <a:pt x="10770094" y="411426"/>
                  <a:pt x="10770094" y="411426"/>
                </a:cubicBezTo>
                <a:close/>
                <a:moveTo>
                  <a:pt x="10699007" y="410489"/>
                </a:moveTo>
                <a:lnTo>
                  <a:pt x="10700664" y="417473"/>
                </a:lnTo>
                <a:cubicBezTo>
                  <a:pt x="10700901" y="418471"/>
                  <a:pt x="10700901" y="418471"/>
                  <a:pt x="10700901" y="418471"/>
                </a:cubicBezTo>
                <a:cubicBezTo>
                  <a:pt x="10702776" y="426010"/>
                  <a:pt x="10702776" y="426010"/>
                  <a:pt x="10702776" y="426010"/>
                </a:cubicBezTo>
                <a:lnTo>
                  <a:pt x="10702777" y="426012"/>
                </a:lnTo>
                <a:lnTo>
                  <a:pt x="10702777" y="426014"/>
                </a:lnTo>
                <a:cubicBezTo>
                  <a:pt x="10703959" y="429783"/>
                  <a:pt x="10704549" y="431668"/>
                  <a:pt x="10704845" y="432610"/>
                </a:cubicBezTo>
                <a:lnTo>
                  <a:pt x="10705140" y="433551"/>
                </a:lnTo>
                <a:lnTo>
                  <a:pt x="10706779" y="440536"/>
                </a:lnTo>
                <a:cubicBezTo>
                  <a:pt x="10707013" y="441535"/>
                  <a:pt x="10707013" y="441535"/>
                  <a:pt x="10707013" y="441535"/>
                </a:cubicBezTo>
                <a:lnTo>
                  <a:pt x="10707013" y="441536"/>
                </a:lnTo>
                <a:lnTo>
                  <a:pt x="10707014" y="441539"/>
                </a:lnTo>
                <a:cubicBezTo>
                  <a:pt x="10708185" y="445308"/>
                  <a:pt x="10708771" y="447192"/>
                  <a:pt x="10709064" y="448135"/>
                </a:cubicBezTo>
                <a:lnTo>
                  <a:pt x="10709357" y="449077"/>
                </a:lnTo>
                <a:lnTo>
                  <a:pt x="10709657" y="450269"/>
                </a:lnTo>
                <a:lnTo>
                  <a:pt x="10711015" y="455673"/>
                </a:lnTo>
                <a:cubicBezTo>
                  <a:pt x="10711252" y="456616"/>
                  <a:pt x="10711252" y="456616"/>
                  <a:pt x="10711252" y="456616"/>
                </a:cubicBezTo>
                <a:cubicBezTo>
                  <a:pt x="10712434" y="460374"/>
                  <a:pt x="10713025" y="462254"/>
                  <a:pt x="10713321" y="463193"/>
                </a:cubicBezTo>
                <a:lnTo>
                  <a:pt x="10713616" y="464132"/>
                </a:lnTo>
                <a:lnTo>
                  <a:pt x="10714954" y="469866"/>
                </a:lnTo>
                <a:lnTo>
                  <a:pt x="10715256" y="471158"/>
                </a:lnTo>
                <a:lnTo>
                  <a:pt x="10715489" y="472158"/>
                </a:lnTo>
                <a:lnTo>
                  <a:pt x="10707663" y="469270"/>
                </a:lnTo>
                <a:cubicBezTo>
                  <a:pt x="10706545" y="468857"/>
                  <a:pt x="10706545" y="468857"/>
                  <a:pt x="10706545" y="468857"/>
                </a:cubicBezTo>
                <a:cubicBezTo>
                  <a:pt x="10697132" y="465556"/>
                  <a:pt x="10697132" y="465556"/>
                  <a:pt x="10697132" y="465556"/>
                </a:cubicBezTo>
                <a:cubicBezTo>
                  <a:pt x="10688209" y="462255"/>
                  <a:pt x="10688209" y="462255"/>
                  <a:pt x="10688209" y="462255"/>
                </a:cubicBezTo>
                <a:cubicBezTo>
                  <a:pt x="10678796" y="458976"/>
                  <a:pt x="10678796" y="458976"/>
                  <a:pt x="10678796" y="458976"/>
                </a:cubicBezTo>
                <a:cubicBezTo>
                  <a:pt x="10669852" y="455675"/>
                  <a:pt x="10669852" y="455675"/>
                  <a:pt x="10669852" y="455675"/>
                </a:cubicBezTo>
                <a:cubicBezTo>
                  <a:pt x="10660907" y="452374"/>
                  <a:pt x="10660907" y="452374"/>
                  <a:pt x="10660907" y="452374"/>
                </a:cubicBezTo>
                <a:cubicBezTo>
                  <a:pt x="10651494" y="449073"/>
                  <a:pt x="10651494" y="449073"/>
                  <a:pt x="10651494" y="449073"/>
                </a:cubicBezTo>
                <a:cubicBezTo>
                  <a:pt x="10647022" y="447433"/>
                  <a:pt x="10644786" y="446614"/>
                  <a:pt x="10643668" y="446204"/>
                </a:cubicBezTo>
                <a:lnTo>
                  <a:pt x="10642555" y="445795"/>
                </a:lnTo>
                <a:lnTo>
                  <a:pt x="10649621" y="441070"/>
                </a:lnTo>
                <a:cubicBezTo>
                  <a:pt x="10656670" y="436854"/>
                  <a:pt x="10656670" y="436854"/>
                  <a:pt x="10656670" y="436854"/>
                </a:cubicBezTo>
                <a:cubicBezTo>
                  <a:pt x="10663719" y="432616"/>
                  <a:pt x="10663719" y="432616"/>
                  <a:pt x="10663719" y="432616"/>
                </a:cubicBezTo>
                <a:cubicBezTo>
                  <a:pt x="10670790" y="428357"/>
                  <a:pt x="10670790" y="428357"/>
                  <a:pt x="10670790" y="428357"/>
                </a:cubicBezTo>
                <a:cubicBezTo>
                  <a:pt x="10677860" y="423671"/>
                  <a:pt x="10677860" y="423671"/>
                  <a:pt x="10677860" y="423671"/>
                </a:cubicBezTo>
                <a:cubicBezTo>
                  <a:pt x="10684909" y="419434"/>
                  <a:pt x="10684909" y="419434"/>
                  <a:pt x="10684909" y="419434"/>
                </a:cubicBezTo>
                <a:cubicBezTo>
                  <a:pt x="10691958" y="415196"/>
                  <a:pt x="10691958" y="415196"/>
                  <a:pt x="10691958" y="415196"/>
                </a:cubicBezTo>
                <a:close/>
                <a:moveTo>
                  <a:pt x="10701839" y="410021"/>
                </a:moveTo>
                <a:lnTo>
                  <a:pt x="10710315" y="410021"/>
                </a:lnTo>
                <a:cubicBezTo>
                  <a:pt x="10718323" y="410021"/>
                  <a:pt x="10718323" y="410021"/>
                  <a:pt x="10718323" y="410021"/>
                </a:cubicBezTo>
                <a:cubicBezTo>
                  <a:pt x="10726309" y="410021"/>
                  <a:pt x="10726309" y="410021"/>
                  <a:pt x="10726309" y="410021"/>
                </a:cubicBezTo>
                <a:cubicBezTo>
                  <a:pt x="10734316" y="410021"/>
                  <a:pt x="10734316" y="410021"/>
                  <a:pt x="10734316" y="410021"/>
                </a:cubicBezTo>
                <a:cubicBezTo>
                  <a:pt x="10742792" y="410021"/>
                  <a:pt x="10742792" y="410021"/>
                  <a:pt x="10742792" y="410021"/>
                </a:cubicBezTo>
                <a:cubicBezTo>
                  <a:pt x="10750778" y="410021"/>
                  <a:pt x="10750778" y="410021"/>
                  <a:pt x="10750778" y="410021"/>
                </a:cubicBezTo>
                <a:cubicBezTo>
                  <a:pt x="10758807" y="410021"/>
                  <a:pt x="10758807" y="410021"/>
                  <a:pt x="10758807" y="410021"/>
                </a:cubicBezTo>
                <a:lnTo>
                  <a:pt x="10767257" y="410021"/>
                </a:lnTo>
                <a:lnTo>
                  <a:pt x="10761912" y="416613"/>
                </a:lnTo>
                <a:cubicBezTo>
                  <a:pt x="10761148" y="417556"/>
                  <a:pt x="10761148" y="417556"/>
                  <a:pt x="10761148" y="417556"/>
                </a:cubicBezTo>
                <a:cubicBezTo>
                  <a:pt x="10755036" y="425541"/>
                  <a:pt x="10755036" y="425541"/>
                  <a:pt x="10755036" y="425541"/>
                </a:cubicBezTo>
                <a:cubicBezTo>
                  <a:pt x="10748903" y="433080"/>
                  <a:pt x="10748903" y="433080"/>
                  <a:pt x="10748903" y="433080"/>
                </a:cubicBezTo>
                <a:cubicBezTo>
                  <a:pt x="10742791" y="440619"/>
                  <a:pt x="10742791" y="440619"/>
                  <a:pt x="10742791" y="440619"/>
                </a:cubicBezTo>
                <a:cubicBezTo>
                  <a:pt x="10736679" y="448136"/>
                  <a:pt x="10736679" y="448136"/>
                  <a:pt x="10736679" y="448136"/>
                </a:cubicBezTo>
                <a:cubicBezTo>
                  <a:pt x="10730567" y="455675"/>
                  <a:pt x="10730567" y="455675"/>
                  <a:pt x="10730567" y="455675"/>
                </a:cubicBezTo>
                <a:cubicBezTo>
                  <a:pt x="10724434" y="463661"/>
                  <a:pt x="10724434" y="463661"/>
                  <a:pt x="10724434" y="463661"/>
                </a:cubicBezTo>
                <a:cubicBezTo>
                  <a:pt x="10721601" y="467430"/>
                  <a:pt x="10720185" y="469315"/>
                  <a:pt x="10719477" y="470257"/>
                </a:cubicBezTo>
                <a:lnTo>
                  <a:pt x="10718769" y="471199"/>
                </a:lnTo>
                <a:lnTo>
                  <a:pt x="10718243" y="469406"/>
                </a:lnTo>
                <a:lnTo>
                  <a:pt x="10716719" y="464212"/>
                </a:lnTo>
                <a:cubicBezTo>
                  <a:pt x="10716426" y="463214"/>
                  <a:pt x="10716426" y="463214"/>
                  <a:pt x="10716426" y="463214"/>
                </a:cubicBezTo>
                <a:lnTo>
                  <a:pt x="10715353" y="458897"/>
                </a:lnTo>
                <a:lnTo>
                  <a:pt x="10714553" y="455679"/>
                </a:lnTo>
                <a:lnTo>
                  <a:pt x="10714553" y="455677"/>
                </a:lnTo>
                <a:lnTo>
                  <a:pt x="10714552" y="455675"/>
                </a:lnTo>
                <a:cubicBezTo>
                  <a:pt x="10713370" y="451906"/>
                  <a:pt x="10712779" y="450021"/>
                  <a:pt x="10712484" y="449079"/>
                </a:cubicBezTo>
                <a:lnTo>
                  <a:pt x="10712189" y="448139"/>
                </a:lnTo>
                <a:lnTo>
                  <a:pt x="10710549" y="441562"/>
                </a:lnTo>
                <a:cubicBezTo>
                  <a:pt x="10710315" y="440623"/>
                  <a:pt x="10710315" y="440623"/>
                  <a:pt x="10710315" y="440623"/>
                </a:cubicBezTo>
                <a:cubicBezTo>
                  <a:pt x="10709378" y="436619"/>
                  <a:pt x="10708909" y="434618"/>
                  <a:pt x="10708675" y="433617"/>
                </a:cubicBezTo>
                <a:lnTo>
                  <a:pt x="10708534" y="433012"/>
                </a:lnTo>
                <a:lnTo>
                  <a:pt x="10708440" y="432612"/>
                </a:lnTo>
                <a:cubicBezTo>
                  <a:pt x="10706076" y="425073"/>
                  <a:pt x="10706076" y="425073"/>
                  <a:pt x="10706076" y="425073"/>
                </a:cubicBezTo>
                <a:cubicBezTo>
                  <a:pt x="10705139" y="421314"/>
                  <a:pt x="10704670" y="419435"/>
                  <a:pt x="10704436" y="418495"/>
                </a:cubicBezTo>
                <a:lnTo>
                  <a:pt x="10704261" y="417793"/>
                </a:lnTo>
                <a:lnTo>
                  <a:pt x="10704203" y="417560"/>
                </a:lnTo>
                <a:lnTo>
                  <a:pt x="10704203" y="417559"/>
                </a:lnTo>
                <a:lnTo>
                  <a:pt x="10704202" y="417556"/>
                </a:lnTo>
                <a:cubicBezTo>
                  <a:pt x="10703020" y="413786"/>
                  <a:pt x="10702429" y="411902"/>
                  <a:pt x="10702134" y="410959"/>
                </a:cubicBezTo>
                <a:close/>
                <a:moveTo>
                  <a:pt x="10839774" y="403888"/>
                </a:moveTo>
                <a:lnTo>
                  <a:pt x="10839774" y="404374"/>
                </a:lnTo>
                <a:lnTo>
                  <a:pt x="10839775" y="404376"/>
                </a:lnTo>
                <a:lnTo>
                  <a:pt x="10839775" y="404378"/>
                </a:lnTo>
                <a:cubicBezTo>
                  <a:pt x="10839775" y="404846"/>
                  <a:pt x="10840222" y="405315"/>
                  <a:pt x="10840222" y="405315"/>
                </a:cubicBezTo>
                <a:cubicBezTo>
                  <a:pt x="10840222" y="405762"/>
                  <a:pt x="10840222" y="405762"/>
                  <a:pt x="10840691" y="406252"/>
                </a:cubicBezTo>
                <a:cubicBezTo>
                  <a:pt x="10840691" y="406252"/>
                  <a:pt x="10840691" y="406720"/>
                  <a:pt x="10841159" y="406720"/>
                </a:cubicBezTo>
                <a:cubicBezTo>
                  <a:pt x="10841159" y="407189"/>
                  <a:pt x="10841159" y="407189"/>
                  <a:pt x="10841649" y="407657"/>
                </a:cubicBezTo>
                <a:cubicBezTo>
                  <a:pt x="10841649" y="407657"/>
                  <a:pt x="10841649" y="408147"/>
                  <a:pt x="10842117" y="408147"/>
                </a:cubicBezTo>
                <a:cubicBezTo>
                  <a:pt x="10842117" y="408594"/>
                  <a:pt x="10842586" y="408594"/>
                  <a:pt x="10842586" y="409063"/>
                </a:cubicBezTo>
                <a:lnTo>
                  <a:pt x="10843052" y="409529"/>
                </a:lnTo>
                <a:lnTo>
                  <a:pt x="10838525" y="416962"/>
                </a:lnTo>
                <a:cubicBezTo>
                  <a:pt x="10837878" y="418024"/>
                  <a:pt x="10837878" y="418024"/>
                  <a:pt x="10837878" y="418024"/>
                </a:cubicBezTo>
                <a:cubicBezTo>
                  <a:pt x="10832703" y="426478"/>
                  <a:pt x="10832703" y="426478"/>
                  <a:pt x="10832703" y="426478"/>
                </a:cubicBezTo>
                <a:cubicBezTo>
                  <a:pt x="10827529" y="435423"/>
                  <a:pt x="10827529" y="435423"/>
                  <a:pt x="10827529" y="435423"/>
                </a:cubicBezTo>
                <a:cubicBezTo>
                  <a:pt x="10822332" y="443898"/>
                  <a:pt x="10822332" y="443898"/>
                  <a:pt x="10822332" y="443898"/>
                </a:cubicBezTo>
                <a:cubicBezTo>
                  <a:pt x="10817179" y="452374"/>
                  <a:pt x="10817179" y="452374"/>
                  <a:pt x="10817179" y="452374"/>
                </a:cubicBezTo>
                <a:cubicBezTo>
                  <a:pt x="10811982" y="460850"/>
                  <a:pt x="10811982" y="460850"/>
                  <a:pt x="10811982" y="460850"/>
                </a:cubicBezTo>
                <a:cubicBezTo>
                  <a:pt x="10806807" y="469325"/>
                  <a:pt x="10806807" y="469325"/>
                  <a:pt x="10806807" y="469325"/>
                </a:cubicBezTo>
                <a:cubicBezTo>
                  <a:pt x="10801632" y="478270"/>
                  <a:pt x="10801632" y="478270"/>
                  <a:pt x="10801632" y="478270"/>
                </a:cubicBezTo>
                <a:lnTo>
                  <a:pt x="10797863" y="469325"/>
                </a:lnTo>
                <a:cubicBezTo>
                  <a:pt x="10794583" y="460850"/>
                  <a:pt x="10794583" y="460850"/>
                  <a:pt x="10794583" y="460850"/>
                </a:cubicBezTo>
                <a:cubicBezTo>
                  <a:pt x="10790814" y="452374"/>
                  <a:pt x="10790814" y="452374"/>
                  <a:pt x="10790814" y="452374"/>
                </a:cubicBezTo>
                <a:cubicBezTo>
                  <a:pt x="10787045" y="443898"/>
                  <a:pt x="10787045" y="443898"/>
                  <a:pt x="10787045" y="443898"/>
                </a:cubicBezTo>
                <a:cubicBezTo>
                  <a:pt x="10783744" y="435423"/>
                  <a:pt x="10783744" y="435423"/>
                  <a:pt x="10783744" y="435423"/>
                </a:cubicBezTo>
                <a:cubicBezTo>
                  <a:pt x="10779974" y="426968"/>
                  <a:pt x="10779974" y="426968"/>
                  <a:pt x="10779974" y="426968"/>
                </a:cubicBezTo>
                <a:cubicBezTo>
                  <a:pt x="10776205" y="418471"/>
                  <a:pt x="10776205" y="418471"/>
                  <a:pt x="10776205" y="418471"/>
                </a:cubicBezTo>
                <a:cubicBezTo>
                  <a:pt x="10774565" y="414244"/>
                  <a:pt x="10773745" y="412131"/>
                  <a:pt x="10773335" y="411074"/>
                </a:cubicBezTo>
                <a:lnTo>
                  <a:pt x="10772926" y="410021"/>
                </a:lnTo>
                <a:lnTo>
                  <a:pt x="10781402" y="409063"/>
                </a:lnTo>
                <a:cubicBezTo>
                  <a:pt x="10789388" y="408147"/>
                  <a:pt x="10789388" y="408147"/>
                  <a:pt x="10789388" y="408147"/>
                </a:cubicBezTo>
                <a:cubicBezTo>
                  <a:pt x="10797864" y="407657"/>
                  <a:pt x="10797864" y="407657"/>
                  <a:pt x="10797864" y="407657"/>
                </a:cubicBezTo>
                <a:cubicBezTo>
                  <a:pt x="10806340" y="406720"/>
                  <a:pt x="10806340" y="406720"/>
                  <a:pt x="10806340" y="406720"/>
                </a:cubicBezTo>
                <a:cubicBezTo>
                  <a:pt x="10814347" y="406252"/>
                  <a:pt x="10814347" y="406252"/>
                  <a:pt x="10814347" y="406252"/>
                </a:cubicBezTo>
                <a:cubicBezTo>
                  <a:pt x="10822823" y="405315"/>
                  <a:pt x="10822823" y="405315"/>
                  <a:pt x="10822823" y="405315"/>
                </a:cubicBezTo>
                <a:cubicBezTo>
                  <a:pt x="10831278" y="404378"/>
                  <a:pt x="10831278" y="404378"/>
                  <a:pt x="10831278" y="404378"/>
                </a:cubicBezTo>
                <a:close/>
                <a:moveTo>
                  <a:pt x="10564394" y="398244"/>
                </a:moveTo>
                <a:cubicBezTo>
                  <a:pt x="10573360" y="403888"/>
                  <a:pt x="10573360" y="403888"/>
                  <a:pt x="10573360" y="403888"/>
                </a:cubicBezTo>
                <a:cubicBezTo>
                  <a:pt x="10582304" y="410021"/>
                  <a:pt x="10582304" y="410021"/>
                  <a:pt x="10582304" y="410021"/>
                </a:cubicBezTo>
                <a:cubicBezTo>
                  <a:pt x="10591248" y="416133"/>
                  <a:pt x="10591248" y="416133"/>
                  <a:pt x="10591248" y="416133"/>
                </a:cubicBezTo>
                <a:cubicBezTo>
                  <a:pt x="10600172" y="421776"/>
                  <a:pt x="10600172" y="421776"/>
                  <a:pt x="10600172" y="421776"/>
                </a:cubicBezTo>
                <a:cubicBezTo>
                  <a:pt x="10608669" y="427909"/>
                  <a:pt x="10608669" y="427909"/>
                  <a:pt x="10608669" y="427909"/>
                </a:cubicBezTo>
                <a:cubicBezTo>
                  <a:pt x="10617613" y="434021"/>
                  <a:pt x="10617613" y="434021"/>
                  <a:pt x="10617613" y="434021"/>
                </a:cubicBezTo>
                <a:cubicBezTo>
                  <a:pt x="10626536" y="439665"/>
                  <a:pt x="10626536" y="439665"/>
                  <a:pt x="10626536" y="439665"/>
                </a:cubicBezTo>
                <a:cubicBezTo>
                  <a:pt x="10631008" y="442731"/>
                  <a:pt x="10633245" y="444264"/>
                  <a:pt x="10634363" y="445031"/>
                </a:cubicBezTo>
                <a:lnTo>
                  <a:pt x="10635477" y="445795"/>
                </a:lnTo>
                <a:lnTo>
                  <a:pt x="10627025" y="450031"/>
                </a:lnTo>
                <a:cubicBezTo>
                  <a:pt x="10618549" y="454248"/>
                  <a:pt x="10618549" y="454248"/>
                  <a:pt x="10618549" y="454248"/>
                </a:cubicBezTo>
                <a:cubicBezTo>
                  <a:pt x="10610073" y="458486"/>
                  <a:pt x="10610073" y="458486"/>
                  <a:pt x="10610073" y="458486"/>
                </a:cubicBezTo>
                <a:cubicBezTo>
                  <a:pt x="10601597" y="462745"/>
                  <a:pt x="10601597" y="462745"/>
                  <a:pt x="10601597" y="462745"/>
                </a:cubicBezTo>
                <a:cubicBezTo>
                  <a:pt x="10593121" y="466962"/>
                  <a:pt x="10593121" y="466962"/>
                  <a:pt x="10593121" y="466962"/>
                </a:cubicBezTo>
                <a:cubicBezTo>
                  <a:pt x="10584177" y="471199"/>
                  <a:pt x="10584177" y="471199"/>
                  <a:pt x="10584177" y="471199"/>
                </a:cubicBezTo>
                <a:cubicBezTo>
                  <a:pt x="10575701" y="475437"/>
                  <a:pt x="10575701" y="475437"/>
                  <a:pt x="10575701" y="475437"/>
                </a:cubicBezTo>
                <a:lnTo>
                  <a:pt x="10567226" y="479675"/>
                </a:lnTo>
                <a:lnTo>
                  <a:pt x="10567226" y="469329"/>
                </a:lnTo>
                <a:cubicBezTo>
                  <a:pt x="10566779" y="458980"/>
                  <a:pt x="10566779" y="458980"/>
                  <a:pt x="10566779" y="458980"/>
                </a:cubicBezTo>
                <a:cubicBezTo>
                  <a:pt x="10566289" y="449077"/>
                  <a:pt x="10566289" y="449077"/>
                  <a:pt x="10566289" y="449077"/>
                </a:cubicBezTo>
                <a:cubicBezTo>
                  <a:pt x="10565821" y="438728"/>
                  <a:pt x="10565821" y="438728"/>
                  <a:pt x="10565821" y="438728"/>
                </a:cubicBezTo>
                <a:cubicBezTo>
                  <a:pt x="10565352" y="428357"/>
                  <a:pt x="10565352" y="428357"/>
                  <a:pt x="10565352" y="428357"/>
                </a:cubicBezTo>
                <a:cubicBezTo>
                  <a:pt x="10565352" y="418475"/>
                  <a:pt x="10565352" y="418475"/>
                  <a:pt x="10565352" y="418475"/>
                </a:cubicBezTo>
                <a:cubicBezTo>
                  <a:pt x="10564884" y="408147"/>
                  <a:pt x="10564884" y="408147"/>
                  <a:pt x="10564884" y="408147"/>
                </a:cubicBezTo>
                <a:cubicBezTo>
                  <a:pt x="10564394" y="398244"/>
                  <a:pt x="10564394" y="398244"/>
                  <a:pt x="10564394" y="398244"/>
                </a:cubicBezTo>
                <a:close/>
                <a:moveTo>
                  <a:pt x="10561113" y="397776"/>
                </a:moveTo>
                <a:lnTo>
                  <a:pt x="10561523" y="406418"/>
                </a:lnTo>
                <a:cubicBezTo>
                  <a:pt x="10561582" y="407653"/>
                  <a:pt x="10561582" y="407653"/>
                  <a:pt x="10561582" y="407653"/>
                </a:cubicBezTo>
                <a:cubicBezTo>
                  <a:pt x="10562050" y="418024"/>
                  <a:pt x="10562050" y="418024"/>
                  <a:pt x="10562050" y="418024"/>
                </a:cubicBezTo>
                <a:cubicBezTo>
                  <a:pt x="10562050" y="427905"/>
                  <a:pt x="10562050" y="427905"/>
                  <a:pt x="10562050" y="427905"/>
                </a:cubicBezTo>
                <a:cubicBezTo>
                  <a:pt x="10562519" y="437787"/>
                  <a:pt x="10562519" y="437787"/>
                  <a:pt x="10562519" y="437787"/>
                </a:cubicBezTo>
                <a:cubicBezTo>
                  <a:pt x="10563009" y="448136"/>
                  <a:pt x="10563009" y="448136"/>
                  <a:pt x="10563009" y="448136"/>
                </a:cubicBezTo>
                <a:cubicBezTo>
                  <a:pt x="10563477" y="458017"/>
                  <a:pt x="10563477" y="458017"/>
                  <a:pt x="10563477" y="458017"/>
                </a:cubicBezTo>
                <a:cubicBezTo>
                  <a:pt x="10563946" y="468388"/>
                  <a:pt x="10563946" y="468388"/>
                  <a:pt x="10563946" y="468388"/>
                </a:cubicBezTo>
                <a:cubicBezTo>
                  <a:pt x="10563946" y="478270"/>
                  <a:pt x="10563946" y="478270"/>
                  <a:pt x="10563946" y="478270"/>
                </a:cubicBezTo>
                <a:lnTo>
                  <a:pt x="10557344" y="472158"/>
                </a:lnTo>
                <a:cubicBezTo>
                  <a:pt x="10550295" y="466025"/>
                  <a:pt x="10550295" y="466025"/>
                  <a:pt x="10550295" y="466025"/>
                </a:cubicBezTo>
                <a:cubicBezTo>
                  <a:pt x="10543693" y="459913"/>
                  <a:pt x="10543693" y="459913"/>
                  <a:pt x="10543693" y="459913"/>
                </a:cubicBezTo>
                <a:cubicBezTo>
                  <a:pt x="10536644" y="453780"/>
                  <a:pt x="10536644" y="453780"/>
                  <a:pt x="10536644" y="453780"/>
                </a:cubicBezTo>
                <a:cubicBezTo>
                  <a:pt x="10530042" y="447668"/>
                  <a:pt x="10530042" y="447668"/>
                  <a:pt x="10530042" y="447668"/>
                </a:cubicBezTo>
                <a:cubicBezTo>
                  <a:pt x="10523462" y="441535"/>
                  <a:pt x="10523462" y="441535"/>
                  <a:pt x="10523462" y="441535"/>
                </a:cubicBezTo>
                <a:cubicBezTo>
                  <a:pt x="10516391" y="435423"/>
                  <a:pt x="10516391" y="435423"/>
                  <a:pt x="10516391" y="435423"/>
                </a:cubicBezTo>
                <a:cubicBezTo>
                  <a:pt x="10513091" y="432367"/>
                  <a:pt x="10511440" y="430839"/>
                  <a:pt x="10510615" y="430075"/>
                </a:cubicBezTo>
                <a:lnTo>
                  <a:pt x="10509793" y="429314"/>
                </a:lnTo>
                <a:lnTo>
                  <a:pt x="10515924" y="425546"/>
                </a:lnTo>
                <a:cubicBezTo>
                  <a:pt x="10522504" y="421776"/>
                  <a:pt x="10522504" y="421776"/>
                  <a:pt x="10522504" y="421776"/>
                </a:cubicBezTo>
                <a:cubicBezTo>
                  <a:pt x="10529106" y="417560"/>
                  <a:pt x="10529106" y="417560"/>
                  <a:pt x="10529106" y="417560"/>
                </a:cubicBezTo>
                <a:cubicBezTo>
                  <a:pt x="10535218" y="413790"/>
                  <a:pt x="10535218" y="413790"/>
                  <a:pt x="10535218" y="413790"/>
                </a:cubicBezTo>
                <a:cubicBezTo>
                  <a:pt x="10541820" y="409531"/>
                  <a:pt x="10541820" y="409531"/>
                  <a:pt x="10541820" y="409531"/>
                </a:cubicBezTo>
                <a:cubicBezTo>
                  <a:pt x="10548401" y="405762"/>
                  <a:pt x="10548401" y="405762"/>
                  <a:pt x="10548401" y="405762"/>
                </a:cubicBezTo>
                <a:cubicBezTo>
                  <a:pt x="10554981" y="401545"/>
                  <a:pt x="10554981" y="401545"/>
                  <a:pt x="10554981" y="401545"/>
                </a:cubicBezTo>
                <a:close/>
                <a:moveTo>
                  <a:pt x="10889182" y="396349"/>
                </a:moveTo>
                <a:cubicBezTo>
                  <a:pt x="10890609" y="399650"/>
                  <a:pt x="10890609" y="399650"/>
                  <a:pt x="10890609" y="399650"/>
                </a:cubicBezTo>
                <a:lnTo>
                  <a:pt x="10892014" y="403418"/>
                </a:lnTo>
                <a:lnTo>
                  <a:pt x="10892346" y="404589"/>
                </a:lnTo>
                <a:lnTo>
                  <a:pt x="10892951" y="406720"/>
                </a:lnTo>
                <a:cubicBezTo>
                  <a:pt x="10894378" y="410489"/>
                  <a:pt x="10894378" y="410489"/>
                  <a:pt x="10894378" y="410489"/>
                </a:cubicBezTo>
                <a:cubicBezTo>
                  <a:pt x="10895762" y="413790"/>
                  <a:pt x="10895762" y="413790"/>
                  <a:pt x="10895762" y="413790"/>
                </a:cubicBezTo>
                <a:cubicBezTo>
                  <a:pt x="10897189" y="417560"/>
                  <a:pt x="10897189" y="417560"/>
                  <a:pt x="10897189" y="417560"/>
                </a:cubicBezTo>
                <a:cubicBezTo>
                  <a:pt x="10898595" y="420839"/>
                  <a:pt x="10898595" y="420839"/>
                  <a:pt x="10898595" y="420839"/>
                </a:cubicBezTo>
                <a:lnTo>
                  <a:pt x="10900021" y="424137"/>
                </a:lnTo>
                <a:lnTo>
                  <a:pt x="10896251" y="427905"/>
                </a:lnTo>
                <a:cubicBezTo>
                  <a:pt x="10892950" y="431185"/>
                  <a:pt x="10892950" y="431185"/>
                  <a:pt x="10892950" y="431185"/>
                </a:cubicBezTo>
                <a:cubicBezTo>
                  <a:pt x="10889649" y="434954"/>
                  <a:pt x="10889649" y="434954"/>
                  <a:pt x="10889649" y="434954"/>
                </a:cubicBezTo>
                <a:cubicBezTo>
                  <a:pt x="10885880" y="438724"/>
                  <a:pt x="10885880" y="438724"/>
                  <a:pt x="10885880" y="438724"/>
                </a:cubicBezTo>
                <a:cubicBezTo>
                  <a:pt x="10882579" y="442024"/>
                  <a:pt x="10882579" y="442024"/>
                  <a:pt x="10882579" y="442024"/>
                </a:cubicBezTo>
                <a:cubicBezTo>
                  <a:pt x="10879300" y="445794"/>
                  <a:pt x="10879300" y="445794"/>
                  <a:pt x="10879300" y="445794"/>
                </a:cubicBezTo>
                <a:cubicBezTo>
                  <a:pt x="10875530" y="449073"/>
                  <a:pt x="10875530" y="449073"/>
                  <a:pt x="10875530" y="449073"/>
                </a:cubicBezTo>
                <a:lnTo>
                  <a:pt x="10872252" y="452841"/>
                </a:lnTo>
                <a:lnTo>
                  <a:pt x="10872252" y="452378"/>
                </a:lnTo>
                <a:lnTo>
                  <a:pt x="10872251" y="452378"/>
                </a:lnTo>
                <a:lnTo>
                  <a:pt x="10872251" y="452374"/>
                </a:lnTo>
                <a:cubicBezTo>
                  <a:pt x="10872251" y="452374"/>
                  <a:pt x="10872251" y="452374"/>
                  <a:pt x="10871782" y="452374"/>
                </a:cubicBezTo>
                <a:lnTo>
                  <a:pt x="10871293" y="452374"/>
                </a:lnTo>
                <a:lnTo>
                  <a:pt x="10871293" y="451910"/>
                </a:lnTo>
                <a:lnTo>
                  <a:pt x="10871292" y="451910"/>
                </a:lnTo>
                <a:lnTo>
                  <a:pt x="10871292" y="451906"/>
                </a:lnTo>
                <a:lnTo>
                  <a:pt x="10870826" y="451906"/>
                </a:lnTo>
                <a:lnTo>
                  <a:pt x="10872874" y="445723"/>
                </a:lnTo>
                <a:cubicBezTo>
                  <a:pt x="10873167" y="444839"/>
                  <a:pt x="10873167" y="444839"/>
                  <a:pt x="10873167" y="444839"/>
                </a:cubicBezTo>
                <a:cubicBezTo>
                  <a:pt x="10875531" y="437791"/>
                  <a:pt x="10875531" y="437791"/>
                  <a:pt x="10875531" y="437791"/>
                </a:cubicBezTo>
                <a:cubicBezTo>
                  <a:pt x="10877895" y="431189"/>
                  <a:pt x="10877895" y="431189"/>
                  <a:pt x="10877895" y="431189"/>
                </a:cubicBezTo>
                <a:cubicBezTo>
                  <a:pt x="10880238" y="424140"/>
                  <a:pt x="10880238" y="424140"/>
                  <a:pt x="10880238" y="424140"/>
                </a:cubicBezTo>
                <a:cubicBezTo>
                  <a:pt x="10882133" y="417070"/>
                  <a:pt x="10882133" y="417070"/>
                  <a:pt x="10882133" y="417070"/>
                </a:cubicBezTo>
                <a:cubicBezTo>
                  <a:pt x="10884476" y="410021"/>
                  <a:pt x="10884476" y="410021"/>
                  <a:pt x="10884476" y="410021"/>
                </a:cubicBezTo>
                <a:cubicBezTo>
                  <a:pt x="10886839" y="403419"/>
                  <a:pt x="10886839" y="403419"/>
                  <a:pt x="10886839" y="403419"/>
                </a:cubicBezTo>
                <a:cubicBezTo>
                  <a:pt x="10889182" y="396349"/>
                  <a:pt x="10889182" y="396349"/>
                  <a:pt x="10889182" y="396349"/>
                </a:cubicBezTo>
                <a:close/>
                <a:moveTo>
                  <a:pt x="10886348" y="393538"/>
                </a:moveTo>
                <a:lnTo>
                  <a:pt x="10884299" y="400130"/>
                </a:lnTo>
                <a:cubicBezTo>
                  <a:pt x="10884006" y="401073"/>
                  <a:pt x="10884006" y="401073"/>
                  <a:pt x="10884006" y="401073"/>
                </a:cubicBezTo>
                <a:cubicBezTo>
                  <a:pt x="10882132" y="408143"/>
                  <a:pt x="10882132" y="408143"/>
                  <a:pt x="10882132" y="408143"/>
                </a:cubicBezTo>
                <a:cubicBezTo>
                  <a:pt x="10879768" y="415192"/>
                  <a:pt x="10879768" y="415192"/>
                  <a:pt x="10879768" y="415192"/>
                </a:cubicBezTo>
                <a:cubicBezTo>
                  <a:pt x="10877425" y="422241"/>
                  <a:pt x="10877425" y="422241"/>
                  <a:pt x="10877425" y="422241"/>
                </a:cubicBezTo>
                <a:cubicBezTo>
                  <a:pt x="10875062" y="429311"/>
                  <a:pt x="10875062" y="429311"/>
                  <a:pt x="10875062" y="429311"/>
                </a:cubicBezTo>
                <a:cubicBezTo>
                  <a:pt x="10872698" y="436381"/>
                  <a:pt x="10872698" y="436381"/>
                  <a:pt x="10872698" y="436381"/>
                </a:cubicBezTo>
                <a:cubicBezTo>
                  <a:pt x="10870355" y="443898"/>
                  <a:pt x="10870355" y="443898"/>
                  <a:pt x="10870355" y="443898"/>
                </a:cubicBezTo>
                <a:cubicBezTo>
                  <a:pt x="10868013" y="450947"/>
                  <a:pt x="10868013" y="450947"/>
                  <a:pt x="10868013" y="450947"/>
                </a:cubicBezTo>
                <a:lnTo>
                  <a:pt x="10867524" y="450947"/>
                </a:lnTo>
                <a:lnTo>
                  <a:pt x="10867524" y="450504"/>
                </a:lnTo>
                <a:lnTo>
                  <a:pt x="10867523" y="450504"/>
                </a:lnTo>
                <a:lnTo>
                  <a:pt x="10867523" y="450500"/>
                </a:lnTo>
                <a:cubicBezTo>
                  <a:pt x="10867054" y="450500"/>
                  <a:pt x="10867054" y="450500"/>
                  <a:pt x="10867054" y="450500"/>
                </a:cubicBezTo>
                <a:cubicBezTo>
                  <a:pt x="10866586" y="450500"/>
                  <a:pt x="10866586" y="450500"/>
                  <a:pt x="10866586" y="450500"/>
                </a:cubicBezTo>
                <a:cubicBezTo>
                  <a:pt x="10866117" y="450500"/>
                  <a:pt x="10866117" y="450500"/>
                  <a:pt x="10866117" y="450500"/>
                </a:cubicBezTo>
                <a:lnTo>
                  <a:pt x="10865649" y="450500"/>
                </a:lnTo>
                <a:lnTo>
                  <a:pt x="10865180" y="450500"/>
                </a:lnTo>
                <a:cubicBezTo>
                  <a:pt x="10865180" y="450500"/>
                  <a:pt x="10865180" y="450500"/>
                  <a:pt x="10864712" y="450500"/>
                </a:cubicBezTo>
                <a:lnTo>
                  <a:pt x="10863286" y="445796"/>
                </a:lnTo>
                <a:lnTo>
                  <a:pt x="10862370" y="441070"/>
                </a:lnTo>
                <a:lnTo>
                  <a:pt x="10861667" y="438519"/>
                </a:lnTo>
                <a:lnTo>
                  <a:pt x="10860942" y="435891"/>
                </a:lnTo>
                <a:lnTo>
                  <a:pt x="10859538" y="431188"/>
                </a:lnTo>
                <a:lnTo>
                  <a:pt x="10858718" y="426661"/>
                </a:lnTo>
                <a:cubicBezTo>
                  <a:pt x="10858601" y="426014"/>
                  <a:pt x="10858601" y="426014"/>
                  <a:pt x="10858601" y="426014"/>
                </a:cubicBezTo>
                <a:lnTo>
                  <a:pt x="10858600" y="426012"/>
                </a:lnTo>
                <a:lnTo>
                  <a:pt x="10858600" y="426010"/>
                </a:lnTo>
                <a:cubicBezTo>
                  <a:pt x="10857173" y="421304"/>
                  <a:pt x="10857173" y="421304"/>
                  <a:pt x="10857173" y="421304"/>
                </a:cubicBezTo>
                <a:cubicBezTo>
                  <a:pt x="10855767" y="416129"/>
                  <a:pt x="10855767" y="416129"/>
                  <a:pt x="10855767" y="416129"/>
                </a:cubicBezTo>
                <a:lnTo>
                  <a:pt x="10854694" y="412589"/>
                </a:lnTo>
                <a:lnTo>
                  <a:pt x="10854341" y="411426"/>
                </a:lnTo>
                <a:cubicBezTo>
                  <a:pt x="10854831" y="410958"/>
                  <a:pt x="10855300" y="410958"/>
                  <a:pt x="10855768" y="410489"/>
                </a:cubicBezTo>
                <a:cubicBezTo>
                  <a:pt x="10856237" y="410021"/>
                  <a:pt x="10856705" y="410021"/>
                  <a:pt x="10857174" y="409531"/>
                </a:cubicBezTo>
                <a:cubicBezTo>
                  <a:pt x="10857642" y="409063"/>
                  <a:pt x="10858111" y="409063"/>
                  <a:pt x="10858111" y="408594"/>
                </a:cubicBezTo>
                <a:cubicBezTo>
                  <a:pt x="10858601" y="408147"/>
                  <a:pt x="10859069" y="407657"/>
                  <a:pt x="10859069" y="407189"/>
                </a:cubicBezTo>
                <a:cubicBezTo>
                  <a:pt x="10859538" y="406720"/>
                  <a:pt x="10859985" y="406252"/>
                  <a:pt x="10859985" y="405762"/>
                </a:cubicBezTo>
                <a:cubicBezTo>
                  <a:pt x="10860475" y="405315"/>
                  <a:pt x="10860475" y="404846"/>
                  <a:pt x="10860475" y="404378"/>
                </a:cubicBezTo>
                <a:cubicBezTo>
                  <a:pt x="10860943" y="403888"/>
                  <a:pt x="10860943" y="403419"/>
                  <a:pt x="10860943" y="402951"/>
                </a:cubicBezTo>
                <a:cubicBezTo>
                  <a:pt x="10860943" y="402014"/>
                  <a:pt x="10860943" y="401545"/>
                  <a:pt x="10860943" y="401077"/>
                </a:cubicBezTo>
                <a:cubicBezTo>
                  <a:pt x="10860943" y="400608"/>
                  <a:pt x="10860943" y="400608"/>
                  <a:pt x="10860943" y="400608"/>
                </a:cubicBezTo>
                <a:cubicBezTo>
                  <a:pt x="10860943" y="400608"/>
                  <a:pt x="10860943" y="400608"/>
                  <a:pt x="10860943" y="400119"/>
                </a:cubicBezTo>
                <a:cubicBezTo>
                  <a:pt x="10864244" y="399181"/>
                  <a:pt x="10864244" y="399181"/>
                  <a:pt x="10864244" y="399181"/>
                </a:cubicBezTo>
                <a:cubicBezTo>
                  <a:pt x="10867524" y="398713"/>
                  <a:pt x="10867524" y="398713"/>
                  <a:pt x="10867524" y="398713"/>
                </a:cubicBezTo>
                <a:cubicBezTo>
                  <a:pt x="10870825" y="397776"/>
                  <a:pt x="10870825" y="397776"/>
                  <a:pt x="10870825" y="397776"/>
                </a:cubicBezTo>
                <a:cubicBezTo>
                  <a:pt x="10873657" y="396839"/>
                  <a:pt x="10873657" y="396839"/>
                  <a:pt x="10873657" y="396839"/>
                </a:cubicBezTo>
                <a:cubicBezTo>
                  <a:pt x="10876937" y="396349"/>
                  <a:pt x="10876937" y="396349"/>
                  <a:pt x="10876937" y="396349"/>
                </a:cubicBezTo>
                <a:cubicBezTo>
                  <a:pt x="10880238" y="395433"/>
                  <a:pt x="10880238" y="395433"/>
                  <a:pt x="10880238" y="395433"/>
                </a:cubicBezTo>
                <a:cubicBezTo>
                  <a:pt x="10883538" y="394475"/>
                  <a:pt x="10883538" y="394475"/>
                  <a:pt x="10883538" y="394475"/>
                </a:cubicBezTo>
                <a:close/>
                <a:moveTo>
                  <a:pt x="10643978" y="364810"/>
                </a:moveTo>
                <a:cubicBezTo>
                  <a:pt x="10650558" y="370475"/>
                  <a:pt x="10650558" y="370475"/>
                  <a:pt x="10650558" y="370475"/>
                </a:cubicBezTo>
                <a:cubicBezTo>
                  <a:pt x="10657139" y="375650"/>
                  <a:pt x="10657139" y="375650"/>
                  <a:pt x="10657139" y="375650"/>
                </a:cubicBezTo>
                <a:cubicBezTo>
                  <a:pt x="10663719" y="381293"/>
                  <a:pt x="10663719" y="381293"/>
                  <a:pt x="10663719" y="381293"/>
                </a:cubicBezTo>
                <a:cubicBezTo>
                  <a:pt x="10670790" y="386468"/>
                  <a:pt x="10670790" y="386468"/>
                  <a:pt x="10670790" y="386468"/>
                </a:cubicBezTo>
                <a:cubicBezTo>
                  <a:pt x="10677370" y="391664"/>
                  <a:pt x="10677370" y="391664"/>
                  <a:pt x="10677370" y="391664"/>
                </a:cubicBezTo>
                <a:cubicBezTo>
                  <a:pt x="10683972" y="397307"/>
                  <a:pt x="10683972" y="397307"/>
                  <a:pt x="10683972" y="397307"/>
                </a:cubicBezTo>
                <a:cubicBezTo>
                  <a:pt x="10690531" y="402482"/>
                  <a:pt x="10690531" y="402482"/>
                  <a:pt x="10690531" y="402482"/>
                </a:cubicBezTo>
                <a:cubicBezTo>
                  <a:pt x="10693832" y="405314"/>
                  <a:pt x="10695482" y="406731"/>
                  <a:pt x="10696308" y="407439"/>
                </a:cubicBezTo>
                <a:lnTo>
                  <a:pt x="10697130" y="408144"/>
                </a:lnTo>
                <a:lnTo>
                  <a:pt x="10690083" y="412360"/>
                </a:lnTo>
                <a:cubicBezTo>
                  <a:pt x="10683034" y="416597"/>
                  <a:pt x="10683034" y="416597"/>
                  <a:pt x="10683034" y="416597"/>
                </a:cubicBezTo>
                <a:cubicBezTo>
                  <a:pt x="10675985" y="420835"/>
                  <a:pt x="10675985" y="420835"/>
                  <a:pt x="10675985" y="420835"/>
                </a:cubicBezTo>
                <a:cubicBezTo>
                  <a:pt x="10668915" y="425541"/>
                  <a:pt x="10668915" y="425541"/>
                  <a:pt x="10668915" y="425541"/>
                </a:cubicBezTo>
                <a:cubicBezTo>
                  <a:pt x="10661844" y="429779"/>
                  <a:pt x="10661844" y="429779"/>
                  <a:pt x="10661844" y="429779"/>
                </a:cubicBezTo>
                <a:cubicBezTo>
                  <a:pt x="10654774" y="434017"/>
                  <a:pt x="10654774" y="434017"/>
                  <a:pt x="10654774" y="434017"/>
                </a:cubicBezTo>
                <a:cubicBezTo>
                  <a:pt x="10647725" y="438724"/>
                  <a:pt x="10647725" y="438724"/>
                  <a:pt x="10647725" y="438724"/>
                </a:cubicBezTo>
                <a:lnTo>
                  <a:pt x="10640677" y="442961"/>
                </a:lnTo>
                <a:lnTo>
                  <a:pt x="10641145" y="433084"/>
                </a:lnTo>
                <a:cubicBezTo>
                  <a:pt x="10641593" y="423671"/>
                  <a:pt x="10641593" y="423671"/>
                  <a:pt x="10641593" y="423671"/>
                </a:cubicBezTo>
                <a:cubicBezTo>
                  <a:pt x="10642082" y="413790"/>
                  <a:pt x="10642082" y="413790"/>
                  <a:pt x="10642082" y="413790"/>
                </a:cubicBezTo>
                <a:cubicBezTo>
                  <a:pt x="10642551" y="403888"/>
                  <a:pt x="10642551" y="403888"/>
                  <a:pt x="10642551" y="403888"/>
                </a:cubicBezTo>
                <a:cubicBezTo>
                  <a:pt x="10643019" y="394475"/>
                  <a:pt x="10643019" y="394475"/>
                  <a:pt x="10643019" y="394475"/>
                </a:cubicBezTo>
                <a:cubicBezTo>
                  <a:pt x="10643019" y="384594"/>
                  <a:pt x="10643019" y="384594"/>
                  <a:pt x="10643019" y="384594"/>
                </a:cubicBezTo>
                <a:cubicBezTo>
                  <a:pt x="10643488" y="374713"/>
                  <a:pt x="10643488" y="374713"/>
                  <a:pt x="10643488" y="374713"/>
                </a:cubicBezTo>
                <a:cubicBezTo>
                  <a:pt x="10643978" y="364810"/>
                  <a:pt x="10643978" y="364810"/>
                  <a:pt x="10643978" y="364810"/>
                </a:cubicBezTo>
                <a:close/>
                <a:moveTo>
                  <a:pt x="10640676" y="364342"/>
                </a:moveTo>
                <a:lnTo>
                  <a:pt x="10640676" y="373002"/>
                </a:lnTo>
                <a:cubicBezTo>
                  <a:pt x="10640676" y="374240"/>
                  <a:pt x="10640676" y="374240"/>
                  <a:pt x="10640676" y="374240"/>
                </a:cubicBezTo>
                <a:cubicBezTo>
                  <a:pt x="10640207" y="384121"/>
                  <a:pt x="10640207" y="384121"/>
                  <a:pt x="10640207" y="384121"/>
                </a:cubicBezTo>
                <a:cubicBezTo>
                  <a:pt x="10639718" y="394003"/>
                  <a:pt x="10639718" y="394003"/>
                  <a:pt x="10639718" y="394003"/>
                </a:cubicBezTo>
                <a:cubicBezTo>
                  <a:pt x="10639249" y="403415"/>
                  <a:pt x="10639249" y="403415"/>
                  <a:pt x="10639249" y="403415"/>
                </a:cubicBezTo>
                <a:cubicBezTo>
                  <a:pt x="10638781" y="413297"/>
                  <a:pt x="10638781" y="413297"/>
                  <a:pt x="10638781" y="413297"/>
                </a:cubicBezTo>
                <a:cubicBezTo>
                  <a:pt x="10638312" y="423199"/>
                  <a:pt x="10638312" y="423199"/>
                  <a:pt x="10638312" y="423199"/>
                </a:cubicBezTo>
                <a:cubicBezTo>
                  <a:pt x="10637843" y="433080"/>
                  <a:pt x="10637843" y="433080"/>
                  <a:pt x="10637843" y="433080"/>
                </a:cubicBezTo>
                <a:cubicBezTo>
                  <a:pt x="10637375" y="442961"/>
                  <a:pt x="10637375" y="442961"/>
                  <a:pt x="10637375" y="442961"/>
                </a:cubicBezTo>
                <a:cubicBezTo>
                  <a:pt x="10628431" y="436850"/>
                  <a:pt x="10628431" y="436850"/>
                  <a:pt x="10628431" y="436850"/>
                </a:cubicBezTo>
                <a:cubicBezTo>
                  <a:pt x="10619486" y="431185"/>
                  <a:pt x="10619486" y="431185"/>
                  <a:pt x="10619486" y="431185"/>
                </a:cubicBezTo>
                <a:cubicBezTo>
                  <a:pt x="10610542" y="425073"/>
                  <a:pt x="10610542" y="425073"/>
                  <a:pt x="10610542" y="425073"/>
                </a:cubicBezTo>
                <a:cubicBezTo>
                  <a:pt x="10601597" y="418940"/>
                  <a:pt x="10601597" y="418940"/>
                  <a:pt x="10601597" y="418940"/>
                </a:cubicBezTo>
                <a:cubicBezTo>
                  <a:pt x="10592653" y="413297"/>
                  <a:pt x="10592653" y="413297"/>
                  <a:pt x="10592653" y="413297"/>
                </a:cubicBezTo>
                <a:cubicBezTo>
                  <a:pt x="10584177" y="407185"/>
                  <a:pt x="10584177" y="407185"/>
                  <a:pt x="10584177" y="407185"/>
                </a:cubicBezTo>
                <a:cubicBezTo>
                  <a:pt x="10575233" y="401073"/>
                  <a:pt x="10575233" y="401073"/>
                  <a:pt x="10575233" y="401073"/>
                </a:cubicBezTo>
                <a:cubicBezTo>
                  <a:pt x="10570760" y="398251"/>
                  <a:pt x="10568524" y="396840"/>
                  <a:pt x="10567406" y="396135"/>
                </a:cubicBezTo>
                <a:lnTo>
                  <a:pt x="10566292" y="395432"/>
                </a:lnTo>
                <a:lnTo>
                  <a:pt x="10575702" y="391196"/>
                </a:lnTo>
                <a:cubicBezTo>
                  <a:pt x="10584647" y="387426"/>
                  <a:pt x="10584647" y="387426"/>
                  <a:pt x="10584647" y="387426"/>
                </a:cubicBezTo>
                <a:cubicBezTo>
                  <a:pt x="10594060" y="383657"/>
                  <a:pt x="10594060" y="383657"/>
                  <a:pt x="10594060" y="383657"/>
                </a:cubicBezTo>
                <a:cubicBezTo>
                  <a:pt x="10603472" y="379888"/>
                  <a:pt x="10603472" y="379888"/>
                  <a:pt x="10603472" y="379888"/>
                </a:cubicBezTo>
                <a:cubicBezTo>
                  <a:pt x="10612885" y="375650"/>
                  <a:pt x="10612885" y="375650"/>
                  <a:pt x="10612885" y="375650"/>
                </a:cubicBezTo>
                <a:cubicBezTo>
                  <a:pt x="10622298" y="371880"/>
                  <a:pt x="10622298" y="371880"/>
                  <a:pt x="10622298" y="371880"/>
                </a:cubicBezTo>
                <a:cubicBezTo>
                  <a:pt x="10631711" y="368111"/>
                  <a:pt x="10631711" y="368111"/>
                  <a:pt x="10631711" y="368111"/>
                </a:cubicBezTo>
                <a:cubicBezTo>
                  <a:pt x="10636194" y="366226"/>
                  <a:pt x="10638435" y="365284"/>
                  <a:pt x="10639556" y="364813"/>
                </a:cubicBezTo>
                <a:close/>
                <a:moveTo>
                  <a:pt x="10906600" y="352612"/>
                </a:moveTo>
                <a:lnTo>
                  <a:pt x="10906133" y="361058"/>
                </a:lnTo>
                <a:cubicBezTo>
                  <a:pt x="10905174" y="369065"/>
                  <a:pt x="10905174" y="369065"/>
                  <a:pt x="10905174" y="369065"/>
                </a:cubicBezTo>
                <a:cubicBezTo>
                  <a:pt x="10904706" y="377051"/>
                  <a:pt x="10904706" y="377051"/>
                  <a:pt x="10904706" y="377051"/>
                </a:cubicBezTo>
                <a:cubicBezTo>
                  <a:pt x="10903790" y="385058"/>
                  <a:pt x="10903790" y="385058"/>
                  <a:pt x="10903790" y="385058"/>
                </a:cubicBezTo>
                <a:cubicBezTo>
                  <a:pt x="10902832" y="393066"/>
                  <a:pt x="10902832" y="393066"/>
                  <a:pt x="10902832" y="393066"/>
                </a:cubicBezTo>
                <a:cubicBezTo>
                  <a:pt x="10902363" y="401541"/>
                  <a:pt x="10902363" y="401541"/>
                  <a:pt x="10902363" y="401541"/>
                </a:cubicBezTo>
                <a:cubicBezTo>
                  <a:pt x="10901426" y="409527"/>
                  <a:pt x="10901426" y="409527"/>
                  <a:pt x="10901426" y="409527"/>
                </a:cubicBezTo>
                <a:cubicBezTo>
                  <a:pt x="10900958" y="417556"/>
                  <a:pt x="10900958" y="417556"/>
                  <a:pt x="10900958" y="417556"/>
                </a:cubicBezTo>
                <a:cubicBezTo>
                  <a:pt x="10899531" y="414255"/>
                  <a:pt x="10899531" y="414255"/>
                  <a:pt x="10899531" y="414255"/>
                </a:cubicBezTo>
                <a:cubicBezTo>
                  <a:pt x="10898125" y="410954"/>
                  <a:pt x="10898125" y="410954"/>
                  <a:pt x="10898125" y="410954"/>
                </a:cubicBezTo>
                <a:lnTo>
                  <a:pt x="10897367" y="408285"/>
                </a:lnTo>
                <a:lnTo>
                  <a:pt x="10897189" y="407657"/>
                </a:lnTo>
                <a:lnTo>
                  <a:pt x="10897189" y="407657"/>
                </a:lnTo>
                <a:lnTo>
                  <a:pt x="10897188" y="407653"/>
                </a:lnTo>
                <a:cubicBezTo>
                  <a:pt x="10895761" y="404374"/>
                  <a:pt x="10895761" y="404374"/>
                  <a:pt x="10895761" y="404374"/>
                </a:cubicBezTo>
                <a:cubicBezTo>
                  <a:pt x="10894377" y="401073"/>
                  <a:pt x="10894377" y="401073"/>
                  <a:pt x="10894377" y="401073"/>
                </a:cubicBezTo>
                <a:cubicBezTo>
                  <a:pt x="10893419" y="397772"/>
                  <a:pt x="10893419" y="397772"/>
                  <a:pt x="10893419" y="397772"/>
                </a:cubicBezTo>
                <a:cubicBezTo>
                  <a:pt x="10892013" y="394961"/>
                  <a:pt x="10892013" y="394961"/>
                  <a:pt x="10892013" y="394961"/>
                </a:cubicBezTo>
                <a:lnTo>
                  <a:pt x="10891077" y="391664"/>
                </a:lnTo>
                <a:lnTo>
                  <a:pt x="10892717" y="387117"/>
                </a:lnTo>
                <a:cubicBezTo>
                  <a:pt x="10892951" y="386468"/>
                  <a:pt x="10892951" y="386468"/>
                  <a:pt x="10892951" y="386468"/>
                </a:cubicBezTo>
                <a:cubicBezTo>
                  <a:pt x="10894825" y="381783"/>
                  <a:pt x="10894825" y="381783"/>
                  <a:pt x="10894825" y="381783"/>
                </a:cubicBezTo>
                <a:cubicBezTo>
                  <a:pt x="10896721" y="377055"/>
                  <a:pt x="10896721" y="377055"/>
                  <a:pt x="10896721" y="377055"/>
                </a:cubicBezTo>
                <a:cubicBezTo>
                  <a:pt x="10898595" y="371880"/>
                  <a:pt x="10898595" y="371880"/>
                  <a:pt x="10898595" y="371880"/>
                </a:cubicBezTo>
                <a:cubicBezTo>
                  <a:pt x="10900959" y="367174"/>
                  <a:pt x="10900959" y="367174"/>
                  <a:pt x="10900959" y="367174"/>
                </a:cubicBezTo>
                <a:cubicBezTo>
                  <a:pt x="10902833" y="362468"/>
                  <a:pt x="10902833" y="362468"/>
                  <a:pt x="10902833" y="362468"/>
                </a:cubicBezTo>
                <a:cubicBezTo>
                  <a:pt x="10904707" y="357783"/>
                  <a:pt x="10904707" y="357783"/>
                  <a:pt x="10904707" y="357783"/>
                </a:cubicBezTo>
                <a:cubicBezTo>
                  <a:pt x="10905654" y="355195"/>
                  <a:pt x="10906128" y="353902"/>
                  <a:pt x="10906365" y="353255"/>
                </a:cubicBezTo>
                <a:close/>
                <a:moveTo>
                  <a:pt x="10724903" y="342258"/>
                </a:moveTo>
                <a:cubicBezTo>
                  <a:pt x="10730078" y="350265"/>
                  <a:pt x="10730078" y="350265"/>
                  <a:pt x="10730078" y="350265"/>
                </a:cubicBezTo>
                <a:cubicBezTo>
                  <a:pt x="10735253" y="358720"/>
                  <a:pt x="10735253" y="358720"/>
                  <a:pt x="10735253" y="358720"/>
                </a:cubicBezTo>
                <a:cubicBezTo>
                  <a:pt x="10740897" y="366706"/>
                  <a:pt x="10740897" y="366706"/>
                  <a:pt x="10740897" y="366706"/>
                </a:cubicBezTo>
                <a:cubicBezTo>
                  <a:pt x="10746093" y="374713"/>
                  <a:pt x="10746093" y="374713"/>
                  <a:pt x="10746093" y="374713"/>
                </a:cubicBezTo>
                <a:cubicBezTo>
                  <a:pt x="10751268" y="382720"/>
                  <a:pt x="10751268" y="382720"/>
                  <a:pt x="10751268" y="382720"/>
                </a:cubicBezTo>
                <a:cubicBezTo>
                  <a:pt x="10756911" y="390706"/>
                  <a:pt x="10756911" y="390706"/>
                  <a:pt x="10756911" y="390706"/>
                </a:cubicBezTo>
                <a:cubicBezTo>
                  <a:pt x="10762086" y="398713"/>
                  <a:pt x="10762086" y="398713"/>
                  <a:pt x="10762086" y="398713"/>
                </a:cubicBezTo>
                <a:cubicBezTo>
                  <a:pt x="10764674" y="402716"/>
                  <a:pt x="10765967" y="404718"/>
                  <a:pt x="10766614" y="405719"/>
                </a:cubicBezTo>
                <a:lnTo>
                  <a:pt x="10767259" y="406716"/>
                </a:lnTo>
                <a:lnTo>
                  <a:pt x="10759274" y="406716"/>
                </a:lnTo>
                <a:cubicBezTo>
                  <a:pt x="10751267" y="406716"/>
                  <a:pt x="10751267" y="406716"/>
                  <a:pt x="10751267" y="406716"/>
                </a:cubicBezTo>
                <a:cubicBezTo>
                  <a:pt x="10742791" y="406716"/>
                  <a:pt x="10742791" y="406716"/>
                  <a:pt x="10742791" y="406716"/>
                </a:cubicBezTo>
                <a:cubicBezTo>
                  <a:pt x="10734784" y="406716"/>
                  <a:pt x="10734784" y="406716"/>
                  <a:pt x="10734784" y="406716"/>
                </a:cubicBezTo>
                <a:cubicBezTo>
                  <a:pt x="10726798" y="406716"/>
                  <a:pt x="10726798" y="406716"/>
                  <a:pt x="10726798" y="406716"/>
                </a:cubicBezTo>
                <a:cubicBezTo>
                  <a:pt x="10718322" y="406716"/>
                  <a:pt x="10718322" y="406716"/>
                  <a:pt x="10718322" y="406716"/>
                </a:cubicBezTo>
                <a:cubicBezTo>
                  <a:pt x="10710314" y="406716"/>
                  <a:pt x="10710314" y="406716"/>
                  <a:pt x="10710314" y="406716"/>
                </a:cubicBezTo>
                <a:lnTo>
                  <a:pt x="10702309" y="406248"/>
                </a:lnTo>
                <a:lnTo>
                  <a:pt x="10705140" y="398244"/>
                </a:lnTo>
                <a:cubicBezTo>
                  <a:pt x="10707973" y="390237"/>
                  <a:pt x="10707973" y="390237"/>
                  <a:pt x="10707973" y="390237"/>
                </a:cubicBezTo>
                <a:cubicBezTo>
                  <a:pt x="10710784" y="382251"/>
                  <a:pt x="10710784" y="382251"/>
                  <a:pt x="10710784" y="382251"/>
                </a:cubicBezTo>
                <a:cubicBezTo>
                  <a:pt x="10713616" y="374244"/>
                  <a:pt x="10713616" y="374244"/>
                  <a:pt x="10713616" y="374244"/>
                </a:cubicBezTo>
                <a:cubicBezTo>
                  <a:pt x="10716427" y="366237"/>
                  <a:pt x="10716427" y="366237"/>
                  <a:pt x="10716427" y="366237"/>
                </a:cubicBezTo>
                <a:cubicBezTo>
                  <a:pt x="10719260" y="358251"/>
                  <a:pt x="10719260" y="358251"/>
                  <a:pt x="10719260" y="358251"/>
                </a:cubicBezTo>
                <a:cubicBezTo>
                  <a:pt x="10722071" y="350265"/>
                  <a:pt x="10722071" y="350265"/>
                  <a:pt x="10722071" y="350265"/>
                </a:cubicBezTo>
                <a:cubicBezTo>
                  <a:pt x="10724903" y="342258"/>
                  <a:pt x="10724903" y="342258"/>
                  <a:pt x="10724903" y="342258"/>
                </a:cubicBezTo>
                <a:close/>
                <a:moveTo>
                  <a:pt x="10721599" y="341300"/>
                </a:moveTo>
                <a:lnTo>
                  <a:pt x="10719123" y="348302"/>
                </a:lnTo>
                <a:cubicBezTo>
                  <a:pt x="10718769" y="349303"/>
                  <a:pt x="10718769" y="349303"/>
                  <a:pt x="10718769" y="349303"/>
                </a:cubicBezTo>
                <a:cubicBezTo>
                  <a:pt x="10715958" y="357310"/>
                  <a:pt x="10715958" y="357310"/>
                  <a:pt x="10715958" y="357310"/>
                </a:cubicBezTo>
                <a:cubicBezTo>
                  <a:pt x="10713125" y="365296"/>
                  <a:pt x="10713125" y="365296"/>
                  <a:pt x="10713125" y="365296"/>
                </a:cubicBezTo>
                <a:cubicBezTo>
                  <a:pt x="10710314" y="373282"/>
                  <a:pt x="10710314" y="373282"/>
                  <a:pt x="10710314" y="373282"/>
                </a:cubicBezTo>
                <a:cubicBezTo>
                  <a:pt x="10707482" y="381289"/>
                  <a:pt x="10707482" y="381289"/>
                  <a:pt x="10707482" y="381289"/>
                </a:cubicBezTo>
                <a:cubicBezTo>
                  <a:pt x="10704671" y="389296"/>
                  <a:pt x="10704671" y="389296"/>
                  <a:pt x="10704671" y="389296"/>
                </a:cubicBezTo>
                <a:cubicBezTo>
                  <a:pt x="10701838" y="397303"/>
                  <a:pt x="10701838" y="397303"/>
                  <a:pt x="10701838" y="397303"/>
                </a:cubicBezTo>
                <a:cubicBezTo>
                  <a:pt x="10699006" y="405311"/>
                  <a:pt x="10699006" y="405311"/>
                  <a:pt x="10699006" y="405311"/>
                </a:cubicBezTo>
                <a:cubicBezTo>
                  <a:pt x="10692426" y="400114"/>
                  <a:pt x="10692426" y="400114"/>
                  <a:pt x="10692426" y="400114"/>
                </a:cubicBezTo>
                <a:cubicBezTo>
                  <a:pt x="10685866" y="394471"/>
                  <a:pt x="10685866" y="394471"/>
                  <a:pt x="10685866" y="394471"/>
                </a:cubicBezTo>
                <a:cubicBezTo>
                  <a:pt x="10679265" y="389296"/>
                  <a:pt x="10679265" y="389296"/>
                  <a:pt x="10679265" y="389296"/>
                </a:cubicBezTo>
                <a:cubicBezTo>
                  <a:pt x="10672684" y="384121"/>
                  <a:pt x="10672684" y="384121"/>
                  <a:pt x="10672684" y="384121"/>
                </a:cubicBezTo>
                <a:cubicBezTo>
                  <a:pt x="10666082" y="378478"/>
                  <a:pt x="10666082" y="378478"/>
                  <a:pt x="10666082" y="378478"/>
                </a:cubicBezTo>
                <a:cubicBezTo>
                  <a:pt x="10659502" y="373282"/>
                  <a:pt x="10659502" y="373282"/>
                  <a:pt x="10659502" y="373282"/>
                </a:cubicBezTo>
                <a:cubicBezTo>
                  <a:pt x="10652900" y="367639"/>
                  <a:pt x="10652900" y="367639"/>
                  <a:pt x="10652900" y="367639"/>
                </a:cubicBezTo>
                <a:cubicBezTo>
                  <a:pt x="10649610" y="365051"/>
                  <a:pt x="10647964" y="363757"/>
                  <a:pt x="10647142" y="363111"/>
                </a:cubicBezTo>
                <a:lnTo>
                  <a:pt x="10646323" y="362467"/>
                </a:lnTo>
                <a:lnTo>
                  <a:pt x="10655733" y="359678"/>
                </a:lnTo>
                <a:cubicBezTo>
                  <a:pt x="10665146" y="357314"/>
                  <a:pt x="10665146" y="357314"/>
                  <a:pt x="10665146" y="357314"/>
                </a:cubicBezTo>
                <a:cubicBezTo>
                  <a:pt x="10674559" y="354482"/>
                  <a:pt x="10674559" y="354482"/>
                  <a:pt x="10674559" y="354482"/>
                </a:cubicBezTo>
                <a:cubicBezTo>
                  <a:pt x="10683972" y="351671"/>
                  <a:pt x="10683972" y="351671"/>
                  <a:pt x="10683972" y="351671"/>
                </a:cubicBezTo>
                <a:cubicBezTo>
                  <a:pt x="10693364" y="349307"/>
                  <a:pt x="10693364" y="349307"/>
                  <a:pt x="10693364" y="349307"/>
                </a:cubicBezTo>
                <a:cubicBezTo>
                  <a:pt x="10702777" y="346496"/>
                  <a:pt x="10702777" y="346496"/>
                  <a:pt x="10702777" y="346496"/>
                </a:cubicBezTo>
                <a:cubicBezTo>
                  <a:pt x="10712189" y="343664"/>
                  <a:pt x="10712189" y="343664"/>
                  <a:pt x="10712189" y="343664"/>
                </a:cubicBezTo>
                <a:cubicBezTo>
                  <a:pt x="10716896" y="342482"/>
                  <a:pt x="10719249" y="341891"/>
                  <a:pt x="10720425" y="341595"/>
                </a:cubicBezTo>
                <a:close/>
                <a:moveTo>
                  <a:pt x="10513091" y="337083"/>
                </a:moveTo>
                <a:cubicBezTo>
                  <a:pt x="10519225" y="344132"/>
                  <a:pt x="10519225" y="344132"/>
                  <a:pt x="10519225" y="344132"/>
                </a:cubicBezTo>
                <a:cubicBezTo>
                  <a:pt x="10524868" y="351181"/>
                  <a:pt x="10524868" y="351181"/>
                  <a:pt x="10524868" y="351181"/>
                </a:cubicBezTo>
                <a:cubicBezTo>
                  <a:pt x="10531002" y="358251"/>
                  <a:pt x="10531002" y="358251"/>
                  <a:pt x="10531002" y="358251"/>
                </a:cubicBezTo>
                <a:cubicBezTo>
                  <a:pt x="10536645" y="365769"/>
                  <a:pt x="10536645" y="365769"/>
                  <a:pt x="10536645" y="365769"/>
                </a:cubicBezTo>
                <a:cubicBezTo>
                  <a:pt x="10542757" y="372839"/>
                  <a:pt x="10542757" y="372839"/>
                  <a:pt x="10542757" y="372839"/>
                </a:cubicBezTo>
                <a:cubicBezTo>
                  <a:pt x="10548401" y="379888"/>
                  <a:pt x="10548401" y="379888"/>
                  <a:pt x="10548401" y="379888"/>
                </a:cubicBezTo>
                <a:cubicBezTo>
                  <a:pt x="10554513" y="387426"/>
                  <a:pt x="10554513" y="387426"/>
                  <a:pt x="10554513" y="387426"/>
                </a:cubicBezTo>
                <a:cubicBezTo>
                  <a:pt x="10557345" y="390950"/>
                  <a:pt x="10558761" y="392713"/>
                  <a:pt x="10559469" y="393594"/>
                </a:cubicBezTo>
                <a:lnTo>
                  <a:pt x="10560175" y="394472"/>
                </a:lnTo>
                <a:lnTo>
                  <a:pt x="10554064" y="398240"/>
                </a:lnTo>
                <a:cubicBezTo>
                  <a:pt x="10547462" y="402478"/>
                  <a:pt x="10547462" y="402478"/>
                  <a:pt x="10547462" y="402478"/>
                </a:cubicBezTo>
                <a:cubicBezTo>
                  <a:pt x="10540882" y="406248"/>
                  <a:pt x="10540882" y="406248"/>
                  <a:pt x="10540882" y="406248"/>
                </a:cubicBezTo>
                <a:cubicBezTo>
                  <a:pt x="10534280" y="410486"/>
                  <a:pt x="10534280" y="410486"/>
                  <a:pt x="10534280" y="410486"/>
                </a:cubicBezTo>
                <a:cubicBezTo>
                  <a:pt x="10528168" y="414255"/>
                  <a:pt x="10528168" y="414255"/>
                  <a:pt x="10528168" y="414255"/>
                </a:cubicBezTo>
                <a:cubicBezTo>
                  <a:pt x="10521588" y="418471"/>
                  <a:pt x="10521588" y="418471"/>
                  <a:pt x="10521588" y="418471"/>
                </a:cubicBezTo>
                <a:cubicBezTo>
                  <a:pt x="10514986" y="422241"/>
                  <a:pt x="10514986" y="422241"/>
                  <a:pt x="10514986" y="422241"/>
                </a:cubicBezTo>
                <a:lnTo>
                  <a:pt x="10508875" y="426009"/>
                </a:lnTo>
                <a:lnTo>
                  <a:pt x="10509343" y="415196"/>
                </a:lnTo>
                <a:cubicBezTo>
                  <a:pt x="10509791" y="403888"/>
                  <a:pt x="10509791" y="403888"/>
                  <a:pt x="10509791" y="403888"/>
                </a:cubicBezTo>
                <a:cubicBezTo>
                  <a:pt x="10510280" y="392601"/>
                  <a:pt x="10510280" y="392601"/>
                  <a:pt x="10510280" y="392601"/>
                </a:cubicBezTo>
                <a:cubicBezTo>
                  <a:pt x="10510749" y="381293"/>
                  <a:pt x="10510749" y="381293"/>
                  <a:pt x="10510749" y="381293"/>
                </a:cubicBezTo>
                <a:cubicBezTo>
                  <a:pt x="10511686" y="370475"/>
                  <a:pt x="10511686" y="370475"/>
                  <a:pt x="10511686" y="370475"/>
                </a:cubicBezTo>
                <a:cubicBezTo>
                  <a:pt x="10512176" y="359209"/>
                  <a:pt x="10512176" y="359209"/>
                  <a:pt x="10512176" y="359209"/>
                </a:cubicBezTo>
                <a:cubicBezTo>
                  <a:pt x="10512623" y="347901"/>
                  <a:pt x="10512623" y="347901"/>
                  <a:pt x="10512623" y="347901"/>
                </a:cubicBezTo>
                <a:cubicBezTo>
                  <a:pt x="10513091" y="337083"/>
                  <a:pt x="10513091" y="337083"/>
                  <a:pt x="10513091" y="337083"/>
                </a:cubicBezTo>
                <a:close/>
                <a:moveTo>
                  <a:pt x="10509790" y="336126"/>
                </a:moveTo>
                <a:lnTo>
                  <a:pt x="10509398" y="345605"/>
                </a:lnTo>
                <a:cubicBezTo>
                  <a:pt x="10509342" y="346960"/>
                  <a:pt x="10509342" y="346960"/>
                  <a:pt x="10509342" y="346960"/>
                </a:cubicBezTo>
                <a:cubicBezTo>
                  <a:pt x="10508874" y="358247"/>
                  <a:pt x="10508874" y="358247"/>
                  <a:pt x="10508874" y="358247"/>
                </a:cubicBezTo>
                <a:cubicBezTo>
                  <a:pt x="10508405" y="369065"/>
                  <a:pt x="10508405" y="369065"/>
                  <a:pt x="10508405" y="369065"/>
                </a:cubicBezTo>
                <a:lnTo>
                  <a:pt x="10507915" y="379884"/>
                </a:lnTo>
                <a:cubicBezTo>
                  <a:pt x="10506978" y="390702"/>
                  <a:pt x="10506978" y="390702"/>
                  <a:pt x="10506978" y="390702"/>
                </a:cubicBezTo>
                <a:cubicBezTo>
                  <a:pt x="10506510" y="401541"/>
                  <a:pt x="10506510" y="401541"/>
                  <a:pt x="10506510" y="401541"/>
                </a:cubicBezTo>
                <a:cubicBezTo>
                  <a:pt x="10506041" y="412828"/>
                  <a:pt x="10506041" y="412828"/>
                  <a:pt x="10506041" y="412828"/>
                </a:cubicBezTo>
                <a:cubicBezTo>
                  <a:pt x="10505573" y="423667"/>
                  <a:pt x="10505573" y="423667"/>
                  <a:pt x="10505573" y="423667"/>
                </a:cubicBezTo>
                <a:cubicBezTo>
                  <a:pt x="10501335" y="416597"/>
                  <a:pt x="10501335" y="416597"/>
                  <a:pt x="10501335" y="416597"/>
                </a:cubicBezTo>
                <a:cubicBezTo>
                  <a:pt x="10497566" y="409527"/>
                  <a:pt x="10497566" y="409527"/>
                  <a:pt x="10497566" y="409527"/>
                </a:cubicBezTo>
                <a:cubicBezTo>
                  <a:pt x="10493328" y="402478"/>
                  <a:pt x="10493328" y="402478"/>
                  <a:pt x="10493328" y="402478"/>
                </a:cubicBezTo>
                <a:cubicBezTo>
                  <a:pt x="10489579" y="395429"/>
                  <a:pt x="10489579" y="395429"/>
                  <a:pt x="10489579" y="395429"/>
                </a:cubicBezTo>
                <a:cubicBezTo>
                  <a:pt x="10485320" y="388359"/>
                  <a:pt x="10485320" y="388359"/>
                  <a:pt x="10485320" y="388359"/>
                </a:cubicBezTo>
                <a:cubicBezTo>
                  <a:pt x="10481551" y="381289"/>
                  <a:pt x="10481551" y="381289"/>
                  <a:pt x="10481551" y="381289"/>
                </a:cubicBezTo>
                <a:cubicBezTo>
                  <a:pt x="10477334" y="374240"/>
                  <a:pt x="10477334" y="374240"/>
                  <a:pt x="10477334" y="374240"/>
                </a:cubicBezTo>
                <a:cubicBezTo>
                  <a:pt x="10475215" y="370705"/>
                  <a:pt x="10474155" y="368938"/>
                  <a:pt x="10473626" y="368054"/>
                </a:cubicBezTo>
                <a:lnTo>
                  <a:pt x="10473098" y="367173"/>
                </a:lnTo>
                <a:lnTo>
                  <a:pt x="10477782" y="362957"/>
                </a:lnTo>
                <a:cubicBezTo>
                  <a:pt x="10482510" y="359209"/>
                  <a:pt x="10482510" y="359209"/>
                  <a:pt x="10482510" y="359209"/>
                </a:cubicBezTo>
                <a:cubicBezTo>
                  <a:pt x="10487217" y="355440"/>
                  <a:pt x="10487217" y="355440"/>
                  <a:pt x="10487217" y="355440"/>
                </a:cubicBezTo>
                <a:cubicBezTo>
                  <a:pt x="10491455" y="351671"/>
                  <a:pt x="10491455" y="351671"/>
                  <a:pt x="10491455" y="351671"/>
                </a:cubicBezTo>
                <a:cubicBezTo>
                  <a:pt x="10496161" y="347901"/>
                  <a:pt x="10496161" y="347901"/>
                  <a:pt x="10496161" y="347901"/>
                </a:cubicBezTo>
                <a:cubicBezTo>
                  <a:pt x="10500867" y="344132"/>
                  <a:pt x="10500867" y="344132"/>
                  <a:pt x="10500867" y="344132"/>
                </a:cubicBezTo>
                <a:cubicBezTo>
                  <a:pt x="10505574" y="339894"/>
                  <a:pt x="10505574" y="339894"/>
                  <a:pt x="10505574" y="339894"/>
                </a:cubicBezTo>
                <a:close/>
                <a:moveTo>
                  <a:pt x="10812452" y="335188"/>
                </a:moveTo>
                <a:cubicBezTo>
                  <a:pt x="10816221" y="342258"/>
                  <a:pt x="10816221" y="342258"/>
                  <a:pt x="10816221" y="342258"/>
                </a:cubicBezTo>
                <a:cubicBezTo>
                  <a:pt x="10820459" y="349797"/>
                  <a:pt x="10820459" y="349797"/>
                  <a:pt x="10820459" y="349797"/>
                </a:cubicBezTo>
                <a:cubicBezTo>
                  <a:pt x="10824229" y="356846"/>
                  <a:pt x="10824229" y="356846"/>
                  <a:pt x="10824229" y="356846"/>
                </a:cubicBezTo>
                <a:cubicBezTo>
                  <a:pt x="10827977" y="363873"/>
                  <a:pt x="10827977" y="363873"/>
                  <a:pt x="10827977" y="363873"/>
                </a:cubicBezTo>
                <a:cubicBezTo>
                  <a:pt x="10831746" y="370943"/>
                  <a:pt x="10831746" y="370943"/>
                  <a:pt x="10831746" y="370943"/>
                </a:cubicBezTo>
                <a:cubicBezTo>
                  <a:pt x="10836005" y="378014"/>
                  <a:pt x="10836005" y="378014"/>
                  <a:pt x="10836005" y="378014"/>
                </a:cubicBezTo>
                <a:cubicBezTo>
                  <a:pt x="10839775" y="385062"/>
                  <a:pt x="10839775" y="385062"/>
                  <a:pt x="10839775" y="385062"/>
                </a:cubicBezTo>
                <a:cubicBezTo>
                  <a:pt x="10841649" y="388831"/>
                  <a:pt x="10842586" y="390716"/>
                  <a:pt x="10843055" y="391658"/>
                </a:cubicBezTo>
                <a:lnTo>
                  <a:pt x="10843521" y="392597"/>
                </a:lnTo>
                <a:lnTo>
                  <a:pt x="10842585" y="393066"/>
                </a:lnTo>
                <a:cubicBezTo>
                  <a:pt x="10842585" y="393534"/>
                  <a:pt x="10842116" y="393534"/>
                  <a:pt x="10842116" y="394003"/>
                </a:cubicBezTo>
                <a:cubicBezTo>
                  <a:pt x="10841648" y="394471"/>
                  <a:pt x="10841648" y="394471"/>
                  <a:pt x="10841158" y="394961"/>
                </a:cubicBezTo>
                <a:cubicBezTo>
                  <a:pt x="10841158" y="395429"/>
                  <a:pt x="10840690" y="395429"/>
                  <a:pt x="10840690" y="395877"/>
                </a:cubicBezTo>
                <a:cubicBezTo>
                  <a:pt x="10840221" y="396345"/>
                  <a:pt x="10840221" y="396345"/>
                  <a:pt x="10840221" y="396835"/>
                </a:cubicBezTo>
                <a:cubicBezTo>
                  <a:pt x="10839774" y="397303"/>
                  <a:pt x="10839774" y="397772"/>
                  <a:pt x="10839774" y="398240"/>
                </a:cubicBezTo>
                <a:cubicBezTo>
                  <a:pt x="10839774" y="398240"/>
                  <a:pt x="10839774" y="398709"/>
                  <a:pt x="10839284" y="399177"/>
                </a:cubicBezTo>
                <a:cubicBezTo>
                  <a:pt x="10839284" y="399646"/>
                  <a:pt x="10839284" y="400114"/>
                  <a:pt x="10839284" y="400604"/>
                </a:cubicBezTo>
                <a:cubicBezTo>
                  <a:pt x="10831277" y="401073"/>
                  <a:pt x="10831277" y="401073"/>
                  <a:pt x="10831277" y="401073"/>
                </a:cubicBezTo>
                <a:cubicBezTo>
                  <a:pt x="10822822" y="402010"/>
                  <a:pt x="10822822" y="402010"/>
                  <a:pt x="10822822" y="402010"/>
                </a:cubicBezTo>
                <a:cubicBezTo>
                  <a:pt x="10814346" y="402478"/>
                  <a:pt x="10814346" y="402478"/>
                  <a:pt x="10814346" y="402478"/>
                </a:cubicBezTo>
                <a:cubicBezTo>
                  <a:pt x="10806339" y="403415"/>
                  <a:pt x="10806339" y="403415"/>
                  <a:pt x="10806339" y="403415"/>
                </a:cubicBezTo>
                <a:cubicBezTo>
                  <a:pt x="10797863" y="404374"/>
                  <a:pt x="10797863" y="404374"/>
                  <a:pt x="10797863" y="404374"/>
                </a:cubicBezTo>
                <a:cubicBezTo>
                  <a:pt x="10789856" y="404842"/>
                  <a:pt x="10789856" y="404842"/>
                  <a:pt x="10789856" y="404842"/>
                </a:cubicBezTo>
                <a:cubicBezTo>
                  <a:pt x="10781401" y="405758"/>
                  <a:pt x="10781401" y="405758"/>
                  <a:pt x="10781401" y="405758"/>
                </a:cubicBezTo>
                <a:lnTo>
                  <a:pt x="10772928" y="406716"/>
                </a:lnTo>
                <a:lnTo>
                  <a:pt x="10777143" y="397776"/>
                </a:lnTo>
                <a:cubicBezTo>
                  <a:pt x="10781402" y="388832"/>
                  <a:pt x="10781402" y="388832"/>
                  <a:pt x="10781402" y="388832"/>
                </a:cubicBezTo>
                <a:cubicBezTo>
                  <a:pt x="10785171" y="379888"/>
                  <a:pt x="10785171" y="379888"/>
                  <a:pt x="10785171" y="379888"/>
                </a:cubicBezTo>
                <a:cubicBezTo>
                  <a:pt x="10789388" y="370943"/>
                  <a:pt x="10789388" y="370943"/>
                  <a:pt x="10789388" y="370943"/>
                </a:cubicBezTo>
                <a:cubicBezTo>
                  <a:pt x="10793626" y="361999"/>
                  <a:pt x="10793626" y="361999"/>
                  <a:pt x="10793626" y="361999"/>
                </a:cubicBezTo>
                <a:cubicBezTo>
                  <a:pt x="10797395" y="353076"/>
                  <a:pt x="10797395" y="353076"/>
                  <a:pt x="10797395" y="353076"/>
                </a:cubicBezTo>
                <a:cubicBezTo>
                  <a:pt x="10801633" y="344601"/>
                  <a:pt x="10801633" y="344601"/>
                  <a:pt x="10801633" y="344601"/>
                </a:cubicBezTo>
                <a:cubicBezTo>
                  <a:pt x="10805871" y="335656"/>
                  <a:pt x="10805871" y="335656"/>
                  <a:pt x="10805871" y="335656"/>
                </a:cubicBezTo>
                <a:cubicBezTo>
                  <a:pt x="10805871" y="335656"/>
                  <a:pt x="10805871" y="335656"/>
                  <a:pt x="10806340" y="335656"/>
                </a:cubicBezTo>
                <a:cubicBezTo>
                  <a:pt x="10806808" y="335656"/>
                  <a:pt x="10806808" y="335656"/>
                  <a:pt x="10806808" y="335656"/>
                </a:cubicBezTo>
                <a:lnTo>
                  <a:pt x="10807277" y="335656"/>
                </a:lnTo>
                <a:cubicBezTo>
                  <a:pt x="10807277" y="335656"/>
                  <a:pt x="10807767" y="335656"/>
                  <a:pt x="10807767" y="336125"/>
                </a:cubicBezTo>
                <a:cubicBezTo>
                  <a:pt x="10807767" y="336125"/>
                  <a:pt x="10807767" y="336125"/>
                  <a:pt x="10808214" y="336125"/>
                </a:cubicBezTo>
                <a:cubicBezTo>
                  <a:pt x="10808682" y="336125"/>
                  <a:pt x="10808682" y="336125"/>
                  <a:pt x="10808682" y="336125"/>
                </a:cubicBezTo>
                <a:cubicBezTo>
                  <a:pt x="10809151" y="336125"/>
                  <a:pt x="10809151" y="336125"/>
                  <a:pt x="10809151" y="336125"/>
                </a:cubicBezTo>
                <a:cubicBezTo>
                  <a:pt x="10809641" y="336125"/>
                  <a:pt x="10809641" y="336125"/>
                  <a:pt x="10809641" y="336125"/>
                </a:cubicBezTo>
                <a:cubicBezTo>
                  <a:pt x="10810109" y="336125"/>
                  <a:pt x="10810109" y="336125"/>
                  <a:pt x="10810109" y="335656"/>
                </a:cubicBezTo>
                <a:cubicBezTo>
                  <a:pt x="10810578" y="335656"/>
                  <a:pt x="10810578" y="335656"/>
                  <a:pt x="10810578" y="335656"/>
                </a:cubicBezTo>
                <a:cubicBezTo>
                  <a:pt x="10811046" y="335656"/>
                  <a:pt x="10811046" y="335656"/>
                  <a:pt x="10811046" y="335656"/>
                </a:cubicBezTo>
                <a:cubicBezTo>
                  <a:pt x="10811515" y="335656"/>
                  <a:pt x="10811515" y="335656"/>
                  <a:pt x="10811515" y="335656"/>
                </a:cubicBezTo>
                <a:cubicBezTo>
                  <a:pt x="10811983" y="335656"/>
                  <a:pt x="10811983" y="335656"/>
                  <a:pt x="10811983" y="335656"/>
                </a:cubicBezTo>
                <a:cubicBezTo>
                  <a:pt x="10812452" y="335188"/>
                  <a:pt x="10812452" y="335188"/>
                  <a:pt x="10812452" y="335188"/>
                </a:cubicBezTo>
                <a:close/>
                <a:moveTo>
                  <a:pt x="11453851" y="332616"/>
                </a:moveTo>
                <a:cubicBezTo>
                  <a:pt x="11456737" y="332616"/>
                  <a:pt x="11459623" y="332616"/>
                  <a:pt x="11461520" y="333605"/>
                </a:cubicBezTo>
                <a:cubicBezTo>
                  <a:pt x="11463457" y="334058"/>
                  <a:pt x="11465354" y="335500"/>
                  <a:pt x="11466796" y="336942"/>
                </a:cubicBezTo>
                <a:lnTo>
                  <a:pt x="11469681" y="342213"/>
                </a:lnTo>
                <a:lnTo>
                  <a:pt x="11470630" y="350327"/>
                </a:lnTo>
                <a:cubicBezTo>
                  <a:pt x="11470630" y="350327"/>
                  <a:pt x="11470630" y="350327"/>
                  <a:pt x="11470630" y="355601"/>
                </a:cubicBezTo>
                <a:cubicBezTo>
                  <a:pt x="11470630" y="355601"/>
                  <a:pt x="11470630" y="355601"/>
                  <a:pt x="11470630" y="360833"/>
                </a:cubicBezTo>
                <a:cubicBezTo>
                  <a:pt x="11470630" y="360833"/>
                  <a:pt x="11470630" y="360833"/>
                  <a:pt x="11470630" y="366106"/>
                </a:cubicBezTo>
                <a:cubicBezTo>
                  <a:pt x="11470630" y="366106"/>
                  <a:pt x="11470630" y="366106"/>
                  <a:pt x="11470630" y="371380"/>
                </a:cubicBezTo>
                <a:cubicBezTo>
                  <a:pt x="11470630" y="374717"/>
                  <a:pt x="11470630" y="377106"/>
                  <a:pt x="11469681" y="379496"/>
                </a:cubicBezTo>
                <a:cubicBezTo>
                  <a:pt x="11469187" y="381885"/>
                  <a:pt x="11468238" y="383780"/>
                  <a:pt x="11466795" y="385222"/>
                </a:cubicBezTo>
                <a:cubicBezTo>
                  <a:pt x="11465353" y="387158"/>
                  <a:pt x="11463456" y="388106"/>
                  <a:pt x="11461519" y="388600"/>
                </a:cubicBezTo>
                <a:cubicBezTo>
                  <a:pt x="11459127" y="389548"/>
                  <a:pt x="11456736" y="390001"/>
                  <a:pt x="11453850" y="390001"/>
                </a:cubicBezTo>
                <a:cubicBezTo>
                  <a:pt x="11451459" y="390001"/>
                  <a:pt x="11449109" y="389548"/>
                  <a:pt x="11446718" y="388600"/>
                </a:cubicBezTo>
                <a:cubicBezTo>
                  <a:pt x="11444781" y="388106"/>
                  <a:pt x="11442843" y="387158"/>
                  <a:pt x="11441441" y="385222"/>
                </a:cubicBezTo>
                <a:lnTo>
                  <a:pt x="11438555" y="379497"/>
                </a:lnTo>
                <a:lnTo>
                  <a:pt x="11437114" y="371384"/>
                </a:lnTo>
                <a:lnTo>
                  <a:pt x="11437114" y="366110"/>
                </a:lnTo>
                <a:cubicBezTo>
                  <a:pt x="11437114" y="366110"/>
                  <a:pt x="11437114" y="366110"/>
                  <a:pt x="11437114" y="360837"/>
                </a:cubicBezTo>
                <a:cubicBezTo>
                  <a:pt x="11437114" y="360837"/>
                  <a:pt x="11437114" y="360837"/>
                  <a:pt x="11437114" y="355605"/>
                </a:cubicBezTo>
                <a:cubicBezTo>
                  <a:pt x="11437114" y="355605"/>
                  <a:pt x="11437114" y="355605"/>
                  <a:pt x="11437114" y="350331"/>
                </a:cubicBezTo>
                <a:cubicBezTo>
                  <a:pt x="11437114" y="347489"/>
                  <a:pt x="11437608" y="344605"/>
                  <a:pt x="11438062" y="342215"/>
                </a:cubicBezTo>
                <a:cubicBezTo>
                  <a:pt x="11439051" y="340279"/>
                  <a:pt x="11439999" y="338384"/>
                  <a:pt x="11441442" y="336942"/>
                </a:cubicBezTo>
                <a:cubicBezTo>
                  <a:pt x="11442844" y="335500"/>
                  <a:pt x="11444782" y="334058"/>
                  <a:pt x="11446719" y="333605"/>
                </a:cubicBezTo>
                <a:cubicBezTo>
                  <a:pt x="11448616" y="332616"/>
                  <a:pt x="11451460" y="332616"/>
                  <a:pt x="11453851" y="332616"/>
                </a:cubicBezTo>
                <a:close/>
                <a:moveTo>
                  <a:pt x="11353783" y="332607"/>
                </a:moveTo>
                <a:cubicBezTo>
                  <a:pt x="11357609" y="332607"/>
                  <a:pt x="11357609" y="332607"/>
                  <a:pt x="11357609" y="332607"/>
                </a:cubicBezTo>
                <a:cubicBezTo>
                  <a:pt x="11361930" y="332607"/>
                  <a:pt x="11361930" y="332607"/>
                  <a:pt x="11361930" y="332607"/>
                </a:cubicBezTo>
                <a:cubicBezTo>
                  <a:pt x="11365756" y="332607"/>
                  <a:pt x="11365756" y="332607"/>
                  <a:pt x="11365756" y="332607"/>
                </a:cubicBezTo>
                <a:cubicBezTo>
                  <a:pt x="11370035" y="332607"/>
                  <a:pt x="11370035" y="332607"/>
                  <a:pt x="11370035" y="332607"/>
                </a:cubicBezTo>
                <a:cubicBezTo>
                  <a:pt x="11371969" y="332607"/>
                  <a:pt x="11373903" y="332607"/>
                  <a:pt x="11375796" y="333101"/>
                </a:cubicBezTo>
                <a:cubicBezTo>
                  <a:pt x="11377236" y="333595"/>
                  <a:pt x="11378676" y="334541"/>
                  <a:pt x="11379622" y="335488"/>
                </a:cubicBezTo>
                <a:lnTo>
                  <a:pt x="11382009" y="338863"/>
                </a:lnTo>
                <a:lnTo>
                  <a:pt x="11382954" y="343633"/>
                </a:lnTo>
                <a:cubicBezTo>
                  <a:pt x="11382954" y="345526"/>
                  <a:pt x="11382954" y="347460"/>
                  <a:pt x="11382008" y="348860"/>
                </a:cubicBezTo>
                <a:cubicBezTo>
                  <a:pt x="11381514" y="350300"/>
                  <a:pt x="11381061" y="351247"/>
                  <a:pt x="11379621" y="352235"/>
                </a:cubicBezTo>
                <a:cubicBezTo>
                  <a:pt x="11378675" y="353181"/>
                  <a:pt x="11377235" y="353634"/>
                  <a:pt x="11375795" y="354128"/>
                </a:cubicBezTo>
                <a:cubicBezTo>
                  <a:pt x="11373902" y="354622"/>
                  <a:pt x="11371968" y="355075"/>
                  <a:pt x="11370034" y="355075"/>
                </a:cubicBezTo>
                <a:cubicBezTo>
                  <a:pt x="11365755" y="355075"/>
                  <a:pt x="11365755" y="355075"/>
                  <a:pt x="11365755" y="355075"/>
                </a:cubicBezTo>
                <a:cubicBezTo>
                  <a:pt x="11361929" y="355075"/>
                  <a:pt x="11361929" y="355075"/>
                  <a:pt x="11361929" y="355075"/>
                </a:cubicBezTo>
                <a:cubicBezTo>
                  <a:pt x="11357608" y="355075"/>
                  <a:pt x="11357608" y="355075"/>
                  <a:pt x="11357608" y="355075"/>
                </a:cubicBezTo>
                <a:lnTo>
                  <a:pt x="11353783" y="355075"/>
                </a:lnTo>
                <a:lnTo>
                  <a:pt x="11353783" y="350073"/>
                </a:lnTo>
                <a:cubicBezTo>
                  <a:pt x="11353783" y="349358"/>
                  <a:pt x="11353783" y="349358"/>
                  <a:pt x="11353783" y="349358"/>
                </a:cubicBezTo>
                <a:cubicBezTo>
                  <a:pt x="11353783" y="343637"/>
                  <a:pt x="11353783" y="343637"/>
                  <a:pt x="11353783" y="343637"/>
                </a:cubicBezTo>
                <a:cubicBezTo>
                  <a:pt x="11353783" y="338369"/>
                  <a:pt x="11353783" y="338369"/>
                  <a:pt x="11353783" y="338369"/>
                </a:cubicBezTo>
                <a:close/>
                <a:moveTo>
                  <a:pt x="10872252" y="331887"/>
                </a:moveTo>
                <a:lnTo>
                  <a:pt x="10873470" y="336481"/>
                </a:lnTo>
                <a:lnTo>
                  <a:pt x="10873892" y="338073"/>
                </a:lnTo>
                <a:lnTo>
                  <a:pt x="10874126" y="338956"/>
                </a:lnTo>
                <a:lnTo>
                  <a:pt x="10874540" y="340621"/>
                </a:lnTo>
                <a:lnTo>
                  <a:pt x="10875766" y="345553"/>
                </a:lnTo>
                <a:cubicBezTo>
                  <a:pt x="10876000" y="346496"/>
                  <a:pt x="10876000" y="346496"/>
                  <a:pt x="10876000" y="346496"/>
                </a:cubicBezTo>
                <a:lnTo>
                  <a:pt x="10877457" y="351915"/>
                </a:lnTo>
                <a:lnTo>
                  <a:pt x="10877657" y="352660"/>
                </a:lnTo>
                <a:cubicBezTo>
                  <a:pt x="10877894" y="353541"/>
                  <a:pt x="10877894" y="353541"/>
                  <a:pt x="10877894" y="353541"/>
                </a:cubicBezTo>
                <a:lnTo>
                  <a:pt x="10879397" y="359568"/>
                </a:lnTo>
                <a:lnTo>
                  <a:pt x="10879535" y="360122"/>
                </a:lnTo>
                <a:cubicBezTo>
                  <a:pt x="10879769" y="361062"/>
                  <a:pt x="10879769" y="361062"/>
                  <a:pt x="10879769" y="361062"/>
                </a:cubicBezTo>
                <a:lnTo>
                  <a:pt x="10880635" y="364284"/>
                </a:lnTo>
                <a:lnTo>
                  <a:pt x="10881426" y="367226"/>
                </a:lnTo>
                <a:cubicBezTo>
                  <a:pt x="10881663" y="368107"/>
                  <a:pt x="10881663" y="368107"/>
                  <a:pt x="10881663" y="368107"/>
                </a:cubicBezTo>
                <a:cubicBezTo>
                  <a:pt x="10883537" y="375646"/>
                  <a:pt x="10883537" y="375646"/>
                  <a:pt x="10883537" y="375646"/>
                </a:cubicBezTo>
                <a:lnTo>
                  <a:pt x="10883538" y="375649"/>
                </a:lnTo>
                <a:lnTo>
                  <a:pt x="10883538" y="375650"/>
                </a:lnTo>
                <a:lnTo>
                  <a:pt x="10884178" y="378064"/>
                </a:lnTo>
                <a:lnTo>
                  <a:pt x="10885178" y="381832"/>
                </a:lnTo>
                <a:cubicBezTo>
                  <a:pt x="10885412" y="382716"/>
                  <a:pt x="10885412" y="382716"/>
                  <a:pt x="10885412" y="382716"/>
                </a:cubicBezTo>
                <a:cubicBezTo>
                  <a:pt x="10887307" y="390233"/>
                  <a:pt x="10887307" y="390233"/>
                  <a:pt x="10887307" y="390233"/>
                </a:cubicBezTo>
                <a:lnTo>
                  <a:pt x="10883537" y="391192"/>
                </a:lnTo>
                <a:cubicBezTo>
                  <a:pt x="10880237" y="392129"/>
                  <a:pt x="10880237" y="392129"/>
                  <a:pt x="10880237" y="392129"/>
                </a:cubicBezTo>
                <a:cubicBezTo>
                  <a:pt x="10876936" y="392597"/>
                  <a:pt x="10876936" y="392597"/>
                  <a:pt x="10876936" y="392597"/>
                </a:cubicBezTo>
                <a:cubicBezTo>
                  <a:pt x="10873656" y="393534"/>
                  <a:pt x="10873656" y="393534"/>
                  <a:pt x="10873656" y="393534"/>
                </a:cubicBezTo>
                <a:cubicBezTo>
                  <a:pt x="10870355" y="394471"/>
                  <a:pt x="10870355" y="394471"/>
                  <a:pt x="10870355" y="394471"/>
                </a:cubicBezTo>
                <a:cubicBezTo>
                  <a:pt x="10867054" y="395429"/>
                  <a:pt x="10867054" y="395429"/>
                  <a:pt x="10867054" y="395429"/>
                </a:cubicBezTo>
                <a:cubicBezTo>
                  <a:pt x="10863753" y="395877"/>
                  <a:pt x="10863753" y="395877"/>
                  <a:pt x="10863753" y="395877"/>
                </a:cubicBezTo>
                <a:cubicBezTo>
                  <a:pt x="10860474" y="396835"/>
                  <a:pt x="10860474" y="396835"/>
                  <a:pt x="10860474" y="396835"/>
                </a:cubicBezTo>
                <a:cubicBezTo>
                  <a:pt x="10859984" y="396345"/>
                  <a:pt x="10859984" y="396345"/>
                  <a:pt x="10859984" y="395877"/>
                </a:cubicBezTo>
                <a:cubicBezTo>
                  <a:pt x="10859537" y="395429"/>
                  <a:pt x="10859537" y="395429"/>
                  <a:pt x="10859537" y="394961"/>
                </a:cubicBezTo>
                <a:cubicBezTo>
                  <a:pt x="10859068" y="394961"/>
                  <a:pt x="10859068" y="394471"/>
                  <a:pt x="10858600" y="394471"/>
                </a:cubicBezTo>
                <a:cubicBezTo>
                  <a:pt x="10858600" y="394003"/>
                  <a:pt x="10858110" y="393534"/>
                  <a:pt x="10858110" y="393534"/>
                </a:cubicBezTo>
                <a:cubicBezTo>
                  <a:pt x="10857641" y="393066"/>
                  <a:pt x="10857641" y="393066"/>
                  <a:pt x="10857173" y="392597"/>
                </a:cubicBezTo>
                <a:cubicBezTo>
                  <a:pt x="10857173" y="392597"/>
                  <a:pt x="10856704" y="392597"/>
                  <a:pt x="10856704" y="392129"/>
                </a:cubicBezTo>
                <a:cubicBezTo>
                  <a:pt x="10856236" y="392129"/>
                  <a:pt x="10856236" y="391660"/>
                  <a:pt x="10855767" y="391660"/>
                </a:cubicBezTo>
                <a:lnTo>
                  <a:pt x="10854832" y="391193"/>
                </a:lnTo>
                <a:lnTo>
                  <a:pt x="10856881" y="384599"/>
                </a:lnTo>
                <a:cubicBezTo>
                  <a:pt x="10857174" y="383657"/>
                  <a:pt x="10857174" y="383657"/>
                  <a:pt x="10857174" y="383657"/>
                </a:cubicBezTo>
                <a:cubicBezTo>
                  <a:pt x="10859069" y="376118"/>
                  <a:pt x="10859069" y="376118"/>
                  <a:pt x="10859069" y="376118"/>
                </a:cubicBezTo>
                <a:cubicBezTo>
                  <a:pt x="10861412" y="369069"/>
                  <a:pt x="10861412" y="369069"/>
                  <a:pt x="10861412" y="369069"/>
                </a:cubicBezTo>
                <a:cubicBezTo>
                  <a:pt x="10863754" y="361531"/>
                  <a:pt x="10863754" y="361531"/>
                  <a:pt x="10863754" y="361531"/>
                </a:cubicBezTo>
                <a:cubicBezTo>
                  <a:pt x="10865650" y="354013"/>
                  <a:pt x="10865650" y="354013"/>
                  <a:pt x="10865650" y="354013"/>
                </a:cubicBezTo>
                <a:cubicBezTo>
                  <a:pt x="10868014" y="346496"/>
                  <a:pt x="10868014" y="346496"/>
                  <a:pt x="10868014" y="346496"/>
                </a:cubicBezTo>
                <a:cubicBezTo>
                  <a:pt x="10869888" y="338957"/>
                  <a:pt x="10869888" y="338957"/>
                  <a:pt x="10869888" y="338957"/>
                </a:cubicBezTo>
                <a:cubicBezTo>
                  <a:pt x="10871070" y="335422"/>
                  <a:pt x="10871661" y="333654"/>
                  <a:pt x="10871957" y="332771"/>
                </a:cubicBezTo>
                <a:close/>
                <a:moveTo>
                  <a:pt x="10874594" y="328586"/>
                </a:moveTo>
                <a:lnTo>
                  <a:pt x="10878832" y="330013"/>
                </a:lnTo>
                <a:cubicBezTo>
                  <a:pt x="10883070" y="331887"/>
                  <a:pt x="10883070" y="331887"/>
                  <a:pt x="10883070" y="331887"/>
                </a:cubicBezTo>
                <a:cubicBezTo>
                  <a:pt x="10886839" y="333782"/>
                  <a:pt x="10886839" y="333782"/>
                  <a:pt x="10886839" y="333782"/>
                </a:cubicBezTo>
                <a:cubicBezTo>
                  <a:pt x="10891077" y="335656"/>
                  <a:pt x="10891077" y="335656"/>
                  <a:pt x="10891077" y="335656"/>
                </a:cubicBezTo>
                <a:cubicBezTo>
                  <a:pt x="10895294" y="337552"/>
                  <a:pt x="10895294" y="337552"/>
                  <a:pt x="10895294" y="337552"/>
                </a:cubicBezTo>
                <a:cubicBezTo>
                  <a:pt x="10899063" y="339426"/>
                  <a:pt x="10899063" y="339426"/>
                  <a:pt x="10899063" y="339426"/>
                </a:cubicBezTo>
                <a:cubicBezTo>
                  <a:pt x="10903301" y="341300"/>
                  <a:pt x="10903301" y="341300"/>
                  <a:pt x="10903301" y="341300"/>
                </a:cubicBezTo>
                <a:lnTo>
                  <a:pt x="10907069" y="342726"/>
                </a:lnTo>
                <a:lnTo>
                  <a:pt x="10905174" y="348366"/>
                </a:lnTo>
                <a:cubicBezTo>
                  <a:pt x="10902832" y="353541"/>
                  <a:pt x="10902832" y="353541"/>
                  <a:pt x="10902832" y="353541"/>
                </a:cubicBezTo>
                <a:cubicBezTo>
                  <a:pt x="10900489" y="359205"/>
                  <a:pt x="10900489" y="359205"/>
                  <a:pt x="10900489" y="359205"/>
                </a:cubicBezTo>
                <a:cubicBezTo>
                  <a:pt x="10898594" y="364338"/>
                  <a:pt x="10898594" y="364338"/>
                  <a:pt x="10898594" y="364338"/>
                </a:cubicBezTo>
                <a:cubicBezTo>
                  <a:pt x="10896251" y="370002"/>
                  <a:pt x="10896251" y="370002"/>
                  <a:pt x="10896251" y="370002"/>
                </a:cubicBezTo>
                <a:cubicBezTo>
                  <a:pt x="10893887" y="375177"/>
                  <a:pt x="10893887" y="375177"/>
                  <a:pt x="10893887" y="375177"/>
                </a:cubicBezTo>
                <a:cubicBezTo>
                  <a:pt x="10891545" y="380821"/>
                  <a:pt x="10891545" y="380821"/>
                  <a:pt x="10891545" y="380821"/>
                </a:cubicBezTo>
                <a:cubicBezTo>
                  <a:pt x="10890597" y="383408"/>
                  <a:pt x="10890123" y="384702"/>
                  <a:pt x="10889886" y="385349"/>
                </a:cubicBezTo>
                <a:lnTo>
                  <a:pt x="10889649" y="385995"/>
                </a:lnTo>
                <a:lnTo>
                  <a:pt x="10889561" y="385664"/>
                </a:lnTo>
                <a:lnTo>
                  <a:pt x="10888009" y="379828"/>
                </a:lnTo>
                <a:cubicBezTo>
                  <a:pt x="10887775" y="378947"/>
                  <a:pt x="10887775" y="378947"/>
                  <a:pt x="10887775" y="378947"/>
                </a:cubicBezTo>
                <a:lnTo>
                  <a:pt x="10886775" y="375215"/>
                </a:lnTo>
                <a:lnTo>
                  <a:pt x="10886118" y="372764"/>
                </a:lnTo>
                <a:cubicBezTo>
                  <a:pt x="10885881" y="371880"/>
                  <a:pt x="10885881" y="371880"/>
                  <a:pt x="10885881" y="371880"/>
                </a:cubicBezTo>
                <a:cubicBezTo>
                  <a:pt x="10884944" y="368111"/>
                  <a:pt x="10884475" y="366226"/>
                  <a:pt x="10884241" y="365284"/>
                </a:cubicBezTo>
                <a:lnTo>
                  <a:pt x="10884129" y="364831"/>
                </a:lnTo>
                <a:lnTo>
                  <a:pt x="10884006" y="364338"/>
                </a:lnTo>
                <a:cubicBezTo>
                  <a:pt x="10882132" y="357310"/>
                  <a:pt x="10882132" y="357310"/>
                  <a:pt x="10882132" y="357310"/>
                </a:cubicBezTo>
                <a:lnTo>
                  <a:pt x="10881494" y="354935"/>
                </a:lnTo>
                <a:lnTo>
                  <a:pt x="10880475" y="351146"/>
                </a:lnTo>
                <a:cubicBezTo>
                  <a:pt x="10880238" y="350265"/>
                  <a:pt x="10880238" y="350265"/>
                  <a:pt x="10880238" y="350265"/>
                </a:cubicBezTo>
                <a:cubicBezTo>
                  <a:pt x="10879301" y="346496"/>
                  <a:pt x="10878832" y="344611"/>
                  <a:pt x="10878598" y="343669"/>
                </a:cubicBezTo>
                <a:lnTo>
                  <a:pt x="10878543" y="343447"/>
                </a:lnTo>
                <a:lnTo>
                  <a:pt x="10878363" y="342723"/>
                </a:lnTo>
                <a:cubicBezTo>
                  <a:pt x="10876467" y="335652"/>
                  <a:pt x="10876467" y="335652"/>
                  <a:pt x="10876467" y="335652"/>
                </a:cubicBezTo>
                <a:cubicBezTo>
                  <a:pt x="10875530" y="332117"/>
                  <a:pt x="10875062" y="330350"/>
                  <a:pt x="10874827" y="329466"/>
                </a:cubicBezTo>
                <a:close/>
                <a:moveTo>
                  <a:pt x="10798332" y="328118"/>
                </a:moveTo>
                <a:cubicBezTo>
                  <a:pt x="10798801" y="328586"/>
                  <a:pt x="10798801" y="329076"/>
                  <a:pt x="10798801" y="329076"/>
                </a:cubicBezTo>
                <a:cubicBezTo>
                  <a:pt x="10798801" y="329545"/>
                  <a:pt x="10799270" y="329545"/>
                  <a:pt x="10799270" y="330013"/>
                </a:cubicBezTo>
                <a:cubicBezTo>
                  <a:pt x="10799270" y="330482"/>
                  <a:pt x="10799270" y="330482"/>
                  <a:pt x="10799738" y="330950"/>
                </a:cubicBezTo>
                <a:cubicBezTo>
                  <a:pt x="10799738" y="330950"/>
                  <a:pt x="10799738" y="331419"/>
                  <a:pt x="10800228" y="331419"/>
                </a:cubicBezTo>
                <a:cubicBezTo>
                  <a:pt x="10800228" y="331887"/>
                  <a:pt x="10800696" y="331887"/>
                  <a:pt x="10800696" y="332356"/>
                </a:cubicBezTo>
                <a:cubicBezTo>
                  <a:pt x="10801165" y="332356"/>
                  <a:pt x="10801165" y="332845"/>
                  <a:pt x="10801165" y="332845"/>
                </a:cubicBezTo>
                <a:cubicBezTo>
                  <a:pt x="10801633" y="333314"/>
                  <a:pt x="10801633" y="333314"/>
                  <a:pt x="10802102" y="333782"/>
                </a:cubicBezTo>
                <a:lnTo>
                  <a:pt x="10802568" y="334249"/>
                </a:lnTo>
                <a:lnTo>
                  <a:pt x="10799271" y="342073"/>
                </a:lnTo>
                <a:cubicBezTo>
                  <a:pt x="10798800" y="343191"/>
                  <a:pt x="10798800" y="343191"/>
                  <a:pt x="10798800" y="343191"/>
                </a:cubicBezTo>
                <a:cubicBezTo>
                  <a:pt x="10794583" y="351667"/>
                  <a:pt x="10794583" y="351667"/>
                  <a:pt x="10794583" y="351667"/>
                </a:cubicBezTo>
                <a:cubicBezTo>
                  <a:pt x="10790324" y="360590"/>
                  <a:pt x="10790324" y="360590"/>
                  <a:pt x="10790324" y="360590"/>
                </a:cubicBezTo>
                <a:cubicBezTo>
                  <a:pt x="10786555" y="369534"/>
                  <a:pt x="10786555" y="369534"/>
                  <a:pt x="10786555" y="369534"/>
                </a:cubicBezTo>
                <a:cubicBezTo>
                  <a:pt x="10782338" y="378478"/>
                  <a:pt x="10782338" y="378478"/>
                  <a:pt x="10782338" y="378478"/>
                </a:cubicBezTo>
                <a:cubicBezTo>
                  <a:pt x="10778569" y="387422"/>
                  <a:pt x="10778569" y="387422"/>
                  <a:pt x="10778569" y="387422"/>
                </a:cubicBezTo>
                <a:cubicBezTo>
                  <a:pt x="10774331" y="396345"/>
                  <a:pt x="10774331" y="396345"/>
                  <a:pt x="10774331" y="396345"/>
                </a:cubicBezTo>
                <a:cubicBezTo>
                  <a:pt x="10770093" y="404842"/>
                  <a:pt x="10770093" y="404842"/>
                  <a:pt x="10770093" y="404842"/>
                </a:cubicBezTo>
                <a:lnTo>
                  <a:pt x="10764918" y="396835"/>
                </a:lnTo>
                <a:cubicBezTo>
                  <a:pt x="10759274" y="388828"/>
                  <a:pt x="10759274" y="388828"/>
                  <a:pt x="10759274" y="388828"/>
                </a:cubicBezTo>
                <a:cubicBezTo>
                  <a:pt x="10754078" y="380821"/>
                  <a:pt x="10754078" y="380821"/>
                  <a:pt x="10754078" y="380821"/>
                </a:cubicBezTo>
                <a:cubicBezTo>
                  <a:pt x="10748435" y="372366"/>
                  <a:pt x="10748435" y="372366"/>
                  <a:pt x="10748435" y="372366"/>
                </a:cubicBezTo>
                <a:cubicBezTo>
                  <a:pt x="10743260" y="364338"/>
                  <a:pt x="10743260" y="364338"/>
                  <a:pt x="10743260" y="364338"/>
                </a:cubicBezTo>
                <a:cubicBezTo>
                  <a:pt x="10738085" y="356373"/>
                  <a:pt x="10738085" y="356373"/>
                  <a:pt x="10738085" y="356373"/>
                </a:cubicBezTo>
                <a:cubicBezTo>
                  <a:pt x="10732441" y="347897"/>
                  <a:pt x="10732441" y="347897"/>
                  <a:pt x="10732441" y="347897"/>
                </a:cubicBezTo>
                <a:cubicBezTo>
                  <a:pt x="10729854" y="343894"/>
                  <a:pt x="10728560" y="341892"/>
                  <a:pt x="10727913" y="340891"/>
                </a:cubicBezTo>
                <a:lnTo>
                  <a:pt x="10727268" y="339894"/>
                </a:lnTo>
                <a:lnTo>
                  <a:pt x="10735094" y="338665"/>
                </a:lnTo>
                <a:cubicBezTo>
                  <a:pt x="10736212" y="338489"/>
                  <a:pt x="10736212" y="338489"/>
                  <a:pt x="10736212" y="338489"/>
                </a:cubicBezTo>
                <a:cubicBezTo>
                  <a:pt x="10745135" y="337083"/>
                  <a:pt x="10745135" y="337083"/>
                  <a:pt x="10745135" y="337083"/>
                </a:cubicBezTo>
                <a:cubicBezTo>
                  <a:pt x="10754079" y="335656"/>
                  <a:pt x="10754079" y="335656"/>
                  <a:pt x="10754079" y="335656"/>
                </a:cubicBezTo>
                <a:cubicBezTo>
                  <a:pt x="10763045" y="334251"/>
                  <a:pt x="10763045" y="334251"/>
                  <a:pt x="10763045" y="334251"/>
                </a:cubicBezTo>
                <a:cubicBezTo>
                  <a:pt x="10771499" y="332845"/>
                  <a:pt x="10771499" y="332845"/>
                  <a:pt x="10771499" y="332845"/>
                </a:cubicBezTo>
                <a:cubicBezTo>
                  <a:pt x="10780444" y="331419"/>
                  <a:pt x="10780444" y="331419"/>
                  <a:pt x="10780444" y="331419"/>
                </a:cubicBezTo>
                <a:cubicBezTo>
                  <a:pt x="10789388" y="329545"/>
                  <a:pt x="10789388" y="329545"/>
                  <a:pt x="10789388" y="329545"/>
                </a:cubicBezTo>
                <a:cubicBezTo>
                  <a:pt x="10798332" y="328118"/>
                  <a:pt x="10798332" y="328118"/>
                  <a:pt x="10798332" y="328118"/>
                </a:cubicBezTo>
                <a:close/>
                <a:moveTo>
                  <a:pt x="10819522" y="326712"/>
                </a:moveTo>
                <a:cubicBezTo>
                  <a:pt x="10826103" y="326712"/>
                  <a:pt x="10826103" y="326712"/>
                  <a:pt x="10826103" y="326712"/>
                </a:cubicBezTo>
                <a:cubicBezTo>
                  <a:pt x="10832236" y="326712"/>
                  <a:pt x="10832236" y="326712"/>
                  <a:pt x="10832236" y="326712"/>
                </a:cubicBezTo>
                <a:cubicBezTo>
                  <a:pt x="10838348" y="326712"/>
                  <a:pt x="10838348" y="326712"/>
                  <a:pt x="10838348" y="326712"/>
                </a:cubicBezTo>
                <a:cubicBezTo>
                  <a:pt x="10844928" y="326712"/>
                  <a:pt x="10844928" y="326712"/>
                  <a:pt x="10844928" y="326712"/>
                </a:cubicBezTo>
                <a:cubicBezTo>
                  <a:pt x="10851062" y="327202"/>
                  <a:pt x="10851062" y="327202"/>
                  <a:pt x="10851062" y="327202"/>
                </a:cubicBezTo>
                <a:cubicBezTo>
                  <a:pt x="10857642" y="327202"/>
                  <a:pt x="10857642" y="327202"/>
                  <a:pt x="10857642" y="327202"/>
                </a:cubicBezTo>
                <a:cubicBezTo>
                  <a:pt x="10863754" y="327202"/>
                  <a:pt x="10863754" y="327202"/>
                  <a:pt x="10863754" y="327202"/>
                </a:cubicBezTo>
                <a:lnTo>
                  <a:pt x="10870354" y="327202"/>
                </a:lnTo>
                <a:lnTo>
                  <a:pt x="10868306" y="334186"/>
                </a:lnTo>
                <a:cubicBezTo>
                  <a:pt x="10868013" y="335184"/>
                  <a:pt x="10868013" y="335184"/>
                  <a:pt x="10868013" y="335184"/>
                </a:cubicBezTo>
                <a:cubicBezTo>
                  <a:pt x="10865649" y="342723"/>
                  <a:pt x="10865649" y="342723"/>
                  <a:pt x="10865649" y="342723"/>
                </a:cubicBezTo>
                <a:cubicBezTo>
                  <a:pt x="10863285" y="350708"/>
                  <a:pt x="10863285" y="350708"/>
                  <a:pt x="10863285" y="350708"/>
                </a:cubicBezTo>
                <a:cubicBezTo>
                  <a:pt x="10860942" y="358716"/>
                  <a:pt x="10860942" y="358716"/>
                  <a:pt x="10860942" y="358716"/>
                </a:cubicBezTo>
                <a:cubicBezTo>
                  <a:pt x="10858600" y="366702"/>
                  <a:pt x="10858600" y="366702"/>
                  <a:pt x="10858600" y="366702"/>
                </a:cubicBezTo>
                <a:cubicBezTo>
                  <a:pt x="10856236" y="374240"/>
                  <a:pt x="10856236" y="374240"/>
                  <a:pt x="10856236" y="374240"/>
                </a:cubicBezTo>
                <a:cubicBezTo>
                  <a:pt x="10853872" y="382247"/>
                  <a:pt x="10853872" y="382247"/>
                  <a:pt x="10853872" y="382247"/>
                </a:cubicBezTo>
                <a:cubicBezTo>
                  <a:pt x="10851529" y="390233"/>
                  <a:pt x="10851529" y="390233"/>
                  <a:pt x="10851529" y="390233"/>
                </a:cubicBezTo>
                <a:cubicBezTo>
                  <a:pt x="10851061" y="390233"/>
                  <a:pt x="10851061" y="390233"/>
                  <a:pt x="10851061" y="390233"/>
                </a:cubicBezTo>
                <a:lnTo>
                  <a:pt x="10850571" y="390233"/>
                </a:lnTo>
                <a:cubicBezTo>
                  <a:pt x="10850103" y="390233"/>
                  <a:pt x="10850103" y="390233"/>
                  <a:pt x="10850103" y="390233"/>
                </a:cubicBezTo>
                <a:lnTo>
                  <a:pt x="10849655" y="390233"/>
                </a:lnTo>
                <a:lnTo>
                  <a:pt x="10849187" y="390233"/>
                </a:lnTo>
                <a:lnTo>
                  <a:pt x="10848697" y="390233"/>
                </a:lnTo>
                <a:lnTo>
                  <a:pt x="10848228" y="390233"/>
                </a:lnTo>
                <a:lnTo>
                  <a:pt x="10847760" y="390233"/>
                </a:lnTo>
                <a:lnTo>
                  <a:pt x="10847291" y="390233"/>
                </a:lnTo>
                <a:cubicBezTo>
                  <a:pt x="10847291" y="390702"/>
                  <a:pt x="10846823" y="390702"/>
                  <a:pt x="10846823" y="390702"/>
                </a:cubicBezTo>
                <a:cubicBezTo>
                  <a:pt x="10846823" y="390702"/>
                  <a:pt x="10846823" y="390702"/>
                  <a:pt x="10846354" y="390702"/>
                </a:cubicBezTo>
                <a:lnTo>
                  <a:pt x="10842585" y="383653"/>
                </a:lnTo>
                <a:cubicBezTo>
                  <a:pt x="10838815" y="376583"/>
                  <a:pt x="10838815" y="376583"/>
                  <a:pt x="10838815" y="376583"/>
                </a:cubicBezTo>
                <a:cubicBezTo>
                  <a:pt x="10835046" y="369534"/>
                  <a:pt x="10835046" y="369534"/>
                  <a:pt x="10835046" y="369534"/>
                </a:cubicBezTo>
                <a:cubicBezTo>
                  <a:pt x="10830808" y="361995"/>
                  <a:pt x="10830808" y="361995"/>
                  <a:pt x="10830808" y="361995"/>
                </a:cubicBezTo>
                <a:cubicBezTo>
                  <a:pt x="10827060" y="354946"/>
                  <a:pt x="10827060" y="354946"/>
                  <a:pt x="10827060" y="354946"/>
                </a:cubicBezTo>
                <a:cubicBezTo>
                  <a:pt x="10823291" y="347897"/>
                  <a:pt x="10823291" y="347897"/>
                  <a:pt x="10823291" y="347897"/>
                </a:cubicBezTo>
                <a:cubicBezTo>
                  <a:pt x="10819521" y="340827"/>
                  <a:pt x="10819521" y="340827"/>
                  <a:pt x="10819521" y="340827"/>
                </a:cubicBezTo>
                <a:cubicBezTo>
                  <a:pt x="10817402" y="337303"/>
                  <a:pt x="10816343" y="335541"/>
                  <a:pt x="10815813" y="334659"/>
                </a:cubicBezTo>
                <a:lnTo>
                  <a:pt x="10815285" y="333781"/>
                </a:lnTo>
                <a:lnTo>
                  <a:pt x="10816221" y="332845"/>
                </a:lnTo>
                <a:cubicBezTo>
                  <a:pt x="10816690" y="332845"/>
                  <a:pt x="10816690" y="332356"/>
                  <a:pt x="10817180" y="332356"/>
                </a:cubicBezTo>
                <a:cubicBezTo>
                  <a:pt x="10817180" y="331887"/>
                  <a:pt x="10817180" y="331887"/>
                  <a:pt x="10817648" y="331419"/>
                </a:cubicBezTo>
                <a:cubicBezTo>
                  <a:pt x="10817648" y="331419"/>
                  <a:pt x="10818095" y="330950"/>
                  <a:pt x="10818095" y="330482"/>
                </a:cubicBezTo>
                <a:cubicBezTo>
                  <a:pt x="10818095" y="330482"/>
                  <a:pt x="10818564" y="330013"/>
                  <a:pt x="10818564" y="329545"/>
                </a:cubicBezTo>
                <a:cubicBezTo>
                  <a:pt x="10818564" y="329545"/>
                  <a:pt x="10819054" y="329076"/>
                  <a:pt x="10819054" y="328586"/>
                </a:cubicBezTo>
                <a:cubicBezTo>
                  <a:pt x="10819054" y="328586"/>
                  <a:pt x="10819054" y="328118"/>
                  <a:pt x="10819522" y="327671"/>
                </a:cubicBezTo>
                <a:cubicBezTo>
                  <a:pt x="10819522" y="327202"/>
                  <a:pt x="10819522" y="327202"/>
                  <a:pt x="10819522" y="326712"/>
                </a:cubicBezTo>
                <a:close/>
                <a:moveTo>
                  <a:pt x="11495432" y="325364"/>
                </a:moveTo>
                <a:lnTo>
                  <a:pt x="11495432" y="343051"/>
                </a:lnTo>
                <a:lnTo>
                  <a:pt x="11495432" y="361150"/>
                </a:lnTo>
                <a:lnTo>
                  <a:pt x="11495432" y="379331"/>
                </a:lnTo>
                <a:lnTo>
                  <a:pt x="11495432" y="397019"/>
                </a:lnTo>
                <a:lnTo>
                  <a:pt x="11495433" y="397019"/>
                </a:lnTo>
                <a:lnTo>
                  <a:pt x="11495433" y="397023"/>
                </a:lnTo>
                <a:lnTo>
                  <a:pt x="11497821" y="397023"/>
                </a:lnTo>
                <a:lnTo>
                  <a:pt x="11500249" y="397023"/>
                </a:lnTo>
                <a:lnTo>
                  <a:pt x="11502637" y="397023"/>
                </a:lnTo>
                <a:lnTo>
                  <a:pt x="11505024" y="397023"/>
                </a:lnTo>
                <a:lnTo>
                  <a:pt x="11505024" y="383613"/>
                </a:lnTo>
                <a:lnTo>
                  <a:pt x="11505024" y="369792"/>
                </a:lnTo>
                <a:lnTo>
                  <a:pt x="11505024" y="356424"/>
                </a:lnTo>
                <a:lnTo>
                  <a:pt x="11505024" y="343055"/>
                </a:lnTo>
                <a:lnTo>
                  <a:pt x="11505477" y="343055"/>
                </a:lnTo>
                <a:lnTo>
                  <a:pt x="11514122" y="356424"/>
                </a:lnTo>
                <a:lnTo>
                  <a:pt x="11522684" y="369792"/>
                </a:lnTo>
                <a:lnTo>
                  <a:pt x="11531328" y="383613"/>
                </a:lnTo>
                <a:lnTo>
                  <a:pt x="11540426" y="397023"/>
                </a:lnTo>
                <a:lnTo>
                  <a:pt x="11542813" y="397023"/>
                </a:lnTo>
                <a:lnTo>
                  <a:pt x="11544707" y="397023"/>
                </a:lnTo>
                <a:lnTo>
                  <a:pt x="11547094" y="397023"/>
                </a:lnTo>
                <a:lnTo>
                  <a:pt x="11549482" y="397023"/>
                </a:lnTo>
                <a:lnTo>
                  <a:pt x="11549482" y="379335"/>
                </a:lnTo>
                <a:lnTo>
                  <a:pt x="11549482" y="361154"/>
                </a:lnTo>
                <a:lnTo>
                  <a:pt x="11549482" y="343055"/>
                </a:lnTo>
                <a:lnTo>
                  <a:pt x="11549482" y="325368"/>
                </a:lnTo>
                <a:lnTo>
                  <a:pt x="11549481" y="325368"/>
                </a:lnTo>
                <a:lnTo>
                  <a:pt x="11549481" y="325364"/>
                </a:lnTo>
                <a:lnTo>
                  <a:pt x="11547093" y="325364"/>
                </a:lnTo>
                <a:lnTo>
                  <a:pt x="11544706" y="325364"/>
                </a:lnTo>
                <a:lnTo>
                  <a:pt x="11542318" y="325364"/>
                </a:lnTo>
                <a:lnTo>
                  <a:pt x="11539931" y="325364"/>
                </a:lnTo>
                <a:lnTo>
                  <a:pt x="11539931" y="338773"/>
                </a:lnTo>
                <a:lnTo>
                  <a:pt x="11539931" y="352142"/>
                </a:lnTo>
                <a:lnTo>
                  <a:pt x="11539931" y="365963"/>
                </a:lnTo>
                <a:lnTo>
                  <a:pt x="11539931" y="379331"/>
                </a:lnTo>
                <a:lnTo>
                  <a:pt x="11539437" y="379331"/>
                </a:lnTo>
                <a:lnTo>
                  <a:pt x="11530833" y="365963"/>
                </a:lnTo>
                <a:lnTo>
                  <a:pt x="11522230" y="352142"/>
                </a:lnTo>
                <a:lnTo>
                  <a:pt x="11513133" y="338773"/>
                </a:lnTo>
                <a:lnTo>
                  <a:pt x="11504529" y="325364"/>
                </a:lnTo>
                <a:lnTo>
                  <a:pt x="11502142" y="325364"/>
                </a:lnTo>
                <a:lnTo>
                  <a:pt x="11500248" y="325364"/>
                </a:lnTo>
                <a:lnTo>
                  <a:pt x="11497820" y="325364"/>
                </a:lnTo>
                <a:close/>
                <a:moveTo>
                  <a:pt x="11159823" y="325364"/>
                </a:moveTo>
                <a:lnTo>
                  <a:pt x="11159823" y="343051"/>
                </a:lnTo>
                <a:lnTo>
                  <a:pt x="11159823" y="361150"/>
                </a:lnTo>
                <a:lnTo>
                  <a:pt x="11159823" y="379331"/>
                </a:lnTo>
                <a:lnTo>
                  <a:pt x="11159823" y="397018"/>
                </a:lnTo>
                <a:lnTo>
                  <a:pt x="11159824" y="397018"/>
                </a:lnTo>
                <a:lnTo>
                  <a:pt x="11159824" y="397022"/>
                </a:lnTo>
                <a:lnTo>
                  <a:pt x="11162209" y="397022"/>
                </a:lnTo>
                <a:lnTo>
                  <a:pt x="11164595" y="397022"/>
                </a:lnTo>
                <a:lnTo>
                  <a:pt x="11166980" y="397022"/>
                </a:lnTo>
                <a:lnTo>
                  <a:pt x="11169365" y="397022"/>
                </a:lnTo>
                <a:lnTo>
                  <a:pt x="11169365" y="383613"/>
                </a:lnTo>
                <a:lnTo>
                  <a:pt x="11169365" y="369792"/>
                </a:lnTo>
                <a:lnTo>
                  <a:pt x="11169365" y="356424"/>
                </a:lnTo>
                <a:lnTo>
                  <a:pt x="11169365" y="343055"/>
                </a:lnTo>
                <a:lnTo>
                  <a:pt x="11178454" y="356424"/>
                </a:lnTo>
                <a:lnTo>
                  <a:pt x="11187049" y="369792"/>
                </a:lnTo>
                <a:lnTo>
                  <a:pt x="11195644" y="383613"/>
                </a:lnTo>
                <a:lnTo>
                  <a:pt x="11204733" y="397022"/>
                </a:lnTo>
                <a:lnTo>
                  <a:pt x="11206624" y="397022"/>
                </a:lnTo>
                <a:lnTo>
                  <a:pt x="11209010" y="397022"/>
                </a:lnTo>
                <a:lnTo>
                  <a:pt x="11211395" y="397022"/>
                </a:lnTo>
                <a:lnTo>
                  <a:pt x="11213328" y="397022"/>
                </a:lnTo>
                <a:lnTo>
                  <a:pt x="11213328" y="379335"/>
                </a:lnTo>
                <a:lnTo>
                  <a:pt x="11213328" y="361154"/>
                </a:lnTo>
                <a:lnTo>
                  <a:pt x="11213328" y="343055"/>
                </a:lnTo>
                <a:lnTo>
                  <a:pt x="11213328" y="325368"/>
                </a:lnTo>
                <a:lnTo>
                  <a:pt x="11213327" y="325368"/>
                </a:lnTo>
                <a:lnTo>
                  <a:pt x="11213327" y="325364"/>
                </a:lnTo>
                <a:lnTo>
                  <a:pt x="11211394" y="325364"/>
                </a:lnTo>
                <a:lnTo>
                  <a:pt x="11209009" y="325364"/>
                </a:lnTo>
                <a:lnTo>
                  <a:pt x="11206623" y="325364"/>
                </a:lnTo>
                <a:lnTo>
                  <a:pt x="11204238" y="325364"/>
                </a:lnTo>
                <a:lnTo>
                  <a:pt x="11204238" y="338773"/>
                </a:lnTo>
                <a:lnTo>
                  <a:pt x="11204238" y="352142"/>
                </a:lnTo>
                <a:lnTo>
                  <a:pt x="11204238" y="365962"/>
                </a:lnTo>
                <a:lnTo>
                  <a:pt x="11204238" y="379331"/>
                </a:lnTo>
                <a:lnTo>
                  <a:pt x="11203786" y="379331"/>
                </a:lnTo>
                <a:lnTo>
                  <a:pt x="11195150" y="365962"/>
                </a:lnTo>
                <a:lnTo>
                  <a:pt x="11186061" y="352142"/>
                </a:lnTo>
                <a:lnTo>
                  <a:pt x="11177466" y="338773"/>
                </a:lnTo>
                <a:lnTo>
                  <a:pt x="11168871" y="325364"/>
                </a:lnTo>
                <a:lnTo>
                  <a:pt x="11166485" y="325364"/>
                </a:lnTo>
                <a:lnTo>
                  <a:pt x="11164100" y="325364"/>
                </a:lnTo>
                <a:lnTo>
                  <a:pt x="11162208" y="325364"/>
                </a:lnTo>
                <a:close/>
                <a:moveTo>
                  <a:pt x="11105733" y="323549"/>
                </a:moveTo>
                <a:lnTo>
                  <a:pt x="11105733" y="341713"/>
                </a:lnTo>
                <a:lnTo>
                  <a:pt x="11105733" y="359423"/>
                </a:lnTo>
                <a:lnTo>
                  <a:pt x="11105733" y="377586"/>
                </a:lnTo>
                <a:lnTo>
                  <a:pt x="11105733" y="395568"/>
                </a:lnTo>
                <a:lnTo>
                  <a:pt x="11105733" y="395568"/>
                </a:lnTo>
                <a:lnTo>
                  <a:pt x="11105733" y="395749"/>
                </a:lnTo>
                <a:lnTo>
                  <a:pt x="11105734" y="395749"/>
                </a:lnTo>
                <a:lnTo>
                  <a:pt x="11105734" y="395753"/>
                </a:lnTo>
                <a:lnTo>
                  <a:pt x="11115785" y="395753"/>
                </a:lnTo>
                <a:lnTo>
                  <a:pt x="11125836" y="395753"/>
                </a:lnTo>
                <a:lnTo>
                  <a:pt x="11135392" y="395753"/>
                </a:lnTo>
                <a:lnTo>
                  <a:pt x="11145443" y="395753"/>
                </a:lnTo>
                <a:lnTo>
                  <a:pt x="11145443" y="395572"/>
                </a:lnTo>
                <a:lnTo>
                  <a:pt x="11145443" y="393364"/>
                </a:lnTo>
                <a:lnTo>
                  <a:pt x="11145443" y="393201"/>
                </a:lnTo>
                <a:lnTo>
                  <a:pt x="11145443" y="390976"/>
                </a:lnTo>
                <a:lnTo>
                  <a:pt x="11145443" y="390830"/>
                </a:lnTo>
                <a:lnTo>
                  <a:pt x="11145443" y="388587"/>
                </a:lnTo>
                <a:lnTo>
                  <a:pt x="11145443" y="388459"/>
                </a:lnTo>
                <a:lnTo>
                  <a:pt x="11145443" y="386651"/>
                </a:lnTo>
                <a:lnTo>
                  <a:pt x="11145443" y="386538"/>
                </a:lnTo>
                <a:lnTo>
                  <a:pt x="11145443" y="386537"/>
                </a:lnTo>
                <a:lnTo>
                  <a:pt x="11145442" y="386537"/>
                </a:lnTo>
                <a:lnTo>
                  <a:pt x="11145442" y="386534"/>
                </a:lnTo>
                <a:lnTo>
                  <a:pt x="11145442" y="386534"/>
                </a:lnTo>
                <a:lnTo>
                  <a:pt x="11137780" y="386534"/>
                </a:lnTo>
                <a:lnTo>
                  <a:pt x="11130613" y="386534"/>
                </a:lnTo>
                <a:lnTo>
                  <a:pt x="11122951" y="386534"/>
                </a:lnTo>
                <a:lnTo>
                  <a:pt x="11115290" y="386534"/>
                </a:lnTo>
                <a:lnTo>
                  <a:pt x="11115290" y="380926"/>
                </a:lnTo>
                <a:lnTo>
                  <a:pt x="11115290" y="375201"/>
                </a:lnTo>
                <a:lnTo>
                  <a:pt x="11115290" y="369435"/>
                </a:lnTo>
                <a:lnTo>
                  <a:pt x="11115290" y="364163"/>
                </a:lnTo>
                <a:lnTo>
                  <a:pt x="11122952" y="364163"/>
                </a:lnTo>
                <a:lnTo>
                  <a:pt x="11130119" y="364163"/>
                </a:lnTo>
                <a:lnTo>
                  <a:pt x="11137781" y="364163"/>
                </a:lnTo>
                <a:lnTo>
                  <a:pt x="11144949" y="364163"/>
                </a:lnTo>
                <a:lnTo>
                  <a:pt x="11144949" y="361774"/>
                </a:lnTo>
                <a:lnTo>
                  <a:pt x="11144949" y="359427"/>
                </a:lnTo>
                <a:lnTo>
                  <a:pt x="11144949" y="357491"/>
                </a:lnTo>
                <a:lnTo>
                  <a:pt x="11144949" y="355102"/>
                </a:lnTo>
                <a:lnTo>
                  <a:pt x="11144948" y="355102"/>
                </a:lnTo>
                <a:lnTo>
                  <a:pt x="11144948" y="355098"/>
                </a:lnTo>
                <a:lnTo>
                  <a:pt x="11137780" y="355098"/>
                </a:lnTo>
                <a:lnTo>
                  <a:pt x="11130118" y="355098"/>
                </a:lnTo>
                <a:lnTo>
                  <a:pt x="11122951" y="355098"/>
                </a:lnTo>
                <a:lnTo>
                  <a:pt x="11115290" y="355098"/>
                </a:lnTo>
                <a:lnTo>
                  <a:pt x="11115290" y="349377"/>
                </a:lnTo>
                <a:lnTo>
                  <a:pt x="11115290" y="343652"/>
                </a:lnTo>
                <a:lnTo>
                  <a:pt x="11115290" y="338381"/>
                </a:lnTo>
                <a:lnTo>
                  <a:pt x="11115290" y="332614"/>
                </a:lnTo>
                <a:lnTo>
                  <a:pt x="11122952" y="332614"/>
                </a:lnTo>
                <a:lnTo>
                  <a:pt x="11130119" y="332614"/>
                </a:lnTo>
                <a:lnTo>
                  <a:pt x="11137781" y="332614"/>
                </a:lnTo>
                <a:lnTo>
                  <a:pt x="11144949" y="332614"/>
                </a:lnTo>
                <a:lnTo>
                  <a:pt x="11144949" y="330226"/>
                </a:lnTo>
                <a:lnTo>
                  <a:pt x="11144949" y="327837"/>
                </a:lnTo>
                <a:lnTo>
                  <a:pt x="11144949" y="325942"/>
                </a:lnTo>
                <a:lnTo>
                  <a:pt x="11144949" y="323553"/>
                </a:lnTo>
                <a:lnTo>
                  <a:pt x="11144948" y="323553"/>
                </a:lnTo>
                <a:lnTo>
                  <a:pt x="11144948" y="323549"/>
                </a:lnTo>
                <a:lnTo>
                  <a:pt x="11135391" y="323549"/>
                </a:lnTo>
                <a:lnTo>
                  <a:pt x="11125340" y="323549"/>
                </a:lnTo>
                <a:lnTo>
                  <a:pt x="11115784" y="323549"/>
                </a:lnTo>
                <a:close/>
                <a:moveTo>
                  <a:pt x="11288875" y="323549"/>
                </a:moveTo>
                <a:lnTo>
                  <a:pt x="11288875" y="341713"/>
                </a:lnTo>
                <a:lnTo>
                  <a:pt x="11288875" y="359423"/>
                </a:lnTo>
                <a:lnTo>
                  <a:pt x="11288875" y="377586"/>
                </a:lnTo>
                <a:lnTo>
                  <a:pt x="11288875" y="395749"/>
                </a:lnTo>
                <a:lnTo>
                  <a:pt x="11288876" y="395749"/>
                </a:lnTo>
                <a:lnTo>
                  <a:pt x="11288876" y="395753"/>
                </a:lnTo>
                <a:lnTo>
                  <a:pt x="11298916" y="395753"/>
                </a:lnTo>
                <a:lnTo>
                  <a:pt x="11308998" y="395753"/>
                </a:lnTo>
                <a:lnTo>
                  <a:pt x="11318544" y="395753"/>
                </a:lnTo>
                <a:lnTo>
                  <a:pt x="11328585" y="395753"/>
                </a:lnTo>
                <a:lnTo>
                  <a:pt x="11328585" y="393364"/>
                </a:lnTo>
                <a:lnTo>
                  <a:pt x="11328585" y="390975"/>
                </a:lnTo>
                <a:lnTo>
                  <a:pt x="11328585" y="388587"/>
                </a:lnTo>
                <a:lnTo>
                  <a:pt x="11328585" y="386651"/>
                </a:lnTo>
                <a:lnTo>
                  <a:pt x="11328584" y="386651"/>
                </a:lnTo>
                <a:lnTo>
                  <a:pt x="11328584" y="386647"/>
                </a:lnTo>
                <a:lnTo>
                  <a:pt x="11320930" y="386647"/>
                </a:lnTo>
                <a:lnTo>
                  <a:pt x="11313770" y="386647"/>
                </a:lnTo>
                <a:lnTo>
                  <a:pt x="11306116" y="386647"/>
                </a:lnTo>
                <a:lnTo>
                  <a:pt x="11298464" y="386647"/>
                </a:lnTo>
                <a:lnTo>
                  <a:pt x="11298464" y="380926"/>
                </a:lnTo>
                <a:lnTo>
                  <a:pt x="11298464" y="375201"/>
                </a:lnTo>
                <a:lnTo>
                  <a:pt x="11298464" y="369435"/>
                </a:lnTo>
                <a:lnTo>
                  <a:pt x="11298464" y="364163"/>
                </a:lnTo>
                <a:lnTo>
                  <a:pt x="11306117" y="364163"/>
                </a:lnTo>
                <a:lnTo>
                  <a:pt x="11313277" y="364163"/>
                </a:lnTo>
                <a:lnTo>
                  <a:pt x="11320931" y="364163"/>
                </a:lnTo>
                <a:lnTo>
                  <a:pt x="11328091" y="364163"/>
                </a:lnTo>
                <a:lnTo>
                  <a:pt x="11328091" y="361774"/>
                </a:lnTo>
                <a:lnTo>
                  <a:pt x="11328091" y="359427"/>
                </a:lnTo>
                <a:lnTo>
                  <a:pt x="11328091" y="357491"/>
                </a:lnTo>
                <a:lnTo>
                  <a:pt x="11328091" y="355102"/>
                </a:lnTo>
                <a:lnTo>
                  <a:pt x="11328090" y="355102"/>
                </a:lnTo>
                <a:lnTo>
                  <a:pt x="11328090" y="355098"/>
                </a:lnTo>
                <a:lnTo>
                  <a:pt x="11320930" y="355098"/>
                </a:lnTo>
                <a:lnTo>
                  <a:pt x="11313276" y="355098"/>
                </a:lnTo>
                <a:lnTo>
                  <a:pt x="11306116" y="355098"/>
                </a:lnTo>
                <a:lnTo>
                  <a:pt x="11298464" y="355098"/>
                </a:lnTo>
                <a:lnTo>
                  <a:pt x="11298464" y="349377"/>
                </a:lnTo>
                <a:lnTo>
                  <a:pt x="11298464" y="343652"/>
                </a:lnTo>
                <a:lnTo>
                  <a:pt x="11298464" y="338380"/>
                </a:lnTo>
                <a:lnTo>
                  <a:pt x="11298464" y="332614"/>
                </a:lnTo>
                <a:lnTo>
                  <a:pt x="11306117" y="332614"/>
                </a:lnTo>
                <a:lnTo>
                  <a:pt x="11313277" y="332614"/>
                </a:lnTo>
                <a:lnTo>
                  <a:pt x="11320931" y="332614"/>
                </a:lnTo>
                <a:lnTo>
                  <a:pt x="11328091" y="332614"/>
                </a:lnTo>
                <a:lnTo>
                  <a:pt x="11328091" y="330226"/>
                </a:lnTo>
                <a:lnTo>
                  <a:pt x="11328091" y="327837"/>
                </a:lnTo>
                <a:lnTo>
                  <a:pt x="11328091" y="325942"/>
                </a:lnTo>
                <a:lnTo>
                  <a:pt x="11328091" y="323553"/>
                </a:lnTo>
                <a:lnTo>
                  <a:pt x="11328090" y="323553"/>
                </a:lnTo>
                <a:lnTo>
                  <a:pt x="11328090" y="323549"/>
                </a:lnTo>
                <a:lnTo>
                  <a:pt x="11318543" y="323549"/>
                </a:lnTo>
                <a:lnTo>
                  <a:pt x="11308503" y="323549"/>
                </a:lnTo>
                <a:lnTo>
                  <a:pt x="11298915" y="323549"/>
                </a:lnTo>
                <a:close/>
                <a:moveTo>
                  <a:pt x="11068906" y="323549"/>
                </a:moveTo>
                <a:cubicBezTo>
                  <a:pt x="11064620" y="323549"/>
                  <a:pt x="11060786" y="324496"/>
                  <a:pt x="11057407" y="325444"/>
                </a:cubicBezTo>
                <a:cubicBezTo>
                  <a:pt x="11054562" y="326392"/>
                  <a:pt x="11051677" y="328328"/>
                  <a:pt x="11049287" y="330717"/>
                </a:cubicBezTo>
                <a:cubicBezTo>
                  <a:pt x="11047349" y="332612"/>
                  <a:pt x="11045453" y="335496"/>
                  <a:pt x="11044464" y="338875"/>
                </a:cubicBezTo>
                <a:cubicBezTo>
                  <a:pt x="11043063" y="342211"/>
                  <a:pt x="11042568" y="346496"/>
                  <a:pt x="11042568" y="350822"/>
                </a:cubicBezTo>
                <a:cubicBezTo>
                  <a:pt x="11042568" y="350822"/>
                  <a:pt x="11042568" y="350822"/>
                  <a:pt x="11042568" y="356095"/>
                </a:cubicBezTo>
                <a:cubicBezTo>
                  <a:pt x="11042568" y="356095"/>
                  <a:pt x="11042568" y="356095"/>
                  <a:pt x="11042568" y="360833"/>
                </a:cubicBezTo>
                <a:cubicBezTo>
                  <a:pt x="11042568" y="360833"/>
                  <a:pt x="11042568" y="360833"/>
                  <a:pt x="11042568" y="366106"/>
                </a:cubicBezTo>
                <a:cubicBezTo>
                  <a:pt x="11042568" y="366106"/>
                  <a:pt x="11042568" y="366106"/>
                  <a:pt x="11042568" y="370885"/>
                </a:cubicBezTo>
                <a:cubicBezTo>
                  <a:pt x="11042568" y="375664"/>
                  <a:pt x="11043063" y="379496"/>
                  <a:pt x="11044464" y="382833"/>
                </a:cubicBezTo>
                <a:lnTo>
                  <a:pt x="11044464" y="382833"/>
                </a:lnTo>
                <a:lnTo>
                  <a:pt x="11044465" y="382837"/>
                </a:lnTo>
                <a:cubicBezTo>
                  <a:pt x="11045454" y="386668"/>
                  <a:pt x="11047350" y="389552"/>
                  <a:pt x="11049288" y="391941"/>
                </a:cubicBezTo>
                <a:cubicBezTo>
                  <a:pt x="11051678" y="394331"/>
                  <a:pt x="11054069" y="395773"/>
                  <a:pt x="11057408" y="397215"/>
                </a:cubicBezTo>
                <a:cubicBezTo>
                  <a:pt x="11060787" y="398162"/>
                  <a:pt x="11064126" y="398657"/>
                  <a:pt x="11068454" y="398657"/>
                </a:cubicBezTo>
                <a:cubicBezTo>
                  <a:pt x="11071793" y="398657"/>
                  <a:pt x="11075131" y="398162"/>
                  <a:pt x="11078017" y="397215"/>
                </a:cubicBezTo>
                <a:cubicBezTo>
                  <a:pt x="11080861" y="396267"/>
                  <a:pt x="11083293" y="394825"/>
                  <a:pt x="11085189" y="393383"/>
                </a:cubicBezTo>
                <a:cubicBezTo>
                  <a:pt x="11087579" y="391941"/>
                  <a:pt x="11089022" y="390005"/>
                  <a:pt x="11090465" y="387616"/>
                </a:cubicBezTo>
                <a:cubicBezTo>
                  <a:pt x="11091907" y="385720"/>
                  <a:pt x="11092855" y="383784"/>
                  <a:pt x="11093350" y="381395"/>
                </a:cubicBezTo>
                <a:lnTo>
                  <a:pt x="11093348" y="381394"/>
                </a:lnTo>
                <a:lnTo>
                  <a:pt x="11093349" y="381391"/>
                </a:lnTo>
                <a:cubicBezTo>
                  <a:pt x="11093349" y="381391"/>
                  <a:pt x="11093349" y="381391"/>
                  <a:pt x="11091412" y="380443"/>
                </a:cubicBezTo>
                <a:cubicBezTo>
                  <a:pt x="11091412" y="380443"/>
                  <a:pt x="11091412" y="380443"/>
                  <a:pt x="11089021" y="379496"/>
                </a:cubicBezTo>
                <a:cubicBezTo>
                  <a:pt x="11089021" y="379496"/>
                  <a:pt x="11089021" y="379496"/>
                  <a:pt x="11087125" y="379001"/>
                </a:cubicBezTo>
                <a:cubicBezTo>
                  <a:pt x="11087125" y="379001"/>
                  <a:pt x="11087125" y="379001"/>
                  <a:pt x="11084693" y="378054"/>
                </a:cubicBezTo>
                <a:cubicBezTo>
                  <a:pt x="11084240" y="379990"/>
                  <a:pt x="11083292" y="381885"/>
                  <a:pt x="11082302" y="383327"/>
                </a:cubicBezTo>
                <a:cubicBezTo>
                  <a:pt x="11081354" y="384769"/>
                  <a:pt x="11079912" y="386170"/>
                  <a:pt x="11078469" y="387158"/>
                </a:cubicBezTo>
                <a:cubicBezTo>
                  <a:pt x="11077521" y="388106"/>
                  <a:pt x="11075625" y="388600"/>
                  <a:pt x="11074182" y="389054"/>
                </a:cubicBezTo>
                <a:cubicBezTo>
                  <a:pt x="11072245" y="389548"/>
                  <a:pt x="11070349" y="390001"/>
                  <a:pt x="11068453" y="390001"/>
                </a:cubicBezTo>
                <a:cubicBezTo>
                  <a:pt x="11065568" y="390001"/>
                  <a:pt x="11063177" y="389548"/>
                  <a:pt x="11061240" y="388600"/>
                </a:cubicBezTo>
                <a:cubicBezTo>
                  <a:pt x="11059344" y="388106"/>
                  <a:pt x="11057407" y="386664"/>
                  <a:pt x="11056459" y="385222"/>
                </a:cubicBezTo>
                <a:lnTo>
                  <a:pt x="11053121" y="379497"/>
                </a:lnTo>
                <a:lnTo>
                  <a:pt x="11052132" y="370889"/>
                </a:lnTo>
                <a:cubicBezTo>
                  <a:pt x="11052132" y="370889"/>
                  <a:pt x="11052132" y="370889"/>
                  <a:pt x="11052132" y="366110"/>
                </a:cubicBezTo>
                <a:cubicBezTo>
                  <a:pt x="11052132" y="366110"/>
                  <a:pt x="11052132" y="366110"/>
                  <a:pt x="11052132" y="360837"/>
                </a:cubicBezTo>
                <a:cubicBezTo>
                  <a:pt x="11052132" y="360837"/>
                  <a:pt x="11052132" y="360837"/>
                  <a:pt x="11052132" y="356099"/>
                </a:cubicBezTo>
                <a:cubicBezTo>
                  <a:pt x="11052132" y="356099"/>
                  <a:pt x="11052132" y="356099"/>
                  <a:pt x="11052132" y="350826"/>
                </a:cubicBezTo>
                <a:cubicBezTo>
                  <a:pt x="11052132" y="347489"/>
                  <a:pt x="11052626" y="345099"/>
                  <a:pt x="11053121" y="342710"/>
                </a:cubicBezTo>
                <a:cubicBezTo>
                  <a:pt x="11054069" y="340279"/>
                  <a:pt x="11055017" y="338384"/>
                  <a:pt x="11056460" y="336942"/>
                </a:cubicBezTo>
                <a:cubicBezTo>
                  <a:pt x="11057408" y="335500"/>
                  <a:pt x="11059345" y="334058"/>
                  <a:pt x="11061241" y="333605"/>
                </a:cubicBezTo>
                <a:cubicBezTo>
                  <a:pt x="11063631" y="332616"/>
                  <a:pt x="11066063" y="332616"/>
                  <a:pt x="11068907" y="332616"/>
                </a:cubicBezTo>
                <a:cubicBezTo>
                  <a:pt x="11070845" y="332616"/>
                  <a:pt x="11072741" y="332616"/>
                  <a:pt x="11074637" y="333111"/>
                </a:cubicBezTo>
                <a:cubicBezTo>
                  <a:pt x="11076079" y="333605"/>
                  <a:pt x="11077522" y="334553"/>
                  <a:pt x="11078965" y="335500"/>
                </a:cubicBezTo>
                <a:cubicBezTo>
                  <a:pt x="11080407" y="336448"/>
                  <a:pt x="11081355" y="337437"/>
                  <a:pt x="11082303" y="338878"/>
                </a:cubicBezTo>
                <a:cubicBezTo>
                  <a:pt x="11083293" y="340279"/>
                  <a:pt x="11083746" y="341721"/>
                  <a:pt x="11084694" y="343657"/>
                </a:cubicBezTo>
                <a:cubicBezTo>
                  <a:pt x="11084694" y="343657"/>
                  <a:pt x="11084694" y="343657"/>
                  <a:pt x="11086631" y="342710"/>
                </a:cubicBezTo>
                <a:cubicBezTo>
                  <a:pt x="11086631" y="342710"/>
                  <a:pt x="11086631" y="342710"/>
                  <a:pt x="11089022" y="342216"/>
                </a:cubicBezTo>
                <a:cubicBezTo>
                  <a:pt x="11089022" y="342216"/>
                  <a:pt x="11089022" y="342216"/>
                  <a:pt x="11091413" y="341268"/>
                </a:cubicBezTo>
                <a:cubicBezTo>
                  <a:pt x="11091413" y="341268"/>
                  <a:pt x="11091413" y="341268"/>
                  <a:pt x="11093350" y="340279"/>
                </a:cubicBezTo>
                <a:lnTo>
                  <a:pt x="11093348" y="340276"/>
                </a:lnTo>
                <a:lnTo>
                  <a:pt x="11093349" y="340275"/>
                </a:lnTo>
                <a:cubicBezTo>
                  <a:pt x="11092360" y="337433"/>
                  <a:pt x="11090958" y="335043"/>
                  <a:pt x="11089515" y="332612"/>
                </a:cubicBezTo>
                <a:cubicBezTo>
                  <a:pt x="11088073" y="330717"/>
                  <a:pt x="11086136" y="329275"/>
                  <a:pt x="11084240" y="327833"/>
                </a:cubicBezTo>
                <a:cubicBezTo>
                  <a:pt x="11082302" y="326392"/>
                  <a:pt x="11079912" y="325444"/>
                  <a:pt x="11077521" y="324950"/>
                </a:cubicBezTo>
                <a:cubicBezTo>
                  <a:pt x="11074636" y="324002"/>
                  <a:pt x="11071792" y="323549"/>
                  <a:pt x="11068906" y="323549"/>
                </a:cubicBezTo>
                <a:close/>
                <a:moveTo>
                  <a:pt x="11453850" y="323549"/>
                </a:moveTo>
                <a:cubicBezTo>
                  <a:pt x="11449563" y="323549"/>
                  <a:pt x="11445729" y="324496"/>
                  <a:pt x="11442389" y="325444"/>
                </a:cubicBezTo>
                <a:cubicBezTo>
                  <a:pt x="11439050" y="326886"/>
                  <a:pt x="11436618" y="328328"/>
                  <a:pt x="11434227" y="330717"/>
                </a:cubicBezTo>
                <a:cubicBezTo>
                  <a:pt x="11431836" y="333107"/>
                  <a:pt x="11430393" y="335991"/>
                  <a:pt x="11428950" y="339328"/>
                </a:cubicBezTo>
                <a:cubicBezTo>
                  <a:pt x="11428001" y="342211"/>
                  <a:pt x="11427548" y="346043"/>
                  <a:pt x="11427548" y="350327"/>
                </a:cubicBezTo>
                <a:lnTo>
                  <a:pt x="11427548" y="355601"/>
                </a:lnTo>
                <a:cubicBezTo>
                  <a:pt x="11427548" y="355601"/>
                  <a:pt x="11427548" y="355601"/>
                  <a:pt x="11427548" y="360833"/>
                </a:cubicBezTo>
                <a:cubicBezTo>
                  <a:pt x="11427548" y="360833"/>
                  <a:pt x="11427548" y="360833"/>
                  <a:pt x="11427548" y="366106"/>
                </a:cubicBezTo>
                <a:cubicBezTo>
                  <a:pt x="11427548" y="366106"/>
                  <a:pt x="11427548" y="366106"/>
                  <a:pt x="11427548" y="371380"/>
                </a:cubicBezTo>
                <a:cubicBezTo>
                  <a:pt x="11427548" y="376612"/>
                  <a:pt x="11428496" y="381391"/>
                  <a:pt x="11429939" y="384769"/>
                </a:cubicBezTo>
                <a:lnTo>
                  <a:pt x="11429939" y="384769"/>
                </a:lnTo>
                <a:lnTo>
                  <a:pt x="11429940" y="384773"/>
                </a:lnTo>
                <a:cubicBezTo>
                  <a:pt x="11431383" y="388110"/>
                  <a:pt x="11433774" y="390994"/>
                  <a:pt x="11436165" y="393383"/>
                </a:cubicBezTo>
                <a:cubicBezTo>
                  <a:pt x="11438556" y="395278"/>
                  <a:pt x="11441442" y="396720"/>
                  <a:pt x="11444782" y="397668"/>
                </a:cubicBezTo>
                <a:cubicBezTo>
                  <a:pt x="11447667" y="398657"/>
                  <a:pt x="11451007" y="398657"/>
                  <a:pt x="11453851" y="398657"/>
                </a:cubicBezTo>
                <a:cubicBezTo>
                  <a:pt x="11457232" y="398657"/>
                  <a:pt x="11460571" y="398657"/>
                  <a:pt x="11463457" y="397668"/>
                </a:cubicBezTo>
                <a:cubicBezTo>
                  <a:pt x="11466796" y="396720"/>
                  <a:pt x="11469682" y="395278"/>
                  <a:pt x="11472073" y="393383"/>
                </a:cubicBezTo>
                <a:cubicBezTo>
                  <a:pt x="11474465" y="390994"/>
                  <a:pt x="11476856" y="388110"/>
                  <a:pt x="11478299" y="384773"/>
                </a:cubicBezTo>
                <a:cubicBezTo>
                  <a:pt x="11479742" y="381395"/>
                  <a:pt x="11480690" y="376616"/>
                  <a:pt x="11480690" y="371384"/>
                </a:cubicBezTo>
                <a:cubicBezTo>
                  <a:pt x="11480690" y="371384"/>
                  <a:pt x="11480690" y="371384"/>
                  <a:pt x="11480690" y="366110"/>
                </a:cubicBezTo>
                <a:cubicBezTo>
                  <a:pt x="11480690" y="366110"/>
                  <a:pt x="11480690" y="366110"/>
                  <a:pt x="11480690" y="360837"/>
                </a:cubicBezTo>
                <a:cubicBezTo>
                  <a:pt x="11480690" y="360837"/>
                  <a:pt x="11480690" y="360837"/>
                  <a:pt x="11480690" y="355605"/>
                </a:cubicBezTo>
                <a:cubicBezTo>
                  <a:pt x="11480690" y="355605"/>
                  <a:pt x="11480690" y="355605"/>
                  <a:pt x="11480690" y="350331"/>
                </a:cubicBezTo>
                <a:cubicBezTo>
                  <a:pt x="11480690" y="346047"/>
                  <a:pt x="11480236" y="342215"/>
                  <a:pt x="11478793" y="339332"/>
                </a:cubicBezTo>
                <a:lnTo>
                  <a:pt x="11478792" y="339331"/>
                </a:lnTo>
                <a:lnTo>
                  <a:pt x="11478792" y="339328"/>
                </a:lnTo>
                <a:cubicBezTo>
                  <a:pt x="11477844" y="335991"/>
                  <a:pt x="11475907" y="333107"/>
                  <a:pt x="11474010" y="330717"/>
                </a:cubicBezTo>
                <a:cubicBezTo>
                  <a:pt x="11471619" y="328328"/>
                  <a:pt x="11468733" y="326886"/>
                  <a:pt x="11465847" y="325444"/>
                </a:cubicBezTo>
                <a:cubicBezTo>
                  <a:pt x="11462508" y="324496"/>
                  <a:pt x="11458674" y="323549"/>
                  <a:pt x="11453850" y="323549"/>
                </a:cubicBezTo>
                <a:close/>
                <a:moveTo>
                  <a:pt x="11344236" y="323548"/>
                </a:moveTo>
                <a:cubicBezTo>
                  <a:pt x="11344236" y="341698"/>
                  <a:pt x="11344236" y="341698"/>
                  <a:pt x="11344236" y="341698"/>
                </a:cubicBezTo>
                <a:cubicBezTo>
                  <a:pt x="11344236" y="359396"/>
                  <a:pt x="11344236" y="359396"/>
                  <a:pt x="11344236" y="359396"/>
                </a:cubicBezTo>
                <a:cubicBezTo>
                  <a:pt x="11344236" y="377546"/>
                  <a:pt x="11344236" y="377546"/>
                  <a:pt x="11344236" y="377546"/>
                </a:cubicBezTo>
                <a:cubicBezTo>
                  <a:pt x="11344236" y="395203"/>
                  <a:pt x="11344236" y="395203"/>
                  <a:pt x="11344236" y="395203"/>
                </a:cubicBezTo>
                <a:lnTo>
                  <a:pt x="11344237" y="395203"/>
                </a:lnTo>
                <a:lnTo>
                  <a:pt x="11344237" y="395207"/>
                </a:lnTo>
                <a:cubicBezTo>
                  <a:pt x="11346623" y="395207"/>
                  <a:pt x="11346623" y="395207"/>
                  <a:pt x="11346623" y="395207"/>
                </a:cubicBezTo>
                <a:cubicBezTo>
                  <a:pt x="11349010" y="395207"/>
                  <a:pt x="11349010" y="395207"/>
                  <a:pt x="11349010" y="395207"/>
                </a:cubicBezTo>
                <a:cubicBezTo>
                  <a:pt x="11351396" y="395207"/>
                  <a:pt x="11351396" y="395207"/>
                  <a:pt x="11351396" y="395207"/>
                </a:cubicBezTo>
                <a:cubicBezTo>
                  <a:pt x="11353783" y="395207"/>
                  <a:pt x="11353783" y="395207"/>
                  <a:pt x="11353783" y="395207"/>
                </a:cubicBezTo>
                <a:cubicBezTo>
                  <a:pt x="11353783" y="387552"/>
                  <a:pt x="11353783" y="387552"/>
                  <a:pt x="11353783" y="387552"/>
                </a:cubicBezTo>
                <a:cubicBezTo>
                  <a:pt x="11353783" y="379444"/>
                  <a:pt x="11353783" y="379444"/>
                  <a:pt x="11353783" y="379444"/>
                </a:cubicBezTo>
                <a:cubicBezTo>
                  <a:pt x="11353783" y="371336"/>
                  <a:pt x="11353783" y="371336"/>
                  <a:pt x="11353783" y="371336"/>
                </a:cubicBezTo>
                <a:cubicBezTo>
                  <a:pt x="11353783" y="363680"/>
                  <a:pt x="11353783" y="363680"/>
                  <a:pt x="11353783" y="363680"/>
                </a:cubicBezTo>
                <a:cubicBezTo>
                  <a:pt x="11357157" y="363680"/>
                  <a:pt x="11357157" y="363680"/>
                  <a:pt x="11357157" y="363680"/>
                </a:cubicBezTo>
                <a:cubicBezTo>
                  <a:pt x="11360983" y="363680"/>
                  <a:pt x="11360983" y="363680"/>
                  <a:pt x="11360983" y="363680"/>
                </a:cubicBezTo>
                <a:cubicBezTo>
                  <a:pt x="11364316" y="363680"/>
                  <a:pt x="11364316" y="363680"/>
                  <a:pt x="11364316" y="363680"/>
                </a:cubicBezTo>
                <a:cubicBezTo>
                  <a:pt x="11367649" y="363680"/>
                  <a:pt x="11367649" y="363680"/>
                  <a:pt x="11367649" y="363680"/>
                </a:cubicBezTo>
                <a:cubicBezTo>
                  <a:pt x="11371969" y="371336"/>
                  <a:pt x="11371969" y="371336"/>
                  <a:pt x="11371969" y="371336"/>
                </a:cubicBezTo>
                <a:cubicBezTo>
                  <a:pt x="11376289" y="379444"/>
                  <a:pt x="11376289" y="379444"/>
                  <a:pt x="11376289" y="379444"/>
                </a:cubicBezTo>
                <a:cubicBezTo>
                  <a:pt x="11380116" y="387552"/>
                  <a:pt x="11380116" y="387552"/>
                  <a:pt x="11380116" y="387552"/>
                </a:cubicBezTo>
                <a:cubicBezTo>
                  <a:pt x="11384395" y="395207"/>
                  <a:pt x="11384395" y="395207"/>
                  <a:pt x="11384395" y="395207"/>
                </a:cubicBezTo>
                <a:cubicBezTo>
                  <a:pt x="11387275" y="395207"/>
                  <a:pt x="11387275" y="395207"/>
                  <a:pt x="11387275" y="395207"/>
                </a:cubicBezTo>
                <a:cubicBezTo>
                  <a:pt x="11389662" y="395207"/>
                  <a:pt x="11389662" y="395207"/>
                  <a:pt x="11389662" y="395207"/>
                </a:cubicBezTo>
                <a:cubicBezTo>
                  <a:pt x="11392501" y="395207"/>
                  <a:pt x="11392501" y="395207"/>
                  <a:pt x="11392501" y="395207"/>
                </a:cubicBezTo>
                <a:lnTo>
                  <a:pt x="11395381" y="395207"/>
                </a:lnTo>
                <a:lnTo>
                  <a:pt x="11395379" y="395203"/>
                </a:lnTo>
                <a:lnTo>
                  <a:pt x="11395380" y="395203"/>
                </a:lnTo>
                <a:cubicBezTo>
                  <a:pt x="11391101" y="387095"/>
                  <a:pt x="11391101" y="387095"/>
                  <a:pt x="11391101" y="387095"/>
                </a:cubicBezTo>
                <a:cubicBezTo>
                  <a:pt x="11386780" y="378946"/>
                  <a:pt x="11386780" y="378946"/>
                  <a:pt x="11386780" y="378946"/>
                </a:cubicBezTo>
                <a:cubicBezTo>
                  <a:pt x="11382501" y="370838"/>
                  <a:pt x="11382501" y="370838"/>
                  <a:pt x="11382501" y="370838"/>
                </a:cubicBezTo>
                <a:cubicBezTo>
                  <a:pt x="11380341" y="366763"/>
                  <a:pt x="11379261" y="364726"/>
                  <a:pt x="11378721" y="363707"/>
                </a:cubicBezTo>
                <a:lnTo>
                  <a:pt x="11378183" y="362692"/>
                </a:lnTo>
                <a:lnTo>
                  <a:pt x="11384395" y="359894"/>
                </a:lnTo>
                <a:cubicBezTo>
                  <a:pt x="11386288" y="358906"/>
                  <a:pt x="11387728" y="357466"/>
                  <a:pt x="11389168" y="356066"/>
                </a:cubicBezTo>
                <a:cubicBezTo>
                  <a:pt x="11390114" y="354132"/>
                  <a:pt x="11391554" y="352691"/>
                  <a:pt x="11392048" y="350304"/>
                </a:cubicBezTo>
                <a:cubicBezTo>
                  <a:pt x="11392501" y="348411"/>
                  <a:pt x="11392994" y="346024"/>
                  <a:pt x="11392994" y="343143"/>
                </a:cubicBezTo>
                <a:cubicBezTo>
                  <a:pt x="11392994" y="340262"/>
                  <a:pt x="11392501" y="337422"/>
                  <a:pt x="11391554" y="335035"/>
                </a:cubicBezTo>
                <a:lnTo>
                  <a:pt x="11391554" y="335034"/>
                </a:lnTo>
                <a:lnTo>
                  <a:pt x="11391553" y="335031"/>
                </a:lnTo>
                <a:cubicBezTo>
                  <a:pt x="11390607" y="332603"/>
                  <a:pt x="11389167" y="330216"/>
                  <a:pt x="11387274" y="328775"/>
                </a:cubicBezTo>
                <a:cubicBezTo>
                  <a:pt x="11385340" y="326882"/>
                  <a:pt x="11382954" y="325935"/>
                  <a:pt x="11380115" y="324947"/>
                </a:cubicBezTo>
                <a:cubicBezTo>
                  <a:pt x="11377235" y="324001"/>
                  <a:pt x="11373902" y="323548"/>
                  <a:pt x="11370034" y="323548"/>
                </a:cubicBezTo>
                <a:cubicBezTo>
                  <a:pt x="11363369" y="323548"/>
                  <a:pt x="11363369" y="323548"/>
                  <a:pt x="11363369" y="323548"/>
                </a:cubicBezTo>
                <a:cubicBezTo>
                  <a:pt x="11357156" y="323548"/>
                  <a:pt x="11357156" y="323548"/>
                  <a:pt x="11357156" y="323548"/>
                </a:cubicBezTo>
                <a:cubicBezTo>
                  <a:pt x="11350449" y="323548"/>
                  <a:pt x="11350449" y="323548"/>
                  <a:pt x="11350449" y="323548"/>
                </a:cubicBezTo>
                <a:cubicBezTo>
                  <a:pt x="11344236" y="323548"/>
                  <a:pt x="11344236" y="323548"/>
                  <a:pt x="11344236" y="323548"/>
                </a:cubicBezTo>
                <a:close/>
                <a:moveTo>
                  <a:pt x="11224803" y="323548"/>
                </a:moveTo>
                <a:lnTo>
                  <a:pt x="11224803" y="325935"/>
                </a:lnTo>
                <a:lnTo>
                  <a:pt x="11224803" y="327828"/>
                </a:lnTo>
                <a:lnTo>
                  <a:pt x="11224803" y="330215"/>
                </a:lnTo>
                <a:lnTo>
                  <a:pt x="11224803" y="332602"/>
                </a:lnTo>
                <a:lnTo>
                  <a:pt x="11224804" y="332602"/>
                </a:lnTo>
                <a:lnTo>
                  <a:pt x="11224804" y="332606"/>
                </a:lnTo>
                <a:lnTo>
                  <a:pt x="11230024" y="332606"/>
                </a:lnTo>
                <a:lnTo>
                  <a:pt x="11235286" y="332606"/>
                </a:lnTo>
                <a:lnTo>
                  <a:pt x="11240547" y="332606"/>
                </a:lnTo>
                <a:lnTo>
                  <a:pt x="11245808" y="332606"/>
                </a:lnTo>
                <a:lnTo>
                  <a:pt x="11245808" y="348407"/>
                </a:lnTo>
                <a:lnTo>
                  <a:pt x="11245808" y="364129"/>
                </a:lnTo>
                <a:lnTo>
                  <a:pt x="11245808" y="379933"/>
                </a:lnTo>
                <a:lnTo>
                  <a:pt x="11245808" y="395203"/>
                </a:lnTo>
                <a:lnTo>
                  <a:pt x="11245809" y="395203"/>
                </a:lnTo>
                <a:lnTo>
                  <a:pt x="11245809" y="395207"/>
                </a:lnTo>
                <a:lnTo>
                  <a:pt x="11248193" y="395207"/>
                </a:lnTo>
                <a:lnTo>
                  <a:pt x="11250083" y="395207"/>
                </a:lnTo>
                <a:lnTo>
                  <a:pt x="11252467" y="395207"/>
                </a:lnTo>
                <a:lnTo>
                  <a:pt x="11254852" y="395207"/>
                </a:lnTo>
                <a:lnTo>
                  <a:pt x="11254852" y="379937"/>
                </a:lnTo>
                <a:lnTo>
                  <a:pt x="11254852" y="364133"/>
                </a:lnTo>
                <a:lnTo>
                  <a:pt x="11254852" y="348411"/>
                </a:lnTo>
                <a:lnTo>
                  <a:pt x="11254852" y="332606"/>
                </a:lnTo>
                <a:lnTo>
                  <a:pt x="11260113" y="332606"/>
                </a:lnTo>
                <a:lnTo>
                  <a:pt x="11265374" y="332606"/>
                </a:lnTo>
                <a:lnTo>
                  <a:pt x="11270142" y="332606"/>
                </a:lnTo>
                <a:lnTo>
                  <a:pt x="11275404" y="332606"/>
                </a:lnTo>
                <a:lnTo>
                  <a:pt x="11275404" y="330219"/>
                </a:lnTo>
                <a:lnTo>
                  <a:pt x="11275404" y="327832"/>
                </a:lnTo>
                <a:lnTo>
                  <a:pt x="11275404" y="325939"/>
                </a:lnTo>
                <a:lnTo>
                  <a:pt x="11275404" y="323552"/>
                </a:lnTo>
                <a:lnTo>
                  <a:pt x="11275403" y="323552"/>
                </a:lnTo>
                <a:lnTo>
                  <a:pt x="11275403" y="323548"/>
                </a:lnTo>
                <a:lnTo>
                  <a:pt x="11262989" y="323548"/>
                </a:lnTo>
                <a:lnTo>
                  <a:pt x="11250082" y="323548"/>
                </a:lnTo>
                <a:lnTo>
                  <a:pt x="11237669" y="323548"/>
                </a:lnTo>
                <a:close/>
                <a:moveTo>
                  <a:pt x="10576192" y="304607"/>
                </a:moveTo>
                <a:cubicBezTo>
                  <a:pt x="10584178" y="311656"/>
                  <a:pt x="10584178" y="311656"/>
                  <a:pt x="10584178" y="311656"/>
                </a:cubicBezTo>
                <a:cubicBezTo>
                  <a:pt x="10591717" y="318705"/>
                  <a:pt x="10591717" y="318705"/>
                  <a:pt x="10591717" y="318705"/>
                </a:cubicBezTo>
                <a:cubicBezTo>
                  <a:pt x="10599703" y="325775"/>
                  <a:pt x="10599703" y="325775"/>
                  <a:pt x="10599703" y="325775"/>
                </a:cubicBezTo>
                <a:cubicBezTo>
                  <a:pt x="10607710" y="332845"/>
                  <a:pt x="10607710" y="332845"/>
                  <a:pt x="10607710" y="332845"/>
                </a:cubicBezTo>
                <a:cubicBezTo>
                  <a:pt x="10615718" y="339894"/>
                  <a:pt x="10615718" y="339894"/>
                  <a:pt x="10615718" y="339894"/>
                </a:cubicBezTo>
                <a:cubicBezTo>
                  <a:pt x="10623725" y="346964"/>
                  <a:pt x="10623725" y="346964"/>
                  <a:pt x="10623725" y="346964"/>
                </a:cubicBezTo>
                <a:cubicBezTo>
                  <a:pt x="10631711" y="354013"/>
                  <a:pt x="10631711" y="354013"/>
                  <a:pt x="10631711" y="354013"/>
                </a:cubicBezTo>
                <a:cubicBezTo>
                  <a:pt x="10635715" y="357537"/>
                  <a:pt x="10637717" y="359300"/>
                  <a:pt x="10638718" y="360181"/>
                </a:cubicBezTo>
                <a:lnTo>
                  <a:pt x="10639716" y="361059"/>
                </a:lnTo>
                <a:lnTo>
                  <a:pt x="10631482" y="364766"/>
                </a:lnTo>
                <a:cubicBezTo>
                  <a:pt x="10630305" y="365296"/>
                  <a:pt x="10630305" y="365296"/>
                  <a:pt x="10630305" y="365296"/>
                </a:cubicBezTo>
                <a:cubicBezTo>
                  <a:pt x="10620892" y="369065"/>
                  <a:pt x="10620892" y="369065"/>
                  <a:pt x="10620892" y="369065"/>
                </a:cubicBezTo>
                <a:cubicBezTo>
                  <a:pt x="10611479" y="372835"/>
                  <a:pt x="10611479" y="372835"/>
                  <a:pt x="10611479" y="372835"/>
                </a:cubicBezTo>
                <a:cubicBezTo>
                  <a:pt x="10602066" y="376583"/>
                  <a:pt x="10602066" y="376583"/>
                  <a:pt x="10602066" y="376583"/>
                </a:cubicBezTo>
                <a:cubicBezTo>
                  <a:pt x="10592653" y="380821"/>
                  <a:pt x="10592653" y="380821"/>
                  <a:pt x="10592653" y="380821"/>
                </a:cubicBezTo>
                <a:cubicBezTo>
                  <a:pt x="10583240" y="384590"/>
                  <a:pt x="10583240" y="384590"/>
                  <a:pt x="10583240" y="384590"/>
                </a:cubicBezTo>
                <a:cubicBezTo>
                  <a:pt x="10574296" y="388359"/>
                  <a:pt x="10574296" y="388359"/>
                  <a:pt x="10574296" y="388359"/>
                </a:cubicBezTo>
                <a:cubicBezTo>
                  <a:pt x="10569590" y="390244"/>
                  <a:pt x="10567236" y="391186"/>
                  <a:pt x="10566060" y="391657"/>
                </a:cubicBezTo>
                <a:lnTo>
                  <a:pt x="10564885" y="392128"/>
                </a:lnTo>
                <a:lnTo>
                  <a:pt x="10566113" y="382648"/>
                </a:lnTo>
                <a:cubicBezTo>
                  <a:pt x="10566289" y="381293"/>
                  <a:pt x="10566289" y="381293"/>
                  <a:pt x="10566289" y="381293"/>
                </a:cubicBezTo>
                <a:cubicBezTo>
                  <a:pt x="10567695" y="370475"/>
                  <a:pt x="10567695" y="370475"/>
                  <a:pt x="10567695" y="370475"/>
                </a:cubicBezTo>
                <a:cubicBezTo>
                  <a:pt x="10569122" y="359209"/>
                  <a:pt x="10569122" y="359209"/>
                  <a:pt x="10569122" y="359209"/>
                </a:cubicBezTo>
                <a:cubicBezTo>
                  <a:pt x="10570527" y="348370"/>
                  <a:pt x="10570527" y="348370"/>
                  <a:pt x="10570527" y="348370"/>
                </a:cubicBezTo>
                <a:cubicBezTo>
                  <a:pt x="10571933" y="337552"/>
                  <a:pt x="10571933" y="337552"/>
                  <a:pt x="10571933" y="337552"/>
                </a:cubicBezTo>
                <a:cubicBezTo>
                  <a:pt x="10573360" y="326244"/>
                  <a:pt x="10573360" y="326244"/>
                  <a:pt x="10573360" y="326244"/>
                </a:cubicBezTo>
                <a:lnTo>
                  <a:pt x="10574765" y="315426"/>
                </a:lnTo>
                <a:cubicBezTo>
                  <a:pt x="10576192" y="304607"/>
                  <a:pt x="10576192" y="304607"/>
                  <a:pt x="10576192" y="304607"/>
                </a:cubicBezTo>
                <a:close/>
                <a:moveTo>
                  <a:pt x="10572890" y="304118"/>
                </a:moveTo>
                <a:lnTo>
                  <a:pt x="10571641" y="313598"/>
                </a:lnTo>
                <a:cubicBezTo>
                  <a:pt x="10571463" y="314953"/>
                  <a:pt x="10571463" y="314953"/>
                  <a:pt x="10571463" y="314953"/>
                </a:cubicBezTo>
                <a:cubicBezTo>
                  <a:pt x="10570058" y="325771"/>
                  <a:pt x="10570058" y="325771"/>
                  <a:pt x="10570058" y="325771"/>
                </a:cubicBezTo>
                <a:cubicBezTo>
                  <a:pt x="10568652" y="336611"/>
                  <a:pt x="10568652" y="336611"/>
                  <a:pt x="10568652" y="336611"/>
                </a:cubicBezTo>
                <a:cubicBezTo>
                  <a:pt x="10567225" y="347429"/>
                  <a:pt x="10567225" y="347429"/>
                  <a:pt x="10567225" y="347429"/>
                </a:cubicBezTo>
                <a:cubicBezTo>
                  <a:pt x="10565820" y="358247"/>
                  <a:pt x="10565820" y="358247"/>
                  <a:pt x="10565820" y="358247"/>
                </a:cubicBezTo>
                <a:cubicBezTo>
                  <a:pt x="10564393" y="369065"/>
                  <a:pt x="10564393" y="369065"/>
                  <a:pt x="10564393" y="369065"/>
                </a:cubicBezTo>
                <a:lnTo>
                  <a:pt x="10563009" y="379884"/>
                </a:lnTo>
                <a:cubicBezTo>
                  <a:pt x="10561582" y="390702"/>
                  <a:pt x="10561582" y="390702"/>
                  <a:pt x="10561582" y="390702"/>
                </a:cubicBezTo>
                <a:cubicBezTo>
                  <a:pt x="10555470" y="383653"/>
                  <a:pt x="10555470" y="383653"/>
                  <a:pt x="10555470" y="383653"/>
                </a:cubicBezTo>
                <a:cubicBezTo>
                  <a:pt x="10549826" y="376583"/>
                  <a:pt x="10549826" y="376583"/>
                  <a:pt x="10549826" y="376583"/>
                </a:cubicBezTo>
                <a:cubicBezTo>
                  <a:pt x="10543693" y="369065"/>
                  <a:pt x="10543693" y="369065"/>
                  <a:pt x="10543693" y="369065"/>
                </a:cubicBezTo>
                <a:cubicBezTo>
                  <a:pt x="10538050" y="361995"/>
                  <a:pt x="10538050" y="361995"/>
                  <a:pt x="10538050" y="361995"/>
                </a:cubicBezTo>
                <a:cubicBezTo>
                  <a:pt x="10531938" y="354946"/>
                  <a:pt x="10531938" y="354946"/>
                  <a:pt x="10531938" y="354946"/>
                </a:cubicBezTo>
                <a:cubicBezTo>
                  <a:pt x="10526273" y="347429"/>
                  <a:pt x="10526273" y="347429"/>
                  <a:pt x="10526273" y="347429"/>
                </a:cubicBezTo>
                <a:cubicBezTo>
                  <a:pt x="10520161" y="340380"/>
                  <a:pt x="10520161" y="340380"/>
                  <a:pt x="10520161" y="340380"/>
                </a:cubicBezTo>
                <a:cubicBezTo>
                  <a:pt x="10517339" y="336845"/>
                  <a:pt x="10515928" y="335077"/>
                  <a:pt x="10515223" y="334194"/>
                </a:cubicBezTo>
                <a:lnTo>
                  <a:pt x="10514520" y="333313"/>
                </a:lnTo>
                <a:lnTo>
                  <a:pt x="10521589" y="329545"/>
                </a:lnTo>
                <a:cubicBezTo>
                  <a:pt x="10529106" y="325775"/>
                  <a:pt x="10529106" y="325775"/>
                  <a:pt x="10529106" y="325775"/>
                </a:cubicBezTo>
                <a:cubicBezTo>
                  <a:pt x="10536155" y="322006"/>
                  <a:pt x="10536155" y="322006"/>
                  <a:pt x="10536155" y="322006"/>
                </a:cubicBezTo>
                <a:cubicBezTo>
                  <a:pt x="10543694" y="318705"/>
                  <a:pt x="10543694" y="318705"/>
                  <a:pt x="10543694" y="318705"/>
                </a:cubicBezTo>
                <a:cubicBezTo>
                  <a:pt x="10550764" y="314957"/>
                  <a:pt x="10550764" y="314957"/>
                  <a:pt x="10550764" y="314957"/>
                </a:cubicBezTo>
                <a:cubicBezTo>
                  <a:pt x="10558282" y="311188"/>
                  <a:pt x="10558282" y="311188"/>
                  <a:pt x="10558282" y="311188"/>
                </a:cubicBezTo>
                <a:cubicBezTo>
                  <a:pt x="10565352" y="307887"/>
                  <a:pt x="10565352" y="307887"/>
                  <a:pt x="10565352" y="307887"/>
                </a:cubicBezTo>
                <a:close/>
                <a:moveTo>
                  <a:pt x="10491920" y="283892"/>
                </a:moveTo>
                <a:lnTo>
                  <a:pt x="10489872" y="291709"/>
                </a:lnTo>
                <a:cubicBezTo>
                  <a:pt x="10489579" y="292827"/>
                  <a:pt x="10489579" y="292827"/>
                  <a:pt x="10489579" y="292827"/>
                </a:cubicBezTo>
                <a:cubicBezTo>
                  <a:pt x="10487216" y="301771"/>
                  <a:pt x="10487216" y="301771"/>
                  <a:pt x="10487216" y="301771"/>
                </a:cubicBezTo>
                <a:cubicBezTo>
                  <a:pt x="10484852" y="310247"/>
                  <a:pt x="10484852" y="310247"/>
                  <a:pt x="10484852" y="310247"/>
                </a:cubicBezTo>
                <a:cubicBezTo>
                  <a:pt x="10482509" y="319170"/>
                  <a:pt x="10482509" y="319170"/>
                  <a:pt x="10482509" y="319170"/>
                </a:cubicBezTo>
                <a:cubicBezTo>
                  <a:pt x="10480145" y="327667"/>
                  <a:pt x="10480145" y="327667"/>
                  <a:pt x="10480145" y="327667"/>
                </a:cubicBezTo>
                <a:cubicBezTo>
                  <a:pt x="10477781" y="336611"/>
                  <a:pt x="10477781" y="336611"/>
                  <a:pt x="10477781" y="336611"/>
                </a:cubicBezTo>
                <a:cubicBezTo>
                  <a:pt x="10475439" y="345065"/>
                  <a:pt x="10475439" y="345065"/>
                  <a:pt x="10475439" y="345065"/>
                </a:cubicBezTo>
                <a:cubicBezTo>
                  <a:pt x="10474267" y="349537"/>
                  <a:pt x="10473682" y="351773"/>
                  <a:pt x="10473389" y="352891"/>
                </a:cubicBezTo>
                <a:lnTo>
                  <a:pt x="10473097" y="354005"/>
                </a:lnTo>
                <a:lnTo>
                  <a:pt x="10473097" y="348370"/>
                </a:lnTo>
                <a:cubicBezTo>
                  <a:pt x="10473097" y="342727"/>
                  <a:pt x="10473097" y="342727"/>
                  <a:pt x="10473097" y="342727"/>
                </a:cubicBezTo>
                <a:cubicBezTo>
                  <a:pt x="10473097" y="337083"/>
                  <a:pt x="10473097" y="337083"/>
                  <a:pt x="10473097" y="337083"/>
                </a:cubicBezTo>
                <a:cubicBezTo>
                  <a:pt x="10473097" y="331419"/>
                  <a:pt x="10473097" y="331419"/>
                  <a:pt x="10473097" y="331419"/>
                </a:cubicBezTo>
                <a:cubicBezTo>
                  <a:pt x="10473097" y="325775"/>
                  <a:pt x="10473097" y="325775"/>
                  <a:pt x="10473097" y="325775"/>
                </a:cubicBezTo>
                <a:cubicBezTo>
                  <a:pt x="10473097" y="320132"/>
                  <a:pt x="10473097" y="320132"/>
                  <a:pt x="10473097" y="320132"/>
                </a:cubicBezTo>
                <a:cubicBezTo>
                  <a:pt x="10473566" y="314489"/>
                  <a:pt x="10473566" y="314489"/>
                  <a:pt x="10473566" y="314489"/>
                </a:cubicBezTo>
                <a:cubicBezTo>
                  <a:pt x="10473566" y="308824"/>
                  <a:pt x="10473566" y="308824"/>
                  <a:pt x="10473566" y="308824"/>
                </a:cubicBezTo>
                <a:cubicBezTo>
                  <a:pt x="10475440" y="305992"/>
                  <a:pt x="10475440" y="305992"/>
                  <a:pt x="10475440" y="305992"/>
                </a:cubicBezTo>
                <a:cubicBezTo>
                  <a:pt x="10477782" y="302712"/>
                  <a:pt x="10477782" y="302712"/>
                  <a:pt x="10477782" y="302712"/>
                </a:cubicBezTo>
                <a:cubicBezTo>
                  <a:pt x="10480146" y="299411"/>
                  <a:pt x="10480146" y="299411"/>
                  <a:pt x="10480146" y="299411"/>
                </a:cubicBezTo>
                <a:cubicBezTo>
                  <a:pt x="10482510" y="296579"/>
                  <a:pt x="10482510" y="296579"/>
                  <a:pt x="10482510" y="296579"/>
                </a:cubicBezTo>
                <a:cubicBezTo>
                  <a:pt x="10484853" y="293299"/>
                  <a:pt x="10484853" y="293299"/>
                  <a:pt x="10484853" y="293299"/>
                </a:cubicBezTo>
                <a:cubicBezTo>
                  <a:pt x="10487217" y="290467"/>
                  <a:pt x="10487217" y="290467"/>
                  <a:pt x="10487217" y="290467"/>
                </a:cubicBezTo>
                <a:cubicBezTo>
                  <a:pt x="10489580" y="287166"/>
                  <a:pt x="10489580" y="287166"/>
                  <a:pt x="10489580" y="287166"/>
                </a:cubicBezTo>
                <a:close/>
                <a:moveTo>
                  <a:pt x="10495692" y="282481"/>
                </a:moveTo>
                <a:cubicBezTo>
                  <a:pt x="10496629" y="285537"/>
                  <a:pt x="10497098" y="287065"/>
                  <a:pt x="10497333" y="287829"/>
                </a:cubicBezTo>
                <a:lnTo>
                  <a:pt x="10497567" y="288593"/>
                </a:lnTo>
                <a:lnTo>
                  <a:pt x="10497690" y="289119"/>
                </a:lnTo>
                <a:lnTo>
                  <a:pt x="10498815" y="293941"/>
                </a:lnTo>
                <a:cubicBezTo>
                  <a:pt x="10498993" y="294705"/>
                  <a:pt x="10498993" y="294705"/>
                  <a:pt x="10498993" y="294705"/>
                </a:cubicBezTo>
                <a:cubicBezTo>
                  <a:pt x="10500867" y="300838"/>
                  <a:pt x="10500867" y="300838"/>
                  <a:pt x="10500867" y="300838"/>
                </a:cubicBezTo>
                <a:cubicBezTo>
                  <a:pt x="10502742" y="306950"/>
                  <a:pt x="10502742" y="306950"/>
                  <a:pt x="10502742" y="306950"/>
                </a:cubicBezTo>
                <a:lnTo>
                  <a:pt x="10504189" y="311973"/>
                </a:lnTo>
                <a:lnTo>
                  <a:pt x="10504399" y="312704"/>
                </a:lnTo>
                <a:cubicBezTo>
                  <a:pt x="10504636" y="313526"/>
                  <a:pt x="10504636" y="313526"/>
                  <a:pt x="10504636" y="313526"/>
                </a:cubicBezTo>
                <a:lnTo>
                  <a:pt x="10504636" y="313528"/>
                </a:lnTo>
                <a:lnTo>
                  <a:pt x="10504637" y="313530"/>
                </a:lnTo>
                <a:lnTo>
                  <a:pt x="10505532" y="316459"/>
                </a:lnTo>
                <a:lnTo>
                  <a:pt x="10506276" y="318893"/>
                </a:lnTo>
                <a:cubicBezTo>
                  <a:pt x="10506510" y="319659"/>
                  <a:pt x="10506510" y="319659"/>
                  <a:pt x="10506510" y="319659"/>
                </a:cubicBezTo>
                <a:cubicBezTo>
                  <a:pt x="10507915" y="325771"/>
                  <a:pt x="10507915" y="325771"/>
                  <a:pt x="10507915" y="325771"/>
                </a:cubicBezTo>
                <a:lnTo>
                  <a:pt x="10507916" y="325775"/>
                </a:lnTo>
                <a:lnTo>
                  <a:pt x="10507916" y="325775"/>
                </a:lnTo>
                <a:lnTo>
                  <a:pt x="10509790" y="331883"/>
                </a:lnTo>
                <a:lnTo>
                  <a:pt x="10505573" y="335652"/>
                </a:lnTo>
                <a:cubicBezTo>
                  <a:pt x="10500866" y="339422"/>
                  <a:pt x="10500866" y="339422"/>
                  <a:pt x="10500866" y="339422"/>
                </a:cubicBezTo>
                <a:cubicBezTo>
                  <a:pt x="10496629" y="343191"/>
                  <a:pt x="10496629" y="343191"/>
                  <a:pt x="10496629" y="343191"/>
                </a:cubicBezTo>
                <a:cubicBezTo>
                  <a:pt x="10491922" y="346960"/>
                  <a:pt x="10491922" y="346960"/>
                  <a:pt x="10491922" y="346960"/>
                </a:cubicBezTo>
                <a:cubicBezTo>
                  <a:pt x="10487684" y="350708"/>
                  <a:pt x="10487684" y="350708"/>
                  <a:pt x="10487684" y="350708"/>
                </a:cubicBezTo>
                <a:cubicBezTo>
                  <a:pt x="10482978" y="354478"/>
                  <a:pt x="10482978" y="354478"/>
                  <a:pt x="10482978" y="354478"/>
                </a:cubicBezTo>
                <a:cubicBezTo>
                  <a:pt x="10478740" y="358247"/>
                  <a:pt x="10478740" y="358247"/>
                  <a:pt x="10478740" y="358247"/>
                </a:cubicBezTo>
                <a:lnTo>
                  <a:pt x="10474036" y="361993"/>
                </a:lnTo>
                <a:lnTo>
                  <a:pt x="10476513" y="353371"/>
                </a:lnTo>
                <a:cubicBezTo>
                  <a:pt x="10476867" y="352139"/>
                  <a:pt x="10476867" y="352139"/>
                  <a:pt x="10476867" y="352139"/>
                </a:cubicBezTo>
                <a:cubicBezTo>
                  <a:pt x="10479678" y="342258"/>
                  <a:pt x="10479678" y="342258"/>
                  <a:pt x="10479678" y="342258"/>
                </a:cubicBezTo>
                <a:cubicBezTo>
                  <a:pt x="10482042" y="331887"/>
                  <a:pt x="10482042" y="331887"/>
                  <a:pt x="10482042" y="331887"/>
                </a:cubicBezTo>
                <a:cubicBezTo>
                  <a:pt x="10484853" y="322006"/>
                  <a:pt x="10484853" y="322006"/>
                  <a:pt x="10484853" y="322006"/>
                </a:cubicBezTo>
                <a:cubicBezTo>
                  <a:pt x="10487685" y="312125"/>
                  <a:pt x="10487685" y="312125"/>
                  <a:pt x="10487685" y="312125"/>
                </a:cubicBezTo>
                <a:cubicBezTo>
                  <a:pt x="10490028" y="302243"/>
                  <a:pt x="10490028" y="302243"/>
                  <a:pt x="10490028" y="302243"/>
                </a:cubicBezTo>
                <a:cubicBezTo>
                  <a:pt x="10492860" y="292362"/>
                  <a:pt x="10492860" y="292362"/>
                  <a:pt x="10492860" y="292362"/>
                </a:cubicBezTo>
                <a:cubicBezTo>
                  <a:pt x="10495692" y="282481"/>
                  <a:pt x="10495692" y="282481"/>
                  <a:pt x="10495692" y="282481"/>
                </a:cubicBezTo>
                <a:close/>
                <a:moveTo>
                  <a:pt x="10662314" y="274474"/>
                </a:moveTo>
                <a:cubicBezTo>
                  <a:pt x="10669853" y="282481"/>
                  <a:pt x="10669853" y="282481"/>
                  <a:pt x="10669853" y="282481"/>
                </a:cubicBezTo>
                <a:cubicBezTo>
                  <a:pt x="10676902" y="290467"/>
                  <a:pt x="10676902" y="290467"/>
                  <a:pt x="10676902" y="290467"/>
                </a:cubicBezTo>
                <a:cubicBezTo>
                  <a:pt x="10684441" y="298474"/>
                  <a:pt x="10684441" y="298474"/>
                  <a:pt x="10684441" y="298474"/>
                </a:cubicBezTo>
                <a:cubicBezTo>
                  <a:pt x="10691958" y="306481"/>
                  <a:pt x="10691958" y="306481"/>
                  <a:pt x="10691958" y="306481"/>
                </a:cubicBezTo>
                <a:cubicBezTo>
                  <a:pt x="10699007" y="314020"/>
                  <a:pt x="10699007" y="314020"/>
                  <a:pt x="10699007" y="314020"/>
                </a:cubicBezTo>
                <a:cubicBezTo>
                  <a:pt x="10706546" y="322006"/>
                  <a:pt x="10706546" y="322006"/>
                  <a:pt x="10706546" y="322006"/>
                </a:cubicBezTo>
                <a:cubicBezTo>
                  <a:pt x="10714085" y="330013"/>
                  <a:pt x="10714085" y="330013"/>
                  <a:pt x="10714085" y="330013"/>
                </a:cubicBezTo>
                <a:cubicBezTo>
                  <a:pt x="10717610" y="334016"/>
                  <a:pt x="10719372" y="336018"/>
                  <a:pt x="10720253" y="337019"/>
                </a:cubicBezTo>
                <a:lnTo>
                  <a:pt x="10721131" y="338017"/>
                </a:lnTo>
                <a:lnTo>
                  <a:pt x="10712897" y="340085"/>
                </a:lnTo>
                <a:cubicBezTo>
                  <a:pt x="10711720" y="340380"/>
                  <a:pt x="10711720" y="340380"/>
                  <a:pt x="10711720" y="340380"/>
                </a:cubicBezTo>
                <a:cubicBezTo>
                  <a:pt x="10702307" y="343191"/>
                  <a:pt x="10702307" y="343191"/>
                  <a:pt x="10702307" y="343191"/>
                </a:cubicBezTo>
                <a:cubicBezTo>
                  <a:pt x="10692426" y="346023"/>
                  <a:pt x="10692426" y="346023"/>
                  <a:pt x="10692426" y="346023"/>
                </a:cubicBezTo>
                <a:cubicBezTo>
                  <a:pt x="10683034" y="348834"/>
                  <a:pt x="10683034" y="348834"/>
                  <a:pt x="10683034" y="348834"/>
                </a:cubicBezTo>
                <a:cubicBezTo>
                  <a:pt x="10673600" y="351177"/>
                  <a:pt x="10673600" y="351177"/>
                  <a:pt x="10673600" y="351177"/>
                </a:cubicBezTo>
                <a:cubicBezTo>
                  <a:pt x="10663718" y="354009"/>
                  <a:pt x="10663718" y="354009"/>
                  <a:pt x="10663718" y="354009"/>
                </a:cubicBezTo>
                <a:cubicBezTo>
                  <a:pt x="10654305" y="356842"/>
                  <a:pt x="10654305" y="356842"/>
                  <a:pt x="10654305" y="356842"/>
                </a:cubicBezTo>
                <a:cubicBezTo>
                  <a:pt x="10649599" y="358024"/>
                  <a:pt x="10647246" y="358614"/>
                  <a:pt x="10646070" y="358910"/>
                </a:cubicBezTo>
                <a:lnTo>
                  <a:pt x="10644895" y="359205"/>
                </a:lnTo>
                <a:lnTo>
                  <a:pt x="10646789" y="348838"/>
                </a:lnTo>
                <a:cubicBezTo>
                  <a:pt x="10649131" y="338020"/>
                  <a:pt x="10649131" y="338020"/>
                  <a:pt x="10649131" y="338020"/>
                </a:cubicBezTo>
                <a:cubicBezTo>
                  <a:pt x="10651495" y="327671"/>
                  <a:pt x="10651495" y="327671"/>
                  <a:pt x="10651495" y="327671"/>
                </a:cubicBezTo>
                <a:cubicBezTo>
                  <a:pt x="10653391" y="316831"/>
                  <a:pt x="10653391" y="316831"/>
                  <a:pt x="10653391" y="316831"/>
                </a:cubicBezTo>
                <a:cubicBezTo>
                  <a:pt x="10655733" y="306481"/>
                  <a:pt x="10655733" y="306481"/>
                  <a:pt x="10655733" y="306481"/>
                </a:cubicBezTo>
                <a:cubicBezTo>
                  <a:pt x="10658076" y="295642"/>
                  <a:pt x="10658076" y="295642"/>
                  <a:pt x="10658076" y="295642"/>
                </a:cubicBezTo>
                <a:cubicBezTo>
                  <a:pt x="10659971" y="285292"/>
                  <a:pt x="10659971" y="285292"/>
                  <a:pt x="10659971" y="285292"/>
                </a:cubicBezTo>
                <a:cubicBezTo>
                  <a:pt x="10662314" y="274474"/>
                  <a:pt x="10662314" y="274474"/>
                  <a:pt x="10662314" y="274474"/>
                </a:cubicBezTo>
                <a:close/>
                <a:moveTo>
                  <a:pt x="10659032" y="273517"/>
                </a:moveTo>
                <a:lnTo>
                  <a:pt x="10657375" y="282996"/>
                </a:lnTo>
                <a:cubicBezTo>
                  <a:pt x="10657138" y="284351"/>
                  <a:pt x="10657138" y="284351"/>
                  <a:pt x="10657138" y="284351"/>
                </a:cubicBezTo>
                <a:cubicBezTo>
                  <a:pt x="10654774" y="294701"/>
                  <a:pt x="10654774" y="294701"/>
                  <a:pt x="10654774" y="294701"/>
                </a:cubicBezTo>
                <a:cubicBezTo>
                  <a:pt x="10652431" y="305519"/>
                  <a:pt x="10652431" y="305519"/>
                  <a:pt x="10652431" y="305519"/>
                </a:cubicBezTo>
                <a:cubicBezTo>
                  <a:pt x="10650557" y="316359"/>
                  <a:pt x="10650557" y="316359"/>
                  <a:pt x="10650557" y="316359"/>
                </a:cubicBezTo>
                <a:cubicBezTo>
                  <a:pt x="10648193" y="326708"/>
                  <a:pt x="10648193" y="326708"/>
                  <a:pt x="10648193" y="326708"/>
                </a:cubicBezTo>
                <a:cubicBezTo>
                  <a:pt x="10645851" y="337548"/>
                  <a:pt x="10645851" y="337548"/>
                  <a:pt x="10645851" y="337548"/>
                </a:cubicBezTo>
                <a:cubicBezTo>
                  <a:pt x="10643977" y="347897"/>
                  <a:pt x="10643977" y="347897"/>
                  <a:pt x="10643977" y="347897"/>
                </a:cubicBezTo>
                <a:cubicBezTo>
                  <a:pt x="10641592" y="358716"/>
                  <a:pt x="10641592" y="358716"/>
                  <a:pt x="10641592" y="358716"/>
                </a:cubicBezTo>
                <a:cubicBezTo>
                  <a:pt x="10633606" y="351667"/>
                  <a:pt x="10633606" y="351667"/>
                  <a:pt x="10633606" y="351667"/>
                </a:cubicBezTo>
                <a:cubicBezTo>
                  <a:pt x="10625598" y="344597"/>
                  <a:pt x="10625598" y="344597"/>
                  <a:pt x="10625598" y="344597"/>
                </a:cubicBezTo>
                <a:cubicBezTo>
                  <a:pt x="10617612" y="337548"/>
                  <a:pt x="10617612" y="337548"/>
                  <a:pt x="10617612" y="337548"/>
                </a:cubicBezTo>
                <a:cubicBezTo>
                  <a:pt x="10609583" y="330009"/>
                  <a:pt x="10609583" y="330009"/>
                  <a:pt x="10609583" y="330009"/>
                </a:cubicBezTo>
                <a:cubicBezTo>
                  <a:pt x="10602066" y="322939"/>
                  <a:pt x="10602066" y="322939"/>
                  <a:pt x="10602066" y="322939"/>
                </a:cubicBezTo>
                <a:cubicBezTo>
                  <a:pt x="10594059" y="315890"/>
                  <a:pt x="10594059" y="315890"/>
                  <a:pt x="10594059" y="315890"/>
                </a:cubicBezTo>
                <a:cubicBezTo>
                  <a:pt x="10586072" y="308820"/>
                  <a:pt x="10586072" y="308820"/>
                  <a:pt x="10586072" y="308820"/>
                </a:cubicBezTo>
                <a:cubicBezTo>
                  <a:pt x="10582069" y="305295"/>
                  <a:pt x="10580067" y="303533"/>
                  <a:pt x="10579066" y="302652"/>
                </a:cubicBezTo>
                <a:lnTo>
                  <a:pt x="10578069" y="301774"/>
                </a:lnTo>
                <a:lnTo>
                  <a:pt x="10587948" y="298474"/>
                </a:lnTo>
                <a:cubicBezTo>
                  <a:pt x="10598297" y="294705"/>
                  <a:pt x="10598297" y="294705"/>
                  <a:pt x="10598297" y="294705"/>
                </a:cubicBezTo>
                <a:cubicBezTo>
                  <a:pt x="10608669" y="291425"/>
                  <a:pt x="10608669" y="291425"/>
                  <a:pt x="10608669" y="291425"/>
                </a:cubicBezTo>
                <a:cubicBezTo>
                  <a:pt x="10618550" y="287656"/>
                  <a:pt x="10618550" y="287656"/>
                  <a:pt x="10618550" y="287656"/>
                </a:cubicBezTo>
                <a:cubicBezTo>
                  <a:pt x="10628900" y="284355"/>
                  <a:pt x="10628900" y="284355"/>
                  <a:pt x="10628900" y="284355"/>
                </a:cubicBezTo>
                <a:cubicBezTo>
                  <a:pt x="10638782" y="280586"/>
                  <a:pt x="10638782" y="280586"/>
                  <a:pt x="10638782" y="280586"/>
                </a:cubicBezTo>
                <a:cubicBezTo>
                  <a:pt x="10649131" y="277285"/>
                  <a:pt x="10649131" y="277285"/>
                  <a:pt x="10649131" y="277285"/>
                </a:cubicBezTo>
                <a:cubicBezTo>
                  <a:pt x="10654082" y="275400"/>
                  <a:pt x="10656558" y="274458"/>
                  <a:pt x="10657796" y="273987"/>
                </a:cubicBezTo>
                <a:close/>
                <a:moveTo>
                  <a:pt x="10538051" y="266467"/>
                </a:moveTo>
                <a:cubicBezTo>
                  <a:pt x="10542289" y="270705"/>
                  <a:pt x="10542289" y="270705"/>
                  <a:pt x="10542289" y="270705"/>
                </a:cubicBezTo>
                <a:cubicBezTo>
                  <a:pt x="10546526" y="274942"/>
                  <a:pt x="10546526" y="274942"/>
                  <a:pt x="10546526" y="274942"/>
                </a:cubicBezTo>
                <a:cubicBezTo>
                  <a:pt x="10550764" y="279180"/>
                  <a:pt x="10550764" y="279180"/>
                  <a:pt x="10550764" y="279180"/>
                </a:cubicBezTo>
                <a:cubicBezTo>
                  <a:pt x="10554981" y="283397"/>
                  <a:pt x="10554981" y="283397"/>
                  <a:pt x="10554981" y="283397"/>
                </a:cubicBezTo>
                <a:cubicBezTo>
                  <a:pt x="10559240" y="288124"/>
                  <a:pt x="10559240" y="288124"/>
                  <a:pt x="10559240" y="288124"/>
                </a:cubicBezTo>
                <a:cubicBezTo>
                  <a:pt x="10563478" y="292362"/>
                  <a:pt x="10563478" y="292362"/>
                  <a:pt x="10563478" y="292362"/>
                </a:cubicBezTo>
                <a:cubicBezTo>
                  <a:pt x="10567695" y="296579"/>
                  <a:pt x="10567695" y="296579"/>
                  <a:pt x="10567695" y="296579"/>
                </a:cubicBezTo>
                <a:lnTo>
                  <a:pt x="10571930" y="300835"/>
                </a:lnTo>
                <a:lnTo>
                  <a:pt x="10564883" y="304114"/>
                </a:lnTo>
                <a:cubicBezTo>
                  <a:pt x="10557812" y="307883"/>
                  <a:pt x="10557812" y="307883"/>
                  <a:pt x="10557812" y="307883"/>
                </a:cubicBezTo>
                <a:cubicBezTo>
                  <a:pt x="10550763" y="311652"/>
                  <a:pt x="10550763" y="311652"/>
                  <a:pt x="10550763" y="311652"/>
                </a:cubicBezTo>
                <a:cubicBezTo>
                  <a:pt x="10543225" y="314953"/>
                  <a:pt x="10543225" y="314953"/>
                  <a:pt x="10543225" y="314953"/>
                </a:cubicBezTo>
                <a:cubicBezTo>
                  <a:pt x="10536154" y="318701"/>
                  <a:pt x="10536154" y="318701"/>
                  <a:pt x="10536154" y="318701"/>
                </a:cubicBezTo>
                <a:cubicBezTo>
                  <a:pt x="10529105" y="322002"/>
                  <a:pt x="10529105" y="322002"/>
                  <a:pt x="10529105" y="322002"/>
                </a:cubicBezTo>
                <a:cubicBezTo>
                  <a:pt x="10522056" y="325771"/>
                  <a:pt x="10522056" y="325771"/>
                  <a:pt x="10522056" y="325771"/>
                </a:cubicBezTo>
                <a:lnTo>
                  <a:pt x="10514989" y="329071"/>
                </a:lnTo>
                <a:lnTo>
                  <a:pt x="10517819" y="321537"/>
                </a:lnTo>
                <a:cubicBezTo>
                  <a:pt x="10520630" y="313530"/>
                  <a:pt x="10520630" y="313530"/>
                  <a:pt x="10520630" y="313530"/>
                </a:cubicBezTo>
                <a:cubicBezTo>
                  <a:pt x="10523463" y="305523"/>
                  <a:pt x="10523463" y="305523"/>
                  <a:pt x="10523463" y="305523"/>
                </a:cubicBezTo>
                <a:cubicBezTo>
                  <a:pt x="10526274" y="298006"/>
                  <a:pt x="10526274" y="298006"/>
                  <a:pt x="10526274" y="298006"/>
                </a:cubicBezTo>
                <a:cubicBezTo>
                  <a:pt x="10529575" y="289999"/>
                  <a:pt x="10529575" y="289999"/>
                  <a:pt x="10529575" y="289999"/>
                </a:cubicBezTo>
                <a:cubicBezTo>
                  <a:pt x="10532386" y="282013"/>
                  <a:pt x="10532386" y="282013"/>
                  <a:pt x="10532386" y="282013"/>
                </a:cubicBezTo>
                <a:cubicBezTo>
                  <a:pt x="10535218" y="274474"/>
                  <a:pt x="10535218" y="274474"/>
                  <a:pt x="10535218" y="274474"/>
                </a:cubicBezTo>
                <a:cubicBezTo>
                  <a:pt x="10538051" y="266467"/>
                  <a:pt x="10538051" y="266467"/>
                  <a:pt x="10538051" y="266467"/>
                </a:cubicBezTo>
                <a:close/>
                <a:moveTo>
                  <a:pt x="10534747" y="265999"/>
                </a:moveTo>
                <a:lnTo>
                  <a:pt x="10532289" y="272572"/>
                </a:lnTo>
                <a:cubicBezTo>
                  <a:pt x="10531938" y="273512"/>
                  <a:pt x="10531938" y="273512"/>
                  <a:pt x="10531938" y="273512"/>
                </a:cubicBezTo>
                <a:cubicBezTo>
                  <a:pt x="10529105" y="281519"/>
                  <a:pt x="10529105" y="281519"/>
                  <a:pt x="10529105" y="281519"/>
                </a:cubicBezTo>
                <a:cubicBezTo>
                  <a:pt x="10526273" y="289058"/>
                  <a:pt x="10526273" y="289058"/>
                  <a:pt x="10526273" y="289058"/>
                </a:cubicBezTo>
                <a:cubicBezTo>
                  <a:pt x="10523462" y="296575"/>
                  <a:pt x="10523462" y="296575"/>
                  <a:pt x="10523462" y="296575"/>
                </a:cubicBezTo>
                <a:cubicBezTo>
                  <a:pt x="10520629" y="304114"/>
                  <a:pt x="10520629" y="304114"/>
                  <a:pt x="10520629" y="304114"/>
                </a:cubicBezTo>
                <a:cubicBezTo>
                  <a:pt x="10517818" y="312121"/>
                  <a:pt x="10517818" y="312121"/>
                  <a:pt x="10517818" y="312121"/>
                </a:cubicBezTo>
                <a:cubicBezTo>
                  <a:pt x="10514986" y="319659"/>
                  <a:pt x="10514986" y="319659"/>
                  <a:pt x="10514986" y="319659"/>
                </a:cubicBezTo>
                <a:cubicBezTo>
                  <a:pt x="10512175" y="327198"/>
                  <a:pt x="10512175" y="327198"/>
                  <a:pt x="10512175" y="327198"/>
                </a:cubicBezTo>
                <a:cubicBezTo>
                  <a:pt x="10510279" y="321065"/>
                  <a:pt x="10510279" y="321065"/>
                  <a:pt x="10510279" y="321065"/>
                </a:cubicBezTo>
                <a:lnTo>
                  <a:pt x="10508405" y="314953"/>
                </a:lnTo>
                <a:lnTo>
                  <a:pt x="10506748" y="309180"/>
                </a:lnTo>
                <a:cubicBezTo>
                  <a:pt x="10506511" y="308355"/>
                  <a:pt x="10506511" y="308355"/>
                  <a:pt x="10506511" y="308355"/>
                </a:cubicBezTo>
                <a:cubicBezTo>
                  <a:pt x="10504637" y="302243"/>
                  <a:pt x="10504637" y="302243"/>
                  <a:pt x="10504637" y="302243"/>
                </a:cubicBezTo>
                <a:cubicBezTo>
                  <a:pt x="10503210" y="296110"/>
                  <a:pt x="10503210" y="296110"/>
                  <a:pt x="10503210" y="296110"/>
                </a:cubicBezTo>
                <a:lnTo>
                  <a:pt x="10503210" y="296109"/>
                </a:lnTo>
                <a:lnTo>
                  <a:pt x="10503209" y="296106"/>
                </a:lnTo>
                <a:cubicBezTo>
                  <a:pt x="10501335" y="289995"/>
                  <a:pt x="10501335" y="289995"/>
                  <a:pt x="10501335" y="289995"/>
                </a:cubicBezTo>
                <a:cubicBezTo>
                  <a:pt x="10499461" y="283393"/>
                  <a:pt x="10499461" y="283393"/>
                  <a:pt x="10499461" y="283393"/>
                </a:cubicBezTo>
                <a:cubicBezTo>
                  <a:pt x="10498514" y="280337"/>
                  <a:pt x="10498040" y="278809"/>
                  <a:pt x="10497803" y="278045"/>
                </a:cubicBezTo>
                <a:lnTo>
                  <a:pt x="10497567" y="277285"/>
                </a:lnTo>
                <a:lnTo>
                  <a:pt x="10502273" y="275879"/>
                </a:lnTo>
                <a:cubicBezTo>
                  <a:pt x="10506979" y="274474"/>
                  <a:pt x="10506979" y="274474"/>
                  <a:pt x="10506979" y="274474"/>
                </a:cubicBezTo>
                <a:cubicBezTo>
                  <a:pt x="10511686" y="273047"/>
                  <a:pt x="10511686" y="273047"/>
                  <a:pt x="10511686" y="273047"/>
                </a:cubicBezTo>
                <a:cubicBezTo>
                  <a:pt x="10516392" y="271642"/>
                  <a:pt x="10516392" y="271642"/>
                  <a:pt x="10516392" y="271642"/>
                </a:cubicBezTo>
                <a:cubicBezTo>
                  <a:pt x="10521099" y="270236"/>
                  <a:pt x="10521099" y="270236"/>
                  <a:pt x="10521099" y="270236"/>
                </a:cubicBezTo>
                <a:cubicBezTo>
                  <a:pt x="10525805" y="268831"/>
                  <a:pt x="10525805" y="268831"/>
                  <a:pt x="10525805" y="268831"/>
                </a:cubicBezTo>
                <a:cubicBezTo>
                  <a:pt x="10530043" y="267404"/>
                  <a:pt x="10530043" y="267404"/>
                  <a:pt x="10530043" y="267404"/>
                </a:cubicBezTo>
                <a:close/>
                <a:moveTo>
                  <a:pt x="10882581" y="261293"/>
                </a:moveTo>
                <a:lnTo>
                  <a:pt x="10883538" y="262697"/>
                </a:lnTo>
                <a:cubicBezTo>
                  <a:pt x="10884476" y="263634"/>
                  <a:pt x="10884476" y="263634"/>
                  <a:pt x="10884476" y="263634"/>
                </a:cubicBezTo>
                <a:cubicBezTo>
                  <a:pt x="10884944" y="265061"/>
                  <a:pt x="10884944" y="265061"/>
                  <a:pt x="10884944" y="265061"/>
                </a:cubicBezTo>
                <a:cubicBezTo>
                  <a:pt x="10885881" y="266467"/>
                  <a:pt x="10885881" y="266467"/>
                  <a:pt x="10885881" y="266467"/>
                </a:cubicBezTo>
                <a:cubicBezTo>
                  <a:pt x="10886839" y="267404"/>
                  <a:pt x="10886839" y="267404"/>
                  <a:pt x="10886839" y="267404"/>
                </a:cubicBezTo>
                <a:cubicBezTo>
                  <a:pt x="10887776" y="268831"/>
                  <a:pt x="10887776" y="268831"/>
                  <a:pt x="10887776" y="268831"/>
                </a:cubicBezTo>
                <a:cubicBezTo>
                  <a:pt x="10888713" y="270236"/>
                  <a:pt x="10888713" y="270236"/>
                  <a:pt x="10888713" y="270236"/>
                </a:cubicBezTo>
                <a:cubicBezTo>
                  <a:pt x="10889650" y="271642"/>
                  <a:pt x="10889650" y="271642"/>
                  <a:pt x="10889650" y="271642"/>
                </a:cubicBezTo>
                <a:lnTo>
                  <a:pt x="10889856" y="272554"/>
                </a:lnTo>
                <a:lnTo>
                  <a:pt x="10890608" y="275875"/>
                </a:lnTo>
                <a:lnTo>
                  <a:pt x="10890609" y="275877"/>
                </a:lnTo>
                <a:lnTo>
                  <a:pt x="10890609" y="275879"/>
                </a:lnTo>
                <a:lnTo>
                  <a:pt x="10892013" y="280114"/>
                </a:lnTo>
                <a:lnTo>
                  <a:pt x="10892950" y="284820"/>
                </a:lnTo>
                <a:lnTo>
                  <a:pt x="10892951" y="284822"/>
                </a:lnTo>
                <a:lnTo>
                  <a:pt x="10892951" y="284824"/>
                </a:lnTo>
                <a:lnTo>
                  <a:pt x="10893190" y="285903"/>
                </a:lnTo>
                <a:lnTo>
                  <a:pt x="10893887" y="289058"/>
                </a:lnTo>
                <a:lnTo>
                  <a:pt x="10893887" y="289059"/>
                </a:lnTo>
                <a:lnTo>
                  <a:pt x="10893888" y="289062"/>
                </a:lnTo>
                <a:lnTo>
                  <a:pt x="10895293" y="293296"/>
                </a:lnTo>
                <a:lnTo>
                  <a:pt x="10896251" y="298002"/>
                </a:lnTo>
                <a:lnTo>
                  <a:pt x="10896251" y="298002"/>
                </a:lnTo>
                <a:lnTo>
                  <a:pt x="10896252" y="298006"/>
                </a:lnTo>
                <a:lnTo>
                  <a:pt x="10897657" y="302241"/>
                </a:lnTo>
                <a:lnTo>
                  <a:pt x="10898594" y="306477"/>
                </a:lnTo>
                <a:cubicBezTo>
                  <a:pt x="10896720" y="300834"/>
                  <a:pt x="10896720" y="300834"/>
                  <a:pt x="10896720" y="300834"/>
                </a:cubicBezTo>
                <a:cubicBezTo>
                  <a:pt x="10894377" y="295191"/>
                  <a:pt x="10894377" y="295191"/>
                  <a:pt x="10894377" y="295191"/>
                </a:cubicBezTo>
                <a:cubicBezTo>
                  <a:pt x="10892482" y="289526"/>
                  <a:pt x="10892482" y="289526"/>
                  <a:pt x="10892482" y="289526"/>
                </a:cubicBezTo>
                <a:cubicBezTo>
                  <a:pt x="10890608" y="283883"/>
                  <a:pt x="10890608" y="283883"/>
                  <a:pt x="10890608" y="283883"/>
                </a:cubicBezTo>
                <a:cubicBezTo>
                  <a:pt x="10888712" y="278239"/>
                  <a:pt x="10888712" y="278239"/>
                  <a:pt x="10888712" y="278239"/>
                </a:cubicBezTo>
                <a:cubicBezTo>
                  <a:pt x="10886349" y="272596"/>
                  <a:pt x="10886349" y="272596"/>
                  <a:pt x="10886349" y="272596"/>
                </a:cubicBezTo>
                <a:cubicBezTo>
                  <a:pt x="10884475" y="266931"/>
                  <a:pt x="10884475" y="266931"/>
                  <a:pt x="10884475" y="266931"/>
                </a:cubicBezTo>
                <a:cubicBezTo>
                  <a:pt x="10883527" y="264110"/>
                  <a:pt x="10883053" y="262699"/>
                  <a:pt x="10882816" y="261993"/>
                </a:cubicBezTo>
                <a:close/>
                <a:moveTo>
                  <a:pt x="10755506" y="260802"/>
                </a:moveTo>
                <a:cubicBezTo>
                  <a:pt x="10761149" y="267872"/>
                  <a:pt x="10761149" y="267872"/>
                  <a:pt x="10761149" y="267872"/>
                </a:cubicBezTo>
                <a:cubicBezTo>
                  <a:pt x="10766793" y="274942"/>
                  <a:pt x="10766793" y="274942"/>
                  <a:pt x="10766793" y="274942"/>
                </a:cubicBezTo>
                <a:cubicBezTo>
                  <a:pt x="10772458" y="282013"/>
                  <a:pt x="10772458" y="282013"/>
                  <a:pt x="10772458" y="282013"/>
                </a:cubicBezTo>
                <a:cubicBezTo>
                  <a:pt x="10778101" y="289062"/>
                  <a:pt x="10778101" y="289062"/>
                  <a:pt x="10778101" y="289062"/>
                </a:cubicBezTo>
                <a:cubicBezTo>
                  <a:pt x="10783745" y="296110"/>
                  <a:pt x="10783745" y="296110"/>
                  <a:pt x="10783745" y="296110"/>
                </a:cubicBezTo>
                <a:cubicBezTo>
                  <a:pt x="10789388" y="303180"/>
                  <a:pt x="10789388" y="303180"/>
                  <a:pt x="10789388" y="303180"/>
                </a:cubicBezTo>
                <a:cubicBezTo>
                  <a:pt x="10795053" y="310251"/>
                  <a:pt x="10795053" y="310251"/>
                  <a:pt x="10795053" y="310251"/>
                </a:cubicBezTo>
                <a:cubicBezTo>
                  <a:pt x="10797874" y="313775"/>
                  <a:pt x="10799285" y="315538"/>
                  <a:pt x="10799991" y="316419"/>
                </a:cubicBezTo>
                <a:lnTo>
                  <a:pt x="10800694" y="317297"/>
                </a:lnTo>
                <a:lnTo>
                  <a:pt x="10800227" y="318233"/>
                </a:lnTo>
                <a:cubicBezTo>
                  <a:pt x="10799737" y="318701"/>
                  <a:pt x="10799737" y="318701"/>
                  <a:pt x="10799737" y="319170"/>
                </a:cubicBezTo>
                <a:cubicBezTo>
                  <a:pt x="10799269" y="319170"/>
                  <a:pt x="10799269" y="319659"/>
                  <a:pt x="10799269" y="320128"/>
                </a:cubicBezTo>
                <a:cubicBezTo>
                  <a:pt x="10798800" y="320128"/>
                  <a:pt x="10798800" y="320596"/>
                  <a:pt x="10798800" y="321065"/>
                </a:cubicBezTo>
                <a:cubicBezTo>
                  <a:pt x="10798331" y="321065"/>
                  <a:pt x="10798331" y="321533"/>
                  <a:pt x="10798331" y="322002"/>
                </a:cubicBezTo>
                <a:cubicBezTo>
                  <a:pt x="10798331" y="322002"/>
                  <a:pt x="10798331" y="322470"/>
                  <a:pt x="10798331" y="322939"/>
                </a:cubicBezTo>
                <a:cubicBezTo>
                  <a:pt x="10797863" y="322939"/>
                  <a:pt x="10797863" y="323429"/>
                  <a:pt x="10797863" y="323897"/>
                </a:cubicBezTo>
                <a:cubicBezTo>
                  <a:pt x="10797863" y="324366"/>
                  <a:pt x="10797863" y="324366"/>
                  <a:pt x="10797863" y="324834"/>
                </a:cubicBezTo>
                <a:cubicBezTo>
                  <a:pt x="10788919" y="326708"/>
                  <a:pt x="10788919" y="326708"/>
                  <a:pt x="10788919" y="326708"/>
                </a:cubicBezTo>
                <a:cubicBezTo>
                  <a:pt x="10779974" y="328114"/>
                  <a:pt x="10779974" y="328114"/>
                  <a:pt x="10779974" y="328114"/>
                </a:cubicBezTo>
                <a:cubicBezTo>
                  <a:pt x="10771030" y="329541"/>
                  <a:pt x="10771030" y="329541"/>
                  <a:pt x="10771030" y="329541"/>
                </a:cubicBezTo>
                <a:cubicBezTo>
                  <a:pt x="10762085" y="330946"/>
                  <a:pt x="10762085" y="330946"/>
                  <a:pt x="10762085" y="330946"/>
                </a:cubicBezTo>
                <a:cubicBezTo>
                  <a:pt x="10753609" y="332352"/>
                  <a:pt x="10753609" y="332352"/>
                  <a:pt x="10753609" y="332352"/>
                </a:cubicBezTo>
                <a:cubicBezTo>
                  <a:pt x="10744665" y="333778"/>
                  <a:pt x="10744665" y="333778"/>
                  <a:pt x="10744665" y="333778"/>
                </a:cubicBezTo>
                <a:cubicBezTo>
                  <a:pt x="10735721" y="335184"/>
                  <a:pt x="10735721" y="335184"/>
                  <a:pt x="10735721" y="335184"/>
                </a:cubicBezTo>
                <a:cubicBezTo>
                  <a:pt x="10731260" y="335897"/>
                  <a:pt x="10729029" y="336254"/>
                  <a:pt x="10727913" y="336432"/>
                </a:cubicBezTo>
                <a:lnTo>
                  <a:pt x="10726800" y="336610"/>
                </a:lnTo>
                <a:lnTo>
                  <a:pt x="10729259" y="328378"/>
                </a:lnTo>
                <a:cubicBezTo>
                  <a:pt x="10729610" y="327202"/>
                  <a:pt x="10729610" y="327202"/>
                  <a:pt x="10729610" y="327202"/>
                </a:cubicBezTo>
                <a:cubicBezTo>
                  <a:pt x="10731952" y="318237"/>
                  <a:pt x="10731952" y="318237"/>
                  <a:pt x="10731952" y="318237"/>
                </a:cubicBezTo>
                <a:cubicBezTo>
                  <a:pt x="10734785" y="308824"/>
                  <a:pt x="10734785" y="308824"/>
                  <a:pt x="10734785" y="308824"/>
                </a:cubicBezTo>
                <a:cubicBezTo>
                  <a:pt x="10737617" y="299411"/>
                  <a:pt x="10737617" y="299411"/>
                  <a:pt x="10737617" y="299411"/>
                </a:cubicBezTo>
                <a:cubicBezTo>
                  <a:pt x="10740449" y="289999"/>
                  <a:pt x="10740449" y="289999"/>
                  <a:pt x="10740449" y="289999"/>
                </a:cubicBezTo>
                <a:cubicBezTo>
                  <a:pt x="10743261" y="280586"/>
                  <a:pt x="10743261" y="280586"/>
                  <a:pt x="10743261" y="280586"/>
                </a:cubicBezTo>
                <a:cubicBezTo>
                  <a:pt x="10746093" y="271642"/>
                  <a:pt x="10746093" y="271642"/>
                  <a:pt x="10746093" y="271642"/>
                </a:cubicBezTo>
                <a:cubicBezTo>
                  <a:pt x="10748436" y="262229"/>
                  <a:pt x="10748436" y="262229"/>
                  <a:pt x="10748436" y="262229"/>
                </a:cubicBezTo>
                <a:lnTo>
                  <a:pt x="10748904" y="262229"/>
                </a:lnTo>
                <a:cubicBezTo>
                  <a:pt x="10748904" y="262229"/>
                  <a:pt x="10748904" y="262229"/>
                  <a:pt x="10749394" y="262229"/>
                </a:cubicBezTo>
                <a:lnTo>
                  <a:pt x="10749862" y="262229"/>
                </a:lnTo>
                <a:cubicBezTo>
                  <a:pt x="10749862" y="262229"/>
                  <a:pt x="10749862" y="262229"/>
                  <a:pt x="10750331" y="262229"/>
                </a:cubicBezTo>
                <a:lnTo>
                  <a:pt x="10750778" y="262229"/>
                </a:lnTo>
                <a:cubicBezTo>
                  <a:pt x="10751268" y="262229"/>
                  <a:pt x="10751268" y="262229"/>
                  <a:pt x="10751736" y="262229"/>
                </a:cubicBezTo>
                <a:lnTo>
                  <a:pt x="10752205" y="262229"/>
                </a:lnTo>
                <a:cubicBezTo>
                  <a:pt x="10752673" y="262229"/>
                  <a:pt x="10752673" y="262229"/>
                  <a:pt x="10753163" y="261760"/>
                </a:cubicBezTo>
                <a:lnTo>
                  <a:pt x="10753610" y="261760"/>
                </a:lnTo>
                <a:cubicBezTo>
                  <a:pt x="10754079" y="261760"/>
                  <a:pt x="10754079" y="261760"/>
                  <a:pt x="10754548" y="261292"/>
                </a:cubicBezTo>
                <a:cubicBezTo>
                  <a:pt x="10754548" y="261292"/>
                  <a:pt x="10754548" y="261292"/>
                  <a:pt x="10755037" y="261292"/>
                </a:cubicBezTo>
                <a:cubicBezTo>
                  <a:pt x="10755037" y="260802"/>
                  <a:pt x="10755506" y="260802"/>
                  <a:pt x="10755506" y="260802"/>
                </a:cubicBezTo>
                <a:close/>
                <a:moveTo>
                  <a:pt x="10877895" y="257991"/>
                </a:moveTo>
                <a:cubicBezTo>
                  <a:pt x="10881664" y="267872"/>
                  <a:pt x="10881664" y="267872"/>
                  <a:pt x="10881664" y="267872"/>
                </a:cubicBezTo>
                <a:cubicBezTo>
                  <a:pt x="10884944" y="278243"/>
                  <a:pt x="10884944" y="278243"/>
                  <a:pt x="10884944" y="278243"/>
                </a:cubicBezTo>
                <a:cubicBezTo>
                  <a:pt x="10888713" y="288124"/>
                  <a:pt x="10888713" y="288124"/>
                  <a:pt x="10888713" y="288124"/>
                </a:cubicBezTo>
                <a:cubicBezTo>
                  <a:pt x="10892483" y="298474"/>
                  <a:pt x="10892483" y="298474"/>
                  <a:pt x="10892483" y="298474"/>
                </a:cubicBezTo>
                <a:cubicBezTo>
                  <a:pt x="10895762" y="308355"/>
                  <a:pt x="10895762" y="308355"/>
                  <a:pt x="10895762" y="308355"/>
                </a:cubicBezTo>
                <a:cubicBezTo>
                  <a:pt x="10899532" y="318705"/>
                  <a:pt x="10899532" y="318705"/>
                  <a:pt x="10899532" y="318705"/>
                </a:cubicBezTo>
                <a:cubicBezTo>
                  <a:pt x="10902833" y="329076"/>
                  <a:pt x="10902833" y="329076"/>
                  <a:pt x="10902833" y="329076"/>
                </a:cubicBezTo>
                <a:cubicBezTo>
                  <a:pt x="10904717" y="334016"/>
                  <a:pt x="10905660" y="336487"/>
                  <a:pt x="10906131" y="337722"/>
                </a:cubicBezTo>
                <a:lnTo>
                  <a:pt x="10906601" y="338953"/>
                </a:lnTo>
                <a:lnTo>
                  <a:pt x="10902363" y="337079"/>
                </a:lnTo>
                <a:cubicBezTo>
                  <a:pt x="10898594" y="335184"/>
                  <a:pt x="10898594" y="335184"/>
                  <a:pt x="10898594" y="335184"/>
                </a:cubicBezTo>
                <a:cubicBezTo>
                  <a:pt x="10894377" y="333310"/>
                  <a:pt x="10894377" y="333310"/>
                  <a:pt x="10894377" y="333310"/>
                </a:cubicBezTo>
                <a:cubicBezTo>
                  <a:pt x="10890118" y="331883"/>
                  <a:pt x="10890118" y="331883"/>
                  <a:pt x="10890118" y="331883"/>
                </a:cubicBezTo>
                <a:cubicBezTo>
                  <a:pt x="10886349" y="330009"/>
                  <a:pt x="10886349" y="330009"/>
                  <a:pt x="10886349" y="330009"/>
                </a:cubicBezTo>
                <a:cubicBezTo>
                  <a:pt x="10882132" y="328114"/>
                  <a:pt x="10882132" y="328114"/>
                  <a:pt x="10882132" y="328114"/>
                </a:cubicBezTo>
                <a:cubicBezTo>
                  <a:pt x="10878363" y="326240"/>
                  <a:pt x="10878363" y="326240"/>
                  <a:pt x="10878363" y="326240"/>
                </a:cubicBezTo>
                <a:lnTo>
                  <a:pt x="10874126" y="324366"/>
                </a:lnTo>
                <a:lnTo>
                  <a:pt x="10874535" y="317364"/>
                </a:lnTo>
                <a:cubicBezTo>
                  <a:pt x="10874594" y="316363"/>
                  <a:pt x="10874594" y="316363"/>
                  <a:pt x="10874594" y="316363"/>
                </a:cubicBezTo>
                <a:cubicBezTo>
                  <a:pt x="10875063" y="307887"/>
                  <a:pt x="10875063" y="307887"/>
                  <a:pt x="10875063" y="307887"/>
                </a:cubicBezTo>
                <a:lnTo>
                  <a:pt x="10875531" y="299411"/>
                </a:lnTo>
                <a:cubicBezTo>
                  <a:pt x="10876000" y="291425"/>
                  <a:pt x="10876000" y="291425"/>
                  <a:pt x="10876000" y="291425"/>
                </a:cubicBezTo>
                <a:cubicBezTo>
                  <a:pt x="10876468" y="282928"/>
                  <a:pt x="10876468" y="282928"/>
                  <a:pt x="10876468" y="282928"/>
                </a:cubicBezTo>
                <a:cubicBezTo>
                  <a:pt x="10876937" y="274474"/>
                  <a:pt x="10876937" y="274474"/>
                  <a:pt x="10876937" y="274474"/>
                </a:cubicBezTo>
                <a:cubicBezTo>
                  <a:pt x="10877426" y="266467"/>
                  <a:pt x="10877426" y="266467"/>
                  <a:pt x="10877426" y="266467"/>
                </a:cubicBezTo>
                <a:cubicBezTo>
                  <a:pt x="10877895" y="257991"/>
                  <a:pt x="10877895" y="257991"/>
                  <a:pt x="10877895" y="257991"/>
                </a:cubicBezTo>
                <a:close/>
                <a:moveTo>
                  <a:pt x="10739981" y="255159"/>
                </a:moveTo>
                <a:cubicBezTo>
                  <a:pt x="10739981" y="255649"/>
                  <a:pt x="10740449" y="256117"/>
                  <a:pt x="10740449" y="256117"/>
                </a:cubicBezTo>
                <a:cubicBezTo>
                  <a:pt x="10740449" y="256586"/>
                  <a:pt x="10740897" y="257054"/>
                  <a:pt x="10740897" y="257054"/>
                </a:cubicBezTo>
                <a:cubicBezTo>
                  <a:pt x="10740897" y="257523"/>
                  <a:pt x="10741365" y="257523"/>
                  <a:pt x="10741365" y="257991"/>
                </a:cubicBezTo>
                <a:cubicBezTo>
                  <a:pt x="10741855" y="258460"/>
                  <a:pt x="10741855" y="258460"/>
                  <a:pt x="10742324" y="258928"/>
                </a:cubicBezTo>
                <a:lnTo>
                  <a:pt x="10742792" y="259418"/>
                </a:lnTo>
                <a:cubicBezTo>
                  <a:pt x="10743261" y="259886"/>
                  <a:pt x="10743261" y="259886"/>
                  <a:pt x="10743729" y="260334"/>
                </a:cubicBezTo>
                <a:cubicBezTo>
                  <a:pt x="10743729" y="260334"/>
                  <a:pt x="10744198" y="260802"/>
                  <a:pt x="10744666" y="260802"/>
                </a:cubicBezTo>
                <a:lnTo>
                  <a:pt x="10745622" y="261291"/>
                </a:lnTo>
                <a:lnTo>
                  <a:pt x="10743145" y="269524"/>
                </a:lnTo>
                <a:cubicBezTo>
                  <a:pt x="10742791" y="270701"/>
                  <a:pt x="10742791" y="270701"/>
                  <a:pt x="10742791" y="270701"/>
                </a:cubicBezTo>
                <a:cubicBezTo>
                  <a:pt x="10739980" y="279645"/>
                  <a:pt x="10739980" y="279645"/>
                  <a:pt x="10739980" y="279645"/>
                </a:cubicBezTo>
                <a:cubicBezTo>
                  <a:pt x="10737148" y="289058"/>
                  <a:pt x="10737148" y="289058"/>
                  <a:pt x="10737148" y="289058"/>
                </a:cubicBezTo>
                <a:cubicBezTo>
                  <a:pt x="10734315" y="298470"/>
                  <a:pt x="10734315" y="298470"/>
                  <a:pt x="10734315" y="298470"/>
                </a:cubicBezTo>
                <a:cubicBezTo>
                  <a:pt x="10731951" y="307883"/>
                  <a:pt x="10731951" y="307883"/>
                  <a:pt x="10731951" y="307883"/>
                </a:cubicBezTo>
                <a:cubicBezTo>
                  <a:pt x="10729140" y="316827"/>
                  <a:pt x="10729140" y="316827"/>
                  <a:pt x="10729140" y="316827"/>
                </a:cubicBezTo>
                <a:lnTo>
                  <a:pt x="10726308" y="326240"/>
                </a:lnTo>
                <a:cubicBezTo>
                  <a:pt x="10723497" y="335652"/>
                  <a:pt x="10723497" y="335652"/>
                  <a:pt x="10723497" y="335652"/>
                </a:cubicBezTo>
                <a:cubicBezTo>
                  <a:pt x="10716426" y="327667"/>
                  <a:pt x="10716426" y="327667"/>
                  <a:pt x="10716426" y="327667"/>
                </a:cubicBezTo>
                <a:cubicBezTo>
                  <a:pt x="10708888" y="319659"/>
                  <a:pt x="10708888" y="319659"/>
                  <a:pt x="10708888" y="319659"/>
                </a:cubicBezTo>
                <a:cubicBezTo>
                  <a:pt x="10701370" y="311652"/>
                  <a:pt x="10701370" y="311652"/>
                  <a:pt x="10701370" y="311652"/>
                </a:cubicBezTo>
                <a:cubicBezTo>
                  <a:pt x="10693831" y="303645"/>
                  <a:pt x="10693831" y="303645"/>
                  <a:pt x="10693831" y="303645"/>
                </a:cubicBezTo>
                <a:cubicBezTo>
                  <a:pt x="10686782" y="296106"/>
                  <a:pt x="10686782" y="296106"/>
                  <a:pt x="10686782" y="296106"/>
                </a:cubicBezTo>
                <a:cubicBezTo>
                  <a:pt x="10679265" y="288121"/>
                  <a:pt x="10679265" y="288121"/>
                  <a:pt x="10679265" y="288121"/>
                </a:cubicBezTo>
                <a:cubicBezTo>
                  <a:pt x="10671726" y="280113"/>
                  <a:pt x="10671726" y="280113"/>
                  <a:pt x="10671726" y="280113"/>
                </a:cubicBezTo>
                <a:cubicBezTo>
                  <a:pt x="10668202" y="276110"/>
                  <a:pt x="10666439" y="274108"/>
                  <a:pt x="10665558" y="273107"/>
                </a:cubicBezTo>
                <a:lnTo>
                  <a:pt x="10664680" y="272109"/>
                </a:lnTo>
                <a:lnTo>
                  <a:pt x="10672914" y="270470"/>
                </a:lnTo>
                <a:cubicBezTo>
                  <a:pt x="10674091" y="270236"/>
                  <a:pt x="10674091" y="270236"/>
                  <a:pt x="10674091" y="270236"/>
                </a:cubicBezTo>
                <a:cubicBezTo>
                  <a:pt x="10683503" y="267872"/>
                  <a:pt x="10683503" y="267872"/>
                  <a:pt x="10683503" y="267872"/>
                </a:cubicBezTo>
                <a:cubicBezTo>
                  <a:pt x="10692895" y="265998"/>
                  <a:pt x="10692895" y="265998"/>
                  <a:pt x="10692895" y="265998"/>
                </a:cubicBezTo>
                <a:cubicBezTo>
                  <a:pt x="10702308" y="263634"/>
                  <a:pt x="10702308" y="263634"/>
                  <a:pt x="10702308" y="263634"/>
                </a:cubicBezTo>
                <a:cubicBezTo>
                  <a:pt x="10711721" y="261760"/>
                  <a:pt x="10711721" y="261760"/>
                  <a:pt x="10711721" y="261760"/>
                </a:cubicBezTo>
                <a:cubicBezTo>
                  <a:pt x="10721134" y="259418"/>
                  <a:pt x="10721134" y="259418"/>
                  <a:pt x="10721134" y="259418"/>
                </a:cubicBezTo>
                <a:cubicBezTo>
                  <a:pt x="10730568" y="257523"/>
                  <a:pt x="10730568" y="257523"/>
                  <a:pt x="10730568" y="257523"/>
                </a:cubicBezTo>
                <a:cubicBezTo>
                  <a:pt x="10739981" y="255159"/>
                  <a:pt x="10739981" y="255159"/>
                  <a:pt x="10739981" y="255159"/>
                </a:cubicBezTo>
                <a:close/>
                <a:moveTo>
                  <a:pt x="10819991" y="249515"/>
                </a:moveTo>
                <a:cubicBezTo>
                  <a:pt x="10826103" y="258928"/>
                  <a:pt x="10826103" y="258928"/>
                  <a:pt x="10826103" y="258928"/>
                </a:cubicBezTo>
                <a:cubicBezTo>
                  <a:pt x="10832236" y="267872"/>
                  <a:pt x="10832236" y="267872"/>
                  <a:pt x="10832236" y="267872"/>
                </a:cubicBezTo>
                <a:cubicBezTo>
                  <a:pt x="10838816" y="277285"/>
                  <a:pt x="10838816" y="277285"/>
                  <a:pt x="10838816" y="277285"/>
                </a:cubicBezTo>
                <a:cubicBezTo>
                  <a:pt x="10844928" y="286698"/>
                  <a:pt x="10844928" y="286698"/>
                  <a:pt x="10844928" y="286698"/>
                </a:cubicBezTo>
                <a:cubicBezTo>
                  <a:pt x="10851062" y="296110"/>
                  <a:pt x="10851062" y="296110"/>
                  <a:pt x="10851062" y="296110"/>
                </a:cubicBezTo>
                <a:cubicBezTo>
                  <a:pt x="10857174" y="305076"/>
                  <a:pt x="10857174" y="305076"/>
                  <a:pt x="10857174" y="305076"/>
                </a:cubicBezTo>
                <a:cubicBezTo>
                  <a:pt x="10863286" y="314489"/>
                  <a:pt x="10863286" y="314489"/>
                  <a:pt x="10863286" y="314489"/>
                </a:cubicBezTo>
                <a:cubicBezTo>
                  <a:pt x="10866352" y="319195"/>
                  <a:pt x="10867886" y="321548"/>
                  <a:pt x="10868652" y="322724"/>
                </a:cubicBezTo>
                <a:lnTo>
                  <a:pt x="10869417" y="323897"/>
                </a:lnTo>
                <a:lnTo>
                  <a:pt x="10863285" y="323897"/>
                </a:lnTo>
                <a:cubicBezTo>
                  <a:pt x="10856704" y="323897"/>
                  <a:pt x="10856704" y="323897"/>
                  <a:pt x="10856704" y="323897"/>
                </a:cubicBezTo>
                <a:cubicBezTo>
                  <a:pt x="10850571" y="323429"/>
                  <a:pt x="10850571" y="323429"/>
                  <a:pt x="10850571" y="323429"/>
                </a:cubicBezTo>
                <a:cubicBezTo>
                  <a:pt x="10844459" y="323429"/>
                  <a:pt x="10844459" y="323429"/>
                  <a:pt x="10844459" y="323429"/>
                </a:cubicBezTo>
                <a:cubicBezTo>
                  <a:pt x="10838347" y="323429"/>
                  <a:pt x="10838347" y="323429"/>
                  <a:pt x="10838347" y="323429"/>
                </a:cubicBezTo>
                <a:cubicBezTo>
                  <a:pt x="10832235" y="323429"/>
                  <a:pt x="10832235" y="323429"/>
                  <a:pt x="10832235" y="323429"/>
                </a:cubicBezTo>
                <a:cubicBezTo>
                  <a:pt x="10825633" y="323429"/>
                  <a:pt x="10825633" y="323429"/>
                  <a:pt x="10825633" y="323429"/>
                </a:cubicBezTo>
                <a:cubicBezTo>
                  <a:pt x="10819521" y="323429"/>
                  <a:pt x="10819521" y="323429"/>
                  <a:pt x="10819521" y="323429"/>
                </a:cubicBezTo>
                <a:lnTo>
                  <a:pt x="10819053" y="322003"/>
                </a:lnTo>
                <a:lnTo>
                  <a:pt x="10818564" y="320132"/>
                </a:lnTo>
                <a:lnTo>
                  <a:pt x="10818564" y="320131"/>
                </a:lnTo>
                <a:lnTo>
                  <a:pt x="10818563" y="320128"/>
                </a:lnTo>
                <a:cubicBezTo>
                  <a:pt x="10818563" y="319659"/>
                  <a:pt x="10818094" y="319170"/>
                  <a:pt x="10818094" y="318701"/>
                </a:cubicBezTo>
                <a:cubicBezTo>
                  <a:pt x="10817647" y="318701"/>
                  <a:pt x="10817179" y="318233"/>
                  <a:pt x="10817179" y="317785"/>
                </a:cubicBezTo>
                <a:cubicBezTo>
                  <a:pt x="10816689" y="317296"/>
                  <a:pt x="10816220" y="316827"/>
                  <a:pt x="10815752" y="316827"/>
                </a:cubicBezTo>
                <a:cubicBezTo>
                  <a:pt x="10815752" y="316359"/>
                  <a:pt x="10815283" y="315890"/>
                  <a:pt x="10814815" y="315890"/>
                </a:cubicBezTo>
                <a:cubicBezTo>
                  <a:pt x="10814346" y="315422"/>
                  <a:pt x="10813878" y="314953"/>
                  <a:pt x="10813409" y="314953"/>
                </a:cubicBezTo>
                <a:lnTo>
                  <a:pt x="10811983" y="314485"/>
                </a:lnTo>
                <a:lnTo>
                  <a:pt x="10812803" y="307482"/>
                </a:lnTo>
                <a:cubicBezTo>
                  <a:pt x="10812920" y="306481"/>
                  <a:pt x="10812920" y="306481"/>
                  <a:pt x="10812920" y="306481"/>
                </a:cubicBezTo>
                <a:cubicBezTo>
                  <a:pt x="10813879" y="298006"/>
                  <a:pt x="10813879" y="298006"/>
                  <a:pt x="10813879" y="298006"/>
                </a:cubicBezTo>
                <a:cubicBezTo>
                  <a:pt x="10814816" y="289999"/>
                  <a:pt x="10814816" y="289999"/>
                  <a:pt x="10814816" y="289999"/>
                </a:cubicBezTo>
                <a:cubicBezTo>
                  <a:pt x="10816221" y="282013"/>
                  <a:pt x="10816221" y="282013"/>
                  <a:pt x="10816221" y="282013"/>
                </a:cubicBezTo>
                <a:cubicBezTo>
                  <a:pt x="10817180" y="273984"/>
                  <a:pt x="10817180" y="273984"/>
                  <a:pt x="10817180" y="273984"/>
                </a:cubicBezTo>
                <a:cubicBezTo>
                  <a:pt x="10818095" y="265530"/>
                  <a:pt x="10818095" y="265530"/>
                  <a:pt x="10818095" y="265530"/>
                </a:cubicBezTo>
                <a:cubicBezTo>
                  <a:pt x="10819054" y="257523"/>
                  <a:pt x="10819054" y="257523"/>
                  <a:pt x="10819054" y="257523"/>
                </a:cubicBezTo>
                <a:cubicBezTo>
                  <a:pt x="10819991" y="249515"/>
                  <a:pt x="10819991" y="249515"/>
                  <a:pt x="10819991" y="249515"/>
                </a:cubicBezTo>
                <a:close/>
                <a:moveTo>
                  <a:pt x="10822335" y="247173"/>
                </a:moveTo>
                <a:lnTo>
                  <a:pt x="10828935" y="247641"/>
                </a:lnTo>
                <a:cubicBezTo>
                  <a:pt x="10835516" y="248110"/>
                  <a:pt x="10835516" y="248110"/>
                  <a:pt x="10835516" y="248110"/>
                </a:cubicBezTo>
                <a:cubicBezTo>
                  <a:pt x="10842117" y="248578"/>
                  <a:pt x="10842117" y="248578"/>
                  <a:pt x="10842117" y="248578"/>
                </a:cubicBezTo>
                <a:cubicBezTo>
                  <a:pt x="10848698" y="249047"/>
                  <a:pt x="10848698" y="249047"/>
                  <a:pt x="10848698" y="249047"/>
                </a:cubicBezTo>
                <a:cubicBezTo>
                  <a:pt x="10855300" y="249515"/>
                  <a:pt x="10855300" y="249515"/>
                  <a:pt x="10855300" y="249515"/>
                </a:cubicBezTo>
                <a:cubicBezTo>
                  <a:pt x="10861880" y="250005"/>
                  <a:pt x="10861880" y="250005"/>
                  <a:pt x="10861880" y="250005"/>
                </a:cubicBezTo>
                <a:cubicBezTo>
                  <a:pt x="10868482" y="250921"/>
                  <a:pt x="10868482" y="250921"/>
                  <a:pt x="10868482" y="250921"/>
                </a:cubicBezTo>
                <a:lnTo>
                  <a:pt x="10875062" y="251389"/>
                </a:lnTo>
                <a:lnTo>
                  <a:pt x="10874652" y="258820"/>
                </a:lnTo>
                <a:cubicBezTo>
                  <a:pt x="10874593" y="259882"/>
                  <a:pt x="10874593" y="259882"/>
                  <a:pt x="10874593" y="259882"/>
                </a:cubicBezTo>
                <a:cubicBezTo>
                  <a:pt x="10874125" y="268337"/>
                  <a:pt x="10874125" y="268337"/>
                  <a:pt x="10874125" y="268337"/>
                </a:cubicBezTo>
                <a:cubicBezTo>
                  <a:pt x="10873656" y="277281"/>
                  <a:pt x="10873656" y="277281"/>
                  <a:pt x="10873656" y="277281"/>
                </a:cubicBezTo>
                <a:cubicBezTo>
                  <a:pt x="10873166" y="285757"/>
                  <a:pt x="10873166" y="285757"/>
                  <a:pt x="10873166" y="285757"/>
                </a:cubicBezTo>
                <a:cubicBezTo>
                  <a:pt x="10872698" y="294701"/>
                  <a:pt x="10872698" y="294701"/>
                  <a:pt x="10872698" y="294701"/>
                </a:cubicBezTo>
                <a:cubicBezTo>
                  <a:pt x="10872251" y="303176"/>
                  <a:pt x="10872251" y="303176"/>
                  <a:pt x="10872251" y="303176"/>
                </a:cubicBezTo>
                <a:cubicBezTo>
                  <a:pt x="10871292" y="311652"/>
                  <a:pt x="10871292" y="311652"/>
                  <a:pt x="10871292" y="311652"/>
                </a:cubicBezTo>
                <a:cubicBezTo>
                  <a:pt x="10870824" y="320596"/>
                  <a:pt x="10870824" y="320596"/>
                  <a:pt x="10870824" y="320596"/>
                </a:cubicBezTo>
                <a:cubicBezTo>
                  <a:pt x="10864712" y="311184"/>
                  <a:pt x="10864712" y="311184"/>
                  <a:pt x="10864712" y="311184"/>
                </a:cubicBezTo>
                <a:cubicBezTo>
                  <a:pt x="10859068" y="302239"/>
                  <a:pt x="10859068" y="302239"/>
                  <a:pt x="10859068" y="302239"/>
                </a:cubicBezTo>
                <a:cubicBezTo>
                  <a:pt x="10852935" y="292827"/>
                  <a:pt x="10852935" y="292827"/>
                  <a:pt x="10852935" y="292827"/>
                </a:cubicBezTo>
                <a:cubicBezTo>
                  <a:pt x="10846823" y="283883"/>
                  <a:pt x="10846823" y="283883"/>
                  <a:pt x="10846823" y="283883"/>
                </a:cubicBezTo>
                <a:cubicBezTo>
                  <a:pt x="10840690" y="274470"/>
                  <a:pt x="10840690" y="274470"/>
                  <a:pt x="10840690" y="274470"/>
                </a:cubicBezTo>
                <a:cubicBezTo>
                  <a:pt x="10834578" y="265526"/>
                  <a:pt x="10834578" y="265526"/>
                  <a:pt x="10834578" y="265526"/>
                </a:cubicBezTo>
                <a:cubicBezTo>
                  <a:pt x="10828466" y="256113"/>
                  <a:pt x="10828466" y="256113"/>
                  <a:pt x="10828466" y="256113"/>
                </a:cubicBezTo>
                <a:cubicBezTo>
                  <a:pt x="10825399" y="251641"/>
                  <a:pt x="10823865" y="249405"/>
                  <a:pt x="10823099" y="248287"/>
                </a:cubicBezTo>
                <a:close/>
                <a:moveTo>
                  <a:pt x="10817179" y="246704"/>
                </a:moveTo>
                <a:lnTo>
                  <a:pt x="10816220" y="255155"/>
                </a:lnTo>
                <a:cubicBezTo>
                  <a:pt x="10814815" y="263630"/>
                  <a:pt x="10814815" y="263630"/>
                  <a:pt x="10814815" y="263630"/>
                </a:cubicBezTo>
                <a:cubicBezTo>
                  <a:pt x="10813878" y="272106"/>
                  <a:pt x="10813878" y="272106"/>
                  <a:pt x="10813878" y="272106"/>
                </a:cubicBezTo>
                <a:cubicBezTo>
                  <a:pt x="10812919" y="280582"/>
                  <a:pt x="10812919" y="280582"/>
                  <a:pt x="10812919" y="280582"/>
                </a:cubicBezTo>
                <a:cubicBezTo>
                  <a:pt x="10811982" y="288589"/>
                  <a:pt x="10811982" y="288589"/>
                  <a:pt x="10811982" y="288589"/>
                </a:cubicBezTo>
                <a:cubicBezTo>
                  <a:pt x="10810577" y="297065"/>
                  <a:pt x="10810577" y="297065"/>
                  <a:pt x="10810577" y="297065"/>
                </a:cubicBezTo>
                <a:cubicBezTo>
                  <a:pt x="10809640" y="305519"/>
                  <a:pt x="10809640" y="305519"/>
                  <a:pt x="10809640" y="305519"/>
                </a:cubicBezTo>
                <a:cubicBezTo>
                  <a:pt x="10808681" y="314016"/>
                  <a:pt x="10808681" y="314016"/>
                  <a:pt x="10808681" y="314016"/>
                </a:cubicBezTo>
                <a:cubicBezTo>
                  <a:pt x="10808213" y="314016"/>
                  <a:pt x="10808213" y="314016"/>
                  <a:pt x="10807766" y="314016"/>
                </a:cubicBezTo>
                <a:lnTo>
                  <a:pt x="10807276" y="314016"/>
                </a:lnTo>
                <a:cubicBezTo>
                  <a:pt x="10806807" y="314016"/>
                  <a:pt x="10806807" y="314016"/>
                  <a:pt x="10806339" y="314016"/>
                </a:cubicBezTo>
                <a:lnTo>
                  <a:pt x="10805870" y="314485"/>
                </a:lnTo>
                <a:cubicBezTo>
                  <a:pt x="10805381" y="314485"/>
                  <a:pt x="10805381" y="314485"/>
                  <a:pt x="10805381" y="314485"/>
                </a:cubicBezTo>
                <a:cubicBezTo>
                  <a:pt x="10804933" y="314485"/>
                  <a:pt x="10804933" y="314953"/>
                  <a:pt x="10804465" y="314953"/>
                </a:cubicBezTo>
                <a:lnTo>
                  <a:pt x="10803996" y="314953"/>
                </a:lnTo>
                <a:cubicBezTo>
                  <a:pt x="10803506" y="315422"/>
                  <a:pt x="10803506" y="315422"/>
                  <a:pt x="10803506" y="315422"/>
                </a:cubicBezTo>
                <a:cubicBezTo>
                  <a:pt x="10797863" y="308351"/>
                  <a:pt x="10797863" y="308351"/>
                  <a:pt x="10797863" y="308351"/>
                </a:cubicBezTo>
                <a:cubicBezTo>
                  <a:pt x="10792219" y="301302"/>
                  <a:pt x="10792219" y="301302"/>
                  <a:pt x="10792219" y="301302"/>
                </a:cubicBezTo>
                <a:cubicBezTo>
                  <a:pt x="10786555" y="294232"/>
                  <a:pt x="10786555" y="294232"/>
                  <a:pt x="10786555" y="294232"/>
                </a:cubicBezTo>
                <a:cubicBezTo>
                  <a:pt x="10780911" y="287162"/>
                  <a:pt x="10780911" y="287162"/>
                  <a:pt x="10780911" y="287162"/>
                </a:cubicBezTo>
                <a:cubicBezTo>
                  <a:pt x="10775268" y="280113"/>
                  <a:pt x="10775268" y="280113"/>
                  <a:pt x="10775268" y="280113"/>
                </a:cubicBezTo>
                <a:cubicBezTo>
                  <a:pt x="10769624" y="273043"/>
                  <a:pt x="10769624" y="273043"/>
                  <a:pt x="10769624" y="273043"/>
                </a:cubicBezTo>
                <a:cubicBezTo>
                  <a:pt x="10763959" y="265994"/>
                  <a:pt x="10763959" y="265994"/>
                  <a:pt x="10763959" y="265994"/>
                </a:cubicBezTo>
                <a:cubicBezTo>
                  <a:pt x="10761137" y="262459"/>
                  <a:pt x="10759727" y="260692"/>
                  <a:pt x="10759021" y="259808"/>
                </a:cubicBezTo>
                <a:lnTo>
                  <a:pt x="10758318" y="258926"/>
                </a:lnTo>
                <a:lnTo>
                  <a:pt x="10758807" y="257991"/>
                </a:lnTo>
                <a:cubicBezTo>
                  <a:pt x="10758807" y="257991"/>
                  <a:pt x="10759275" y="257523"/>
                  <a:pt x="10759275" y="257054"/>
                </a:cubicBezTo>
                <a:lnTo>
                  <a:pt x="10759744" y="256586"/>
                </a:lnTo>
                <a:cubicBezTo>
                  <a:pt x="10759744" y="256117"/>
                  <a:pt x="10760212" y="256117"/>
                  <a:pt x="10760212" y="255649"/>
                </a:cubicBezTo>
                <a:cubicBezTo>
                  <a:pt x="10760212" y="255159"/>
                  <a:pt x="10760212" y="255159"/>
                  <a:pt x="10760212" y="254690"/>
                </a:cubicBezTo>
                <a:cubicBezTo>
                  <a:pt x="10760681" y="254690"/>
                  <a:pt x="10760681" y="254222"/>
                  <a:pt x="10760681" y="253753"/>
                </a:cubicBezTo>
                <a:cubicBezTo>
                  <a:pt x="10760681" y="253753"/>
                  <a:pt x="10760681" y="253285"/>
                  <a:pt x="10760681" y="252816"/>
                </a:cubicBezTo>
                <a:cubicBezTo>
                  <a:pt x="10760681" y="252816"/>
                  <a:pt x="10761149" y="252348"/>
                  <a:pt x="10761149" y="251879"/>
                </a:cubicBezTo>
                <a:cubicBezTo>
                  <a:pt x="10768220" y="251389"/>
                  <a:pt x="10768220" y="251389"/>
                  <a:pt x="10768220" y="251389"/>
                </a:cubicBezTo>
                <a:cubicBezTo>
                  <a:pt x="10774800" y="250452"/>
                  <a:pt x="10774800" y="250452"/>
                  <a:pt x="10774800" y="250452"/>
                </a:cubicBezTo>
                <a:cubicBezTo>
                  <a:pt x="10781871" y="250005"/>
                  <a:pt x="10781871" y="250005"/>
                  <a:pt x="10781871" y="250005"/>
                </a:cubicBezTo>
                <a:cubicBezTo>
                  <a:pt x="10788920" y="249515"/>
                  <a:pt x="10788920" y="249515"/>
                  <a:pt x="10788920" y="249515"/>
                </a:cubicBezTo>
                <a:cubicBezTo>
                  <a:pt x="10795969" y="248578"/>
                  <a:pt x="10795969" y="248578"/>
                  <a:pt x="10795969" y="248578"/>
                </a:cubicBezTo>
                <a:cubicBezTo>
                  <a:pt x="10803039" y="248110"/>
                  <a:pt x="10803039" y="248110"/>
                  <a:pt x="10803039" y="248110"/>
                </a:cubicBezTo>
                <a:cubicBezTo>
                  <a:pt x="10810109" y="247641"/>
                  <a:pt x="10810109" y="247641"/>
                  <a:pt x="10810109" y="247641"/>
                </a:cubicBezTo>
                <a:close/>
                <a:moveTo>
                  <a:pt x="10503206" y="244350"/>
                </a:moveTo>
                <a:lnTo>
                  <a:pt x="10502272" y="248106"/>
                </a:lnTo>
                <a:cubicBezTo>
                  <a:pt x="10500866" y="252344"/>
                  <a:pt x="10500866" y="252344"/>
                  <a:pt x="10500866" y="252344"/>
                </a:cubicBezTo>
                <a:cubicBezTo>
                  <a:pt x="10499908" y="256113"/>
                  <a:pt x="10499908" y="256113"/>
                  <a:pt x="10499908" y="256113"/>
                </a:cubicBezTo>
                <a:cubicBezTo>
                  <a:pt x="10498503" y="259882"/>
                  <a:pt x="10498503" y="259882"/>
                  <a:pt x="10498503" y="259882"/>
                </a:cubicBezTo>
                <a:cubicBezTo>
                  <a:pt x="10497566" y="263630"/>
                  <a:pt x="10497566" y="263630"/>
                  <a:pt x="10497566" y="263630"/>
                </a:cubicBezTo>
                <a:cubicBezTo>
                  <a:pt x="10496160" y="267868"/>
                  <a:pt x="10496160" y="267868"/>
                  <a:pt x="10496160" y="267868"/>
                </a:cubicBezTo>
                <a:cubicBezTo>
                  <a:pt x="10495223" y="271638"/>
                  <a:pt x="10495223" y="271638"/>
                  <a:pt x="10495223" y="271638"/>
                </a:cubicBezTo>
                <a:cubicBezTo>
                  <a:pt x="10494265" y="275407"/>
                  <a:pt x="10494265" y="275407"/>
                  <a:pt x="10494265" y="275407"/>
                </a:cubicBezTo>
                <a:cubicBezTo>
                  <a:pt x="10492391" y="277749"/>
                  <a:pt x="10492391" y="277749"/>
                  <a:pt x="10492391" y="277749"/>
                </a:cubicBezTo>
                <a:cubicBezTo>
                  <a:pt x="10490495" y="280113"/>
                  <a:pt x="10490495" y="280113"/>
                  <a:pt x="10490495" y="280113"/>
                </a:cubicBezTo>
                <a:cubicBezTo>
                  <a:pt x="10488621" y="282477"/>
                  <a:pt x="10488621" y="282477"/>
                  <a:pt x="10488621" y="282477"/>
                </a:cubicBezTo>
                <a:cubicBezTo>
                  <a:pt x="10487216" y="284820"/>
                  <a:pt x="10487216" y="284820"/>
                  <a:pt x="10487216" y="284820"/>
                </a:cubicBezTo>
                <a:cubicBezTo>
                  <a:pt x="10485320" y="287162"/>
                  <a:pt x="10485320" y="287162"/>
                  <a:pt x="10485320" y="287162"/>
                </a:cubicBezTo>
                <a:cubicBezTo>
                  <a:pt x="10483446" y="289526"/>
                  <a:pt x="10483446" y="289526"/>
                  <a:pt x="10483446" y="289526"/>
                </a:cubicBezTo>
                <a:cubicBezTo>
                  <a:pt x="10481551" y="291890"/>
                  <a:pt x="10481551" y="291890"/>
                  <a:pt x="10481551" y="291890"/>
                </a:cubicBezTo>
                <a:lnTo>
                  <a:pt x="10480156" y="294214"/>
                </a:lnTo>
                <a:lnTo>
                  <a:pt x="10482979" y="288124"/>
                </a:lnTo>
                <a:cubicBezTo>
                  <a:pt x="10485811" y="282013"/>
                  <a:pt x="10485811" y="282013"/>
                  <a:pt x="10485811" y="282013"/>
                </a:cubicBezTo>
                <a:cubicBezTo>
                  <a:pt x="10488622" y="275879"/>
                  <a:pt x="10488622" y="275879"/>
                  <a:pt x="10488622" y="275879"/>
                </a:cubicBezTo>
                <a:cubicBezTo>
                  <a:pt x="10491455" y="269299"/>
                  <a:pt x="10491455" y="269299"/>
                  <a:pt x="10491455" y="269299"/>
                </a:cubicBezTo>
                <a:cubicBezTo>
                  <a:pt x="10494734" y="263166"/>
                  <a:pt x="10494734" y="263166"/>
                  <a:pt x="10494734" y="263166"/>
                </a:cubicBezTo>
                <a:cubicBezTo>
                  <a:pt x="10497567" y="257054"/>
                  <a:pt x="10497567" y="257054"/>
                  <a:pt x="10497567" y="257054"/>
                </a:cubicBezTo>
                <a:cubicBezTo>
                  <a:pt x="10500378" y="250452"/>
                  <a:pt x="10500378" y="250452"/>
                  <a:pt x="10500378" y="250452"/>
                </a:cubicBezTo>
                <a:cubicBezTo>
                  <a:pt x="10501794" y="247396"/>
                  <a:pt x="10502502" y="245869"/>
                  <a:pt x="10502856" y="245105"/>
                </a:cubicBezTo>
                <a:close/>
                <a:moveTo>
                  <a:pt x="11232903" y="238850"/>
                </a:moveTo>
                <a:lnTo>
                  <a:pt x="11236732" y="238850"/>
                </a:lnTo>
                <a:cubicBezTo>
                  <a:pt x="11236732" y="238850"/>
                  <a:pt x="11236732" y="238850"/>
                  <a:pt x="11241055" y="238850"/>
                </a:cubicBezTo>
                <a:cubicBezTo>
                  <a:pt x="11241055" y="238850"/>
                  <a:pt x="11241055" y="238850"/>
                  <a:pt x="11245336" y="238850"/>
                </a:cubicBezTo>
                <a:cubicBezTo>
                  <a:pt x="11245336" y="238850"/>
                  <a:pt x="11245336" y="238850"/>
                  <a:pt x="11249659" y="238850"/>
                </a:cubicBezTo>
                <a:cubicBezTo>
                  <a:pt x="11251553" y="238850"/>
                  <a:pt x="11253487" y="239344"/>
                  <a:pt x="11254887" y="239837"/>
                </a:cubicBezTo>
                <a:cubicBezTo>
                  <a:pt x="11256822" y="240289"/>
                  <a:pt x="11257769" y="240782"/>
                  <a:pt x="11258716" y="241728"/>
                </a:cubicBezTo>
                <a:lnTo>
                  <a:pt x="11261145" y="245550"/>
                </a:lnTo>
                <a:lnTo>
                  <a:pt x="11262091" y="249864"/>
                </a:lnTo>
                <a:cubicBezTo>
                  <a:pt x="11262091" y="251755"/>
                  <a:pt x="11261597" y="253194"/>
                  <a:pt x="11261144" y="254633"/>
                </a:cubicBezTo>
                <a:cubicBezTo>
                  <a:pt x="11260650" y="256071"/>
                  <a:pt x="11259703" y="257510"/>
                  <a:pt x="11258715" y="258456"/>
                </a:cubicBezTo>
                <a:cubicBezTo>
                  <a:pt x="11257768" y="259401"/>
                  <a:pt x="11256327" y="260347"/>
                  <a:pt x="11254886" y="260840"/>
                </a:cubicBezTo>
                <a:cubicBezTo>
                  <a:pt x="11253486" y="261292"/>
                  <a:pt x="11251552" y="261786"/>
                  <a:pt x="11249658" y="261786"/>
                </a:cubicBezTo>
                <a:cubicBezTo>
                  <a:pt x="11249658" y="261786"/>
                  <a:pt x="11249658" y="261786"/>
                  <a:pt x="11245335" y="261786"/>
                </a:cubicBezTo>
                <a:cubicBezTo>
                  <a:pt x="11245335" y="261786"/>
                  <a:pt x="11245335" y="261786"/>
                  <a:pt x="11241054" y="261786"/>
                </a:cubicBezTo>
                <a:cubicBezTo>
                  <a:pt x="11241054" y="261786"/>
                  <a:pt x="11241054" y="261786"/>
                  <a:pt x="11236731" y="261786"/>
                </a:cubicBezTo>
                <a:lnTo>
                  <a:pt x="11232903" y="261786"/>
                </a:lnTo>
                <a:lnTo>
                  <a:pt x="11232903" y="261076"/>
                </a:lnTo>
                <a:cubicBezTo>
                  <a:pt x="11232903" y="260361"/>
                  <a:pt x="11232903" y="258932"/>
                  <a:pt x="11232903" y="256075"/>
                </a:cubicBezTo>
                <a:cubicBezTo>
                  <a:pt x="11232903" y="256075"/>
                  <a:pt x="11232903" y="256075"/>
                  <a:pt x="11232903" y="250320"/>
                </a:cubicBezTo>
                <a:cubicBezTo>
                  <a:pt x="11232903" y="250320"/>
                  <a:pt x="11232903" y="250320"/>
                  <a:pt x="11232903" y="244606"/>
                </a:cubicBezTo>
                <a:cubicBezTo>
                  <a:pt x="11232903" y="244606"/>
                  <a:pt x="11232903" y="244606"/>
                  <a:pt x="11232903" y="238850"/>
                </a:cubicBezTo>
                <a:close/>
                <a:moveTo>
                  <a:pt x="10594525" y="229285"/>
                </a:moveTo>
                <a:lnTo>
                  <a:pt x="10592067" y="236678"/>
                </a:lnTo>
                <a:cubicBezTo>
                  <a:pt x="10591716" y="237735"/>
                  <a:pt x="10591716" y="237735"/>
                  <a:pt x="10591716" y="237735"/>
                </a:cubicBezTo>
                <a:cubicBezTo>
                  <a:pt x="10589352" y="246232"/>
                  <a:pt x="10589352" y="246232"/>
                  <a:pt x="10589352" y="246232"/>
                </a:cubicBezTo>
                <a:cubicBezTo>
                  <a:pt x="10586988" y="255155"/>
                  <a:pt x="10586988" y="255155"/>
                  <a:pt x="10586988" y="255155"/>
                </a:cubicBezTo>
                <a:cubicBezTo>
                  <a:pt x="10584177" y="263630"/>
                  <a:pt x="10584177" y="263630"/>
                  <a:pt x="10584177" y="263630"/>
                </a:cubicBezTo>
                <a:cubicBezTo>
                  <a:pt x="10581835" y="272106"/>
                  <a:pt x="10581835" y="272106"/>
                  <a:pt x="10581835" y="272106"/>
                </a:cubicBezTo>
                <a:cubicBezTo>
                  <a:pt x="10579002" y="281050"/>
                  <a:pt x="10579002" y="281050"/>
                  <a:pt x="10579002" y="281050"/>
                </a:cubicBezTo>
                <a:cubicBezTo>
                  <a:pt x="10576660" y="289526"/>
                  <a:pt x="10576660" y="289526"/>
                  <a:pt x="10576660" y="289526"/>
                </a:cubicBezTo>
                <a:cubicBezTo>
                  <a:pt x="10574296" y="298002"/>
                  <a:pt x="10574296" y="298002"/>
                  <a:pt x="10574296" y="298002"/>
                </a:cubicBezTo>
                <a:lnTo>
                  <a:pt x="10570058" y="293764"/>
                </a:lnTo>
                <a:cubicBezTo>
                  <a:pt x="10565820" y="289526"/>
                  <a:pt x="10565820" y="289526"/>
                  <a:pt x="10565820" y="289526"/>
                </a:cubicBezTo>
                <a:cubicBezTo>
                  <a:pt x="10561582" y="285288"/>
                  <a:pt x="10561582" y="285288"/>
                  <a:pt x="10561582" y="285288"/>
                </a:cubicBezTo>
                <a:cubicBezTo>
                  <a:pt x="10557344" y="281050"/>
                  <a:pt x="10557344" y="281050"/>
                  <a:pt x="10557344" y="281050"/>
                </a:cubicBezTo>
                <a:cubicBezTo>
                  <a:pt x="10553106" y="276812"/>
                  <a:pt x="10553106" y="276812"/>
                  <a:pt x="10553106" y="276812"/>
                </a:cubicBezTo>
                <a:cubicBezTo>
                  <a:pt x="10548868" y="272596"/>
                  <a:pt x="10548868" y="272596"/>
                  <a:pt x="10548868" y="272596"/>
                </a:cubicBezTo>
                <a:cubicBezTo>
                  <a:pt x="10544630" y="267868"/>
                  <a:pt x="10544630" y="267868"/>
                  <a:pt x="10544630" y="267868"/>
                </a:cubicBezTo>
                <a:lnTo>
                  <a:pt x="10540394" y="263633"/>
                </a:lnTo>
                <a:lnTo>
                  <a:pt x="10546995" y="259418"/>
                </a:lnTo>
                <a:cubicBezTo>
                  <a:pt x="10553597" y="255159"/>
                  <a:pt x="10553597" y="255159"/>
                  <a:pt x="10553597" y="255159"/>
                </a:cubicBezTo>
                <a:cubicBezTo>
                  <a:pt x="10560646" y="250921"/>
                  <a:pt x="10560646" y="250921"/>
                  <a:pt x="10560646" y="250921"/>
                </a:cubicBezTo>
                <a:cubicBezTo>
                  <a:pt x="10567226" y="246704"/>
                  <a:pt x="10567226" y="246704"/>
                  <a:pt x="10567226" y="246704"/>
                </a:cubicBezTo>
                <a:cubicBezTo>
                  <a:pt x="10574297" y="241977"/>
                  <a:pt x="10574297" y="241977"/>
                  <a:pt x="10574297" y="241977"/>
                </a:cubicBezTo>
                <a:cubicBezTo>
                  <a:pt x="10580877" y="237739"/>
                  <a:pt x="10580877" y="237739"/>
                  <a:pt x="10580877" y="237739"/>
                </a:cubicBezTo>
                <a:cubicBezTo>
                  <a:pt x="10587479" y="233522"/>
                  <a:pt x="10587479" y="233522"/>
                  <a:pt x="10587479" y="233522"/>
                </a:cubicBezTo>
                <a:close/>
                <a:moveTo>
                  <a:pt x="10598297" y="227858"/>
                </a:moveTo>
                <a:lnTo>
                  <a:pt x="10605836" y="233522"/>
                </a:lnTo>
                <a:cubicBezTo>
                  <a:pt x="10612885" y="238697"/>
                  <a:pt x="10612885" y="238697"/>
                  <a:pt x="10612885" y="238697"/>
                </a:cubicBezTo>
                <a:cubicBezTo>
                  <a:pt x="10620424" y="243872"/>
                  <a:pt x="10620424" y="243872"/>
                  <a:pt x="10620424" y="243872"/>
                </a:cubicBezTo>
                <a:cubicBezTo>
                  <a:pt x="10627963" y="249515"/>
                  <a:pt x="10627963" y="249515"/>
                  <a:pt x="10627963" y="249515"/>
                </a:cubicBezTo>
                <a:cubicBezTo>
                  <a:pt x="10635481" y="254690"/>
                  <a:pt x="10635481" y="254690"/>
                  <a:pt x="10635481" y="254690"/>
                </a:cubicBezTo>
                <a:cubicBezTo>
                  <a:pt x="10643019" y="259886"/>
                  <a:pt x="10643019" y="259886"/>
                  <a:pt x="10643019" y="259886"/>
                </a:cubicBezTo>
                <a:cubicBezTo>
                  <a:pt x="10650090" y="265530"/>
                  <a:pt x="10650090" y="265530"/>
                  <a:pt x="10650090" y="265530"/>
                </a:cubicBezTo>
                <a:cubicBezTo>
                  <a:pt x="10653849" y="268117"/>
                  <a:pt x="10655728" y="269411"/>
                  <a:pt x="10656667" y="270058"/>
                </a:cubicBezTo>
                <a:lnTo>
                  <a:pt x="10657603" y="270702"/>
                </a:lnTo>
                <a:lnTo>
                  <a:pt x="10648960" y="273570"/>
                </a:lnTo>
                <a:cubicBezTo>
                  <a:pt x="10647725" y="273980"/>
                  <a:pt x="10647725" y="273980"/>
                  <a:pt x="10647725" y="273980"/>
                </a:cubicBezTo>
                <a:cubicBezTo>
                  <a:pt x="10637843" y="277749"/>
                  <a:pt x="10637843" y="277749"/>
                  <a:pt x="10637843" y="277749"/>
                </a:cubicBezTo>
                <a:cubicBezTo>
                  <a:pt x="10627494" y="281050"/>
                  <a:pt x="10627494" y="281050"/>
                  <a:pt x="10627494" y="281050"/>
                </a:cubicBezTo>
                <a:cubicBezTo>
                  <a:pt x="10617612" y="284820"/>
                  <a:pt x="10617612" y="284820"/>
                  <a:pt x="10617612" y="284820"/>
                </a:cubicBezTo>
                <a:cubicBezTo>
                  <a:pt x="10607241" y="288121"/>
                  <a:pt x="10607241" y="288121"/>
                  <a:pt x="10607241" y="288121"/>
                </a:cubicBezTo>
                <a:cubicBezTo>
                  <a:pt x="10597359" y="291421"/>
                  <a:pt x="10597359" y="291421"/>
                  <a:pt x="10597359" y="291421"/>
                </a:cubicBezTo>
                <a:cubicBezTo>
                  <a:pt x="10587478" y="295191"/>
                  <a:pt x="10587478" y="295191"/>
                  <a:pt x="10587478" y="295191"/>
                </a:cubicBezTo>
                <a:cubicBezTo>
                  <a:pt x="10582292" y="296830"/>
                  <a:pt x="10579700" y="297650"/>
                  <a:pt x="10578403" y="298060"/>
                </a:cubicBezTo>
                <a:lnTo>
                  <a:pt x="10577110" y="298469"/>
                </a:lnTo>
                <a:lnTo>
                  <a:pt x="10579586" y="291058"/>
                </a:lnTo>
                <a:cubicBezTo>
                  <a:pt x="10579940" y="289999"/>
                  <a:pt x="10579940" y="289999"/>
                  <a:pt x="10579940" y="289999"/>
                </a:cubicBezTo>
                <a:cubicBezTo>
                  <a:pt x="10582304" y="281054"/>
                  <a:pt x="10582304" y="281054"/>
                  <a:pt x="10582304" y="281054"/>
                </a:cubicBezTo>
                <a:cubicBezTo>
                  <a:pt x="10585115" y="272110"/>
                  <a:pt x="10585115" y="272110"/>
                  <a:pt x="10585115" y="272110"/>
                </a:cubicBezTo>
                <a:cubicBezTo>
                  <a:pt x="10587948" y="263166"/>
                  <a:pt x="10587948" y="263166"/>
                  <a:pt x="10587948" y="263166"/>
                </a:cubicBezTo>
                <a:cubicBezTo>
                  <a:pt x="10590290" y="254690"/>
                  <a:pt x="10590290" y="254690"/>
                  <a:pt x="10590290" y="254690"/>
                </a:cubicBezTo>
                <a:cubicBezTo>
                  <a:pt x="10593122" y="245746"/>
                  <a:pt x="10593122" y="245746"/>
                  <a:pt x="10593122" y="245746"/>
                </a:cubicBezTo>
                <a:cubicBezTo>
                  <a:pt x="10595486" y="236823"/>
                  <a:pt x="10595486" y="236823"/>
                  <a:pt x="10595486" y="236823"/>
                </a:cubicBezTo>
                <a:cubicBezTo>
                  <a:pt x="10598297" y="227858"/>
                  <a:pt x="10598297" y="227858"/>
                  <a:pt x="10598297" y="227858"/>
                </a:cubicBezTo>
                <a:close/>
                <a:moveTo>
                  <a:pt x="10545565" y="216105"/>
                </a:moveTo>
                <a:lnTo>
                  <a:pt x="10544183" y="222210"/>
                </a:lnTo>
                <a:cubicBezTo>
                  <a:pt x="10543225" y="227854"/>
                  <a:pt x="10543225" y="227854"/>
                  <a:pt x="10543225" y="227854"/>
                </a:cubicBezTo>
                <a:cubicBezTo>
                  <a:pt x="10541819" y="233518"/>
                  <a:pt x="10541819" y="233518"/>
                  <a:pt x="10541819" y="233518"/>
                </a:cubicBezTo>
                <a:cubicBezTo>
                  <a:pt x="10540882" y="239162"/>
                  <a:pt x="10540882" y="239162"/>
                  <a:pt x="10540882" y="239162"/>
                </a:cubicBezTo>
                <a:cubicBezTo>
                  <a:pt x="10539455" y="244805"/>
                  <a:pt x="10539455" y="244805"/>
                  <a:pt x="10539455" y="244805"/>
                </a:cubicBezTo>
                <a:cubicBezTo>
                  <a:pt x="10538518" y="250917"/>
                  <a:pt x="10538518" y="250917"/>
                  <a:pt x="10538518" y="250917"/>
                </a:cubicBezTo>
                <a:cubicBezTo>
                  <a:pt x="10537581" y="256582"/>
                  <a:pt x="10537581" y="256582"/>
                  <a:pt x="10537581" y="256582"/>
                </a:cubicBezTo>
                <a:cubicBezTo>
                  <a:pt x="10536154" y="262225"/>
                  <a:pt x="10536154" y="262225"/>
                  <a:pt x="10536154" y="262225"/>
                </a:cubicBezTo>
                <a:cubicBezTo>
                  <a:pt x="10531938" y="263630"/>
                  <a:pt x="10531938" y="263630"/>
                  <a:pt x="10531938" y="263630"/>
                </a:cubicBezTo>
                <a:cubicBezTo>
                  <a:pt x="10527231" y="265057"/>
                  <a:pt x="10527231" y="265057"/>
                  <a:pt x="10527231" y="265057"/>
                </a:cubicBezTo>
                <a:cubicBezTo>
                  <a:pt x="10522503" y="266463"/>
                  <a:pt x="10522503" y="266463"/>
                  <a:pt x="10522503" y="266463"/>
                </a:cubicBezTo>
                <a:cubicBezTo>
                  <a:pt x="10518287" y="267400"/>
                  <a:pt x="10518287" y="267400"/>
                  <a:pt x="10518287" y="267400"/>
                </a:cubicBezTo>
                <a:cubicBezTo>
                  <a:pt x="10513559" y="268827"/>
                  <a:pt x="10513559" y="268827"/>
                  <a:pt x="10513559" y="268827"/>
                </a:cubicBezTo>
                <a:cubicBezTo>
                  <a:pt x="10509342" y="270232"/>
                  <a:pt x="10509342" y="270232"/>
                  <a:pt x="10509342" y="270232"/>
                </a:cubicBezTo>
                <a:cubicBezTo>
                  <a:pt x="10504636" y="271638"/>
                  <a:pt x="10504636" y="271638"/>
                  <a:pt x="10504636" y="271638"/>
                </a:cubicBezTo>
                <a:lnTo>
                  <a:pt x="10499914" y="273041"/>
                </a:lnTo>
                <a:lnTo>
                  <a:pt x="10505275" y="266879"/>
                </a:lnTo>
                <a:cubicBezTo>
                  <a:pt x="10506042" y="265998"/>
                  <a:pt x="10506042" y="265998"/>
                  <a:pt x="10506042" y="265998"/>
                </a:cubicBezTo>
                <a:cubicBezTo>
                  <a:pt x="10511686" y="258928"/>
                  <a:pt x="10511686" y="258928"/>
                  <a:pt x="10511686" y="258928"/>
                </a:cubicBezTo>
                <a:cubicBezTo>
                  <a:pt x="10517329" y="251879"/>
                  <a:pt x="10517329" y="251879"/>
                  <a:pt x="10517329" y="251879"/>
                </a:cubicBezTo>
                <a:cubicBezTo>
                  <a:pt x="10522973" y="244809"/>
                  <a:pt x="10522973" y="244809"/>
                  <a:pt x="10522973" y="244809"/>
                </a:cubicBezTo>
                <a:cubicBezTo>
                  <a:pt x="10528638" y="237739"/>
                  <a:pt x="10528638" y="237739"/>
                  <a:pt x="10528638" y="237739"/>
                </a:cubicBezTo>
                <a:cubicBezTo>
                  <a:pt x="10534281" y="230690"/>
                  <a:pt x="10534281" y="230690"/>
                  <a:pt x="10534281" y="230690"/>
                </a:cubicBezTo>
                <a:cubicBezTo>
                  <a:pt x="10539925" y="223151"/>
                  <a:pt x="10539925" y="223151"/>
                  <a:pt x="10539925" y="223151"/>
                </a:cubicBezTo>
                <a:cubicBezTo>
                  <a:pt x="10542747" y="219626"/>
                  <a:pt x="10544157" y="217864"/>
                  <a:pt x="10544863" y="216983"/>
                </a:cubicBezTo>
                <a:close/>
                <a:moveTo>
                  <a:pt x="10543220" y="213741"/>
                </a:moveTo>
                <a:lnTo>
                  <a:pt x="10538697" y="219511"/>
                </a:lnTo>
                <a:cubicBezTo>
                  <a:pt x="10538050" y="220336"/>
                  <a:pt x="10538050" y="220336"/>
                  <a:pt x="10538050" y="220336"/>
                </a:cubicBezTo>
                <a:cubicBezTo>
                  <a:pt x="10532385" y="227406"/>
                  <a:pt x="10532385" y="227406"/>
                  <a:pt x="10532385" y="227406"/>
                </a:cubicBezTo>
                <a:cubicBezTo>
                  <a:pt x="10526741" y="233987"/>
                  <a:pt x="10526741" y="233987"/>
                  <a:pt x="10526741" y="233987"/>
                </a:cubicBezTo>
                <a:cubicBezTo>
                  <a:pt x="10521588" y="241036"/>
                  <a:pt x="10521588" y="241036"/>
                  <a:pt x="10521588" y="241036"/>
                </a:cubicBezTo>
                <a:cubicBezTo>
                  <a:pt x="10515923" y="248106"/>
                  <a:pt x="10515923" y="248106"/>
                  <a:pt x="10515923" y="248106"/>
                </a:cubicBezTo>
                <a:cubicBezTo>
                  <a:pt x="10510279" y="254686"/>
                  <a:pt x="10510279" y="254686"/>
                  <a:pt x="10510279" y="254686"/>
                </a:cubicBezTo>
                <a:cubicBezTo>
                  <a:pt x="10505104" y="261756"/>
                  <a:pt x="10505104" y="261756"/>
                  <a:pt x="10505104" y="261756"/>
                </a:cubicBezTo>
                <a:cubicBezTo>
                  <a:pt x="10502282" y="265047"/>
                  <a:pt x="10500872" y="266692"/>
                  <a:pt x="10500166" y="267514"/>
                </a:cubicBezTo>
                <a:lnTo>
                  <a:pt x="10499465" y="268332"/>
                </a:lnTo>
                <a:lnTo>
                  <a:pt x="10501102" y="263813"/>
                </a:lnTo>
                <a:cubicBezTo>
                  <a:pt x="10501336" y="263166"/>
                  <a:pt x="10501336" y="263166"/>
                  <a:pt x="10501336" y="263166"/>
                </a:cubicBezTo>
                <a:cubicBezTo>
                  <a:pt x="10502742" y="257523"/>
                  <a:pt x="10502742" y="257523"/>
                  <a:pt x="10502742" y="257523"/>
                </a:cubicBezTo>
                <a:cubicBezTo>
                  <a:pt x="10504147" y="252348"/>
                  <a:pt x="10504147" y="252348"/>
                  <a:pt x="10504147" y="252348"/>
                </a:cubicBezTo>
                <a:lnTo>
                  <a:pt x="10506042" y="246704"/>
                </a:lnTo>
                <a:cubicBezTo>
                  <a:pt x="10507448" y="241040"/>
                  <a:pt x="10507448" y="241040"/>
                  <a:pt x="10507448" y="241040"/>
                </a:cubicBezTo>
                <a:cubicBezTo>
                  <a:pt x="10509343" y="235865"/>
                  <a:pt x="10509343" y="235865"/>
                  <a:pt x="10509343" y="235865"/>
                </a:cubicBezTo>
                <a:cubicBezTo>
                  <a:pt x="10510749" y="230222"/>
                  <a:pt x="10510749" y="230222"/>
                  <a:pt x="10510749" y="230222"/>
                </a:cubicBezTo>
                <a:cubicBezTo>
                  <a:pt x="10512176" y="225047"/>
                  <a:pt x="10512176" y="225047"/>
                  <a:pt x="10512176" y="225047"/>
                </a:cubicBezTo>
                <a:cubicBezTo>
                  <a:pt x="10516392" y="223641"/>
                  <a:pt x="10516392" y="223641"/>
                  <a:pt x="10516392" y="223641"/>
                </a:cubicBezTo>
                <a:cubicBezTo>
                  <a:pt x="10520162" y="222214"/>
                  <a:pt x="10520162" y="222214"/>
                  <a:pt x="10520162" y="222214"/>
                </a:cubicBezTo>
                <a:cubicBezTo>
                  <a:pt x="10523931" y="220809"/>
                  <a:pt x="10523931" y="220809"/>
                  <a:pt x="10523931" y="220809"/>
                </a:cubicBezTo>
                <a:cubicBezTo>
                  <a:pt x="10527701" y="219382"/>
                  <a:pt x="10527701" y="219382"/>
                  <a:pt x="10527701" y="219382"/>
                </a:cubicBezTo>
                <a:cubicBezTo>
                  <a:pt x="10531939" y="217976"/>
                  <a:pt x="10531939" y="217976"/>
                  <a:pt x="10531939" y="217976"/>
                </a:cubicBezTo>
                <a:cubicBezTo>
                  <a:pt x="10535687" y="216571"/>
                  <a:pt x="10535687" y="216571"/>
                  <a:pt x="10535687" y="216571"/>
                </a:cubicBezTo>
                <a:cubicBezTo>
                  <a:pt x="10539456" y="215144"/>
                  <a:pt x="10539456" y="215144"/>
                  <a:pt x="10539456" y="215144"/>
                </a:cubicBezTo>
                <a:close/>
                <a:moveTo>
                  <a:pt x="10549338" y="212333"/>
                </a:moveTo>
                <a:lnTo>
                  <a:pt x="10554981" y="213739"/>
                </a:lnTo>
                <a:cubicBezTo>
                  <a:pt x="10560646" y="215613"/>
                  <a:pt x="10560646" y="215613"/>
                  <a:pt x="10560646" y="215613"/>
                </a:cubicBezTo>
                <a:cubicBezTo>
                  <a:pt x="10565821" y="217508"/>
                  <a:pt x="10565821" y="217508"/>
                  <a:pt x="10565821" y="217508"/>
                </a:cubicBezTo>
                <a:cubicBezTo>
                  <a:pt x="10571464" y="218913"/>
                  <a:pt x="10571464" y="218913"/>
                  <a:pt x="10571464" y="218913"/>
                </a:cubicBezTo>
                <a:cubicBezTo>
                  <a:pt x="10577108" y="220809"/>
                  <a:pt x="10577108" y="220809"/>
                  <a:pt x="10577108" y="220809"/>
                </a:cubicBezTo>
                <a:cubicBezTo>
                  <a:pt x="10582304" y="222683"/>
                  <a:pt x="10582304" y="222683"/>
                  <a:pt x="10582304" y="222683"/>
                </a:cubicBezTo>
                <a:cubicBezTo>
                  <a:pt x="10587948" y="224110"/>
                  <a:pt x="10587948" y="224110"/>
                  <a:pt x="10587948" y="224110"/>
                </a:cubicBezTo>
                <a:lnTo>
                  <a:pt x="10593117" y="225982"/>
                </a:lnTo>
                <a:lnTo>
                  <a:pt x="10586541" y="230218"/>
                </a:lnTo>
                <a:cubicBezTo>
                  <a:pt x="10579939" y="234455"/>
                  <a:pt x="10579939" y="234455"/>
                  <a:pt x="10579939" y="234455"/>
                </a:cubicBezTo>
                <a:cubicBezTo>
                  <a:pt x="10573359" y="238693"/>
                  <a:pt x="10573359" y="238693"/>
                  <a:pt x="10573359" y="238693"/>
                </a:cubicBezTo>
                <a:cubicBezTo>
                  <a:pt x="10566778" y="242931"/>
                  <a:pt x="10566778" y="242931"/>
                  <a:pt x="10566778" y="242931"/>
                </a:cubicBezTo>
                <a:cubicBezTo>
                  <a:pt x="10560176" y="247169"/>
                  <a:pt x="10560176" y="247169"/>
                  <a:pt x="10560176" y="247169"/>
                </a:cubicBezTo>
                <a:cubicBezTo>
                  <a:pt x="10553106" y="251385"/>
                  <a:pt x="10553106" y="251385"/>
                  <a:pt x="10553106" y="251385"/>
                </a:cubicBezTo>
                <a:cubicBezTo>
                  <a:pt x="10546525" y="255645"/>
                  <a:pt x="10546525" y="255645"/>
                  <a:pt x="10546525" y="255645"/>
                </a:cubicBezTo>
                <a:lnTo>
                  <a:pt x="10539926" y="259881"/>
                </a:lnTo>
                <a:lnTo>
                  <a:pt x="10541173" y="254930"/>
                </a:lnTo>
                <a:cubicBezTo>
                  <a:pt x="10541351" y="254222"/>
                  <a:pt x="10541351" y="254222"/>
                  <a:pt x="10541351" y="254222"/>
                </a:cubicBezTo>
                <a:cubicBezTo>
                  <a:pt x="10542289" y="248110"/>
                  <a:pt x="10542289" y="248110"/>
                  <a:pt x="10542289" y="248110"/>
                </a:cubicBezTo>
                <a:cubicBezTo>
                  <a:pt x="10543694" y="241977"/>
                  <a:pt x="10543694" y="241977"/>
                  <a:pt x="10543694" y="241977"/>
                </a:cubicBezTo>
                <a:cubicBezTo>
                  <a:pt x="10544631" y="235865"/>
                  <a:pt x="10544631" y="235865"/>
                  <a:pt x="10544631" y="235865"/>
                </a:cubicBezTo>
                <a:cubicBezTo>
                  <a:pt x="10546058" y="230222"/>
                  <a:pt x="10546058" y="230222"/>
                  <a:pt x="10546058" y="230222"/>
                </a:cubicBezTo>
                <a:cubicBezTo>
                  <a:pt x="10546995" y="224110"/>
                  <a:pt x="10546995" y="224110"/>
                  <a:pt x="10546995" y="224110"/>
                </a:cubicBezTo>
                <a:cubicBezTo>
                  <a:pt x="10548401" y="217976"/>
                  <a:pt x="10548401" y="217976"/>
                  <a:pt x="10548401" y="217976"/>
                </a:cubicBezTo>
                <a:cubicBezTo>
                  <a:pt x="10549338" y="212333"/>
                  <a:pt x="10549338" y="212333"/>
                  <a:pt x="10549338" y="212333"/>
                </a:cubicBezTo>
                <a:close/>
                <a:moveTo>
                  <a:pt x="11308447" y="209744"/>
                </a:moveTo>
                <a:lnTo>
                  <a:pt x="11308940" y="209744"/>
                </a:lnTo>
                <a:lnTo>
                  <a:pt x="11309392" y="209744"/>
                </a:lnTo>
                <a:lnTo>
                  <a:pt x="11309885" y="209744"/>
                </a:lnTo>
                <a:lnTo>
                  <a:pt x="11310830" y="209744"/>
                </a:lnTo>
                <a:lnTo>
                  <a:pt x="11312596" y="216426"/>
                </a:lnTo>
                <a:lnTo>
                  <a:pt x="11312721" y="216897"/>
                </a:lnTo>
                <a:lnTo>
                  <a:pt x="11315105" y="224051"/>
                </a:lnTo>
                <a:lnTo>
                  <a:pt x="11317488" y="231204"/>
                </a:lnTo>
                <a:lnTo>
                  <a:pt x="11319871" y="238394"/>
                </a:lnTo>
                <a:lnTo>
                  <a:pt x="11314651" y="238394"/>
                </a:lnTo>
                <a:lnTo>
                  <a:pt x="11309391" y="238394"/>
                </a:lnTo>
                <a:lnTo>
                  <a:pt x="11304623" y="238394"/>
                </a:lnTo>
                <a:lnTo>
                  <a:pt x="11299365" y="238394"/>
                </a:lnTo>
                <a:lnTo>
                  <a:pt x="11301748" y="231204"/>
                </a:lnTo>
                <a:lnTo>
                  <a:pt x="11304131" y="224051"/>
                </a:lnTo>
                <a:lnTo>
                  <a:pt x="11306515" y="216897"/>
                </a:lnTo>
                <a:close/>
                <a:moveTo>
                  <a:pt x="11232903" y="207812"/>
                </a:moveTo>
                <a:lnTo>
                  <a:pt x="11236279" y="207812"/>
                </a:lnTo>
                <a:cubicBezTo>
                  <a:pt x="11236279" y="207812"/>
                  <a:pt x="11236279" y="207812"/>
                  <a:pt x="11239614" y="207812"/>
                </a:cubicBezTo>
                <a:cubicBezTo>
                  <a:pt x="11239614" y="207812"/>
                  <a:pt x="11239614" y="207812"/>
                  <a:pt x="11243442" y="207812"/>
                </a:cubicBezTo>
                <a:cubicBezTo>
                  <a:pt x="11243442" y="207812"/>
                  <a:pt x="11243442" y="207812"/>
                  <a:pt x="11246777" y="207812"/>
                </a:cubicBezTo>
                <a:cubicBezTo>
                  <a:pt x="11249165" y="207812"/>
                  <a:pt x="11251058" y="208306"/>
                  <a:pt x="11252499" y="208799"/>
                </a:cubicBezTo>
                <a:cubicBezTo>
                  <a:pt x="11254434" y="209251"/>
                  <a:pt x="11255381" y="210197"/>
                  <a:pt x="11256328" y="211183"/>
                </a:cubicBezTo>
                <a:lnTo>
                  <a:pt x="11258715" y="214512"/>
                </a:lnTo>
                <a:lnTo>
                  <a:pt x="11259209" y="218826"/>
                </a:lnTo>
                <a:cubicBezTo>
                  <a:pt x="11259209" y="220265"/>
                  <a:pt x="11259209" y="221662"/>
                  <a:pt x="11258715" y="223101"/>
                </a:cubicBezTo>
                <a:cubicBezTo>
                  <a:pt x="11258262" y="224540"/>
                  <a:pt x="11257768" y="225486"/>
                  <a:pt x="11256821" y="226924"/>
                </a:cubicBezTo>
                <a:cubicBezTo>
                  <a:pt x="11255874" y="227870"/>
                  <a:pt x="11254433" y="228815"/>
                  <a:pt x="11252992" y="229309"/>
                </a:cubicBezTo>
                <a:cubicBezTo>
                  <a:pt x="11251552" y="229802"/>
                  <a:pt x="11249658" y="230254"/>
                  <a:pt x="11246776" y="230254"/>
                </a:cubicBezTo>
                <a:cubicBezTo>
                  <a:pt x="11246776" y="230254"/>
                  <a:pt x="11246776" y="230254"/>
                  <a:pt x="11243441" y="230254"/>
                </a:cubicBezTo>
                <a:cubicBezTo>
                  <a:pt x="11243441" y="230254"/>
                  <a:pt x="11243441" y="230254"/>
                  <a:pt x="11239613" y="230254"/>
                </a:cubicBezTo>
                <a:cubicBezTo>
                  <a:pt x="11239613" y="230254"/>
                  <a:pt x="11239613" y="230254"/>
                  <a:pt x="11236278" y="230254"/>
                </a:cubicBezTo>
                <a:lnTo>
                  <a:pt x="11232903" y="230254"/>
                </a:lnTo>
                <a:lnTo>
                  <a:pt x="11232903" y="229544"/>
                </a:lnTo>
                <a:cubicBezTo>
                  <a:pt x="11232903" y="228829"/>
                  <a:pt x="11232903" y="227401"/>
                  <a:pt x="11232903" y="224544"/>
                </a:cubicBezTo>
                <a:cubicBezTo>
                  <a:pt x="11232903" y="224544"/>
                  <a:pt x="11232903" y="224544"/>
                  <a:pt x="11232903" y="219282"/>
                </a:cubicBezTo>
                <a:cubicBezTo>
                  <a:pt x="11232903" y="219282"/>
                  <a:pt x="11232903" y="219282"/>
                  <a:pt x="11232903" y="213568"/>
                </a:cubicBezTo>
                <a:cubicBezTo>
                  <a:pt x="11232903" y="213568"/>
                  <a:pt x="11232903" y="213568"/>
                  <a:pt x="11232903" y="207812"/>
                </a:cubicBezTo>
                <a:close/>
                <a:moveTo>
                  <a:pt x="10698070" y="207158"/>
                </a:moveTo>
                <a:lnTo>
                  <a:pt x="10703714" y="211865"/>
                </a:lnTo>
                <a:cubicBezTo>
                  <a:pt x="10708889" y="216571"/>
                  <a:pt x="10708889" y="216571"/>
                  <a:pt x="10708889" y="216571"/>
                </a:cubicBezTo>
                <a:cubicBezTo>
                  <a:pt x="10714085" y="221277"/>
                  <a:pt x="10714085" y="221277"/>
                  <a:pt x="10714085" y="221277"/>
                </a:cubicBezTo>
                <a:cubicBezTo>
                  <a:pt x="10719728" y="225984"/>
                  <a:pt x="10719728" y="225984"/>
                  <a:pt x="10719728" y="225984"/>
                </a:cubicBezTo>
                <a:cubicBezTo>
                  <a:pt x="10724903" y="231159"/>
                  <a:pt x="10724903" y="231159"/>
                  <a:pt x="10724903" y="231159"/>
                </a:cubicBezTo>
                <a:cubicBezTo>
                  <a:pt x="10730078" y="235865"/>
                  <a:pt x="10730078" y="235865"/>
                  <a:pt x="10730078" y="235865"/>
                </a:cubicBezTo>
                <a:cubicBezTo>
                  <a:pt x="10735722" y="240571"/>
                  <a:pt x="10735722" y="240571"/>
                  <a:pt x="10735722" y="240571"/>
                </a:cubicBezTo>
                <a:lnTo>
                  <a:pt x="10740894" y="245275"/>
                </a:lnTo>
                <a:lnTo>
                  <a:pt x="10740448" y="245742"/>
                </a:lnTo>
                <a:cubicBezTo>
                  <a:pt x="10740448" y="246232"/>
                  <a:pt x="10740448" y="246232"/>
                  <a:pt x="10740448" y="246700"/>
                </a:cubicBezTo>
                <a:cubicBezTo>
                  <a:pt x="10739980" y="246700"/>
                  <a:pt x="10739980" y="247169"/>
                  <a:pt x="10739980" y="247169"/>
                </a:cubicBezTo>
                <a:cubicBezTo>
                  <a:pt x="10739980" y="247637"/>
                  <a:pt x="10739980" y="247637"/>
                  <a:pt x="10739490" y="248106"/>
                </a:cubicBezTo>
                <a:cubicBezTo>
                  <a:pt x="10739490" y="248574"/>
                  <a:pt x="10739490" y="248574"/>
                  <a:pt x="10739490" y="249043"/>
                </a:cubicBezTo>
                <a:lnTo>
                  <a:pt x="10739490" y="249511"/>
                </a:lnTo>
                <a:cubicBezTo>
                  <a:pt x="10739490" y="250001"/>
                  <a:pt x="10739022" y="250001"/>
                  <a:pt x="10739022" y="250448"/>
                </a:cubicBezTo>
                <a:cubicBezTo>
                  <a:pt x="10739022" y="250917"/>
                  <a:pt x="10739022" y="250917"/>
                  <a:pt x="10739022" y="251385"/>
                </a:cubicBezTo>
                <a:cubicBezTo>
                  <a:pt x="10739022" y="251385"/>
                  <a:pt x="10739022" y="251385"/>
                  <a:pt x="10739022" y="251875"/>
                </a:cubicBezTo>
                <a:lnTo>
                  <a:pt x="10739023" y="251875"/>
                </a:lnTo>
                <a:lnTo>
                  <a:pt x="10739023" y="251879"/>
                </a:lnTo>
                <a:lnTo>
                  <a:pt x="10739475" y="251879"/>
                </a:lnTo>
                <a:lnTo>
                  <a:pt x="10731254" y="253925"/>
                </a:lnTo>
                <a:cubicBezTo>
                  <a:pt x="10730077" y="254218"/>
                  <a:pt x="10730077" y="254218"/>
                  <a:pt x="10730077" y="254218"/>
                </a:cubicBezTo>
                <a:cubicBezTo>
                  <a:pt x="10720664" y="256113"/>
                  <a:pt x="10720664" y="256113"/>
                  <a:pt x="10720664" y="256113"/>
                </a:cubicBezTo>
                <a:cubicBezTo>
                  <a:pt x="10711251" y="258456"/>
                  <a:pt x="10711251" y="258456"/>
                  <a:pt x="10711251" y="258456"/>
                </a:cubicBezTo>
                <a:cubicBezTo>
                  <a:pt x="10701838" y="260330"/>
                  <a:pt x="10701838" y="260330"/>
                  <a:pt x="10701838" y="260330"/>
                </a:cubicBezTo>
                <a:cubicBezTo>
                  <a:pt x="10692426" y="262693"/>
                  <a:pt x="10692426" y="262693"/>
                  <a:pt x="10692426" y="262693"/>
                </a:cubicBezTo>
                <a:cubicBezTo>
                  <a:pt x="10683034" y="264567"/>
                  <a:pt x="10683034" y="264567"/>
                  <a:pt x="10683034" y="264567"/>
                </a:cubicBezTo>
                <a:cubicBezTo>
                  <a:pt x="10673600" y="266931"/>
                  <a:pt x="10673600" y="266931"/>
                  <a:pt x="10673600" y="266931"/>
                </a:cubicBezTo>
                <a:cubicBezTo>
                  <a:pt x="10668894" y="267879"/>
                  <a:pt x="10666540" y="268353"/>
                  <a:pt x="10665364" y="268590"/>
                </a:cubicBezTo>
                <a:lnTo>
                  <a:pt x="10664190" y="268826"/>
                </a:lnTo>
                <a:lnTo>
                  <a:pt x="10666666" y="262234"/>
                </a:lnTo>
                <a:cubicBezTo>
                  <a:pt x="10667020" y="261292"/>
                  <a:pt x="10667020" y="261292"/>
                  <a:pt x="10667020" y="261292"/>
                </a:cubicBezTo>
                <a:cubicBezTo>
                  <a:pt x="10670321" y="253753"/>
                  <a:pt x="10670321" y="253753"/>
                  <a:pt x="10670321" y="253753"/>
                </a:cubicBezTo>
                <a:cubicBezTo>
                  <a:pt x="10673154" y="246704"/>
                  <a:pt x="10673154" y="246704"/>
                  <a:pt x="10673154" y="246704"/>
                </a:cubicBezTo>
                <a:cubicBezTo>
                  <a:pt x="10676433" y="239166"/>
                  <a:pt x="10676433" y="239166"/>
                  <a:pt x="10676433" y="239166"/>
                </a:cubicBezTo>
                <a:cubicBezTo>
                  <a:pt x="10679266" y="231627"/>
                  <a:pt x="10679266" y="231627"/>
                  <a:pt x="10679266" y="231627"/>
                </a:cubicBezTo>
                <a:cubicBezTo>
                  <a:pt x="10682566" y="224110"/>
                  <a:pt x="10682566" y="224110"/>
                  <a:pt x="10682566" y="224110"/>
                </a:cubicBezTo>
                <a:cubicBezTo>
                  <a:pt x="10685399" y="216571"/>
                  <a:pt x="10685399" y="216571"/>
                  <a:pt x="10685399" y="216571"/>
                </a:cubicBezTo>
                <a:cubicBezTo>
                  <a:pt x="10688678" y="209032"/>
                  <a:pt x="10688678" y="209032"/>
                  <a:pt x="10688678" y="209032"/>
                </a:cubicBezTo>
                <a:cubicBezTo>
                  <a:pt x="10688678" y="209501"/>
                  <a:pt x="10688678" y="209501"/>
                  <a:pt x="10689147" y="209501"/>
                </a:cubicBezTo>
                <a:cubicBezTo>
                  <a:pt x="10689615" y="209501"/>
                  <a:pt x="10689615" y="209501"/>
                  <a:pt x="10689615" y="209501"/>
                </a:cubicBezTo>
                <a:lnTo>
                  <a:pt x="10690084" y="209501"/>
                </a:lnTo>
                <a:cubicBezTo>
                  <a:pt x="10690531" y="209501"/>
                  <a:pt x="10690531" y="209501"/>
                  <a:pt x="10690531" y="209501"/>
                </a:cubicBezTo>
                <a:lnTo>
                  <a:pt x="10691021" y="209501"/>
                </a:lnTo>
                <a:cubicBezTo>
                  <a:pt x="10691021" y="209501"/>
                  <a:pt x="10691021" y="209501"/>
                  <a:pt x="10691490" y="209501"/>
                </a:cubicBezTo>
                <a:cubicBezTo>
                  <a:pt x="10691490" y="209501"/>
                  <a:pt x="10691958" y="209501"/>
                  <a:pt x="10692427" y="209501"/>
                </a:cubicBezTo>
                <a:cubicBezTo>
                  <a:pt x="10692427" y="209501"/>
                  <a:pt x="10692895" y="209501"/>
                  <a:pt x="10693364" y="209501"/>
                </a:cubicBezTo>
                <a:cubicBezTo>
                  <a:pt x="10693364" y="209501"/>
                  <a:pt x="10693832" y="209501"/>
                  <a:pt x="10694301" y="209032"/>
                </a:cubicBezTo>
                <a:cubicBezTo>
                  <a:pt x="10694301" y="209032"/>
                  <a:pt x="10694790" y="209032"/>
                  <a:pt x="10695259" y="209032"/>
                </a:cubicBezTo>
                <a:lnTo>
                  <a:pt x="10695727" y="208564"/>
                </a:lnTo>
                <a:cubicBezTo>
                  <a:pt x="10696175" y="208564"/>
                  <a:pt x="10696665" y="208095"/>
                  <a:pt x="10696665" y="208095"/>
                </a:cubicBezTo>
                <a:cubicBezTo>
                  <a:pt x="10697133" y="208095"/>
                  <a:pt x="10697133" y="207627"/>
                  <a:pt x="10697602" y="207627"/>
                </a:cubicBezTo>
                <a:close/>
                <a:moveTo>
                  <a:pt x="11181766" y="205829"/>
                </a:moveTo>
                <a:cubicBezTo>
                  <a:pt x="11184647" y="205829"/>
                  <a:pt x="11187034" y="206282"/>
                  <a:pt x="11189421" y="207270"/>
                </a:cubicBezTo>
                <a:cubicBezTo>
                  <a:pt x="11191315" y="207723"/>
                  <a:pt x="11193249" y="209164"/>
                  <a:pt x="11194689" y="210605"/>
                </a:cubicBezTo>
                <a:lnTo>
                  <a:pt x="11197528" y="215874"/>
                </a:lnTo>
                <a:lnTo>
                  <a:pt x="11198516" y="223983"/>
                </a:lnTo>
                <a:cubicBezTo>
                  <a:pt x="11198516" y="223983"/>
                  <a:pt x="11198516" y="223983"/>
                  <a:pt x="11198516" y="229254"/>
                </a:cubicBezTo>
                <a:cubicBezTo>
                  <a:pt x="11198516" y="229254"/>
                  <a:pt x="11198516" y="229254"/>
                  <a:pt x="11198516" y="234524"/>
                </a:cubicBezTo>
                <a:cubicBezTo>
                  <a:pt x="11198516" y="234524"/>
                  <a:pt x="11198516" y="234524"/>
                  <a:pt x="11198516" y="239795"/>
                </a:cubicBezTo>
                <a:cubicBezTo>
                  <a:pt x="11198516" y="239795"/>
                  <a:pt x="11198516" y="239795"/>
                  <a:pt x="11198516" y="245065"/>
                </a:cubicBezTo>
                <a:cubicBezTo>
                  <a:pt x="11198516" y="248400"/>
                  <a:pt x="11198022" y="250788"/>
                  <a:pt x="11197528" y="253177"/>
                </a:cubicBezTo>
                <a:cubicBezTo>
                  <a:pt x="11196581" y="255565"/>
                  <a:pt x="11195635" y="257500"/>
                  <a:pt x="11194194" y="258900"/>
                </a:cubicBezTo>
                <a:cubicBezTo>
                  <a:pt x="11192754" y="260341"/>
                  <a:pt x="11191314" y="261782"/>
                  <a:pt x="11188926" y="262276"/>
                </a:cubicBezTo>
                <a:cubicBezTo>
                  <a:pt x="11187033" y="263223"/>
                  <a:pt x="11184646" y="263676"/>
                  <a:pt x="11181765" y="263676"/>
                </a:cubicBezTo>
                <a:cubicBezTo>
                  <a:pt x="11178885" y="263676"/>
                  <a:pt x="11176498" y="263223"/>
                  <a:pt x="11174604" y="262276"/>
                </a:cubicBezTo>
                <a:cubicBezTo>
                  <a:pt x="11172217" y="261782"/>
                  <a:pt x="11170777" y="260341"/>
                  <a:pt x="11169336" y="258900"/>
                </a:cubicBezTo>
                <a:lnTo>
                  <a:pt x="11166004" y="253178"/>
                </a:lnTo>
                <a:lnTo>
                  <a:pt x="11165016" y="245069"/>
                </a:lnTo>
                <a:lnTo>
                  <a:pt x="11165016" y="239799"/>
                </a:lnTo>
                <a:cubicBezTo>
                  <a:pt x="11165016" y="239799"/>
                  <a:pt x="11165016" y="239799"/>
                  <a:pt x="11165016" y="234528"/>
                </a:cubicBezTo>
                <a:cubicBezTo>
                  <a:pt x="11165016" y="234528"/>
                  <a:pt x="11165016" y="234528"/>
                  <a:pt x="11165016" y="229258"/>
                </a:cubicBezTo>
                <a:cubicBezTo>
                  <a:pt x="11165016" y="229258"/>
                  <a:pt x="11165016" y="229258"/>
                  <a:pt x="11165016" y="223987"/>
                </a:cubicBezTo>
                <a:cubicBezTo>
                  <a:pt x="11165016" y="221146"/>
                  <a:pt x="11165510" y="218264"/>
                  <a:pt x="11166004" y="215876"/>
                </a:cubicBezTo>
                <a:cubicBezTo>
                  <a:pt x="11166950" y="213941"/>
                  <a:pt x="11167897" y="212046"/>
                  <a:pt x="11169337" y="210605"/>
                </a:cubicBezTo>
                <a:cubicBezTo>
                  <a:pt x="11170778" y="209164"/>
                  <a:pt x="11172218" y="207723"/>
                  <a:pt x="11174605" y="207270"/>
                </a:cubicBezTo>
                <a:cubicBezTo>
                  <a:pt x="11176499" y="206282"/>
                  <a:pt x="11178886" y="205829"/>
                  <a:pt x="11181766" y="205829"/>
                </a:cubicBezTo>
                <a:close/>
                <a:moveTo>
                  <a:pt x="10681628" y="202920"/>
                </a:moveTo>
                <a:lnTo>
                  <a:pt x="10681628" y="203853"/>
                </a:lnTo>
                <a:lnTo>
                  <a:pt x="10681629" y="203855"/>
                </a:lnTo>
                <a:lnTo>
                  <a:pt x="10681629" y="203858"/>
                </a:lnTo>
                <a:cubicBezTo>
                  <a:pt x="10682098" y="204326"/>
                  <a:pt x="10682098" y="204326"/>
                  <a:pt x="10682098" y="204816"/>
                </a:cubicBezTo>
                <a:cubicBezTo>
                  <a:pt x="10682098" y="204816"/>
                  <a:pt x="10682566" y="204816"/>
                  <a:pt x="10682566" y="205263"/>
                </a:cubicBezTo>
                <a:cubicBezTo>
                  <a:pt x="10683035" y="205263"/>
                  <a:pt x="10683035" y="205732"/>
                  <a:pt x="10683035" y="205732"/>
                </a:cubicBezTo>
                <a:cubicBezTo>
                  <a:pt x="10683503" y="206200"/>
                  <a:pt x="10683503" y="206200"/>
                  <a:pt x="10683503" y="206690"/>
                </a:cubicBezTo>
                <a:cubicBezTo>
                  <a:pt x="10683972" y="206690"/>
                  <a:pt x="10683972" y="206690"/>
                  <a:pt x="10684441" y="207158"/>
                </a:cubicBezTo>
                <a:cubicBezTo>
                  <a:pt x="10684441" y="207158"/>
                  <a:pt x="10684909" y="207158"/>
                  <a:pt x="10684909" y="207627"/>
                </a:cubicBezTo>
                <a:lnTo>
                  <a:pt x="10685865" y="208094"/>
                </a:lnTo>
                <a:lnTo>
                  <a:pt x="10682565" y="215609"/>
                </a:lnTo>
                <a:cubicBezTo>
                  <a:pt x="10679265" y="223147"/>
                  <a:pt x="10679265" y="223147"/>
                  <a:pt x="10679265" y="223147"/>
                </a:cubicBezTo>
                <a:cubicBezTo>
                  <a:pt x="10676432" y="230686"/>
                  <a:pt x="10676432" y="230686"/>
                  <a:pt x="10676432" y="230686"/>
                </a:cubicBezTo>
                <a:cubicBezTo>
                  <a:pt x="10673153" y="238203"/>
                  <a:pt x="10673153" y="238203"/>
                  <a:pt x="10673153" y="238203"/>
                </a:cubicBezTo>
                <a:cubicBezTo>
                  <a:pt x="10669852" y="245742"/>
                  <a:pt x="10669852" y="245742"/>
                  <a:pt x="10669852" y="245742"/>
                </a:cubicBezTo>
                <a:cubicBezTo>
                  <a:pt x="10667019" y="253281"/>
                  <a:pt x="10667019" y="253281"/>
                  <a:pt x="10667019" y="253281"/>
                </a:cubicBezTo>
                <a:cubicBezTo>
                  <a:pt x="10663718" y="261288"/>
                  <a:pt x="10663718" y="261288"/>
                  <a:pt x="10663718" y="261288"/>
                </a:cubicBezTo>
                <a:cubicBezTo>
                  <a:pt x="10660439" y="268827"/>
                  <a:pt x="10660439" y="268827"/>
                  <a:pt x="10660439" y="268827"/>
                </a:cubicBezTo>
                <a:cubicBezTo>
                  <a:pt x="10653390" y="263162"/>
                  <a:pt x="10653390" y="263162"/>
                  <a:pt x="10653390" y="263162"/>
                </a:cubicBezTo>
                <a:cubicBezTo>
                  <a:pt x="10645851" y="257987"/>
                  <a:pt x="10645851" y="257987"/>
                  <a:pt x="10645851" y="257987"/>
                </a:cubicBezTo>
                <a:cubicBezTo>
                  <a:pt x="10638312" y="252812"/>
                  <a:pt x="10638312" y="252812"/>
                  <a:pt x="10638312" y="252812"/>
                </a:cubicBezTo>
                <a:cubicBezTo>
                  <a:pt x="10630794" y="247169"/>
                  <a:pt x="10630794" y="247169"/>
                  <a:pt x="10630794" y="247169"/>
                </a:cubicBezTo>
                <a:cubicBezTo>
                  <a:pt x="10623256" y="241973"/>
                  <a:pt x="10623256" y="241973"/>
                  <a:pt x="10623256" y="241973"/>
                </a:cubicBezTo>
                <a:cubicBezTo>
                  <a:pt x="10615717" y="236819"/>
                  <a:pt x="10615717" y="236819"/>
                  <a:pt x="10615717" y="236819"/>
                </a:cubicBezTo>
                <a:cubicBezTo>
                  <a:pt x="10608668" y="231155"/>
                  <a:pt x="10608668" y="231155"/>
                  <a:pt x="10608668" y="231155"/>
                </a:cubicBezTo>
                <a:cubicBezTo>
                  <a:pt x="10604899" y="228567"/>
                  <a:pt x="10603014" y="227273"/>
                  <a:pt x="10602071" y="226627"/>
                </a:cubicBezTo>
                <a:lnTo>
                  <a:pt x="10601134" y="225983"/>
                </a:lnTo>
                <a:lnTo>
                  <a:pt x="10609776" y="223505"/>
                </a:lnTo>
                <a:cubicBezTo>
                  <a:pt x="10611011" y="223151"/>
                  <a:pt x="10611011" y="223151"/>
                  <a:pt x="10611011" y="223151"/>
                </a:cubicBezTo>
                <a:cubicBezTo>
                  <a:pt x="10620893" y="220340"/>
                  <a:pt x="10620893" y="220340"/>
                  <a:pt x="10620893" y="220340"/>
                </a:cubicBezTo>
                <a:cubicBezTo>
                  <a:pt x="10631264" y="217508"/>
                  <a:pt x="10631264" y="217508"/>
                  <a:pt x="10631264" y="217508"/>
                </a:cubicBezTo>
                <a:cubicBezTo>
                  <a:pt x="10641145" y="214697"/>
                  <a:pt x="10641145" y="214697"/>
                  <a:pt x="10641145" y="214697"/>
                </a:cubicBezTo>
                <a:cubicBezTo>
                  <a:pt x="10651027" y="211865"/>
                  <a:pt x="10651027" y="211865"/>
                  <a:pt x="10651027" y="211865"/>
                </a:cubicBezTo>
                <a:cubicBezTo>
                  <a:pt x="10661377" y="209032"/>
                  <a:pt x="10661377" y="209032"/>
                  <a:pt x="10661377" y="209032"/>
                </a:cubicBezTo>
                <a:cubicBezTo>
                  <a:pt x="10671258" y="206200"/>
                  <a:pt x="10671258" y="206200"/>
                  <a:pt x="10671258" y="206200"/>
                </a:cubicBezTo>
                <a:cubicBezTo>
                  <a:pt x="10676443" y="204560"/>
                  <a:pt x="10679036" y="203740"/>
                  <a:pt x="10680333" y="203330"/>
                </a:cubicBezTo>
                <a:close/>
                <a:moveTo>
                  <a:pt x="10762555" y="202920"/>
                </a:moveTo>
                <a:cubicBezTo>
                  <a:pt x="10769157" y="208095"/>
                  <a:pt x="10769157" y="208095"/>
                  <a:pt x="10769157" y="208095"/>
                </a:cubicBezTo>
                <a:cubicBezTo>
                  <a:pt x="10775737" y="212802"/>
                  <a:pt x="10775737" y="212802"/>
                  <a:pt x="10775737" y="212802"/>
                </a:cubicBezTo>
                <a:cubicBezTo>
                  <a:pt x="10782339" y="217976"/>
                  <a:pt x="10782339" y="217976"/>
                  <a:pt x="10782339" y="217976"/>
                </a:cubicBezTo>
                <a:cubicBezTo>
                  <a:pt x="10788920" y="223151"/>
                  <a:pt x="10788920" y="223151"/>
                  <a:pt x="10788920" y="223151"/>
                </a:cubicBezTo>
                <a:cubicBezTo>
                  <a:pt x="10795053" y="228326"/>
                  <a:pt x="10795053" y="228326"/>
                  <a:pt x="10795053" y="228326"/>
                </a:cubicBezTo>
                <a:cubicBezTo>
                  <a:pt x="10801633" y="233522"/>
                  <a:pt x="10801633" y="233522"/>
                  <a:pt x="10801633" y="233522"/>
                </a:cubicBezTo>
                <a:cubicBezTo>
                  <a:pt x="10808214" y="238697"/>
                  <a:pt x="10808214" y="238697"/>
                  <a:pt x="10808214" y="238697"/>
                </a:cubicBezTo>
                <a:cubicBezTo>
                  <a:pt x="10811515" y="241284"/>
                  <a:pt x="10813166" y="242578"/>
                  <a:pt x="10813991" y="243225"/>
                </a:cubicBezTo>
                <a:lnTo>
                  <a:pt x="10814812" y="243868"/>
                </a:lnTo>
                <a:lnTo>
                  <a:pt x="10808213" y="244337"/>
                </a:lnTo>
                <a:cubicBezTo>
                  <a:pt x="10801164" y="244805"/>
                  <a:pt x="10801164" y="244805"/>
                  <a:pt x="10801164" y="244805"/>
                </a:cubicBezTo>
                <a:cubicBezTo>
                  <a:pt x="10794583" y="245742"/>
                  <a:pt x="10794583" y="245742"/>
                  <a:pt x="10794583" y="245742"/>
                </a:cubicBezTo>
                <a:cubicBezTo>
                  <a:pt x="10787982" y="246232"/>
                  <a:pt x="10787982" y="246232"/>
                  <a:pt x="10787982" y="246232"/>
                </a:cubicBezTo>
                <a:cubicBezTo>
                  <a:pt x="10780911" y="246700"/>
                  <a:pt x="10780911" y="246700"/>
                  <a:pt x="10780911" y="246700"/>
                </a:cubicBezTo>
                <a:cubicBezTo>
                  <a:pt x="10774331" y="247637"/>
                  <a:pt x="10774331" y="247637"/>
                  <a:pt x="10774331" y="247637"/>
                </a:cubicBezTo>
                <a:cubicBezTo>
                  <a:pt x="10767260" y="248106"/>
                  <a:pt x="10767260" y="248106"/>
                  <a:pt x="10767260" y="248106"/>
                </a:cubicBezTo>
                <a:cubicBezTo>
                  <a:pt x="10760680" y="248574"/>
                  <a:pt x="10760680" y="248574"/>
                  <a:pt x="10760680" y="248574"/>
                </a:cubicBezTo>
                <a:cubicBezTo>
                  <a:pt x="10760680" y="248106"/>
                  <a:pt x="10760211" y="247637"/>
                  <a:pt x="10760211" y="247169"/>
                </a:cubicBezTo>
                <a:cubicBezTo>
                  <a:pt x="10760211" y="247169"/>
                  <a:pt x="10759743" y="246700"/>
                  <a:pt x="10759743" y="246232"/>
                </a:cubicBezTo>
                <a:cubicBezTo>
                  <a:pt x="10759743" y="245742"/>
                  <a:pt x="10759274" y="245274"/>
                  <a:pt x="10759274" y="245274"/>
                </a:cubicBezTo>
                <a:cubicBezTo>
                  <a:pt x="10758806" y="244805"/>
                  <a:pt x="10758806" y="244337"/>
                  <a:pt x="10758316" y="243868"/>
                </a:cubicBezTo>
                <a:cubicBezTo>
                  <a:pt x="10757847" y="243868"/>
                  <a:pt x="10757847" y="243400"/>
                  <a:pt x="10757379" y="242931"/>
                </a:cubicBezTo>
                <a:cubicBezTo>
                  <a:pt x="10756910" y="242931"/>
                  <a:pt x="10756910" y="242463"/>
                  <a:pt x="10756442" y="242463"/>
                </a:cubicBezTo>
                <a:cubicBezTo>
                  <a:pt x="10755973" y="241973"/>
                  <a:pt x="10755505" y="241973"/>
                  <a:pt x="10755036" y="241504"/>
                </a:cubicBezTo>
                <a:lnTo>
                  <a:pt x="10754080" y="241037"/>
                </a:lnTo>
                <a:lnTo>
                  <a:pt x="10755037" y="236333"/>
                </a:lnTo>
                <a:cubicBezTo>
                  <a:pt x="10755974" y="231627"/>
                  <a:pt x="10755974" y="231627"/>
                  <a:pt x="10755974" y="231627"/>
                </a:cubicBezTo>
                <a:cubicBezTo>
                  <a:pt x="10757380" y="226452"/>
                  <a:pt x="10757380" y="226452"/>
                  <a:pt x="10757380" y="226452"/>
                </a:cubicBezTo>
                <a:cubicBezTo>
                  <a:pt x="10758317" y="221746"/>
                  <a:pt x="10758317" y="221746"/>
                  <a:pt x="10758317" y="221746"/>
                </a:cubicBezTo>
                <a:cubicBezTo>
                  <a:pt x="10759275" y="217039"/>
                  <a:pt x="10759275" y="217039"/>
                  <a:pt x="10759275" y="217039"/>
                </a:cubicBezTo>
                <a:cubicBezTo>
                  <a:pt x="10760212" y="212333"/>
                  <a:pt x="10760212" y="212333"/>
                  <a:pt x="10760212" y="212333"/>
                </a:cubicBezTo>
                <a:cubicBezTo>
                  <a:pt x="10761618" y="207627"/>
                  <a:pt x="10761618" y="207627"/>
                  <a:pt x="10761618" y="207627"/>
                </a:cubicBezTo>
                <a:cubicBezTo>
                  <a:pt x="10762555" y="202920"/>
                  <a:pt x="10762555" y="202920"/>
                  <a:pt x="10762555" y="202920"/>
                </a:cubicBezTo>
                <a:close/>
                <a:moveTo>
                  <a:pt x="10701839" y="200557"/>
                </a:moveTo>
                <a:cubicBezTo>
                  <a:pt x="10709357" y="200557"/>
                  <a:pt x="10709357" y="200557"/>
                  <a:pt x="10709357" y="200557"/>
                </a:cubicBezTo>
                <a:cubicBezTo>
                  <a:pt x="10716427" y="200557"/>
                  <a:pt x="10716427" y="200557"/>
                  <a:pt x="10716427" y="200557"/>
                </a:cubicBezTo>
                <a:cubicBezTo>
                  <a:pt x="10723498" y="201046"/>
                  <a:pt x="10723498" y="201046"/>
                  <a:pt x="10723498" y="201046"/>
                </a:cubicBezTo>
                <a:cubicBezTo>
                  <a:pt x="10730568" y="201046"/>
                  <a:pt x="10730568" y="201046"/>
                  <a:pt x="10730568" y="201046"/>
                </a:cubicBezTo>
                <a:cubicBezTo>
                  <a:pt x="10738086" y="201046"/>
                  <a:pt x="10738086" y="201046"/>
                  <a:pt x="10738086" y="201046"/>
                </a:cubicBezTo>
                <a:cubicBezTo>
                  <a:pt x="10745135" y="201046"/>
                  <a:pt x="10745135" y="201046"/>
                  <a:pt x="10745135" y="201046"/>
                </a:cubicBezTo>
                <a:cubicBezTo>
                  <a:pt x="10752205" y="201515"/>
                  <a:pt x="10752205" y="201515"/>
                  <a:pt x="10752205" y="201515"/>
                </a:cubicBezTo>
                <a:lnTo>
                  <a:pt x="10759273" y="201515"/>
                </a:lnTo>
                <a:lnTo>
                  <a:pt x="10758316" y="206196"/>
                </a:lnTo>
                <a:cubicBezTo>
                  <a:pt x="10757379" y="211392"/>
                  <a:pt x="10757379" y="211392"/>
                  <a:pt x="10757379" y="211392"/>
                </a:cubicBezTo>
                <a:cubicBezTo>
                  <a:pt x="10756442" y="216098"/>
                  <a:pt x="10756442" y="216098"/>
                  <a:pt x="10756442" y="216098"/>
                </a:cubicBezTo>
                <a:cubicBezTo>
                  <a:pt x="10755036" y="220805"/>
                  <a:pt x="10755036" y="220805"/>
                  <a:pt x="10755036" y="220805"/>
                </a:cubicBezTo>
                <a:cubicBezTo>
                  <a:pt x="10754078" y="225980"/>
                  <a:pt x="10754078" y="225980"/>
                  <a:pt x="10754078" y="225980"/>
                </a:cubicBezTo>
                <a:cubicBezTo>
                  <a:pt x="10753162" y="230686"/>
                  <a:pt x="10753162" y="230686"/>
                  <a:pt x="10753162" y="230686"/>
                </a:cubicBezTo>
                <a:cubicBezTo>
                  <a:pt x="10751735" y="235392"/>
                  <a:pt x="10751735" y="235392"/>
                  <a:pt x="10751735" y="235392"/>
                </a:cubicBezTo>
                <a:cubicBezTo>
                  <a:pt x="10750777" y="240099"/>
                  <a:pt x="10750777" y="240099"/>
                  <a:pt x="10750777" y="240099"/>
                </a:cubicBezTo>
                <a:cubicBezTo>
                  <a:pt x="10750330" y="240099"/>
                  <a:pt x="10750330" y="240099"/>
                  <a:pt x="10750330" y="240099"/>
                </a:cubicBezTo>
                <a:cubicBezTo>
                  <a:pt x="10749861" y="240099"/>
                  <a:pt x="10749393" y="240099"/>
                  <a:pt x="10748903" y="240099"/>
                </a:cubicBezTo>
                <a:cubicBezTo>
                  <a:pt x="10748903" y="240099"/>
                  <a:pt x="10748435" y="240567"/>
                  <a:pt x="10747966" y="240567"/>
                </a:cubicBezTo>
                <a:cubicBezTo>
                  <a:pt x="10747966" y="240567"/>
                  <a:pt x="10747497" y="240567"/>
                  <a:pt x="10747029" y="240567"/>
                </a:cubicBezTo>
                <a:lnTo>
                  <a:pt x="10746560" y="241036"/>
                </a:lnTo>
                <a:cubicBezTo>
                  <a:pt x="10746092" y="241036"/>
                  <a:pt x="10745623" y="241036"/>
                  <a:pt x="10745623" y="241504"/>
                </a:cubicBezTo>
                <a:cubicBezTo>
                  <a:pt x="10745134" y="241504"/>
                  <a:pt x="10745134" y="241504"/>
                  <a:pt x="10744665" y="241973"/>
                </a:cubicBezTo>
                <a:cubicBezTo>
                  <a:pt x="10744197" y="241973"/>
                  <a:pt x="10744197" y="241973"/>
                  <a:pt x="10743728" y="242463"/>
                </a:cubicBezTo>
                <a:cubicBezTo>
                  <a:pt x="10743728" y="242463"/>
                  <a:pt x="10743260" y="242463"/>
                  <a:pt x="10743260" y="242931"/>
                </a:cubicBezTo>
                <a:cubicBezTo>
                  <a:pt x="10737616" y="238203"/>
                  <a:pt x="10737616" y="238203"/>
                  <a:pt x="10737616" y="238203"/>
                </a:cubicBezTo>
                <a:cubicBezTo>
                  <a:pt x="10732441" y="233050"/>
                  <a:pt x="10732441" y="233050"/>
                  <a:pt x="10732441" y="233050"/>
                </a:cubicBezTo>
                <a:cubicBezTo>
                  <a:pt x="10727266" y="228322"/>
                  <a:pt x="10727266" y="228322"/>
                  <a:pt x="10727266" y="228322"/>
                </a:cubicBezTo>
                <a:cubicBezTo>
                  <a:pt x="10721601" y="223637"/>
                  <a:pt x="10721601" y="223637"/>
                  <a:pt x="10721601" y="223637"/>
                </a:cubicBezTo>
                <a:cubicBezTo>
                  <a:pt x="10716426" y="218909"/>
                  <a:pt x="10716426" y="218909"/>
                  <a:pt x="10716426" y="218909"/>
                </a:cubicBezTo>
                <a:cubicBezTo>
                  <a:pt x="10711251" y="214224"/>
                  <a:pt x="10711251" y="214224"/>
                  <a:pt x="10711251" y="214224"/>
                </a:cubicBezTo>
                <a:cubicBezTo>
                  <a:pt x="10705608" y="209497"/>
                  <a:pt x="10705608" y="209497"/>
                  <a:pt x="10705608" y="209497"/>
                </a:cubicBezTo>
                <a:lnTo>
                  <a:pt x="10700436" y="204814"/>
                </a:lnTo>
                <a:lnTo>
                  <a:pt x="10700902" y="204326"/>
                </a:lnTo>
                <a:cubicBezTo>
                  <a:pt x="10700902" y="203858"/>
                  <a:pt x="10700902" y="203858"/>
                  <a:pt x="10700902" y="203389"/>
                </a:cubicBezTo>
                <a:cubicBezTo>
                  <a:pt x="10700902" y="203389"/>
                  <a:pt x="10701371" y="203389"/>
                  <a:pt x="10701371" y="202920"/>
                </a:cubicBezTo>
                <a:cubicBezTo>
                  <a:pt x="10701371" y="202920"/>
                  <a:pt x="10701371" y="202920"/>
                  <a:pt x="10701371" y="202452"/>
                </a:cubicBezTo>
                <a:cubicBezTo>
                  <a:pt x="10701371" y="202452"/>
                  <a:pt x="10701371" y="202452"/>
                  <a:pt x="10701839" y="201983"/>
                </a:cubicBezTo>
                <a:lnTo>
                  <a:pt x="10701839" y="201515"/>
                </a:lnTo>
                <a:lnTo>
                  <a:pt x="10701839" y="201046"/>
                </a:lnTo>
                <a:close/>
                <a:moveTo>
                  <a:pt x="11109908" y="199217"/>
                </a:moveTo>
                <a:lnTo>
                  <a:pt x="11109908" y="216894"/>
                </a:lnTo>
                <a:lnTo>
                  <a:pt x="11109908" y="235024"/>
                </a:lnTo>
                <a:lnTo>
                  <a:pt x="11109908" y="252742"/>
                </a:lnTo>
                <a:lnTo>
                  <a:pt x="11109908" y="270872"/>
                </a:lnTo>
                <a:lnTo>
                  <a:pt x="11109909" y="270872"/>
                </a:lnTo>
                <a:lnTo>
                  <a:pt x="11109909" y="270876"/>
                </a:lnTo>
                <a:lnTo>
                  <a:pt x="11119960" y="270876"/>
                </a:lnTo>
                <a:lnTo>
                  <a:pt x="11130011" y="270876"/>
                </a:lnTo>
                <a:lnTo>
                  <a:pt x="11139608" y="270876"/>
                </a:lnTo>
                <a:lnTo>
                  <a:pt x="11149618" y="270876"/>
                </a:lnTo>
                <a:lnTo>
                  <a:pt x="11149618" y="268491"/>
                </a:lnTo>
                <a:lnTo>
                  <a:pt x="11149618" y="266559"/>
                </a:lnTo>
                <a:lnTo>
                  <a:pt x="11149618" y="264175"/>
                </a:lnTo>
                <a:lnTo>
                  <a:pt x="11149618" y="261790"/>
                </a:lnTo>
                <a:lnTo>
                  <a:pt x="11149617" y="261790"/>
                </a:lnTo>
                <a:lnTo>
                  <a:pt x="11149617" y="261786"/>
                </a:lnTo>
                <a:lnTo>
                  <a:pt x="11141996" y="261786"/>
                </a:lnTo>
                <a:lnTo>
                  <a:pt x="11134829" y="261786"/>
                </a:lnTo>
                <a:lnTo>
                  <a:pt x="11127167" y="261786"/>
                </a:lnTo>
                <a:lnTo>
                  <a:pt x="11119507" y="261786"/>
                </a:lnTo>
                <a:lnTo>
                  <a:pt x="11119507" y="246045"/>
                </a:lnTo>
                <a:lnTo>
                  <a:pt x="11119507" y="230259"/>
                </a:lnTo>
                <a:lnTo>
                  <a:pt x="11119507" y="214514"/>
                </a:lnTo>
                <a:lnTo>
                  <a:pt x="11119507" y="199221"/>
                </a:lnTo>
                <a:lnTo>
                  <a:pt x="11119506" y="199221"/>
                </a:lnTo>
                <a:lnTo>
                  <a:pt x="11119506" y="199217"/>
                </a:lnTo>
                <a:lnTo>
                  <a:pt x="11117075" y="199217"/>
                </a:lnTo>
                <a:lnTo>
                  <a:pt x="11114686" y="199217"/>
                </a:lnTo>
                <a:lnTo>
                  <a:pt x="11112297" y="199217"/>
                </a:lnTo>
                <a:close/>
                <a:moveTo>
                  <a:pt x="11223351" y="199216"/>
                </a:moveTo>
                <a:cubicBezTo>
                  <a:pt x="11223351" y="199216"/>
                  <a:pt x="11223351" y="199216"/>
                  <a:pt x="11223351" y="216894"/>
                </a:cubicBezTo>
                <a:cubicBezTo>
                  <a:pt x="11223351" y="216894"/>
                  <a:pt x="11223351" y="216894"/>
                  <a:pt x="11223351" y="235023"/>
                </a:cubicBezTo>
                <a:cubicBezTo>
                  <a:pt x="11223351" y="235023"/>
                  <a:pt x="11223351" y="235023"/>
                  <a:pt x="11223351" y="252742"/>
                </a:cubicBezTo>
                <a:cubicBezTo>
                  <a:pt x="11223351" y="252742"/>
                  <a:pt x="11223351" y="252742"/>
                  <a:pt x="11223351" y="270871"/>
                </a:cubicBezTo>
                <a:lnTo>
                  <a:pt x="11223352" y="270871"/>
                </a:lnTo>
                <a:lnTo>
                  <a:pt x="11223352" y="270875"/>
                </a:lnTo>
                <a:lnTo>
                  <a:pt x="11230021" y="270875"/>
                </a:lnTo>
                <a:cubicBezTo>
                  <a:pt x="11230021" y="270875"/>
                  <a:pt x="11230021" y="270875"/>
                  <a:pt x="11236279" y="270875"/>
                </a:cubicBezTo>
                <a:cubicBezTo>
                  <a:pt x="11236279" y="270875"/>
                  <a:pt x="11236279" y="270875"/>
                  <a:pt x="11242948" y="270875"/>
                </a:cubicBezTo>
                <a:cubicBezTo>
                  <a:pt x="11242948" y="270875"/>
                  <a:pt x="11242948" y="270875"/>
                  <a:pt x="11249659" y="270875"/>
                </a:cubicBezTo>
                <a:cubicBezTo>
                  <a:pt x="11252993" y="270875"/>
                  <a:pt x="11256328" y="270382"/>
                  <a:pt x="11259210" y="269436"/>
                </a:cubicBezTo>
                <a:cubicBezTo>
                  <a:pt x="11261598" y="268491"/>
                  <a:pt x="11263985" y="267052"/>
                  <a:pt x="11265920" y="265120"/>
                </a:cubicBezTo>
                <a:cubicBezTo>
                  <a:pt x="11267814" y="263229"/>
                  <a:pt x="11269749" y="260844"/>
                  <a:pt x="11270696" y="258460"/>
                </a:cubicBezTo>
                <a:cubicBezTo>
                  <a:pt x="11271643" y="256075"/>
                  <a:pt x="11272137" y="252746"/>
                  <a:pt x="11272137" y="249374"/>
                </a:cubicBezTo>
                <a:cubicBezTo>
                  <a:pt x="11272137" y="247483"/>
                  <a:pt x="11271643" y="245551"/>
                  <a:pt x="11271643" y="244112"/>
                </a:cubicBezTo>
                <a:lnTo>
                  <a:pt x="11271642" y="244110"/>
                </a:lnTo>
                <a:lnTo>
                  <a:pt x="11271642" y="244108"/>
                </a:lnTo>
                <a:cubicBezTo>
                  <a:pt x="11271189" y="242217"/>
                  <a:pt x="11270201" y="240778"/>
                  <a:pt x="11269254" y="239340"/>
                </a:cubicBezTo>
                <a:cubicBezTo>
                  <a:pt x="11268801" y="238394"/>
                  <a:pt x="11267813" y="236955"/>
                  <a:pt x="11266372" y="236010"/>
                </a:cubicBezTo>
                <a:lnTo>
                  <a:pt x="11262094" y="233134"/>
                </a:lnTo>
                <a:lnTo>
                  <a:pt x="11265426" y="230752"/>
                </a:lnTo>
                <a:cubicBezTo>
                  <a:pt x="11265920" y="229806"/>
                  <a:pt x="11266867" y="228367"/>
                  <a:pt x="11267361" y="227422"/>
                </a:cubicBezTo>
                <a:cubicBezTo>
                  <a:pt x="11268308" y="225983"/>
                  <a:pt x="11268308" y="224544"/>
                  <a:pt x="11268802" y="223105"/>
                </a:cubicBezTo>
                <a:cubicBezTo>
                  <a:pt x="11269255" y="221666"/>
                  <a:pt x="11269255" y="220269"/>
                  <a:pt x="11269255" y="218336"/>
                </a:cubicBezTo>
                <a:cubicBezTo>
                  <a:pt x="11269255" y="215006"/>
                  <a:pt x="11268802" y="212129"/>
                  <a:pt x="11267814" y="209744"/>
                </a:cubicBezTo>
                <a:lnTo>
                  <a:pt x="11267814" y="209743"/>
                </a:lnTo>
                <a:lnTo>
                  <a:pt x="11267813" y="209740"/>
                </a:lnTo>
                <a:cubicBezTo>
                  <a:pt x="11266866" y="207356"/>
                  <a:pt x="11265425" y="205424"/>
                  <a:pt x="11263532" y="203985"/>
                </a:cubicBezTo>
                <a:cubicBezTo>
                  <a:pt x="11261597" y="202094"/>
                  <a:pt x="11259209" y="201148"/>
                  <a:pt x="11256327" y="200162"/>
                </a:cubicBezTo>
                <a:cubicBezTo>
                  <a:pt x="11253939" y="199216"/>
                  <a:pt x="11250605" y="199216"/>
                  <a:pt x="11246776" y="199216"/>
                </a:cubicBezTo>
                <a:cubicBezTo>
                  <a:pt x="11246776" y="199216"/>
                  <a:pt x="11246776" y="199216"/>
                  <a:pt x="11241054" y="199216"/>
                </a:cubicBezTo>
                <a:cubicBezTo>
                  <a:pt x="11241054" y="199216"/>
                  <a:pt x="11241054" y="199216"/>
                  <a:pt x="11235290" y="199216"/>
                </a:cubicBezTo>
                <a:cubicBezTo>
                  <a:pt x="11235290" y="199216"/>
                  <a:pt x="11235290" y="199216"/>
                  <a:pt x="11229073" y="199216"/>
                </a:cubicBezTo>
                <a:cubicBezTo>
                  <a:pt x="11229073" y="199216"/>
                  <a:pt x="11229073" y="199216"/>
                  <a:pt x="11223351" y="199216"/>
                </a:cubicBezTo>
                <a:close/>
                <a:moveTo>
                  <a:pt x="11302240" y="199216"/>
                </a:moveTo>
                <a:lnTo>
                  <a:pt x="11296486" y="216893"/>
                </a:lnTo>
                <a:lnTo>
                  <a:pt x="11291225" y="235023"/>
                </a:lnTo>
                <a:lnTo>
                  <a:pt x="11285513" y="252741"/>
                </a:lnTo>
                <a:lnTo>
                  <a:pt x="11279800" y="270871"/>
                </a:lnTo>
                <a:lnTo>
                  <a:pt x="11279802" y="270871"/>
                </a:lnTo>
                <a:lnTo>
                  <a:pt x="11279801" y="270875"/>
                </a:lnTo>
                <a:lnTo>
                  <a:pt x="11282185" y="270875"/>
                </a:lnTo>
                <a:lnTo>
                  <a:pt x="11284568" y="270875"/>
                </a:lnTo>
                <a:lnTo>
                  <a:pt x="11286952" y="270875"/>
                </a:lnTo>
                <a:lnTo>
                  <a:pt x="11289336" y="270875"/>
                </a:lnTo>
                <a:lnTo>
                  <a:pt x="11291226" y="265120"/>
                </a:lnTo>
                <a:lnTo>
                  <a:pt x="11293158" y="258912"/>
                </a:lnTo>
                <a:lnTo>
                  <a:pt x="11295049" y="253198"/>
                </a:lnTo>
                <a:lnTo>
                  <a:pt x="11296980" y="246990"/>
                </a:lnTo>
                <a:lnTo>
                  <a:pt x="11303186" y="246990"/>
                </a:lnTo>
                <a:lnTo>
                  <a:pt x="11309392" y="246990"/>
                </a:lnTo>
                <a:lnTo>
                  <a:pt x="11316091" y="246990"/>
                </a:lnTo>
                <a:lnTo>
                  <a:pt x="11322297" y="246990"/>
                </a:lnTo>
                <a:lnTo>
                  <a:pt x="11324187" y="253198"/>
                </a:lnTo>
                <a:lnTo>
                  <a:pt x="11326119" y="258912"/>
                </a:lnTo>
                <a:lnTo>
                  <a:pt x="11328009" y="265120"/>
                </a:lnTo>
                <a:lnTo>
                  <a:pt x="11329447" y="270871"/>
                </a:lnTo>
                <a:lnTo>
                  <a:pt x="11329448" y="270875"/>
                </a:lnTo>
                <a:lnTo>
                  <a:pt x="11331832" y="270875"/>
                </a:lnTo>
                <a:lnTo>
                  <a:pt x="11334708" y="270875"/>
                </a:lnTo>
                <a:lnTo>
                  <a:pt x="11337092" y="270875"/>
                </a:lnTo>
                <a:lnTo>
                  <a:pt x="11339476" y="270875"/>
                </a:lnTo>
                <a:lnTo>
                  <a:pt x="11339475" y="270871"/>
                </a:lnTo>
                <a:lnTo>
                  <a:pt x="11333721" y="252741"/>
                </a:lnTo>
                <a:lnTo>
                  <a:pt x="11328008" y="235023"/>
                </a:lnTo>
                <a:lnTo>
                  <a:pt x="11322296" y="216893"/>
                </a:lnTo>
                <a:lnTo>
                  <a:pt x="11317035" y="199216"/>
                </a:lnTo>
                <a:lnTo>
                  <a:pt x="11313213" y="199216"/>
                </a:lnTo>
                <a:lnTo>
                  <a:pt x="11309391" y="199216"/>
                </a:lnTo>
                <a:lnTo>
                  <a:pt x="11306062" y="199216"/>
                </a:lnTo>
                <a:close/>
                <a:moveTo>
                  <a:pt x="11351496" y="199216"/>
                </a:moveTo>
                <a:lnTo>
                  <a:pt x="11351496" y="216893"/>
                </a:lnTo>
                <a:lnTo>
                  <a:pt x="11351496" y="235023"/>
                </a:lnTo>
                <a:lnTo>
                  <a:pt x="11351496" y="252741"/>
                </a:lnTo>
                <a:lnTo>
                  <a:pt x="11351496" y="270871"/>
                </a:lnTo>
                <a:lnTo>
                  <a:pt x="11351497" y="270871"/>
                </a:lnTo>
                <a:lnTo>
                  <a:pt x="11351497" y="270875"/>
                </a:lnTo>
                <a:lnTo>
                  <a:pt x="11361072" y="270875"/>
                </a:lnTo>
                <a:lnTo>
                  <a:pt x="11371100" y="270875"/>
                </a:lnTo>
                <a:lnTo>
                  <a:pt x="11381128" y="270875"/>
                </a:lnTo>
                <a:lnTo>
                  <a:pt x="11390662" y="270875"/>
                </a:lnTo>
                <a:lnTo>
                  <a:pt x="11390662" y="268490"/>
                </a:lnTo>
                <a:lnTo>
                  <a:pt x="11390662" y="266558"/>
                </a:lnTo>
                <a:lnTo>
                  <a:pt x="11390662" y="264174"/>
                </a:lnTo>
                <a:lnTo>
                  <a:pt x="11390662" y="261790"/>
                </a:lnTo>
                <a:lnTo>
                  <a:pt x="11390661" y="261790"/>
                </a:lnTo>
                <a:lnTo>
                  <a:pt x="11390661" y="261786"/>
                </a:lnTo>
                <a:lnTo>
                  <a:pt x="11383510" y="261786"/>
                </a:lnTo>
                <a:lnTo>
                  <a:pt x="11375866" y="261786"/>
                </a:lnTo>
                <a:lnTo>
                  <a:pt x="11368222" y="261786"/>
                </a:lnTo>
                <a:lnTo>
                  <a:pt x="11360579" y="261786"/>
                </a:lnTo>
                <a:lnTo>
                  <a:pt x="11360579" y="246044"/>
                </a:lnTo>
                <a:lnTo>
                  <a:pt x="11360579" y="230258"/>
                </a:lnTo>
                <a:lnTo>
                  <a:pt x="11360579" y="214513"/>
                </a:lnTo>
                <a:lnTo>
                  <a:pt x="11360579" y="199220"/>
                </a:lnTo>
                <a:lnTo>
                  <a:pt x="11360578" y="199220"/>
                </a:lnTo>
                <a:lnTo>
                  <a:pt x="11360578" y="199216"/>
                </a:lnTo>
                <a:lnTo>
                  <a:pt x="11358195" y="199216"/>
                </a:lnTo>
                <a:lnTo>
                  <a:pt x="11356263" y="199216"/>
                </a:lnTo>
                <a:lnTo>
                  <a:pt x="11353880" y="199216"/>
                </a:lnTo>
                <a:close/>
                <a:moveTo>
                  <a:pt x="11069360" y="197764"/>
                </a:moveTo>
                <a:cubicBezTo>
                  <a:pt x="11065039" y="197764"/>
                  <a:pt x="11061211" y="198257"/>
                  <a:pt x="11057878" y="199203"/>
                </a:cubicBezTo>
                <a:cubicBezTo>
                  <a:pt x="11054544" y="200149"/>
                  <a:pt x="11051663" y="202082"/>
                  <a:pt x="11049276" y="204467"/>
                </a:cubicBezTo>
                <a:cubicBezTo>
                  <a:pt x="11047342" y="206359"/>
                  <a:pt x="11045449" y="209238"/>
                  <a:pt x="11044461" y="212610"/>
                </a:cubicBezTo>
                <a:cubicBezTo>
                  <a:pt x="11043062" y="215941"/>
                  <a:pt x="11042568" y="220259"/>
                  <a:pt x="11042568" y="224536"/>
                </a:cubicBezTo>
                <a:lnTo>
                  <a:pt x="11042568" y="229800"/>
                </a:lnTo>
                <a:cubicBezTo>
                  <a:pt x="11042568" y="229800"/>
                  <a:pt x="11042568" y="229800"/>
                  <a:pt x="11042568" y="234570"/>
                </a:cubicBezTo>
                <a:cubicBezTo>
                  <a:pt x="11042568" y="234570"/>
                  <a:pt x="11042568" y="234570"/>
                  <a:pt x="11042568" y="239834"/>
                </a:cubicBezTo>
                <a:cubicBezTo>
                  <a:pt x="11042568" y="239834"/>
                  <a:pt x="11042568" y="239834"/>
                  <a:pt x="11042568" y="245098"/>
                </a:cubicBezTo>
                <a:cubicBezTo>
                  <a:pt x="11042568" y="249375"/>
                  <a:pt x="11043062" y="253693"/>
                  <a:pt x="11044461" y="257024"/>
                </a:cubicBezTo>
                <a:lnTo>
                  <a:pt x="11044462" y="257026"/>
                </a:lnTo>
                <a:lnTo>
                  <a:pt x="11044462" y="257028"/>
                </a:lnTo>
                <a:cubicBezTo>
                  <a:pt x="11045450" y="260360"/>
                  <a:pt x="11046890" y="263238"/>
                  <a:pt x="11049277" y="265623"/>
                </a:cubicBezTo>
                <a:cubicBezTo>
                  <a:pt x="11051664" y="267515"/>
                  <a:pt x="11054051" y="269448"/>
                  <a:pt x="11057385" y="270887"/>
                </a:cubicBezTo>
                <a:cubicBezTo>
                  <a:pt x="11060760" y="271833"/>
                  <a:pt x="11064587" y="272327"/>
                  <a:pt x="11068867" y="272327"/>
                </a:cubicBezTo>
                <a:cubicBezTo>
                  <a:pt x="11073189" y="272327"/>
                  <a:pt x="11076975" y="271833"/>
                  <a:pt x="11080350" y="270887"/>
                </a:cubicBezTo>
                <a:cubicBezTo>
                  <a:pt x="11083683" y="269448"/>
                  <a:pt x="11086564" y="267515"/>
                  <a:pt x="11088457" y="265623"/>
                </a:cubicBezTo>
                <a:cubicBezTo>
                  <a:pt x="11090886" y="263238"/>
                  <a:pt x="11092285" y="260360"/>
                  <a:pt x="11093273" y="257028"/>
                </a:cubicBezTo>
                <a:cubicBezTo>
                  <a:pt x="11094713" y="253697"/>
                  <a:pt x="11095166" y="249379"/>
                  <a:pt x="11095166" y="245102"/>
                </a:cubicBezTo>
                <a:cubicBezTo>
                  <a:pt x="11095166" y="245102"/>
                  <a:pt x="11095166" y="245102"/>
                  <a:pt x="11095166" y="241278"/>
                </a:cubicBezTo>
                <a:cubicBezTo>
                  <a:pt x="11095166" y="241278"/>
                  <a:pt x="11095166" y="241278"/>
                  <a:pt x="11095166" y="237905"/>
                </a:cubicBezTo>
                <a:cubicBezTo>
                  <a:pt x="11095166" y="237905"/>
                  <a:pt x="11095166" y="237905"/>
                  <a:pt x="11095166" y="234081"/>
                </a:cubicBezTo>
                <a:cubicBezTo>
                  <a:pt x="11095166" y="234081"/>
                  <a:pt x="11095166" y="234081"/>
                  <a:pt x="11095166" y="230256"/>
                </a:cubicBezTo>
                <a:lnTo>
                  <a:pt x="11095165" y="230256"/>
                </a:lnTo>
                <a:lnTo>
                  <a:pt x="11095165" y="230252"/>
                </a:lnTo>
                <a:cubicBezTo>
                  <a:pt x="11095165" y="230252"/>
                  <a:pt x="11095165" y="230252"/>
                  <a:pt x="11088004" y="230252"/>
                </a:cubicBezTo>
                <a:cubicBezTo>
                  <a:pt x="11088004" y="230252"/>
                  <a:pt x="11088004" y="230252"/>
                  <a:pt x="11081295" y="230252"/>
                </a:cubicBezTo>
                <a:cubicBezTo>
                  <a:pt x="11081295" y="230252"/>
                  <a:pt x="11081295" y="230252"/>
                  <a:pt x="11074134" y="230252"/>
                </a:cubicBezTo>
                <a:cubicBezTo>
                  <a:pt x="11074134" y="230252"/>
                  <a:pt x="11074134" y="230252"/>
                  <a:pt x="11066973" y="230252"/>
                </a:cubicBezTo>
                <a:cubicBezTo>
                  <a:pt x="11066973" y="230252"/>
                  <a:pt x="11066973" y="230252"/>
                  <a:pt x="11066973" y="232638"/>
                </a:cubicBezTo>
                <a:cubicBezTo>
                  <a:pt x="11066973" y="232638"/>
                  <a:pt x="11066973" y="232638"/>
                  <a:pt x="11066973" y="234570"/>
                </a:cubicBezTo>
                <a:cubicBezTo>
                  <a:pt x="11066973" y="234570"/>
                  <a:pt x="11066973" y="234570"/>
                  <a:pt x="11066973" y="236956"/>
                </a:cubicBezTo>
                <a:cubicBezTo>
                  <a:pt x="11066973" y="236956"/>
                  <a:pt x="11066973" y="236956"/>
                  <a:pt x="11066973" y="238847"/>
                </a:cubicBezTo>
                <a:lnTo>
                  <a:pt x="11066974" y="238847"/>
                </a:lnTo>
                <a:lnTo>
                  <a:pt x="11066974" y="238851"/>
                </a:lnTo>
                <a:cubicBezTo>
                  <a:pt x="11066974" y="238851"/>
                  <a:pt x="11066974" y="238851"/>
                  <a:pt x="11071748" y="238851"/>
                </a:cubicBezTo>
                <a:cubicBezTo>
                  <a:pt x="11071748" y="238851"/>
                  <a:pt x="11071748" y="238851"/>
                  <a:pt x="11076028" y="238851"/>
                </a:cubicBezTo>
                <a:cubicBezTo>
                  <a:pt x="11076028" y="238851"/>
                  <a:pt x="11076028" y="238851"/>
                  <a:pt x="11080803" y="238851"/>
                </a:cubicBezTo>
                <a:lnTo>
                  <a:pt x="11085123" y="238851"/>
                </a:lnTo>
                <a:lnTo>
                  <a:pt x="11085123" y="240287"/>
                </a:lnTo>
                <a:cubicBezTo>
                  <a:pt x="11085123" y="240287"/>
                  <a:pt x="11085123" y="240287"/>
                  <a:pt x="11085123" y="242220"/>
                </a:cubicBezTo>
                <a:cubicBezTo>
                  <a:pt x="11085123" y="242220"/>
                  <a:pt x="11085123" y="242220"/>
                  <a:pt x="11085123" y="243659"/>
                </a:cubicBezTo>
                <a:cubicBezTo>
                  <a:pt x="11085123" y="243659"/>
                  <a:pt x="11085123" y="243659"/>
                  <a:pt x="11085123" y="245098"/>
                </a:cubicBezTo>
                <a:cubicBezTo>
                  <a:pt x="11085123" y="248429"/>
                  <a:pt x="11085123" y="250815"/>
                  <a:pt x="11084176" y="253200"/>
                </a:cubicBezTo>
                <a:cubicBezTo>
                  <a:pt x="11083682" y="255585"/>
                  <a:pt x="11082736" y="257518"/>
                  <a:pt x="11081295" y="258916"/>
                </a:cubicBezTo>
                <a:cubicBezTo>
                  <a:pt x="11080349" y="260849"/>
                  <a:pt x="11078415" y="261795"/>
                  <a:pt x="11076521" y="262288"/>
                </a:cubicBezTo>
                <a:cubicBezTo>
                  <a:pt x="11074134" y="263234"/>
                  <a:pt x="11071747" y="263687"/>
                  <a:pt x="11068866" y="263687"/>
                </a:cubicBezTo>
                <a:cubicBezTo>
                  <a:pt x="11066479" y="263687"/>
                  <a:pt x="11063599" y="263234"/>
                  <a:pt x="11061705" y="262288"/>
                </a:cubicBezTo>
                <a:cubicBezTo>
                  <a:pt x="11059771" y="261795"/>
                  <a:pt x="11057878" y="260849"/>
                  <a:pt x="11056437" y="258916"/>
                </a:cubicBezTo>
                <a:lnTo>
                  <a:pt x="11053105" y="253201"/>
                </a:lnTo>
                <a:lnTo>
                  <a:pt x="11052117" y="245102"/>
                </a:lnTo>
                <a:cubicBezTo>
                  <a:pt x="11052117" y="245102"/>
                  <a:pt x="11052117" y="245102"/>
                  <a:pt x="11052117" y="239838"/>
                </a:cubicBezTo>
                <a:cubicBezTo>
                  <a:pt x="11052117" y="239838"/>
                  <a:pt x="11052117" y="239838"/>
                  <a:pt x="11052117" y="234574"/>
                </a:cubicBezTo>
                <a:cubicBezTo>
                  <a:pt x="11052117" y="234574"/>
                  <a:pt x="11052117" y="234574"/>
                  <a:pt x="11052117" y="229804"/>
                </a:cubicBezTo>
                <a:cubicBezTo>
                  <a:pt x="11052117" y="229804"/>
                  <a:pt x="11052117" y="229804"/>
                  <a:pt x="11052117" y="224540"/>
                </a:cubicBezTo>
                <a:cubicBezTo>
                  <a:pt x="11052117" y="221209"/>
                  <a:pt x="11052611" y="218824"/>
                  <a:pt x="11053105" y="216438"/>
                </a:cubicBezTo>
                <a:cubicBezTo>
                  <a:pt x="11054051" y="214012"/>
                  <a:pt x="11054998" y="212120"/>
                  <a:pt x="11056438" y="210681"/>
                </a:cubicBezTo>
                <a:cubicBezTo>
                  <a:pt x="11057879" y="209242"/>
                  <a:pt x="11059772" y="207802"/>
                  <a:pt x="11061706" y="207350"/>
                </a:cubicBezTo>
                <a:cubicBezTo>
                  <a:pt x="11063600" y="206363"/>
                  <a:pt x="11066480" y="205911"/>
                  <a:pt x="11069361" y="205911"/>
                </a:cubicBezTo>
                <a:cubicBezTo>
                  <a:pt x="11071254" y="205911"/>
                  <a:pt x="11073641" y="206363"/>
                  <a:pt x="11075082" y="206856"/>
                </a:cubicBezTo>
                <a:cubicBezTo>
                  <a:pt x="11076975" y="207350"/>
                  <a:pt x="11078416" y="207802"/>
                  <a:pt x="11079856" y="208789"/>
                </a:cubicBezTo>
                <a:cubicBezTo>
                  <a:pt x="11081296" y="209735"/>
                  <a:pt x="11082243" y="211174"/>
                  <a:pt x="11083231" y="212614"/>
                </a:cubicBezTo>
                <a:cubicBezTo>
                  <a:pt x="11084177" y="214012"/>
                  <a:pt x="11085124" y="215451"/>
                  <a:pt x="11085618" y="217384"/>
                </a:cubicBezTo>
                <a:cubicBezTo>
                  <a:pt x="11085618" y="217384"/>
                  <a:pt x="11085618" y="217384"/>
                  <a:pt x="11087511" y="216438"/>
                </a:cubicBezTo>
                <a:cubicBezTo>
                  <a:pt x="11087511" y="216438"/>
                  <a:pt x="11087511" y="216438"/>
                  <a:pt x="11089898" y="215451"/>
                </a:cubicBezTo>
                <a:cubicBezTo>
                  <a:pt x="11089898" y="215451"/>
                  <a:pt x="11089898" y="215451"/>
                  <a:pt x="11092285" y="214999"/>
                </a:cubicBezTo>
                <a:cubicBezTo>
                  <a:pt x="11092285" y="214999"/>
                  <a:pt x="11092285" y="214999"/>
                  <a:pt x="11094219" y="214012"/>
                </a:cubicBezTo>
                <a:lnTo>
                  <a:pt x="11094217" y="214009"/>
                </a:lnTo>
                <a:lnTo>
                  <a:pt x="11094218" y="214008"/>
                </a:lnTo>
                <a:cubicBezTo>
                  <a:pt x="11093272" y="211170"/>
                  <a:pt x="11091831" y="208292"/>
                  <a:pt x="11090391" y="206359"/>
                </a:cubicBezTo>
                <a:cubicBezTo>
                  <a:pt x="11088950" y="204467"/>
                  <a:pt x="11087057" y="202534"/>
                  <a:pt x="11084629" y="201136"/>
                </a:cubicBezTo>
                <a:cubicBezTo>
                  <a:pt x="11082736" y="200149"/>
                  <a:pt x="11080349" y="199203"/>
                  <a:pt x="11077962" y="198257"/>
                </a:cubicBezTo>
                <a:cubicBezTo>
                  <a:pt x="11075081" y="197764"/>
                  <a:pt x="11072200" y="197764"/>
                  <a:pt x="11069360" y="197764"/>
                </a:cubicBezTo>
                <a:close/>
                <a:moveTo>
                  <a:pt x="11181765" y="197219"/>
                </a:moveTo>
                <a:cubicBezTo>
                  <a:pt x="11177444" y="197219"/>
                  <a:pt x="11173658" y="198166"/>
                  <a:pt x="11170283" y="199113"/>
                </a:cubicBezTo>
                <a:cubicBezTo>
                  <a:pt x="11166949" y="200554"/>
                  <a:pt x="11164069" y="201996"/>
                  <a:pt x="11162175" y="204384"/>
                </a:cubicBezTo>
                <a:cubicBezTo>
                  <a:pt x="11159788" y="206772"/>
                  <a:pt x="11157854" y="209654"/>
                  <a:pt x="11156907" y="212536"/>
                </a:cubicBezTo>
                <a:cubicBezTo>
                  <a:pt x="11155961" y="215872"/>
                  <a:pt x="11155467" y="219701"/>
                  <a:pt x="11155467" y="223983"/>
                </a:cubicBezTo>
                <a:lnTo>
                  <a:pt x="11155467" y="229254"/>
                </a:lnTo>
                <a:cubicBezTo>
                  <a:pt x="11155467" y="229254"/>
                  <a:pt x="11155467" y="229254"/>
                  <a:pt x="11155467" y="234524"/>
                </a:cubicBezTo>
                <a:cubicBezTo>
                  <a:pt x="11155467" y="234524"/>
                  <a:pt x="11155467" y="234524"/>
                  <a:pt x="11155467" y="239795"/>
                </a:cubicBezTo>
                <a:cubicBezTo>
                  <a:pt x="11155467" y="239795"/>
                  <a:pt x="11155467" y="239795"/>
                  <a:pt x="11155467" y="245065"/>
                </a:cubicBezTo>
                <a:cubicBezTo>
                  <a:pt x="11155467" y="250294"/>
                  <a:pt x="11156414" y="254618"/>
                  <a:pt x="11157854" y="258447"/>
                </a:cubicBezTo>
                <a:lnTo>
                  <a:pt x="11157854" y="258448"/>
                </a:lnTo>
                <a:lnTo>
                  <a:pt x="11157855" y="258451"/>
                </a:lnTo>
                <a:cubicBezTo>
                  <a:pt x="11159295" y="261786"/>
                  <a:pt x="11161189" y="264668"/>
                  <a:pt x="11163617" y="266563"/>
                </a:cubicBezTo>
                <a:cubicBezTo>
                  <a:pt x="11166457" y="268951"/>
                  <a:pt x="11169337" y="270392"/>
                  <a:pt x="11172218" y="271339"/>
                </a:cubicBezTo>
                <a:cubicBezTo>
                  <a:pt x="11175552" y="271833"/>
                  <a:pt x="11178886" y="272327"/>
                  <a:pt x="11181766" y="272327"/>
                </a:cubicBezTo>
                <a:cubicBezTo>
                  <a:pt x="11185100" y="272327"/>
                  <a:pt x="11188475" y="271833"/>
                  <a:pt x="11191315" y="271339"/>
                </a:cubicBezTo>
                <a:cubicBezTo>
                  <a:pt x="11194195" y="270392"/>
                  <a:pt x="11197076" y="268951"/>
                  <a:pt x="11199957" y="266563"/>
                </a:cubicBezTo>
                <a:cubicBezTo>
                  <a:pt x="11202344" y="264668"/>
                  <a:pt x="11204237" y="261786"/>
                  <a:pt x="11205678" y="258451"/>
                </a:cubicBezTo>
                <a:cubicBezTo>
                  <a:pt x="11207571" y="254622"/>
                  <a:pt x="11208065" y="250298"/>
                  <a:pt x="11208065" y="245069"/>
                </a:cubicBezTo>
                <a:cubicBezTo>
                  <a:pt x="11208065" y="245069"/>
                  <a:pt x="11208065" y="245069"/>
                  <a:pt x="11208065" y="239799"/>
                </a:cubicBezTo>
                <a:cubicBezTo>
                  <a:pt x="11208065" y="239799"/>
                  <a:pt x="11208065" y="239799"/>
                  <a:pt x="11208065" y="234528"/>
                </a:cubicBezTo>
                <a:cubicBezTo>
                  <a:pt x="11208065" y="234528"/>
                  <a:pt x="11208065" y="234528"/>
                  <a:pt x="11208065" y="229258"/>
                </a:cubicBezTo>
                <a:cubicBezTo>
                  <a:pt x="11208065" y="229258"/>
                  <a:pt x="11208065" y="229258"/>
                  <a:pt x="11208065" y="223987"/>
                </a:cubicBezTo>
                <a:cubicBezTo>
                  <a:pt x="11208065" y="219705"/>
                  <a:pt x="11207571" y="215876"/>
                  <a:pt x="11206624" y="212540"/>
                </a:cubicBezTo>
                <a:lnTo>
                  <a:pt x="11206623" y="212538"/>
                </a:lnTo>
                <a:lnTo>
                  <a:pt x="11206623" y="212536"/>
                </a:lnTo>
                <a:cubicBezTo>
                  <a:pt x="11205677" y="209654"/>
                  <a:pt x="11203784" y="206772"/>
                  <a:pt x="11201849" y="204384"/>
                </a:cubicBezTo>
                <a:cubicBezTo>
                  <a:pt x="11199462" y="201996"/>
                  <a:pt x="11196581" y="200554"/>
                  <a:pt x="11193248" y="199113"/>
                </a:cubicBezTo>
                <a:cubicBezTo>
                  <a:pt x="11189873" y="198166"/>
                  <a:pt x="11186046" y="197219"/>
                  <a:pt x="11181765" y="197219"/>
                </a:cubicBezTo>
                <a:close/>
                <a:moveTo>
                  <a:pt x="10805382" y="193508"/>
                </a:moveTo>
                <a:lnTo>
                  <a:pt x="10812817" y="199265"/>
                </a:lnTo>
                <a:cubicBezTo>
                  <a:pt x="10813879" y="200088"/>
                  <a:pt x="10813879" y="200088"/>
                  <a:pt x="10813879" y="200088"/>
                </a:cubicBezTo>
                <a:cubicBezTo>
                  <a:pt x="10821865" y="207158"/>
                  <a:pt x="10821865" y="207158"/>
                  <a:pt x="10821865" y="207158"/>
                </a:cubicBezTo>
                <a:cubicBezTo>
                  <a:pt x="10830341" y="213739"/>
                  <a:pt x="10830341" y="213739"/>
                  <a:pt x="10830341" y="213739"/>
                </a:cubicBezTo>
                <a:cubicBezTo>
                  <a:pt x="10838348" y="220340"/>
                  <a:pt x="10838348" y="220340"/>
                  <a:pt x="10838348" y="220340"/>
                </a:cubicBezTo>
                <a:cubicBezTo>
                  <a:pt x="10846824" y="227410"/>
                  <a:pt x="10846824" y="227410"/>
                  <a:pt x="10846824" y="227410"/>
                </a:cubicBezTo>
                <a:cubicBezTo>
                  <a:pt x="10855300" y="233991"/>
                  <a:pt x="10855300" y="233991"/>
                  <a:pt x="10855300" y="233991"/>
                </a:cubicBezTo>
                <a:cubicBezTo>
                  <a:pt x="10863286" y="241040"/>
                  <a:pt x="10863286" y="241040"/>
                  <a:pt x="10863286" y="241040"/>
                </a:cubicBezTo>
                <a:lnTo>
                  <a:pt x="10871778" y="247637"/>
                </a:lnTo>
                <a:lnTo>
                  <a:pt x="10865180" y="247169"/>
                </a:lnTo>
                <a:cubicBezTo>
                  <a:pt x="10858600" y="246700"/>
                  <a:pt x="10858600" y="246700"/>
                  <a:pt x="10858600" y="246700"/>
                </a:cubicBezTo>
                <a:cubicBezTo>
                  <a:pt x="10852466" y="246232"/>
                  <a:pt x="10852466" y="246232"/>
                  <a:pt x="10852466" y="246232"/>
                </a:cubicBezTo>
                <a:cubicBezTo>
                  <a:pt x="10845886" y="245742"/>
                  <a:pt x="10845886" y="245742"/>
                  <a:pt x="10845886" y="245742"/>
                </a:cubicBezTo>
                <a:cubicBezTo>
                  <a:pt x="10839774" y="244805"/>
                  <a:pt x="10839774" y="244805"/>
                  <a:pt x="10839774" y="244805"/>
                </a:cubicBezTo>
                <a:cubicBezTo>
                  <a:pt x="10833172" y="244337"/>
                  <a:pt x="10833172" y="244337"/>
                  <a:pt x="10833172" y="244337"/>
                </a:cubicBezTo>
                <a:cubicBezTo>
                  <a:pt x="10827060" y="243868"/>
                  <a:pt x="10827060" y="243868"/>
                  <a:pt x="10827060" y="243868"/>
                </a:cubicBezTo>
                <a:cubicBezTo>
                  <a:pt x="10820458" y="243400"/>
                  <a:pt x="10820458" y="243400"/>
                  <a:pt x="10820458" y="243400"/>
                </a:cubicBezTo>
                <a:cubicBezTo>
                  <a:pt x="10818563" y="237288"/>
                  <a:pt x="10818563" y="237288"/>
                  <a:pt x="10818563" y="237288"/>
                </a:cubicBezTo>
                <a:cubicBezTo>
                  <a:pt x="10816689" y="231155"/>
                  <a:pt x="10816689" y="231155"/>
                  <a:pt x="10816689" y="231155"/>
                </a:cubicBezTo>
                <a:lnTo>
                  <a:pt x="10815199" y="225923"/>
                </a:lnTo>
                <a:lnTo>
                  <a:pt x="10815050" y="225401"/>
                </a:lnTo>
                <a:cubicBezTo>
                  <a:pt x="10814816" y="224578"/>
                  <a:pt x="10814816" y="224578"/>
                  <a:pt x="10814816" y="224578"/>
                </a:cubicBezTo>
                <a:lnTo>
                  <a:pt x="10814816" y="224576"/>
                </a:lnTo>
                <a:lnTo>
                  <a:pt x="10814815" y="224574"/>
                </a:lnTo>
                <a:cubicBezTo>
                  <a:pt x="10812919" y="218441"/>
                  <a:pt x="10812919" y="218441"/>
                  <a:pt x="10812919" y="218441"/>
                </a:cubicBezTo>
                <a:cubicBezTo>
                  <a:pt x="10811045" y="212329"/>
                  <a:pt x="10811045" y="212329"/>
                  <a:pt x="10811045" y="212329"/>
                </a:cubicBezTo>
                <a:cubicBezTo>
                  <a:pt x="10809150" y="205728"/>
                  <a:pt x="10809150" y="205728"/>
                  <a:pt x="10809150" y="205728"/>
                </a:cubicBezTo>
                <a:cubicBezTo>
                  <a:pt x="10807276" y="199616"/>
                  <a:pt x="10807276" y="199616"/>
                  <a:pt x="10807276" y="199616"/>
                </a:cubicBezTo>
                <a:cubicBezTo>
                  <a:pt x="10806329" y="196560"/>
                  <a:pt x="10805855" y="195032"/>
                  <a:pt x="10805618" y="194268"/>
                </a:cubicBezTo>
                <a:close/>
                <a:moveTo>
                  <a:pt x="10810114" y="192551"/>
                </a:moveTo>
                <a:lnTo>
                  <a:pt x="10813879" y="193976"/>
                </a:lnTo>
                <a:cubicBezTo>
                  <a:pt x="10818095" y="195382"/>
                  <a:pt x="10818095" y="195382"/>
                  <a:pt x="10818095" y="195382"/>
                </a:cubicBezTo>
                <a:cubicBezTo>
                  <a:pt x="10822333" y="196787"/>
                  <a:pt x="10822333" y="196787"/>
                  <a:pt x="10822333" y="196787"/>
                </a:cubicBezTo>
                <a:cubicBezTo>
                  <a:pt x="10826592" y="197746"/>
                  <a:pt x="10826592" y="197746"/>
                  <a:pt x="10826592" y="197746"/>
                </a:cubicBezTo>
                <a:cubicBezTo>
                  <a:pt x="10830341" y="199151"/>
                  <a:pt x="10830341" y="199151"/>
                  <a:pt x="10830341" y="199151"/>
                </a:cubicBezTo>
                <a:lnTo>
                  <a:pt x="10834579" y="200557"/>
                </a:lnTo>
                <a:cubicBezTo>
                  <a:pt x="10838816" y="201983"/>
                  <a:pt x="10838816" y="201983"/>
                  <a:pt x="10838816" y="201983"/>
                </a:cubicBezTo>
                <a:cubicBezTo>
                  <a:pt x="10843054" y="202920"/>
                  <a:pt x="10843054" y="202920"/>
                  <a:pt x="10843054" y="202920"/>
                </a:cubicBezTo>
                <a:cubicBezTo>
                  <a:pt x="10846355" y="207627"/>
                  <a:pt x="10846355" y="207627"/>
                  <a:pt x="10846355" y="207627"/>
                </a:cubicBezTo>
                <a:cubicBezTo>
                  <a:pt x="10849188" y="212802"/>
                  <a:pt x="10849188" y="212802"/>
                  <a:pt x="10849188" y="212802"/>
                </a:cubicBezTo>
                <a:cubicBezTo>
                  <a:pt x="10852467" y="217508"/>
                  <a:pt x="10852467" y="217508"/>
                  <a:pt x="10852467" y="217508"/>
                </a:cubicBezTo>
                <a:cubicBezTo>
                  <a:pt x="10855768" y="222214"/>
                  <a:pt x="10855768" y="222214"/>
                  <a:pt x="10855768" y="222214"/>
                </a:cubicBezTo>
                <a:cubicBezTo>
                  <a:pt x="10859069" y="226921"/>
                  <a:pt x="10859069" y="226921"/>
                  <a:pt x="10859069" y="226921"/>
                </a:cubicBezTo>
                <a:cubicBezTo>
                  <a:pt x="10862370" y="231627"/>
                  <a:pt x="10862370" y="231627"/>
                  <a:pt x="10862370" y="231627"/>
                </a:cubicBezTo>
                <a:cubicBezTo>
                  <a:pt x="10865650" y="236333"/>
                  <a:pt x="10865650" y="236333"/>
                  <a:pt x="10865650" y="236333"/>
                </a:cubicBezTo>
                <a:lnTo>
                  <a:pt x="10868945" y="241032"/>
                </a:lnTo>
                <a:lnTo>
                  <a:pt x="10862353" y="235688"/>
                </a:lnTo>
                <a:cubicBezTo>
                  <a:pt x="10861411" y="234924"/>
                  <a:pt x="10861411" y="234924"/>
                  <a:pt x="10861411" y="234924"/>
                </a:cubicBezTo>
                <a:cubicBezTo>
                  <a:pt x="10854340" y="228791"/>
                  <a:pt x="10854340" y="228791"/>
                  <a:pt x="10854340" y="228791"/>
                </a:cubicBezTo>
                <a:cubicBezTo>
                  <a:pt x="10846823" y="223147"/>
                  <a:pt x="10846823" y="223147"/>
                  <a:pt x="10846823" y="223147"/>
                </a:cubicBezTo>
                <a:cubicBezTo>
                  <a:pt x="10839284" y="217035"/>
                  <a:pt x="10839284" y="217035"/>
                  <a:pt x="10839284" y="217035"/>
                </a:cubicBezTo>
                <a:cubicBezTo>
                  <a:pt x="10832235" y="210924"/>
                  <a:pt x="10832235" y="210924"/>
                  <a:pt x="10832235" y="210924"/>
                </a:cubicBezTo>
                <a:cubicBezTo>
                  <a:pt x="10824696" y="204812"/>
                  <a:pt x="10824696" y="204812"/>
                  <a:pt x="10824696" y="204812"/>
                </a:cubicBezTo>
                <a:cubicBezTo>
                  <a:pt x="10817179" y="198679"/>
                  <a:pt x="10817179" y="198679"/>
                  <a:pt x="10817179" y="198679"/>
                </a:cubicBezTo>
                <a:cubicBezTo>
                  <a:pt x="10813643" y="195612"/>
                  <a:pt x="10811876" y="194079"/>
                  <a:pt x="10810992" y="193312"/>
                </a:cubicBezTo>
                <a:close/>
                <a:moveTo>
                  <a:pt x="10801165" y="190675"/>
                </a:moveTo>
                <a:lnTo>
                  <a:pt x="10802455" y="194883"/>
                </a:lnTo>
                <a:lnTo>
                  <a:pt x="10802805" y="196023"/>
                </a:lnTo>
                <a:cubicBezTo>
                  <a:pt x="10803039" y="196787"/>
                  <a:pt x="10803039" y="196787"/>
                  <a:pt x="10803039" y="196787"/>
                </a:cubicBezTo>
                <a:lnTo>
                  <a:pt x="10803831" y="199351"/>
                </a:lnTo>
                <a:lnTo>
                  <a:pt x="10804696" y="202150"/>
                </a:lnTo>
                <a:cubicBezTo>
                  <a:pt x="10804933" y="202916"/>
                  <a:pt x="10804933" y="202916"/>
                  <a:pt x="10804933" y="202916"/>
                </a:cubicBezTo>
                <a:lnTo>
                  <a:pt x="10806067" y="206898"/>
                </a:lnTo>
                <a:lnTo>
                  <a:pt x="10806574" y="208678"/>
                </a:lnTo>
                <a:cubicBezTo>
                  <a:pt x="10806808" y="209501"/>
                  <a:pt x="10806808" y="209501"/>
                  <a:pt x="10806808" y="209501"/>
                </a:cubicBezTo>
                <a:cubicBezTo>
                  <a:pt x="10808682" y="215613"/>
                  <a:pt x="10808682" y="215613"/>
                  <a:pt x="10808682" y="215613"/>
                </a:cubicBezTo>
                <a:cubicBezTo>
                  <a:pt x="10810578" y="221746"/>
                  <a:pt x="10810578" y="221746"/>
                  <a:pt x="10810578" y="221746"/>
                </a:cubicBezTo>
                <a:cubicBezTo>
                  <a:pt x="10812452" y="227858"/>
                  <a:pt x="10812452" y="227858"/>
                  <a:pt x="10812452" y="227858"/>
                </a:cubicBezTo>
                <a:cubicBezTo>
                  <a:pt x="10814347" y="234459"/>
                  <a:pt x="10814347" y="234459"/>
                  <a:pt x="10814347" y="234459"/>
                </a:cubicBezTo>
                <a:cubicBezTo>
                  <a:pt x="10815284" y="237515"/>
                  <a:pt x="10815752" y="239043"/>
                  <a:pt x="10815987" y="239807"/>
                </a:cubicBezTo>
                <a:lnTo>
                  <a:pt x="10816220" y="240567"/>
                </a:lnTo>
                <a:lnTo>
                  <a:pt x="10809640" y="235392"/>
                </a:lnTo>
                <a:cubicBezTo>
                  <a:pt x="10803506" y="230686"/>
                  <a:pt x="10803506" y="230686"/>
                  <a:pt x="10803506" y="230686"/>
                </a:cubicBezTo>
                <a:cubicBezTo>
                  <a:pt x="10796926" y="225511"/>
                  <a:pt x="10796926" y="225511"/>
                  <a:pt x="10796926" y="225511"/>
                </a:cubicBezTo>
                <a:cubicBezTo>
                  <a:pt x="10790814" y="220336"/>
                  <a:pt x="10790814" y="220336"/>
                  <a:pt x="10790814" y="220336"/>
                </a:cubicBezTo>
                <a:cubicBezTo>
                  <a:pt x="10784212" y="215609"/>
                  <a:pt x="10784212" y="215609"/>
                  <a:pt x="10784212" y="215609"/>
                </a:cubicBezTo>
                <a:cubicBezTo>
                  <a:pt x="10778100" y="210455"/>
                  <a:pt x="10778100" y="210455"/>
                  <a:pt x="10778100" y="210455"/>
                </a:cubicBezTo>
                <a:cubicBezTo>
                  <a:pt x="10771498" y="205728"/>
                  <a:pt x="10771498" y="205728"/>
                  <a:pt x="10771498" y="205728"/>
                </a:cubicBezTo>
                <a:cubicBezTo>
                  <a:pt x="10768208" y="203140"/>
                  <a:pt x="10766563" y="201846"/>
                  <a:pt x="10765740" y="201199"/>
                </a:cubicBezTo>
                <a:lnTo>
                  <a:pt x="10764922" y="200556"/>
                </a:lnTo>
                <a:lnTo>
                  <a:pt x="10769625" y="199151"/>
                </a:lnTo>
                <a:cubicBezTo>
                  <a:pt x="10774332" y="198214"/>
                  <a:pt x="10774332" y="198214"/>
                  <a:pt x="10774332" y="198214"/>
                </a:cubicBezTo>
                <a:cubicBezTo>
                  <a:pt x="10778570" y="196787"/>
                  <a:pt x="10778570" y="196787"/>
                  <a:pt x="10778570" y="196787"/>
                </a:cubicBezTo>
                <a:cubicBezTo>
                  <a:pt x="10783276" y="195850"/>
                  <a:pt x="10783276" y="195850"/>
                  <a:pt x="10783276" y="195850"/>
                </a:cubicBezTo>
                <a:cubicBezTo>
                  <a:pt x="10787514" y="194445"/>
                  <a:pt x="10787514" y="194445"/>
                  <a:pt x="10787514" y="194445"/>
                </a:cubicBezTo>
                <a:cubicBezTo>
                  <a:pt x="10792220" y="193018"/>
                  <a:pt x="10792220" y="193018"/>
                  <a:pt x="10792220" y="193018"/>
                </a:cubicBezTo>
                <a:cubicBezTo>
                  <a:pt x="10796927" y="192102"/>
                  <a:pt x="10796927" y="192102"/>
                  <a:pt x="10796927" y="192102"/>
                </a:cubicBezTo>
                <a:close/>
                <a:moveTo>
                  <a:pt x="10639250" y="172787"/>
                </a:moveTo>
                <a:lnTo>
                  <a:pt x="10644425" y="175619"/>
                </a:lnTo>
                <a:cubicBezTo>
                  <a:pt x="10649621" y="178452"/>
                  <a:pt x="10649621" y="178452"/>
                  <a:pt x="10649621" y="178452"/>
                </a:cubicBezTo>
                <a:cubicBezTo>
                  <a:pt x="10654775" y="181263"/>
                  <a:pt x="10654775" y="181263"/>
                  <a:pt x="10654775" y="181263"/>
                </a:cubicBezTo>
                <a:cubicBezTo>
                  <a:pt x="10659971" y="183605"/>
                  <a:pt x="10659971" y="183605"/>
                  <a:pt x="10659971" y="183605"/>
                </a:cubicBezTo>
                <a:cubicBezTo>
                  <a:pt x="10665615" y="186438"/>
                  <a:pt x="10665615" y="186438"/>
                  <a:pt x="10665615" y="186438"/>
                </a:cubicBezTo>
                <a:cubicBezTo>
                  <a:pt x="10670790" y="189270"/>
                  <a:pt x="10670790" y="189270"/>
                  <a:pt x="10670790" y="189270"/>
                </a:cubicBezTo>
                <a:cubicBezTo>
                  <a:pt x="10675986" y="192102"/>
                  <a:pt x="10675986" y="192102"/>
                  <a:pt x="10675986" y="192102"/>
                </a:cubicBezTo>
                <a:lnTo>
                  <a:pt x="10681137" y="194911"/>
                </a:lnTo>
                <a:lnTo>
                  <a:pt x="10680670" y="195378"/>
                </a:lnTo>
                <a:lnTo>
                  <a:pt x="10680670" y="195846"/>
                </a:lnTo>
                <a:lnTo>
                  <a:pt x="10680670" y="196315"/>
                </a:lnTo>
                <a:lnTo>
                  <a:pt x="10680670" y="196783"/>
                </a:lnTo>
                <a:cubicBezTo>
                  <a:pt x="10680670" y="196783"/>
                  <a:pt x="10680670" y="196783"/>
                  <a:pt x="10680670" y="197273"/>
                </a:cubicBezTo>
                <a:cubicBezTo>
                  <a:pt x="10680670" y="197273"/>
                  <a:pt x="10680670" y="197273"/>
                  <a:pt x="10680670" y="197742"/>
                </a:cubicBezTo>
                <a:cubicBezTo>
                  <a:pt x="10680202" y="197742"/>
                  <a:pt x="10680202" y="197742"/>
                  <a:pt x="10680202" y="198210"/>
                </a:cubicBezTo>
                <a:cubicBezTo>
                  <a:pt x="10680202" y="198210"/>
                  <a:pt x="10680202" y="198210"/>
                  <a:pt x="10680202" y="198679"/>
                </a:cubicBezTo>
                <a:cubicBezTo>
                  <a:pt x="10680202" y="198679"/>
                  <a:pt x="10680202" y="198679"/>
                  <a:pt x="10680202" y="199147"/>
                </a:cubicBezTo>
                <a:lnTo>
                  <a:pt x="10680203" y="199147"/>
                </a:lnTo>
                <a:lnTo>
                  <a:pt x="10680203" y="199151"/>
                </a:lnTo>
                <a:lnTo>
                  <a:pt x="10680670" y="199151"/>
                </a:lnTo>
                <a:lnTo>
                  <a:pt x="10680670" y="199616"/>
                </a:lnTo>
                <a:lnTo>
                  <a:pt x="10680670" y="200084"/>
                </a:lnTo>
                <a:cubicBezTo>
                  <a:pt x="10670320" y="202916"/>
                  <a:pt x="10670320" y="202916"/>
                  <a:pt x="10670320" y="202916"/>
                </a:cubicBezTo>
                <a:cubicBezTo>
                  <a:pt x="10660439" y="205728"/>
                  <a:pt x="10660439" y="205728"/>
                  <a:pt x="10660439" y="205728"/>
                </a:cubicBezTo>
                <a:cubicBezTo>
                  <a:pt x="10650557" y="208560"/>
                  <a:pt x="10650557" y="208560"/>
                  <a:pt x="10650557" y="208560"/>
                </a:cubicBezTo>
                <a:cubicBezTo>
                  <a:pt x="10640676" y="211392"/>
                  <a:pt x="10640676" y="211392"/>
                  <a:pt x="10640676" y="211392"/>
                </a:cubicBezTo>
                <a:cubicBezTo>
                  <a:pt x="10630794" y="214224"/>
                  <a:pt x="10630794" y="214224"/>
                  <a:pt x="10630794" y="214224"/>
                </a:cubicBezTo>
                <a:cubicBezTo>
                  <a:pt x="10620423" y="217035"/>
                  <a:pt x="10620423" y="217035"/>
                  <a:pt x="10620423" y="217035"/>
                </a:cubicBezTo>
                <a:cubicBezTo>
                  <a:pt x="10610542" y="219868"/>
                  <a:pt x="10610542" y="219868"/>
                  <a:pt x="10610542" y="219868"/>
                </a:cubicBezTo>
                <a:cubicBezTo>
                  <a:pt x="10605601" y="221273"/>
                  <a:pt x="10603130" y="221976"/>
                  <a:pt x="10601895" y="222328"/>
                </a:cubicBezTo>
                <a:lnTo>
                  <a:pt x="10600664" y="222678"/>
                </a:lnTo>
                <a:lnTo>
                  <a:pt x="10603531" y="217744"/>
                </a:lnTo>
                <a:cubicBezTo>
                  <a:pt x="10603941" y="217039"/>
                  <a:pt x="10603941" y="217039"/>
                  <a:pt x="10603941" y="217039"/>
                </a:cubicBezTo>
                <a:cubicBezTo>
                  <a:pt x="10607242" y="210928"/>
                  <a:pt x="10607242" y="210928"/>
                  <a:pt x="10607242" y="210928"/>
                </a:cubicBezTo>
                <a:cubicBezTo>
                  <a:pt x="10610543" y="205263"/>
                  <a:pt x="10610543" y="205263"/>
                  <a:pt x="10610543" y="205263"/>
                </a:cubicBezTo>
                <a:cubicBezTo>
                  <a:pt x="10613844" y="199620"/>
                  <a:pt x="10613844" y="199620"/>
                  <a:pt x="10613844" y="199620"/>
                </a:cubicBezTo>
                <a:cubicBezTo>
                  <a:pt x="10617123" y="193976"/>
                  <a:pt x="10617123" y="193976"/>
                  <a:pt x="10617123" y="193976"/>
                </a:cubicBezTo>
                <a:cubicBezTo>
                  <a:pt x="10619956" y="187864"/>
                  <a:pt x="10619956" y="187864"/>
                  <a:pt x="10619956" y="187864"/>
                </a:cubicBezTo>
                <a:cubicBezTo>
                  <a:pt x="10623257" y="182221"/>
                  <a:pt x="10623257" y="182221"/>
                  <a:pt x="10623257" y="182221"/>
                </a:cubicBezTo>
                <a:cubicBezTo>
                  <a:pt x="10626536" y="176556"/>
                  <a:pt x="10626536" y="176556"/>
                  <a:pt x="10626536" y="176556"/>
                </a:cubicBezTo>
                <a:cubicBezTo>
                  <a:pt x="10627026" y="176556"/>
                  <a:pt x="10627026" y="176556"/>
                  <a:pt x="10627026" y="176556"/>
                </a:cubicBezTo>
                <a:cubicBezTo>
                  <a:pt x="10627495" y="176556"/>
                  <a:pt x="10627495" y="176556"/>
                  <a:pt x="10627495" y="176556"/>
                </a:cubicBezTo>
                <a:cubicBezTo>
                  <a:pt x="10627963" y="176556"/>
                  <a:pt x="10627963" y="177025"/>
                  <a:pt x="10627963" y="177025"/>
                </a:cubicBezTo>
                <a:cubicBezTo>
                  <a:pt x="10628432" y="177025"/>
                  <a:pt x="10628432" y="177025"/>
                  <a:pt x="10628432" y="177025"/>
                </a:cubicBezTo>
                <a:cubicBezTo>
                  <a:pt x="10628900" y="177025"/>
                  <a:pt x="10628900" y="177025"/>
                  <a:pt x="10628900" y="177025"/>
                </a:cubicBezTo>
                <a:cubicBezTo>
                  <a:pt x="10629369" y="177025"/>
                  <a:pt x="10629369" y="177025"/>
                  <a:pt x="10629369" y="177025"/>
                </a:cubicBezTo>
                <a:cubicBezTo>
                  <a:pt x="10629837" y="177025"/>
                  <a:pt x="10629837" y="177025"/>
                  <a:pt x="10630306" y="177025"/>
                </a:cubicBezTo>
                <a:cubicBezTo>
                  <a:pt x="10630306" y="177025"/>
                  <a:pt x="10630306" y="177025"/>
                  <a:pt x="10630795" y="177025"/>
                </a:cubicBezTo>
                <a:cubicBezTo>
                  <a:pt x="10631264" y="177025"/>
                  <a:pt x="10631711" y="177025"/>
                  <a:pt x="10631711" y="177025"/>
                </a:cubicBezTo>
                <a:cubicBezTo>
                  <a:pt x="10632180" y="177025"/>
                  <a:pt x="10632670" y="177025"/>
                  <a:pt x="10633138" y="177025"/>
                </a:cubicBezTo>
                <a:cubicBezTo>
                  <a:pt x="10633607" y="176556"/>
                  <a:pt x="10634075" y="176556"/>
                  <a:pt x="10634544" y="176556"/>
                </a:cubicBezTo>
                <a:cubicBezTo>
                  <a:pt x="10635012" y="176088"/>
                  <a:pt x="10635012" y="176088"/>
                  <a:pt x="10635481" y="176088"/>
                </a:cubicBezTo>
                <a:cubicBezTo>
                  <a:pt x="10635949" y="175619"/>
                  <a:pt x="10636439" y="175619"/>
                  <a:pt x="10636439" y="175151"/>
                </a:cubicBezTo>
                <a:cubicBezTo>
                  <a:pt x="10636907" y="175151"/>
                  <a:pt x="10637376" y="174682"/>
                  <a:pt x="10637844" y="174682"/>
                </a:cubicBezTo>
                <a:cubicBezTo>
                  <a:pt x="10637844" y="174193"/>
                  <a:pt x="10638313" y="173724"/>
                  <a:pt x="10638782" y="173724"/>
                </a:cubicBezTo>
                <a:cubicBezTo>
                  <a:pt x="10638782" y="173256"/>
                  <a:pt x="10639250" y="172787"/>
                  <a:pt x="10639250" y="172787"/>
                </a:cubicBezTo>
                <a:close/>
                <a:moveTo>
                  <a:pt x="10621830" y="172787"/>
                </a:moveTo>
                <a:lnTo>
                  <a:pt x="10622297" y="173255"/>
                </a:lnTo>
                <a:lnTo>
                  <a:pt x="10622297" y="173720"/>
                </a:lnTo>
                <a:lnTo>
                  <a:pt x="10622298" y="173720"/>
                </a:lnTo>
                <a:lnTo>
                  <a:pt x="10622298" y="173724"/>
                </a:lnTo>
                <a:cubicBezTo>
                  <a:pt x="10622767" y="173724"/>
                  <a:pt x="10622767" y="173724"/>
                  <a:pt x="10622767" y="173724"/>
                </a:cubicBezTo>
                <a:cubicBezTo>
                  <a:pt x="10622767" y="173724"/>
                  <a:pt x="10622767" y="173724"/>
                  <a:pt x="10623257" y="174193"/>
                </a:cubicBezTo>
                <a:lnTo>
                  <a:pt x="10623723" y="174680"/>
                </a:lnTo>
                <a:lnTo>
                  <a:pt x="10620423" y="180790"/>
                </a:lnTo>
                <a:cubicBezTo>
                  <a:pt x="10617122" y="186902"/>
                  <a:pt x="10617122" y="186902"/>
                  <a:pt x="10617122" y="186902"/>
                </a:cubicBezTo>
                <a:cubicBezTo>
                  <a:pt x="10613353" y="193014"/>
                  <a:pt x="10613353" y="193014"/>
                  <a:pt x="10613353" y="193014"/>
                </a:cubicBezTo>
                <a:cubicBezTo>
                  <a:pt x="10610073" y="199147"/>
                  <a:pt x="10610073" y="199147"/>
                  <a:pt x="10610073" y="199147"/>
                </a:cubicBezTo>
                <a:cubicBezTo>
                  <a:pt x="10606772" y="205259"/>
                  <a:pt x="10606772" y="205259"/>
                  <a:pt x="10606772" y="205259"/>
                </a:cubicBezTo>
                <a:cubicBezTo>
                  <a:pt x="10603471" y="211392"/>
                  <a:pt x="10603471" y="211392"/>
                  <a:pt x="10603471" y="211392"/>
                </a:cubicBezTo>
                <a:cubicBezTo>
                  <a:pt x="10599702" y="217504"/>
                  <a:pt x="10599702" y="217504"/>
                  <a:pt x="10599702" y="217504"/>
                </a:cubicBezTo>
                <a:cubicBezTo>
                  <a:pt x="10596422" y="223637"/>
                  <a:pt x="10596422" y="223637"/>
                  <a:pt x="10596422" y="223637"/>
                </a:cubicBezTo>
                <a:cubicBezTo>
                  <a:pt x="10590758" y="221742"/>
                  <a:pt x="10590758" y="221742"/>
                  <a:pt x="10590758" y="221742"/>
                </a:cubicBezTo>
                <a:cubicBezTo>
                  <a:pt x="10585604" y="219868"/>
                  <a:pt x="10585604" y="219868"/>
                  <a:pt x="10585604" y="219868"/>
                </a:cubicBezTo>
                <a:cubicBezTo>
                  <a:pt x="10579939" y="218441"/>
                  <a:pt x="10579939" y="218441"/>
                  <a:pt x="10579939" y="218441"/>
                </a:cubicBezTo>
                <a:cubicBezTo>
                  <a:pt x="10574296" y="216567"/>
                  <a:pt x="10574296" y="216567"/>
                  <a:pt x="10574296" y="216567"/>
                </a:cubicBezTo>
                <a:cubicBezTo>
                  <a:pt x="10569121" y="214693"/>
                  <a:pt x="10569121" y="214693"/>
                  <a:pt x="10569121" y="214693"/>
                </a:cubicBezTo>
                <a:cubicBezTo>
                  <a:pt x="10563477" y="213266"/>
                  <a:pt x="10563477" y="213266"/>
                  <a:pt x="10563477" y="213266"/>
                </a:cubicBezTo>
                <a:cubicBezTo>
                  <a:pt x="10557812" y="211392"/>
                  <a:pt x="10557812" y="211392"/>
                  <a:pt x="10557812" y="211392"/>
                </a:cubicBezTo>
                <a:lnTo>
                  <a:pt x="10552642" y="209499"/>
                </a:lnTo>
                <a:lnTo>
                  <a:pt x="10561114" y="204816"/>
                </a:lnTo>
                <a:cubicBezTo>
                  <a:pt x="10570059" y="200557"/>
                  <a:pt x="10570059" y="200557"/>
                  <a:pt x="10570059" y="200557"/>
                </a:cubicBezTo>
                <a:cubicBezTo>
                  <a:pt x="10578535" y="195850"/>
                  <a:pt x="10578535" y="195850"/>
                  <a:pt x="10578535" y="195850"/>
                </a:cubicBezTo>
                <a:cubicBezTo>
                  <a:pt x="10586989" y="191144"/>
                  <a:pt x="10586989" y="191144"/>
                  <a:pt x="10586989" y="191144"/>
                </a:cubicBezTo>
                <a:cubicBezTo>
                  <a:pt x="10595955" y="186438"/>
                  <a:pt x="10595955" y="186438"/>
                  <a:pt x="10595955" y="186438"/>
                </a:cubicBezTo>
                <a:cubicBezTo>
                  <a:pt x="10604431" y="181731"/>
                  <a:pt x="10604431" y="181731"/>
                  <a:pt x="10604431" y="181731"/>
                </a:cubicBezTo>
                <a:cubicBezTo>
                  <a:pt x="10613354" y="177493"/>
                  <a:pt x="10613354" y="177493"/>
                  <a:pt x="10613354" y="177493"/>
                </a:cubicBezTo>
                <a:cubicBezTo>
                  <a:pt x="10621830" y="172787"/>
                  <a:pt x="10621830" y="172787"/>
                  <a:pt x="10621830" y="172787"/>
                </a:cubicBezTo>
                <a:close/>
                <a:moveTo>
                  <a:pt x="10574286" y="172329"/>
                </a:moveTo>
                <a:lnTo>
                  <a:pt x="10570995" y="177021"/>
                </a:lnTo>
                <a:cubicBezTo>
                  <a:pt x="10567694" y="181727"/>
                  <a:pt x="10567694" y="181727"/>
                  <a:pt x="10567694" y="181727"/>
                </a:cubicBezTo>
                <a:cubicBezTo>
                  <a:pt x="10564393" y="185965"/>
                  <a:pt x="10564393" y="185965"/>
                  <a:pt x="10564393" y="185965"/>
                </a:cubicBezTo>
                <a:cubicBezTo>
                  <a:pt x="10561113" y="190671"/>
                  <a:pt x="10561113" y="190671"/>
                  <a:pt x="10561113" y="190671"/>
                </a:cubicBezTo>
                <a:cubicBezTo>
                  <a:pt x="10557344" y="194909"/>
                  <a:pt x="10557344" y="194909"/>
                  <a:pt x="10557344" y="194909"/>
                </a:cubicBezTo>
                <a:cubicBezTo>
                  <a:pt x="10554064" y="199616"/>
                  <a:pt x="10554064" y="199616"/>
                  <a:pt x="10554064" y="199616"/>
                </a:cubicBezTo>
                <a:cubicBezTo>
                  <a:pt x="10550763" y="203853"/>
                  <a:pt x="10550763" y="203853"/>
                  <a:pt x="10550763" y="203853"/>
                </a:cubicBezTo>
                <a:cubicBezTo>
                  <a:pt x="10547462" y="208560"/>
                  <a:pt x="10547462" y="208560"/>
                  <a:pt x="10547462" y="208560"/>
                </a:cubicBezTo>
                <a:cubicBezTo>
                  <a:pt x="10543693" y="209965"/>
                  <a:pt x="10543693" y="209965"/>
                  <a:pt x="10543693" y="209965"/>
                </a:cubicBezTo>
                <a:cubicBezTo>
                  <a:pt x="10540392" y="210924"/>
                  <a:pt x="10540392" y="210924"/>
                  <a:pt x="10540392" y="210924"/>
                </a:cubicBezTo>
                <a:cubicBezTo>
                  <a:pt x="10536644" y="212329"/>
                  <a:pt x="10536644" y="212329"/>
                  <a:pt x="10536644" y="212329"/>
                </a:cubicBezTo>
                <a:cubicBezTo>
                  <a:pt x="10533343" y="213735"/>
                  <a:pt x="10533343" y="213735"/>
                  <a:pt x="10533343" y="213735"/>
                </a:cubicBezTo>
                <a:cubicBezTo>
                  <a:pt x="10529574" y="215140"/>
                  <a:pt x="10529574" y="215140"/>
                  <a:pt x="10529574" y="215140"/>
                </a:cubicBezTo>
                <a:cubicBezTo>
                  <a:pt x="10526273" y="216098"/>
                  <a:pt x="10526273" y="216098"/>
                  <a:pt x="10526273" y="216098"/>
                </a:cubicBezTo>
                <a:cubicBezTo>
                  <a:pt x="10522972" y="217504"/>
                  <a:pt x="10522972" y="217504"/>
                  <a:pt x="10522972" y="217504"/>
                </a:cubicBezTo>
                <a:lnTo>
                  <a:pt x="10519234" y="218906"/>
                </a:lnTo>
                <a:lnTo>
                  <a:pt x="10526274" y="213270"/>
                </a:lnTo>
                <a:cubicBezTo>
                  <a:pt x="10533344" y="207158"/>
                  <a:pt x="10533344" y="207158"/>
                  <a:pt x="10533344" y="207158"/>
                </a:cubicBezTo>
                <a:cubicBezTo>
                  <a:pt x="10539925" y="201515"/>
                  <a:pt x="10539925" y="201515"/>
                  <a:pt x="10539925" y="201515"/>
                </a:cubicBezTo>
                <a:cubicBezTo>
                  <a:pt x="10546995" y="195850"/>
                  <a:pt x="10546995" y="195850"/>
                  <a:pt x="10546995" y="195850"/>
                </a:cubicBezTo>
                <a:cubicBezTo>
                  <a:pt x="10553597" y="189738"/>
                  <a:pt x="10553597" y="189738"/>
                  <a:pt x="10553597" y="189738"/>
                </a:cubicBezTo>
                <a:cubicBezTo>
                  <a:pt x="10560646" y="184095"/>
                  <a:pt x="10560646" y="184095"/>
                  <a:pt x="10560646" y="184095"/>
                </a:cubicBezTo>
                <a:cubicBezTo>
                  <a:pt x="10567695" y="178452"/>
                  <a:pt x="10567695" y="178452"/>
                  <a:pt x="10567695" y="178452"/>
                </a:cubicBezTo>
                <a:cubicBezTo>
                  <a:pt x="10570996" y="175385"/>
                  <a:pt x="10572646" y="173852"/>
                  <a:pt x="10573472" y="173086"/>
                </a:cubicBezTo>
                <a:close/>
                <a:moveTo>
                  <a:pt x="10730081" y="164312"/>
                </a:moveTo>
                <a:lnTo>
                  <a:pt x="10738086" y="167144"/>
                </a:lnTo>
                <a:cubicBezTo>
                  <a:pt x="10746561" y="170423"/>
                  <a:pt x="10746561" y="170423"/>
                  <a:pt x="10746561" y="170423"/>
                </a:cubicBezTo>
                <a:cubicBezTo>
                  <a:pt x="10755037" y="173256"/>
                  <a:pt x="10755037" y="173256"/>
                  <a:pt x="10755037" y="173256"/>
                </a:cubicBezTo>
                <a:cubicBezTo>
                  <a:pt x="10763492" y="176556"/>
                  <a:pt x="10763492" y="176556"/>
                  <a:pt x="10763492" y="176556"/>
                </a:cubicBezTo>
                <a:cubicBezTo>
                  <a:pt x="10771989" y="179389"/>
                  <a:pt x="10771989" y="179389"/>
                  <a:pt x="10771989" y="179389"/>
                </a:cubicBezTo>
                <a:cubicBezTo>
                  <a:pt x="10779975" y="182221"/>
                  <a:pt x="10779975" y="182221"/>
                  <a:pt x="10779975" y="182221"/>
                </a:cubicBezTo>
                <a:cubicBezTo>
                  <a:pt x="10788451" y="185501"/>
                  <a:pt x="10788451" y="185501"/>
                  <a:pt x="10788451" y="185501"/>
                </a:cubicBezTo>
                <a:lnTo>
                  <a:pt x="10796920" y="188331"/>
                </a:lnTo>
                <a:lnTo>
                  <a:pt x="10792688" y="189734"/>
                </a:lnTo>
                <a:cubicBezTo>
                  <a:pt x="10787982" y="190671"/>
                  <a:pt x="10787982" y="190671"/>
                  <a:pt x="10787982" y="190671"/>
                </a:cubicBezTo>
                <a:cubicBezTo>
                  <a:pt x="10783744" y="192098"/>
                  <a:pt x="10783744" y="192098"/>
                  <a:pt x="10783744" y="192098"/>
                </a:cubicBezTo>
                <a:cubicBezTo>
                  <a:pt x="10779506" y="193014"/>
                  <a:pt x="10779506" y="193014"/>
                  <a:pt x="10779506" y="193014"/>
                </a:cubicBezTo>
                <a:cubicBezTo>
                  <a:pt x="10775268" y="194441"/>
                  <a:pt x="10775268" y="194441"/>
                  <a:pt x="10775268" y="194441"/>
                </a:cubicBezTo>
                <a:cubicBezTo>
                  <a:pt x="10770561" y="195378"/>
                  <a:pt x="10770561" y="195378"/>
                  <a:pt x="10770561" y="195378"/>
                </a:cubicBezTo>
                <a:cubicBezTo>
                  <a:pt x="10766323" y="196783"/>
                  <a:pt x="10766323" y="196783"/>
                  <a:pt x="10766323" y="196783"/>
                </a:cubicBezTo>
                <a:cubicBezTo>
                  <a:pt x="10762085" y="198210"/>
                  <a:pt x="10762085" y="198210"/>
                  <a:pt x="10762085" y="198210"/>
                </a:cubicBezTo>
                <a:cubicBezTo>
                  <a:pt x="10757847" y="193972"/>
                  <a:pt x="10757847" y="193972"/>
                  <a:pt x="10757847" y="193972"/>
                </a:cubicBezTo>
                <a:cubicBezTo>
                  <a:pt x="10754078" y="189734"/>
                  <a:pt x="10754078" y="189734"/>
                  <a:pt x="10754078" y="189734"/>
                </a:cubicBezTo>
                <a:cubicBezTo>
                  <a:pt x="10749861" y="185497"/>
                  <a:pt x="10749861" y="185497"/>
                  <a:pt x="10749861" y="185497"/>
                </a:cubicBezTo>
                <a:cubicBezTo>
                  <a:pt x="10746092" y="181259"/>
                  <a:pt x="10746092" y="181259"/>
                  <a:pt x="10746092" y="181259"/>
                </a:cubicBezTo>
                <a:cubicBezTo>
                  <a:pt x="10741854" y="177021"/>
                  <a:pt x="10741854" y="177021"/>
                  <a:pt x="10741854" y="177021"/>
                </a:cubicBezTo>
                <a:cubicBezTo>
                  <a:pt x="10738085" y="172783"/>
                  <a:pt x="10738085" y="172783"/>
                  <a:pt x="10738085" y="172783"/>
                </a:cubicBezTo>
                <a:cubicBezTo>
                  <a:pt x="10733847" y="168545"/>
                  <a:pt x="10733847" y="168545"/>
                  <a:pt x="10733847" y="168545"/>
                </a:cubicBezTo>
                <a:close/>
                <a:moveTo>
                  <a:pt x="10585115" y="163843"/>
                </a:moveTo>
                <a:cubicBezTo>
                  <a:pt x="10589822" y="163843"/>
                  <a:pt x="10589822" y="163843"/>
                  <a:pt x="10589822" y="163843"/>
                </a:cubicBezTo>
                <a:cubicBezTo>
                  <a:pt x="10594060" y="164311"/>
                  <a:pt x="10594060" y="164311"/>
                  <a:pt x="10594060" y="164311"/>
                </a:cubicBezTo>
                <a:cubicBezTo>
                  <a:pt x="10598297" y="164780"/>
                  <a:pt x="10598297" y="164780"/>
                  <a:pt x="10598297" y="164780"/>
                </a:cubicBezTo>
                <a:cubicBezTo>
                  <a:pt x="10602535" y="165270"/>
                  <a:pt x="10602535" y="165270"/>
                  <a:pt x="10602535" y="165270"/>
                </a:cubicBezTo>
                <a:cubicBezTo>
                  <a:pt x="10606773" y="165738"/>
                  <a:pt x="10606773" y="165738"/>
                  <a:pt x="10606773" y="165738"/>
                </a:cubicBezTo>
                <a:cubicBezTo>
                  <a:pt x="10611011" y="166207"/>
                  <a:pt x="10611011" y="166207"/>
                  <a:pt x="10611011" y="166207"/>
                </a:cubicBezTo>
                <a:cubicBezTo>
                  <a:pt x="10615249" y="166207"/>
                  <a:pt x="10615249" y="166207"/>
                  <a:pt x="10615249" y="166207"/>
                </a:cubicBezTo>
                <a:lnTo>
                  <a:pt x="10619955" y="166675"/>
                </a:lnTo>
                <a:lnTo>
                  <a:pt x="10619955" y="167140"/>
                </a:lnTo>
                <a:lnTo>
                  <a:pt x="10619955" y="167608"/>
                </a:lnTo>
                <a:cubicBezTo>
                  <a:pt x="10619955" y="167608"/>
                  <a:pt x="10619955" y="167608"/>
                  <a:pt x="10619955" y="168077"/>
                </a:cubicBezTo>
                <a:cubicBezTo>
                  <a:pt x="10619955" y="168545"/>
                  <a:pt x="10619955" y="168545"/>
                  <a:pt x="10619955" y="168545"/>
                </a:cubicBezTo>
                <a:lnTo>
                  <a:pt x="10619955" y="169035"/>
                </a:lnTo>
                <a:lnTo>
                  <a:pt x="10619956" y="169036"/>
                </a:lnTo>
                <a:lnTo>
                  <a:pt x="10619956" y="169039"/>
                </a:lnTo>
                <a:lnTo>
                  <a:pt x="10620421" y="169505"/>
                </a:lnTo>
                <a:lnTo>
                  <a:pt x="10611947" y="174189"/>
                </a:lnTo>
                <a:cubicBezTo>
                  <a:pt x="10603940" y="178448"/>
                  <a:pt x="10603940" y="178448"/>
                  <a:pt x="10603940" y="178448"/>
                </a:cubicBezTo>
                <a:cubicBezTo>
                  <a:pt x="10595485" y="183133"/>
                  <a:pt x="10595485" y="183133"/>
                  <a:pt x="10595485" y="183133"/>
                </a:cubicBezTo>
                <a:cubicBezTo>
                  <a:pt x="10586988" y="187371"/>
                  <a:pt x="10586988" y="187371"/>
                  <a:pt x="10586988" y="187371"/>
                </a:cubicBezTo>
                <a:cubicBezTo>
                  <a:pt x="10579002" y="191630"/>
                  <a:pt x="10579002" y="191630"/>
                  <a:pt x="10579002" y="191630"/>
                </a:cubicBezTo>
                <a:cubicBezTo>
                  <a:pt x="10570526" y="196315"/>
                  <a:pt x="10570526" y="196315"/>
                  <a:pt x="10570526" y="196315"/>
                </a:cubicBezTo>
                <a:cubicBezTo>
                  <a:pt x="10562519" y="200553"/>
                  <a:pt x="10562519" y="200553"/>
                  <a:pt x="10562519" y="200553"/>
                </a:cubicBezTo>
                <a:lnTo>
                  <a:pt x="10554070" y="204809"/>
                </a:lnTo>
                <a:lnTo>
                  <a:pt x="10557345" y="200269"/>
                </a:lnTo>
                <a:cubicBezTo>
                  <a:pt x="10557813" y="199620"/>
                  <a:pt x="10557813" y="199620"/>
                  <a:pt x="10557813" y="199620"/>
                </a:cubicBezTo>
                <a:cubicBezTo>
                  <a:pt x="10562051" y="194445"/>
                  <a:pt x="10562051" y="194445"/>
                  <a:pt x="10562051" y="194445"/>
                </a:cubicBezTo>
                <a:cubicBezTo>
                  <a:pt x="10565821" y="189270"/>
                  <a:pt x="10565821" y="189270"/>
                  <a:pt x="10565821" y="189270"/>
                </a:cubicBezTo>
                <a:cubicBezTo>
                  <a:pt x="10569590" y="184095"/>
                  <a:pt x="10569590" y="184095"/>
                  <a:pt x="10569590" y="184095"/>
                </a:cubicBezTo>
                <a:cubicBezTo>
                  <a:pt x="10573828" y="179389"/>
                  <a:pt x="10573828" y="179389"/>
                  <a:pt x="10573828" y="179389"/>
                </a:cubicBezTo>
                <a:cubicBezTo>
                  <a:pt x="10577576" y="174193"/>
                  <a:pt x="10577576" y="174193"/>
                  <a:pt x="10577576" y="174193"/>
                </a:cubicBezTo>
                <a:lnTo>
                  <a:pt x="10581346" y="169039"/>
                </a:lnTo>
                <a:cubicBezTo>
                  <a:pt x="10585115" y="163843"/>
                  <a:pt x="10585115" y="163843"/>
                  <a:pt x="10585115" y="163843"/>
                </a:cubicBezTo>
                <a:close/>
                <a:moveTo>
                  <a:pt x="10723966" y="162906"/>
                </a:moveTo>
                <a:cubicBezTo>
                  <a:pt x="10728183" y="167144"/>
                  <a:pt x="10728183" y="167144"/>
                  <a:pt x="10728183" y="167144"/>
                </a:cubicBezTo>
                <a:lnTo>
                  <a:pt x="10732442" y="171382"/>
                </a:lnTo>
                <a:cubicBezTo>
                  <a:pt x="10736680" y="176088"/>
                  <a:pt x="10736680" y="176088"/>
                  <a:pt x="10736680" y="176088"/>
                </a:cubicBezTo>
                <a:cubicBezTo>
                  <a:pt x="10740897" y="180326"/>
                  <a:pt x="10740897" y="180326"/>
                  <a:pt x="10740897" y="180326"/>
                </a:cubicBezTo>
                <a:cubicBezTo>
                  <a:pt x="10745135" y="185032"/>
                  <a:pt x="10745135" y="185032"/>
                  <a:pt x="10745135" y="185032"/>
                </a:cubicBezTo>
                <a:cubicBezTo>
                  <a:pt x="10749394" y="189270"/>
                  <a:pt x="10749394" y="189270"/>
                  <a:pt x="10749394" y="189270"/>
                </a:cubicBezTo>
                <a:cubicBezTo>
                  <a:pt x="10753610" y="193508"/>
                  <a:pt x="10753610" y="193508"/>
                  <a:pt x="10753610" y="193508"/>
                </a:cubicBezTo>
                <a:lnTo>
                  <a:pt x="10757845" y="198210"/>
                </a:lnTo>
                <a:lnTo>
                  <a:pt x="10750777" y="198210"/>
                </a:lnTo>
                <a:cubicBezTo>
                  <a:pt x="10743728" y="197742"/>
                  <a:pt x="10743728" y="197742"/>
                  <a:pt x="10743728" y="197742"/>
                </a:cubicBezTo>
                <a:cubicBezTo>
                  <a:pt x="10736679" y="197742"/>
                  <a:pt x="10736679" y="197742"/>
                  <a:pt x="10736679" y="197742"/>
                </a:cubicBezTo>
                <a:cubicBezTo>
                  <a:pt x="10730077" y="197742"/>
                  <a:pt x="10730077" y="197742"/>
                  <a:pt x="10730077" y="197742"/>
                </a:cubicBezTo>
                <a:cubicBezTo>
                  <a:pt x="10723028" y="197273"/>
                  <a:pt x="10723028" y="197273"/>
                  <a:pt x="10723028" y="197273"/>
                </a:cubicBezTo>
                <a:cubicBezTo>
                  <a:pt x="10715958" y="197273"/>
                  <a:pt x="10715958" y="197273"/>
                  <a:pt x="10715958" y="197273"/>
                </a:cubicBezTo>
                <a:cubicBezTo>
                  <a:pt x="10708888" y="197273"/>
                  <a:pt x="10708888" y="197273"/>
                  <a:pt x="10708888" y="197273"/>
                </a:cubicBezTo>
                <a:lnTo>
                  <a:pt x="10701839" y="197273"/>
                </a:lnTo>
                <a:lnTo>
                  <a:pt x="10701839" y="196319"/>
                </a:lnTo>
                <a:cubicBezTo>
                  <a:pt x="10701839" y="195850"/>
                  <a:pt x="10701839" y="195850"/>
                  <a:pt x="10701839" y="195382"/>
                </a:cubicBezTo>
                <a:lnTo>
                  <a:pt x="10701838" y="195381"/>
                </a:lnTo>
                <a:lnTo>
                  <a:pt x="10701838" y="195378"/>
                </a:lnTo>
                <a:lnTo>
                  <a:pt x="10701371" y="194910"/>
                </a:lnTo>
                <a:lnTo>
                  <a:pt x="10701371" y="193976"/>
                </a:lnTo>
                <a:lnTo>
                  <a:pt x="10701370" y="193975"/>
                </a:lnTo>
                <a:lnTo>
                  <a:pt x="10701370" y="193972"/>
                </a:lnTo>
                <a:cubicBezTo>
                  <a:pt x="10700901" y="193972"/>
                  <a:pt x="10700901" y="193504"/>
                  <a:pt x="10700901" y="193504"/>
                </a:cubicBezTo>
                <a:cubicBezTo>
                  <a:pt x="10700901" y="193014"/>
                  <a:pt x="10700433" y="193014"/>
                  <a:pt x="10700433" y="192545"/>
                </a:cubicBezTo>
                <a:lnTo>
                  <a:pt x="10699943" y="192098"/>
                </a:lnTo>
                <a:lnTo>
                  <a:pt x="10699477" y="191632"/>
                </a:lnTo>
                <a:lnTo>
                  <a:pt x="10702777" y="187864"/>
                </a:lnTo>
                <a:cubicBezTo>
                  <a:pt x="10705609" y="184095"/>
                  <a:pt x="10705609" y="184095"/>
                  <a:pt x="10705609" y="184095"/>
                </a:cubicBezTo>
                <a:cubicBezTo>
                  <a:pt x="10708889" y="180794"/>
                  <a:pt x="10708889" y="180794"/>
                  <a:pt x="10708889" y="180794"/>
                </a:cubicBezTo>
                <a:cubicBezTo>
                  <a:pt x="10711721" y="177025"/>
                  <a:pt x="10711721" y="177025"/>
                  <a:pt x="10711721" y="177025"/>
                </a:cubicBezTo>
                <a:cubicBezTo>
                  <a:pt x="10715022" y="173724"/>
                  <a:pt x="10715022" y="173724"/>
                  <a:pt x="10715022" y="173724"/>
                </a:cubicBezTo>
                <a:cubicBezTo>
                  <a:pt x="10717854" y="169955"/>
                  <a:pt x="10717854" y="169955"/>
                  <a:pt x="10717854" y="169955"/>
                </a:cubicBezTo>
                <a:cubicBezTo>
                  <a:pt x="10720665" y="166207"/>
                  <a:pt x="10720665" y="166207"/>
                  <a:pt x="10720665" y="166207"/>
                </a:cubicBezTo>
                <a:cubicBezTo>
                  <a:pt x="10723966" y="162906"/>
                  <a:pt x="10723966" y="162906"/>
                  <a:pt x="10723966" y="162906"/>
                </a:cubicBezTo>
                <a:close/>
                <a:moveTo>
                  <a:pt x="10720193" y="161969"/>
                </a:moveTo>
                <a:lnTo>
                  <a:pt x="10717385" y="165734"/>
                </a:lnTo>
                <a:cubicBezTo>
                  <a:pt x="10714552" y="169035"/>
                  <a:pt x="10714552" y="169035"/>
                  <a:pt x="10714552" y="169035"/>
                </a:cubicBezTo>
                <a:cubicBezTo>
                  <a:pt x="10711251" y="172315"/>
                  <a:pt x="10711251" y="172315"/>
                  <a:pt x="10711251" y="172315"/>
                </a:cubicBezTo>
                <a:cubicBezTo>
                  <a:pt x="10708440" y="175615"/>
                  <a:pt x="10708440" y="175615"/>
                  <a:pt x="10708440" y="175615"/>
                </a:cubicBezTo>
                <a:cubicBezTo>
                  <a:pt x="10705608" y="178916"/>
                  <a:pt x="10705608" y="178916"/>
                  <a:pt x="10705608" y="178916"/>
                </a:cubicBezTo>
                <a:cubicBezTo>
                  <a:pt x="10702776" y="182664"/>
                  <a:pt x="10702776" y="182664"/>
                  <a:pt x="10702776" y="182664"/>
                </a:cubicBezTo>
                <a:cubicBezTo>
                  <a:pt x="10699943" y="185965"/>
                  <a:pt x="10699943" y="185965"/>
                  <a:pt x="10699943" y="185965"/>
                </a:cubicBezTo>
                <a:cubicBezTo>
                  <a:pt x="10697132" y="189266"/>
                  <a:pt x="10697132" y="189266"/>
                  <a:pt x="10697132" y="189266"/>
                </a:cubicBezTo>
                <a:cubicBezTo>
                  <a:pt x="10696664" y="189266"/>
                  <a:pt x="10696664" y="188797"/>
                  <a:pt x="10696174" y="188797"/>
                </a:cubicBezTo>
                <a:cubicBezTo>
                  <a:pt x="10696174" y="188797"/>
                  <a:pt x="10696174" y="188797"/>
                  <a:pt x="10695726" y="188329"/>
                </a:cubicBezTo>
                <a:lnTo>
                  <a:pt x="10695258" y="188329"/>
                </a:lnTo>
                <a:cubicBezTo>
                  <a:pt x="10694789" y="188329"/>
                  <a:pt x="10694789" y="187860"/>
                  <a:pt x="10694300" y="187860"/>
                </a:cubicBezTo>
                <a:lnTo>
                  <a:pt x="10693831" y="187860"/>
                </a:lnTo>
                <a:cubicBezTo>
                  <a:pt x="10693363" y="187860"/>
                  <a:pt x="10692894" y="187860"/>
                  <a:pt x="10692894" y="187860"/>
                </a:cubicBezTo>
                <a:cubicBezTo>
                  <a:pt x="10692426" y="187860"/>
                  <a:pt x="10692426" y="187371"/>
                  <a:pt x="10691957" y="187371"/>
                </a:cubicBezTo>
                <a:lnTo>
                  <a:pt x="10691489" y="187371"/>
                </a:lnTo>
                <a:cubicBezTo>
                  <a:pt x="10691020" y="187371"/>
                  <a:pt x="10690530" y="187371"/>
                  <a:pt x="10690083" y="187860"/>
                </a:cubicBezTo>
                <a:cubicBezTo>
                  <a:pt x="10689614" y="187860"/>
                  <a:pt x="10689146" y="187860"/>
                  <a:pt x="10688677" y="187860"/>
                </a:cubicBezTo>
                <a:cubicBezTo>
                  <a:pt x="10688209" y="187860"/>
                  <a:pt x="10687740" y="188329"/>
                  <a:pt x="10687272" y="188329"/>
                </a:cubicBezTo>
                <a:cubicBezTo>
                  <a:pt x="10687272" y="188329"/>
                  <a:pt x="10686782" y="188797"/>
                  <a:pt x="10686314" y="188797"/>
                </a:cubicBezTo>
                <a:cubicBezTo>
                  <a:pt x="10685866" y="188797"/>
                  <a:pt x="10685398" y="189266"/>
                  <a:pt x="10685398" y="189266"/>
                </a:cubicBezTo>
                <a:cubicBezTo>
                  <a:pt x="10684908" y="189734"/>
                  <a:pt x="10684440" y="189734"/>
                  <a:pt x="10684440" y="190203"/>
                </a:cubicBezTo>
                <a:cubicBezTo>
                  <a:pt x="10683971" y="190671"/>
                  <a:pt x="10683502" y="190671"/>
                  <a:pt x="10683502" y="191140"/>
                </a:cubicBezTo>
                <a:cubicBezTo>
                  <a:pt x="10683034" y="191140"/>
                  <a:pt x="10683034" y="191630"/>
                  <a:pt x="10682565" y="192098"/>
                </a:cubicBezTo>
                <a:cubicBezTo>
                  <a:pt x="10677369" y="189266"/>
                  <a:pt x="10677369" y="189266"/>
                  <a:pt x="10677369" y="189266"/>
                </a:cubicBezTo>
                <a:cubicBezTo>
                  <a:pt x="10672215" y="186434"/>
                  <a:pt x="10672215" y="186434"/>
                  <a:pt x="10672215" y="186434"/>
                </a:cubicBezTo>
                <a:cubicBezTo>
                  <a:pt x="10667019" y="183601"/>
                  <a:pt x="10667019" y="183601"/>
                  <a:pt x="10667019" y="183601"/>
                </a:cubicBezTo>
                <a:cubicBezTo>
                  <a:pt x="10661844" y="180790"/>
                  <a:pt x="10661844" y="180790"/>
                  <a:pt x="10661844" y="180790"/>
                </a:cubicBezTo>
                <a:cubicBezTo>
                  <a:pt x="10656669" y="177958"/>
                  <a:pt x="10656669" y="177958"/>
                  <a:pt x="10656669" y="177958"/>
                </a:cubicBezTo>
                <a:cubicBezTo>
                  <a:pt x="10651494" y="175147"/>
                  <a:pt x="10651494" y="175147"/>
                  <a:pt x="10651494" y="175147"/>
                </a:cubicBezTo>
                <a:cubicBezTo>
                  <a:pt x="10646319" y="172315"/>
                  <a:pt x="10646319" y="172315"/>
                  <a:pt x="10646319" y="172315"/>
                </a:cubicBezTo>
                <a:lnTo>
                  <a:pt x="10640680" y="169952"/>
                </a:lnTo>
                <a:lnTo>
                  <a:pt x="10641145" y="169508"/>
                </a:lnTo>
                <a:lnTo>
                  <a:pt x="10641145" y="169039"/>
                </a:lnTo>
                <a:cubicBezTo>
                  <a:pt x="10641145" y="169039"/>
                  <a:pt x="10641145" y="169039"/>
                  <a:pt x="10641145" y="168549"/>
                </a:cubicBezTo>
                <a:lnTo>
                  <a:pt x="10641145" y="168081"/>
                </a:lnTo>
                <a:cubicBezTo>
                  <a:pt x="10641145" y="168081"/>
                  <a:pt x="10641145" y="168081"/>
                  <a:pt x="10641145" y="167612"/>
                </a:cubicBezTo>
                <a:cubicBezTo>
                  <a:pt x="10641145" y="167612"/>
                  <a:pt x="10641145" y="167612"/>
                  <a:pt x="10641593" y="167612"/>
                </a:cubicBezTo>
                <a:cubicBezTo>
                  <a:pt x="10641593" y="167144"/>
                  <a:pt x="10641593" y="167144"/>
                  <a:pt x="10641593" y="167144"/>
                </a:cubicBezTo>
                <a:cubicBezTo>
                  <a:pt x="10651495" y="166675"/>
                  <a:pt x="10651495" y="166675"/>
                  <a:pt x="10651495" y="166675"/>
                </a:cubicBezTo>
                <a:cubicBezTo>
                  <a:pt x="10660908" y="165738"/>
                  <a:pt x="10660908" y="165738"/>
                  <a:pt x="10660908" y="165738"/>
                </a:cubicBezTo>
                <a:cubicBezTo>
                  <a:pt x="10670790" y="165270"/>
                  <a:pt x="10670790" y="165270"/>
                  <a:pt x="10670790" y="165270"/>
                </a:cubicBezTo>
                <a:cubicBezTo>
                  <a:pt x="10680671" y="164780"/>
                  <a:pt x="10680671" y="164780"/>
                  <a:pt x="10680671" y="164780"/>
                </a:cubicBezTo>
                <a:cubicBezTo>
                  <a:pt x="10690531" y="163843"/>
                  <a:pt x="10690531" y="163843"/>
                  <a:pt x="10690531" y="163843"/>
                </a:cubicBezTo>
                <a:cubicBezTo>
                  <a:pt x="10700434" y="163374"/>
                  <a:pt x="10700434" y="163374"/>
                  <a:pt x="10700434" y="163374"/>
                </a:cubicBezTo>
                <a:cubicBezTo>
                  <a:pt x="10710315" y="162906"/>
                  <a:pt x="10710315" y="162906"/>
                  <a:pt x="10710315" y="162906"/>
                </a:cubicBezTo>
                <a:cubicBezTo>
                  <a:pt x="10715256" y="162437"/>
                  <a:pt x="10717726" y="162203"/>
                  <a:pt x="10718962" y="162086"/>
                </a:cubicBezTo>
                <a:close/>
                <a:moveTo>
                  <a:pt x="10774805" y="159629"/>
                </a:moveTo>
                <a:lnTo>
                  <a:pt x="10781871" y="164311"/>
                </a:lnTo>
                <a:cubicBezTo>
                  <a:pt x="10788920" y="169039"/>
                  <a:pt x="10788920" y="169039"/>
                  <a:pt x="10788920" y="169039"/>
                </a:cubicBezTo>
                <a:cubicBezTo>
                  <a:pt x="10796458" y="173256"/>
                  <a:pt x="10796458" y="173256"/>
                  <a:pt x="10796458" y="173256"/>
                </a:cubicBezTo>
                <a:cubicBezTo>
                  <a:pt x="10803507" y="177962"/>
                  <a:pt x="10803507" y="177962"/>
                  <a:pt x="10803507" y="177962"/>
                </a:cubicBezTo>
                <a:cubicBezTo>
                  <a:pt x="10810578" y="182668"/>
                  <a:pt x="10810578" y="182668"/>
                  <a:pt x="10810578" y="182668"/>
                </a:cubicBezTo>
                <a:cubicBezTo>
                  <a:pt x="10818095" y="187375"/>
                  <a:pt x="10818095" y="187375"/>
                  <a:pt x="10818095" y="187375"/>
                </a:cubicBezTo>
                <a:cubicBezTo>
                  <a:pt x="10825166" y="191634"/>
                  <a:pt x="10825166" y="191634"/>
                  <a:pt x="10825166" y="191634"/>
                </a:cubicBezTo>
                <a:lnTo>
                  <a:pt x="10832226" y="196312"/>
                </a:lnTo>
                <a:lnTo>
                  <a:pt x="10828934" y="195378"/>
                </a:lnTo>
                <a:cubicBezTo>
                  <a:pt x="10825165" y="193972"/>
                  <a:pt x="10825165" y="193972"/>
                  <a:pt x="10825165" y="193972"/>
                </a:cubicBezTo>
                <a:cubicBezTo>
                  <a:pt x="10821395" y="193014"/>
                  <a:pt x="10821395" y="193014"/>
                  <a:pt x="10821395" y="193014"/>
                </a:cubicBezTo>
                <a:cubicBezTo>
                  <a:pt x="10817647" y="191630"/>
                  <a:pt x="10817647" y="191630"/>
                  <a:pt x="10817647" y="191630"/>
                </a:cubicBezTo>
                <a:cubicBezTo>
                  <a:pt x="10814346" y="190671"/>
                  <a:pt x="10814346" y="190671"/>
                  <a:pt x="10814346" y="190671"/>
                </a:cubicBezTo>
                <a:cubicBezTo>
                  <a:pt x="10810577" y="189266"/>
                  <a:pt x="10810577" y="189266"/>
                  <a:pt x="10810577" y="189266"/>
                </a:cubicBezTo>
                <a:cubicBezTo>
                  <a:pt x="10806807" y="188329"/>
                  <a:pt x="10806807" y="188329"/>
                  <a:pt x="10806807" y="188329"/>
                </a:cubicBezTo>
                <a:cubicBezTo>
                  <a:pt x="10803038" y="187371"/>
                  <a:pt x="10803038" y="187371"/>
                  <a:pt x="10803038" y="187371"/>
                </a:cubicBezTo>
                <a:cubicBezTo>
                  <a:pt x="10799737" y="183601"/>
                  <a:pt x="10799737" y="183601"/>
                  <a:pt x="10799737" y="183601"/>
                </a:cubicBezTo>
                <a:cubicBezTo>
                  <a:pt x="10795968" y="180322"/>
                  <a:pt x="10795968" y="180322"/>
                  <a:pt x="10795968" y="180322"/>
                </a:cubicBezTo>
                <a:cubicBezTo>
                  <a:pt x="10792688" y="177021"/>
                  <a:pt x="10792688" y="177021"/>
                  <a:pt x="10792688" y="177021"/>
                </a:cubicBezTo>
                <a:cubicBezTo>
                  <a:pt x="10788919" y="173252"/>
                  <a:pt x="10788919" y="173252"/>
                  <a:pt x="10788919" y="173252"/>
                </a:cubicBezTo>
                <a:cubicBezTo>
                  <a:pt x="10785170" y="169951"/>
                  <a:pt x="10785170" y="169951"/>
                  <a:pt x="10785170" y="169951"/>
                </a:cubicBezTo>
                <a:cubicBezTo>
                  <a:pt x="10781870" y="166671"/>
                  <a:pt x="10781870" y="166671"/>
                  <a:pt x="10781870" y="166671"/>
                </a:cubicBezTo>
                <a:cubicBezTo>
                  <a:pt x="10778100" y="163370"/>
                  <a:pt x="10778100" y="163370"/>
                  <a:pt x="10778100" y="163370"/>
                </a:cubicBezTo>
                <a:close/>
                <a:moveTo>
                  <a:pt x="10761149" y="151598"/>
                </a:moveTo>
                <a:cubicBezTo>
                  <a:pt x="10765387" y="155367"/>
                  <a:pt x="10765387" y="155367"/>
                  <a:pt x="10765387" y="155367"/>
                </a:cubicBezTo>
                <a:cubicBezTo>
                  <a:pt x="10769625" y="159626"/>
                  <a:pt x="10769625" y="159626"/>
                  <a:pt x="10769625" y="159626"/>
                </a:cubicBezTo>
                <a:cubicBezTo>
                  <a:pt x="10773842" y="163843"/>
                  <a:pt x="10773842" y="163843"/>
                  <a:pt x="10773842" y="163843"/>
                </a:cubicBezTo>
                <a:cubicBezTo>
                  <a:pt x="10778570" y="168081"/>
                  <a:pt x="10778570" y="168081"/>
                  <a:pt x="10778570" y="168081"/>
                </a:cubicBezTo>
                <a:cubicBezTo>
                  <a:pt x="10782808" y="171850"/>
                  <a:pt x="10782808" y="171850"/>
                  <a:pt x="10782808" y="171850"/>
                </a:cubicBezTo>
                <a:cubicBezTo>
                  <a:pt x="10787046" y="176088"/>
                  <a:pt x="10787046" y="176088"/>
                  <a:pt x="10787046" y="176088"/>
                </a:cubicBezTo>
                <a:cubicBezTo>
                  <a:pt x="10791283" y="180326"/>
                  <a:pt x="10791283" y="180326"/>
                  <a:pt x="10791283" y="180326"/>
                </a:cubicBezTo>
                <a:lnTo>
                  <a:pt x="10795494" y="184557"/>
                </a:lnTo>
                <a:lnTo>
                  <a:pt x="10787513" y="181259"/>
                </a:lnTo>
                <a:cubicBezTo>
                  <a:pt x="10779037" y="178448"/>
                  <a:pt x="10779037" y="178448"/>
                  <a:pt x="10779037" y="178448"/>
                </a:cubicBezTo>
                <a:cubicBezTo>
                  <a:pt x="10770561" y="175615"/>
                  <a:pt x="10770561" y="175615"/>
                  <a:pt x="10770561" y="175615"/>
                </a:cubicBezTo>
                <a:cubicBezTo>
                  <a:pt x="10762554" y="172315"/>
                  <a:pt x="10762554" y="172315"/>
                  <a:pt x="10762554" y="172315"/>
                </a:cubicBezTo>
                <a:cubicBezTo>
                  <a:pt x="10754078" y="169504"/>
                  <a:pt x="10754078" y="169504"/>
                  <a:pt x="10754078" y="169504"/>
                </a:cubicBezTo>
                <a:cubicBezTo>
                  <a:pt x="10746092" y="166671"/>
                  <a:pt x="10746092" y="166671"/>
                  <a:pt x="10746092" y="166671"/>
                </a:cubicBezTo>
                <a:cubicBezTo>
                  <a:pt x="10737616" y="163370"/>
                  <a:pt x="10737616" y="163370"/>
                  <a:pt x="10737616" y="163370"/>
                </a:cubicBezTo>
                <a:lnTo>
                  <a:pt x="10729146" y="160540"/>
                </a:lnTo>
                <a:lnTo>
                  <a:pt x="10733379" y="159137"/>
                </a:lnTo>
                <a:cubicBezTo>
                  <a:pt x="10737149" y="158200"/>
                  <a:pt x="10737149" y="158200"/>
                  <a:pt x="10737149" y="158200"/>
                </a:cubicBezTo>
                <a:cubicBezTo>
                  <a:pt x="10741365" y="157263"/>
                  <a:pt x="10741365" y="157263"/>
                  <a:pt x="10741365" y="157263"/>
                </a:cubicBezTo>
                <a:cubicBezTo>
                  <a:pt x="10745135" y="155857"/>
                  <a:pt x="10745135" y="155857"/>
                  <a:pt x="10745135" y="155857"/>
                </a:cubicBezTo>
                <a:cubicBezTo>
                  <a:pt x="10749394" y="154899"/>
                  <a:pt x="10749394" y="154899"/>
                  <a:pt x="10749394" y="154899"/>
                </a:cubicBezTo>
                <a:cubicBezTo>
                  <a:pt x="10753163" y="153493"/>
                  <a:pt x="10753163" y="153493"/>
                  <a:pt x="10753163" y="153493"/>
                </a:cubicBezTo>
                <a:cubicBezTo>
                  <a:pt x="10757380" y="152556"/>
                  <a:pt x="10757380" y="152556"/>
                  <a:pt x="10757380" y="152556"/>
                </a:cubicBezTo>
                <a:close/>
                <a:moveTo>
                  <a:pt x="10658063" y="141721"/>
                </a:moveTo>
                <a:lnTo>
                  <a:pt x="10655264" y="143608"/>
                </a:lnTo>
                <a:cubicBezTo>
                  <a:pt x="10652900" y="145950"/>
                  <a:pt x="10652900" y="145950"/>
                  <a:pt x="10652900" y="145950"/>
                </a:cubicBezTo>
                <a:cubicBezTo>
                  <a:pt x="10650557" y="147825"/>
                  <a:pt x="10650557" y="147825"/>
                  <a:pt x="10650557" y="147825"/>
                </a:cubicBezTo>
                <a:cubicBezTo>
                  <a:pt x="10647725" y="149720"/>
                  <a:pt x="10647725" y="149720"/>
                  <a:pt x="10647725" y="149720"/>
                </a:cubicBezTo>
                <a:cubicBezTo>
                  <a:pt x="10645361" y="152084"/>
                  <a:pt x="10645361" y="152084"/>
                  <a:pt x="10645361" y="152084"/>
                </a:cubicBezTo>
                <a:cubicBezTo>
                  <a:pt x="10643018" y="153958"/>
                  <a:pt x="10643018" y="153958"/>
                  <a:pt x="10643018" y="153958"/>
                </a:cubicBezTo>
                <a:cubicBezTo>
                  <a:pt x="10640676" y="155853"/>
                  <a:pt x="10640676" y="155853"/>
                  <a:pt x="10640676" y="155853"/>
                </a:cubicBezTo>
                <a:cubicBezTo>
                  <a:pt x="10637843" y="158196"/>
                  <a:pt x="10637843" y="158196"/>
                  <a:pt x="10637843" y="158196"/>
                </a:cubicBezTo>
                <a:cubicBezTo>
                  <a:pt x="10637843" y="157727"/>
                  <a:pt x="10637375" y="157727"/>
                  <a:pt x="10637375" y="157259"/>
                </a:cubicBezTo>
                <a:cubicBezTo>
                  <a:pt x="10636906" y="157259"/>
                  <a:pt x="10636438" y="156790"/>
                  <a:pt x="10636438" y="156790"/>
                </a:cubicBezTo>
                <a:cubicBezTo>
                  <a:pt x="10635948" y="156790"/>
                  <a:pt x="10635948" y="156322"/>
                  <a:pt x="10635480" y="156322"/>
                </a:cubicBezTo>
                <a:cubicBezTo>
                  <a:pt x="10635011" y="156322"/>
                  <a:pt x="10635011" y="155853"/>
                  <a:pt x="10634543" y="155853"/>
                </a:cubicBezTo>
                <a:cubicBezTo>
                  <a:pt x="10634074" y="155853"/>
                  <a:pt x="10634074" y="155853"/>
                  <a:pt x="10633606" y="155363"/>
                </a:cubicBezTo>
                <a:cubicBezTo>
                  <a:pt x="10633137" y="155363"/>
                  <a:pt x="10633137" y="155363"/>
                  <a:pt x="10632669" y="155363"/>
                </a:cubicBezTo>
                <a:cubicBezTo>
                  <a:pt x="10632179" y="155363"/>
                  <a:pt x="10632179" y="155363"/>
                  <a:pt x="10631710" y="154895"/>
                </a:cubicBezTo>
                <a:cubicBezTo>
                  <a:pt x="10631263" y="154895"/>
                  <a:pt x="10630794" y="154895"/>
                  <a:pt x="10630794" y="154895"/>
                </a:cubicBezTo>
                <a:cubicBezTo>
                  <a:pt x="10629836" y="154895"/>
                  <a:pt x="10629368" y="155363"/>
                  <a:pt x="10628899" y="155363"/>
                </a:cubicBezTo>
                <a:cubicBezTo>
                  <a:pt x="10627962" y="155363"/>
                  <a:pt x="10627494" y="155363"/>
                  <a:pt x="10627025" y="155853"/>
                </a:cubicBezTo>
                <a:cubicBezTo>
                  <a:pt x="10626535" y="155853"/>
                  <a:pt x="10625598" y="156322"/>
                  <a:pt x="10625130" y="156322"/>
                </a:cubicBezTo>
                <a:cubicBezTo>
                  <a:pt x="10624661" y="156790"/>
                  <a:pt x="10624193" y="157259"/>
                  <a:pt x="10623724" y="157259"/>
                </a:cubicBezTo>
                <a:cubicBezTo>
                  <a:pt x="10623256" y="157727"/>
                  <a:pt x="10622766" y="158196"/>
                  <a:pt x="10622297" y="158664"/>
                </a:cubicBezTo>
                <a:cubicBezTo>
                  <a:pt x="10622297" y="159133"/>
                  <a:pt x="10621829" y="159622"/>
                  <a:pt x="10621382" y="160070"/>
                </a:cubicBezTo>
                <a:cubicBezTo>
                  <a:pt x="10621382" y="160538"/>
                  <a:pt x="10620892" y="161007"/>
                  <a:pt x="10620423" y="161965"/>
                </a:cubicBezTo>
                <a:cubicBezTo>
                  <a:pt x="10620423" y="162433"/>
                  <a:pt x="10619955" y="162902"/>
                  <a:pt x="10619955" y="163370"/>
                </a:cubicBezTo>
                <a:cubicBezTo>
                  <a:pt x="10616654" y="163370"/>
                  <a:pt x="10616654" y="163370"/>
                  <a:pt x="10616654" y="163370"/>
                </a:cubicBezTo>
                <a:cubicBezTo>
                  <a:pt x="10613353" y="162902"/>
                  <a:pt x="10613353" y="162902"/>
                  <a:pt x="10613353" y="162902"/>
                </a:cubicBezTo>
                <a:cubicBezTo>
                  <a:pt x="10610073" y="162433"/>
                  <a:pt x="10610073" y="162433"/>
                  <a:pt x="10610073" y="162433"/>
                </a:cubicBezTo>
                <a:cubicBezTo>
                  <a:pt x="10606772" y="162433"/>
                  <a:pt x="10606772" y="162433"/>
                  <a:pt x="10606772" y="162433"/>
                </a:cubicBezTo>
                <a:cubicBezTo>
                  <a:pt x="10603471" y="161965"/>
                  <a:pt x="10603471" y="161965"/>
                  <a:pt x="10603471" y="161965"/>
                </a:cubicBezTo>
                <a:cubicBezTo>
                  <a:pt x="10599702" y="161496"/>
                  <a:pt x="10599702" y="161496"/>
                  <a:pt x="10599702" y="161496"/>
                </a:cubicBezTo>
                <a:cubicBezTo>
                  <a:pt x="10596422" y="161496"/>
                  <a:pt x="10596422" y="161496"/>
                  <a:pt x="10596422" y="161496"/>
                </a:cubicBezTo>
                <a:lnTo>
                  <a:pt x="10593132" y="161008"/>
                </a:lnTo>
                <a:lnTo>
                  <a:pt x="10601130" y="158668"/>
                </a:lnTo>
                <a:cubicBezTo>
                  <a:pt x="10609584" y="156326"/>
                  <a:pt x="10609584" y="156326"/>
                  <a:pt x="10609584" y="156326"/>
                </a:cubicBezTo>
                <a:cubicBezTo>
                  <a:pt x="10617613" y="153962"/>
                  <a:pt x="10617613" y="153962"/>
                  <a:pt x="10617613" y="153962"/>
                </a:cubicBezTo>
                <a:cubicBezTo>
                  <a:pt x="10625599" y="151129"/>
                  <a:pt x="10625599" y="151129"/>
                  <a:pt x="10625599" y="151129"/>
                </a:cubicBezTo>
                <a:cubicBezTo>
                  <a:pt x="10633607" y="148787"/>
                  <a:pt x="10633607" y="148787"/>
                  <a:pt x="10633607" y="148787"/>
                </a:cubicBezTo>
                <a:cubicBezTo>
                  <a:pt x="10641593" y="146444"/>
                  <a:pt x="10641593" y="146444"/>
                  <a:pt x="10641593" y="146444"/>
                </a:cubicBezTo>
                <a:cubicBezTo>
                  <a:pt x="10650090" y="144080"/>
                  <a:pt x="10650090" y="144080"/>
                  <a:pt x="10650090" y="144080"/>
                </a:cubicBezTo>
                <a:close/>
                <a:moveTo>
                  <a:pt x="10678343" y="140782"/>
                </a:moveTo>
                <a:lnTo>
                  <a:pt x="10687741" y="142185"/>
                </a:lnTo>
                <a:cubicBezTo>
                  <a:pt x="10697133" y="143143"/>
                  <a:pt x="10697133" y="143143"/>
                  <a:pt x="10697133" y="143143"/>
                </a:cubicBezTo>
                <a:cubicBezTo>
                  <a:pt x="10706546" y="144549"/>
                  <a:pt x="10706546" y="144549"/>
                  <a:pt x="10706546" y="144549"/>
                </a:cubicBezTo>
                <a:cubicBezTo>
                  <a:pt x="10715959" y="145486"/>
                  <a:pt x="10715959" y="145486"/>
                  <a:pt x="10715959" y="145486"/>
                </a:cubicBezTo>
                <a:cubicBezTo>
                  <a:pt x="10725372" y="146913"/>
                  <a:pt x="10725372" y="146913"/>
                  <a:pt x="10725372" y="146913"/>
                </a:cubicBezTo>
                <a:cubicBezTo>
                  <a:pt x="10734785" y="147829"/>
                  <a:pt x="10734785" y="147829"/>
                  <a:pt x="10734785" y="147829"/>
                </a:cubicBezTo>
                <a:cubicBezTo>
                  <a:pt x="10743729" y="149255"/>
                  <a:pt x="10743729" y="149255"/>
                  <a:pt x="10743729" y="149255"/>
                </a:cubicBezTo>
                <a:cubicBezTo>
                  <a:pt x="10748446" y="149724"/>
                  <a:pt x="10750804" y="149958"/>
                  <a:pt x="10751984" y="150075"/>
                </a:cubicBezTo>
                <a:lnTo>
                  <a:pt x="10753153" y="150191"/>
                </a:lnTo>
                <a:lnTo>
                  <a:pt x="10749861" y="151125"/>
                </a:lnTo>
                <a:cubicBezTo>
                  <a:pt x="10746092" y="152084"/>
                  <a:pt x="10746092" y="152084"/>
                  <a:pt x="10746092" y="152084"/>
                </a:cubicBezTo>
                <a:cubicBezTo>
                  <a:pt x="10742323" y="153489"/>
                  <a:pt x="10742323" y="153489"/>
                  <a:pt x="10742323" y="153489"/>
                </a:cubicBezTo>
                <a:cubicBezTo>
                  <a:pt x="10738553" y="154426"/>
                  <a:pt x="10738553" y="154426"/>
                  <a:pt x="10738553" y="154426"/>
                </a:cubicBezTo>
                <a:cubicBezTo>
                  <a:pt x="10734784" y="155363"/>
                  <a:pt x="10734784" y="155363"/>
                  <a:pt x="10734784" y="155363"/>
                </a:cubicBezTo>
                <a:cubicBezTo>
                  <a:pt x="10731483" y="156322"/>
                  <a:pt x="10731483" y="156322"/>
                  <a:pt x="10731483" y="156322"/>
                </a:cubicBezTo>
                <a:cubicBezTo>
                  <a:pt x="10727735" y="157727"/>
                  <a:pt x="10727735" y="157727"/>
                  <a:pt x="10727735" y="157727"/>
                </a:cubicBezTo>
                <a:cubicBezTo>
                  <a:pt x="10723965" y="158664"/>
                  <a:pt x="10723965" y="158664"/>
                  <a:pt x="10723965" y="158664"/>
                </a:cubicBezTo>
                <a:cubicBezTo>
                  <a:pt x="10718322" y="156322"/>
                  <a:pt x="10718322" y="156322"/>
                  <a:pt x="10718322" y="156322"/>
                </a:cubicBezTo>
                <a:cubicBezTo>
                  <a:pt x="10712657" y="153958"/>
                  <a:pt x="10712657" y="153958"/>
                  <a:pt x="10712657" y="153958"/>
                </a:cubicBezTo>
                <a:cubicBezTo>
                  <a:pt x="10707013" y="152084"/>
                  <a:pt x="10707013" y="152084"/>
                  <a:pt x="10707013" y="152084"/>
                </a:cubicBezTo>
                <a:cubicBezTo>
                  <a:pt x="10701370" y="149720"/>
                  <a:pt x="10701370" y="149720"/>
                  <a:pt x="10701370" y="149720"/>
                </a:cubicBezTo>
                <a:cubicBezTo>
                  <a:pt x="10695726" y="147356"/>
                  <a:pt x="10695726" y="147356"/>
                  <a:pt x="10695726" y="147356"/>
                </a:cubicBezTo>
                <a:cubicBezTo>
                  <a:pt x="10690083" y="145482"/>
                  <a:pt x="10690083" y="145482"/>
                  <a:pt x="10690083" y="145482"/>
                </a:cubicBezTo>
                <a:cubicBezTo>
                  <a:pt x="10683971" y="143139"/>
                  <a:pt x="10683971" y="143139"/>
                  <a:pt x="10683971" y="143139"/>
                </a:cubicBezTo>
                <a:close/>
                <a:moveTo>
                  <a:pt x="10665615" y="139374"/>
                </a:moveTo>
                <a:cubicBezTo>
                  <a:pt x="10672216" y="142185"/>
                  <a:pt x="10672216" y="142185"/>
                  <a:pt x="10672216" y="142185"/>
                </a:cubicBezTo>
                <a:cubicBezTo>
                  <a:pt x="10678329" y="144549"/>
                  <a:pt x="10678329" y="144549"/>
                  <a:pt x="10678329" y="144549"/>
                </a:cubicBezTo>
                <a:cubicBezTo>
                  <a:pt x="10684441" y="146913"/>
                  <a:pt x="10684441" y="146913"/>
                  <a:pt x="10684441" y="146913"/>
                </a:cubicBezTo>
                <a:cubicBezTo>
                  <a:pt x="10691021" y="149255"/>
                  <a:pt x="10691021" y="149255"/>
                  <a:pt x="10691021" y="149255"/>
                </a:cubicBezTo>
                <a:cubicBezTo>
                  <a:pt x="10697133" y="151598"/>
                  <a:pt x="10697133" y="151598"/>
                  <a:pt x="10697133" y="151598"/>
                </a:cubicBezTo>
                <a:cubicBezTo>
                  <a:pt x="10703714" y="154430"/>
                  <a:pt x="10703714" y="154430"/>
                  <a:pt x="10703714" y="154430"/>
                </a:cubicBezTo>
                <a:cubicBezTo>
                  <a:pt x="10709847" y="156794"/>
                  <a:pt x="10709847" y="156794"/>
                  <a:pt x="10709847" y="156794"/>
                </a:cubicBezTo>
                <a:lnTo>
                  <a:pt x="10716416" y="159133"/>
                </a:lnTo>
                <a:lnTo>
                  <a:pt x="10708190" y="159561"/>
                </a:lnTo>
                <a:cubicBezTo>
                  <a:pt x="10707013" y="159622"/>
                  <a:pt x="10707013" y="159622"/>
                  <a:pt x="10707013" y="159622"/>
                </a:cubicBezTo>
                <a:cubicBezTo>
                  <a:pt x="10697601" y="160070"/>
                  <a:pt x="10697601" y="160070"/>
                  <a:pt x="10697601" y="160070"/>
                </a:cubicBezTo>
                <a:cubicBezTo>
                  <a:pt x="10688209" y="161007"/>
                  <a:pt x="10688209" y="161007"/>
                  <a:pt x="10688209" y="161007"/>
                </a:cubicBezTo>
                <a:cubicBezTo>
                  <a:pt x="10678796" y="161496"/>
                  <a:pt x="10678796" y="161496"/>
                  <a:pt x="10678796" y="161496"/>
                </a:cubicBezTo>
                <a:cubicBezTo>
                  <a:pt x="10669383" y="161965"/>
                  <a:pt x="10669383" y="161965"/>
                  <a:pt x="10669383" y="161965"/>
                </a:cubicBezTo>
                <a:cubicBezTo>
                  <a:pt x="10659970" y="162433"/>
                  <a:pt x="10659970" y="162433"/>
                  <a:pt x="10659970" y="162433"/>
                </a:cubicBezTo>
                <a:cubicBezTo>
                  <a:pt x="10650557" y="163370"/>
                  <a:pt x="10650557" y="163370"/>
                  <a:pt x="10650557" y="163370"/>
                </a:cubicBezTo>
                <a:cubicBezTo>
                  <a:pt x="10645851" y="163605"/>
                  <a:pt x="10643497" y="163722"/>
                  <a:pt x="10642321" y="163780"/>
                </a:cubicBezTo>
                <a:lnTo>
                  <a:pt x="10641145" y="163839"/>
                </a:lnTo>
                <a:lnTo>
                  <a:pt x="10641145" y="163374"/>
                </a:lnTo>
                <a:lnTo>
                  <a:pt x="10641145" y="162906"/>
                </a:lnTo>
                <a:cubicBezTo>
                  <a:pt x="10641145" y="162906"/>
                  <a:pt x="10641145" y="162906"/>
                  <a:pt x="10641145" y="162437"/>
                </a:cubicBezTo>
                <a:lnTo>
                  <a:pt x="10641144" y="162436"/>
                </a:lnTo>
                <a:lnTo>
                  <a:pt x="10641144" y="162433"/>
                </a:lnTo>
                <a:cubicBezTo>
                  <a:pt x="10640676" y="162433"/>
                  <a:pt x="10640676" y="162433"/>
                  <a:pt x="10640676" y="161965"/>
                </a:cubicBezTo>
                <a:lnTo>
                  <a:pt x="10640208" y="161497"/>
                </a:lnTo>
                <a:lnTo>
                  <a:pt x="10640208" y="161011"/>
                </a:lnTo>
                <a:lnTo>
                  <a:pt x="10640208" y="160542"/>
                </a:lnTo>
                <a:cubicBezTo>
                  <a:pt x="10643019" y="157731"/>
                  <a:pt x="10643019" y="157731"/>
                  <a:pt x="10643019" y="157731"/>
                </a:cubicBezTo>
                <a:cubicBezTo>
                  <a:pt x="10646320" y="155367"/>
                  <a:pt x="10646320" y="155367"/>
                  <a:pt x="10646320" y="155367"/>
                </a:cubicBezTo>
                <a:cubicBezTo>
                  <a:pt x="10649621" y="152556"/>
                  <a:pt x="10649621" y="152556"/>
                  <a:pt x="10649621" y="152556"/>
                </a:cubicBezTo>
                <a:cubicBezTo>
                  <a:pt x="10652901" y="150192"/>
                  <a:pt x="10652901" y="150192"/>
                  <a:pt x="10652901" y="150192"/>
                </a:cubicBezTo>
                <a:cubicBezTo>
                  <a:pt x="10656202" y="147360"/>
                  <a:pt x="10656202" y="147360"/>
                  <a:pt x="10656202" y="147360"/>
                </a:cubicBezTo>
                <a:cubicBezTo>
                  <a:pt x="10659503" y="145018"/>
                  <a:pt x="10659503" y="145018"/>
                  <a:pt x="10659503" y="145018"/>
                </a:cubicBezTo>
                <a:lnTo>
                  <a:pt x="10662314" y="142185"/>
                </a:lnTo>
                <a:cubicBezTo>
                  <a:pt x="10665615" y="139374"/>
                  <a:pt x="10665615" y="139374"/>
                  <a:pt x="10665615" y="139374"/>
                </a:cubicBezTo>
                <a:close/>
                <a:moveTo>
                  <a:pt x="10665145" y="136069"/>
                </a:moveTo>
                <a:cubicBezTo>
                  <a:pt x="10654774" y="138902"/>
                  <a:pt x="10654774" y="138902"/>
                  <a:pt x="10654774" y="138902"/>
                </a:cubicBezTo>
                <a:cubicBezTo>
                  <a:pt x="10644893" y="142181"/>
                  <a:pt x="10644893" y="142181"/>
                  <a:pt x="10644893" y="142181"/>
                </a:cubicBezTo>
                <a:cubicBezTo>
                  <a:pt x="10634543" y="145013"/>
                  <a:pt x="10634543" y="145013"/>
                  <a:pt x="10634543" y="145013"/>
                </a:cubicBezTo>
                <a:cubicBezTo>
                  <a:pt x="10624661" y="148314"/>
                  <a:pt x="10624661" y="148314"/>
                  <a:pt x="10624661" y="148314"/>
                </a:cubicBezTo>
                <a:cubicBezTo>
                  <a:pt x="10614311" y="151125"/>
                  <a:pt x="10614311" y="151125"/>
                  <a:pt x="10614311" y="151125"/>
                </a:cubicBezTo>
                <a:cubicBezTo>
                  <a:pt x="10604430" y="154426"/>
                  <a:pt x="10604430" y="154426"/>
                  <a:pt x="10604430" y="154426"/>
                </a:cubicBezTo>
                <a:cubicBezTo>
                  <a:pt x="10594059" y="157259"/>
                  <a:pt x="10594059" y="157259"/>
                  <a:pt x="10594059" y="157259"/>
                </a:cubicBezTo>
                <a:cubicBezTo>
                  <a:pt x="10584177" y="160070"/>
                  <a:pt x="10584177" y="160070"/>
                  <a:pt x="10584177" y="160070"/>
                </a:cubicBezTo>
                <a:cubicBezTo>
                  <a:pt x="10584177" y="160070"/>
                  <a:pt x="10584177" y="160070"/>
                  <a:pt x="10584177" y="160538"/>
                </a:cubicBezTo>
                <a:cubicBezTo>
                  <a:pt x="10584177" y="160538"/>
                  <a:pt x="10584177" y="160538"/>
                  <a:pt x="10583709" y="160538"/>
                </a:cubicBezTo>
                <a:cubicBezTo>
                  <a:pt x="10574296" y="168545"/>
                  <a:pt x="10574296" y="168545"/>
                  <a:pt x="10574296" y="168545"/>
                </a:cubicBezTo>
                <a:cubicBezTo>
                  <a:pt x="10565351" y="176084"/>
                  <a:pt x="10565351" y="176084"/>
                  <a:pt x="10565351" y="176084"/>
                </a:cubicBezTo>
                <a:cubicBezTo>
                  <a:pt x="10555938" y="183601"/>
                  <a:pt x="10555938" y="183601"/>
                  <a:pt x="10555938" y="183601"/>
                </a:cubicBezTo>
                <a:cubicBezTo>
                  <a:pt x="10546525" y="191630"/>
                  <a:pt x="10546525" y="191630"/>
                  <a:pt x="10546525" y="191630"/>
                </a:cubicBezTo>
                <a:cubicBezTo>
                  <a:pt x="10537581" y="199147"/>
                  <a:pt x="10537581" y="199147"/>
                  <a:pt x="10537581" y="199147"/>
                </a:cubicBezTo>
                <a:cubicBezTo>
                  <a:pt x="10528168" y="207154"/>
                  <a:pt x="10528168" y="207154"/>
                  <a:pt x="10528168" y="207154"/>
                </a:cubicBezTo>
                <a:cubicBezTo>
                  <a:pt x="10519224" y="214693"/>
                  <a:pt x="10519224" y="214693"/>
                  <a:pt x="10519224" y="214693"/>
                </a:cubicBezTo>
                <a:cubicBezTo>
                  <a:pt x="10509790" y="222210"/>
                  <a:pt x="10509790" y="222210"/>
                  <a:pt x="10509790" y="222210"/>
                </a:cubicBezTo>
                <a:cubicBezTo>
                  <a:pt x="10509790" y="222210"/>
                  <a:pt x="10509790" y="222210"/>
                  <a:pt x="10509790" y="222679"/>
                </a:cubicBezTo>
                <a:lnTo>
                  <a:pt x="10509342" y="223147"/>
                </a:lnTo>
                <a:cubicBezTo>
                  <a:pt x="10504636" y="233518"/>
                  <a:pt x="10504636" y="233518"/>
                  <a:pt x="10504636" y="233518"/>
                </a:cubicBezTo>
                <a:cubicBezTo>
                  <a:pt x="10499908" y="244337"/>
                  <a:pt x="10499908" y="244337"/>
                  <a:pt x="10499908" y="244337"/>
                </a:cubicBezTo>
                <a:cubicBezTo>
                  <a:pt x="10494733" y="254686"/>
                  <a:pt x="10494733" y="254686"/>
                  <a:pt x="10494733" y="254686"/>
                </a:cubicBezTo>
                <a:cubicBezTo>
                  <a:pt x="10490027" y="265526"/>
                  <a:pt x="10490027" y="265526"/>
                  <a:pt x="10490027" y="265526"/>
                </a:cubicBezTo>
                <a:cubicBezTo>
                  <a:pt x="10484852" y="275875"/>
                  <a:pt x="10484852" y="275875"/>
                  <a:pt x="10484852" y="275875"/>
                </a:cubicBezTo>
                <a:cubicBezTo>
                  <a:pt x="10480145" y="286694"/>
                  <a:pt x="10480145" y="286694"/>
                  <a:pt x="10480145" y="286694"/>
                </a:cubicBezTo>
                <a:cubicBezTo>
                  <a:pt x="10474970" y="297065"/>
                  <a:pt x="10474970" y="297065"/>
                  <a:pt x="10474970" y="297065"/>
                </a:cubicBezTo>
                <a:cubicBezTo>
                  <a:pt x="10470264" y="307414"/>
                  <a:pt x="10470264" y="307414"/>
                  <a:pt x="10470264" y="307414"/>
                </a:cubicBezTo>
                <a:cubicBezTo>
                  <a:pt x="10470264" y="307883"/>
                  <a:pt x="10470264" y="307883"/>
                  <a:pt x="10470264" y="307883"/>
                </a:cubicBezTo>
                <a:lnTo>
                  <a:pt x="10470264" y="308351"/>
                </a:lnTo>
                <a:cubicBezTo>
                  <a:pt x="10470264" y="312589"/>
                  <a:pt x="10470264" y="312589"/>
                  <a:pt x="10470264" y="312589"/>
                </a:cubicBezTo>
                <a:cubicBezTo>
                  <a:pt x="10469795" y="316827"/>
                  <a:pt x="10469795" y="316827"/>
                  <a:pt x="10469795" y="316827"/>
                </a:cubicBezTo>
                <a:cubicBezTo>
                  <a:pt x="10469795" y="321533"/>
                  <a:pt x="10469795" y="321533"/>
                  <a:pt x="10469795" y="321533"/>
                </a:cubicBezTo>
                <a:cubicBezTo>
                  <a:pt x="10469795" y="325771"/>
                  <a:pt x="10469795" y="325771"/>
                  <a:pt x="10469795" y="325771"/>
                </a:cubicBezTo>
                <a:cubicBezTo>
                  <a:pt x="10469795" y="330009"/>
                  <a:pt x="10469795" y="330009"/>
                  <a:pt x="10469795" y="330009"/>
                </a:cubicBezTo>
                <a:cubicBezTo>
                  <a:pt x="10469795" y="334715"/>
                  <a:pt x="10469795" y="334715"/>
                  <a:pt x="10469795" y="334715"/>
                </a:cubicBezTo>
                <a:cubicBezTo>
                  <a:pt x="10469795" y="338953"/>
                  <a:pt x="10469795" y="338953"/>
                  <a:pt x="10469795" y="338953"/>
                </a:cubicBezTo>
                <a:cubicBezTo>
                  <a:pt x="10469795" y="343191"/>
                  <a:pt x="10469795" y="343191"/>
                  <a:pt x="10469795" y="343191"/>
                </a:cubicBezTo>
                <a:lnTo>
                  <a:pt x="10469795" y="343660"/>
                </a:lnTo>
                <a:cubicBezTo>
                  <a:pt x="10468837" y="354946"/>
                  <a:pt x="10468837" y="366233"/>
                  <a:pt x="10469327" y="377520"/>
                </a:cubicBezTo>
                <a:cubicBezTo>
                  <a:pt x="10470264" y="388828"/>
                  <a:pt x="10471669" y="400114"/>
                  <a:pt x="10474502" y="410954"/>
                </a:cubicBezTo>
                <a:lnTo>
                  <a:pt x="10474503" y="410956"/>
                </a:lnTo>
                <a:lnTo>
                  <a:pt x="10474503" y="410958"/>
                </a:lnTo>
                <a:cubicBezTo>
                  <a:pt x="10476867" y="421776"/>
                  <a:pt x="10480146" y="432616"/>
                  <a:pt x="10483916" y="442965"/>
                </a:cubicBezTo>
                <a:cubicBezTo>
                  <a:pt x="10488154" y="453336"/>
                  <a:pt x="10492860" y="463218"/>
                  <a:pt x="10498504" y="473099"/>
                </a:cubicBezTo>
                <a:cubicBezTo>
                  <a:pt x="10503679" y="482511"/>
                  <a:pt x="10509791" y="491456"/>
                  <a:pt x="10516861" y="500400"/>
                </a:cubicBezTo>
                <a:cubicBezTo>
                  <a:pt x="10523931" y="508854"/>
                  <a:pt x="10531002" y="517351"/>
                  <a:pt x="10539456" y="524869"/>
                </a:cubicBezTo>
                <a:cubicBezTo>
                  <a:pt x="10547463" y="532407"/>
                  <a:pt x="10555939" y="539456"/>
                  <a:pt x="10565352" y="545589"/>
                </a:cubicBezTo>
                <a:cubicBezTo>
                  <a:pt x="10574765" y="552170"/>
                  <a:pt x="10584647" y="557813"/>
                  <a:pt x="10595018" y="562541"/>
                </a:cubicBezTo>
                <a:cubicBezTo>
                  <a:pt x="10598787" y="564415"/>
                  <a:pt x="10602067" y="565820"/>
                  <a:pt x="10605836" y="567226"/>
                </a:cubicBezTo>
                <a:cubicBezTo>
                  <a:pt x="10609584" y="569121"/>
                  <a:pt x="10613354" y="570527"/>
                  <a:pt x="10617123" y="571464"/>
                </a:cubicBezTo>
                <a:cubicBezTo>
                  <a:pt x="10620893" y="572890"/>
                  <a:pt x="10624662" y="574296"/>
                  <a:pt x="10628432" y="575233"/>
                </a:cubicBezTo>
                <a:cubicBezTo>
                  <a:pt x="10632180" y="576191"/>
                  <a:pt x="10636439" y="577107"/>
                  <a:pt x="10640208" y="578065"/>
                </a:cubicBezTo>
                <a:cubicBezTo>
                  <a:pt x="10643978" y="579002"/>
                  <a:pt x="10647726" y="579471"/>
                  <a:pt x="10651495" y="580408"/>
                </a:cubicBezTo>
                <a:cubicBezTo>
                  <a:pt x="10655733" y="580876"/>
                  <a:pt x="10659503" y="581345"/>
                  <a:pt x="10663272" y="581835"/>
                </a:cubicBezTo>
                <a:cubicBezTo>
                  <a:pt x="10667020" y="582303"/>
                  <a:pt x="10671258" y="582772"/>
                  <a:pt x="10675028" y="582772"/>
                </a:cubicBezTo>
                <a:cubicBezTo>
                  <a:pt x="10678797" y="583240"/>
                  <a:pt x="10683035" y="583240"/>
                  <a:pt x="10686783" y="583240"/>
                </a:cubicBezTo>
                <a:cubicBezTo>
                  <a:pt x="10690531" y="583240"/>
                  <a:pt x="10694790" y="583240"/>
                  <a:pt x="10698560" y="582772"/>
                </a:cubicBezTo>
                <a:cubicBezTo>
                  <a:pt x="10702308" y="582772"/>
                  <a:pt x="10706546" y="582303"/>
                  <a:pt x="10710315" y="581835"/>
                </a:cubicBezTo>
                <a:cubicBezTo>
                  <a:pt x="10714085" y="581345"/>
                  <a:pt x="10718323" y="580876"/>
                  <a:pt x="10722071" y="580408"/>
                </a:cubicBezTo>
                <a:cubicBezTo>
                  <a:pt x="10725840" y="579471"/>
                  <a:pt x="10729610" y="579002"/>
                  <a:pt x="10733848" y="578065"/>
                </a:cubicBezTo>
                <a:cubicBezTo>
                  <a:pt x="10737617" y="577107"/>
                  <a:pt x="10741365" y="576191"/>
                  <a:pt x="10745135" y="575233"/>
                </a:cubicBezTo>
                <a:cubicBezTo>
                  <a:pt x="10748904" y="574296"/>
                  <a:pt x="10752673" y="572890"/>
                  <a:pt x="10756443" y="571464"/>
                </a:cubicBezTo>
                <a:cubicBezTo>
                  <a:pt x="10760212" y="570527"/>
                  <a:pt x="10763960" y="569121"/>
                  <a:pt x="10767730" y="567694"/>
                </a:cubicBezTo>
                <a:cubicBezTo>
                  <a:pt x="10771499" y="566310"/>
                  <a:pt x="10774800" y="564415"/>
                  <a:pt x="10778570" y="563009"/>
                </a:cubicBezTo>
                <a:cubicBezTo>
                  <a:pt x="10778570" y="563009"/>
                  <a:pt x="10778570" y="562541"/>
                  <a:pt x="10779038" y="562541"/>
                </a:cubicBezTo>
                <a:cubicBezTo>
                  <a:pt x="10779507" y="562541"/>
                  <a:pt x="10779507" y="562541"/>
                  <a:pt x="10779507" y="562541"/>
                </a:cubicBezTo>
                <a:cubicBezTo>
                  <a:pt x="10779507" y="562051"/>
                  <a:pt x="10779975" y="562051"/>
                  <a:pt x="10779975" y="562051"/>
                </a:cubicBezTo>
                <a:cubicBezTo>
                  <a:pt x="10780444" y="562051"/>
                  <a:pt x="10780444" y="562051"/>
                  <a:pt x="10780444" y="562051"/>
                </a:cubicBezTo>
                <a:cubicBezTo>
                  <a:pt x="10780444" y="561582"/>
                  <a:pt x="10780912" y="561582"/>
                  <a:pt x="10780912" y="561582"/>
                </a:cubicBezTo>
                <a:cubicBezTo>
                  <a:pt x="10780912" y="561582"/>
                  <a:pt x="10780912" y="561582"/>
                  <a:pt x="10781402" y="561582"/>
                </a:cubicBezTo>
                <a:lnTo>
                  <a:pt x="10781871" y="561114"/>
                </a:lnTo>
                <a:cubicBezTo>
                  <a:pt x="10782339" y="561114"/>
                  <a:pt x="10782808" y="560645"/>
                  <a:pt x="10782808" y="560645"/>
                </a:cubicBezTo>
                <a:cubicBezTo>
                  <a:pt x="10783276" y="560645"/>
                  <a:pt x="10783276" y="560645"/>
                  <a:pt x="10783745" y="560177"/>
                </a:cubicBezTo>
                <a:cubicBezTo>
                  <a:pt x="10784213" y="560177"/>
                  <a:pt x="10784213" y="560177"/>
                  <a:pt x="10784682" y="559708"/>
                </a:cubicBezTo>
                <a:cubicBezTo>
                  <a:pt x="10784682" y="559708"/>
                  <a:pt x="10785171" y="559708"/>
                  <a:pt x="10785619" y="559240"/>
                </a:cubicBezTo>
                <a:cubicBezTo>
                  <a:pt x="10785619" y="559240"/>
                  <a:pt x="10786087" y="559240"/>
                  <a:pt x="10786556" y="559240"/>
                </a:cubicBezTo>
                <a:cubicBezTo>
                  <a:pt x="10786556" y="558771"/>
                  <a:pt x="10787046" y="558771"/>
                  <a:pt x="10787046" y="558771"/>
                </a:cubicBezTo>
                <a:cubicBezTo>
                  <a:pt x="10787514" y="558281"/>
                  <a:pt x="10787983" y="558281"/>
                  <a:pt x="10787983" y="558281"/>
                </a:cubicBezTo>
                <a:cubicBezTo>
                  <a:pt x="10788451" y="557813"/>
                  <a:pt x="10788451" y="557813"/>
                  <a:pt x="10788920" y="557813"/>
                </a:cubicBezTo>
                <a:lnTo>
                  <a:pt x="10789388" y="557344"/>
                </a:lnTo>
                <a:cubicBezTo>
                  <a:pt x="10789857" y="557344"/>
                  <a:pt x="10789857" y="557344"/>
                  <a:pt x="10790325" y="556876"/>
                </a:cubicBezTo>
                <a:cubicBezTo>
                  <a:pt x="10790325" y="556876"/>
                  <a:pt x="10790815" y="556876"/>
                  <a:pt x="10790815" y="556407"/>
                </a:cubicBezTo>
                <a:cubicBezTo>
                  <a:pt x="10791283" y="556407"/>
                  <a:pt x="10791283" y="556407"/>
                  <a:pt x="10791752" y="556407"/>
                </a:cubicBezTo>
                <a:cubicBezTo>
                  <a:pt x="10791752" y="555939"/>
                  <a:pt x="10792220" y="555939"/>
                  <a:pt x="10792220" y="555939"/>
                </a:cubicBezTo>
                <a:cubicBezTo>
                  <a:pt x="10792689" y="555470"/>
                  <a:pt x="10792689" y="555470"/>
                  <a:pt x="10793158" y="555470"/>
                </a:cubicBezTo>
                <a:lnTo>
                  <a:pt x="10793626" y="555002"/>
                </a:lnTo>
                <a:lnTo>
                  <a:pt x="10794095" y="555002"/>
                </a:lnTo>
                <a:cubicBezTo>
                  <a:pt x="10794095" y="554512"/>
                  <a:pt x="10794584" y="554512"/>
                  <a:pt x="10794584" y="554512"/>
                </a:cubicBezTo>
                <a:cubicBezTo>
                  <a:pt x="10794584" y="554512"/>
                  <a:pt x="10795053" y="554512"/>
                  <a:pt x="10795053" y="554044"/>
                </a:cubicBezTo>
                <a:lnTo>
                  <a:pt x="10795500" y="554044"/>
                </a:lnTo>
                <a:cubicBezTo>
                  <a:pt x="10795500" y="554044"/>
                  <a:pt x="10795969" y="554044"/>
                  <a:pt x="10795969" y="553596"/>
                </a:cubicBezTo>
                <a:lnTo>
                  <a:pt x="10796458" y="553596"/>
                </a:lnTo>
                <a:lnTo>
                  <a:pt x="10796927" y="553128"/>
                </a:lnTo>
                <a:lnTo>
                  <a:pt x="10797395" y="553128"/>
                </a:lnTo>
                <a:cubicBezTo>
                  <a:pt x="10797864" y="552638"/>
                  <a:pt x="10797864" y="552638"/>
                  <a:pt x="10798332" y="552170"/>
                </a:cubicBezTo>
                <a:cubicBezTo>
                  <a:pt x="10798801" y="552170"/>
                  <a:pt x="10798801" y="552170"/>
                  <a:pt x="10799270" y="551701"/>
                </a:cubicBezTo>
                <a:cubicBezTo>
                  <a:pt x="10799738" y="551701"/>
                  <a:pt x="10800228" y="551233"/>
                  <a:pt x="10800228" y="551233"/>
                </a:cubicBezTo>
                <a:cubicBezTo>
                  <a:pt x="10800696" y="550764"/>
                  <a:pt x="10801165" y="550764"/>
                  <a:pt x="10801165" y="550296"/>
                </a:cubicBezTo>
                <a:cubicBezTo>
                  <a:pt x="10801633" y="550296"/>
                  <a:pt x="10802102" y="550296"/>
                  <a:pt x="10802570" y="549827"/>
                </a:cubicBezTo>
                <a:cubicBezTo>
                  <a:pt x="10802570" y="549827"/>
                  <a:pt x="10803039" y="549359"/>
                  <a:pt x="10803507" y="549359"/>
                </a:cubicBezTo>
                <a:cubicBezTo>
                  <a:pt x="10803507" y="548869"/>
                  <a:pt x="10803997" y="548869"/>
                  <a:pt x="10804466" y="548400"/>
                </a:cubicBezTo>
                <a:cubicBezTo>
                  <a:pt x="10804934" y="548400"/>
                  <a:pt x="10804934" y="547932"/>
                  <a:pt x="10805382" y="547932"/>
                </a:cubicBezTo>
                <a:cubicBezTo>
                  <a:pt x="10805382" y="547932"/>
                  <a:pt x="10805382" y="547932"/>
                  <a:pt x="10805871" y="547932"/>
                </a:cubicBezTo>
                <a:cubicBezTo>
                  <a:pt x="10805871" y="547463"/>
                  <a:pt x="10805871" y="547463"/>
                  <a:pt x="10805871" y="547463"/>
                </a:cubicBezTo>
                <a:cubicBezTo>
                  <a:pt x="10805871" y="547463"/>
                  <a:pt x="10805871" y="547463"/>
                  <a:pt x="10806340" y="547463"/>
                </a:cubicBezTo>
                <a:cubicBezTo>
                  <a:pt x="10807767" y="546526"/>
                  <a:pt x="10809151" y="545589"/>
                  <a:pt x="10810578" y="544162"/>
                </a:cubicBezTo>
                <a:cubicBezTo>
                  <a:pt x="10812452" y="543225"/>
                  <a:pt x="10813879" y="542288"/>
                  <a:pt x="10815284" y="541330"/>
                </a:cubicBezTo>
                <a:cubicBezTo>
                  <a:pt x="10816690" y="540414"/>
                  <a:pt x="10818095" y="538988"/>
                  <a:pt x="10819522" y="538051"/>
                </a:cubicBezTo>
                <a:cubicBezTo>
                  <a:pt x="10820928" y="537114"/>
                  <a:pt x="10822333" y="535687"/>
                  <a:pt x="10823760" y="534750"/>
                </a:cubicBezTo>
                <a:cubicBezTo>
                  <a:pt x="10825166" y="533344"/>
                  <a:pt x="10826592" y="532407"/>
                  <a:pt x="10827977" y="531449"/>
                </a:cubicBezTo>
                <a:cubicBezTo>
                  <a:pt x="10829404" y="530043"/>
                  <a:pt x="10830809" y="528638"/>
                  <a:pt x="10831746" y="527701"/>
                </a:cubicBezTo>
                <a:cubicBezTo>
                  <a:pt x="10833173" y="526274"/>
                  <a:pt x="10834579" y="525337"/>
                  <a:pt x="10836005" y="523932"/>
                </a:cubicBezTo>
                <a:cubicBezTo>
                  <a:pt x="10837411" y="522505"/>
                  <a:pt x="10838348" y="521568"/>
                  <a:pt x="10839775" y="520162"/>
                </a:cubicBezTo>
                <a:cubicBezTo>
                  <a:pt x="10842117" y="518735"/>
                  <a:pt x="10842117" y="518735"/>
                  <a:pt x="10842117" y="518735"/>
                </a:cubicBezTo>
                <a:cubicBezTo>
                  <a:pt x="10844460" y="517351"/>
                  <a:pt x="10844460" y="517351"/>
                  <a:pt x="10844460" y="517351"/>
                </a:cubicBezTo>
                <a:cubicBezTo>
                  <a:pt x="10846824" y="515924"/>
                  <a:pt x="10846824" y="515924"/>
                  <a:pt x="10846824" y="515924"/>
                </a:cubicBezTo>
                <a:cubicBezTo>
                  <a:pt x="10849188" y="514987"/>
                  <a:pt x="10849188" y="514987"/>
                  <a:pt x="10849188" y="514987"/>
                </a:cubicBezTo>
                <a:cubicBezTo>
                  <a:pt x="10851530" y="513582"/>
                  <a:pt x="10851530" y="513582"/>
                  <a:pt x="10851530" y="513582"/>
                </a:cubicBezTo>
                <a:cubicBezTo>
                  <a:pt x="10853873" y="512155"/>
                  <a:pt x="10853873" y="512155"/>
                  <a:pt x="10853873" y="512155"/>
                </a:cubicBezTo>
                <a:cubicBezTo>
                  <a:pt x="10856237" y="510750"/>
                  <a:pt x="10856237" y="510750"/>
                  <a:pt x="10856237" y="510750"/>
                </a:cubicBezTo>
                <a:cubicBezTo>
                  <a:pt x="10858601" y="509323"/>
                  <a:pt x="10858601" y="509323"/>
                  <a:pt x="10858601" y="509323"/>
                </a:cubicBezTo>
                <a:cubicBezTo>
                  <a:pt x="10858601" y="509323"/>
                  <a:pt x="10858601" y="509323"/>
                  <a:pt x="10859069" y="509323"/>
                </a:cubicBezTo>
                <a:lnTo>
                  <a:pt x="10859069" y="508854"/>
                </a:lnTo>
                <a:lnTo>
                  <a:pt x="10859538" y="508854"/>
                </a:lnTo>
                <a:cubicBezTo>
                  <a:pt x="10864713" y="498526"/>
                  <a:pt x="10864713" y="498526"/>
                  <a:pt x="10864713" y="498526"/>
                </a:cubicBezTo>
                <a:cubicBezTo>
                  <a:pt x="10870356" y="488155"/>
                  <a:pt x="10870356" y="488155"/>
                  <a:pt x="10870356" y="488155"/>
                </a:cubicBezTo>
                <a:cubicBezTo>
                  <a:pt x="10876000" y="477315"/>
                  <a:pt x="10876000" y="477315"/>
                  <a:pt x="10876000" y="477315"/>
                </a:cubicBezTo>
                <a:cubicBezTo>
                  <a:pt x="10881196" y="466966"/>
                  <a:pt x="10881196" y="466966"/>
                  <a:pt x="10881196" y="466966"/>
                </a:cubicBezTo>
                <a:cubicBezTo>
                  <a:pt x="10886839" y="456616"/>
                  <a:pt x="10886839" y="456616"/>
                  <a:pt x="10886839" y="456616"/>
                </a:cubicBezTo>
                <a:cubicBezTo>
                  <a:pt x="10892014" y="446266"/>
                  <a:pt x="10892014" y="446266"/>
                  <a:pt x="10892014" y="446266"/>
                </a:cubicBezTo>
                <a:cubicBezTo>
                  <a:pt x="10897658" y="435895"/>
                  <a:pt x="10897658" y="435895"/>
                  <a:pt x="10897658" y="435895"/>
                </a:cubicBezTo>
                <a:cubicBezTo>
                  <a:pt x="10903301" y="425546"/>
                  <a:pt x="10903301" y="425546"/>
                  <a:pt x="10903301" y="425546"/>
                </a:cubicBezTo>
                <a:lnTo>
                  <a:pt x="10903301" y="425077"/>
                </a:lnTo>
                <a:cubicBezTo>
                  <a:pt x="10904260" y="414727"/>
                  <a:pt x="10904260" y="414727"/>
                  <a:pt x="10904260" y="414727"/>
                </a:cubicBezTo>
                <a:cubicBezTo>
                  <a:pt x="10905175" y="404378"/>
                  <a:pt x="10905175" y="404378"/>
                  <a:pt x="10905175" y="404378"/>
                </a:cubicBezTo>
                <a:cubicBezTo>
                  <a:pt x="10906134" y="394007"/>
                  <a:pt x="10906134" y="394007"/>
                  <a:pt x="10906134" y="394007"/>
                </a:cubicBezTo>
                <a:cubicBezTo>
                  <a:pt x="10907071" y="383657"/>
                  <a:pt x="10907071" y="383657"/>
                  <a:pt x="10907071" y="383657"/>
                </a:cubicBezTo>
                <a:cubicBezTo>
                  <a:pt x="10908008" y="373286"/>
                  <a:pt x="10908008" y="373286"/>
                  <a:pt x="10908008" y="373286"/>
                </a:cubicBezTo>
                <a:cubicBezTo>
                  <a:pt x="10908945" y="362957"/>
                  <a:pt x="10908945" y="362957"/>
                  <a:pt x="10908945" y="362957"/>
                </a:cubicBezTo>
                <a:cubicBezTo>
                  <a:pt x="10909903" y="352608"/>
                  <a:pt x="10909903" y="352608"/>
                  <a:pt x="10909903" y="352608"/>
                </a:cubicBezTo>
                <a:cubicBezTo>
                  <a:pt x="10910840" y="342258"/>
                  <a:pt x="10910840" y="342258"/>
                  <a:pt x="10910840" y="342258"/>
                </a:cubicBezTo>
                <a:cubicBezTo>
                  <a:pt x="10911309" y="342258"/>
                  <a:pt x="10911309" y="342258"/>
                  <a:pt x="10911309" y="342258"/>
                </a:cubicBezTo>
                <a:lnTo>
                  <a:pt x="10911309" y="341768"/>
                </a:lnTo>
                <a:lnTo>
                  <a:pt x="10911308" y="341768"/>
                </a:lnTo>
                <a:lnTo>
                  <a:pt x="10911308" y="341764"/>
                </a:lnTo>
                <a:lnTo>
                  <a:pt x="10910839" y="341764"/>
                </a:lnTo>
                <a:lnTo>
                  <a:pt x="10909182" y="333960"/>
                </a:lnTo>
                <a:cubicBezTo>
                  <a:pt x="10908945" y="332845"/>
                  <a:pt x="10908945" y="332845"/>
                  <a:pt x="10908945" y="332845"/>
                </a:cubicBezTo>
                <a:cubicBezTo>
                  <a:pt x="10906602" y="323901"/>
                  <a:pt x="10906602" y="323901"/>
                  <a:pt x="10906602" y="323901"/>
                </a:cubicBezTo>
                <a:cubicBezTo>
                  <a:pt x="10904260" y="314957"/>
                  <a:pt x="10904260" y="314957"/>
                  <a:pt x="10904260" y="314957"/>
                </a:cubicBezTo>
                <a:lnTo>
                  <a:pt x="10902473" y="308180"/>
                </a:lnTo>
                <a:lnTo>
                  <a:pt x="10902191" y="307108"/>
                </a:lnTo>
                <a:cubicBezTo>
                  <a:pt x="10901895" y="305988"/>
                  <a:pt x="10901895" y="305988"/>
                  <a:pt x="10901895" y="305988"/>
                </a:cubicBezTo>
                <a:cubicBezTo>
                  <a:pt x="10899531" y="297065"/>
                  <a:pt x="10899531" y="297065"/>
                  <a:pt x="10899531" y="297065"/>
                </a:cubicBezTo>
                <a:lnTo>
                  <a:pt x="10898481" y="293056"/>
                </a:lnTo>
                <a:lnTo>
                  <a:pt x="10897482" y="289242"/>
                </a:lnTo>
                <a:cubicBezTo>
                  <a:pt x="10897189" y="288124"/>
                  <a:pt x="10897189" y="288124"/>
                  <a:pt x="10897189" y="288124"/>
                </a:cubicBezTo>
                <a:lnTo>
                  <a:pt x="10895219" y="280669"/>
                </a:lnTo>
                <a:lnTo>
                  <a:pt x="10895120" y="280294"/>
                </a:lnTo>
                <a:cubicBezTo>
                  <a:pt x="10894824" y="279176"/>
                  <a:pt x="10894824" y="279176"/>
                  <a:pt x="10894824" y="279176"/>
                </a:cubicBezTo>
                <a:cubicBezTo>
                  <a:pt x="10893653" y="274704"/>
                  <a:pt x="10893068" y="272468"/>
                  <a:pt x="10892775" y="271350"/>
                </a:cubicBezTo>
                <a:lnTo>
                  <a:pt x="10892483" y="270236"/>
                </a:lnTo>
                <a:lnTo>
                  <a:pt x="10892483" y="269768"/>
                </a:lnTo>
                <a:lnTo>
                  <a:pt x="10892482" y="269767"/>
                </a:lnTo>
                <a:lnTo>
                  <a:pt x="10892482" y="269764"/>
                </a:lnTo>
                <a:cubicBezTo>
                  <a:pt x="10886349" y="261288"/>
                  <a:pt x="10886349" y="261288"/>
                  <a:pt x="10886349" y="261288"/>
                </a:cubicBezTo>
                <a:cubicBezTo>
                  <a:pt x="10880705" y="252812"/>
                  <a:pt x="10880705" y="252812"/>
                  <a:pt x="10880705" y="252812"/>
                </a:cubicBezTo>
                <a:cubicBezTo>
                  <a:pt x="10874593" y="243868"/>
                  <a:pt x="10874593" y="243868"/>
                  <a:pt x="10874593" y="243868"/>
                </a:cubicBezTo>
                <a:cubicBezTo>
                  <a:pt x="10868950" y="235392"/>
                  <a:pt x="10868950" y="235392"/>
                  <a:pt x="10868950" y="235392"/>
                </a:cubicBezTo>
                <a:cubicBezTo>
                  <a:pt x="10862816" y="226448"/>
                  <a:pt x="10862816" y="226448"/>
                  <a:pt x="10862816" y="226448"/>
                </a:cubicBezTo>
                <a:cubicBezTo>
                  <a:pt x="10857173" y="217972"/>
                  <a:pt x="10857173" y="217972"/>
                  <a:pt x="10857173" y="217972"/>
                </a:cubicBezTo>
                <a:cubicBezTo>
                  <a:pt x="10851061" y="209497"/>
                  <a:pt x="10851061" y="209497"/>
                  <a:pt x="10851061" y="209497"/>
                </a:cubicBezTo>
                <a:cubicBezTo>
                  <a:pt x="10845417" y="200553"/>
                  <a:pt x="10845417" y="200553"/>
                  <a:pt x="10845417" y="200553"/>
                </a:cubicBezTo>
                <a:lnTo>
                  <a:pt x="10844928" y="200553"/>
                </a:lnTo>
                <a:lnTo>
                  <a:pt x="10844928" y="200088"/>
                </a:lnTo>
                <a:lnTo>
                  <a:pt x="10844927" y="200087"/>
                </a:lnTo>
                <a:lnTo>
                  <a:pt x="10844927" y="200084"/>
                </a:lnTo>
                <a:cubicBezTo>
                  <a:pt x="10834578" y="193972"/>
                  <a:pt x="10834578" y="193972"/>
                  <a:pt x="10834578" y="193972"/>
                </a:cubicBezTo>
                <a:cubicBezTo>
                  <a:pt x="10824228" y="187371"/>
                  <a:pt x="10824228" y="187371"/>
                  <a:pt x="10824228" y="187371"/>
                </a:cubicBezTo>
                <a:cubicBezTo>
                  <a:pt x="10813878" y="180790"/>
                  <a:pt x="10813878" y="180790"/>
                  <a:pt x="10813878" y="180790"/>
                </a:cubicBezTo>
                <a:cubicBezTo>
                  <a:pt x="10803506" y="174189"/>
                  <a:pt x="10803506" y="174189"/>
                  <a:pt x="10803506" y="174189"/>
                </a:cubicBezTo>
                <a:cubicBezTo>
                  <a:pt x="10793157" y="167608"/>
                  <a:pt x="10793157" y="167608"/>
                  <a:pt x="10793157" y="167608"/>
                </a:cubicBezTo>
                <a:cubicBezTo>
                  <a:pt x="10783275" y="161007"/>
                  <a:pt x="10783275" y="161007"/>
                  <a:pt x="10783275" y="161007"/>
                </a:cubicBezTo>
                <a:cubicBezTo>
                  <a:pt x="10772925" y="154895"/>
                  <a:pt x="10772925" y="154895"/>
                  <a:pt x="10772925" y="154895"/>
                </a:cubicBezTo>
                <a:cubicBezTo>
                  <a:pt x="10762554" y="148314"/>
                  <a:pt x="10762554" y="148314"/>
                  <a:pt x="10762554" y="148314"/>
                </a:cubicBezTo>
                <a:lnTo>
                  <a:pt x="10762086" y="148314"/>
                </a:lnTo>
                <a:lnTo>
                  <a:pt x="10762086" y="147829"/>
                </a:lnTo>
                <a:lnTo>
                  <a:pt x="10762085" y="147829"/>
                </a:lnTo>
                <a:lnTo>
                  <a:pt x="10762085" y="147825"/>
                </a:lnTo>
                <a:cubicBezTo>
                  <a:pt x="10762085" y="147825"/>
                  <a:pt x="10762085" y="147825"/>
                  <a:pt x="10761617" y="147825"/>
                </a:cubicBezTo>
                <a:cubicBezTo>
                  <a:pt x="10749861" y="146440"/>
                  <a:pt x="10749861" y="146440"/>
                  <a:pt x="10749861" y="146440"/>
                </a:cubicBezTo>
                <a:cubicBezTo>
                  <a:pt x="10737616" y="145013"/>
                  <a:pt x="10737616" y="145013"/>
                  <a:pt x="10737616" y="145013"/>
                </a:cubicBezTo>
                <a:cubicBezTo>
                  <a:pt x="10725839" y="143608"/>
                  <a:pt x="10725839" y="143608"/>
                  <a:pt x="10725839" y="143608"/>
                </a:cubicBezTo>
                <a:cubicBezTo>
                  <a:pt x="10713615" y="142181"/>
                  <a:pt x="10713615" y="142181"/>
                  <a:pt x="10713615" y="142181"/>
                </a:cubicBezTo>
                <a:cubicBezTo>
                  <a:pt x="10701838" y="140307"/>
                  <a:pt x="10701838" y="140307"/>
                  <a:pt x="10701838" y="140307"/>
                </a:cubicBezTo>
                <a:cubicBezTo>
                  <a:pt x="10689614" y="138902"/>
                  <a:pt x="10689614" y="138902"/>
                  <a:pt x="10689614" y="138902"/>
                </a:cubicBezTo>
                <a:cubicBezTo>
                  <a:pt x="10677859" y="137475"/>
                  <a:pt x="10677859" y="137475"/>
                  <a:pt x="10677859" y="137475"/>
                </a:cubicBezTo>
                <a:cubicBezTo>
                  <a:pt x="10665614" y="136069"/>
                  <a:pt x="10665614" y="136069"/>
                  <a:pt x="10665614" y="136069"/>
                </a:cubicBezTo>
                <a:cubicBezTo>
                  <a:pt x="10665614" y="136069"/>
                  <a:pt x="10665614" y="136069"/>
                  <a:pt x="10665145" y="136069"/>
                </a:cubicBezTo>
                <a:close/>
                <a:moveTo>
                  <a:pt x="0" y="0"/>
                </a:moveTo>
                <a:lnTo>
                  <a:pt x="12191990" y="0"/>
                </a:lnTo>
                <a:lnTo>
                  <a:pt x="12191990" y="6857994"/>
                </a:lnTo>
                <a:lnTo>
                  <a:pt x="0" y="6857994"/>
                </a:lnTo>
                <a:close/>
              </a:path>
            </a:pathLst>
          </a:custGeom>
        </p:spPr>
        <p:txBody>
          <a:bodyPr wrap="square">
            <a:noAutofit/>
          </a:bodyPr>
          <a:lstStyle/>
          <a:p>
            <a:r>
              <a:rPr lang="en-US" dirty="0"/>
              <a:t>Click icon to add picture</a:t>
            </a:r>
          </a:p>
        </p:txBody>
      </p:sp>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6400798" y="2216161"/>
            <a:ext cx="5213351" cy="2207935"/>
          </a:xfrm>
          <a:prstGeom prst="rect">
            <a:avLst/>
          </a:prstGeom>
        </p:spPr>
        <p:txBody>
          <a:bodyPr wrap="square">
            <a:noAutofit/>
          </a:bodyPr>
          <a:lstStyle>
            <a:lvl1pPr algn="ctr">
              <a:defRPr sz="3600" b="1">
                <a:solidFill>
                  <a:schemeClr val="bg1"/>
                </a:solidFill>
                <a:latin typeface="Roboto" panose="02000000000000000000" pitchFamily="2" charset="0"/>
                <a:ea typeface="Roboto" panose="02000000000000000000" pitchFamily="2" charset="0"/>
                <a:cs typeface="Roboto" panose="02000000000000000000" pitchFamily="2" charset="0"/>
              </a:defRPr>
            </a:lvl1pPr>
          </a:lstStyle>
          <a:p>
            <a:r>
              <a:rPr lang="en-US"/>
              <a:t>Text here</a:t>
            </a:r>
          </a:p>
        </p:txBody>
      </p:sp>
    </p:spTree>
    <p:extLst>
      <p:ext uri="{BB962C8B-B14F-4D97-AF65-F5344CB8AC3E}">
        <p14:creationId xmlns:p14="http://schemas.microsoft.com/office/powerpoint/2010/main" val="425063574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thank you">
    <p:bg>
      <p:bgPr>
        <a:solidFill>
          <a:srgbClr val="CCDFF1"/>
        </a:solidFill>
        <a:effectLst/>
      </p:bgPr>
    </p:bg>
    <p:spTree>
      <p:nvGrpSpPr>
        <p:cNvPr id="1" name=""/>
        <p:cNvGrpSpPr/>
        <p:nvPr/>
      </p:nvGrpSpPr>
      <p:grpSpPr>
        <a:xfrm>
          <a:off x="0" y="0"/>
          <a:ext cx="0" cy="0"/>
          <a:chOff x="0" y="0"/>
          <a:chExt cx="0" cy="0"/>
        </a:xfrm>
      </p:grpSpPr>
      <p:pic>
        <p:nvPicPr>
          <p:cNvPr id="2" name="Picture 1" descr="A picture containing shape&#10;&#10;Description automatically generated">
            <a:extLst>
              <a:ext uri="{FF2B5EF4-FFF2-40B4-BE49-F238E27FC236}">
                <a16:creationId xmlns:a16="http://schemas.microsoft.com/office/drawing/2014/main" id="{800984CF-89BA-DB12-4E70-91C5D50617CB}"/>
              </a:ext>
            </a:extLst>
          </p:cNvPr>
          <p:cNvPicPr>
            <a:picLocks noChangeAspect="1"/>
          </p:cNvPicPr>
          <p:nvPr userDrawn="1"/>
        </p:nvPicPr>
        <p:blipFill>
          <a:blip r:embed="rId2"/>
          <a:stretch>
            <a:fillRect/>
          </a:stretch>
        </p:blipFill>
        <p:spPr>
          <a:xfrm>
            <a:off x="3138181" y="2756267"/>
            <a:ext cx="2445131" cy="950884"/>
          </a:xfrm>
          <a:prstGeom prst="rect">
            <a:avLst/>
          </a:prstGeom>
        </p:spPr>
      </p:pic>
      <p:pic>
        <p:nvPicPr>
          <p:cNvPr id="8" name="Picture 7" descr="A circular logo with handshake and text&#10;&#10;AI-generated content may be incorrect.">
            <a:extLst>
              <a:ext uri="{FF2B5EF4-FFF2-40B4-BE49-F238E27FC236}">
                <a16:creationId xmlns:a16="http://schemas.microsoft.com/office/drawing/2014/main" id="{A073C6FE-E22C-5754-E47E-F8E9D9C32EF1}"/>
              </a:ext>
            </a:extLst>
          </p:cNvPr>
          <p:cNvPicPr>
            <a:picLocks noChangeAspect="1"/>
          </p:cNvPicPr>
          <p:nvPr userDrawn="1"/>
        </p:nvPicPr>
        <p:blipFill>
          <a:blip r:embed="rId3"/>
          <a:stretch>
            <a:fillRect/>
          </a:stretch>
        </p:blipFill>
        <p:spPr>
          <a:xfrm>
            <a:off x="5957492" y="2691480"/>
            <a:ext cx="1161156" cy="1080458"/>
          </a:xfrm>
          <a:prstGeom prst="rect">
            <a:avLst/>
          </a:prstGeom>
        </p:spPr>
      </p:pic>
      <p:sp>
        <p:nvSpPr>
          <p:cNvPr id="9" name="TextBox 8">
            <a:extLst>
              <a:ext uri="{FF2B5EF4-FFF2-40B4-BE49-F238E27FC236}">
                <a16:creationId xmlns:a16="http://schemas.microsoft.com/office/drawing/2014/main" id="{5558EBB9-C109-4EDA-D159-FCC408C2958A}"/>
              </a:ext>
            </a:extLst>
          </p:cNvPr>
          <p:cNvSpPr txBox="1"/>
          <p:nvPr userDrawn="1"/>
        </p:nvSpPr>
        <p:spPr>
          <a:xfrm>
            <a:off x="7118648" y="2862377"/>
            <a:ext cx="2854294" cy="738664"/>
          </a:xfrm>
          <a:prstGeom prst="rect">
            <a:avLst/>
          </a:prstGeom>
          <a:noFill/>
        </p:spPr>
        <p:txBody>
          <a:bodyPr wrap="square" rtlCol="0">
            <a:spAutoFit/>
          </a:bodyPr>
          <a:lstStyle/>
          <a:p>
            <a:r>
              <a:rPr lang="en-GB" sz="1400" b="1" dirty="0">
                <a:solidFill>
                  <a:schemeClr val="accent1"/>
                </a:solidFill>
                <a:latin typeface="Roboto Light" panose="02000000000000000000" pitchFamily="2" charset="0"/>
                <a:ea typeface="Roboto Light" panose="02000000000000000000" pitchFamily="2" charset="0"/>
                <a:cs typeface="Roboto Light" panose="02000000000000000000" pitchFamily="2" charset="0"/>
              </a:rPr>
              <a:t>PUBLIC PRIVATE PARTNERSHIP CENTRE OF THE UNITED REPUBLIC OF TANZANIA</a:t>
            </a:r>
          </a:p>
        </p:txBody>
      </p:sp>
    </p:spTree>
    <p:extLst>
      <p:ext uri="{BB962C8B-B14F-4D97-AF65-F5344CB8AC3E}">
        <p14:creationId xmlns:p14="http://schemas.microsoft.com/office/powerpoint/2010/main" val="275955062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har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C7A63D6-9DD8-9C4A-AD50-DDCF108843FD}"/>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Roboto" panose="02000000000000000000" pitchFamily="2" charset="0"/>
            </a:endParaRPr>
          </a:p>
        </p:txBody>
      </p:sp>
      <p:sp>
        <p:nvSpPr>
          <p:cNvPr id="10" name="Chart Placeholder 8">
            <a:extLst>
              <a:ext uri="{FF2B5EF4-FFF2-40B4-BE49-F238E27FC236}">
                <a16:creationId xmlns:a16="http://schemas.microsoft.com/office/drawing/2014/main" id="{E9D8C36A-48A2-144C-B889-56CAD8375537}"/>
              </a:ext>
            </a:extLst>
          </p:cNvPr>
          <p:cNvSpPr>
            <a:spLocks noGrp="1"/>
          </p:cNvSpPr>
          <p:nvPr>
            <p:ph type="chart" sz="quarter" idx="13"/>
          </p:nvPr>
        </p:nvSpPr>
        <p:spPr>
          <a:xfrm>
            <a:off x="596900" y="1030288"/>
            <a:ext cx="10756900" cy="4351337"/>
          </a:xfrm>
          <a:prstGeom prst="rect">
            <a:avLst/>
          </a:prstGeom>
        </p:spPr>
        <p:txBody>
          <a:bodyPr/>
          <a:lstStyle>
            <a:lvl1pPr marL="0" indent="0">
              <a:buNone/>
              <a:defRPr sz="1600">
                <a:solidFill>
                  <a:schemeClr val="tx1"/>
                </a:solidFill>
                <a:latin typeface="Roboto" panose="02000000000000000000" pitchFamily="2" charset="0"/>
                <a:ea typeface="Roboto" panose="02000000000000000000" pitchFamily="2" charset="0"/>
                <a:cs typeface="Roboto" panose="02000000000000000000" pitchFamily="2" charset="0"/>
              </a:defRPr>
            </a:lvl1pPr>
          </a:lstStyle>
          <a:p>
            <a:r>
              <a:rPr lang="en-US" dirty="0"/>
              <a:t>Click icon to add chart</a:t>
            </a:r>
          </a:p>
        </p:txBody>
      </p:sp>
      <p:sp>
        <p:nvSpPr>
          <p:cNvPr id="6" name="Title 1">
            <a:extLst>
              <a:ext uri="{FF2B5EF4-FFF2-40B4-BE49-F238E27FC236}">
                <a16:creationId xmlns:a16="http://schemas.microsoft.com/office/drawing/2014/main" id="{0983DF21-4F83-5343-91AA-B38CF8097A25}"/>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Chart page header goes here</a:t>
            </a:r>
          </a:p>
        </p:txBody>
      </p:sp>
      <p:pic>
        <p:nvPicPr>
          <p:cNvPr id="2" name="Picture 1">
            <a:extLst>
              <a:ext uri="{FF2B5EF4-FFF2-40B4-BE49-F238E27FC236}">
                <a16:creationId xmlns:a16="http://schemas.microsoft.com/office/drawing/2014/main" id="{6D54B2A1-4C1A-B744-0154-48D3E5CB1F6E}"/>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215362"/>
            <a:ext cx="931316" cy="365156"/>
          </a:xfrm>
          <a:prstGeom prst="rect">
            <a:avLst/>
          </a:prstGeom>
        </p:spPr>
      </p:pic>
    </p:spTree>
    <p:extLst>
      <p:ext uri="{BB962C8B-B14F-4D97-AF65-F5344CB8AC3E}">
        <p14:creationId xmlns:p14="http://schemas.microsoft.com/office/powerpoint/2010/main" val="41201604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Blank Page">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596900" y="130175"/>
            <a:ext cx="9648700" cy="535531"/>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Blank page header goes here</a:t>
            </a:r>
          </a:p>
        </p:txBody>
      </p:sp>
      <p:sp>
        <p:nvSpPr>
          <p:cNvPr id="9" name="Rectangle 8">
            <a:extLst>
              <a:ext uri="{FF2B5EF4-FFF2-40B4-BE49-F238E27FC236}">
                <a16:creationId xmlns:a16="http://schemas.microsoft.com/office/drawing/2014/main" id="{434544C5-7661-A940-9508-44C7E26FFA5C}"/>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Roboto" panose="02000000000000000000" pitchFamily="2" charset="0"/>
            </a:endParaRPr>
          </a:p>
        </p:txBody>
      </p:sp>
      <p:pic>
        <p:nvPicPr>
          <p:cNvPr id="3" name="Picture 2">
            <a:extLst>
              <a:ext uri="{FF2B5EF4-FFF2-40B4-BE49-F238E27FC236}">
                <a16:creationId xmlns:a16="http://schemas.microsoft.com/office/drawing/2014/main" id="{C7A7CCCF-9EDE-8029-6553-EEB4AFFDC060}"/>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959189" y="173320"/>
            <a:ext cx="931316" cy="365156"/>
          </a:xfrm>
          <a:prstGeom prst="rect">
            <a:avLst/>
          </a:prstGeom>
        </p:spPr>
      </p:pic>
    </p:spTree>
    <p:extLst>
      <p:ext uri="{BB962C8B-B14F-4D97-AF65-F5344CB8AC3E}">
        <p14:creationId xmlns:p14="http://schemas.microsoft.com/office/powerpoint/2010/main" val="195280571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List and image">
    <p:spTree>
      <p:nvGrpSpPr>
        <p:cNvPr id="1" name=""/>
        <p:cNvGrpSpPr/>
        <p:nvPr/>
      </p:nvGrpSpPr>
      <p:grpSpPr>
        <a:xfrm>
          <a:off x="0" y="0"/>
          <a:ext cx="0" cy="0"/>
          <a:chOff x="0" y="0"/>
          <a:chExt cx="0" cy="0"/>
        </a:xfrm>
      </p:grpSpPr>
      <p:sp>
        <p:nvSpPr>
          <p:cNvPr id="40" name="Picture Placeholder 39">
            <a:extLst>
              <a:ext uri="{FF2B5EF4-FFF2-40B4-BE49-F238E27FC236}">
                <a16:creationId xmlns:a16="http://schemas.microsoft.com/office/drawing/2014/main" id="{AF35F27C-435F-9147-B5C2-C62E97C982A9}"/>
              </a:ext>
            </a:extLst>
          </p:cNvPr>
          <p:cNvSpPr>
            <a:spLocks noGrp="1"/>
          </p:cNvSpPr>
          <p:nvPr>
            <p:ph type="pic" sz="quarter" idx="10"/>
          </p:nvPr>
        </p:nvSpPr>
        <p:spPr>
          <a:xfrm>
            <a:off x="6096000" y="4"/>
            <a:ext cx="6096000" cy="6857997"/>
          </a:xfrm>
          <a:custGeom>
            <a:avLst/>
            <a:gdLst>
              <a:gd name="connsiteX0" fmla="*/ 4704238 w 6096000"/>
              <a:gd name="connsiteY0" fmla="*/ 485344 h 6857997"/>
              <a:gd name="connsiteX1" fmla="*/ 4704238 w 6096000"/>
              <a:gd name="connsiteY1" fmla="*/ 491924 h 6857997"/>
              <a:gd name="connsiteX2" fmla="*/ 4704706 w 6096000"/>
              <a:gd name="connsiteY2" fmla="*/ 498036 h 6857997"/>
              <a:gd name="connsiteX3" fmla="*/ 4705175 w 6096000"/>
              <a:gd name="connsiteY3" fmla="*/ 504637 h 6857997"/>
              <a:gd name="connsiteX4" fmla="*/ 4705643 w 6096000"/>
              <a:gd name="connsiteY4" fmla="*/ 510749 h 6857997"/>
              <a:gd name="connsiteX5" fmla="*/ 4706112 w 6096000"/>
              <a:gd name="connsiteY5" fmla="*/ 517351 h 6857997"/>
              <a:gd name="connsiteX6" fmla="*/ 4706580 w 6096000"/>
              <a:gd name="connsiteY6" fmla="*/ 523931 h 6857997"/>
              <a:gd name="connsiteX7" fmla="*/ 4707049 w 6096000"/>
              <a:gd name="connsiteY7" fmla="*/ 530043 h 6857997"/>
              <a:gd name="connsiteX8" fmla="*/ 4707517 w 6096000"/>
              <a:gd name="connsiteY8" fmla="*/ 536645 h 6857997"/>
              <a:gd name="connsiteX9" fmla="*/ 4699510 w 6096000"/>
              <a:gd name="connsiteY9" fmla="*/ 537113 h 6857997"/>
              <a:gd name="connsiteX10" fmla="*/ 4691993 w 6096000"/>
              <a:gd name="connsiteY10" fmla="*/ 538050 h 6857997"/>
              <a:gd name="connsiteX11" fmla="*/ 4683985 w 6096000"/>
              <a:gd name="connsiteY11" fmla="*/ 538519 h 6857997"/>
              <a:gd name="connsiteX12" fmla="*/ 4675999 w 6096000"/>
              <a:gd name="connsiteY12" fmla="*/ 539456 h 6857997"/>
              <a:gd name="connsiteX13" fmla="*/ 4668460 w 6096000"/>
              <a:gd name="connsiteY13" fmla="*/ 539946 h 6857997"/>
              <a:gd name="connsiteX14" fmla="*/ 4660453 w 6096000"/>
              <a:gd name="connsiteY14" fmla="*/ 540883 h 6857997"/>
              <a:gd name="connsiteX15" fmla="*/ 4652446 w 6096000"/>
              <a:gd name="connsiteY15" fmla="*/ 541330 h 6857997"/>
              <a:gd name="connsiteX16" fmla="*/ 4644907 w 6096000"/>
              <a:gd name="connsiteY16" fmla="*/ 542288 h 6857997"/>
              <a:gd name="connsiteX17" fmla="*/ 4652446 w 6096000"/>
              <a:gd name="connsiteY17" fmla="*/ 535218 h 6857997"/>
              <a:gd name="connsiteX18" fmla="*/ 4659516 w 6096000"/>
              <a:gd name="connsiteY18" fmla="*/ 527701 h 6857997"/>
              <a:gd name="connsiteX19" fmla="*/ 4667055 w 6096000"/>
              <a:gd name="connsiteY19" fmla="*/ 520631 h 6857997"/>
              <a:gd name="connsiteX20" fmla="*/ 4674572 w 6096000"/>
              <a:gd name="connsiteY20" fmla="*/ 513582 h 6857997"/>
              <a:gd name="connsiteX21" fmla="*/ 4681643 w 6096000"/>
              <a:gd name="connsiteY21" fmla="*/ 506511 h 6857997"/>
              <a:gd name="connsiteX22" fmla="*/ 4689181 w 6096000"/>
              <a:gd name="connsiteY22" fmla="*/ 499441 h 6857997"/>
              <a:gd name="connsiteX23" fmla="*/ 4696699 w 6096000"/>
              <a:gd name="connsiteY23" fmla="*/ 492392 h 6857997"/>
              <a:gd name="connsiteX24" fmla="*/ 4704238 w 6096000"/>
              <a:gd name="connsiteY24" fmla="*/ 485344 h 6857997"/>
              <a:gd name="connsiteX25" fmla="*/ 4620906 w 6096000"/>
              <a:gd name="connsiteY25" fmla="*/ 477315 h 6857997"/>
              <a:gd name="connsiteX26" fmla="*/ 4623270 w 6096000"/>
              <a:gd name="connsiteY26" fmla="*/ 485344 h 6857997"/>
              <a:gd name="connsiteX27" fmla="*/ 4625144 w 6096000"/>
              <a:gd name="connsiteY27" fmla="*/ 493329 h 6857997"/>
              <a:gd name="connsiteX28" fmla="*/ 4627508 w 6096000"/>
              <a:gd name="connsiteY28" fmla="*/ 501805 h 6857997"/>
              <a:gd name="connsiteX29" fmla="*/ 4629382 w 6096000"/>
              <a:gd name="connsiteY29" fmla="*/ 509812 h 6857997"/>
              <a:gd name="connsiteX30" fmla="*/ 4631746 w 6096000"/>
              <a:gd name="connsiteY30" fmla="*/ 517820 h 6857997"/>
              <a:gd name="connsiteX31" fmla="*/ 4633620 w 6096000"/>
              <a:gd name="connsiteY31" fmla="*/ 525805 h 6857997"/>
              <a:gd name="connsiteX32" fmla="*/ 4635962 w 6096000"/>
              <a:gd name="connsiteY32" fmla="*/ 533813 h 6857997"/>
              <a:gd name="connsiteX33" fmla="*/ 4637858 w 6096000"/>
              <a:gd name="connsiteY33" fmla="*/ 541820 h 6857997"/>
              <a:gd name="connsiteX34" fmla="*/ 4627976 w 6096000"/>
              <a:gd name="connsiteY34" fmla="*/ 539946 h 6857997"/>
              <a:gd name="connsiteX35" fmla="*/ 4617626 w 6096000"/>
              <a:gd name="connsiteY35" fmla="*/ 537582 h 6857997"/>
              <a:gd name="connsiteX36" fmla="*/ 4607724 w 6096000"/>
              <a:gd name="connsiteY36" fmla="*/ 535218 h 6857997"/>
              <a:gd name="connsiteX37" fmla="*/ 4597374 w 6096000"/>
              <a:gd name="connsiteY37" fmla="*/ 532876 h 6857997"/>
              <a:gd name="connsiteX38" fmla="*/ 4587513 w 6096000"/>
              <a:gd name="connsiteY38" fmla="*/ 531002 h 6857997"/>
              <a:gd name="connsiteX39" fmla="*/ 4577164 w 6096000"/>
              <a:gd name="connsiteY39" fmla="*/ 528638 h 6857997"/>
              <a:gd name="connsiteX40" fmla="*/ 4567282 w 6096000"/>
              <a:gd name="connsiteY40" fmla="*/ 526274 h 6857997"/>
              <a:gd name="connsiteX41" fmla="*/ 4556911 w 6096000"/>
              <a:gd name="connsiteY41" fmla="*/ 523931 h 6857997"/>
              <a:gd name="connsiteX42" fmla="*/ 4564918 w 6096000"/>
              <a:gd name="connsiteY42" fmla="*/ 518288 h 6857997"/>
              <a:gd name="connsiteX43" fmla="*/ 4572926 w 6096000"/>
              <a:gd name="connsiteY43" fmla="*/ 512623 h 6857997"/>
              <a:gd name="connsiteX44" fmla="*/ 4580912 w 6096000"/>
              <a:gd name="connsiteY44" fmla="*/ 506511 h 6857997"/>
              <a:gd name="connsiteX45" fmla="*/ 4588919 w 6096000"/>
              <a:gd name="connsiteY45" fmla="*/ 500868 h 6857997"/>
              <a:gd name="connsiteX46" fmla="*/ 4596905 w 6096000"/>
              <a:gd name="connsiteY46" fmla="*/ 494756 h 6857997"/>
              <a:gd name="connsiteX47" fmla="*/ 4604912 w 6096000"/>
              <a:gd name="connsiteY47" fmla="*/ 489092 h 6857997"/>
              <a:gd name="connsiteX48" fmla="*/ 4612899 w 6096000"/>
              <a:gd name="connsiteY48" fmla="*/ 483448 h 6857997"/>
              <a:gd name="connsiteX49" fmla="*/ 4620906 w 6096000"/>
              <a:gd name="connsiteY49" fmla="*/ 477315 h 6857997"/>
              <a:gd name="connsiteX50" fmla="*/ 4624207 w 6096000"/>
              <a:gd name="connsiteY50" fmla="*/ 476378 h 6857997"/>
              <a:gd name="connsiteX51" fmla="*/ 4633620 w 6096000"/>
              <a:gd name="connsiteY51" fmla="*/ 477315 h 6857997"/>
              <a:gd name="connsiteX52" fmla="*/ 4643501 w 6096000"/>
              <a:gd name="connsiteY52" fmla="*/ 478273 h 6857997"/>
              <a:gd name="connsiteX53" fmla="*/ 4653404 w 6096000"/>
              <a:gd name="connsiteY53" fmla="*/ 478742 h 6857997"/>
              <a:gd name="connsiteX54" fmla="*/ 4662817 w 6096000"/>
              <a:gd name="connsiteY54" fmla="*/ 479679 h 6857997"/>
              <a:gd name="connsiteX55" fmla="*/ 4672698 w 6096000"/>
              <a:gd name="connsiteY55" fmla="*/ 480616 h 6857997"/>
              <a:gd name="connsiteX56" fmla="*/ 4682111 w 6096000"/>
              <a:gd name="connsiteY56" fmla="*/ 481574 h 6857997"/>
              <a:gd name="connsiteX57" fmla="*/ 4691993 w 6096000"/>
              <a:gd name="connsiteY57" fmla="*/ 482043 h 6857997"/>
              <a:gd name="connsiteX58" fmla="*/ 4701874 w 6096000"/>
              <a:gd name="connsiteY58" fmla="*/ 482980 h 6857997"/>
              <a:gd name="connsiteX59" fmla="*/ 4693867 w 6096000"/>
              <a:gd name="connsiteY59" fmla="*/ 490497 h 6857997"/>
              <a:gd name="connsiteX60" fmla="*/ 4686349 w 6096000"/>
              <a:gd name="connsiteY60" fmla="*/ 497567 h 6857997"/>
              <a:gd name="connsiteX61" fmla="*/ 4678810 w 6096000"/>
              <a:gd name="connsiteY61" fmla="*/ 504637 h 6857997"/>
              <a:gd name="connsiteX62" fmla="*/ 4671271 w 6096000"/>
              <a:gd name="connsiteY62" fmla="*/ 512155 h 6857997"/>
              <a:gd name="connsiteX63" fmla="*/ 4663754 w 6096000"/>
              <a:gd name="connsiteY63" fmla="*/ 519225 h 6857997"/>
              <a:gd name="connsiteX64" fmla="*/ 4656215 w 6096000"/>
              <a:gd name="connsiteY64" fmla="*/ 526764 h 6857997"/>
              <a:gd name="connsiteX65" fmla="*/ 4648676 w 6096000"/>
              <a:gd name="connsiteY65" fmla="*/ 533813 h 6857997"/>
              <a:gd name="connsiteX66" fmla="*/ 4641159 w 6096000"/>
              <a:gd name="connsiteY66" fmla="*/ 540883 h 6857997"/>
              <a:gd name="connsiteX67" fmla="*/ 4638795 w 6096000"/>
              <a:gd name="connsiteY67" fmla="*/ 532876 h 6857997"/>
              <a:gd name="connsiteX68" fmla="*/ 4636921 w 6096000"/>
              <a:gd name="connsiteY68" fmla="*/ 524868 h 6857997"/>
              <a:gd name="connsiteX69" fmla="*/ 4634578 w 6096000"/>
              <a:gd name="connsiteY69" fmla="*/ 516861 h 6857997"/>
              <a:gd name="connsiteX70" fmla="*/ 4632683 w 6096000"/>
              <a:gd name="connsiteY70" fmla="*/ 508854 h 6857997"/>
              <a:gd name="connsiteX71" fmla="*/ 4630319 w 6096000"/>
              <a:gd name="connsiteY71" fmla="*/ 500868 h 6857997"/>
              <a:gd name="connsiteX72" fmla="*/ 4628445 w 6096000"/>
              <a:gd name="connsiteY72" fmla="*/ 492861 h 6857997"/>
              <a:gd name="connsiteX73" fmla="*/ 4626081 w 6096000"/>
              <a:gd name="connsiteY73" fmla="*/ 484385 h 6857997"/>
              <a:gd name="connsiteX74" fmla="*/ 4624207 w 6096000"/>
              <a:gd name="connsiteY74" fmla="*/ 476378 h 6857997"/>
              <a:gd name="connsiteX75" fmla="*/ 4764485 w 6096000"/>
              <a:gd name="connsiteY75" fmla="*/ 471203 h 6857997"/>
              <a:gd name="connsiteX76" fmla="*/ 4764953 w 6096000"/>
              <a:gd name="connsiteY76" fmla="*/ 471203 h 6857997"/>
              <a:gd name="connsiteX77" fmla="*/ 4765422 w 6096000"/>
              <a:gd name="connsiteY77" fmla="*/ 471672 h 6857997"/>
              <a:gd name="connsiteX78" fmla="*/ 4765890 w 6096000"/>
              <a:gd name="connsiteY78" fmla="*/ 471672 h 6857997"/>
              <a:gd name="connsiteX79" fmla="*/ 4766380 w 6096000"/>
              <a:gd name="connsiteY79" fmla="*/ 472162 h 6857997"/>
              <a:gd name="connsiteX80" fmla="*/ 4765890 w 6096000"/>
              <a:gd name="connsiteY80" fmla="*/ 476378 h 6857997"/>
              <a:gd name="connsiteX81" fmla="*/ 4764953 w 6096000"/>
              <a:gd name="connsiteY81" fmla="*/ 480616 h 6857997"/>
              <a:gd name="connsiteX82" fmla="*/ 4763995 w 6096000"/>
              <a:gd name="connsiteY82" fmla="*/ 485344 h 6857997"/>
              <a:gd name="connsiteX83" fmla="*/ 4763548 w 6096000"/>
              <a:gd name="connsiteY83" fmla="*/ 489560 h 6857997"/>
              <a:gd name="connsiteX84" fmla="*/ 4762611 w 6096000"/>
              <a:gd name="connsiteY84" fmla="*/ 493798 h 6857997"/>
              <a:gd name="connsiteX85" fmla="*/ 4762121 w 6096000"/>
              <a:gd name="connsiteY85" fmla="*/ 498036 h 6857997"/>
              <a:gd name="connsiteX86" fmla="*/ 4761184 w 6096000"/>
              <a:gd name="connsiteY86" fmla="*/ 502742 h 6857997"/>
              <a:gd name="connsiteX87" fmla="*/ 4760247 w 6096000"/>
              <a:gd name="connsiteY87" fmla="*/ 506980 h 6857997"/>
              <a:gd name="connsiteX88" fmla="*/ 4755072 w 6096000"/>
              <a:gd name="connsiteY88" fmla="*/ 510281 h 6857997"/>
              <a:gd name="connsiteX89" fmla="*/ 4749428 w 6096000"/>
              <a:gd name="connsiteY89" fmla="*/ 513092 h 6857997"/>
              <a:gd name="connsiteX90" fmla="*/ 4743785 w 6096000"/>
              <a:gd name="connsiteY90" fmla="*/ 516393 h 6857997"/>
              <a:gd name="connsiteX91" fmla="*/ 4738120 w 6096000"/>
              <a:gd name="connsiteY91" fmla="*/ 519694 h 6857997"/>
              <a:gd name="connsiteX92" fmla="*/ 4732477 w 6096000"/>
              <a:gd name="connsiteY92" fmla="*/ 522994 h 6857997"/>
              <a:gd name="connsiteX93" fmla="*/ 4726833 w 6096000"/>
              <a:gd name="connsiteY93" fmla="*/ 525805 h 6857997"/>
              <a:gd name="connsiteX94" fmla="*/ 4721190 w 6096000"/>
              <a:gd name="connsiteY94" fmla="*/ 529106 h 6857997"/>
              <a:gd name="connsiteX95" fmla="*/ 4715993 w 6096000"/>
              <a:gd name="connsiteY95" fmla="*/ 532407 h 6857997"/>
              <a:gd name="connsiteX96" fmla="*/ 4721658 w 6096000"/>
              <a:gd name="connsiteY96" fmla="*/ 524868 h 6857997"/>
              <a:gd name="connsiteX97" fmla="*/ 4727770 w 6096000"/>
              <a:gd name="connsiteY97" fmla="*/ 516861 h 6857997"/>
              <a:gd name="connsiteX98" fmla="*/ 4733882 w 6096000"/>
              <a:gd name="connsiteY98" fmla="*/ 509323 h 6857997"/>
              <a:gd name="connsiteX99" fmla="*/ 4740015 w 6096000"/>
              <a:gd name="connsiteY99" fmla="*/ 501805 h 6857997"/>
              <a:gd name="connsiteX100" fmla="*/ 4746127 w 6096000"/>
              <a:gd name="connsiteY100" fmla="*/ 494266 h 6857997"/>
              <a:gd name="connsiteX101" fmla="*/ 4752239 w 6096000"/>
              <a:gd name="connsiteY101" fmla="*/ 486259 h 6857997"/>
              <a:gd name="connsiteX102" fmla="*/ 4758351 w 6096000"/>
              <a:gd name="connsiteY102" fmla="*/ 478742 h 6857997"/>
              <a:gd name="connsiteX103" fmla="*/ 4764485 w 6096000"/>
              <a:gd name="connsiteY103" fmla="*/ 471203 h 6857997"/>
              <a:gd name="connsiteX104" fmla="*/ 4760247 w 6096000"/>
              <a:gd name="connsiteY104" fmla="*/ 466497 h 6857997"/>
              <a:gd name="connsiteX105" fmla="*/ 4760247 w 6096000"/>
              <a:gd name="connsiteY105" fmla="*/ 466965 h 6857997"/>
              <a:gd name="connsiteX106" fmla="*/ 4760715 w 6096000"/>
              <a:gd name="connsiteY106" fmla="*/ 466965 h 6857997"/>
              <a:gd name="connsiteX107" fmla="*/ 4760715 w 6096000"/>
              <a:gd name="connsiteY107" fmla="*/ 467434 h 6857997"/>
              <a:gd name="connsiteX108" fmla="*/ 4760715 w 6096000"/>
              <a:gd name="connsiteY108" fmla="*/ 467902 h 6857997"/>
              <a:gd name="connsiteX109" fmla="*/ 4761184 w 6096000"/>
              <a:gd name="connsiteY109" fmla="*/ 468392 h 6857997"/>
              <a:gd name="connsiteX110" fmla="*/ 4761652 w 6096000"/>
              <a:gd name="connsiteY110" fmla="*/ 468861 h 6857997"/>
              <a:gd name="connsiteX111" fmla="*/ 4762121 w 6096000"/>
              <a:gd name="connsiteY111" fmla="*/ 469329 h 6857997"/>
              <a:gd name="connsiteX112" fmla="*/ 4755540 w 6096000"/>
              <a:gd name="connsiteY112" fmla="*/ 477315 h 6857997"/>
              <a:gd name="connsiteX113" fmla="*/ 4748938 w 6096000"/>
              <a:gd name="connsiteY113" fmla="*/ 485344 h 6857997"/>
              <a:gd name="connsiteX114" fmla="*/ 4742826 w 6096000"/>
              <a:gd name="connsiteY114" fmla="*/ 493329 h 6857997"/>
              <a:gd name="connsiteX115" fmla="*/ 4736246 w 6096000"/>
              <a:gd name="connsiteY115" fmla="*/ 501337 h 6857997"/>
              <a:gd name="connsiteX116" fmla="*/ 4729644 w 6096000"/>
              <a:gd name="connsiteY116" fmla="*/ 509323 h 6857997"/>
              <a:gd name="connsiteX117" fmla="*/ 4723532 w 6096000"/>
              <a:gd name="connsiteY117" fmla="*/ 517351 h 6857997"/>
              <a:gd name="connsiteX118" fmla="*/ 4716930 w 6096000"/>
              <a:gd name="connsiteY118" fmla="*/ 525805 h 6857997"/>
              <a:gd name="connsiteX119" fmla="*/ 4710350 w 6096000"/>
              <a:gd name="connsiteY119" fmla="*/ 533813 h 6857997"/>
              <a:gd name="connsiteX120" fmla="*/ 4709881 w 6096000"/>
              <a:gd name="connsiteY120" fmla="*/ 527232 h 6857997"/>
              <a:gd name="connsiteX121" fmla="*/ 4709881 w 6096000"/>
              <a:gd name="connsiteY121" fmla="*/ 521120 h 6857997"/>
              <a:gd name="connsiteX122" fmla="*/ 4709392 w 6096000"/>
              <a:gd name="connsiteY122" fmla="*/ 514519 h 6857997"/>
              <a:gd name="connsiteX123" fmla="*/ 4708944 w 6096000"/>
              <a:gd name="connsiteY123" fmla="*/ 508407 h 6857997"/>
              <a:gd name="connsiteX124" fmla="*/ 4708476 w 6096000"/>
              <a:gd name="connsiteY124" fmla="*/ 501805 h 6857997"/>
              <a:gd name="connsiteX125" fmla="*/ 4708007 w 6096000"/>
              <a:gd name="connsiteY125" fmla="*/ 495693 h 6857997"/>
              <a:gd name="connsiteX126" fmla="*/ 4707517 w 6096000"/>
              <a:gd name="connsiteY126" fmla="*/ 489092 h 6857997"/>
              <a:gd name="connsiteX127" fmla="*/ 4707049 w 6096000"/>
              <a:gd name="connsiteY127" fmla="*/ 482980 h 6857997"/>
              <a:gd name="connsiteX128" fmla="*/ 4713651 w 6096000"/>
              <a:gd name="connsiteY128" fmla="*/ 480616 h 6857997"/>
              <a:gd name="connsiteX129" fmla="*/ 4720231 w 6096000"/>
              <a:gd name="connsiteY129" fmla="*/ 478742 h 6857997"/>
              <a:gd name="connsiteX130" fmla="*/ 4726833 w 6096000"/>
              <a:gd name="connsiteY130" fmla="*/ 476847 h 6857997"/>
              <a:gd name="connsiteX131" fmla="*/ 4733414 w 6096000"/>
              <a:gd name="connsiteY131" fmla="*/ 474504 h 6857997"/>
              <a:gd name="connsiteX132" fmla="*/ 4740484 w 6096000"/>
              <a:gd name="connsiteY132" fmla="*/ 472630 h 6857997"/>
              <a:gd name="connsiteX133" fmla="*/ 4747064 w 6096000"/>
              <a:gd name="connsiteY133" fmla="*/ 470735 h 6857997"/>
              <a:gd name="connsiteX134" fmla="*/ 4753666 w 6096000"/>
              <a:gd name="connsiteY134" fmla="*/ 468392 h 6857997"/>
              <a:gd name="connsiteX135" fmla="*/ 4760247 w 6096000"/>
              <a:gd name="connsiteY135" fmla="*/ 466497 h 6857997"/>
              <a:gd name="connsiteX136" fmla="*/ 4972405 w 6096000"/>
              <a:gd name="connsiteY136" fmla="*/ 462040 h 6857997"/>
              <a:gd name="connsiteX137" fmla="*/ 4972858 w 6096000"/>
              <a:gd name="connsiteY137" fmla="*/ 462040 h 6857997"/>
              <a:gd name="connsiteX138" fmla="*/ 4973352 w 6096000"/>
              <a:gd name="connsiteY138" fmla="*/ 462040 h 6857997"/>
              <a:gd name="connsiteX139" fmla="*/ 4973845 w 6096000"/>
              <a:gd name="connsiteY139" fmla="*/ 462040 h 6857997"/>
              <a:gd name="connsiteX140" fmla="*/ 4974298 w 6096000"/>
              <a:gd name="connsiteY140" fmla="*/ 462040 h 6857997"/>
              <a:gd name="connsiteX141" fmla="*/ 4976685 w 6096000"/>
              <a:gd name="connsiteY141" fmla="*/ 469194 h 6857997"/>
              <a:gd name="connsiteX142" fmla="*/ 4979073 w 6096000"/>
              <a:gd name="connsiteY142" fmla="*/ 476347 h 6857997"/>
              <a:gd name="connsiteX143" fmla="*/ 4980966 w 6096000"/>
              <a:gd name="connsiteY143" fmla="*/ 483993 h 6857997"/>
              <a:gd name="connsiteX144" fmla="*/ 4983395 w 6096000"/>
              <a:gd name="connsiteY144" fmla="*/ 491146 h 6857997"/>
              <a:gd name="connsiteX145" fmla="*/ 4978579 w 6096000"/>
              <a:gd name="connsiteY145" fmla="*/ 491146 h 6857997"/>
              <a:gd name="connsiteX146" fmla="*/ 4973352 w 6096000"/>
              <a:gd name="connsiteY146" fmla="*/ 491146 h 6857997"/>
              <a:gd name="connsiteX147" fmla="*/ 4968083 w 6096000"/>
              <a:gd name="connsiteY147" fmla="*/ 491146 h 6857997"/>
              <a:gd name="connsiteX148" fmla="*/ 4963308 w 6096000"/>
              <a:gd name="connsiteY148" fmla="*/ 491146 h 6857997"/>
              <a:gd name="connsiteX149" fmla="*/ 4965202 w 6096000"/>
              <a:gd name="connsiteY149" fmla="*/ 483993 h 6857997"/>
              <a:gd name="connsiteX150" fmla="*/ 4967589 w 6096000"/>
              <a:gd name="connsiteY150" fmla="*/ 476347 h 6857997"/>
              <a:gd name="connsiteX151" fmla="*/ 4970018 w 6096000"/>
              <a:gd name="connsiteY151" fmla="*/ 469194 h 6857997"/>
              <a:gd name="connsiteX152" fmla="*/ 5101918 w 6096000"/>
              <a:gd name="connsiteY152" fmla="*/ 462040 h 6857997"/>
              <a:gd name="connsiteX153" fmla="*/ 5102411 w 6096000"/>
              <a:gd name="connsiteY153" fmla="*/ 462040 h 6857997"/>
              <a:gd name="connsiteX154" fmla="*/ 5102863 w 6096000"/>
              <a:gd name="connsiteY154" fmla="*/ 462040 h 6857997"/>
              <a:gd name="connsiteX155" fmla="*/ 5103356 w 6096000"/>
              <a:gd name="connsiteY155" fmla="*/ 462040 h 6857997"/>
              <a:gd name="connsiteX156" fmla="*/ 5103849 w 6096000"/>
              <a:gd name="connsiteY156" fmla="*/ 462040 h 6857997"/>
              <a:gd name="connsiteX157" fmla="*/ 5106233 w 6096000"/>
              <a:gd name="connsiteY157" fmla="*/ 469193 h 6857997"/>
              <a:gd name="connsiteX158" fmla="*/ 5108617 w 6096000"/>
              <a:gd name="connsiteY158" fmla="*/ 476347 h 6857997"/>
              <a:gd name="connsiteX159" fmla="*/ 5111000 w 6096000"/>
              <a:gd name="connsiteY159" fmla="*/ 483993 h 6857997"/>
              <a:gd name="connsiteX160" fmla="*/ 5113384 w 6096000"/>
              <a:gd name="connsiteY160" fmla="*/ 491146 h 6857997"/>
              <a:gd name="connsiteX161" fmla="*/ 5108123 w 6096000"/>
              <a:gd name="connsiteY161" fmla="*/ 491146 h 6857997"/>
              <a:gd name="connsiteX162" fmla="*/ 5102863 w 6096000"/>
              <a:gd name="connsiteY162" fmla="*/ 491146 h 6857997"/>
              <a:gd name="connsiteX163" fmla="*/ 5098095 w 6096000"/>
              <a:gd name="connsiteY163" fmla="*/ 491146 h 6857997"/>
              <a:gd name="connsiteX164" fmla="*/ 5092835 w 6096000"/>
              <a:gd name="connsiteY164" fmla="*/ 491146 h 6857997"/>
              <a:gd name="connsiteX165" fmla="*/ 5095219 w 6096000"/>
              <a:gd name="connsiteY165" fmla="*/ 483993 h 6857997"/>
              <a:gd name="connsiteX166" fmla="*/ 5097602 w 6096000"/>
              <a:gd name="connsiteY166" fmla="*/ 476347 h 6857997"/>
              <a:gd name="connsiteX167" fmla="*/ 5099534 w 6096000"/>
              <a:gd name="connsiteY167" fmla="*/ 469193 h 6857997"/>
              <a:gd name="connsiteX168" fmla="*/ 5279477 w 6096000"/>
              <a:gd name="connsiteY168" fmla="*/ 462040 h 6857997"/>
              <a:gd name="connsiteX169" fmla="*/ 5279971 w 6096000"/>
              <a:gd name="connsiteY169" fmla="*/ 462040 h 6857997"/>
              <a:gd name="connsiteX170" fmla="*/ 5280464 w 6096000"/>
              <a:gd name="connsiteY170" fmla="*/ 462040 h 6857997"/>
              <a:gd name="connsiteX171" fmla="*/ 5280917 w 6096000"/>
              <a:gd name="connsiteY171" fmla="*/ 462040 h 6857997"/>
              <a:gd name="connsiteX172" fmla="*/ 5281411 w 6096000"/>
              <a:gd name="connsiteY172" fmla="*/ 462040 h 6857997"/>
              <a:gd name="connsiteX173" fmla="*/ 5283798 w 6096000"/>
              <a:gd name="connsiteY173" fmla="*/ 469193 h 6857997"/>
              <a:gd name="connsiteX174" fmla="*/ 5286186 w 6096000"/>
              <a:gd name="connsiteY174" fmla="*/ 476346 h 6857997"/>
              <a:gd name="connsiteX175" fmla="*/ 5288573 w 6096000"/>
              <a:gd name="connsiteY175" fmla="*/ 483993 h 6857997"/>
              <a:gd name="connsiteX176" fmla="*/ 5290466 w 6096000"/>
              <a:gd name="connsiteY176" fmla="*/ 491146 h 6857997"/>
              <a:gd name="connsiteX177" fmla="*/ 5285692 w 6096000"/>
              <a:gd name="connsiteY177" fmla="*/ 491146 h 6857997"/>
              <a:gd name="connsiteX178" fmla="*/ 5280464 w 6096000"/>
              <a:gd name="connsiteY178" fmla="*/ 491146 h 6857997"/>
              <a:gd name="connsiteX179" fmla="*/ 5275649 w 6096000"/>
              <a:gd name="connsiteY179" fmla="*/ 491146 h 6857997"/>
              <a:gd name="connsiteX180" fmla="*/ 5270421 w 6096000"/>
              <a:gd name="connsiteY180" fmla="*/ 491146 h 6857997"/>
              <a:gd name="connsiteX181" fmla="*/ 5272809 w 6096000"/>
              <a:gd name="connsiteY181" fmla="*/ 483993 h 6857997"/>
              <a:gd name="connsiteX182" fmla="*/ 5275196 w 6096000"/>
              <a:gd name="connsiteY182" fmla="*/ 476346 h 6857997"/>
              <a:gd name="connsiteX183" fmla="*/ 5277089 w 6096000"/>
              <a:gd name="connsiteY183" fmla="*/ 469193 h 6857997"/>
              <a:gd name="connsiteX184" fmla="*/ 5024587 w 6096000"/>
              <a:gd name="connsiteY184" fmla="*/ 460602 h 6857997"/>
              <a:gd name="connsiteX185" fmla="*/ 5028411 w 6096000"/>
              <a:gd name="connsiteY185" fmla="*/ 460602 h 6857997"/>
              <a:gd name="connsiteX186" fmla="*/ 5032234 w 6096000"/>
              <a:gd name="connsiteY186" fmla="*/ 460602 h 6857997"/>
              <a:gd name="connsiteX187" fmla="*/ 5036058 w 6096000"/>
              <a:gd name="connsiteY187" fmla="*/ 460602 h 6857997"/>
              <a:gd name="connsiteX188" fmla="*/ 5039881 w 6096000"/>
              <a:gd name="connsiteY188" fmla="*/ 460602 h 6857997"/>
              <a:gd name="connsiteX189" fmla="*/ 5047487 w 6096000"/>
              <a:gd name="connsiteY189" fmla="*/ 461547 h 6857997"/>
              <a:gd name="connsiteX190" fmla="*/ 5052749 w 6096000"/>
              <a:gd name="connsiteY190" fmla="*/ 464918 h 6857997"/>
              <a:gd name="connsiteX191" fmla="*/ 5055627 w 6096000"/>
              <a:gd name="connsiteY191" fmla="*/ 470632 h 6857997"/>
              <a:gd name="connsiteX192" fmla="*/ 5056573 w 6096000"/>
              <a:gd name="connsiteY192" fmla="*/ 478731 h 6857997"/>
              <a:gd name="connsiteX193" fmla="*/ 5056573 w 6096000"/>
              <a:gd name="connsiteY193" fmla="*/ 482554 h 6857997"/>
              <a:gd name="connsiteX194" fmla="*/ 5056573 w 6096000"/>
              <a:gd name="connsiteY194" fmla="*/ 486871 h 6857997"/>
              <a:gd name="connsiteX195" fmla="*/ 5056573 w 6096000"/>
              <a:gd name="connsiteY195" fmla="*/ 491146 h 6857997"/>
              <a:gd name="connsiteX196" fmla="*/ 5056573 w 6096000"/>
              <a:gd name="connsiteY196" fmla="*/ 495463 h 6857997"/>
              <a:gd name="connsiteX197" fmla="*/ 5055627 w 6096000"/>
              <a:gd name="connsiteY197" fmla="*/ 503603 h 6857997"/>
              <a:gd name="connsiteX198" fmla="*/ 5052749 w 6096000"/>
              <a:gd name="connsiteY198" fmla="*/ 509317 h 6857997"/>
              <a:gd name="connsiteX199" fmla="*/ 5047487 w 6096000"/>
              <a:gd name="connsiteY199" fmla="*/ 513140 h 6857997"/>
              <a:gd name="connsiteX200" fmla="*/ 5039881 w 6096000"/>
              <a:gd name="connsiteY200" fmla="*/ 514086 h 6857997"/>
              <a:gd name="connsiteX201" fmla="*/ 5036058 w 6096000"/>
              <a:gd name="connsiteY201" fmla="*/ 514086 h 6857997"/>
              <a:gd name="connsiteX202" fmla="*/ 5032234 w 6096000"/>
              <a:gd name="connsiteY202" fmla="*/ 514086 h 6857997"/>
              <a:gd name="connsiteX203" fmla="*/ 5028411 w 6096000"/>
              <a:gd name="connsiteY203" fmla="*/ 514086 h 6857997"/>
              <a:gd name="connsiteX204" fmla="*/ 5024587 w 6096000"/>
              <a:gd name="connsiteY204" fmla="*/ 514086 h 6857997"/>
              <a:gd name="connsiteX205" fmla="*/ 5024587 w 6096000"/>
              <a:gd name="connsiteY205" fmla="*/ 500725 h 6857997"/>
              <a:gd name="connsiteX206" fmla="*/ 5024587 w 6096000"/>
              <a:gd name="connsiteY206" fmla="*/ 487323 h 6857997"/>
              <a:gd name="connsiteX207" fmla="*/ 5024587 w 6096000"/>
              <a:gd name="connsiteY207" fmla="*/ 473962 h 6857997"/>
              <a:gd name="connsiteX208" fmla="*/ 5024587 w 6096000"/>
              <a:gd name="connsiteY208" fmla="*/ 460602 h 6857997"/>
              <a:gd name="connsiteX209" fmla="*/ 5154166 w 6096000"/>
              <a:gd name="connsiteY209" fmla="*/ 460601 h 6857997"/>
              <a:gd name="connsiteX210" fmla="*/ 5158493 w 6096000"/>
              <a:gd name="connsiteY210" fmla="*/ 460601 h 6857997"/>
              <a:gd name="connsiteX211" fmla="*/ 5162325 w 6096000"/>
              <a:gd name="connsiteY211" fmla="*/ 460601 h 6857997"/>
              <a:gd name="connsiteX212" fmla="*/ 5166611 w 6096000"/>
              <a:gd name="connsiteY212" fmla="*/ 460601 h 6857997"/>
              <a:gd name="connsiteX213" fmla="*/ 5170444 w 6096000"/>
              <a:gd name="connsiteY213" fmla="*/ 460601 h 6857997"/>
              <a:gd name="connsiteX214" fmla="*/ 5176213 w 6096000"/>
              <a:gd name="connsiteY214" fmla="*/ 461095 h 6857997"/>
              <a:gd name="connsiteX215" fmla="*/ 5180499 w 6096000"/>
              <a:gd name="connsiteY215" fmla="*/ 462986 h 6857997"/>
              <a:gd name="connsiteX216" fmla="*/ 5182889 w 6096000"/>
              <a:gd name="connsiteY216" fmla="*/ 466809 h 6857997"/>
              <a:gd name="connsiteX217" fmla="*/ 5183878 w 6096000"/>
              <a:gd name="connsiteY217" fmla="*/ 471578 h 6857997"/>
              <a:gd name="connsiteX218" fmla="*/ 5182889 w 6096000"/>
              <a:gd name="connsiteY218" fmla="*/ 476346 h 6857997"/>
              <a:gd name="connsiteX219" fmla="*/ 5180499 w 6096000"/>
              <a:gd name="connsiteY219" fmla="*/ 480170 h 6857997"/>
              <a:gd name="connsiteX220" fmla="*/ 5176708 w 6096000"/>
              <a:gd name="connsiteY220" fmla="*/ 482102 h 6857997"/>
              <a:gd name="connsiteX221" fmla="*/ 5170444 w 6096000"/>
              <a:gd name="connsiteY221" fmla="*/ 482554 h 6857997"/>
              <a:gd name="connsiteX222" fmla="*/ 5166611 w 6096000"/>
              <a:gd name="connsiteY222" fmla="*/ 482554 h 6857997"/>
              <a:gd name="connsiteX223" fmla="*/ 5162325 w 6096000"/>
              <a:gd name="connsiteY223" fmla="*/ 482554 h 6857997"/>
              <a:gd name="connsiteX224" fmla="*/ 5158493 w 6096000"/>
              <a:gd name="connsiteY224" fmla="*/ 482554 h 6857997"/>
              <a:gd name="connsiteX225" fmla="*/ 5154166 w 6096000"/>
              <a:gd name="connsiteY225" fmla="*/ 482554 h 6857997"/>
              <a:gd name="connsiteX226" fmla="*/ 5154166 w 6096000"/>
              <a:gd name="connsiteY226" fmla="*/ 477292 h 6857997"/>
              <a:gd name="connsiteX227" fmla="*/ 5154166 w 6096000"/>
              <a:gd name="connsiteY227" fmla="*/ 471578 h 6857997"/>
              <a:gd name="connsiteX228" fmla="*/ 5154166 w 6096000"/>
              <a:gd name="connsiteY228" fmla="*/ 465863 h 6857997"/>
              <a:gd name="connsiteX229" fmla="*/ 5154166 w 6096000"/>
              <a:gd name="connsiteY229" fmla="*/ 460601 h 6857997"/>
              <a:gd name="connsiteX230" fmla="*/ 5422318 w 6096000"/>
              <a:gd name="connsiteY230" fmla="*/ 458658 h 6857997"/>
              <a:gd name="connsiteX231" fmla="*/ 5429980 w 6096000"/>
              <a:gd name="connsiteY231" fmla="*/ 459645 h 6857997"/>
              <a:gd name="connsiteX232" fmla="*/ 5435253 w 6096000"/>
              <a:gd name="connsiteY232" fmla="*/ 462976 h 6857997"/>
              <a:gd name="connsiteX233" fmla="*/ 5438096 w 6096000"/>
              <a:gd name="connsiteY233" fmla="*/ 468734 h 6857997"/>
              <a:gd name="connsiteX234" fmla="*/ 5439084 w 6096000"/>
              <a:gd name="connsiteY234" fmla="*/ 476342 h 6857997"/>
              <a:gd name="connsiteX235" fmla="*/ 5439084 w 6096000"/>
              <a:gd name="connsiteY235" fmla="*/ 481606 h 6857997"/>
              <a:gd name="connsiteX236" fmla="*/ 5439084 w 6096000"/>
              <a:gd name="connsiteY236" fmla="*/ 486870 h 6857997"/>
              <a:gd name="connsiteX237" fmla="*/ 5439084 w 6096000"/>
              <a:gd name="connsiteY237" fmla="*/ 492134 h 6857997"/>
              <a:gd name="connsiteX238" fmla="*/ 5439084 w 6096000"/>
              <a:gd name="connsiteY238" fmla="*/ 497398 h 6857997"/>
              <a:gd name="connsiteX239" fmla="*/ 5438096 w 6096000"/>
              <a:gd name="connsiteY239" fmla="*/ 505499 h 6857997"/>
              <a:gd name="connsiteX240" fmla="*/ 5435253 w 6096000"/>
              <a:gd name="connsiteY240" fmla="*/ 511216 h 6857997"/>
              <a:gd name="connsiteX241" fmla="*/ 5429980 w 6096000"/>
              <a:gd name="connsiteY241" fmla="*/ 515040 h 6857997"/>
              <a:gd name="connsiteX242" fmla="*/ 5422318 w 6096000"/>
              <a:gd name="connsiteY242" fmla="*/ 515986 h 6857997"/>
              <a:gd name="connsiteX243" fmla="*/ 5415150 w 6096000"/>
              <a:gd name="connsiteY243" fmla="*/ 515040 h 6857997"/>
              <a:gd name="connsiteX244" fmla="*/ 5409878 w 6096000"/>
              <a:gd name="connsiteY244" fmla="*/ 511216 h 6857997"/>
              <a:gd name="connsiteX245" fmla="*/ 5406541 w 6096000"/>
              <a:gd name="connsiteY245" fmla="*/ 505499 h 6857997"/>
              <a:gd name="connsiteX246" fmla="*/ 5405552 w 6096000"/>
              <a:gd name="connsiteY246" fmla="*/ 497398 h 6857997"/>
              <a:gd name="connsiteX247" fmla="*/ 5405552 w 6096000"/>
              <a:gd name="connsiteY247" fmla="*/ 492134 h 6857997"/>
              <a:gd name="connsiteX248" fmla="*/ 5405552 w 6096000"/>
              <a:gd name="connsiteY248" fmla="*/ 486870 h 6857997"/>
              <a:gd name="connsiteX249" fmla="*/ 5405552 w 6096000"/>
              <a:gd name="connsiteY249" fmla="*/ 481606 h 6857997"/>
              <a:gd name="connsiteX250" fmla="*/ 5405552 w 6096000"/>
              <a:gd name="connsiteY250" fmla="*/ 476342 h 6857997"/>
              <a:gd name="connsiteX251" fmla="*/ 5406541 w 6096000"/>
              <a:gd name="connsiteY251" fmla="*/ 468734 h 6857997"/>
              <a:gd name="connsiteX252" fmla="*/ 5409878 w 6096000"/>
              <a:gd name="connsiteY252" fmla="*/ 462976 h 6857997"/>
              <a:gd name="connsiteX253" fmla="*/ 5415150 w 6096000"/>
              <a:gd name="connsiteY253" fmla="*/ 459645 h 6857997"/>
              <a:gd name="connsiteX254" fmla="*/ 5422318 w 6096000"/>
              <a:gd name="connsiteY254" fmla="*/ 458658 h 6857997"/>
              <a:gd name="connsiteX255" fmla="*/ 4966190 w 6096000"/>
              <a:gd name="connsiteY255" fmla="*/ 451516 h 6857997"/>
              <a:gd name="connsiteX256" fmla="*/ 4960427 w 6096000"/>
              <a:gd name="connsiteY256" fmla="*/ 469194 h 6857997"/>
              <a:gd name="connsiteX257" fmla="*/ 4954706 w 6096000"/>
              <a:gd name="connsiteY257" fmla="*/ 487323 h 6857997"/>
              <a:gd name="connsiteX258" fmla="*/ 4949437 w 6096000"/>
              <a:gd name="connsiteY258" fmla="*/ 505494 h 6857997"/>
              <a:gd name="connsiteX259" fmla="*/ 4943675 w 6096000"/>
              <a:gd name="connsiteY259" fmla="*/ 523171 h 6857997"/>
              <a:gd name="connsiteX260" fmla="*/ 4946062 w 6096000"/>
              <a:gd name="connsiteY260" fmla="*/ 523171 h 6857997"/>
              <a:gd name="connsiteX261" fmla="*/ 4948450 w 6096000"/>
              <a:gd name="connsiteY261" fmla="*/ 523171 h 6857997"/>
              <a:gd name="connsiteX262" fmla="*/ 4950878 w 6096000"/>
              <a:gd name="connsiteY262" fmla="*/ 523171 h 6857997"/>
              <a:gd name="connsiteX263" fmla="*/ 4953265 w 6096000"/>
              <a:gd name="connsiteY263" fmla="*/ 523171 h 6857997"/>
              <a:gd name="connsiteX264" fmla="*/ 4955159 w 6096000"/>
              <a:gd name="connsiteY264" fmla="*/ 517416 h 6857997"/>
              <a:gd name="connsiteX265" fmla="*/ 4957093 w 6096000"/>
              <a:gd name="connsiteY265" fmla="*/ 511208 h 6857997"/>
              <a:gd name="connsiteX266" fmla="*/ 4958534 w 6096000"/>
              <a:gd name="connsiteY266" fmla="*/ 505494 h 6857997"/>
              <a:gd name="connsiteX267" fmla="*/ 4960427 w 6096000"/>
              <a:gd name="connsiteY267" fmla="*/ 499286 h 6857997"/>
              <a:gd name="connsiteX268" fmla="*/ 4967136 w 6096000"/>
              <a:gd name="connsiteY268" fmla="*/ 499286 h 6857997"/>
              <a:gd name="connsiteX269" fmla="*/ 4973352 w 6096000"/>
              <a:gd name="connsiteY269" fmla="*/ 499286 h 6857997"/>
              <a:gd name="connsiteX270" fmla="*/ 4979567 w 6096000"/>
              <a:gd name="connsiteY270" fmla="*/ 499286 h 6857997"/>
              <a:gd name="connsiteX271" fmla="*/ 4986235 w 6096000"/>
              <a:gd name="connsiteY271" fmla="*/ 499286 h 6857997"/>
              <a:gd name="connsiteX272" fmla="*/ 4987675 w 6096000"/>
              <a:gd name="connsiteY272" fmla="*/ 505494 h 6857997"/>
              <a:gd name="connsiteX273" fmla="*/ 4989610 w 6096000"/>
              <a:gd name="connsiteY273" fmla="*/ 511208 h 6857997"/>
              <a:gd name="connsiteX274" fmla="*/ 4991503 w 6096000"/>
              <a:gd name="connsiteY274" fmla="*/ 517416 h 6857997"/>
              <a:gd name="connsiteX275" fmla="*/ 4993438 w 6096000"/>
              <a:gd name="connsiteY275" fmla="*/ 523171 h 6857997"/>
              <a:gd name="connsiteX276" fmla="*/ 4995825 w 6096000"/>
              <a:gd name="connsiteY276" fmla="*/ 523171 h 6857997"/>
              <a:gd name="connsiteX277" fmla="*/ 4998212 w 6096000"/>
              <a:gd name="connsiteY277" fmla="*/ 523171 h 6857997"/>
              <a:gd name="connsiteX278" fmla="*/ 5000600 w 6096000"/>
              <a:gd name="connsiteY278" fmla="*/ 523171 h 6857997"/>
              <a:gd name="connsiteX279" fmla="*/ 5002987 w 6096000"/>
              <a:gd name="connsiteY279" fmla="*/ 523171 h 6857997"/>
              <a:gd name="connsiteX280" fmla="*/ 4997266 w 6096000"/>
              <a:gd name="connsiteY280" fmla="*/ 505494 h 6857997"/>
              <a:gd name="connsiteX281" fmla="*/ 4991997 w 6096000"/>
              <a:gd name="connsiteY281" fmla="*/ 487323 h 6857997"/>
              <a:gd name="connsiteX282" fmla="*/ 4986235 w 6096000"/>
              <a:gd name="connsiteY282" fmla="*/ 469194 h 6857997"/>
              <a:gd name="connsiteX283" fmla="*/ 4980513 w 6096000"/>
              <a:gd name="connsiteY283" fmla="*/ 451516 h 6857997"/>
              <a:gd name="connsiteX284" fmla="*/ 4977179 w 6096000"/>
              <a:gd name="connsiteY284" fmla="*/ 451516 h 6857997"/>
              <a:gd name="connsiteX285" fmla="*/ 4973352 w 6096000"/>
              <a:gd name="connsiteY285" fmla="*/ 451516 h 6857997"/>
              <a:gd name="connsiteX286" fmla="*/ 4969524 w 6096000"/>
              <a:gd name="connsiteY286" fmla="*/ 451516 h 6857997"/>
              <a:gd name="connsiteX287" fmla="*/ 5015008 w 6096000"/>
              <a:gd name="connsiteY287" fmla="*/ 451516 h 6857997"/>
              <a:gd name="connsiteX288" fmla="*/ 5015008 w 6096000"/>
              <a:gd name="connsiteY288" fmla="*/ 469194 h 6857997"/>
              <a:gd name="connsiteX289" fmla="*/ 5015008 w 6096000"/>
              <a:gd name="connsiteY289" fmla="*/ 487323 h 6857997"/>
              <a:gd name="connsiteX290" fmla="*/ 5015008 w 6096000"/>
              <a:gd name="connsiteY290" fmla="*/ 505494 h 6857997"/>
              <a:gd name="connsiteX291" fmla="*/ 5015008 w 6096000"/>
              <a:gd name="connsiteY291" fmla="*/ 523171 h 6857997"/>
              <a:gd name="connsiteX292" fmla="*/ 5021216 w 6096000"/>
              <a:gd name="connsiteY292" fmla="*/ 523171 h 6857997"/>
              <a:gd name="connsiteX293" fmla="*/ 5027465 w 6096000"/>
              <a:gd name="connsiteY293" fmla="*/ 523171 h 6857997"/>
              <a:gd name="connsiteX294" fmla="*/ 5033673 w 6096000"/>
              <a:gd name="connsiteY294" fmla="*/ 523171 h 6857997"/>
              <a:gd name="connsiteX295" fmla="*/ 5039881 w 6096000"/>
              <a:gd name="connsiteY295" fmla="*/ 523171 h 6857997"/>
              <a:gd name="connsiteX296" fmla="*/ 5051310 w 6096000"/>
              <a:gd name="connsiteY296" fmla="*/ 521239 h 6857997"/>
              <a:gd name="connsiteX297" fmla="*/ 5059451 w 6096000"/>
              <a:gd name="connsiteY297" fmla="*/ 515977 h 6857997"/>
              <a:gd name="connsiteX298" fmla="*/ 5064713 w 6096000"/>
              <a:gd name="connsiteY298" fmla="*/ 507385 h 6857997"/>
              <a:gd name="connsiteX299" fmla="*/ 5066152 w 6096000"/>
              <a:gd name="connsiteY299" fmla="*/ 495463 h 6857997"/>
              <a:gd name="connsiteX300" fmla="*/ 5066152 w 6096000"/>
              <a:gd name="connsiteY300" fmla="*/ 491146 h 6857997"/>
              <a:gd name="connsiteX301" fmla="*/ 5066152 w 6096000"/>
              <a:gd name="connsiteY301" fmla="*/ 486871 h 6857997"/>
              <a:gd name="connsiteX302" fmla="*/ 5066152 w 6096000"/>
              <a:gd name="connsiteY302" fmla="*/ 482554 h 6857997"/>
              <a:gd name="connsiteX303" fmla="*/ 5066152 w 6096000"/>
              <a:gd name="connsiteY303" fmla="*/ 478731 h 6857997"/>
              <a:gd name="connsiteX304" fmla="*/ 5064713 w 6096000"/>
              <a:gd name="connsiteY304" fmla="*/ 466809 h 6857997"/>
              <a:gd name="connsiteX305" fmla="*/ 5059451 w 6096000"/>
              <a:gd name="connsiteY305" fmla="*/ 458217 h 6857997"/>
              <a:gd name="connsiteX306" fmla="*/ 5051310 w 6096000"/>
              <a:gd name="connsiteY306" fmla="*/ 452955 h 6857997"/>
              <a:gd name="connsiteX307" fmla="*/ 5039881 w 6096000"/>
              <a:gd name="connsiteY307" fmla="*/ 451516 h 6857997"/>
              <a:gd name="connsiteX308" fmla="*/ 5033673 w 6096000"/>
              <a:gd name="connsiteY308" fmla="*/ 451516 h 6857997"/>
              <a:gd name="connsiteX309" fmla="*/ 5027465 w 6096000"/>
              <a:gd name="connsiteY309" fmla="*/ 451516 h 6857997"/>
              <a:gd name="connsiteX310" fmla="*/ 5021216 w 6096000"/>
              <a:gd name="connsiteY310" fmla="*/ 451516 h 6857997"/>
              <a:gd name="connsiteX311" fmla="*/ 5015008 w 6096000"/>
              <a:gd name="connsiteY311" fmla="*/ 451516 h 6857997"/>
              <a:gd name="connsiteX312" fmla="*/ 5095712 w 6096000"/>
              <a:gd name="connsiteY312" fmla="*/ 451516 h 6857997"/>
              <a:gd name="connsiteX313" fmla="*/ 5089958 w 6096000"/>
              <a:gd name="connsiteY313" fmla="*/ 469193 h 6857997"/>
              <a:gd name="connsiteX314" fmla="*/ 5084738 w 6096000"/>
              <a:gd name="connsiteY314" fmla="*/ 487323 h 6857997"/>
              <a:gd name="connsiteX315" fmla="*/ 5078985 w 6096000"/>
              <a:gd name="connsiteY315" fmla="*/ 505494 h 6857997"/>
              <a:gd name="connsiteX316" fmla="*/ 5073272 w 6096000"/>
              <a:gd name="connsiteY316" fmla="*/ 523171 h 6857997"/>
              <a:gd name="connsiteX317" fmla="*/ 5075656 w 6096000"/>
              <a:gd name="connsiteY317" fmla="*/ 523171 h 6857997"/>
              <a:gd name="connsiteX318" fmla="*/ 5078039 w 6096000"/>
              <a:gd name="connsiteY318" fmla="*/ 523171 h 6857997"/>
              <a:gd name="connsiteX319" fmla="*/ 5080423 w 6096000"/>
              <a:gd name="connsiteY319" fmla="*/ 523171 h 6857997"/>
              <a:gd name="connsiteX320" fmla="*/ 5082807 w 6096000"/>
              <a:gd name="connsiteY320" fmla="*/ 523171 h 6857997"/>
              <a:gd name="connsiteX321" fmla="*/ 5084738 w 6096000"/>
              <a:gd name="connsiteY321" fmla="*/ 517416 h 6857997"/>
              <a:gd name="connsiteX322" fmla="*/ 5086629 w 6096000"/>
              <a:gd name="connsiteY322" fmla="*/ 511208 h 6857997"/>
              <a:gd name="connsiteX323" fmla="*/ 5088561 w 6096000"/>
              <a:gd name="connsiteY323" fmla="*/ 505494 h 6857997"/>
              <a:gd name="connsiteX324" fmla="*/ 5090451 w 6096000"/>
              <a:gd name="connsiteY324" fmla="*/ 499286 h 6857997"/>
              <a:gd name="connsiteX325" fmla="*/ 5096657 w 6096000"/>
              <a:gd name="connsiteY325" fmla="*/ 499286 h 6857997"/>
              <a:gd name="connsiteX326" fmla="*/ 5102863 w 6096000"/>
              <a:gd name="connsiteY326" fmla="*/ 499286 h 6857997"/>
              <a:gd name="connsiteX327" fmla="*/ 5109562 w 6096000"/>
              <a:gd name="connsiteY327" fmla="*/ 499286 h 6857997"/>
              <a:gd name="connsiteX328" fmla="*/ 5115768 w 6096000"/>
              <a:gd name="connsiteY328" fmla="*/ 499286 h 6857997"/>
              <a:gd name="connsiteX329" fmla="*/ 5117658 w 6096000"/>
              <a:gd name="connsiteY329" fmla="*/ 505494 h 6857997"/>
              <a:gd name="connsiteX330" fmla="*/ 5119590 w 6096000"/>
              <a:gd name="connsiteY330" fmla="*/ 511208 h 6857997"/>
              <a:gd name="connsiteX331" fmla="*/ 5121028 w 6096000"/>
              <a:gd name="connsiteY331" fmla="*/ 517416 h 6857997"/>
              <a:gd name="connsiteX332" fmla="*/ 5122919 w 6096000"/>
              <a:gd name="connsiteY332" fmla="*/ 523171 h 6857997"/>
              <a:gd name="connsiteX333" fmla="*/ 5125303 w 6096000"/>
              <a:gd name="connsiteY333" fmla="*/ 523171 h 6857997"/>
              <a:gd name="connsiteX334" fmla="*/ 5127686 w 6096000"/>
              <a:gd name="connsiteY334" fmla="*/ 523171 h 6857997"/>
              <a:gd name="connsiteX335" fmla="*/ 5130070 w 6096000"/>
              <a:gd name="connsiteY335" fmla="*/ 523171 h 6857997"/>
              <a:gd name="connsiteX336" fmla="*/ 5132947 w 6096000"/>
              <a:gd name="connsiteY336" fmla="*/ 523171 h 6857997"/>
              <a:gd name="connsiteX337" fmla="*/ 5127234 w 6096000"/>
              <a:gd name="connsiteY337" fmla="*/ 505494 h 6857997"/>
              <a:gd name="connsiteX338" fmla="*/ 5121480 w 6096000"/>
              <a:gd name="connsiteY338" fmla="*/ 487323 h 6857997"/>
              <a:gd name="connsiteX339" fmla="*/ 5115768 w 6096000"/>
              <a:gd name="connsiteY339" fmla="*/ 469193 h 6857997"/>
              <a:gd name="connsiteX340" fmla="*/ 5110507 w 6096000"/>
              <a:gd name="connsiteY340" fmla="*/ 451516 h 6857997"/>
              <a:gd name="connsiteX341" fmla="*/ 5106685 w 6096000"/>
              <a:gd name="connsiteY341" fmla="*/ 451516 h 6857997"/>
              <a:gd name="connsiteX342" fmla="*/ 5102863 w 6096000"/>
              <a:gd name="connsiteY342" fmla="*/ 451516 h 6857997"/>
              <a:gd name="connsiteX343" fmla="*/ 5099534 w 6096000"/>
              <a:gd name="connsiteY343" fmla="*/ 451516 h 6857997"/>
              <a:gd name="connsiteX344" fmla="*/ 5144605 w 6096000"/>
              <a:gd name="connsiteY344" fmla="*/ 451516 h 6857997"/>
              <a:gd name="connsiteX345" fmla="*/ 5144605 w 6096000"/>
              <a:gd name="connsiteY345" fmla="*/ 469193 h 6857997"/>
              <a:gd name="connsiteX346" fmla="*/ 5144605 w 6096000"/>
              <a:gd name="connsiteY346" fmla="*/ 487323 h 6857997"/>
              <a:gd name="connsiteX347" fmla="*/ 5144605 w 6096000"/>
              <a:gd name="connsiteY347" fmla="*/ 505494 h 6857997"/>
              <a:gd name="connsiteX348" fmla="*/ 5144605 w 6096000"/>
              <a:gd name="connsiteY348" fmla="*/ 523171 h 6857997"/>
              <a:gd name="connsiteX349" fmla="*/ 5146995 w 6096000"/>
              <a:gd name="connsiteY349" fmla="*/ 523171 h 6857997"/>
              <a:gd name="connsiteX350" fmla="*/ 5149385 w 6096000"/>
              <a:gd name="connsiteY350" fmla="*/ 523171 h 6857997"/>
              <a:gd name="connsiteX351" fmla="*/ 5151776 w 6096000"/>
              <a:gd name="connsiteY351" fmla="*/ 523171 h 6857997"/>
              <a:gd name="connsiteX352" fmla="*/ 5154166 w 6096000"/>
              <a:gd name="connsiteY352" fmla="*/ 523171 h 6857997"/>
              <a:gd name="connsiteX353" fmla="*/ 5154166 w 6096000"/>
              <a:gd name="connsiteY353" fmla="*/ 515031 h 6857997"/>
              <a:gd name="connsiteX354" fmla="*/ 5154166 w 6096000"/>
              <a:gd name="connsiteY354" fmla="*/ 507385 h 6857997"/>
              <a:gd name="connsiteX355" fmla="*/ 5154166 w 6096000"/>
              <a:gd name="connsiteY355" fmla="*/ 499286 h 6857997"/>
              <a:gd name="connsiteX356" fmla="*/ 5154166 w 6096000"/>
              <a:gd name="connsiteY356" fmla="*/ 491146 h 6857997"/>
              <a:gd name="connsiteX357" fmla="*/ 5158493 w 6096000"/>
              <a:gd name="connsiteY357" fmla="*/ 491146 h 6857997"/>
              <a:gd name="connsiteX358" fmla="*/ 5162325 w 6096000"/>
              <a:gd name="connsiteY358" fmla="*/ 491146 h 6857997"/>
              <a:gd name="connsiteX359" fmla="*/ 5166611 w 6096000"/>
              <a:gd name="connsiteY359" fmla="*/ 491146 h 6857997"/>
              <a:gd name="connsiteX360" fmla="*/ 5170444 w 6096000"/>
              <a:gd name="connsiteY360" fmla="*/ 491146 h 6857997"/>
              <a:gd name="connsiteX361" fmla="*/ 5180499 w 6096000"/>
              <a:gd name="connsiteY361" fmla="*/ 490201 h 6857997"/>
              <a:gd name="connsiteX362" fmla="*/ 5187670 w 6096000"/>
              <a:gd name="connsiteY362" fmla="*/ 485925 h 6857997"/>
              <a:gd name="connsiteX363" fmla="*/ 5191997 w 6096000"/>
              <a:gd name="connsiteY363" fmla="*/ 479676 h 6857997"/>
              <a:gd name="connsiteX364" fmla="*/ 5193934 w 6096000"/>
              <a:gd name="connsiteY364" fmla="*/ 471125 h 6857997"/>
              <a:gd name="connsiteX365" fmla="*/ 5192491 w 6096000"/>
              <a:gd name="connsiteY365" fmla="*/ 462492 h 6857997"/>
              <a:gd name="connsiteX366" fmla="*/ 5188164 w 6096000"/>
              <a:gd name="connsiteY366" fmla="*/ 456285 h 6857997"/>
              <a:gd name="connsiteX367" fmla="*/ 5180499 w 6096000"/>
              <a:gd name="connsiteY367" fmla="*/ 452462 h 6857997"/>
              <a:gd name="connsiteX368" fmla="*/ 5170444 w 6096000"/>
              <a:gd name="connsiteY368" fmla="*/ 451516 h 6857997"/>
              <a:gd name="connsiteX369" fmla="*/ 5164221 w 6096000"/>
              <a:gd name="connsiteY369" fmla="*/ 451516 h 6857997"/>
              <a:gd name="connsiteX370" fmla="*/ 5157545 w 6096000"/>
              <a:gd name="connsiteY370" fmla="*/ 451516 h 6857997"/>
              <a:gd name="connsiteX371" fmla="*/ 5151322 w 6096000"/>
              <a:gd name="connsiteY371" fmla="*/ 451516 h 6857997"/>
              <a:gd name="connsiteX372" fmla="*/ 5144605 w 6096000"/>
              <a:gd name="connsiteY372" fmla="*/ 451516 h 6857997"/>
              <a:gd name="connsiteX373" fmla="*/ 5201417 w 6096000"/>
              <a:gd name="connsiteY373" fmla="*/ 451516 h 6857997"/>
              <a:gd name="connsiteX374" fmla="*/ 5201417 w 6096000"/>
              <a:gd name="connsiteY374" fmla="*/ 453448 h 6857997"/>
              <a:gd name="connsiteX375" fmla="*/ 5201417 w 6096000"/>
              <a:gd name="connsiteY375" fmla="*/ 455832 h 6857997"/>
              <a:gd name="connsiteX376" fmla="*/ 5201417 w 6096000"/>
              <a:gd name="connsiteY376" fmla="*/ 458217 h 6857997"/>
              <a:gd name="connsiteX377" fmla="*/ 5201417 w 6096000"/>
              <a:gd name="connsiteY377" fmla="*/ 460601 h 6857997"/>
              <a:gd name="connsiteX378" fmla="*/ 5206651 w 6096000"/>
              <a:gd name="connsiteY378" fmla="*/ 460601 h 6857997"/>
              <a:gd name="connsiteX379" fmla="*/ 5211473 w 6096000"/>
              <a:gd name="connsiteY379" fmla="*/ 460601 h 6857997"/>
              <a:gd name="connsiteX380" fmla="*/ 5216706 w 6096000"/>
              <a:gd name="connsiteY380" fmla="*/ 460601 h 6857997"/>
              <a:gd name="connsiteX381" fmla="*/ 5221982 w 6096000"/>
              <a:gd name="connsiteY381" fmla="*/ 460601 h 6857997"/>
              <a:gd name="connsiteX382" fmla="*/ 5221982 w 6096000"/>
              <a:gd name="connsiteY382" fmla="*/ 476346 h 6857997"/>
              <a:gd name="connsiteX383" fmla="*/ 5221982 w 6096000"/>
              <a:gd name="connsiteY383" fmla="*/ 491639 h 6857997"/>
              <a:gd name="connsiteX384" fmla="*/ 5221982 w 6096000"/>
              <a:gd name="connsiteY384" fmla="*/ 507384 h 6857997"/>
              <a:gd name="connsiteX385" fmla="*/ 5221982 w 6096000"/>
              <a:gd name="connsiteY385" fmla="*/ 523171 h 6857997"/>
              <a:gd name="connsiteX386" fmla="*/ 5224372 w 6096000"/>
              <a:gd name="connsiteY386" fmla="*/ 523171 h 6857997"/>
              <a:gd name="connsiteX387" fmla="*/ 5226762 w 6096000"/>
              <a:gd name="connsiteY387" fmla="*/ 523171 h 6857997"/>
              <a:gd name="connsiteX388" fmla="*/ 5229152 w 6096000"/>
              <a:gd name="connsiteY388" fmla="*/ 523171 h 6857997"/>
              <a:gd name="connsiteX389" fmla="*/ 5231543 w 6096000"/>
              <a:gd name="connsiteY389" fmla="*/ 523171 h 6857997"/>
              <a:gd name="connsiteX390" fmla="*/ 5231543 w 6096000"/>
              <a:gd name="connsiteY390" fmla="*/ 507384 h 6857997"/>
              <a:gd name="connsiteX391" fmla="*/ 5231543 w 6096000"/>
              <a:gd name="connsiteY391" fmla="*/ 491639 h 6857997"/>
              <a:gd name="connsiteX392" fmla="*/ 5231543 w 6096000"/>
              <a:gd name="connsiteY392" fmla="*/ 476346 h 6857997"/>
              <a:gd name="connsiteX393" fmla="*/ 5231543 w 6096000"/>
              <a:gd name="connsiteY393" fmla="*/ 460601 h 6857997"/>
              <a:gd name="connsiteX394" fmla="*/ 5236364 w 6096000"/>
              <a:gd name="connsiteY394" fmla="*/ 460601 h 6857997"/>
              <a:gd name="connsiteX395" fmla="*/ 5241639 w 6096000"/>
              <a:gd name="connsiteY395" fmla="*/ 460601 h 6857997"/>
              <a:gd name="connsiteX396" fmla="*/ 5246873 w 6096000"/>
              <a:gd name="connsiteY396" fmla="*/ 460601 h 6857997"/>
              <a:gd name="connsiteX397" fmla="*/ 5251654 w 6096000"/>
              <a:gd name="connsiteY397" fmla="*/ 460601 h 6857997"/>
              <a:gd name="connsiteX398" fmla="*/ 5251654 w 6096000"/>
              <a:gd name="connsiteY398" fmla="*/ 458217 h 6857997"/>
              <a:gd name="connsiteX399" fmla="*/ 5251654 w 6096000"/>
              <a:gd name="connsiteY399" fmla="*/ 455832 h 6857997"/>
              <a:gd name="connsiteX400" fmla="*/ 5251654 w 6096000"/>
              <a:gd name="connsiteY400" fmla="*/ 453448 h 6857997"/>
              <a:gd name="connsiteX401" fmla="*/ 5251654 w 6096000"/>
              <a:gd name="connsiteY401" fmla="*/ 451516 h 6857997"/>
              <a:gd name="connsiteX402" fmla="*/ 5239208 w 6096000"/>
              <a:gd name="connsiteY402" fmla="*/ 451516 h 6857997"/>
              <a:gd name="connsiteX403" fmla="*/ 5226762 w 6096000"/>
              <a:gd name="connsiteY403" fmla="*/ 451516 h 6857997"/>
              <a:gd name="connsiteX404" fmla="*/ 5213863 w 6096000"/>
              <a:gd name="connsiteY404" fmla="*/ 451516 h 6857997"/>
              <a:gd name="connsiteX405" fmla="*/ 5309052 w 6096000"/>
              <a:gd name="connsiteY405" fmla="*/ 451516 h 6857997"/>
              <a:gd name="connsiteX406" fmla="*/ 5309052 w 6096000"/>
              <a:gd name="connsiteY406" fmla="*/ 453448 h 6857997"/>
              <a:gd name="connsiteX407" fmla="*/ 5309052 w 6096000"/>
              <a:gd name="connsiteY407" fmla="*/ 455832 h 6857997"/>
              <a:gd name="connsiteX408" fmla="*/ 5309052 w 6096000"/>
              <a:gd name="connsiteY408" fmla="*/ 458216 h 6857997"/>
              <a:gd name="connsiteX409" fmla="*/ 5309052 w 6096000"/>
              <a:gd name="connsiteY409" fmla="*/ 460601 h 6857997"/>
              <a:gd name="connsiteX410" fmla="*/ 5314313 w 6096000"/>
              <a:gd name="connsiteY410" fmla="*/ 460601 h 6857997"/>
              <a:gd name="connsiteX411" fmla="*/ 5319082 w 6096000"/>
              <a:gd name="connsiteY411" fmla="*/ 460601 h 6857997"/>
              <a:gd name="connsiteX412" fmla="*/ 5324302 w 6096000"/>
              <a:gd name="connsiteY412" fmla="*/ 460601 h 6857997"/>
              <a:gd name="connsiteX413" fmla="*/ 5329563 w 6096000"/>
              <a:gd name="connsiteY413" fmla="*/ 460601 h 6857997"/>
              <a:gd name="connsiteX414" fmla="*/ 5329563 w 6096000"/>
              <a:gd name="connsiteY414" fmla="*/ 476346 h 6857997"/>
              <a:gd name="connsiteX415" fmla="*/ 5329563 w 6096000"/>
              <a:gd name="connsiteY415" fmla="*/ 491639 h 6857997"/>
              <a:gd name="connsiteX416" fmla="*/ 5329563 w 6096000"/>
              <a:gd name="connsiteY416" fmla="*/ 507384 h 6857997"/>
              <a:gd name="connsiteX417" fmla="*/ 5329563 w 6096000"/>
              <a:gd name="connsiteY417" fmla="*/ 523171 h 6857997"/>
              <a:gd name="connsiteX418" fmla="*/ 5331947 w 6096000"/>
              <a:gd name="connsiteY418" fmla="*/ 523171 h 6857997"/>
              <a:gd name="connsiteX419" fmla="*/ 5334331 w 6096000"/>
              <a:gd name="connsiteY419" fmla="*/ 523171 h 6857997"/>
              <a:gd name="connsiteX420" fmla="*/ 5336715 w 6096000"/>
              <a:gd name="connsiteY420" fmla="*/ 523171 h 6857997"/>
              <a:gd name="connsiteX421" fmla="*/ 5339141 w 6096000"/>
              <a:gd name="connsiteY421" fmla="*/ 523171 h 6857997"/>
              <a:gd name="connsiteX422" fmla="*/ 5339141 w 6096000"/>
              <a:gd name="connsiteY422" fmla="*/ 507384 h 6857997"/>
              <a:gd name="connsiteX423" fmla="*/ 5339141 w 6096000"/>
              <a:gd name="connsiteY423" fmla="*/ 491639 h 6857997"/>
              <a:gd name="connsiteX424" fmla="*/ 5339141 w 6096000"/>
              <a:gd name="connsiteY424" fmla="*/ 476346 h 6857997"/>
              <a:gd name="connsiteX425" fmla="*/ 5339141 w 6096000"/>
              <a:gd name="connsiteY425" fmla="*/ 460601 h 6857997"/>
              <a:gd name="connsiteX426" fmla="*/ 5343909 w 6096000"/>
              <a:gd name="connsiteY426" fmla="*/ 460601 h 6857997"/>
              <a:gd name="connsiteX427" fmla="*/ 5349170 w 6096000"/>
              <a:gd name="connsiteY427" fmla="*/ 460601 h 6857997"/>
              <a:gd name="connsiteX428" fmla="*/ 5354390 w 6096000"/>
              <a:gd name="connsiteY428" fmla="*/ 460601 h 6857997"/>
              <a:gd name="connsiteX429" fmla="*/ 5359652 w 6096000"/>
              <a:gd name="connsiteY429" fmla="*/ 460601 h 6857997"/>
              <a:gd name="connsiteX430" fmla="*/ 5359652 w 6096000"/>
              <a:gd name="connsiteY430" fmla="*/ 458216 h 6857997"/>
              <a:gd name="connsiteX431" fmla="*/ 5359652 w 6096000"/>
              <a:gd name="connsiteY431" fmla="*/ 455832 h 6857997"/>
              <a:gd name="connsiteX432" fmla="*/ 5359652 w 6096000"/>
              <a:gd name="connsiteY432" fmla="*/ 453448 h 6857997"/>
              <a:gd name="connsiteX433" fmla="*/ 5359652 w 6096000"/>
              <a:gd name="connsiteY433" fmla="*/ 451516 h 6857997"/>
              <a:gd name="connsiteX434" fmla="*/ 5346745 w 6096000"/>
              <a:gd name="connsiteY434" fmla="*/ 451516 h 6857997"/>
              <a:gd name="connsiteX435" fmla="*/ 5334331 w 6096000"/>
              <a:gd name="connsiteY435" fmla="*/ 451516 h 6857997"/>
              <a:gd name="connsiteX436" fmla="*/ 5321466 w 6096000"/>
              <a:gd name="connsiteY436" fmla="*/ 451516 h 6857997"/>
              <a:gd name="connsiteX437" fmla="*/ 5273261 w 6096000"/>
              <a:gd name="connsiteY437" fmla="*/ 451516 h 6857997"/>
              <a:gd name="connsiteX438" fmla="*/ 5267540 w 6096000"/>
              <a:gd name="connsiteY438" fmla="*/ 469193 h 6857997"/>
              <a:gd name="connsiteX439" fmla="*/ 5262272 w 6096000"/>
              <a:gd name="connsiteY439" fmla="*/ 487323 h 6857997"/>
              <a:gd name="connsiteX440" fmla="*/ 5256509 w 6096000"/>
              <a:gd name="connsiteY440" fmla="*/ 505493 h 6857997"/>
              <a:gd name="connsiteX441" fmla="*/ 5250788 w 6096000"/>
              <a:gd name="connsiteY441" fmla="*/ 523171 h 6857997"/>
              <a:gd name="connsiteX442" fmla="*/ 5253175 w 6096000"/>
              <a:gd name="connsiteY442" fmla="*/ 523171 h 6857997"/>
              <a:gd name="connsiteX443" fmla="*/ 5255563 w 6096000"/>
              <a:gd name="connsiteY443" fmla="*/ 523171 h 6857997"/>
              <a:gd name="connsiteX444" fmla="*/ 5257950 w 6096000"/>
              <a:gd name="connsiteY444" fmla="*/ 523171 h 6857997"/>
              <a:gd name="connsiteX445" fmla="*/ 5260337 w 6096000"/>
              <a:gd name="connsiteY445" fmla="*/ 523171 h 6857997"/>
              <a:gd name="connsiteX446" fmla="*/ 5262272 w 6096000"/>
              <a:gd name="connsiteY446" fmla="*/ 517415 h 6857997"/>
              <a:gd name="connsiteX447" fmla="*/ 5264165 w 6096000"/>
              <a:gd name="connsiteY447" fmla="*/ 511207 h 6857997"/>
              <a:gd name="connsiteX448" fmla="*/ 5266100 w 6096000"/>
              <a:gd name="connsiteY448" fmla="*/ 505493 h 6857997"/>
              <a:gd name="connsiteX449" fmla="*/ 5267993 w 6096000"/>
              <a:gd name="connsiteY449" fmla="*/ 499286 h 6857997"/>
              <a:gd name="connsiteX450" fmla="*/ 5274208 w 6096000"/>
              <a:gd name="connsiteY450" fmla="*/ 499286 h 6857997"/>
              <a:gd name="connsiteX451" fmla="*/ 5280464 w 6096000"/>
              <a:gd name="connsiteY451" fmla="*/ 499286 h 6857997"/>
              <a:gd name="connsiteX452" fmla="*/ 5287132 w 6096000"/>
              <a:gd name="connsiteY452" fmla="*/ 499286 h 6857997"/>
              <a:gd name="connsiteX453" fmla="*/ 5293348 w 6096000"/>
              <a:gd name="connsiteY453" fmla="*/ 499286 h 6857997"/>
              <a:gd name="connsiteX454" fmla="*/ 5295282 w 6096000"/>
              <a:gd name="connsiteY454" fmla="*/ 505493 h 6857997"/>
              <a:gd name="connsiteX455" fmla="*/ 5297176 w 6096000"/>
              <a:gd name="connsiteY455" fmla="*/ 511207 h 6857997"/>
              <a:gd name="connsiteX456" fmla="*/ 5298616 w 6096000"/>
              <a:gd name="connsiteY456" fmla="*/ 517415 h 6857997"/>
              <a:gd name="connsiteX457" fmla="*/ 5300510 w 6096000"/>
              <a:gd name="connsiteY457" fmla="*/ 523171 h 6857997"/>
              <a:gd name="connsiteX458" fmla="*/ 5302938 w 6096000"/>
              <a:gd name="connsiteY458" fmla="*/ 523171 h 6857997"/>
              <a:gd name="connsiteX459" fmla="*/ 5305325 w 6096000"/>
              <a:gd name="connsiteY459" fmla="*/ 523171 h 6857997"/>
              <a:gd name="connsiteX460" fmla="*/ 5307713 w 6096000"/>
              <a:gd name="connsiteY460" fmla="*/ 523171 h 6857997"/>
              <a:gd name="connsiteX461" fmla="*/ 5310100 w 6096000"/>
              <a:gd name="connsiteY461" fmla="*/ 523171 h 6857997"/>
              <a:gd name="connsiteX462" fmla="*/ 5304831 w 6096000"/>
              <a:gd name="connsiteY462" fmla="*/ 505493 h 6857997"/>
              <a:gd name="connsiteX463" fmla="*/ 5299110 w 6096000"/>
              <a:gd name="connsiteY463" fmla="*/ 487323 h 6857997"/>
              <a:gd name="connsiteX464" fmla="*/ 5293348 w 6096000"/>
              <a:gd name="connsiteY464" fmla="*/ 469193 h 6857997"/>
              <a:gd name="connsiteX465" fmla="*/ 5287626 w 6096000"/>
              <a:gd name="connsiteY465" fmla="*/ 451516 h 6857997"/>
              <a:gd name="connsiteX466" fmla="*/ 5284292 w 6096000"/>
              <a:gd name="connsiteY466" fmla="*/ 451516 h 6857997"/>
              <a:gd name="connsiteX467" fmla="*/ 5280464 w 6096000"/>
              <a:gd name="connsiteY467" fmla="*/ 451516 h 6857997"/>
              <a:gd name="connsiteX468" fmla="*/ 5277089 w 6096000"/>
              <a:gd name="connsiteY468" fmla="*/ 451516 h 6857997"/>
              <a:gd name="connsiteX469" fmla="*/ 5371672 w 6096000"/>
              <a:gd name="connsiteY469" fmla="*/ 451515 h 6857997"/>
              <a:gd name="connsiteX470" fmla="*/ 5371672 w 6096000"/>
              <a:gd name="connsiteY470" fmla="*/ 469193 h 6857997"/>
              <a:gd name="connsiteX471" fmla="*/ 5371672 w 6096000"/>
              <a:gd name="connsiteY471" fmla="*/ 487322 h 6857997"/>
              <a:gd name="connsiteX472" fmla="*/ 5371672 w 6096000"/>
              <a:gd name="connsiteY472" fmla="*/ 505493 h 6857997"/>
              <a:gd name="connsiteX473" fmla="*/ 5371672 w 6096000"/>
              <a:gd name="connsiteY473" fmla="*/ 523170 h 6857997"/>
              <a:gd name="connsiteX474" fmla="*/ 5374067 w 6096000"/>
              <a:gd name="connsiteY474" fmla="*/ 523170 h 6857997"/>
              <a:gd name="connsiteX475" fmla="*/ 5376461 w 6096000"/>
              <a:gd name="connsiteY475" fmla="*/ 523170 h 6857997"/>
              <a:gd name="connsiteX476" fmla="*/ 5378856 w 6096000"/>
              <a:gd name="connsiteY476" fmla="*/ 523170 h 6857997"/>
              <a:gd name="connsiteX477" fmla="*/ 5381251 w 6096000"/>
              <a:gd name="connsiteY477" fmla="*/ 523170 h 6857997"/>
              <a:gd name="connsiteX478" fmla="*/ 5381251 w 6096000"/>
              <a:gd name="connsiteY478" fmla="*/ 505493 h 6857997"/>
              <a:gd name="connsiteX479" fmla="*/ 5381251 w 6096000"/>
              <a:gd name="connsiteY479" fmla="*/ 487322 h 6857997"/>
              <a:gd name="connsiteX480" fmla="*/ 5381251 w 6096000"/>
              <a:gd name="connsiteY480" fmla="*/ 469193 h 6857997"/>
              <a:gd name="connsiteX481" fmla="*/ 5381251 w 6096000"/>
              <a:gd name="connsiteY481" fmla="*/ 451515 h 6857997"/>
              <a:gd name="connsiteX482" fmla="*/ 5378856 w 6096000"/>
              <a:gd name="connsiteY482" fmla="*/ 451515 h 6857997"/>
              <a:gd name="connsiteX483" fmla="*/ 5376461 w 6096000"/>
              <a:gd name="connsiteY483" fmla="*/ 451515 h 6857997"/>
              <a:gd name="connsiteX484" fmla="*/ 5374067 w 6096000"/>
              <a:gd name="connsiteY484" fmla="*/ 451515 h 6857997"/>
              <a:gd name="connsiteX485" fmla="*/ 5464060 w 6096000"/>
              <a:gd name="connsiteY485" fmla="*/ 451515 h 6857997"/>
              <a:gd name="connsiteX486" fmla="*/ 5464060 w 6096000"/>
              <a:gd name="connsiteY486" fmla="*/ 469193 h 6857997"/>
              <a:gd name="connsiteX487" fmla="*/ 5464060 w 6096000"/>
              <a:gd name="connsiteY487" fmla="*/ 487322 h 6857997"/>
              <a:gd name="connsiteX488" fmla="*/ 5464060 w 6096000"/>
              <a:gd name="connsiteY488" fmla="*/ 505493 h 6857997"/>
              <a:gd name="connsiteX489" fmla="*/ 5464060 w 6096000"/>
              <a:gd name="connsiteY489" fmla="*/ 523170 h 6857997"/>
              <a:gd name="connsiteX490" fmla="*/ 5466448 w 6096000"/>
              <a:gd name="connsiteY490" fmla="*/ 523170 h 6857997"/>
              <a:gd name="connsiteX491" fmla="*/ 5468835 w 6096000"/>
              <a:gd name="connsiteY491" fmla="*/ 523170 h 6857997"/>
              <a:gd name="connsiteX492" fmla="*/ 5471223 w 6096000"/>
              <a:gd name="connsiteY492" fmla="*/ 523170 h 6857997"/>
              <a:gd name="connsiteX493" fmla="*/ 5473610 w 6096000"/>
              <a:gd name="connsiteY493" fmla="*/ 523170 h 6857997"/>
              <a:gd name="connsiteX494" fmla="*/ 5473610 w 6096000"/>
              <a:gd name="connsiteY494" fmla="*/ 509768 h 6857997"/>
              <a:gd name="connsiteX495" fmla="*/ 5473610 w 6096000"/>
              <a:gd name="connsiteY495" fmla="*/ 496407 h 6857997"/>
              <a:gd name="connsiteX496" fmla="*/ 5473610 w 6096000"/>
              <a:gd name="connsiteY496" fmla="*/ 482553 h 6857997"/>
              <a:gd name="connsiteX497" fmla="*/ 5473610 w 6096000"/>
              <a:gd name="connsiteY497" fmla="*/ 469193 h 6857997"/>
              <a:gd name="connsiteX498" fmla="*/ 5482707 w 6096000"/>
              <a:gd name="connsiteY498" fmla="*/ 482553 h 6857997"/>
              <a:gd name="connsiteX499" fmla="*/ 5491311 w 6096000"/>
              <a:gd name="connsiteY499" fmla="*/ 496407 h 6857997"/>
              <a:gd name="connsiteX500" fmla="*/ 5499914 w 6096000"/>
              <a:gd name="connsiteY500" fmla="*/ 509768 h 6857997"/>
              <a:gd name="connsiteX501" fmla="*/ 5509012 w 6096000"/>
              <a:gd name="connsiteY501" fmla="*/ 523170 h 6857997"/>
              <a:gd name="connsiteX502" fmla="*/ 5510905 w 6096000"/>
              <a:gd name="connsiteY502" fmla="*/ 523170 h 6857997"/>
              <a:gd name="connsiteX503" fmla="*/ 5513334 w 6096000"/>
              <a:gd name="connsiteY503" fmla="*/ 523170 h 6857997"/>
              <a:gd name="connsiteX504" fmla="*/ 5515721 w 6096000"/>
              <a:gd name="connsiteY504" fmla="*/ 523170 h 6857997"/>
              <a:gd name="connsiteX505" fmla="*/ 5518109 w 6096000"/>
              <a:gd name="connsiteY505" fmla="*/ 523170 h 6857997"/>
              <a:gd name="connsiteX506" fmla="*/ 5518109 w 6096000"/>
              <a:gd name="connsiteY506" fmla="*/ 505493 h 6857997"/>
              <a:gd name="connsiteX507" fmla="*/ 5518109 w 6096000"/>
              <a:gd name="connsiteY507" fmla="*/ 487322 h 6857997"/>
              <a:gd name="connsiteX508" fmla="*/ 5518109 w 6096000"/>
              <a:gd name="connsiteY508" fmla="*/ 469193 h 6857997"/>
              <a:gd name="connsiteX509" fmla="*/ 5518109 w 6096000"/>
              <a:gd name="connsiteY509" fmla="*/ 451515 h 6857997"/>
              <a:gd name="connsiteX510" fmla="*/ 5515721 w 6096000"/>
              <a:gd name="connsiteY510" fmla="*/ 451515 h 6857997"/>
              <a:gd name="connsiteX511" fmla="*/ 5513334 w 6096000"/>
              <a:gd name="connsiteY511" fmla="*/ 451515 h 6857997"/>
              <a:gd name="connsiteX512" fmla="*/ 5510905 w 6096000"/>
              <a:gd name="connsiteY512" fmla="*/ 451515 h 6857997"/>
              <a:gd name="connsiteX513" fmla="*/ 5508518 w 6096000"/>
              <a:gd name="connsiteY513" fmla="*/ 451515 h 6857997"/>
              <a:gd name="connsiteX514" fmla="*/ 5508518 w 6096000"/>
              <a:gd name="connsiteY514" fmla="*/ 464917 h 6857997"/>
              <a:gd name="connsiteX515" fmla="*/ 5508518 w 6096000"/>
              <a:gd name="connsiteY515" fmla="*/ 478278 h 6857997"/>
              <a:gd name="connsiteX516" fmla="*/ 5508518 w 6096000"/>
              <a:gd name="connsiteY516" fmla="*/ 492132 h 6857997"/>
              <a:gd name="connsiteX517" fmla="*/ 5508518 w 6096000"/>
              <a:gd name="connsiteY517" fmla="*/ 505493 h 6857997"/>
              <a:gd name="connsiteX518" fmla="*/ 5508065 w 6096000"/>
              <a:gd name="connsiteY518" fmla="*/ 505493 h 6857997"/>
              <a:gd name="connsiteX519" fmla="*/ 5499420 w 6096000"/>
              <a:gd name="connsiteY519" fmla="*/ 492132 h 6857997"/>
              <a:gd name="connsiteX520" fmla="*/ 5490364 w 6096000"/>
              <a:gd name="connsiteY520" fmla="*/ 478278 h 6857997"/>
              <a:gd name="connsiteX521" fmla="*/ 5481761 w 6096000"/>
              <a:gd name="connsiteY521" fmla="*/ 464917 h 6857997"/>
              <a:gd name="connsiteX522" fmla="*/ 5473157 w 6096000"/>
              <a:gd name="connsiteY522" fmla="*/ 451515 h 6857997"/>
              <a:gd name="connsiteX523" fmla="*/ 5470729 w 6096000"/>
              <a:gd name="connsiteY523" fmla="*/ 451515 h 6857997"/>
              <a:gd name="connsiteX524" fmla="*/ 5468341 w 6096000"/>
              <a:gd name="connsiteY524" fmla="*/ 451515 h 6857997"/>
              <a:gd name="connsiteX525" fmla="*/ 5466448 w 6096000"/>
              <a:gd name="connsiteY525" fmla="*/ 451515 h 6857997"/>
              <a:gd name="connsiteX526" fmla="*/ 5422318 w 6096000"/>
              <a:gd name="connsiteY526" fmla="*/ 450063 h 6857997"/>
              <a:gd name="connsiteX527" fmla="*/ 5410825 w 6096000"/>
              <a:gd name="connsiteY527" fmla="*/ 451503 h 6857997"/>
              <a:gd name="connsiteX528" fmla="*/ 5402710 w 6096000"/>
              <a:gd name="connsiteY528" fmla="*/ 456767 h 6857997"/>
              <a:gd name="connsiteX529" fmla="*/ 5397437 w 6096000"/>
              <a:gd name="connsiteY529" fmla="*/ 465362 h 6857997"/>
              <a:gd name="connsiteX530" fmla="*/ 5395995 w 6096000"/>
              <a:gd name="connsiteY530" fmla="*/ 476342 h 6857997"/>
              <a:gd name="connsiteX531" fmla="*/ 5395995 w 6096000"/>
              <a:gd name="connsiteY531" fmla="*/ 481606 h 6857997"/>
              <a:gd name="connsiteX532" fmla="*/ 5395995 w 6096000"/>
              <a:gd name="connsiteY532" fmla="*/ 486870 h 6857997"/>
              <a:gd name="connsiteX533" fmla="*/ 5395995 w 6096000"/>
              <a:gd name="connsiteY533" fmla="*/ 492134 h 6857997"/>
              <a:gd name="connsiteX534" fmla="*/ 5395995 w 6096000"/>
              <a:gd name="connsiteY534" fmla="*/ 497398 h 6857997"/>
              <a:gd name="connsiteX535" fmla="*/ 5398384 w 6096000"/>
              <a:gd name="connsiteY535" fmla="*/ 510763 h 6857997"/>
              <a:gd name="connsiteX536" fmla="*/ 5404605 w 6096000"/>
              <a:gd name="connsiteY536" fmla="*/ 519358 h 6857997"/>
              <a:gd name="connsiteX537" fmla="*/ 5413214 w 6096000"/>
              <a:gd name="connsiteY537" fmla="*/ 523635 h 6857997"/>
              <a:gd name="connsiteX538" fmla="*/ 5422318 w 6096000"/>
              <a:gd name="connsiteY538" fmla="*/ 524622 h 6857997"/>
              <a:gd name="connsiteX539" fmla="*/ 5431875 w 6096000"/>
              <a:gd name="connsiteY539" fmla="*/ 523635 h 6857997"/>
              <a:gd name="connsiteX540" fmla="*/ 5440526 w 6096000"/>
              <a:gd name="connsiteY540" fmla="*/ 519358 h 6857997"/>
              <a:gd name="connsiteX541" fmla="*/ 5446747 w 6096000"/>
              <a:gd name="connsiteY541" fmla="*/ 510763 h 6857997"/>
              <a:gd name="connsiteX542" fmla="*/ 5449136 w 6096000"/>
              <a:gd name="connsiteY542" fmla="*/ 497398 h 6857997"/>
              <a:gd name="connsiteX543" fmla="*/ 5449136 w 6096000"/>
              <a:gd name="connsiteY543" fmla="*/ 492134 h 6857997"/>
              <a:gd name="connsiteX544" fmla="*/ 5449136 w 6096000"/>
              <a:gd name="connsiteY544" fmla="*/ 486870 h 6857997"/>
              <a:gd name="connsiteX545" fmla="*/ 5449136 w 6096000"/>
              <a:gd name="connsiteY545" fmla="*/ 481606 h 6857997"/>
              <a:gd name="connsiteX546" fmla="*/ 5449136 w 6096000"/>
              <a:gd name="connsiteY546" fmla="*/ 476342 h 6857997"/>
              <a:gd name="connsiteX547" fmla="*/ 5447200 w 6096000"/>
              <a:gd name="connsiteY547" fmla="*/ 465362 h 6857997"/>
              <a:gd name="connsiteX548" fmla="*/ 5442421 w 6096000"/>
              <a:gd name="connsiteY548" fmla="*/ 456767 h 6857997"/>
              <a:gd name="connsiteX549" fmla="*/ 5433811 w 6096000"/>
              <a:gd name="connsiteY549" fmla="*/ 451503 h 6857997"/>
              <a:gd name="connsiteX550" fmla="*/ 5422318 w 6096000"/>
              <a:gd name="connsiteY550" fmla="*/ 450063 h 6857997"/>
              <a:gd name="connsiteX551" fmla="*/ 4544687 w 6096000"/>
              <a:gd name="connsiteY551" fmla="*/ 448608 h 6857997"/>
              <a:gd name="connsiteX552" fmla="*/ 4554100 w 6096000"/>
              <a:gd name="connsiteY552" fmla="*/ 451909 h 6857997"/>
              <a:gd name="connsiteX553" fmla="*/ 4563044 w 6096000"/>
              <a:gd name="connsiteY553" fmla="*/ 455210 h 6857997"/>
              <a:gd name="connsiteX554" fmla="*/ 4572457 w 6096000"/>
              <a:gd name="connsiteY554" fmla="*/ 458490 h 6857997"/>
              <a:gd name="connsiteX555" fmla="*/ 4581380 w 6096000"/>
              <a:gd name="connsiteY555" fmla="*/ 461791 h 6857997"/>
              <a:gd name="connsiteX556" fmla="*/ 4590793 w 6096000"/>
              <a:gd name="connsiteY556" fmla="*/ 465091 h 6857997"/>
              <a:gd name="connsiteX557" fmla="*/ 4600185 w 6096000"/>
              <a:gd name="connsiteY557" fmla="*/ 468392 h 6857997"/>
              <a:gd name="connsiteX558" fmla="*/ 4609150 w 6096000"/>
              <a:gd name="connsiteY558" fmla="*/ 471672 h 6857997"/>
              <a:gd name="connsiteX559" fmla="*/ 4618563 w 6096000"/>
              <a:gd name="connsiteY559" fmla="*/ 474973 h 6857997"/>
              <a:gd name="connsiteX560" fmla="*/ 4610556 w 6096000"/>
              <a:gd name="connsiteY560" fmla="*/ 481084 h 6857997"/>
              <a:gd name="connsiteX561" fmla="*/ 4602570 w 6096000"/>
              <a:gd name="connsiteY561" fmla="*/ 486728 h 6857997"/>
              <a:gd name="connsiteX562" fmla="*/ 4594541 w 6096000"/>
              <a:gd name="connsiteY562" fmla="*/ 492861 h 6857997"/>
              <a:gd name="connsiteX563" fmla="*/ 4586576 w 6096000"/>
              <a:gd name="connsiteY563" fmla="*/ 498526 h 6857997"/>
              <a:gd name="connsiteX564" fmla="*/ 4578569 w 6096000"/>
              <a:gd name="connsiteY564" fmla="*/ 504637 h 6857997"/>
              <a:gd name="connsiteX565" fmla="*/ 4570562 w 6096000"/>
              <a:gd name="connsiteY565" fmla="*/ 510281 h 6857997"/>
              <a:gd name="connsiteX566" fmla="*/ 4562554 w 6096000"/>
              <a:gd name="connsiteY566" fmla="*/ 515924 h 6857997"/>
              <a:gd name="connsiteX567" fmla="*/ 4554568 w 6096000"/>
              <a:gd name="connsiteY567" fmla="*/ 522036 h 6857997"/>
              <a:gd name="connsiteX568" fmla="*/ 4553141 w 6096000"/>
              <a:gd name="connsiteY568" fmla="*/ 512623 h 6857997"/>
              <a:gd name="connsiteX569" fmla="*/ 4552204 w 6096000"/>
              <a:gd name="connsiteY569" fmla="*/ 503679 h 6857997"/>
              <a:gd name="connsiteX570" fmla="*/ 4550799 w 6096000"/>
              <a:gd name="connsiteY570" fmla="*/ 494266 h 6857997"/>
              <a:gd name="connsiteX571" fmla="*/ 4549372 w 6096000"/>
              <a:gd name="connsiteY571" fmla="*/ 485344 h 6857997"/>
              <a:gd name="connsiteX572" fmla="*/ 4548435 w 6096000"/>
              <a:gd name="connsiteY572" fmla="*/ 475931 h 6857997"/>
              <a:gd name="connsiteX573" fmla="*/ 4547029 w 6096000"/>
              <a:gd name="connsiteY573" fmla="*/ 466965 h 6857997"/>
              <a:gd name="connsiteX574" fmla="*/ 4546092 w 6096000"/>
              <a:gd name="connsiteY574" fmla="*/ 457553 h 6857997"/>
              <a:gd name="connsiteX575" fmla="*/ 4544687 w 6096000"/>
              <a:gd name="connsiteY575" fmla="*/ 448608 h 6857997"/>
              <a:gd name="connsiteX576" fmla="*/ 4541386 w 6096000"/>
              <a:gd name="connsiteY576" fmla="*/ 448608 h 6857997"/>
              <a:gd name="connsiteX577" fmla="*/ 4542792 w 6096000"/>
              <a:gd name="connsiteY577" fmla="*/ 457553 h 6857997"/>
              <a:gd name="connsiteX578" fmla="*/ 4543729 w 6096000"/>
              <a:gd name="connsiteY578" fmla="*/ 466965 h 6857997"/>
              <a:gd name="connsiteX579" fmla="*/ 4545155 w 6096000"/>
              <a:gd name="connsiteY579" fmla="*/ 475931 h 6857997"/>
              <a:gd name="connsiteX580" fmla="*/ 4546092 w 6096000"/>
              <a:gd name="connsiteY580" fmla="*/ 485344 h 6857997"/>
              <a:gd name="connsiteX581" fmla="*/ 4547498 w 6096000"/>
              <a:gd name="connsiteY581" fmla="*/ 494266 h 6857997"/>
              <a:gd name="connsiteX582" fmla="*/ 4548904 w 6096000"/>
              <a:gd name="connsiteY582" fmla="*/ 503679 h 6857997"/>
              <a:gd name="connsiteX583" fmla="*/ 4549862 w 6096000"/>
              <a:gd name="connsiteY583" fmla="*/ 513092 h 6857997"/>
              <a:gd name="connsiteX584" fmla="*/ 4551267 w 6096000"/>
              <a:gd name="connsiteY584" fmla="*/ 522036 h 6857997"/>
              <a:gd name="connsiteX585" fmla="*/ 4541386 w 6096000"/>
              <a:gd name="connsiteY585" fmla="*/ 516861 h 6857997"/>
              <a:gd name="connsiteX586" fmla="*/ 4531505 w 6096000"/>
              <a:gd name="connsiteY586" fmla="*/ 512155 h 6857997"/>
              <a:gd name="connsiteX587" fmla="*/ 4522092 w 6096000"/>
              <a:gd name="connsiteY587" fmla="*/ 506980 h 6857997"/>
              <a:gd name="connsiteX588" fmla="*/ 4512210 w 6096000"/>
              <a:gd name="connsiteY588" fmla="*/ 502274 h 6857997"/>
              <a:gd name="connsiteX589" fmla="*/ 4502797 w 6096000"/>
              <a:gd name="connsiteY589" fmla="*/ 497099 h 6857997"/>
              <a:gd name="connsiteX590" fmla="*/ 4492895 w 6096000"/>
              <a:gd name="connsiteY590" fmla="*/ 491924 h 6857997"/>
              <a:gd name="connsiteX591" fmla="*/ 4483013 w 6096000"/>
              <a:gd name="connsiteY591" fmla="*/ 487218 h 6857997"/>
              <a:gd name="connsiteX592" fmla="*/ 4473600 w 6096000"/>
              <a:gd name="connsiteY592" fmla="*/ 482043 h 6857997"/>
              <a:gd name="connsiteX593" fmla="*/ 4482076 w 6096000"/>
              <a:gd name="connsiteY593" fmla="*/ 477805 h 6857997"/>
              <a:gd name="connsiteX594" fmla="*/ 4490552 w 6096000"/>
              <a:gd name="connsiteY594" fmla="*/ 473546 h 6857997"/>
              <a:gd name="connsiteX595" fmla="*/ 4499028 w 6096000"/>
              <a:gd name="connsiteY595" fmla="*/ 469329 h 6857997"/>
              <a:gd name="connsiteX596" fmla="*/ 4507482 w 6096000"/>
              <a:gd name="connsiteY596" fmla="*/ 465091 h 6857997"/>
              <a:gd name="connsiteX597" fmla="*/ 4515958 w 6096000"/>
              <a:gd name="connsiteY597" fmla="*/ 461322 h 6857997"/>
              <a:gd name="connsiteX598" fmla="*/ 4524434 w 6096000"/>
              <a:gd name="connsiteY598" fmla="*/ 457084 h 6857997"/>
              <a:gd name="connsiteX599" fmla="*/ 4532910 w 6096000"/>
              <a:gd name="connsiteY599" fmla="*/ 452846 h 6857997"/>
              <a:gd name="connsiteX600" fmla="*/ 4541386 w 6096000"/>
              <a:gd name="connsiteY600" fmla="*/ 448608 h 6857997"/>
              <a:gd name="connsiteX601" fmla="*/ 4798835 w 6096000"/>
              <a:gd name="connsiteY601" fmla="*/ 434021 h 6857997"/>
              <a:gd name="connsiteX602" fmla="*/ 4794619 w 6096000"/>
              <a:gd name="connsiteY602" fmla="*/ 442028 h 6857997"/>
              <a:gd name="connsiteX603" fmla="*/ 4790360 w 6096000"/>
              <a:gd name="connsiteY603" fmla="*/ 450035 h 6857997"/>
              <a:gd name="connsiteX604" fmla="*/ 4786143 w 6096000"/>
              <a:gd name="connsiteY604" fmla="*/ 458021 h 6857997"/>
              <a:gd name="connsiteX605" fmla="*/ 4781905 w 6096000"/>
              <a:gd name="connsiteY605" fmla="*/ 466028 h 6857997"/>
              <a:gd name="connsiteX606" fmla="*/ 4778136 w 6096000"/>
              <a:gd name="connsiteY606" fmla="*/ 474036 h 6857997"/>
              <a:gd name="connsiteX607" fmla="*/ 4773898 w 6096000"/>
              <a:gd name="connsiteY607" fmla="*/ 482043 h 6857997"/>
              <a:gd name="connsiteX608" fmla="*/ 4769660 w 6096000"/>
              <a:gd name="connsiteY608" fmla="*/ 490029 h 6857997"/>
              <a:gd name="connsiteX609" fmla="*/ 4765422 w 6096000"/>
              <a:gd name="connsiteY609" fmla="*/ 498036 h 6857997"/>
              <a:gd name="connsiteX610" fmla="*/ 4765890 w 6096000"/>
              <a:gd name="connsiteY610" fmla="*/ 494756 h 6857997"/>
              <a:gd name="connsiteX611" fmla="*/ 4766380 w 6096000"/>
              <a:gd name="connsiteY611" fmla="*/ 491924 h 6857997"/>
              <a:gd name="connsiteX612" fmla="*/ 4766827 w 6096000"/>
              <a:gd name="connsiteY612" fmla="*/ 488623 h 6857997"/>
              <a:gd name="connsiteX613" fmla="*/ 4767296 w 6096000"/>
              <a:gd name="connsiteY613" fmla="*/ 485344 h 6857997"/>
              <a:gd name="connsiteX614" fmla="*/ 4768254 w 6096000"/>
              <a:gd name="connsiteY614" fmla="*/ 482043 h 6857997"/>
              <a:gd name="connsiteX615" fmla="*/ 4768723 w 6096000"/>
              <a:gd name="connsiteY615" fmla="*/ 479210 h 6857997"/>
              <a:gd name="connsiteX616" fmla="*/ 4769191 w 6096000"/>
              <a:gd name="connsiteY616" fmla="*/ 475931 h 6857997"/>
              <a:gd name="connsiteX617" fmla="*/ 4769660 w 6096000"/>
              <a:gd name="connsiteY617" fmla="*/ 472630 h 6857997"/>
              <a:gd name="connsiteX618" fmla="*/ 4770128 w 6096000"/>
              <a:gd name="connsiteY618" fmla="*/ 472630 h 6857997"/>
              <a:gd name="connsiteX619" fmla="*/ 4772024 w 6096000"/>
              <a:gd name="connsiteY619" fmla="*/ 472630 h 6857997"/>
              <a:gd name="connsiteX620" fmla="*/ 4774366 w 6096000"/>
              <a:gd name="connsiteY620" fmla="*/ 471672 h 6857997"/>
              <a:gd name="connsiteX621" fmla="*/ 4776262 w 6096000"/>
              <a:gd name="connsiteY621" fmla="*/ 470735 h 6857997"/>
              <a:gd name="connsiteX622" fmla="*/ 4777667 w 6096000"/>
              <a:gd name="connsiteY622" fmla="*/ 469329 h 6857997"/>
              <a:gd name="connsiteX623" fmla="*/ 4779073 w 6096000"/>
              <a:gd name="connsiteY623" fmla="*/ 467902 h 6857997"/>
              <a:gd name="connsiteX624" fmla="*/ 4780010 w 6096000"/>
              <a:gd name="connsiteY624" fmla="*/ 466028 h 6857997"/>
              <a:gd name="connsiteX625" fmla="*/ 4780478 w 6096000"/>
              <a:gd name="connsiteY625" fmla="*/ 463665 h 6857997"/>
              <a:gd name="connsiteX626" fmla="*/ 4780947 w 6096000"/>
              <a:gd name="connsiteY626" fmla="*/ 461791 h 6857997"/>
              <a:gd name="connsiteX627" fmla="*/ 4780947 w 6096000"/>
              <a:gd name="connsiteY627" fmla="*/ 460854 h 6857997"/>
              <a:gd name="connsiteX628" fmla="*/ 4780478 w 6096000"/>
              <a:gd name="connsiteY628" fmla="*/ 459917 h 6857997"/>
              <a:gd name="connsiteX629" fmla="*/ 4780478 w 6096000"/>
              <a:gd name="connsiteY629" fmla="*/ 458980 h 6857997"/>
              <a:gd name="connsiteX630" fmla="*/ 4780478 w 6096000"/>
              <a:gd name="connsiteY630" fmla="*/ 458021 h 6857997"/>
              <a:gd name="connsiteX631" fmla="*/ 4780010 w 6096000"/>
              <a:gd name="connsiteY631" fmla="*/ 457084 h 6857997"/>
              <a:gd name="connsiteX632" fmla="*/ 4779541 w 6096000"/>
              <a:gd name="connsiteY632" fmla="*/ 456616 h 6857997"/>
              <a:gd name="connsiteX633" fmla="*/ 4779073 w 6096000"/>
              <a:gd name="connsiteY633" fmla="*/ 455679 h 6857997"/>
              <a:gd name="connsiteX634" fmla="*/ 4778604 w 6096000"/>
              <a:gd name="connsiteY634" fmla="*/ 455210 h 6857997"/>
              <a:gd name="connsiteX635" fmla="*/ 4780947 w 6096000"/>
              <a:gd name="connsiteY635" fmla="*/ 452378 h 6857997"/>
              <a:gd name="connsiteX636" fmla="*/ 4783779 w 6096000"/>
              <a:gd name="connsiteY636" fmla="*/ 450035 h 6857997"/>
              <a:gd name="connsiteX637" fmla="*/ 4786143 w 6096000"/>
              <a:gd name="connsiteY637" fmla="*/ 447203 h 6857997"/>
              <a:gd name="connsiteX638" fmla="*/ 4788954 w 6096000"/>
              <a:gd name="connsiteY638" fmla="*/ 444371 h 6857997"/>
              <a:gd name="connsiteX639" fmla="*/ 4791318 w 6096000"/>
              <a:gd name="connsiteY639" fmla="*/ 442028 h 6857997"/>
              <a:gd name="connsiteX640" fmla="*/ 4793660 w 6096000"/>
              <a:gd name="connsiteY640" fmla="*/ 439196 h 6857997"/>
              <a:gd name="connsiteX641" fmla="*/ 4796493 w 6096000"/>
              <a:gd name="connsiteY641" fmla="*/ 436853 h 6857997"/>
              <a:gd name="connsiteX642" fmla="*/ 4798835 w 6096000"/>
              <a:gd name="connsiteY642" fmla="*/ 434021 h 6857997"/>
              <a:gd name="connsiteX643" fmla="*/ 4749897 w 6096000"/>
              <a:gd name="connsiteY643" fmla="*/ 411426 h 6857997"/>
              <a:gd name="connsiteX644" fmla="*/ 4750365 w 6096000"/>
              <a:gd name="connsiteY644" fmla="*/ 411426 h 6857997"/>
              <a:gd name="connsiteX645" fmla="*/ 4750834 w 6096000"/>
              <a:gd name="connsiteY645" fmla="*/ 411426 h 6857997"/>
              <a:gd name="connsiteX646" fmla="*/ 4751302 w 6096000"/>
              <a:gd name="connsiteY646" fmla="*/ 411895 h 6857997"/>
              <a:gd name="connsiteX647" fmla="*/ 4751771 w 6096000"/>
              <a:gd name="connsiteY647" fmla="*/ 411895 h 6857997"/>
              <a:gd name="connsiteX648" fmla="*/ 4752708 w 6096000"/>
              <a:gd name="connsiteY648" fmla="*/ 411895 h 6857997"/>
              <a:gd name="connsiteX649" fmla="*/ 4753198 w 6096000"/>
              <a:gd name="connsiteY649" fmla="*/ 411895 h 6857997"/>
              <a:gd name="connsiteX650" fmla="*/ 4753666 w 6096000"/>
              <a:gd name="connsiteY650" fmla="*/ 412363 h 6857997"/>
              <a:gd name="connsiteX651" fmla="*/ 4754114 w 6096000"/>
              <a:gd name="connsiteY651" fmla="*/ 412363 h 6857997"/>
              <a:gd name="connsiteX652" fmla="*/ 4754582 w 6096000"/>
              <a:gd name="connsiteY652" fmla="*/ 412363 h 6857997"/>
              <a:gd name="connsiteX653" fmla="*/ 4754582 w 6096000"/>
              <a:gd name="connsiteY653" fmla="*/ 411895 h 6857997"/>
              <a:gd name="connsiteX654" fmla="*/ 4755072 w 6096000"/>
              <a:gd name="connsiteY654" fmla="*/ 411895 h 6857997"/>
              <a:gd name="connsiteX655" fmla="*/ 4755540 w 6096000"/>
              <a:gd name="connsiteY655" fmla="*/ 411895 h 6857997"/>
              <a:gd name="connsiteX656" fmla="*/ 4756477 w 6096000"/>
              <a:gd name="connsiteY656" fmla="*/ 417070 h 6857997"/>
              <a:gd name="connsiteX657" fmla="*/ 4757883 w 6096000"/>
              <a:gd name="connsiteY657" fmla="*/ 421776 h 6857997"/>
              <a:gd name="connsiteX658" fmla="*/ 4759310 w 6096000"/>
              <a:gd name="connsiteY658" fmla="*/ 426972 h 6857997"/>
              <a:gd name="connsiteX659" fmla="*/ 4760715 w 6096000"/>
              <a:gd name="connsiteY659" fmla="*/ 431657 h 6857997"/>
              <a:gd name="connsiteX660" fmla="*/ 4761652 w 6096000"/>
              <a:gd name="connsiteY660" fmla="*/ 436853 h 6857997"/>
              <a:gd name="connsiteX661" fmla="*/ 4763079 w 6096000"/>
              <a:gd name="connsiteY661" fmla="*/ 441538 h 6857997"/>
              <a:gd name="connsiteX662" fmla="*/ 4764485 w 6096000"/>
              <a:gd name="connsiteY662" fmla="*/ 446734 h 6857997"/>
              <a:gd name="connsiteX663" fmla="*/ 4765422 w 6096000"/>
              <a:gd name="connsiteY663" fmla="*/ 451441 h 6857997"/>
              <a:gd name="connsiteX664" fmla="*/ 4763995 w 6096000"/>
              <a:gd name="connsiteY664" fmla="*/ 452378 h 6857997"/>
              <a:gd name="connsiteX665" fmla="*/ 4763079 w 6096000"/>
              <a:gd name="connsiteY665" fmla="*/ 453336 h 6857997"/>
              <a:gd name="connsiteX666" fmla="*/ 4761652 w 6096000"/>
              <a:gd name="connsiteY666" fmla="*/ 454252 h 6857997"/>
              <a:gd name="connsiteX667" fmla="*/ 4760715 w 6096000"/>
              <a:gd name="connsiteY667" fmla="*/ 455679 h 6857997"/>
              <a:gd name="connsiteX668" fmla="*/ 4760247 w 6096000"/>
              <a:gd name="connsiteY668" fmla="*/ 457084 h 6857997"/>
              <a:gd name="connsiteX669" fmla="*/ 4759310 w 6096000"/>
              <a:gd name="connsiteY669" fmla="*/ 458490 h 6857997"/>
              <a:gd name="connsiteX670" fmla="*/ 4759310 w 6096000"/>
              <a:gd name="connsiteY670" fmla="*/ 459917 h 6857997"/>
              <a:gd name="connsiteX671" fmla="*/ 4758841 w 6096000"/>
              <a:gd name="connsiteY671" fmla="*/ 461791 h 6857997"/>
              <a:gd name="connsiteX672" fmla="*/ 4758841 w 6096000"/>
              <a:gd name="connsiteY672" fmla="*/ 462259 h 6857997"/>
              <a:gd name="connsiteX673" fmla="*/ 4759310 w 6096000"/>
              <a:gd name="connsiteY673" fmla="*/ 462259 h 6857997"/>
              <a:gd name="connsiteX674" fmla="*/ 4759310 w 6096000"/>
              <a:gd name="connsiteY674" fmla="*/ 462749 h 6857997"/>
              <a:gd name="connsiteX675" fmla="*/ 4759310 w 6096000"/>
              <a:gd name="connsiteY675" fmla="*/ 463217 h 6857997"/>
              <a:gd name="connsiteX676" fmla="*/ 4752708 w 6096000"/>
              <a:gd name="connsiteY676" fmla="*/ 465091 h 6857997"/>
              <a:gd name="connsiteX677" fmla="*/ 4746596 w 6096000"/>
              <a:gd name="connsiteY677" fmla="*/ 466965 h 6857997"/>
              <a:gd name="connsiteX678" fmla="*/ 4740484 w 6096000"/>
              <a:gd name="connsiteY678" fmla="*/ 469329 h 6857997"/>
              <a:gd name="connsiteX679" fmla="*/ 4734351 w 6096000"/>
              <a:gd name="connsiteY679" fmla="*/ 471203 h 6857997"/>
              <a:gd name="connsiteX680" fmla="*/ 4727770 w 6096000"/>
              <a:gd name="connsiteY680" fmla="*/ 473099 h 6857997"/>
              <a:gd name="connsiteX681" fmla="*/ 4721658 w 6096000"/>
              <a:gd name="connsiteY681" fmla="*/ 474973 h 6857997"/>
              <a:gd name="connsiteX682" fmla="*/ 4715525 w 6096000"/>
              <a:gd name="connsiteY682" fmla="*/ 476847 h 6857997"/>
              <a:gd name="connsiteX683" fmla="*/ 4708944 w 6096000"/>
              <a:gd name="connsiteY683" fmla="*/ 478742 h 6857997"/>
              <a:gd name="connsiteX684" fmla="*/ 4714119 w 6096000"/>
              <a:gd name="connsiteY684" fmla="*/ 470266 h 6857997"/>
              <a:gd name="connsiteX685" fmla="*/ 4719294 w 6096000"/>
              <a:gd name="connsiteY685" fmla="*/ 461791 h 6857997"/>
              <a:gd name="connsiteX686" fmla="*/ 4724469 w 6096000"/>
              <a:gd name="connsiteY686" fmla="*/ 453336 h 6857997"/>
              <a:gd name="connsiteX687" fmla="*/ 4729644 w 6096000"/>
              <a:gd name="connsiteY687" fmla="*/ 444839 h 6857997"/>
              <a:gd name="connsiteX688" fmla="*/ 4734819 w 6096000"/>
              <a:gd name="connsiteY688" fmla="*/ 436385 h 6857997"/>
              <a:gd name="connsiteX689" fmla="*/ 4739526 w 6096000"/>
              <a:gd name="connsiteY689" fmla="*/ 428356 h 6857997"/>
              <a:gd name="connsiteX690" fmla="*/ 4744701 w 6096000"/>
              <a:gd name="connsiteY690" fmla="*/ 419902 h 6857997"/>
              <a:gd name="connsiteX691" fmla="*/ 4749897 w 6096000"/>
              <a:gd name="connsiteY691" fmla="*/ 411426 h 6857997"/>
              <a:gd name="connsiteX692" fmla="*/ 4674104 w 6096000"/>
              <a:gd name="connsiteY692" fmla="*/ 411426 h 6857997"/>
              <a:gd name="connsiteX693" fmla="*/ 4677383 w 6096000"/>
              <a:gd name="connsiteY693" fmla="*/ 419902 h 6857997"/>
              <a:gd name="connsiteX694" fmla="*/ 4681153 w 6096000"/>
              <a:gd name="connsiteY694" fmla="*/ 428846 h 6857997"/>
              <a:gd name="connsiteX695" fmla="*/ 4684922 w 6096000"/>
              <a:gd name="connsiteY695" fmla="*/ 437322 h 6857997"/>
              <a:gd name="connsiteX696" fmla="*/ 4688223 w 6096000"/>
              <a:gd name="connsiteY696" fmla="*/ 445797 h 6857997"/>
              <a:gd name="connsiteX697" fmla="*/ 4691993 w 6096000"/>
              <a:gd name="connsiteY697" fmla="*/ 454252 h 6857997"/>
              <a:gd name="connsiteX698" fmla="*/ 4695762 w 6096000"/>
              <a:gd name="connsiteY698" fmla="*/ 462749 h 6857997"/>
              <a:gd name="connsiteX699" fmla="*/ 4699063 w 6096000"/>
              <a:gd name="connsiteY699" fmla="*/ 471203 h 6857997"/>
              <a:gd name="connsiteX700" fmla="*/ 4702811 w 6096000"/>
              <a:gd name="connsiteY700" fmla="*/ 479679 h 6857997"/>
              <a:gd name="connsiteX701" fmla="*/ 4692930 w 6096000"/>
              <a:gd name="connsiteY701" fmla="*/ 479210 h 6857997"/>
              <a:gd name="connsiteX702" fmla="*/ 4683517 w 6096000"/>
              <a:gd name="connsiteY702" fmla="*/ 478273 h 6857997"/>
              <a:gd name="connsiteX703" fmla="*/ 4673635 w 6096000"/>
              <a:gd name="connsiteY703" fmla="*/ 477315 h 6857997"/>
              <a:gd name="connsiteX704" fmla="*/ 4663754 w 6096000"/>
              <a:gd name="connsiteY704" fmla="*/ 476378 h 6857997"/>
              <a:gd name="connsiteX705" fmla="*/ 4654341 w 6096000"/>
              <a:gd name="connsiteY705" fmla="*/ 475931 h 6857997"/>
              <a:gd name="connsiteX706" fmla="*/ 4644459 w 6096000"/>
              <a:gd name="connsiteY706" fmla="*/ 474973 h 6857997"/>
              <a:gd name="connsiteX707" fmla="*/ 4635025 w 6096000"/>
              <a:gd name="connsiteY707" fmla="*/ 474036 h 6857997"/>
              <a:gd name="connsiteX708" fmla="*/ 4625144 w 6096000"/>
              <a:gd name="connsiteY708" fmla="*/ 473099 h 6857997"/>
              <a:gd name="connsiteX709" fmla="*/ 4631277 w 6096000"/>
              <a:gd name="connsiteY709" fmla="*/ 465560 h 6857997"/>
              <a:gd name="connsiteX710" fmla="*/ 4637389 w 6096000"/>
              <a:gd name="connsiteY710" fmla="*/ 458021 h 6857997"/>
              <a:gd name="connsiteX711" fmla="*/ 4643501 w 6096000"/>
              <a:gd name="connsiteY711" fmla="*/ 450035 h 6857997"/>
              <a:gd name="connsiteX712" fmla="*/ 4649634 w 6096000"/>
              <a:gd name="connsiteY712" fmla="*/ 442497 h 6857997"/>
              <a:gd name="connsiteX713" fmla="*/ 4655746 w 6096000"/>
              <a:gd name="connsiteY713" fmla="*/ 434490 h 6857997"/>
              <a:gd name="connsiteX714" fmla="*/ 4661858 w 6096000"/>
              <a:gd name="connsiteY714" fmla="*/ 426972 h 6857997"/>
              <a:gd name="connsiteX715" fmla="*/ 4667970 w 6096000"/>
              <a:gd name="connsiteY715" fmla="*/ 419433 h 6857997"/>
              <a:gd name="connsiteX716" fmla="*/ 4674104 w 6096000"/>
              <a:gd name="connsiteY716" fmla="*/ 411426 h 6857997"/>
              <a:gd name="connsiteX717" fmla="*/ 4603017 w 6096000"/>
              <a:gd name="connsiteY717" fmla="*/ 410489 h 6857997"/>
              <a:gd name="connsiteX718" fmla="*/ 4604912 w 6096000"/>
              <a:gd name="connsiteY718" fmla="*/ 418475 h 6857997"/>
              <a:gd name="connsiteX719" fmla="*/ 4606787 w 6096000"/>
              <a:gd name="connsiteY719" fmla="*/ 426014 h 6857997"/>
              <a:gd name="connsiteX720" fmla="*/ 4609150 w 6096000"/>
              <a:gd name="connsiteY720" fmla="*/ 433553 h 6857997"/>
              <a:gd name="connsiteX721" fmla="*/ 4611024 w 6096000"/>
              <a:gd name="connsiteY721" fmla="*/ 441538 h 6857997"/>
              <a:gd name="connsiteX722" fmla="*/ 4613367 w 6096000"/>
              <a:gd name="connsiteY722" fmla="*/ 449077 h 6857997"/>
              <a:gd name="connsiteX723" fmla="*/ 4615262 w 6096000"/>
              <a:gd name="connsiteY723" fmla="*/ 456616 h 6857997"/>
              <a:gd name="connsiteX724" fmla="*/ 4617626 w 6096000"/>
              <a:gd name="connsiteY724" fmla="*/ 464133 h 6857997"/>
              <a:gd name="connsiteX725" fmla="*/ 4619500 w 6096000"/>
              <a:gd name="connsiteY725" fmla="*/ 472162 h 6857997"/>
              <a:gd name="connsiteX726" fmla="*/ 4610556 w 6096000"/>
              <a:gd name="connsiteY726" fmla="*/ 468861 h 6857997"/>
              <a:gd name="connsiteX727" fmla="*/ 4601143 w 6096000"/>
              <a:gd name="connsiteY727" fmla="*/ 465560 h 6857997"/>
              <a:gd name="connsiteX728" fmla="*/ 4592220 w 6096000"/>
              <a:gd name="connsiteY728" fmla="*/ 462259 h 6857997"/>
              <a:gd name="connsiteX729" fmla="*/ 4582807 w 6096000"/>
              <a:gd name="connsiteY729" fmla="*/ 458980 h 6857997"/>
              <a:gd name="connsiteX730" fmla="*/ 4573863 w 6096000"/>
              <a:gd name="connsiteY730" fmla="*/ 455679 h 6857997"/>
              <a:gd name="connsiteX731" fmla="*/ 4564918 w 6096000"/>
              <a:gd name="connsiteY731" fmla="*/ 452378 h 6857997"/>
              <a:gd name="connsiteX732" fmla="*/ 4555505 w 6096000"/>
              <a:gd name="connsiteY732" fmla="*/ 449077 h 6857997"/>
              <a:gd name="connsiteX733" fmla="*/ 4546561 w 6096000"/>
              <a:gd name="connsiteY733" fmla="*/ 445797 h 6857997"/>
              <a:gd name="connsiteX734" fmla="*/ 4553631 w 6096000"/>
              <a:gd name="connsiteY734" fmla="*/ 441070 h 6857997"/>
              <a:gd name="connsiteX735" fmla="*/ 4560680 w 6096000"/>
              <a:gd name="connsiteY735" fmla="*/ 436853 h 6857997"/>
              <a:gd name="connsiteX736" fmla="*/ 4567729 w 6096000"/>
              <a:gd name="connsiteY736" fmla="*/ 432615 h 6857997"/>
              <a:gd name="connsiteX737" fmla="*/ 4574800 w 6096000"/>
              <a:gd name="connsiteY737" fmla="*/ 428356 h 6857997"/>
              <a:gd name="connsiteX738" fmla="*/ 4581870 w 6096000"/>
              <a:gd name="connsiteY738" fmla="*/ 423671 h 6857997"/>
              <a:gd name="connsiteX739" fmla="*/ 4588919 w 6096000"/>
              <a:gd name="connsiteY739" fmla="*/ 419433 h 6857997"/>
              <a:gd name="connsiteX740" fmla="*/ 4595968 w 6096000"/>
              <a:gd name="connsiteY740" fmla="*/ 415196 h 6857997"/>
              <a:gd name="connsiteX741" fmla="*/ 4603017 w 6096000"/>
              <a:gd name="connsiteY741" fmla="*/ 410489 h 6857997"/>
              <a:gd name="connsiteX742" fmla="*/ 4605849 w 6096000"/>
              <a:gd name="connsiteY742" fmla="*/ 410021 h 6857997"/>
              <a:gd name="connsiteX743" fmla="*/ 4614325 w 6096000"/>
              <a:gd name="connsiteY743" fmla="*/ 410021 h 6857997"/>
              <a:gd name="connsiteX744" fmla="*/ 4622333 w 6096000"/>
              <a:gd name="connsiteY744" fmla="*/ 410021 h 6857997"/>
              <a:gd name="connsiteX745" fmla="*/ 4630319 w 6096000"/>
              <a:gd name="connsiteY745" fmla="*/ 410021 h 6857997"/>
              <a:gd name="connsiteX746" fmla="*/ 4638326 w 6096000"/>
              <a:gd name="connsiteY746" fmla="*/ 410021 h 6857997"/>
              <a:gd name="connsiteX747" fmla="*/ 4646802 w 6096000"/>
              <a:gd name="connsiteY747" fmla="*/ 410021 h 6857997"/>
              <a:gd name="connsiteX748" fmla="*/ 4654788 w 6096000"/>
              <a:gd name="connsiteY748" fmla="*/ 410021 h 6857997"/>
              <a:gd name="connsiteX749" fmla="*/ 4662817 w 6096000"/>
              <a:gd name="connsiteY749" fmla="*/ 410021 h 6857997"/>
              <a:gd name="connsiteX750" fmla="*/ 4671271 w 6096000"/>
              <a:gd name="connsiteY750" fmla="*/ 410021 h 6857997"/>
              <a:gd name="connsiteX751" fmla="*/ 4665159 w 6096000"/>
              <a:gd name="connsiteY751" fmla="*/ 417559 h 6857997"/>
              <a:gd name="connsiteX752" fmla="*/ 4659047 w 6096000"/>
              <a:gd name="connsiteY752" fmla="*/ 425545 h 6857997"/>
              <a:gd name="connsiteX753" fmla="*/ 4652914 w 6096000"/>
              <a:gd name="connsiteY753" fmla="*/ 433084 h 6857997"/>
              <a:gd name="connsiteX754" fmla="*/ 4646802 w 6096000"/>
              <a:gd name="connsiteY754" fmla="*/ 440623 h 6857997"/>
              <a:gd name="connsiteX755" fmla="*/ 4640690 w 6096000"/>
              <a:gd name="connsiteY755" fmla="*/ 448140 h 6857997"/>
              <a:gd name="connsiteX756" fmla="*/ 4634578 w 6096000"/>
              <a:gd name="connsiteY756" fmla="*/ 455679 h 6857997"/>
              <a:gd name="connsiteX757" fmla="*/ 4628445 w 6096000"/>
              <a:gd name="connsiteY757" fmla="*/ 463665 h 6857997"/>
              <a:gd name="connsiteX758" fmla="*/ 4622780 w 6096000"/>
              <a:gd name="connsiteY758" fmla="*/ 471203 h 6857997"/>
              <a:gd name="connsiteX759" fmla="*/ 4620437 w 6096000"/>
              <a:gd name="connsiteY759" fmla="*/ 463217 h 6857997"/>
              <a:gd name="connsiteX760" fmla="*/ 4618563 w 6096000"/>
              <a:gd name="connsiteY760" fmla="*/ 455679 h 6857997"/>
              <a:gd name="connsiteX761" fmla="*/ 4616199 w 6096000"/>
              <a:gd name="connsiteY761" fmla="*/ 448140 h 6857997"/>
              <a:gd name="connsiteX762" fmla="*/ 4614325 w 6096000"/>
              <a:gd name="connsiteY762" fmla="*/ 440623 h 6857997"/>
              <a:gd name="connsiteX763" fmla="*/ 4612451 w 6096000"/>
              <a:gd name="connsiteY763" fmla="*/ 432615 h 6857997"/>
              <a:gd name="connsiteX764" fmla="*/ 4610087 w 6096000"/>
              <a:gd name="connsiteY764" fmla="*/ 425077 h 6857997"/>
              <a:gd name="connsiteX765" fmla="*/ 4608213 w 6096000"/>
              <a:gd name="connsiteY765" fmla="*/ 417559 h 6857997"/>
              <a:gd name="connsiteX766" fmla="*/ 4605849 w 6096000"/>
              <a:gd name="connsiteY766" fmla="*/ 410021 h 6857997"/>
              <a:gd name="connsiteX767" fmla="*/ 4743785 w 6096000"/>
              <a:gd name="connsiteY767" fmla="*/ 403888 h 6857997"/>
              <a:gd name="connsiteX768" fmla="*/ 4743785 w 6096000"/>
              <a:gd name="connsiteY768" fmla="*/ 404377 h 6857997"/>
              <a:gd name="connsiteX769" fmla="*/ 4744232 w 6096000"/>
              <a:gd name="connsiteY769" fmla="*/ 405314 h 6857997"/>
              <a:gd name="connsiteX770" fmla="*/ 4744701 w 6096000"/>
              <a:gd name="connsiteY770" fmla="*/ 406251 h 6857997"/>
              <a:gd name="connsiteX771" fmla="*/ 4745169 w 6096000"/>
              <a:gd name="connsiteY771" fmla="*/ 406720 h 6857997"/>
              <a:gd name="connsiteX772" fmla="*/ 4745659 w 6096000"/>
              <a:gd name="connsiteY772" fmla="*/ 407657 h 6857997"/>
              <a:gd name="connsiteX773" fmla="*/ 4746127 w 6096000"/>
              <a:gd name="connsiteY773" fmla="*/ 408147 h 6857997"/>
              <a:gd name="connsiteX774" fmla="*/ 4746596 w 6096000"/>
              <a:gd name="connsiteY774" fmla="*/ 409062 h 6857997"/>
              <a:gd name="connsiteX775" fmla="*/ 4747064 w 6096000"/>
              <a:gd name="connsiteY775" fmla="*/ 409531 h 6857997"/>
              <a:gd name="connsiteX776" fmla="*/ 4741889 w 6096000"/>
              <a:gd name="connsiteY776" fmla="*/ 418028 h 6857997"/>
              <a:gd name="connsiteX777" fmla="*/ 4736714 w 6096000"/>
              <a:gd name="connsiteY777" fmla="*/ 426482 h 6857997"/>
              <a:gd name="connsiteX778" fmla="*/ 4731540 w 6096000"/>
              <a:gd name="connsiteY778" fmla="*/ 435427 h 6857997"/>
              <a:gd name="connsiteX779" fmla="*/ 4726343 w 6096000"/>
              <a:gd name="connsiteY779" fmla="*/ 443902 h 6857997"/>
              <a:gd name="connsiteX780" fmla="*/ 4721190 w 6096000"/>
              <a:gd name="connsiteY780" fmla="*/ 452378 h 6857997"/>
              <a:gd name="connsiteX781" fmla="*/ 4715993 w 6096000"/>
              <a:gd name="connsiteY781" fmla="*/ 460854 h 6857997"/>
              <a:gd name="connsiteX782" fmla="*/ 4710818 w 6096000"/>
              <a:gd name="connsiteY782" fmla="*/ 469329 h 6857997"/>
              <a:gd name="connsiteX783" fmla="*/ 4705643 w 6096000"/>
              <a:gd name="connsiteY783" fmla="*/ 478273 h 6857997"/>
              <a:gd name="connsiteX784" fmla="*/ 4701874 w 6096000"/>
              <a:gd name="connsiteY784" fmla="*/ 469329 h 6857997"/>
              <a:gd name="connsiteX785" fmla="*/ 4698594 w 6096000"/>
              <a:gd name="connsiteY785" fmla="*/ 460854 h 6857997"/>
              <a:gd name="connsiteX786" fmla="*/ 4694825 w 6096000"/>
              <a:gd name="connsiteY786" fmla="*/ 452378 h 6857997"/>
              <a:gd name="connsiteX787" fmla="*/ 4691056 w 6096000"/>
              <a:gd name="connsiteY787" fmla="*/ 443902 h 6857997"/>
              <a:gd name="connsiteX788" fmla="*/ 4687755 w 6096000"/>
              <a:gd name="connsiteY788" fmla="*/ 435427 h 6857997"/>
              <a:gd name="connsiteX789" fmla="*/ 4683985 w 6096000"/>
              <a:gd name="connsiteY789" fmla="*/ 426972 h 6857997"/>
              <a:gd name="connsiteX790" fmla="*/ 4680216 w 6096000"/>
              <a:gd name="connsiteY790" fmla="*/ 418475 h 6857997"/>
              <a:gd name="connsiteX791" fmla="*/ 4676936 w 6096000"/>
              <a:gd name="connsiteY791" fmla="*/ 410021 h 6857997"/>
              <a:gd name="connsiteX792" fmla="*/ 4685412 w 6096000"/>
              <a:gd name="connsiteY792" fmla="*/ 409062 h 6857997"/>
              <a:gd name="connsiteX793" fmla="*/ 4693398 w 6096000"/>
              <a:gd name="connsiteY793" fmla="*/ 408147 h 6857997"/>
              <a:gd name="connsiteX794" fmla="*/ 4701874 w 6096000"/>
              <a:gd name="connsiteY794" fmla="*/ 407657 h 6857997"/>
              <a:gd name="connsiteX795" fmla="*/ 4710350 w 6096000"/>
              <a:gd name="connsiteY795" fmla="*/ 406720 h 6857997"/>
              <a:gd name="connsiteX796" fmla="*/ 4718357 w 6096000"/>
              <a:gd name="connsiteY796" fmla="*/ 406251 h 6857997"/>
              <a:gd name="connsiteX797" fmla="*/ 4726833 w 6096000"/>
              <a:gd name="connsiteY797" fmla="*/ 405314 h 6857997"/>
              <a:gd name="connsiteX798" fmla="*/ 4735288 w 6096000"/>
              <a:gd name="connsiteY798" fmla="*/ 404377 h 6857997"/>
              <a:gd name="connsiteX799" fmla="*/ 4743785 w 6096000"/>
              <a:gd name="connsiteY799" fmla="*/ 403888 h 6857997"/>
              <a:gd name="connsiteX800" fmla="*/ 4468404 w 6096000"/>
              <a:gd name="connsiteY800" fmla="*/ 398244 h 6857997"/>
              <a:gd name="connsiteX801" fmla="*/ 4477370 w 6096000"/>
              <a:gd name="connsiteY801" fmla="*/ 403888 h 6857997"/>
              <a:gd name="connsiteX802" fmla="*/ 4486314 w 6096000"/>
              <a:gd name="connsiteY802" fmla="*/ 410021 h 6857997"/>
              <a:gd name="connsiteX803" fmla="*/ 4495258 w 6096000"/>
              <a:gd name="connsiteY803" fmla="*/ 416133 h 6857997"/>
              <a:gd name="connsiteX804" fmla="*/ 4504182 w 6096000"/>
              <a:gd name="connsiteY804" fmla="*/ 421776 h 6857997"/>
              <a:gd name="connsiteX805" fmla="*/ 4512679 w 6096000"/>
              <a:gd name="connsiteY805" fmla="*/ 427909 h 6857997"/>
              <a:gd name="connsiteX806" fmla="*/ 4521623 w 6096000"/>
              <a:gd name="connsiteY806" fmla="*/ 434021 h 6857997"/>
              <a:gd name="connsiteX807" fmla="*/ 4530546 w 6096000"/>
              <a:gd name="connsiteY807" fmla="*/ 439664 h 6857997"/>
              <a:gd name="connsiteX808" fmla="*/ 4539491 w 6096000"/>
              <a:gd name="connsiteY808" fmla="*/ 445797 h 6857997"/>
              <a:gd name="connsiteX809" fmla="*/ 4531036 w 6096000"/>
              <a:gd name="connsiteY809" fmla="*/ 450035 h 6857997"/>
              <a:gd name="connsiteX810" fmla="*/ 4522560 w 6096000"/>
              <a:gd name="connsiteY810" fmla="*/ 454252 h 6857997"/>
              <a:gd name="connsiteX811" fmla="*/ 4514084 w 6096000"/>
              <a:gd name="connsiteY811" fmla="*/ 458490 h 6857997"/>
              <a:gd name="connsiteX812" fmla="*/ 4505608 w 6096000"/>
              <a:gd name="connsiteY812" fmla="*/ 462749 h 6857997"/>
              <a:gd name="connsiteX813" fmla="*/ 4497132 w 6096000"/>
              <a:gd name="connsiteY813" fmla="*/ 466965 h 6857997"/>
              <a:gd name="connsiteX814" fmla="*/ 4488188 w 6096000"/>
              <a:gd name="connsiteY814" fmla="*/ 471203 h 6857997"/>
              <a:gd name="connsiteX815" fmla="*/ 4479712 w 6096000"/>
              <a:gd name="connsiteY815" fmla="*/ 475441 h 6857997"/>
              <a:gd name="connsiteX816" fmla="*/ 4471236 w 6096000"/>
              <a:gd name="connsiteY816" fmla="*/ 479679 h 6857997"/>
              <a:gd name="connsiteX817" fmla="*/ 4471236 w 6096000"/>
              <a:gd name="connsiteY817" fmla="*/ 469329 h 6857997"/>
              <a:gd name="connsiteX818" fmla="*/ 4470789 w 6096000"/>
              <a:gd name="connsiteY818" fmla="*/ 458980 h 6857997"/>
              <a:gd name="connsiteX819" fmla="*/ 4470299 w 6096000"/>
              <a:gd name="connsiteY819" fmla="*/ 449077 h 6857997"/>
              <a:gd name="connsiteX820" fmla="*/ 4469831 w 6096000"/>
              <a:gd name="connsiteY820" fmla="*/ 438727 h 6857997"/>
              <a:gd name="connsiteX821" fmla="*/ 4469362 w 6096000"/>
              <a:gd name="connsiteY821" fmla="*/ 428356 h 6857997"/>
              <a:gd name="connsiteX822" fmla="*/ 4469362 w 6096000"/>
              <a:gd name="connsiteY822" fmla="*/ 418475 h 6857997"/>
              <a:gd name="connsiteX823" fmla="*/ 4468894 w 6096000"/>
              <a:gd name="connsiteY823" fmla="*/ 408147 h 6857997"/>
              <a:gd name="connsiteX824" fmla="*/ 4468404 w 6096000"/>
              <a:gd name="connsiteY824" fmla="*/ 398244 h 6857997"/>
              <a:gd name="connsiteX825" fmla="*/ 4465124 w 6096000"/>
              <a:gd name="connsiteY825" fmla="*/ 397776 h 6857997"/>
              <a:gd name="connsiteX826" fmla="*/ 4465593 w 6096000"/>
              <a:gd name="connsiteY826" fmla="*/ 407657 h 6857997"/>
              <a:gd name="connsiteX827" fmla="*/ 4466061 w 6096000"/>
              <a:gd name="connsiteY827" fmla="*/ 418028 h 6857997"/>
              <a:gd name="connsiteX828" fmla="*/ 4466061 w 6096000"/>
              <a:gd name="connsiteY828" fmla="*/ 427909 h 6857997"/>
              <a:gd name="connsiteX829" fmla="*/ 4466530 w 6096000"/>
              <a:gd name="connsiteY829" fmla="*/ 437790 h 6857997"/>
              <a:gd name="connsiteX830" fmla="*/ 4467020 w 6096000"/>
              <a:gd name="connsiteY830" fmla="*/ 448140 h 6857997"/>
              <a:gd name="connsiteX831" fmla="*/ 4467488 w 6096000"/>
              <a:gd name="connsiteY831" fmla="*/ 458021 h 6857997"/>
              <a:gd name="connsiteX832" fmla="*/ 4467957 w 6096000"/>
              <a:gd name="connsiteY832" fmla="*/ 468392 h 6857997"/>
              <a:gd name="connsiteX833" fmla="*/ 4467957 w 6096000"/>
              <a:gd name="connsiteY833" fmla="*/ 478273 h 6857997"/>
              <a:gd name="connsiteX834" fmla="*/ 4461355 w 6096000"/>
              <a:gd name="connsiteY834" fmla="*/ 472162 h 6857997"/>
              <a:gd name="connsiteX835" fmla="*/ 4454306 w 6096000"/>
              <a:gd name="connsiteY835" fmla="*/ 466028 h 6857997"/>
              <a:gd name="connsiteX836" fmla="*/ 4447704 w 6096000"/>
              <a:gd name="connsiteY836" fmla="*/ 459917 h 6857997"/>
              <a:gd name="connsiteX837" fmla="*/ 4440655 w 6096000"/>
              <a:gd name="connsiteY837" fmla="*/ 453783 h 6857997"/>
              <a:gd name="connsiteX838" fmla="*/ 4434053 w 6096000"/>
              <a:gd name="connsiteY838" fmla="*/ 447671 h 6857997"/>
              <a:gd name="connsiteX839" fmla="*/ 4427473 w 6096000"/>
              <a:gd name="connsiteY839" fmla="*/ 441538 h 6857997"/>
              <a:gd name="connsiteX840" fmla="*/ 4420402 w 6096000"/>
              <a:gd name="connsiteY840" fmla="*/ 435427 h 6857997"/>
              <a:gd name="connsiteX841" fmla="*/ 4413801 w 6096000"/>
              <a:gd name="connsiteY841" fmla="*/ 429315 h 6857997"/>
              <a:gd name="connsiteX842" fmla="*/ 4419934 w 6096000"/>
              <a:gd name="connsiteY842" fmla="*/ 425545 h 6857997"/>
              <a:gd name="connsiteX843" fmla="*/ 4426514 w 6096000"/>
              <a:gd name="connsiteY843" fmla="*/ 421776 h 6857997"/>
              <a:gd name="connsiteX844" fmla="*/ 4433116 w 6096000"/>
              <a:gd name="connsiteY844" fmla="*/ 417559 h 6857997"/>
              <a:gd name="connsiteX845" fmla="*/ 4439228 w 6096000"/>
              <a:gd name="connsiteY845" fmla="*/ 413790 h 6857997"/>
              <a:gd name="connsiteX846" fmla="*/ 4445830 w 6096000"/>
              <a:gd name="connsiteY846" fmla="*/ 409531 h 6857997"/>
              <a:gd name="connsiteX847" fmla="*/ 4452411 w 6096000"/>
              <a:gd name="connsiteY847" fmla="*/ 405762 h 6857997"/>
              <a:gd name="connsiteX848" fmla="*/ 4458991 w 6096000"/>
              <a:gd name="connsiteY848" fmla="*/ 401545 h 6857997"/>
              <a:gd name="connsiteX849" fmla="*/ 4465124 w 6096000"/>
              <a:gd name="connsiteY849" fmla="*/ 397776 h 6857997"/>
              <a:gd name="connsiteX850" fmla="*/ 4793192 w 6096000"/>
              <a:gd name="connsiteY850" fmla="*/ 396349 h 6857997"/>
              <a:gd name="connsiteX851" fmla="*/ 4794619 w 6096000"/>
              <a:gd name="connsiteY851" fmla="*/ 399650 h 6857997"/>
              <a:gd name="connsiteX852" fmla="*/ 4796024 w 6096000"/>
              <a:gd name="connsiteY852" fmla="*/ 403419 h 6857997"/>
              <a:gd name="connsiteX853" fmla="*/ 4796961 w 6096000"/>
              <a:gd name="connsiteY853" fmla="*/ 406720 h 6857997"/>
              <a:gd name="connsiteX854" fmla="*/ 4798388 w 6096000"/>
              <a:gd name="connsiteY854" fmla="*/ 410489 h 6857997"/>
              <a:gd name="connsiteX855" fmla="*/ 4799772 w 6096000"/>
              <a:gd name="connsiteY855" fmla="*/ 413790 h 6857997"/>
              <a:gd name="connsiteX856" fmla="*/ 4801199 w 6096000"/>
              <a:gd name="connsiteY856" fmla="*/ 417559 h 6857997"/>
              <a:gd name="connsiteX857" fmla="*/ 4802605 w 6096000"/>
              <a:gd name="connsiteY857" fmla="*/ 420839 h 6857997"/>
              <a:gd name="connsiteX858" fmla="*/ 4804032 w 6096000"/>
              <a:gd name="connsiteY858" fmla="*/ 424140 h 6857997"/>
              <a:gd name="connsiteX859" fmla="*/ 4800262 w 6096000"/>
              <a:gd name="connsiteY859" fmla="*/ 427909 h 6857997"/>
              <a:gd name="connsiteX860" fmla="*/ 4796961 w 6096000"/>
              <a:gd name="connsiteY860" fmla="*/ 431189 h 6857997"/>
              <a:gd name="connsiteX861" fmla="*/ 4793660 w 6096000"/>
              <a:gd name="connsiteY861" fmla="*/ 434958 h 6857997"/>
              <a:gd name="connsiteX862" fmla="*/ 4789891 w 6096000"/>
              <a:gd name="connsiteY862" fmla="*/ 438727 h 6857997"/>
              <a:gd name="connsiteX863" fmla="*/ 4786590 w 6096000"/>
              <a:gd name="connsiteY863" fmla="*/ 442028 h 6857997"/>
              <a:gd name="connsiteX864" fmla="*/ 4783311 w 6096000"/>
              <a:gd name="connsiteY864" fmla="*/ 445797 h 6857997"/>
              <a:gd name="connsiteX865" fmla="*/ 4779541 w 6096000"/>
              <a:gd name="connsiteY865" fmla="*/ 449077 h 6857997"/>
              <a:gd name="connsiteX866" fmla="*/ 4776262 w 6096000"/>
              <a:gd name="connsiteY866" fmla="*/ 452846 h 6857997"/>
              <a:gd name="connsiteX867" fmla="*/ 4776262 w 6096000"/>
              <a:gd name="connsiteY867" fmla="*/ 452378 h 6857997"/>
              <a:gd name="connsiteX868" fmla="*/ 4775793 w 6096000"/>
              <a:gd name="connsiteY868" fmla="*/ 452378 h 6857997"/>
              <a:gd name="connsiteX869" fmla="*/ 4775303 w 6096000"/>
              <a:gd name="connsiteY869" fmla="*/ 452378 h 6857997"/>
              <a:gd name="connsiteX870" fmla="*/ 4775303 w 6096000"/>
              <a:gd name="connsiteY870" fmla="*/ 451909 h 6857997"/>
              <a:gd name="connsiteX871" fmla="*/ 4774835 w 6096000"/>
              <a:gd name="connsiteY871" fmla="*/ 451909 h 6857997"/>
              <a:gd name="connsiteX872" fmla="*/ 4777177 w 6096000"/>
              <a:gd name="connsiteY872" fmla="*/ 444839 h 6857997"/>
              <a:gd name="connsiteX873" fmla="*/ 4779541 w 6096000"/>
              <a:gd name="connsiteY873" fmla="*/ 437790 h 6857997"/>
              <a:gd name="connsiteX874" fmla="*/ 4781905 w 6096000"/>
              <a:gd name="connsiteY874" fmla="*/ 431189 h 6857997"/>
              <a:gd name="connsiteX875" fmla="*/ 4784248 w 6096000"/>
              <a:gd name="connsiteY875" fmla="*/ 424140 h 6857997"/>
              <a:gd name="connsiteX876" fmla="*/ 4786143 w 6096000"/>
              <a:gd name="connsiteY876" fmla="*/ 417070 h 6857997"/>
              <a:gd name="connsiteX877" fmla="*/ 4788486 w 6096000"/>
              <a:gd name="connsiteY877" fmla="*/ 410021 h 6857997"/>
              <a:gd name="connsiteX878" fmla="*/ 4790849 w 6096000"/>
              <a:gd name="connsiteY878" fmla="*/ 403419 h 6857997"/>
              <a:gd name="connsiteX879" fmla="*/ 4793192 w 6096000"/>
              <a:gd name="connsiteY879" fmla="*/ 396349 h 6857997"/>
              <a:gd name="connsiteX880" fmla="*/ 4790360 w 6096000"/>
              <a:gd name="connsiteY880" fmla="*/ 393538 h 6857997"/>
              <a:gd name="connsiteX881" fmla="*/ 4788017 w 6096000"/>
              <a:gd name="connsiteY881" fmla="*/ 401077 h 6857997"/>
              <a:gd name="connsiteX882" fmla="*/ 4786143 w 6096000"/>
              <a:gd name="connsiteY882" fmla="*/ 408147 h 6857997"/>
              <a:gd name="connsiteX883" fmla="*/ 4783779 w 6096000"/>
              <a:gd name="connsiteY883" fmla="*/ 415196 h 6857997"/>
              <a:gd name="connsiteX884" fmla="*/ 4781436 w 6096000"/>
              <a:gd name="connsiteY884" fmla="*/ 422244 h 6857997"/>
              <a:gd name="connsiteX885" fmla="*/ 4779073 w 6096000"/>
              <a:gd name="connsiteY885" fmla="*/ 429315 h 6857997"/>
              <a:gd name="connsiteX886" fmla="*/ 4776709 w 6096000"/>
              <a:gd name="connsiteY886" fmla="*/ 436385 h 6857997"/>
              <a:gd name="connsiteX887" fmla="*/ 4774366 w 6096000"/>
              <a:gd name="connsiteY887" fmla="*/ 443902 h 6857997"/>
              <a:gd name="connsiteX888" fmla="*/ 4772024 w 6096000"/>
              <a:gd name="connsiteY888" fmla="*/ 450951 h 6857997"/>
              <a:gd name="connsiteX889" fmla="*/ 4771534 w 6096000"/>
              <a:gd name="connsiteY889" fmla="*/ 450951 h 6857997"/>
              <a:gd name="connsiteX890" fmla="*/ 4771534 w 6096000"/>
              <a:gd name="connsiteY890" fmla="*/ 450504 h 6857997"/>
              <a:gd name="connsiteX891" fmla="*/ 4771065 w 6096000"/>
              <a:gd name="connsiteY891" fmla="*/ 450504 h 6857997"/>
              <a:gd name="connsiteX892" fmla="*/ 4770597 w 6096000"/>
              <a:gd name="connsiteY892" fmla="*/ 450504 h 6857997"/>
              <a:gd name="connsiteX893" fmla="*/ 4770128 w 6096000"/>
              <a:gd name="connsiteY893" fmla="*/ 450504 h 6857997"/>
              <a:gd name="connsiteX894" fmla="*/ 4769660 w 6096000"/>
              <a:gd name="connsiteY894" fmla="*/ 450504 h 6857997"/>
              <a:gd name="connsiteX895" fmla="*/ 4769191 w 6096000"/>
              <a:gd name="connsiteY895" fmla="*/ 450504 h 6857997"/>
              <a:gd name="connsiteX896" fmla="*/ 4768723 w 6096000"/>
              <a:gd name="connsiteY896" fmla="*/ 450504 h 6857997"/>
              <a:gd name="connsiteX897" fmla="*/ 4767296 w 6096000"/>
              <a:gd name="connsiteY897" fmla="*/ 445797 h 6857997"/>
              <a:gd name="connsiteX898" fmla="*/ 4766380 w 6096000"/>
              <a:gd name="connsiteY898" fmla="*/ 441070 h 6857997"/>
              <a:gd name="connsiteX899" fmla="*/ 4764953 w 6096000"/>
              <a:gd name="connsiteY899" fmla="*/ 435895 h 6857997"/>
              <a:gd name="connsiteX900" fmla="*/ 4763548 w 6096000"/>
              <a:gd name="connsiteY900" fmla="*/ 431189 h 6857997"/>
              <a:gd name="connsiteX901" fmla="*/ 4762611 w 6096000"/>
              <a:gd name="connsiteY901" fmla="*/ 426014 h 6857997"/>
              <a:gd name="connsiteX902" fmla="*/ 4761184 w 6096000"/>
              <a:gd name="connsiteY902" fmla="*/ 421307 h 6857997"/>
              <a:gd name="connsiteX903" fmla="*/ 4759778 w 6096000"/>
              <a:gd name="connsiteY903" fmla="*/ 416133 h 6857997"/>
              <a:gd name="connsiteX904" fmla="*/ 4758351 w 6096000"/>
              <a:gd name="connsiteY904" fmla="*/ 411426 h 6857997"/>
              <a:gd name="connsiteX905" fmla="*/ 4759778 w 6096000"/>
              <a:gd name="connsiteY905" fmla="*/ 410489 h 6857997"/>
              <a:gd name="connsiteX906" fmla="*/ 4761184 w 6096000"/>
              <a:gd name="connsiteY906" fmla="*/ 409531 h 6857997"/>
              <a:gd name="connsiteX907" fmla="*/ 4762121 w 6096000"/>
              <a:gd name="connsiteY907" fmla="*/ 408594 h 6857997"/>
              <a:gd name="connsiteX908" fmla="*/ 4763079 w 6096000"/>
              <a:gd name="connsiteY908" fmla="*/ 407188 h 6857997"/>
              <a:gd name="connsiteX909" fmla="*/ 4763995 w 6096000"/>
              <a:gd name="connsiteY909" fmla="*/ 405762 h 6857997"/>
              <a:gd name="connsiteX910" fmla="*/ 4764485 w 6096000"/>
              <a:gd name="connsiteY910" fmla="*/ 404377 h 6857997"/>
              <a:gd name="connsiteX911" fmla="*/ 4764953 w 6096000"/>
              <a:gd name="connsiteY911" fmla="*/ 402951 h 6857997"/>
              <a:gd name="connsiteX912" fmla="*/ 4764953 w 6096000"/>
              <a:gd name="connsiteY912" fmla="*/ 401077 h 6857997"/>
              <a:gd name="connsiteX913" fmla="*/ 4764953 w 6096000"/>
              <a:gd name="connsiteY913" fmla="*/ 400608 h 6857997"/>
              <a:gd name="connsiteX914" fmla="*/ 4764953 w 6096000"/>
              <a:gd name="connsiteY914" fmla="*/ 400118 h 6857997"/>
              <a:gd name="connsiteX915" fmla="*/ 4768254 w 6096000"/>
              <a:gd name="connsiteY915" fmla="*/ 399181 h 6857997"/>
              <a:gd name="connsiteX916" fmla="*/ 4771534 w 6096000"/>
              <a:gd name="connsiteY916" fmla="*/ 398713 h 6857997"/>
              <a:gd name="connsiteX917" fmla="*/ 4774835 w 6096000"/>
              <a:gd name="connsiteY917" fmla="*/ 397776 h 6857997"/>
              <a:gd name="connsiteX918" fmla="*/ 4777667 w 6096000"/>
              <a:gd name="connsiteY918" fmla="*/ 396839 h 6857997"/>
              <a:gd name="connsiteX919" fmla="*/ 4780947 w 6096000"/>
              <a:gd name="connsiteY919" fmla="*/ 396349 h 6857997"/>
              <a:gd name="connsiteX920" fmla="*/ 4784248 w 6096000"/>
              <a:gd name="connsiteY920" fmla="*/ 395433 h 6857997"/>
              <a:gd name="connsiteX921" fmla="*/ 4787548 w 6096000"/>
              <a:gd name="connsiteY921" fmla="*/ 394475 h 6857997"/>
              <a:gd name="connsiteX922" fmla="*/ 4790360 w 6096000"/>
              <a:gd name="connsiteY922" fmla="*/ 393538 h 6857997"/>
              <a:gd name="connsiteX923" fmla="*/ 4547988 w 6096000"/>
              <a:gd name="connsiteY923" fmla="*/ 364810 h 6857997"/>
              <a:gd name="connsiteX924" fmla="*/ 4554568 w 6096000"/>
              <a:gd name="connsiteY924" fmla="*/ 370475 h 6857997"/>
              <a:gd name="connsiteX925" fmla="*/ 4561149 w 6096000"/>
              <a:gd name="connsiteY925" fmla="*/ 375650 h 6857997"/>
              <a:gd name="connsiteX926" fmla="*/ 4567729 w 6096000"/>
              <a:gd name="connsiteY926" fmla="*/ 381293 h 6857997"/>
              <a:gd name="connsiteX927" fmla="*/ 4574800 w 6096000"/>
              <a:gd name="connsiteY927" fmla="*/ 386468 h 6857997"/>
              <a:gd name="connsiteX928" fmla="*/ 4581380 w 6096000"/>
              <a:gd name="connsiteY928" fmla="*/ 391664 h 6857997"/>
              <a:gd name="connsiteX929" fmla="*/ 4587982 w 6096000"/>
              <a:gd name="connsiteY929" fmla="*/ 397307 h 6857997"/>
              <a:gd name="connsiteX930" fmla="*/ 4594541 w 6096000"/>
              <a:gd name="connsiteY930" fmla="*/ 402482 h 6857997"/>
              <a:gd name="connsiteX931" fmla="*/ 4601143 w 6096000"/>
              <a:gd name="connsiteY931" fmla="*/ 408147 h 6857997"/>
              <a:gd name="connsiteX932" fmla="*/ 4594094 w 6096000"/>
              <a:gd name="connsiteY932" fmla="*/ 412363 h 6857997"/>
              <a:gd name="connsiteX933" fmla="*/ 4587045 w 6096000"/>
              <a:gd name="connsiteY933" fmla="*/ 416601 h 6857997"/>
              <a:gd name="connsiteX934" fmla="*/ 4579996 w 6096000"/>
              <a:gd name="connsiteY934" fmla="*/ 420839 h 6857997"/>
              <a:gd name="connsiteX935" fmla="*/ 4572926 w 6096000"/>
              <a:gd name="connsiteY935" fmla="*/ 425545 h 6857997"/>
              <a:gd name="connsiteX936" fmla="*/ 4565855 w 6096000"/>
              <a:gd name="connsiteY936" fmla="*/ 429783 h 6857997"/>
              <a:gd name="connsiteX937" fmla="*/ 4558785 w 6096000"/>
              <a:gd name="connsiteY937" fmla="*/ 434021 h 6857997"/>
              <a:gd name="connsiteX938" fmla="*/ 4551736 w 6096000"/>
              <a:gd name="connsiteY938" fmla="*/ 438727 h 6857997"/>
              <a:gd name="connsiteX939" fmla="*/ 4544687 w 6096000"/>
              <a:gd name="connsiteY939" fmla="*/ 442965 h 6857997"/>
              <a:gd name="connsiteX940" fmla="*/ 4545155 w 6096000"/>
              <a:gd name="connsiteY940" fmla="*/ 433084 h 6857997"/>
              <a:gd name="connsiteX941" fmla="*/ 4545603 w 6096000"/>
              <a:gd name="connsiteY941" fmla="*/ 423671 h 6857997"/>
              <a:gd name="connsiteX942" fmla="*/ 4546092 w 6096000"/>
              <a:gd name="connsiteY942" fmla="*/ 413790 h 6857997"/>
              <a:gd name="connsiteX943" fmla="*/ 4546561 w 6096000"/>
              <a:gd name="connsiteY943" fmla="*/ 403888 h 6857997"/>
              <a:gd name="connsiteX944" fmla="*/ 4547029 w 6096000"/>
              <a:gd name="connsiteY944" fmla="*/ 394475 h 6857997"/>
              <a:gd name="connsiteX945" fmla="*/ 4547029 w 6096000"/>
              <a:gd name="connsiteY945" fmla="*/ 384594 h 6857997"/>
              <a:gd name="connsiteX946" fmla="*/ 4547498 w 6096000"/>
              <a:gd name="connsiteY946" fmla="*/ 374713 h 6857997"/>
              <a:gd name="connsiteX947" fmla="*/ 4547988 w 6096000"/>
              <a:gd name="connsiteY947" fmla="*/ 364810 h 6857997"/>
              <a:gd name="connsiteX948" fmla="*/ 4544687 w 6096000"/>
              <a:gd name="connsiteY948" fmla="*/ 364342 h 6857997"/>
              <a:gd name="connsiteX949" fmla="*/ 4544687 w 6096000"/>
              <a:gd name="connsiteY949" fmla="*/ 374244 h 6857997"/>
              <a:gd name="connsiteX950" fmla="*/ 4544218 w 6096000"/>
              <a:gd name="connsiteY950" fmla="*/ 384125 h 6857997"/>
              <a:gd name="connsiteX951" fmla="*/ 4543729 w 6096000"/>
              <a:gd name="connsiteY951" fmla="*/ 394006 h 6857997"/>
              <a:gd name="connsiteX952" fmla="*/ 4543260 w 6096000"/>
              <a:gd name="connsiteY952" fmla="*/ 403419 h 6857997"/>
              <a:gd name="connsiteX953" fmla="*/ 4542792 w 6096000"/>
              <a:gd name="connsiteY953" fmla="*/ 413300 h 6857997"/>
              <a:gd name="connsiteX954" fmla="*/ 4542323 w 6096000"/>
              <a:gd name="connsiteY954" fmla="*/ 423203 h 6857997"/>
              <a:gd name="connsiteX955" fmla="*/ 4541854 w 6096000"/>
              <a:gd name="connsiteY955" fmla="*/ 433084 h 6857997"/>
              <a:gd name="connsiteX956" fmla="*/ 4541386 w 6096000"/>
              <a:gd name="connsiteY956" fmla="*/ 442965 h 6857997"/>
              <a:gd name="connsiteX957" fmla="*/ 4532442 w 6096000"/>
              <a:gd name="connsiteY957" fmla="*/ 436853 h 6857997"/>
              <a:gd name="connsiteX958" fmla="*/ 4523497 w 6096000"/>
              <a:gd name="connsiteY958" fmla="*/ 431189 h 6857997"/>
              <a:gd name="connsiteX959" fmla="*/ 4514553 w 6096000"/>
              <a:gd name="connsiteY959" fmla="*/ 425077 h 6857997"/>
              <a:gd name="connsiteX960" fmla="*/ 4505608 w 6096000"/>
              <a:gd name="connsiteY960" fmla="*/ 418944 h 6857997"/>
              <a:gd name="connsiteX961" fmla="*/ 4496664 w 6096000"/>
              <a:gd name="connsiteY961" fmla="*/ 413300 h 6857997"/>
              <a:gd name="connsiteX962" fmla="*/ 4488188 w 6096000"/>
              <a:gd name="connsiteY962" fmla="*/ 407188 h 6857997"/>
              <a:gd name="connsiteX963" fmla="*/ 4479244 w 6096000"/>
              <a:gd name="connsiteY963" fmla="*/ 401077 h 6857997"/>
              <a:gd name="connsiteX964" fmla="*/ 4470299 w 6096000"/>
              <a:gd name="connsiteY964" fmla="*/ 395433 h 6857997"/>
              <a:gd name="connsiteX965" fmla="*/ 4479712 w 6096000"/>
              <a:gd name="connsiteY965" fmla="*/ 391195 h 6857997"/>
              <a:gd name="connsiteX966" fmla="*/ 4488657 w 6096000"/>
              <a:gd name="connsiteY966" fmla="*/ 387426 h 6857997"/>
              <a:gd name="connsiteX967" fmla="*/ 4498070 w 6096000"/>
              <a:gd name="connsiteY967" fmla="*/ 383657 h 6857997"/>
              <a:gd name="connsiteX968" fmla="*/ 4507482 w 6096000"/>
              <a:gd name="connsiteY968" fmla="*/ 379887 h 6857997"/>
              <a:gd name="connsiteX969" fmla="*/ 4516895 w 6096000"/>
              <a:gd name="connsiteY969" fmla="*/ 375650 h 6857997"/>
              <a:gd name="connsiteX970" fmla="*/ 4526308 w 6096000"/>
              <a:gd name="connsiteY970" fmla="*/ 371880 h 6857997"/>
              <a:gd name="connsiteX971" fmla="*/ 4535721 w 6096000"/>
              <a:gd name="connsiteY971" fmla="*/ 368111 h 6857997"/>
              <a:gd name="connsiteX972" fmla="*/ 4544687 w 6096000"/>
              <a:gd name="connsiteY972" fmla="*/ 364342 h 6857997"/>
              <a:gd name="connsiteX973" fmla="*/ 4810612 w 6096000"/>
              <a:gd name="connsiteY973" fmla="*/ 352608 h 6857997"/>
              <a:gd name="connsiteX974" fmla="*/ 4810144 w 6096000"/>
              <a:gd name="connsiteY974" fmla="*/ 361062 h 6857997"/>
              <a:gd name="connsiteX975" fmla="*/ 4809185 w 6096000"/>
              <a:gd name="connsiteY975" fmla="*/ 369069 h 6857997"/>
              <a:gd name="connsiteX976" fmla="*/ 4808717 w 6096000"/>
              <a:gd name="connsiteY976" fmla="*/ 377055 h 6857997"/>
              <a:gd name="connsiteX977" fmla="*/ 4807801 w 6096000"/>
              <a:gd name="connsiteY977" fmla="*/ 385062 h 6857997"/>
              <a:gd name="connsiteX978" fmla="*/ 4806843 w 6096000"/>
              <a:gd name="connsiteY978" fmla="*/ 393069 h 6857997"/>
              <a:gd name="connsiteX979" fmla="*/ 4806374 w 6096000"/>
              <a:gd name="connsiteY979" fmla="*/ 401545 h 6857997"/>
              <a:gd name="connsiteX980" fmla="*/ 4805437 w 6096000"/>
              <a:gd name="connsiteY980" fmla="*/ 409531 h 6857997"/>
              <a:gd name="connsiteX981" fmla="*/ 4804969 w 6096000"/>
              <a:gd name="connsiteY981" fmla="*/ 417559 h 6857997"/>
              <a:gd name="connsiteX982" fmla="*/ 4803542 w 6096000"/>
              <a:gd name="connsiteY982" fmla="*/ 414259 h 6857997"/>
              <a:gd name="connsiteX983" fmla="*/ 4802136 w 6096000"/>
              <a:gd name="connsiteY983" fmla="*/ 410958 h 6857997"/>
              <a:gd name="connsiteX984" fmla="*/ 4801199 w 6096000"/>
              <a:gd name="connsiteY984" fmla="*/ 407657 h 6857997"/>
              <a:gd name="connsiteX985" fmla="*/ 4799772 w 6096000"/>
              <a:gd name="connsiteY985" fmla="*/ 404377 h 6857997"/>
              <a:gd name="connsiteX986" fmla="*/ 4798388 w 6096000"/>
              <a:gd name="connsiteY986" fmla="*/ 401077 h 6857997"/>
              <a:gd name="connsiteX987" fmla="*/ 4797430 w 6096000"/>
              <a:gd name="connsiteY987" fmla="*/ 397776 h 6857997"/>
              <a:gd name="connsiteX988" fmla="*/ 4796024 w 6096000"/>
              <a:gd name="connsiteY988" fmla="*/ 394965 h 6857997"/>
              <a:gd name="connsiteX989" fmla="*/ 4795087 w 6096000"/>
              <a:gd name="connsiteY989" fmla="*/ 391664 h 6857997"/>
              <a:gd name="connsiteX990" fmla="*/ 4796961 w 6096000"/>
              <a:gd name="connsiteY990" fmla="*/ 386468 h 6857997"/>
              <a:gd name="connsiteX991" fmla="*/ 4798835 w 6096000"/>
              <a:gd name="connsiteY991" fmla="*/ 381783 h 6857997"/>
              <a:gd name="connsiteX992" fmla="*/ 4800731 w 6096000"/>
              <a:gd name="connsiteY992" fmla="*/ 377055 h 6857997"/>
              <a:gd name="connsiteX993" fmla="*/ 4802605 w 6096000"/>
              <a:gd name="connsiteY993" fmla="*/ 371880 h 6857997"/>
              <a:gd name="connsiteX994" fmla="*/ 4804969 w 6096000"/>
              <a:gd name="connsiteY994" fmla="*/ 367174 h 6857997"/>
              <a:gd name="connsiteX995" fmla="*/ 4806843 w 6096000"/>
              <a:gd name="connsiteY995" fmla="*/ 362467 h 6857997"/>
              <a:gd name="connsiteX996" fmla="*/ 4808717 w 6096000"/>
              <a:gd name="connsiteY996" fmla="*/ 357782 h 6857997"/>
              <a:gd name="connsiteX997" fmla="*/ 4810612 w 6096000"/>
              <a:gd name="connsiteY997" fmla="*/ 352608 h 6857997"/>
              <a:gd name="connsiteX998" fmla="*/ 4628913 w 6096000"/>
              <a:gd name="connsiteY998" fmla="*/ 342258 h 6857997"/>
              <a:gd name="connsiteX999" fmla="*/ 4634088 w 6096000"/>
              <a:gd name="connsiteY999" fmla="*/ 350265 h 6857997"/>
              <a:gd name="connsiteX1000" fmla="*/ 4639263 w 6096000"/>
              <a:gd name="connsiteY1000" fmla="*/ 358719 h 6857997"/>
              <a:gd name="connsiteX1001" fmla="*/ 4644907 w 6096000"/>
              <a:gd name="connsiteY1001" fmla="*/ 366705 h 6857997"/>
              <a:gd name="connsiteX1002" fmla="*/ 4650103 w 6096000"/>
              <a:gd name="connsiteY1002" fmla="*/ 374713 h 6857997"/>
              <a:gd name="connsiteX1003" fmla="*/ 4655278 w 6096000"/>
              <a:gd name="connsiteY1003" fmla="*/ 382720 h 6857997"/>
              <a:gd name="connsiteX1004" fmla="*/ 4660921 w 6096000"/>
              <a:gd name="connsiteY1004" fmla="*/ 390706 h 6857997"/>
              <a:gd name="connsiteX1005" fmla="*/ 4666096 w 6096000"/>
              <a:gd name="connsiteY1005" fmla="*/ 398713 h 6857997"/>
              <a:gd name="connsiteX1006" fmla="*/ 4671271 w 6096000"/>
              <a:gd name="connsiteY1006" fmla="*/ 406720 h 6857997"/>
              <a:gd name="connsiteX1007" fmla="*/ 4663285 w 6096000"/>
              <a:gd name="connsiteY1007" fmla="*/ 406720 h 6857997"/>
              <a:gd name="connsiteX1008" fmla="*/ 4655278 w 6096000"/>
              <a:gd name="connsiteY1008" fmla="*/ 406720 h 6857997"/>
              <a:gd name="connsiteX1009" fmla="*/ 4646802 w 6096000"/>
              <a:gd name="connsiteY1009" fmla="*/ 406720 h 6857997"/>
              <a:gd name="connsiteX1010" fmla="*/ 4638795 w 6096000"/>
              <a:gd name="connsiteY1010" fmla="*/ 406720 h 6857997"/>
              <a:gd name="connsiteX1011" fmla="*/ 4630809 w 6096000"/>
              <a:gd name="connsiteY1011" fmla="*/ 406720 h 6857997"/>
              <a:gd name="connsiteX1012" fmla="*/ 4622333 w 6096000"/>
              <a:gd name="connsiteY1012" fmla="*/ 406720 h 6857997"/>
              <a:gd name="connsiteX1013" fmla="*/ 4614325 w 6096000"/>
              <a:gd name="connsiteY1013" fmla="*/ 406720 h 6857997"/>
              <a:gd name="connsiteX1014" fmla="*/ 4606318 w 6096000"/>
              <a:gd name="connsiteY1014" fmla="*/ 406251 h 6857997"/>
              <a:gd name="connsiteX1015" fmla="*/ 4609150 w 6096000"/>
              <a:gd name="connsiteY1015" fmla="*/ 398244 h 6857997"/>
              <a:gd name="connsiteX1016" fmla="*/ 4611983 w 6096000"/>
              <a:gd name="connsiteY1016" fmla="*/ 390237 h 6857997"/>
              <a:gd name="connsiteX1017" fmla="*/ 4614794 w 6096000"/>
              <a:gd name="connsiteY1017" fmla="*/ 382251 h 6857997"/>
              <a:gd name="connsiteX1018" fmla="*/ 4617626 w 6096000"/>
              <a:gd name="connsiteY1018" fmla="*/ 374244 h 6857997"/>
              <a:gd name="connsiteX1019" fmla="*/ 4620437 w 6096000"/>
              <a:gd name="connsiteY1019" fmla="*/ 366237 h 6857997"/>
              <a:gd name="connsiteX1020" fmla="*/ 4623270 w 6096000"/>
              <a:gd name="connsiteY1020" fmla="*/ 358251 h 6857997"/>
              <a:gd name="connsiteX1021" fmla="*/ 4626081 w 6096000"/>
              <a:gd name="connsiteY1021" fmla="*/ 350265 h 6857997"/>
              <a:gd name="connsiteX1022" fmla="*/ 4628913 w 6096000"/>
              <a:gd name="connsiteY1022" fmla="*/ 342258 h 6857997"/>
              <a:gd name="connsiteX1023" fmla="*/ 4625612 w 6096000"/>
              <a:gd name="connsiteY1023" fmla="*/ 341300 h 6857997"/>
              <a:gd name="connsiteX1024" fmla="*/ 4622780 w 6096000"/>
              <a:gd name="connsiteY1024" fmla="*/ 349307 h 6857997"/>
              <a:gd name="connsiteX1025" fmla="*/ 4619969 w 6096000"/>
              <a:gd name="connsiteY1025" fmla="*/ 357314 h 6857997"/>
              <a:gd name="connsiteX1026" fmla="*/ 4617136 w 6096000"/>
              <a:gd name="connsiteY1026" fmla="*/ 365300 h 6857997"/>
              <a:gd name="connsiteX1027" fmla="*/ 4614325 w 6096000"/>
              <a:gd name="connsiteY1027" fmla="*/ 373286 h 6857997"/>
              <a:gd name="connsiteX1028" fmla="*/ 4611493 w 6096000"/>
              <a:gd name="connsiteY1028" fmla="*/ 381293 h 6857997"/>
              <a:gd name="connsiteX1029" fmla="*/ 4608682 w 6096000"/>
              <a:gd name="connsiteY1029" fmla="*/ 389300 h 6857997"/>
              <a:gd name="connsiteX1030" fmla="*/ 4605849 w 6096000"/>
              <a:gd name="connsiteY1030" fmla="*/ 397307 h 6857997"/>
              <a:gd name="connsiteX1031" fmla="*/ 4603017 w 6096000"/>
              <a:gd name="connsiteY1031" fmla="*/ 405314 h 6857997"/>
              <a:gd name="connsiteX1032" fmla="*/ 4596437 w 6096000"/>
              <a:gd name="connsiteY1032" fmla="*/ 400118 h 6857997"/>
              <a:gd name="connsiteX1033" fmla="*/ 4589877 w 6096000"/>
              <a:gd name="connsiteY1033" fmla="*/ 394475 h 6857997"/>
              <a:gd name="connsiteX1034" fmla="*/ 4583276 w 6096000"/>
              <a:gd name="connsiteY1034" fmla="*/ 389300 h 6857997"/>
              <a:gd name="connsiteX1035" fmla="*/ 4576695 w 6096000"/>
              <a:gd name="connsiteY1035" fmla="*/ 384125 h 6857997"/>
              <a:gd name="connsiteX1036" fmla="*/ 4570093 w 6096000"/>
              <a:gd name="connsiteY1036" fmla="*/ 378482 h 6857997"/>
              <a:gd name="connsiteX1037" fmla="*/ 4563513 w 6096000"/>
              <a:gd name="connsiteY1037" fmla="*/ 373286 h 6857997"/>
              <a:gd name="connsiteX1038" fmla="*/ 4556911 w 6096000"/>
              <a:gd name="connsiteY1038" fmla="*/ 367642 h 6857997"/>
              <a:gd name="connsiteX1039" fmla="*/ 4550330 w 6096000"/>
              <a:gd name="connsiteY1039" fmla="*/ 362467 h 6857997"/>
              <a:gd name="connsiteX1040" fmla="*/ 4559743 w 6096000"/>
              <a:gd name="connsiteY1040" fmla="*/ 359678 h 6857997"/>
              <a:gd name="connsiteX1041" fmla="*/ 4569156 w 6096000"/>
              <a:gd name="connsiteY1041" fmla="*/ 357314 h 6857997"/>
              <a:gd name="connsiteX1042" fmla="*/ 4578569 w 6096000"/>
              <a:gd name="connsiteY1042" fmla="*/ 354482 h 6857997"/>
              <a:gd name="connsiteX1043" fmla="*/ 4587982 w 6096000"/>
              <a:gd name="connsiteY1043" fmla="*/ 351671 h 6857997"/>
              <a:gd name="connsiteX1044" fmla="*/ 4597374 w 6096000"/>
              <a:gd name="connsiteY1044" fmla="*/ 349307 h 6857997"/>
              <a:gd name="connsiteX1045" fmla="*/ 4606787 w 6096000"/>
              <a:gd name="connsiteY1045" fmla="*/ 346496 h 6857997"/>
              <a:gd name="connsiteX1046" fmla="*/ 4616199 w 6096000"/>
              <a:gd name="connsiteY1046" fmla="*/ 343663 h 6857997"/>
              <a:gd name="connsiteX1047" fmla="*/ 4625612 w 6096000"/>
              <a:gd name="connsiteY1047" fmla="*/ 341300 h 6857997"/>
              <a:gd name="connsiteX1048" fmla="*/ 4417101 w 6096000"/>
              <a:gd name="connsiteY1048" fmla="*/ 337083 h 6857997"/>
              <a:gd name="connsiteX1049" fmla="*/ 4423235 w 6096000"/>
              <a:gd name="connsiteY1049" fmla="*/ 344132 h 6857997"/>
              <a:gd name="connsiteX1050" fmla="*/ 4428878 w 6096000"/>
              <a:gd name="connsiteY1050" fmla="*/ 351181 h 6857997"/>
              <a:gd name="connsiteX1051" fmla="*/ 4435012 w 6096000"/>
              <a:gd name="connsiteY1051" fmla="*/ 358251 h 6857997"/>
              <a:gd name="connsiteX1052" fmla="*/ 4440655 w 6096000"/>
              <a:gd name="connsiteY1052" fmla="*/ 365768 h 6857997"/>
              <a:gd name="connsiteX1053" fmla="*/ 4446767 w 6096000"/>
              <a:gd name="connsiteY1053" fmla="*/ 372839 h 6857997"/>
              <a:gd name="connsiteX1054" fmla="*/ 4452411 w 6096000"/>
              <a:gd name="connsiteY1054" fmla="*/ 379887 h 6857997"/>
              <a:gd name="connsiteX1055" fmla="*/ 4458523 w 6096000"/>
              <a:gd name="connsiteY1055" fmla="*/ 387426 h 6857997"/>
              <a:gd name="connsiteX1056" fmla="*/ 4464187 w 6096000"/>
              <a:gd name="connsiteY1056" fmla="*/ 394475 h 6857997"/>
              <a:gd name="connsiteX1057" fmla="*/ 4458075 w 6096000"/>
              <a:gd name="connsiteY1057" fmla="*/ 398244 h 6857997"/>
              <a:gd name="connsiteX1058" fmla="*/ 4451473 w 6096000"/>
              <a:gd name="connsiteY1058" fmla="*/ 402482 h 6857997"/>
              <a:gd name="connsiteX1059" fmla="*/ 4444893 w 6096000"/>
              <a:gd name="connsiteY1059" fmla="*/ 406251 h 6857997"/>
              <a:gd name="connsiteX1060" fmla="*/ 4438291 w 6096000"/>
              <a:gd name="connsiteY1060" fmla="*/ 410489 h 6857997"/>
              <a:gd name="connsiteX1061" fmla="*/ 4432179 w 6096000"/>
              <a:gd name="connsiteY1061" fmla="*/ 414259 h 6857997"/>
              <a:gd name="connsiteX1062" fmla="*/ 4425599 w 6096000"/>
              <a:gd name="connsiteY1062" fmla="*/ 418475 h 6857997"/>
              <a:gd name="connsiteX1063" fmla="*/ 4418997 w 6096000"/>
              <a:gd name="connsiteY1063" fmla="*/ 422244 h 6857997"/>
              <a:gd name="connsiteX1064" fmla="*/ 4412885 w 6096000"/>
              <a:gd name="connsiteY1064" fmla="*/ 426014 h 6857997"/>
              <a:gd name="connsiteX1065" fmla="*/ 4413353 w 6096000"/>
              <a:gd name="connsiteY1065" fmla="*/ 415196 h 6857997"/>
              <a:gd name="connsiteX1066" fmla="*/ 4413801 w 6096000"/>
              <a:gd name="connsiteY1066" fmla="*/ 403888 h 6857997"/>
              <a:gd name="connsiteX1067" fmla="*/ 4414290 w 6096000"/>
              <a:gd name="connsiteY1067" fmla="*/ 392601 h 6857997"/>
              <a:gd name="connsiteX1068" fmla="*/ 4414759 w 6096000"/>
              <a:gd name="connsiteY1068" fmla="*/ 381293 h 6857997"/>
              <a:gd name="connsiteX1069" fmla="*/ 4415696 w 6096000"/>
              <a:gd name="connsiteY1069" fmla="*/ 370475 h 6857997"/>
              <a:gd name="connsiteX1070" fmla="*/ 4416186 w 6096000"/>
              <a:gd name="connsiteY1070" fmla="*/ 359209 h 6857997"/>
              <a:gd name="connsiteX1071" fmla="*/ 4416633 w 6096000"/>
              <a:gd name="connsiteY1071" fmla="*/ 347901 h 6857997"/>
              <a:gd name="connsiteX1072" fmla="*/ 4417101 w 6096000"/>
              <a:gd name="connsiteY1072" fmla="*/ 337083 h 6857997"/>
              <a:gd name="connsiteX1073" fmla="*/ 4413801 w 6096000"/>
              <a:gd name="connsiteY1073" fmla="*/ 336125 h 6857997"/>
              <a:gd name="connsiteX1074" fmla="*/ 4413353 w 6096000"/>
              <a:gd name="connsiteY1074" fmla="*/ 346964 h 6857997"/>
              <a:gd name="connsiteX1075" fmla="*/ 4412885 w 6096000"/>
              <a:gd name="connsiteY1075" fmla="*/ 358251 h 6857997"/>
              <a:gd name="connsiteX1076" fmla="*/ 4412416 w 6096000"/>
              <a:gd name="connsiteY1076" fmla="*/ 369069 h 6857997"/>
              <a:gd name="connsiteX1077" fmla="*/ 4411926 w 6096000"/>
              <a:gd name="connsiteY1077" fmla="*/ 379887 h 6857997"/>
              <a:gd name="connsiteX1078" fmla="*/ 4410989 w 6096000"/>
              <a:gd name="connsiteY1078" fmla="*/ 390706 h 6857997"/>
              <a:gd name="connsiteX1079" fmla="*/ 4410521 w 6096000"/>
              <a:gd name="connsiteY1079" fmla="*/ 401545 h 6857997"/>
              <a:gd name="connsiteX1080" fmla="*/ 4410052 w 6096000"/>
              <a:gd name="connsiteY1080" fmla="*/ 412832 h 6857997"/>
              <a:gd name="connsiteX1081" fmla="*/ 4409584 w 6096000"/>
              <a:gd name="connsiteY1081" fmla="*/ 423671 h 6857997"/>
              <a:gd name="connsiteX1082" fmla="*/ 4405346 w 6096000"/>
              <a:gd name="connsiteY1082" fmla="*/ 416601 h 6857997"/>
              <a:gd name="connsiteX1083" fmla="*/ 4401577 w 6096000"/>
              <a:gd name="connsiteY1083" fmla="*/ 409531 h 6857997"/>
              <a:gd name="connsiteX1084" fmla="*/ 4397339 w 6096000"/>
              <a:gd name="connsiteY1084" fmla="*/ 402482 h 6857997"/>
              <a:gd name="connsiteX1085" fmla="*/ 4393590 w 6096000"/>
              <a:gd name="connsiteY1085" fmla="*/ 395433 h 6857997"/>
              <a:gd name="connsiteX1086" fmla="*/ 4389331 w 6096000"/>
              <a:gd name="connsiteY1086" fmla="*/ 388363 h 6857997"/>
              <a:gd name="connsiteX1087" fmla="*/ 4385562 w 6096000"/>
              <a:gd name="connsiteY1087" fmla="*/ 381293 h 6857997"/>
              <a:gd name="connsiteX1088" fmla="*/ 4381345 w 6096000"/>
              <a:gd name="connsiteY1088" fmla="*/ 374244 h 6857997"/>
              <a:gd name="connsiteX1089" fmla="*/ 4377107 w 6096000"/>
              <a:gd name="connsiteY1089" fmla="*/ 367174 h 6857997"/>
              <a:gd name="connsiteX1090" fmla="*/ 4381792 w 6096000"/>
              <a:gd name="connsiteY1090" fmla="*/ 362957 h 6857997"/>
              <a:gd name="connsiteX1091" fmla="*/ 4386520 w 6096000"/>
              <a:gd name="connsiteY1091" fmla="*/ 359209 h 6857997"/>
              <a:gd name="connsiteX1092" fmla="*/ 4391227 w 6096000"/>
              <a:gd name="connsiteY1092" fmla="*/ 355440 h 6857997"/>
              <a:gd name="connsiteX1093" fmla="*/ 4395465 w 6096000"/>
              <a:gd name="connsiteY1093" fmla="*/ 351671 h 6857997"/>
              <a:gd name="connsiteX1094" fmla="*/ 4400171 w 6096000"/>
              <a:gd name="connsiteY1094" fmla="*/ 347901 h 6857997"/>
              <a:gd name="connsiteX1095" fmla="*/ 4404877 w 6096000"/>
              <a:gd name="connsiteY1095" fmla="*/ 344132 h 6857997"/>
              <a:gd name="connsiteX1096" fmla="*/ 4409584 w 6096000"/>
              <a:gd name="connsiteY1096" fmla="*/ 339894 h 6857997"/>
              <a:gd name="connsiteX1097" fmla="*/ 4413801 w 6096000"/>
              <a:gd name="connsiteY1097" fmla="*/ 336125 h 6857997"/>
              <a:gd name="connsiteX1098" fmla="*/ 4716462 w 6096000"/>
              <a:gd name="connsiteY1098" fmla="*/ 335188 h 6857997"/>
              <a:gd name="connsiteX1099" fmla="*/ 4720231 w 6096000"/>
              <a:gd name="connsiteY1099" fmla="*/ 342258 h 6857997"/>
              <a:gd name="connsiteX1100" fmla="*/ 4724469 w 6096000"/>
              <a:gd name="connsiteY1100" fmla="*/ 349797 h 6857997"/>
              <a:gd name="connsiteX1101" fmla="*/ 4728239 w 6096000"/>
              <a:gd name="connsiteY1101" fmla="*/ 356845 h 6857997"/>
              <a:gd name="connsiteX1102" fmla="*/ 4731987 w 6096000"/>
              <a:gd name="connsiteY1102" fmla="*/ 363873 h 6857997"/>
              <a:gd name="connsiteX1103" fmla="*/ 4735756 w 6096000"/>
              <a:gd name="connsiteY1103" fmla="*/ 370943 h 6857997"/>
              <a:gd name="connsiteX1104" fmla="*/ 4740015 w 6096000"/>
              <a:gd name="connsiteY1104" fmla="*/ 378013 h 6857997"/>
              <a:gd name="connsiteX1105" fmla="*/ 4743785 w 6096000"/>
              <a:gd name="connsiteY1105" fmla="*/ 385062 h 6857997"/>
              <a:gd name="connsiteX1106" fmla="*/ 4747533 w 6096000"/>
              <a:gd name="connsiteY1106" fmla="*/ 392601 h 6857997"/>
              <a:gd name="connsiteX1107" fmla="*/ 4746596 w 6096000"/>
              <a:gd name="connsiteY1107" fmla="*/ 393069 h 6857997"/>
              <a:gd name="connsiteX1108" fmla="*/ 4746127 w 6096000"/>
              <a:gd name="connsiteY1108" fmla="*/ 394006 h 6857997"/>
              <a:gd name="connsiteX1109" fmla="*/ 4745169 w 6096000"/>
              <a:gd name="connsiteY1109" fmla="*/ 394965 h 6857997"/>
              <a:gd name="connsiteX1110" fmla="*/ 4744701 w 6096000"/>
              <a:gd name="connsiteY1110" fmla="*/ 395880 h 6857997"/>
              <a:gd name="connsiteX1111" fmla="*/ 4744232 w 6096000"/>
              <a:gd name="connsiteY1111" fmla="*/ 396839 h 6857997"/>
              <a:gd name="connsiteX1112" fmla="*/ 4743785 w 6096000"/>
              <a:gd name="connsiteY1112" fmla="*/ 398244 h 6857997"/>
              <a:gd name="connsiteX1113" fmla="*/ 4743295 w 6096000"/>
              <a:gd name="connsiteY1113" fmla="*/ 399181 h 6857997"/>
              <a:gd name="connsiteX1114" fmla="*/ 4743295 w 6096000"/>
              <a:gd name="connsiteY1114" fmla="*/ 400608 h 6857997"/>
              <a:gd name="connsiteX1115" fmla="*/ 4735288 w 6096000"/>
              <a:gd name="connsiteY1115" fmla="*/ 401077 h 6857997"/>
              <a:gd name="connsiteX1116" fmla="*/ 4726833 w 6096000"/>
              <a:gd name="connsiteY1116" fmla="*/ 402014 h 6857997"/>
              <a:gd name="connsiteX1117" fmla="*/ 4718357 w 6096000"/>
              <a:gd name="connsiteY1117" fmla="*/ 402482 h 6857997"/>
              <a:gd name="connsiteX1118" fmla="*/ 4710350 w 6096000"/>
              <a:gd name="connsiteY1118" fmla="*/ 403419 h 6857997"/>
              <a:gd name="connsiteX1119" fmla="*/ 4701874 w 6096000"/>
              <a:gd name="connsiteY1119" fmla="*/ 404377 h 6857997"/>
              <a:gd name="connsiteX1120" fmla="*/ 4693867 w 6096000"/>
              <a:gd name="connsiteY1120" fmla="*/ 404846 h 6857997"/>
              <a:gd name="connsiteX1121" fmla="*/ 4685412 w 6096000"/>
              <a:gd name="connsiteY1121" fmla="*/ 405762 h 6857997"/>
              <a:gd name="connsiteX1122" fmla="*/ 4676936 w 6096000"/>
              <a:gd name="connsiteY1122" fmla="*/ 406720 h 6857997"/>
              <a:gd name="connsiteX1123" fmla="*/ 4681153 w 6096000"/>
              <a:gd name="connsiteY1123" fmla="*/ 397776 h 6857997"/>
              <a:gd name="connsiteX1124" fmla="*/ 4685412 w 6096000"/>
              <a:gd name="connsiteY1124" fmla="*/ 388832 h 6857997"/>
              <a:gd name="connsiteX1125" fmla="*/ 4689181 w 6096000"/>
              <a:gd name="connsiteY1125" fmla="*/ 379887 h 6857997"/>
              <a:gd name="connsiteX1126" fmla="*/ 4693398 w 6096000"/>
              <a:gd name="connsiteY1126" fmla="*/ 370943 h 6857997"/>
              <a:gd name="connsiteX1127" fmla="*/ 4697636 w 6096000"/>
              <a:gd name="connsiteY1127" fmla="*/ 361999 h 6857997"/>
              <a:gd name="connsiteX1128" fmla="*/ 4701405 w 6096000"/>
              <a:gd name="connsiteY1128" fmla="*/ 353076 h 6857997"/>
              <a:gd name="connsiteX1129" fmla="*/ 4705643 w 6096000"/>
              <a:gd name="connsiteY1129" fmla="*/ 344600 h 6857997"/>
              <a:gd name="connsiteX1130" fmla="*/ 4709881 w 6096000"/>
              <a:gd name="connsiteY1130" fmla="*/ 335656 h 6857997"/>
              <a:gd name="connsiteX1131" fmla="*/ 4710350 w 6096000"/>
              <a:gd name="connsiteY1131" fmla="*/ 335656 h 6857997"/>
              <a:gd name="connsiteX1132" fmla="*/ 4710818 w 6096000"/>
              <a:gd name="connsiteY1132" fmla="*/ 335656 h 6857997"/>
              <a:gd name="connsiteX1133" fmla="*/ 4711287 w 6096000"/>
              <a:gd name="connsiteY1133" fmla="*/ 335656 h 6857997"/>
              <a:gd name="connsiteX1134" fmla="*/ 4711777 w 6096000"/>
              <a:gd name="connsiteY1134" fmla="*/ 336125 h 6857997"/>
              <a:gd name="connsiteX1135" fmla="*/ 4712224 w 6096000"/>
              <a:gd name="connsiteY1135" fmla="*/ 336125 h 6857997"/>
              <a:gd name="connsiteX1136" fmla="*/ 4712692 w 6096000"/>
              <a:gd name="connsiteY1136" fmla="*/ 336125 h 6857997"/>
              <a:gd name="connsiteX1137" fmla="*/ 4713161 w 6096000"/>
              <a:gd name="connsiteY1137" fmla="*/ 336125 h 6857997"/>
              <a:gd name="connsiteX1138" fmla="*/ 4713651 w 6096000"/>
              <a:gd name="connsiteY1138" fmla="*/ 336125 h 6857997"/>
              <a:gd name="connsiteX1139" fmla="*/ 4714119 w 6096000"/>
              <a:gd name="connsiteY1139" fmla="*/ 335656 h 6857997"/>
              <a:gd name="connsiteX1140" fmla="*/ 4714588 w 6096000"/>
              <a:gd name="connsiteY1140" fmla="*/ 335656 h 6857997"/>
              <a:gd name="connsiteX1141" fmla="*/ 4715056 w 6096000"/>
              <a:gd name="connsiteY1141" fmla="*/ 335656 h 6857997"/>
              <a:gd name="connsiteX1142" fmla="*/ 4715525 w 6096000"/>
              <a:gd name="connsiteY1142" fmla="*/ 335656 h 6857997"/>
              <a:gd name="connsiteX1143" fmla="*/ 4715993 w 6096000"/>
              <a:gd name="connsiteY1143" fmla="*/ 335656 h 6857997"/>
              <a:gd name="connsiteX1144" fmla="*/ 4716462 w 6096000"/>
              <a:gd name="connsiteY1144" fmla="*/ 335188 h 6857997"/>
              <a:gd name="connsiteX1145" fmla="*/ 5357861 w 6096000"/>
              <a:gd name="connsiteY1145" fmla="*/ 332616 h 6857997"/>
              <a:gd name="connsiteX1146" fmla="*/ 5365530 w 6096000"/>
              <a:gd name="connsiteY1146" fmla="*/ 333605 h 6857997"/>
              <a:gd name="connsiteX1147" fmla="*/ 5370806 w 6096000"/>
              <a:gd name="connsiteY1147" fmla="*/ 336942 h 6857997"/>
              <a:gd name="connsiteX1148" fmla="*/ 5373692 w 6096000"/>
              <a:gd name="connsiteY1148" fmla="*/ 342215 h 6857997"/>
              <a:gd name="connsiteX1149" fmla="*/ 5374641 w 6096000"/>
              <a:gd name="connsiteY1149" fmla="*/ 350331 h 6857997"/>
              <a:gd name="connsiteX1150" fmla="*/ 5374641 w 6096000"/>
              <a:gd name="connsiteY1150" fmla="*/ 355605 h 6857997"/>
              <a:gd name="connsiteX1151" fmla="*/ 5374641 w 6096000"/>
              <a:gd name="connsiteY1151" fmla="*/ 360837 h 6857997"/>
              <a:gd name="connsiteX1152" fmla="*/ 5374641 w 6096000"/>
              <a:gd name="connsiteY1152" fmla="*/ 366110 h 6857997"/>
              <a:gd name="connsiteX1153" fmla="*/ 5374641 w 6096000"/>
              <a:gd name="connsiteY1153" fmla="*/ 371383 h 6857997"/>
              <a:gd name="connsiteX1154" fmla="*/ 5373692 w 6096000"/>
              <a:gd name="connsiteY1154" fmla="*/ 379499 h 6857997"/>
              <a:gd name="connsiteX1155" fmla="*/ 5370806 w 6096000"/>
              <a:gd name="connsiteY1155" fmla="*/ 385226 h 6857997"/>
              <a:gd name="connsiteX1156" fmla="*/ 5365530 w 6096000"/>
              <a:gd name="connsiteY1156" fmla="*/ 388604 h 6857997"/>
              <a:gd name="connsiteX1157" fmla="*/ 5357861 w 6096000"/>
              <a:gd name="connsiteY1157" fmla="*/ 390005 h 6857997"/>
              <a:gd name="connsiteX1158" fmla="*/ 5350729 w 6096000"/>
              <a:gd name="connsiteY1158" fmla="*/ 388604 h 6857997"/>
              <a:gd name="connsiteX1159" fmla="*/ 5345452 w 6096000"/>
              <a:gd name="connsiteY1159" fmla="*/ 385226 h 6857997"/>
              <a:gd name="connsiteX1160" fmla="*/ 5342566 w 6096000"/>
              <a:gd name="connsiteY1160" fmla="*/ 379499 h 6857997"/>
              <a:gd name="connsiteX1161" fmla="*/ 5341124 w 6096000"/>
              <a:gd name="connsiteY1161" fmla="*/ 371383 h 6857997"/>
              <a:gd name="connsiteX1162" fmla="*/ 5341124 w 6096000"/>
              <a:gd name="connsiteY1162" fmla="*/ 366110 h 6857997"/>
              <a:gd name="connsiteX1163" fmla="*/ 5341124 w 6096000"/>
              <a:gd name="connsiteY1163" fmla="*/ 360837 h 6857997"/>
              <a:gd name="connsiteX1164" fmla="*/ 5341124 w 6096000"/>
              <a:gd name="connsiteY1164" fmla="*/ 355605 h 6857997"/>
              <a:gd name="connsiteX1165" fmla="*/ 5341124 w 6096000"/>
              <a:gd name="connsiteY1165" fmla="*/ 350331 h 6857997"/>
              <a:gd name="connsiteX1166" fmla="*/ 5342072 w 6096000"/>
              <a:gd name="connsiteY1166" fmla="*/ 342215 h 6857997"/>
              <a:gd name="connsiteX1167" fmla="*/ 5345452 w 6096000"/>
              <a:gd name="connsiteY1167" fmla="*/ 336942 h 6857997"/>
              <a:gd name="connsiteX1168" fmla="*/ 5350729 w 6096000"/>
              <a:gd name="connsiteY1168" fmla="*/ 333605 h 6857997"/>
              <a:gd name="connsiteX1169" fmla="*/ 5357861 w 6096000"/>
              <a:gd name="connsiteY1169" fmla="*/ 332616 h 6857997"/>
              <a:gd name="connsiteX1170" fmla="*/ 5257793 w 6096000"/>
              <a:gd name="connsiteY1170" fmla="*/ 332607 h 6857997"/>
              <a:gd name="connsiteX1171" fmla="*/ 5261619 w 6096000"/>
              <a:gd name="connsiteY1171" fmla="*/ 332607 h 6857997"/>
              <a:gd name="connsiteX1172" fmla="*/ 5265940 w 6096000"/>
              <a:gd name="connsiteY1172" fmla="*/ 332607 h 6857997"/>
              <a:gd name="connsiteX1173" fmla="*/ 5269766 w 6096000"/>
              <a:gd name="connsiteY1173" fmla="*/ 332607 h 6857997"/>
              <a:gd name="connsiteX1174" fmla="*/ 5274045 w 6096000"/>
              <a:gd name="connsiteY1174" fmla="*/ 332607 h 6857997"/>
              <a:gd name="connsiteX1175" fmla="*/ 5279806 w 6096000"/>
              <a:gd name="connsiteY1175" fmla="*/ 333100 h 6857997"/>
              <a:gd name="connsiteX1176" fmla="*/ 5283632 w 6096000"/>
              <a:gd name="connsiteY1176" fmla="*/ 335488 h 6857997"/>
              <a:gd name="connsiteX1177" fmla="*/ 5286019 w 6096000"/>
              <a:gd name="connsiteY1177" fmla="*/ 338862 h 6857997"/>
              <a:gd name="connsiteX1178" fmla="*/ 5286965 w 6096000"/>
              <a:gd name="connsiteY1178" fmla="*/ 343637 h 6857997"/>
              <a:gd name="connsiteX1179" fmla="*/ 5286019 w 6096000"/>
              <a:gd name="connsiteY1179" fmla="*/ 348864 h 6857997"/>
              <a:gd name="connsiteX1180" fmla="*/ 5283632 w 6096000"/>
              <a:gd name="connsiteY1180" fmla="*/ 352239 h 6857997"/>
              <a:gd name="connsiteX1181" fmla="*/ 5279806 w 6096000"/>
              <a:gd name="connsiteY1181" fmla="*/ 354132 h 6857997"/>
              <a:gd name="connsiteX1182" fmla="*/ 5274045 w 6096000"/>
              <a:gd name="connsiteY1182" fmla="*/ 355078 h 6857997"/>
              <a:gd name="connsiteX1183" fmla="*/ 5269766 w 6096000"/>
              <a:gd name="connsiteY1183" fmla="*/ 355078 h 6857997"/>
              <a:gd name="connsiteX1184" fmla="*/ 5265940 w 6096000"/>
              <a:gd name="connsiteY1184" fmla="*/ 355078 h 6857997"/>
              <a:gd name="connsiteX1185" fmla="*/ 5261619 w 6096000"/>
              <a:gd name="connsiteY1185" fmla="*/ 355078 h 6857997"/>
              <a:gd name="connsiteX1186" fmla="*/ 5257793 w 6096000"/>
              <a:gd name="connsiteY1186" fmla="*/ 355078 h 6857997"/>
              <a:gd name="connsiteX1187" fmla="*/ 5257793 w 6096000"/>
              <a:gd name="connsiteY1187" fmla="*/ 349358 h 6857997"/>
              <a:gd name="connsiteX1188" fmla="*/ 5257793 w 6096000"/>
              <a:gd name="connsiteY1188" fmla="*/ 343637 h 6857997"/>
              <a:gd name="connsiteX1189" fmla="*/ 5257793 w 6096000"/>
              <a:gd name="connsiteY1189" fmla="*/ 338369 h 6857997"/>
              <a:gd name="connsiteX1190" fmla="*/ 4776262 w 6096000"/>
              <a:gd name="connsiteY1190" fmla="*/ 331887 h 6857997"/>
              <a:gd name="connsiteX1191" fmla="*/ 4778136 w 6096000"/>
              <a:gd name="connsiteY1191" fmla="*/ 338957 h 6857997"/>
              <a:gd name="connsiteX1192" fmla="*/ 4780010 w 6096000"/>
              <a:gd name="connsiteY1192" fmla="*/ 346496 h 6857997"/>
              <a:gd name="connsiteX1193" fmla="*/ 4781905 w 6096000"/>
              <a:gd name="connsiteY1193" fmla="*/ 353545 h 6857997"/>
              <a:gd name="connsiteX1194" fmla="*/ 4783779 w 6096000"/>
              <a:gd name="connsiteY1194" fmla="*/ 361062 h 6857997"/>
              <a:gd name="connsiteX1195" fmla="*/ 4785674 w 6096000"/>
              <a:gd name="connsiteY1195" fmla="*/ 368111 h 6857997"/>
              <a:gd name="connsiteX1196" fmla="*/ 4787548 w 6096000"/>
              <a:gd name="connsiteY1196" fmla="*/ 375650 h 6857997"/>
              <a:gd name="connsiteX1197" fmla="*/ 4789423 w 6096000"/>
              <a:gd name="connsiteY1197" fmla="*/ 382720 h 6857997"/>
              <a:gd name="connsiteX1198" fmla="*/ 4791318 w 6096000"/>
              <a:gd name="connsiteY1198" fmla="*/ 390237 h 6857997"/>
              <a:gd name="connsiteX1199" fmla="*/ 4787548 w 6096000"/>
              <a:gd name="connsiteY1199" fmla="*/ 391195 h 6857997"/>
              <a:gd name="connsiteX1200" fmla="*/ 4784248 w 6096000"/>
              <a:gd name="connsiteY1200" fmla="*/ 392132 h 6857997"/>
              <a:gd name="connsiteX1201" fmla="*/ 4780947 w 6096000"/>
              <a:gd name="connsiteY1201" fmla="*/ 392601 h 6857997"/>
              <a:gd name="connsiteX1202" fmla="*/ 4777667 w 6096000"/>
              <a:gd name="connsiteY1202" fmla="*/ 393538 h 6857997"/>
              <a:gd name="connsiteX1203" fmla="*/ 4774366 w 6096000"/>
              <a:gd name="connsiteY1203" fmla="*/ 394475 h 6857997"/>
              <a:gd name="connsiteX1204" fmla="*/ 4771065 w 6096000"/>
              <a:gd name="connsiteY1204" fmla="*/ 395433 h 6857997"/>
              <a:gd name="connsiteX1205" fmla="*/ 4767764 w 6096000"/>
              <a:gd name="connsiteY1205" fmla="*/ 395880 h 6857997"/>
              <a:gd name="connsiteX1206" fmla="*/ 4764485 w 6096000"/>
              <a:gd name="connsiteY1206" fmla="*/ 396839 h 6857997"/>
              <a:gd name="connsiteX1207" fmla="*/ 4763995 w 6096000"/>
              <a:gd name="connsiteY1207" fmla="*/ 395880 h 6857997"/>
              <a:gd name="connsiteX1208" fmla="*/ 4763548 w 6096000"/>
              <a:gd name="connsiteY1208" fmla="*/ 394965 h 6857997"/>
              <a:gd name="connsiteX1209" fmla="*/ 4762611 w 6096000"/>
              <a:gd name="connsiteY1209" fmla="*/ 394475 h 6857997"/>
              <a:gd name="connsiteX1210" fmla="*/ 4762121 w 6096000"/>
              <a:gd name="connsiteY1210" fmla="*/ 393538 h 6857997"/>
              <a:gd name="connsiteX1211" fmla="*/ 4761184 w 6096000"/>
              <a:gd name="connsiteY1211" fmla="*/ 392601 h 6857997"/>
              <a:gd name="connsiteX1212" fmla="*/ 4760715 w 6096000"/>
              <a:gd name="connsiteY1212" fmla="*/ 392132 h 6857997"/>
              <a:gd name="connsiteX1213" fmla="*/ 4759778 w 6096000"/>
              <a:gd name="connsiteY1213" fmla="*/ 391664 h 6857997"/>
              <a:gd name="connsiteX1214" fmla="*/ 4758841 w 6096000"/>
              <a:gd name="connsiteY1214" fmla="*/ 391195 h 6857997"/>
              <a:gd name="connsiteX1215" fmla="*/ 4761184 w 6096000"/>
              <a:gd name="connsiteY1215" fmla="*/ 383657 h 6857997"/>
              <a:gd name="connsiteX1216" fmla="*/ 4763079 w 6096000"/>
              <a:gd name="connsiteY1216" fmla="*/ 376118 h 6857997"/>
              <a:gd name="connsiteX1217" fmla="*/ 4765422 w 6096000"/>
              <a:gd name="connsiteY1217" fmla="*/ 369069 h 6857997"/>
              <a:gd name="connsiteX1218" fmla="*/ 4767764 w 6096000"/>
              <a:gd name="connsiteY1218" fmla="*/ 361530 h 6857997"/>
              <a:gd name="connsiteX1219" fmla="*/ 4769660 w 6096000"/>
              <a:gd name="connsiteY1219" fmla="*/ 354013 h 6857997"/>
              <a:gd name="connsiteX1220" fmla="*/ 4772024 w 6096000"/>
              <a:gd name="connsiteY1220" fmla="*/ 346496 h 6857997"/>
              <a:gd name="connsiteX1221" fmla="*/ 4773898 w 6096000"/>
              <a:gd name="connsiteY1221" fmla="*/ 338957 h 6857997"/>
              <a:gd name="connsiteX1222" fmla="*/ 4776262 w 6096000"/>
              <a:gd name="connsiteY1222" fmla="*/ 331887 h 6857997"/>
              <a:gd name="connsiteX1223" fmla="*/ 4778604 w 6096000"/>
              <a:gd name="connsiteY1223" fmla="*/ 328586 h 6857997"/>
              <a:gd name="connsiteX1224" fmla="*/ 4782842 w 6096000"/>
              <a:gd name="connsiteY1224" fmla="*/ 330013 h 6857997"/>
              <a:gd name="connsiteX1225" fmla="*/ 4787080 w 6096000"/>
              <a:gd name="connsiteY1225" fmla="*/ 331887 h 6857997"/>
              <a:gd name="connsiteX1226" fmla="*/ 4790849 w 6096000"/>
              <a:gd name="connsiteY1226" fmla="*/ 333782 h 6857997"/>
              <a:gd name="connsiteX1227" fmla="*/ 4795087 w 6096000"/>
              <a:gd name="connsiteY1227" fmla="*/ 335656 h 6857997"/>
              <a:gd name="connsiteX1228" fmla="*/ 4799304 w 6096000"/>
              <a:gd name="connsiteY1228" fmla="*/ 337552 h 6857997"/>
              <a:gd name="connsiteX1229" fmla="*/ 4803073 w 6096000"/>
              <a:gd name="connsiteY1229" fmla="*/ 339426 h 6857997"/>
              <a:gd name="connsiteX1230" fmla="*/ 4807311 w 6096000"/>
              <a:gd name="connsiteY1230" fmla="*/ 341300 h 6857997"/>
              <a:gd name="connsiteX1231" fmla="*/ 4811081 w 6096000"/>
              <a:gd name="connsiteY1231" fmla="*/ 342726 h 6857997"/>
              <a:gd name="connsiteX1232" fmla="*/ 4809185 w 6096000"/>
              <a:gd name="connsiteY1232" fmla="*/ 348370 h 6857997"/>
              <a:gd name="connsiteX1233" fmla="*/ 4806843 w 6096000"/>
              <a:gd name="connsiteY1233" fmla="*/ 353545 h 6857997"/>
              <a:gd name="connsiteX1234" fmla="*/ 4804500 w 6096000"/>
              <a:gd name="connsiteY1234" fmla="*/ 359209 h 6857997"/>
              <a:gd name="connsiteX1235" fmla="*/ 4802605 w 6096000"/>
              <a:gd name="connsiteY1235" fmla="*/ 364342 h 6857997"/>
              <a:gd name="connsiteX1236" fmla="*/ 4800262 w 6096000"/>
              <a:gd name="connsiteY1236" fmla="*/ 370006 h 6857997"/>
              <a:gd name="connsiteX1237" fmla="*/ 4797898 w 6096000"/>
              <a:gd name="connsiteY1237" fmla="*/ 375181 h 6857997"/>
              <a:gd name="connsiteX1238" fmla="*/ 4795556 w 6096000"/>
              <a:gd name="connsiteY1238" fmla="*/ 380824 h 6857997"/>
              <a:gd name="connsiteX1239" fmla="*/ 4793660 w 6096000"/>
              <a:gd name="connsiteY1239" fmla="*/ 385999 h 6857997"/>
              <a:gd name="connsiteX1240" fmla="*/ 4791786 w 6096000"/>
              <a:gd name="connsiteY1240" fmla="*/ 378950 h 6857997"/>
              <a:gd name="connsiteX1241" fmla="*/ 4789891 w 6096000"/>
              <a:gd name="connsiteY1241" fmla="*/ 371880 h 6857997"/>
              <a:gd name="connsiteX1242" fmla="*/ 4788017 w 6096000"/>
              <a:gd name="connsiteY1242" fmla="*/ 364342 h 6857997"/>
              <a:gd name="connsiteX1243" fmla="*/ 4786143 w 6096000"/>
              <a:gd name="connsiteY1243" fmla="*/ 357314 h 6857997"/>
              <a:gd name="connsiteX1244" fmla="*/ 4784248 w 6096000"/>
              <a:gd name="connsiteY1244" fmla="*/ 350265 h 6857997"/>
              <a:gd name="connsiteX1245" fmla="*/ 4782374 w 6096000"/>
              <a:gd name="connsiteY1245" fmla="*/ 342726 h 6857997"/>
              <a:gd name="connsiteX1246" fmla="*/ 4780478 w 6096000"/>
              <a:gd name="connsiteY1246" fmla="*/ 335656 h 6857997"/>
              <a:gd name="connsiteX1247" fmla="*/ 4778604 w 6096000"/>
              <a:gd name="connsiteY1247" fmla="*/ 328586 h 6857997"/>
              <a:gd name="connsiteX1248" fmla="*/ 4702342 w 6096000"/>
              <a:gd name="connsiteY1248" fmla="*/ 328118 h 6857997"/>
              <a:gd name="connsiteX1249" fmla="*/ 4702811 w 6096000"/>
              <a:gd name="connsiteY1249" fmla="*/ 329076 h 6857997"/>
              <a:gd name="connsiteX1250" fmla="*/ 4703280 w 6096000"/>
              <a:gd name="connsiteY1250" fmla="*/ 330013 h 6857997"/>
              <a:gd name="connsiteX1251" fmla="*/ 4703748 w 6096000"/>
              <a:gd name="connsiteY1251" fmla="*/ 330950 h 6857997"/>
              <a:gd name="connsiteX1252" fmla="*/ 4704238 w 6096000"/>
              <a:gd name="connsiteY1252" fmla="*/ 331418 h 6857997"/>
              <a:gd name="connsiteX1253" fmla="*/ 4704706 w 6096000"/>
              <a:gd name="connsiteY1253" fmla="*/ 332355 h 6857997"/>
              <a:gd name="connsiteX1254" fmla="*/ 4705175 w 6096000"/>
              <a:gd name="connsiteY1254" fmla="*/ 332845 h 6857997"/>
              <a:gd name="connsiteX1255" fmla="*/ 4706112 w 6096000"/>
              <a:gd name="connsiteY1255" fmla="*/ 333782 h 6857997"/>
              <a:gd name="connsiteX1256" fmla="*/ 4706580 w 6096000"/>
              <a:gd name="connsiteY1256" fmla="*/ 334251 h 6857997"/>
              <a:gd name="connsiteX1257" fmla="*/ 4702811 w 6096000"/>
              <a:gd name="connsiteY1257" fmla="*/ 343195 h 6857997"/>
              <a:gd name="connsiteX1258" fmla="*/ 4698594 w 6096000"/>
              <a:gd name="connsiteY1258" fmla="*/ 351671 h 6857997"/>
              <a:gd name="connsiteX1259" fmla="*/ 4694335 w 6096000"/>
              <a:gd name="connsiteY1259" fmla="*/ 360593 h 6857997"/>
              <a:gd name="connsiteX1260" fmla="*/ 4690566 w 6096000"/>
              <a:gd name="connsiteY1260" fmla="*/ 369538 h 6857997"/>
              <a:gd name="connsiteX1261" fmla="*/ 4686349 w 6096000"/>
              <a:gd name="connsiteY1261" fmla="*/ 378482 h 6857997"/>
              <a:gd name="connsiteX1262" fmla="*/ 4682580 w 6096000"/>
              <a:gd name="connsiteY1262" fmla="*/ 387426 h 6857997"/>
              <a:gd name="connsiteX1263" fmla="*/ 4678342 w 6096000"/>
              <a:gd name="connsiteY1263" fmla="*/ 396349 h 6857997"/>
              <a:gd name="connsiteX1264" fmla="*/ 4674104 w 6096000"/>
              <a:gd name="connsiteY1264" fmla="*/ 404846 h 6857997"/>
              <a:gd name="connsiteX1265" fmla="*/ 4668929 w 6096000"/>
              <a:gd name="connsiteY1265" fmla="*/ 396839 h 6857997"/>
              <a:gd name="connsiteX1266" fmla="*/ 4663285 w 6096000"/>
              <a:gd name="connsiteY1266" fmla="*/ 388832 h 6857997"/>
              <a:gd name="connsiteX1267" fmla="*/ 4658089 w 6096000"/>
              <a:gd name="connsiteY1267" fmla="*/ 380824 h 6857997"/>
              <a:gd name="connsiteX1268" fmla="*/ 4652446 w 6096000"/>
              <a:gd name="connsiteY1268" fmla="*/ 372370 h 6857997"/>
              <a:gd name="connsiteX1269" fmla="*/ 4647271 w 6096000"/>
              <a:gd name="connsiteY1269" fmla="*/ 364342 h 6857997"/>
              <a:gd name="connsiteX1270" fmla="*/ 4642096 w 6096000"/>
              <a:gd name="connsiteY1270" fmla="*/ 356377 h 6857997"/>
              <a:gd name="connsiteX1271" fmla="*/ 4636452 w 6096000"/>
              <a:gd name="connsiteY1271" fmla="*/ 347901 h 6857997"/>
              <a:gd name="connsiteX1272" fmla="*/ 4631277 w 6096000"/>
              <a:gd name="connsiteY1272" fmla="*/ 339894 h 6857997"/>
              <a:gd name="connsiteX1273" fmla="*/ 4640222 w 6096000"/>
              <a:gd name="connsiteY1273" fmla="*/ 338489 h 6857997"/>
              <a:gd name="connsiteX1274" fmla="*/ 4649145 w 6096000"/>
              <a:gd name="connsiteY1274" fmla="*/ 337083 h 6857997"/>
              <a:gd name="connsiteX1275" fmla="*/ 4658089 w 6096000"/>
              <a:gd name="connsiteY1275" fmla="*/ 335656 h 6857997"/>
              <a:gd name="connsiteX1276" fmla="*/ 4667055 w 6096000"/>
              <a:gd name="connsiteY1276" fmla="*/ 334251 h 6857997"/>
              <a:gd name="connsiteX1277" fmla="*/ 4675509 w 6096000"/>
              <a:gd name="connsiteY1277" fmla="*/ 332845 h 6857997"/>
              <a:gd name="connsiteX1278" fmla="*/ 4684454 w 6096000"/>
              <a:gd name="connsiteY1278" fmla="*/ 331418 h 6857997"/>
              <a:gd name="connsiteX1279" fmla="*/ 4693398 w 6096000"/>
              <a:gd name="connsiteY1279" fmla="*/ 329544 h 6857997"/>
              <a:gd name="connsiteX1280" fmla="*/ 4702342 w 6096000"/>
              <a:gd name="connsiteY1280" fmla="*/ 328118 h 6857997"/>
              <a:gd name="connsiteX1281" fmla="*/ 4723532 w 6096000"/>
              <a:gd name="connsiteY1281" fmla="*/ 326712 h 6857997"/>
              <a:gd name="connsiteX1282" fmla="*/ 4730113 w 6096000"/>
              <a:gd name="connsiteY1282" fmla="*/ 326712 h 6857997"/>
              <a:gd name="connsiteX1283" fmla="*/ 4736246 w 6096000"/>
              <a:gd name="connsiteY1283" fmla="*/ 326712 h 6857997"/>
              <a:gd name="connsiteX1284" fmla="*/ 4742358 w 6096000"/>
              <a:gd name="connsiteY1284" fmla="*/ 326712 h 6857997"/>
              <a:gd name="connsiteX1285" fmla="*/ 4748938 w 6096000"/>
              <a:gd name="connsiteY1285" fmla="*/ 326712 h 6857997"/>
              <a:gd name="connsiteX1286" fmla="*/ 4755072 w 6096000"/>
              <a:gd name="connsiteY1286" fmla="*/ 327202 h 6857997"/>
              <a:gd name="connsiteX1287" fmla="*/ 4761652 w 6096000"/>
              <a:gd name="connsiteY1287" fmla="*/ 327202 h 6857997"/>
              <a:gd name="connsiteX1288" fmla="*/ 4767764 w 6096000"/>
              <a:gd name="connsiteY1288" fmla="*/ 327202 h 6857997"/>
              <a:gd name="connsiteX1289" fmla="*/ 4774366 w 6096000"/>
              <a:gd name="connsiteY1289" fmla="*/ 327202 h 6857997"/>
              <a:gd name="connsiteX1290" fmla="*/ 4772024 w 6096000"/>
              <a:gd name="connsiteY1290" fmla="*/ 335188 h 6857997"/>
              <a:gd name="connsiteX1291" fmla="*/ 4769660 w 6096000"/>
              <a:gd name="connsiteY1291" fmla="*/ 342726 h 6857997"/>
              <a:gd name="connsiteX1292" fmla="*/ 4767296 w 6096000"/>
              <a:gd name="connsiteY1292" fmla="*/ 350712 h 6857997"/>
              <a:gd name="connsiteX1293" fmla="*/ 4764953 w 6096000"/>
              <a:gd name="connsiteY1293" fmla="*/ 358719 h 6857997"/>
              <a:gd name="connsiteX1294" fmla="*/ 4762611 w 6096000"/>
              <a:gd name="connsiteY1294" fmla="*/ 366705 h 6857997"/>
              <a:gd name="connsiteX1295" fmla="*/ 4760247 w 6096000"/>
              <a:gd name="connsiteY1295" fmla="*/ 374244 h 6857997"/>
              <a:gd name="connsiteX1296" fmla="*/ 4757883 w 6096000"/>
              <a:gd name="connsiteY1296" fmla="*/ 382251 h 6857997"/>
              <a:gd name="connsiteX1297" fmla="*/ 4755540 w 6096000"/>
              <a:gd name="connsiteY1297" fmla="*/ 390237 h 6857997"/>
              <a:gd name="connsiteX1298" fmla="*/ 4755072 w 6096000"/>
              <a:gd name="connsiteY1298" fmla="*/ 390237 h 6857997"/>
              <a:gd name="connsiteX1299" fmla="*/ 4754582 w 6096000"/>
              <a:gd name="connsiteY1299" fmla="*/ 390237 h 6857997"/>
              <a:gd name="connsiteX1300" fmla="*/ 4754114 w 6096000"/>
              <a:gd name="connsiteY1300" fmla="*/ 390237 h 6857997"/>
              <a:gd name="connsiteX1301" fmla="*/ 4753666 w 6096000"/>
              <a:gd name="connsiteY1301" fmla="*/ 390237 h 6857997"/>
              <a:gd name="connsiteX1302" fmla="*/ 4753198 w 6096000"/>
              <a:gd name="connsiteY1302" fmla="*/ 390237 h 6857997"/>
              <a:gd name="connsiteX1303" fmla="*/ 4752708 w 6096000"/>
              <a:gd name="connsiteY1303" fmla="*/ 390237 h 6857997"/>
              <a:gd name="connsiteX1304" fmla="*/ 4752239 w 6096000"/>
              <a:gd name="connsiteY1304" fmla="*/ 390237 h 6857997"/>
              <a:gd name="connsiteX1305" fmla="*/ 4751771 w 6096000"/>
              <a:gd name="connsiteY1305" fmla="*/ 390237 h 6857997"/>
              <a:gd name="connsiteX1306" fmla="*/ 4751302 w 6096000"/>
              <a:gd name="connsiteY1306" fmla="*/ 390237 h 6857997"/>
              <a:gd name="connsiteX1307" fmla="*/ 4750834 w 6096000"/>
              <a:gd name="connsiteY1307" fmla="*/ 390706 h 6857997"/>
              <a:gd name="connsiteX1308" fmla="*/ 4750365 w 6096000"/>
              <a:gd name="connsiteY1308" fmla="*/ 390706 h 6857997"/>
              <a:gd name="connsiteX1309" fmla="*/ 4746596 w 6096000"/>
              <a:gd name="connsiteY1309" fmla="*/ 383657 h 6857997"/>
              <a:gd name="connsiteX1310" fmla="*/ 4742826 w 6096000"/>
              <a:gd name="connsiteY1310" fmla="*/ 376587 h 6857997"/>
              <a:gd name="connsiteX1311" fmla="*/ 4739057 w 6096000"/>
              <a:gd name="connsiteY1311" fmla="*/ 369538 h 6857997"/>
              <a:gd name="connsiteX1312" fmla="*/ 4734819 w 6096000"/>
              <a:gd name="connsiteY1312" fmla="*/ 361999 h 6857997"/>
              <a:gd name="connsiteX1313" fmla="*/ 4731071 w 6096000"/>
              <a:gd name="connsiteY1313" fmla="*/ 354950 h 6857997"/>
              <a:gd name="connsiteX1314" fmla="*/ 4727302 w 6096000"/>
              <a:gd name="connsiteY1314" fmla="*/ 347901 h 6857997"/>
              <a:gd name="connsiteX1315" fmla="*/ 4723532 w 6096000"/>
              <a:gd name="connsiteY1315" fmla="*/ 340831 h 6857997"/>
              <a:gd name="connsiteX1316" fmla="*/ 4719294 w 6096000"/>
              <a:gd name="connsiteY1316" fmla="*/ 333782 h 6857997"/>
              <a:gd name="connsiteX1317" fmla="*/ 4720231 w 6096000"/>
              <a:gd name="connsiteY1317" fmla="*/ 332845 h 6857997"/>
              <a:gd name="connsiteX1318" fmla="*/ 4721190 w 6096000"/>
              <a:gd name="connsiteY1318" fmla="*/ 332355 h 6857997"/>
              <a:gd name="connsiteX1319" fmla="*/ 4721658 w 6096000"/>
              <a:gd name="connsiteY1319" fmla="*/ 331418 h 6857997"/>
              <a:gd name="connsiteX1320" fmla="*/ 4722105 w 6096000"/>
              <a:gd name="connsiteY1320" fmla="*/ 330481 h 6857997"/>
              <a:gd name="connsiteX1321" fmla="*/ 4722574 w 6096000"/>
              <a:gd name="connsiteY1321" fmla="*/ 329544 h 6857997"/>
              <a:gd name="connsiteX1322" fmla="*/ 4723064 w 6096000"/>
              <a:gd name="connsiteY1322" fmla="*/ 328586 h 6857997"/>
              <a:gd name="connsiteX1323" fmla="*/ 4723532 w 6096000"/>
              <a:gd name="connsiteY1323" fmla="*/ 327670 h 6857997"/>
              <a:gd name="connsiteX1324" fmla="*/ 4723532 w 6096000"/>
              <a:gd name="connsiteY1324" fmla="*/ 326712 h 6857997"/>
              <a:gd name="connsiteX1325" fmla="*/ 5399443 w 6096000"/>
              <a:gd name="connsiteY1325" fmla="*/ 325367 h 6857997"/>
              <a:gd name="connsiteX1326" fmla="*/ 5399443 w 6096000"/>
              <a:gd name="connsiteY1326" fmla="*/ 343055 h 6857997"/>
              <a:gd name="connsiteX1327" fmla="*/ 5399443 w 6096000"/>
              <a:gd name="connsiteY1327" fmla="*/ 361154 h 6857997"/>
              <a:gd name="connsiteX1328" fmla="*/ 5399443 w 6096000"/>
              <a:gd name="connsiteY1328" fmla="*/ 379335 h 6857997"/>
              <a:gd name="connsiteX1329" fmla="*/ 5399443 w 6096000"/>
              <a:gd name="connsiteY1329" fmla="*/ 397022 h 6857997"/>
              <a:gd name="connsiteX1330" fmla="*/ 5401831 w 6096000"/>
              <a:gd name="connsiteY1330" fmla="*/ 397022 h 6857997"/>
              <a:gd name="connsiteX1331" fmla="*/ 5404259 w 6096000"/>
              <a:gd name="connsiteY1331" fmla="*/ 397022 h 6857997"/>
              <a:gd name="connsiteX1332" fmla="*/ 5406647 w 6096000"/>
              <a:gd name="connsiteY1332" fmla="*/ 397022 h 6857997"/>
              <a:gd name="connsiteX1333" fmla="*/ 5409034 w 6096000"/>
              <a:gd name="connsiteY1333" fmla="*/ 397022 h 6857997"/>
              <a:gd name="connsiteX1334" fmla="*/ 5409034 w 6096000"/>
              <a:gd name="connsiteY1334" fmla="*/ 383613 h 6857997"/>
              <a:gd name="connsiteX1335" fmla="*/ 5409034 w 6096000"/>
              <a:gd name="connsiteY1335" fmla="*/ 369792 h 6857997"/>
              <a:gd name="connsiteX1336" fmla="*/ 5409034 w 6096000"/>
              <a:gd name="connsiteY1336" fmla="*/ 356423 h 6857997"/>
              <a:gd name="connsiteX1337" fmla="*/ 5409034 w 6096000"/>
              <a:gd name="connsiteY1337" fmla="*/ 343055 h 6857997"/>
              <a:gd name="connsiteX1338" fmla="*/ 5409487 w 6096000"/>
              <a:gd name="connsiteY1338" fmla="*/ 343055 h 6857997"/>
              <a:gd name="connsiteX1339" fmla="*/ 5418132 w 6096000"/>
              <a:gd name="connsiteY1339" fmla="*/ 356423 h 6857997"/>
              <a:gd name="connsiteX1340" fmla="*/ 5426694 w 6096000"/>
              <a:gd name="connsiteY1340" fmla="*/ 369792 h 6857997"/>
              <a:gd name="connsiteX1341" fmla="*/ 5435338 w 6096000"/>
              <a:gd name="connsiteY1341" fmla="*/ 383613 h 6857997"/>
              <a:gd name="connsiteX1342" fmla="*/ 5444436 w 6096000"/>
              <a:gd name="connsiteY1342" fmla="*/ 397022 h 6857997"/>
              <a:gd name="connsiteX1343" fmla="*/ 5446823 w 6096000"/>
              <a:gd name="connsiteY1343" fmla="*/ 397022 h 6857997"/>
              <a:gd name="connsiteX1344" fmla="*/ 5448717 w 6096000"/>
              <a:gd name="connsiteY1344" fmla="*/ 397022 h 6857997"/>
              <a:gd name="connsiteX1345" fmla="*/ 5451104 w 6096000"/>
              <a:gd name="connsiteY1345" fmla="*/ 397022 h 6857997"/>
              <a:gd name="connsiteX1346" fmla="*/ 5453492 w 6096000"/>
              <a:gd name="connsiteY1346" fmla="*/ 397022 h 6857997"/>
              <a:gd name="connsiteX1347" fmla="*/ 5453492 w 6096000"/>
              <a:gd name="connsiteY1347" fmla="*/ 379335 h 6857997"/>
              <a:gd name="connsiteX1348" fmla="*/ 5453492 w 6096000"/>
              <a:gd name="connsiteY1348" fmla="*/ 361154 h 6857997"/>
              <a:gd name="connsiteX1349" fmla="*/ 5453492 w 6096000"/>
              <a:gd name="connsiteY1349" fmla="*/ 343055 h 6857997"/>
              <a:gd name="connsiteX1350" fmla="*/ 5453492 w 6096000"/>
              <a:gd name="connsiteY1350" fmla="*/ 325367 h 6857997"/>
              <a:gd name="connsiteX1351" fmla="*/ 5451104 w 6096000"/>
              <a:gd name="connsiteY1351" fmla="*/ 325367 h 6857997"/>
              <a:gd name="connsiteX1352" fmla="*/ 5448717 w 6096000"/>
              <a:gd name="connsiteY1352" fmla="*/ 325367 h 6857997"/>
              <a:gd name="connsiteX1353" fmla="*/ 5446329 w 6096000"/>
              <a:gd name="connsiteY1353" fmla="*/ 325367 h 6857997"/>
              <a:gd name="connsiteX1354" fmla="*/ 5443942 w 6096000"/>
              <a:gd name="connsiteY1354" fmla="*/ 325367 h 6857997"/>
              <a:gd name="connsiteX1355" fmla="*/ 5443942 w 6096000"/>
              <a:gd name="connsiteY1355" fmla="*/ 338777 h 6857997"/>
              <a:gd name="connsiteX1356" fmla="*/ 5443942 w 6096000"/>
              <a:gd name="connsiteY1356" fmla="*/ 352146 h 6857997"/>
              <a:gd name="connsiteX1357" fmla="*/ 5443942 w 6096000"/>
              <a:gd name="connsiteY1357" fmla="*/ 365966 h 6857997"/>
              <a:gd name="connsiteX1358" fmla="*/ 5443942 w 6096000"/>
              <a:gd name="connsiteY1358" fmla="*/ 379335 h 6857997"/>
              <a:gd name="connsiteX1359" fmla="*/ 5443448 w 6096000"/>
              <a:gd name="connsiteY1359" fmla="*/ 379335 h 6857997"/>
              <a:gd name="connsiteX1360" fmla="*/ 5434844 w 6096000"/>
              <a:gd name="connsiteY1360" fmla="*/ 365966 h 6857997"/>
              <a:gd name="connsiteX1361" fmla="*/ 5426241 w 6096000"/>
              <a:gd name="connsiteY1361" fmla="*/ 352146 h 6857997"/>
              <a:gd name="connsiteX1362" fmla="*/ 5417144 w 6096000"/>
              <a:gd name="connsiteY1362" fmla="*/ 338777 h 6857997"/>
              <a:gd name="connsiteX1363" fmla="*/ 5408540 w 6096000"/>
              <a:gd name="connsiteY1363" fmla="*/ 325367 h 6857997"/>
              <a:gd name="connsiteX1364" fmla="*/ 5406153 w 6096000"/>
              <a:gd name="connsiteY1364" fmla="*/ 325367 h 6857997"/>
              <a:gd name="connsiteX1365" fmla="*/ 5404259 w 6096000"/>
              <a:gd name="connsiteY1365" fmla="*/ 325367 h 6857997"/>
              <a:gd name="connsiteX1366" fmla="*/ 5401831 w 6096000"/>
              <a:gd name="connsiteY1366" fmla="*/ 325367 h 6857997"/>
              <a:gd name="connsiteX1367" fmla="*/ 5063834 w 6096000"/>
              <a:gd name="connsiteY1367" fmla="*/ 325367 h 6857997"/>
              <a:gd name="connsiteX1368" fmla="*/ 5063834 w 6096000"/>
              <a:gd name="connsiteY1368" fmla="*/ 343055 h 6857997"/>
              <a:gd name="connsiteX1369" fmla="*/ 5063834 w 6096000"/>
              <a:gd name="connsiteY1369" fmla="*/ 361154 h 6857997"/>
              <a:gd name="connsiteX1370" fmla="*/ 5063834 w 6096000"/>
              <a:gd name="connsiteY1370" fmla="*/ 379335 h 6857997"/>
              <a:gd name="connsiteX1371" fmla="*/ 5063834 w 6096000"/>
              <a:gd name="connsiteY1371" fmla="*/ 397022 h 6857997"/>
              <a:gd name="connsiteX1372" fmla="*/ 5066219 w 6096000"/>
              <a:gd name="connsiteY1372" fmla="*/ 397022 h 6857997"/>
              <a:gd name="connsiteX1373" fmla="*/ 5068605 w 6096000"/>
              <a:gd name="connsiteY1373" fmla="*/ 397022 h 6857997"/>
              <a:gd name="connsiteX1374" fmla="*/ 5070990 w 6096000"/>
              <a:gd name="connsiteY1374" fmla="*/ 397022 h 6857997"/>
              <a:gd name="connsiteX1375" fmla="*/ 5073375 w 6096000"/>
              <a:gd name="connsiteY1375" fmla="*/ 397022 h 6857997"/>
              <a:gd name="connsiteX1376" fmla="*/ 5073375 w 6096000"/>
              <a:gd name="connsiteY1376" fmla="*/ 383613 h 6857997"/>
              <a:gd name="connsiteX1377" fmla="*/ 5073375 w 6096000"/>
              <a:gd name="connsiteY1377" fmla="*/ 369792 h 6857997"/>
              <a:gd name="connsiteX1378" fmla="*/ 5073375 w 6096000"/>
              <a:gd name="connsiteY1378" fmla="*/ 356423 h 6857997"/>
              <a:gd name="connsiteX1379" fmla="*/ 5073375 w 6096000"/>
              <a:gd name="connsiteY1379" fmla="*/ 343055 h 6857997"/>
              <a:gd name="connsiteX1380" fmla="*/ 5082464 w 6096000"/>
              <a:gd name="connsiteY1380" fmla="*/ 356423 h 6857997"/>
              <a:gd name="connsiteX1381" fmla="*/ 5091059 w 6096000"/>
              <a:gd name="connsiteY1381" fmla="*/ 369792 h 6857997"/>
              <a:gd name="connsiteX1382" fmla="*/ 5099654 w 6096000"/>
              <a:gd name="connsiteY1382" fmla="*/ 383613 h 6857997"/>
              <a:gd name="connsiteX1383" fmla="*/ 5108743 w 6096000"/>
              <a:gd name="connsiteY1383" fmla="*/ 397022 h 6857997"/>
              <a:gd name="connsiteX1384" fmla="*/ 5110634 w 6096000"/>
              <a:gd name="connsiteY1384" fmla="*/ 397022 h 6857997"/>
              <a:gd name="connsiteX1385" fmla="*/ 5113020 w 6096000"/>
              <a:gd name="connsiteY1385" fmla="*/ 397022 h 6857997"/>
              <a:gd name="connsiteX1386" fmla="*/ 5115405 w 6096000"/>
              <a:gd name="connsiteY1386" fmla="*/ 397022 h 6857997"/>
              <a:gd name="connsiteX1387" fmla="*/ 5117338 w 6096000"/>
              <a:gd name="connsiteY1387" fmla="*/ 397022 h 6857997"/>
              <a:gd name="connsiteX1388" fmla="*/ 5117338 w 6096000"/>
              <a:gd name="connsiteY1388" fmla="*/ 379335 h 6857997"/>
              <a:gd name="connsiteX1389" fmla="*/ 5117338 w 6096000"/>
              <a:gd name="connsiteY1389" fmla="*/ 361154 h 6857997"/>
              <a:gd name="connsiteX1390" fmla="*/ 5117338 w 6096000"/>
              <a:gd name="connsiteY1390" fmla="*/ 343055 h 6857997"/>
              <a:gd name="connsiteX1391" fmla="*/ 5117338 w 6096000"/>
              <a:gd name="connsiteY1391" fmla="*/ 325367 h 6857997"/>
              <a:gd name="connsiteX1392" fmla="*/ 5115405 w 6096000"/>
              <a:gd name="connsiteY1392" fmla="*/ 325367 h 6857997"/>
              <a:gd name="connsiteX1393" fmla="*/ 5113020 w 6096000"/>
              <a:gd name="connsiteY1393" fmla="*/ 325367 h 6857997"/>
              <a:gd name="connsiteX1394" fmla="*/ 5110634 w 6096000"/>
              <a:gd name="connsiteY1394" fmla="*/ 325367 h 6857997"/>
              <a:gd name="connsiteX1395" fmla="*/ 5108249 w 6096000"/>
              <a:gd name="connsiteY1395" fmla="*/ 325367 h 6857997"/>
              <a:gd name="connsiteX1396" fmla="*/ 5108249 w 6096000"/>
              <a:gd name="connsiteY1396" fmla="*/ 338777 h 6857997"/>
              <a:gd name="connsiteX1397" fmla="*/ 5108249 w 6096000"/>
              <a:gd name="connsiteY1397" fmla="*/ 352145 h 6857997"/>
              <a:gd name="connsiteX1398" fmla="*/ 5108249 w 6096000"/>
              <a:gd name="connsiteY1398" fmla="*/ 365966 h 6857997"/>
              <a:gd name="connsiteX1399" fmla="*/ 5108249 w 6096000"/>
              <a:gd name="connsiteY1399" fmla="*/ 379335 h 6857997"/>
              <a:gd name="connsiteX1400" fmla="*/ 5107797 w 6096000"/>
              <a:gd name="connsiteY1400" fmla="*/ 379335 h 6857997"/>
              <a:gd name="connsiteX1401" fmla="*/ 5099161 w 6096000"/>
              <a:gd name="connsiteY1401" fmla="*/ 365966 h 6857997"/>
              <a:gd name="connsiteX1402" fmla="*/ 5090072 w 6096000"/>
              <a:gd name="connsiteY1402" fmla="*/ 352145 h 6857997"/>
              <a:gd name="connsiteX1403" fmla="*/ 5081477 w 6096000"/>
              <a:gd name="connsiteY1403" fmla="*/ 338777 h 6857997"/>
              <a:gd name="connsiteX1404" fmla="*/ 5072882 w 6096000"/>
              <a:gd name="connsiteY1404" fmla="*/ 325367 h 6857997"/>
              <a:gd name="connsiteX1405" fmla="*/ 5070496 w 6096000"/>
              <a:gd name="connsiteY1405" fmla="*/ 325367 h 6857997"/>
              <a:gd name="connsiteX1406" fmla="*/ 5068111 w 6096000"/>
              <a:gd name="connsiteY1406" fmla="*/ 325367 h 6857997"/>
              <a:gd name="connsiteX1407" fmla="*/ 5066219 w 6096000"/>
              <a:gd name="connsiteY1407" fmla="*/ 325367 h 6857997"/>
              <a:gd name="connsiteX1408" fmla="*/ 5009744 w 6096000"/>
              <a:gd name="connsiteY1408" fmla="*/ 323553 h 6857997"/>
              <a:gd name="connsiteX1409" fmla="*/ 5009744 w 6096000"/>
              <a:gd name="connsiteY1409" fmla="*/ 341716 h 6857997"/>
              <a:gd name="connsiteX1410" fmla="*/ 5009744 w 6096000"/>
              <a:gd name="connsiteY1410" fmla="*/ 359427 h 6857997"/>
              <a:gd name="connsiteX1411" fmla="*/ 5009744 w 6096000"/>
              <a:gd name="connsiteY1411" fmla="*/ 377590 h 6857997"/>
              <a:gd name="connsiteX1412" fmla="*/ 5009744 w 6096000"/>
              <a:gd name="connsiteY1412" fmla="*/ 395571 h 6857997"/>
              <a:gd name="connsiteX1413" fmla="*/ 5009744 w 6096000"/>
              <a:gd name="connsiteY1413" fmla="*/ 395572 h 6857997"/>
              <a:gd name="connsiteX1414" fmla="*/ 5009744 w 6096000"/>
              <a:gd name="connsiteY1414" fmla="*/ 395753 h 6857997"/>
              <a:gd name="connsiteX1415" fmla="*/ 5019795 w 6096000"/>
              <a:gd name="connsiteY1415" fmla="*/ 395753 h 6857997"/>
              <a:gd name="connsiteX1416" fmla="*/ 5029846 w 6096000"/>
              <a:gd name="connsiteY1416" fmla="*/ 395753 h 6857997"/>
              <a:gd name="connsiteX1417" fmla="*/ 5039402 w 6096000"/>
              <a:gd name="connsiteY1417" fmla="*/ 395753 h 6857997"/>
              <a:gd name="connsiteX1418" fmla="*/ 5049453 w 6096000"/>
              <a:gd name="connsiteY1418" fmla="*/ 395753 h 6857997"/>
              <a:gd name="connsiteX1419" fmla="*/ 5049453 w 6096000"/>
              <a:gd name="connsiteY1419" fmla="*/ 395572 h 6857997"/>
              <a:gd name="connsiteX1420" fmla="*/ 5049453 w 6096000"/>
              <a:gd name="connsiteY1420" fmla="*/ 395571 h 6857997"/>
              <a:gd name="connsiteX1421" fmla="*/ 5049453 w 6096000"/>
              <a:gd name="connsiteY1421" fmla="*/ 393364 h 6857997"/>
              <a:gd name="connsiteX1422" fmla="*/ 5049453 w 6096000"/>
              <a:gd name="connsiteY1422" fmla="*/ 393201 h 6857997"/>
              <a:gd name="connsiteX1423" fmla="*/ 5049453 w 6096000"/>
              <a:gd name="connsiteY1423" fmla="*/ 393201 h 6857997"/>
              <a:gd name="connsiteX1424" fmla="*/ 5049453 w 6096000"/>
              <a:gd name="connsiteY1424" fmla="*/ 390975 h 6857997"/>
              <a:gd name="connsiteX1425" fmla="*/ 5049453 w 6096000"/>
              <a:gd name="connsiteY1425" fmla="*/ 390830 h 6857997"/>
              <a:gd name="connsiteX1426" fmla="*/ 5049453 w 6096000"/>
              <a:gd name="connsiteY1426" fmla="*/ 390830 h 6857997"/>
              <a:gd name="connsiteX1427" fmla="*/ 5049453 w 6096000"/>
              <a:gd name="connsiteY1427" fmla="*/ 388587 h 6857997"/>
              <a:gd name="connsiteX1428" fmla="*/ 5049453 w 6096000"/>
              <a:gd name="connsiteY1428" fmla="*/ 388459 h 6857997"/>
              <a:gd name="connsiteX1429" fmla="*/ 5049453 w 6096000"/>
              <a:gd name="connsiteY1429" fmla="*/ 388459 h 6857997"/>
              <a:gd name="connsiteX1430" fmla="*/ 5049453 w 6096000"/>
              <a:gd name="connsiteY1430" fmla="*/ 386651 h 6857997"/>
              <a:gd name="connsiteX1431" fmla="*/ 5049453 w 6096000"/>
              <a:gd name="connsiteY1431" fmla="*/ 386537 h 6857997"/>
              <a:gd name="connsiteX1432" fmla="*/ 5049453 w 6096000"/>
              <a:gd name="connsiteY1432" fmla="*/ 386537 h 6857997"/>
              <a:gd name="connsiteX1433" fmla="*/ 5041791 w 6096000"/>
              <a:gd name="connsiteY1433" fmla="*/ 386537 h 6857997"/>
              <a:gd name="connsiteX1434" fmla="*/ 5034624 w 6096000"/>
              <a:gd name="connsiteY1434" fmla="*/ 386537 h 6857997"/>
              <a:gd name="connsiteX1435" fmla="*/ 5026962 w 6096000"/>
              <a:gd name="connsiteY1435" fmla="*/ 386537 h 6857997"/>
              <a:gd name="connsiteX1436" fmla="*/ 5019300 w 6096000"/>
              <a:gd name="connsiteY1436" fmla="*/ 386537 h 6857997"/>
              <a:gd name="connsiteX1437" fmla="*/ 5019300 w 6096000"/>
              <a:gd name="connsiteY1437" fmla="*/ 380926 h 6857997"/>
              <a:gd name="connsiteX1438" fmla="*/ 5019300 w 6096000"/>
              <a:gd name="connsiteY1438" fmla="*/ 375201 h 6857997"/>
              <a:gd name="connsiteX1439" fmla="*/ 5019300 w 6096000"/>
              <a:gd name="connsiteY1439" fmla="*/ 369435 h 6857997"/>
              <a:gd name="connsiteX1440" fmla="*/ 5019300 w 6096000"/>
              <a:gd name="connsiteY1440" fmla="*/ 364163 h 6857997"/>
              <a:gd name="connsiteX1441" fmla="*/ 5026962 w 6096000"/>
              <a:gd name="connsiteY1441" fmla="*/ 364163 h 6857997"/>
              <a:gd name="connsiteX1442" fmla="*/ 5034129 w 6096000"/>
              <a:gd name="connsiteY1442" fmla="*/ 364163 h 6857997"/>
              <a:gd name="connsiteX1443" fmla="*/ 5041791 w 6096000"/>
              <a:gd name="connsiteY1443" fmla="*/ 364163 h 6857997"/>
              <a:gd name="connsiteX1444" fmla="*/ 5048959 w 6096000"/>
              <a:gd name="connsiteY1444" fmla="*/ 364163 h 6857997"/>
              <a:gd name="connsiteX1445" fmla="*/ 5048959 w 6096000"/>
              <a:gd name="connsiteY1445" fmla="*/ 361774 h 6857997"/>
              <a:gd name="connsiteX1446" fmla="*/ 5048959 w 6096000"/>
              <a:gd name="connsiteY1446" fmla="*/ 359427 h 6857997"/>
              <a:gd name="connsiteX1447" fmla="*/ 5048959 w 6096000"/>
              <a:gd name="connsiteY1447" fmla="*/ 357491 h 6857997"/>
              <a:gd name="connsiteX1448" fmla="*/ 5048959 w 6096000"/>
              <a:gd name="connsiteY1448" fmla="*/ 355102 h 6857997"/>
              <a:gd name="connsiteX1449" fmla="*/ 5041791 w 6096000"/>
              <a:gd name="connsiteY1449" fmla="*/ 355102 h 6857997"/>
              <a:gd name="connsiteX1450" fmla="*/ 5034129 w 6096000"/>
              <a:gd name="connsiteY1450" fmla="*/ 355102 h 6857997"/>
              <a:gd name="connsiteX1451" fmla="*/ 5026962 w 6096000"/>
              <a:gd name="connsiteY1451" fmla="*/ 355102 h 6857997"/>
              <a:gd name="connsiteX1452" fmla="*/ 5019300 w 6096000"/>
              <a:gd name="connsiteY1452" fmla="*/ 355102 h 6857997"/>
              <a:gd name="connsiteX1453" fmla="*/ 5019300 w 6096000"/>
              <a:gd name="connsiteY1453" fmla="*/ 349377 h 6857997"/>
              <a:gd name="connsiteX1454" fmla="*/ 5019300 w 6096000"/>
              <a:gd name="connsiteY1454" fmla="*/ 343652 h 6857997"/>
              <a:gd name="connsiteX1455" fmla="*/ 5019300 w 6096000"/>
              <a:gd name="connsiteY1455" fmla="*/ 338380 h 6857997"/>
              <a:gd name="connsiteX1456" fmla="*/ 5019300 w 6096000"/>
              <a:gd name="connsiteY1456" fmla="*/ 332614 h 6857997"/>
              <a:gd name="connsiteX1457" fmla="*/ 5026962 w 6096000"/>
              <a:gd name="connsiteY1457" fmla="*/ 332614 h 6857997"/>
              <a:gd name="connsiteX1458" fmla="*/ 5034129 w 6096000"/>
              <a:gd name="connsiteY1458" fmla="*/ 332614 h 6857997"/>
              <a:gd name="connsiteX1459" fmla="*/ 5041791 w 6096000"/>
              <a:gd name="connsiteY1459" fmla="*/ 332614 h 6857997"/>
              <a:gd name="connsiteX1460" fmla="*/ 5048959 w 6096000"/>
              <a:gd name="connsiteY1460" fmla="*/ 332614 h 6857997"/>
              <a:gd name="connsiteX1461" fmla="*/ 5048959 w 6096000"/>
              <a:gd name="connsiteY1461" fmla="*/ 330225 h 6857997"/>
              <a:gd name="connsiteX1462" fmla="*/ 5048959 w 6096000"/>
              <a:gd name="connsiteY1462" fmla="*/ 327837 h 6857997"/>
              <a:gd name="connsiteX1463" fmla="*/ 5048959 w 6096000"/>
              <a:gd name="connsiteY1463" fmla="*/ 325942 h 6857997"/>
              <a:gd name="connsiteX1464" fmla="*/ 5048959 w 6096000"/>
              <a:gd name="connsiteY1464" fmla="*/ 323553 h 6857997"/>
              <a:gd name="connsiteX1465" fmla="*/ 5039402 w 6096000"/>
              <a:gd name="connsiteY1465" fmla="*/ 323553 h 6857997"/>
              <a:gd name="connsiteX1466" fmla="*/ 5029351 w 6096000"/>
              <a:gd name="connsiteY1466" fmla="*/ 323553 h 6857997"/>
              <a:gd name="connsiteX1467" fmla="*/ 5019795 w 6096000"/>
              <a:gd name="connsiteY1467" fmla="*/ 323553 h 6857997"/>
              <a:gd name="connsiteX1468" fmla="*/ 5192886 w 6096000"/>
              <a:gd name="connsiteY1468" fmla="*/ 323553 h 6857997"/>
              <a:gd name="connsiteX1469" fmla="*/ 5192886 w 6096000"/>
              <a:gd name="connsiteY1469" fmla="*/ 341716 h 6857997"/>
              <a:gd name="connsiteX1470" fmla="*/ 5192886 w 6096000"/>
              <a:gd name="connsiteY1470" fmla="*/ 359427 h 6857997"/>
              <a:gd name="connsiteX1471" fmla="*/ 5192886 w 6096000"/>
              <a:gd name="connsiteY1471" fmla="*/ 377590 h 6857997"/>
              <a:gd name="connsiteX1472" fmla="*/ 5192886 w 6096000"/>
              <a:gd name="connsiteY1472" fmla="*/ 395753 h 6857997"/>
              <a:gd name="connsiteX1473" fmla="*/ 5202926 w 6096000"/>
              <a:gd name="connsiteY1473" fmla="*/ 395753 h 6857997"/>
              <a:gd name="connsiteX1474" fmla="*/ 5213008 w 6096000"/>
              <a:gd name="connsiteY1474" fmla="*/ 395753 h 6857997"/>
              <a:gd name="connsiteX1475" fmla="*/ 5222554 w 6096000"/>
              <a:gd name="connsiteY1475" fmla="*/ 395753 h 6857997"/>
              <a:gd name="connsiteX1476" fmla="*/ 5232595 w 6096000"/>
              <a:gd name="connsiteY1476" fmla="*/ 395753 h 6857997"/>
              <a:gd name="connsiteX1477" fmla="*/ 5232595 w 6096000"/>
              <a:gd name="connsiteY1477" fmla="*/ 393364 h 6857997"/>
              <a:gd name="connsiteX1478" fmla="*/ 5232595 w 6096000"/>
              <a:gd name="connsiteY1478" fmla="*/ 390975 h 6857997"/>
              <a:gd name="connsiteX1479" fmla="*/ 5232595 w 6096000"/>
              <a:gd name="connsiteY1479" fmla="*/ 388587 h 6857997"/>
              <a:gd name="connsiteX1480" fmla="*/ 5232595 w 6096000"/>
              <a:gd name="connsiteY1480" fmla="*/ 386651 h 6857997"/>
              <a:gd name="connsiteX1481" fmla="*/ 5224941 w 6096000"/>
              <a:gd name="connsiteY1481" fmla="*/ 386651 h 6857997"/>
              <a:gd name="connsiteX1482" fmla="*/ 5217781 w 6096000"/>
              <a:gd name="connsiteY1482" fmla="*/ 386651 h 6857997"/>
              <a:gd name="connsiteX1483" fmla="*/ 5210127 w 6096000"/>
              <a:gd name="connsiteY1483" fmla="*/ 386651 h 6857997"/>
              <a:gd name="connsiteX1484" fmla="*/ 5202474 w 6096000"/>
              <a:gd name="connsiteY1484" fmla="*/ 386651 h 6857997"/>
              <a:gd name="connsiteX1485" fmla="*/ 5202474 w 6096000"/>
              <a:gd name="connsiteY1485" fmla="*/ 380926 h 6857997"/>
              <a:gd name="connsiteX1486" fmla="*/ 5202474 w 6096000"/>
              <a:gd name="connsiteY1486" fmla="*/ 375201 h 6857997"/>
              <a:gd name="connsiteX1487" fmla="*/ 5202474 w 6096000"/>
              <a:gd name="connsiteY1487" fmla="*/ 369435 h 6857997"/>
              <a:gd name="connsiteX1488" fmla="*/ 5202474 w 6096000"/>
              <a:gd name="connsiteY1488" fmla="*/ 364163 h 6857997"/>
              <a:gd name="connsiteX1489" fmla="*/ 5210127 w 6096000"/>
              <a:gd name="connsiteY1489" fmla="*/ 364163 h 6857997"/>
              <a:gd name="connsiteX1490" fmla="*/ 5217287 w 6096000"/>
              <a:gd name="connsiteY1490" fmla="*/ 364163 h 6857997"/>
              <a:gd name="connsiteX1491" fmla="*/ 5224941 w 6096000"/>
              <a:gd name="connsiteY1491" fmla="*/ 364163 h 6857997"/>
              <a:gd name="connsiteX1492" fmla="*/ 5232101 w 6096000"/>
              <a:gd name="connsiteY1492" fmla="*/ 364163 h 6857997"/>
              <a:gd name="connsiteX1493" fmla="*/ 5232101 w 6096000"/>
              <a:gd name="connsiteY1493" fmla="*/ 361774 h 6857997"/>
              <a:gd name="connsiteX1494" fmla="*/ 5232101 w 6096000"/>
              <a:gd name="connsiteY1494" fmla="*/ 359427 h 6857997"/>
              <a:gd name="connsiteX1495" fmla="*/ 5232101 w 6096000"/>
              <a:gd name="connsiteY1495" fmla="*/ 357491 h 6857997"/>
              <a:gd name="connsiteX1496" fmla="*/ 5232101 w 6096000"/>
              <a:gd name="connsiteY1496" fmla="*/ 355102 h 6857997"/>
              <a:gd name="connsiteX1497" fmla="*/ 5224941 w 6096000"/>
              <a:gd name="connsiteY1497" fmla="*/ 355102 h 6857997"/>
              <a:gd name="connsiteX1498" fmla="*/ 5217287 w 6096000"/>
              <a:gd name="connsiteY1498" fmla="*/ 355102 h 6857997"/>
              <a:gd name="connsiteX1499" fmla="*/ 5210127 w 6096000"/>
              <a:gd name="connsiteY1499" fmla="*/ 355102 h 6857997"/>
              <a:gd name="connsiteX1500" fmla="*/ 5202474 w 6096000"/>
              <a:gd name="connsiteY1500" fmla="*/ 355102 h 6857997"/>
              <a:gd name="connsiteX1501" fmla="*/ 5202474 w 6096000"/>
              <a:gd name="connsiteY1501" fmla="*/ 349377 h 6857997"/>
              <a:gd name="connsiteX1502" fmla="*/ 5202474 w 6096000"/>
              <a:gd name="connsiteY1502" fmla="*/ 343652 h 6857997"/>
              <a:gd name="connsiteX1503" fmla="*/ 5202474 w 6096000"/>
              <a:gd name="connsiteY1503" fmla="*/ 338380 h 6857997"/>
              <a:gd name="connsiteX1504" fmla="*/ 5202474 w 6096000"/>
              <a:gd name="connsiteY1504" fmla="*/ 332614 h 6857997"/>
              <a:gd name="connsiteX1505" fmla="*/ 5210127 w 6096000"/>
              <a:gd name="connsiteY1505" fmla="*/ 332614 h 6857997"/>
              <a:gd name="connsiteX1506" fmla="*/ 5217287 w 6096000"/>
              <a:gd name="connsiteY1506" fmla="*/ 332614 h 6857997"/>
              <a:gd name="connsiteX1507" fmla="*/ 5224941 w 6096000"/>
              <a:gd name="connsiteY1507" fmla="*/ 332614 h 6857997"/>
              <a:gd name="connsiteX1508" fmla="*/ 5232101 w 6096000"/>
              <a:gd name="connsiteY1508" fmla="*/ 332614 h 6857997"/>
              <a:gd name="connsiteX1509" fmla="*/ 5232101 w 6096000"/>
              <a:gd name="connsiteY1509" fmla="*/ 330225 h 6857997"/>
              <a:gd name="connsiteX1510" fmla="*/ 5232101 w 6096000"/>
              <a:gd name="connsiteY1510" fmla="*/ 327837 h 6857997"/>
              <a:gd name="connsiteX1511" fmla="*/ 5232101 w 6096000"/>
              <a:gd name="connsiteY1511" fmla="*/ 325942 h 6857997"/>
              <a:gd name="connsiteX1512" fmla="*/ 5232101 w 6096000"/>
              <a:gd name="connsiteY1512" fmla="*/ 323553 h 6857997"/>
              <a:gd name="connsiteX1513" fmla="*/ 5222554 w 6096000"/>
              <a:gd name="connsiteY1513" fmla="*/ 323553 h 6857997"/>
              <a:gd name="connsiteX1514" fmla="*/ 5212514 w 6096000"/>
              <a:gd name="connsiteY1514" fmla="*/ 323553 h 6857997"/>
              <a:gd name="connsiteX1515" fmla="*/ 5202926 w 6096000"/>
              <a:gd name="connsiteY1515" fmla="*/ 323553 h 6857997"/>
              <a:gd name="connsiteX1516" fmla="*/ 4972917 w 6096000"/>
              <a:gd name="connsiteY1516" fmla="*/ 323553 h 6857997"/>
              <a:gd name="connsiteX1517" fmla="*/ 4961418 w 6096000"/>
              <a:gd name="connsiteY1517" fmla="*/ 325448 h 6857997"/>
              <a:gd name="connsiteX1518" fmla="*/ 4953298 w 6096000"/>
              <a:gd name="connsiteY1518" fmla="*/ 330721 h 6857997"/>
              <a:gd name="connsiteX1519" fmla="*/ 4948475 w 6096000"/>
              <a:gd name="connsiteY1519" fmla="*/ 338878 h 6857997"/>
              <a:gd name="connsiteX1520" fmla="*/ 4946579 w 6096000"/>
              <a:gd name="connsiteY1520" fmla="*/ 350826 h 6857997"/>
              <a:gd name="connsiteX1521" fmla="*/ 4946579 w 6096000"/>
              <a:gd name="connsiteY1521" fmla="*/ 356099 h 6857997"/>
              <a:gd name="connsiteX1522" fmla="*/ 4946579 w 6096000"/>
              <a:gd name="connsiteY1522" fmla="*/ 360837 h 6857997"/>
              <a:gd name="connsiteX1523" fmla="*/ 4946579 w 6096000"/>
              <a:gd name="connsiteY1523" fmla="*/ 366110 h 6857997"/>
              <a:gd name="connsiteX1524" fmla="*/ 4946579 w 6096000"/>
              <a:gd name="connsiteY1524" fmla="*/ 370889 h 6857997"/>
              <a:gd name="connsiteX1525" fmla="*/ 4948475 w 6096000"/>
              <a:gd name="connsiteY1525" fmla="*/ 382837 h 6857997"/>
              <a:gd name="connsiteX1526" fmla="*/ 4953298 w 6096000"/>
              <a:gd name="connsiteY1526" fmla="*/ 391941 h 6857997"/>
              <a:gd name="connsiteX1527" fmla="*/ 4961418 w 6096000"/>
              <a:gd name="connsiteY1527" fmla="*/ 397215 h 6857997"/>
              <a:gd name="connsiteX1528" fmla="*/ 4972464 w 6096000"/>
              <a:gd name="connsiteY1528" fmla="*/ 398656 h 6857997"/>
              <a:gd name="connsiteX1529" fmla="*/ 4982027 w 6096000"/>
              <a:gd name="connsiteY1529" fmla="*/ 397215 h 6857997"/>
              <a:gd name="connsiteX1530" fmla="*/ 4989199 w 6096000"/>
              <a:gd name="connsiteY1530" fmla="*/ 393383 h 6857997"/>
              <a:gd name="connsiteX1531" fmla="*/ 4994475 w 6096000"/>
              <a:gd name="connsiteY1531" fmla="*/ 387615 h 6857997"/>
              <a:gd name="connsiteX1532" fmla="*/ 4997360 w 6096000"/>
              <a:gd name="connsiteY1532" fmla="*/ 381395 h 6857997"/>
              <a:gd name="connsiteX1533" fmla="*/ 4995423 w 6096000"/>
              <a:gd name="connsiteY1533" fmla="*/ 380447 h 6857997"/>
              <a:gd name="connsiteX1534" fmla="*/ 4993032 w 6096000"/>
              <a:gd name="connsiteY1534" fmla="*/ 379499 h 6857997"/>
              <a:gd name="connsiteX1535" fmla="*/ 4991136 w 6096000"/>
              <a:gd name="connsiteY1535" fmla="*/ 379005 h 6857997"/>
              <a:gd name="connsiteX1536" fmla="*/ 4988704 w 6096000"/>
              <a:gd name="connsiteY1536" fmla="*/ 378057 h 6857997"/>
              <a:gd name="connsiteX1537" fmla="*/ 4986313 w 6096000"/>
              <a:gd name="connsiteY1537" fmla="*/ 383331 h 6857997"/>
              <a:gd name="connsiteX1538" fmla="*/ 4982480 w 6096000"/>
              <a:gd name="connsiteY1538" fmla="*/ 387162 h 6857997"/>
              <a:gd name="connsiteX1539" fmla="*/ 4978193 w 6096000"/>
              <a:gd name="connsiteY1539" fmla="*/ 389057 h 6857997"/>
              <a:gd name="connsiteX1540" fmla="*/ 4972464 w 6096000"/>
              <a:gd name="connsiteY1540" fmla="*/ 390005 h 6857997"/>
              <a:gd name="connsiteX1541" fmla="*/ 4965251 w 6096000"/>
              <a:gd name="connsiteY1541" fmla="*/ 388604 h 6857997"/>
              <a:gd name="connsiteX1542" fmla="*/ 4960470 w 6096000"/>
              <a:gd name="connsiteY1542" fmla="*/ 385226 h 6857997"/>
              <a:gd name="connsiteX1543" fmla="*/ 4957131 w 6096000"/>
              <a:gd name="connsiteY1543" fmla="*/ 379499 h 6857997"/>
              <a:gd name="connsiteX1544" fmla="*/ 4956142 w 6096000"/>
              <a:gd name="connsiteY1544" fmla="*/ 370889 h 6857997"/>
              <a:gd name="connsiteX1545" fmla="*/ 4956142 w 6096000"/>
              <a:gd name="connsiteY1545" fmla="*/ 366110 h 6857997"/>
              <a:gd name="connsiteX1546" fmla="*/ 4956142 w 6096000"/>
              <a:gd name="connsiteY1546" fmla="*/ 360837 h 6857997"/>
              <a:gd name="connsiteX1547" fmla="*/ 4956142 w 6096000"/>
              <a:gd name="connsiteY1547" fmla="*/ 356099 h 6857997"/>
              <a:gd name="connsiteX1548" fmla="*/ 4956142 w 6096000"/>
              <a:gd name="connsiteY1548" fmla="*/ 350826 h 6857997"/>
              <a:gd name="connsiteX1549" fmla="*/ 4957131 w 6096000"/>
              <a:gd name="connsiteY1549" fmla="*/ 342710 h 6857997"/>
              <a:gd name="connsiteX1550" fmla="*/ 4960470 w 6096000"/>
              <a:gd name="connsiteY1550" fmla="*/ 336942 h 6857997"/>
              <a:gd name="connsiteX1551" fmla="*/ 4965251 w 6096000"/>
              <a:gd name="connsiteY1551" fmla="*/ 333605 h 6857997"/>
              <a:gd name="connsiteX1552" fmla="*/ 4972917 w 6096000"/>
              <a:gd name="connsiteY1552" fmla="*/ 332616 h 6857997"/>
              <a:gd name="connsiteX1553" fmla="*/ 4978647 w 6096000"/>
              <a:gd name="connsiteY1553" fmla="*/ 333111 h 6857997"/>
              <a:gd name="connsiteX1554" fmla="*/ 4982975 w 6096000"/>
              <a:gd name="connsiteY1554" fmla="*/ 335500 h 6857997"/>
              <a:gd name="connsiteX1555" fmla="*/ 4986313 w 6096000"/>
              <a:gd name="connsiteY1555" fmla="*/ 338878 h 6857997"/>
              <a:gd name="connsiteX1556" fmla="*/ 4988704 w 6096000"/>
              <a:gd name="connsiteY1556" fmla="*/ 343657 h 6857997"/>
              <a:gd name="connsiteX1557" fmla="*/ 4990641 w 6096000"/>
              <a:gd name="connsiteY1557" fmla="*/ 342710 h 6857997"/>
              <a:gd name="connsiteX1558" fmla="*/ 4993032 w 6096000"/>
              <a:gd name="connsiteY1558" fmla="*/ 342215 h 6857997"/>
              <a:gd name="connsiteX1559" fmla="*/ 4995423 w 6096000"/>
              <a:gd name="connsiteY1559" fmla="*/ 341268 h 6857997"/>
              <a:gd name="connsiteX1560" fmla="*/ 4997360 w 6096000"/>
              <a:gd name="connsiteY1560" fmla="*/ 340279 h 6857997"/>
              <a:gd name="connsiteX1561" fmla="*/ 4993526 w 6096000"/>
              <a:gd name="connsiteY1561" fmla="*/ 332616 h 6857997"/>
              <a:gd name="connsiteX1562" fmla="*/ 4988251 w 6096000"/>
              <a:gd name="connsiteY1562" fmla="*/ 327837 h 6857997"/>
              <a:gd name="connsiteX1563" fmla="*/ 4981532 w 6096000"/>
              <a:gd name="connsiteY1563" fmla="*/ 324953 h 6857997"/>
              <a:gd name="connsiteX1564" fmla="*/ 4972917 w 6096000"/>
              <a:gd name="connsiteY1564" fmla="*/ 323553 h 6857997"/>
              <a:gd name="connsiteX1565" fmla="*/ 5357861 w 6096000"/>
              <a:gd name="connsiteY1565" fmla="*/ 323553 h 6857997"/>
              <a:gd name="connsiteX1566" fmla="*/ 5346400 w 6096000"/>
              <a:gd name="connsiteY1566" fmla="*/ 325448 h 6857997"/>
              <a:gd name="connsiteX1567" fmla="*/ 5338238 w 6096000"/>
              <a:gd name="connsiteY1567" fmla="*/ 330721 h 6857997"/>
              <a:gd name="connsiteX1568" fmla="*/ 5332961 w 6096000"/>
              <a:gd name="connsiteY1568" fmla="*/ 339331 h 6857997"/>
              <a:gd name="connsiteX1569" fmla="*/ 5331559 w 6096000"/>
              <a:gd name="connsiteY1569" fmla="*/ 350331 h 6857997"/>
              <a:gd name="connsiteX1570" fmla="*/ 5331559 w 6096000"/>
              <a:gd name="connsiteY1570" fmla="*/ 355605 h 6857997"/>
              <a:gd name="connsiteX1571" fmla="*/ 5331559 w 6096000"/>
              <a:gd name="connsiteY1571" fmla="*/ 360837 h 6857997"/>
              <a:gd name="connsiteX1572" fmla="*/ 5331559 w 6096000"/>
              <a:gd name="connsiteY1572" fmla="*/ 366110 h 6857997"/>
              <a:gd name="connsiteX1573" fmla="*/ 5331559 w 6096000"/>
              <a:gd name="connsiteY1573" fmla="*/ 371383 h 6857997"/>
              <a:gd name="connsiteX1574" fmla="*/ 5333950 w 6096000"/>
              <a:gd name="connsiteY1574" fmla="*/ 384773 h 6857997"/>
              <a:gd name="connsiteX1575" fmla="*/ 5340175 w 6096000"/>
              <a:gd name="connsiteY1575" fmla="*/ 393383 h 6857997"/>
              <a:gd name="connsiteX1576" fmla="*/ 5348792 w 6096000"/>
              <a:gd name="connsiteY1576" fmla="*/ 397668 h 6857997"/>
              <a:gd name="connsiteX1577" fmla="*/ 5357861 w 6096000"/>
              <a:gd name="connsiteY1577" fmla="*/ 398656 h 6857997"/>
              <a:gd name="connsiteX1578" fmla="*/ 5367467 w 6096000"/>
              <a:gd name="connsiteY1578" fmla="*/ 397668 h 6857997"/>
              <a:gd name="connsiteX1579" fmla="*/ 5376083 w 6096000"/>
              <a:gd name="connsiteY1579" fmla="*/ 393383 h 6857997"/>
              <a:gd name="connsiteX1580" fmla="*/ 5382309 w 6096000"/>
              <a:gd name="connsiteY1580" fmla="*/ 384773 h 6857997"/>
              <a:gd name="connsiteX1581" fmla="*/ 5384700 w 6096000"/>
              <a:gd name="connsiteY1581" fmla="*/ 371383 h 6857997"/>
              <a:gd name="connsiteX1582" fmla="*/ 5384700 w 6096000"/>
              <a:gd name="connsiteY1582" fmla="*/ 366110 h 6857997"/>
              <a:gd name="connsiteX1583" fmla="*/ 5384700 w 6096000"/>
              <a:gd name="connsiteY1583" fmla="*/ 360837 h 6857997"/>
              <a:gd name="connsiteX1584" fmla="*/ 5384700 w 6096000"/>
              <a:gd name="connsiteY1584" fmla="*/ 355605 h 6857997"/>
              <a:gd name="connsiteX1585" fmla="*/ 5384700 w 6096000"/>
              <a:gd name="connsiteY1585" fmla="*/ 350331 h 6857997"/>
              <a:gd name="connsiteX1586" fmla="*/ 5382803 w 6096000"/>
              <a:gd name="connsiteY1586" fmla="*/ 339331 h 6857997"/>
              <a:gd name="connsiteX1587" fmla="*/ 5378021 w 6096000"/>
              <a:gd name="connsiteY1587" fmla="*/ 330721 h 6857997"/>
              <a:gd name="connsiteX1588" fmla="*/ 5369858 w 6096000"/>
              <a:gd name="connsiteY1588" fmla="*/ 325448 h 6857997"/>
              <a:gd name="connsiteX1589" fmla="*/ 5357861 w 6096000"/>
              <a:gd name="connsiteY1589" fmla="*/ 323553 h 6857997"/>
              <a:gd name="connsiteX1590" fmla="*/ 5248247 w 6096000"/>
              <a:gd name="connsiteY1590" fmla="*/ 323552 h 6857997"/>
              <a:gd name="connsiteX1591" fmla="*/ 5248247 w 6096000"/>
              <a:gd name="connsiteY1591" fmla="*/ 341702 h 6857997"/>
              <a:gd name="connsiteX1592" fmla="*/ 5248247 w 6096000"/>
              <a:gd name="connsiteY1592" fmla="*/ 359400 h 6857997"/>
              <a:gd name="connsiteX1593" fmla="*/ 5248247 w 6096000"/>
              <a:gd name="connsiteY1593" fmla="*/ 377550 h 6857997"/>
              <a:gd name="connsiteX1594" fmla="*/ 5248247 w 6096000"/>
              <a:gd name="connsiteY1594" fmla="*/ 395207 h 6857997"/>
              <a:gd name="connsiteX1595" fmla="*/ 5250633 w 6096000"/>
              <a:gd name="connsiteY1595" fmla="*/ 395207 h 6857997"/>
              <a:gd name="connsiteX1596" fmla="*/ 5253020 w 6096000"/>
              <a:gd name="connsiteY1596" fmla="*/ 395207 h 6857997"/>
              <a:gd name="connsiteX1597" fmla="*/ 5255406 w 6096000"/>
              <a:gd name="connsiteY1597" fmla="*/ 395207 h 6857997"/>
              <a:gd name="connsiteX1598" fmla="*/ 5257793 w 6096000"/>
              <a:gd name="connsiteY1598" fmla="*/ 395207 h 6857997"/>
              <a:gd name="connsiteX1599" fmla="*/ 5257793 w 6096000"/>
              <a:gd name="connsiteY1599" fmla="*/ 387551 h 6857997"/>
              <a:gd name="connsiteX1600" fmla="*/ 5257793 w 6096000"/>
              <a:gd name="connsiteY1600" fmla="*/ 379444 h 6857997"/>
              <a:gd name="connsiteX1601" fmla="*/ 5257793 w 6096000"/>
              <a:gd name="connsiteY1601" fmla="*/ 371335 h 6857997"/>
              <a:gd name="connsiteX1602" fmla="*/ 5257793 w 6096000"/>
              <a:gd name="connsiteY1602" fmla="*/ 363680 h 6857997"/>
              <a:gd name="connsiteX1603" fmla="*/ 5261167 w 6096000"/>
              <a:gd name="connsiteY1603" fmla="*/ 363680 h 6857997"/>
              <a:gd name="connsiteX1604" fmla="*/ 5264993 w 6096000"/>
              <a:gd name="connsiteY1604" fmla="*/ 363680 h 6857997"/>
              <a:gd name="connsiteX1605" fmla="*/ 5268326 w 6096000"/>
              <a:gd name="connsiteY1605" fmla="*/ 363680 h 6857997"/>
              <a:gd name="connsiteX1606" fmla="*/ 5271659 w 6096000"/>
              <a:gd name="connsiteY1606" fmla="*/ 363680 h 6857997"/>
              <a:gd name="connsiteX1607" fmla="*/ 5275979 w 6096000"/>
              <a:gd name="connsiteY1607" fmla="*/ 371335 h 6857997"/>
              <a:gd name="connsiteX1608" fmla="*/ 5280299 w 6096000"/>
              <a:gd name="connsiteY1608" fmla="*/ 379444 h 6857997"/>
              <a:gd name="connsiteX1609" fmla="*/ 5284126 w 6096000"/>
              <a:gd name="connsiteY1609" fmla="*/ 387551 h 6857997"/>
              <a:gd name="connsiteX1610" fmla="*/ 5288405 w 6096000"/>
              <a:gd name="connsiteY1610" fmla="*/ 395207 h 6857997"/>
              <a:gd name="connsiteX1611" fmla="*/ 5291285 w 6096000"/>
              <a:gd name="connsiteY1611" fmla="*/ 395207 h 6857997"/>
              <a:gd name="connsiteX1612" fmla="*/ 5293672 w 6096000"/>
              <a:gd name="connsiteY1612" fmla="*/ 395207 h 6857997"/>
              <a:gd name="connsiteX1613" fmla="*/ 5296511 w 6096000"/>
              <a:gd name="connsiteY1613" fmla="*/ 395207 h 6857997"/>
              <a:gd name="connsiteX1614" fmla="*/ 5299391 w 6096000"/>
              <a:gd name="connsiteY1614" fmla="*/ 395207 h 6857997"/>
              <a:gd name="connsiteX1615" fmla="*/ 5295112 w 6096000"/>
              <a:gd name="connsiteY1615" fmla="*/ 387099 h 6857997"/>
              <a:gd name="connsiteX1616" fmla="*/ 5290791 w 6096000"/>
              <a:gd name="connsiteY1616" fmla="*/ 378950 h 6857997"/>
              <a:gd name="connsiteX1617" fmla="*/ 5286512 w 6096000"/>
              <a:gd name="connsiteY1617" fmla="*/ 370842 h 6857997"/>
              <a:gd name="connsiteX1618" fmla="*/ 5282192 w 6096000"/>
              <a:gd name="connsiteY1618" fmla="*/ 362692 h 6857997"/>
              <a:gd name="connsiteX1619" fmla="*/ 5288405 w 6096000"/>
              <a:gd name="connsiteY1619" fmla="*/ 359894 h 6857997"/>
              <a:gd name="connsiteX1620" fmla="*/ 5293178 w 6096000"/>
              <a:gd name="connsiteY1620" fmla="*/ 356066 h 6857997"/>
              <a:gd name="connsiteX1621" fmla="*/ 5296058 w 6096000"/>
              <a:gd name="connsiteY1621" fmla="*/ 350304 h 6857997"/>
              <a:gd name="connsiteX1622" fmla="*/ 5297004 w 6096000"/>
              <a:gd name="connsiteY1622" fmla="*/ 343143 h 6857997"/>
              <a:gd name="connsiteX1623" fmla="*/ 5295564 w 6096000"/>
              <a:gd name="connsiteY1623" fmla="*/ 335035 h 6857997"/>
              <a:gd name="connsiteX1624" fmla="*/ 5291285 w 6096000"/>
              <a:gd name="connsiteY1624" fmla="*/ 328779 h 6857997"/>
              <a:gd name="connsiteX1625" fmla="*/ 5284126 w 6096000"/>
              <a:gd name="connsiteY1625" fmla="*/ 324951 h 6857997"/>
              <a:gd name="connsiteX1626" fmla="*/ 5274045 w 6096000"/>
              <a:gd name="connsiteY1626" fmla="*/ 323552 h 6857997"/>
              <a:gd name="connsiteX1627" fmla="*/ 5267380 w 6096000"/>
              <a:gd name="connsiteY1627" fmla="*/ 323552 h 6857997"/>
              <a:gd name="connsiteX1628" fmla="*/ 5261167 w 6096000"/>
              <a:gd name="connsiteY1628" fmla="*/ 323552 h 6857997"/>
              <a:gd name="connsiteX1629" fmla="*/ 5254460 w 6096000"/>
              <a:gd name="connsiteY1629" fmla="*/ 323552 h 6857997"/>
              <a:gd name="connsiteX1630" fmla="*/ 5248247 w 6096000"/>
              <a:gd name="connsiteY1630" fmla="*/ 323552 h 6857997"/>
              <a:gd name="connsiteX1631" fmla="*/ 5128814 w 6096000"/>
              <a:gd name="connsiteY1631" fmla="*/ 323551 h 6857997"/>
              <a:gd name="connsiteX1632" fmla="*/ 5128814 w 6096000"/>
              <a:gd name="connsiteY1632" fmla="*/ 325939 h 6857997"/>
              <a:gd name="connsiteX1633" fmla="*/ 5128814 w 6096000"/>
              <a:gd name="connsiteY1633" fmla="*/ 327832 h 6857997"/>
              <a:gd name="connsiteX1634" fmla="*/ 5128814 w 6096000"/>
              <a:gd name="connsiteY1634" fmla="*/ 330219 h 6857997"/>
              <a:gd name="connsiteX1635" fmla="*/ 5128814 w 6096000"/>
              <a:gd name="connsiteY1635" fmla="*/ 332606 h 6857997"/>
              <a:gd name="connsiteX1636" fmla="*/ 5134034 w 6096000"/>
              <a:gd name="connsiteY1636" fmla="*/ 332606 h 6857997"/>
              <a:gd name="connsiteX1637" fmla="*/ 5139296 w 6096000"/>
              <a:gd name="connsiteY1637" fmla="*/ 332606 h 6857997"/>
              <a:gd name="connsiteX1638" fmla="*/ 5144557 w 6096000"/>
              <a:gd name="connsiteY1638" fmla="*/ 332606 h 6857997"/>
              <a:gd name="connsiteX1639" fmla="*/ 5149819 w 6096000"/>
              <a:gd name="connsiteY1639" fmla="*/ 332606 h 6857997"/>
              <a:gd name="connsiteX1640" fmla="*/ 5149819 w 6096000"/>
              <a:gd name="connsiteY1640" fmla="*/ 348411 h 6857997"/>
              <a:gd name="connsiteX1641" fmla="*/ 5149819 w 6096000"/>
              <a:gd name="connsiteY1641" fmla="*/ 364133 h 6857997"/>
              <a:gd name="connsiteX1642" fmla="*/ 5149819 w 6096000"/>
              <a:gd name="connsiteY1642" fmla="*/ 379937 h 6857997"/>
              <a:gd name="connsiteX1643" fmla="*/ 5149819 w 6096000"/>
              <a:gd name="connsiteY1643" fmla="*/ 395206 h 6857997"/>
              <a:gd name="connsiteX1644" fmla="*/ 5152203 w 6096000"/>
              <a:gd name="connsiteY1644" fmla="*/ 395206 h 6857997"/>
              <a:gd name="connsiteX1645" fmla="*/ 5154093 w 6096000"/>
              <a:gd name="connsiteY1645" fmla="*/ 395206 h 6857997"/>
              <a:gd name="connsiteX1646" fmla="*/ 5156477 w 6096000"/>
              <a:gd name="connsiteY1646" fmla="*/ 395206 h 6857997"/>
              <a:gd name="connsiteX1647" fmla="*/ 5158862 w 6096000"/>
              <a:gd name="connsiteY1647" fmla="*/ 395206 h 6857997"/>
              <a:gd name="connsiteX1648" fmla="*/ 5158862 w 6096000"/>
              <a:gd name="connsiteY1648" fmla="*/ 379937 h 6857997"/>
              <a:gd name="connsiteX1649" fmla="*/ 5158862 w 6096000"/>
              <a:gd name="connsiteY1649" fmla="*/ 364133 h 6857997"/>
              <a:gd name="connsiteX1650" fmla="*/ 5158862 w 6096000"/>
              <a:gd name="connsiteY1650" fmla="*/ 348411 h 6857997"/>
              <a:gd name="connsiteX1651" fmla="*/ 5158862 w 6096000"/>
              <a:gd name="connsiteY1651" fmla="*/ 332606 h 6857997"/>
              <a:gd name="connsiteX1652" fmla="*/ 5164123 w 6096000"/>
              <a:gd name="connsiteY1652" fmla="*/ 332606 h 6857997"/>
              <a:gd name="connsiteX1653" fmla="*/ 5169384 w 6096000"/>
              <a:gd name="connsiteY1653" fmla="*/ 332606 h 6857997"/>
              <a:gd name="connsiteX1654" fmla="*/ 5174152 w 6096000"/>
              <a:gd name="connsiteY1654" fmla="*/ 332606 h 6857997"/>
              <a:gd name="connsiteX1655" fmla="*/ 5179414 w 6096000"/>
              <a:gd name="connsiteY1655" fmla="*/ 332606 h 6857997"/>
              <a:gd name="connsiteX1656" fmla="*/ 5179414 w 6096000"/>
              <a:gd name="connsiteY1656" fmla="*/ 330219 h 6857997"/>
              <a:gd name="connsiteX1657" fmla="*/ 5179414 w 6096000"/>
              <a:gd name="connsiteY1657" fmla="*/ 327832 h 6857997"/>
              <a:gd name="connsiteX1658" fmla="*/ 5179414 w 6096000"/>
              <a:gd name="connsiteY1658" fmla="*/ 325939 h 6857997"/>
              <a:gd name="connsiteX1659" fmla="*/ 5179414 w 6096000"/>
              <a:gd name="connsiteY1659" fmla="*/ 323551 h 6857997"/>
              <a:gd name="connsiteX1660" fmla="*/ 5167000 w 6096000"/>
              <a:gd name="connsiteY1660" fmla="*/ 323551 h 6857997"/>
              <a:gd name="connsiteX1661" fmla="*/ 5154093 w 6096000"/>
              <a:gd name="connsiteY1661" fmla="*/ 323551 h 6857997"/>
              <a:gd name="connsiteX1662" fmla="*/ 5141680 w 6096000"/>
              <a:gd name="connsiteY1662" fmla="*/ 323551 h 6857997"/>
              <a:gd name="connsiteX1663" fmla="*/ 4480202 w 6096000"/>
              <a:gd name="connsiteY1663" fmla="*/ 304607 h 6857997"/>
              <a:gd name="connsiteX1664" fmla="*/ 4488188 w 6096000"/>
              <a:gd name="connsiteY1664" fmla="*/ 311656 h 6857997"/>
              <a:gd name="connsiteX1665" fmla="*/ 4495727 w 6096000"/>
              <a:gd name="connsiteY1665" fmla="*/ 318705 h 6857997"/>
              <a:gd name="connsiteX1666" fmla="*/ 4503713 w 6096000"/>
              <a:gd name="connsiteY1666" fmla="*/ 325775 h 6857997"/>
              <a:gd name="connsiteX1667" fmla="*/ 4511720 w 6096000"/>
              <a:gd name="connsiteY1667" fmla="*/ 332845 h 6857997"/>
              <a:gd name="connsiteX1668" fmla="*/ 4519728 w 6096000"/>
              <a:gd name="connsiteY1668" fmla="*/ 339894 h 6857997"/>
              <a:gd name="connsiteX1669" fmla="*/ 4527735 w 6096000"/>
              <a:gd name="connsiteY1669" fmla="*/ 346964 h 6857997"/>
              <a:gd name="connsiteX1670" fmla="*/ 4535721 w 6096000"/>
              <a:gd name="connsiteY1670" fmla="*/ 354013 h 6857997"/>
              <a:gd name="connsiteX1671" fmla="*/ 4543729 w 6096000"/>
              <a:gd name="connsiteY1671" fmla="*/ 361062 h 6857997"/>
              <a:gd name="connsiteX1672" fmla="*/ 4534316 w 6096000"/>
              <a:gd name="connsiteY1672" fmla="*/ 365300 h 6857997"/>
              <a:gd name="connsiteX1673" fmla="*/ 4524903 w 6096000"/>
              <a:gd name="connsiteY1673" fmla="*/ 369069 h 6857997"/>
              <a:gd name="connsiteX1674" fmla="*/ 4515490 w 6096000"/>
              <a:gd name="connsiteY1674" fmla="*/ 372839 h 6857997"/>
              <a:gd name="connsiteX1675" fmla="*/ 4506077 w 6096000"/>
              <a:gd name="connsiteY1675" fmla="*/ 376587 h 6857997"/>
              <a:gd name="connsiteX1676" fmla="*/ 4496664 w 6096000"/>
              <a:gd name="connsiteY1676" fmla="*/ 380824 h 6857997"/>
              <a:gd name="connsiteX1677" fmla="*/ 4487251 w 6096000"/>
              <a:gd name="connsiteY1677" fmla="*/ 384594 h 6857997"/>
              <a:gd name="connsiteX1678" fmla="*/ 4478307 w 6096000"/>
              <a:gd name="connsiteY1678" fmla="*/ 388363 h 6857997"/>
              <a:gd name="connsiteX1679" fmla="*/ 4468894 w 6096000"/>
              <a:gd name="connsiteY1679" fmla="*/ 392132 h 6857997"/>
              <a:gd name="connsiteX1680" fmla="*/ 4470299 w 6096000"/>
              <a:gd name="connsiteY1680" fmla="*/ 381293 h 6857997"/>
              <a:gd name="connsiteX1681" fmla="*/ 4471705 w 6096000"/>
              <a:gd name="connsiteY1681" fmla="*/ 370475 h 6857997"/>
              <a:gd name="connsiteX1682" fmla="*/ 4473132 w 6096000"/>
              <a:gd name="connsiteY1682" fmla="*/ 359209 h 6857997"/>
              <a:gd name="connsiteX1683" fmla="*/ 4474537 w 6096000"/>
              <a:gd name="connsiteY1683" fmla="*/ 348370 h 6857997"/>
              <a:gd name="connsiteX1684" fmla="*/ 4475943 w 6096000"/>
              <a:gd name="connsiteY1684" fmla="*/ 337552 h 6857997"/>
              <a:gd name="connsiteX1685" fmla="*/ 4477370 w 6096000"/>
              <a:gd name="connsiteY1685" fmla="*/ 326244 h 6857997"/>
              <a:gd name="connsiteX1686" fmla="*/ 4478775 w 6096000"/>
              <a:gd name="connsiteY1686" fmla="*/ 315425 h 6857997"/>
              <a:gd name="connsiteX1687" fmla="*/ 4480202 w 6096000"/>
              <a:gd name="connsiteY1687" fmla="*/ 304607 h 6857997"/>
              <a:gd name="connsiteX1688" fmla="*/ 4476901 w 6096000"/>
              <a:gd name="connsiteY1688" fmla="*/ 304117 h 6857997"/>
              <a:gd name="connsiteX1689" fmla="*/ 4475474 w 6096000"/>
              <a:gd name="connsiteY1689" fmla="*/ 314957 h 6857997"/>
              <a:gd name="connsiteX1690" fmla="*/ 4474069 w 6096000"/>
              <a:gd name="connsiteY1690" fmla="*/ 325775 h 6857997"/>
              <a:gd name="connsiteX1691" fmla="*/ 4472663 w 6096000"/>
              <a:gd name="connsiteY1691" fmla="*/ 336615 h 6857997"/>
              <a:gd name="connsiteX1692" fmla="*/ 4471236 w 6096000"/>
              <a:gd name="connsiteY1692" fmla="*/ 347433 h 6857997"/>
              <a:gd name="connsiteX1693" fmla="*/ 4469831 w 6096000"/>
              <a:gd name="connsiteY1693" fmla="*/ 358251 h 6857997"/>
              <a:gd name="connsiteX1694" fmla="*/ 4468404 w 6096000"/>
              <a:gd name="connsiteY1694" fmla="*/ 369069 h 6857997"/>
              <a:gd name="connsiteX1695" fmla="*/ 4467020 w 6096000"/>
              <a:gd name="connsiteY1695" fmla="*/ 379887 h 6857997"/>
              <a:gd name="connsiteX1696" fmla="*/ 4465593 w 6096000"/>
              <a:gd name="connsiteY1696" fmla="*/ 390706 h 6857997"/>
              <a:gd name="connsiteX1697" fmla="*/ 4459481 w 6096000"/>
              <a:gd name="connsiteY1697" fmla="*/ 383657 h 6857997"/>
              <a:gd name="connsiteX1698" fmla="*/ 4453837 w 6096000"/>
              <a:gd name="connsiteY1698" fmla="*/ 376587 h 6857997"/>
              <a:gd name="connsiteX1699" fmla="*/ 4447704 w 6096000"/>
              <a:gd name="connsiteY1699" fmla="*/ 369069 h 6857997"/>
              <a:gd name="connsiteX1700" fmla="*/ 4442061 w 6096000"/>
              <a:gd name="connsiteY1700" fmla="*/ 361999 h 6857997"/>
              <a:gd name="connsiteX1701" fmla="*/ 4435949 w 6096000"/>
              <a:gd name="connsiteY1701" fmla="*/ 354950 h 6857997"/>
              <a:gd name="connsiteX1702" fmla="*/ 4430284 w 6096000"/>
              <a:gd name="connsiteY1702" fmla="*/ 347433 h 6857997"/>
              <a:gd name="connsiteX1703" fmla="*/ 4424172 w 6096000"/>
              <a:gd name="connsiteY1703" fmla="*/ 340384 h 6857997"/>
              <a:gd name="connsiteX1704" fmla="*/ 4418528 w 6096000"/>
              <a:gd name="connsiteY1704" fmla="*/ 333314 h 6857997"/>
              <a:gd name="connsiteX1705" fmla="*/ 4425599 w 6096000"/>
              <a:gd name="connsiteY1705" fmla="*/ 329544 h 6857997"/>
              <a:gd name="connsiteX1706" fmla="*/ 4433116 w 6096000"/>
              <a:gd name="connsiteY1706" fmla="*/ 325775 h 6857997"/>
              <a:gd name="connsiteX1707" fmla="*/ 4440165 w 6096000"/>
              <a:gd name="connsiteY1707" fmla="*/ 322006 h 6857997"/>
              <a:gd name="connsiteX1708" fmla="*/ 4447704 w 6096000"/>
              <a:gd name="connsiteY1708" fmla="*/ 318705 h 6857997"/>
              <a:gd name="connsiteX1709" fmla="*/ 4454774 w 6096000"/>
              <a:gd name="connsiteY1709" fmla="*/ 314957 h 6857997"/>
              <a:gd name="connsiteX1710" fmla="*/ 4462292 w 6096000"/>
              <a:gd name="connsiteY1710" fmla="*/ 311187 h 6857997"/>
              <a:gd name="connsiteX1711" fmla="*/ 4469362 w 6096000"/>
              <a:gd name="connsiteY1711" fmla="*/ 307887 h 6857997"/>
              <a:gd name="connsiteX1712" fmla="*/ 4476901 w 6096000"/>
              <a:gd name="connsiteY1712" fmla="*/ 304117 h 6857997"/>
              <a:gd name="connsiteX1713" fmla="*/ 4395933 w 6096000"/>
              <a:gd name="connsiteY1713" fmla="*/ 283886 h 6857997"/>
              <a:gd name="connsiteX1714" fmla="*/ 4393590 w 6096000"/>
              <a:gd name="connsiteY1714" fmla="*/ 292831 h 6857997"/>
              <a:gd name="connsiteX1715" fmla="*/ 4391227 w 6096000"/>
              <a:gd name="connsiteY1715" fmla="*/ 301775 h 6857997"/>
              <a:gd name="connsiteX1716" fmla="*/ 4388863 w 6096000"/>
              <a:gd name="connsiteY1716" fmla="*/ 310250 h 6857997"/>
              <a:gd name="connsiteX1717" fmla="*/ 4386520 w 6096000"/>
              <a:gd name="connsiteY1717" fmla="*/ 319173 h 6857997"/>
              <a:gd name="connsiteX1718" fmla="*/ 4384156 w 6096000"/>
              <a:gd name="connsiteY1718" fmla="*/ 327670 h 6857997"/>
              <a:gd name="connsiteX1719" fmla="*/ 4381792 w 6096000"/>
              <a:gd name="connsiteY1719" fmla="*/ 336615 h 6857997"/>
              <a:gd name="connsiteX1720" fmla="*/ 4379450 w 6096000"/>
              <a:gd name="connsiteY1720" fmla="*/ 345069 h 6857997"/>
              <a:gd name="connsiteX1721" fmla="*/ 4377107 w 6096000"/>
              <a:gd name="connsiteY1721" fmla="*/ 354013 h 6857997"/>
              <a:gd name="connsiteX1722" fmla="*/ 4377107 w 6096000"/>
              <a:gd name="connsiteY1722" fmla="*/ 348370 h 6857997"/>
              <a:gd name="connsiteX1723" fmla="*/ 4377107 w 6096000"/>
              <a:gd name="connsiteY1723" fmla="*/ 342726 h 6857997"/>
              <a:gd name="connsiteX1724" fmla="*/ 4377107 w 6096000"/>
              <a:gd name="connsiteY1724" fmla="*/ 337083 h 6857997"/>
              <a:gd name="connsiteX1725" fmla="*/ 4377107 w 6096000"/>
              <a:gd name="connsiteY1725" fmla="*/ 331418 h 6857997"/>
              <a:gd name="connsiteX1726" fmla="*/ 4377107 w 6096000"/>
              <a:gd name="connsiteY1726" fmla="*/ 325775 h 6857997"/>
              <a:gd name="connsiteX1727" fmla="*/ 4377107 w 6096000"/>
              <a:gd name="connsiteY1727" fmla="*/ 320132 h 6857997"/>
              <a:gd name="connsiteX1728" fmla="*/ 4377576 w 6096000"/>
              <a:gd name="connsiteY1728" fmla="*/ 314488 h 6857997"/>
              <a:gd name="connsiteX1729" fmla="*/ 4377576 w 6096000"/>
              <a:gd name="connsiteY1729" fmla="*/ 308824 h 6857997"/>
              <a:gd name="connsiteX1730" fmla="*/ 4379450 w 6096000"/>
              <a:gd name="connsiteY1730" fmla="*/ 305991 h 6857997"/>
              <a:gd name="connsiteX1731" fmla="*/ 4381792 w 6096000"/>
              <a:gd name="connsiteY1731" fmla="*/ 302712 h 6857997"/>
              <a:gd name="connsiteX1732" fmla="*/ 4384156 w 6096000"/>
              <a:gd name="connsiteY1732" fmla="*/ 299411 h 6857997"/>
              <a:gd name="connsiteX1733" fmla="*/ 4386520 w 6096000"/>
              <a:gd name="connsiteY1733" fmla="*/ 296579 h 6857997"/>
              <a:gd name="connsiteX1734" fmla="*/ 4388863 w 6096000"/>
              <a:gd name="connsiteY1734" fmla="*/ 293299 h 6857997"/>
              <a:gd name="connsiteX1735" fmla="*/ 4391227 w 6096000"/>
              <a:gd name="connsiteY1735" fmla="*/ 290467 h 6857997"/>
              <a:gd name="connsiteX1736" fmla="*/ 4393590 w 6096000"/>
              <a:gd name="connsiteY1736" fmla="*/ 287166 h 6857997"/>
              <a:gd name="connsiteX1737" fmla="*/ 4395933 w 6096000"/>
              <a:gd name="connsiteY1737" fmla="*/ 283886 h 6857997"/>
              <a:gd name="connsiteX1738" fmla="*/ 4399702 w 6096000"/>
              <a:gd name="connsiteY1738" fmla="*/ 282481 h 6857997"/>
              <a:gd name="connsiteX1739" fmla="*/ 4401577 w 6096000"/>
              <a:gd name="connsiteY1739" fmla="*/ 288593 h 6857997"/>
              <a:gd name="connsiteX1740" fmla="*/ 4403003 w 6096000"/>
              <a:gd name="connsiteY1740" fmla="*/ 294705 h 6857997"/>
              <a:gd name="connsiteX1741" fmla="*/ 4404877 w 6096000"/>
              <a:gd name="connsiteY1741" fmla="*/ 300838 h 6857997"/>
              <a:gd name="connsiteX1742" fmla="*/ 4406752 w 6096000"/>
              <a:gd name="connsiteY1742" fmla="*/ 306950 h 6857997"/>
              <a:gd name="connsiteX1743" fmla="*/ 4408647 w 6096000"/>
              <a:gd name="connsiteY1743" fmla="*/ 313530 h 6857997"/>
              <a:gd name="connsiteX1744" fmla="*/ 4410521 w 6096000"/>
              <a:gd name="connsiteY1744" fmla="*/ 319663 h 6857997"/>
              <a:gd name="connsiteX1745" fmla="*/ 4411926 w 6096000"/>
              <a:gd name="connsiteY1745" fmla="*/ 325775 h 6857997"/>
              <a:gd name="connsiteX1746" fmla="*/ 4413801 w 6096000"/>
              <a:gd name="connsiteY1746" fmla="*/ 331887 h 6857997"/>
              <a:gd name="connsiteX1747" fmla="*/ 4409584 w 6096000"/>
              <a:gd name="connsiteY1747" fmla="*/ 335656 h 6857997"/>
              <a:gd name="connsiteX1748" fmla="*/ 4404877 w 6096000"/>
              <a:gd name="connsiteY1748" fmla="*/ 339426 h 6857997"/>
              <a:gd name="connsiteX1749" fmla="*/ 4400640 w 6096000"/>
              <a:gd name="connsiteY1749" fmla="*/ 343195 h 6857997"/>
              <a:gd name="connsiteX1750" fmla="*/ 4395933 w 6096000"/>
              <a:gd name="connsiteY1750" fmla="*/ 346964 h 6857997"/>
              <a:gd name="connsiteX1751" fmla="*/ 4391695 w 6096000"/>
              <a:gd name="connsiteY1751" fmla="*/ 350712 h 6857997"/>
              <a:gd name="connsiteX1752" fmla="*/ 4386989 w 6096000"/>
              <a:gd name="connsiteY1752" fmla="*/ 354482 h 6857997"/>
              <a:gd name="connsiteX1753" fmla="*/ 4382751 w 6096000"/>
              <a:gd name="connsiteY1753" fmla="*/ 358251 h 6857997"/>
              <a:gd name="connsiteX1754" fmla="*/ 4378044 w 6096000"/>
              <a:gd name="connsiteY1754" fmla="*/ 361999 h 6857997"/>
              <a:gd name="connsiteX1755" fmla="*/ 4380877 w 6096000"/>
              <a:gd name="connsiteY1755" fmla="*/ 352139 h 6857997"/>
              <a:gd name="connsiteX1756" fmla="*/ 4383688 w 6096000"/>
              <a:gd name="connsiteY1756" fmla="*/ 342258 h 6857997"/>
              <a:gd name="connsiteX1757" fmla="*/ 4386052 w 6096000"/>
              <a:gd name="connsiteY1757" fmla="*/ 331887 h 6857997"/>
              <a:gd name="connsiteX1758" fmla="*/ 4388863 w 6096000"/>
              <a:gd name="connsiteY1758" fmla="*/ 322006 h 6857997"/>
              <a:gd name="connsiteX1759" fmla="*/ 4391695 w 6096000"/>
              <a:gd name="connsiteY1759" fmla="*/ 312124 h 6857997"/>
              <a:gd name="connsiteX1760" fmla="*/ 4394038 w 6096000"/>
              <a:gd name="connsiteY1760" fmla="*/ 302243 h 6857997"/>
              <a:gd name="connsiteX1761" fmla="*/ 4396870 w 6096000"/>
              <a:gd name="connsiteY1761" fmla="*/ 292362 h 6857997"/>
              <a:gd name="connsiteX1762" fmla="*/ 4399702 w 6096000"/>
              <a:gd name="connsiteY1762" fmla="*/ 282481 h 6857997"/>
              <a:gd name="connsiteX1763" fmla="*/ 4566324 w 6096000"/>
              <a:gd name="connsiteY1763" fmla="*/ 274474 h 6857997"/>
              <a:gd name="connsiteX1764" fmla="*/ 4573863 w 6096000"/>
              <a:gd name="connsiteY1764" fmla="*/ 282481 h 6857997"/>
              <a:gd name="connsiteX1765" fmla="*/ 4580912 w 6096000"/>
              <a:gd name="connsiteY1765" fmla="*/ 290467 h 6857997"/>
              <a:gd name="connsiteX1766" fmla="*/ 4588451 w 6096000"/>
              <a:gd name="connsiteY1766" fmla="*/ 298474 h 6857997"/>
              <a:gd name="connsiteX1767" fmla="*/ 4595968 w 6096000"/>
              <a:gd name="connsiteY1767" fmla="*/ 306481 h 6857997"/>
              <a:gd name="connsiteX1768" fmla="*/ 4603017 w 6096000"/>
              <a:gd name="connsiteY1768" fmla="*/ 314020 h 6857997"/>
              <a:gd name="connsiteX1769" fmla="*/ 4610556 w 6096000"/>
              <a:gd name="connsiteY1769" fmla="*/ 322006 h 6857997"/>
              <a:gd name="connsiteX1770" fmla="*/ 4618095 w 6096000"/>
              <a:gd name="connsiteY1770" fmla="*/ 330013 h 6857997"/>
              <a:gd name="connsiteX1771" fmla="*/ 4625144 w 6096000"/>
              <a:gd name="connsiteY1771" fmla="*/ 338020 h 6857997"/>
              <a:gd name="connsiteX1772" fmla="*/ 4615731 w 6096000"/>
              <a:gd name="connsiteY1772" fmla="*/ 340384 h 6857997"/>
              <a:gd name="connsiteX1773" fmla="*/ 4606318 w 6096000"/>
              <a:gd name="connsiteY1773" fmla="*/ 343195 h 6857997"/>
              <a:gd name="connsiteX1774" fmla="*/ 4596437 w 6096000"/>
              <a:gd name="connsiteY1774" fmla="*/ 346027 h 6857997"/>
              <a:gd name="connsiteX1775" fmla="*/ 4587045 w 6096000"/>
              <a:gd name="connsiteY1775" fmla="*/ 348838 h 6857997"/>
              <a:gd name="connsiteX1776" fmla="*/ 4577611 w 6096000"/>
              <a:gd name="connsiteY1776" fmla="*/ 351181 h 6857997"/>
              <a:gd name="connsiteX1777" fmla="*/ 4567729 w 6096000"/>
              <a:gd name="connsiteY1777" fmla="*/ 354013 h 6857997"/>
              <a:gd name="connsiteX1778" fmla="*/ 4558316 w 6096000"/>
              <a:gd name="connsiteY1778" fmla="*/ 356845 h 6857997"/>
              <a:gd name="connsiteX1779" fmla="*/ 4548904 w 6096000"/>
              <a:gd name="connsiteY1779" fmla="*/ 359209 h 6857997"/>
              <a:gd name="connsiteX1780" fmla="*/ 4550799 w 6096000"/>
              <a:gd name="connsiteY1780" fmla="*/ 348838 h 6857997"/>
              <a:gd name="connsiteX1781" fmla="*/ 4553141 w 6096000"/>
              <a:gd name="connsiteY1781" fmla="*/ 338020 h 6857997"/>
              <a:gd name="connsiteX1782" fmla="*/ 4555505 w 6096000"/>
              <a:gd name="connsiteY1782" fmla="*/ 327670 h 6857997"/>
              <a:gd name="connsiteX1783" fmla="*/ 4557401 w 6096000"/>
              <a:gd name="connsiteY1783" fmla="*/ 316831 h 6857997"/>
              <a:gd name="connsiteX1784" fmla="*/ 4559743 w 6096000"/>
              <a:gd name="connsiteY1784" fmla="*/ 306481 h 6857997"/>
              <a:gd name="connsiteX1785" fmla="*/ 4562086 w 6096000"/>
              <a:gd name="connsiteY1785" fmla="*/ 295642 h 6857997"/>
              <a:gd name="connsiteX1786" fmla="*/ 4563981 w 6096000"/>
              <a:gd name="connsiteY1786" fmla="*/ 285292 h 6857997"/>
              <a:gd name="connsiteX1787" fmla="*/ 4566324 w 6096000"/>
              <a:gd name="connsiteY1787" fmla="*/ 274474 h 6857997"/>
              <a:gd name="connsiteX1788" fmla="*/ 4563044 w 6096000"/>
              <a:gd name="connsiteY1788" fmla="*/ 273515 h 6857997"/>
              <a:gd name="connsiteX1789" fmla="*/ 4561149 w 6096000"/>
              <a:gd name="connsiteY1789" fmla="*/ 284355 h 6857997"/>
              <a:gd name="connsiteX1790" fmla="*/ 4558785 w 6096000"/>
              <a:gd name="connsiteY1790" fmla="*/ 294705 h 6857997"/>
              <a:gd name="connsiteX1791" fmla="*/ 4556442 w 6096000"/>
              <a:gd name="connsiteY1791" fmla="*/ 305523 h 6857997"/>
              <a:gd name="connsiteX1792" fmla="*/ 4554568 w 6096000"/>
              <a:gd name="connsiteY1792" fmla="*/ 316362 h 6857997"/>
              <a:gd name="connsiteX1793" fmla="*/ 4552204 w 6096000"/>
              <a:gd name="connsiteY1793" fmla="*/ 326712 h 6857997"/>
              <a:gd name="connsiteX1794" fmla="*/ 4549862 w 6096000"/>
              <a:gd name="connsiteY1794" fmla="*/ 337552 h 6857997"/>
              <a:gd name="connsiteX1795" fmla="*/ 4547988 w 6096000"/>
              <a:gd name="connsiteY1795" fmla="*/ 347901 h 6857997"/>
              <a:gd name="connsiteX1796" fmla="*/ 4545603 w 6096000"/>
              <a:gd name="connsiteY1796" fmla="*/ 358719 h 6857997"/>
              <a:gd name="connsiteX1797" fmla="*/ 4537617 w 6096000"/>
              <a:gd name="connsiteY1797" fmla="*/ 351671 h 6857997"/>
              <a:gd name="connsiteX1798" fmla="*/ 4529609 w 6096000"/>
              <a:gd name="connsiteY1798" fmla="*/ 344600 h 6857997"/>
              <a:gd name="connsiteX1799" fmla="*/ 4521623 w 6096000"/>
              <a:gd name="connsiteY1799" fmla="*/ 337552 h 6857997"/>
              <a:gd name="connsiteX1800" fmla="*/ 4513594 w 6096000"/>
              <a:gd name="connsiteY1800" fmla="*/ 330013 h 6857997"/>
              <a:gd name="connsiteX1801" fmla="*/ 4506077 w 6096000"/>
              <a:gd name="connsiteY1801" fmla="*/ 322943 h 6857997"/>
              <a:gd name="connsiteX1802" fmla="*/ 4498070 w 6096000"/>
              <a:gd name="connsiteY1802" fmla="*/ 315894 h 6857997"/>
              <a:gd name="connsiteX1803" fmla="*/ 4490083 w 6096000"/>
              <a:gd name="connsiteY1803" fmla="*/ 308824 h 6857997"/>
              <a:gd name="connsiteX1804" fmla="*/ 4482076 w 6096000"/>
              <a:gd name="connsiteY1804" fmla="*/ 301775 h 6857997"/>
              <a:gd name="connsiteX1805" fmla="*/ 4491958 w 6096000"/>
              <a:gd name="connsiteY1805" fmla="*/ 298474 h 6857997"/>
              <a:gd name="connsiteX1806" fmla="*/ 4502307 w 6096000"/>
              <a:gd name="connsiteY1806" fmla="*/ 294705 h 6857997"/>
              <a:gd name="connsiteX1807" fmla="*/ 4512679 w 6096000"/>
              <a:gd name="connsiteY1807" fmla="*/ 291425 h 6857997"/>
              <a:gd name="connsiteX1808" fmla="*/ 4522560 w 6096000"/>
              <a:gd name="connsiteY1808" fmla="*/ 287656 h 6857997"/>
              <a:gd name="connsiteX1809" fmla="*/ 4532910 w 6096000"/>
              <a:gd name="connsiteY1809" fmla="*/ 284355 h 6857997"/>
              <a:gd name="connsiteX1810" fmla="*/ 4542792 w 6096000"/>
              <a:gd name="connsiteY1810" fmla="*/ 280586 h 6857997"/>
              <a:gd name="connsiteX1811" fmla="*/ 4553141 w 6096000"/>
              <a:gd name="connsiteY1811" fmla="*/ 277285 h 6857997"/>
              <a:gd name="connsiteX1812" fmla="*/ 4563044 w 6096000"/>
              <a:gd name="connsiteY1812" fmla="*/ 273515 h 6857997"/>
              <a:gd name="connsiteX1813" fmla="*/ 4442061 w 6096000"/>
              <a:gd name="connsiteY1813" fmla="*/ 266467 h 6857997"/>
              <a:gd name="connsiteX1814" fmla="*/ 4446299 w 6096000"/>
              <a:gd name="connsiteY1814" fmla="*/ 270704 h 6857997"/>
              <a:gd name="connsiteX1815" fmla="*/ 4450536 w 6096000"/>
              <a:gd name="connsiteY1815" fmla="*/ 274942 h 6857997"/>
              <a:gd name="connsiteX1816" fmla="*/ 4454774 w 6096000"/>
              <a:gd name="connsiteY1816" fmla="*/ 279180 h 6857997"/>
              <a:gd name="connsiteX1817" fmla="*/ 4458991 w 6096000"/>
              <a:gd name="connsiteY1817" fmla="*/ 283397 h 6857997"/>
              <a:gd name="connsiteX1818" fmla="*/ 4463250 w 6096000"/>
              <a:gd name="connsiteY1818" fmla="*/ 288124 h 6857997"/>
              <a:gd name="connsiteX1819" fmla="*/ 4467488 w 6096000"/>
              <a:gd name="connsiteY1819" fmla="*/ 292362 h 6857997"/>
              <a:gd name="connsiteX1820" fmla="*/ 4471705 w 6096000"/>
              <a:gd name="connsiteY1820" fmla="*/ 296579 h 6857997"/>
              <a:gd name="connsiteX1821" fmla="*/ 4475943 w 6096000"/>
              <a:gd name="connsiteY1821" fmla="*/ 300838 h 6857997"/>
              <a:gd name="connsiteX1822" fmla="*/ 4468894 w 6096000"/>
              <a:gd name="connsiteY1822" fmla="*/ 304117 h 6857997"/>
              <a:gd name="connsiteX1823" fmla="*/ 4461823 w 6096000"/>
              <a:gd name="connsiteY1823" fmla="*/ 307887 h 6857997"/>
              <a:gd name="connsiteX1824" fmla="*/ 4454774 w 6096000"/>
              <a:gd name="connsiteY1824" fmla="*/ 311656 h 6857997"/>
              <a:gd name="connsiteX1825" fmla="*/ 4447236 w 6096000"/>
              <a:gd name="connsiteY1825" fmla="*/ 314957 h 6857997"/>
              <a:gd name="connsiteX1826" fmla="*/ 4440165 w 6096000"/>
              <a:gd name="connsiteY1826" fmla="*/ 318705 h 6857997"/>
              <a:gd name="connsiteX1827" fmla="*/ 4433116 w 6096000"/>
              <a:gd name="connsiteY1827" fmla="*/ 322006 h 6857997"/>
              <a:gd name="connsiteX1828" fmla="*/ 4426067 w 6096000"/>
              <a:gd name="connsiteY1828" fmla="*/ 325775 h 6857997"/>
              <a:gd name="connsiteX1829" fmla="*/ 4418997 w 6096000"/>
              <a:gd name="connsiteY1829" fmla="*/ 329076 h 6857997"/>
              <a:gd name="connsiteX1830" fmla="*/ 4421829 w 6096000"/>
              <a:gd name="connsiteY1830" fmla="*/ 321537 h 6857997"/>
              <a:gd name="connsiteX1831" fmla="*/ 4424640 w 6096000"/>
              <a:gd name="connsiteY1831" fmla="*/ 313530 h 6857997"/>
              <a:gd name="connsiteX1832" fmla="*/ 4427473 w 6096000"/>
              <a:gd name="connsiteY1832" fmla="*/ 305523 h 6857997"/>
              <a:gd name="connsiteX1833" fmla="*/ 4430284 w 6096000"/>
              <a:gd name="connsiteY1833" fmla="*/ 298005 h 6857997"/>
              <a:gd name="connsiteX1834" fmla="*/ 4433585 w 6096000"/>
              <a:gd name="connsiteY1834" fmla="*/ 289998 h 6857997"/>
              <a:gd name="connsiteX1835" fmla="*/ 4436396 w 6096000"/>
              <a:gd name="connsiteY1835" fmla="*/ 282012 h 6857997"/>
              <a:gd name="connsiteX1836" fmla="*/ 4439228 w 6096000"/>
              <a:gd name="connsiteY1836" fmla="*/ 274474 h 6857997"/>
              <a:gd name="connsiteX1837" fmla="*/ 4442061 w 6096000"/>
              <a:gd name="connsiteY1837" fmla="*/ 266467 h 6857997"/>
              <a:gd name="connsiteX1838" fmla="*/ 4438760 w 6096000"/>
              <a:gd name="connsiteY1838" fmla="*/ 265998 h 6857997"/>
              <a:gd name="connsiteX1839" fmla="*/ 4435949 w 6096000"/>
              <a:gd name="connsiteY1839" fmla="*/ 273515 h 6857997"/>
              <a:gd name="connsiteX1840" fmla="*/ 4433116 w 6096000"/>
              <a:gd name="connsiteY1840" fmla="*/ 281523 h 6857997"/>
              <a:gd name="connsiteX1841" fmla="*/ 4430284 w 6096000"/>
              <a:gd name="connsiteY1841" fmla="*/ 289061 h 6857997"/>
              <a:gd name="connsiteX1842" fmla="*/ 4427473 w 6096000"/>
              <a:gd name="connsiteY1842" fmla="*/ 296579 h 6857997"/>
              <a:gd name="connsiteX1843" fmla="*/ 4424640 w 6096000"/>
              <a:gd name="connsiteY1843" fmla="*/ 304117 h 6857997"/>
              <a:gd name="connsiteX1844" fmla="*/ 4421829 w 6096000"/>
              <a:gd name="connsiteY1844" fmla="*/ 312124 h 6857997"/>
              <a:gd name="connsiteX1845" fmla="*/ 4418997 w 6096000"/>
              <a:gd name="connsiteY1845" fmla="*/ 319663 h 6857997"/>
              <a:gd name="connsiteX1846" fmla="*/ 4416186 w 6096000"/>
              <a:gd name="connsiteY1846" fmla="*/ 327202 h 6857997"/>
              <a:gd name="connsiteX1847" fmla="*/ 4414290 w 6096000"/>
              <a:gd name="connsiteY1847" fmla="*/ 321069 h 6857997"/>
              <a:gd name="connsiteX1848" fmla="*/ 4412416 w 6096000"/>
              <a:gd name="connsiteY1848" fmla="*/ 314957 h 6857997"/>
              <a:gd name="connsiteX1849" fmla="*/ 4410521 w 6096000"/>
              <a:gd name="connsiteY1849" fmla="*/ 308355 h 6857997"/>
              <a:gd name="connsiteX1850" fmla="*/ 4408647 w 6096000"/>
              <a:gd name="connsiteY1850" fmla="*/ 302243 h 6857997"/>
              <a:gd name="connsiteX1851" fmla="*/ 4407220 w 6096000"/>
              <a:gd name="connsiteY1851" fmla="*/ 296110 h 6857997"/>
              <a:gd name="connsiteX1852" fmla="*/ 4405346 w 6096000"/>
              <a:gd name="connsiteY1852" fmla="*/ 289998 h 6857997"/>
              <a:gd name="connsiteX1853" fmla="*/ 4403472 w 6096000"/>
              <a:gd name="connsiteY1853" fmla="*/ 283397 h 6857997"/>
              <a:gd name="connsiteX1854" fmla="*/ 4401577 w 6096000"/>
              <a:gd name="connsiteY1854" fmla="*/ 277285 h 6857997"/>
              <a:gd name="connsiteX1855" fmla="*/ 4406283 w 6096000"/>
              <a:gd name="connsiteY1855" fmla="*/ 275879 h 6857997"/>
              <a:gd name="connsiteX1856" fmla="*/ 4410989 w 6096000"/>
              <a:gd name="connsiteY1856" fmla="*/ 274474 h 6857997"/>
              <a:gd name="connsiteX1857" fmla="*/ 4415696 w 6096000"/>
              <a:gd name="connsiteY1857" fmla="*/ 273047 h 6857997"/>
              <a:gd name="connsiteX1858" fmla="*/ 4420402 w 6096000"/>
              <a:gd name="connsiteY1858" fmla="*/ 271641 h 6857997"/>
              <a:gd name="connsiteX1859" fmla="*/ 4425109 w 6096000"/>
              <a:gd name="connsiteY1859" fmla="*/ 270236 h 6857997"/>
              <a:gd name="connsiteX1860" fmla="*/ 4429815 w 6096000"/>
              <a:gd name="connsiteY1860" fmla="*/ 268830 h 6857997"/>
              <a:gd name="connsiteX1861" fmla="*/ 4434053 w 6096000"/>
              <a:gd name="connsiteY1861" fmla="*/ 267404 h 6857997"/>
              <a:gd name="connsiteX1862" fmla="*/ 4438760 w 6096000"/>
              <a:gd name="connsiteY1862" fmla="*/ 265998 h 6857997"/>
              <a:gd name="connsiteX1863" fmla="*/ 4786590 w 6096000"/>
              <a:gd name="connsiteY1863" fmla="*/ 261292 h 6857997"/>
              <a:gd name="connsiteX1864" fmla="*/ 4787548 w 6096000"/>
              <a:gd name="connsiteY1864" fmla="*/ 262697 h 6857997"/>
              <a:gd name="connsiteX1865" fmla="*/ 4788486 w 6096000"/>
              <a:gd name="connsiteY1865" fmla="*/ 263634 h 6857997"/>
              <a:gd name="connsiteX1866" fmla="*/ 4788954 w 6096000"/>
              <a:gd name="connsiteY1866" fmla="*/ 265061 h 6857997"/>
              <a:gd name="connsiteX1867" fmla="*/ 4789891 w 6096000"/>
              <a:gd name="connsiteY1867" fmla="*/ 266467 h 6857997"/>
              <a:gd name="connsiteX1868" fmla="*/ 4790849 w 6096000"/>
              <a:gd name="connsiteY1868" fmla="*/ 267404 h 6857997"/>
              <a:gd name="connsiteX1869" fmla="*/ 4791786 w 6096000"/>
              <a:gd name="connsiteY1869" fmla="*/ 268830 h 6857997"/>
              <a:gd name="connsiteX1870" fmla="*/ 4792723 w 6096000"/>
              <a:gd name="connsiteY1870" fmla="*/ 270236 h 6857997"/>
              <a:gd name="connsiteX1871" fmla="*/ 4793660 w 6096000"/>
              <a:gd name="connsiteY1871" fmla="*/ 271641 h 6857997"/>
              <a:gd name="connsiteX1872" fmla="*/ 4794619 w 6096000"/>
              <a:gd name="connsiteY1872" fmla="*/ 275879 h 6857997"/>
              <a:gd name="connsiteX1873" fmla="*/ 4796024 w 6096000"/>
              <a:gd name="connsiteY1873" fmla="*/ 280117 h 6857997"/>
              <a:gd name="connsiteX1874" fmla="*/ 4796961 w 6096000"/>
              <a:gd name="connsiteY1874" fmla="*/ 284823 h 6857997"/>
              <a:gd name="connsiteX1875" fmla="*/ 4797898 w 6096000"/>
              <a:gd name="connsiteY1875" fmla="*/ 289061 h 6857997"/>
              <a:gd name="connsiteX1876" fmla="*/ 4799304 w 6096000"/>
              <a:gd name="connsiteY1876" fmla="*/ 293299 h 6857997"/>
              <a:gd name="connsiteX1877" fmla="*/ 4800262 w 6096000"/>
              <a:gd name="connsiteY1877" fmla="*/ 298005 h 6857997"/>
              <a:gd name="connsiteX1878" fmla="*/ 4801668 w 6096000"/>
              <a:gd name="connsiteY1878" fmla="*/ 302243 h 6857997"/>
              <a:gd name="connsiteX1879" fmla="*/ 4802605 w 6096000"/>
              <a:gd name="connsiteY1879" fmla="*/ 306481 h 6857997"/>
              <a:gd name="connsiteX1880" fmla="*/ 4800731 w 6096000"/>
              <a:gd name="connsiteY1880" fmla="*/ 300838 h 6857997"/>
              <a:gd name="connsiteX1881" fmla="*/ 4798388 w 6096000"/>
              <a:gd name="connsiteY1881" fmla="*/ 295194 h 6857997"/>
              <a:gd name="connsiteX1882" fmla="*/ 4796493 w 6096000"/>
              <a:gd name="connsiteY1882" fmla="*/ 289530 h 6857997"/>
              <a:gd name="connsiteX1883" fmla="*/ 4794619 w 6096000"/>
              <a:gd name="connsiteY1883" fmla="*/ 283886 h 6857997"/>
              <a:gd name="connsiteX1884" fmla="*/ 4792723 w 6096000"/>
              <a:gd name="connsiteY1884" fmla="*/ 278243 h 6857997"/>
              <a:gd name="connsiteX1885" fmla="*/ 4790360 w 6096000"/>
              <a:gd name="connsiteY1885" fmla="*/ 272600 h 6857997"/>
              <a:gd name="connsiteX1886" fmla="*/ 4788486 w 6096000"/>
              <a:gd name="connsiteY1886" fmla="*/ 266935 h 6857997"/>
              <a:gd name="connsiteX1887" fmla="*/ 4786590 w 6096000"/>
              <a:gd name="connsiteY1887" fmla="*/ 261292 h 6857997"/>
              <a:gd name="connsiteX1888" fmla="*/ 4659516 w 6096000"/>
              <a:gd name="connsiteY1888" fmla="*/ 260802 h 6857997"/>
              <a:gd name="connsiteX1889" fmla="*/ 4665159 w 6096000"/>
              <a:gd name="connsiteY1889" fmla="*/ 267872 h 6857997"/>
              <a:gd name="connsiteX1890" fmla="*/ 4670803 w 6096000"/>
              <a:gd name="connsiteY1890" fmla="*/ 274942 h 6857997"/>
              <a:gd name="connsiteX1891" fmla="*/ 4676468 w 6096000"/>
              <a:gd name="connsiteY1891" fmla="*/ 282012 h 6857997"/>
              <a:gd name="connsiteX1892" fmla="*/ 4682111 w 6096000"/>
              <a:gd name="connsiteY1892" fmla="*/ 289061 h 6857997"/>
              <a:gd name="connsiteX1893" fmla="*/ 4687755 w 6096000"/>
              <a:gd name="connsiteY1893" fmla="*/ 296110 h 6857997"/>
              <a:gd name="connsiteX1894" fmla="*/ 4693398 w 6096000"/>
              <a:gd name="connsiteY1894" fmla="*/ 303180 h 6857997"/>
              <a:gd name="connsiteX1895" fmla="*/ 4699063 w 6096000"/>
              <a:gd name="connsiteY1895" fmla="*/ 310250 h 6857997"/>
              <a:gd name="connsiteX1896" fmla="*/ 4704706 w 6096000"/>
              <a:gd name="connsiteY1896" fmla="*/ 317299 h 6857997"/>
              <a:gd name="connsiteX1897" fmla="*/ 4704238 w 6096000"/>
              <a:gd name="connsiteY1897" fmla="*/ 318236 h 6857997"/>
              <a:gd name="connsiteX1898" fmla="*/ 4703748 w 6096000"/>
              <a:gd name="connsiteY1898" fmla="*/ 319173 h 6857997"/>
              <a:gd name="connsiteX1899" fmla="*/ 4703280 w 6096000"/>
              <a:gd name="connsiteY1899" fmla="*/ 320132 h 6857997"/>
              <a:gd name="connsiteX1900" fmla="*/ 4702811 w 6096000"/>
              <a:gd name="connsiteY1900" fmla="*/ 321069 h 6857997"/>
              <a:gd name="connsiteX1901" fmla="*/ 4702342 w 6096000"/>
              <a:gd name="connsiteY1901" fmla="*/ 322006 h 6857997"/>
              <a:gd name="connsiteX1902" fmla="*/ 4702342 w 6096000"/>
              <a:gd name="connsiteY1902" fmla="*/ 322943 h 6857997"/>
              <a:gd name="connsiteX1903" fmla="*/ 4701874 w 6096000"/>
              <a:gd name="connsiteY1903" fmla="*/ 323901 h 6857997"/>
              <a:gd name="connsiteX1904" fmla="*/ 4701874 w 6096000"/>
              <a:gd name="connsiteY1904" fmla="*/ 324838 h 6857997"/>
              <a:gd name="connsiteX1905" fmla="*/ 4692930 w 6096000"/>
              <a:gd name="connsiteY1905" fmla="*/ 326712 h 6857997"/>
              <a:gd name="connsiteX1906" fmla="*/ 4683985 w 6096000"/>
              <a:gd name="connsiteY1906" fmla="*/ 328118 h 6857997"/>
              <a:gd name="connsiteX1907" fmla="*/ 4675041 w 6096000"/>
              <a:gd name="connsiteY1907" fmla="*/ 329544 h 6857997"/>
              <a:gd name="connsiteX1908" fmla="*/ 4666096 w 6096000"/>
              <a:gd name="connsiteY1908" fmla="*/ 330950 h 6857997"/>
              <a:gd name="connsiteX1909" fmla="*/ 4657620 w 6096000"/>
              <a:gd name="connsiteY1909" fmla="*/ 332355 h 6857997"/>
              <a:gd name="connsiteX1910" fmla="*/ 4648676 w 6096000"/>
              <a:gd name="connsiteY1910" fmla="*/ 333782 h 6857997"/>
              <a:gd name="connsiteX1911" fmla="*/ 4639732 w 6096000"/>
              <a:gd name="connsiteY1911" fmla="*/ 335188 h 6857997"/>
              <a:gd name="connsiteX1912" fmla="*/ 4630809 w 6096000"/>
              <a:gd name="connsiteY1912" fmla="*/ 336615 h 6857997"/>
              <a:gd name="connsiteX1913" fmla="*/ 4633620 w 6096000"/>
              <a:gd name="connsiteY1913" fmla="*/ 327202 h 6857997"/>
              <a:gd name="connsiteX1914" fmla="*/ 4635962 w 6096000"/>
              <a:gd name="connsiteY1914" fmla="*/ 318236 h 6857997"/>
              <a:gd name="connsiteX1915" fmla="*/ 4638795 w 6096000"/>
              <a:gd name="connsiteY1915" fmla="*/ 308824 h 6857997"/>
              <a:gd name="connsiteX1916" fmla="*/ 4641627 w 6096000"/>
              <a:gd name="connsiteY1916" fmla="*/ 299411 h 6857997"/>
              <a:gd name="connsiteX1917" fmla="*/ 4644459 w 6096000"/>
              <a:gd name="connsiteY1917" fmla="*/ 289998 h 6857997"/>
              <a:gd name="connsiteX1918" fmla="*/ 4647271 w 6096000"/>
              <a:gd name="connsiteY1918" fmla="*/ 280586 h 6857997"/>
              <a:gd name="connsiteX1919" fmla="*/ 4650103 w 6096000"/>
              <a:gd name="connsiteY1919" fmla="*/ 271641 h 6857997"/>
              <a:gd name="connsiteX1920" fmla="*/ 4652446 w 6096000"/>
              <a:gd name="connsiteY1920" fmla="*/ 262229 h 6857997"/>
              <a:gd name="connsiteX1921" fmla="*/ 4652914 w 6096000"/>
              <a:gd name="connsiteY1921" fmla="*/ 262229 h 6857997"/>
              <a:gd name="connsiteX1922" fmla="*/ 4653404 w 6096000"/>
              <a:gd name="connsiteY1922" fmla="*/ 262229 h 6857997"/>
              <a:gd name="connsiteX1923" fmla="*/ 4653872 w 6096000"/>
              <a:gd name="connsiteY1923" fmla="*/ 262229 h 6857997"/>
              <a:gd name="connsiteX1924" fmla="*/ 4654341 w 6096000"/>
              <a:gd name="connsiteY1924" fmla="*/ 262229 h 6857997"/>
              <a:gd name="connsiteX1925" fmla="*/ 4654788 w 6096000"/>
              <a:gd name="connsiteY1925" fmla="*/ 262229 h 6857997"/>
              <a:gd name="connsiteX1926" fmla="*/ 4655746 w 6096000"/>
              <a:gd name="connsiteY1926" fmla="*/ 262229 h 6857997"/>
              <a:gd name="connsiteX1927" fmla="*/ 4656215 w 6096000"/>
              <a:gd name="connsiteY1927" fmla="*/ 262229 h 6857997"/>
              <a:gd name="connsiteX1928" fmla="*/ 4657173 w 6096000"/>
              <a:gd name="connsiteY1928" fmla="*/ 261760 h 6857997"/>
              <a:gd name="connsiteX1929" fmla="*/ 4657620 w 6096000"/>
              <a:gd name="connsiteY1929" fmla="*/ 261760 h 6857997"/>
              <a:gd name="connsiteX1930" fmla="*/ 4658558 w 6096000"/>
              <a:gd name="connsiteY1930" fmla="*/ 261292 h 6857997"/>
              <a:gd name="connsiteX1931" fmla="*/ 4659047 w 6096000"/>
              <a:gd name="connsiteY1931" fmla="*/ 261292 h 6857997"/>
              <a:gd name="connsiteX1932" fmla="*/ 4659516 w 6096000"/>
              <a:gd name="connsiteY1932" fmla="*/ 260802 h 6857997"/>
              <a:gd name="connsiteX1933" fmla="*/ 4781905 w 6096000"/>
              <a:gd name="connsiteY1933" fmla="*/ 257991 h 6857997"/>
              <a:gd name="connsiteX1934" fmla="*/ 4785674 w 6096000"/>
              <a:gd name="connsiteY1934" fmla="*/ 267872 h 6857997"/>
              <a:gd name="connsiteX1935" fmla="*/ 4788954 w 6096000"/>
              <a:gd name="connsiteY1935" fmla="*/ 278243 h 6857997"/>
              <a:gd name="connsiteX1936" fmla="*/ 4792723 w 6096000"/>
              <a:gd name="connsiteY1936" fmla="*/ 288124 h 6857997"/>
              <a:gd name="connsiteX1937" fmla="*/ 4796493 w 6096000"/>
              <a:gd name="connsiteY1937" fmla="*/ 298474 h 6857997"/>
              <a:gd name="connsiteX1938" fmla="*/ 4799772 w 6096000"/>
              <a:gd name="connsiteY1938" fmla="*/ 308355 h 6857997"/>
              <a:gd name="connsiteX1939" fmla="*/ 4803542 w 6096000"/>
              <a:gd name="connsiteY1939" fmla="*/ 318705 h 6857997"/>
              <a:gd name="connsiteX1940" fmla="*/ 4806843 w 6096000"/>
              <a:gd name="connsiteY1940" fmla="*/ 329076 h 6857997"/>
              <a:gd name="connsiteX1941" fmla="*/ 4810612 w 6096000"/>
              <a:gd name="connsiteY1941" fmla="*/ 338957 h 6857997"/>
              <a:gd name="connsiteX1942" fmla="*/ 4806374 w 6096000"/>
              <a:gd name="connsiteY1942" fmla="*/ 337083 h 6857997"/>
              <a:gd name="connsiteX1943" fmla="*/ 4802605 w 6096000"/>
              <a:gd name="connsiteY1943" fmla="*/ 335188 h 6857997"/>
              <a:gd name="connsiteX1944" fmla="*/ 4798388 w 6096000"/>
              <a:gd name="connsiteY1944" fmla="*/ 333314 h 6857997"/>
              <a:gd name="connsiteX1945" fmla="*/ 4794129 w 6096000"/>
              <a:gd name="connsiteY1945" fmla="*/ 331887 h 6857997"/>
              <a:gd name="connsiteX1946" fmla="*/ 4790360 w 6096000"/>
              <a:gd name="connsiteY1946" fmla="*/ 330013 h 6857997"/>
              <a:gd name="connsiteX1947" fmla="*/ 4786143 w 6096000"/>
              <a:gd name="connsiteY1947" fmla="*/ 328118 h 6857997"/>
              <a:gd name="connsiteX1948" fmla="*/ 4782374 w 6096000"/>
              <a:gd name="connsiteY1948" fmla="*/ 326244 h 6857997"/>
              <a:gd name="connsiteX1949" fmla="*/ 4778136 w 6096000"/>
              <a:gd name="connsiteY1949" fmla="*/ 324370 h 6857997"/>
              <a:gd name="connsiteX1950" fmla="*/ 4778604 w 6096000"/>
              <a:gd name="connsiteY1950" fmla="*/ 316362 h 6857997"/>
              <a:gd name="connsiteX1951" fmla="*/ 4779073 w 6096000"/>
              <a:gd name="connsiteY1951" fmla="*/ 307887 h 6857997"/>
              <a:gd name="connsiteX1952" fmla="*/ 4779541 w 6096000"/>
              <a:gd name="connsiteY1952" fmla="*/ 299411 h 6857997"/>
              <a:gd name="connsiteX1953" fmla="*/ 4780010 w 6096000"/>
              <a:gd name="connsiteY1953" fmla="*/ 291425 h 6857997"/>
              <a:gd name="connsiteX1954" fmla="*/ 4780478 w 6096000"/>
              <a:gd name="connsiteY1954" fmla="*/ 282928 h 6857997"/>
              <a:gd name="connsiteX1955" fmla="*/ 4780947 w 6096000"/>
              <a:gd name="connsiteY1955" fmla="*/ 274474 h 6857997"/>
              <a:gd name="connsiteX1956" fmla="*/ 4781436 w 6096000"/>
              <a:gd name="connsiteY1956" fmla="*/ 266467 h 6857997"/>
              <a:gd name="connsiteX1957" fmla="*/ 4781905 w 6096000"/>
              <a:gd name="connsiteY1957" fmla="*/ 257991 h 6857997"/>
              <a:gd name="connsiteX1958" fmla="*/ 4643991 w 6096000"/>
              <a:gd name="connsiteY1958" fmla="*/ 255159 h 6857997"/>
              <a:gd name="connsiteX1959" fmla="*/ 4644459 w 6096000"/>
              <a:gd name="connsiteY1959" fmla="*/ 256117 h 6857997"/>
              <a:gd name="connsiteX1960" fmla="*/ 4644907 w 6096000"/>
              <a:gd name="connsiteY1960" fmla="*/ 257054 h 6857997"/>
              <a:gd name="connsiteX1961" fmla="*/ 4645375 w 6096000"/>
              <a:gd name="connsiteY1961" fmla="*/ 257991 h 6857997"/>
              <a:gd name="connsiteX1962" fmla="*/ 4646334 w 6096000"/>
              <a:gd name="connsiteY1962" fmla="*/ 258928 h 6857997"/>
              <a:gd name="connsiteX1963" fmla="*/ 4646802 w 6096000"/>
              <a:gd name="connsiteY1963" fmla="*/ 259418 h 6857997"/>
              <a:gd name="connsiteX1964" fmla="*/ 4647739 w 6096000"/>
              <a:gd name="connsiteY1964" fmla="*/ 260333 h 6857997"/>
              <a:gd name="connsiteX1965" fmla="*/ 4648676 w 6096000"/>
              <a:gd name="connsiteY1965" fmla="*/ 260802 h 6857997"/>
              <a:gd name="connsiteX1966" fmla="*/ 4649634 w 6096000"/>
              <a:gd name="connsiteY1966" fmla="*/ 261292 h 6857997"/>
              <a:gd name="connsiteX1967" fmla="*/ 4646802 w 6096000"/>
              <a:gd name="connsiteY1967" fmla="*/ 270704 h 6857997"/>
              <a:gd name="connsiteX1968" fmla="*/ 4643991 w 6096000"/>
              <a:gd name="connsiteY1968" fmla="*/ 279649 h 6857997"/>
              <a:gd name="connsiteX1969" fmla="*/ 4641159 w 6096000"/>
              <a:gd name="connsiteY1969" fmla="*/ 289061 h 6857997"/>
              <a:gd name="connsiteX1970" fmla="*/ 4638326 w 6096000"/>
              <a:gd name="connsiteY1970" fmla="*/ 298474 h 6857997"/>
              <a:gd name="connsiteX1971" fmla="*/ 4635962 w 6096000"/>
              <a:gd name="connsiteY1971" fmla="*/ 307887 h 6857997"/>
              <a:gd name="connsiteX1972" fmla="*/ 4633151 w 6096000"/>
              <a:gd name="connsiteY1972" fmla="*/ 316831 h 6857997"/>
              <a:gd name="connsiteX1973" fmla="*/ 4630319 w 6096000"/>
              <a:gd name="connsiteY1973" fmla="*/ 326244 h 6857997"/>
              <a:gd name="connsiteX1974" fmla="*/ 4627508 w 6096000"/>
              <a:gd name="connsiteY1974" fmla="*/ 335656 h 6857997"/>
              <a:gd name="connsiteX1975" fmla="*/ 4620437 w 6096000"/>
              <a:gd name="connsiteY1975" fmla="*/ 327670 h 6857997"/>
              <a:gd name="connsiteX1976" fmla="*/ 4612899 w 6096000"/>
              <a:gd name="connsiteY1976" fmla="*/ 319663 h 6857997"/>
              <a:gd name="connsiteX1977" fmla="*/ 4605381 w 6096000"/>
              <a:gd name="connsiteY1977" fmla="*/ 311656 h 6857997"/>
              <a:gd name="connsiteX1978" fmla="*/ 4597842 w 6096000"/>
              <a:gd name="connsiteY1978" fmla="*/ 303649 h 6857997"/>
              <a:gd name="connsiteX1979" fmla="*/ 4590793 w 6096000"/>
              <a:gd name="connsiteY1979" fmla="*/ 296110 h 6857997"/>
              <a:gd name="connsiteX1980" fmla="*/ 4583276 w 6096000"/>
              <a:gd name="connsiteY1980" fmla="*/ 288124 h 6857997"/>
              <a:gd name="connsiteX1981" fmla="*/ 4575737 w 6096000"/>
              <a:gd name="connsiteY1981" fmla="*/ 280117 h 6857997"/>
              <a:gd name="connsiteX1982" fmla="*/ 4568688 w 6096000"/>
              <a:gd name="connsiteY1982" fmla="*/ 272110 h 6857997"/>
              <a:gd name="connsiteX1983" fmla="*/ 4578101 w 6096000"/>
              <a:gd name="connsiteY1983" fmla="*/ 270236 h 6857997"/>
              <a:gd name="connsiteX1984" fmla="*/ 4587513 w 6096000"/>
              <a:gd name="connsiteY1984" fmla="*/ 267872 h 6857997"/>
              <a:gd name="connsiteX1985" fmla="*/ 4596905 w 6096000"/>
              <a:gd name="connsiteY1985" fmla="*/ 265998 h 6857997"/>
              <a:gd name="connsiteX1986" fmla="*/ 4606318 w 6096000"/>
              <a:gd name="connsiteY1986" fmla="*/ 263634 h 6857997"/>
              <a:gd name="connsiteX1987" fmla="*/ 4615731 w 6096000"/>
              <a:gd name="connsiteY1987" fmla="*/ 261760 h 6857997"/>
              <a:gd name="connsiteX1988" fmla="*/ 4625144 w 6096000"/>
              <a:gd name="connsiteY1988" fmla="*/ 259418 h 6857997"/>
              <a:gd name="connsiteX1989" fmla="*/ 4634578 w 6096000"/>
              <a:gd name="connsiteY1989" fmla="*/ 257522 h 6857997"/>
              <a:gd name="connsiteX1990" fmla="*/ 4643991 w 6096000"/>
              <a:gd name="connsiteY1990" fmla="*/ 255159 h 6857997"/>
              <a:gd name="connsiteX1991" fmla="*/ 4724001 w 6096000"/>
              <a:gd name="connsiteY1991" fmla="*/ 249515 h 6857997"/>
              <a:gd name="connsiteX1992" fmla="*/ 4730113 w 6096000"/>
              <a:gd name="connsiteY1992" fmla="*/ 258928 h 6857997"/>
              <a:gd name="connsiteX1993" fmla="*/ 4736246 w 6096000"/>
              <a:gd name="connsiteY1993" fmla="*/ 267872 h 6857997"/>
              <a:gd name="connsiteX1994" fmla="*/ 4742826 w 6096000"/>
              <a:gd name="connsiteY1994" fmla="*/ 277285 h 6857997"/>
              <a:gd name="connsiteX1995" fmla="*/ 4748938 w 6096000"/>
              <a:gd name="connsiteY1995" fmla="*/ 286697 h 6857997"/>
              <a:gd name="connsiteX1996" fmla="*/ 4755072 w 6096000"/>
              <a:gd name="connsiteY1996" fmla="*/ 296110 h 6857997"/>
              <a:gd name="connsiteX1997" fmla="*/ 4761184 w 6096000"/>
              <a:gd name="connsiteY1997" fmla="*/ 305076 h 6857997"/>
              <a:gd name="connsiteX1998" fmla="*/ 4767296 w 6096000"/>
              <a:gd name="connsiteY1998" fmla="*/ 314488 h 6857997"/>
              <a:gd name="connsiteX1999" fmla="*/ 4773429 w 6096000"/>
              <a:gd name="connsiteY1999" fmla="*/ 323901 h 6857997"/>
              <a:gd name="connsiteX2000" fmla="*/ 4767296 w 6096000"/>
              <a:gd name="connsiteY2000" fmla="*/ 323901 h 6857997"/>
              <a:gd name="connsiteX2001" fmla="*/ 4760715 w 6096000"/>
              <a:gd name="connsiteY2001" fmla="*/ 323901 h 6857997"/>
              <a:gd name="connsiteX2002" fmla="*/ 4754582 w 6096000"/>
              <a:gd name="connsiteY2002" fmla="*/ 323433 h 6857997"/>
              <a:gd name="connsiteX2003" fmla="*/ 4748470 w 6096000"/>
              <a:gd name="connsiteY2003" fmla="*/ 323433 h 6857997"/>
              <a:gd name="connsiteX2004" fmla="*/ 4742358 w 6096000"/>
              <a:gd name="connsiteY2004" fmla="*/ 323433 h 6857997"/>
              <a:gd name="connsiteX2005" fmla="*/ 4736246 w 6096000"/>
              <a:gd name="connsiteY2005" fmla="*/ 323433 h 6857997"/>
              <a:gd name="connsiteX2006" fmla="*/ 4729644 w 6096000"/>
              <a:gd name="connsiteY2006" fmla="*/ 323433 h 6857997"/>
              <a:gd name="connsiteX2007" fmla="*/ 4723532 w 6096000"/>
              <a:gd name="connsiteY2007" fmla="*/ 323433 h 6857997"/>
              <a:gd name="connsiteX2008" fmla="*/ 4723064 w 6096000"/>
              <a:gd name="connsiteY2008" fmla="*/ 322006 h 6857997"/>
              <a:gd name="connsiteX2009" fmla="*/ 4722574 w 6096000"/>
              <a:gd name="connsiteY2009" fmla="*/ 320132 h 6857997"/>
              <a:gd name="connsiteX2010" fmla="*/ 4722105 w 6096000"/>
              <a:gd name="connsiteY2010" fmla="*/ 318705 h 6857997"/>
              <a:gd name="connsiteX2011" fmla="*/ 4721190 w 6096000"/>
              <a:gd name="connsiteY2011" fmla="*/ 317789 h 6857997"/>
              <a:gd name="connsiteX2012" fmla="*/ 4719763 w 6096000"/>
              <a:gd name="connsiteY2012" fmla="*/ 316831 h 6857997"/>
              <a:gd name="connsiteX2013" fmla="*/ 4718826 w 6096000"/>
              <a:gd name="connsiteY2013" fmla="*/ 315894 h 6857997"/>
              <a:gd name="connsiteX2014" fmla="*/ 4717420 w 6096000"/>
              <a:gd name="connsiteY2014" fmla="*/ 314957 h 6857997"/>
              <a:gd name="connsiteX2015" fmla="*/ 4715993 w 6096000"/>
              <a:gd name="connsiteY2015" fmla="*/ 314488 h 6857997"/>
              <a:gd name="connsiteX2016" fmla="*/ 4716930 w 6096000"/>
              <a:gd name="connsiteY2016" fmla="*/ 306481 h 6857997"/>
              <a:gd name="connsiteX2017" fmla="*/ 4717889 w 6096000"/>
              <a:gd name="connsiteY2017" fmla="*/ 298005 h 6857997"/>
              <a:gd name="connsiteX2018" fmla="*/ 4718826 w 6096000"/>
              <a:gd name="connsiteY2018" fmla="*/ 289998 h 6857997"/>
              <a:gd name="connsiteX2019" fmla="*/ 4720231 w 6096000"/>
              <a:gd name="connsiteY2019" fmla="*/ 282012 h 6857997"/>
              <a:gd name="connsiteX2020" fmla="*/ 4721190 w 6096000"/>
              <a:gd name="connsiteY2020" fmla="*/ 273984 h 6857997"/>
              <a:gd name="connsiteX2021" fmla="*/ 4722105 w 6096000"/>
              <a:gd name="connsiteY2021" fmla="*/ 265530 h 6857997"/>
              <a:gd name="connsiteX2022" fmla="*/ 4723064 w 6096000"/>
              <a:gd name="connsiteY2022" fmla="*/ 257522 h 6857997"/>
              <a:gd name="connsiteX2023" fmla="*/ 4724001 w 6096000"/>
              <a:gd name="connsiteY2023" fmla="*/ 249515 h 6857997"/>
              <a:gd name="connsiteX2024" fmla="*/ 4726343 w 6096000"/>
              <a:gd name="connsiteY2024" fmla="*/ 247173 h 6857997"/>
              <a:gd name="connsiteX2025" fmla="*/ 4732945 w 6096000"/>
              <a:gd name="connsiteY2025" fmla="*/ 247641 h 6857997"/>
              <a:gd name="connsiteX2026" fmla="*/ 4739526 w 6096000"/>
              <a:gd name="connsiteY2026" fmla="*/ 248110 h 6857997"/>
              <a:gd name="connsiteX2027" fmla="*/ 4746127 w 6096000"/>
              <a:gd name="connsiteY2027" fmla="*/ 248578 h 6857997"/>
              <a:gd name="connsiteX2028" fmla="*/ 4752708 w 6096000"/>
              <a:gd name="connsiteY2028" fmla="*/ 249047 h 6857997"/>
              <a:gd name="connsiteX2029" fmla="*/ 4759310 w 6096000"/>
              <a:gd name="connsiteY2029" fmla="*/ 249515 h 6857997"/>
              <a:gd name="connsiteX2030" fmla="*/ 4765890 w 6096000"/>
              <a:gd name="connsiteY2030" fmla="*/ 250005 h 6857997"/>
              <a:gd name="connsiteX2031" fmla="*/ 4772492 w 6096000"/>
              <a:gd name="connsiteY2031" fmla="*/ 250921 h 6857997"/>
              <a:gd name="connsiteX2032" fmla="*/ 4779073 w 6096000"/>
              <a:gd name="connsiteY2032" fmla="*/ 251389 h 6857997"/>
              <a:gd name="connsiteX2033" fmla="*/ 4778604 w 6096000"/>
              <a:gd name="connsiteY2033" fmla="*/ 259886 h 6857997"/>
              <a:gd name="connsiteX2034" fmla="*/ 4778136 w 6096000"/>
              <a:gd name="connsiteY2034" fmla="*/ 268341 h 6857997"/>
              <a:gd name="connsiteX2035" fmla="*/ 4777667 w 6096000"/>
              <a:gd name="connsiteY2035" fmla="*/ 277285 h 6857997"/>
              <a:gd name="connsiteX2036" fmla="*/ 4777177 w 6096000"/>
              <a:gd name="connsiteY2036" fmla="*/ 285760 h 6857997"/>
              <a:gd name="connsiteX2037" fmla="*/ 4776709 w 6096000"/>
              <a:gd name="connsiteY2037" fmla="*/ 294705 h 6857997"/>
              <a:gd name="connsiteX2038" fmla="*/ 4776262 w 6096000"/>
              <a:gd name="connsiteY2038" fmla="*/ 303180 h 6857997"/>
              <a:gd name="connsiteX2039" fmla="*/ 4775303 w 6096000"/>
              <a:gd name="connsiteY2039" fmla="*/ 311656 h 6857997"/>
              <a:gd name="connsiteX2040" fmla="*/ 4774835 w 6096000"/>
              <a:gd name="connsiteY2040" fmla="*/ 320600 h 6857997"/>
              <a:gd name="connsiteX2041" fmla="*/ 4768723 w 6096000"/>
              <a:gd name="connsiteY2041" fmla="*/ 311187 h 6857997"/>
              <a:gd name="connsiteX2042" fmla="*/ 4763079 w 6096000"/>
              <a:gd name="connsiteY2042" fmla="*/ 302243 h 6857997"/>
              <a:gd name="connsiteX2043" fmla="*/ 4756946 w 6096000"/>
              <a:gd name="connsiteY2043" fmla="*/ 292831 h 6857997"/>
              <a:gd name="connsiteX2044" fmla="*/ 4750834 w 6096000"/>
              <a:gd name="connsiteY2044" fmla="*/ 283886 h 6857997"/>
              <a:gd name="connsiteX2045" fmla="*/ 4744701 w 6096000"/>
              <a:gd name="connsiteY2045" fmla="*/ 274474 h 6857997"/>
              <a:gd name="connsiteX2046" fmla="*/ 4738589 w 6096000"/>
              <a:gd name="connsiteY2046" fmla="*/ 265530 h 6857997"/>
              <a:gd name="connsiteX2047" fmla="*/ 4732477 w 6096000"/>
              <a:gd name="connsiteY2047" fmla="*/ 256117 h 6857997"/>
              <a:gd name="connsiteX2048" fmla="*/ 4726343 w 6096000"/>
              <a:gd name="connsiteY2048" fmla="*/ 247173 h 6857997"/>
              <a:gd name="connsiteX2049" fmla="*/ 4721190 w 6096000"/>
              <a:gd name="connsiteY2049" fmla="*/ 246704 h 6857997"/>
              <a:gd name="connsiteX2050" fmla="*/ 4720231 w 6096000"/>
              <a:gd name="connsiteY2050" fmla="*/ 255159 h 6857997"/>
              <a:gd name="connsiteX2051" fmla="*/ 4718826 w 6096000"/>
              <a:gd name="connsiteY2051" fmla="*/ 263634 h 6857997"/>
              <a:gd name="connsiteX2052" fmla="*/ 4717889 w 6096000"/>
              <a:gd name="connsiteY2052" fmla="*/ 272110 h 6857997"/>
              <a:gd name="connsiteX2053" fmla="*/ 4716930 w 6096000"/>
              <a:gd name="connsiteY2053" fmla="*/ 280586 h 6857997"/>
              <a:gd name="connsiteX2054" fmla="*/ 4715993 w 6096000"/>
              <a:gd name="connsiteY2054" fmla="*/ 288593 h 6857997"/>
              <a:gd name="connsiteX2055" fmla="*/ 4714588 w 6096000"/>
              <a:gd name="connsiteY2055" fmla="*/ 297068 h 6857997"/>
              <a:gd name="connsiteX2056" fmla="*/ 4713651 w 6096000"/>
              <a:gd name="connsiteY2056" fmla="*/ 305523 h 6857997"/>
              <a:gd name="connsiteX2057" fmla="*/ 4712692 w 6096000"/>
              <a:gd name="connsiteY2057" fmla="*/ 314020 h 6857997"/>
              <a:gd name="connsiteX2058" fmla="*/ 4711777 w 6096000"/>
              <a:gd name="connsiteY2058" fmla="*/ 314020 h 6857997"/>
              <a:gd name="connsiteX2059" fmla="*/ 4711287 w 6096000"/>
              <a:gd name="connsiteY2059" fmla="*/ 314020 h 6857997"/>
              <a:gd name="connsiteX2060" fmla="*/ 4710350 w 6096000"/>
              <a:gd name="connsiteY2060" fmla="*/ 314020 h 6857997"/>
              <a:gd name="connsiteX2061" fmla="*/ 4709881 w 6096000"/>
              <a:gd name="connsiteY2061" fmla="*/ 314488 h 6857997"/>
              <a:gd name="connsiteX2062" fmla="*/ 4709392 w 6096000"/>
              <a:gd name="connsiteY2062" fmla="*/ 314488 h 6857997"/>
              <a:gd name="connsiteX2063" fmla="*/ 4708476 w 6096000"/>
              <a:gd name="connsiteY2063" fmla="*/ 314957 h 6857997"/>
              <a:gd name="connsiteX2064" fmla="*/ 4708007 w 6096000"/>
              <a:gd name="connsiteY2064" fmla="*/ 314957 h 6857997"/>
              <a:gd name="connsiteX2065" fmla="*/ 4707517 w 6096000"/>
              <a:gd name="connsiteY2065" fmla="*/ 315425 h 6857997"/>
              <a:gd name="connsiteX2066" fmla="*/ 4701874 w 6096000"/>
              <a:gd name="connsiteY2066" fmla="*/ 308355 h 6857997"/>
              <a:gd name="connsiteX2067" fmla="*/ 4696230 w 6096000"/>
              <a:gd name="connsiteY2067" fmla="*/ 301306 h 6857997"/>
              <a:gd name="connsiteX2068" fmla="*/ 4690566 w 6096000"/>
              <a:gd name="connsiteY2068" fmla="*/ 294236 h 6857997"/>
              <a:gd name="connsiteX2069" fmla="*/ 4684922 w 6096000"/>
              <a:gd name="connsiteY2069" fmla="*/ 287166 h 6857997"/>
              <a:gd name="connsiteX2070" fmla="*/ 4679279 w 6096000"/>
              <a:gd name="connsiteY2070" fmla="*/ 280117 h 6857997"/>
              <a:gd name="connsiteX2071" fmla="*/ 4673635 w 6096000"/>
              <a:gd name="connsiteY2071" fmla="*/ 273047 h 6857997"/>
              <a:gd name="connsiteX2072" fmla="*/ 4667970 w 6096000"/>
              <a:gd name="connsiteY2072" fmla="*/ 265998 h 6857997"/>
              <a:gd name="connsiteX2073" fmla="*/ 4662327 w 6096000"/>
              <a:gd name="connsiteY2073" fmla="*/ 258928 h 6857997"/>
              <a:gd name="connsiteX2074" fmla="*/ 4662817 w 6096000"/>
              <a:gd name="connsiteY2074" fmla="*/ 257991 h 6857997"/>
              <a:gd name="connsiteX2075" fmla="*/ 4663285 w 6096000"/>
              <a:gd name="connsiteY2075" fmla="*/ 257054 h 6857997"/>
              <a:gd name="connsiteX2076" fmla="*/ 4663754 w 6096000"/>
              <a:gd name="connsiteY2076" fmla="*/ 256585 h 6857997"/>
              <a:gd name="connsiteX2077" fmla="*/ 4664222 w 6096000"/>
              <a:gd name="connsiteY2077" fmla="*/ 255648 h 6857997"/>
              <a:gd name="connsiteX2078" fmla="*/ 4664222 w 6096000"/>
              <a:gd name="connsiteY2078" fmla="*/ 254690 h 6857997"/>
              <a:gd name="connsiteX2079" fmla="*/ 4664691 w 6096000"/>
              <a:gd name="connsiteY2079" fmla="*/ 253753 h 6857997"/>
              <a:gd name="connsiteX2080" fmla="*/ 4664691 w 6096000"/>
              <a:gd name="connsiteY2080" fmla="*/ 252816 h 6857997"/>
              <a:gd name="connsiteX2081" fmla="*/ 4665159 w 6096000"/>
              <a:gd name="connsiteY2081" fmla="*/ 251879 h 6857997"/>
              <a:gd name="connsiteX2082" fmla="*/ 4672230 w 6096000"/>
              <a:gd name="connsiteY2082" fmla="*/ 251389 h 6857997"/>
              <a:gd name="connsiteX2083" fmla="*/ 4678810 w 6096000"/>
              <a:gd name="connsiteY2083" fmla="*/ 250452 h 6857997"/>
              <a:gd name="connsiteX2084" fmla="*/ 4685881 w 6096000"/>
              <a:gd name="connsiteY2084" fmla="*/ 250005 h 6857997"/>
              <a:gd name="connsiteX2085" fmla="*/ 4692930 w 6096000"/>
              <a:gd name="connsiteY2085" fmla="*/ 249515 h 6857997"/>
              <a:gd name="connsiteX2086" fmla="*/ 4699979 w 6096000"/>
              <a:gd name="connsiteY2086" fmla="*/ 248578 h 6857997"/>
              <a:gd name="connsiteX2087" fmla="*/ 4707049 w 6096000"/>
              <a:gd name="connsiteY2087" fmla="*/ 248110 h 6857997"/>
              <a:gd name="connsiteX2088" fmla="*/ 4714119 w 6096000"/>
              <a:gd name="connsiteY2088" fmla="*/ 247641 h 6857997"/>
              <a:gd name="connsiteX2089" fmla="*/ 4721190 w 6096000"/>
              <a:gd name="connsiteY2089" fmla="*/ 246704 h 6857997"/>
              <a:gd name="connsiteX2090" fmla="*/ 4407220 w 6096000"/>
              <a:gd name="connsiteY2090" fmla="*/ 244340 h 6857997"/>
              <a:gd name="connsiteX2091" fmla="*/ 4406283 w 6096000"/>
              <a:gd name="connsiteY2091" fmla="*/ 248110 h 6857997"/>
              <a:gd name="connsiteX2092" fmla="*/ 4404877 w 6096000"/>
              <a:gd name="connsiteY2092" fmla="*/ 252347 h 6857997"/>
              <a:gd name="connsiteX2093" fmla="*/ 4403919 w 6096000"/>
              <a:gd name="connsiteY2093" fmla="*/ 256117 h 6857997"/>
              <a:gd name="connsiteX2094" fmla="*/ 4402514 w 6096000"/>
              <a:gd name="connsiteY2094" fmla="*/ 259886 h 6857997"/>
              <a:gd name="connsiteX2095" fmla="*/ 4401577 w 6096000"/>
              <a:gd name="connsiteY2095" fmla="*/ 263634 h 6857997"/>
              <a:gd name="connsiteX2096" fmla="*/ 4400171 w 6096000"/>
              <a:gd name="connsiteY2096" fmla="*/ 267872 h 6857997"/>
              <a:gd name="connsiteX2097" fmla="*/ 4399234 w 6096000"/>
              <a:gd name="connsiteY2097" fmla="*/ 271641 h 6857997"/>
              <a:gd name="connsiteX2098" fmla="*/ 4398276 w 6096000"/>
              <a:gd name="connsiteY2098" fmla="*/ 275411 h 6857997"/>
              <a:gd name="connsiteX2099" fmla="*/ 4396402 w 6096000"/>
              <a:gd name="connsiteY2099" fmla="*/ 277753 h 6857997"/>
              <a:gd name="connsiteX2100" fmla="*/ 4394506 w 6096000"/>
              <a:gd name="connsiteY2100" fmla="*/ 280117 h 6857997"/>
              <a:gd name="connsiteX2101" fmla="*/ 4392632 w 6096000"/>
              <a:gd name="connsiteY2101" fmla="*/ 282481 h 6857997"/>
              <a:gd name="connsiteX2102" fmla="*/ 4391227 w 6096000"/>
              <a:gd name="connsiteY2102" fmla="*/ 284823 h 6857997"/>
              <a:gd name="connsiteX2103" fmla="*/ 4389331 w 6096000"/>
              <a:gd name="connsiteY2103" fmla="*/ 287166 h 6857997"/>
              <a:gd name="connsiteX2104" fmla="*/ 4387457 w 6096000"/>
              <a:gd name="connsiteY2104" fmla="*/ 289530 h 6857997"/>
              <a:gd name="connsiteX2105" fmla="*/ 4385562 w 6096000"/>
              <a:gd name="connsiteY2105" fmla="*/ 291894 h 6857997"/>
              <a:gd name="connsiteX2106" fmla="*/ 4384156 w 6096000"/>
              <a:gd name="connsiteY2106" fmla="*/ 294236 h 6857997"/>
              <a:gd name="connsiteX2107" fmla="*/ 4386989 w 6096000"/>
              <a:gd name="connsiteY2107" fmla="*/ 288124 h 6857997"/>
              <a:gd name="connsiteX2108" fmla="*/ 4389821 w 6096000"/>
              <a:gd name="connsiteY2108" fmla="*/ 282012 h 6857997"/>
              <a:gd name="connsiteX2109" fmla="*/ 4392632 w 6096000"/>
              <a:gd name="connsiteY2109" fmla="*/ 275879 h 6857997"/>
              <a:gd name="connsiteX2110" fmla="*/ 4395465 w 6096000"/>
              <a:gd name="connsiteY2110" fmla="*/ 269299 h 6857997"/>
              <a:gd name="connsiteX2111" fmla="*/ 4398744 w 6096000"/>
              <a:gd name="connsiteY2111" fmla="*/ 263166 h 6857997"/>
              <a:gd name="connsiteX2112" fmla="*/ 4401577 w 6096000"/>
              <a:gd name="connsiteY2112" fmla="*/ 257054 h 6857997"/>
              <a:gd name="connsiteX2113" fmla="*/ 4404388 w 6096000"/>
              <a:gd name="connsiteY2113" fmla="*/ 250452 h 6857997"/>
              <a:gd name="connsiteX2114" fmla="*/ 4407220 w 6096000"/>
              <a:gd name="connsiteY2114" fmla="*/ 244340 h 6857997"/>
              <a:gd name="connsiteX2115" fmla="*/ 5136913 w 6096000"/>
              <a:gd name="connsiteY2115" fmla="*/ 238850 h 6857997"/>
              <a:gd name="connsiteX2116" fmla="*/ 5140742 w 6096000"/>
              <a:gd name="connsiteY2116" fmla="*/ 238850 h 6857997"/>
              <a:gd name="connsiteX2117" fmla="*/ 5145065 w 6096000"/>
              <a:gd name="connsiteY2117" fmla="*/ 238850 h 6857997"/>
              <a:gd name="connsiteX2118" fmla="*/ 5149346 w 6096000"/>
              <a:gd name="connsiteY2118" fmla="*/ 238850 h 6857997"/>
              <a:gd name="connsiteX2119" fmla="*/ 5153669 w 6096000"/>
              <a:gd name="connsiteY2119" fmla="*/ 238850 h 6857997"/>
              <a:gd name="connsiteX2120" fmla="*/ 5158897 w 6096000"/>
              <a:gd name="connsiteY2120" fmla="*/ 239837 h 6857997"/>
              <a:gd name="connsiteX2121" fmla="*/ 5162726 w 6096000"/>
              <a:gd name="connsiteY2121" fmla="*/ 241728 h 6857997"/>
              <a:gd name="connsiteX2122" fmla="*/ 5165155 w 6096000"/>
              <a:gd name="connsiteY2122" fmla="*/ 245551 h 6857997"/>
              <a:gd name="connsiteX2123" fmla="*/ 5166102 w 6096000"/>
              <a:gd name="connsiteY2123" fmla="*/ 249868 h 6857997"/>
              <a:gd name="connsiteX2124" fmla="*/ 5165155 w 6096000"/>
              <a:gd name="connsiteY2124" fmla="*/ 254636 h 6857997"/>
              <a:gd name="connsiteX2125" fmla="*/ 5162726 w 6096000"/>
              <a:gd name="connsiteY2125" fmla="*/ 258460 h 6857997"/>
              <a:gd name="connsiteX2126" fmla="*/ 5158897 w 6096000"/>
              <a:gd name="connsiteY2126" fmla="*/ 260844 h 6857997"/>
              <a:gd name="connsiteX2127" fmla="*/ 5153669 w 6096000"/>
              <a:gd name="connsiteY2127" fmla="*/ 261790 h 6857997"/>
              <a:gd name="connsiteX2128" fmla="*/ 5149346 w 6096000"/>
              <a:gd name="connsiteY2128" fmla="*/ 261790 h 6857997"/>
              <a:gd name="connsiteX2129" fmla="*/ 5145065 w 6096000"/>
              <a:gd name="connsiteY2129" fmla="*/ 261790 h 6857997"/>
              <a:gd name="connsiteX2130" fmla="*/ 5140742 w 6096000"/>
              <a:gd name="connsiteY2130" fmla="*/ 261790 h 6857997"/>
              <a:gd name="connsiteX2131" fmla="*/ 5136913 w 6096000"/>
              <a:gd name="connsiteY2131" fmla="*/ 261790 h 6857997"/>
              <a:gd name="connsiteX2132" fmla="*/ 5136913 w 6096000"/>
              <a:gd name="connsiteY2132" fmla="*/ 256075 h 6857997"/>
              <a:gd name="connsiteX2133" fmla="*/ 5136913 w 6096000"/>
              <a:gd name="connsiteY2133" fmla="*/ 250320 h 6857997"/>
              <a:gd name="connsiteX2134" fmla="*/ 5136913 w 6096000"/>
              <a:gd name="connsiteY2134" fmla="*/ 244606 h 6857997"/>
              <a:gd name="connsiteX2135" fmla="*/ 5136913 w 6096000"/>
              <a:gd name="connsiteY2135" fmla="*/ 238850 h 6857997"/>
              <a:gd name="connsiteX2136" fmla="*/ 4498538 w 6096000"/>
              <a:gd name="connsiteY2136" fmla="*/ 229284 h 6857997"/>
              <a:gd name="connsiteX2137" fmla="*/ 4495727 w 6096000"/>
              <a:gd name="connsiteY2137" fmla="*/ 237739 h 6857997"/>
              <a:gd name="connsiteX2138" fmla="*/ 4493363 w 6096000"/>
              <a:gd name="connsiteY2138" fmla="*/ 246236 h 6857997"/>
              <a:gd name="connsiteX2139" fmla="*/ 4490999 w 6096000"/>
              <a:gd name="connsiteY2139" fmla="*/ 255159 h 6857997"/>
              <a:gd name="connsiteX2140" fmla="*/ 4488188 w 6096000"/>
              <a:gd name="connsiteY2140" fmla="*/ 263634 h 6857997"/>
              <a:gd name="connsiteX2141" fmla="*/ 4485846 w 6096000"/>
              <a:gd name="connsiteY2141" fmla="*/ 272110 h 6857997"/>
              <a:gd name="connsiteX2142" fmla="*/ 4483013 w 6096000"/>
              <a:gd name="connsiteY2142" fmla="*/ 281054 h 6857997"/>
              <a:gd name="connsiteX2143" fmla="*/ 4480671 w 6096000"/>
              <a:gd name="connsiteY2143" fmla="*/ 289530 h 6857997"/>
              <a:gd name="connsiteX2144" fmla="*/ 4478307 w 6096000"/>
              <a:gd name="connsiteY2144" fmla="*/ 298005 h 6857997"/>
              <a:gd name="connsiteX2145" fmla="*/ 4474069 w 6096000"/>
              <a:gd name="connsiteY2145" fmla="*/ 293768 h 6857997"/>
              <a:gd name="connsiteX2146" fmla="*/ 4469831 w 6096000"/>
              <a:gd name="connsiteY2146" fmla="*/ 289530 h 6857997"/>
              <a:gd name="connsiteX2147" fmla="*/ 4465593 w 6096000"/>
              <a:gd name="connsiteY2147" fmla="*/ 285292 h 6857997"/>
              <a:gd name="connsiteX2148" fmla="*/ 4461355 w 6096000"/>
              <a:gd name="connsiteY2148" fmla="*/ 281054 h 6857997"/>
              <a:gd name="connsiteX2149" fmla="*/ 4457117 w 6096000"/>
              <a:gd name="connsiteY2149" fmla="*/ 276816 h 6857997"/>
              <a:gd name="connsiteX2150" fmla="*/ 4452879 w 6096000"/>
              <a:gd name="connsiteY2150" fmla="*/ 272600 h 6857997"/>
              <a:gd name="connsiteX2151" fmla="*/ 4448641 w 6096000"/>
              <a:gd name="connsiteY2151" fmla="*/ 267872 h 6857997"/>
              <a:gd name="connsiteX2152" fmla="*/ 4444403 w 6096000"/>
              <a:gd name="connsiteY2152" fmla="*/ 263634 h 6857997"/>
              <a:gd name="connsiteX2153" fmla="*/ 4451005 w 6096000"/>
              <a:gd name="connsiteY2153" fmla="*/ 259418 h 6857997"/>
              <a:gd name="connsiteX2154" fmla="*/ 4457607 w 6096000"/>
              <a:gd name="connsiteY2154" fmla="*/ 255159 h 6857997"/>
              <a:gd name="connsiteX2155" fmla="*/ 4464656 w 6096000"/>
              <a:gd name="connsiteY2155" fmla="*/ 250921 h 6857997"/>
              <a:gd name="connsiteX2156" fmla="*/ 4471236 w 6096000"/>
              <a:gd name="connsiteY2156" fmla="*/ 246704 h 6857997"/>
              <a:gd name="connsiteX2157" fmla="*/ 4478307 w 6096000"/>
              <a:gd name="connsiteY2157" fmla="*/ 241977 h 6857997"/>
              <a:gd name="connsiteX2158" fmla="*/ 4484887 w 6096000"/>
              <a:gd name="connsiteY2158" fmla="*/ 237739 h 6857997"/>
              <a:gd name="connsiteX2159" fmla="*/ 4491489 w 6096000"/>
              <a:gd name="connsiteY2159" fmla="*/ 233522 h 6857997"/>
              <a:gd name="connsiteX2160" fmla="*/ 4498538 w 6096000"/>
              <a:gd name="connsiteY2160" fmla="*/ 229284 h 6857997"/>
              <a:gd name="connsiteX2161" fmla="*/ 4502307 w 6096000"/>
              <a:gd name="connsiteY2161" fmla="*/ 227857 h 6857997"/>
              <a:gd name="connsiteX2162" fmla="*/ 4509846 w 6096000"/>
              <a:gd name="connsiteY2162" fmla="*/ 233522 h 6857997"/>
              <a:gd name="connsiteX2163" fmla="*/ 4516895 w 6096000"/>
              <a:gd name="connsiteY2163" fmla="*/ 238697 h 6857997"/>
              <a:gd name="connsiteX2164" fmla="*/ 4524434 w 6096000"/>
              <a:gd name="connsiteY2164" fmla="*/ 243872 h 6857997"/>
              <a:gd name="connsiteX2165" fmla="*/ 4531973 w 6096000"/>
              <a:gd name="connsiteY2165" fmla="*/ 249515 h 6857997"/>
              <a:gd name="connsiteX2166" fmla="*/ 4539491 w 6096000"/>
              <a:gd name="connsiteY2166" fmla="*/ 254690 h 6857997"/>
              <a:gd name="connsiteX2167" fmla="*/ 4547029 w 6096000"/>
              <a:gd name="connsiteY2167" fmla="*/ 259886 h 6857997"/>
              <a:gd name="connsiteX2168" fmla="*/ 4554100 w 6096000"/>
              <a:gd name="connsiteY2168" fmla="*/ 265530 h 6857997"/>
              <a:gd name="connsiteX2169" fmla="*/ 4561617 w 6096000"/>
              <a:gd name="connsiteY2169" fmla="*/ 270704 h 6857997"/>
              <a:gd name="connsiteX2170" fmla="*/ 4551736 w 6096000"/>
              <a:gd name="connsiteY2170" fmla="*/ 273984 h 6857997"/>
              <a:gd name="connsiteX2171" fmla="*/ 4541854 w 6096000"/>
              <a:gd name="connsiteY2171" fmla="*/ 277753 h 6857997"/>
              <a:gd name="connsiteX2172" fmla="*/ 4531505 w 6096000"/>
              <a:gd name="connsiteY2172" fmla="*/ 281054 h 6857997"/>
              <a:gd name="connsiteX2173" fmla="*/ 4521623 w 6096000"/>
              <a:gd name="connsiteY2173" fmla="*/ 284823 h 6857997"/>
              <a:gd name="connsiteX2174" fmla="*/ 4511252 w 6096000"/>
              <a:gd name="connsiteY2174" fmla="*/ 288124 h 6857997"/>
              <a:gd name="connsiteX2175" fmla="*/ 4501370 w 6096000"/>
              <a:gd name="connsiteY2175" fmla="*/ 291425 h 6857997"/>
              <a:gd name="connsiteX2176" fmla="*/ 4491489 w 6096000"/>
              <a:gd name="connsiteY2176" fmla="*/ 295194 h 6857997"/>
              <a:gd name="connsiteX2177" fmla="*/ 4481118 w 6096000"/>
              <a:gd name="connsiteY2177" fmla="*/ 298474 h 6857997"/>
              <a:gd name="connsiteX2178" fmla="*/ 4483950 w 6096000"/>
              <a:gd name="connsiteY2178" fmla="*/ 289998 h 6857997"/>
              <a:gd name="connsiteX2179" fmla="*/ 4486314 w 6096000"/>
              <a:gd name="connsiteY2179" fmla="*/ 281054 h 6857997"/>
              <a:gd name="connsiteX2180" fmla="*/ 4489125 w 6096000"/>
              <a:gd name="connsiteY2180" fmla="*/ 272110 h 6857997"/>
              <a:gd name="connsiteX2181" fmla="*/ 4491958 w 6096000"/>
              <a:gd name="connsiteY2181" fmla="*/ 263166 h 6857997"/>
              <a:gd name="connsiteX2182" fmla="*/ 4494300 w 6096000"/>
              <a:gd name="connsiteY2182" fmla="*/ 254690 h 6857997"/>
              <a:gd name="connsiteX2183" fmla="*/ 4497132 w 6096000"/>
              <a:gd name="connsiteY2183" fmla="*/ 245746 h 6857997"/>
              <a:gd name="connsiteX2184" fmla="*/ 4499496 w 6096000"/>
              <a:gd name="connsiteY2184" fmla="*/ 236823 h 6857997"/>
              <a:gd name="connsiteX2185" fmla="*/ 4502307 w 6096000"/>
              <a:gd name="connsiteY2185" fmla="*/ 227857 h 6857997"/>
              <a:gd name="connsiteX2186" fmla="*/ 4449578 w 6096000"/>
              <a:gd name="connsiteY2186" fmla="*/ 216102 h 6857997"/>
              <a:gd name="connsiteX2187" fmla="*/ 4448194 w 6096000"/>
              <a:gd name="connsiteY2187" fmla="*/ 222214 h 6857997"/>
              <a:gd name="connsiteX2188" fmla="*/ 4447236 w 6096000"/>
              <a:gd name="connsiteY2188" fmla="*/ 227857 h 6857997"/>
              <a:gd name="connsiteX2189" fmla="*/ 4445830 w 6096000"/>
              <a:gd name="connsiteY2189" fmla="*/ 233522 h 6857997"/>
              <a:gd name="connsiteX2190" fmla="*/ 4444893 w 6096000"/>
              <a:gd name="connsiteY2190" fmla="*/ 239166 h 6857997"/>
              <a:gd name="connsiteX2191" fmla="*/ 4443466 w 6096000"/>
              <a:gd name="connsiteY2191" fmla="*/ 244809 h 6857997"/>
              <a:gd name="connsiteX2192" fmla="*/ 4442529 w 6096000"/>
              <a:gd name="connsiteY2192" fmla="*/ 250921 h 6857997"/>
              <a:gd name="connsiteX2193" fmla="*/ 4441592 w 6096000"/>
              <a:gd name="connsiteY2193" fmla="*/ 256585 h 6857997"/>
              <a:gd name="connsiteX2194" fmla="*/ 4440165 w 6096000"/>
              <a:gd name="connsiteY2194" fmla="*/ 262229 h 6857997"/>
              <a:gd name="connsiteX2195" fmla="*/ 4435949 w 6096000"/>
              <a:gd name="connsiteY2195" fmla="*/ 263634 h 6857997"/>
              <a:gd name="connsiteX2196" fmla="*/ 4431242 w 6096000"/>
              <a:gd name="connsiteY2196" fmla="*/ 265061 h 6857997"/>
              <a:gd name="connsiteX2197" fmla="*/ 4426514 w 6096000"/>
              <a:gd name="connsiteY2197" fmla="*/ 266467 h 6857997"/>
              <a:gd name="connsiteX2198" fmla="*/ 4422298 w 6096000"/>
              <a:gd name="connsiteY2198" fmla="*/ 267404 h 6857997"/>
              <a:gd name="connsiteX2199" fmla="*/ 4417570 w 6096000"/>
              <a:gd name="connsiteY2199" fmla="*/ 268830 h 6857997"/>
              <a:gd name="connsiteX2200" fmla="*/ 4413353 w 6096000"/>
              <a:gd name="connsiteY2200" fmla="*/ 270236 h 6857997"/>
              <a:gd name="connsiteX2201" fmla="*/ 4408647 w 6096000"/>
              <a:gd name="connsiteY2201" fmla="*/ 271641 h 6857997"/>
              <a:gd name="connsiteX2202" fmla="*/ 4403919 w 6096000"/>
              <a:gd name="connsiteY2202" fmla="*/ 273047 h 6857997"/>
              <a:gd name="connsiteX2203" fmla="*/ 4410052 w 6096000"/>
              <a:gd name="connsiteY2203" fmla="*/ 265998 h 6857997"/>
              <a:gd name="connsiteX2204" fmla="*/ 4415696 w 6096000"/>
              <a:gd name="connsiteY2204" fmla="*/ 258928 h 6857997"/>
              <a:gd name="connsiteX2205" fmla="*/ 4421339 w 6096000"/>
              <a:gd name="connsiteY2205" fmla="*/ 251879 h 6857997"/>
              <a:gd name="connsiteX2206" fmla="*/ 4426983 w 6096000"/>
              <a:gd name="connsiteY2206" fmla="*/ 244809 h 6857997"/>
              <a:gd name="connsiteX2207" fmla="*/ 4432648 w 6096000"/>
              <a:gd name="connsiteY2207" fmla="*/ 237739 h 6857997"/>
              <a:gd name="connsiteX2208" fmla="*/ 4438291 w 6096000"/>
              <a:gd name="connsiteY2208" fmla="*/ 230690 h 6857997"/>
              <a:gd name="connsiteX2209" fmla="*/ 4443935 w 6096000"/>
              <a:gd name="connsiteY2209" fmla="*/ 223151 h 6857997"/>
              <a:gd name="connsiteX2210" fmla="*/ 4449578 w 6096000"/>
              <a:gd name="connsiteY2210" fmla="*/ 216102 h 6857997"/>
              <a:gd name="connsiteX2211" fmla="*/ 4447236 w 6096000"/>
              <a:gd name="connsiteY2211" fmla="*/ 213738 h 6857997"/>
              <a:gd name="connsiteX2212" fmla="*/ 4442061 w 6096000"/>
              <a:gd name="connsiteY2212" fmla="*/ 220340 h 6857997"/>
              <a:gd name="connsiteX2213" fmla="*/ 4436396 w 6096000"/>
              <a:gd name="connsiteY2213" fmla="*/ 227410 h 6857997"/>
              <a:gd name="connsiteX2214" fmla="*/ 4430752 w 6096000"/>
              <a:gd name="connsiteY2214" fmla="*/ 233991 h 6857997"/>
              <a:gd name="connsiteX2215" fmla="*/ 4425599 w 6096000"/>
              <a:gd name="connsiteY2215" fmla="*/ 241040 h 6857997"/>
              <a:gd name="connsiteX2216" fmla="*/ 4419934 w 6096000"/>
              <a:gd name="connsiteY2216" fmla="*/ 248110 h 6857997"/>
              <a:gd name="connsiteX2217" fmla="*/ 4414290 w 6096000"/>
              <a:gd name="connsiteY2217" fmla="*/ 254690 h 6857997"/>
              <a:gd name="connsiteX2218" fmla="*/ 4409115 w 6096000"/>
              <a:gd name="connsiteY2218" fmla="*/ 261760 h 6857997"/>
              <a:gd name="connsiteX2219" fmla="*/ 4403472 w 6096000"/>
              <a:gd name="connsiteY2219" fmla="*/ 268341 h 6857997"/>
              <a:gd name="connsiteX2220" fmla="*/ 4405346 w 6096000"/>
              <a:gd name="connsiteY2220" fmla="*/ 263166 h 6857997"/>
              <a:gd name="connsiteX2221" fmla="*/ 4406752 w 6096000"/>
              <a:gd name="connsiteY2221" fmla="*/ 257522 h 6857997"/>
              <a:gd name="connsiteX2222" fmla="*/ 4408157 w 6096000"/>
              <a:gd name="connsiteY2222" fmla="*/ 252347 h 6857997"/>
              <a:gd name="connsiteX2223" fmla="*/ 4410052 w 6096000"/>
              <a:gd name="connsiteY2223" fmla="*/ 246704 h 6857997"/>
              <a:gd name="connsiteX2224" fmla="*/ 4411458 w 6096000"/>
              <a:gd name="connsiteY2224" fmla="*/ 241040 h 6857997"/>
              <a:gd name="connsiteX2225" fmla="*/ 4413353 w 6096000"/>
              <a:gd name="connsiteY2225" fmla="*/ 235865 h 6857997"/>
              <a:gd name="connsiteX2226" fmla="*/ 4414759 w 6096000"/>
              <a:gd name="connsiteY2226" fmla="*/ 230221 h 6857997"/>
              <a:gd name="connsiteX2227" fmla="*/ 4416186 w 6096000"/>
              <a:gd name="connsiteY2227" fmla="*/ 225046 h 6857997"/>
              <a:gd name="connsiteX2228" fmla="*/ 4420402 w 6096000"/>
              <a:gd name="connsiteY2228" fmla="*/ 223641 h 6857997"/>
              <a:gd name="connsiteX2229" fmla="*/ 4424172 w 6096000"/>
              <a:gd name="connsiteY2229" fmla="*/ 222214 h 6857997"/>
              <a:gd name="connsiteX2230" fmla="*/ 4427941 w 6096000"/>
              <a:gd name="connsiteY2230" fmla="*/ 220809 h 6857997"/>
              <a:gd name="connsiteX2231" fmla="*/ 4431711 w 6096000"/>
              <a:gd name="connsiteY2231" fmla="*/ 219382 h 6857997"/>
              <a:gd name="connsiteX2232" fmla="*/ 4435949 w 6096000"/>
              <a:gd name="connsiteY2232" fmla="*/ 217976 h 6857997"/>
              <a:gd name="connsiteX2233" fmla="*/ 4439697 w 6096000"/>
              <a:gd name="connsiteY2233" fmla="*/ 216571 h 6857997"/>
              <a:gd name="connsiteX2234" fmla="*/ 4443466 w 6096000"/>
              <a:gd name="connsiteY2234" fmla="*/ 215144 h 6857997"/>
              <a:gd name="connsiteX2235" fmla="*/ 4447236 w 6096000"/>
              <a:gd name="connsiteY2235" fmla="*/ 213738 h 6857997"/>
              <a:gd name="connsiteX2236" fmla="*/ 4453348 w 6096000"/>
              <a:gd name="connsiteY2236" fmla="*/ 212333 h 6857997"/>
              <a:gd name="connsiteX2237" fmla="*/ 4458991 w 6096000"/>
              <a:gd name="connsiteY2237" fmla="*/ 213738 h 6857997"/>
              <a:gd name="connsiteX2238" fmla="*/ 4464656 w 6096000"/>
              <a:gd name="connsiteY2238" fmla="*/ 215612 h 6857997"/>
              <a:gd name="connsiteX2239" fmla="*/ 4469831 w 6096000"/>
              <a:gd name="connsiteY2239" fmla="*/ 217508 h 6857997"/>
              <a:gd name="connsiteX2240" fmla="*/ 4475474 w 6096000"/>
              <a:gd name="connsiteY2240" fmla="*/ 218913 h 6857997"/>
              <a:gd name="connsiteX2241" fmla="*/ 4481118 w 6096000"/>
              <a:gd name="connsiteY2241" fmla="*/ 220809 h 6857997"/>
              <a:gd name="connsiteX2242" fmla="*/ 4486314 w 6096000"/>
              <a:gd name="connsiteY2242" fmla="*/ 222683 h 6857997"/>
              <a:gd name="connsiteX2243" fmla="*/ 4491958 w 6096000"/>
              <a:gd name="connsiteY2243" fmla="*/ 224109 h 6857997"/>
              <a:gd name="connsiteX2244" fmla="*/ 4497132 w 6096000"/>
              <a:gd name="connsiteY2244" fmla="*/ 225983 h 6857997"/>
              <a:gd name="connsiteX2245" fmla="*/ 4490552 w 6096000"/>
              <a:gd name="connsiteY2245" fmla="*/ 230221 h 6857997"/>
              <a:gd name="connsiteX2246" fmla="*/ 4483950 w 6096000"/>
              <a:gd name="connsiteY2246" fmla="*/ 234459 h 6857997"/>
              <a:gd name="connsiteX2247" fmla="*/ 4477370 w 6096000"/>
              <a:gd name="connsiteY2247" fmla="*/ 238697 h 6857997"/>
              <a:gd name="connsiteX2248" fmla="*/ 4470789 w 6096000"/>
              <a:gd name="connsiteY2248" fmla="*/ 242935 h 6857997"/>
              <a:gd name="connsiteX2249" fmla="*/ 4464187 w 6096000"/>
              <a:gd name="connsiteY2249" fmla="*/ 247173 h 6857997"/>
              <a:gd name="connsiteX2250" fmla="*/ 4457117 w 6096000"/>
              <a:gd name="connsiteY2250" fmla="*/ 251389 h 6857997"/>
              <a:gd name="connsiteX2251" fmla="*/ 4450536 w 6096000"/>
              <a:gd name="connsiteY2251" fmla="*/ 255648 h 6857997"/>
              <a:gd name="connsiteX2252" fmla="*/ 4443935 w 6096000"/>
              <a:gd name="connsiteY2252" fmla="*/ 259886 h 6857997"/>
              <a:gd name="connsiteX2253" fmla="*/ 4445361 w 6096000"/>
              <a:gd name="connsiteY2253" fmla="*/ 254222 h 6857997"/>
              <a:gd name="connsiteX2254" fmla="*/ 4446299 w 6096000"/>
              <a:gd name="connsiteY2254" fmla="*/ 248110 h 6857997"/>
              <a:gd name="connsiteX2255" fmla="*/ 4447704 w 6096000"/>
              <a:gd name="connsiteY2255" fmla="*/ 241977 h 6857997"/>
              <a:gd name="connsiteX2256" fmla="*/ 4448641 w 6096000"/>
              <a:gd name="connsiteY2256" fmla="*/ 235865 h 6857997"/>
              <a:gd name="connsiteX2257" fmla="*/ 4450068 w 6096000"/>
              <a:gd name="connsiteY2257" fmla="*/ 230221 h 6857997"/>
              <a:gd name="connsiteX2258" fmla="*/ 4451005 w 6096000"/>
              <a:gd name="connsiteY2258" fmla="*/ 224109 h 6857997"/>
              <a:gd name="connsiteX2259" fmla="*/ 4452411 w 6096000"/>
              <a:gd name="connsiteY2259" fmla="*/ 217976 h 6857997"/>
              <a:gd name="connsiteX2260" fmla="*/ 4453348 w 6096000"/>
              <a:gd name="connsiteY2260" fmla="*/ 212333 h 6857997"/>
              <a:gd name="connsiteX2261" fmla="*/ 5212457 w 6096000"/>
              <a:gd name="connsiteY2261" fmla="*/ 209744 h 6857997"/>
              <a:gd name="connsiteX2262" fmla="*/ 5212950 w 6096000"/>
              <a:gd name="connsiteY2262" fmla="*/ 209744 h 6857997"/>
              <a:gd name="connsiteX2263" fmla="*/ 5213402 w 6096000"/>
              <a:gd name="connsiteY2263" fmla="*/ 209744 h 6857997"/>
              <a:gd name="connsiteX2264" fmla="*/ 5213895 w 6096000"/>
              <a:gd name="connsiteY2264" fmla="*/ 209744 h 6857997"/>
              <a:gd name="connsiteX2265" fmla="*/ 5214840 w 6096000"/>
              <a:gd name="connsiteY2265" fmla="*/ 209744 h 6857997"/>
              <a:gd name="connsiteX2266" fmla="*/ 5216731 w 6096000"/>
              <a:gd name="connsiteY2266" fmla="*/ 216897 h 6857997"/>
              <a:gd name="connsiteX2267" fmla="*/ 5219115 w 6096000"/>
              <a:gd name="connsiteY2267" fmla="*/ 224050 h 6857997"/>
              <a:gd name="connsiteX2268" fmla="*/ 5221498 w 6096000"/>
              <a:gd name="connsiteY2268" fmla="*/ 231204 h 6857997"/>
              <a:gd name="connsiteX2269" fmla="*/ 5223882 w 6096000"/>
              <a:gd name="connsiteY2269" fmla="*/ 238398 h 6857997"/>
              <a:gd name="connsiteX2270" fmla="*/ 5218662 w 6096000"/>
              <a:gd name="connsiteY2270" fmla="*/ 238398 h 6857997"/>
              <a:gd name="connsiteX2271" fmla="*/ 5213402 w 6096000"/>
              <a:gd name="connsiteY2271" fmla="*/ 238398 h 6857997"/>
              <a:gd name="connsiteX2272" fmla="*/ 5208634 w 6096000"/>
              <a:gd name="connsiteY2272" fmla="*/ 238398 h 6857997"/>
              <a:gd name="connsiteX2273" fmla="*/ 5203374 w 6096000"/>
              <a:gd name="connsiteY2273" fmla="*/ 238398 h 6857997"/>
              <a:gd name="connsiteX2274" fmla="*/ 5205758 w 6096000"/>
              <a:gd name="connsiteY2274" fmla="*/ 231204 h 6857997"/>
              <a:gd name="connsiteX2275" fmla="*/ 5208141 w 6096000"/>
              <a:gd name="connsiteY2275" fmla="*/ 224050 h 6857997"/>
              <a:gd name="connsiteX2276" fmla="*/ 5210525 w 6096000"/>
              <a:gd name="connsiteY2276" fmla="*/ 216897 h 6857997"/>
              <a:gd name="connsiteX2277" fmla="*/ 5136913 w 6096000"/>
              <a:gd name="connsiteY2277" fmla="*/ 207812 h 6857997"/>
              <a:gd name="connsiteX2278" fmla="*/ 5140289 w 6096000"/>
              <a:gd name="connsiteY2278" fmla="*/ 207812 h 6857997"/>
              <a:gd name="connsiteX2279" fmla="*/ 5143624 w 6096000"/>
              <a:gd name="connsiteY2279" fmla="*/ 207812 h 6857997"/>
              <a:gd name="connsiteX2280" fmla="*/ 5147452 w 6096000"/>
              <a:gd name="connsiteY2280" fmla="*/ 207812 h 6857997"/>
              <a:gd name="connsiteX2281" fmla="*/ 5150787 w 6096000"/>
              <a:gd name="connsiteY2281" fmla="*/ 207812 h 6857997"/>
              <a:gd name="connsiteX2282" fmla="*/ 5156509 w 6096000"/>
              <a:gd name="connsiteY2282" fmla="*/ 208799 h 6857997"/>
              <a:gd name="connsiteX2283" fmla="*/ 5160338 w 6096000"/>
              <a:gd name="connsiteY2283" fmla="*/ 211183 h 6857997"/>
              <a:gd name="connsiteX2284" fmla="*/ 5162726 w 6096000"/>
              <a:gd name="connsiteY2284" fmla="*/ 214513 h 6857997"/>
              <a:gd name="connsiteX2285" fmla="*/ 5163220 w 6096000"/>
              <a:gd name="connsiteY2285" fmla="*/ 218829 h 6857997"/>
              <a:gd name="connsiteX2286" fmla="*/ 5162726 w 6096000"/>
              <a:gd name="connsiteY2286" fmla="*/ 223105 h 6857997"/>
              <a:gd name="connsiteX2287" fmla="*/ 5160832 w 6096000"/>
              <a:gd name="connsiteY2287" fmla="*/ 226928 h 6857997"/>
              <a:gd name="connsiteX2288" fmla="*/ 5157003 w 6096000"/>
              <a:gd name="connsiteY2288" fmla="*/ 229313 h 6857997"/>
              <a:gd name="connsiteX2289" fmla="*/ 5150787 w 6096000"/>
              <a:gd name="connsiteY2289" fmla="*/ 230258 h 6857997"/>
              <a:gd name="connsiteX2290" fmla="*/ 5147452 w 6096000"/>
              <a:gd name="connsiteY2290" fmla="*/ 230258 h 6857997"/>
              <a:gd name="connsiteX2291" fmla="*/ 5143624 w 6096000"/>
              <a:gd name="connsiteY2291" fmla="*/ 230258 h 6857997"/>
              <a:gd name="connsiteX2292" fmla="*/ 5140289 w 6096000"/>
              <a:gd name="connsiteY2292" fmla="*/ 230258 h 6857997"/>
              <a:gd name="connsiteX2293" fmla="*/ 5136913 w 6096000"/>
              <a:gd name="connsiteY2293" fmla="*/ 230258 h 6857997"/>
              <a:gd name="connsiteX2294" fmla="*/ 5136913 w 6096000"/>
              <a:gd name="connsiteY2294" fmla="*/ 224544 h 6857997"/>
              <a:gd name="connsiteX2295" fmla="*/ 5136913 w 6096000"/>
              <a:gd name="connsiteY2295" fmla="*/ 219282 h 6857997"/>
              <a:gd name="connsiteX2296" fmla="*/ 5136913 w 6096000"/>
              <a:gd name="connsiteY2296" fmla="*/ 213567 h 6857997"/>
              <a:gd name="connsiteX2297" fmla="*/ 5136913 w 6096000"/>
              <a:gd name="connsiteY2297" fmla="*/ 207812 h 6857997"/>
              <a:gd name="connsiteX2298" fmla="*/ 4602080 w 6096000"/>
              <a:gd name="connsiteY2298" fmla="*/ 207158 h 6857997"/>
              <a:gd name="connsiteX2299" fmla="*/ 4607724 w 6096000"/>
              <a:gd name="connsiteY2299" fmla="*/ 211864 h 6857997"/>
              <a:gd name="connsiteX2300" fmla="*/ 4612899 w 6096000"/>
              <a:gd name="connsiteY2300" fmla="*/ 216571 h 6857997"/>
              <a:gd name="connsiteX2301" fmla="*/ 4618095 w 6096000"/>
              <a:gd name="connsiteY2301" fmla="*/ 221277 h 6857997"/>
              <a:gd name="connsiteX2302" fmla="*/ 4623738 w 6096000"/>
              <a:gd name="connsiteY2302" fmla="*/ 225983 h 6857997"/>
              <a:gd name="connsiteX2303" fmla="*/ 4628913 w 6096000"/>
              <a:gd name="connsiteY2303" fmla="*/ 231158 h 6857997"/>
              <a:gd name="connsiteX2304" fmla="*/ 4634088 w 6096000"/>
              <a:gd name="connsiteY2304" fmla="*/ 235865 h 6857997"/>
              <a:gd name="connsiteX2305" fmla="*/ 4639732 w 6096000"/>
              <a:gd name="connsiteY2305" fmla="*/ 240571 h 6857997"/>
              <a:gd name="connsiteX2306" fmla="*/ 4644907 w 6096000"/>
              <a:gd name="connsiteY2306" fmla="*/ 245277 h 6857997"/>
              <a:gd name="connsiteX2307" fmla="*/ 4644459 w 6096000"/>
              <a:gd name="connsiteY2307" fmla="*/ 245746 h 6857997"/>
              <a:gd name="connsiteX2308" fmla="*/ 4644459 w 6096000"/>
              <a:gd name="connsiteY2308" fmla="*/ 246704 h 6857997"/>
              <a:gd name="connsiteX2309" fmla="*/ 4643991 w 6096000"/>
              <a:gd name="connsiteY2309" fmla="*/ 247173 h 6857997"/>
              <a:gd name="connsiteX2310" fmla="*/ 4643501 w 6096000"/>
              <a:gd name="connsiteY2310" fmla="*/ 248110 h 6857997"/>
              <a:gd name="connsiteX2311" fmla="*/ 4643501 w 6096000"/>
              <a:gd name="connsiteY2311" fmla="*/ 249047 h 6857997"/>
              <a:gd name="connsiteX2312" fmla="*/ 4643501 w 6096000"/>
              <a:gd name="connsiteY2312" fmla="*/ 249515 h 6857997"/>
              <a:gd name="connsiteX2313" fmla="*/ 4643033 w 6096000"/>
              <a:gd name="connsiteY2313" fmla="*/ 250452 h 6857997"/>
              <a:gd name="connsiteX2314" fmla="*/ 4643033 w 6096000"/>
              <a:gd name="connsiteY2314" fmla="*/ 251389 h 6857997"/>
              <a:gd name="connsiteX2315" fmla="*/ 4643033 w 6096000"/>
              <a:gd name="connsiteY2315" fmla="*/ 251879 h 6857997"/>
              <a:gd name="connsiteX2316" fmla="*/ 4643501 w 6096000"/>
              <a:gd name="connsiteY2316" fmla="*/ 251879 h 6857997"/>
              <a:gd name="connsiteX2317" fmla="*/ 4634088 w 6096000"/>
              <a:gd name="connsiteY2317" fmla="*/ 254222 h 6857997"/>
              <a:gd name="connsiteX2318" fmla="*/ 4624675 w 6096000"/>
              <a:gd name="connsiteY2318" fmla="*/ 256117 h 6857997"/>
              <a:gd name="connsiteX2319" fmla="*/ 4615262 w 6096000"/>
              <a:gd name="connsiteY2319" fmla="*/ 258459 h 6857997"/>
              <a:gd name="connsiteX2320" fmla="*/ 4605849 w 6096000"/>
              <a:gd name="connsiteY2320" fmla="*/ 260333 h 6857997"/>
              <a:gd name="connsiteX2321" fmla="*/ 4596437 w 6096000"/>
              <a:gd name="connsiteY2321" fmla="*/ 262697 h 6857997"/>
              <a:gd name="connsiteX2322" fmla="*/ 4587045 w 6096000"/>
              <a:gd name="connsiteY2322" fmla="*/ 264571 h 6857997"/>
              <a:gd name="connsiteX2323" fmla="*/ 4577611 w 6096000"/>
              <a:gd name="connsiteY2323" fmla="*/ 266935 h 6857997"/>
              <a:gd name="connsiteX2324" fmla="*/ 4568198 w 6096000"/>
              <a:gd name="connsiteY2324" fmla="*/ 268830 h 6857997"/>
              <a:gd name="connsiteX2325" fmla="*/ 4571030 w 6096000"/>
              <a:gd name="connsiteY2325" fmla="*/ 261292 h 6857997"/>
              <a:gd name="connsiteX2326" fmla="*/ 4574331 w 6096000"/>
              <a:gd name="connsiteY2326" fmla="*/ 253753 h 6857997"/>
              <a:gd name="connsiteX2327" fmla="*/ 4577164 w 6096000"/>
              <a:gd name="connsiteY2327" fmla="*/ 246704 h 6857997"/>
              <a:gd name="connsiteX2328" fmla="*/ 4580443 w 6096000"/>
              <a:gd name="connsiteY2328" fmla="*/ 239166 h 6857997"/>
              <a:gd name="connsiteX2329" fmla="*/ 4583276 w 6096000"/>
              <a:gd name="connsiteY2329" fmla="*/ 231627 h 6857997"/>
              <a:gd name="connsiteX2330" fmla="*/ 4586576 w 6096000"/>
              <a:gd name="connsiteY2330" fmla="*/ 224109 h 6857997"/>
              <a:gd name="connsiteX2331" fmla="*/ 4589409 w 6096000"/>
              <a:gd name="connsiteY2331" fmla="*/ 216571 h 6857997"/>
              <a:gd name="connsiteX2332" fmla="*/ 4592688 w 6096000"/>
              <a:gd name="connsiteY2332" fmla="*/ 209032 h 6857997"/>
              <a:gd name="connsiteX2333" fmla="*/ 4593157 w 6096000"/>
              <a:gd name="connsiteY2333" fmla="*/ 209501 h 6857997"/>
              <a:gd name="connsiteX2334" fmla="*/ 4593625 w 6096000"/>
              <a:gd name="connsiteY2334" fmla="*/ 209501 h 6857997"/>
              <a:gd name="connsiteX2335" fmla="*/ 4594094 w 6096000"/>
              <a:gd name="connsiteY2335" fmla="*/ 209501 h 6857997"/>
              <a:gd name="connsiteX2336" fmla="*/ 4594541 w 6096000"/>
              <a:gd name="connsiteY2336" fmla="*/ 209501 h 6857997"/>
              <a:gd name="connsiteX2337" fmla="*/ 4595031 w 6096000"/>
              <a:gd name="connsiteY2337" fmla="*/ 209501 h 6857997"/>
              <a:gd name="connsiteX2338" fmla="*/ 4595500 w 6096000"/>
              <a:gd name="connsiteY2338" fmla="*/ 209501 h 6857997"/>
              <a:gd name="connsiteX2339" fmla="*/ 4596437 w 6096000"/>
              <a:gd name="connsiteY2339" fmla="*/ 209501 h 6857997"/>
              <a:gd name="connsiteX2340" fmla="*/ 4597374 w 6096000"/>
              <a:gd name="connsiteY2340" fmla="*/ 209501 h 6857997"/>
              <a:gd name="connsiteX2341" fmla="*/ 4598311 w 6096000"/>
              <a:gd name="connsiteY2341" fmla="*/ 209032 h 6857997"/>
              <a:gd name="connsiteX2342" fmla="*/ 4599269 w 6096000"/>
              <a:gd name="connsiteY2342" fmla="*/ 209032 h 6857997"/>
              <a:gd name="connsiteX2343" fmla="*/ 4599737 w 6096000"/>
              <a:gd name="connsiteY2343" fmla="*/ 208564 h 6857997"/>
              <a:gd name="connsiteX2344" fmla="*/ 4600675 w 6096000"/>
              <a:gd name="connsiteY2344" fmla="*/ 208095 h 6857997"/>
              <a:gd name="connsiteX2345" fmla="*/ 4601612 w 6096000"/>
              <a:gd name="connsiteY2345" fmla="*/ 207627 h 6857997"/>
              <a:gd name="connsiteX2346" fmla="*/ 5085776 w 6096000"/>
              <a:gd name="connsiteY2346" fmla="*/ 205829 h 6857997"/>
              <a:gd name="connsiteX2347" fmla="*/ 5093431 w 6096000"/>
              <a:gd name="connsiteY2347" fmla="*/ 207270 h 6857997"/>
              <a:gd name="connsiteX2348" fmla="*/ 5098699 w 6096000"/>
              <a:gd name="connsiteY2348" fmla="*/ 210605 h 6857997"/>
              <a:gd name="connsiteX2349" fmla="*/ 5101539 w 6096000"/>
              <a:gd name="connsiteY2349" fmla="*/ 215876 h 6857997"/>
              <a:gd name="connsiteX2350" fmla="*/ 5102527 w 6096000"/>
              <a:gd name="connsiteY2350" fmla="*/ 223987 h 6857997"/>
              <a:gd name="connsiteX2351" fmla="*/ 5102527 w 6096000"/>
              <a:gd name="connsiteY2351" fmla="*/ 229257 h 6857997"/>
              <a:gd name="connsiteX2352" fmla="*/ 5102527 w 6096000"/>
              <a:gd name="connsiteY2352" fmla="*/ 234528 h 6857997"/>
              <a:gd name="connsiteX2353" fmla="*/ 5102527 w 6096000"/>
              <a:gd name="connsiteY2353" fmla="*/ 239798 h 6857997"/>
              <a:gd name="connsiteX2354" fmla="*/ 5102527 w 6096000"/>
              <a:gd name="connsiteY2354" fmla="*/ 245069 h 6857997"/>
              <a:gd name="connsiteX2355" fmla="*/ 5101539 w 6096000"/>
              <a:gd name="connsiteY2355" fmla="*/ 253180 h 6857997"/>
              <a:gd name="connsiteX2356" fmla="*/ 5098205 w 6096000"/>
              <a:gd name="connsiteY2356" fmla="*/ 258904 h 6857997"/>
              <a:gd name="connsiteX2357" fmla="*/ 5092937 w 6096000"/>
              <a:gd name="connsiteY2357" fmla="*/ 262280 h 6857997"/>
              <a:gd name="connsiteX2358" fmla="*/ 5085776 w 6096000"/>
              <a:gd name="connsiteY2358" fmla="*/ 263680 h 6857997"/>
              <a:gd name="connsiteX2359" fmla="*/ 5078615 w 6096000"/>
              <a:gd name="connsiteY2359" fmla="*/ 262280 h 6857997"/>
              <a:gd name="connsiteX2360" fmla="*/ 5073347 w 6096000"/>
              <a:gd name="connsiteY2360" fmla="*/ 258904 h 6857997"/>
              <a:gd name="connsiteX2361" fmla="*/ 5070014 w 6096000"/>
              <a:gd name="connsiteY2361" fmla="*/ 253180 h 6857997"/>
              <a:gd name="connsiteX2362" fmla="*/ 5069026 w 6096000"/>
              <a:gd name="connsiteY2362" fmla="*/ 245069 h 6857997"/>
              <a:gd name="connsiteX2363" fmla="*/ 5069026 w 6096000"/>
              <a:gd name="connsiteY2363" fmla="*/ 239798 h 6857997"/>
              <a:gd name="connsiteX2364" fmla="*/ 5069026 w 6096000"/>
              <a:gd name="connsiteY2364" fmla="*/ 234528 h 6857997"/>
              <a:gd name="connsiteX2365" fmla="*/ 5069026 w 6096000"/>
              <a:gd name="connsiteY2365" fmla="*/ 229257 h 6857997"/>
              <a:gd name="connsiteX2366" fmla="*/ 5069026 w 6096000"/>
              <a:gd name="connsiteY2366" fmla="*/ 223987 h 6857997"/>
              <a:gd name="connsiteX2367" fmla="*/ 5070014 w 6096000"/>
              <a:gd name="connsiteY2367" fmla="*/ 215876 h 6857997"/>
              <a:gd name="connsiteX2368" fmla="*/ 5073347 w 6096000"/>
              <a:gd name="connsiteY2368" fmla="*/ 210605 h 6857997"/>
              <a:gd name="connsiteX2369" fmla="*/ 5078615 w 6096000"/>
              <a:gd name="connsiteY2369" fmla="*/ 207270 h 6857997"/>
              <a:gd name="connsiteX2370" fmla="*/ 5085776 w 6096000"/>
              <a:gd name="connsiteY2370" fmla="*/ 205829 h 6857997"/>
              <a:gd name="connsiteX2371" fmla="*/ 4666565 w 6096000"/>
              <a:gd name="connsiteY2371" fmla="*/ 202920 h 6857997"/>
              <a:gd name="connsiteX2372" fmla="*/ 4673167 w 6096000"/>
              <a:gd name="connsiteY2372" fmla="*/ 208095 h 6857997"/>
              <a:gd name="connsiteX2373" fmla="*/ 4679747 w 6096000"/>
              <a:gd name="connsiteY2373" fmla="*/ 212801 h 6857997"/>
              <a:gd name="connsiteX2374" fmla="*/ 4686349 w 6096000"/>
              <a:gd name="connsiteY2374" fmla="*/ 217976 h 6857997"/>
              <a:gd name="connsiteX2375" fmla="*/ 4692930 w 6096000"/>
              <a:gd name="connsiteY2375" fmla="*/ 223151 h 6857997"/>
              <a:gd name="connsiteX2376" fmla="*/ 4699063 w 6096000"/>
              <a:gd name="connsiteY2376" fmla="*/ 228326 h 6857997"/>
              <a:gd name="connsiteX2377" fmla="*/ 4705643 w 6096000"/>
              <a:gd name="connsiteY2377" fmla="*/ 233522 h 6857997"/>
              <a:gd name="connsiteX2378" fmla="*/ 4712224 w 6096000"/>
              <a:gd name="connsiteY2378" fmla="*/ 238697 h 6857997"/>
              <a:gd name="connsiteX2379" fmla="*/ 4718826 w 6096000"/>
              <a:gd name="connsiteY2379" fmla="*/ 243872 h 6857997"/>
              <a:gd name="connsiteX2380" fmla="*/ 4712224 w 6096000"/>
              <a:gd name="connsiteY2380" fmla="*/ 244340 h 6857997"/>
              <a:gd name="connsiteX2381" fmla="*/ 4705175 w 6096000"/>
              <a:gd name="connsiteY2381" fmla="*/ 244809 h 6857997"/>
              <a:gd name="connsiteX2382" fmla="*/ 4698594 w 6096000"/>
              <a:gd name="connsiteY2382" fmla="*/ 245746 h 6857997"/>
              <a:gd name="connsiteX2383" fmla="*/ 4691993 w 6096000"/>
              <a:gd name="connsiteY2383" fmla="*/ 246236 h 6857997"/>
              <a:gd name="connsiteX2384" fmla="*/ 4684922 w 6096000"/>
              <a:gd name="connsiteY2384" fmla="*/ 246704 h 6857997"/>
              <a:gd name="connsiteX2385" fmla="*/ 4678342 w 6096000"/>
              <a:gd name="connsiteY2385" fmla="*/ 247641 h 6857997"/>
              <a:gd name="connsiteX2386" fmla="*/ 4671271 w 6096000"/>
              <a:gd name="connsiteY2386" fmla="*/ 248110 h 6857997"/>
              <a:gd name="connsiteX2387" fmla="*/ 4664691 w 6096000"/>
              <a:gd name="connsiteY2387" fmla="*/ 248578 h 6857997"/>
              <a:gd name="connsiteX2388" fmla="*/ 4664222 w 6096000"/>
              <a:gd name="connsiteY2388" fmla="*/ 247173 h 6857997"/>
              <a:gd name="connsiteX2389" fmla="*/ 4663754 w 6096000"/>
              <a:gd name="connsiteY2389" fmla="*/ 246236 h 6857997"/>
              <a:gd name="connsiteX2390" fmla="*/ 4663285 w 6096000"/>
              <a:gd name="connsiteY2390" fmla="*/ 245277 h 6857997"/>
              <a:gd name="connsiteX2391" fmla="*/ 4662327 w 6096000"/>
              <a:gd name="connsiteY2391" fmla="*/ 243872 h 6857997"/>
              <a:gd name="connsiteX2392" fmla="*/ 4661390 w 6096000"/>
              <a:gd name="connsiteY2392" fmla="*/ 242935 h 6857997"/>
              <a:gd name="connsiteX2393" fmla="*/ 4660453 w 6096000"/>
              <a:gd name="connsiteY2393" fmla="*/ 242466 h 6857997"/>
              <a:gd name="connsiteX2394" fmla="*/ 4659047 w 6096000"/>
              <a:gd name="connsiteY2394" fmla="*/ 241508 h 6857997"/>
              <a:gd name="connsiteX2395" fmla="*/ 4658089 w 6096000"/>
              <a:gd name="connsiteY2395" fmla="*/ 241040 h 6857997"/>
              <a:gd name="connsiteX2396" fmla="*/ 4659047 w 6096000"/>
              <a:gd name="connsiteY2396" fmla="*/ 236333 h 6857997"/>
              <a:gd name="connsiteX2397" fmla="*/ 4659984 w 6096000"/>
              <a:gd name="connsiteY2397" fmla="*/ 231627 h 6857997"/>
              <a:gd name="connsiteX2398" fmla="*/ 4661390 w 6096000"/>
              <a:gd name="connsiteY2398" fmla="*/ 226452 h 6857997"/>
              <a:gd name="connsiteX2399" fmla="*/ 4662327 w 6096000"/>
              <a:gd name="connsiteY2399" fmla="*/ 221746 h 6857997"/>
              <a:gd name="connsiteX2400" fmla="*/ 4663285 w 6096000"/>
              <a:gd name="connsiteY2400" fmla="*/ 217039 h 6857997"/>
              <a:gd name="connsiteX2401" fmla="*/ 4664222 w 6096000"/>
              <a:gd name="connsiteY2401" fmla="*/ 212333 h 6857997"/>
              <a:gd name="connsiteX2402" fmla="*/ 4665628 w 6096000"/>
              <a:gd name="connsiteY2402" fmla="*/ 207627 h 6857997"/>
              <a:gd name="connsiteX2403" fmla="*/ 4666565 w 6096000"/>
              <a:gd name="connsiteY2403" fmla="*/ 202920 h 6857997"/>
              <a:gd name="connsiteX2404" fmla="*/ 4585639 w 6096000"/>
              <a:gd name="connsiteY2404" fmla="*/ 202920 h 6857997"/>
              <a:gd name="connsiteX2405" fmla="*/ 4585639 w 6096000"/>
              <a:gd name="connsiteY2405" fmla="*/ 203857 h 6857997"/>
              <a:gd name="connsiteX2406" fmla="*/ 4586108 w 6096000"/>
              <a:gd name="connsiteY2406" fmla="*/ 204816 h 6857997"/>
              <a:gd name="connsiteX2407" fmla="*/ 4586576 w 6096000"/>
              <a:gd name="connsiteY2407" fmla="*/ 205263 h 6857997"/>
              <a:gd name="connsiteX2408" fmla="*/ 4587045 w 6096000"/>
              <a:gd name="connsiteY2408" fmla="*/ 205731 h 6857997"/>
              <a:gd name="connsiteX2409" fmla="*/ 4587513 w 6096000"/>
              <a:gd name="connsiteY2409" fmla="*/ 206690 h 6857997"/>
              <a:gd name="connsiteX2410" fmla="*/ 4588451 w 6096000"/>
              <a:gd name="connsiteY2410" fmla="*/ 207158 h 6857997"/>
              <a:gd name="connsiteX2411" fmla="*/ 4588919 w 6096000"/>
              <a:gd name="connsiteY2411" fmla="*/ 207627 h 6857997"/>
              <a:gd name="connsiteX2412" fmla="*/ 4589877 w 6096000"/>
              <a:gd name="connsiteY2412" fmla="*/ 208095 h 6857997"/>
              <a:gd name="connsiteX2413" fmla="*/ 4586576 w 6096000"/>
              <a:gd name="connsiteY2413" fmla="*/ 215612 h 6857997"/>
              <a:gd name="connsiteX2414" fmla="*/ 4583276 w 6096000"/>
              <a:gd name="connsiteY2414" fmla="*/ 223151 h 6857997"/>
              <a:gd name="connsiteX2415" fmla="*/ 4580443 w 6096000"/>
              <a:gd name="connsiteY2415" fmla="*/ 230690 h 6857997"/>
              <a:gd name="connsiteX2416" fmla="*/ 4577164 w 6096000"/>
              <a:gd name="connsiteY2416" fmla="*/ 238207 h 6857997"/>
              <a:gd name="connsiteX2417" fmla="*/ 4573863 w 6096000"/>
              <a:gd name="connsiteY2417" fmla="*/ 245746 h 6857997"/>
              <a:gd name="connsiteX2418" fmla="*/ 4571030 w 6096000"/>
              <a:gd name="connsiteY2418" fmla="*/ 253285 h 6857997"/>
              <a:gd name="connsiteX2419" fmla="*/ 4567729 w 6096000"/>
              <a:gd name="connsiteY2419" fmla="*/ 261292 h 6857997"/>
              <a:gd name="connsiteX2420" fmla="*/ 4564450 w 6096000"/>
              <a:gd name="connsiteY2420" fmla="*/ 268830 h 6857997"/>
              <a:gd name="connsiteX2421" fmla="*/ 4557401 w 6096000"/>
              <a:gd name="connsiteY2421" fmla="*/ 263166 h 6857997"/>
              <a:gd name="connsiteX2422" fmla="*/ 4549862 w 6096000"/>
              <a:gd name="connsiteY2422" fmla="*/ 257991 h 6857997"/>
              <a:gd name="connsiteX2423" fmla="*/ 4542323 w 6096000"/>
              <a:gd name="connsiteY2423" fmla="*/ 252816 h 6857997"/>
              <a:gd name="connsiteX2424" fmla="*/ 4534805 w 6096000"/>
              <a:gd name="connsiteY2424" fmla="*/ 247173 h 6857997"/>
              <a:gd name="connsiteX2425" fmla="*/ 4527267 w 6096000"/>
              <a:gd name="connsiteY2425" fmla="*/ 241977 h 6857997"/>
              <a:gd name="connsiteX2426" fmla="*/ 4519728 w 6096000"/>
              <a:gd name="connsiteY2426" fmla="*/ 236823 h 6857997"/>
              <a:gd name="connsiteX2427" fmla="*/ 4512679 w 6096000"/>
              <a:gd name="connsiteY2427" fmla="*/ 231158 h 6857997"/>
              <a:gd name="connsiteX2428" fmla="*/ 4505140 w 6096000"/>
              <a:gd name="connsiteY2428" fmla="*/ 225983 h 6857997"/>
              <a:gd name="connsiteX2429" fmla="*/ 4515021 w 6096000"/>
              <a:gd name="connsiteY2429" fmla="*/ 223151 h 6857997"/>
              <a:gd name="connsiteX2430" fmla="*/ 4524903 w 6096000"/>
              <a:gd name="connsiteY2430" fmla="*/ 220340 h 6857997"/>
              <a:gd name="connsiteX2431" fmla="*/ 4535274 w 6096000"/>
              <a:gd name="connsiteY2431" fmla="*/ 217508 h 6857997"/>
              <a:gd name="connsiteX2432" fmla="*/ 4545155 w 6096000"/>
              <a:gd name="connsiteY2432" fmla="*/ 214697 h 6857997"/>
              <a:gd name="connsiteX2433" fmla="*/ 4555037 w 6096000"/>
              <a:gd name="connsiteY2433" fmla="*/ 211864 h 6857997"/>
              <a:gd name="connsiteX2434" fmla="*/ 4565387 w 6096000"/>
              <a:gd name="connsiteY2434" fmla="*/ 209032 h 6857997"/>
              <a:gd name="connsiteX2435" fmla="*/ 4575268 w 6096000"/>
              <a:gd name="connsiteY2435" fmla="*/ 206200 h 6857997"/>
              <a:gd name="connsiteX2436" fmla="*/ 4585639 w 6096000"/>
              <a:gd name="connsiteY2436" fmla="*/ 202920 h 6857997"/>
              <a:gd name="connsiteX2437" fmla="*/ 4605849 w 6096000"/>
              <a:gd name="connsiteY2437" fmla="*/ 200556 h 6857997"/>
              <a:gd name="connsiteX2438" fmla="*/ 4613367 w 6096000"/>
              <a:gd name="connsiteY2438" fmla="*/ 200556 h 6857997"/>
              <a:gd name="connsiteX2439" fmla="*/ 4620437 w 6096000"/>
              <a:gd name="connsiteY2439" fmla="*/ 200556 h 6857997"/>
              <a:gd name="connsiteX2440" fmla="*/ 4627508 w 6096000"/>
              <a:gd name="connsiteY2440" fmla="*/ 201046 h 6857997"/>
              <a:gd name="connsiteX2441" fmla="*/ 4634578 w 6096000"/>
              <a:gd name="connsiteY2441" fmla="*/ 201046 h 6857997"/>
              <a:gd name="connsiteX2442" fmla="*/ 4642096 w 6096000"/>
              <a:gd name="connsiteY2442" fmla="*/ 201046 h 6857997"/>
              <a:gd name="connsiteX2443" fmla="*/ 4649145 w 6096000"/>
              <a:gd name="connsiteY2443" fmla="*/ 201046 h 6857997"/>
              <a:gd name="connsiteX2444" fmla="*/ 4656215 w 6096000"/>
              <a:gd name="connsiteY2444" fmla="*/ 201515 h 6857997"/>
              <a:gd name="connsiteX2445" fmla="*/ 4663285 w 6096000"/>
              <a:gd name="connsiteY2445" fmla="*/ 201515 h 6857997"/>
              <a:gd name="connsiteX2446" fmla="*/ 4662327 w 6096000"/>
              <a:gd name="connsiteY2446" fmla="*/ 206200 h 6857997"/>
              <a:gd name="connsiteX2447" fmla="*/ 4661390 w 6096000"/>
              <a:gd name="connsiteY2447" fmla="*/ 211396 h 6857997"/>
              <a:gd name="connsiteX2448" fmla="*/ 4660453 w 6096000"/>
              <a:gd name="connsiteY2448" fmla="*/ 216102 h 6857997"/>
              <a:gd name="connsiteX2449" fmla="*/ 4659047 w 6096000"/>
              <a:gd name="connsiteY2449" fmla="*/ 220809 h 6857997"/>
              <a:gd name="connsiteX2450" fmla="*/ 4658089 w 6096000"/>
              <a:gd name="connsiteY2450" fmla="*/ 225983 h 6857997"/>
              <a:gd name="connsiteX2451" fmla="*/ 4657173 w 6096000"/>
              <a:gd name="connsiteY2451" fmla="*/ 230690 h 6857997"/>
              <a:gd name="connsiteX2452" fmla="*/ 4655746 w 6096000"/>
              <a:gd name="connsiteY2452" fmla="*/ 235396 h 6857997"/>
              <a:gd name="connsiteX2453" fmla="*/ 4654788 w 6096000"/>
              <a:gd name="connsiteY2453" fmla="*/ 240103 h 6857997"/>
              <a:gd name="connsiteX2454" fmla="*/ 4654341 w 6096000"/>
              <a:gd name="connsiteY2454" fmla="*/ 240103 h 6857997"/>
              <a:gd name="connsiteX2455" fmla="*/ 4652914 w 6096000"/>
              <a:gd name="connsiteY2455" fmla="*/ 240103 h 6857997"/>
              <a:gd name="connsiteX2456" fmla="*/ 4651977 w 6096000"/>
              <a:gd name="connsiteY2456" fmla="*/ 240571 h 6857997"/>
              <a:gd name="connsiteX2457" fmla="*/ 4651040 w 6096000"/>
              <a:gd name="connsiteY2457" fmla="*/ 240571 h 6857997"/>
              <a:gd name="connsiteX2458" fmla="*/ 4650571 w 6096000"/>
              <a:gd name="connsiteY2458" fmla="*/ 241040 h 6857997"/>
              <a:gd name="connsiteX2459" fmla="*/ 4649634 w 6096000"/>
              <a:gd name="connsiteY2459" fmla="*/ 241508 h 6857997"/>
              <a:gd name="connsiteX2460" fmla="*/ 4648676 w 6096000"/>
              <a:gd name="connsiteY2460" fmla="*/ 241977 h 6857997"/>
              <a:gd name="connsiteX2461" fmla="*/ 4647739 w 6096000"/>
              <a:gd name="connsiteY2461" fmla="*/ 242466 h 6857997"/>
              <a:gd name="connsiteX2462" fmla="*/ 4647271 w 6096000"/>
              <a:gd name="connsiteY2462" fmla="*/ 242935 h 6857997"/>
              <a:gd name="connsiteX2463" fmla="*/ 4641627 w 6096000"/>
              <a:gd name="connsiteY2463" fmla="*/ 238207 h 6857997"/>
              <a:gd name="connsiteX2464" fmla="*/ 4636452 w 6096000"/>
              <a:gd name="connsiteY2464" fmla="*/ 233054 h 6857997"/>
              <a:gd name="connsiteX2465" fmla="*/ 4631277 w 6096000"/>
              <a:gd name="connsiteY2465" fmla="*/ 228326 h 6857997"/>
              <a:gd name="connsiteX2466" fmla="*/ 4625612 w 6096000"/>
              <a:gd name="connsiteY2466" fmla="*/ 223641 h 6857997"/>
              <a:gd name="connsiteX2467" fmla="*/ 4620437 w 6096000"/>
              <a:gd name="connsiteY2467" fmla="*/ 218913 h 6857997"/>
              <a:gd name="connsiteX2468" fmla="*/ 4615262 w 6096000"/>
              <a:gd name="connsiteY2468" fmla="*/ 214228 h 6857997"/>
              <a:gd name="connsiteX2469" fmla="*/ 4609619 w 6096000"/>
              <a:gd name="connsiteY2469" fmla="*/ 209501 h 6857997"/>
              <a:gd name="connsiteX2470" fmla="*/ 4604444 w 6096000"/>
              <a:gd name="connsiteY2470" fmla="*/ 204816 h 6857997"/>
              <a:gd name="connsiteX2471" fmla="*/ 4604912 w 6096000"/>
              <a:gd name="connsiteY2471" fmla="*/ 204326 h 6857997"/>
              <a:gd name="connsiteX2472" fmla="*/ 4604912 w 6096000"/>
              <a:gd name="connsiteY2472" fmla="*/ 203389 h 6857997"/>
              <a:gd name="connsiteX2473" fmla="*/ 4605381 w 6096000"/>
              <a:gd name="connsiteY2473" fmla="*/ 202920 h 6857997"/>
              <a:gd name="connsiteX2474" fmla="*/ 4605381 w 6096000"/>
              <a:gd name="connsiteY2474" fmla="*/ 202452 h 6857997"/>
              <a:gd name="connsiteX2475" fmla="*/ 4605849 w 6096000"/>
              <a:gd name="connsiteY2475" fmla="*/ 201983 h 6857997"/>
              <a:gd name="connsiteX2476" fmla="*/ 4605849 w 6096000"/>
              <a:gd name="connsiteY2476" fmla="*/ 201515 h 6857997"/>
              <a:gd name="connsiteX2477" fmla="*/ 4605849 w 6096000"/>
              <a:gd name="connsiteY2477" fmla="*/ 201046 h 6857997"/>
              <a:gd name="connsiteX2478" fmla="*/ 5013919 w 6096000"/>
              <a:gd name="connsiteY2478" fmla="*/ 199221 h 6857997"/>
              <a:gd name="connsiteX2479" fmla="*/ 5013919 w 6096000"/>
              <a:gd name="connsiteY2479" fmla="*/ 216898 h 6857997"/>
              <a:gd name="connsiteX2480" fmla="*/ 5013919 w 6096000"/>
              <a:gd name="connsiteY2480" fmla="*/ 235027 h 6857997"/>
              <a:gd name="connsiteX2481" fmla="*/ 5013919 w 6096000"/>
              <a:gd name="connsiteY2481" fmla="*/ 252746 h 6857997"/>
              <a:gd name="connsiteX2482" fmla="*/ 5013919 w 6096000"/>
              <a:gd name="connsiteY2482" fmla="*/ 270875 h 6857997"/>
              <a:gd name="connsiteX2483" fmla="*/ 5023970 w 6096000"/>
              <a:gd name="connsiteY2483" fmla="*/ 270875 h 6857997"/>
              <a:gd name="connsiteX2484" fmla="*/ 5034021 w 6096000"/>
              <a:gd name="connsiteY2484" fmla="*/ 270875 h 6857997"/>
              <a:gd name="connsiteX2485" fmla="*/ 5043618 w 6096000"/>
              <a:gd name="connsiteY2485" fmla="*/ 270875 h 6857997"/>
              <a:gd name="connsiteX2486" fmla="*/ 5053628 w 6096000"/>
              <a:gd name="connsiteY2486" fmla="*/ 270875 h 6857997"/>
              <a:gd name="connsiteX2487" fmla="*/ 5053628 w 6096000"/>
              <a:gd name="connsiteY2487" fmla="*/ 268491 h 6857997"/>
              <a:gd name="connsiteX2488" fmla="*/ 5053628 w 6096000"/>
              <a:gd name="connsiteY2488" fmla="*/ 266559 h 6857997"/>
              <a:gd name="connsiteX2489" fmla="*/ 5053628 w 6096000"/>
              <a:gd name="connsiteY2489" fmla="*/ 264174 h 6857997"/>
              <a:gd name="connsiteX2490" fmla="*/ 5053628 w 6096000"/>
              <a:gd name="connsiteY2490" fmla="*/ 261790 h 6857997"/>
              <a:gd name="connsiteX2491" fmla="*/ 5046007 w 6096000"/>
              <a:gd name="connsiteY2491" fmla="*/ 261790 h 6857997"/>
              <a:gd name="connsiteX2492" fmla="*/ 5038840 w 6096000"/>
              <a:gd name="connsiteY2492" fmla="*/ 261790 h 6857997"/>
              <a:gd name="connsiteX2493" fmla="*/ 5031178 w 6096000"/>
              <a:gd name="connsiteY2493" fmla="*/ 261790 h 6857997"/>
              <a:gd name="connsiteX2494" fmla="*/ 5023517 w 6096000"/>
              <a:gd name="connsiteY2494" fmla="*/ 261790 h 6857997"/>
              <a:gd name="connsiteX2495" fmla="*/ 5023517 w 6096000"/>
              <a:gd name="connsiteY2495" fmla="*/ 246045 h 6857997"/>
              <a:gd name="connsiteX2496" fmla="*/ 5023517 w 6096000"/>
              <a:gd name="connsiteY2496" fmla="*/ 230259 h 6857997"/>
              <a:gd name="connsiteX2497" fmla="*/ 5023517 w 6096000"/>
              <a:gd name="connsiteY2497" fmla="*/ 214514 h 6857997"/>
              <a:gd name="connsiteX2498" fmla="*/ 5023517 w 6096000"/>
              <a:gd name="connsiteY2498" fmla="*/ 199221 h 6857997"/>
              <a:gd name="connsiteX2499" fmla="*/ 5021086 w 6096000"/>
              <a:gd name="connsiteY2499" fmla="*/ 199221 h 6857997"/>
              <a:gd name="connsiteX2500" fmla="*/ 5018697 w 6096000"/>
              <a:gd name="connsiteY2500" fmla="*/ 199221 h 6857997"/>
              <a:gd name="connsiteX2501" fmla="*/ 5016308 w 6096000"/>
              <a:gd name="connsiteY2501" fmla="*/ 199221 h 6857997"/>
              <a:gd name="connsiteX2502" fmla="*/ 5127362 w 6096000"/>
              <a:gd name="connsiteY2502" fmla="*/ 199220 h 6857997"/>
              <a:gd name="connsiteX2503" fmla="*/ 5127362 w 6096000"/>
              <a:gd name="connsiteY2503" fmla="*/ 216897 h 6857997"/>
              <a:gd name="connsiteX2504" fmla="*/ 5127362 w 6096000"/>
              <a:gd name="connsiteY2504" fmla="*/ 235027 h 6857997"/>
              <a:gd name="connsiteX2505" fmla="*/ 5127362 w 6096000"/>
              <a:gd name="connsiteY2505" fmla="*/ 252745 h 6857997"/>
              <a:gd name="connsiteX2506" fmla="*/ 5127362 w 6096000"/>
              <a:gd name="connsiteY2506" fmla="*/ 270875 h 6857997"/>
              <a:gd name="connsiteX2507" fmla="*/ 5134031 w 6096000"/>
              <a:gd name="connsiteY2507" fmla="*/ 270875 h 6857997"/>
              <a:gd name="connsiteX2508" fmla="*/ 5140289 w 6096000"/>
              <a:gd name="connsiteY2508" fmla="*/ 270875 h 6857997"/>
              <a:gd name="connsiteX2509" fmla="*/ 5146958 w 6096000"/>
              <a:gd name="connsiteY2509" fmla="*/ 270875 h 6857997"/>
              <a:gd name="connsiteX2510" fmla="*/ 5153669 w 6096000"/>
              <a:gd name="connsiteY2510" fmla="*/ 270875 h 6857997"/>
              <a:gd name="connsiteX2511" fmla="*/ 5163220 w 6096000"/>
              <a:gd name="connsiteY2511" fmla="*/ 269436 h 6857997"/>
              <a:gd name="connsiteX2512" fmla="*/ 5169930 w 6096000"/>
              <a:gd name="connsiteY2512" fmla="*/ 265119 h 6857997"/>
              <a:gd name="connsiteX2513" fmla="*/ 5174706 w 6096000"/>
              <a:gd name="connsiteY2513" fmla="*/ 258460 h 6857997"/>
              <a:gd name="connsiteX2514" fmla="*/ 5176147 w 6096000"/>
              <a:gd name="connsiteY2514" fmla="*/ 249374 h 6857997"/>
              <a:gd name="connsiteX2515" fmla="*/ 5175653 w 6096000"/>
              <a:gd name="connsiteY2515" fmla="*/ 244112 h 6857997"/>
              <a:gd name="connsiteX2516" fmla="*/ 5173265 w 6096000"/>
              <a:gd name="connsiteY2516" fmla="*/ 239343 h 6857997"/>
              <a:gd name="connsiteX2517" fmla="*/ 5170383 w 6096000"/>
              <a:gd name="connsiteY2517" fmla="*/ 236013 h 6857997"/>
              <a:gd name="connsiteX2518" fmla="*/ 5166102 w 6096000"/>
              <a:gd name="connsiteY2518" fmla="*/ 233136 h 6857997"/>
              <a:gd name="connsiteX2519" fmla="*/ 5169436 w 6096000"/>
              <a:gd name="connsiteY2519" fmla="*/ 230751 h 6857997"/>
              <a:gd name="connsiteX2520" fmla="*/ 5171371 w 6096000"/>
              <a:gd name="connsiteY2520" fmla="*/ 227421 h 6857997"/>
              <a:gd name="connsiteX2521" fmla="*/ 5172812 w 6096000"/>
              <a:gd name="connsiteY2521" fmla="*/ 223105 h 6857997"/>
              <a:gd name="connsiteX2522" fmla="*/ 5173265 w 6096000"/>
              <a:gd name="connsiteY2522" fmla="*/ 218336 h 6857997"/>
              <a:gd name="connsiteX2523" fmla="*/ 5171824 w 6096000"/>
              <a:gd name="connsiteY2523" fmla="*/ 209744 h 6857997"/>
              <a:gd name="connsiteX2524" fmla="*/ 5167543 w 6096000"/>
              <a:gd name="connsiteY2524" fmla="*/ 203989 h 6857997"/>
              <a:gd name="connsiteX2525" fmla="*/ 5160338 w 6096000"/>
              <a:gd name="connsiteY2525" fmla="*/ 200166 h 6857997"/>
              <a:gd name="connsiteX2526" fmla="*/ 5150787 w 6096000"/>
              <a:gd name="connsiteY2526" fmla="*/ 199220 h 6857997"/>
              <a:gd name="connsiteX2527" fmla="*/ 5145065 w 6096000"/>
              <a:gd name="connsiteY2527" fmla="*/ 199220 h 6857997"/>
              <a:gd name="connsiteX2528" fmla="*/ 5139301 w 6096000"/>
              <a:gd name="connsiteY2528" fmla="*/ 199220 h 6857997"/>
              <a:gd name="connsiteX2529" fmla="*/ 5133084 w 6096000"/>
              <a:gd name="connsiteY2529" fmla="*/ 199220 h 6857997"/>
              <a:gd name="connsiteX2530" fmla="*/ 5127362 w 6096000"/>
              <a:gd name="connsiteY2530" fmla="*/ 199220 h 6857997"/>
              <a:gd name="connsiteX2531" fmla="*/ 5206251 w 6096000"/>
              <a:gd name="connsiteY2531" fmla="*/ 199220 h 6857997"/>
              <a:gd name="connsiteX2532" fmla="*/ 5200497 w 6096000"/>
              <a:gd name="connsiteY2532" fmla="*/ 216897 h 6857997"/>
              <a:gd name="connsiteX2533" fmla="*/ 5195236 w 6096000"/>
              <a:gd name="connsiteY2533" fmla="*/ 235027 h 6857997"/>
              <a:gd name="connsiteX2534" fmla="*/ 5189524 w 6096000"/>
              <a:gd name="connsiteY2534" fmla="*/ 252745 h 6857997"/>
              <a:gd name="connsiteX2535" fmla="*/ 5183811 w 6096000"/>
              <a:gd name="connsiteY2535" fmla="*/ 270875 h 6857997"/>
              <a:gd name="connsiteX2536" fmla="*/ 5186195 w 6096000"/>
              <a:gd name="connsiteY2536" fmla="*/ 270875 h 6857997"/>
              <a:gd name="connsiteX2537" fmla="*/ 5188578 w 6096000"/>
              <a:gd name="connsiteY2537" fmla="*/ 270875 h 6857997"/>
              <a:gd name="connsiteX2538" fmla="*/ 5190962 w 6096000"/>
              <a:gd name="connsiteY2538" fmla="*/ 270875 h 6857997"/>
              <a:gd name="connsiteX2539" fmla="*/ 5193346 w 6096000"/>
              <a:gd name="connsiteY2539" fmla="*/ 270875 h 6857997"/>
              <a:gd name="connsiteX2540" fmla="*/ 5195236 w 6096000"/>
              <a:gd name="connsiteY2540" fmla="*/ 265119 h 6857997"/>
              <a:gd name="connsiteX2541" fmla="*/ 5197168 w 6096000"/>
              <a:gd name="connsiteY2541" fmla="*/ 258912 h 6857997"/>
              <a:gd name="connsiteX2542" fmla="*/ 5199059 w 6096000"/>
              <a:gd name="connsiteY2542" fmla="*/ 253197 h 6857997"/>
              <a:gd name="connsiteX2543" fmla="*/ 5200990 w 6096000"/>
              <a:gd name="connsiteY2543" fmla="*/ 246990 h 6857997"/>
              <a:gd name="connsiteX2544" fmla="*/ 5207196 w 6096000"/>
              <a:gd name="connsiteY2544" fmla="*/ 246990 h 6857997"/>
              <a:gd name="connsiteX2545" fmla="*/ 5213402 w 6096000"/>
              <a:gd name="connsiteY2545" fmla="*/ 246990 h 6857997"/>
              <a:gd name="connsiteX2546" fmla="*/ 5220101 w 6096000"/>
              <a:gd name="connsiteY2546" fmla="*/ 246990 h 6857997"/>
              <a:gd name="connsiteX2547" fmla="*/ 5226307 w 6096000"/>
              <a:gd name="connsiteY2547" fmla="*/ 246990 h 6857997"/>
              <a:gd name="connsiteX2548" fmla="*/ 5228197 w 6096000"/>
              <a:gd name="connsiteY2548" fmla="*/ 253197 h 6857997"/>
              <a:gd name="connsiteX2549" fmla="*/ 5230129 w 6096000"/>
              <a:gd name="connsiteY2549" fmla="*/ 258912 h 6857997"/>
              <a:gd name="connsiteX2550" fmla="*/ 5232019 w 6096000"/>
              <a:gd name="connsiteY2550" fmla="*/ 265119 h 6857997"/>
              <a:gd name="connsiteX2551" fmla="*/ 5233458 w 6096000"/>
              <a:gd name="connsiteY2551" fmla="*/ 270875 h 6857997"/>
              <a:gd name="connsiteX2552" fmla="*/ 5235842 w 6096000"/>
              <a:gd name="connsiteY2552" fmla="*/ 270875 h 6857997"/>
              <a:gd name="connsiteX2553" fmla="*/ 5238718 w 6096000"/>
              <a:gd name="connsiteY2553" fmla="*/ 270875 h 6857997"/>
              <a:gd name="connsiteX2554" fmla="*/ 5241102 w 6096000"/>
              <a:gd name="connsiteY2554" fmla="*/ 270875 h 6857997"/>
              <a:gd name="connsiteX2555" fmla="*/ 5243486 w 6096000"/>
              <a:gd name="connsiteY2555" fmla="*/ 270875 h 6857997"/>
              <a:gd name="connsiteX2556" fmla="*/ 5237732 w 6096000"/>
              <a:gd name="connsiteY2556" fmla="*/ 252745 h 6857997"/>
              <a:gd name="connsiteX2557" fmla="*/ 5232019 w 6096000"/>
              <a:gd name="connsiteY2557" fmla="*/ 235027 h 6857997"/>
              <a:gd name="connsiteX2558" fmla="*/ 5226307 w 6096000"/>
              <a:gd name="connsiteY2558" fmla="*/ 216897 h 6857997"/>
              <a:gd name="connsiteX2559" fmla="*/ 5221046 w 6096000"/>
              <a:gd name="connsiteY2559" fmla="*/ 199220 h 6857997"/>
              <a:gd name="connsiteX2560" fmla="*/ 5217224 w 6096000"/>
              <a:gd name="connsiteY2560" fmla="*/ 199220 h 6857997"/>
              <a:gd name="connsiteX2561" fmla="*/ 5213402 w 6096000"/>
              <a:gd name="connsiteY2561" fmla="*/ 199220 h 6857997"/>
              <a:gd name="connsiteX2562" fmla="*/ 5210073 w 6096000"/>
              <a:gd name="connsiteY2562" fmla="*/ 199220 h 6857997"/>
              <a:gd name="connsiteX2563" fmla="*/ 5255507 w 6096000"/>
              <a:gd name="connsiteY2563" fmla="*/ 199220 h 6857997"/>
              <a:gd name="connsiteX2564" fmla="*/ 5255507 w 6096000"/>
              <a:gd name="connsiteY2564" fmla="*/ 216897 h 6857997"/>
              <a:gd name="connsiteX2565" fmla="*/ 5255507 w 6096000"/>
              <a:gd name="connsiteY2565" fmla="*/ 235027 h 6857997"/>
              <a:gd name="connsiteX2566" fmla="*/ 5255507 w 6096000"/>
              <a:gd name="connsiteY2566" fmla="*/ 252745 h 6857997"/>
              <a:gd name="connsiteX2567" fmla="*/ 5255507 w 6096000"/>
              <a:gd name="connsiteY2567" fmla="*/ 270875 h 6857997"/>
              <a:gd name="connsiteX2568" fmla="*/ 5265082 w 6096000"/>
              <a:gd name="connsiteY2568" fmla="*/ 270875 h 6857997"/>
              <a:gd name="connsiteX2569" fmla="*/ 5275110 w 6096000"/>
              <a:gd name="connsiteY2569" fmla="*/ 270875 h 6857997"/>
              <a:gd name="connsiteX2570" fmla="*/ 5285138 w 6096000"/>
              <a:gd name="connsiteY2570" fmla="*/ 270875 h 6857997"/>
              <a:gd name="connsiteX2571" fmla="*/ 5294672 w 6096000"/>
              <a:gd name="connsiteY2571" fmla="*/ 270875 h 6857997"/>
              <a:gd name="connsiteX2572" fmla="*/ 5294672 w 6096000"/>
              <a:gd name="connsiteY2572" fmla="*/ 268490 h 6857997"/>
              <a:gd name="connsiteX2573" fmla="*/ 5294672 w 6096000"/>
              <a:gd name="connsiteY2573" fmla="*/ 266558 h 6857997"/>
              <a:gd name="connsiteX2574" fmla="*/ 5294672 w 6096000"/>
              <a:gd name="connsiteY2574" fmla="*/ 264174 h 6857997"/>
              <a:gd name="connsiteX2575" fmla="*/ 5294672 w 6096000"/>
              <a:gd name="connsiteY2575" fmla="*/ 261789 h 6857997"/>
              <a:gd name="connsiteX2576" fmla="*/ 5287521 w 6096000"/>
              <a:gd name="connsiteY2576" fmla="*/ 261789 h 6857997"/>
              <a:gd name="connsiteX2577" fmla="*/ 5279877 w 6096000"/>
              <a:gd name="connsiteY2577" fmla="*/ 261789 h 6857997"/>
              <a:gd name="connsiteX2578" fmla="*/ 5272233 w 6096000"/>
              <a:gd name="connsiteY2578" fmla="*/ 261789 h 6857997"/>
              <a:gd name="connsiteX2579" fmla="*/ 5264589 w 6096000"/>
              <a:gd name="connsiteY2579" fmla="*/ 261789 h 6857997"/>
              <a:gd name="connsiteX2580" fmla="*/ 5264589 w 6096000"/>
              <a:gd name="connsiteY2580" fmla="*/ 246044 h 6857997"/>
              <a:gd name="connsiteX2581" fmla="*/ 5264589 w 6096000"/>
              <a:gd name="connsiteY2581" fmla="*/ 230258 h 6857997"/>
              <a:gd name="connsiteX2582" fmla="*/ 5264589 w 6096000"/>
              <a:gd name="connsiteY2582" fmla="*/ 214513 h 6857997"/>
              <a:gd name="connsiteX2583" fmla="*/ 5264589 w 6096000"/>
              <a:gd name="connsiteY2583" fmla="*/ 199220 h 6857997"/>
              <a:gd name="connsiteX2584" fmla="*/ 5262206 w 6096000"/>
              <a:gd name="connsiteY2584" fmla="*/ 199220 h 6857997"/>
              <a:gd name="connsiteX2585" fmla="*/ 5260274 w 6096000"/>
              <a:gd name="connsiteY2585" fmla="*/ 199220 h 6857997"/>
              <a:gd name="connsiteX2586" fmla="*/ 5257891 w 6096000"/>
              <a:gd name="connsiteY2586" fmla="*/ 199220 h 6857997"/>
              <a:gd name="connsiteX2587" fmla="*/ 4973371 w 6096000"/>
              <a:gd name="connsiteY2587" fmla="*/ 197768 h 6857997"/>
              <a:gd name="connsiteX2588" fmla="*/ 4961889 w 6096000"/>
              <a:gd name="connsiteY2588" fmla="*/ 199207 h 6857997"/>
              <a:gd name="connsiteX2589" fmla="*/ 4953287 w 6096000"/>
              <a:gd name="connsiteY2589" fmla="*/ 204471 h 6857997"/>
              <a:gd name="connsiteX2590" fmla="*/ 4948472 w 6096000"/>
              <a:gd name="connsiteY2590" fmla="*/ 212614 h 6857997"/>
              <a:gd name="connsiteX2591" fmla="*/ 4946579 w 6096000"/>
              <a:gd name="connsiteY2591" fmla="*/ 224540 h 6857997"/>
              <a:gd name="connsiteX2592" fmla="*/ 4946579 w 6096000"/>
              <a:gd name="connsiteY2592" fmla="*/ 229804 h 6857997"/>
              <a:gd name="connsiteX2593" fmla="*/ 4946579 w 6096000"/>
              <a:gd name="connsiteY2593" fmla="*/ 234574 h 6857997"/>
              <a:gd name="connsiteX2594" fmla="*/ 4946579 w 6096000"/>
              <a:gd name="connsiteY2594" fmla="*/ 239838 h 6857997"/>
              <a:gd name="connsiteX2595" fmla="*/ 4946579 w 6096000"/>
              <a:gd name="connsiteY2595" fmla="*/ 245102 h 6857997"/>
              <a:gd name="connsiteX2596" fmla="*/ 4948472 w 6096000"/>
              <a:gd name="connsiteY2596" fmla="*/ 257028 h 6857997"/>
              <a:gd name="connsiteX2597" fmla="*/ 4953287 w 6096000"/>
              <a:gd name="connsiteY2597" fmla="*/ 265623 h 6857997"/>
              <a:gd name="connsiteX2598" fmla="*/ 4961395 w 6096000"/>
              <a:gd name="connsiteY2598" fmla="*/ 270887 h 6857997"/>
              <a:gd name="connsiteX2599" fmla="*/ 4972877 w 6096000"/>
              <a:gd name="connsiteY2599" fmla="*/ 272327 h 6857997"/>
              <a:gd name="connsiteX2600" fmla="*/ 4984360 w 6096000"/>
              <a:gd name="connsiteY2600" fmla="*/ 270887 h 6857997"/>
              <a:gd name="connsiteX2601" fmla="*/ 4992467 w 6096000"/>
              <a:gd name="connsiteY2601" fmla="*/ 265623 h 6857997"/>
              <a:gd name="connsiteX2602" fmla="*/ 4997283 w 6096000"/>
              <a:gd name="connsiteY2602" fmla="*/ 257028 h 6857997"/>
              <a:gd name="connsiteX2603" fmla="*/ 4999176 w 6096000"/>
              <a:gd name="connsiteY2603" fmla="*/ 245102 h 6857997"/>
              <a:gd name="connsiteX2604" fmla="*/ 4999176 w 6096000"/>
              <a:gd name="connsiteY2604" fmla="*/ 241278 h 6857997"/>
              <a:gd name="connsiteX2605" fmla="*/ 4999176 w 6096000"/>
              <a:gd name="connsiteY2605" fmla="*/ 237905 h 6857997"/>
              <a:gd name="connsiteX2606" fmla="*/ 4999176 w 6096000"/>
              <a:gd name="connsiteY2606" fmla="*/ 234081 h 6857997"/>
              <a:gd name="connsiteX2607" fmla="*/ 4999176 w 6096000"/>
              <a:gd name="connsiteY2607" fmla="*/ 230256 h 6857997"/>
              <a:gd name="connsiteX2608" fmla="*/ 4992015 w 6096000"/>
              <a:gd name="connsiteY2608" fmla="*/ 230256 h 6857997"/>
              <a:gd name="connsiteX2609" fmla="*/ 4985306 w 6096000"/>
              <a:gd name="connsiteY2609" fmla="*/ 230256 h 6857997"/>
              <a:gd name="connsiteX2610" fmla="*/ 4978145 w 6096000"/>
              <a:gd name="connsiteY2610" fmla="*/ 230256 h 6857997"/>
              <a:gd name="connsiteX2611" fmla="*/ 4970984 w 6096000"/>
              <a:gd name="connsiteY2611" fmla="*/ 230256 h 6857997"/>
              <a:gd name="connsiteX2612" fmla="*/ 4970984 w 6096000"/>
              <a:gd name="connsiteY2612" fmla="*/ 232641 h 6857997"/>
              <a:gd name="connsiteX2613" fmla="*/ 4970984 w 6096000"/>
              <a:gd name="connsiteY2613" fmla="*/ 234574 h 6857997"/>
              <a:gd name="connsiteX2614" fmla="*/ 4970984 w 6096000"/>
              <a:gd name="connsiteY2614" fmla="*/ 236959 h 6857997"/>
              <a:gd name="connsiteX2615" fmla="*/ 4970984 w 6096000"/>
              <a:gd name="connsiteY2615" fmla="*/ 238851 h 6857997"/>
              <a:gd name="connsiteX2616" fmla="*/ 4975758 w 6096000"/>
              <a:gd name="connsiteY2616" fmla="*/ 238851 h 6857997"/>
              <a:gd name="connsiteX2617" fmla="*/ 4980038 w 6096000"/>
              <a:gd name="connsiteY2617" fmla="*/ 238851 h 6857997"/>
              <a:gd name="connsiteX2618" fmla="*/ 4984813 w 6096000"/>
              <a:gd name="connsiteY2618" fmla="*/ 238851 h 6857997"/>
              <a:gd name="connsiteX2619" fmla="*/ 4989134 w 6096000"/>
              <a:gd name="connsiteY2619" fmla="*/ 238851 h 6857997"/>
              <a:gd name="connsiteX2620" fmla="*/ 4989134 w 6096000"/>
              <a:gd name="connsiteY2620" fmla="*/ 240291 h 6857997"/>
              <a:gd name="connsiteX2621" fmla="*/ 4989134 w 6096000"/>
              <a:gd name="connsiteY2621" fmla="*/ 242223 h 6857997"/>
              <a:gd name="connsiteX2622" fmla="*/ 4989134 w 6096000"/>
              <a:gd name="connsiteY2622" fmla="*/ 243663 h 6857997"/>
              <a:gd name="connsiteX2623" fmla="*/ 4989134 w 6096000"/>
              <a:gd name="connsiteY2623" fmla="*/ 245102 h 6857997"/>
              <a:gd name="connsiteX2624" fmla="*/ 4988187 w 6096000"/>
              <a:gd name="connsiteY2624" fmla="*/ 253204 h 6857997"/>
              <a:gd name="connsiteX2625" fmla="*/ 4985306 w 6096000"/>
              <a:gd name="connsiteY2625" fmla="*/ 258920 h 6857997"/>
              <a:gd name="connsiteX2626" fmla="*/ 4980532 w 6096000"/>
              <a:gd name="connsiteY2626" fmla="*/ 262292 h 6857997"/>
              <a:gd name="connsiteX2627" fmla="*/ 4972877 w 6096000"/>
              <a:gd name="connsiteY2627" fmla="*/ 263690 h 6857997"/>
              <a:gd name="connsiteX2628" fmla="*/ 4965716 w 6096000"/>
              <a:gd name="connsiteY2628" fmla="*/ 262292 h 6857997"/>
              <a:gd name="connsiteX2629" fmla="*/ 4960448 w 6096000"/>
              <a:gd name="connsiteY2629" fmla="*/ 258920 h 6857997"/>
              <a:gd name="connsiteX2630" fmla="*/ 4957115 w 6096000"/>
              <a:gd name="connsiteY2630" fmla="*/ 253204 h 6857997"/>
              <a:gd name="connsiteX2631" fmla="*/ 4956127 w 6096000"/>
              <a:gd name="connsiteY2631" fmla="*/ 245102 h 6857997"/>
              <a:gd name="connsiteX2632" fmla="*/ 4956127 w 6096000"/>
              <a:gd name="connsiteY2632" fmla="*/ 239838 h 6857997"/>
              <a:gd name="connsiteX2633" fmla="*/ 4956127 w 6096000"/>
              <a:gd name="connsiteY2633" fmla="*/ 234574 h 6857997"/>
              <a:gd name="connsiteX2634" fmla="*/ 4956127 w 6096000"/>
              <a:gd name="connsiteY2634" fmla="*/ 229804 h 6857997"/>
              <a:gd name="connsiteX2635" fmla="*/ 4956127 w 6096000"/>
              <a:gd name="connsiteY2635" fmla="*/ 224540 h 6857997"/>
              <a:gd name="connsiteX2636" fmla="*/ 4957115 w 6096000"/>
              <a:gd name="connsiteY2636" fmla="*/ 216438 h 6857997"/>
              <a:gd name="connsiteX2637" fmla="*/ 4960448 w 6096000"/>
              <a:gd name="connsiteY2637" fmla="*/ 210681 h 6857997"/>
              <a:gd name="connsiteX2638" fmla="*/ 4965716 w 6096000"/>
              <a:gd name="connsiteY2638" fmla="*/ 207350 h 6857997"/>
              <a:gd name="connsiteX2639" fmla="*/ 4973371 w 6096000"/>
              <a:gd name="connsiteY2639" fmla="*/ 205910 h 6857997"/>
              <a:gd name="connsiteX2640" fmla="*/ 4979092 w 6096000"/>
              <a:gd name="connsiteY2640" fmla="*/ 206856 h 6857997"/>
              <a:gd name="connsiteX2641" fmla="*/ 4983866 w 6096000"/>
              <a:gd name="connsiteY2641" fmla="*/ 208789 h 6857997"/>
              <a:gd name="connsiteX2642" fmla="*/ 4987241 w 6096000"/>
              <a:gd name="connsiteY2642" fmla="*/ 212614 h 6857997"/>
              <a:gd name="connsiteX2643" fmla="*/ 4989628 w 6096000"/>
              <a:gd name="connsiteY2643" fmla="*/ 217384 h 6857997"/>
              <a:gd name="connsiteX2644" fmla="*/ 4991521 w 6096000"/>
              <a:gd name="connsiteY2644" fmla="*/ 216438 h 6857997"/>
              <a:gd name="connsiteX2645" fmla="*/ 4993908 w 6096000"/>
              <a:gd name="connsiteY2645" fmla="*/ 215451 h 6857997"/>
              <a:gd name="connsiteX2646" fmla="*/ 4996295 w 6096000"/>
              <a:gd name="connsiteY2646" fmla="*/ 214999 h 6857997"/>
              <a:gd name="connsiteX2647" fmla="*/ 4998229 w 6096000"/>
              <a:gd name="connsiteY2647" fmla="*/ 214012 h 6857997"/>
              <a:gd name="connsiteX2648" fmla="*/ 4994402 w 6096000"/>
              <a:gd name="connsiteY2648" fmla="*/ 206363 h 6857997"/>
              <a:gd name="connsiteX2649" fmla="*/ 4988640 w 6096000"/>
              <a:gd name="connsiteY2649" fmla="*/ 201140 h 6857997"/>
              <a:gd name="connsiteX2650" fmla="*/ 4981973 w 6096000"/>
              <a:gd name="connsiteY2650" fmla="*/ 198261 h 6857997"/>
              <a:gd name="connsiteX2651" fmla="*/ 4973371 w 6096000"/>
              <a:gd name="connsiteY2651" fmla="*/ 197768 h 6857997"/>
              <a:gd name="connsiteX2652" fmla="*/ 5085776 w 6096000"/>
              <a:gd name="connsiteY2652" fmla="*/ 197223 h 6857997"/>
              <a:gd name="connsiteX2653" fmla="*/ 5074294 w 6096000"/>
              <a:gd name="connsiteY2653" fmla="*/ 199117 h 6857997"/>
              <a:gd name="connsiteX2654" fmla="*/ 5066186 w 6096000"/>
              <a:gd name="connsiteY2654" fmla="*/ 204388 h 6857997"/>
              <a:gd name="connsiteX2655" fmla="*/ 5060918 w 6096000"/>
              <a:gd name="connsiteY2655" fmla="*/ 212540 h 6857997"/>
              <a:gd name="connsiteX2656" fmla="*/ 5059478 w 6096000"/>
              <a:gd name="connsiteY2656" fmla="*/ 223987 h 6857997"/>
              <a:gd name="connsiteX2657" fmla="*/ 5059478 w 6096000"/>
              <a:gd name="connsiteY2657" fmla="*/ 229257 h 6857997"/>
              <a:gd name="connsiteX2658" fmla="*/ 5059478 w 6096000"/>
              <a:gd name="connsiteY2658" fmla="*/ 234528 h 6857997"/>
              <a:gd name="connsiteX2659" fmla="*/ 5059478 w 6096000"/>
              <a:gd name="connsiteY2659" fmla="*/ 239798 h 6857997"/>
              <a:gd name="connsiteX2660" fmla="*/ 5059478 w 6096000"/>
              <a:gd name="connsiteY2660" fmla="*/ 245069 h 6857997"/>
              <a:gd name="connsiteX2661" fmla="*/ 5061865 w 6096000"/>
              <a:gd name="connsiteY2661" fmla="*/ 258451 h 6857997"/>
              <a:gd name="connsiteX2662" fmla="*/ 5067627 w 6096000"/>
              <a:gd name="connsiteY2662" fmla="*/ 266562 h 6857997"/>
              <a:gd name="connsiteX2663" fmla="*/ 5076228 w 6096000"/>
              <a:gd name="connsiteY2663" fmla="*/ 271339 h 6857997"/>
              <a:gd name="connsiteX2664" fmla="*/ 5085776 w 6096000"/>
              <a:gd name="connsiteY2664" fmla="*/ 272327 h 6857997"/>
              <a:gd name="connsiteX2665" fmla="*/ 5095325 w 6096000"/>
              <a:gd name="connsiteY2665" fmla="*/ 271339 h 6857997"/>
              <a:gd name="connsiteX2666" fmla="*/ 5103967 w 6096000"/>
              <a:gd name="connsiteY2666" fmla="*/ 266562 h 6857997"/>
              <a:gd name="connsiteX2667" fmla="*/ 5109688 w 6096000"/>
              <a:gd name="connsiteY2667" fmla="*/ 258451 h 6857997"/>
              <a:gd name="connsiteX2668" fmla="*/ 5112075 w 6096000"/>
              <a:gd name="connsiteY2668" fmla="*/ 245069 h 6857997"/>
              <a:gd name="connsiteX2669" fmla="*/ 5112075 w 6096000"/>
              <a:gd name="connsiteY2669" fmla="*/ 239798 h 6857997"/>
              <a:gd name="connsiteX2670" fmla="*/ 5112075 w 6096000"/>
              <a:gd name="connsiteY2670" fmla="*/ 234528 h 6857997"/>
              <a:gd name="connsiteX2671" fmla="*/ 5112075 w 6096000"/>
              <a:gd name="connsiteY2671" fmla="*/ 229257 h 6857997"/>
              <a:gd name="connsiteX2672" fmla="*/ 5112075 w 6096000"/>
              <a:gd name="connsiteY2672" fmla="*/ 223987 h 6857997"/>
              <a:gd name="connsiteX2673" fmla="*/ 5110634 w 6096000"/>
              <a:gd name="connsiteY2673" fmla="*/ 212540 h 6857997"/>
              <a:gd name="connsiteX2674" fmla="*/ 5105860 w 6096000"/>
              <a:gd name="connsiteY2674" fmla="*/ 204388 h 6857997"/>
              <a:gd name="connsiteX2675" fmla="*/ 5097259 w 6096000"/>
              <a:gd name="connsiteY2675" fmla="*/ 199117 h 6857997"/>
              <a:gd name="connsiteX2676" fmla="*/ 5085776 w 6096000"/>
              <a:gd name="connsiteY2676" fmla="*/ 197223 h 6857997"/>
              <a:gd name="connsiteX2677" fmla="*/ 4709392 w 6096000"/>
              <a:gd name="connsiteY2677" fmla="*/ 193508 h 6857997"/>
              <a:gd name="connsiteX2678" fmla="*/ 4717889 w 6096000"/>
              <a:gd name="connsiteY2678" fmla="*/ 200088 h 6857997"/>
              <a:gd name="connsiteX2679" fmla="*/ 4725875 w 6096000"/>
              <a:gd name="connsiteY2679" fmla="*/ 207158 h 6857997"/>
              <a:gd name="connsiteX2680" fmla="*/ 4734351 w 6096000"/>
              <a:gd name="connsiteY2680" fmla="*/ 213738 h 6857997"/>
              <a:gd name="connsiteX2681" fmla="*/ 4742358 w 6096000"/>
              <a:gd name="connsiteY2681" fmla="*/ 220340 h 6857997"/>
              <a:gd name="connsiteX2682" fmla="*/ 4750834 w 6096000"/>
              <a:gd name="connsiteY2682" fmla="*/ 227410 h 6857997"/>
              <a:gd name="connsiteX2683" fmla="*/ 4759310 w 6096000"/>
              <a:gd name="connsiteY2683" fmla="*/ 233991 h 6857997"/>
              <a:gd name="connsiteX2684" fmla="*/ 4767296 w 6096000"/>
              <a:gd name="connsiteY2684" fmla="*/ 241040 h 6857997"/>
              <a:gd name="connsiteX2685" fmla="*/ 4775793 w 6096000"/>
              <a:gd name="connsiteY2685" fmla="*/ 247641 h 6857997"/>
              <a:gd name="connsiteX2686" fmla="*/ 4769191 w 6096000"/>
              <a:gd name="connsiteY2686" fmla="*/ 247173 h 6857997"/>
              <a:gd name="connsiteX2687" fmla="*/ 4762611 w 6096000"/>
              <a:gd name="connsiteY2687" fmla="*/ 246704 h 6857997"/>
              <a:gd name="connsiteX2688" fmla="*/ 4756477 w 6096000"/>
              <a:gd name="connsiteY2688" fmla="*/ 246236 h 6857997"/>
              <a:gd name="connsiteX2689" fmla="*/ 4749897 w 6096000"/>
              <a:gd name="connsiteY2689" fmla="*/ 245746 h 6857997"/>
              <a:gd name="connsiteX2690" fmla="*/ 4743785 w 6096000"/>
              <a:gd name="connsiteY2690" fmla="*/ 244809 h 6857997"/>
              <a:gd name="connsiteX2691" fmla="*/ 4737183 w 6096000"/>
              <a:gd name="connsiteY2691" fmla="*/ 244340 h 6857997"/>
              <a:gd name="connsiteX2692" fmla="*/ 4731071 w 6096000"/>
              <a:gd name="connsiteY2692" fmla="*/ 243872 h 6857997"/>
              <a:gd name="connsiteX2693" fmla="*/ 4724469 w 6096000"/>
              <a:gd name="connsiteY2693" fmla="*/ 243403 h 6857997"/>
              <a:gd name="connsiteX2694" fmla="*/ 4722574 w 6096000"/>
              <a:gd name="connsiteY2694" fmla="*/ 237292 h 6857997"/>
              <a:gd name="connsiteX2695" fmla="*/ 4720700 w 6096000"/>
              <a:gd name="connsiteY2695" fmla="*/ 231158 h 6857997"/>
              <a:gd name="connsiteX2696" fmla="*/ 4718826 w 6096000"/>
              <a:gd name="connsiteY2696" fmla="*/ 224578 h 6857997"/>
              <a:gd name="connsiteX2697" fmla="*/ 4716930 w 6096000"/>
              <a:gd name="connsiteY2697" fmla="*/ 218445 h 6857997"/>
              <a:gd name="connsiteX2698" fmla="*/ 4715056 w 6096000"/>
              <a:gd name="connsiteY2698" fmla="*/ 212333 h 6857997"/>
              <a:gd name="connsiteX2699" fmla="*/ 4713161 w 6096000"/>
              <a:gd name="connsiteY2699" fmla="*/ 205731 h 6857997"/>
              <a:gd name="connsiteX2700" fmla="*/ 4711287 w 6096000"/>
              <a:gd name="connsiteY2700" fmla="*/ 199619 h 6857997"/>
              <a:gd name="connsiteX2701" fmla="*/ 4709392 w 6096000"/>
              <a:gd name="connsiteY2701" fmla="*/ 193508 h 6857997"/>
              <a:gd name="connsiteX2702" fmla="*/ 4714119 w 6096000"/>
              <a:gd name="connsiteY2702" fmla="*/ 192549 h 6857997"/>
              <a:gd name="connsiteX2703" fmla="*/ 4717889 w 6096000"/>
              <a:gd name="connsiteY2703" fmla="*/ 193976 h 6857997"/>
              <a:gd name="connsiteX2704" fmla="*/ 4722105 w 6096000"/>
              <a:gd name="connsiteY2704" fmla="*/ 195382 h 6857997"/>
              <a:gd name="connsiteX2705" fmla="*/ 4726343 w 6096000"/>
              <a:gd name="connsiteY2705" fmla="*/ 196787 h 6857997"/>
              <a:gd name="connsiteX2706" fmla="*/ 4730602 w 6096000"/>
              <a:gd name="connsiteY2706" fmla="*/ 197745 h 6857997"/>
              <a:gd name="connsiteX2707" fmla="*/ 4734351 w 6096000"/>
              <a:gd name="connsiteY2707" fmla="*/ 199151 h 6857997"/>
              <a:gd name="connsiteX2708" fmla="*/ 4738589 w 6096000"/>
              <a:gd name="connsiteY2708" fmla="*/ 200556 h 6857997"/>
              <a:gd name="connsiteX2709" fmla="*/ 4742826 w 6096000"/>
              <a:gd name="connsiteY2709" fmla="*/ 201983 h 6857997"/>
              <a:gd name="connsiteX2710" fmla="*/ 4747064 w 6096000"/>
              <a:gd name="connsiteY2710" fmla="*/ 202920 h 6857997"/>
              <a:gd name="connsiteX2711" fmla="*/ 4750365 w 6096000"/>
              <a:gd name="connsiteY2711" fmla="*/ 207627 h 6857997"/>
              <a:gd name="connsiteX2712" fmla="*/ 4753198 w 6096000"/>
              <a:gd name="connsiteY2712" fmla="*/ 212801 h 6857997"/>
              <a:gd name="connsiteX2713" fmla="*/ 4756477 w 6096000"/>
              <a:gd name="connsiteY2713" fmla="*/ 217508 h 6857997"/>
              <a:gd name="connsiteX2714" fmla="*/ 4759778 w 6096000"/>
              <a:gd name="connsiteY2714" fmla="*/ 222214 h 6857997"/>
              <a:gd name="connsiteX2715" fmla="*/ 4763079 w 6096000"/>
              <a:gd name="connsiteY2715" fmla="*/ 226920 h 6857997"/>
              <a:gd name="connsiteX2716" fmla="*/ 4766380 w 6096000"/>
              <a:gd name="connsiteY2716" fmla="*/ 231627 h 6857997"/>
              <a:gd name="connsiteX2717" fmla="*/ 4769660 w 6096000"/>
              <a:gd name="connsiteY2717" fmla="*/ 236333 h 6857997"/>
              <a:gd name="connsiteX2718" fmla="*/ 4772961 w 6096000"/>
              <a:gd name="connsiteY2718" fmla="*/ 241040 h 6857997"/>
              <a:gd name="connsiteX2719" fmla="*/ 4765422 w 6096000"/>
              <a:gd name="connsiteY2719" fmla="*/ 234928 h 6857997"/>
              <a:gd name="connsiteX2720" fmla="*/ 4758351 w 6096000"/>
              <a:gd name="connsiteY2720" fmla="*/ 228795 h 6857997"/>
              <a:gd name="connsiteX2721" fmla="*/ 4750834 w 6096000"/>
              <a:gd name="connsiteY2721" fmla="*/ 223151 h 6857997"/>
              <a:gd name="connsiteX2722" fmla="*/ 4743295 w 6096000"/>
              <a:gd name="connsiteY2722" fmla="*/ 217039 h 6857997"/>
              <a:gd name="connsiteX2723" fmla="*/ 4736246 w 6096000"/>
              <a:gd name="connsiteY2723" fmla="*/ 210927 h 6857997"/>
              <a:gd name="connsiteX2724" fmla="*/ 4728707 w 6096000"/>
              <a:gd name="connsiteY2724" fmla="*/ 204816 h 6857997"/>
              <a:gd name="connsiteX2725" fmla="*/ 4721190 w 6096000"/>
              <a:gd name="connsiteY2725" fmla="*/ 198682 h 6857997"/>
              <a:gd name="connsiteX2726" fmla="*/ 4714119 w 6096000"/>
              <a:gd name="connsiteY2726" fmla="*/ 192549 h 6857997"/>
              <a:gd name="connsiteX2727" fmla="*/ 4705175 w 6096000"/>
              <a:gd name="connsiteY2727" fmla="*/ 190675 h 6857997"/>
              <a:gd name="connsiteX2728" fmla="*/ 4707049 w 6096000"/>
              <a:gd name="connsiteY2728" fmla="*/ 196787 h 6857997"/>
              <a:gd name="connsiteX2729" fmla="*/ 4708944 w 6096000"/>
              <a:gd name="connsiteY2729" fmla="*/ 202920 h 6857997"/>
              <a:gd name="connsiteX2730" fmla="*/ 4710818 w 6096000"/>
              <a:gd name="connsiteY2730" fmla="*/ 209501 h 6857997"/>
              <a:gd name="connsiteX2731" fmla="*/ 4712692 w 6096000"/>
              <a:gd name="connsiteY2731" fmla="*/ 215612 h 6857997"/>
              <a:gd name="connsiteX2732" fmla="*/ 4714588 w 6096000"/>
              <a:gd name="connsiteY2732" fmla="*/ 221746 h 6857997"/>
              <a:gd name="connsiteX2733" fmla="*/ 4716462 w 6096000"/>
              <a:gd name="connsiteY2733" fmla="*/ 227857 h 6857997"/>
              <a:gd name="connsiteX2734" fmla="*/ 4718357 w 6096000"/>
              <a:gd name="connsiteY2734" fmla="*/ 234459 h 6857997"/>
              <a:gd name="connsiteX2735" fmla="*/ 4720231 w 6096000"/>
              <a:gd name="connsiteY2735" fmla="*/ 240571 h 6857997"/>
              <a:gd name="connsiteX2736" fmla="*/ 4713651 w 6096000"/>
              <a:gd name="connsiteY2736" fmla="*/ 235396 h 6857997"/>
              <a:gd name="connsiteX2737" fmla="*/ 4707517 w 6096000"/>
              <a:gd name="connsiteY2737" fmla="*/ 230690 h 6857997"/>
              <a:gd name="connsiteX2738" fmla="*/ 4700937 w 6096000"/>
              <a:gd name="connsiteY2738" fmla="*/ 225515 h 6857997"/>
              <a:gd name="connsiteX2739" fmla="*/ 4694825 w 6096000"/>
              <a:gd name="connsiteY2739" fmla="*/ 220340 h 6857997"/>
              <a:gd name="connsiteX2740" fmla="*/ 4688223 w 6096000"/>
              <a:gd name="connsiteY2740" fmla="*/ 215612 h 6857997"/>
              <a:gd name="connsiteX2741" fmla="*/ 4682111 w 6096000"/>
              <a:gd name="connsiteY2741" fmla="*/ 210459 h 6857997"/>
              <a:gd name="connsiteX2742" fmla="*/ 4675509 w 6096000"/>
              <a:gd name="connsiteY2742" fmla="*/ 205731 h 6857997"/>
              <a:gd name="connsiteX2743" fmla="*/ 4668929 w 6096000"/>
              <a:gd name="connsiteY2743" fmla="*/ 200556 h 6857997"/>
              <a:gd name="connsiteX2744" fmla="*/ 4673635 w 6096000"/>
              <a:gd name="connsiteY2744" fmla="*/ 199151 h 6857997"/>
              <a:gd name="connsiteX2745" fmla="*/ 4678342 w 6096000"/>
              <a:gd name="connsiteY2745" fmla="*/ 198214 h 6857997"/>
              <a:gd name="connsiteX2746" fmla="*/ 4682580 w 6096000"/>
              <a:gd name="connsiteY2746" fmla="*/ 196787 h 6857997"/>
              <a:gd name="connsiteX2747" fmla="*/ 4687286 w 6096000"/>
              <a:gd name="connsiteY2747" fmla="*/ 195850 h 6857997"/>
              <a:gd name="connsiteX2748" fmla="*/ 4691524 w 6096000"/>
              <a:gd name="connsiteY2748" fmla="*/ 194445 h 6857997"/>
              <a:gd name="connsiteX2749" fmla="*/ 4696230 w 6096000"/>
              <a:gd name="connsiteY2749" fmla="*/ 193018 h 6857997"/>
              <a:gd name="connsiteX2750" fmla="*/ 4700937 w 6096000"/>
              <a:gd name="connsiteY2750" fmla="*/ 192102 h 6857997"/>
              <a:gd name="connsiteX2751" fmla="*/ 4705175 w 6096000"/>
              <a:gd name="connsiteY2751" fmla="*/ 190675 h 6857997"/>
              <a:gd name="connsiteX2752" fmla="*/ 4543260 w 6096000"/>
              <a:gd name="connsiteY2752" fmla="*/ 172787 h 6857997"/>
              <a:gd name="connsiteX2753" fmla="*/ 4548435 w 6096000"/>
              <a:gd name="connsiteY2753" fmla="*/ 175619 h 6857997"/>
              <a:gd name="connsiteX2754" fmla="*/ 4553631 w 6096000"/>
              <a:gd name="connsiteY2754" fmla="*/ 178452 h 6857997"/>
              <a:gd name="connsiteX2755" fmla="*/ 4558785 w 6096000"/>
              <a:gd name="connsiteY2755" fmla="*/ 181263 h 6857997"/>
              <a:gd name="connsiteX2756" fmla="*/ 4563981 w 6096000"/>
              <a:gd name="connsiteY2756" fmla="*/ 183605 h 6857997"/>
              <a:gd name="connsiteX2757" fmla="*/ 4569625 w 6096000"/>
              <a:gd name="connsiteY2757" fmla="*/ 186437 h 6857997"/>
              <a:gd name="connsiteX2758" fmla="*/ 4574800 w 6096000"/>
              <a:gd name="connsiteY2758" fmla="*/ 189270 h 6857997"/>
              <a:gd name="connsiteX2759" fmla="*/ 4579996 w 6096000"/>
              <a:gd name="connsiteY2759" fmla="*/ 192102 h 6857997"/>
              <a:gd name="connsiteX2760" fmla="*/ 4585150 w 6096000"/>
              <a:gd name="connsiteY2760" fmla="*/ 194913 h 6857997"/>
              <a:gd name="connsiteX2761" fmla="*/ 4584681 w 6096000"/>
              <a:gd name="connsiteY2761" fmla="*/ 195382 h 6857997"/>
              <a:gd name="connsiteX2762" fmla="*/ 4584681 w 6096000"/>
              <a:gd name="connsiteY2762" fmla="*/ 195850 h 6857997"/>
              <a:gd name="connsiteX2763" fmla="*/ 4584681 w 6096000"/>
              <a:gd name="connsiteY2763" fmla="*/ 196319 h 6857997"/>
              <a:gd name="connsiteX2764" fmla="*/ 4584681 w 6096000"/>
              <a:gd name="connsiteY2764" fmla="*/ 196787 h 6857997"/>
              <a:gd name="connsiteX2765" fmla="*/ 4584681 w 6096000"/>
              <a:gd name="connsiteY2765" fmla="*/ 197277 h 6857997"/>
              <a:gd name="connsiteX2766" fmla="*/ 4584681 w 6096000"/>
              <a:gd name="connsiteY2766" fmla="*/ 197745 h 6857997"/>
              <a:gd name="connsiteX2767" fmla="*/ 4584213 w 6096000"/>
              <a:gd name="connsiteY2767" fmla="*/ 198214 h 6857997"/>
              <a:gd name="connsiteX2768" fmla="*/ 4584213 w 6096000"/>
              <a:gd name="connsiteY2768" fmla="*/ 198682 h 6857997"/>
              <a:gd name="connsiteX2769" fmla="*/ 4584213 w 6096000"/>
              <a:gd name="connsiteY2769" fmla="*/ 199151 h 6857997"/>
              <a:gd name="connsiteX2770" fmla="*/ 4584681 w 6096000"/>
              <a:gd name="connsiteY2770" fmla="*/ 199151 h 6857997"/>
              <a:gd name="connsiteX2771" fmla="*/ 4584681 w 6096000"/>
              <a:gd name="connsiteY2771" fmla="*/ 199619 h 6857997"/>
              <a:gd name="connsiteX2772" fmla="*/ 4584681 w 6096000"/>
              <a:gd name="connsiteY2772" fmla="*/ 200088 h 6857997"/>
              <a:gd name="connsiteX2773" fmla="*/ 4574331 w 6096000"/>
              <a:gd name="connsiteY2773" fmla="*/ 202920 h 6857997"/>
              <a:gd name="connsiteX2774" fmla="*/ 4564450 w 6096000"/>
              <a:gd name="connsiteY2774" fmla="*/ 205731 h 6857997"/>
              <a:gd name="connsiteX2775" fmla="*/ 4554568 w 6096000"/>
              <a:gd name="connsiteY2775" fmla="*/ 208564 h 6857997"/>
              <a:gd name="connsiteX2776" fmla="*/ 4544687 w 6096000"/>
              <a:gd name="connsiteY2776" fmla="*/ 211396 h 6857997"/>
              <a:gd name="connsiteX2777" fmla="*/ 4534805 w 6096000"/>
              <a:gd name="connsiteY2777" fmla="*/ 214228 h 6857997"/>
              <a:gd name="connsiteX2778" fmla="*/ 4524434 w 6096000"/>
              <a:gd name="connsiteY2778" fmla="*/ 217039 h 6857997"/>
              <a:gd name="connsiteX2779" fmla="*/ 4514553 w 6096000"/>
              <a:gd name="connsiteY2779" fmla="*/ 219872 h 6857997"/>
              <a:gd name="connsiteX2780" fmla="*/ 4504671 w 6096000"/>
              <a:gd name="connsiteY2780" fmla="*/ 222683 h 6857997"/>
              <a:gd name="connsiteX2781" fmla="*/ 4507951 w 6096000"/>
              <a:gd name="connsiteY2781" fmla="*/ 217039 h 6857997"/>
              <a:gd name="connsiteX2782" fmla="*/ 4511252 w 6096000"/>
              <a:gd name="connsiteY2782" fmla="*/ 210927 h 6857997"/>
              <a:gd name="connsiteX2783" fmla="*/ 4514553 w 6096000"/>
              <a:gd name="connsiteY2783" fmla="*/ 205263 h 6857997"/>
              <a:gd name="connsiteX2784" fmla="*/ 4517854 w 6096000"/>
              <a:gd name="connsiteY2784" fmla="*/ 199619 h 6857997"/>
              <a:gd name="connsiteX2785" fmla="*/ 4521133 w 6096000"/>
              <a:gd name="connsiteY2785" fmla="*/ 193976 h 6857997"/>
              <a:gd name="connsiteX2786" fmla="*/ 4523966 w 6096000"/>
              <a:gd name="connsiteY2786" fmla="*/ 187864 h 6857997"/>
              <a:gd name="connsiteX2787" fmla="*/ 4527267 w 6096000"/>
              <a:gd name="connsiteY2787" fmla="*/ 182221 h 6857997"/>
              <a:gd name="connsiteX2788" fmla="*/ 4530546 w 6096000"/>
              <a:gd name="connsiteY2788" fmla="*/ 176556 h 6857997"/>
              <a:gd name="connsiteX2789" fmla="*/ 4531036 w 6096000"/>
              <a:gd name="connsiteY2789" fmla="*/ 176556 h 6857997"/>
              <a:gd name="connsiteX2790" fmla="*/ 4531505 w 6096000"/>
              <a:gd name="connsiteY2790" fmla="*/ 176556 h 6857997"/>
              <a:gd name="connsiteX2791" fmla="*/ 4531973 w 6096000"/>
              <a:gd name="connsiteY2791" fmla="*/ 177025 h 6857997"/>
              <a:gd name="connsiteX2792" fmla="*/ 4532442 w 6096000"/>
              <a:gd name="connsiteY2792" fmla="*/ 177025 h 6857997"/>
              <a:gd name="connsiteX2793" fmla="*/ 4532910 w 6096000"/>
              <a:gd name="connsiteY2793" fmla="*/ 177025 h 6857997"/>
              <a:gd name="connsiteX2794" fmla="*/ 4533379 w 6096000"/>
              <a:gd name="connsiteY2794" fmla="*/ 177025 h 6857997"/>
              <a:gd name="connsiteX2795" fmla="*/ 4534316 w 6096000"/>
              <a:gd name="connsiteY2795" fmla="*/ 177025 h 6857997"/>
              <a:gd name="connsiteX2796" fmla="*/ 4534805 w 6096000"/>
              <a:gd name="connsiteY2796" fmla="*/ 177025 h 6857997"/>
              <a:gd name="connsiteX2797" fmla="*/ 4535721 w 6096000"/>
              <a:gd name="connsiteY2797" fmla="*/ 177025 h 6857997"/>
              <a:gd name="connsiteX2798" fmla="*/ 4537148 w 6096000"/>
              <a:gd name="connsiteY2798" fmla="*/ 177025 h 6857997"/>
              <a:gd name="connsiteX2799" fmla="*/ 4538554 w 6096000"/>
              <a:gd name="connsiteY2799" fmla="*/ 176556 h 6857997"/>
              <a:gd name="connsiteX2800" fmla="*/ 4539491 w 6096000"/>
              <a:gd name="connsiteY2800" fmla="*/ 176088 h 6857997"/>
              <a:gd name="connsiteX2801" fmla="*/ 4540449 w 6096000"/>
              <a:gd name="connsiteY2801" fmla="*/ 175151 h 6857997"/>
              <a:gd name="connsiteX2802" fmla="*/ 4541854 w 6096000"/>
              <a:gd name="connsiteY2802" fmla="*/ 174682 h 6857997"/>
              <a:gd name="connsiteX2803" fmla="*/ 4542792 w 6096000"/>
              <a:gd name="connsiteY2803" fmla="*/ 173724 h 6857997"/>
              <a:gd name="connsiteX2804" fmla="*/ 4543260 w 6096000"/>
              <a:gd name="connsiteY2804" fmla="*/ 172787 h 6857997"/>
              <a:gd name="connsiteX2805" fmla="*/ 4525840 w 6096000"/>
              <a:gd name="connsiteY2805" fmla="*/ 172787 h 6857997"/>
              <a:gd name="connsiteX2806" fmla="*/ 4526308 w 6096000"/>
              <a:gd name="connsiteY2806" fmla="*/ 173255 h 6857997"/>
              <a:gd name="connsiteX2807" fmla="*/ 4526308 w 6096000"/>
              <a:gd name="connsiteY2807" fmla="*/ 173724 h 6857997"/>
              <a:gd name="connsiteX2808" fmla="*/ 4526777 w 6096000"/>
              <a:gd name="connsiteY2808" fmla="*/ 173724 h 6857997"/>
              <a:gd name="connsiteX2809" fmla="*/ 4527267 w 6096000"/>
              <a:gd name="connsiteY2809" fmla="*/ 174192 h 6857997"/>
              <a:gd name="connsiteX2810" fmla="*/ 4527735 w 6096000"/>
              <a:gd name="connsiteY2810" fmla="*/ 174682 h 6857997"/>
              <a:gd name="connsiteX2811" fmla="*/ 4524434 w 6096000"/>
              <a:gd name="connsiteY2811" fmla="*/ 180794 h 6857997"/>
              <a:gd name="connsiteX2812" fmla="*/ 4521133 w 6096000"/>
              <a:gd name="connsiteY2812" fmla="*/ 186906 h 6857997"/>
              <a:gd name="connsiteX2813" fmla="*/ 4517364 w 6096000"/>
              <a:gd name="connsiteY2813" fmla="*/ 193018 h 6857997"/>
              <a:gd name="connsiteX2814" fmla="*/ 4514084 w 6096000"/>
              <a:gd name="connsiteY2814" fmla="*/ 199151 h 6857997"/>
              <a:gd name="connsiteX2815" fmla="*/ 4510783 w 6096000"/>
              <a:gd name="connsiteY2815" fmla="*/ 205263 h 6857997"/>
              <a:gd name="connsiteX2816" fmla="*/ 4507482 w 6096000"/>
              <a:gd name="connsiteY2816" fmla="*/ 211396 h 6857997"/>
              <a:gd name="connsiteX2817" fmla="*/ 4503713 w 6096000"/>
              <a:gd name="connsiteY2817" fmla="*/ 217508 h 6857997"/>
              <a:gd name="connsiteX2818" fmla="*/ 4500433 w 6096000"/>
              <a:gd name="connsiteY2818" fmla="*/ 223641 h 6857997"/>
              <a:gd name="connsiteX2819" fmla="*/ 4494769 w 6096000"/>
              <a:gd name="connsiteY2819" fmla="*/ 221746 h 6857997"/>
              <a:gd name="connsiteX2820" fmla="*/ 4489615 w 6096000"/>
              <a:gd name="connsiteY2820" fmla="*/ 219872 h 6857997"/>
              <a:gd name="connsiteX2821" fmla="*/ 4483950 w 6096000"/>
              <a:gd name="connsiteY2821" fmla="*/ 218445 h 6857997"/>
              <a:gd name="connsiteX2822" fmla="*/ 4478307 w 6096000"/>
              <a:gd name="connsiteY2822" fmla="*/ 216571 h 6857997"/>
              <a:gd name="connsiteX2823" fmla="*/ 4473132 w 6096000"/>
              <a:gd name="connsiteY2823" fmla="*/ 214697 h 6857997"/>
              <a:gd name="connsiteX2824" fmla="*/ 4467488 w 6096000"/>
              <a:gd name="connsiteY2824" fmla="*/ 213270 h 6857997"/>
              <a:gd name="connsiteX2825" fmla="*/ 4461823 w 6096000"/>
              <a:gd name="connsiteY2825" fmla="*/ 211396 h 6857997"/>
              <a:gd name="connsiteX2826" fmla="*/ 4456648 w 6096000"/>
              <a:gd name="connsiteY2826" fmla="*/ 209501 h 6857997"/>
              <a:gd name="connsiteX2827" fmla="*/ 4465124 w 6096000"/>
              <a:gd name="connsiteY2827" fmla="*/ 204816 h 6857997"/>
              <a:gd name="connsiteX2828" fmla="*/ 4474069 w 6096000"/>
              <a:gd name="connsiteY2828" fmla="*/ 200556 h 6857997"/>
              <a:gd name="connsiteX2829" fmla="*/ 4482545 w 6096000"/>
              <a:gd name="connsiteY2829" fmla="*/ 195850 h 6857997"/>
              <a:gd name="connsiteX2830" fmla="*/ 4490999 w 6096000"/>
              <a:gd name="connsiteY2830" fmla="*/ 191144 h 6857997"/>
              <a:gd name="connsiteX2831" fmla="*/ 4499965 w 6096000"/>
              <a:gd name="connsiteY2831" fmla="*/ 186437 h 6857997"/>
              <a:gd name="connsiteX2832" fmla="*/ 4508441 w 6096000"/>
              <a:gd name="connsiteY2832" fmla="*/ 181731 h 6857997"/>
              <a:gd name="connsiteX2833" fmla="*/ 4517364 w 6096000"/>
              <a:gd name="connsiteY2833" fmla="*/ 177493 h 6857997"/>
              <a:gd name="connsiteX2834" fmla="*/ 4525840 w 6096000"/>
              <a:gd name="connsiteY2834" fmla="*/ 172787 h 6857997"/>
              <a:gd name="connsiteX2835" fmla="*/ 4478307 w 6096000"/>
              <a:gd name="connsiteY2835" fmla="*/ 172318 h 6857997"/>
              <a:gd name="connsiteX2836" fmla="*/ 4475006 w 6096000"/>
              <a:gd name="connsiteY2836" fmla="*/ 177025 h 6857997"/>
              <a:gd name="connsiteX2837" fmla="*/ 4471705 w 6096000"/>
              <a:gd name="connsiteY2837" fmla="*/ 181731 h 6857997"/>
              <a:gd name="connsiteX2838" fmla="*/ 4468404 w 6096000"/>
              <a:gd name="connsiteY2838" fmla="*/ 185969 h 6857997"/>
              <a:gd name="connsiteX2839" fmla="*/ 4465124 w 6096000"/>
              <a:gd name="connsiteY2839" fmla="*/ 190675 h 6857997"/>
              <a:gd name="connsiteX2840" fmla="*/ 4461355 w 6096000"/>
              <a:gd name="connsiteY2840" fmla="*/ 194913 h 6857997"/>
              <a:gd name="connsiteX2841" fmla="*/ 4458075 w 6096000"/>
              <a:gd name="connsiteY2841" fmla="*/ 199619 h 6857997"/>
              <a:gd name="connsiteX2842" fmla="*/ 4454774 w 6096000"/>
              <a:gd name="connsiteY2842" fmla="*/ 203857 h 6857997"/>
              <a:gd name="connsiteX2843" fmla="*/ 4451473 w 6096000"/>
              <a:gd name="connsiteY2843" fmla="*/ 208564 h 6857997"/>
              <a:gd name="connsiteX2844" fmla="*/ 4447704 w 6096000"/>
              <a:gd name="connsiteY2844" fmla="*/ 209969 h 6857997"/>
              <a:gd name="connsiteX2845" fmla="*/ 4444403 w 6096000"/>
              <a:gd name="connsiteY2845" fmla="*/ 210927 h 6857997"/>
              <a:gd name="connsiteX2846" fmla="*/ 4440655 w 6096000"/>
              <a:gd name="connsiteY2846" fmla="*/ 212333 h 6857997"/>
              <a:gd name="connsiteX2847" fmla="*/ 4437354 w 6096000"/>
              <a:gd name="connsiteY2847" fmla="*/ 213738 h 6857997"/>
              <a:gd name="connsiteX2848" fmla="*/ 4433585 w 6096000"/>
              <a:gd name="connsiteY2848" fmla="*/ 215144 h 6857997"/>
              <a:gd name="connsiteX2849" fmla="*/ 4430284 w 6096000"/>
              <a:gd name="connsiteY2849" fmla="*/ 216102 h 6857997"/>
              <a:gd name="connsiteX2850" fmla="*/ 4426983 w 6096000"/>
              <a:gd name="connsiteY2850" fmla="*/ 217508 h 6857997"/>
              <a:gd name="connsiteX2851" fmla="*/ 4423235 w 6096000"/>
              <a:gd name="connsiteY2851" fmla="*/ 218913 h 6857997"/>
              <a:gd name="connsiteX2852" fmla="*/ 4430284 w 6096000"/>
              <a:gd name="connsiteY2852" fmla="*/ 213270 h 6857997"/>
              <a:gd name="connsiteX2853" fmla="*/ 4437354 w 6096000"/>
              <a:gd name="connsiteY2853" fmla="*/ 207158 h 6857997"/>
              <a:gd name="connsiteX2854" fmla="*/ 4443935 w 6096000"/>
              <a:gd name="connsiteY2854" fmla="*/ 201515 h 6857997"/>
              <a:gd name="connsiteX2855" fmla="*/ 4451005 w 6096000"/>
              <a:gd name="connsiteY2855" fmla="*/ 195850 h 6857997"/>
              <a:gd name="connsiteX2856" fmla="*/ 4457607 w 6096000"/>
              <a:gd name="connsiteY2856" fmla="*/ 189738 h 6857997"/>
              <a:gd name="connsiteX2857" fmla="*/ 4464656 w 6096000"/>
              <a:gd name="connsiteY2857" fmla="*/ 184095 h 6857997"/>
              <a:gd name="connsiteX2858" fmla="*/ 4471705 w 6096000"/>
              <a:gd name="connsiteY2858" fmla="*/ 178452 h 6857997"/>
              <a:gd name="connsiteX2859" fmla="*/ 4478307 w 6096000"/>
              <a:gd name="connsiteY2859" fmla="*/ 172318 h 6857997"/>
              <a:gd name="connsiteX2860" fmla="*/ 4634088 w 6096000"/>
              <a:gd name="connsiteY2860" fmla="*/ 164311 h 6857997"/>
              <a:gd name="connsiteX2861" fmla="*/ 4642096 w 6096000"/>
              <a:gd name="connsiteY2861" fmla="*/ 167143 h 6857997"/>
              <a:gd name="connsiteX2862" fmla="*/ 4650571 w 6096000"/>
              <a:gd name="connsiteY2862" fmla="*/ 170423 h 6857997"/>
              <a:gd name="connsiteX2863" fmla="*/ 4659047 w 6096000"/>
              <a:gd name="connsiteY2863" fmla="*/ 173255 h 6857997"/>
              <a:gd name="connsiteX2864" fmla="*/ 4667502 w 6096000"/>
              <a:gd name="connsiteY2864" fmla="*/ 176556 h 6857997"/>
              <a:gd name="connsiteX2865" fmla="*/ 4675999 w 6096000"/>
              <a:gd name="connsiteY2865" fmla="*/ 179389 h 6857997"/>
              <a:gd name="connsiteX2866" fmla="*/ 4683985 w 6096000"/>
              <a:gd name="connsiteY2866" fmla="*/ 182221 h 6857997"/>
              <a:gd name="connsiteX2867" fmla="*/ 4692461 w 6096000"/>
              <a:gd name="connsiteY2867" fmla="*/ 185500 h 6857997"/>
              <a:gd name="connsiteX2868" fmla="*/ 4700937 w 6096000"/>
              <a:gd name="connsiteY2868" fmla="*/ 188333 h 6857997"/>
              <a:gd name="connsiteX2869" fmla="*/ 4696699 w 6096000"/>
              <a:gd name="connsiteY2869" fmla="*/ 189738 h 6857997"/>
              <a:gd name="connsiteX2870" fmla="*/ 4691993 w 6096000"/>
              <a:gd name="connsiteY2870" fmla="*/ 190675 h 6857997"/>
              <a:gd name="connsiteX2871" fmla="*/ 4687755 w 6096000"/>
              <a:gd name="connsiteY2871" fmla="*/ 192102 h 6857997"/>
              <a:gd name="connsiteX2872" fmla="*/ 4683517 w 6096000"/>
              <a:gd name="connsiteY2872" fmla="*/ 193018 h 6857997"/>
              <a:gd name="connsiteX2873" fmla="*/ 4679279 w 6096000"/>
              <a:gd name="connsiteY2873" fmla="*/ 194445 h 6857997"/>
              <a:gd name="connsiteX2874" fmla="*/ 4674572 w 6096000"/>
              <a:gd name="connsiteY2874" fmla="*/ 195382 h 6857997"/>
              <a:gd name="connsiteX2875" fmla="*/ 4670334 w 6096000"/>
              <a:gd name="connsiteY2875" fmla="*/ 196787 h 6857997"/>
              <a:gd name="connsiteX2876" fmla="*/ 4666096 w 6096000"/>
              <a:gd name="connsiteY2876" fmla="*/ 198214 h 6857997"/>
              <a:gd name="connsiteX2877" fmla="*/ 4661858 w 6096000"/>
              <a:gd name="connsiteY2877" fmla="*/ 193976 h 6857997"/>
              <a:gd name="connsiteX2878" fmla="*/ 4658089 w 6096000"/>
              <a:gd name="connsiteY2878" fmla="*/ 189738 h 6857997"/>
              <a:gd name="connsiteX2879" fmla="*/ 4653872 w 6096000"/>
              <a:gd name="connsiteY2879" fmla="*/ 185500 h 6857997"/>
              <a:gd name="connsiteX2880" fmla="*/ 4650103 w 6096000"/>
              <a:gd name="connsiteY2880" fmla="*/ 181263 h 6857997"/>
              <a:gd name="connsiteX2881" fmla="*/ 4645865 w 6096000"/>
              <a:gd name="connsiteY2881" fmla="*/ 177025 h 6857997"/>
              <a:gd name="connsiteX2882" fmla="*/ 4642096 w 6096000"/>
              <a:gd name="connsiteY2882" fmla="*/ 172787 h 6857997"/>
              <a:gd name="connsiteX2883" fmla="*/ 4637858 w 6096000"/>
              <a:gd name="connsiteY2883" fmla="*/ 168549 h 6857997"/>
              <a:gd name="connsiteX2884" fmla="*/ 4634088 w 6096000"/>
              <a:gd name="connsiteY2884" fmla="*/ 164311 h 6857997"/>
              <a:gd name="connsiteX2885" fmla="*/ 4489125 w 6096000"/>
              <a:gd name="connsiteY2885" fmla="*/ 163843 h 6857997"/>
              <a:gd name="connsiteX2886" fmla="*/ 4493832 w 6096000"/>
              <a:gd name="connsiteY2886" fmla="*/ 163843 h 6857997"/>
              <a:gd name="connsiteX2887" fmla="*/ 4498070 w 6096000"/>
              <a:gd name="connsiteY2887" fmla="*/ 164311 h 6857997"/>
              <a:gd name="connsiteX2888" fmla="*/ 4502307 w 6096000"/>
              <a:gd name="connsiteY2888" fmla="*/ 164780 h 6857997"/>
              <a:gd name="connsiteX2889" fmla="*/ 4506545 w 6096000"/>
              <a:gd name="connsiteY2889" fmla="*/ 165269 h 6857997"/>
              <a:gd name="connsiteX2890" fmla="*/ 4510783 w 6096000"/>
              <a:gd name="connsiteY2890" fmla="*/ 165738 h 6857997"/>
              <a:gd name="connsiteX2891" fmla="*/ 4515021 w 6096000"/>
              <a:gd name="connsiteY2891" fmla="*/ 166206 h 6857997"/>
              <a:gd name="connsiteX2892" fmla="*/ 4519259 w 6096000"/>
              <a:gd name="connsiteY2892" fmla="*/ 166206 h 6857997"/>
              <a:gd name="connsiteX2893" fmla="*/ 4523966 w 6096000"/>
              <a:gd name="connsiteY2893" fmla="*/ 166675 h 6857997"/>
              <a:gd name="connsiteX2894" fmla="*/ 4523966 w 6096000"/>
              <a:gd name="connsiteY2894" fmla="*/ 167143 h 6857997"/>
              <a:gd name="connsiteX2895" fmla="*/ 4523966 w 6096000"/>
              <a:gd name="connsiteY2895" fmla="*/ 167612 h 6857997"/>
              <a:gd name="connsiteX2896" fmla="*/ 4523966 w 6096000"/>
              <a:gd name="connsiteY2896" fmla="*/ 168080 h 6857997"/>
              <a:gd name="connsiteX2897" fmla="*/ 4523966 w 6096000"/>
              <a:gd name="connsiteY2897" fmla="*/ 168549 h 6857997"/>
              <a:gd name="connsiteX2898" fmla="*/ 4523966 w 6096000"/>
              <a:gd name="connsiteY2898" fmla="*/ 169039 h 6857997"/>
              <a:gd name="connsiteX2899" fmla="*/ 4524434 w 6096000"/>
              <a:gd name="connsiteY2899" fmla="*/ 169507 h 6857997"/>
              <a:gd name="connsiteX2900" fmla="*/ 4515958 w 6096000"/>
              <a:gd name="connsiteY2900" fmla="*/ 174192 h 6857997"/>
              <a:gd name="connsiteX2901" fmla="*/ 4507951 w 6096000"/>
              <a:gd name="connsiteY2901" fmla="*/ 178452 h 6857997"/>
              <a:gd name="connsiteX2902" fmla="*/ 4499496 w 6096000"/>
              <a:gd name="connsiteY2902" fmla="*/ 183137 h 6857997"/>
              <a:gd name="connsiteX2903" fmla="*/ 4490999 w 6096000"/>
              <a:gd name="connsiteY2903" fmla="*/ 187374 h 6857997"/>
              <a:gd name="connsiteX2904" fmla="*/ 4483013 w 6096000"/>
              <a:gd name="connsiteY2904" fmla="*/ 191634 h 6857997"/>
              <a:gd name="connsiteX2905" fmla="*/ 4474537 w 6096000"/>
              <a:gd name="connsiteY2905" fmla="*/ 196319 h 6857997"/>
              <a:gd name="connsiteX2906" fmla="*/ 4466530 w 6096000"/>
              <a:gd name="connsiteY2906" fmla="*/ 200556 h 6857997"/>
              <a:gd name="connsiteX2907" fmla="*/ 4458075 w 6096000"/>
              <a:gd name="connsiteY2907" fmla="*/ 204816 h 6857997"/>
              <a:gd name="connsiteX2908" fmla="*/ 4461823 w 6096000"/>
              <a:gd name="connsiteY2908" fmla="*/ 199619 h 6857997"/>
              <a:gd name="connsiteX2909" fmla="*/ 4466061 w 6096000"/>
              <a:gd name="connsiteY2909" fmla="*/ 194445 h 6857997"/>
              <a:gd name="connsiteX2910" fmla="*/ 4469831 w 6096000"/>
              <a:gd name="connsiteY2910" fmla="*/ 189270 h 6857997"/>
              <a:gd name="connsiteX2911" fmla="*/ 4473600 w 6096000"/>
              <a:gd name="connsiteY2911" fmla="*/ 184095 h 6857997"/>
              <a:gd name="connsiteX2912" fmla="*/ 4477838 w 6096000"/>
              <a:gd name="connsiteY2912" fmla="*/ 179389 h 6857997"/>
              <a:gd name="connsiteX2913" fmla="*/ 4481586 w 6096000"/>
              <a:gd name="connsiteY2913" fmla="*/ 174192 h 6857997"/>
              <a:gd name="connsiteX2914" fmla="*/ 4485356 w 6096000"/>
              <a:gd name="connsiteY2914" fmla="*/ 169039 h 6857997"/>
              <a:gd name="connsiteX2915" fmla="*/ 4489125 w 6096000"/>
              <a:gd name="connsiteY2915" fmla="*/ 163843 h 6857997"/>
              <a:gd name="connsiteX2916" fmla="*/ 4627976 w 6096000"/>
              <a:gd name="connsiteY2916" fmla="*/ 162906 h 6857997"/>
              <a:gd name="connsiteX2917" fmla="*/ 4632193 w 6096000"/>
              <a:gd name="connsiteY2917" fmla="*/ 167143 h 6857997"/>
              <a:gd name="connsiteX2918" fmla="*/ 4636452 w 6096000"/>
              <a:gd name="connsiteY2918" fmla="*/ 171381 h 6857997"/>
              <a:gd name="connsiteX2919" fmla="*/ 4640690 w 6096000"/>
              <a:gd name="connsiteY2919" fmla="*/ 176088 h 6857997"/>
              <a:gd name="connsiteX2920" fmla="*/ 4644907 w 6096000"/>
              <a:gd name="connsiteY2920" fmla="*/ 180326 h 6857997"/>
              <a:gd name="connsiteX2921" fmla="*/ 4649145 w 6096000"/>
              <a:gd name="connsiteY2921" fmla="*/ 185032 h 6857997"/>
              <a:gd name="connsiteX2922" fmla="*/ 4653404 w 6096000"/>
              <a:gd name="connsiteY2922" fmla="*/ 189270 h 6857997"/>
              <a:gd name="connsiteX2923" fmla="*/ 4657620 w 6096000"/>
              <a:gd name="connsiteY2923" fmla="*/ 193508 h 6857997"/>
              <a:gd name="connsiteX2924" fmla="*/ 4661858 w 6096000"/>
              <a:gd name="connsiteY2924" fmla="*/ 198214 h 6857997"/>
              <a:gd name="connsiteX2925" fmla="*/ 4654788 w 6096000"/>
              <a:gd name="connsiteY2925" fmla="*/ 198214 h 6857997"/>
              <a:gd name="connsiteX2926" fmla="*/ 4647739 w 6096000"/>
              <a:gd name="connsiteY2926" fmla="*/ 197745 h 6857997"/>
              <a:gd name="connsiteX2927" fmla="*/ 4640690 w 6096000"/>
              <a:gd name="connsiteY2927" fmla="*/ 197745 h 6857997"/>
              <a:gd name="connsiteX2928" fmla="*/ 4634088 w 6096000"/>
              <a:gd name="connsiteY2928" fmla="*/ 197745 h 6857997"/>
              <a:gd name="connsiteX2929" fmla="*/ 4627039 w 6096000"/>
              <a:gd name="connsiteY2929" fmla="*/ 197277 h 6857997"/>
              <a:gd name="connsiteX2930" fmla="*/ 4619969 w 6096000"/>
              <a:gd name="connsiteY2930" fmla="*/ 197277 h 6857997"/>
              <a:gd name="connsiteX2931" fmla="*/ 4612899 w 6096000"/>
              <a:gd name="connsiteY2931" fmla="*/ 197277 h 6857997"/>
              <a:gd name="connsiteX2932" fmla="*/ 4605849 w 6096000"/>
              <a:gd name="connsiteY2932" fmla="*/ 197277 h 6857997"/>
              <a:gd name="connsiteX2933" fmla="*/ 4605849 w 6096000"/>
              <a:gd name="connsiteY2933" fmla="*/ 196319 h 6857997"/>
              <a:gd name="connsiteX2934" fmla="*/ 4605849 w 6096000"/>
              <a:gd name="connsiteY2934" fmla="*/ 195382 h 6857997"/>
              <a:gd name="connsiteX2935" fmla="*/ 4605381 w 6096000"/>
              <a:gd name="connsiteY2935" fmla="*/ 194913 h 6857997"/>
              <a:gd name="connsiteX2936" fmla="*/ 4605381 w 6096000"/>
              <a:gd name="connsiteY2936" fmla="*/ 193976 h 6857997"/>
              <a:gd name="connsiteX2937" fmla="*/ 4604912 w 6096000"/>
              <a:gd name="connsiteY2937" fmla="*/ 193508 h 6857997"/>
              <a:gd name="connsiteX2938" fmla="*/ 4604444 w 6096000"/>
              <a:gd name="connsiteY2938" fmla="*/ 192549 h 6857997"/>
              <a:gd name="connsiteX2939" fmla="*/ 4603954 w 6096000"/>
              <a:gd name="connsiteY2939" fmla="*/ 192102 h 6857997"/>
              <a:gd name="connsiteX2940" fmla="*/ 4603486 w 6096000"/>
              <a:gd name="connsiteY2940" fmla="*/ 191634 h 6857997"/>
              <a:gd name="connsiteX2941" fmla="*/ 4606787 w 6096000"/>
              <a:gd name="connsiteY2941" fmla="*/ 187864 h 6857997"/>
              <a:gd name="connsiteX2942" fmla="*/ 4609619 w 6096000"/>
              <a:gd name="connsiteY2942" fmla="*/ 184095 h 6857997"/>
              <a:gd name="connsiteX2943" fmla="*/ 4612899 w 6096000"/>
              <a:gd name="connsiteY2943" fmla="*/ 180794 h 6857997"/>
              <a:gd name="connsiteX2944" fmla="*/ 4615731 w 6096000"/>
              <a:gd name="connsiteY2944" fmla="*/ 177025 h 6857997"/>
              <a:gd name="connsiteX2945" fmla="*/ 4619032 w 6096000"/>
              <a:gd name="connsiteY2945" fmla="*/ 173724 h 6857997"/>
              <a:gd name="connsiteX2946" fmla="*/ 4621864 w 6096000"/>
              <a:gd name="connsiteY2946" fmla="*/ 169955 h 6857997"/>
              <a:gd name="connsiteX2947" fmla="*/ 4624675 w 6096000"/>
              <a:gd name="connsiteY2947" fmla="*/ 166206 h 6857997"/>
              <a:gd name="connsiteX2948" fmla="*/ 4627976 w 6096000"/>
              <a:gd name="connsiteY2948" fmla="*/ 162906 h 6857997"/>
              <a:gd name="connsiteX2949" fmla="*/ 4624207 w 6096000"/>
              <a:gd name="connsiteY2949" fmla="*/ 161969 h 6857997"/>
              <a:gd name="connsiteX2950" fmla="*/ 4621396 w 6096000"/>
              <a:gd name="connsiteY2950" fmla="*/ 165738 h 6857997"/>
              <a:gd name="connsiteX2951" fmla="*/ 4618563 w 6096000"/>
              <a:gd name="connsiteY2951" fmla="*/ 169039 h 6857997"/>
              <a:gd name="connsiteX2952" fmla="*/ 4615262 w 6096000"/>
              <a:gd name="connsiteY2952" fmla="*/ 172318 h 6857997"/>
              <a:gd name="connsiteX2953" fmla="*/ 4612451 w 6096000"/>
              <a:gd name="connsiteY2953" fmla="*/ 175619 h 6857997"/>
              <a:gd name="connsiteX2954" fmla="*/ 4609619 w 6096000"/>
              <a:gd name="connsiteY2954" fmla="*/ 178920 h 6857997"/>
              <a:gd name="connsiteX2955" fmla="*/ 4606787 w 6096000"/>
              <a:gd name="connsiteY2955" fmla="*/ 182668 h 6857997"/>
              <a:gd name="connsiteX2956" fmla="*/ 4603954 w 6096000"/>
              <a:gd name="connsiteY2956" fmla="*/ 185969 h 6857997"/>
              <a:gd name="connsiteX2957" fmla="*/ 4601143 w 6096000"/>
              <a:gd name="connsiteY2957" fmla="*/ 189270 h 6857997"/>
              <a:gd name="connsiteX2958" fmla="*/ 4600185 w 6096000"/>
              <a:gd name="connsiteY2958" fmla="*/ 188801 h 6857997"/>
              <a:gd name="connsiteX2959" fmla="*/ 4599737 w 6096000"/>
              <a:gd name="connsiteY2959" fmla="*/ 188333 h 6857997"/>
              <a:gd name="connsiteX2960" fmla="*/ 4599269 w 6096000"/>
              <a:gd name="connsiteY2960" fmla="*/ 188333 h 6857997"/>
              <a:gd name="connsiteX2961" fmla="*/ 4598311 w 6096000"/>
              <a:gd name="connsiteY2961" fmla="*/ 187864 h 6857997"/>
              <a:gd name="connsiteX2962" fmla="*/ 4597842 w 6096000"/>
              <a:gd name="connsiteY2962" fmla="*/ 187864 h 6857997"/>
              <a:gd name="connsiteX2963" fmla="*/ 4596905 w 6096000"/>
              <a:gd name="connsiteY2963" fmla="*/ 187864 h 6857997"/>
              <a:gd name="connsiteX2964" fmla="*/ 4595968 w 6096000"/>
              <a:gd name="connsiteY2964" fmla="*/ 187374 h 6857997"/>
              <a:gd name="connsiteX2965" fmla="*/ 4595500 w 6096000"/>
              <a:gd name="connsiteY2965" fmla="*/ 187374 h 6857997"/>
              <a:gd name="connsiteX2966" fmla="*/ 4594094 w 6096000"/>
              <a:gd name="connsiteY2966" fmla="*/ 187864 h 6857997"/>
              <a:gd name="connsiteX2967" fmla="*/ 4592688 w 6096000"/>
              <a:gd name="connsiteY2967" fmla="*/ 187864 h 6857997"/>
              <a:gd name="connsiteX2968" fmla="*/ 4591283 w 6096000"/>
              <a:gd name="connsiteY2968" fmla="*/ 188333 h 6857997"/>
              <a:gd name="connsiteX2969" fmla="*/ 4590325 w 6096000"/>
              <a:gd name="connsiteY2969" fmla="*/ 188801 h 6857997"/>
              <a:gd name="connsiteX2970" fmla="*/ 4589409 w 6096000"/>
              <a:gd name="connsiteY2970" fmla="*/ 189270 h 6857997"/>
              <a:gd name="connsiteX2971" fmla="*/ 4588451 w 6096000"/>
              <a:gd name="connsiteY2971" fmla="*/ 190207 h 6857997"/>
              <a:gd name="connsiteX2972" fmla="*/ 4587513 w 6096000"/>
              <a:gd name="connsiteY2972" fmla="*/ 191144 h 6857997"/>
              <a:gd name="connsiteX2973" fmla="*/ 4586576 w 6096000"/>
              <a:gd name="connsiteY2973" fmla="*/ 192102 h 6857997"/>
              <a:gd name="connsiteX2974" fmla="*/ 4581380 w 6096000"/>
              <a:gd name="connsiteY2974" fmla="*/ 189270 h 6857997"/>
              <a:gd name="connsiteX2975" fmla="*/ 4576226 w 6096000"/>
              <a:gd name="connsiteY2975" fmla="*/ 186437 h 6857997"/>
              <a:gd name="connsiteX2976" fmla="*/ 4571030 w 6096000"/>
              <a:gd name="connsiteY2976" fmla="*/ 183605 h 6857997"/>
              <a:gd name="connsiteX2977" fmla="*/ 4565855 w 6096000"/>
              <a:gd name="connsiteY2977" fmla="*/ 180794 h 6857997"/>
              <a:gd name="connsiteX2978" fmla="*/ 4560680 w 6096000"/>
              <a:gd name="connsiteY2978" fmla="*/ 177962 h 6857997"/>
              <a:gd name="connsiteX2979" fmla="*/ 4555505 w 6096000"/>
              <a:gd name="connsiteY2979" fmla="*/ 175151 h 6857997"/>
              <a:gd name="connsiteX2980" fmla="*/ 4550330 w 6096000"/>
              <a:gd name="connsiteY2980" fmla="*/ 172318 h 6857997"/>
              <a:gd name="connsiteX2981" fmla="*/ 4544687 w 6096000"/>
              <a:gd name="connsiteY2981" fmla="*/ 169955 h 6857997"/>
              <a:gd name="connsiteX2982" fmla="*/ 4545155 w 6096000"/>
              <a:gd name="connsiteY2982" fmla="*/ 169507 h 6857997"/>
              <a:gd name="connsiteX2983" fmla="*/ 4545155 w 6096000"/>
              <a:gd name="connsiteY2983" fmla="*/ 169039 h 6857997"/>
              <a:gd name="connsiteX2984" fmla="*/ 4545155 w 6096000"/>
              <a:gd name="connsiteY2984" fmla="*/ 168549 h 6857997"/>
              <a:gd name="connsiteX2985" fmla="*/ 4545155 w 6096000"/>
              <a:gd name="connsiteY2985" fmla="*/ 168080 h 6857997"/>
              <a:gd name="connsiteX2986" fmla="*/ 4545155 w 6096000"/>
              <a:gd name="connsiteY2986" fmla="*/ 167612 h 6857997"/>
              <a:gd name="connsiteX2987" fmla="*/ 4545603 w 6096000"/>
              <a:gd name="connsiteY2987" fmla="*/ 167612 h 6857997"/>
              <a:gd name="connsiteX2988" fmla="*/ 4545603 w 6096000"/>
              <a:gd name="connsiteY2988" fmla="*/ 167143 h 6857997"/>
              <a:gd name="connsiteX2989" fmla="*/ 4555505 w 6096000"/>
              <a:gd name="connsiteY2989" fmla="*/ 166675 h 6857997"/>
              <a:gd name="connsiteX2990" fmla="*/ 4564918 w 6096000"/>
              <a:gd name="connsiteY2990" fmla="*/ 165738 h 6857997"/>
              <a:gd name="connsiteX2991" fmla="*/ 4574800 w 6096000"/>
              <a:gd name="connsiteY2991" fmla="*/ 165269 h 6857997"/>
              <a:gd name="connsiteX2992" fmla="*/ 4584681 w 6096000"/>
              <a:gd name="connsiteY2992" fmla="*/ 164780 h 6857997"/>
              <a:gd name="connsiteX2993" fmla="*/ 4594541 w 6096000"/>
              <a:gd name="connsiteY2993" fmla="*/ 163843 h 6857997"/>
              <a:gd name="connsiteX2994" fmla="*/ 4604444 w 6096000"/>
              <a:gd name="connsiteY2994" fmla="*/ 163374 h 6857997"/>
              <a:gd name="connsiteX2995" fmla="*/ 4614325 w 6096000"/>
              <a:gd name="connsiteY2995" fmla="*/ 162906 h 6857997"/>
              <a:gd name="connsiteX2996" fmla="*/ 4624207 w 6096000"/>
              <a:gd name="connsiteY2996" fmla="*/ 161969 h 6857997"/>
              <a:gd name="connsiteX2997" fmla="*/ 4678810 w 6096000"/>
              <a:gd name="connsiteY2997" fmla="*/ 159626 h 6857997"/>
              <a:gd name="connsiteX2998" fmla="*/ 4685881 w 6096000"/>
              <a:gd name="connsiteY2998" fmla="*/ 164311 h 6857997"/>
              <a:gd name="connsiteX2999" fmla="*/ 4692930 w 6096000"/>
              <a:gd name="connsiteY2999" fmla="*/ 169039 h 6857997"/>
              <a:gd name="connsiteX3000" fmla="*/ 4700468 w 6096000"/>
              <a:gd name="connsiteY3000" fmla="*/ 173255 h 6857997"/>
              <a:gd name="connsiteX3001" fmla="*/ 4707517 w 6096000"/>
              <a:gd name="connsiteY3001" fmla="*/ 177962 h 6857997"/>
              <a:gd name="connsiteX3002" fmla="*/ 4714588 w 6096000"/>
              <a:gd name="connsiteY3002" fmla="*/ 182668 h 6857997"/>
              <a:gd name="connsiteX3003" fmla="*/ 4722105 w 6096000"/>
              <a:gd name="connsiteY3003" fmla="*/ 187374 h 6857997"/>
              <a:gd name="connsiteX3004" fmla="*/ 4729176 w 6096000"/>
              <a:gd name="connsiteY3004" fmla="*/ 191634 h 6857997"/>
              <a:gd name="connsiteX3005" fmla="*/ 4736246 w 6096000"/>
              <a:gd name="connsiteY3005" fmla="*/ 196319 h 6857997"/>
              <a:gd name="connsiteX3006" fmla="*/ 4732945 w 6096000"/>
              <a:gd name="connsiteY3006" fmla="*/ 195382 h 6857997"/>
              <a:gd name="connsiteX3007" fmla="*/ 4729176 w 6096000"/>
              <a:gd name="connsiteY3007" fmla="*/ 193976 h 6857997"/>
              <a:gd name="connsiteX3008" fmla="*/ 4725406 w 6096000"/>
              <a:gd name="connsiteY3008" fmla="*/ 193018 h 6857997"/>
              <a:gd name="connsiteX3009" fmla="*/ 4721658 w 6096000"/>
              <a:gd name="connsiteY3009" fmla="*/ 191634 h 6857997"/>
              <a:gd name="connsiteX3010" fmla="*/ 4718357 w 6096000"/>
              <a:gd name="connsiteY3010" fmla="*/ 190675 h 6857997"/>
              <a:gd name="connsiteX3011" fmla="*/ 4714588 w 6096000"/>
              <a:gd name="connsiteY3011" fmla="*/ 189270 h 6857997"/>
              <a:gd name="connsiteX3012" fmla="*/ 4710818 w 6096000"/>
              <a:gd name="connsiteY3012" fmla="*/ 188333 h 6857997"/>
              <a:gd name="connsiteX3013" fmla="*/ 4707049 w 6096000"/>
              <a:gd name="connsiteY3013" fmla="*/ 187374 h 6857997"/>
              <a:gd name="connsiteX3014" fmla="*/ 4703748 w 6096000"/>
              <a:gd name="connsiteY3014" fmla="*/ 183605 h 6857997"/>
              <a:gd name="connsiteX3015" fmla="*/ 4699979 w 6096000"/>
              <a:gd name="connsiteY3015" fmla="*/ 180326 h 6857997"/>
              <a:gd name="connsiteX3016" fmla="*/ 4696699 w 6096000"/>
              <a:gd name="connsiteY3016" fmla="*/ 177025 h 6857997"/>
              <a:gd name="connsiteX3017" fmla="*/ 4692930 w 6096000"/>
              <a:gd name="connsiteY3017" fmla="*/ 173255 h 6857997"/>
              <a:gd name="connsiteX3018" fmla="*/ 4689181 w 6096000"/>
              <a:gd name="connsiteY3018" fmla="*/ 169955 h 6857997"/>
              <a:gd name="connsiteX3019" fmla="*/ 4685881 w 6096000"/>
              <a:gd name="connsiteY3019" fmla="*/ 166675 h 6857997"/>
              <a:gd name="connsiteX3020" fmla="*/ 4682111 w 6096000"/>
              <a:gd name="connsiteY3020" fmla="*/ 163374 h 6857997"/>
              <a:gd name="connsiteX3021" fmla="*/ 4678810 w 6096000"/>
              <a:gd name="connsiteY3021" fmla="*/ 159626 h 6857997"/>
              <a:gd name="connsiteX3022" fmla="*/ 4665159 w 6096000"/>
              <a:gd name="connsiteY3022" fmla="*/ 151598 h 6857997"/>
              <a:gd name="connsiteX3023" fmla="*/ 4669397 w 6096000"/>
              <a:gd name="connsiteY3023" fmla="*/ 155367 h 6857997"/>
              <a:gd name="connsiteX3024" fmla="*/ 4673635 w 6096000"/>
              <a:gd name="connsiteY3024" fmla="*/ 159626 h 6857997"/>
              <a:gd name="connsiteX3025" fmla="*/ 4677852 w 6096000"/>
              <a:gd name="connsiteY3025" fmla="*/ 163843 h 6857997"/>
              <a:gd name="connsiteX3026" fmla="*/ 4682580 w 6096000"/>
              <a:gd name="connsiteY3026" fmla="*/ 168080 h 6857997"/>
              <a:gd name="connsiteX3027" fmla="*/ 4686818 w 6096000"/>
              <a:gd name="connsiteY3027" fmla="*/ 171850 h 6857997"/>
              <a:gd name="connsiteX3028" fmla="*/ 4691056 w 6096000"/>
              <a:gd name="connsiteY3028" fmla="*/ 176088 h 6857997"/>
              <a:gd name="connsiteX3029" fmla="*/ 4695293 w 6096000"/>
              <a:gd name="connsiteY3029" fmla="*/ 180326 h 6857997"/>
              <a:gd name="connsiteX3030" fmla="*/ 4699510 w 6096000"/>
              <a:gd name="connsiteY3030" fmla="*/ 184563 h 6857997"/>
              <a:gd name="connsiteX3031" fmla="*/ 4691524 w 6096000"/>
              <a:gd name="connsiteY3031" fmla="*/ 181263 h 6857997"/>
              <a:gd name="connsiteX3032" fmla="*/ 4683048 w 6096000"/>
              <a:gd name="connsiteY3032" fmla="*/ 178452 h 6857997"/>
              <a:gd name="connsiteX3033" fmla="*/ 4674572 w 6096000"/>
              <a:gd name="connsiteY3033" fmla="*/ 175619 h 6857997"/>
              <a:gd name="connsiteX3034" fmla="*/ 4666565 w 6096000"/>
              <a:gd name="connsiteY3034" fmla="*/ 172318 h 6857997"/>
              <a:gd name="connsiteX3035" fmla="*/ 4658089 w 6096000"/>
              <a:gd name="connsiteY3035" fmla="*/ 169507 h 6857997"/>
              <a:gd name="connsiteX3036" fmla="*/ 4650103 w 6096000"/>
              <a:gd name="connsiteY3036" fmla="*/ 166675 h 6857997"/>
              <a:gd name="connsiteX3037" fmla="*/ 4641627 w 6096000"/>
              <a:gd name="connsiteY3037" fmla="*/ 163374 h 6857997"/>
              <a:gd name="connsiteX3038" fmla="*/ 4633151 w 6096000"/>
              <a:gd name="connsiteY3038" fmla="*/ 160542 h 6857997"/>
              <a:gd name="connsiteX3039" fmla="*/ 4637389 w 6096000"/>
              <a:gd name="connsiteY3039" fmla="*/ 159136 h 6857997"/>
              <a:gd name="connsiteX3040" fmla="*/ 4641159 w 6096000"/>
              <a:gd name="connsiteY3040" fmla="*/ 158199 h 6857997"/>
              <a:gd name="connsiteX3041" fmla="*/ 4645375 w 6096000"/>
              <a:gd name="connsiteY3041" fmla="*/ 157262 h 6857997"/>
              <a:gd name="connsiteX3042" fmla="*/ 4649145 w 6096000"/>
              <a:gd name="connsiteY3042" fmla="*/ 155857 h 6857997"/>
              <a:gd name="connsiteX3043" fmla="*/ 4653404 w 6096000"/>
              <a:gd name="connsiteY3043" fmla="*/ 154899 h 6857997"/>
              <a:gd name="connsiteX3044" fmla="*/ 4657173 w 6096000"/>
              <a:gd name="connsiteY3044" fmla="*/ 153493 h 6857997"/>
              <a:gd name="connsiteX3045" fmla="*/ 4661390 w 6096000"/>
              <a:gd name="connsiteY3045" fmla="*/ 152556 h 6857997"/>
              <a:gd name="connsiteX3046" fmla="*/ 4562086 w 6096000"/>
              <a:gd name="connsiteY3046" fmla="*/ 141716 h 6857997"/>
              <a:gd name="connsiteX3047" fmla="*/ 4559275 w 6096000"/>
              <a:gd name="connsiteY3047" fmla="*/ 143612 h 6857997"/>
              <a:gd name="connsiteX3048" fmla="*/ 4556911 w 6096000"/>
              <a:gd name="connsiteY3048" fmla="*/ 145954 h 6857997"/>
              <a:gd name="connsiteX3049" fmla="*/ 4554568 w 6096000"/>
              <a:gd name="connsiteY3049" fmla="*/ 147828 h 6857997"/>
              <a:gd name="connsiteX3050" fmla="*/ 4551736 w 6096000"/>
              <a:gd name="connsiteY3050" fmla="*/ 149724 h 6857997"/>
              <a:gd name="connsiteX3051" fmla="*/ 4549372 w 6096000"/>
              <a:gd name="connsiteY3051" fmla="*/ 152088 h 6857997"/>
              <a:gd name="connsiteX3052" fmla="*/ 4547029 w 6096000"/>
              <a:gd name="connsiteY3052" fmla="*/ 153962 h 6857997"/>
              <a:gd name="connsiteX3053" fmla="*/ 4544687 w 6096000"/>
              <a:gd name="connsiteY3053" fmla="*/ 155857 h 6857997"/>
              <a:gd name="connsiteX3054" fmla="*/ 4541854 w 6096000"/>
              <a:gd name="connsiteY3054" fmla="*/ 158199 h 6857997"/>
              <a:gd name="connsiteX3055" fmla="*/ 4541386 w 6096000"/>
              <a:gd name="connsiteY3055" fmla="*/ 157262 h 6857997"/>
              <a:gd name="connsiteX3056" fmla="*/ 4540449 w 6096000"/>
              <a:gd name="connsiteY3056" fmla="*/ 156794 h 6857997"/>
              <a:gd name="connsiteX3057" fmla="*/ 4539491 w 6096000"/>
              <a:gd name="connsiteY3057" fmla="*/ 156325 h 6857997"/>
              <a:gd name="connsiteX3058" fmla="*/ 4538554 w 6096000"/>
              <a:gd name="connsiteY3058" fmla="*/ 155857 h 6857997"/>
              <a:gd name="connsiteX3059" fmla="*/ 4537617 w 6096000"/>
              <a:gd name="connsiteY3059" fmla="*/ 155367 h 6857997"/>
              <a:gd name="connsiteX3060" fmla="*/ 4536680 w 6096000"/>
              <a:gd name="connsiteY3060" fmla="*/ 155367 h 6857997"/>
              <a:gd name="connsiteX3061" fmla="*/ 4535721 w 6096000"/>
              <a:gd name="connsiteY3061" fmla="*/ 154899 h 6857997"/>
              <a:gd name="connsiteX3062" fmla="*/ 4534805 w 6096000"/>
              <a:gd name="connsiteY3062" fmla="*/ 154899 h 6857997"/>
              <a:gd name="connsiteX3063" fmla="*/ 4532910 w 6096000"/>
              <a:gd name="connsiteY3063" fmla="*/ 155367 h 6857997"/>
              <a:gd name="connsiteX3064" fmla="*/ 4531036 w 6096000"/>
              <a:gd name="connsiteY3064" fmla="*/ 155857 h 6857997"/>
              <a:gd name="connsiteX3065" fmla="*/ 4529141 w 6096000"/>
              <a:gd name="connsiteY3065" fmla="*/ 156325 h 6857997"/>
              <a:gd name="connsiteX3066" fmla="*/ 4527735 w 6096000"/>
              <a:gd name="connsiteY3066" fmla="*/ 157262 h 6857997"/>
              <a:gd name="connsiteX3067" fmla="*/ 4526308 w 6096000"/>
              <a:gd name="connsiteY3067" fmla="*/ 158668 h 6857997"/>
              <a:gd name="connsiteX3068" fmla="*/ 4525393 w 6096000"/>
              <a:gd name="connsiteY3068" fmla="*/ 160073 h 6857997"/>
              <a:gd name="connsiteX3069" fmla="*/ 4524434 w 6096000"/>
              <a:gd name="connsiteY3069" fmla="*/ 161969 h 6857997"/>
              <a:gd name="connsiteX3070" fmla="*/ 4523966 w 6096000"/>
              <a:gd name="connsiteY3070" fmla="*/ 163374 h 6857997"/>
              <a:gd name="connsiteX3071" fmla="*/ 4520665 w 6096000"/>
              <a:gd name="connsiteY3071" fmla="*/ 163374 h 6857997"/>
              <a:gd name="connsiteX3072" fmla="*/ 4517364 w 6096000"/>
              <a:gd name="connsiteY3072" fmla="*/ 162906 h 6857997"/>
              <a:gd name="connsiteX3073" fmla="*/ 4514084 w 6096000"/>
              <a:gd name="connsiteY3073" fmla="*/ 162437 h 6857997"/>
              <a:gd name="connsiteX3074" fmla="*/ 4510783 w 6096000"/>
              <a:gd name="connsiteY3074" fmla="*/ 162437 h 6857997"/>
              <a:gd name="connsiteX3075" fmla="*/ 4507482 w 6096000"/>
              <a:gd name="connsiteY3075" fmla="*/ 161969 h 6857997"/>
              <a:gd name="connsiteX3076" fmla="*/ 4503713 w 6096000"/>
              <a:gd name="connsiteY3076" fmla="*/ 161500 h 6857997"/>
              <a:gd name="connsiteX3077" fmla="*/ 4500433 w 6096000"/>
              <a:gd name="connsiteY3077" fmla="*/ 161500 h 6857997"/>
              <a:gd name="connsiteX3078" fmla="*/ 4497132 w 6096000"/>
              <a:gd name="connsiteY3078" fmla="*/ 161010 h 6857997"/>
              <a:gd name="connsiteX3079" fmla="*/ 4505140 w 6096000"/>
              <a:gd name="connsiteY3079" fmla="*/ 158668 h 6857997"/>
              <a:gd name="connsiteX3080" fmla="*/ 4513594 w 6096000"/>
              <a:gd name="connsiteY3080" fmla="*/ 156325 h 6857997"/>
              <a:gd name="connsiteX3081" fmla="*/ 4521623 w 6096000"/>
              <a:gd name="connsiteY3081" fmla="*/ 153962 h 6857997"/>
              <a:gd name="connsiteX3082" fmla="*/ 4529609 w 6096000"/>
              <a:gd name="connsiteY3082" fmla="*/ 151129 h 6857997"/>
              <a:gd name="connsiteX3083" fmla="*/ 4537617 w 6096000"/>
              <a:gd name="connsiteY3083" fmla="*/ 148787 h 6857997"/>
              <a:gd name="connsiteX3084" fmla="*/ 4545603 w 6096000"/>
              <a:gd name="connsiteY3084" fmla="*/ 146444 h 6857997"/>
              <a:gd name="connsiteX3085" fmla="*/ 4554100 w 6096000"/>
              <a:gd name="connsiteY3085" fmla="*/ 144080 h 6857997"/>
              <a:gd name="connsiteX3086" fmla="*/ 4562086 w 6096000"/>
              <a:gd name="connsiteY3086" fmla="*/ 141716 h 6857997"/>
              <a:gd name="connsiteX3087" fmla="*/ 4582339 w 6096000"/>
              <a:gd name="connsiteY3087" fmla="*/ 140779 h 6857997"/>
              <a:gd name="connsiteX3088" fmla="*/ 4591751 w 6096000"/>
              <a:gd name="connsiteY3088" fmla="*/ 142185 h 6857997"/>
              <a:gd name="connsiteX3089" fmla="*/ 4601143 w 6096000"/>
              <a:gd name="connsiteY3089" fmla="*/ 143143 h 6857997"/>
              <a:gd name="connsiteX3090" fmla="*/ 4610556 w 6096000"/>
              <a:gd name="connsiteY3090" fmla="*/ 144549 h 6857997"/>
              <a:gd name="connsiteX3091" fmla="*/ 4619969 w 6096000"/>
              <a:gd name="connsiteY3091" fmla="*/ 145486 h 6857997"/>
              <a:gd name="connsiteX3092" fmla="*/ 4629382 w 6096000"/>
              <a:gd name="connsiteY3092" fmla="*/ 146913 h 6857997"/>
              <a:gd name="connsiteX3093" fmla="*/ 4638795 w 6096000"/>
              <a:gd name="connsiteY3093" fmla="*/ 147828 h 6857997"/>
              <a:gd name="connsiteX3094" fmla="*/ 4647739 w 6096000"/>
              <a:gd name="connsiteY3094" fmla="*/ 149255 h 6857997"/>
              <a:gd name="connsiteX3095" fmla="*/ 4657173 w 6096000"/>
              <a:gd name="connsiteY3095" fmla="*/ 150192 h 6857997"/>
              <a:gd name="connsiteX3096" fmla="*/ 4653872 w 6096000"/>
              <a:gd name="connsiteY3096" fmla="*/ 151129 h 6857997"/>
              <a:gd name="connsiteX3097" fmla="*/ 4650103 w 6096000"/>
              <a:gd name="connsiteY3097" fmla="*/ 152088 h 6857997"/>
              <a:gd name="connsiteX3098" fmla="*/ 4646334 w 6096000"/>
              <a:gd name="connsiteY3098" fmla="*/ 153493 h 6857997"/>
              <a:gd name="connsiteX3099" fmla="*/ 4642564 w 6096000"/>
              <a:gd name="connsiteY3099" fmla="*/ 154430 h 6857997"/>
              <a:gd name="connsiteX3100" fmla="*/ 4638795 w 6096000"/>
              <a:gd name="connsiteY3100" fmla="*/ 155367 h 6857997"/>
              <a:gd name="connsiteX3101" fmla="*/ 4635494 w 6096000"/>
              <a:gd name="connsiteY3101" fmla="*/ 156325 h 6857997"/>
              <a:gd name="connsiteX3102" fmla="*/ 4631746 w 6096000"/>
              <a:gd name="connsiteY3102" fmla="*/ 157731 h 6857997"/>
              <a:gd name="connsiteX3103" fmla="*/ 4627976 w 6096000"/>
              <a:gd name="connsiteY3103" fmla="*/ 158668 h 6857997"/>
              <a:gd name="connsiteX3104" fmla="*/ 4622333 w 6096000"/>
              <a:gd name="connsiteY3104" fmla="*/ 156325 h 6857997"/>
              <a:gd name="connsiteX3105" fmla="*/ 4616668 w 6096000"/>
              <a:gd name="connsiteY3105" fmla="*/ 153962 h 6857997"/>
              <a:gd name="connsiteX3106" fmla="*/ 4611024 w 6096000"/>
              <a:gd name="connsiteY3106" fmla="*/ 152088 h 6857997"/>
              <a:gd name="connsiteX3107" fmla="*/ 4605381 w 6096000"/>
              <a:gd name="connsiteY3107" fmla="*/ 149724 h 6857997"/>
              <a:gd name="connsiteX3108" fmla="*/ 4599737 w 6096000"/>
              <a:gd name="connsiteY3108" fmla="*/ 147360 h 6857997"/>
              <a:gd name="connsiteX3109" fmla="*/ 4594094 w 6096000"/>
              <a:gd name="connsiteY3109" fmla="*/ 145486 h 6857997"/>
              <a:gd name="connsiteX3110" fmla="*/ 4587982 w 6096000"/>
              <a:gd name="connsiteY3110" fmla="*/ 143143 h 6857997"/>
              <a:gd name="connsiteX3111" fmla="*/ 4582339 w 6096000"/>
              <a:gd name="connsiteY3111" fmla="*/ 140779 h 6857997"/>
              <a:gd name="connsiteX3112" fmla="*/ 4569625 w 6096000"/>
              <a:gd name="connsiteY3112" fmla="*/ 139374 h 6857997"/>
              <a:gd name="connsiteX3113" fmla="*/ 4576226 w 6096000"/>
              <a:gd name="connsiteY3113" fmla="*/ 142185 h 6857997"/>
              <a:gd name="connsiteX3114" fmla="*/ 4582339 w 6096000"/>
              <a:gd name="connsiteY3114" fmla="*/ 144549 h 6857997"/>
              <a:gd name="connsiteX3115" fmla="*/ 4588451 w 6096000"/>
              <a:gd name="connsiteY3115" fmla="*/ 146913 h 6857997"/>
              <a:gd name="connsiteX3116" fmla="*/ 4595031 w 6096000"/>
              <a:gd name="connsiteY3116" fmla="*/ 149255 h 6857997"/>
              <a:gd name="connsiteX3117" fmla="*/ 4601143 w 6096000"/>
              <a:gd name="connsiteY3117" fmla="*/ 151598 h 6857997"/>
              <a:gd name="connsiteX3118" fmla="*/ 4607724 w 6096000"/>
              <a:gd name="connsiteY3118" fmla="*/ 154430 h 6857997"/>
              <a:gd name="connsiteX3119" fmla="*/ 4613857 w 6096000"/>
              <a:gd name="connsiteY3119" fmla="*/ 156794 h 6857997"/>
              <a:gd name="connsiteX3120" fmla="*/ 4620437 w 6096000"/>
              <a:gd name="connsiteY3120" fmla="*/ 159136 h 6857997"/>
              <a:gd name="connsiteX3121" fmla="*/ 4611024 w 6096000"/>
              <a:gd name="connsiteY3121" fmla="*/ 159626 h 6857997"/>
              <a:gd name="connsiteX3122" fmla="*/ 4601612 w 6096000"/>
              <a:gd name="connsiteY3122" fmla="*/ 160073 h 6857997"/>
              <a:gd name="connsiteX3123" fmla="*/ 4592220 w 6096000"/>
              <a:gd name="connsiteY3123" fmla="*/ 161010 h 6857997"/>
              <a:gd name="connsiteX3124" fmla="*/ 4582807 w 6096000"/>
              <a:gd name="connsiteY3124" fmla="*/ 161500 h 6857997"/>
              <a:gd name="connsiteX3125" fmla="*/ 4573394 w 6096000"/>
              <a:gd name="connsiteY3125" fmla="*/ 161969 h 6857997"/>
              <a:gd name="connsiteX3126" fmla="*/ 4563981 w 6096000"/>
              <a:gd name="connsiteY3126" fmla="*/ 162437 h 6857997"/>
              <a:gd name="connsiteX3127" fmla="*/ 4554568 w 6096000"/>
              <a:gd name="connsiteY3127" fmla="*/ 163374 h 6857997"/>
              <a:gd name="connsiteX3128" fmla="*/ 4545155 w 6096000"/>
              <a:gd name="connsiteY3128" fmla="*/ 163843 h 6857997"/>
              <a:gd name="connsiteX3129" fmla="*/ 4545155 w 6096000"/>
              <a:gd name="connsiteY3129" fmla="*/ 163374 h 6857997"/>
              <a:gd name="connsiteX3130" fmla="*/ 4545155 w 6096000"/>
              <a:gd name="connsiteY3130" fmla="*/ 162906 h 6857997"/>
              <a:gd name="connsiteX3131" fmla="*/ 4545155 w 6096000"/>
              <a:gd name="connsiteY3131" fmla="*/ 162437 h 6857997"/>
              <a:gd name="connsiteX3132" fmla="*/ 4544687 w 6096000"/>
              <a:gd name="connsiteY3132" fmla="*/ 161969 h 6857997"/>
              <a:gd name="connsiteX3133" fmla="*/ 4544218 w 6096000"/>
              <a:gd name="connsiteY3133" fmla="*/ 161500 h 6857997"/>
              <a:gd name="connsiteX3134" fmla="*/ 4544218 w 6096000"/>
              <a:gd name="connsiteY3134" fmla="*/ 161010 h 6857997"/>
              <a:gd name="connsiteX3135" fmla="*/ 4544218 w 6096000"/>
              <a:gd name="connsiteY3135" fmla="*/ 160542 h 6857997"/>
              <a:gd name="connsiteX3136" fmla="*/ 4547029 w 6096000"/>
              <a:gd name="connsiteY3136" fmla="*/ 157731 h 6857997"/>
              <a:gd name="connsiteX3137" fmla="*/ 4550330 w 6096000"/>
              <a:gd name="connsiteY3137" fmla="*/ 155367 h 6857997"/>
              <a:gd name="connsiteX3138" fmla="*/ 4553631 w 6096000"/>
              <a:gd name="connsiteY3138" fmla="*/ 152556 h 6857997"/>
              <a:gd name="connsiteX3139" fmla="*/ 4556911 w 6096000"/>
              <a:gd name="connsiteY3139" fmla="*/ 150192 h 6857997"/>
              <a:gd name="connsiteX3140" fmla="*/ 4560212 w 6096000"/>
              <a:gd name="connsiteY3140" fmla="*/ 147360 h 6857997"/>
              <a:gd name="connsiteX3141" fmla="*/ 4563513 w 6096000"/>
              <a:gd name="connsiteY3141" fmla="*/ 145017 h 6857997"/>
              <a:gd name="connsiteX3142" fmla="*/ 4566324 w 6096000"/>
              <a:gd name="connsiteY3142" fmla="*/ 142185 h 6857997"/>
              <a:gd name="connsiteX3143" fmla="*/ 4569625 w 6096000"/>
              <a:gd name="connsiteY3143" fmla="*/ 139374 h 6857997"/>
              <a:gd name="connsiteX3144" fmla="*/ 4569156 w 6096000"/>
              <a:gd name="connsiteY3144" fmla="*/ 136073 h 6857997"/>
              <a:gd name="connsiteX3145" fmla="*/ 4558785 w 6096000"/>
              <a:gd name="connsiteY3145" fmla="*/ 138905 h 6857997"/>
              <a:gd name="connsiteX3146" fmla="*/ 4548904 w 6096000"/>
              <a:gd name="connsiteY3146" fmla="*/ 142185 h 6857997"/>
              <a:gd name="connsiteX3147" fmla="*/ 4538554 w 6096000"/>
              <a:gd name="connsiteY3147" fmla="*/ 145017 h 6857997"/>
              <a:gd name="connsiteX3148" fmla="*/ 4528672 w 6096000"/>
              <a:gd name="connsiteY3148" fmla="*/ 148318 h 6857997"/>
              <a:gd name="connsiteX3149" fmla="*/ 4518322 w 6096000"/>
              <a:gd name="connsiteY3149" fmla="*/ 151129 h 6857997"/>
              <a:gd name="connsiteX3150" fmla="*/ 4508441 w 6096000"/>
              <a:gd name="connsiteY3150" fmla="*/ 154430 h 6857997"/>
              <a:gd name="connsiteX3151" fmla="*/ 4498070 w 6096000"/>
              <a:gd name="connsiteY3151" fmla="*/ 157262 h 6857997"/>
              <a:gd name="connsiteX3152" fmla="*/ 4488188 w 6096000"/>
              <a:gd name="connsiteY3152" fmla="*/ 160073 h 6857997"/>
              <a:gd name="connsiteX3153" fmla="*/ 4488188 w 6096000"/>
              <a:gd name="connsiteY3153" fmla="*/ 160542 h 6857997"/>
              <a:gd name="connsiteX3154" fmla="*/ 4487720 w 6096000"/>
              <a:gd name="connsiteY3154" fmla="*/ 160542 h 6857997"/>
              <a:gd name="connsiteX3155" fmla="*/ 4478307 w 6096000"/>
              <a:gd name="connsiteY3155" fmla="*/ 168549 h 6857997"/>
              <a:gd name="connsiteX3156" fmla="*/ 4469362 w 6096000"/>
              <a:gd name="connsiteY3156" fmla="*/ 176088 h 6857997"/>
              <a:gd name="connsiteX3157" fmla="*/ 4459949 w 6096000"/>
              <a:gd name="connsiteY3157" fmla="*/ 183605 h 6857997"/>
              <a:gd name="connsiteX3158" fmla="*/ 4450536 w 6096000"/>
              <a:gd name="connsiteY3158" fmla="*/ 191634 h 6857997"/>
              <a:gd name="connsiteX3159" fmla="*/ 4441592 w 6096000"/>
              <a:gd name="connsiteY3159" fmla="*/ 199151 h 6857997"/>
              <a:gd name="connsiteX3160" fmla="*/ 4432179 w 6096000"/>
              <a:gd name="connsiteY3160" fmla="*/ 207158 h 6857997"/>
              <a:gd name="connsiteX3161" fmla="*/ 4423235 w 6096000"/>
              <a:gd name="connsiteY3161" fmla="*/ 214697 h 6857997"/>
              <a:gd name="connsiteX3162" fmla="*/ 4413801 w 6096000"/>
              <a:gd name="connsiteY3162" fmla="*/ 222214 h 6857997"/>
              <a:gd name="connsiteX3163" fmla="*/ 4413801 w 6096000"/>
              <a:gd name="connsiteY3163" fmla="*/ 222683 h 6857997"/>
              <a:gd name="connsiteX3164" fmla="*/ 4413353 w 6096000"/>
              <a:gd name="connsiteY3164" fmla="*/ 223151 h 6857997"/>
              <a:gd name="connsiteX3165" fmla="*/ 4408647 w 6096000"/>
              <a:gd name="connsiteY3165" fmla="*/ 233522 h 6857997"/>
              <a:gd name="connsiteX3166" fmla="*/ 4403919 w 6096000"/>
              <a:gd name="connsiteY3166" fmla="*/ 244340 h 6857997"/>
              <a:gd name="connsiteX3167" fmla="*/ 4398744 w 6096000"/>
              <a:gd name="connsiteY3167" fmla="*/ 254690 h 6857997"/>
              <a:gd name="connsiteX3168" fmla="*/ 4394038 w 6096000"/>
              <a:gd name="connsiteY3168" fmla="*/ 265530 h 6857997"/>
              <a:gd name="connsiteX3169" fmla="*/ 4388863 w 6096000"/>
              <a:gd name="connsiteY3169" fmla="*/ 275879 h 6857997"/>
              <a:gd name="connsiteX3170" fmla="*/ 4384156 w 6096000"/>
              <a:gd name="connsiteY3170" fmla="*/ 286697 h 6857997"/>
              <a:gd name="connsiteX3171" fmla="*/ 4378981 w 6096000"/>
              <a:gd name="connsiteY3171" fmla="*/ 297068 h 6857997"/>
              <a:gd name="connsiteX3172" fmla="*/ 4374275 w 6096000"/>
              <a:gd name="connsiteY3172" fmla="*/ 307418 h 6857997"/>
              <a:gd name="connsiteX3173" fmla="*/ 4374275 w 6096000"/>
              <a:gd name="connsiteY3173" fmla="*/ 307887 h 6857997"/>
              <a:gd name="connsiteX3174" fmla="*/ 4374275 w 6096000"/>
              <a:gd name="connsiteY3174" fmla="*/ 308355 h 6857997"/>
              <a:gd name="connsiteX3175" fmla="*/ 4374275 w 6096000"/>
              <a:gd name="connsiteY3175" fmla="*/ 312593 h 6857997"/>
              <a:gd name="connsiteX3176" fmla="*/ 4373806 w 6096000"/>
              <a:gd name="connsiteY3176" fmla="*/ 316831 h 6857997"/>
              <a:gd name="connsiteX3177" fmla="*/ 4373806 w 6096000"/>
              <a:gd name="connsiteY3177" fmla="*/ 321537 h 6857997"/>
              <a:gd name="connsiteX3178" fmla="*/ 4373806 w 6096000"/>
              <a:gd name="connsiteY3178" fmla="*/ 325775 h 6857997"/>
              <a:gd name="connsiteX3179" fmla="*/ 4373806 w 6096000"/>
              <a:gd name="connsiteY3179" fmla="*/ 330013 h 6857997"/>
              <a:gd name="connsiteX3180" fmla="*/ 4373806 w 6096000"/>
              <a:gd name="connsiteY3180" fmla="*/ 334719 h 6857997"/>
              <a:gd name="connsiteX3181" fmla="*/ 4373806 w 6096000"/>
              <a:gd name="connsiteY3181" fmla="*/ 338957 h 6857997"/>
              <a:gd name="connsiteX3182" fmla="*/ 4373806 w 6096000"/>
              <a:gd name="connsiteY3182" fmla="*/ 343195 h 6857997"/>
              <a:gd name="connsiteX3183" fmla="*/ 4373806 w 6096000"/>
              <a:gd name="connsiteY3183" fmla="*/ 343663 h 6857997"/>
              <a:gd name="connsiteX3184" fmla="*/ 4373338 w 6096000"/>
              <a:gd name="connsiteY3184" fmla="*/ 377524 h 6857997"/>
              <a:gd name="connsiteX3185" fmla="*/ 4378513 w 6096000"/>
              <a:gd name="connsiteY3185" fmla="*/ 410958 h 6857997"/>
              <a:gd name="connsiteX3186" fmla="*/ 4387926 w 6096000"/>
              <a:gd name="connsiteY3186" fmla="*/ 442965 h 6857997"/>
              <a:gd name="connsiteX3187" fmla="*/ 4402514 w 6096000"/>
              <a:gd name="connsiteY3187" fmla="*/ 473099 h 6857997"/>
              <a:gd name="connsiteX3188" fmla="*/ 4420871 w 6096000"/>
              <a:gd name="connsiteY3188" fmla="*/ 500400 h 6857997"/>
              <a:gd name="connsiteX3189" fmla="*/ 4443466 w 6096000"/>
              <a:gd name="connsiteY3189" fmla="*/ 524868 h 6857997"/>
              <a:gd name="connsiteX3190" fmla="*/ 4469362 w 6096000"/>
              <a:gd name="connsiteY3190" fmla="*/ 545589 h 6857997"/>
              <a:gd name="connsiteX3191" fmla="*/ 4499028 w 6096000"/>
              <a:gd name="connsiteY3191" fmla="*/ 562540 h 6857997"/>
              <a:gd name="connsiteX3192" fmla="*/ 4509846 w 6096000"/>
              <a:gd name="connsiteY3192" fmla="*/ 567226 h 6857997"/>
              <a:gd name="connsiteX3193" fmla="*/ 4521133 w 6096000"/>
              <a:gd name="connsiteY3193" fmla="*/ 571463 h 6857997"/>
              <a:gd name="connsiteX3194" fmla="*/ 4532442 w 6096000"/>
              <a:gd name="connsiteY3194" fmla="*/ 575233 h 6857997"/>
              <a:gd name="connsiteX3195" fmla="*/ 4544218 w 6096000"/>
              <a:gd name="connsiteY3195" fmla="*/ 578065 h 6857997"/>
              <a:gd name="connsiteX3196" fmla="*/ 4555505 w 6096000"/>
              <a:gd name="connsiteY3196" fmla="*/ 580408 h 6857997"/>
              <a:gd name="connsiteX3197" fmla="*/ 4567282 w 6096000"/>
              <a:gd name="connsiteY3197" fmla="*/ 581834 h 6857997"/>
              <a:gd name="connsiteX3198" fmla="*/ 4579038 w 6096000"/>
              <a:gd name="connsiteY3198" fmla="*/ 582771 h 6857997"/>
              <a:gd name="connsiteX3199" fmla="*/ 4590793 w 6096000"/>
              <a:gd name="connsiteY3199" fmla="*/ 583240 h 6857997"/>
              <a:gd name="connsiteX3200" fmla="*/ 4602570 w 6096000"/>
              <a:gd name="connsiteY3200" fmla="*/ 582771 h 6857997"/>
              <a:gd name="connsiteX3201" fmla="*/ 4614325 w 6096000"/>
              <a:gd name="connsiteY3201" fmla="*/ 581834 h 6857997"/>
              <a:gd name="connsiteX3202" fmla="*/ 4626081 w 6096000"/>
              <a:gd name="connsiteY3202" fmla="*/ 580408 h 6857997"/>
              <a:gd name="connsiteX3203" fmla="*/ 4637858 w 6096000"/>
              <a:gd name="connsiteY3203" fmla="*/ 578065 h 6857997"/>
              <a:gd name="connsiteX3204" fmla="*/ 4649145 w 6096000"/>
              <a:gd name="connsiteY3204" fmla="*/ 575233 h 6857997"/>
              <a:gd name="connsiteX3205" fmla="*/ 4660453 w 6096000"/>
              <a:gd name="connsiteY3205" fmla="*/ 571463 h 6857997"/>
              <a:gd name="connsiteX3206" fmla="*/ 4671740 w 6096000"/>
              <a:gd name="connsiteY3206" fmla="*/ 567694 h 6857997"/>
              <a:gd name="connsiteX3207" fmla="*/ 4682580 w 6096000"/>
              <a:gd name="connsiteY3207" fmla="*/ 563009 h 6857997"/>
              <a:gd name="connsiteX3208" fmla="*/ 4683048 w 6096000"/>
              <a:gd name="connsiteY3208" fmla="*/ 562540 h 6857997"/>
              <a:gd name="connsiteX3209" fmla="*/ 4683517 w 6096000"/>
              <a:gd name="connsiteY3209" fmla="*/ 562540 h 6857997"/>
              <a:gd name="connsiteX3210" fmla="*/ 4683985 w 6096000"/>
              <a:gd name="connsiteY3210" fmla="*/ 562051 h 6857997"/>
              <a:gd name="connsiteX3211" fmla="*/ 4684454 w 6096000"/>
              <a:gd name="connsiteY3211" fmla="*/ 562051 h 6857997"/>
              <a:gd name="connsiteX3212" fmla="*/ 4684922 w 6096000"/>
              <a:gd name="connsiteY3212" fmla="*/ 561582 h 6857997"/>
              <a:gd name="connsiteX3213" fmla="*/ 4685412 w 6096000"/>
              <a:gd name="connsiteY3213" fmla="*/ 561582 h 6857997"/>
              <a:gd name="connsiteX3214" fmla="*/ 4685881 w 6096000"/>
              <a:gd name="connsiteY3214" fmla="*/ 561114 h 6857997"/>
              <a:gd name="connsiteX3215" fmla="*/ 4686818 w 6096000"/>
              <a:gd name="connsiteY3215" fmla="*/ 560645 h 6857997"/>
              <a:gd name="connsiteX3216" fmla="*/ 4687755 w 6096000"/>
              <a:gd name="connsiteY3216" fmla="*/ 560177 h 6857997"/>
              <a:gd name="connsiteX3217" fmla="*/ 4688692 w 6096000"/>
              <a:gd name="connsiteY3217" fmla="*/ 559708 h 6857997"/>
              <a:gd name="connsiteX3218" fmla="*/ 4689629 w 6096000"/>
              <a:gd name="connsiteY3218" fmla="*/ 559240 h 6857997"/>
              <a:gd name="connsiteX3219" fmla="*/ 4690566 w 6096000"/>
              <a:gd name="connsiteY3219" fmla="*/ 559240 h 6857997"/>
              <a:gd name="connsiteX3220" fmla="*/ 4691056 w 6096000"/>
              <a:gd name="connsiteY3220" fmla="*/ 558771 h 6857997"/>
              <a:gd name="connsiteX3221" fmla="*/ 4691993 w 6096000"/>
              <a:gd name="connsiteY3221" fmla="*/ 558281 h 6857997"/>
              <a:gd name="connsiteX3222" fmla="*/ 4692930 w 6096000"/>
              <a:gd name="connsiteY3222" fmla="*/ 557813 h 6857997"/>
              <a:gd name="connsiteX3223" fmla="*/ 4693398 w 6096000"/>
              <a:gd name="connsiteY3223" fmla="*/ 557344 h 6857997"/>
              <a:gd name="connsiteX3224" fmla="*/ 4694335 w 6096000"/>
              <a:gd name="connsiteY3224" fmla="*/ 556876 h 6857997"/>
              <a:gd name="connsiteX3225" fmla="*/ 4694825 w 6096000"/>
              <a:gd name="connsiteY3225" fmla="*/ 556407 h 6857997"/>
              <a:gd name="connsiteX3226" fmla="*/ 4695762 w 6096000"/>
              <a:gd name="connsiteY3226" fmla="*/ 556407 h 6857997"/>
              <a:gd name="connsiteX3227" fmla="*/ 4696230 w 6096000"/>
              <a:gd name="connsiteY3227" fmla="*/ 555939 h 6857997"/>
              <a:gd name="connsiteX3228" fmla="*/ 4697168 w 6096000"/>
              <a:gd name="connsiteY3228" fmla="*/ 555470 h 6857997"/>
              <a:gd name="connsiteX3229" fmla="*/ 4697636 w 6096000"/>
              <a:gd name="connsiteY3229" fmla="*/ 555002 h 6857997"/>
              <a:gd name="connsiteX3230" fmla="*/ 4698105 w 6096000"/>
              <a:gd name="connsiteY3230" fmla="*/ 555002 h 6857997"/>
              <a:gd name="connsiteX3231" fmla="*/ 4698594 w 6096000"/>
              <a:gd name="connsiteY3231" fmla="*/ 554512 h 6857997"/>
              <a:gd name="connsiteX3232" fmla="*/ 4699063 w 6096000"/>
              <a:gd name="connsiteY3232" fmla="*/ 554043 h 6857997"/>
              <a:gd name="connsiteX3233" fmla="*/ 4699510 w 6096000"/>
              <a:gd name="connsiteY3233" fmla="*/ 554043 h 6857997"/>
              <a:gd name="connsiteX3234" fmla="*/ 4699979 w 6096000"/>
              <a:gd name="connsiteY3234" fmla="*/ 553596 h 6857997"/>
              <a:gd name="connsiteX3235" fmla="*/ 4700468 w 6096000"/>
              <a:gd name="connsiteY3235" fmla="*/ 553596 h 6857997"/>
              <a:gd name="connsiteX3236" fmla="*/ 4700937 w 6096000"/>
              <a:gd name="connsiteY3236" fmla="*/ 553128 h 6857997"/>
              <a:gd name="connsiteX3237" fmla="*/ 4701405 w 6096000"/>
              <a:gd name="connsiteY3237" fmla="*/ 553128 h 6857997"/>
              <a:gd name="connsiteX3238" fmla="*/ 4702342 w 6096000"/>
              <a:gd name="connsiteY3238" fmla="*/ 552169 h 6857997"/>
              <a:gd name="connsiteX3239" fmla="*/ 4703280 w 6096000"/>
              <a:gd name="connsiteY3239" fmla="*/ 551701 h 6857997"/>
              <a:gd name="connsiteX3240" fmla="*/ 4704238 w 6096000"/>
              <a:gd name="connsiteY3240" fmla="*/ 551232 h 6857997"/>
              <a:gd name="connsiteX3241" fmla="*/ 4705175 w 6096000"/>
              <a:gd name="connsiteY3241" fmla="*/ 550295 h 6857997"/>
              <a:gd name="connsiteX3242" fmla="*/ 4706580 w 6096000"/>
              <a:gd name="connsiteY3242" fmla="*/ 549827 h 6857997"/>
              <a:gd name="connsiteX3243" fmla="*/ 4707517 w 6096000"/>
              <a:gd name="connsiteY3243" fmla="*/ 549358 h 6857997"/>
              <a:gd name="connsiteX3244" fmla="*/ 4708476 w 6096000"/>
              <a:gd name="connsiteY3244" fmla="*/ 548400 h 6857997"/>
              <a:gd name="connsiteX3245" fmla="*/ 4709392 w 6096000"/>
              <a:gd name="connsiteY3245" fmla="*/ 547932 h 6857997"/>
              <a:gd name="connsiteX3246" fmla="*/ 4709881 w 6096000"/>
              <a:gd name="connsiteY3246" fmla="*/ 547932 h 6857997"/>
              <a:gd name="connsiteX3247" fmla="*/ 4709881 w 6096000"/>
              <a:gd name="connsiteY3247" fmla="*/ 547463 h 6857997"/>
              <a:gd name="connsiteX3248" fmla="*/ 4710350 w 6096000"/>
              <a:gd name="connsiteY3248" fmla="*/ 547463 h 6857997"/>
              <a:gd name="connsiteX3249" fmla="*/ 4714588 w 6096000"/>
              <a:gd name="connsiteY3249" fmla="*/ 544162 h 6857997"/>
              <a:gd name="connsiteX3250" fmla="*/ 4719294 w 6096000"/>
              <a:gd name="connsiteY3250" fmla="*/ 541330 h 6857997"/>
              <a:gd name="connsiteX3251" fmla="*/ 4723532 w 6096000"/>
              <a:gd name="connsiteY3251" fmla="*/ 538050 h 6857997"/>
              <a:gd name="connsiteX3252" fmla="*/ 4727770 w 6096000"/>
              <a:gd name="connsiteY3252" fmla="*/ 534750 h 6857997"/>
              <a:gd name="connsiteX3253" fmla="*/ 4731987 w 6096000"/>
              <a:gd name="connsiteY3253" fmla="*/ 531449 h 6857997"/>
              <a:gd name="connsiteX3254" fmla="*/ 4735756 w 6096000"/>
              <a:gd name="connsiteY3254" fmla="*/ 527701 h 6857997"/>
              <a:gd name="connsiteX3255" fmla="*/ 4740015 w 6096000"/>
              <a:gd name="connsiteY3255" fmla="*/ 523931 h 6857997"/>
              <a:gd name="connsiteX3256" fmla="*/ 4743785 w 6096000"/>
              <a:gd name="connsiteY3256" fmla="*/ 520162 h 6857997"/>
              <a:gd name="connsiteX3257" fmla="*/ 4746127 w 6096000"/>
              <a:gd name="connsiteY3257" fmla="*/ 518735 h 6857997"/>
              <a:gd name="connsiteX3258" fmla="*/ 4748470 w 6096000"/>
              <a:gd name="connsiteY3258" fmla="*/ 517351 h 6857997"/>
              <a:gd name="connsiteX3259" fmla="*/ 4750834 w 6096000"/>
              <a:gd name="connsiteY3259" fmla="*/ 515924 h 6857997"/>
              <a:gd name="connsiteX3260" fmla="*/ 4753198 w 6096000"/>
              <a:gd name="connsiteY3260" fmla="*/ 514987 h 6857997"/>
              <a:gd name="connsiteX3261" fmla="*/ 4755540 w 6096000"/>
              <a:gd name="connsiteY3261" fmla="*/ 513582 h 6857997"/>
              <a:gd name="connsiteX3262" fmla="*/ 4757883 w 6096000"/>
              <a:gd name="connsiteY3262" fmla="*/ 512155 h 6857997"/>
              <a:gd name="connsiteX3263" fmla="*/ 4760247 w 6096000"/>
              <a:gd name="connsiteY3263" fmla="*/ 510749 h 6857997"/>
              <a:gd name="connsiteX3264" fmla="*/ 4762611 w 6096000"/>
              <a:gd name="connsiteY3264" fmla="*/ 509323 h 6857997"/>
              <a:gd name="connsiteX3265" fmla="*/ 4763079 w 6096000"/>
              <a:gd name="connsiteY3265" fmla="*/ 509323 h 6857997"/>
              <a:gd name="connsiteX3266" fmla="*/ 4763079 w 6096000"/>
              <a:gd name="connsiteY3266" fmla="*/ 508854 h 6857997"/>
              <a:gd name="connsiteX3267" fmla="*/ 4763548 w 6096000"/>
              <a:gd name="connsiteY3267" fmla="*/ 508854 h 6857997"/>
              <a:gd name="connsiteX3268" fmla="*/ 4768723 w 6096000"/>
              <a:gd name="connsiteY3268" fmla="*/ 498526 h 6857997"/>
              <a:gd name="connsiteX3269" fmla="*/ 4774366 w 6096000"/>
              <a:gd name="connsiteY3269" fmla="*/ 488155 h 6857997"/>
              <a:gd name="connsiteX3270" fmla="*/ 4780010 w 6096000"/>
              <a:gd name="connsiteY3270" fmla="*/ 477315 h 6857997"/>
              <a:gd name="connsiteX3271" fmla="*/ 4785206 w 6096000"/>
              <a:gd name="connsiteY3271" fmla="*/ 466965 h 6857997"/>
              <a:gd name="connsiteX3272" fmla="*/ 4790849 w 6096000"/>
              <a:gd name="connsiteY3272" fmla="*/ 456616 h 6857997"/>
              <a:gd name="connsiteX3273" fmla="*/ 4796024 w 6096000"/>
              <a:gd name="connsiteY3273" fmla="*/ 446266 h 6857997"/>
              <a:gd name="connsiteX3274" fmla="*/ 4801668 w 6096000"/>
              <a:gd name="connsiteY3274" fmla="*/ 435895 h 6857997"/>
              <a:gd name="connsiteX3275" fmla="*/ 4807311 w 6096000"/>
              <a:gd name="connsiteY3275" fmla="*/ 425545 h 6857997"/>
              <a:gd name="connsiteX3276" fmla="*/ 4807311 w 6096000"/>
              <a:gd name="connsiteY3276" fmla="*/ 425077 h 6857997"/>
              <a:gd name="connsiteX3277" fmla="*/ 4808270 w 6096000"/>
              <a:gd name="connsiteY3277" fmla="*/ 414727 h 6857997"/>
              <a:gd name="connsiteX3278" fmla="*/ 4809185 w 6096000"/>
              <a:gd name="connsiteY3278" fmla="*/ 404377 h 6857997"/>
              <a:gd name="connsiteX3279" fmla="*/ 4810144 w 6096000"/>
              <a:gd name="connsiteY3279" fmla="*/ 394006 h 6857997"/>
              <a:gd name="connsiteX3280" fmla="*/ 4811081 w 6096000"/>
              <a:gd name="connsiteY3280" fmla="*/ 383657 h 6857997"/>
              <a:gd name="connsiteX3281" fmla="*/ 4812018 w 6096000"/>
              <a:gd name="connsiteY3281" fmla="*/ 373286 h 6857997"/>
              <a:gd name="connsiteX3282" fmla="*/ 4812955 w 6096000"/>
              <a:gd name="connsiteY3282" fmla="*/ 362957 h 6857997"/>
              <a:gd name="connsiteX3283" fmla="*/ 4813913 w 6096000"/>
              <a:gd name="connsiteY3283" fmla="*/ 352608 h 6857997"/>
              <a:gd name="connsiteX3284" fmla="*/ 4814850 w 6096000"/>
              <a:gd name="connsiteY3284" fmla="*/ 342258 h 6857997"/>
              <a:gd name="connsiteX3285" fmla="*/ 4815319 w 6096000"/>
              <a:gd name="connsiteY3285" fmla="*/ 342258 h 6857997"/>
              <a:gd name="connsiteX3286" fmla="*/ 4815319 w 6096000"/>
              <a:gd name="connsiteY3286" fmla="*/ 341768 h 6857997"/>
              <a:gd name="connsiteX3287" fmla="*/ 4814850 w 6096000"/>
              <a:gd name="connsiteY3287" fmla="*/ 341768 h 6857997"/>
              <a:gd name="connsiteX3288" fmla="*/ 4812955 w 6096000"/>
              <a:gd name="connsiteY3288" fmla="*/ 332845 h 6857997"/>
              <a:gd name="connsiteX3289" fmla="*/ 4810612 w 6096000"/>
              <a:gd name="connsiteY3289" fmla="*/ 323901 h 6857997"/>
              <a:gd name="connsiteX3290" fmla="*/ 4808270 w 6096000"/>
              <a:gd name="connsiteY3290" fmla="*/ 314957 h 6857997"/>
              <a:gd name="connsiteX3291" fmla="*/ 4805906 w 6096000"/>
              <a:gd name="connsiteY3291" fmla="*/ 305991 h 6857997"/>
              <a:gd name="connsiteX3292" fmla="*/ 4803542 w 6096000"/>
              <a:gd name="connsiteY3292" fmla="*/ 297068 h 6857997"/>
              <a:gd name="connsiteX3293" fmla="*/ 4801199 w 6096000"/>
              <a:gd name="connsiteY3293" fmla="*/ 288124 h 6857997"/>
              <a:gd name="connsiteX3294" fmla="*/ 4798835 w 6096000"/>
              <a:gd name="connsiteY3294" fmla="*/ 279180 h 6857997"/>
              <a:gd name="connsiteX3295" fmla="*/ 4796493 w 6096000"/>
              <a:gd name="connsiteY3295" fmla="*/ 270236 h 6857997"/>
              <a:gd name="connsiteX3296" fmla="*/ 4796493 w 6096000"/>
              <a:gd name="connsiteY3296" fmla="*/ 269767 h 6857997"/>
              <a:gd name="connsiteX3297" fmla="*/ 4790360 w 6096000"/>
              <a:gd name="connsiteY3297" fmla="*/ 261292 h 6857997"/>
              <a:gd name="connsiteX3298" fmla="*/ 4784716 w 6096000"/>
              <a:gd name="connsiteY3298" fmla="*/ 252816 h 6857997"/>
              <a:gd name="connsiteX3299" fmla="*/ 4778604 w 6096000"/>
              <a:gd name="connsiteY3299" fmla="*/ 243872 h 6857997"/>
              <a:gd name="connsiteX3300" fmla="*/ 4772961 w 6096000"/>
              <a:gd name="connsiteY3300" fmla="*/ 235396 h 6857997"/>
              <a:gd name="connsiteX3301" fmla="*/ 4766827 w 6096000"/>
              <a:gd name="connsiteY3301" fmla="*/ 226452 h 6857997"/>
              <a:gd name="connsiteX3302" fmla="*/ 4761184 w 6096000"/>
              <a:gd name="connsiteY3302" fmla="*/ 217976 h 6857997"/>
              <a:gd name="connsiteX3303" fmla="*/ 4755072 w 6096000"/>
              <a:gd name="connsiteY3303" fmla="*/ 209501 h 6857997"/>
              <a:gd name="connsiteX3304" fmla="*/ 4749428 w 6096000"/>
              <a:gd name="connsiteY3304" fmla="*/ 200556 h 6857997"/>
              <a:gd name="connsiteX3305" fmla="*/ 4748938 w 6096000"/>
              <a:gd name="connsiteY3305" fmla="*/ 200556 h 6857997"/>
              <a:gd name="connsiteX3306" fmla="*/ 4748938 w 6096000"/>
              <a:gd name="connsiteY3306" fmla="*/ 200088 h 6857997"/>
              <a:gd name="connsiteX3307" fmla="*/ 4738589 w 6096000"/>
              <a:gd name="connsiteY3307" fmla="*/ 193976 h 6857997"/>
              <a:gd name="connsiteX3308" fmla="*/ 4728239 w 6096000"/>
              <a:gd name="connsiteY3308" fmla="*/ 187374 h 6857997"/>
              <a:gd name="connsiteX3309" fmla="*/ 4717889 w 6096000"/>
              <a:gd name="connsiteY3309" fmla="*/ 180794 h 6857997"/>
              <a:gd name="connsiteX3310" fmla="*/ 4707517 w 6096000"/>
              <a:gd name="connsiteY3310" fmla="*/ 174192 h 6857997"/>
              <a:gd name="connsiteX3311" fmla="*/ 4697168 w 6096000"/>
              <a:gd name="connsiteY3311" fmla="*/ 167612 h 6857997"/>
              <a:gd name="connsiteX3312" fmla="*/ 4687286 w 6096000"/>
              <a:gd name="connsiteY3312" fmla="*/ 161010 h 6857997"/>
              <a:gd name="connsiteX3313" fmla="*/ 4676936 w 6096000"/>
              <a:gd name="connsiteY3313" fmla="*/ 154899 h 6857997"/>
              <a:gd name="connsiteX3314" fmla="*/ 4666565 w 6096000"/>
              <a:gd name="connsiteY3314" fmla="*/ 148318 h 6857997"/>
              <a:gd name="connsiteX3315" fmla="*/ 4666096 w 6096000"/>
              <a:gd name="connsiteY3315" fmla="*/ 148318 h 6857997"/>
              <a:gd name="connsiteX3316" fmla="*/ 4666096 w 6096000"/>
              <a:gd name="connsiteY3316" fmla="*/ 147828 h 6857997"/>
              <a:gd name="connsiteX3317" fmla="*/ 4665628 w 6096000"/>
              <a:gd name="connsiteY3317" fmla="*/ 147828 h 6857997"/>
              <a:gd name="connsiteX3318" fmla="*/ 4653872 w 6096000"/>
              <a:gd name="connsiteY3318" fmla="*/ 146444 h 6857997"/>
              <a:gd name="connsiteX3319" fmla="*/ 4641627 w 6096000"/>
              <a:gd name="connsiteY3319" fmla="*/ 145017 h 6857997"/>
              <a:gd name="connsiteX3320" fmla="*/ 4629850 w 6096000"/>
              <a:gd name="connsiteY3320" fmla="*/ 143612 h 6857997"/>
              <a:gd name="connsiteX3321" fmla="*/ 4617626 w 6096000"/>
              <a:gd name="connsiteY3321" fmla="*/ 142185 h 6857997"/>
              <a:gd name="connsiteX3322" fmla="*/ 4605849 w 6096000"/>
              <a:gd name="connsiteY3322" fmla="*/ 140311 h 6857997"/>
              <a:gd name="connsiteX3323" fmla="*/ 4593625 w 6096000"/>
              <a:gd name="connsiteY3323" fmla="*/ 138905 h 6857997"/>
              <a:gd name="connsiteX3324" fmla="*/ 4581870 w 6096000"/>
              <a:gd name="connsiteY3324" fmla="*/ 137479 h 6857997"/>
              <a:gd name="connsiteX3325" fmla="*/ 4569625 w 6096000"/>
              <a:gd name="connsiteY3325" fmla="*/ 136073 h 6857997"/>
              <a:gd name="connsiteX3326" fmla="*/ 4569156 w 6096000"/>
              <a:gd name="connsiteY3326" fmla="*/ 136073 h 6857997"/>
              <a:gd name="connsiteX3327" fmla="*/ 0 w 6096000"/>
              <a:gd name="connsiteY3327" fmla="*/ 0 h 6857997"/>
              <a:gd name="connsiteX3328" fmla="*/ 6096000 w 6096000"/>
              <a:gd name="connsiteY3328" fmla="*/ 0 h 6857997"/>
              <a:gd name="connsiteX3329" fmla="*/ 6096000 w 6096000"/>
              <a:gd name="connsiteY3329" fmla="*/ 6857997 h 6857997"/>
              <a:gd name="connsiteX3330" fmla="*/ 0 w 6096000"/>
              <a:gd name="connsiteY3330" fmla="*/ 6857997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Lst>
            <a:rect l="l" t="t" r="r" b="b"/>
            <a:pathLst>
              <a:path w="6096000" h="6857997">
                <a:moveTo>
                  <a:pt x="4704238" y="485344"/>
                </a:moveTo>
                <a:cubicBezTo>
                  <a:pt x="4704238" y="491924"/>
                  <a:pt x="4704238" y="491924"/>
                  <a:pt x="4704238" y="491924"/>
                </a:cubicBezTo>
                <a:cubicBezTo>
                  <a:pt x="4704706" y="498036"/>
                  <a:pt x="4704706" y="498036"/>
                  <a:pt x="4704706" y="498036"/>
                </a:cubicBezTo>
                <a:cubicBezTo>
                  <a:pt x="4705175" y="504637"/>
                  <a:pt x="4705175" y="504637"/>
                  <a:pt x="4705175" y="504637"/>
                </a:cubicBezTo>
                <a:cubicBezTo>
                  <a:pt x="4705643" y="510749"/>
                  <a:pt x="4705643" y="510749"/>
                  <a:pt x="4705643" y="510749"/>
                </a:cubicBezTo>
                <a:cubicBezTo>
                  <a:pt x="4706112" y="517351"/>
                  <a:pt x="4706112" y="517351"/>
                  <a:pt x="4706112" y="517351"/>
                </a:cubicBezTo>
                <a:cubicBezTo>
                  <a:pt x="4706580" y="523931"/>
                  <a:pt x="4706580" y="523931"/>
                  <a:pt x="4706580" y="523931"/>
                </a:cubicBezTo>
                <a:cubicBezTo>
                  <a:pt x="4707049" y="530043"/>
                  <a:pt x="4707049" y="530043"/>
                  <a:pt x="4707049" y="530043"/>
                </a:cubicBezTo>
                <a:cubicBezTo>
                  <a:pt x="4707517" y="536645"/>
                  <a:pt x="4707517" y="536645"/>
                  <a:pt x="4707517" y="536645"/>
                </a:cubicBezTo>
                <a:lnTo>
                  <a:pt x="4699510" y="537113"/>
                </a:lnTo>
                <a:cubicBezTo>
                  <a:pt x="4691993" y="538050"/>
                  <a:pt x="4691993" y="538050"/>
                  <a:pt x="4691993" y="538050"/>
                </a:cubicBezTo>
                <a:cubicBezTo>
                  <a:pt x="4683985" y="538519"/>
                  <a:pt x="4683985" y="538519"/>
                  <a:pt x="4683985" y="538519"/>
                </a:cubicBezTo>
                <a:cubicBezTo>
                  <a:pt x="4675999" y="539456"/>
                  <a:pt x="4675999" y="539456"/>
                  <a:pt x="4675999" y="539456"/>
                </a:cubicBezTo>
                <a:cubicBezTo>
                  <a:pt x="4668460" y="539946"/>
                  <a:pt x="4668460" y="539946"/>
                  <a:pt x="4668460" y="539946"/>
                </a:cubicBezTo>
                <a:cubicBezTo>
                  <a:pt x="4660453" y="540883"/>
                  <a:pt x="4660453" y="540883"/>
                  <a:pt x="4660453" y="540883"/>
                </a:cubicBezTo>
                <a:cubicBezTo>
                  <a:pt x="4652446" y="541330"/>
                  <a:pt x="4652446" y="541330"/>
                  <a:pt x="4652446" y="541330"/>
                </a:cubicBezTo>
                <a:cubicBezTo>
                  <a:pt x="4644907" y="542288"/>
                  <a:pt x="4644907" y="542288"/>
                  <a:pt x="4644907" y="542288"/>
                </a:cubicBezTo>
                <a:cubicBezTo>
                  <a:pt x="4652446" y="535218"/>
                  <a:pt x="4652446" y="535218"/>
                  <a:pt x="4652446" y="535218"/>
                </a:cubicBezTo>
                <a:cubicBezTo>
                  <a:pt x="4659516" y="527701"/>
                  <a:pt x="4659516" y="527701"/>
                  <a:pt x="4659516" y="527701"/>
                </a:cubicBezTo>
                <a:cubicBezTo>
                  <a:pt x="4667055" y="520631"/>
                  <a:pt x="4667055" y="520631"/>
                  <a:pt x="4667055" y="520631"/>
                </a:cubicBezTo>
                <a:cubicBezTo>
                  <a:pt x="4674572" y="513582"/>
                  <a:pt x="4674572" y="513582"/>
                  <a:pt x="4674572" y="513582"/>
                </a:cubicBezTo>
                <a:cubicBezTo>
                  <a:pt x="4681643" y="506511"/>
                  <a:pt x="4681643" y="506511"/>
                  <a:pt x="4681643" y="506511"/>
                </a:cubicBezTo>
                <a:cubicBezTo>
                  <a:pt x="4689181" y="499441"/>
                  <a:pt x="4689181" y="499441"/>
                  <a:pt x="4689181" y="499441"/>
                </a:cubicBezTo>
                <a:cubicBezTo>
                  <a:pt x="4696699" y="492392"/>
                  <a:pt x="4696699" y="492392"/>
                  <a:pt x="4696699" y="492392"/>
                </a:cubicBezTo>
                <a:cubicBezTo>
                  <a:pt x="4704238" y="485344"/>
                  <a:pt x="4704238" y="485344"/>
                  <a:pt x="4704238" y="485344"/>
                </a:cubicBezTo>
                <a:close/>
                <a:moveTo>
                  <a:pt x="4620906" y="477315"/>
                </a:moveTo>
                <a:cubicBezTo>
                  <a:pt x="4623270" y="485344"/>
                  <a:pt x="4623270" y="485344"/>
                  <a:pt x="4623270" y="485344"/>
                </a:cubicBezTo>
                <a:cubicBezTo>
                  <a:pt x="4625144" y="493329"/>
                  <a:pt x="4625144" y="493329"/>
                  <a:pt x="4625144" y="493329"/>
                </a:cubicBezTo>
                <a:cubicBezTo>
                  <a:pt x="4627508" y="501805"/>
                  <a:pt x="4627508" y="501805"/>
                  <a:pt x="4627508" y="501805"/>
                </a:cubicBezTo>
                <a:cubicBezTo>
                  <a:pt x="4629382" y="509812"/>
                  <a:pt x="4629382" y="509812"/>
                  <a:pt x="4629382" y="509812"/>
                </a:cubicBezTo>
                <a:cubicBezTo>
                  <a:pt x="4631746" y="517820"/>
                  <a:pt x="4631746" y="517820"/>
                  <a:pt x="4631746" y="517820"/>
                </a:cubicBezTo>
                <a:cubicBezTo>
                  <a:pt x="4633620" y="525805"/>
                  <a:pt x="4633620" y="525805"/>
                  <a:pt x="4633620" y="525805"/>
                </a:cubicBezTo>
                <a:cubicBezTo>
                  <a:pt x="4635962" y="533813"/>
                  <a:pt x="4635962" y="533813"/>
                  <a:pt x="4635962" y="533813"/>
                </a:cubicBezTo>
                <a:cubicBezTo>
                  <a:pt x="4637858" y="541820"/>
                  <a:pt x="4637858" y="541820"/>
                  <a:pt x="4637858" y="541820"/>
                </a:cubicBezTo>
                <a:lnTo>
                  <a:pt x="4627976" y="539946"/>
                </a:lnTo>
                <a:cubicBezTo>
                  <a:pt x="4617626" y="537582"/>
                  <a:pt x="4617626" y="537582"/>
                  <a:pt x="4617626" y="537582"/>
                </a:cubicBezTo>
                <a:cubicBezTo>
                  <a:pt x="4607724" y="535218"/>
                  <a:pt x="4607724" y="535218"/>
                  <a:pt x="4607724" y="535218"/>
                </a:cubicBezTo>
                <a:cubicBezTo>
                  <a:pt x="4597374" y="532876"/>
                  <a:pt x="4597374" y="532876"/>
                  <a:pt x="4597374" y="532876"/>
                </a:cubicBezTo>
                <a:cubicBezTo>
                  <a:pt x="4587513" y="531002"/>
                  <a:pt x="4587513" y="531002"/>
                  <a:pt x="4587513" y="531002"/>
                </a:cubicBezTo>
                <a:cubicBezTo>
                  <a:pt x="4577164" y="528638"/>
                  <a:pt x="4577164" y="528638"/>
                  <a:pt x="4577164" y="528638"/>
                </a:cubicBezTo>
                <a:cubicBezTo>
                  <a:pt x="4567282" y="526274"/>
                  <a:pt x="4567282" y="526274"/>
                  <a:pt x="4567282" y="526274"/>
                </a:cubicBezTo>
                <a:cubicBezTo>
                  <a:pt x="4556911" y="523931"/>
                  <a:pt x="4556911" y="523931"/>
                  <a:pt x="4556911" y="523931"/>
                </a:cubicBezTo>
                <a:cubicBezTo>
                  <a:pt x="4564918" y="518288"/>
                  <a:pt x="4564918" y="518288"/>
                  <a:pt x="4564918" y="518288"/>
                </a:cubicBezTo>
                <a:cubicBezTo>
                  <a:pt x="4572926" y="512623"/>
                  <a:pt x="4572926" y="512623"/>
                  <a:pt x="4572926" y="512623"/>
                </a:cubicBezTo>
                <a:cubicBezTo>
                  <a:pt x="4580912" y="506511"/>
                  <a:pt x="4580912" y="506511"/>
                  <a:pt x="4580912" y="506511"/>
                </a:cubicBezTo>
                <a:cubicBezTo>
                  <a:pt x="4588919" y="500868"/>
                  <a:pt x="4588919" y="500868"/>
                  <a:pt x="4588919" y="500868"/>
                </a:cubicBezTo>
                <a:cubicBezTo>
                  <a:pt x="4596905" y="494756"/>
                  <a:pt x="4596905" y="494756"/>
                  <a:pt x="4596905" y="494756"/>
                </a:cubicBezTo>
                <a:cubicBezTo>
                  <a:pt x="4604912" y="489092"/>
                  <a:pt x="4604912" y="489092"/>
                  <a:pt x="4604912" y="489092"/>
                </a:cubicBezTo>
                <a:cubicBezTo>
                  <a:pt x="4612899" y="483448"/>
                  <a:pt x="4612899" y="483448"/>
                  <a:pt x="4612899" y="483448"/>
                </a:cubicBezTo>
                <a:cubicBezTo>
                  <a:pt x="4620906" y="477315"/>
                  <a:pt x="4620906" y="477315"/>
                  <a:pt x="4620906" y="477315"/>
                </a:cubicBezTo>
                <a:close/>
                <a:moveTo>
                  <a:pt x="4624207" y="476378"/>
                </a:moveTo>
                <a:cubicBezTo>
                  <a:pt x="4633620" y="477315"/>
                  <a:pt x="4633620" y="477315"/>
                  <a:pt x="4633620" y="477315"/>
                </a:cubicBezTo>
                <a:cubicBezTo>
                  <a:pt x="4643501" y="478273"/>
                  <a:pt x="4643501" y="478273"/>
                  <a:pt x="4643501" y="478273"/>
                </a:cubicBezTo>
                <a:cubicBezTo>
                  <a:pt x="4653404" y="478742"/>
                  <a:pt x="4653404" y="478742"/>
                  <a:pt x="4653404" y="478742"/>
                </a:cubicBezTo>
                <a:cubicBezTo>
                  <a:pt x="4662817" y="479679"/>
                  <a:pt x="4662817" y="479679"/>
                  <a:pt x="4662817" y="479679"/>
                </a:cubicBezTo>
                <a:cubicBezTo>
                  <a:pt x="4672698" y="480616"/>
                  <a:pt x="4672698" y="480616"/>
                  <a:pt x="4672698" y="480616"/>
                </a:cubicBezTo>
                <a:cubicBezTo>
                  <a:pt x="4682111" y="481574"/>
                  <a:pt x="4682111" y="481574"/>
                  <a:pt x="4682111" y="481574"/>
                </a:cubicBezTo>
                <a:cubicBezTo>
                  <a:pt x="4691993" y="482043"/>
                  <a:pt x="4691993" y="482043"/>
                  <a:pt x="4691993" y="482043"/>
                </a:cubicBezTo>
                <a:cubicBezTo>
                  <a:pt x="4701874" y="482980"/>
                  <a:pt x="4701874" y="482980"/>
                  <a:pt x="4701874" y="482980"/>
                </a:cubicBezTo>
                <a:cubicBezTo>
                  <a:pt x="4693867" y="490497"/>
                  <a:pt x="4693867" y="490497"/>
                  <a:pt x="4693867" y="490497"/>
                </a:cubicBezTo>
                <a:cubicBezTo>
                  <a:pt x="4686349" y="497567"/>
                  <a:pt x="4686349" y="497567"/>
                  <a:pt x="4686349" y="497567"/>
                </a:cubicBezTo>
                <a:cubicBezTo>
                  <a:pt x="4678810" y="504637"/>
                  <a:pt x="4678810" y="504637"/>
                  <a:pt x="4678810" y="504637"/>
                </a:cubicBezTo>
                <a:cubicBezTo>
                  <a:pt x="4671271" y="512155"/>
                  <a:pt x="4671271" y="512155"/>
                  <a:pt x="4671271" y="512155"/>
                </a:cubicBezTo>
                <a:cubicBezTo>
                  <a:pt x="4663754" y="519225"/>
                  <a:pt x="4663754" y="519225"/>
                  <a:pt x="4663754" y="519225"/>
                </a:cubicBezTo>
                <a:cubicBezTo>
                  <a:pt x="4656215" y="526764"/>
                  <a:pt x="4656215" y="526764"/>
                  <a:pt x="4656215" y="526764"/>
                </a:cubicBezTo>
                <a:cubicBezTo>
                  <a:pt x="4648676" y="533813"/>
                  <a:pt x="4648676" y="533813"/>
                  <a:pt x="4648676" y="533813"/>
                </a:cubicBezTo>
                <a:cubicBezTo>
                  <a:pt x="4641159" y="540883"/>
                  <a:pt x="4641159" y="540883"/>
                  <a:pt x="4641159" y="540883"/>
                </a:cubicBezTo>
                <a:lnTo>
                  <a:pt x="4638795" y="532876"/>
                </a:lnTo>
                <a:cubicBezTo>
                  <a:pt x="4636921" y="524868"/>
                  <a:pt x="4636921" y="524868"/>
                  <a:pt x="4636921" y="524868"/>
                </a:cubicBezTo>
                <a:cubicBezTo>
                  <a:pt x="4634578" y="516861"/>
                  <a:pt x="4634578" y="516861"/>
                  <a:pt x="4634578" y="516861"/>
                </a:cubicBezTo>
                <a:cubicBezTo>
                  <a:pt x="4632683" y="508854"/>
                  <a:pt x="4632683" y="508854"/>
                  <a:pt x="4632683" y="508854"/>
                </a:cubicBezTo>
                <a:cubicBezTo>
                  <a:pt x="4630319" y="500868"/>
                  <a:pt x="4630319" y="500868"/>
                  <a:pt x="4630319" y="500868"/>
                </a:cubicBezTo>
                <a:cubicBezTo>
                  <a:pt x="4628445" y="492861"/>
                  <a:pt x="4628445" y="492861"/>
                  <a:pt x="4628445" y="492861"/>
                </a:cubicBezTo>
                <a:cubicBezTo>
                  <a:pt x="4626081" y="484385"/>
                  <a:pt x="4626081" y="484385"/>
                  <a:pt x="4626081" y="484385"/>
                </a:cubicBezTo>
                <a:cubicBezTo>
                  <a:pt x="4624207" y="476378"/>
                  <a:pt x="4624207" y="476378"/>
                  <a:pt x="4624207" y="476378"/>
                </a:cubicBezTo>
                <a:close/>
                <a:moveTo>
                  <a:pt x="4764485" y="471203"/>
                </a:moveTo>
                <a:cubicBezTo>
                  <a:pt x="4764953" y="471203"/>
                  <a:pt x="4764953" y="471203"/>
                  <a:pt x="4764953" y="471203"/>
                </a:cubicBezTo>
                <a:cubicBezTo>
                  <a:pt x="4764953" y="471672"/>
                  <a:pt x="4764953" y="471672"/>
                  <a:pt x="4765422" y="471672"/>
                </a:cubicBezTo>
                <a:cubicBezTo>
                  <a:pt x="4765422" y="471672"/>
                  <a:pt x="4765422" y="471672"/>
                  <a:pt x="4765890" y="471672"/>
                </a:cubicBezTo>
                <a:cubicBezTo>
                  <a:pt x="4765890" y="472162"/>
                  <a:pt x="4765890" y="472162"/>
                  <a:pt x="4766380" y="472162"/>
                </a:cubicBezTo>
                <a:cubicBezTo>
                  <a:pt x="4765890" y="476378"/>
                  <a:pt x="4765890" y="476378"/>
                  <a:pt x="4765890" y="476378"/>
                </a:cubicBezTo>
                <a:cubicBezTo>
                  <a:pt x="4764953" y="480616"/>
                  <a:pt x="4764953" y="480616"/>
                  <a:pt x="4764953" y="480616"/>
                </a:cubicBezTo>
                <a:lnTo>
                  <a:pt x="4763995" y="485344"/>
                </a:lnTo>
                <a:cubicBezTo>
                  <a:pt x="4763548" y="489560"/>
                  <a:pt x="4763548" y="489560"/>
                  <a:pt x="4763548" y="489560"/>
                </a:cubicBezTo>
                <a:cubicBezTo>
                  <a:pt x="4762611" y="493798"/>
                  <a:pt x="4762611" y="493798"/>
                  <a:pt x="4762611" y="493798"/>
                </a:cubicBezTo>
                <a:cubicBezTo>
                  <a:pt x="4762121" y="498036"/>
                  <a:pt x="4762121" y="498036"/>
                  <a:pt x="4762121" y="498036"/>
                </a:cubicBezTo>
                <a:cubicBezTo>
                  <a:pt x="4761184" y="502742"/>
                  <a:pt x="4761184" y="502742"/>
                  <a:pt x="4761184" y="502742"/>
                </a:cubicBezTo>
                <a:cubicBezTo>
                  <a:pt x="4760247" y="506980"/>
                  <a:pt x="4760247" y="506980"/>
                  <a:pt x="4760247" y="506980"/>
                </a:cubicBezTo>
                <a:cubicBezTo>
                  <a:pt x="4755072" y="510281"/>
                  <a:pt x="4755072" y="510281"/>
                  <a:pt x="4755072" y="510281"/>
                </a:cubicBezTo>
                <a:cubicBezTo>
                  <a:pt x="4749428" y="513092"/>
                  <a:pt x="4749428" y="513092"/>
                  <a:pt x="4749428" y="513092"/>
                </a:cubicBezTo>
                <a:cubicBezTo>
                  <a:pt x="4743785" y="516393"/>
                  <a:pt x="4743785" y="516393"/>
                  <a:pt x="4743785" y="516393"/>
                </a:cubicBezTo>
                <a:cubicBezTo>
                  <a:pt x="4738120" y="519694"/>
                  <a:pt x="4738120" y="519694"/>
                  <a:pt x="4738120" y="519694"/>
                </a:cubicBezTo>
                <a:cubicBezTo>
                  <a:pt x="4732477" y="522994"/>
                  <a:pt x="4732477" y="522994"/>
                  <a:pt x="4732477" y="522994"/>
                </a:cubicBezTo>
                <a:cubicBezTo>
                  <a:pt x="4726833" y="525805"/>
                  <a:pt x="4726833" y="525805"/>
                  <a:pt x="4726833" y="525805"/>
                </a:cubicBezTo>
                <a:cubicBezTo>
                  <a:pt x="4721190" y="529106"/>
                  <a:pt x="4721190" y="529106"/>
                  <a:pt x="4721190" y="529106"/>
                </a:cubicBezTo>
                <a:cubicBezTo>
                  <a:pt x="4715993" y="532407"/>
                  <a:pt x="4715993" y="532407"/>
                  <a:pt x="4715993" y="532407"/>
                </a:cubicBezTo>
                <a:cubicBezTo>
                  <a:pt x="4721658" y="524868"/>
                  <a:pt x="4721658" y="524868"/>
                  <a:pt x="4721658" y="524868"/>
                </a:cubicBezTo>
                <a:cubicBezTo>
                  <a:pt x="4727770" y="516861"/>
                  <a:pt x="4727770" y="516861"/>
                  <a:pt x="4727770" y="516861"/>
                </a:cubicBezTo>
                <a:cubicBezTo>
                  <a:pt x="4733882" y="509323"/>
                  <a:pt x="4733882" y="509323"/>
                  <a:pt x="4733882" y="509323"/>
                </a:cubicBezTo>
                <a:cubicBezTo>
                  <a:pt x="4740015" y="501805"/>
                  <a:pt x="4740015" y="501805"/>
                  <a:pt x="4740015" y="501805"/>
                </a:cubicBezTo>
                <a:cubicBezTo>
                  <a:pt x="4746127" y="494266"/>
                  <a:pt x="4746127" y="494266"/>
                  <a:pt x="4746127" y="494266"/>
                </a:cubicBezTo>
                <a:cubicBezTo>
                  <a:pt x="4752239" y="486259"/>
                  <a:pt x="4752239" y="486259"/>
                  <a:pt x="4752239" y="486259"/>
                </a:cubicBezTo>
                <a:cubicBezTo>
                  <a:pt x="4758351" y="478742"/>
                  <a:pt x="4758351" y="478742"/>
                  <a:pt x="4758351" y="478742"/>
                </a:cubicBezTo>
                <a:cubicBezTo>
                  <a:pt x="4764485" y="471203"/>
                  <a:pt x="4764485" y="471203"/>
                  <a:pt x="4764485" y="471203"/>
                </a:cubicBezTo>
                <a:close/>
                <a:moveTo>
                  <a:pt x="4760247" y="466497"/>
                </a:moveTo>
                <a:cubicBezTo>
                  <a:pt x="4760247" y="466497"/>
                  <a:pt x="4760247" y="466497"/>
                  <a:pt x="4760247" y="466965"/>
                </a:cubicBezTo>
                <a:cubicBezTo>
                  <a:pt x="4760247" y="466965"/>
                  <a:pt x="4760247" y="466965"/>
                  <a:pt x="4760715" y="466965"/>
                </a:cubicBezTo>
                <a:cubicBezTo>
                  <a:pt x="4760715" y="467434"/>
                  <a:pt x="4760715" y="467434"/>
                  <a:pt x="4760715" y="467434"/>
                </a:cubicBezTo>
                <a:lnTo>
                  <a:pt x="4760715" y="467902"/>
                </a:lnTo>
                <a:cubicBezTo>
                  <a:pt x="4761184" y="467902"/>
                  <a:pt x="4761184" y="467902"/>
                  <a:pt x="4761184" y="468392"/>
                </a:cubicBezTo>
                <a:cubicBezTo>
                  <a:pt x="4761652" y="468392"/>
                  <a:pt x="4761652" y="468861"/>
                  <a:pt x="4761652" y="468861"/>
                </a:cubicBezTo>
                <a:cubicBezTo>
                  <a:pt x="4761652" y="468861"/>
                  <a:pt x="4761652" y="468861"/>
                  <a:pt x="4762121" y="469329"/>
                </a:cubicBezTo>
                <a:cubicBezTo>
                  <a:pt x="4755540" y="477315"/>
                  <a:pt x="4755540" y="477315"/>
                  <a:pt x="4755540" y="477315"/>
                </a:cubicBezTo>
                <a:cubicBezTo>
                  <a:pt x="4748938" y="485344"/>
                  <a:pt x="4748938" y="485344"/>
                  <a:pt x="4748938" y="485344"/>
                </a:cubicBezTo>
                <a:cubicBezTo>
                  <a:pt x="4742826" y="493329"/>
                  <a:pt x="4742826" y="493329"/>
                  <a:pt x="4742826" y="493329"/>
                </a:cubicBezTo>
                <a:cubicBezTo>
                  <a:pt x="4736246" y="501337"/>
                  <a:pt x="4736246" y="501337"/>
                  <a:pt x="4736246" y="501337"/>
                </a:cubicBezTo>
                <a:cubicBezTo>
                  <a:pt x="4729644" y="509323"/>
                  <a:pt x="4729644" y="509323"/>
                  <a:pt x="4729644" y="509323"/>
                </a:cubicBezTo>
                <a:cubicBezTo>
                  <a:pt x="4723532" y="517351"/>
                  <a:pt x="4723532" y="517351"/>
                  <a:pt x="4723532" y="517351"/>
                </a:cubicBezTo>
                <a:cubicBezTo>
                  <a:pt x="4716930" y="525805"/>
                  <a:pt x="4716930" y="525805"/>
                  <a:pt x="4716930" y="525805"/>
                </a:cubicBezTo>
                <a:lnTo>
                  <a:pt x="4710350" y="533813"/>
                </a:lnTo>
                <a:cubicBezTo>
                  <a:pt x="4709881" y="527232"/>
                  <a:pt x="4709881" y="527232"/>
                  <a:pt x="4709881" y="527232"/>
                </a:cubicBezTo>
                <a:cubicBezTo>
                  <a:pt x="4709881" y="521120"/>
                  <a:pt x="4709881" y="521120"/>
                  <a:pt x="4709881" y="521120"/>
                </a:cubicBezTo>
                <a:cubicBezTo>
                  <a:pt x="4709392" y="514519"/>
                  <a:pt x="4709392" y="514519"/>
                  <a:pt x="4709392" y="514519"/>
                </a:cubicBezTo>
                <a:cubicBezTo>
                  <a:pt x="4708944" y="508407"/>
                  <a:pt x="4708944" y="508407"/>
                  <a:pt x="4708944" y="508407"/>
                </a:cubicBezTo>
                <a:cubicBezTo>
                  <a:pt x="4708476" y="501805"/>
                  <a:pt x="4708476" y="501805"/>
                  <a:pt x="4708476" y="501805"/>
                </a:cubicBezTo>
                <a:cubicBezTo>
                  <a:pt x="4708007" y="495693"/>
                  <a:pt x="4708007" y="495693"/>
                  <a:pt x="4708007" y="495693"/>
                </a:cubicBezTo>
                <a:cubicBezTo>
                  <a:pt x="4707517" y="489092"/>
                  <a:pt x="4707517" y="489092"/>
                  <a:pt x="4707517" y="489092"/>
                </a:cubicBezTo>
                <a:cubicBezTo>
                  <a:pt x="4707049" y="482980"/>
                  <a:pt x="4707049" y="482980"/>
                  <a:pt x="4707049" y="482980"/>
                </a:cubicBezTo>
                <a:cubicBezTo>
                  <a:pt x="4713651" y="480616"/>
                  <a:pt x="4713651" y="480616"/>
                  <a:pt x="4713651" y="480616"/>
                </a:cubicBezTo>
                <a:cubicBezTo>
                  <a:pt x="4720231" y="478742"/>
                  <a:pt x="4720231" y="478742"/>
                  <a:pt x="4720231" y="478742"/>
                </a:cubicBezTo>
                <a:cubicBezTo>
                  <a:pt x="4726833" y="476847"/>
                  <a:pt x="4726833" y="476847"/>
                  <a:pt x="4726833" y="476847"/>
                </a:cubicBezTo>
                <a:cubicBezTo>
                  <a:pt x="4733414" y="474504"/>
                  <a:pt x="4733414" y="474504"/>
                  <a:pt x="4733414" y="474504"/>
                </a:cubicBezTo>
                <a:cubicBezTo>
                  <a:pt x="4740484" y="472630"/>
                  <a:pt x="4740484" y="472630"/>
                  <a:pt x="4740484" y="472630"/>
                </a:cubicBezTo>
                <a:cubicBezTo>
                  <a:pt x="4747064" y="470735"/>
                  <a:pt x="4747064" y="470735"/>
                  <a:pt x="4747064" y="470735"/>
                </a:cubicBezTo>
                <a:cubicBezTo>
                  <a:pt x="4753666" y="468392"/>
                  <a:pt x="4753666" y="468392"/>
                  <a:pt x="4753666" y="468392"/>
                </a:cubicBezTo>
                <a:cubicBezTo>
                  <a:pt x="4760247" y="466497"/>
                  <a:pt x="4760247" y="466497"/>
                  <a:pt x="4760247" y="466497"/>
                </a:cubicBezTo>
                <a:close/>
                <a:moveTo>
                  <a:pt x="4972405" y="462040"/>
                </a:moveTo>
                <a:lnTo>
                  <a:pt x="4972858" y="462040"/>
                </a:lnTo>
                <a:lnTo>
                  <a:pt x="4973352" y="462040"/>
                </a:lnTo>
                <a:lnTo>
                  <a:pt x="4973845" y="462040"/>
                </a:lnTo>
                <a:lnTo>
                  <a:pt x="4974298" y="462040"/>
                </a:lnTo>
                <a:lnTo>
                  <a:pt x="4976685" y="469194"/>
                </a:lnTo>
                <a:lnTo>
                  <a:pt x="4979073" y="476347"/>
                </a:lnTo>
                <a:lnTo>
                  <a:pt x="4980966" y="483993"/>
                </a:lnTo>
                <a:lnTo>
                  <a:pt x="4983395" y="491146"/>
                </a:lnTo>
                <a:lnTo>
                  <a:pt x="4978579" y="491146"/>
                </a:lnTo>
                <a:lnTo>
                  <a:pt x="4973352" y="491146"/>
                </a:lnTo>
                <a:lnTo>
                  <a:pt x="4968083" y="491146"/>
                </a:lnTo>
                <a:lnTo>
                  <a:pt x="4963308" y="491146"/>
                </a:lnTo>
                <a:lnTo>
                  <a:pt x="4965202" y="483993"/>
                </a:lnTo>
                <a:lnTo>
                  <a:pt x="4967589" y="476347"/>
                </a:lnTo>
                <a:lnTo>
                  <a:pt x="4970018" y="469194"/>
                </a:lnTo>
                <a:close/>
                <a:moveTo>
                  <a:pt x="5101918" y="462040"/>
                </a:moveTo>
                <a:lnTo>
                  <a:pt x="5102411" y="462040"/>
                </a:lnTo>
                <a:lnTo>
                  <a:pt x="5102863" y="462040"/>
                </a:lnTo>
                <a:lnTo>
                  <a:pt x="5103356" y="462040"/>
                </a:lnTo>
                <a:lnTo>
                  <a:pt x="5103849" y="462040"/>
                </a:lnTo>
                <a:lnTo>
                  <a:pt x="5106233" y="469193"/>
                </a:lnTo>
                <a:lnTo>
                  <a:pt x="5108617" y="476347"/>
                </a:lnTo>
                <a:lnTo>
                  <a:pt x="5111000" y="483993"/>
                </a:lnTo>
                <a:lnTo>
                  <a:pt x="5113384" y="491146"/>
                </a:lnTo>
                <a:lnTo>
                  <a:pt x="5108123" y="491146"/>
                </a:lnTo>
                <a:lnTo>
                  <a:pt x="5102863" y="491146"/>
                </a:lnTo>
                <a:lnTo>
                  <a:pt x="5098095" y="491146"/>
                </a:lnTo>
                <a:lnTo>
                  <a:pt x="5092835" y="491146"/>
                </a:lnTo>
                <a:lnTo>
                  <a:pt x="5095219" y="483993"/>
                </a:lnTo>
                <a:lnTo>
                  <a:pt x="5097602" y="476347"/>
                </a:lnTo>
                <a:lnTo>
                  <a:pt x="5099534" y="469193"/>
                </a:lnTo>
                <a:close/>
                <a:moveTo>
                  <a:pt x="5279477" y="462040"/>
                </a:moveTo>
                <a:lnTo>
                  <a:pt x="5279971" y="462040"/>
                </a:lnTo>
                <a:lnTo>
                  <a:pt x="5280464" y="462040"/>
                </a:lnTo>
                <a:lnTo>
                  <a:pt x="5280917" y="462040"/>
                </a:lnTo>
                <a:lnTo>
                  <a:pt x="5281411" y="462040"/>
                </a:lnTo>
                <a:lnTo>
                  <a:pt x="5283798" y="469193"/>
                </a:lnTo>
                <a:lnTo>
                  <a:pt x="5286186" y="476346"/>
                </a:lnTo>
                <a:lnTo>
                  <a:pt x="5288573" y="483993"/>
                </a:lnTo>
                <a:lnTo>
                  <a:pt x="5290466" y="491146"/>
                </a:lnTo>
                <a:lnTo>
                  <a:pt x="5285692" y="491146"/>
                </a:lnTo>
                <a:lnTo>
                  <a:pt x="5280464" y="491146"/>
                </a:lnTo>
                <a:lnTo>
                  <a:pt x="5275649" y="491146"/>
                </a:lnTo>
                <a:lnTo>
                  <a:pt x="5270421" y="491146"/>
                </a:lnTo>
                <a:lnTo>
                  <a:pt x="5272809" y="483993"/>
                </a:lnTo>
                <a:lnTo>
                  <a:pt x="5275196" y="476346"/>
                </a:lnTo>
                <a:lnTo>
                  <a:pt x="5277089" y="469193"/>
                </a:lnTo>
                <a:close/>
                <a:moveTo>
                  <a:pt x="5024587" y="460602"/>
                </a:moveTo>
                <a:cubicBezTo>
                  <a:pt x="5024587" y="460602"/>
                  <a:pt x="5024587" y="460602"/>
                  <a:pt x="5028411" y="460602"/>
                </a:cubicBezTo>
                <a:cubicBezTo>
                  <a:pt x="5028411" y="460602"/>
                  <a:pt x="5028411" y="460602"/>
                  <a:pt x="5032234" y="460602"/>
                </a:cubicBezTo>
                <a:cubicBezTo>
                  <a:pt x="5032234" y="460602"/>
                  <a:pt x="5032234" y="460602"/>
                  <a:pt x="5036058" y="460602"/>
                </a:cubicBezTo>
                <a:cubicBezTo>
                  <a:pt x="5036058" y="460602"/>
                  <a:pt x="5036058" y="460602"/>
                  <a:pt x="5039881" y="460602"/>
                </a:cubicBezTo>
                <a:cubicBezTo>
                  <a:pt x="5042718" y="460602"/>
                  <a:pt x="5045596" y="460602"/>
                  <a:pt x="5047487" y="461547"/>
                </a:cubicBezTo>
                <a:cubicBezTo>
                  <a:pt x="5049419" y="462493"/>
                  <a:pt x="5051310" y="463479"/>
                  <a:pt x="5052749" y="464918"/>
                </a:cubicBezTo>
                <a:cubicBezTo>
                  <a:pt x="5054188" y="466316"/>
                  <a:pt x="5055134" y="468248"/>
                  <a:pt x="5055627" y="470632"/>
                </a:cubicBezTo>
                <a:cubicBezTo>
                  <a:pt x="5056120" y="473017"/>
                  <a:pt x="5056573" y="475401"/>
                  <a:pt x="5056573" y="478731"/>
                </a:cubicBezTo>
                <a:cubicBezTo>
                  <a:pt x="5056573" y="478731"/>
                  <a:pt x="5056573" y="478731"/>
                  <a:pt x="5056573" y="482554"/>
                </a:cubicBezTo>
                <a:cubicBezTo>
                  <a:pt x="5056573" y="482554"/>
                  <a:pt x="5056573" y="482554"/>
                  <a:pt x="5056573" y="486871"/>
                </a:cubicBezTo>
                <a:cubicBezTo>
                  <a:pt x="5056573" y="486871"/>
                  <a:pt x="5056573" y="486871"/>
                  <a:pt x="5056573" y="491146"/>
                </a:cubicBezTo>
                <a:cubicBezTo>
                  <a:pt x="5056573" y="491146"/>
                  <a:pt x="5056573" y="491146"/>
                  <a:pt x="5056573" y="495463"/>
                </a:cubicBezTo>
                <a:cubicBezTo>
                  <a:pt x="5056573" y="498793"/>
                  <a:pt x="5056120" y="501218"/>
                  <a:pt x="5055627" y="503603"/>
                </a:cubicBezTo>
                <a:cubicBezTo>
                  <a:pt x="5055134" y="505987"/>
                  <a:pt x="5054188" y="507878"/>
                  <a:pt x="5052749" y="509317"/>
                </a:cubicBezTo>
                <a:cubicBezTo>
                  <a:pt x="5051310" y="511208"/>
                  <a:pt x="5049419" y="512153"/>
                  <a:pt x="5047487" y="513140"/>
                </a:cubicBezTo>
                <a:cubicBezTo>
                  <a:pt x="5045102" y="513592"/>
                  <a:pt x="5042718" y="514086"/>
                  <a:pt x="5039881" y="514086"/>
                </a:cubicBezTo>
                <a:lnTo>
                  <a:pt x="5036058" y="514086"/>
                </a:lnTo>
                <a:cubicBezTo>
                  <a:pt x="5036058" y="514086"/>
                  <a:pt x="5036058" y="514086"/>
                  <a:pt x="5032234" y="514086"/>
                </a:cubicBezTo>
                <a:cubicBezTo>
                  <a:pt x="5032234" y="514086"/>
                  <a:pt x="5032234" y="514086"/>
                  <a:pt x="5028411" y="514086"/>
                </a:cubicBezTo>
                <a:cubicBezTo>
                  <a:pt x="5028411" y="514086"/>
                  <a:pt x="5028411" y="514086"/>
                  <a:pt x="5024587" y="514086"/>
                </a:cubicBezTo>
                <a:cubicBezTo>
                  <a:pt x="5024587" y="514086"/>
                  <a:pt x="5024587" y="514086"/>
                  <a:pt x="5024587" y="500725"/>
                </a:cubicBezTo>
                <a:cubicBezTo>
                  <a:pt x="5024587" y="500725"/>
                  <a:pt x="5024587" y="500725"/>
                  <a:pt x="5024587" y="487323"/>
                </a:cubicBezTo>
                <a:cubicBezTo>
                  <a:pt x="5024587" y="487323"/>
                  <a:pt x="5024587" y="487323"/>
                  <a:pt x="5024587" y="473962"/>
                </a:cubicBezTo>
                <a:cubicBezTo>
                  <a:pt x="5024587" y="473962"/>
                  <a:pt x="5024587" y="473962"/>
                  <a:pt x="5024587" y="460602"/>
                </a:cubicBezTo>
                <a:close/>
                <a:moveTo>
                  <a:pt x="5154166" y="460601"/>
                </a:moveTo>
                <a:cubicBezTo>
                  <a:pt x="5154166" y="460601"/>
                  <a:pt x="5154166" y="460601"/>
                  <a:pt x="5158493" y="460601"/>
                </a:cubicBezTo>
                <a:cubicBezTo>
                  <a:pt x="5158493" y="460601"/>
                  <a:pt x="5158493" y="460601"/>
                  <a:pt x="5162325" y="460601"/>
                </a:cubicBezTo>
                <a:cubicBezTo>
                  <a:pt x="5162325" y="460601"/>
                  <a:pt x="5162325" y="460601"/>
                  <a:pt x="5166611" y="460601"/>
                </a:cubicBezTo>
                <a:cubicBezTo>
                  <a:pt x="5166611" y="460601"/>
                  <a:pt x="5166611" y="460601"/>
                  <a:pt x="5170444" y="460601"/>
                </a:cubicBezTo>
                <a:cubicBezTo>
                  <a:pt x="5172875" y="460601"/>
                  <a:pt x="5174771" y="460601"/>
                  <a:pt x="5176213" y="461095"/>
                </a:cubicBezTo>
                <a:cubicBezTo>
                  <a:pt x="5178109" y="461547"/>
                  <a:pt x="5179551" y="462040"/>
                  <a:pt x="5180499" y="462986"/>
                </a:cubicBezTo>
                <a:cubicBezTo>
                  <a:pt x="5181488" y="463931"/>
                  <a:pt x="5182436" y="465370"/>
                  <a:pt x="5182889" y="466809"/>
                </a:cubicBezTo>
                <a:cubicBezTo>
                  <a:pt x="5183384" y="468248"/>
                  <a:pt x="5183878" y="469687"/>
                  <a:pt x="5183878" y="471578"/>
                </a:cubicBezTo>
                <a:cubicBezTo>
                  <a:pt x="5183878" y="473510"/>
                  <a:pt x="5183384" y="474908"/>
                  <a:pt x="5182889" y="476346"/>
                </a:cubicBezTo>
                <a:cubicBezTo>
                  <a:pt x="5182436" y="477785"/>
                  <a:pt x="5181488" y="479224"/>
                  <a:pt x="5180499" y="480170"/>
                </a:cubicBezTo>
                <a:cubicBezTo>
                  <a:pt x="5179551" y="481115"/>
                  <a:pt x="5178109" y="481609"/>
                  <a:pt x="5176708" y="482102"/>
                </a:cubicBezTo>
                <a:cubicBezTo>
                  <a:pt x="5174771" y="482554"/>
                  <a:pt x="5172875" y="482554"/>
                  <a:pt x="5170444" y="482554"/>
                </a:cubicBezTo>
                <a:cubicBezTo>
                  <a:pt x="5170444" y="482554"/>
                  <a:pt x="5170444" y="482554"/>
                  <a:pt x="5166611" y="482554"/>
                </a:cubicBezTo>
                <a:cubicBezTo>
                  <a:pt x="5166611" y="482554"/>
                  <a:pt x="5166611" y="482554"/>
                  <a:pt x="5162325" y="482554"/>
                </a:cubicBezTo>
                <a:cubicBezTo>
                  <a:pt x="5162325" y="482554"/>
                  <a:pt x="5162325" y="482554"/>
                  <a:pt x="5158493" y="482554"/>
                </a:cubicBezTo>
                <a:cubicBezTo>
                  <a:pt x="5158493" y="482554"/>
                  <a:pt x="5158493" y="482554"/>
                  <a:pt x="5154166" y="482554"/>
                </a:cubicBezTo>
                <a:lnTo>
                  <a:pt x="5154166" y="477292"/>
                </a:lnTo>
                <a:cubicBezTo>
                  <a:pt x="5154166" y="477292"/>
                  <a:pt x="5154166" y="477292"/>
                  <a:pt x="5154166" y="471578"/>
                </a:cubicBezTo>
                <a:cubicBezTo>
                  <a:pt x="5154166" y="471578"/>
                  <a:pt x="5154166" y="471578"/>
                  <a:pt x="5154166" y="465863"/>
                </a:cubicBezTo>
                <a:cubicBezTo>
                  <a:pt x="5154166" y="465863"/>
                  <a:pt x="5154166" y="465863"/>
                  <a:pt x="5154166" y="460601"/>
                </a:cubicBezTo>
                <a:close/>
                <a:moveTo>
                  <a:pt x="5422318" y="458658"/>
                </a:moveTo>
                <a:cubicBezTo>
                  <a:pt x="5425202" y="458658"/>
                  <a:pt x="5427591" y="458658"/>
                  <a:pt x="5429980" y="459645"/>
                </a:cubicBezTo>
                <a:cubicBezTo>
                  <a:pt x="5431875" y="460098"/>
                  <a:pt x="5433811" y="461537"/>
                  <a:pt x="5435253" y="462976"/>
                </a:cubicBezTo>
                <a:cubicBezTo>
                  <a:pt x="5436695" y="464416"/>
                  <a:pt x="5437643" y="466308"/>
                  <a:pt x="5438096" y="468734"/>
                </a:cubicBezTo>
                <a:cubicBezTo>
                  <a:pt x="5439084" y="470626"/>
                  <a:pt x="5439084" y="473504"/>
                  <a:pt x="5439084" y="476342"/>
                </a:cubicBezTo>
                <a:cubicBezTo>
                  <a:pt x="5439084" y="476342"/>
                  <a:pt x="5439084" y="476342"/>
                  <a:pt x="5439084" y="481606"/>
                </a:cubicBezTo>
                <a:cubicBezTo>
                  <a:pt x="5439084" y="481606"/>
                  <a:pt x="5439084" y="481606"/>
                  <a:pt x="5439084" y="486870"/>
                </a:cubicBezTo>
                <a:cubicBezTo>
                  <a:pt x="5439084" y="486870"/>
                  <a:pt x="5439084" y="486870"/>
                  <a:pt x="5439084" y="492134"/>
                </a:cubicBezTo>
                <a:cubicBezTo>
                  <a:pt x="5439084" y="492134"/>
                  <a:pt x="5439084" y="492134"/>
                  <a:pt x="5439084" y="497398"/>
                </a:cubicBezTo>
                <a:cubicBezTo>
                  <a:pt x="5439084" y="500729"/>
                  <a:pt x="5439084" y="503608"/>
                  <a:pt x="5438096" y="505499"/>
                </a:cubicBezTo>
                <a:cubicBezTo>
                  <a:pt x="5437643" y="507885"/>
                  <a:pt x="5436201" y="509776"/>
                  <a:pt x="5435253" y="511216"/>
                </a:cubicBezTo>
                <a:cubicBezTo>
                  <a:pt x="5433811" y="513148"/>
                  <a:pt x="5431875" y="514094"/>
                  <a:pt x="5429980" y="515040"/>
                </a:cubicBezTo>
                <a:cubicBezTo>
                  <a:pt x="5427591" y="515534"/>
                  <a:pt x="5425202" y="515986"/>
                  <a:pt x="5422318" y="515986"/>
                </a:cubicBezTo>
                <a:cubicBezTo>
                  <a:pt x="5419476" y="515986"/>
                  <a:pt x="5417045" y="515534"/>
                  <a:pt x="5415150" y="515040"/>
                </a:cubicBezTo>
                <a:cubicBezTo>
                  <a:pt x="5413214" y="514094"/>
                  <a:pt x="5411319" y="513148"/>
                  <a:pt x="5409878" y="511216"/>
                </a:cubicBezTo>
                <a:cubicBezTo>
                  <a:pt x="5408436" y="509776"/>
                  <a:pt x="5407488" y="507885"/>
                  <a:pt x="5406541" y="505499"/>
                </a:cubicBezTo>
                <a:cubicBezTo>
                  <a:pt x="5406046" y="503608"/>
                  <a:pt x="5405552" y="500729"/>
                  <a:pt x="5405552" y="497398"/>
                </a:cubicBezTo>
                <a:lnTo>
                  <a:pt x="5405552" y="492134"/>
                </a:lnTo>
                <a:cubicBezTo>
                  <a:pt x="5405552" y="492134"/>
                  <a:pt x="5405552" y="492134"/>
                  <a:pt x="5405552" y="486870"/>
                </a:cubicBezTo>
                <a:cubicBezTo>
                  <a:pt x="5405552" y="486870"/>
                  <a:pt x="5405552" y="486870"/>
                  <a:pt x="5405552" y="481606"/>
                </a:cubicBezTo>
                <a:cubicBezTo>
                  <a:pt x="5405552" y="481606"/>
                  <a:pt x="5405552" y="481606"/>
                  <a:pt x="5405552" y="476342"/>
                </a:cubicBezTo>
                <a:cubicBezTo>
                  <a:pt x="5405552" y="473504"/>
                  <a:pt x="5406046" y="470626"/>
                  <a:pt x="5406541" y="468734"/>
                </a:cubicBezTo>
                <a:cubicBezTo>
                  <a:pt x="5407488" y="466308"/>
                  <a:pt x="5408436" y="464416"/>
                  <a:pt x="5409878" y="462976"/>
                </a:cubicBezTo>
                <a:cubicBezTo>
                  <a:pt x="5411319" y="461537"/>
                  <a:pt x="5412761" y="460098"/>
                  <a:pt x="5415150" y="459645"/>
                </a:cubicBezTo>
                <a:cubicBezTo>
                  <a:pt x="5417045" y="458658"/>
                  <a:pt x="5419476" y="458658"/>
                  <a:pt x="5422318" y="458658"/>
                </a:cubicBezTo>
                <a:close/>
                <a:moveTo>
                  <a:pt x="4966190" y="451516"/>
                </a:moveTo>
                <a:lnTo>
                  <a:pt x="4960427" y="469194"/>
                </a:lnTo>
                <a:lnTo>
                  <a:pt x="4954706" y="487323"/>
                </a:lnTo>
                <a:lnTo>
                  <a:pt x="4949437" y="505494"/>
                </a:lnTo>
                <a:lnTo>
                  <a:pt x="4943675" y="523171"/>
                </a:lnTo>
                <a:lnTo>
                  <a:pt x="4946062" y="523171"/>
                </a:lnTo>
                <a:lnTo>
                  <a:pt x="4948450" y="523171"/>
                </a:lnTo>
                <a:lnTo>
                  <a:pt x="4950878" y="523171"/>
                </a:lnTo>
                <a:lnTo>
                  <a:pt x="4953265" y="523171"/>
                </a:lnTo>
                <a:lnTo>
                  <a:pt x="4955159" y="517416"/>
                </a:lnTo>
                <a:lnTo>
                  <a:pt x="4957093" y="511208"/>
                </a:lnTo>
                <a:lnTo>
                  <a:pt x="4958534" y="505494"/>
                </a:lnTo>
                <a:lnTo>
                  <a:pt x="4960427" y="499286"/>
                </a:lnTo>
                <a:lnTo>
                  <a:pt x="4967136" y="499286"/>
                </a:lnTo>
                <a:lnTo>
                  <a:pt x="4973352" y="499286"/>
                </a:lnTo>
                <a:lnTo>
                  <a:pt x="4979567" y="499286"/>
                </a:lnTo>
                <a:lnTo>
                  <a:pt x="4986235" y="499286"/>
                </a:lnTo>
                <a:lnTo>
                  <a:pt x="4987675" y="505494"/>
                </a:lnTo>
                <a:lnTo>
                  <a:pt x="4989610" y="511208"/>
                </a:lnTo>
                <a:lnTo>
                  <a:pt x="4991503" y="517416"/>
                </a:lnTo>
                <a:lnTo>
                  <a:pt x="4993438" y="523171"/>
                </a:lnTo>
                <a:lnTo>
                  <a:pt x="4995825" y="523171"/>
                </a:lnTo>
                <a:lnTo>
                  <a:pt x="4998212" y="523171"/>
                </a:lnTo>
                <a:lnTo>
                  <a:pt x="5000600" y="523171"/>
                </a:lnTo>
                <a:lnTo>
                  <a:pt x="5002987" y="523171"/>
                </a:lnTo>
                <a:lnTo>
                  <a:pt x="4997266" y="505494"/>
                </a:lnTo>
                <a:lnTo>
                  <a:pt x="4991997" y="487323"/>
                </a:lnTo>
                <a:lnTo>
                  <a:pt x="4986235" y="469194"/>
                </a:lnTo>
                <a:lnTo>
                  <a:pt x="4980513" y="451516"/>
                </a:lnTo>
                <a:lnTo>
                  <a:pt x="4977179" y="451516"/>
                </a:lnTo>
                <a:lnTo>
                  <a:pt x="4973352" y="451516"/>
                </a:lnTo>
                <a:lnTo>
                  <a:pt x="4969524" y="451516"/>
                </a:lnTo>
                <a:close/>
                <a:moveTo>
                  <a:pt x="5015008" y="451516"/>
                </a:moveTo>
                <a:lnTo>
                  <a:pt x="5015008" y="469194"/>
                </a:lnTo>
                <a:cubicBezTo>
                  <a:pt x="5015008" y="469194"/>
                  <a:pt x="5015008" y="469194"/>
                  <a:pt x="5015008" y="487323"/>
                </a:cubicBezTo>
                <a:cubicBezTo>
                  <a:pt x="5015008" y="487323"/>
                  <a:pt x="5015008" y="487323"/>
                  <a:pt x="5015008" y="505494"/>
                </a:cubicBezTo>
                <a:cubicBezTo>
                  <a:pt x="5015008" y="505494"/>
                  <a:pt x="5015008" y="505494"/>
                  <a:pt x="5015008" y="523171"/>
                </a:cubicBezTo>
                <a:cubicBezTo>
                  <a:pt x="5015008" y="523171"/>
                  <a:pt x="5015008" y="523171"/>
                  <a:pt x="5021216" y="523171"/>
                </a:cubicBezTo>
                <a:cubicBezTo>
                  <a:pt x="5021216" y="523171"/>
                  <a:pt x="5021216" y="523171"/>
                  <a:pt x="5027465" y="523171"/>
                </a:cubicBezTo>
                <a:cubicBezTo>
                  <a:pt x="5027465" y="523171"/>
                  <a:pt x="5027465" y="523171"/>
                  <a:pt x="5033673" y="523171"/>
                </a:cubicBezTo>
                <a:cubicBezTo>
                  <a:pt x="5033673" y="523171"/>
                  <a:pt x="5033673" y="523171"/>
                  <a:pt x="5039881" y="523171"/>
                </a:cubicBezTo>
                <a:cubicBezTo>
                  <a:pt x="5044157" y="523171"/>
                  <a:pt x="5047980" y="522678"/>
                  <a:pt x="5051310" y="521239"/>
                </a:cubicBezTo>
                <a:cubicBezTo>
                  <a:pt x="5054682" y="520293"/>
                  <a:pt x="5057066" y="518402"/>
                  <a:pt x="5059451" y="515977"/>
                </a:cubicBezTo>
                <a:cubicBezTo>
                  <a:pt x="5061835" y="513592"/>
                  <a:pt x="5063274" y="510756"/>
                  <a:pt x="5064713" y="507385"/>
                </a:cubicBezTo>
                <a:cubicBezTo>
                  <a:pt x="5065659" y="504055"/>
                  <a:pt x="5066152" y="500232"/>
                  <a:pt x="5066152" y="495463"/>
                </a:cubicBezTo>
                <a:cubicBezTo>
                  <a:pt x="5066152" y="495463"/>
                  <a:pt x="5066152" y="495463"/>
                  <a:pt x="5066152" y="491146"/>
                </a:cubicBezTo>
                <a:cubicBezTo>
                  <a:pt x="5066152" y="491146"/>
                  <a:pt x="5066152" y="491146"/>
                  <a:pt x="5066152" y="486871"/>
                </a:cubicBezTo>
                <a:cubicBezTo>
                  <a:pt x="5066152" y="486871"/>
                  <a:pt x="5066152" y="486871"/>
                  <a:pt x="5066152" y="482554"/>
                </a:cubicBezTo>
                <a:cubicBezTo>
                  <a:pt x="5066152" y="482554"/>
                  <a:pt x="5066152" y="482554"/>
                  <a:pt x="5066152" y="478731"/>
                </a:cubicBezTo>
                <a:cubicBezTo>
                  <a:pt x="5066152" y="473962"/>
                  <a:pt x="5065659" y="470139"/>
                  <a:pt x="5064713" y="466809"/>
                </a:cubicBezTo>
                <a:cubicBezTo>
                  <a:pt x="5063274" y="463479"/>
                  <a:pt x="5061835" y="460602"/>
                  <a:pt x="5059451" y="458217"/>
                </a:cubicBezTo>
                <a:cubicBezTo>
                  <a:pt x="5057518" y="455833"/>
                  <a:pt x="5054682" y="454394"/>
                  <a:pt x="5051310" y="452955"/>
                </a:cubicBezTo>
                <a:cubicBezTo>
                  <a:pt x="5047980" y="452009"/>
                  <a:pt x="5044157" y="451516"/>
                  <a:pt x="5039881" y="451516"/>
                </a:cubicBezTo>
                <a:cubicBezTo>
                  <a:pt x="5039881" y="451516"/>
                  <a:pt x="5039881" y="451516"/>
                  <a:pt x="5033673" y="451516"/>
                </a:cubicBezTo>
                <a:cubicBezTo>
                  <a:pt x="5033673" y="451516"/>
                  <a:pt x="5033673" y="451516"/>
                  <a:pt x="5027465" y="451516"/>
                </a:cubicBezTo>
                <a:cubicBezTo>
                  <a:pt x="5027465" y="451516"/>
                  <a:pt x="5027465" y="451516"/>
                  <a:pt x="5021216" y="451516"/>
                </a:cubicBezTo>
                <a:cubicBezTo>
                  <a:pt x="5021216" y="451516"/>
                  <a:pt x="5021216" y="451516"/>
                  <a:pt x="5015008" y="451516"/>
                </a:cubicBezTo>
                <a:close/>
                <a:moveTo>
                  <a:pt x="5095712" y="451516"/>
                </a:moveTo>
                <a:lnTo>
                  <a:pt x="5089958" y="469193"/>
                </a:lnTo>
                <a:lnTo>
                  <a:pt x="5084738" y="487323"/>
                </a:lnTo>
                <a:lnTo>
                  <a:pt x="5078985" y="505494"/>
                </a:lnTo>
                <a:lnTo>
                  <a:pt x="5073272" y="523171"/>
                </a:lnTo>
                <a:lnTo>
                  <a:pt x="5075656" y="523171"/>
                </a:lnTo>
                <a:lnTo>
                  <a:pt x="5078039" y="523171"/>
                </a:lnTo>
                <a:lnTo>
                  <a:pt x="5080423" y="523171"/>
                </a:lnTo>
                <a:lnTo>
                  <a:pt x="5082807" y="523171"/>
                </a:lnTo>
                <a:lnTo>
                  <a:pt x="5084738" y="517416"/>
                </a:lnTo>
                <a:lnTo>
                  <a:pt x="5086629" y="511208"/>
                </a:lnTo>
                <a:lnTo>
                  <a:pt x="5088561" y="505494"/>
                </a:lnTo>
                <a:lnTo>
                  <a:pt x="5090451" y="499286"/>
                </a:lnTo>
                <a:lnTo>
                  <a:pt x="5096657" y="499286"/>
                </a:lnTo>
                <a:lnTo>
                  <a:pt x="5102863" y="499286"/>
                </a:lnTo>
                <a:lnTo>
                  <a:pt x="5109562" y="499286"/>
                </a:lnTo>
                <a:lnTo>
                  <a:pt x="5115768" y="499286"/>
                </a:lnTo>
                <a:lnTo>
                  <a:pt x="5117658" y="505494"/>
                </a:lnTo>
                <a:lnTo>
                  <a:pt x="5119590" y="511208"/>
                </a:lnTo>
                <a:lnTo>
                  <a:pt x="5121028" y="517416"/>
                </a:lnTo>
                <a:lnTo>
                  <a:pt x="5122919" y="523171"/>
                </a:lnTo>
                <a:lnTo>
                  <a:pt x="5125303" y="523171"/>
                </a:lnTo>
                <a:lnTo>
                  <a:pt x="5127686" y="523171"/>
                </a:lnTo>
                <a:lnTo>
                  <a:pt x="5130070" y="523171"/>
                </a:lnTo>
                <a:lnTo>
                  <a:pt x="5132947" y="523171"/>
                </a:lnTo>
                <a:lnTo>
                  <a:pt x="5127234" y="505494"/>
                </a:lnTo>
                <a:lnTo>
                  <a:pt x="5121480" y="487323"/>
                </a:lnTo>
                <a:lnTo>
                  <a:pt x="5115768" y="469193"/>
                </a:lnTo>
                <a:lnTo>
                  <a:pt x="5110507" y="451516"/>
                </a:lnTo>
                <a:lnTo>
                  <a:pt x="5106685" y="451516"/>
                </a:lnTo>
                <a:lnTo>
                  <a:pt x="5102863" y="451516"/>
                </a:lnTo>
                <a:lnTo>
                  <a:pt x="5099534" y="451516"/>
                </a:lnTo>
                <a:close/>
                <a:moveTo>
                  <a:pt x="5144605" y="451516"/>
                </a:moveTo>
                <a:cubicBezTo>
                  <a:pt x="5144605" y="451516"/>
                  <a:pt x="5144605" y="451516"/>
                  <a:pt x="5144605" y="469193"/>
                </a:cubicBezTo>
                <a:cubicBezTo>
                  <a:pt x="5144605" y="469193"/>
                  <a:pt x="5144605" y="469193"/>
                  <a:pt x="5144605" y="487323"/>
                </a:cubicBezTo>
                <a:cubicBezTo>
                  <a:pt x="5144605" y="487323"/>
                  <a:pt x="5144605" y="487323"/>
                  <a:pt x="5144605" y="505494"/>
                </a:cubicBezTo>
                <a:cubicBezTo>
                  <a:pt x="5144605" y="505494"/>
                  <a:pt x="5144605" y="505494"/>
                  <a:pt x="5144605" y="523171"/>
                </a:cubicBezTo>
                <a:cubicBezTo>
                  <a:pt x="5144605" y="523171"/>
                  <a:pt x="5144605" y="523171"/>
                  <a:pt x="5146995" y="523171"/>
                </a:cubicBezTo>
                <a:cubicBezTo>
                  <a:pt x="5146995" y="523171"/>
                  <a:pt x="5146995" y="523171"/>
                  <a:pt x="5149385" y="523171"/>
                </a:cubicBezTo>
                <a:cubicBezTo>
                  <a:pt x="5149385" y="523171"/>
                  <a:pt x="5149385" y="523171"/>
                  <a:pt x="5151776" y="523171"/>
                </a:cubicBezTo>
                <a:cubicBezTo>
                  <a:pt x="5151776" y="523171"/>
                  <a:pt x="5151776" y="523171"/>
                  <a:pt x="5154166" y="523171"/>
                </a:cubicBezTo>
                <a:cubicBezTo>
                  <a:pt x="5154166" y="523171"/>
                  <a:pt x="5154166" y="523171"/>
                  <a:pt x="5154166" y="515031"/>
                </a:cubicBezTo>
                <a:cubicBezTo>
                  <a:pt x="5154166" y="515031"/>
                  <a:pt x="5154166" y="515031"/>
                  <a:pt x="5154166" y="507385"/>
                </a:cubicBezTo>
                <a:cubicBezTo>
                  <a:pt x="5154166" y="507385"/>
                  <a:pt x="5154166" y="507385"/>
                  <a:pt x="5154166" y="499286"/>
                </a:cubicBezTo>
                <a:cubicBezTo>
                  <a:pt x="5154166" y="499286"/>
                  <a:pt x="5154166" y="499286"/>
                  <a:pt x="5154166" y="491146"/>
                </a:cubicBezTo>
                <a:cubicBezTo>
                  <a:pt x="5154166" y="491146"/>
                  <a:pt x="5154166" y="491146"/>
                  <a:pt x="5158493" y="491146"/>
                </a:cubicBezTo>
                <a:cubicBezTo>
                  <a:pt x="5158493" y="491146"/>
                  <a:pt x="5158493" y="491146"/>
                  <a:pt x="5162325" y="491146"/>
                </a:cubicBezTo>
                <a:cubicBezTo>
                  <a:pt x="5162325" y="491146"/>
                  <a:pt x="5162325" y="491146"/>
                  <a:pt x="5166611" y="491146"/>
                </a:cubicBezTo>
                <a:cubicBezTo>
                  <a:pt x="5166611" y="491146"/>
                  <a:pt x="5166611" y="491146"/>
                  <a:pt x="5170444" y="491146"/>
                </a:cubicBezTo>
                <a:cubicBezTo>
                  <a:pt x="5174276" y="491146"/>
                  <a:pt x="5177656" y="490694"/>
                  <a:pt x="5180499" y="490201"/>
                </a:cubicBezTo>
                <a:cubicBezTo>
                  <a:pt x="5183384" y="489255"/>
                  <a:pt x="5185774" y="487816"/>
                  <a:pt x="5187670" y="485925"/>
                </a:cubicBezTo>
                <a:cubicBezTo>
                  <a:pt x="5189607" y="484486"/>
                  <a:pt x="5191049" y="482102"/>
                  <a:pt x="5191997" y="479676"/>
                </a:cubicBezTo>
                <a:cubicBezTo>
                  <a:pt x="5193439" y="477292"/>
                  <a:pt x="5193934" y="474455"/>
                  <a:pt x="5193934" y="471125"/>
                </a:cubicBezTo>
                <a:cubicBezTo>
                  <a:pt x="5193934" y="468248"/>
                  <a:pt x="5193439" y="465370"/>
                  <a:pt x="5192491" y="462492"/>
                </a:cubicBezTo>
                <a:cubicBezTo>
                  <a:pt x="5191502" y="460108"/>
                  <a:pt x="5190101" y="458217"/>
                  <a:pt x="5188164" y="456285"/>
                </a:cubicBezTo>
                <a:cubicBezTo>
                  <a:pt x="5185774" y="454846"/>
                  <a:pt x="5183384" y="453448"/>
                  <a:pt x="5180499" y="452462"/>
                </a:cubicBezTo>
                <a:cubicBezTo>
                  <a:pt x="5177656" y="452009"/>
                  <a:pt x="5174276" y="451516"/>
                  <a:pt x="5170444" y="451516"/>
                </a:cubicBezTo>
                <a:lnTo>
                  <a:pt x="5164221" y="451516"/>
                </a:lnTo>
                <a:cubicBezTo>
                  <a:pt x="5164221" y="451516"/>
                  <a:pt x="5164221" y="451516"/>
                  <a:pt x="5157545" y="451516"/>
                </a:cubicBezTo>
                <a:cubicBezTo>
                  <a:pt x="5157545" y="451516"/>
                  <a:pt x="5157545" y="451516"/>
                  <a:pt x="5151322" y="451516"/>
                </a:cubicBezTo>
                <a:cubicBezTo>
                  <a:pt x="5151322" y="451516"/>
                  <a:pt x="5151322" y="451516"/>
                  <a:pt x="5144605" y="451516"/>
                </a:cubicBezTo>
                <a:close/>
                <a:moveTo>
                  <a:pt x="5201417" y="451516"/>
                </a:moveTo>
                <a:lnTo>
                  <a:pt x="5201417" y="453448"/>
                </a:lnTo>
                <a:lnTo>
                  <a:pt x="5201417" y="455832"/>
                </a:lnTo>
                <a:lnTo>
                  <a:pt x="5201417" y="458217"/>
                </a:lnTo>
                <a:lnTo>
                  <a:pt x="5201417" y="460601"/>
                </a:lnTo>
                <a:lnTo>
                  <a:pt x="5206651" y="460601"/>
                </a:lnTo>
                <a:lnTo>
                  <a:pt x="5211473" y="460601"/>
                </a:lnTo>
                <a:lnTo>
                  <a:pt x="5216706" y="460601"/>
                </a:lnTo>
                <a:lnTo>
                  <a:pt x="5221982" y="460601"/>
                </a:lnTo>
                <a:lnTo>
                  <a:pt x="5221982" y="476346"/>
                </a:lnTo>
                <a:lnTo>
                  <a:pt x="5221982" y="491639"/>
                </a:lnTo>
                <a:lnTo>
                  <a:pt x="5221982" y="507384"/>
                </a:lnTo>
                <a:lnTo>
                  <a:pt x="5221982" y="523171"/>
                </a:lnTo>
                <a:lnTo>
                  <a:pt x="5224372" y="523171"/>
                </a:lnTo>
                <a:lnTo>
                  <a:pt x="5226762" y="523171"/>
                </a:lnTo>
                <a:lnTo>
                  <a:pt x="5229152" y="523171"/>
                </a:lnTo>
                <a:lnTo>
                  <a:pt x="5231543" y="523171"/>
                </a:lnTo>
                <a:lnTo>
                  <a:pt x="5231543" y="507384"/>
                </a:lnTo>
                <a:lnTo>
                  <a:pt x="5231543" y="491639"/>
                </a:lnTo>
                <a:lnTo>
                  <a:pt x="5231543" y="476346"/>
                </a:lnTo>
                <a:lnTo>
                  <a:pt x="5231543" y="460601"/>
                </a:lnTo>
                <a:lnTo>
                  <a:pt x="5236364" y="460601"/>
                </a:lnTo>
                <a:lnTo>
                  <a:pt x="5241639" y="460601"/>
                </a:lnTo>
                <a:lnTo>
                  <a:pt x="5246873" y="460601"/>
                </a:lnTo>
                <a:lnTo>
                  <a:pt x="5251654" y="460601"/>
                </a:lnTo>
                <a:lnTo>
                  <a:pt x="5251654" y="458217"/>
                </a:lnTo>
                <a:lnTo>
                  <a:pt x="5251654" y="455832"/>
                </a:lnTo>
                <a:lnTo>
                  <a:pt x="5251654" y="453448"/>
                </a:lnTo>
                <a:lnTo>
                  <a:pt x="5251654" y="451516"/>
                </a:lnTo>
                <a:lnTo>
                  <a:pt x="5239208" y="451516"/>
                </a:lnTo>
                <a:lnTo>
                  <a:pt x="5226762" y="451516"/>
                </a:lnTo>
                <a:lnTo>
                  <a:pt x="5213863" y="451516"/>
                </a:lnTo>
                <a:close/>
                <a:moveTo>
                  <a:pt x="5309052" y="451516"/>
                </a:moveTo>
                <a:lnTo>
                  <a:pt x="5309052" y="453448"/>
                </a:lnTo>
                <a:lnTo>
                  <a:pt x="5309052" y="455832"/>
                </a:lnTo>
                <a:lnTo>
                  <a:pt x="5309052" y="458216"/>
                </a:lnTo>
                <a:lnTo>
                  <a:pt x="5309052" y="460601"/>
                </a:lnTo>
                <a:lnTo>
                  <a:pt x="5314313" y="460601"/>
                </a:lnTo>
                <a:lnTo>
                  <a:pt x="5319082" y="460601"/>
                </a:lnTo>
                <a:lnTo>
                  <a:pt x="5324302" y="460601"/>
                </a:lnTo>
                <a:lnTo>
                  <a:pt x="5329563" y="460601"/>
                </a:lnTo>
                <a:lnTo>
                  <a:pt x="5329563" y="476346"/>
                </a:lnTo>
                <a:lnTo>
                  <a:pt x="5329563" y="491639"/>
                </a:lnTo>
                <a:lnTo>
                  <a:pt x="5329563" y="507384"/>
                </a:lnTo>
                <a:lnTo>
                  <a:pt x="5329563" y="523171"/>
                </a:lnTo>
                <a:lnTo>
                  <a:pt x="5331947" y="523171"/>
                </a:lnTo>
                <a:lnTo>
                  <a:pt x="5334331" y="523171"/>
                </a:lnTo>
                <a:lnTo>
                  <a:pt x="5336715" y="523171"/>
                </a:lnTo>
                <a:lnTo>
                  <a:pt x="5339141" y="523171"/>
                </a:lnTo>
                <a:lnTo>
                  <a:pt x="5339141" y="507384"/>
                </a:lnTo>
                <a:lnTo>
                  <a:pt x="5339141" y="491639"/>
                </a:lnTo>
                <a:lnTo>
                  <a:pt x="5339141" y="476346"/>
                </a:lnTo>
                <a:lnTo>
                  <a:pt x="5339141" y="460601"/>
                </a:lnTo>
                <a:lnTo>
                  <a:pt x="5343909" y="460601"/>
                </a:lnTo>
                <a:lnTo>
                  <a:pt x="5349170" y="460601"/>
                </a:lnTo>
                <a:lnTo>
                  <a:pt x="5354390" y="460601"/>
                </a:lnTo>
                <a:lnTo>
                  <a:pt x="5359652" y="460601"/>
                </a:lnTo>
                <a:lnTo>
                  <a:pt x="5359652" y="458216"/>
                </a:lnTo>
                <a:lnTo>
                  <a:pt x="5359652" y="455832"/>
                </a:lnTo>
                <a:lnTo>
                  <a:pt x="5359652" y="453448"/>
                </a:lnTo>
                <a:lnTo>
                  <a:pt x="5359652" y="451516"/>
                </a:lnTo>
                <a:lnTo>
                  <a:pt x="5346745" y="451516"/>
                </a:lnTo>
                <a:lnTo>
                  <a:pt x="5334331" y="451516"/>
                </a:lnTo>
                <a:lnTo>
                  <a:pt x="5321466" y="451516"/>
                </a:lnTo>
                <a:close/>
                <a:moveTo>
                  <a:pt x="5273261" y="451516"/>
                </a:moveTo>
                <a:lnTo>
                  <a:pt x="5267540" y="469193"/>
                </a:lnTo>
                <a:lnTo>
                  <a:pt x="5262272" y="487323"/>
                </a:lnTo>
                <a:lnTo>
                  <a:pt x="5256509" y="505493"/>
                </a:lnTo>
                <a:lnTo>
                  <a:pt x="5250788" y="523171"/>
                </a:lnTo>
                <a:lnTo>
                  <a:pt x="5253175" y="523171"/>
                </a:lnTo>
                <a:lnTo>
                  <a:pt x="5255563" y="523171"/>
                </a:lnTo>
                <a:lnTo>
                  <a:pt x="5257950" y="523171"/>
                </a:lnTo>
                <a:lnTo>
                  <a:pt x="5260337" y="523171"/>
                </a:lnTo>
                <a:lnTo>
                  <a:pt x="5262272" y="517415"/>
                </a:lnTo>
                <a:lnTo>
                  <a:pt x="5264165" y="511207"/>
                </a:lnTo>
                <a:lnTo>
                  <a:pt x="5266100" y="505493"/>
                </a:lnTo>
                <a:lnTo>
                  <a:pt x="5267993" y="499286"/>
                </a:lnTo>
                <a:lnTo>
                  <a:pt x="5274208" y="499286"/>
                </a:lnTo>
                <a:lnTo>
                  <a:pt x="5280464" y="499286"/>
                </a:lnTo>
                <a:lnTo>
                  <a:pt x="5287132" y="499286"/>
                </a:lnTo>
                <a:lnTo>
                  <a:pt x="5293348" y="499286"/>
                </a:lnTo>
                <a:lnTo>
                  <a:pt x="5295282" y="505493"/>
                </a:lnTo>
                <a:lnTo>
                  <a:pt x="5297176" y="511207"/>
                </a:lnTo>
                <a:lnTo>
                  <a:pt x="5298616" y="517415"/>
                </a:lnTo>
                <a:lnTo>
                  <a:pt x="5300510" y="523171"/>
                </a:lnTo>
                <a:lnTo>
                  <a:pt x="5302938" y="523171"/>
                </a:lnTo>
                <a:lnTo>
                  <a:pt x="5305325" y="523171"/>
                </a:lnTo>
                <a:lnTo>
                  <a:pt x="5307713" y="523171"/>
                </a:lnTo>
                <a:lnTo>
                  <a:pt x="5310100" y="523171"/>
                </a:lnTo>
                <a:lnTo>
                  <a:pt x="5304831" y="505493"/>
                </a:lnTo>
                <a:lnTo>
                  <a:pt x="5299110" y="487323"/>
                </a:lnTo>
                <a:lnTo>
                  <a:pt x="5293348" y="469193"/>
                </a:lnTo>
                <a:lnTo>
                  <a:pt x="5287626" y="451516"/>
                </a:lnTo>
                <a:lnTo>
                  <a:pt x="5284292" y="451516"/>
                </a:lnTo>
                <a:lnTo>
                  <a:pt x="5280464" y="451516"/>
                </a:lnTo>
                <a:lnTo>
                  <a:pt x="5277089" y="451516"/>
                </a:lnTo>
                <a:close/>
                <a:moveTo>
                  <a:pt x="5371672" y="451515"/>
                </a:moveTo>
                <a:lnTo>
                  <a:pt x="5371672" y="469193"/>
                </a:lnTo>
                <a:lnTo>
                  <a:pt x="5371672" y="487322"/>
                </a:lnTo>
                <a:lnTo>
                  <a:pt x="5371672" y="505493"/>
                </a:lnTo>
                <a:lnTo>
                  <a:pt x="5371672" y="523170"/>
                </a:lnTo>
                <a:lnTo>
                  <a:pt x="5374067" y="523170"/>
                </a:lnTo>
                <a:lnTo>
                  <a:pt x="5376461" y="523170"/>
                </a:lnTo>
                <a:lnTo>
                  <a:pt x="5378856" y="523170"/>
                </a:lnTo>
                <a:lnTo>
                  <a:pt x="5381251" y="523170"/>
                </a:lnTo>
                <a:lnTo>
                  <a:pt x="5381251" y="505493"/>
                </a:lnTo>
                <a:lnTo>
                  <a:pt x="5381251" y="487322"/>
                </a:lnTo>
                <a:lnTo>
                  <a:pt x="5381251" y="469193"/>
                </a:lnTo>
                <a:lnTo>
                  <a:pt x="5381251" y="451515"/>
                </a:lnTo>
                <a:lnTo>
                  <a:pt x="5378856" y="451515"/>
                </a:lnTo>
                <a:lnTo>
                  <a:pt x="5376461" y="451515"/>
                </a:lnTo>
                <a:lnTo>
                  <a:pt x="5374067" y="451515"/>
                </a:lnTo>
                <a:close/>
                <a:moveTo>
                  <a:pt x="5464060" y="451515"/>
                </a:moveTo>
                <a:lnTo>
                  <a:pt x="5464060" y="469193"/>
                </a:lnTo>
                <a:lnTo>
                  <a:pt x="5464060" y="487322"/>
                </a:lnTo>
                <a:lnTo>
                  <a:pt x="5464060" y="505493"/>
                </a:lnTo>
                <a:lnTo>
                  <a:pt x="5464060" y="523170"/>
                </a:lnTo>
                <a:lnTo>
                  <a:pt x="5466448" y="523170"/>
                </a:lnTo>
                <a:lnTo>
                  <a:pt x="5468835" y="523170"/>
                </a:lnTo>
                <a:lnTo>
                  <a:pt x="5471223" y="523170"/>
                </a:lnTo>
                <a:lnTo>
                  <a:pt x="5473610" y="523170"/>
                </a:lnTo>
                <a:lnTo>
                  <a:pt x="5473610" y="509768"/>
                </a:lnTo>
                <a:lnTo>
                  <a:pt x="5473610" y="496407"/>
                </a:lnTo>
                <a:lnTo>
                  <a:pt x="5473610" y="482553"/>
                </a:lnTo>
                <a:lnTo>
                  <a:pt x="5473610" y="469193"/>
                </a:lnTo>
                <a:lnTo>
                  <a:pt x="5482707" y="482553"/>
                </a:lnTo>
                <a:lnTo>
                  <a:pt x="5491311" y="496407"/>
                </a:lnTo>
                <a:lnTo>
                  <a:pt x="5499914" y="509768"/>
                </a:lnTo>
                <a:lnTo>
                  <a:pt x="5509012" y="523170"/>
                </a:lnTo>
                <a:lnTo>
                  <a:pt x="5510905" y="523170"/>
                </a:lnTo>
                <a:lnTo>
                  <a:pt x="5513334" y="523170"/>
                </a:lnTo>
                <a:lnTo>
                  <a:pt x="5515721" y="523170"/>
                </a:lnTo>
                <a:lnTo>
                  <a:pt x="5518109" y="523170"/>
                </a:lnTo>
                <a:lnTo>
                  <a:pt x="5518109" y="505493"/>
                </a:lnTo>
                <a:lnTo>
                  <a:pt x="5518109" y="487322"/>
                </a:lnTo>
                <a:lnTo>
                  <a:pt x="5518109" y="469193"/>
                </a:lnTo>
                <a:lnTo>
                  <a:pt x="5518109" y="451515"/>
                </a:lnTo>
                <a:lnTo>
                  <a:pt x="5515721" y="451515"/>
                </a:lnTo>
                <a:lnTo>
                  <a:pt x="5513334" y="451515"/>
                </a:lnTo>
                <a:lnTo>
                  <a:pt x="5510905" y="451515"/>
                </a:lnTo>
                <a:lnTo>
                  <a:pt x="5508518" y="451515"/>
                </a:lnTo>
                <a:lnTo>
                  <a:pt x="5508518" y="464917"/>
                </a:lnTo>
                <a:lnTo>
                  <a:pt x="5508518" y="478278"/>
                </a:lnTo>
                <a:lnTo>
                  <a:pt x="5508518" y="492132"/>
                </a:lnTo>
                <a:lnTo>
                  <a:pt x="5508518" y="505493"/>
                </a:lnTo>
                <a:lnTo>
                  <a:pt x="5508065" y="505493"/>
                </a:lnTo>
                <a:lnTo>
                  <a:pt x="5499420" y="492132"/>
                </a:lnTo>
                <a:lnTo>
                  <a:pt x="5490364" y="478278"/>
                </a:lnTo>
                <a:lnTo>
                  <a:pt x="5481761" y="464917"/>
                </a:lnTo>
                <a:lnTo>
                  <a:pt x="5473157" y="451515"/>
                </a:lnTo>
                <a:lnTo>
                  <a:pt x="5470729" y="451515"/>
                </a:lnTo>
                <a:lnTo>
                  <a:pt x="5468341" y="451515"/>
                </a:lnTo>
                <a:lnTo>
                  <a:pt x="5466448" y="451515"/>
                </a:lnTo>
                <a:close/>
                <a:moveTo>
                  <a:pt x="5422318" y="450063"/>
                </a:moveTo>
                <a:cubicBezTo>
                  <a:pt x="5418034" y="450063"/>
                  <a:pt x="5414203" y="450557"/>
                  <a:pt x="5410825" y="451503"/>
                </a:cubicBezTo>
                <a:cubicBezTo>
                  <a:pt x="5407488" y="452942"/>
                  <a:pt x="5404605" y="454381"/>
                  <a:pt x="5402710" y="456767"/>
                </a:cubicBezTo>
                <a:cubicBezTo>
                  <a:pt x="5400320" y="459152"/>
                  <a:pt x="5398879" y="462031"/>
                  <a:pt x="5397437" y="465362"/>
                </a:cubicBezTo>
                <a:cubicBezTo>
                  <a:pt x="5396489" y="468240"/>
                  <a:pt x="5395995" y="472065"/>
                  <a:pt x="5395995" y="476342"/>
                </a:cubicBezTo>
                <a:lnTo>
                  <a:pt x="5395995" y="481606"/>
                </a:lnTo>
                <a:cubicBezTo>
                  <a:pt x="5395995" y="481606"/>
                  <a:pt x="5395995" y="481606"/>
                  <a:pt x="5395995" y="486870"/>
                </a:cubicBezTo>
                <a:cubicBezTo>
                  <a:pt x="5395995" y="486870"/>
                  <a:pt x="5395995" y="486870"/>
                  <a:pt x="5395995" y="492134"/>
                </a:cubicBezTo>
                <a:cubicBezTo>
                  <a:pt x="5395995" y="492134"/>
                  <a:pt x="5395995" y="492134"/>
                  <a:pt x="5395995" y="497398"/>
                </a:cubicBezTo>
                <a:cubicBezTo>
                  <a:pt x="5395995" y="502620"/>
                  <a:pt x="5396942" y="507391"/>
                  <a:pt x="5398384" y="510763"/>
                </a:cubicBezTo>
                <a:cubicBezTo>
                  <a:pt x="5399826" y="514588"/>
                  <a:pt x="5401721" y="516973"/>
                  <a:pt x="5404605" y="519358"/>
                </a:cubicBezTo>
                <a:cubicBezTo>
                  <a:pt x="5406994" y="521250"/>
                  <a:pt x="5409878" y="522689"/>
                  <a:pt x="5413214" y="523635"/>
                </a:cubicBezTo>
                <a:cubicBezTo>
                  <a:pt x="5416098" y="524622"/>
                  <a:pt x="5419476" y="524622"/>
                  <a:pt x="5422318" y="524622"/>
                </a:cubicBezTo>
                <a:cubicBezTo>
                  <a:pt x="5425655" y="524622"/>
                  <a:pt x="5429033" y="524622"/>
                  <a:pt x="5431875" y="523635"/>
                </a:cubicBezTo>
                <a:cubicBezTo>
                  <a:pt x="5435253" y="522689"/>
                  <a:pt x="5438096" y="521250"/>
                  <a:pt x="5440526" y="519358"/>
                </a:cubicBezTo>
                <a:cubicBezTo>
                  <a:pt x="5442915" y="516973"/>
                  <a:pt x="5445305" y="514588"/>
                  <a:pt x="5446747" y="510763"/>
                </a:cubicBezTo>
                <a:cubicBezTo>
                  <a:pt x="5448188" y="507391"/>
                  <a:pt x="5449136" y="502620"/>
                  <a:pt x="5449136" y="497398"/>
                </a:cubicBezTo>
                <a:cubicBezTo>
                  <a:pt x="5449136" y="497398"/>
                  <a:pt x="5449136" y="497398"/>
                  <a:pt x="5449136" y="492134"/>
                </a:cubicBezTo>
                <a:cubicBezTo>
                  <a:pt x="5449136" y="492134"/>
                  <a:pt x="5449136" y="492134"/>
                  <a:pt x="5449136" y="486870"/>
                </a:cubicBezTo>
                <a:cubicBezTo>
                  <a:pt x="5449136" y="486870"/>
                  <a:pt x="5449136" y="486870"/>
                  <a:pt x="5449136" y="481606"/>
                </a:cubicBezTo>
                <a:cubicBezTo>
                  <a:pt x="5449136" y="481606"/>
                  <a:pt x="5449136" y="481606"/>
                  <a:pt x="5449136" y="476342"/>
                </a:cubicBezTo>
                <a:cubicBezTo>
                  <a:pt x="5449136" y="472065"/>
                  <a:pt x="5448188" y="468240"/>
                  <a:pt x="5447200" y="465362"/>
                </a:cubicBezTo>
                <a:cubicBezTo>
                  <a:pt x="5446252" y="462031"/>
                  <a:pt x="5444357" y="459152"/>
                  <a:pt x="5442421" y="456767"/>
                </a:cubicBezTo>
                <a:cubicBezTo>
                  <a:pt x="5440032" y="454381"/>
                  <a:pt x="5437148" y="452942"/>
                  <a:pt x="5433811" y="451503"/>
                </a:cubicBezTo>
                <a:cubicBezTo>
                  <a:pt x="5430928" y="450557"/>
                  <a:pt x="5427097" y="450063"/>
                  <a:pt x="5422318" y="450063"/>
                </a:cubicBezTo>
                <a:close/>
                <a:moveTo>
                  <a:pt x="4544687" y="448608"/>
                </a:moveTo>
                <a:cubicBezTo>
                  <a:pt x="4554100" y="451909"/>
                  <a:pt x="4554100" y="451909"/>
                  <a:pt x="4554100" y="451909"/>
                </a:cubicBezTo>
                <a:cubicBezTo>
                  <a:pt x="4563044" y="455210"/>
                  <a:pt x="4563044" y="455210"/>
                  <a:pt x="4563044" y="455210"/>
                </a:cubicBezTo>
                <a:cubicBezTo>
                  <a:pt x="4572457" y="458490"/>
                  <a:pt x="4572457" y="458490"/>
                  <a:pt x="4572457" y="458490"/>
                </a:cubicBezTo>
                <a:cubicBezTo>
                  <a:pt x="4581380" y="461791"/>
                  <a:pt x="4581380" y="461791"/>
                  <a:pt x="4581380" y="461791"/>
                </a:cubicBezTo>
                <a:cubicBezTo>
                  <a:pt x="4590793" y="465091"/>
                  <a:pt x="4590793" y="465091"/>
                  <a:pt x="4590793" y="465091"/>
                </a:cubicBezTo>
                <a:cubicBezTo>
                  <a:pt x="4600185" y="468392"/>
                  <a:pt x="4600185" y="468392"/>
                  <a:pt x="4600185" y="468392"/>
                </a:cubicBezTo>
                <a:cubicBezTo>
                  <a:pt x="4609150" y="471672"/>
                  <a:pt x="4609150" y="471672"/>
                  <a:pt x="4609150" y="471672"/>
                </a:cubicBezTo>
                <a:cubicBezTo>
                  <a:pt x="4618563" y="474973"/>
                  <a:pt x="4618563" y="474973"/>
                  <a:pt x="4618563" y="474973"/>
                </a:cubicBezTo>
                <a:cubicBezTo>
                  <a:pt x="4610556" y="481084"/>
                  <a:pt x="4610556" y="481084"/>
                  <a:pt x="4610556" y="481084"/>
                </a:cubicBezTo>
                <a:cubicBezTo>
                  <a:pt x="4602570" y="486728"/>
                  <a:pt x="4602570" y="486728"/>
                  <a:pt x="4602570" y="486728"/>
                </a:cubicBezTo>
                <a:cubicBezTo>
                  <a:pt x="4594541" y="492861"/>
                  <a:pt x="4594541" y="492861"/>
                  <a:pt x="4594541" y="492861"/>
                </a:cubicBezTo>
                <a:cubicBezTo>
                  <a:pt x="4586576" y="498526"/>
                  <a:pt x="4586576" y="498526"/>
                  <a:pt x="4586576" y="498526"/>
                </a:cubicBezTo>
                <a:cubicBezTo>
                  <a:pt x="4578569" y="504637"/>
                  <a:pt x="4578569" y="504637"/>
                  <a:pt x="4578569" y="504637"/>
                </a:cubicBezTo>
                <a:cubicBezTo>
                  <a:pt x="4570562" y="510281"/>
                  <a:pt x="4570562" y="510281"/>
                  <a:pt x="4570562" y="510281"/>
                </a:cubicBezTo>
                <a:cubicBezTo>
                  <a:pt x="4562554" y="515924"/>
                  <a:pt x="4562554" y="515924"/>
                  <a:pt x="4562554" y="515924"/>
                </a:cubicBezTo>
                <a:lnTo>
                  <a:pt x="4554568" y="522036"/>
                </a:lnTo>
                <a:cubicBezTo>
                  <a:pt x="4553141" y="512623"/>
                  <a:pt x="4553141" y="512623"/>
                  <a:pt x="4553141" y="512623"/>
                </a:cubicBezTo>
                <a:cubicBezTo>
                  <a:pt x="4552204" y="503679"/>
                  <a:pt x="4552204" y="503679"/>
                  <a:pt x="4552204" y="503679"/>
                </a:cubicBezTo>
                <a:cubicBezTo>
                  <a:pt x="4550799" y="494266"/>
                  <a:pt x="4550799" y="494266"/>
                  <a:pt x="4550799" y="494266"/>
                </a:cubicBezTo>
                <a:cubicBezTo>
                  <a:pt x="4549372" y="485344"/>
                  <a:pt x="4549372" y="485344"/>
                  <a:pt x="4549372" y="485344"/>
                </a:cubicBezTo>
                <a:cubicBezTo>
                  <a:pt x="4548435" y="475931"/>
                  <a:pt x="4548435" y="475931"/>
                  <a:pt x="4548435" y="475931"/>
                </a:cubicBezTo>
                <a:cubicBezTo>
                  <a:pt x="4547029" y="466965"/>
                  <a:pt x="4547029" y="466965"/>
                  <a:pt x="4547029" y="466965"/>
                </a:cubicBezTo>
                <a:cubicBezTo>
                  <a:pt x="4546092" y="457553"/>
                  <a:pt x="4546092" y="457553"/>
                  <a:pt x="4546092" y="457553"/>
                </a:cubicBezTo>
                <a:cubicBezTo>
                  <a:pt x="4544687" y="448608"/>
                  <a:pt x="4544687" y="448608"/>
                  <a:pt x="4544687" y="448608"/>
                </a:cubicBezTo>
                <a:close/>
                <a:moveTo>
                  <a:pt x="4541386" y="448608"/>
                </a:moveTo>
                <a:cubicBezTo>
                  <a:pt x="4542792" y="457553"/>
                  <a:pt x="4542792" y="457553"/>
                  <a:pt x="4542792" y="457553"/>
                </a:cubicBezTo>
                <a:cubicBezTo>
                  <a:pt x="4543729" y="466965"/>
                  <a:pt x="4543729" y="466965"/>
                  <a:pt x="4543729" y="466965"/>
                </a:cubicBezTo>
                <a:cubicBezTo>
                  <a:pt x="4545155" y="475931"/>
                  <a:pt x="4545155" y="475931"/>
                  <a:pt x="4545155" y="475931"/>
                </a:cubicBezTo>
                <a:cubicBezTo>
                  <a:pt x="4546092" y="485344"/>
                  <a:pt x="4546092" y="485344"/>
                  <a:pt x="4546092" y="485344"/>
                </a:cubicBezTo>
                <a:cubicBezTo>
                  <a:pt x="4547498" y="494266"/>
                  <a:pt x="4547498" y="494266"/>
                  <a:pt x="4547498" y="494266"/>
                </a:cubicBezTo>
                <a:cubicBezTo>
                  <a:pt x="4548904" y="503679"/>
                  <a:pt x="4548904" y="503679"/>
                  <a:pt x="4548904" y="503679"/>
                </a:cubicBezTo>
                <a:cubicBezTo>
                  <a:pt x="4549862" y="513092"/>
                  <a:pt x="4549862" y="513092"/>
                  <a:pt x="4549862" y="513092"/>
                </a:cubicBezTo>
                <a:cubicBezTo>
                  <a:pt x="4551267" y="522036"/>
                  <a:pt x="4551267" y="522036"/>
                  <a:pt x="4551267" y="522036"/>
                </a:cubicBezTo>
                <a:lnTo>
                  <a:pt x="4541386" y="516861"/>
                </a:lnTo>
                <a:cubicBezTo>
                  <a:pt x="4531505" y="512155"/>
                  <a:pt x="4531505" y="512155"/>
                  <a:pt x="4531505" y="512155"/>
                </a:cubicBezTo>
                <a:cubicBezTo>
                  <a:pt x="4522092" y="506980"/>
                  <a:pt x="4522092" y="506980"/>
                  <a:pt x="4522092" y="506980"/>
                </a:cubicBezTo>
                <a:cubicBezTo>
                  <a:pt x="4512210" y="502274"/>
                  <a:pt x="4512210" y="502274"/>
                  <a:pt x="4512210" y="502274"/>
                </a:cubicBezTo>
                <a:cubicBezTo>
                  <a:pt x="4502797" y="497099"/>
                  <a:pt x="4502797" y="497099"/>
                  <a:pt x="4502797" y="497099"/>
                </a:cubicBezTo>
                <a:cubicBezTo>
                  <a:pt x="4492895" y="491924"/>
                  <a:pt x="4492895" y="491924"/>
                  <a:pt x="4492895" y="491924"/>
                </a:cubicBezTo>
                <a:cubicBezTo>
                  <a:pt x="4483013" y="487218"/>
                  <a:pt x="4483013" y="487218"/>
                  <a:pt x="4483013" y="487218"/>
                </a:cubicBezTo>
                <a:cubicBezTo>
                  <a:pt x="4473600" y="482043"/>
                  <a:pt x="4473600" y="482043"/>
                  <a:pt x="4473600" y="482043"/>
                </a:cubicBezTo>
                <a:cubicBezTo>
                  <a:pt x="4482076" y="477805"/>
                  <a:pt x="4482076" y="477805"/>
                  <a:pt x="4482076" y="477805"/>
                </a:cubicBezTo>
                <a:cubicBezTo>
                  <a:pt x="4490552" y="473546"/>
                  <a:pt x="4490552" y="473546"/>
                  <a:pt x="4490552" y="473546"/>
                </a:cubicBezTo>
                <a:cubicBezTo>
                  <a:pt x="4499028" y="469329"/>
                  <a:pt x="4499028" y="469329"/>
                  <a:pt x="4499028" y="469329"/>
                </a:cubicBezTo>
                <a:cubicBezTo>
                  <a:pt x="4507482" y="465091"/>
                  <a:pt x="4507482" y="465091"/>
                  <a:pt x="4507482" y="465091"/>
                </a:cubicBezTo>
                <a:cubicBezTo>
                  <a:pt x="4515958" y="461322"/>
                  <a:pt x="4515958" y="461322"/>
                  <a:pt x="4515958" y="461322"/>
                </a:cubicBezTo>
                <a:cubicBezTo>
                  <a:pt x="4524434" y="457084"/>
                  <a:pt x="4524434" y="457084"/>
                  <a:pt x="4524434" y="457084"/>
                </a:cubicBezTo>
                <a:cubicBezTo>
                  <a:pt x="4532910" y="452846"/>
                  <a:pt x="4532910" y="452846"/>
                  <a:pt x="4532910" y="452846"/>
                </a:cubicBezTo>
                <a:cubicBezTo>
                  <a:pt x="4541386" y="448608"/>
                  <a:pt x="4541386" y="448608"/>
                  <a:pt x="4541386" y="448608"/>
                </a:cubicBezTo>
                <a:close/>
                <a:moveTo>
                  <a:pt x="4798835" y="434021"/>
                </a:moveTo>
                <a:lnTo>
                  <a:pt x="4794619" y="442028"/>
                </a:lnTo>
                <a:cubicBezTo>
                  <a:pt x="4790360" y="450035"/>
                  <a:pt x="4790360" y="450035"/>
                  <a:pt x="4790360" y="450035"/>
                </a:cubicBezTo>
                <a:cubicBezTo>
                  <a:pt x="4786143" y="458021"/>
                  <a:pt x="4786143" y="458021"/>
                  <a:pt x="4786143" y="458021"/>
                </a:cubicBezTo>
                <a:cubicBezTo>
                  <a:pt x="4781905" y="466028"/>
                  <a:pt x="4781905" y="466028"/>
                  <a:pt x="4781905" y="466028"/>
                </a:cubicBezTo>
                <a:cubicBezTo>
                  <a:pt x="4778136" y="474036"/>
                  <a:pt x="4778136" y="474036"/>
                  <a:pt x="4778136" y="474036"/>
                </a:cubicBezTo>
                <a:cubicBezTo>
                  <a:pt x="4773898" y="482043"/>
                  <a:pt x="4773898" y="482043"/>
                  <a:pt x="4773898" y="482043"/>
                </a:cubicBezTo>
                <a:cubicBezTo>
                  <a:pt x="4769660" y="490029"/>
                  <a:pt x="4769660" y="490029"/>
                  <a:pt x="4769660" y="490029"/>
                </a:cubicBezTo>
                <a:cubicBezTo>
                  <a:pt x="4765422" y="498036"/>
                  <a:pt x="4765422" y="498036"/>
                  <a:pt x="4765422" y="498036"/>
                </a:cubicBezTo>
                <a:cubicBezTo>
                  <a:pt x="4765890" y="494756"/>
                  <a:pt x="4765890" y="494756"/>
                  <a:pt x="4765890" y="494756"/>
                </a:cubicBezTo>
                <a:cubicBezTo>
                  <a:pt x="4766380" y="491924"/>
                  <a:pt x="4766380" y="491924"/>
                  <a:pt x="4766380" y="491924"/>
                </a:cubicBezTo>
                <a:cubicBezTo>
                  <a:pt x="4766827" y="488623"/>
                  <a:pt x="4766827" y="488623"/>
                  <a:pt x="4766827" y="488623"/>
                </a:cubicBezTo>
                <a:cubicBezTo>
                  <a:pt x="4767296" y="485344"/>
                  <a:pt x="4767296" y="485344"/>
                  <a:pt x="4767296" y="485344"/>
                </a:cubicBezTo>
                <a:cubicBezTo>
                  <a:pt x="4768254" y="482043"/>
                  <a:pt x="4768254" y="482043"/>
                  <a:pt x="4768254" y="482043"/>
                </a:cubicBezTo>
                <a:cubicBezTo>
                  <a:pt x="4768723" y="479210"/>
                  <a:pt x="4768723" y="479210"/>
                  <a:pt x="4768723" y="479210"/>
                </a:cubicBezTo>
                <a:cubicBezTo>
                  <a:pt x="4769191" y="475931"/>
                  <a:pt x="4769191" y="475931"/>
                  <a:pt x="4769191" y="475931"/>
                </a:cubicBezTo>
                <a:cubicBezTo>
                  <a:pt x="4769660" y="472630"/>
                  <a:pt x="4769660" y="472630"/>
                  <a:pt x="4769660" y="472630"/>
                </a:cubicBezTo>
                <a:cubicBezTo>
                  <a:pt x="4770128" y="472630"/>
                  <a:pt x="4770128" y="472630"/>
                  <a:pt x="4770128" y="472630"/>
                </a:cubicBezTo>
                <a:cubicBezTo>
                  <a:pt x="4770597" y="472630"/>
                  <a:pt x="4771534" y="472630"/>
                  <a:pt x="4772024" y="472630"/>
                </a:cubicBezTo>
                <a:cubicBezTo>
                  <a:pt x="4772961" y="472162"/>
                  <a:pt x="4773429" y="472162"/>
                  <a:pt x="4774366" y="471672"/>
                </a:cubicBezTo>
                <a:cubicBezTo>
                  <a:pt x="4774835" y="471672"/>
                  <a:pt x="4775303" y="471203"/>
                  <a:pt x="4776262" y="470735"/>
                </a:cubicBezTo>
                <a:cubicBezTo>
                  <a:pt x="4776709" y="470266"/>
                  <a:pt x="4777177" y="469798"/>
                  <a:pt x="4777667" y="469329"/>
                </a:cubicBezTo>
                <a:cubicBezTo>
                  <a:pt x="4778136" y="468861"/>
                  <a:pt x="4778604" y="468392"/>
                  <a:pt x="4779073" y="467902"/>
                </a:cubicBezTo>
                <a:cubicBezTo>
                  <a:pt x="4779541" y="467434"/>
                  <a:pt x="4779541" y="466497"/>
                  <a:pt x="4780010" y="466028"/>
                </a:cubicBezTo>
                <a:cubicBezTo>
                  <a:pt x="4780478" y="465091"/>
                  <a:pt x="4780478" y="464623"/>
                  <a:pt x="4780478" y="463665"/>
                </a:cubicBezTo>
                <a:cubicBezTo>
                  <a:pt x="4780947" y="463217"/>
                  <a:pt x="4780947" y="462259"/>
                  <a:pt x="4780947" y="461791"/>
                </a:cubicBezTo>
                <a:cubicBezTo>
                  <a:pt x="4780947" y="461322"/>
                  <a:pt x="4780947" y="460854"/>
                  <a:pt x="4780947" y="460854"/>
                </a:cubicBezTo>
                <a:cubicBezTo>
                  <a:pt x="4780947" y="460385"/>
                  <a:pt x="4780947" y="459917"/>
                  <a:pt x="4780478" y="459917"/>
                </a:cubicBezTo>
                <a:cubicBezTo>
                  <a:pt x="4780478" y="459448"/>
                  <a:pt x="4780478" y="459448"/>
                  <a:pt x="4780478" y="458980"/>
                </a:cubicBezTo>
                <a:cubicBezTo>
                  <a:pt x="4780478" y="458490"/>
                  <a:pt x="4780478" y="458490"/>
                  <a:pt x="4780478" y="458021"/>
                </a:cubicBezTo>
                <a:cubicBezTo>
                  <a:pt x="4780010" y="458021"/>
                  <a:pt x="4780010" y="457553"/>
                  <a:pt x="4780010" y="457084"/>
                </a:cubicBezTo>
                <a:lnTo>
                  <a:pt x="4779541" y="456616"/>
                </a:lnTo>
                <a:cubicBezTo>
                  <a:pt x="4779541" y="456147"/>
                  <a:pt x="4779073" y="456147"/>
                  <a:pt x="4779073" y="455679"/>
                </a:cubicBezTo>
                <a:lnTo>
                  <a:pt x="4778604" y="455210"/>
                </a:lnTo>
                <a:cubicBezTo>
                  <a:pt x="4780947" y="452378"/>
                  <a:pt x="4780947" y="452378"/>
                  <a:pt x="4780947" y="452378"/>
                </a:cubicBezTo>
                <a:cubicBezTo>
                  <a:pt x="4783779" y="450035"/>
                  <a:pt x="4783779" y="450035"/>
                  <a:pt x="4783779" y="450035"/>
                </a:cubicBezTo>
                <a:cubicBezTo>
                  <a:pt x="4786143" y="447203"/>
                  <a:pt x="4786143" y="447203"/>
                  <a:pt x="4786143" y="447203"/>
                </a:cubicBezTo>
                <a:cubicBezTo>
                  <a:pt x="4788954" y="444371"/>
                  <a:pt x="4788954" y="444371"/>
                  <a:pt x="4788954" y="444371"/>
                </a:cubicBezTo>
                <a:cubicBezTo>
                  <a:pt x="4791318" y="442028"/>
                  <a:pt x="4791318" y="442028"/>
                  <a:pt x="4791318" y="442028"/>
                </a:cubicBezTo>
                <a:cubicBezTo>
                  <a:pt x="4793660" y="439196"/>
                  <a:pt x="4793660" y="439196"/>
                  <a:pt x="4793660" y="439196"/>
                </a:cubicBezTo>
                <a:cubicBezTo>
                  <a:pt x="4796493" y="436853"/>
                  <a:pt x="4796493" y="436853"/>
                  <a:pt x="4796493" y="436853"/>
                </a:cubicBezTo>
                <a:cubicBezTo>
                  <a:pt x="4798835" y="434021"/>
                  <a:pt x="4798835" y="434021"/>
                  <a:pt x="4798835" y="434021"/>
                </a:cubicBezTo>
                <a:close/>
                <a:moveTo>
                  <a:pt x="4749897" y="411426"/>
                </a:moveTo>
                <a:lnTo>
                  <a:pt x="4750365" y="411426"/>
                </a:lnTo>
                <a:cubicBezTo>
                  <a:pt x="4750834" y="411426"/>
                  <a:pt x="4750834" y="411426"/>
                  <a:pt x="4750834" y="411426"/>
                </a:cubicBezTo>
                <a:cubicBezTo>
                  <a:pt x="4751302" y="411895"/>
                  <a:pt x="4751302" y="411895"/>
                  <a:pt x="4751302" y="411895"/>
                </a:cubicBezTo>
                <a:cubicBezTo>
                  <a:pt x="4751771" y="411895"/>
                  <a:pt x="4751771" y="411895"/>
                  <a:pt x="4751771" y="411895"/>
                </a:cubicBezTo>
                <a:cubicBezTo>
                  <a:pt x="4752239" y="411895"/>
                  <a:pt x="4752239" y="411895"/>
                  <a:pt x="4752708" y="411895"/>
                </a:cubicBezTo>
                <a:cubicBezTo>
                  <a:pt x="4752708" y="411895"/>
                  <a:pt x="4752708" y="411895"/>
                  <a:pt x="4753198" y="411895"/>
                </a:cubicBezTo>
                <a:lnTo>
                  <a:pt x="4753666" y="412363"/>
                </a:lnTo>
                <a:lnTo>
                  <a:pt x="4754114" y="412363"/>
                </a:lnTo>
                <a:cubicBezTo>
                  <a:pt x="4754582" y="412363"/>
                  <a:pt x="4754582" y="412363"/>
                  <a:pt x="4754582" y="412363"/>
                </a:cubicBezTo>
                <a:cubicBezTo>
                  <a:pt x="4754582" y="411895"/>
                  <a:pt x="4754582" y="411895"/>
                  <a:pt x="4754582" y="411895"/>
                </a:cubicBezTo>
                <a:lnTo>
                  <a:pt x="4755072" y="411895"/>
                </a:lnTo>
                <a:lnTo>
                  <a:pt x="4755540" y="411895"/>
                </a:lnTo>
                <a:cubicBezTo>
                  <a:pt x="4756477" y="417070"/>
                  <a:pt x="4756477" y="417070"/>
                  <a:pt x="4756477" y="417070"/>
                </a:cubicBezTo>
                <a:cubicBezTo>
                  <a:pt x="4757883" y="421776"/>
                  <a:pt x="4757883" y="421776"/>
                  <a:pt x="4757883" y="421776"/>
                </a:cubicBezTo>
                <a:cubicBezTo>
                  <a:pt x="4759310" y="426972"/>
                  <a:pt x="4759310" y="426972"/>
                  <a:pt x="4759310" y="426972"/>
                </a:cubicBezTo>
                <a:cubicBezTo>
                  <a:pt x="4760715" y="431657"/>
                  <a:pt x="4760715" y="431657"/>
                  <a:pt x="4760715" y="431657"/>
                </a:cubicBezTo>
                <a:cubicBezTo>
                  <a:pt x="4761652" y="436853"/>
                  <a:pt x="4761652" y="436853"/>
                  <a:pt x="4761652" y="436853"/>
                </a:cubicBezTo>
                <a:cubicBezTo>
                  <a:pt x="4763079" y="441538"/>
                  <a:pt x="4763079" y="441538"/>
                  <a:pt x="4763079" y="441538"/>
                </a:cubicBezTo>
                <a:cubicBezTo>
                  <a:pt x="4764485" y="446734"/>
                  <a:pt x="4764485" y="446734"/>
                  <a:pt x="4764485" y="446734"/>
                </a:cubicBezTo>
                <a:cubicBezTo>
                  <a:pt x="4765422" y="451441"/>
                  <a:pt x="4765422" y="451441"/>
                  <a:pt x="4765422" y="451441"/>
                </a:cubicBezTo>
                <a:cubicBezTo>
                  <a:pt x="4764953" y="451909"/>
                  <a:pt x="4764485" y="451909"/>
                  <a:pt x="4763995" y="452378"/>
                </a:cubicBezTo>
                <a:cubicBezTo>
                  <a:pt x="4763995" y="452378"/>
                  <a:pt x="4763548" y="452846"/>
                  <a:pt x="4763079" y="453336"/>
                </a:cubicBezTo>
                <a:cubicBezTo>
                  <a:pt x="4762611" y="453336"/>
                  <a:pt x="4762121" y="453783"/>
                  <a:pt x="4761652" y="454252"/>
                </a:cubicBezTo>
                <a:cubicBezTo>
                  <a:pt x="4761652" y="454720"/>
                  <a:pt x="4761184" y="455210"/>
                  <a:pt x="4760715" y="455679"/>
                </a:cubicBezTo>
                <a:cubicBezTo>
                  <a:pt x="4760715" y="456147"/>
                  <a:pt x="4760247" y="456616"/>
                  <a:pt x="4760247" y="457084"/>
                </a:cubicBezTo>
                <a:cubicBezTo>
                  <a:pt x="4759778" y="457553"/>
                  <a:pt x="4759778" y="458021"/>
                  <a:pt x="4759310" y="458490"/>
                </a:cubicBezTo>
                <a:cubicBezTo>
                  <a:pt x="4759310" y="458980"/>
                  <a:pt x="4759310" y="459448"/>
                  <a:pt x="4759310" y="459917"/>
                </a:cubicBezTo>
                <a:cubicBezTo>
                  <a:pt x="4759310" y="460385"/>
                  <a:pt x="4758841" y="460854"/>
                  <a:pt x="4758841" y="461791"/>
                </a:cubicBezTo>
                <a:cubicBezTo>
                  <a:pt x="4758841" y="461791"/>
                  <a:pt x="4758841" y="461791"/>
                  <a:pt x="4758841" y="462259"/>
                </a:cubicBezTo>
                <a:cubicBezTo>
                  <a:pt x="4759310" y="462259"/>
                  <a:pt x="4759310" y="462259"/>
                  <a:pt x="4759310" y="462259"/>
                </a:cubicBezTo>
                <a:cubicBezTo>
                  <a:pt x="4759310" y="462749"/>
                  <a:pt x="4759310" y="462749"/>
                  <a:pt x="4759310" y="462749"/>
                </a:cubicBezTo>
                <a:lnTo>
                  <a:pt x="4759310" y="463217"/>
                </a:lnTo>
                <a:cubicBezTo>
                  <a:pt x="4752708" y="465091"/>
                  <a:pt x="4752708" y="465091"/>
                  <a:pt x="4752708" y="465091"/>
                </a:cubicBezTo>
                <a:cubicBezTo>
                  <a:pt x="4746596" y="466965"/>
                  <a:pt x="4746596" y="466965"/>
                  <a:pt x="4746596" y="466965"/>
                </a:cubicBezTo>
                <a:cubicBezTo>
                  <a:pt x="4740484" y="469329"/>
                  <a:pt x="4740484" y="469329"/>
                  <a:pt x="4740484" y="469329"/>
                </a:cubicBezTo>
                <a:cubicBezTo>
                  <a:pt x="4734351" y="471203"/>
                  <a:pt x="4734351" y="471203"/>
                  <a:pt x="4734351" y="471203"/>
                </a:cubicBezTo>
                <a:cubicBezTo>
                  <a:pt x="4727770" y="473099"/>
                  <a:pt x="4727770" y="473099"/>
                  <a:pt x="4727770" y="473099"/>
                </a:cubicBezTo>
                <a:cubicBezTo>
                  <a:pt x="4721658" y="474973"/>
                  <a:pt x="4721658" y="474973"/>
                  <a:pt x="4721658" y="474973"/>
                </a:cubicBezTo>
                <a:cubicBezTo>
                  <a:pt x="4715525" y="476847"/>
                  <a:pt x="4715525" y="476847"/>
                  <a:pt x="4715525" y="476847"/>
                </a:cubicBezTo>
                <a:cubicBezTo>
                  <a:pt x="4708944" y="478742"/>
                  <a:pt x="4708944" y="478742"/>
                  <a:pt x="4708944" y="478742"/>
                </a:cubicBezTo>
                <a:cubicBezTo>
                  <a:pt x="4714119" y="470266"/>
                  <a:pt x="4714119" y="470266"/>
                  <a:pt x="4714119" y="470266"/>
                </a:cubicBezTo>
                <a:cubicBezTo>
                  <a:pt x="4719294" y="461791"/>
                  <a:pt x="4719294" y="461791"/>
                  <a:pt x="4719294" y="461791"/>
                </a:cubicBezTo>
                <a:cubicBezTo>
                  <a:pt x="4724469" y="453336"/>
                  <a:pt x="4724469" y="453336"/>
                  <a:pt x="4724469" y="453336"/>
                </a:cubicBezTo>
                <a:cubicBezTo>
                  <a:pt x="4729644" y="444839"/>
                  <a:pt x="4729644" y="444839"/>
                  <a:pt x="4729644" y="444839"/>
                </a:cubicBezTo>
                <a:cubicBezTo>
                  <a:pt x="4734819" y="436385"/>
                  <a:pt x="4734819" y="436385"/>
                  <a:pt x="4734819" y="436385"/>
                </a:cubicBezTo>
                <a:cubicBezTo>
                  <a:pt x="4739526" y="428356"/>
                  <a:pt x="4739526" y="428356"/>
                  <a:pt x="4739526" y="428356"/>
                </a:cubicBezTo>
                <a:cubicBezTo>
                  <a:pt x="4744701" y="419902"/>
                  <a:pt x="4744701" y="419902"/>
                  <a:pt x="4744701" y="419902"/>
                </a:cubicBezTo>
                <a:cubicBezTo>
                  <a:pt x="4749897" y="411426"/>
                  <a:pt x="4749897" y="411426"/>
                  <a:pt x="4749897" y="411426"/>
                </a:cubicBezTo>
                <a:close/>
                <a:moveTo>
                  <a:pt x="4674104" y="411426"/>
                </a:moveTo>
                <a:cubicBezTo>
                  <a:pt x="4677383" y="419902"/>
                  <a:pt x="4677383" y="419902"/>
                  <a:pt x="4677383" y="419902"/>
                </a:cubicBezTo>
                <a:cubicBezTo>
                  <a:pt x="4681153" y="428846"/>
                  <a:pt x="4681153" y="428846"/>
                  <a:pt x="4681153" y="428846"/>
                </a:cubicBezTo>
                <a:cubicBezTo>
                  <a:pt x="4684922" y="437322"/>
                  <a:pt x="4684922" y="437322"/>
                  <a:pt x="4684922" y="437322"/>
                </a:cubicBezTo>
                <a:cubicBezTo>
                  <a:pt x="4688223" y="445797"/>
                  <a:pt x="4688223" y="445797"/>
                  <a:pt x="4688223" y="445797"/>
                </a:cubicBezTo>
                <a:cubicBezTo>
                  <a:pt x="4691993" y="454252"/>
                  <a:pt x="4691993" y="454252"/>
                  <a:pt x="4691993" y="454252"/>
                </a:cubicBezTo>
                <a:cubicBezTo>
                  <a:pt x="4695762" y="462749"/>
                  <a:pt x="4695762" y="462749"/>
                  <a:pt x="4695762" y="462749"/>
                </a:cubicBezTo>
                <a:cubicBezTo>
                  <a:pt x="4699063" y="471203"/>
                  <a:pt x="4699063" y="471203"/>
                  <a:pt x="4699063" y="471203"/>
                </a:cubicBezTo>
                <a:cubicBezTo>
                  <a:pt x="4702811" y="479679"/>
                  <a:pt x="4702811" y="479679"/>
                  <a:pt x="4702811" y="479679"/>
                </a:cubicBezTo>
                <a:cubicBezTo>
                  <a:pt x="4692930" y="479210"/>
                  <a:pt x="4692930" y="479210"/>
                  <a:pt x="4692930" y="479210"/>
                </a:cubicBezTo>
                <a:cubicBezTo>
                  <a:pt x="4683517" y="478273"/>
                  <a:pt x="4683517" y="478273"/>
                  <a:pt x="4683517" y="478273"/>
                </a:cubicBezTo>
                <a:cubicBezTo>
                  <a:pt x="4673635" y="477315"/>
                  <a:pt x="4673635" y="477315"/>
                  <a:pt x="4673635" y="477315"/>
                </a:cubicBezTo>
                <a:cubicBezTo>
                  <a:pt x="4663754" y="476378"/>
                  <a:pt x="4663754" y="476378"/>
                  <a:pt x="4663754" y="476378"/>
                </a:cubicBezTo>
                <a:cubicBezTo>
                  <a:pt x="4654341" y="475931"/>
                  <a:pt x="4654341" y="475931"/>
                  <a:pt x="4654341" y="475931"/>
                </a:cubicBezTo>
                <a:cubicBezTo>
                  <a:pt x="4644459" y="474973"/>
                  <a:pt x="4644459" y="474973"/>
                  <a:pt x="4644459" y="474973"/>
                </a:cubicBezTo>
                <a:cubicBezTo>
                  <a:pt x="4635025" y="474036"/>
                  <a:pt x="4635025" y="474036"/>
                  <a:pt x="4635025" y="474036"/>
                </a:cubicBezTo>
                <a:cubicBezTo>
                  <a:pt x="4625144" y="473099"/>
                  <a:pt x="4625144" y="473099"/>
                  <a:pt x="4625144" y="473099"/>
                </a:cubicBezTo>
                <a:lnTo>
                  <a:pt x="4631277" y="465560"/>
                </a:lnTo>
                <a:cubicBezTo>
                  <a:pt x="4637389" y="458021"/>
                  <a:pt x="4637389" y="458021"/>
                  <a:pt x="4637389" y="458021"/>
                </a:cubicBezTo>
                <a:cubicBezTo>
                  <a:pt x="4643501" y="450035"/>
                  <a:pt x="4643501" y="450035"/>
                  <a:pt x="4643501" y="450035"/>
                </a:cubicBezTo>
                <a:cubicBezTo>
                  <a:pt x="4649634" y="442497"/>
                  <a:pt x="4649634" y="442497"/>
                  <a:pt x="4649634" y="442497"/>
                </a:cubicBezTo>
                <a:cubicBezTo>
                  <a:pt x="4655746" y="434490"/>
                  <a:pt x="4655746" y="434490"/>
                  <a:pt x="4655746" y="434490"/>
                </a:cubicBezTo>
                <a:cubicBezTo>
                  <a:pt x="4661858" y="426972"/>
                  <a:pt x="4661858" y="426972"/>
                  <a:pt x="4661858" y="426972"/>
                </a:cubicBezTo>
                <a:cubicBezTo>
                  <a:pt x="4667970" y="419433"/>
                  <a:pt x="4667970" y="419433"/>
                  <a:pt x="4667970" y="419433"/>
                </a:cubicBezTo>
                <a:cubicBezTo>
                  <a:pt x="4674104" y="411426"/>
                  <a:pt x="4674104" y="411426"/>
                  <a:pt x="4674104" y="411426"/>
                </a:cubicBezTo>
                <a:close/>
                <a:moveTo>
                  <a:pt x="4603017" y="410489"/>
                </a:moveTo>
                <a:cubicBezTo>
                  <a:pt x="4604912" y="418475"/>
                  <a:pt x="4604912" y="418475"/>
                  <a:pt x="4604912" y="418475"/>
                </a:cubicBezTo>
                <a:cubicBezTo>
                  <a:pt x="4606787" y="426014"/>
                  <a:pt x="4606787" y="426014"/>
                  <a:pt x="4606787" y="426014"/>
                </a:cubicBezTo>
                <a:cubicBezTo>
                  <a:pt x="4609150" y="433553"/>
                  <a:pt x="4609150" y="433553"/>
                  <a:pt x="4609150" y="433553"/>
                </a:cubicBezTo>
                <a:cubicBezTo>
                  <a:pt x="4611024" y="441538"/>
                  <a:pt x="4611024" y="441538"/>
                  <a:pt x="4611024" y="441538"/>
                </a:cubicBezTo>
                <a:cubicBezTo>
                  <a:pt x="4613367" y="449077"/>
                  <a:pt x="4613367" y="449077"/>
                  <a:pt x="4613367" y="449077"/>
                </a:cubicBezTo>
                <a:cubicBezTo>
                  <a:pt x="4615262" y="456616"/>
                  <a:pt x="4615262" y="456616"/>
                  <a:pt x="4615262" y="456616"/>
                </a:cubicBezTo>
                <a:cubicBezTo>
                  <a:pt x="4617626" y="464133"/>
                  <a:pt x="4617626" y="464133"/>
                  <a:pt x="4617626" y="464133"/>
                </a:cubicBezTo>
                <a:cubicBezTo>
                  <a:pt x="4619500" y="472162"/>
                  <a:pt x="4619500" y="472162"/>
                  <a:pt x="4619500" y="472162"/>
                </a:cubicBezTo>
                <a:cubicBezTo>
                  <a:pt x="4610556" y="468861"/>
                  <a:pt x="4610556" y="468861"/>
                  <a:pt x="4610556" y="468861"/>
                </a:cubicBezTo>
                <a:cubicBezTo>
                  <a:pt x="4601143" y="465560"/>
                  <a:pt x="4601143" y="465560"/>
                  <a:pt x="4601143" y="465560"/>
                </a:cubicBezTo>
                <a:cubicBezTo>
                  <a:pt x="4592220" y="462259"/>
                  <a:pt x="4592220" y="462259"/>
                  <a:pt x="4592220" y="462259"/>
                </a:cubicBezTo>
                <a:cubicBezTo>
                  <a:pt x="4582807" y="458980"/>
                  <a:pt x="4582807" y="458980"/>
                  <a:pt x="4582807" y="458980"/>
                </a:cubicBezTo>
                <a:cubicBezTo>
                  <a:pt x="4573863" y="455679"/>
                  <a:pt x="4573863" y="455679"/>
                  <a:pt x="4573863" y="455679"/>
                </a:cubicBezTo>
                <a:cubicBezTo>
                  <a:pt x="4564918" y="452378"/>
                  <a:pt x="4564918" y="452378"/>
                  <a:pt x="4564918" y="452378"/>
                </a:cubicBezTo>
                <a:cubicBezTo>
                  <a:pt x="4555505" y="449077"/>
                  <a:pt x="4555505" y="449077"/>
                  <a:pt x="4555505" y="449077"/>
                </a:cubicBezTo>
                <a:cubicBezTo>
                  <a:pt x="4546561" y="445797"/>
                  <a:pt x="4546561" y="445797"/>
                  <a:pt x="4546561" y="445797"/>
                </a:cubicBezTo>
                <a:lnTo>
                  <a:pt x="4553631" y="441070"/>
                </a:lnTo>
                <a:cubicBezTo>
                  <a:pt x="4560680" y="436853"/>
                  <a:pt x="4560680" y="436853"/>
                  <a:pt x="4560680" y="436853"/>
                </a:cubicBezTo>
                <a:cubicBezTo>
                  <a:pt x="4567729" y="432615"/>
                  <a:pt x="4567729" y="432615"/>
                  <a:pt x="4567729" y="432615"/>
                </a:cubicBezTo>
                <a:cubicBezTo>
                  <a:pt x="4574800" y="428356"/>
                  <a:pt x="4574800" y="428356"/>
                  <a:pt x="4574800" y="428356"/>
                </a:cubicBezTo>
                <a:cubicBezTo>
                  <a:pt x="4581870" y="423671"/>
                  <a:pt x="4581870" y="423671"/>
                  <a:pt x="4581870" y="423671"/>
                </a:cubicBezTo>
                <a:cubicBezTo>
                  <a:pt x="4588919" y="419433"/>
                  <a:pt x="4588919" y="419433"/>
                  <a:pt x="4588919" y="419433"/>
                </a:cubicBezTo>
                <a:cubicBezTo>
                  <a:pt x="4595968" y="415196"/>
                  <a:pt x="4595968" y="415196"/>
                  <a:pt x="4595968" y="415196"/>
                </a:cubicBezTo>
                <a:cubicBezTo>
                  <a:pt x="4603017" y="410489"/>
                  <a:pt x="4603017" y="410489"/>
                  <a:pt x="4603017" y="410489"/>
                </a:cubicBezTo>
                <a:close/>
                <a:moveTo>
                  <a:pt x="4605849" y="410021"/>
                </a:moveTo>
                <a:cubicBezTo>
                  <a:pt x="4614325" y="410021"/>
                  <a:pt x="4614325" y="410021"/>
                  <a:pt x="4614325" y="410021"/>
                </a:cubicBezTo>
                <a:cubicBezTo>
                  <a:pt x="4622333" y="410021"/>
                  <a:pt x="4622333" y="410021"/>
                  <a:pt x="4622333" y="410021"/>
                </a:cubicBezTo>
                <a:cubicBezTo>
                  <a:pt x="4630319" y="410021"/>
                  <a:pt x="4630319" y="410021"/>
                  <a:pt x="4630319" y="410021"/>
                </a:cubicBezTo>
                <a:cubicBezTo>
                  <a:pt x="4638326" y="410021"/>
                  <a:pt x="4638326" y="410021"/>
                  <a:pt x="4638326" y="410021"/>
                </a:cubicBezTo>
                <a:cubicBezTo>
                  <a:pt x="4646802" y="410021"/>
                  <a:pt x="4646802" y="410021"/>
                  <a:pt x="4646802" y="410021"/>
                </a:cubicBezTo>
                <a:cubicBezTo>
                  <a:pt x="4654788" y="410021"/>
                  <a:pt x="4654788" y="410021"/>
                  <a:pt x="4654788" y="410021"/>
                </a:cubicBezTo>
                <a:cubicBezTo>
                  <a:pt x="4662817" y="410021"/>
                  <a:pt x="4662817" y="410021"/>
                  <a:pt x="4662817" y="410021"/>
                </a:cubicBezTo>
                <a:cubicBezTo>
                  <a:pt x="4671271" y="410021"/>
                  <a:pt x="4671271" y="410021"/>
                  <a:pt x="4671271" y="410021"/>
                </a:cubicBezTo>
                <a:cubicBezTo>
                  <a:pt x="4665159" y="417559"/>
                  <a:pt x="4665159" y="417559"/>
                  <a:pt x="4665159" y="417559"/>
                </a:cubicBezTo>
                <a:cubicBezTo>
                  <a:pt x="4659047" y="425545"/>
                  <a:pt x="4659047" y="425545"/>
                  <a:pt x="4659047" y="425545"/>
                </a:cubicBezTo>
                <a:cubicBezTo>
                  <a:pt x="4652914" y="433084"/>
                  <a:pt x="4652914" y="433084"/>
                  <a:pt x="4652914" y="433084"/>
                </a:cubicBezTo>
                <a:cubicBezTo>
                  <a:pt x="4646802" y="440623"/>
                  <a:pt x="4646802" y="440623"/>
                  <a:pt x="4646802" y="440623"/>
                </a:cubicBezTo>
                <a:cubicBezTo>
                  <a:pt x="4640690" y="448140"/>
                  <a:pt x="4640690" y="448140"/>
                  <a:pt x="4640690" y="448140"/>
                </a:cubicBezTo>
                <a:cubicBezTo>
                  <a:pt x="4634578" y="455679"/>
                  <a:pt x="4634578" y="455679"/>
                  <a:pt x="4634578" y="455679"/>
                </a:cubicBezTo>
                <a:cubicBezTo>
                  <a:pt x="4628445" y="463665"/>
                  <a:pt x="4628445" y="463665"/>
                  <a:pt x="4628445" y="463665"/>
                </a:cubicBezTo>
                <a:cubicBezTo>
                  <a:pt x="4622780" y="471203"/>
                  <a:pt x="4622780" y="471203"/>
                  <a:pt x="4622780" y="471203"/>
                </a:cubicBezTo>
                <a:cubicBezTo>
                  <a:pt x="4620437" y="463217"/>
                  <a:pt x="4620437" y="463217"/>
                  <a:pt x="4620437" y="463217"/>
                </a:cubicBezTo>
                <a:lnTo>
                  <a:pt x="4618563" y="455679"/>
                </a:lnTo>
                <a:cubicBezTo>
                  <a:pt x="4616199" y="448140"/>
                  <a:pt x="4616199" y="448140"/>
                  <a:pt x="4616199" y="448140"/>
                </a:cubicBezTo>
                <a:cubicBezTo>
                  <a:pt x="4614325" y="440623"/>
                  <a:pt x="4614325" y="440623"/>
                  <a:pt x="4614325" y="440623"/>
                </a:cubicBezTo>
                <a:cubicBezTo>
                  <a:pt x="4612451" y="432615"/>
                  <a:pt x="4612451" y="432615"/>
                  <a:pt x="4612451" y="432615"/>
                </a:cubicBezTo>
                <a:cubicBezTo>
                  <a:pt x="4610087" y="425077"/>
                  <a:pt x="4610087" y="425077"/>
                  <a:pt x="4610087" y="425077"/>
                </a:cubicBezTo>
                <a:cubicBezTo>
                  <a:pt x="4608213" y="417559"/>
                  <a:pt x="4608213" y="417559"/>
                  <a:pt x="4608213" y="417559"/>
                </a:cubicBezTo>
                <a:cubicBezTo>
                  <a:pt x="4605849" y="410021"/>
                  <a:pt x="4605849" y="410021"/>
                  <a:pt x="4605849" y="410021"/>
                </a:cubicBezTo>
                <a:close/>
                <a:moveTo>
                  <a:pt x="4743785" y="403888"/>
                </a:moveTo>
                <a:lnTo>
                  <a:pt x="4743785" y="404377"/>
                </a:lnTo>
                <a:cubicBezTo>
                  <a:pt x="4743785" y="404846"/>
                  <a:pt x="4744232" y="405314"/>
                  <a:pt x="4744232" y="405314"/>
                </a:cubicBezTo>
                <a:cubicBezTo>
                  <a:pt x="4744232" y="405762"/>
                  <a:pt x="4744232" y="405762"/>
                  <a:pt x="4744701" y="406251"/>
                </a:cubicBezTo>
                <a:cubicBezTo>
                  <a:pt x="4744701" y="406251"/>
                  <a:pt x="4744701" y="406720"/>
                  <a:pt x="4745169" y="406720"/>
                </a:cubicBezTo>
                <a:cubicBezTo>
                  <a:pt x="4745169" y="407188"/>
                  <a:pt x="4745169" y="407188"/>
                  <a:pt x="4745659" y="407657"/>
                </a:cubicBezTo>
                <a:cubicBezTo>
                  <a:pt x="4745659" y="407657"/>
                  <a:pt x="4745659" y="408147"/>
                  <a:pt x="4746127" y="408147"/>
                </a:cubicBezTo>
                <a:cubicBezTo>
                  <a:pt x="4746127" y="408594"/>
                  <a:pt x="4746596" y="408594"/>
                  <a:pt x="4746596" y="409062"/>
                </a:cubicBezTo>
                <a:lnTo>
                  <a:pt x="4747064" y="409531"/>
                </a:lnTo>
                <a:cubicBezTo>
                  <a:pt x="4741889" y="418028"/>
                  <a:pt x="4741889" y="418028"/>
                  <a:pt x="4741889" y="418028"/>
                </a:cubicBezTo>
                <a:cubicBezTo>
                  <a:pt x="4736714" y="426482"/>
                  <a:pt x="4736714" y="426482"/>
                  <a:pt x="4736714" y="426482"/>
                </a:cubicBezTo>
                <a:cubicBezTo>
                  <a:pt x="4731540" y="435427"/>
                  <a:pt x="4731540" y="435427"/>
                  <a:pt x="4731540" y="435427"/>
                </a:cubicBezTo>
                <a:cubicBezTo>
                  <a:pt x="4726343" y="443902"/>
                  <a:pt x="4726343" y="443902"/>
                  <a:pt x="4726343" y="443902"/>
                </a:cubicBezTo>
                <a:cubicBezTo>
                  <a:pt x="4721190" y="452378"/>
                  <a:pt x="4721190" y="452378"/>
                  <a:pt x="4721190" y="452378"/>
                </a:cubicBezTo>
                <a:cubicBezTo>
                  <a:pt x="4715993" y="460854"/>
                  <a:pt x="4715993" y="460854"/>
                  <a:pt x="4715993" y="460854"/>
                </a:cubicBezTo>
                <a:cubicBezTo>
                  <a:pt x="4710818" y="469329"/>
                  <a:pt x="4710818" y="469329"/>
                  <a:pt x="4710818" y="469329"/>
                </a:cubicBezTo>
                <a:cubicBezTo>
                  <a:pt x="4705643" y="478273"/>
                  <a:pt x="4705643" y="478273"/>
                  <a:pt x="4705643" y="478273"/>
                </a:cubicBezTo>
                <a:lnTo>
                  <a:pt x="4701874" y="469329"/>
                </a:lnTo>
                <a:cubicBezTo>
                  <a:pt x="4698594" y="460854"/>
                  <a:pt x="4698594" y="460854"/>
                  <a:pt x="4698594" y="460854"/>
                </a:cubicBezTo>
                <a:cubicBezTo>
                  <a:pt x="4694825" y="452378"/>
                  <a:pt x="4694825" y="452378"/>
                  <a:pt x="4694825" y="452378"/>
                </a:cubicBezTo>
                <a:cubicBezTo>
                  <a:pt x="4691056" y="443902"/>
                  <a:pt x="4691056" y="443902"/>
                  <a:pt x="4691056" y="443902"/>
                </a:cubicBezTo>
                <a:cubicBezTo>
                  <a:pt x="4687755" y="435427"/>
                  <a:pt x="4687755" y="435427"/>
                  <a:pt x="4687755" y="435427"/>
                </a:cubicBezTo>
                <a:cubicBezTo>
                  <a:pt x="4683985" y="426972"/>
                  <a:pt x="4683985" y="426972"/>
                  <a:pt x="4683985" y="426972"/>
                </a:cubicBezTo>
                <a:cubicBezTo>
                  <a:pt x="4680216" y="418475"/>
                  <a:pt x="4680216" y="418475"/>
                  <a:pt x="4680216" y="418475"/>
                </a:cubicBezTo>
                <a:cubicBezTo>
                  <a:pt x="4676936" y="410021"/>
                  <a:pt x="4676936" y="410021"/>
                  <a:pt x="4676936" y="410021"/>
                </a:cubicBezTo>
                <a:cubicBezTo>
                  <a:pt x="4685412" y="409062"/>
                  <a:pt x="4685412" y="409062"/>
                  <a:pt x="4685412" y="409062"/>
                </a:cubicBezTo>
                <a:cubicBezTo>
                  <a:pt x="4693398" y="408147"/>
                  <a:pt x="4693398" y="408147"/>
                  <a:pt x="4693398" y="408147"/>
                </a:cubicBezTo>
                <a:cubicBezTo>
                  <a:pt x="4701874" y="407657"/>
                  <a:pt x="4701874" y="407657"/>
                  <a:pt x="4701874" y="407657"/>
                </a:cubicBezTo>
                <a:cubicBezTo>
                  <a:pt x="4710350" y="406720"/>
                  <a:pt x="4710350" y="406720"/>
                  <a:pt x="4710350" y="406720"/>
                </a:cubicBezTo>
                <a:cubicBezTo>
                  <a:pt x="4718357" y="406251"/>
                  <a:pt x="4718357" y="406251"/>
                  <a:pt x="4718357" y="406251"/>
                </a:cubicBezTo>
                <a:cubicBezTo>
                  <a:pt x="4726833" y="405314"/>
                  <a:pt x="4726833" y="405314"/>
                  <a:pt x="4726833" y="405314"/>
                </a:cubicBezTo>
                <a:cubicBezTo>
                  <a:pt x="4735288" y="404377"/>
                  <a:pt x="4735288" y="404377"/>
                  <a:pt x="4735288" y="404377"/>
                </a:cubicBezTo>
                <a:cubicBezTo>
                  <a:pt x="4743785" y="403888"/>
                  <a:pt x="4743785" y="403888"/>
                  <a:pt x="4743785" y="403888"/>
                </a:cubicBezTo>
                <a:close/>
                <a:moveTo>
                  <a:pt x="4468404" y="398244"/>
                </a:moveTo>
                <a:cubicBezTo>
                  <a:pt x="4477370" y="403888"/>
                  <a:pt x="4477370" y="403888"/>
                  <a:pt x="4477370" y="403888"/>
                </a:cubicBezTo>
                <a:cubicBezTo>
                  <a:pt x="4486314" y="410021"/>
                  <a:pt x="4486314" y="410021"/>
                  <a:pt x="4486314" y="410021"/>
                </a:cubicBezTo>
                <a:cubicBezTo>
                  <a:pt x="4495258" y="416133"/>
                  <a:pt x="4495258" y="416133"/>
                  <a:pt x="4495258" y="416133"/>
                </a:cubicBezTo>
                <a:cubicBezTo>
                  <a:pt x="4504182" y="421776"/>
                  <a:pt x="4504182" y="421776"/>
                  <a:pt x="4504182" y="421776"/>
                </a:cubicBezTo>
                <a:cubicBezTo>
                  <a:pt x="4512679" y="427909"/>
                  <a:pt x="4512679" y="427909"/>
                  <a:pt x="4512679" y="427909"/>
                </a:cubicBezTo>
                <a:cubicBezTo>
                  <a:pt x="4521623" y="434021"/>
                  <a:pt x="4521623" y="434021"/>
                  <a:pt x="4521623" y="434021"/>
                </a:cubicBezTo>
                <a:cubicBezTo>
                  <a:pt x="4530546" y="439664"/>
                  <a:pt x="4530546" y="439664"/>
                  <a:pt x="4530546" y="439664"/>
                </a:cubicBezTo>
                <a:cubicBezTo>
                  <a:pt x="4539491" y="445797"/>
                  <a:pt x="4539491" y="445797"/>
                  <a:pt x="4539491" y="445797"/>
                </a:cubicBezTo>
                <a:cubicBezTo>
                  <a:pt x="4531036" y="450035"/>
                  <a:pt x="4531036" y="450035"/>
                  <a:pt x="4531036" y="450035"/>
                </a:cubicBezTo>
                <a:cubicBezTo>
                  <a:pt x="4522560" y="454252"/>
                  <a:pt x="4522560" y="454252"/>
                  <a:pt x="4522560" y="454252"/>
                </a:cubicBezTo>
                <a:cubicBezTo>
                  <a:pt x="4514084" y="458490"/>
                  <a:pt x="4514084" y="458490"/>
                  <a:pt x="4514084" y="458490"/>
                </a:cubicBezTo>
                <a:cubicBezTo>
                  <a:pt x="4505608" y="462749"/>
                  <a:pt x="4505608" y="462749"/>
                  <a:pt x="4505608" y="462749"/>
                </a:cubicBezTo>
                <a:cubicBezTo>
                  <a:pt x="4497132" y="466965"/>
                  <a:pt x="4497132" y="466965"/>
                  <a:pt x="4497132" y="466965"/>
                </a:cubicBezTo>
                <a:cubicBezTo>
                  <a:pt x="4488188" y="471203"/>
                  <a:pt x="4488188" y="471203"/>
                  <a:pt x="4488188" y="471203"/>
                </a:cubicBezTo>
                <a:cubicBezTo>
                  <a:pt x="4479712" y="475441"/>
                  <a:pt x="4479712" y="475441"/>
                  <a:pt x="4479712" y="475441"/>
                </a:cubicBezTo>
                <a:cubicBezTo>
                  <a:pt x="4471236" y="479679"/>
                  <a:pt x="4471236" y="479679"/>
                  <a:pt x="4471236" y="479679"/>
                </a:cubicBezTo>
                <a:lnTo>
                  <a:pt x="4471236" y="469329"/>
                </a:lnTo>
                <a:cubicBezTo>
                  <a:pt x="4470789" y="458980"/>
                  <a:pt x="4470789" y="458980"/>
                  <a:pt x="4470789" y="458980"/>
                </a:cubicBezTo>
                <a:cubicBezTo>
                  <a:pt x="4470299" y="449077"/>
                  <a:pt x="4470299" y="449077"/>
                  <a:pt x="4470299" y="449077"/>
                </a:cubicBezTo>
                <a:cubicBezTo>
                  <a:pt x="4469831" y="438727"/>
                  <a:pt x="4469831" y="438727"/>
                  <a:pt x="4469831" y="438727"/>
                </a:cubicBezTo>
                <a:cubicBezTo>
                  <a:pt x="4469362" y="428356"/>
                  <a:pt x="4469362" y="428356"/>
                  <a:pt x="4469362" y="428356"/>
                </a:cubicBezTo>
                <a:cubicBezTo>
                  <a:pt x="4469362" y="418475"/>
                  <a:pt x="4469362" y="418475"/>
                  <a:pt x="4469362" y="418475"/>
                </a:cubicBezTo>
                <a:cubicBezTo>
                  <a:pt x="4468894" y="408147"/>
                  <a:pt x="4468894" y="408147"/>
                  <a:pt x="4468894" y="408147"/>
                </a:cubicBezTo>
                <a:cubicBezTo>
                  <a:pt x="4468404" y="398244"/>
                  <a:pt x="4468404" y="398244"/>
                  <a:pt x="4468404" y="398244"/>
                </a:cubicBezTo>
                <a:close/>
                <a:moveTo>
                  <a:pt x="4465124" y="397776"/>
                </a:moveTo>
                <a:cubicBezTo>
                  <a:pt x="4465593" y="407657"/>
                  <a:pt x="4465593" y="407657"/>
                  <a:pt x="4465593" y="407657"/>
                </a:cubicBezTo>
                <a:cubicBezTo>
                  <a:pt x="4466061" y="418028"/>
                  <a:pt x="4466061" y="418028"/>
                  <a:pt x="4466061" y="418028"/>
                </a:cubicBezTo>
                <a:cubicBezTo>
                  <a:pt x="4466061" y="427909"/>
                  <a:pt x="4466061" y="427909"/>
                  <a:pt x="4466061" y="427909"/>
                </a:cubicBezTo>
                <a:cubicBezTo>
                  <a:pt x="4466530" y="437790"/>
                  <a:pt x="4466530" y="437790"/>
                  <a:pt x="4466530" y="437790"/>
                </a:cubicBezTo>
                <a:cubicBezTo>
                  <a:pt x="4467020" y="448140"/>
                  <a:pt x="4467020" y="448140"/>
                  <a:pt x="4467020" y="448140"/>
                </a:cubicBezTo>
                <a:cubicBezTo>
                  <a:pt x="4467488" y="458021"/>
                  <a:pt x="4467488" y="458021"/>
                  <a:pt x="4467488" y="458021"/>
                </a:cubicBezTo>
                <a:cubicBezTo>
                  <a:pt x="4467957" y="468392"/>
                  <a:pt x="4467957" y="468392"/>
                  <a:pt x="4467957" y="468392"/>
                </a:cubicBezTo>
                <a:cubicBezTo>
                  <a:pt x="4467957" y="478273"/>
                  <a:pt x="4467957" y="478273"/>
                  <a:pt x="4467957" y="478273"/>
                </a:cubicBezTo>
                <a:lnTo>
                  <a:pt x="4461355" y="472162"/>
                </a:lnTo>
                <a:cubicBezTo>
                  <a:pt x="4454306" y="466028"/>
                  <a:pt x="4454306" y="466028"/>
                  <a:pt x="4454306" y="466028"/>
                </a:cubicBezTo>
                <a:cubicBezTo>
                  <a:pt x="4447704" y="459917"/>
                  <a:pt x="4447704" y="459917"/>
                  <a:pt x="4447704" y="459917"/>
                </a:cubicBezTo>
                <a:cubicBezTo>
                  <a:pt x="4440655" y="453783"/>
                  <a:pt x="4440655" y="453783"/>
                  <a:pt x="4440655" y="453783"/>
                </a:cubicBezTo>
                <a:cubicBezTo>
                  <a:pt x="4434053" y="447671"/>
                  <a:pt x="4434053" y="447671"/>
                  <a:pt x="4434053" y="447671"/>
                </a:cubicBezTo>
                <a:cubicBezTo>
                  <a:pt x="4427473" y="441538"/>
                  <a:pt x="4427473" y="441538"/>
                  <a:pt x="4427473" y="441538"/>
                </a:cubicBezTo>
                <a:cubicBezTo>
                  <a:pt x="4420402" y="435427"/>
                  <a:pt x="4420402" y="435427"/>
                  <a:pt x="4420402" y="435427"/>
                </a:cubicBezTo>
                <a:cubicBezTo>
                  <a:pt x="4413801" y="429315"/>
                  <a:pt x="4413801" y="429315"/>
                  <a:pt x="4413801" y="429315"/>
                </a:cubicBezTo>
                <a:cubicBezTo>
                  <a:pt x="4419934" y="425545"/>
                  <a:pt x="4419934" y="425545"/>
                  <a:pt x="4419934" y="425545"/>
                </a:cubicBezTo>
                <a:cubicBezTo>
                  <a:pt x="4426514" y="421776"/>
                  <a:pt x="4426514" y="421776"/>
                  <a:pt x="4426514" y="421776"/>
                </a:cubicBezTo>
                <a:cubicBezTo>
                  <a:pt x="4433116" y="417559"/>
                  <a:pt x="4433116" y="417559"/>
                  <a:pt x="4433116" y="417559"/>
                </a:cubicBezTo>
                <a:cubicBezTo>
                  <a:pt x="4439228" y="413790"/>
                  <a:pt x="4439228" y="413790"/>
                  <a:pt x="4439228" y="413790"/>
                </a:cubicBezTo>
                <a:cubicBezTo>
                  <a:pt x="4445830" y="409531"/>
                  <a:pt x="4445830" y="409531"/>
                  <a:pt x="4445830" y="409531"/>
                </a:cubicBezTo>
                <a:cubicBezTo>
                  <a:pt x="4452411" y="405762"/>
                  <a:pt x="4452411" y="405762"/>
                  <a:pt x="4452411" y="405762"/>
                </a:cubicBezTo>
                <a:cubicBezTo>
                  <a:pt x="4458991" y="401545"/>
                  <a:pt x="4458991" y="401545"/>
                  <a:pt x="4458991" y="401545"/>
                </a:cubicBezTo>
                <a:cubicBezTo>
                  <a:pt x="4465124" y="397776"/>
                  <a:pt x="4465124" y="397776"/>
                  <a:pt x="4465124" y="397776"/>
                </a:cubicBezTo>
                <a:close/>
                <a:moveTo>
                  <a:pt x="4793192" y="396349"/>
                </a:moveTo>
                <a:cubicBezTo>
                  <a:pt x="4794619" y="399650"/>
                  <a:pt x="4794619" y="399650"/>
                  <a:pt x="4794619" y="399650"/>
                </a:cubicBezTo>
                <a:cubicBezTo>
                  <a:pt x="4796024" y="403419"/>
                  <a:pt x="4796024" y="403419"/>
                  <a:pt x="4796024" y="403419"/>
                </a:cubicBezTo>
                <a:cubicBezTo>
                  <a:pt x="4796961" y="406720"/>
                  <a:pt x="4796961" y="406720"/>
                  <a:pt x="4796961" y="406720"/>
                </a:cubicBezTo>
                <a:cubicBezTo>
                  <a:pt x="4798388" y="410489"/>
                  <a:pt x="4798388" y="410489"/>
                  <a:pt x="4798388" y="410489"/>
                </a:cubicBezTo>
                <a:cubicBezTo>
                  <a:pt x="4799772" y="413790"/>
                  <a:pt x="4799772" y="413790"/>
                  <a:pt x="4799772" y="413790"/>
                </a:cubicBezTo>
                <a:cubicBezTo>
                  <a:pt x="4801199" y="417559"/>
                  <a:pt x="4801199" y="417559"/>
                  <a:pt x="4801199" y="417559"/>
                </a:cubicBezTo>
                <a:cubicBezTo>
                  <a:pt x="4802605" y="420839"/>
                  <a:pt x="4802605" y="420839"/>
                  <a:pt x="4802605" y="420839"/>
                </a:cubicBezTo>
                <a:cubicBezTo>
                  <a:pt x="4804032" y="424140"/>
                  <a:pt x="4804032" y="424140"/>
                  <a:pt x="4804032" y="424140"/>
                </a:cubicBezTo>
                <a:lnTo>
                  <a:pt x="4800262" y="427909"/>
                </a:lnTo>
                <a:cubicBezTo>
                  <a:pt x="4796961" y="431189"/>
                  <a:pt x="4796961" y="431189"/>
                  <a:pt x="4796961" y="431189"/>
                </a:cubicBezTo>
                <a:cubicBezTo>
                  <a:pt x="4793660" y="434958"/>
                  <a:pt x="4793660" y="434958"/>
                  <a:pt x="4793660" y="434958"/>
                </a:cubicBezTo>
                <a:cubicBezTo>
                  <a:pt x="4789891" y="438727"/>
                  <a:pt x="4789891" y="438727"/>
                  <a:pt x="4789891" y="438727"/>
                </a:cubicBezTo>
                <a:cubicBezTo>
                  <a:pt x="4786590" y="442028"/>
                  <a:pt x="4786590" y="442028"/>
                  <a:pt x="4786590" y="442028"/>
                </a:cubicBezTo>
                <a:cubicBezTo>
                  <a:pt x="4783311" y="445797"/>
                  <a:pt x="4783311" y="445797"/>
                  <a:pt x="4783311" y="445797"/>
                </a:cubicBezTo>
                <a:cubicBezTo>
                  <a:pt x="4779541" y="449077"/>
                  <a:pt x="4779541" y="449077"/>
                  <a:pt x="4779541" y="449077"/>
                </a:cubicBezTo>
                <a:cubicBezTo>
                  <a:pt x="4776262" y="452846"/>
                  <a:pt x="4776262" y="452846"/>
                  <a:pt x="4776262" y="452846"/>
                </a:cubicBezTo>
                <a:cubicBezTo>
                  <a:pt x="4776262" y="452846"/>
                  <a:pt x="4776262" y="452846"/>
                  <a:pt x="4776262" y="452378"/>
                </a:cubicBezTo>
                <a:cubicBezTo>
                  <a:pt x="4776262" y="452378"/>
                  <a:pt x="4776262" y="452378"/>
                  <a:pt x="4775793" y="452378"/>
                </a:cubicBezTo>
                <a:lnTo>
                  <a:pt x="4775303" y="452378"/>
                </a:lnTo>
                <a:cubicBezTo>
                  <a:pt x="4775303" y="451909"/>
                  <a:pt x="4775303" y="451909"/>
                  <a:pt x="4775303" y="451909"/>
                </a:cubicBezTo>
                <a:cubicBezTo>
                  <a:pt x="4774835" y="451909"/>
                  <a:pt x="4774835" y="451909"/>
                  <a:pt x="4774835" y="451909"/>
                </a:cubicBezTo>
                <a:cubicBezTo>
                  <a:pt x="4777177" y="444839"/>
                  <a:pt x="4777177" y="444839"/>
                  <a:pt x="4777177" y="444839"/>
                </a:cubicBezTo>
                <a:cubicBezTo>
                  <a:pt x="4779541" y="437790"/>
                  <a:pt x="4779541" y="437790"/>
                  <a:pt x="4779541" y="437790"/>
                </a:cubicBezTo>
                <a:cubicBezTo>
                  <a:pt x="4781905" y="431189"/>
                  <a:pt x="4781905" y="431189"/>
                  <a:pt x="4781905" y="431189"/>
                </a:cubicBezTo>
                <a:cubicBezTo>
                  <a:pt x="4784248" y="424140"/>
                  <a:pt x="4784248" y="424140"/>
                  <a:pt x="4784248" y="424140"/>
                </a:cubicBezTo>
                <a:cubicBezTo>
                  <a:pt x="4786143" y="417070"/>
                  <a:pt x="4786143" y="417070"/>
                  <a:pt x="4786143" y="417070"/>
                </a:cubicBezTo>
                <a:cubicBezTo>
                  <a:pt x="4788486" y="410021"/>
                  <a:pt x="4788486" y="410021"/>
                  <a:pt x="4788486" y="410021"/>
                </a:cubicBezTo>
                <a:cubicBezTo>
                  <a:pt x="4790849" y="403419"/>
                  <a:pt x="4790849" y="403419"/>
                  <a:pt x="4790849" y="403419"/>
                </a:cubicBezTo>
                <a:cubicBezTo>
                  <a:pt x="4793192" y="396349"/>
                  <a:pt x="4793192" y="396349"/>
                  <a:pt x="4793192" y="396349"/>
                </a:cubicBezTo>
                <a:close/>
                <a:moveTo>
                  <a:pt x="4790360" y="393538"/>
                </a:moveTo>
                <a:cubicBezTo>
                  <a:pt x="4788017" y="401077"/>
                  <a:pt x="4788017" y="401077"/>
                  <a:pt x="4788017" y="401077"/>
                </a:cubicBezTo>
                <a:cubicBezTo>
                  <a:pt x="4786143" y="408147"/>
                  <a:pt x="4786143" y="408147"/>
                  <a:pt x="4786143" y="408147"/>
                </a:cubicBezTo>
                <a:cubicBezTo>
                  <a:pt x="4783779" y="415196"/>
                  <a:pt x="4783779" y="415196"/>
                  <a:pt x="4783779" y="415196"/>
                </a:cubicBezTo>
                <a:cubicBezTo>
                  <a:pt x="4781436" y="422244"/>
                  <a:pt x="4781436" y="422244"/>
                  <a:pt x="4781436" y="422244"/>
                </a:cubicBezTo>
                <a:cubicBezTo>
                  <a:pt x="4779073" y="429315"/>
                  <a:pt x="4779073" y="429315"/>
                  <a:pt x="4779073" y="429315"/>
                </a:cubicBezTo>
                <a:cubicBezTo>
                  <a:pt x="4776709" y="436385"/>
                  <a:pt x="4776709" y="436385"/>
                  <a:pt x="4776709" y="436385"/>
                </a:cubicBezTo>
                <a:cubicBezTo>
                  <a:pt x="4774366" y="443902"/>
                  <a:pt x="4774366" y="443902"/>
                  <a:pt x="4774366" y="443902"/>
                </a:cubicBezTo>
                <a:cubicBezTo>
                  <a:pt x="4772024" y="450951"/>
                  <a:pt x="4772024" y="450951"/>
                  <a:pt x="4772024" y="450951"/>
                </a:cubicBezTo>
                <a:cubicBezTo>
                  <a:pt x="4771534" y="450951"/>
                  <a:pt x="4771534" y="450951"/>
                  <a:pt x="4771534" y="450951"/>
                </a:cubicBezTo>
                <a:cubicBezTo>
                  <a:pt x="4771534" y="450951"/>
                  <a:pt x="4771534" y="450951"/>
                  <a:pt x="4771534" y="450504"/>
                </a:cubicBezTo>
                <a:cubicBezTo>
                  <a:pt x="4771065" y="450504"/>
                  <a:pt x="4771065" y="450504"/>
                  <a:pt x="4771065" y="450504"/>
                </a:cubicBezTo>
                <a:cubicBezTo>
                  <a:pt x="4770597" y="450504"/>
                  <a:pt x="4770597" y="450504"/>
                  <a:pt x="4770597" y="450504"/>
                </a:cubicBezTo>
                <a:cubicBezTo>
                  <a:pt x="4770128" y="450504"/>
                  <a:pt x="4770128" y="450504"/>
                  <a:pt x="4770128" y="450504"/>
                </a:cubicBezTo>
                <a:lnTo>
                  <a:pt x="4769660" y="450504"/>
                </a:lnTo>
                <a:lnTo>
                  <a:pt x="4769191" y="450504"/>
                </a:lnTo>
                <a:cubicBezTo>
                  <a:pt x="4769191" y="450504"/>
                  <a:pt x="4769191" y="450504"/>
                  <a:pt x="4768723" y="450504"/>
                </a:cubicBezTo>
                <a:cubicBezTo>
                  <a:pt x="4767296" y="445797"/>
                  <a:pt x="4767296" y="445797"/>
                  <a:pt x="4767296" y="445797"/>
                </a:cubicBezTo>
                <a:cubicBezTo>
                  <a:pt x="4766380" y="441070"/>
                  <a:pt x="4766380" y="441070"/>
                  <a:pt x="4766380" y="441070"/>
                </a:cubicBezTo>
                <a:lnTo>
                  <a:pt x="4764953" y="435895"/>
                </a:lnTo>
                <a:cubicBezTo>
                  <a:pt x="4763548" y="431189"/>
                  <a:pt x="4763548" y="431189"/>
                  <a:pt x="4763548" y="431189"/>
                </a:cubicBezTo>
                <a:cubicBezTo>
                  <a:pt x="4762611" y="426014"/>
                  <a:pt x="4762611" y="426014"/>
                  <a:pt x="4762611" y="426014"/>
                </a:cubicBezTo>
                <a:cubicBezTo>
                  <a:pt x="4761184" y="421307"/>
                  <a:pt x="4761184" y="421307"/>
                  <a:pt x="4761184" y="421307"/>
                </a:cubicBezTo>
                <a:cubicBezTo>
                  <a:pt x="4759778" y="416133"/>
                  <a:pt x="4759778" y="416133"/>
                  <a:pt x="4759778" y="416133"/>
                </a:cubicBezTo>
                <a:cubicBezTo>
                  <a:pt x="4758351" y="411426"/>
                  <a:pt x="4758351" y="411426"/>
                  <a:pt x="4758351" y="411426"/>
                </a:cubicBezTo>
                <a:cubicBezTo>
                  <a:pt x="4758841" y="410958"/>
                  <a:pt x="4759310" y="410958"/>
                  <a:pt x="4759778" y="410489"/>
                </a:cubicBezTo>
                <a:cubicBezTo>
                  <a:pt x="4760247" y="410021"/>
                  <a:pt x="4760715" y="410021"/>
                  <a:pt x="4761184" y="409531"/>
                </a:cubicBezTo>
                <a:cubicBezTo>
                  <a:pt x="4761652" y="409062"/>
                  <a:pt x="4762121" y="409062"/>
                  <a:pt x="4762121" y="408594"/>
                </a:cubicBezTo>
                <a:cubicBezTo>
                  <a:pt x="4762611" y="408147"/>
                  <a:pt x="4763079" y="407657"/>
                  <a:pt x="4763079" y="407188"/>
                </a:cubicBezTo>
                <a:cubicBezTo>
                  <a:pt x="4763548" y="406720"/>
                  <a:pt x="4763995" y="406251"/>
                  <a:pt x="4763995" y="405762"/>
                </a:cubicBezTo>
                <a:cubicBezTo>
                  <a:pt x="4764485" y="405314"/>
                  <a:pt x="4764485" y="404846"/>
                  <a:pt x="4764485" y="404377"/>
                </a:cubicBezTo>
                <a:cubicBezTo>
                  <a:pt x="4764953" y="403888"/>
                  <a:pt x="4764953" y="403419"/>
                  <a:pt x="4764953" y="402951"/>
                </a:cubicBezTo>
                <a:cubicBezTo>
                  <a:pt x="4764953" y="402014"/>
                  <a:pt x="4764953" y="401545"/>
                  <a:pt x="4764953" y="401077"/>
                </a:cubicBezTo>
                <a:cubicBezTo>
                  <a:pt x="4764953" y="400608"/>
                  <a:pt x="4764953" y="400608"/>
                  <a:pt x="4764953" y="400608"/>
                </a:cubicBezTo>
                <a:cubicBezTo>
                  <a:pt x="4764953" y="400608"/>
                  <a:pt x="4764953" y="400608"/>
                  <a:pt x="4764953" y="400118"/>
                </a:cubicBezTo>
                <a:cubicBezTo>
                  <a:pt x="4768254" y="399181"/>
                  <a:pt x="4768254" y="399181"/>
                  <a:pt x="4768254" y="399181"/>
                </a:cubicBezTo>
                <a:cubicBezTo>
                  <a:pt x="4771534" y="398713"/>
                  <a:pt x="4771534" y="398713"/>
                  <a:pt x="4771534" y="398713"/>
                </a:cubicBezTo>
                <a:cubicBezTo>
                  <a:pt x="4774835" y="397776"/>
                  <a:pt x="4774835" y="397776"/>
                  <a:pt x="4774835" y="397776"/>
                </a:cubicBezTo>
                <a:cubicBezTo>
                  <a:pt x="4777667" y="396839"/>
                  <a:pt x="4777667" y="396839"/>
                  <a:pt x="4777667" y="396839"/>
                </a:cubicBezTo>
                <a:cubicBezTo>
                  <a:pt x="4780947" y="396349"/>
                  <a:pt x="4780947" y="396349"/>
                  <a:pt x="4780947" y="396349"/>
                </a:cubicBezTo>
                <a:cubicBezTo>
                  <a:pt x="4784248" y="395433"/>
                  <a:pt x="4784248" y="395433"/>
                  <a:pt x="4784248" y="395433"/>
                </a:cubicBezTo>
                <a:cubicBezTo>
                  <a:pt x="4787548" y="394475"/>
                  <a:pt x="4787548" y="394475"/>
                  <a:pt x="4787548" y="394475"/>
                </a:cubicBezTo>
                <a:cubicBezTo>
                  <a:pt x="4790360" y="393538"/>
                  <a:pt x="4790360" y="393538"/>
                  <a:pt x="4790360" y="393538"/>
                </a:cubicBezTo>
                <a:close/>
                <a:moveTo>
                  <a:pt x="4547988" y="364810"/>
                </a:moveTo>
                <a:cubicBezTo>
                  <a:pt x="4554568" y="370475"/>
                  <a:pt x="4554568" y="370475"/>
                  <a:pt x="4554568" y="370475"/>
                </a:cubicBezTo>
                <a:cubicBezTo>
                  <a:pt x="4561149" y="375650"/>
                  <a:pt x="4561149" y="375650"/>
                  <a:pt x="4561149" y="375650"/>
                </a:cubicBezTo>
                <a:cubicBezTo>
                  <a:pt x="4567729" y="381293"/>
                  <a:pt x="4567729" y="381293"/>
                  <a:pt x="4567729" y="381293"/>
                </a:cubicBezTo>
                <a:cubicBezTo>
                  <a:pt x="4574800" y="386468"/>
                  <a:pt x="4574800" y="386468"/>
                  <a:pt x="4574800" y="386468"/>
                </a:cubicBezTo>
                <a:cubicBezTo>
                  <a:pt x="4581380" y="391664"/>
                  <a:pt x="4581380" y="391664"/>
                  <a:pt x="4581380" y="391664"/>
                </a:cubicBezTo>
                <a:cubicBezTo>
                  <a:pt x="4587982" y="397307"/>
                  <a:pt x="4587982" y="397307"/>
                  <a:pt x="4587982" y="397307"/>
                </a:cubicBezTo>
                <a:cubicBezTo>
                  <a:pt x="4594541" y="402482"/>
                  <a:pt x="4594541" y="402482"/>
                  <a:pt x="4594541" y="402482"/>
                </a:cubicBezTo>
                <a:cubicBezTo>
                  <a:pt x="4601143" y="408147"/>
                  <a:pt x="4601143" y="408147"/>
                  <a:pt x="4601143" y="408147"/>
                </a:cubicBezTo>
                <a:cubicBezTo>
                  <a:pt x="4594094" y="412363"/>
                  <a:pt x="4594094" y="412363"/>
                  <a:pt x="4594094" y="412363"/>
                </a:cubicBezTo>
                <a:cubicBezTo>
                  <a:pt x="4587045" y="416601"/>
                  <a:pt x="4587045" y="416601"/>
                  <a:pt x="4587045" y="416601"/>
                </a:cubicBezTo>
                <a:cubicBezTo>
                  <a:pt x="4579996" y="420839"/>
                  <a:pt x="4579996" y="420839"/>
                  <a:pt x="4579996" y="420839"/>
                </a:cubicBezTo>
                <a:cubicBezTo>
                  <a:pt x="4572926" y="425545"/>
                  <a:pt x="4572926" y="425545"/>
                  <a:pt x="4572926" y="425545"/>
                </a:cubicBezTo>
                <a:cubicBezTo>
                  <a:pt x="4565855" y="429783"/>
                  <a:pt x="4565855" y="429783"/>
                  <a:pt x="4565855" y="429783"/>
                </a:cubicBezTo>
                <a:cubicBezTo>
                  <a:pt x="4558785" y="434021"/>
                  <a:pt x="4558785" y="434021"/>
                  <a:pt x="4558785" y="434021"/>
                </a:cubicBezTo>
                <a:cubicBezTo>
                  <a:pt x="4551736" y="438727"/>
                  <a:pt x="4551736" y="438727"/>
                  <a:pt x="4551736" y="438727"/>
                </a:cubicBezTo>
                <a:cubicBezTo>
                  <a:pt x="4544687" y="442965"/>
                  <a:pt x="4544687" y="442965"/>
                  <a:pt x="4544687" y="442965"/>
                </a:cubicBezTo>
                <a:lnTo>
                  <a:pt x="4545155" y="433084"/>
                </a:lnTo>
                <a:cubicBezTo>
                  <a:pt x="4545603" y="423671"/>
                  <a:pt x="4545603" y="423671"/>
                  <a:pt x="4545603" y="423671"/>
                </a:cubicBezTo>
                <a:cubicBezTo>
                  <a:pt x="4546092" y="413790"/>
                  <a:pt x="4546092" y="413790"/>
                  <a:pt x="4546092" y="413790"/>
                </a:cubicBezTo>
                <a:cubicBezTo>
                  <a:pt x="4546561" y="403888"/>
                  <a:pt x="4546561" y="403888"/>
                  <a:pt x="4546561" y="403888"/>
                </a:cubicBezTo>
                <a:cubicBezTo>
                  <a:pt x="4547029" y="394475"/>
                  <a:pt x="4547029" y="394475"/>
                  <a:pt x="4547029" y="394475"/>
                </a:cubicBezTo>
                <a:cubicBezTo>
                  <a:pt x="4547029" y="384594"/>
                  <a:pt x="4547029" y="384594"/>
                  <a:pt x="4547029" y="384594"/>
                </a:cubicBezTo>
                <a:cubicBezTo>
                  <a:pt x="4547498" y="374713"/>
                  <a:pt x="4547498" y="374713"/>
                  <a:pt x="4547498" y="374713"/>
                </a:cubicBezTo>
                <a:cubicBezTo>
                  <a:pt x="4547988" y="364810"/>
                  <a:pt x="4547988" y="364810"/>
                  <a:pt x="4547988" y="364810"/>
                </a:cubicBezTo>
                <a:close/>
                <a:moveTo>
                  <a:pt x="4544687" y="364342"/>
                </a:moveTo>
                <a:cubicBezTo>
                  <a:pt x="4544687" y="374244"/>
                  <a:pt x="4544687" y="374244"/>
                  <a:pt x="4544687" y="374244"/>
                </a:cubicBezTo>
                <a:cubicBezTo>
                  <a:pt x="4544218" y="384125"/>
                  <a:pt x="4544218" y="384125"/>
                  <a:pt x="4544218" y="384125"/>
                </a:cubicBezTo>
                <a:cubicBezTo>
                  <a:pt x="4543729" y="394006"/>
                  <a:pt x="4543729" y="394006"/>
                  <a:pt x="4543729" y="394006"/>
                </a:cubicBezTo>
                <a:cubicBezTo>
                  <a:pt x="4543260" y="403419"/>
                  <a:pt x="4543260" y="403419"/>
                  <a:pt x="4543260" y="403419"/>
                </a:cubicBezTo>
                <a:cubicBezTo>
                  <a:pt x="4542792" y="413300"/>
                  <a:pt x="4542792" y="413300"/>
                  <a:pt x="4542792" y="413300"/>
                </a:cubicBezTo>
                <a:cubicBezTo>
                  <a:pt x="4542323" y="423203"/>
                  <a:pt x="4542323" y="423203"/>
                  <a:pt x="4542323" y="423203"/>
                </a:cubicBezTo>
                <a:cubicBezTo>
                  <a:pt x="4541854" y="433084"/>
                  <a:pt x="4541854" y="433084"/>
                  <a:pt x="4541854" y="433084"/>
                </a:cubicBezTo>
                <a:cubicBezTo>
                  <a:pt x="4541386" y="442965"/>
                  <a:pt x="4541386" y="442965"/>
                  <a:pt x="4541386" y="442965"/>
                </a:cubicBezTo>
                <a:cubicBezTo>
                  <a:pt x="4532442" y="436853"/>
                  <a:pt x="4532442" y="436853"/>
                  <a:pt x="4532442" y="436853"/>
                </a:cubicBezTo>
                <a:cubicBezTo>
                  <a:pt x="4523497" y="431189"/>
                  <a:pt x="4523497" y="431189"/>
                  <a:pt x="4523497" y="431189"/>
                </a:cubicBezTo>
                <a:cubicBezTo>
                  <a:pt x="4514553" y="425077"/>
                  <a:pt x="4514553" y="425077"/>
                  <a:pt x="4514553" y="425077"/>
                </a:cubicBezTo>
                <a:cubicBezTo>
                  <a:pt x="4505608" y="418944"/>
                  <a:pt x="4505608" y="418944"/>
                  <a:pt x="4505608" y="418944"/>
                </a:cubicBezTo>
                <a:cubicBezTo>
                  <a:pt x="4496664" y="413300"/>
                  <a:pt x="4496664" y="413300"/>
                  <a:pt x="4496664" y="413300"/>
                </a:cubicBezTo>
                <a:cubicBezTo>
                  <a:pt x="4488188" y="407188"/>
                  <a:pt x="4488188" y="407188"/>
                  <a:pt x="4488188" y="407188"/>
                </a:cubicBezTo>
                <a:cubicBezTo>
                  <a:pt x="4479244" y="401077"/>
                  <a:pt x="4479244" y="401077"/>
                  <a:pt x="4479244" y="401077"/>
                </a:cubicBezTo>
                <a:cubicBezTo>
                  <a:pt x="4470299" y="395433"/>
                  <a:pt x="4470299" y="395433"/>
                  <a:pt x="4470299" y="395433"/>
                </a:cubicBezTo>
                <a:lnTo>
                  <a:pt x="4479712" y="391195"/>
                </a:lnTo>
                <a:cubicBezTo>
                  <a:pt x="4488657" y="387426"/>
                  <a:pt x="4488657" y="387426"/>
                  <a:pt x="4488657" y="387426"/>
                </a:cubicBezTo>
                <a:cubicBezTo>
                  <a:pt x="4498070" y="383657"/>
                  <a:pt x="4498070" y="383657"/>
                  <a:pt x="4498070" y="383657"/>
                </a:cubicBezTo>
                <a:cubicBezTo>
                  <a:pt x="4507482" y="379887"/>
                  <a:pt x="4507482" y="379887"/>
                  <a:pt x="4507482" y="379887"/>
                </a:cubicBezTo>
                <a:cubicBezTo>
                  <a:pt x="4516895" y="375650"/>
                  <a:pt x="4516895" y="375650"/>
                  <a:pt x="4516895" y="375650"/>
                </a:cubicBezTo>
                <a:cubicBezTo>
                  <a:pt x="4526308" y="371880"/>
                  <a:pt x="4526308" y="371880"/>
                  <a:pt x="4526308" y="371880"/>
                </a:cubicBezTo>
                <a:cubicBezTo>
                  <a:pt x="4535721" y="368111"/>
                  <a:pt x="4535721" y="368111"/>
                  <a:pt x="4535721" y="368111"/>
                </a:cubicBezTo>
                <a:cubicBezTo>
                  <a:pt x="4544687" y="364342"/>
                  <a:pt x="4544687" y="364342"/>
                  <a:pt x="4544687" y="364342"/>
                </a:cubicBezTo>
                <a:close/>
                <a:moveTo>
                  <a:pt x="4810612" y="352608"/>
                </a:moveTo>
                <a:lnTo>
                  <a:pt x="4810144" y="361062"/>
                </a:lnTo>
                <a:cubicBezTo>
                  <a:pt x="4809185" y="369069"/>
                  <a:pt x="4809185" y="369069"/>
                  <a:pt x="4809185" y="369069"/>
                </a:cubicBezTo>
                <a:cubicBezTo>
                  <a:pt x="4808717" y="377055"/>
                  <a:pt x="4808717" y="377055"/>
                  <a:pt x="4808717" y="377055"/>
                </a:cubicBezTo>
                <a:cubicBezTo>
                  <a:pt x="4807801" y="385062"/>
                  <a:pt x="4807801" y="385062"/>
                  <a:pt x="4807801" y="385062"/>
                </a:cubicBezTo>
                <a:cubicBezTo>
                  <a:pt x="4806843" y="393069"/>
                  <a:pt x="4806843" y="393069"/>
                  <a:pt x="4806843" y="393069"/>
                </a:cubicBezTo>
                <a:cubicBezTo>
                  <a:pt x="4806374" y="401545"/>
                  <a:pt x="4806374" y="401545"/>
                  <a:pt x="4806374" y="401545"/>
                </a:cubicBezTo>
                <a:cubicBezTo>
                  <a:pt x="4805437" y="409531"/>
                  <a:pt x="4805437" y="409531"/>
                  <a:pt x="4805437" y="409531"/>
                </a:cubicBezTo>
                <a:cubicBezTo>
                  <a:pt x="4804969" y="417559"/>
                  <a:pt x="4804969" y="417559"/>
                  <a:pt x="4804969" y="417559"/>
                </a:cubicBezTo>
                <a:cubicBezTo>
                  <a:pt x="4803542" y="414259"/>
                  <a:pt x="4803542" y="414259"/>
                  <a:pt x="4803542" y="414259"/>
                </a:cubicBezTo>
                <a:cubicBezTo>
                  <a:pt x="4802136" y="410958"/>
                  <a:pt x="4802136" y="410958"/>
                  <a:pt x="4802136" y="410958"/>
                </a:cubicBezTo>
                <a:cubicBezTo>
                  <a:pt x="4801199" y="407657"/>
                  <a:pt x="4801199" y="407657"/>
                  <a:pt x="4801199" y="407657"/>
                </a:cubicBezTo>
                <a:cubicBezTo>
                  <a:pt x="4799772" y="404377"/>
                  <a:pt x="4799772" y="404377"/>
                  <a:pt x="4799772" y="404377"/>
                </a:cubicBezTo>
                <a:cubicBezTo>
                  <a:pt x="4798388" y="401077"/>
                  <a:pt x="4798388" y="401077"/>
                  <a:pt x="4798388" y="401077"/>
                </a:cubicBezTo>
                <a:cubicBezTo>
                  <a:pt x="4797430" y="397776"/>
                  <a:pt x="4797430" y="397776"/>
                  <a:pt x="4797430" y="397776"/>
                </a:cubicBezTo>
                <a:cubicBezTo>
                  <a:pt x="4796024" y="394965"/>
                  <a:pt x="4796024" y="394965"/>
                  <a:pt x="4796024" y="394965"/>
                </a:cubicBezTo>
                <a:cubicBezTo>
                  <a:pt x="4795087" y="391664"/>
                  <a:pt x="4795087" y="391664"/>
                  <a:pt x="4795087" y="391664"/>
                </a:cubicBezTo>
                <a:cubicBezTo>
                  <a:pt x="4796961" y="386468"/>
                  <a:pt x="4796961" y="386468"/>
                  <a:pt x="4796961" y="386468"/>
                </a:cubicBezTo>
                <a:cubicBezTo>
                  <a:pt x="4798835" y="381783"/>
                  <a:pt x="4798835" y="381783"/>
                  <a:pt x="4798835" y="381783"/>
                </a:cubicBezTo>
                <a:cubicBezTo>
                  <a:pt x="4800731" y="377055"/>
                  <a:pt x="4800731" y="377055"/>
                  <a:pt x="4800731" y="377055"/>
                </a:cubicBezTo>
                <a:cubicBezTo>
                  <a:pt x="4802605" y="371880"/>
                  <a:pt x="4802605" y="371880"/>
                  <a:pt x="4802605" y="371880"/>
                </a:cubicBezTo>
                <a:cubicBezTo>
                  <a:pt x="4804969" y="367174"/>
                  <a:pt x="4804969" y="367174"/>
                  <a:pt x="4804969" y="367174"/>
                </a:cubicBezTo>
                <a:cubicBezTo>
                  <a:pt x="4806843" y="362467"/>
                  <a:pt x="4806843" y="362467"/>
                  <a:pt x="4806843" y="362467"/>
                </a:cubicBezTo>
                <a:cubicBezTo>
                  <a:pt x="4808717" y="357782"/>
                  <a:pt x="4808717" y="357782"/>
                  <a:pt x="4808717" y="357782"/>
                </a:cubicBezTo>
                <a:cubicBezTo>
                  <a:pt x="4810612" y="352608"/>
                  <a:pt x="4810612" y="352608"/>
                  <a:pt x="4810612" y="352608"/>
                </a:cubicBezTo>
                <a:close/>
                <a:moveTo>
                  <a:pt x="4628913" y="342258"/>
                </a:moveTo>
                <a:cubicBezTo>
                  <a:pt x="4634088" y="350265"/>
                  <a:pt x="4634088" y="350265"/>
                  <a:pt x="4634088" y="350265"/>
                </a:cubicBezTo>
                <a:cubicBezTo>
                  <a:pt x="4639263" y="358719"/>
                  <a:pt x="4639263" y="358719"/>
                  <a:pt x="4639263" y="358719"/>
                </a:cubicBezTo>
                <a:cubicBezTo>
                  <a:pt x="4644907" y="366705"/>
                  <a:pt x="4644907" y="366705"/>
                  <a:pt x="4644907" y="366705"/>
                </a:cubicBezTo>
                <a:cubicBezTo>
                  <a:pt x="4650103" y="374713"/>
                  <a:pt x="4650103" y="374713"/>
                  <a:pt x="4650103" y="374713"/>
                </a:cubicBezTo>
                <a:cubicBezTo>
                  <a:pt x="4655278" y="382720"/>
                  <a:pt x="4655278" y="382720"/>
                  <a:pt x="4655278" y="382720"/>
                </a:cubicBezTo>
                <a:cubicBezTo>
                  <a:pt x="4660921" y="390706"/>
                  <a:pt x="4660921" y="390706"/>
                  <a:pt x="4660921" y="390706"/>
                </a:cubicBezTo>
                <a:cubicBezTo>
                  <a:pt x="4666096" y="398713"/>
                  <a:pt x="4666096" y="398713"/>
                  <a:pt x="4666096" y="398713"/>
                </a:cubicBezTo>
                <a:cubicBezTo>
                  <a:pt x="4671271" y="406720"/>
                  <a:pt x="4671271" y="406720"/>
                  <a:pt x="4671271" y="406720"/>
                </a:cubicBezTo>
                <a:cubicBezTo>
                  <a:pt x="4663285" y="406720"/>
                  <a:pt x="4663285" y="406720"/>
                  <a:pt x="4663285" y="406720"/>
                </a:cubicBezTo>
                <a:cubicBezTo>
                  <a:pt x="4655278" y="406720"/>
                  <a:pt x="4655278" y="406720"/>
                  <a:pt x="4655278" y="406720"/>
                </a:cubicBezTo>
                <a:cubicBezTo>
                  <a:pt x="4646802" y="406720"/>
                  <a:pt x="4646802" y="406720"/>
                  <a:pt x="4646802" y="406720"/>
                </a:cubicBezTo>
                <a:cubicBezTo>
                  <a:pt x="4638795" y="406720"/>
                  <a:pt x="4638795" y="406720"/>
                  <a:pt x="4638795" y="406720"/>
                </a:cubicBezTo>
                <a:cubicBezTo>
                  <a:pt x="4630809" y="406720"/>
                  <a:pt x="4630809" y="406720"/>
                  <a:pt x="4630809" y="406720"/>
                </a:cubicBezTo>
                <a:cubicBezTo>
                  <a:pt x="4622333" y="406720"/>
                  <a:pt x="4622333" y="406720"/>
                  <a:pt x="4622333" y="406720"/>
                </a:cubicBezTo>
                <a:cubicBezTo>
                  <a:pt x="4614325" y="406720"/>
                  <a:pt x="4614325" y="406720"/>
                  <a:pt x="4614325" y="406720"/>
                </a:cubicBezTo>
                <a:cubicBezTo>
                  <a:pt x="4606318" y="406251"/>
                  <a:pt x="4606318" y="406251"/>
                  <a:pt x="4606318" y="406251"/>
                </a:cubicBezTo>
                <a:lnTo>
                  <a:pt x="4609150" y="398244"/>
                </a:lnTo>
                <a:cubicBezTo>
                  <a:pt x="4611983" y="390237"/>
                  <a:pt x="4611983" y="390237"/>
                  <a:pt x="4611983" y="390237"/>
                </a:cubicBezTo>
                <a:cubicBezTo>
                  <a:pt x="4614794" y="382251"/>
                  <a:pt x="4614794" y="382251"/>
                  <a:pt x="4614794" y="382251"/>
                </a:cubicBezTo>
                <a:cubicBezTo>
                  <a:pt x="4617626" y="374244"/>
                  <a:pt x="4617626" y="374244"/>
                  <a:pt x="4617626" y="374244"/>
                </a:cubicBezTo>
                <a:cubicBezTo>
                  <a:pt x="4620437" y="366237"/>
                  <a:pt x="4620437" y="366237"/>
                  <a:pt x="4620437" y="366237"/>
                </a:cubicBezTo>
                <a:cubicBezTo>
                  <a:pt x="4623270" y="358251"/>
                  <a:pt x="4623270" y="358251"/>
                  <a:pt x="4623270" y="358251"/>
                </a:cubicBezTo>
                <a:cubicBezTo>
                  <a:pt x="4626081" y="350265"/>
                  <a:pt x="4626081" y="350265"/>
                  <a:pt x="4626081" y="350265"/>
                </a:cubicBezTo>
                <a:cubicBezTo>
                  <a:pt x="4628913" y="342258"/>
                  <a:pt x="4628913" y="342258"/>
                  <a:pt x="4628913" y="342258"/>
                </a:cubicBezTo>
                <a:close/>
                <a:moveTo>
                  <a:pt x="4625612" y="341300"/>
                </a:moveTo>
                <a:cubicBezTo>
                  <a:pt x="4622780" y="349307"/>
                  <a:pt x="4622780" y="349307"/>
                  <a:pt x="4622780" y="349307"/>
                </a:cubicBezTo>
                <a:cubicBezTo>
                  <a:pt x="4619969" y="357314"/>
                  <a:pt x="4619969" y="357314"/>
                  <a:pt x="4619969" y="357314"/>
                </a:cubicBezTo>
                <a:cubicBezTo>
                  <a:pt x="4617136" y="365300"/>
                  <a:pt x="4617136" y="365300"/>
                  <a:pt x="4617136" y="365300"/>
                </a:cubicBezTo>
                <a:cubicBezTo>
                  <a:pt x="4614325" y="373286"/>
                  <a:pt x="4614325" y="373286"/>
                  <a:pt x="4614325" y="373286"/>
                </a:cubicBezTo>
                <a:cubicBezTo>
                  <a:pt x="4611493" y="381293"/>
                  <a:pt x="4611493" y="381293"/>
                  <a:pt x="4611493" y="381293"/>
                </a:cubicBezTo>
                <a:cubicBezTo>
                  <a:pt x="4608682" y="389300"/>
                  <a:pt x="4608682" y="389300"/>
                  <a:pt x="4608682" y="389300"/>
                </a:cubicBezTo>
                <a:cubicBezTo>
                  <a:pt x="4605849" y="397307"/>
                  <a:pt x="4605849" y="397307"/>
                  <a:pt x="4605849" y="397307"/>
                </a:cubicBezTo>
                <a:cubicBezTo>
                  <a:pt x="4603017" y="405314"/>
                  <a:pt x="4603017" y="405314"/>
                  <a:pt x="4603017" y="405314"/>
                </a:cubicBezTo>
                <a:cubicBezTo>
                  <a:pt x="4596437" y="400118"/>
                  <a:pt x="4596437" y="400118"/>
                  <a:pt x="4596437" y="400118"/>
                </a:cubicBezTo>
                <a:cubicBezTo>
                  <a:pt x="4589877" y="394475"/>
                  <a:pt x="4589877" y="394475"/>
                  <a:pt x="4589877" y="394475"/>
                </a:cubicBezTo>
                <a:cubicBezTo>
                  <a:pt x="4583276" y="389300"/>
                  <a:pt x="4583276" y="389300"/>
                  <a:pt x="4583276" y="389300"/>
                </a:cubicBezTo>
                <a:cubicBezTo>
                  <a:pt x="4576695" y="384125"/>
                  <a:pt x="4576695" y="384125"/>
                  <a:pt x="4576695" y="384125"/>
                </a:cubicBezTo>
                <a:cubicBezTo>
                  <a:pt x="4570093" y="378482"/>
                  <a:pt x="4570093" y="378482"/>
                  <a:pt x="4570093" y="378482"/>
                </a:cubicBezTo>
                <a:cubicBezTo>
                  <a:pt x="4563513" y="373286"/>
                  <a:pt x="4563513" y="373286"/>
                  <a:pt x="4563513" y="373286"/>
                </a:cubicBezTo>
                <a:cubicBezTo>
                  <a:pt x="4556911" y="367642"/>
                  <a:pt x="4556911" y="367642"/>
                  <a:pt x="4556911" y="367642"/>
                </a:cubicBezTo>
                <a:cubicBezTo>
                  <a:pt x="4550330" y="362467"/>
                  <a:pt x="4550330" y="362467"/>
                  <a:pt x="4550330" y="362467"/>
                </a:cubicBezTo>
                <a:lnTo>
                  <a:pt x="4559743" y="359678"/>
                </a:lnTo>
                <a:cubicBezTo>
                  <a:pt x="4569156" y="357314"/>
                  <a:pt x="4569156" y="357314"/>
                  <a:pt x="4569156" y="357314"/>
                </a:cubicBezTo>
                <a:cubicBezTo>
                  <a:pt x="4578569" y="354482"/>
                  <a:pt x="4578569" y="354482"/>
                  <a:pt x="4578569" y="354482"/>
                </a:cubicBezTo>
                <a:cubicBezTo>
                  <a:pt x="4587982" y="351671"/>
                  <a:pt x="4587982" y="351671"/>
                  <a:pt x="4587982" y="351671"/>
                </a:cubicBezTo>
                <a:cubicBezTo>
                  <a:pt x="4597374" y="349307"/>
                  <a:pt x="4597374" y="349307"/>
                  <a:pt x="4597374" y="349307"/>
                </a:cubicBezTo>
                <a:cubicBezTo>
                  <a:pt x="4606787" y="346496"/>
                  <a:pt x="4606787" y="346496"/>
                  <a:pt x="4606787" y="346496"/>
                </a:cubicBezTo>
                <a:cubicBezTo>
                  <a:pt x="4616199" y="343663"/>
                  <a:pt x="4616199" y="343663"/>
                  <a:pt x="4616199" y="343663"/>
                </a:cubicBezTo>
                <a:cubicBezTo>
                  <a:pt x="4625612" y="341300"/>
                  <a:pt x="4625612" y="341300"/>
                  <a:pt x="4625612" y="341300"/>
                </a:cubicBezTo>
                <a:close/>
                <a:moveTo>
                  <a:pt x="4417101" y="337083"/>
                </a:moveTo>
                <a:cubicBezTo>
                  <a:pt x="4423235" y="344132"/>
                  <a:pt x="4423235" y="344132"/>
                  <a:pt x="4423235" y="344132"/>
                </a:cubicBezTo>
                <a:cubicBezTo>
                  <a:pt x="4428878" y="351181"/>
                  <a:pt x="4428878" y="351181"/>
                  <a:pt x="4428878" y="351181"/>
                </a:cubicBezTo>
                <a:cubicBezTo>
                  <a:pt x="4435012" y="358251"/>
                  <a:pt x="4435012" y="358251"/>
                  <a:pt x="4435012" y="358251"/>
                </a:cubicBezTo>
                <a:cubicBezTo>
                  <a:pt x="4440655" y="365768"/>
                  <a:pt x="4440655" y="365768"/>
                  <a:pt x="4440655" y="365768"/>
                </a:cubicBezTo>
                <a:cubicBezTo>
                  <a:pt x="4446767" y="372839"/>
                  <a:pt x="4446767" y="372839"/>
                  <a:pt x="4446767" y="372839"/>
                </a:cubicBezTo>
                <a:cubicBezTo>
                  <a:pt x="4452411" y="379887"/>
                  <a:pt x="4452411" y="379887"/>
                  <a:pt x="4452411" y="379887"/>
                </a:cubicBezTo>
                <a:cubicBezTo>
                  <a:pt x="4458523" y="387426"/>
                  <a:pt x="4458523" y="387426"/>
                  <a:pt x="4458523" y="387426"/>
                </a:cubicBezTo>
                <a:cubicBezTo>
                  <a:pt x="4464187" y="394475"/>
                  <a:pt x="4464187" y="394475"/>
                  <a:pt x="4464187" y="394475"/>
                </a:cubicBezTo>
                <a:cubicBezTo>
                  <a:pt x="4458075" y="398244"/>
                  <a:pt x="4458075" y="398244"/>
                  <a:pt x="4458075" y="398244"/>
                </a:cubicBezTo>
                <a:cubicBezTo>
                  <a:pt x="4451473" y="402482"/>
                  <a:pt x="4451473" y="402482"/>
                  <a:pt x="4451473" y="402482"/>
                </a:cubicBezTo>
                <a:cubicBezTo>
                  <a:pt x="4444893" y="406251"/>
                  <a:pt x="4444893" y="406251"/>
                  <a:pt x="4444893" y="406251"/>
                </a:cubicBezTo>
                <a:cubicBezTo>
                  <a:pt x="4438291" y="410489"/>
                  <a:pt x="4438291" y="410489"/>
                  <a:pt x="4438291" y="410489"/>
                </a:cubicBezTo>
                <a:cubicBezTo>
                  <a:pt x="4432179" y="414259"/>
                  <a:pt x="4432179" y="414259"/>
                  <a:pt x="4432179" y="414259"/>
                </a:cubicBezTo>
                <a:cubicBezTo>
                  <a:pt x="4425599" y="418475"/>
                  <a:pt x="4425599" y="418475"/>
                  <a:pt x="4425599" y="418475"/>
                </a:cubicBezTo>
                <a:cubicBezTo>
                  <a:pt x="4418997" y="422244"/>
                  <a:pt x="4418997" y="422244"/>
                  <a:pt x="4418997" y="422244"/>
                </a:cubicBezTo>
                <a:cubicBezTo>
                  <a:pt x="4412885" y="426014"/>
                  <a:pt x="4412885" y="426014"/>
                  <a:pt x="4412885" y="426014"/>
                </a:cubicBezTo>
                <a:lnTo>
                  <a:pt x="4413353" y="415196"/>
                </a:lnTo>
                <a:cubicBezTo>
                  <a:pt x="4413801" y="403888"/>
                  <a:pt x="4413801" y="403888"/>
                  <a:pt x="4413801" y="403888"/>
                </a:cubicBezTo>
                <a:cubicBezTo>
                  <a:pt x="4414290" y="392601"/>
                  <a:pt x="4414290" y="392601"/>
                  <a:pt x="4414290" y="392601"/>
                </a:cubicBezTo>
                <a:cubicBezTo>
                  <a:pt x="4414759" y="381293"/>
                  <a:pt x="4414759" y="381293"/>
                  <a:pt x="4414759" y="381293"/>
                </a:cubicBezTo>
                <a:cubicBezTo>
                  <a:pt x="4415696" y="370475"/>
                  <a:pt x="4415696" y="370475"/>
                  <a:pt x="4415696" y="370475"/>
                </a:cubicBezTo>
                <a:cubicBezTo>
                  <a:pt x="4416186" y="359209"/>
                  <a:pt x="4416186" y="359209"/>
                  <a:pt x="4416186" y="359209"/>
                </a:cubicBezTo>
                <a:cubicBezTo>
                  <a:pt x="4416633" y="347901"/>
                  <a:pt x="4416633" y="347901"/>
                  <a:pt x="4416633" y="347901"/>
                </a:cubicBezTo>
                <a:cubicBezTo>
                  <a:pt x="4417101" y="337083"/>
                  <a:pt x="4417101" y="337083"/>
                  <a:pt x="4417101" y="337083"/>
                </a:cubicBezTo>
                <a:close/>
                <a:moveTo>
                  <a:pt x="4413801" y="336125"/>
                </a:moveTo>
                <a:cubicBezTo>
                  <a:pt x="4413353" y="346964"/>
                  <a:pt x="4413353" y="346964"/>
                  <a:pt x="4413353" y="346964"/>
                </a:cubicBezTo>
                <a:cubicBezTo>
                  <a:pt x="4412885" y="358251"/>
                  <a:pt x="4412885" y="358251"/>
                  <a:pt x="4412885" y="358251"/>
                </a:cubicBezTo>
                <a:cubicBezTo>
                  <a:pt x="4412416" y="369069"/>
                  <a:pt x="4412416" y="369069"/>
                  <a:pt x="4412416" y="369069"/>
                </a:cubicBezTo>
                <a:lnTo>
                  <a:pt x="4411926" y="379887"/>
                </a:lnTo>
                <a:cubicBezTo>
                  <a:pt x="4410989" y="390706"/>
                  <a:pt x="4410989" y="390706"/>
                  <a:pt x="4410989" y="390706"/>
                </a:cubicBezTo>
                <a:cubicBezTo>
                  <a:pt x="4410521" y="401545"/>
                  <a:pt x="4410521" y="401545"/>
                  <a:pt x="4410521" y="401545"/>
                </a:cubicBezTo>
                <a:cubicBezTo>
                  <a:pt x="4410052" y="412832"/>
                  <a:pt x="4410052" y="412832"/>
                  <a:pt x="4410052" y="412832"/>
                </a:cubicBezTo>
                <a:cubicBezTo>
                  <a:pt x="4409584" y="423671"/>
                  <a:pt x="4409584" y="423671"/>
                  <a:pt x="4409584" y="423671"/>
                </a:cubicBezTo>
                <a:cubicBezTo>
                  <a:pt x="4405346" y="416601"/>
                  <a:pt x="4405346" y="416601"/>
                  <a:pt x="4405346" y="416601"/>
                </a:cubicBezTo>
                <a:cubicBezTo>
                  <a:pt x="4401577" y="409531"/>
                  <a:pt x="4401577" y="409531"/>
                  <a:pt x="4401577" y="409531"/>
                </a:cubicBezTo>
                <a:cubicBezTo>
                  <a:pt x="4397339" y="402482"/>
                  <a:pt x="4397339" y="402482"/>
                  <a:pt x="4397339" y="402482"/>
                </a:cubicBezTo>
                <a:cubicBezTo>
                  <a:pt x="4393590" y="395433"/>
                  <a:pt x="4393590" y="395433"/>
                  <a:pt x="4393590" y="395433"/>
                </a:cubicBezTo>
                <a:cubicBezTo>
                  <a:pt x="4389331" y="388363"/>
                  <a:pt x="4389331" y="388363"/>
                  <a:pt x="4389331" y="388363"/>
                </a:cubicBezTo>
                <a:cubicBezTo>
                  <a:pt x="4385562" y="381293"/>
                  <a:pt x="4385562" y="381293"/>
                  <a:pt x="4385562" y="381293"/>
                </a:cubicBezTo>
                <a:cubicBezTo>
                  <a:pt x="4381345" y="374244"/>
                  <a:pt x="4381345" y="374244"/>
                  <a:pt x="4381345" y="374244"/>
                </a:cubicBezTo>
                <a:cubicBezTo>
                  <a:pt x="4377107" y="367174"/>
                  <a:pt x="4377107" y="367174"/>
                  <a:pt x="4377107" y="367174"/>
                </a:cubicBezTo>
                <a:cubicBezTo>
                  <a:pt x="4381792" y="362957"/>
                  <a:pt x="4381792" y="362957"/>
                  <a:pt x="4381792" y="362957"/>
                </a:cubicBezTo>
                <a:cubicBezTo>
                  <a:pt x="4386520" y="359209"/>
                  <a:pt x="4386520" y="359209"/>
                  <a:pt x="4386520" y="359209"/>
                </a:cubicBezTo>
                <a:cubicBezTo>
                  <a:pt x="4391227" y="355440"/>
                  <a:pt x="4391227" y="355440"/>
                  <a:pt x="4391227" y="355440"/>
                </a:cubicBezTo>
                <a:cubicBezTo>
                  <a:pt x="4395465" y="351671"/>
                  <a:pt x="4395465" y="351671"/>
                  <a:pt x="4395465" y="351671"/>
                </a:cubicBezTo>
                <a:cubicBezTo>
                  <a:pt x="4400171" y="347901"/>
                  <a:pt x="4400171" y="347901"/>
                  <a:pt x="4400171" y="347901"/>
                </a:cubicBezTo>
                <a:cubicBezTo>
                  <a:pt x="4404877" y="344132"/>
                  <a:pt x="4404877" y="344132"/>
                  <a:pt x="4404877" y="344132"/>
                </a:cubicBezTo>
                <a:cubicBezTo>
                  <a:pt x="4409584" y="339894"/>
                  <a:pt x="4409584" y="339894"/>
                  <a:pt x="4409584" y="339894"/>
                </a:cubicBezTo>
                <a:cubicBezTo>
                  <a:pt x="4413801" y="336125"/>
                  <a:pt x="4413801" y="336125"/>
                  <a:pt x="4413801" y="336125"/>
                </a:cubicBezTo>
                <a:close/>
                <a:moveTo>
                  <a:pt x="4716462" y="335188"/>
                </a:moveTo>
                <a:cubicBezTo>
                  <a:pt x="4720231" y="342258"/>
                  <a:pt x="4720231" y="342258"/>
                  <a:pt x="4720231" y="342258"/>
                </a:cubicBezTo>
                <a:cubicBezTo>
                  <a:pt x="4724469" y="349797"/>
                  <a:pt x="4724469" y="349797"/>
                  <a:pt x="4724469" y="349797"/>
                </a:cubicBezTo>
                <a:cubicBezTo>
                  <a:pt x="4728239" y="356845"/>
                  <a:pt x="4728239" y="356845"/>
                  <a:pt x="4728239" y="356845"/>
                </a:cubicBezTo>
                <a:cubicBezTo>
                  <a:pt x="4731987" y="363873"/>
                  <a:pt x="4731987" y="363873"/>
                  <a:pt x="4731987" y="363873"/>
                </a:cubicBezTo>
                <a:cubicBezTo>
                  <a:pt x="4735756" y="370943"/>
                  <a:pt x="4735756" y="370943"/>
                  <a:pt x="4735756" y="370943"/>
                </a:cubicBezTo>
                <a:cubicBezTo>
                  <a:pt x="4740015" y="378013"/>
                  <a:pt x="4740015" y="378013"/>
                  <a:pt x="4740015" y="378013"/>
                </a:cubicBezTo>
                <a:cubicBezTo>
                  <a:pt x="4743785" y="385062"/>
                  <a:pt x="4743785" y="385062"/>
                  <a:pt x="4743785" y="385062"/>
                </a:cubicBezTo>
                <a:cubicBezTo>
                  <a:pt x="4747533" y="392601"/>
                  <a:pt x="4747533" y="392601"/>
                  <a:pt x="4747533" y="392601"/>
                </a:cubicBezTo>
                <a:cubicBezTo>
                  <a:pt x="4747064" y="392601"/>
                  <a:pt x="4747064" y="393069"/>
                  <a:pt x="4746596" y="393069"/>
                </a:cubicBezTo>
                <a:cubicBezTo>
                  <a:pt x="4746596" y="393538"/>
                  <a:pt x="4746127" y="393538"/>
                  <a:pt x="4746127" y="394006"/>
                </a:cubicBezTo>
                <a:cubicBezTo>
                  <a:pt x="4745659" y="394475"/>
                  <a:pt x="4745659" y="394475"/>
                  <a:pt x="4745169" y="394965"/>
                </a:cubicBezTo>
                <a:cubicBezTo>
                  <a:pt x="4745169" y="395433"/>
                  <a:pt x="4744701" y="395433"/>
                  <a:pt x="4744701" y="395880"/>
                </a:cubicBezTo>
                <a:cubicBezTo>
                  <a:pt x="4744232" y="396349"/>
                  <a:pt x="4744232" y="396349"/>
                  <a:pt x="4744232" y="396839"/>
                </a:cubicBezTo>
                <a:cubicBezTo>
                  <a:pt x="4743785" y="397307"/>
                  <a:pt x="4743785" y="397776"/>
                  <a:pt x="4743785" y="398244"/>
                </a:cubicBezTo>
                <a:cubicBezTo>
                  <a:pt x="4743785" y="398244"/>
                  <a:pt x="4743785" y="398713"/>
                  <a:pt x="4743295" y="399181"/>
                </a:cubicBezTo>
                <a:cubicBezTo>
                  <a:pt x="4743295" y="399650"/>
                  <a:pt x="4743295" y="400118"/>
                  <a:pt x="4743295" y="400608"/>
                </a:cubicBezTo>
                <a:cubicBezTo>
                  <a:pt x="4735288" y="401077"/>
                  <a:pt x="4735288" y="401077"/>
                  <a:pt x="4735288" y="401077"/>
                </a:cubicBezTo>
                <a:cubicBezTo>
                  <a:pt x="4726833" y="402014"/>
                  <a:pt x="4726833" y="402014"/>
                  <a:pt x="4726833" y="402014"/>
                </a:cubicBezTo>
                <a:cubicBezTo>
                  <a:pt x="4718357" y="402482"/>
                  <a:pt x="4718357" y="402482"/>
                  <a:pt x="4718357" y="402482"/>
                </a:cubicBezTo>
                <a:cubicBezTo>
                  <a:pt x="4710350" y="403419"/>
                  <a:pt x="4710350" y="403419"/>
                  <a:pt x="4710350" y="403419"/>
                </a:cubicBezTo>
                <a:cubicBezTo>
                  <a:pt x="4701874" y="404377"/>
                  <a:pt x="4701874" y="404377"/>
                  <a:pt x="4701874" y="404377"/>
                </a:cubicBezTo>
                <a:cubicBezTo>
                  <a:pt x="4693867" y="404846"/>
                  <a:pt x="4693867" y="404846"/>
                  <a:pt x="4693867" y="404846"/>
                </a:cubicBezTo>
                <a:cubicBezTo>
                  <a:pt x="4685412" y="405762"/>
                  <a:pt x="4685412" y="405762"/>
                  <a:pt x="4685412" y="405762"/>
                </a:cubicBezTo>
                <a:cubicBezTo>
                  <a:pt x="4676936" y="406720"/>
                  <a:pt x="4676936" y="406720"/>
                  <a:pt x="4676936" y="406720"/>
                </a:cubicBezTo>
                <a:lnTo>
                  <a:pt x="4681153" y="397776"/>
                </a:lnTo>
                <a:cubicBezTo>
                  <a:pt x="4685412" y="388832"/>
                  <a:pt x="4685412" y="388832"/>
                  <a:pt x="4685412" y="388832"/>
                </a:cubicBezTo>
                <a:cubicBezTo>
                  <a:pt x="4689181" y="379887"/>
                  <a:pt x="4689181" y="379887"/>
                  <a:pt x="4689181" y="379887"/>
                </a:cubicBezTo>
                <a:cubicBezTo>
                  <a:pt x="4693398" y="370943"/>
                  <a:pt x="4693398" y="370943"/>
                  <a:pt x="4693398" y="370943"/>
                </a:cubicBezTo>
                <a:cubicBezTo>
                  <a:pt x="4697636" y="361999"/>
                  <a:pt x="4697636" y="361999"/>
                  <a:pt x="4697636" y="361999"/>
                </a:cubicBezTo>
                <a:cubicBezTo>
                  <a:pt x="4701405" y="353076"/>
                  <a:pt x="4701405" y="353076"/>
                  <a:pt x="4701405" y="353076"/>
                </a:cubicBezTo>
                <a:cubicBezTo>
                  <a:pt x="4705643" y="344600"/>
                  <a:pt x="4705643" y="344600"/>
                  <a:pt x="4705643" y="344600"/>
                </a:cubicBezTo>
                <a:cubicBezTo>
                  <a:pt x="4709881" y="335656"/>
                  <a:pt x="4709881" y="335656"/>
                  <a:pt x="4709881" y="335656"/>
                </a:cubicBezTo>
                <a:cubicBezTo>
                  <a:pt x="4709881" y="335656"/>
                  <a:pt x="4709881" y="335656"/>
                  <a:pt x="4710350" y="335656"/>
                </a:cubicBezTo>
                <a:cubicBezTo>
                  <a:pt x="4710818" y="335656"/>
                  <a:pt x="4710818" y="335656"/>
                  <a:pt x="4710818" y="335656"/>
                </a:cubicBezTo>
                <a:lnTo>
                  <a:pt x="4711287" y="335656"/>
                </a:lnTo>
                <a:cubicBezTo>
                  <a:pt x="4711287" y="335656"/>
                  <a:pt x="4711777" y="335656"/>
                  <a:pt x="4711777" y="336125"/>
                </a:cubicBezTo>
                <a:cubicBezTo>
                  <a:pt x="4711777" y="336125"/>
                  <a:pt x="4711777" y="336125"/>
                  <a:pt x="4712224" y="336125"/>
                </a:cubicBezTo>
                <a:cubicBezTo>
                  <a:pt x="4712692" y="336125"/>
                  <a:pt x="4712692" y="336125"/>
                  <a:pt x="4712692" y="336125"/>
                </a:cubicBezTo>
                <a:cubicBezTo>
                  <a:pt x="4713161" y="336125"/>
                  <a:pt x="4713161" y="336125"/>
                  <a:pt x="4713161" y="336125"/>
                </a:cubicBezTo>
                <a:cubicBezTo>
                  <a:pt x="4713651" y="336125"/>
                  <a:pt x="4713651" y="336125"/>
                  <a:pt x="4713651" y="336125"/>
                </a:cubicBezTo>
                <a:cubicBezTo>
                  <a:pt x="4714119" y="336125"/>
                  <a:pt x="4714119" y="336125"/>
                  <a:pt x="4714119" y="335656"/>
                </a:cubicBezTo>
                <a:cubicBezTo>
                  <a:pt x="4714588" y="335656"/>
                  <a:pt x="4714588" y="335656"/>
                  <a:pt x="4714588" y="335656"/>
                </a:cubicBezTo>
                <a:cubicBezTo>
                  <a:pt x="4715056" y="335656"/>
                  <a:pt x="4715056" y="335656"/>
                  <a:pt x="4715056" y="335656"/>
                </a:cubicBezTo>
                <a:cubicBezTo>
                  <a:pt x="4715525" y="335656"/>
                  <a:pt x="4715525" y="335656"/>
                  <a:pt x="4715525" y="335656"/>
                </a:cubicBezTo>
                <a:cubicBezTo>
                  <a:pt x="4715993" y="335656"/>
                  <a:pt x="4715993" y="335656"/>
                  <a:pt x="4715993" y="335656"/>
                </a:cubicBezTo>
                <a:cubicBezTo>
                  <a:pt x="4716462" y="335188"/>
                  <a:pt x="4716462" y="335188"/>
                  <a:pt x="4716462" y="335188"/>
                </a:cubicBezTo>
                <a:close/>
                <a:moveTo>
                  <a:pt x="5357861" y="332616"/>
                </a:moveTo>
                <a:cubicBezTo>
                  <a:pt x="5360747" y="332616"/>
                  <a:pt x="5363633" y="332616"/>
                  <a:pt x="5365530" y="333605"/>
                </a:cubicBezTo>
                <a:cubicBezTo>
                  <a:pt x="5367467" y="334058"/>
                  <a:pt x="5369364" y="335500"/>
                  <a:pt x="5370806" y="336942"/>
                </a:cubicBezTo>
                <a:cubicBezTo>
                  <a:pt x="5372249" y="338384"/>
                  <a:pt x="5373198" y="340279"/>
                  <a:pt x="5373692" y="342215"/>
                </a:cubicBezTo>
                <a:cubicBezTo>
                  <a:pt x="5374641" y="344605"/>
                  <a:pt x="5374641" y="347489"/>
                  <a:pt x="5374641" y="350331"/>
                </a:cubicBezTo>
                <a:cubicBezTo>
                  <a:pt x="5374641" y="350331"/>
                  <a:pt x="5374641" y="350331"/>
                  <a:pt x="5374641" y="355605"/>
                </a:cubicBezTo>
                <a:cubicBezTo>
                  <a:pt x="5374641" y="355605"/>
                  <a:pt x="5374641" y="355605"/>
                  <a:pt x="5374641" y="360837"/>
                </a:cubicBezTo>
                <a:cubicBezTo>
                  <a:pt x="5374641" y="360837"/>
                  <a:pt x="5374641" y="360837"/>
                  <a:pt x="5374641" y="366110"/>
                </a:cubicBezTo>
                <a:cubicBezTo>
                  <a:pt x="5374641" y="366110"/>
                  <a:pt x="5374641" y="366110"/>
                  <a:pt x="5374641" y="371383"/>
                </a:cubicBezTo>
                <a:cubicBezTo>
                  <a:pt x="5374641" y="374720"/>
                  <a:pt x="5374641" y="377110"/>
                  <a:pt x="5373692" y="379499"/>
                </a:cubicBezTo>
                <a:cubicBezTo>
                  <a:pt x="5373198" y="381889"/>
                  <a:pt x="5372249" y="383784"/>
                  <a:pt x="5370806" y="385226"/>
                </a:cubicBezTo>
                <a:cubicBezTo>
                  <a:pt x="5369364" y="387162"/>
                  <a:pt x="5367467" y="388110"/>
                  <a:pt x="5365530" y="388604"/>
                </a:cubicBezTo>
                <a:cubicBezTo>
                  <a:pt x="5363138" y="389552"/>
                  <a:pt x="5360747" y="390005"/>
                  <a:pt x="5357861" y="390005"/>
                </a:cubicBezTo>
                <a:cubicBezTo>
                  <a:pt x="5355470" y="390005"/>
                  <a:pt x="5353120" y="389552"/>
                  <a:pt x="5350729" y="388604"/>
                </a:cubicBezTo>
                <a:cubicBezTo>
                  <a:pt x="5348792" y="388110"/>
                  <a:pt x="5346854" y="387162"/>
                  <a:pt x="5345452" y="385226"/>
                </a:cubicBezTo>
                <a:cubicBezTo>
                  <a:pt x="5344009" y="383784"/>
                  <a:pt x="5343061" y="381889"/>
                  <a:pt x="5342566" y="379499"/>
                </a:cubicBezTo>
                <a:cubicBezTo>
                  <a:pt x="5341618" y="377110"/>
                  <a:pt x="5341124" y="374720"/>
                  <a:pt x="5341124" y="371383"/>
                </a:cubicBezTo>
                <a:lnTo>
                  <a:pt x="5341124" y="366110"/>
                </a:lnTo>
                <a:cubicBezTo>
                  <a:pt x="5341124" y="366110"/>
                  <a:pt x="5341124" y="366110"/>
                  <a:pt x="5341124" y="360837"/>
                </a:cubicBezTo>
                <a:cubicBezTo>
                  <a:pt x="5341124" y="360837"/>
                  <a:pt x="5341124" y="360837"/>
                  <a:pt x="5341124" y="355605"/>
                </a:cubicBezTo>
                <a:cubicBezTo>
                  <a:pt x="5341124" y="355605"/>
                  <a:pt x="5341124" y="355605"/>
                  <a:pt x="5341124" y="350331"/>
                </a:cubicBezTo>
                <a:cubicBezTo>
                  <a:pt x="5341124" y="347489"/>
                  <a:pt x="5341618" y="344605"/>
                  <a:pt x="5342072" y="342215"/>
                </a:cubicBezTo>
                <a:cubicBezTo>
                  <a:pt x="5343061" y="340279"/>
                  <a:pt x="5344009" y="338384"/>
                  <a:pt x="5345452" y="336942"/>
                </a:cubicBezTo>
                <a:cubicBezTo>
                  <a:pt x="5346854" y="335500"/>
                  <a:pt x="5348792" y="334058"/>
                  <a:pt x="5350729" y="333605"/>
                </a:cubicBezTo>
                <a:cubicBezTo>
                  <a:pt x="5352626" y="332616"/>
                  <a:pt x="5355470" y="332616"/>
                  <a:pt x="5357861" y="332616"/>
                </a:cubicBezTo>
                <a:close/>
                <a:moveTo>
                  <a:pt x="5257793" y="332607"/>
                </a:moveTo>
                <a:cubicBezTo>
                  <a:pt x="5261619" y="332607"/>
                  <a:pt x="5261619" y="332607"/>
                  <a:pt x="5261619" y="332607"/>
                </a:cubicBezTo>
                <a:cubicBezTo>
                  <a:pt x="5265940" y="332607"/>
                  <a:pt x="5265940" y="332607"/>
                  <a:pt x="5265940" y="332607"/>
                </a:cubicBezTo>
                <a:cubicBezTo>
                  <a:pt x="5269766" y="332607"/>
                  <a:pt x="5269766" y="332607"/>
                  <a:pt x="5269766" y="332607"/>
                </a:cubicBezTo>
                <a:cubicBezTo>
                  <a:pt x="5274045" y="332607"/>
                  <a:pt x="5274045" y="332607"/>
                  <a:pt x="5274045" y="332607"/>
                </a:cubicBezTo>
                <a:cubicBezTo>
                  <a:pt x="5275979" y="332607"/>
                  <a:pt x="5277913" y="332607"/>
                  <a:pt x="5279806" y="333100"/>
                </a:cubicBezTo>
                <a:cubicBezTo>
                  <a:pt x="5281246" y="333594"/>
                  <a:pt x="5282686" y="334541"/>
                  <a:pt x="5283632" y="335488"/>
                </a:cubicBezTo>
                <a:cubicBezTo>
                  <a:pt x="5284578" y="335981"/>
                  <a:pt x="5285525" y="337422"/>
                  <a:pt x="5286019" y="338862"/>
                </a:cubicBezTo>
                <a:cubicBezTo>
                  <a:pt x="5286965" y="340262"/>
                  <a:pt x="5286965" y="341702"/>
                  <a:pt x="5286965" y="343637"/>
                </a:cubicBezTo>
                <a:cubicBezTo>
                  <a:pt x="5286965" y="345530"/>
                  <a:pt x="5286965" y="347464"/>
                  <a:pt x="5286019" y="348864"/>
                </a:cubicBezTo>
                <a:cubicBezTo>
                  <a:pt x="5285525" y="350304"/>
                  <a:pt x="5285072" y="351251"/>
                  <a:pt x="5283632" y="352239"/>
                </a:cubicBezTo>
                <a:cubicBezTo>
                  <a:pt x="5282686" y="353185"/>
                  <a:pt x="5281246" y="353638"/>
                  <a:pt x="5279806" y="354132"/>
                </a:cubicBezTo>
                <a:cubicBezTo>
                  <a:pt x="5277913" y="354626"/>
                  <a:pt x="5275979" y="355078"/>
                  <a:pt x="5274045" y="355078"/>
                </a:cubicBezTo>
                <a:cubicBezTo>
                  <a:pt x="5269766" y="355078"/>
                  <a:pt x="5269766" y="355078"/>
                  <a:pt x="5269766" y="355078"/>
                </a:cubicBezTo>
                <a:cubicBezTo>
                  <a:pt x="5265940" y="355078"/>
                  <a:pt x="5265940" y="355078"/>
                  <a:pt x="5265940" y="355078"/>
                </a:cubicBezTo>
                <a:cubicBezTo>
                  <a:pt x="5261619" y="355078"/>
                  <a:pt x="5261619" y="355078"/>
                  <a:pt x="5261619" y="355078"/>
                </a:cubicBezTo>
                <a:cubicBezTo>
                  <a:pt x="5257793" y="355078"/>
                  <a:pt x="5257793" y="355078"/>
                  <a:pt x="5257793" y="355078"/>
                </a:cubicBezTo>
                <a:cubicBezTo>
                  <a:pt x="5257793" y="349358"/>
                  <a:pt x="5257793" y="349358"/>
                  <a:pt x="5257793" y="349358"/>
                </a:cubicBezTo>
                <a:cubicBezTo>
                  <a:pt x="5257793" y="343637"/>
                  <a:pt x="5257793" y="343637"/>
                  <a:pt x="5257793" y="343637"/>
                </a:cubicBezTo>
                <a:cubicBezTo>
                  <a:pt x="5257793" y="338369"/>
                  <a:pt x="5257793" y="338369"/>
                  <a:pt x="5257793" y="338369"/>
                </a:cubicBezTo>
                <a:close/>
                <a:moveTo>
                  <a:pt x="4776262" y="331887"/>
                </a:moveTo>
                <a:cubicBezTo>
                  <a:pt x="4778136" y="338957"/>
                  <a:pt x="4778136" y="338957"/>
                  <a:pt x="4778136" y="338957"/>
                </a:cubicBezTo>
                <a:cubicBezTo>
                  <a:pt x="4780010" y="346496"/>
                  <a:pt x="4780010" y="346496"/>
                  <a:pt x="4780010" y="346496"/>
                </a:cubicBezTo>
                <a:cubicBezTo>
                  <a:pt x="4781905" y="353545"/>
                  <a:pt x="4781905" y="353545"/>
                  <a:pt x="4781905" y="353545"/>
                </a:cubicBezTo>
                <a:cubicBezTo>
                  <a:pt x="4783779" y="361062"/>
                  <a:pt x="4783779" y="361062"/>
                  <a:pt x="4783779" y="361062"/>
                </a:cubicBezTo>
                <a:cubicBezTo>
                  <a:pt x="4785674" y="368111"/>
                  <a:pt x="4785674" y="368111"/>
                  <a:pt x="4785674" y="368111"/>
                </a:cubicBezTo>
                <a:cubicBezTo>
                  <a:pt x="4787548" y="375650"/>
                  <a:pt x="4787548" y="375650"/>
                  <a:pt x="4787548" y="375650"/>
                </a:cubicBezTo>
                <a:cubicBezTo>
                  <a:pt x="4789423" y="382720"/>
                  <a:pt x="4789423" y="382720"/>
                  <a:pt x="4789423" y="382720"/>
                </a:cubicBezTo>
                <a:cubicBezTo>
                  <a:pt x="4791318" y="390237"/>
                  <a:pt x="4791318" y="390237"/>
                  <a:pt x="4791318" y="390237"/>
                </a:cubicBezTo>
                <a:lnTo>
                  <a:pt x="4787548" y="391195"/>
                </a:lnTo>
                <a:cubicBezTo>
                  <a:pt x="4784248" y="392132"/>
                  <a:pt x="4784248" y="392132"/>
                  <a:pt x="4784248" y="392132"/>
                </a:cubicBezTo>
                <a:cubicBezTo>
                  <a:pt x="4780947" y="392601"/>
                  <a:pt x="4780947" y="392601"/>
                  <a:pt x="4780947" y="392601"/>
                </a:cubicBezTo>
                <a:cubicBezTo>
                  <a:pt x="4777667" y="393538"/>
                  <a:pt x="4777667" y="393538"/>
                  <a:pt x="4777667" y="393538"/>
                </a:cubicBezTo>
                <a:cubicBezTo>
                  <a:pt x="4774366" y="394475"/>
                  <a:pt x="4774366" y="394475"/>
                  <a:pt x="4774366" y="394475"/>
                </a:cubicBezTo>
                <a:cubicBezTo>
                  <a:pt x="4771065" y="395433"/>
                  <a:pt x="4771065" y="395433"/>
                  <a:pt x="4771065" y="395433"/>
                </a:cubicBezTo>
                <a:cubicBezTo>
                  <a:pt x="4767764" y="395880"/>
                  <a:pt x="4767764" y="395880"/>
                  <a:pt x="4767764" y="395880"/>
                </a:cubicBezTo>
                <a:cubicBezTo>
                  <a:pt x="4764485" y="396839"/>
                  <a:pt x="4764485" y="396839"/>
                  <a:pt x="4764485" y="396839"/>
                </a:cubicBezTo>
                <a:cubicBezTo>
                  <a:pt x="4763995" y="396349"/>
                  <a:pt x="4763995" y="396349"/>
                  <a:pt x="4763995" y="395880"/>
                </a:cubicBezTo>
                <a:cubicBezTo>
                  <a:pt x="4763548" y="395433"/>
                  <a:pt x="4763548" y="395433"/>
                  <a:pt x="4763548" y="394965"/>
                </a:cubicBezTo>
                <a:cubicBezTo>
                  <a:pt x="4763079" y="394965"/>
                  <a:pt x="4763079" y="394475"/>
                  <a:pt x="4762611" y="394475"/>
                </a:cubicBezTo>
                <a:cubicBezTo>
                  <a:pt x="4762611" y="394006"/>
                  <a:pt x="4762121" y="393538"/>
                  <a:pt x="4762121" y="393538"/>
                </a:cubicBezTo>
                <a:cubicBezTo>
                  <a:pt x="4761652" y="393069"/>
                  <a:pt x="4761652" y="393069"/>
                  <a:pt x="4761184" y="392601"/>
                </a:cubicBezTo>
                <a:cubicBezTo>
                  <a:pt x="4761184" y="392601"/>
                  <a:pt x="4760715" y="392601"/>
                  <a:pt x="4760715" y="392132"/>
                </a:cubicBezTo>
                <a:cubicBezTo>
                  <a:pt x="4760247" y="392132"/>
                  <a:pt x="4760247" y="391664"/>
                  <a:pt x="4759778" y="391664"/>
                </a:cubicBezTo>
                <a:cubicBezTo>
                  <a:pt x="4759310" y="391664"/>
                  <a:pt x="4759310" y="391195"/>
                  <a:pt x="4758841" y="391195"/>
                </a:cubicBezTo>
                <a:cubicBezTo>
                  <a:pt x="4761184" y="383657"/>
                  <a:pt x="4761184" y="383657"/>
                  <a:pt x="4761184" y="383657"/>
                </a:cubicBezTo>
                <a:cubicBezTo>
                  <a:pt x="4763079" y="376118"/>
                  <a:pt x="4763079" y="376118"/>
                  <a:pt x="4763079" y="376118"/>
                </a:cubicBezTo>
                <a:cubicBezTo>
                  <a:pt x="4765422" y="369069"/>
                  <a:pt x="4765422" y="369069"/>
                  <a:pt x="4765422" y="369069"/>
                </a:cubicBezTo>
                <a:cubicBezTo>
                  <a:pt x="4767764" y="361530"/>
                  <a:pt x="4767764" y="361530"/>
                  <a:pt x="4767764" y="361530"/>
                </a:cubicBezTo>
                <a:cubicBezTo>
                  <a:pt x="4769660" y="354013"/>
                  <a:pt x="4769660" y="354013"/>
                  <a:pt x="4769660" y="354013"/>
                </a:cubicBezTo>
                <a:cubicBezTo>
                  <a:pt x="4772024" y="346496"/>
                  <a:pt x="4772024" y="346496"/>
                  <a:pt x="4772024" y="346496"/>
                </a:cubicBezTo>
                <a:cubicBezTo>
                  <a:pt x="4773898" y="338957"/>
                  <a:pt x="4773898" y="338957"/>
                  <a:pt x="4773898" y="338957"/>
                </a:cubicBezTo>
                <a:cubicBezTo>
                  <a:pt x="4776262" y="331887"/>
                  <a:pt x="4776262" y="331887"/>
                  <a:pt x="4776262" y="331887"/>
                </a:cubicBezTo>
                <a:close/>
                <a:moveTo>
                  <a:pt x="4778604" y="328586"/>
                </a:moveTo>
                <a:cubicBezTo>
                  <a:pt x="4782842" y="330013"/>
                  <a:pt x="4782842" y="330013"/>
                  <a:pt x="4782842" y="330013"/>
                </a:cubicBezTo>
                <a:cubicBezTo>
                  <a:pt x="4787080" y="331887"/>
                  <a:pt x="4787080" y="331887"/>
                  <a:pt x="4787080" y="331887"/>
                </a:cubicBezTo>
                <a:cubicBezTo>
                  <a:pt x="4790849" y="333782"/>
                  <a:pt x="4790849" y="333782"/>
                  <a:pt x="4790849" y="333782"/>
                </a:cubicBezTo>
                <a:cubicBezTo>
                  <a:pt x="4795087" y="335656"/>
                  <a:pt x="4795087" y="335656"/>
                  <a:pt x="4795087" y="335656"/>
                </a:cubicBezTo>
                <a:cubicBezTo>
                  <a:pt x="4799304" y="337552"/>
                  <a:pt x="4799304" y="337552"/>
                  <a:pt x="4799304" y="337552"/>
                </a:cubicBezTo>
                <a:cubicBezTo>
                  <a:pt x="4803073" y="339426"/>
                  <a:pt x="4803073" y="339426"/>
                  <a:pt x="4803073" y="339426"/>
                </a:cubicBezTo>
                <a:cubicBezTo>
                  <a:pt x="4807311" y="341300"/>
                  <a:pt x="4807311" y="341300"/>
                  <a:pt x="4807311" y="341300"/>
                </a:cubicBezTo>
                <a:cubicBezTo>
                  <a:pt x="4811081" y="342726"/>
                  <a:pt x="4811081" y="342726"/>
                  <a:pt x="4811081" y="342726"/>
                </a:cubicBezTo>
                <a:lnTo>
                  <a:pt x="4809185" y="348370"/>
                </a:lnTo>
                <a:cubicBezTo>
                  <a:pt x="4806843" y="353545"/>
                  <a:pt x="4806843" y="353545"/>
                  <a:pt x="4806843" y="353545"/>
                </a:cubicBezTo>
                <a:cubicBezTo>
                  <a:pt x="4804500" y="359209"/>
                  <a:pt x="4804500" y="359209"/>
                  <a:pt x="4804500" y="359209"/>
                </a:cubicBezTo>
                <a:cubicBezTo>
                  <a:pt x="4802605" y="364342"/>
                  <a:pt x="4802605" y="364342"/>
                  <a:pt x="4802605" y="364342"/>
                </a:cubicBezTo>
                <a:cubicBezTo>
                  <a:pt x="4800262" y="370006"/>
                  <a:pt x="4800262" y="370006"/>
                  <a:pt x="4800262" y="370006"/>
                </a:cubicBezTo>
                <a:cubicBezTo>
                  <a:pt x="4797898" y="375181"/>
                  <a:pt x="4797898" y="375181"/>
                  <a:pt x="4797898" y="375181"/>
                </a:cubicBezTo>
                <a:cubicBezTo>
                  <a:pt x="4795556" y="380824"/>
                  <a:pt x="4795556" y="380824"/>
                  <a:pt x="4795556" y="380824"/>
                </a:cubicBezTo>
                <a:cubicBezTo>
                  <a:pt x="4793660" y="385999"/>
                  <a:pt x="4793660" y="385999"/>
                  <a:pt x="4793660" y="385999"/>
                </a:cubicBezTo>
                <a:cubicBezTo>
                  <a:pt x="4791786" y="378950"/>
                  <a:pt x="4791786" y="378950"/>
                  <a:pt x="4791786" y="378950"/>
                </a:cubicBezTo>
                <a:cubicBezTo>
                  <a:pt x="4789891" y="371880"/>
                  <a:pt x="4789891" y="371880"/>
                  <a:pt x="4789891" y="371880"/>
                </a:cubicBezTo>
                <a:cubicBezTo>
                  <a:pt x="4788017" y="364342"/>
                  <a:pt x="4788017" y="364342"/>
                  <a:pt x="4788017" y="364342"/>
                </a:cubicBezTo>
                <a:cubicBezTo>
                  <a:pt x="4786143" y="357314"/>
                  <a:pt x="4786143" y="357314"/>
                  <a:pt x="4786143" y="357314"/>
                </a:cubicBezTo>
                <a:cubicBezTo>
                  <a:pt x="4784248" y="350265"/>
                  <a:pt x="4784248" y="350265"/>
                  <a:pt x="4784248" y="350265"/>
                </a:cubicBezTo>
                <a:cubicBezTo>
                  <a:pt x="4782374" y="342726"/>
                  <a:pt x="4782374" y="342726"/>
                  <a:pt x="4782374" y="342726"/>
                </a:cubicBezTo>
                <a:cubicBezTo>
                  <a:pt x="4780478" y="335656"/>
                  <a:pt x="4780478" y="335656"/>
                  <a:pt x="4780478" y="335656"/>
                </a:cubicBezTo>
                <a:cubicBezTo>
                  <a:pt x="4778604" y="328586"/>
                  <a:pt x="4778604" y="328586"/>
                  <a:pt x="4778604" y="328586"/>
                </a:cubicBezTo>
                <a:close/>
                <a:moveTo>
                  <a:pt x="4702342" y="328118"/>
                </a:moveTo>
                <a:cubicBezTo>
                  <a:pt x="4702811" y="328586"/>
                  <a:pt x="4702811" y="329076"/>
                  <a:pt x="4702811" y="329076"/>
                </a:cubicBezTo>
                <a:cubicBezTo>
                  <a:pt x="4702811" y="329544"/>
                  <a:pt x="4703280" y="329544"/>
                  <a:pt x="4703280" y="330013"/>
                </a:cubicBezTo>
                <a:cubicBezTo>
                  <a:pt x="4703280" y="330481"/>
                  <a:pt x="4703280" y="330481"/>
                  <a:pt x="4703748" y="330950"/>
                </a:cubicBezTo>
                <a:cubicBezTo>
                  <a:pt x="4703748" y="330950"/>
                  <a:pt x="4703748" y="331418"/>
                  <a:pt x="4704238" y="331418"/>
                </a:cubicBezTo>
                <a:cubicBezTo>
                  <a:pt x="4704238" y="331887"/>
                  <a:pt x="4704706" y="331887"/>
                  <a:pt x="4704706" y="332355"/>
                </a:cubicBezTo>
                <a:cubicBezTo>
                  <a:pt x="4705175" y="332355"/>
                  <a:pt x="4705175" y="332845"/>
                  <a:pt x="4705175" y="332845"/>
                </a:cubicBezTo>
                <a:cubicBezTo>
                  <a:pt x="4705643" y="333314"/>
                  <a:pt x="4705643" y="333314"/>
                  <a:pt x="4706112" y="333782"/>
                </a:cubicBezTo>
                <a:cubicBezTo>
                  <a:pt x="4706112" y="333782"/>
                  <a:pt x="4706580" y="333782"/>
                  <a:pt x="4706580" y="334251"/>
                </a:cubicBezTo>
                <a:cubicBezTo>
                  <a:pt x="4702811" y="343195"/>
                  <a:pt x="4702811" y="343195"/>
                  <a:pt x="4702811" y="343195"/>
                </a:cubicBezTo>
                <a:cubicBezTo>
                  <a:pt x="4698594" y="351671"/>
                  <a:pt x="4698594" y="351671"/>
                  <a:pt x="4698594" y="351671"/>
                </a:cubicBezTo>
                <a:cubicBezTo>
                  <a:pt x="4694335" y="360593"/>
                  <a:pt x="4694335" y="360593"/>
                  <a:pt x="4694335" y="360593"/>
                </a:cubicBezTo>
                <a:cubicBezTo>
                  <a:pt x="4690566" y="369538"/>
                  <a:pt x="4690566" y="369538"/>
                  <a:pt x="4690566" y="369538"/>
                </a:cubicBezTo>
                <a:cubicBezTo>
                  <a:pt x="4686349" y="378482"/>
                  <a:pt x="4686349" y="378482"/>
                  <a:pt x="4686349" y="378482"/>
                </a:cubicBezTo>
                <a:cubicBezTo>
                  <a:pt x="4682580" y="387426"/>
                  <a:pt x="4682580" y="387426"/>
                  <a:pt x="4682580" y="387426"/>
                </a:cubicBezTo>
                <a:cubicBezTo>
                  <a:pt x="4678342" y="396349"/>
                  <a:pt x="4678342" y="396349"/>
                  <a:pt x="4678342" y="396349"/>
                </a:cubicBezTo>
                <a:cubicBezTo>
                  <a:pt x="4674104" y="404846"/>
                  <a:pt x="4674104" y="404846"/>
                  <a:pt x="4674104" y="404846"/>
                </a:cubicBezTo>
                <a:lnTo>
                  <a:pt x="4668929" y="396839"/>
                </a:lnTo>
                <a:cubicBezTo>
                  <a:pt x="4663285" y="388832"/>
                  <a:pt x="4663285" y="388832"/>
                  <a:pt x="4663285" y="388832"/>
                </a:cubicBezTo>
                <a:cubicBezTo>
                  <a:pt x="4658089" y="380824"/>
                  <a:pt x="4658089" y="380824"/>
                  <a:pt x="4658089" y="380824"/>
                </a:cubicBezTo>
                <a:cubicBezTo>
                  <a:pt x="4652446" y="372370"/>
                  <a:pt x="4652446" y="372370"/>
                  <a:pt x="4652446" y="372370"/>
                </a:cubicBezTo>
                <a:cubicBezTo>
                  <a:pt x="4647271" y="364342"/>
                  <a:pt x="4647271" y="364342"/>
                  <a:pt x="4647271" y="364342"/>
                </a:cubicBezTo>
                <a:cubicBezTo>
                  <a:pt x="4642096" y="356377"/>
                  <a:pt x="4642096" y="356377"/>
                  <a:pt x="4642096" y="356377"/>
                </a:cubicBezTo>
                <a:cubicBezTo>
                  <a:pt x="4636452" y="347901"/>
                  <a:pt x="4636452" y="347901"/>
                  <a:pt x="4636452" y="347901"/>
                </a:cubicBezTo>
                <a:cubicBezTo>
                  <a:pt x="4631277" y="339894"/>
                  <a:pt x="4631277" y="339894"/>
                  <a:pt x="4631277" y="339894"/>
                </a:cubicBezTo>
                <a:cubicBezTo>
                  <a:pt x="4640222" y="338489"/>
                  <a:pt x="4640222" y="338489"/>
                  <a:pt x="4640222" y="338489"/>
                </a:cubicBezTo>
                <a:cubicBezTo>
                  <a:pt x="4649145" y="337083"/>
                  <a:pt x="4649145" y="337083"/>
                  <a:pt x="4649145" y="337083"/>
                </a:cubicBezTo>
                <a:cubicBezTo>
                  <a:pt x="4658089" y="335656"/>
                  <a:pt x="4658089" y="335656"/>
                  <a:pt x="4658089" y="335656"/>
                </a:cubicBezTo>
                <a:cubicBezTo>
                  <a:pt x="4667055" y="334251"/>
                  <a:pt x="4667055" y="334251"/>
                  <a:pt x="4667055" y="334251"/>
                </a:cubicBezTo>
                <a:cubicBezTo>
                  <a:pt x="4675509" y="332845"/>
                  <a:pt x="4675509" y="332845"/>
                  <a:pt x="4675509" y="332845"/>
                </a:cubicBezTo>
                <a:cubicBezTo>
                  <a:pt x="4684454" y="331418"/>
                  <a:pt x="4684454" y="331418"/>
                  <a:pt x="4684454" y="331418"/>
                </a:cubicBezTo>
                <a:cubicBezTo>
                  <a:pt x="4693398" y="329544"/>
                  <a:pt x="4693398" y="329544"/>
                  <a:pt x="4693398" y="329544"/>
                </a:cubicBezTo>
                <a:cubicBezTo>
                  <a:pt x="4702342" y="328118"/>
                  <a:pt x="4702342" y="328118"/>
                  <a:pt x="4702342" y="328118"/>
                </a:cubicBezTo>
                <a:close/>
                <a:moveTo>
                  <a:pt x="4723532" y="326712"/>
                </a:moveTo>
                <a:cubicBezTo>
                  <a:pt x="4730113" y="326712"/>
                  <a:pt x="4730113" y="326712"/>
                  <a:pt x="4730113" y="326712"/>
                </a:cubicBezTo>
                <a:cubicBezTo>
                  <a:pt x="4736246" y="326712"/>
                  <a:pt x="4736246" y="326712"/>
                  <a:pt x="4736246" y="326712"/>
                </a:cubicBezTo>
                <a:cubicBezTo>
                  <a:pt x="4742358" y="326712"/>
                  <a:pt x="4742358" y="326712"/>
                  <a:pt x="4742358" y="326712"/>
                </a:cubicBezTo>
                <a:cubicBezTo>
                  <a:pt x="4748938" y="326712"/>
                  <a:pt x="4748938" y="326712"/>
                  <a:pt x="4748938" y="326712"/>
                </a:cubicBezTo>
                <a:cubicBezTo>
                  <a:pt x="4755072" y="327202"/>
                  <a:pt x="4755072" y="327202"/>
                  <a:pt x="4755072" y="327202"/>
                </a:cubicBezTo>
                <a:cubicBezTo>
                  <a:pt x="4761652" y="327202"/>
                  <a:pt x="4761652" y="327202"/>
                  <a:pt x="4761652" y="327202"/>
                </a:cubicBezTo>
                <a:cubicBezTo>
                  <a:pt x="4767764" y="327202"/>
                  <a:pt x="4767764" y="327202"/>
                  <a:pt x="4767764" y="327202"/>
                </a:cubicBezTo>
                <a:cubicBezTo>
                  <a:pt x="4774366" y="327202"/>
                  <a:pt x="4774366" y="327202"/>
                  <a:pt x="4774366" y="327202"/>
                </a:cubicBezTo>
                <a:cubicBezTo>
                  <a:pt x="4772024" y="335188"/>
                  <a:pt x="4772024" y="335188"/>
                  <a:pt x="4772024" y="335188"/>
                </a:cubicBezTo>
                <a:cubicBezTo>
                  <a:pt x="4769660" y="342726"/>
                  <a:pt x="4769660" y="342726"/>
                  <a:pt x="4769660" y="342726"/>
                </a:cubicBezTo>
                <a:cubicBezTo>
                  <a:pt x="4767296" y="350712"/>
                  <a:pt x="4767296" y="350712"/>
                  <a:pt x="4767296" y="350712"/>
                </a:cubicBezTo>
                <a:cubicBezTo>
                  <a:pt x="4764953" y="358719"/>
                  <a:pt x="4764953" y="358719"/>
                  <a:pt x="4764953" y="358719"/>
                </a:cubicBezTo>
                <a:cubicBezTo>
                  <a:pt x="4762611" y="366705"/>
                  <a:pt x="4762611" y="366705"/>
                  <a:pt x="4762611" y="366705"/>
                </a:cubicBezTo>
                <a:cubicBezTo>
                  <a:pt x="4760247" y="374244"/>
                  <a:pt x="4760247" y="374244"/>
                  <a:pt x="4760247" y="374244"/>
                </a:cubicBezTo>
                <a:cubicBezTo>
                  <a:pt x="4757883" y="382251"/>
                  <a:pt x="4757883" y="382251"/>
                  <a:pt x="4757883" y="382251"/>
                </a:cubicBezTo>
                <a:cubicBezTo>
                  <a:pt x="4755540" y="390237"/>
                  <a:pt x="4755540" y="390237"/>
                  <a:pt x="4755540" y="390237"/>
                </a:cubicBezTo>
                <a:cubicBezTo>
                  <a:pt x="4755072" y="390237"/>
                  <a:pt x="4755072" y="390237"/>
                  <a:pt x="4755072" y="390237"/>
                </a:cubicBezTo>
                <a:lnTo>
                  <a:pt x="4754582" y="390237"/>
                </a:lnTo>
                <a:cubicBezTo>
                  <a:pt x="4754114" y="390237"/>
                  <a:pt x="4754114" y="390237"/>
                  <a:pt x="4754114" y="390237"/>
                </a:cubicBezTo>
                <a:lnTo>
                  <a:pt x="4753666" y="390237"/>
                </a:lnTo>
                <a:lnTo>
                  <a:pt x="4753198" y="390237"/>
                </a:lnTo>
                <a:lnTo>
                  <a:pt x="4752708" y="390237"/>
                </a:lnTo>
                <a:lnTo>
                  <a:pt x="4752239" y="390237"/>
                </a:lnTo>
                <a:lnTo>
                  <a:pt x="4751771" y="390237"/>
                </a:lnTo>
                <a:lnTo>
                  <a:pt x="4751302" y="390237"/>
                </a:lnTo>
                <a:cubicBezTo>
                  <a:pt x="4751302" y="390706"/>
                  <a:pt x="4750834" y="390706"/>
                  <a:pt x="4750834" y="390706"/>
                </a:cubicBezTo>
                <a:cubicBezTo>
                  <a:pt x="4750834" y="390706"/>
                  <a:pt x="4750834" y="390706"/>
                  <a:pt x="4750365" y="390706"/>
                </a:cubicBezTo>
                <a:lnTo>
                  <a:pt x="4746596" y="383657"/>
                </a:lnTo>
                <a:cubicBezTo>
                  <a:pt x="4742826" y="376587"/>
                  <a:pt x="4742826" y="376587"/>
                  <a:pt x="4742826" y="376587"/>
                </a:cubicBezTo>
                <a:cubicBezTo>
                  <a:pt x="4739057" y="369538"/>
                  <a:pt x="4739057" y="369538"/>
                  <a:pt x="4739057" y="369538"/>
                </a:cubicBezTo>
                <a:cubicBezTo>
                  <a:pt x="4734819" y="361999"/>
                  <a:pt x="4734819" y="361999"/>
                  <a:pt x="4734819" y="361999"/>
                </a:cubicBezTo>
                <a:cubicBezTo>
                  <a:pt x="4731071" y="354950"/>
                  <a:pt x="4731071" y="354950"/>
                  <a:pt x="4731071" y="354950"/>
                </a:cubicBezTo>
                <a:cubicBezTo>
                  <a:pt x="4727302" y="347901"/>
                  <a:pt x="4727302" y="347901"/>
                  <a:pt x="4727302" y="347901"/>
                </a:cubicBezTo>
                <a:cubicBezTo>
                  <a:pt x="4723532" y="340831"/>
                  <a:pt x="4723532" y="340831"/>
                  <a:pt x="4723532" y="340831"/>
                </a:cubicBezTo>
                <a:cubicBezTo>
                  <a:pt x="4719294" y="333782"/>
                  <a:pt x="4719294" y="333782"/>
                  <a:pt x="4719294" y="333782"/>
                </a:cubicBezTo>
                <a:cubicBezTo>
                  <a:pt x="4719763" y="333314"/>
                  <a:pt x="4719763" y="333314"/>
                  <a:pt x="4720231" y="332845"/>
                </a:cubicBezTo>
                <a:cubicBezTo>
                  <a:pt x="4720700" y="332845"/>
                  <a:pt x="4720700" y="332355"/>
                  <a:pt x="4721190" y="332355"/>
                </a:cubicBezTo>
                <a:cubicBezTo>
                  <a:pt x="4721190" y="331887"/>
                  <a:pt x="4721190" y="331887"/>
                  <a:pt x="4721658" y="331418"/>
                </a:cubicBezTo>
                <a:cubicBezTo>
                  <a:pt x="4721658" y="331418"/>
                  <a:pt x="4722105" y="330950"/>
                  <a:pt x="4722105" y="330481"/>
                </a:cubicBezTo>
                <a:cubicBezTo>
                  <a:pt x="4722105" y="330481"/>
                  <a:pt x="4722574" y="330013"/>
                  <a:pt x="4722574" y="329544"/>
                </a:cubicBezTo>
                <a:cubicBezTo>
                  <a:pt x="4722574" y="329544"/>
                  <a:pt x="4723064" y="329076"/>
                  <a:pt x="4723064" y="328586"/>
                </a:cubicBezTo>
                <a:cubicBezTo>
                  <a:pt x="4723064" y="328586"/>
                  <a:pt x="4723064" y="328118"/>
                  <a:pt x="4723532" y="327670"/>
                </a:cubicBezTo>
                <a:cubicBezTo>
                  <a:pt x="4723532" y="327202"/>
                  <a:pt x="4723532" y="327202"/>
                  <a:pt x="4723532" y="326712"/>
                </a:cubicBezTo>
                <a:close/>
                <a:moveTo>
                  <a:pt x="5399443" y="325367"/>
                </a:moveTo>
                <a:lnTo>
                  <a:pt x="5399443" y="343055"/>
                </a:lnTo>
                <a:lnTo>
                  <a:pt x="5399443" y="361154"/>
                </a:lnTo>
                <a:lnTo>
                  <a:pt x="5399443" y="379335"/>
                </a:lnTo>
                <a:lnTo>
                  <a:pt x="5399443" y="397022"/>
                </a:lnTo>
                <a:lnTo>
                  <a:pt x="5401831" y="397022"/>
                </a:lnTo>
                <a:lnTo>
                  <a:pt x="5404259" y="397022"/>
                </a:lnTo>
                <a:lnTo>
                  <a:pt x="5406647" y="397022"/>
                </a:lnTo>
                <a:lnTo>
                  <a:pt x="5409034" y="397022"/>
                </a:lnTo>
                <a:lnTo>
                  <a:pt x="5409034" y="383613"/>
                </a:lnTo>
                <a:lnTo>
                  <a:pt x="5409034" y="369792"/>
                </a:lnTo>
                <a:lnTo>
                  <a:pt x="5409034" y="356423"/>
                </a:lnTo>
                <a:lnTo>
                  <a:pt x="5409034" y="343055"/>
                </a:lnTo>
                <a:lnTo>
                  <a:pt x="5409487" y="343055"/>
                </a:lnTo>
                <a:lnTo>
                  <a:pt x="5418132" y="356423"/>
                </a:lnTo>
                <a:lnTo>
                  <a:pt x="5426694" y="369792"/>
                </a:lnTo>
                <a:lnTo>
                  <a:pt x="5435338" y="383613"/>
                </a:lnTo>
                <a:lnTo>
                  <a:pt x="5444436" y="397022"/>
                </a:lnTo>
                <a:lnTo>
                  <a:pt x="5446823" y="397022"/>
                </a:lnTo>
                <a:lnTo>
                  <a:pt x="5448717" y="397022"/>
                </a:lnTo>
                <a:lnTo>
                  <a:pt x="5451104" y="397022"/>
                </a:lnTo>
                <a:lnTo>
                  <a:pt x="5453492" y="397022"/>
                </a:lnTo>
                <a:lnTo>
                  <a:pt x="5453492" y="379335"/>
                </a:lnTo>
                <a:lnTo>
                  <a:pt x="5453492" y="361154"/>
                </a:lnTo>
                <a:lnTo>
                  <a:pt x="5453492" y="343055"/>
                </a:lnTo>
                <a:lnTo>
                  <a:pt x="5453492" y="325367"/>
                </a:lnTo>
                <a:lnTo>
                  <a:pt x="5451104" y="325367"/>
                </a:lnTo>
                <a:lnTo>
                  <a:pt x="5448717" y="325367"/>
                </a:lnTo>
                <a:lnTo>
                  <a:pt x="5446329" y="325367"/>
                </a:lnTo>
                <a:lnTo>
                  <a:pt x="5443942" y="325367"/>
                </a:lnTo>
                <a:lnTo>
                  <a:pt x="5443942" y="338777"/>
                </a:lnTo>
                <a:lnTo>
                  <a:pt x="5443942" y="352146"/>
                </a:lnTo>
                <a:lnTo>
                  <a:pt x="5443942" y="365966"/>
                </a:lnTo>
                <a:lnTo>
                  <a:pt x="5443942" y="379335"/>
                </a:lnTo>
                <a:lnTo>
                  <a:pt x="5443448" y="379335"/>
                </a:lnTo>
                <a:lnTo>
                  <a:pt x="5434844" y="365966"/>
                </a:lnTo>
                <a:lnTo>
                  <a:pt x="5426241" y="352146"/>
                </a:lnTo>
                <a:lnTo>
                  <a:pt x="5417144" y="338777"/>
                </a:lnTo>
                <a:lnTo>
                  <a:pt x="5408540" y="325367"/>
                </a:lnTo>
                <a:lnTo>
                  <a:pt x="5406153" y="325367"/>
                </a:lnTo>
                <a:lnTo>
                  <a:pt x="5404259" y="325367"/>
                </a:lnTo>
                <a:lnTo>
                  <a:pt x="5401831" y="325367"/>
                </a:lnTo>
                <a:close/>
                <a:moveTo>
                  <a:pt x="5063834" y="325367"/>
                </a:moveTo>
                <a:lnTo>
                  <a:pt x="5063834" y="343055"/>
                </a:lnTo>
                <a:lnTo>
                  <a:pt x="5063834" y="361154"/>
                </a:lnTo>
                <a:lnTo>
                  <a:pt x="5063834" y="379335"/>
                </a:lnTo>
                <a:lnTo>
                  <a:pt x="5063834" y="397022"/>
                </a:lnTo>
                <a:lnTo>
                  <a:pt x="5066219" y="397022"/>
                </a:lnTo>
                <a:lnTo>
                  <a:pt x="5068605" y="397022"/>
                </a:lnTo>
                <a:lnTo>
                  <a:pt x="5070990" y="397022"/>
                </a:lnTo>
                <a:lnTo>
                  <a:pt x="5073375" y="397022"/>
                </a:lnTo>
                <a:lnTo>
                  <a:pt x="5073375" y="383613"/>
                </a:lnTo>
                <a:lnTo>
                  <a:pt x="5073375" y="369792"/>
                </a:lnTo>
                <a:lnTo>
                  <a:pt x="5073375" y="356423"/>
                </a:lnTo>
                <a:lnTo>
                  <a:pt x="5073375" y="343055"/>
                </a:lnTo>
                <a:lnTo>
                  <a:pt x="5082464" y="356423"/>
                </a:lnTo>
                <a:lnTo>
                  <a:pt x="5091059" y="369792"/>
                </a:lnTo>
                <a:lnTo>
                  <a:pt x="5099654" y="383613"/>
                </a:lnTo>
                <a:lnTo>
                  <a:pt x="5108743" y="397022"/>
                </a:lnTo>
                <a:lnTo>
                  <a:pt x="5110634" y="397022"/>
                </a:lnTo>
                <a:lnTo>
                  <a:pt x="5113020" y="397022"/>
                </a:lnTo>
                <a:lnTo>
                  <a:pt x="5115405" y="397022"/>
                </a:lnTo>
                <a:lnTo>
                  <a:pt x="5117338" y="397022"/>
                </a:lnTo>
                <a:lnTo>
                  <a:pt x="5117338" y="379335"/>
                </a:lnTo>
                <a:lnTo>
                  <a:pt x="5117338" y="361154"/>
                </a:lnTo>
                <a:lnTo>
                  <a:pt x="5117338" y="343055"/>
                </a:lnTo>
                <a:lnTo>
                  <a:pt x="5117338" y="325367"/>
                </a:lnTo>
                <a:lnTo>
                  <a:pt x="5115405" y="325367"/>
                </a:lnTo>
                <a:lnTo>
                  <a:pt x="5113020" y="325367"/>
                </a:lnTo>
                <a:lnTo>
                  <a:pt x="5110634" y="325367"/>
                </a:lnTo>
                <a:lnTo>
                  <a:pt x="5108249" y="325367"/>
                </a:lnTo>
                <a:lnTo>
                  <a:pt x="5108249" y="338777"/>
                </a:lnTo>
                <a:lnTo>
                  <a:pt x="5108249" y="352145"/>
                </a:lnTo>
                <a:lnTo>
                  <a:pt x="5108249" y="365966"/>
                </a:lnTo>
                <a:lnTo>
                  <a:pt x="5108249" y="379335"/>
                </a:lnTo>
                <a:lnTo>
                  <a:pt x="5107797" y="379335"/>
                </a:lnTo>
                <a:lnTo>
                  <a:pt x="5099161" y="365966"/>
                </a:lnTo>
                <a:lnTo>
                  <a:pt x="5090072" y="352145"/>
                </a:lnTo>
                <a:lnTo>
                  <a:pt x="5081477" y="338777"/>
                </a:lnTo>
                <a:lnTo>
                  <a:pt x="5072882" y="325367"/>
                </a:lnTo>
                <a:lnTo>
                  <a:pt x="5070496" y="325367"/>
                </a:lnTo>
                <a:lnTo>
                  <a:pt x="5068111" y="325367"/>
                </a:lnTo>
                <a:lnTo>
                  <a:pt x="5066219" y="325367"/>
                </a:lnTo>
                <a:close/>
                <a:moveTo>
                  <a:pt x="5009744" y="323553"/>
                </a:moveTo>
                <a:lnTo>
                  <a:pt x="5009744" y="341716"/>
                </a:lnTo>
                <a:lnTo>
                  <a:pt x="5009744" y="359427"/>
                </a:lnTo>
                <a:lnTo>
                  <a:pt x="5009744" y="377590"/>
                </a:lnTo>
                <a:lnTo>
                  <a:pt x="5009744" y="395571"/>
                </a:lnTo>
                <a:lnTo>
                  <a:pt x="5009744" y="395572"/>
                </a:lnTo>
                <a:lnTo>
                  <a:pt x="5009744" y="395753"/>
                </a:lnTo>
                <a:lnTo>
                  <a:pt x="5019795" y="395753"/>
                </a:lnTo>
                <a:lnTo>
                  <a:pt x="5029846" y="395753"/>
                </a:lnTo>
                <a:lnTo>
                  <a:pt x="5039402" y="395753"/>
                </a:lnTo>
                <a:lnTo>
                  <a:pt x="5049453" y="395753"/>
                </a:lnTo>
                <a:lnTo>
                  <a:pt x="5049453" y="395572"/>
                </a:lnTo>
                <a:lnTo>
                  <a:pt x="5049453" y="395571"/>
                </a:lnTo>
                <a:lnTo>
                  <a:pt x="5049453" y="393364"/>
                </a:lnTo>
                <a:lnTo>
                  <a:pt x="5049453" y="393201"/>
                </a:lnTo>
                <a:lnTo>
                  <a:pt x="5049453" y="393201"/>
                </a:lnTo>
                <a:lnTo>
                  <a:pt x="5049453" y="390975"/>
                </a:lnTo>
                <a:lnTo>
                  <a:pt x="5049453" y="390830"/>
                </a:lnTo>
                <a:lnTo>
                  <a:pt x="5049453" y="390830"/>
                </a:lnTo>
                <a:lnTo>
                  <a:pt x="5049453" y="388587"/>
                </a:lnTo>
                <a:lnTo>
                  <a:pt x="5049453" y="388459"/>
                </a:lnTo>
                <a:lnTo>
                  <a:pt x="5049453" y="388459"/>
                </a:lnTo>
                <a:lnTo>
                  <a:pt x="5049453" y="386651"/>
                </a:lnTo>
                <a:lnTo>
                  <a:pt x="5049453" y="386537"/>
                </a:lnTo>
                <a:lnTo>
                  <a:pt x="5049453" y="386537"/>
                </a:lnTo>
                <a:lnTo>
                  <a:pt x="5041791" y="386537"/>
                </a:lnTo>
                <a:lnTo>
                  <a:pt x="5034624" y="386537"/>
                </a:lnTo>
                <a:lnTo>
                  <a:pt x="5026962" y="386537"/>
                </a:lnTo>
                <a:lnTo>
                  <a:pt x="5019300" y="386537"/>
                </a:lnTo>
                <a:lnTo>
                  <a:pt x="5019300" y="380926"/>
                </a:lnTo>
                <a:lnTo>
                  <a:pt x="5019300" y="375201"/>
                </a:lnTo>
                <a:lnTo>
                  <a:pt x="5019300" y="369435"/>
                </a:lnTo>
                <a:lnTo>
                  <a:pt x="5019300" y="364163"/>
                </a:lnTo>
                <a:lnTo>
                  <a:pt x="5026962" y="364163"/>
                </a:lnTo>
                <a:lnTo>
                  <a:pt x="5034129" y="364163"/>
                </a:lnTo>
                <a:lnTo>
                  <a:pt x="5041791" y="364163"/>
                </a:lnTo>
                <a:lnTo>
                  <a:pt x="5048959" y="364163"/>
                </a:lnTo>
                <a:lnTo>
                  <a:pt x="5048959" y="361774"/>
                </a:lnTo>
                <a:lnTo>
                  <a:pt x="5048959" y="359427"/>
                </a:lnTo>
                <a:lnTo>
                  <a:pt x="5048959" y="357491"/>
                </a:lnTo>
                <a:lnTo>
                  <a:pt x="5048959" y="355102"/>
                </a:lnTo>
                <a:lnTo>
                  <a:pt x="5041791" y="355102"/>
                </a:lnTo>
                <a:lnTo>
                  <a:pt x="5034129" y="355102"/>
                </a:lnTo>
                <a:lnTo>
                  <a:pt x="5026962" y="355102"/>
                </a:lnTo>
                <a:lnTo>
                  <a:pt x="5019300" y="355102"/>
                </a:lnTo>
                <a:lnTo>
                  <a:pt x="5019300" y="349377"/>
                </a:lnTo>
                <a:lnTo>
                  <a:pt x="5019300" y="343652"/>
                </a:lnTo>
                <a:lnTo>
                  <a:pt x="5019300" y="338380"/>
                </a:lnTo>
                <a:lnTo>
                  <a:pt x="5019300" y="332614"/>
                </a:lnTo>
                <a:lnTo>
                  <a:pt x="5026962" y="332614"/>
                </a:lnTo>
                <a:lnTo>
                  <a:pt x="5034129" y="332614"/>
                </a:lnTo>
                <a:lnTo>
                  <a:pt x="5041791" y="332614"/>
                </a:lnTo>
                <a:lnTo>
                  <a:pt x="5048959" y="332614"/>
                </a:lnTo>
                <a:lnTo>
                  <a:pt x="5048959" y="330225"/>
                </a:lnTo>
                <a:lnTo>
                  <a:pt x="5048959" y="327837"/>
                </a:lnTo>
                <a:lnTo>
                  <a:pt x="5048959" y="325942"/>
                </a:lnTo>
                <a:lnTo>
                  <a:pt x="5048959" y="323553"/>
                </a:lnTo>
                <a:lnTo>
                  <a:pt x="5039402" y="323553"/>
                </a:lnTo>
                <a:lnTo>
                  <a:pt x="5029351" y="323553"/>
                </a:lnTo>
                <a:lnTo>
                  <a:pt x="5019795" y="323553"/>
                </a:lnTo>
                <a:close/>
                <a:moveTo>
                  <a:pt x="5192886" y="323553"/>
                </a:moveTo>
                <a:lnTo>
                  <a:pt x="5192886" y="341716"/>
                </a:lnTo>
                <a:lnTo>
                  <a:pt x="5192886" y="359427"/>
                </a:lnTo>
                <a:lnTo>
                  <a:pt x="5192886" y="377590"/>
                </a:lnTo>
                <a:lnTo>
                  <a:pt x="5192886" y="395753"/>
                </a:lnTo>
                <a:lnTo>
                  <a:pt x="5202926" y="395753"/>
                </a:lnTo>
                <a:lnTo>
                  <a:pt x="5213008" y="395753"/>
                </a:lnTo>
                <a:lnTo>
                  <a:pt x="5222554" y="395753"/>
                </a:lnTo>
                <a:lnTo>
                  <a:pt x="5232595" y="395753"/>
                </a:lnTo>
                <a:lnTo>
                  <a:pt x="5232595" y="393364"/>
                </a:lnTo>
                <a:lnTo>
                  <a:pt x="5232595" y="390975"/>
                </a:lnTo>
                <a:lnTo>
                  <a:pt x="5232595" y="388587"/>
                </a:lnTo>
                <a:lnTo>
                  <a:pt x="5232595" y="386651"/>
                </a:lnTo>
                <a:lnTo>
                  <a:pt x="5224941" y="386651"/>
                </a:lnTo>
                <a:lnTo>
                  <a:pt x="5217781" y="386651"/>
                </a:lnTo>
                <a:lnTo>
                  <a:pt x="5210127" y="386651"/>
                </a:lnTo>
                <a:lnTo>
                  <a:pt x="5202474" y="386651"/>
                </a:lnTo>
                <a:lnTo>
                  <a:pt x="5202474" y="380926"/>
                </a:lnTo>
                <a:lnTo>
                  <a:pt x="5202474" y="375201"/>
                </a:lnTo>
                <a:lnTo>
                  <a:pt x="5202474" y="369435"/>
                </a:lnTo>
                <a:lnTo>
                  <a:pt x="5202474" y="364163"/>
                </a:lnTo>
                <a:lnTo>
                  <a:pt x="5210127" y="364163"/>
                </a:lnTo>
                <a:lnTo>
                  <a:pt x="5217287" y="364163"/>
                </a:lnTo>
                <a:lnTo>
                  <a:pt x="5224941" y="364163"/>
                </a:lnTo>
                <a:lnTo>
                  <a:pt x="5232101" y="364163"/>
                </a:lnTo>
                <a:lnTo>
                  <a:pt x="5232101" y="361774"/>
                </a:lnTo>
                <a:lnTo>
                  <a:pt x="5232101" y="359427"/>
                </a:lnTo>
                <a:lnTo>
                  <a:pt x="5232101" y="357491"/>
                </a:lnTo>
                <a:lnTo>
                  <a:pt x="5232101" y="355102"/>
                </a:lnTo>
                <a:lnTo>
                  <a:pt x="5224941" y="355102"/>
                </a:lnTo>
                <a:lnTo>
                  <a:pt x="5217287" y="355102"/>
                </a:lnTo>
                <a:lnTo>
                  <a:pt x="5210127" y="355102"/>
                </a:lnTo>
                <a:lnTo>
                  <a:pt x="5202474" y="355102"/>
                </a:lnTo>
                <a:lnTo>
                  <a:pt x="5202474" y="349377"/>
                </a:lnTo>
                <a:lnTo>
                  <a:pt x="5202474" y="343652"/>
                </a:lnTo>
                <a:lnTo>
                  <a:pt x="5202474" y="338380"/>
                </a:lnTo>
                <a:lnTo>
                  <a:pt x="5202474" y="332614"/>
                </a:lnTo>
                <a:lnTo>
                  <a:pt x="5210127" y="332614"/>
                </a:lnTo>
                <a:lnTo>
                  <a:pt x="5217287" y="332614"/>
                </a:lnTo>
                <a:lnTo>
                  <a:pt x="5224941" y="332614"/>
                </a:lnTo>
                <a:lnTo>
                  <a:pt x="5232101" y="332614"/>
                </a:lnTo>
                <a:lnTo>
                  <a:pt x="5232101" y="330225"/>
                </a:lnTo>
                <a:lnTo>
                  <a:pt x="5232101" y="327837"/>
                </a:lnTo>
                <a:lnTo>
                  <a:pt x="5232101" y="325942"/>
                </a:lnTo>
                <a:lnTo>
                  <a:pt x="5232101" y="323553"/>
                </a:lnTo>
                <a:lnTo>
                  <a:pt x="5222554" y="323553"/>
                </a:lnTo>
                <a:lnTo>
                  <a:pt x="5212514" y="323553"/>
                </a:lnTo>
                <a:lnTo>
                  <a:pt x="5202926" y="323553"/>
                </a:lnTo>
                <a:close/>
                <a:moveTo>
                  <a:pt x="4972917" y="323553"/>
                </a:moveTo>
                <a:cubicBezTo>
                  <a:pt x="4968631" y="323553"/>
                  <a:pt x="4964797" y="324500"/>
                  <a:pt x="4961418" y="325448"/>
                </a:cubicBezTo>
                <a:cubicBezTo>
                  <a:pt x="4958573" y="326395"/>
                  <a:pt x="4955688" y="328332"/>
                  <a:pt x="4953298" y="330721"/>
                </a:cubicBezTo>
                <a:cubicBezTo>
                  <a:pt x="4951360" y="332616"/>
                  <a:pt x="4949464" y="335500"/>
                  <a:pt x="4948475" y="338878"/>
                </a:cubicBezTo>
                <a:cubicBezTo>
                  <a:pt x="4947074" y="342215"/>
                  <a:pt x="4946579" y="346500"/>
                  <a:pt x="4946579" y="350826"/>
                </a:cubicBezTo>
                <a:cubicBezTo>
                  <a:pt x="4946579" y="350826"/>
                  <a:pt x="4946579" y="350826"/>
                  <a:pt x="4946579" y="356099"/>
                </a:cubicBezTo>
                <a:cubicBezTo>
                  <a:pt x="4946579" y="356099"/>
                  <a:pt x="4946579" y="356099"/>
                  <a:pt x="4946579" y="360837"/>
                </a:cubicBezTo>
                <a:cubicBezTo>
                  <a:pt x="4946579" y="360837"/>
                  <a:pt x="4946579" y="360837"/>
                  <a:pt x="4946579" y="366110"/>
                </a:cubicBezTo>
                <a:cubicBezTo>
                  <a:pt x="4946579" y="366110"/>
                  <a:pt x="4946579" y="366110"/>
                  <a:pt x="4946579" y="370889"/>
                </a:cubicBezTo>
                <a:cubicBezTo>
                  <a:pt x="4946579" y="375668"/>
                  <a:pt x="4947074" y="379499"/>
                  <a:pt x="4948475" y="382837"/>
                </a:cubicBezTo>
                <a:cubicBezTo>
                  <a:pt x="4949464" y="386668"/>
                  <a:pt x="4951360" y="389552"/>
                  <a:pt x="4953298" y="391941"/>
                </a:cubicBezTo>
                <a:cubicBezTo>
                  <a:pt x="4955688" y="394331"/>
                  <a:pt x="4958079" y="395773"/>
                  <a:pt x="4961418" y="397215"/>
                </a:cubicBezTo>
                <a:cubicBezTo>
                  <a:pt x="4964797" y="398162"/>
                  <a:pt x="4968136" y="398656"/>
                  <a:pt x="4972464" y="398656"/>
                </a:cubicBezTo>
                <a:cubicBezTo>
                  <a:pt x="4975803" y="398656"/>
                  <a:pt x="4979141" y="398162"/>
                  <a:pt x="4982027" y="397215"/>
                </a:cubicBezTo>
                <a:cubicBezTo>
                  <a:pt x="4984871" y="396267"/>
                  <a:pt x="4987303" y="394825"/>
                  <a:pt x="4989199" y="393383"/>
                </a:cubicBezTo>
                <a:cubicBezTo>
                  <a:pt x="4991589" y="391941"/>
                  <a:pt x="4993032" y="390005"/>
                  <a:pt x="4994475" y="387615"/>
                </a:cubicBezTo>
                <a:cubicBezTo>
                  <a:pt x="4995917" y="385720"/>
                  <a:pt x="4996865" y="383784"/>
                  <a:pt x="4997360" y="381395"/>
                </a:cubicBezTo>
                <a:cubicBezTo>
                  <a:pt x="4997360" y="381395"/>
                  <a:pt x="4997360" y="381395"/>
                  <a:pt x="4995423" y="380447"/>
                </a:cubicBezTo>
                <a:cubicBezTo>
                  <a:pt x="4995423" y="380447"/>
                  <a:pt x="4995423" y="380447"/>
                  <a:pt x="4993032" y="379499"/>
                </a:cubicBezTo>
                <a:cubicBezTo>
                  <a:pt x="4993032" y="379499"/>
                  <a:pt x="4993032" y="379499"/>
                  <a:pt x="4991136" y="379005"/>
                </a:cubicBezTo>
                <a:cubicBezTo>
                  <a:pt x="4991136" y="379005"/>
                  <a:pt x="4991136" y="379005"/>
                  <a:pt x="4988704" y="378057"/>
                </a:cubicBezTo>
                <a:cubicBezTo>
                  <a:pt x="4988251" y="379994"/>
                  <a:pt x="4987303" y="381889"/>
                  <a:pt x="4986313" y="383331"/>
                </a:cubicBezTo>
                <a:cubicBezTo>
                  <a:pt x="4985365" y="384773"/>
                  <a:pt x="4983923" y="386173"/>
                  <a:pt x="4982480" y="387162"/>
                </a:cubicBezTo>
                <a:cubicBezTo>
                  <a:pt x="4981532" y="388110"/>
                  <a:pt x="4979636" y="388604"/>
                  <a:pt x="4978193" y="389057"/>
                </a:cubicBezTo>
                <a:cubicBezTo>
                  <a:pt x="4976256" y="389552"/>
                  <a:pt x="4974360" y="390005"/>
                  <a:pt x="4972464" y="390005"/>
                </a:cubicBezTo>
                <a:cubicBezTo>
                  <a:pt x="4969579" y="390005"/>
                  <a:pt x="4967188" y="389552"/>
                  <a:pt x="4965251" y="388604"/>
                </a:cubicBezTo>
                <a:cubicBezTo>
                  <a:pt x="4963355" y="388110"/>
                  <a:pt x="4961418" y="386668"/>
                  <a:pt x="4960470" y="385226"/>
                </a:cubicBezTo>
                <a:cubicBezTo>
                  <a:pt x="4959027" y="383784"/>
                  <a:pt x="4958079" y="381889"/>
                  <a:pt x="4957131" y="379499"/>
                </a:cubicBezTo>
                <a:cubicBezTo>
                  <a:pt x="4956636" y="377110"/>
                  <a:pt x="4956142" y="374226"/>
                  <a:pt x="4956142" y="370889"/>
                </a:cubicBezTo>
                <a:cubicBezTo>
                  <a:pt x="4956142" y="370889"/>
                  <a:pt x="4956142" y="370889"/>
                  <a:pt x="4956142" y="366110"/>
                </a:cubicBezTo>
                <a:cubicBezTo>
                  <a:pt x="4956142" y="366110"/>
                  <a:pt x="4956142" y="366110"/>
                  <a:pt x="4956142" y="360837"/>
                </a:cubicBezTo>
                <a:cubicBezTo>
                  <a:pt x="4956142" y="360837"/>
                  <a:pt x="4956142" y="360837"/>
                  <a:pt x="4956142" y="356099"/>
                </a:cubicBezTo>
                <a:cubicBezTo>
                  <a:pt x="4956142" y="356099"/>
                  <a:pt x="4956142" y="356099"/>
                  <a:pt x="4956142" y="350826"/>
                </a:cubicBezTo>
                <a:cubicBezTo>
                  <a:pt x="4956142" y="347489"/>
                  <a:pt x="4956636" y="345099"/>
                  <a:pt x="4957131" y="342710"/>
                </a:cubicBezTo>
                <a:cubicBezTo>
                  <a:pt x="4958079" y="340279"/>
                  <a:pt x="4959027" y="338384"/>
                  <a:pt x="4960470" y="336942"/>
                </a:cubicBezTo>
                <a:cubicBezTo>
                  <a:pt x="4961418" y="335500"/>
                  <a:pt x="4963355" y="334058"/>
                  <a:pt x="4965251" y="333605"/>
                </a:cubicBezTo>
                <a:cubicBezTo>
                  <a:pt x="4967641" y="332616"/>
                  <a:pt x="4970073" y="332616"/>
                  <a:pt x="4972917" y="332616"/>
                </a:cubicBezTo>
                <a:cubicBezTo>
                  <a:pt x="4974855" y="332616"/>
                  <a:pt x="4976751" y="332616"/>
                  <a:pt x="4978647" y="333111"/>
                </a:cubicBezTo>
                <a:cubicBezTo>
                  <a:pt x="4980089" y="333605"/>
                  <a:pt x="4981532" y="334552"/>
                  <a:pt x="4982975" y="335500"/>
                </a:cubicBezTo>
                <a:cubicBezTo>
                  <a:pt x="4984417" y="336448"/>
                  <a:pt x="4985365" y="337436"/>
                  <a:pt x="4986313" y="338878"/>
                </a:cubicBezTo>
                <a:cubicBezTo>
                  <a:pt x="4987303" y="340279"/>
                  <a:pt x="4987756" y="341721"/>
                  <a:pt x="4988704" y="343657"/>
                </a:cubicBezTo>
                <a:cubicBezTo>
                  <a:pt x="4988704" y="343657"/>
                  <a:pt x="4988704" y="343657"/>
                  <a:pt x="4990641" y="342710"/>
                </a:cubicBezTo>
                <a:cubicBezTo>
                  <a:pt x="4990641" y="342710"/>
                  <a:pt x="4990641" y="342710"/>
                  <a:pt x="4993032" y="342215"/>
                </a:cubicBezTo>
                <a:cubicBezTo>
                  <a:pt x="4993032" y="342215"/>
                  <a:pt x="4993032" y="342215"/>
                  <a:pt x="4995423" y="341268"/>
                </a:cubicBezTo>
                <a:cubicBezTo>
                  <a:pt x="4995423" y="341268"/>
                  <a:pt x="4995423" y="341268"/>
                  <a:pt x="4997360" y="340279"/>
                </a:cubicBezTo>
                <a:cubicBezTo>
                  <a:pt x="4996371" y="337436"/>
                  <a:pt x="4994969" y="335047"/>
                  <a:pt x="4993526" y="332616"/>
                </a:cubicBezTo>
                <a:cubicBezTo>
                  <a:pt x="4992084" y="330721"/>
                  <a:pt x="4990147" y="329279"/>
                  <a:pt x="4988251" y="327837"/>
                </a:cubicBezTo>
                <a:cubicBezTo>
                  <a:pt x="4986313" y="326395"/>
                  <a:pt x="4983923" y="325448"/>
                  <a:pt x="4981532" y="324953"/>
                </a:cubicBezTo>
                <a:cubicBezTo>
                  <a:pt x="4978647" y="324006"/>
                  <a:pt x="4975803" y="323553"/>
                  <a:pt x="4972917" y="323553"/>
                </a:cubicBezTo>
                <a:close/>
                <a:moveTo>
                  <a:pt x="5357861" y="323553"/>
                </a:moveTo>
                <a:cubicBezTo>
                  <a:pt x="5353574" y="323553"/>
                  <a:pt x="5349740" y="324500"/>
                  <a:pt x="5346400" y="325448"/>
                </a:cubicBezTo>
                <a:cubicBezTo>
                  <a:pt x="5343061" y="326890"/>
                  <a:pt x="5340629" y="328332"/>
                  <a:pt x="5338238" y="330721"/>
                </a:cubicBezTo>
                <a:cubicBezTo>
                  <a:pt x="5335847" y="333110"/>
                  <a:pt x="5334404" y="335994"/>
                  <a:pt x="5332961" y="339331"/>
                </a:cubicBezTo>
                <a:cubicBezTo>
                  <a:pt x="5332012" y="342215"/>
                  <a:pt x="5331559" y="346047"/>
                  <a:pt x="5331559" y="350331"/>
                </a:cubicBezTo>
                <a:lnTo>
                  <a:pt x="5331559" y="355605"/>
                </a:lnTo>
                <a:cubicBezTo>
                  <a:pt x="5331559" y="355605"/>
                  <a:pt x="5331559" y="355605"/>
                  <a:pt x="5331559" y="360837"/>
                </a:cubicBezTo>
                <a:cubicBezTo>
                  <a:pt x="5331559" y="360837"/>
                  <a:pt x="5331559" y="360837"/>
                  <a:pt x="5331559" y="366110"/>
                </a:cubicBezTo>
                <a:cubicBezTo>
                  <a:pt x="5331559" y="366110"/>
                  <a:pt x="5331559" y="366110"/>
                  <a:pt x="5331559" y="371383"/>
                </a:cubicBezTo>
                <a:cubicBezTo>
                  <a:pt x="5331559" y="376615"/>
                  <a:pt x="5332507" y="381394"/>
                  <a:pt x="5333950" y="384773"/>
                </a:cubicBezTo>
                <a:cubicBezTo>
                  <a:pt x="5335393" y="388110"/>
                  <a:pt x="5337784" y="390994"/>
                  <a:pt x="5340175" y="393383"/>
                </a:cubicBezTo>
                <a:cubicBezTo>
                  <a:pt x="5342566" y="395278"/>
                  <a:pt x="5345452" y="396720"/>
                  <a:pt x="5348792" y="397668"/>
                </a:cubicBezTo>
                <a:cubicBezTo>
                  <a:pt x="5351677" y="398656"/>
                  <a:pt x="5355017" y="398656"/>
                  <a:pt x="5357861" y="398656"/>
                </a:cubicBezTo>
                <a:cubicBezTo>
                  <a:pt x="5361242" y="398656"/>
                  <a:pt x="5364581" y="398656"/>
                  <a:pt x="5367467" y="397668"/>
                </a:cubicBezTo>
                <a:cubicBezTo>
                  <a:pt x="5370806" y="396720"/>
                  <a:pt x="5373692" y="395278"/>
                  <a:pt x="5376083" y="393383"/>
                </a:cubicBezTo>
                <a:cubicBezTo>
                  <a:pt x="5378475" y="390994"/>
                  <a:pt x="5380866" y="388110"/>
                  <a:pt x="5382309" y="384773"/>
                </a:cubicBezTo>
                <a:cubicBezTo>
                  <a:pt x="5383752" y="381394"/>
                  <a:pt x="5384700" y="376615"/>
                  <a:pt x="5384700" y="371383"/>
                </a:cubicBezTo>
                <a:cubicBezTo>
                  <a:pt x="5384700" y="371383"/>
                  <a:pt x="5384700" y="371383"/>
                  <a:pt x="5384700" y="366110"/>
                </a:cubicBezTo>
                <a:cubicBezTo>
                  <a:pt x="5384700" y="366110"/>
                  <a:pt x="5384700" y="366110"/>
                  <a:pt x="5384700" y="360837"/>
                </a:cubicBezTo>
                <a:cubicBezTo>
                  <a:pt x="5384700" y="360837"/>
                  <a:pt x="5384700" y="360837"/>
                  <a:pt x="5384700" y="355605"/>
                </a:cubicBezTo>
                <a:cubicBezTo>
                  <a:pt x="5384700" y="355605"/>
                  <a:pt x="5384700" y="355605"/>
                  <a:pt x="5384700" y="350331"/>
                </a:cubicBezTo>
                <a:cubicBezTo>
                  <a:pt x="5384700" y="346047"/>
                  <a:pt x="5384246" y="342215"/>
                  <a:pt x="5382803" y="339331"/>
                </a:cubicBezTo>
                <a:cubicBezTo>
                  <a:pt x="5381855" y="335994"/>
                  <a:pt x="5379918" y="333110"/>
                  <a:pt x="5378021" y="330721"/>
                </a:cubicBezTo>
                <a:cubicBezTo>
                  <a:pt x="5375630" y="328332"/>
                  <a:pt x="5372744" y="326890"/>
                  <a:pt x="5369858" y="325448"/>
                </a:cubicBezTo>
                <a:cubicBezTo>
                  <a:pt x="5366519" y="324500"/>
                  <a:pt x="5362685" y="323553"/>
                  <a:pt x="5357861" y="323553"/>
                </a:cubicBezTo>
                <a:close/>
                <a:moveTo>
                  <a:pt x="5248247" y="323552"/>
                </a:moveTo>
                <a:cubicBezTo>
                  <a:pt x="5248247" y="341702"/>
                  <a:pt x="5248247" y="341702"/>
                  <a:pt x="5248247" y="341702"/>
                </a:cubicBezTo>
                <a:cubicBezTo>
                  <a:pt x="5248247" y="359400"/>
                  <a:pt x="5248247" y="359400"/>
                  <a:pt x="5248247" y="359400"/>
                </a:cubicBezTo>
                <a:cubicBezTo>
                  <a:pt x="5248247" y="377550"/>
                  <a:pt x="5248247" y="377550"/>
                  <a:pt x="5248247" y="377550"/>
                </a:cubicBezTo>
                <a:cubicBezTo>
                  <a:pt x="5248247" y="395207"/>
                  <a:pt x="5248247" y="395207"/>
                  <a:pt x="5248247" y="395207"/>
                </a:cubicBezTo>
                <a:cubicBezTo>
                  <a:pt x="5250633" y="395207"/>
                  <a:pt x="5250633" y="395207"/>
                  <a:pt x="5250633" y="395207"/>
                </a:cubicBezTo>
                <a:cubicBezTo>
                  <a:pt x="5253020" y="395207"/>
                  <a:pt x="5253020" y="395207"/>
                  <a:pt x="5253020" y="395207"/>
                </a:cubicBezTo>
                <a:cubicBezTo>
                  <a:pt x="5255406" y="395207"/>
                  <a:pt x="5255406" y="395207"/>
                  <a:pt x="5255406" y="395207"/>
                </a:cubicBezTo>
                <a:cubicBezTo>
                  <a:pt x="5257793" y="395207"/>
                  <a:pt x="5257793" y="395207"/>
                  <a:pt x="5257793" y="395207"/>
                </a:cubicBezTo>
                <a:cubicBezTo>
                  <a:pt x="5257793" y="387551"/>
                  <a:pt x="5257793" y="387551"/>
                  <a:pt x="5257793" y="387551"/>
                </a:cubicBezTo>
                <a:cubicBezTo>
                  <a:pt x="5257793" y="379444"/>
                  <a:pt x="5257793" y="379444"/>
                  <a:pt x="5257793" y="379444"/>
                </a:cubicBezTo>
                <a:cubicBezTo>
                  <a:pt x="5257793" y="371335"/>
                  <a:pt x="5257793" y="371335"/>
                  <a:pt x="5257793" y="371335"/>
                </a:cubicBezTo>
                <a:cubicBezTo>
                  <a:pt x="5257793" y="363680"/>
                  <a:pt x="5257793" y="363680"/>
                  <a:pt x="5257793" y="363680"/>
                </a:cubicBezTo>
                <a:cubicBezTo>
                  <a:pt x="5261167" y="363680"/>
                  <a:pt x="5261167" y="363680"/>
                  <a:pt x="5261167" y="363680"/>
                </a:cubicBezTo>
                <a:cubicBezTo>
                  <a:pt x="5264993" y="363680"/>
                  <a:pt x="5264993" y="363680"/>
                  <a:pt x="5264993" y="363680"/>
                </a:cubicBezTo>
                <a:cubicBezTo>
                  <a:pt x="5268326" y="363680"/>
                  <a:pt x="5268326" y="363680"/>
                  <a:pt x="5268326" y="363680"/>
                </a:cubicBezTo>
                <a:cubicBezTo>
                  <a:pt x="5271659" y="363680"/>
                  <a:pt x="5271659" y="363680"/>
                  <a:pt x="5271659" y="363680"/>
                </a:cubicBezTo>
                <a:cubicBezTo>
                  <a:pt x="5275979" y="371335"/>
                  <a:pt x="5275979" y="371335"/>
                  <a:pt x="5275979" y="371335"/>
                </a:cubicBezTo>
                <a:cubicBezTo>
                  <a:pt x="5280299" y="379444"/>
                  <a:pt x="5280299" y="379444"/>
                  <a:pt x="5280299" y="379444"/>
                </a:cubicBezTo>
                <a:cubicBezTo>
                  <a:pt x="5284126" y="387551"/>
                  <a:pt x="5284126" y="387551"/>
                  <a:pt x="5284126" y="387551"/>
                </a:cubicBezTo>
                <a:cubicBezTo>
                  <a:pt x="5288405" y="395207"/>
                  <a:pt x="5288405" y="395207"/>
                  <a:pt x="5288405" y="395207"/>
                </a:cubicBezTo>
                <a:cubicBezTo>
                  <a:pt x="5291285" y="395207"/>
                  <a:pt x="5291285" y="395207"/>
                  <a:pt x="5291285" y="395207"/>
                </a:cubicBezTo>
                <a:cubicBezTo>
                  <a:pt x="5293672" y="395207"/>
                  <a:pt x="5293672" y="395207"/>
                  <a:pt x="5293672" y="395207"/>
                </a:cubicBezTo>
                <a:cubicBezTo>
                  <a:pt x="5296511" y="395207"/>
                  <a:pt x="5296511" y="395207"/>
                  <a:pt x="5296511" y="395207"/>
                </a:cubicBezTo>
                <a:lnTo>
                  <a:pt x="5299391" y="395207"/>
                </a:lnTo>
                <a:cubicBezTo>
                  <a:pt x="5295112" y="387099"/>
                  <a:pt x="5295112" y="387099"/>
                  <a:pt x="5295112" y="387099"/>
                </a:cubicBezTo>
                <a:cubicBezTo>
                  <a:pt x="5290791" y="378950"/>
                  <a:pt x="5290791" y="378950"/>
                  <a:pt x="5290791" y="378950"/>
                </a:cubicBezTo>
                <a:cubicBezTo>
                  <a:pt x="5286512" y="370842"/>
                  <a:pt x="5286512" y="370842"/>
                  <a:pt x="5286512" y="370842"/>
                </a:cubicBezTo>
                <a:cubicBezTo>
                  <a:pt x="5282192" y="362692"/>
                  <a:pt x="5282192" y="362692"/>
                  <a:pt x="5282192" y="362692"/>
                </a:cubicBezTo>
                <a:cubicBezTo>
                  <a:pt x="5284578" y="361746"/>
                  <a:pt x="5286512" y="361252"/>
                  <a:pt x="5288405" y="359894"/>
                </a:cubicBezTo>
                <a:cubicBezTo>
                  <a:pt x="5290298" y="358906"/>
                  <a:pt x="5291738" y="357465"/>
                  <a:pt x="5293178" y="356066"/>
                </a:cubicBezTo>
                <a:cubicBezTo>
                  <a:pt x="5294124" y="354132"/>
                  <a:pt x="5295564" y="352691"/>
                  <a:pt x="5296058" y="350304"/>
                </a:cubicBezTo>
                <a:cubicBezTo>
                  <a:pt x="5296511" y="348411"/>
                  <a:pt x="5297004" y="346024"/>
                  <a:pt x="5297004" y="343143"/>
                </a:cubicBezTo>
                <a:cubicBezTo>
                  <a:pt x="5297004" y="340262"/>
                  <a:pt x="5296511" y="337422"/>
                  <a:pt x="5295564" y="335035"/>
                </a:cubicBezTo>
                <a:cubicBezTo>
                  <a:pt x="5294618" y="332607"/>
                  <a:pt x="5293178" y="330219"/>
                  <a:pt x="5291285" y="328779"/>
                </a:cubicBezTo>
                <a:cubicBezTo>
                  <a:pt x="5289351" y="326886"/>
                  <a:pt x="5286965" y="325939"/>
                  <a:pt x="5284126" y="324951"/>
                </a:cubicBezTo>
                <a:cubicBezTo>
                  <a:pt x="5281246" y="324005"/>
                  <a:pt x="5277913" y="323552"/>
                  <a:pt x="5274045" y="323552"/>
                </a:cubicBezTo>
                <a:cubicBezTo>
                  <a:pt x="5267380" y="323552"/>
                  <a:pt x="5267380" y="323552"/>
                  <a:pt x="5267380" y="323552"/>
                </a:cubicBezTo>
                <a:cubicBezTo>
                  <a:pt x="5261167" y="323552"/>
                  <a:pt x="5261167" y="323552"/>
                  <a:pt x="5261167" y="323552"/>
                </a:cubicBezTo>
                <a:cubicBezTo>
                  <a:pt x="5254460" y="323552"/>
                  <a:pt x="5254460" y="323552"/>
                  <a:pt x="5254460" y="323552"/>
                </a:cubicBezTo>
                <a:cubicBezTo>
                  <a:pt x="5248247" y="323552"/>
                  <a:pt x="5248247" y="323552"/>
                  <a:pt x="5248247" y="323552"/>
                </a:cubicBezTo>
                <a:close/>
                <a:moveTo>
                  <a:pt x="5128814" y="323551"/>
                </a:moveTo>
                <a:lnTo>
                  <a:pt x="5128814" y="325939"/>
                </a:lnTo>
                <a:lnTo>
                  <a:pt x="5128814" y="327832"/>
                </a:lnTo>
                <a:lnTo>
                  <a:pt x="5128814" y="330219"/>
                </a:lnTo>
                <a:lnTo>
                  <a:pt x="5128814" y="332606"/>
                </a:lnTo>
                <a:lnTo>
                  <a:pt x="5134034" y="332606"/>
                </a:lnTo>
                <a:lnTo>
                  <a:pt x="5139296" y="332606"/>
                </a:lnTo>
                <a:lnTo>
                  <a:pt x="5144557" y="332606"/>
                </a:lnTo>
                <a:lnTo>
                  <a:pt x="5149819" y="332606"/>
                </a:lnTo>
                <a:lnTo>
                  <a:pt x="5149819" y="348411"/>
                </a:lnTo>
                <a:lnTo>
                  <a:pt x="5149819" y="364133"/>
                </a:lnTo>
                <a:lnTo>
                  <a:pt x="5149819" y="379937"/>
                </a:lnTo>
                <a:lnTo>
                  <a:pt x="5149819" y="395206"/>
                </a:lnTo>
                <a:lnTo>
                  <a:pt x="5152203" y="395206"/>
                </a:lnTo>
                <a:lnTo>
                  <a:pt x="5154093" y="395206"/>
                </a:lnTo>
                <a:lnTo>
                  <a:pt x="5156477" y="395206"/>
                </a:lnTo>
                <a:lnTo>
                  <a:pt x="5158862" y="395206"/>
                </a:lnTo>
                <a:lnTo>
                  <a:pt x="5158862" y="379937"/>
                </a:lnTo>
                <a:lnTo>
                  <a:pt x="5158862" y="364133"/>
                </a:lnTo>
                <a:lnTo>
                  <a:pt x="5158862" y="348411"/>
                </a:lnTo>
                <a:lnTo>
                  <a:pt x="5158862" y="332606"/>
                </a:lnTo>
                <a:lnTo>
                  <a:pt x="5164123" y="332606"/>
                </a:lnTo>
                <a:lnTo>
                  <a:pt x="5169384" y="332606"/>
                </a:lnTo>
                <a:lnTo>
                  <a:pt x="5174152" y="332606"/>
                </a:lnTo>
                <a:lnTo>
                  <a:pt x="5179414" y="332606"/>
                </a:lnTo>
                <a:lnTo>
                  <a:pt x="5179414" y="330219"/>
                </a:lnTo>
                <a:lnTo>
                  <a:pt x="5179414" y="327832"/>
                </a:lnTo>
                <a:lnTo>
                  <a:pt x="5179414" y="325939"/>
                </a:lnTo>
                <a:lnTo>
                  <a:pt x="5179414" y="323551"/>
                </a:lnTo>
                <a:lnTo>
                  <a:pt x="5167000" y="323551"/>
                </a:lnTo>
                <a:lnTo>
                  <a:pt x="5154093" y="323551"/>
                </a:lnTo>
                <a:lnTo>
                  <a:pt x="5141680" y="323551"/>
                </a:lnTo>
                <a:close/>
                <a:moveTo>
                  <a:pt x="4480202" y="304607"/>
                </a:moveTo>
                <a:cubicBezTo>
                  <a:pt x="4488188" y="311656"/>
                  <a:pt x="4488188" y="311656"/>
                  <a:pt x="4488188" y="311656"/>
                </a:cubicBezTo>
                <a:cubicBezTo>
                  <a:pt x="4495727" y="318705"/>
                  <a:pt x="4495727" y="318705"/>
                  <a:pt x="4495727" y="318705"/>
                </a:cubicBezTo>
                <a:cubicBezTo>
                  <a:pt x="4503713" y="325775"/>
                  <a:pt x="4503713" y="325775"/>
                  <a:pt x="4503713" y="325775"/>
                </a:cubicBezTo>
                <a:cubicBezTo>
                  <a:pt x="4511720" y="332845"/>
                  <a:pt x="4511720" y="332845"/>
                  <a:pt x="4511720" y="332845"/>
                </a:cubicBezTo>
                <a:cubicBezTo>
                  <a:pt x="4519728" y="339894"/>
                  <a:pt x="4519728" y="339894"/>
                  <a:pt x="4519728" y="339894"/>
                </a:cubicBezTo>
                <a:cubicBezTo>
                  <a:pt x="4527735" y="346964"/>
                  <a:pt x="4527735" y="346964"/>
                  <a:pt x="4527735" y="346964"/>
                </a:cubicBezTo>
                <a:cubicBezTo>
                  <a:pt x="4535721" y="354013"/>
                  <a:pt x="4535721" y="354013"/>
                  <a:pt x="4535721" y="354013"/>
                </a:cubicBezTo>
                <a:cubicBezTo>
                  <a:pt x="4543729" y="361062"/>
                  <a:pt x="4543729" y="361062"/>
                  <a:pt x="4543729" y="361062"/>
                </a:cubicBezTo>
                <a:cubicBezTo>
                  <a:pt x="4534316" y="365300"/>
                  <a:pt x="4534316" y="365300"/>
                  <a:pt x="4534316" y="365300"/>
                </a:cubicBezTo>
                <a:cubicBezTo>
                  <a:pt x="4524903" y="369069"/>
                  <a:pt x="4524903" y="369069"/>
                  <a:pt x="4524903" y="369069"/>
                </a:cubicBezTo>
                <a:cubicBezTo>
                  <a:pt x="4515490" y="372839"/>
                  <a:pt x="4515490" y="372839"/>
                  <a:pt x="4515490" y="372839"/>
                </a:cubicBezTo>
                <a:cubicBezTo>
                  <a:pt x="4506077" y="376587"/>
                  <a:pt x="4506077" y="376587"/>
                  <a:pt x="4506077" y="376587"/>
                </a:cubicBezTo>
                <a:cubicBezTo>
                  <a:pt x="4496664" y="380824"/>
                  <a:pt x="4496664" y="380824"/>
                  <a:pt x="4496664" y="380824"/>
                </a:cubicBezTo>
                <a:cubicBezTo>
                  <a:pt x="4487251" y="384594"/>
                  <a:pt x="4487251" y="384594"/>
                  <a:pt x="4487251" y="384594"/>
                </a:cubicBezTo>
                <a:cubicBezTo>
                  <a:pt x="4478307" y="388363"/>
                  <a:pt x="4478307" y="388363"/>
                  <a:pt x="4478307" y="388363"/>
                </a:cubicBezTo>
                <a:cubicBezTo>
                  <a:pt x="4468894" y="392132"/>
                  <a:pt x="4468894" y="392132"/>
                  <a:pt x="4468894" y="392132"/>
                </a:cubicBezTo>
                <a:cubicBezTo>
                  <a:pt x="4470299" y="381293"/>
                  <a:pt x="4470299" y="381293"/>
                  <a:pt x="4470299" y="381293"/>
                </a:cubicBezTo>
                <a:cubicBezTo>
                  <a:pt x="4471705" y="370475"/>
                  <a:pt x="4471705" y="370475"/>
                  <a:pt x="4471705" y="370475"/>
                </a:cubicBezTo>
                <a:cubicBezTo>
                  <a:pt x="4473132" y="359209"/>
                  <a:pt x="4473132" y="359209"/>
                  <a:pt x="4473132" y="359209"/>
                </a:cubicBezTo>
                <a:cubicBezTo>
                  <a:pt x="4474537" y="348370"/>
                  <a:pt x="4474537" y="348370"/>
                  <a:pt x="4474537" y="348370"/>
                </a:cubicBezTo>
                <a:cubicBezTo>
                  <a:pt x="4475943" y="337552"/>
                  <a:pt x="4475943" y="337552"/>
                  <a:pt x="4475943" y="337552"/>
                </a:cubicBezTo>
                <a:cubicBezTo>
                  <a:pt x="4477370" y="326244"/>
                  <a:pt x="4477370" y="326244"/>
                  <a:pt x="4477370" y="326244"/>
                </a:cubicBezTo>
                <a:lnTo>
                  <a:pt x="4478775" y="315425"/>
                </a:lnTo>
                <a:cubicBezTo>
                  <a:pt x="4480202" y="304607"/>
                  <a:pt x="4480202" y="304607"/>
                  <a:pt x="4480202" y="304607"/>
                </a:cubicBezTo>
                <a:close/>
                <a:moveTo>
                  <a:pt x="4476901" y="304117"/>
                </a:moveTo>
                <a:cubicBezTo>
                  <a:pt x="4475474" y="314957"/>
                  <a:pt x="4475474" y="314957"/>
                  <a:pt x="4475474" y="314957"/>
                </a:cubicBezTo>
                <a:cubicBezTo>
                  <a:pt x="4474069" y="325775"/>
                  <a:pt x="4474069" y="325775"/>
                  <a:pt x="4474069" y="325775"/>
                </a:cubicBezTo>
                <a:cubicBezTo>
                  <a:pt x="4472663" y="336615"/>
                  <a:pt x="4472663" y="336615"/>
                  <a:pt x="4472663" y="336615"/>
                </a:cubicBezTo>
                <a:cubicBezTo>
                  <a:pt x="4471236" y="347433"/>
                  <a:pt x="4471236" y="347433"/>
                  <a:pt x="4471236" y="347433"/>
                </a:cubicBezTo>
                <a:cubicBezTo>
                  <a:pt x="4469831" y="358251"/>
                  <a:pt x="4469831" y="358251"/>
                  <a:pt x="4469831" y="358251"/>
                </a:cubicBezTo>
                <a:cubicBezTo>
                  <a:pt x="4468404" y="369069"/>
                  <a:pt x="4468404" y="369069"/>
                  <a:pt x="4468404" y="369069"/>
                </a:cubicBezTo>
                <a:lnTo>
                  <a:pt x="4467020" y="379887"/>
                </a:lnTo>
                <a:cubicBezTo>
                  <a:pt x="4465593" y="390706"/>
                  <a:pt x="4465593" y="390706"/>
                  <a:pt x="4465593" y="390706"/>
                </a:cubicBezTo>
                <a:cubicBezTo>
                  <a:pt x="4459481" y="383657"/>
                  <a:pt x="4459481" y="383657"/>
                  <a:pt x="4459481" y="383657"/>
                </a:cubicBezTo>
                <a:cubicBezTo>
                  <a:pt x="4453837" y="376587"/>
                  <a:pt x="4453837" y="376587"/>
                  <a:pt x="4453837" y="376587"/>
                </a:cubicBezTo>
                <a:cubicBezTo>
                  <a:pt x="4447704" y="369069"/>
                  <a:pt x="4447704" y="369069"/>
                  <a:pt x="4447704" y="369069"/>
                </a:cubicBezTo>
                <a:cubicBezTo>
                  <a:pt x="4442061" y="361999"/>
                  <a:pt x="4442061" y="361999"/>
                  <a:pt x="4442061" y="361999"/>
                </a:cubicBezTo>
                <a:cubicBezTo>
                  <a:pt x="4435949" y="354950"/>
                  <a:pt x="4435949" y="354950"/>
                  <a:pt x="4435949" y="354950"/>
                </a:cubicBezTo>
                <a:cubicBezTo>
                  <a:pt x="4430284" y="347433"/>
                  <a:pt x="4430284" y="347433"/>
                  <a:pt x="4430284" y="347433"/>
                </a:cubicBezTo>
                <a:cubicBezTo>
                  <a:pt x="4424172" y="340384"/>
                  <a:pt x="4424172" y="340384"/>
                  <a:pt x="4424172" y="340384"/>
                </a:cubicBezTo>
                <a:cubicBezTo>
                  <a:pt x="4418528" y="333314"/>
                  <a:pt x="4418528" y="333314"/>
                  <a:pt x="4418528" y="333314"/>
                </a:cubicBezTo>
                <a:cubicBezTo>
                  <a:pt x="4425599" y="329544"/>
                  <a:pt x="4425599" y="329544"/>
                  <a:pt x="4425599" y="329544"/>
                </a:cubicBezTo>
                <a:cubicBezTo>
                  <a:pt x="4433116" y="325775"/>
                  <a:pt x="4433116" y="325775"/>
                  <a:pt x="4433116" y="325775"/>
                </a:cubicBezTo>
                <a:cubicBezTo>
                  <a:pt x="4440165" y="322006"/>
                  <a:pt x="4440165" y="322006"/>
                  <a:pt x="4440165" y="322006"/>
                </a:cubicBezTo>
                <a:cubicBezTo>
                  <a:pt x="4447704" y="318705"/>
                  <a:pt x="4447704" y="318705"/>
                  <a:pt x="4447704" y="318705"/>
                </a:cubicBezTo>
                <a:cubicBezTo>
                  <a:pt x="4454774" y="314957"/>
                  <a:pt x="4454774" y="314957"/>
                  <a:pt x="4454774" y="314957"/>
                </a:cubicBezTo>
                <a:cubicBezTo>
                  <a:pt x="4462292" y="311187"/>
                  <a:pt x="4462292" y="311187"/>
                  <a:pt x="4462292" y="311187"/>
                </a:cubicBezTo>
                <a:cubicBezTo>
                  <a:pt x="4469362" y="307887"/>
                  <a:pt x="4469362" y="307887"/>
                  <a:pt x="4469362" y="307887"/>
                </a:cubicBezTo>
                <a:cubicBezTo>
                  <a:pt x="4476901" y="304117"/>
                  <a:pt x="4476901" y="304117"/>
                  <a:pt x="4476901" y="304117"/>
                </a:cubicBezTo>
                <a:close/>
                <a:moveTo>
                  <a:pt x="4395933" y="283886"/>
                </a:moveTo>
                <a:cubicBezTo>
                  <a:pt x="4393590" y="292831"/>
                  <a:pt x="4393590" y="292831"/>
                  <a:pt x="4393590" y="292831"/>
                </a:cubicBezTo>
                <a:cubicBezTo>
                  <a:pt x="4391227" y="301775"/>
                  <a:pt x="4391227" y="301775"/>
                  <a:pt x="4391227" y="301775"/>
                </a:cubicBezTo>
                <a:cubicBezTo>
                  <a:pt x="4388863" y="310250"/>
                  <a:pt x="4388863" y="310250"/>
                  <a:pt x="4388863" y="310250"/>
                </a:cubicBezTo>
                <a:cubicBezTo>
                  <a:pt x="4386520" y="319173"/>
                  <a:pt x="4386520" y="319173"/>
                  <a:pt x="4386520" y="319173"/>
                </a:cubicBezTo>
                <a:cubicBezTo>
                  <a:pt x="4384156" y="327670"/>
                  <a:pt x="4384156" y="327670"/>
                  <a:pt x="4384156" y="327670"/>
                </a:cubicBezTo>
                <a:cubicBezTo>
                  <a:pt x="4381792" y="336615"/>
                  <a:pt x="4381792" y="336615"/>
                  <a:pt x="4381792" y="336615"/>
                </a:cubicBezTo>
                <a:cubicBezTo>
                  <a:pt x="4379450" y="345069"/>
                  <a:pt x="4379450" y="345069"/>
                  <a:pt x="4379450" y="345069"/>
                </a:cubicBezTo>
                <a:cubicBezTo>
                  <a:pt x="4377107" y="354013"/>
                  <a:pt x="4377107" y="354013"/>
                  <a:pt x="4377107" y="354013"/>
                </a:cubicBezTo>
                <a:lnTo>
                  <a:pt x="4377107" y="348370"/>
                </a:lnTo>
                <a:cubicBezTo>
                  <a:pt x="4377107" y="342726"/>
                  <a:pt x="4377107" y="342726"/>
                  <a:pt x="4377107" y="342726"/>
                </a:cubicBezTo>
                <a:cubicBezTo>
                  <a:pt x="4377107" y="337083"/>
                  <a:pt x="4377107" y="337083"/>
                  <a:pt x="4377107" y="337083"/>
                </a:cubicBezTo>
                <a:cubicBezTo>
                  <a:pt x="4377107" y="331418"/>
                  <a:pt x="4377107" y="331418"/>
                  <a:pt x="4377107" y="331418"/>
                </a:cubicBezTo>
                <a:cubicBezTo>
                  <a:pt x="4377107" y="325775"/>
                  <a:pt x="4377107" y="325775"/>
                  <a:pt x="4377107" y="325775"/>
                </a:cubicBezTo>
                <a:cubicBezTo>
                  <a:pt x="4377107" y="320132"/>
                  <a:pt x="4377107" y="320132"/>
                  <a:pt x="4377107" y="320132"/>
                </a:cubicBezTo>
                <a:cubicBezTo>
                  <a:pt x="4377576" y="314488"/>
                  <a:pt x="4377576" y="314488"/>
                  <a:pt x="4377576" y="314488"/>
                </a:cubicBezTo>
                <a:cubicBezTo>
                  <a:pt x="4377576" y="308824"/>
                  <a:pt x="4377576" y="308824"/>
                  <a:pt x="4377576" y="308824"/>
                </a:cubicBezTo>
                <a:cubicBezTo>
                  <a:pt x="4379450" y="305991"/>
                  <a:pt x="4379450" y="305991"/>
                  <a:pt x="4379450" y="305991"/>
                </a:cubicBezTo>
                <a:cubicBezTo>
                  <a:pt x="4381792" y="302712"/>
                  <a:pt x="4381792" y="302712"/>
                  <a:pt x="4381792" y="302712"/>
                </a:cubicBezTo>
                <a:cubicBezTo>
                  <a:pt x="4384156" y="299411"/>
                  <a:pt x="4384156" y="299411"/>
                  <a:pt x="4384156" y="299411"/>
                </a:cubicBezTo>
                <a:cubicBezTo>
                  <a:pt x="4386520" y="296579"/>
                  <a:pt x="4386520" y="296579"/>
                  <a:pt x="4386520" y="296579"/>
                </a:cubicBezTo>
                <a:cubicBezTo>
                  <a:pt x="4388863" y="293299"/>
                  <a:pt x="4388863" y="293299"/>
                  <a:pt x="4388863" y="293299"/>
                </a:cubicBezTo>
                <a:cubicBezTo>
                  <a:pt x="4391227" y="290467"/>
                  <a:pt x="4391227" y="290467"/>
                  <a:pt x="4391227" y="290467"/>
                </a:cubicBezTo>
                <a:cubicBezTo>
                  <a:pt x="4393590" y="287166"/>
                  <a:pt x="4393590" y="287166"/>
                  <a:pt x="4393590" y="287166"/>
                </a:cubicBezTo>
                <a:cubicBezTo>
                  <a:pt x="4395933" y="283886"/>
                  <a:pt x="4395933" y="283886"/>
                  <a:pt x="4395933" y="283886"/>
                </a:cubicBezTo>
                <a:close/>
                <a:moveTo>
                  <a:pt x="4399702" y="282481"/>
                </a:moveTo>
                <a:cubicBezTo>
                  <a:pt x="4401577" y="288593"/>
                  <a:pt x="4401577" y="288593"/>
                  <a:pt x="4401577" y="288593"/>
                </a:cubicBezTo>
                <a:cubicBezTo>
                  <a:pt x="4403003" y="294705"/>
                  <a:pt x="4403003" y="294705"/>
                  <a:pt x="4403003" y="294705"/>
                </a:cubicBezTo>
                <a:cubicBezTo>
                  <a:pt x="4404877" y="300838"/>
                  <a:pt x="4404877" y="300838"/>
                  <a:pt x="4404877" y="300838"/>
                </a:cubicBezTo>
                <a:cubicBezTo>
                  <a:pt x="4406752" y="306950"/>
                  <a:pt x="4406752" y="306950"/>
                  <a:pt x="4406752" y="306950"/>
                </a:cubicBezTo>
                <a:cubicBezTo>
                  <a:pt x="4408647" y="313530"/>
                  <a:pt x="4408647" y="313530"/>
                  <a:pt x="4408647" y="313530"/>
                </a:cubicBezTo>
                <a:cubicBezTo>
                  <a:pt x="4410521" y="319663"/>
                  <a:pt x="4410521" y="319663"/>
                  <a:pt x="4410521" y="319663"/>
                </a:cubicBezTo>
                <a:cubicBezTo>
                  <a:pt x="4411926" y="325775"/>
                  <a:pt x="4411926" y="325775"/>
                  <a:pt x="4411926" y="325775"/>
                </a:cubicBezTo>
                <a:lnTo>
                  <a:pt x="4413801" y="331887"/>
                </a:lnTo>
                <a:cubicBezTo>
                  <a:pt x="4409584" y="335656"/>
                  <a:pt x="4409584" y="335656"/>
                  <a:pt x="4409584" y="335656"/>
                </a:cubicBezTo>
                <a:cubicBezTo>
                  <a:pt x="4404877" y="339426"/>
                  <a:pt x="4404877" y="339426"/>
                  <a:pt x="4404877" y="339426"/>
                </a:cubicBezTo>
                <a:cubicBezTo>
                  <a:pt x="4400640" y="343195"/>
                  <a:pt x="4400640" y="343195"/>
                  <a:pt x="4400640" y="343195"/>
                </a:cubicBezTo>
                <a:cubicBezTo>
                  <a:pt x="4395933" y="346964"/>
                  <a:pt x="4395933" y="346964"/>
                  <a:pt x="4395933" y="346964"/>
                </a:cubicBezTo>
                <a:cubicBezTo>
                  <a:pt x="4391695" y="350712"/>
                  <a:pt x="4391695" y="350712"/>
                  <a:pt x="4391695" y="350712"/>
                </a:cubicBezTo>
                <a:cubicBezTo>
                  <a:pt x="4386989" y="354482"/>
                  <a:pt x="4386989" y="354482"/>
                  <a:pt x="4386989" y="354482"/>
                </a:cubicBezTo>
                <a:cubicBezTo>
                  <a:pt x="4382751" y="358251"/>
                  <a:pt x="4382751" y="358251"/>
                  <a:pt x="4382751" y="358251"/>
                </a:cubicBezTo>
                <a:cubicBezTo>
                  <a:pt x="4378044" y="361999"/>
                  <a:pt x="4378044" y="361999"/>
                  <a:pt x="4378044" y="361999"/>
                </a:cubicBezTo>
                <a:cubicBezTo>
                  <a:pt x="4380877" y="352139"/>
                  <a:pt x="4380877" y="352139"/>
                  <a:pt x="4380877" y="352139"/>
                </a:cubicBezTo>
                <a:cubicBezTo>
                  <a:pt x="4383688" y="342258"/>
                  <a:pt x="4383688" y="342258"/>
                  <a:pt x="4383688" y="342258"/>
                </a:cubicBezTo>
                <a:cubicBezTo>
                  <a:pt x="4386052" y="331887"/>
                  <a:pt x="4386052" y="331887"/>
                  <a:pt x="4386052" y="331887"/>
                </a:cubicBezTo>
                <a:cubicBezTo>
                  <a:pt x="4388863" y="322006"/>
                  <a:pt x="4388863" y="322006"/>
                  <a:pt x="4388863" y="322006"/>
                </a:cubicBezTo>
                <a:cubicBezTo>
                  <a:pt x="4391695" y="312124"/>
                  <a:pt x="4391695" y="312124"/>
                  <a:pt x="4391695" y="312124"/>
                </a:cubicBezTo>
                <a:cubicBezTo>
                  <a:pt x="4394038" y="302243"/>
                  <a:pt x="4394038" y="302243"/>
                  <a:pt x="4394038" y="302243"/>
                </a:cubicBezTo>
                <a:cubicBezTo>
                  <a:pt x="4396870" y="292362"/>
                  <a:pt x="4396870" y="292362"/>
                  <a:pt x="4396870" y="292362"/>
                </a:cubicBezTo>
                <a:cubicBezTo>
                  <a:pt x="4399702" y="282481"/>
                  <a:pt x="4399702" y="282481"/>
                  <a:pt x="4399702" y="282481"/>
                </a:cubicBezTo>
                <a:close/>
                <a:moveTo>
                  <a:pt x="4566324" y="274474"/>
                </a:moveTo>
                <a:cubicBezTo>
                  <a:pt x="4573863" y="282481"/>
                  <a:pt x="4573863" y="282481"/>
                  <a:pt x="4573863" y="282481"/>
                </a:cubicBezTo>
                <a:cubicBezTo>
                  <a:pt x="4580912" y="290467"/>
                  <a:pt x="4580912" y="290467"/>
                  <a:pt x="4580912" y="290467"/>
                </a:cubicBezTo>
                <a:cubicBezTo>
                  <a:pt x="4588451" y="298474"/>
                  <a:pt x="4588451" y="298474"/>
                  <a:pt x="4588451" y="298474"/>
                </a:cubicBezTo>
                <a:cubicBezTo>
                  <a:pt x="4595968" y="306481"/>
                  <a:pt x="4595968" y="306481"/>
                  <a:pt x="4595968" y="306481"/>
                </a:cubicBezTo>
                <a:cubicBezTo>
                  <a:pt x="4603017" y="314020"/>
                  <a:pt x="4603017" y="314020"/>
                  <a:pt x="4603017" y="314020"/>
                </a:cubicBezTo>
                <a:cubicBezTo>
                  <a:pt x="4610556" y="322006"/>
                  <a:pt x="4610556" y="322006"/>
                  <a:pt x="4610556" y="322006"/>
                </a:cubicBezTo>
                <a:cubicBezTo>
                  <a:pt x="4618095" y="330013"/>
                  <a:pt x="4618095" y="330013"/>
                  <a:pt x="4618095" y="330013"/>
                </a:cubicBezTo>
                <a:cubicBezTo>
                  <a:pt x="4625144" y="338020"/>
                  <a:pt x="4625144" y="338020"/>
                  <a:pt x="4625144" y="338020"/>
                </a:cubicBezTo>
                <a:cubicBezTo>
                  <a:pt x="4615731" y="340384"/>
                  <a:pt x="4615731" y="340384"/>
                  <a:pt x="4615731" y="340384"/>
                </a:cubicBezTo>
                <a:cubicBezTo>
                  <a:pt x="4606318" y="343195"/>
                  <a:pt x="4606318" y="343195"/>
                  <a:pt x="4606318" y="343195"/>
                </a:cubicBezTo>
                <a:cubicBezTo>
                  <a:pt x="4596437" y="346027"/>
                  <a:pt x="4596437" y="346027"/>
                  <a:pt x="4596437" y="346027"/>
                </a:cubicBezTo>
                <a:cubicBezTo>
                  <a:pt x="4587045" y="348838"/>
                  <a:pt x="4587045" y="348838"/>
                  <a:pt x="4587045" y="348838"/>
                </a:cubicBezTo>
                <a:cubicBezTo>
                  <a:pt x="4577611" y="351181"/>
                  <a:pt x="4577611" y="351181"/>
                  <a:pt x="4577611" y="351181"/>
                </a:cubicBezTo>
                <a:cubicBezTo>
                  <a:pt x="4567729" y="354013"/>
                  <a:pt x="4567729" y="354013"/>
                  <a:pt x="4567729" y="354013"/>
                </a:cubicBezTo>
                <a:cubicBezTo>
                  <a:pt x="4558316" y="356845"/>
                  <a:pt x="4558316" y="356845"/>
                  <a:pt x="4558316" y="356845"/>
                </a:cubicBezTo>
                <a:cubicBezTo>
                  <a:pt x="4548904" y="359209"/>
                  <a:pt x="4548904" y="359209"/>
                  <a:pt x="4548904" y="359209"/>
                </a:cubicBezTo>
                <a:lnTo>
                  <a:pt x="4550799" y="348838"/>
                </a:lnTo>
                <a:cubicBezTo>
                  <a:pt x="4553141" y="338020"/>
                  <a:pt x="4553141" y="338020"/>
                  <a:pt x="4553141" y="338020"/>
                </a:cubicBezTo>
                <a:cubicBezTo>
                  <a:pt x="4555505" y="327670"/>
                  <a:pt x="4555505" y="327670"/>
                  <a:pt x="4555505" y="327670"/>
                </a:cubicBezTo>
                <a:cubicBezTo>
                  <a:pt x="4557401" y="316831"/>
                  <a:pt x="4557401" y="316831"/>
                  <a:pt x="4557401" y="316831"/>
                </a:cubicBezTo>
                <a:cubicBezTo>
                  <a:pt x="4559743" y="306481"/>
                  <a:pt x="4559743" y="306481"/>
                  <a:pt x="4559743" y="306481"/>
                </a:cubicBezTo>
                <a:cubicBezTo>
                  <a:pt x="4562086" y="295642"/>
                  <a:pt x="4562086" y="295642"/>
                  <a:pt x="4562086" y="295642"/>
                </a:cubicBezTo>
                <a:cubicBezTo>
                  <a:pt x="4563981" y="285292"/>
                  <a:pt x="4563981" y="285292"/>
                  <a:pt x="4563981" y="285292"/>
                </a:cubicBezTo>
                <a:cubicBezTo>
                  <a:pt x="4566324" y="274474"/>
                  <a:pt x="4566324" y="274474"/>
                  <a:pt x="4566324" y="274474"/>
                </a:cubicBezTo>
                <a:close/>
                <a:moveTo>
                  <a:pt x="4563044" y="273515"/>
                </a:moveTo>
                <a:cubicBezTo>
                  <a:pt x="4561149" y="284355"/>
                  <a:pt x="4561149" y="284355"/>
                  <a:pt x="4561149" y="284355"/>
                </a:cubicBezTo>
                <a:cubicBezTo>
                  <a:pt x="4558785" y="294705"/>
                  <a:pt x="4558785" y="294705"/>
                  <a:pt x="4558785" y="294705"/>
                </a:cubicBezTo>
                <a:cubicBezTo>
                  <a:pt x="4556442" y="305523"/>
                  <a:pt x="4556442" y="305523"/>
                  <a:pt x="4556442" y="305523"/>
                </a:cubicBezTo>
                <a:cubicBezTo>
                  <a:pt x="4554568" y="316362"/>
                  <a:pt x="4554568" y="316362"/>
                  <a:pt x="4554568" y="316362"/>
                </a:cubicBezTo>
                <a:cubicBezTo>
                  <a:pt x="4552204" y="326712"/>
                  <a:pt x="4552204" y="326712"/>
                  <a:pt x="4552204" y="326712"/>
                </a:cubicBezTo>
                <a:cubicBezTo>
                  <a:pt x="4549862" y="337552"/>
                  <a:pt x="4549862" y="337552"/>
                  <a:pt x="4549862" y="337552"/>
                </a:cubicBezTo>
                <a:cubicBezTo>
                  <a:pt x="4547988" y="347901"/>
                  <a:pt x="4547988" y="347901"/>
                  <a:pt x="4547988" y="347901"/>
                </a:cubicBezTo>
                <a:cubicBezTo>
                  <a:pt x="4545603" y="358719"/>
                  <a:pt x="4545603" y="358719"/>
                  <a:pt x="4545603" y="358719"/>
                </a:cubicBezTo>
                <a:cubicBezTo>
                  <a:pt x="4537617" y="351671"/>
                  <a:pt x="4537617" y="351671"/>
                  <a:pt x="4537617" y="351671"/>
                </a:cubicBezTo>
                <a:cubicBezTo>
                  <a:pt x="4529609" y="344600"/>
                  <a:pt x="4529609" y="344600"/>
                  <a:pt x="4529609" y="344600"/>
                </a:cubicBezTo>
                <a:cubicBezTo>
                  <a:pt x="4521623" y="337552"/>
                  <a:pt x="4521623" y="337552"/>
                  <a:pt x="4521623" y="337552"/>
                </a:cubicBezTo>
                <a:cubicBezTo>
                  <a:pt x="4513594" y="330013"/>
                  <a:pt x="4513594" y="330013"/>
                  <a:pt x="4513594" y="330013"/>
                </a:cubicBezTo>
                <a:cubicBezTo>
                  <a:pt x="4506077" y="322943"/>
                  <a:pt x="4506077" y="322943"/>
                  <a:pt x="4506077" y="322943"/>
                </a:cubicBezTo>
                <a:cubicBezTo>
                  <a:pt x="4498070" y="315894"/>
                  <a:pt x="4498070" y="315894"/>
                  <a:pt x="4498070" y="315894"/>
                </a:cubicBezTo>
                <a:cubicBezTo>
                  <a:pt x="4490083" y="308824"/>
                  <a:pt x="4490083" y="308824"/>
                  <a:pt x="4490083" y="308824"/>
                </a:cubicBezTo>
                <a:cubicBezTo>
                  <a:pt x="4482076" y="301775"/>
                  <a:pt x="4482076" y="301775"/>
                  <a:pt x="4482076" y="301775"/>
                </a:cubicBezTo>
                <a:lnTo>
                  <a:pt x="4491958" y="298474"/>
                </a:lnTo>
                <a:cubicBezTo>
                  <a:pt x="4502307" y="294705"/>
                  <a:pt x="4502307" y="294705"/>
                  <a:pt x="4502307" y="294705"/>
                </a:cubicBezTo>
                <a:cubicBezTo>
                  <a:pt x="4512679" y="291425"/>
                  <a:pt x="4512679" y="291425"/>
                  <a:pt x="4512679" y="291425"/>
                </a:cubicBezTo>
                <a:cubicBezTo>
                  <a:pt x="4522560" y="287656"/>
                  <a:pt x="4522560" y="287656"/>
                  <a:pt x="4522560" y="287656"/>
                </a:cubicBezTo>
                <a:cubicBezTo>
                  <a:pt x="4532910" y="284355"/>
                  <a:pt x="4532910" y="284355"/>
                  <a:pt x="4532910" y="284355"/>
                </a:cubicBezTo>
                <a:cubicBezTo>
                  <a:pt x="4542792" y="280586"/>
                  <a:pt x="4542792" y="280586"/>
                  <a:pt x="4542792" y="280586"/>
                </a:cubicBezTo>
                <a:cubicBezTo>
                  <a:pt x="4553141" y="277285"/>
                  <a:pt x="4553141" y="277285"/>
                  <a:pt x="4553141" y="277285"/>
                </a:cubicBezTo>
                <a:cubicBezTo>
                  <a:pt x="4563044" y="273515"/>
                  <a:pt x="4563044" y="273515"/>
                  <a:pt x="4563044" y="273515"/>
                </a:cubicBezTo>
                <a:close/>
                <a:moveTo>
                  <a:pt x="4442061" y="266467"/>
                </a:moveTo>
                <a:cubicBezTo>
                  <a:pt x="4446299" y="270704"/>
                  <a:pt x="4446299" y="270704"/>
                  <a:pt x="4446299" y="270704"/>
                </a:cubicBezTo>
                <a:cubicBezTo>
                  <a:pt x="4450536" y="274942"/>
                  <a:pt x="4450536" y="274942"/>
                  <a:pt x="4450536" y="274942"/>
                </a:cubicBezTo>
                <a:cubicBezTo>
                  <a:pt x="4454774" y="279180"/>
                  <a:pt x="4454774" y="279180"/>
                  <a:pt x="4454774" y="279180"/>
                </a:cubicBezTo>
                <a:cubicBezTo>
                  <a:pt x="4458991" y="283397"/>
                  <a:pt x="4458991" y="283397"/>
                  <a:pt x="4458991" y="283397"/>
                </a:cubicBezTo>
                <a:cubicBezTo>
                  <a:pt x="4463250" y="288124"/>
                  <a:pt x="4463250" y="288124"/>
                  <a:pt x="4463250" y="288124"/>
                </a:cubicBezTo>
                <a:cubicBezTo>
                  <a:pt x="4467488" y="292362"/>
                  <a:pt x="4467488" y="292362"/>
                  <a:pt x="4467488" y="292362"/>
                </a:cubicBezTo>
                <a:cubicBezTo>
                  <a:pt x="4471705" y="296579"/>
                  <a:pt x="4471705" y="296579"/>
                  <a:pt x="4471705" y="296579"/>
                </a:cubicBezTo>
                <a:cubicBezTo>
                  <a:pt x="4475943" y="300838"/>
                  <a:pt x="4475943" y="300838"/>
                  <a:pt x="4475943" y="300838"/>
                </a:cubicBezTo>
                <a:cubicBezTo>
                  <a:pt x="4468894" y="304117"/>
                  <a:pt x="4468894" y="304117"/>
                  <a:pt x="4468894" y="304117"/>
                </a:cubicBezTo>
                <a:cubicBezTo>
                  <a:pt x="4461823" y="307887"/>
                  <a:pt x="4461823" y="307887"/>
                  <a:pt x="4461823" y="307887"/>
                </a:cubicBezTo>
                <a:cubicBezTo>
                  <a:pt x="4454774" y="311656"/>
                  <a:pt x="4454774" y="311656"/>
                  <a:pt x="4454774" y="311656"/>
                </a:cubicBezTo>
                <a:cubicBezTo>
                  <a:pt x="4447236" y="314957"/>
                  <a:pt x="4447236" y="314957"/>
                  <a:pt x="4447236" y="314957"/>
                </a:cubicBezTo>
                <a:cubicBezTo>
                  <a:pt x="4440165" y="318705"/>
                  <a:pt x="4440165" y="318705"/>
                  <a:pt x="4440165" y="318705"/>
                </a:cubicBezTo>
                <a:cubicBezTo>
                  <a:pt x="4433116" y="322006"/>
                  <a:pt x="4433116" y="322006"/>
                  <a:pt x="4433116" y="322006"/>
                </a:cubicBezTo>
                <a:cubicBezTo>
                  <a:pt x="4426067" y="325775"/>
                  <a:pt x="4426067" y="325775"/>
                  <a:pt x="4426067" y="325775"/>
                </a:cubicBezTo>
                <a:cubicBezTo>
                  <a:pt x="4418997" y="329076"/>
                  <a:pt x="4418997" y="329076"/>
                  <a:pt x="4418997" y="329076"/>
                </a:cubicBezTo>
                <a:lnTo>
                  <a:pt x="4421829" y="321537"/>
                </a:lnTo>
                <a:cubicBezTo>
                  <a:pt x="4424640" y="313530"/>
                  <a:pt x="4424640" y="313530"/>
                  <a:pt x="4424640" y="313530"/>
                </a:cubicBezTo>
                <a:cubicBezTo>
                  <a:pt x="4427473" y="305523"/>
                  <a:pt x="4427473" y="305523"/>
                  <a:pt x="4427473" y="305523"/>
                </a:cubicBezTo>
                <a:cubicBezTo>
                  <a:pt x="4430284" y="298005"/>
                  <a:pt x="4430284" y="298005"/>
                  <a:pt x="4430284" y="298005"/>
                </a:cubicBezTo>
                <a:cubicBezTo>
                  <a:pt x="4433585" y="289998"/>
                  <a:pt x="4433585" y="289998"/>
                  <a:pt x="4433585" y="289998"/>
                </a:cubicBezTo>
                <a:cubicBezTo>
                  <a:pt x="4436396" y="282012"/>
                  <a:pt x="4436396" y="282012"/>
                  <a:pt x="4436396" y="282012"/>
                </a:cubicBezTo>
                <a:cubicBezTo>
                  <a:pt x="4439228" y="274474"/>
                  <a:pt x="4439228" y="274474"/>
                  <a:pt x="4439228" y="274474"/>
                </a:cubicBezTo>
                <a:cubicBezTo>
                  <a:pt x="4442061" y="266467"/>
                  <a:pt x="4442061" y="266467"/>
                  <a:pt x="4442061" y="266467"/>
                </a:cubicBezTo>
                <a:close/>
                <a:moveTo>
                  <a:pt x="4438760" y="265998"/>
                </a:moveTo>
                <a:cubicBezTo>
                  <a:pt x="4435949" y="273515"/>
                  <a:pt x="4435949" y="273515"/>
                  <a:pt x="4435949" y="273515"/>
                </a:cubicBezTo>
                <a:cubicBezTo>
                  <a:pt x="4433116" y="281523"/>
                  <a:pt x="4433116" y="281523"/>
                  <a:pt x="4433116" y="281523"/>
                </a:cubicBezTo>
                <a:cubicBezTo>
                  <a:pt x="4430284" y="289061"/>
                  <a:pt x="4430284" y="289061"/>
                  <a:pt x="4430284" y="289061"/>
                </a:cubicBezTo>
                <a:cubicBezTo>
                  <a:pt x="4427473" y="296579"/>
                  <a:pt x="4427473" y="296579"/>
                  <a:pt x="4427473" y="296579"/>
                </a:cubicBezTo>
                <a:cubicBezTo>
                  <a:pt x="4424640" y="304117"/>
                  <a:pt x="4424640" y="304117"/>
                  <a:pt x="4424640" y="304117"/>
                </a:cubicBezTo>
                <a:cubicBezTo>
                  <a:pt x="4421829" y="312124"/>
                  <a:pt x="4421829" y="312124"/>
                  <a:pt x="4421829" y="312124"/>
                </a:cubicBezTo>
                <a:cubicBezTo>
                  <a:pt x="4418997" y="319663"/>
                  <a:pt x="4418997" y="319663"/>
                  <a:pt x="4418997" y="319663"/>
                </a:cubicBezTo>
                <a:cubicBezTo>
                  <a:pt x="4416186" y="327202"/>
                  <a:pt x="4416186" y="327202"/>
                  <a:pt x="4416186" y="327202"/>
                </a:cubicBezTo>
                <a:cubicBezTo>
                  <a:pt x="4414290" y="321069"/>
                  <a:pt x="4414290" y="321069"/>
                  <a:pt x="4414290" y="321069"/>
                </a:cubicBezTo>
                <a:lnTo>
                  <a:pt x="4412416" y="314957"/>
                </a:lnTo>
                <a:cubicBezTo>
                  <a:pt x="4410521" y="308355"/>
                  <a:pt x="4410521" y="308355"/>
                  <a:pt x="4410521" y="308355"/>
                </a:cubicBezTo>
                <a:cubicBezTo>
                  <a:pt x="4408647" y="302243"/>
                  <a:pt x="4408647" y="302243"/>
                  <a:pt x="4408647" y="302243"/>
                </a:cubicBezTo>
                <a:cubicBezTo>
                  <a:pt x="4407220" y="296110"/>
                  <a:pt x="4407220" y="296110"/>
                  <a:pt x="4407220" y="296110"/>
                </a:cubicBezTo>
                <a:cubicBezTo>
                  <a:pt x="4405346" y="289998"/>
                  <a:pt x="4405346" y="289998"/>
                  <a:pt x="4405346" y="289998"/>
                </a:cubicBezTo>
                <a:cubicBezTo>
                  <a:pt x="4403472" y="283397"/>
                  <a:pt x="4403472" y="283397"/>
                  <a:pt x="4403472" y="283397"/>
                </a:cubicBezTo>
                <a:cubicBezTo>
                  <a:pt x="4401577" y="277285"/>
                  <a:pt x="4401577" y="277285"/>
                  <a:pt x="4401577" y="277285"/>
                </a:cubicBezTo>
                <a:cubicBezTo>
                  <a:pt x="4406283" y="275879"/>
                  <a:pt x="4406283" y="275879"/>
                  <a:pt x="4406283" y="275879"/>
                </a:cubicBezTo>
                <a:cubicBezTo>
                  <a:pt x="4410989" y="274474"/>
                  <a:pt x="4410989" y="274474"/>
                  <a:pt x="4410989" y="274474"/>
                </a:cubicBezTo>
                <a:cubicBezTo>
                  <a:pt x="4415696" y="273047"/>
                  <a:pt x="4415696" y="273047"/>
                  <a:pt x="4415696" y="273047"/>
                </a:cubicBezTo>
                <a:cubicBezTo>
                  <a:pt x="4420402" y="271641"/>
                  <a:pt x="4420402" y="271641"/>
                  <a:pt x="4420402" y="271641"/>
                </a:cubicBezTo>
                <a:cubicBezTo>
                  <a:pt x="4425109" y="270236"/>
                  <a:pt x="4425109" y="270236"/>
                  <a:pt x="4425109" y="270236"/>
                </a:cubicBezTo>
                <a:cubicBezTo>
                  <a:pt x="4429815" y="268830"/>
                  <a:pt x="4429815" y="268830"/>
                  <a:pt x="4429815" y="268830"/>
                </a:cubicBezTo>
                <a:cubicBezTo>
                  <a:pt x="4434053" y="267404"/>
                  <a:pt x="4434053" y="267404"/>
                  <a:pt x="4434053" y="267404"/>
                </a:cubicBezTo>
                <a:cubicBezTo>
                  <a:pt x="4438760" y="265998"/>
                  <a:pt x="4438760" y="265998"/>
                  <a:pt x="4438760" y="265998"/>
                </a:cubicBezTo>
                <a:close/>
                <a:moveTo>
                  <a:pt x="4786590" y="261292"/>
                </a:moveTo>
                <a:lnTo>
                  <a:pt x="4787548" y="262697"/>
                </a:lnTo>
                <a:cubicBezTo>
                  <a:pt x="4788486" y="263634"/>
                  <a:pt x="4788486" y="263634"/>
                  <a:pt x="4788486" y="263634"/>
                </a:cubicBezTo>
                <a:cubicBezTo>
                  <a:pt x="4788954" y="265061"/>
                  <a:pt x="4788954" y="265061"/>
                  <a:pt x="4788954" y="265061"/>
                </a:cubicBezTo>
                <a:cubicBezTo>
                  <a:pt x="4789891" y="266467"/>
                  <a:pt x="4789891" y="266467"/>
                  <a:pt x="4789891" y="266467"/>
                </a:cubicBezTo>
                <a:cubicBezTo>
                  <a:pt x="4790849" y="267404"/>
                  <a:pt x="4790849" y="267404"/>
                  <a:pt x="4790849" y="267404"/>
                </a:cubicBezTo>
                <a:cubicBezTo>
                  <a:pt x="4791786" y="268830"/>
                  <a:pt x="4791786" y="268830"/>
                  <a:pt x="4791786" y="268830"/>
                </a:cubicBezTo>
                <a:cubicBezTo>
                  <a:pt x="4792723" y="270236"/>
                  <a:pt x="4792723" y="270236"/>
                  <a:pt x="4792723" y="270236"/>
                </a:cubicBezTo>
                <a:cubicBezTo>
                  <a:pt x="4793660" y="271641"/>
                  <a:pt x="4793660" y="271641"/>
                  <a:pt x="4793660" y="271641"/>
                </a:cubicBezTo>
                <a:cubicBezTo>
                  <a:pt x="4794619" y="275879"/>
                  <a:pt x="4794619" y="275879"/>
                  <a:pt x="4794619" y="275879"/>
                </a:cubicBezTo>
                <a:cubicBezTo>
                  <a:pt x="4796024" y="280117"/>
                  <a:pt x="4796024" y="280117"/>
                  <a:pt x="4796024" y="280117"/>
                </a:cubicBezTo>
                <a:cubicBezTo>
                  <a:pt x="4796961" y="284823"/>
                  <a:pt x="4796961" y="284823"/>
                  <a:pt x="4796961" y="284823"/>
                </a:cubicBezTo>
                <a:cubicBezTo>
                  <a:pt x="4797898" y="289061"/>
                  <a:pt x="4797898" y="289061"/>
                  <a:pt x="4797898" y="289061"/>
                </a:cubicBezTo>
                <a:cubicBezTo>
                  <a:pt x="4799304" y="293299"/>
                  <a:pt x="4799304" y="293299"/>
                  <a:pt x="4799304" y="293299"/>
                </a:cubicBezTo>
                <a:cubicBezTo>
                  <a:pt x="4800262" y="298005"/>
                  <a:pt x="4800262" y="298005"/>
                  <a:pt x="4800262" y="298005"/>
                </a:cubicBezTo>
                <a:cubicBezTo>
                  <a:pt x="4801668" y="302243"/>
                  <a:pt x="4801668" y="302243"/>
                  <a:pt x="4801668" y="302243"/>
                </a:cubicBezTo>
                <a:cubicBezTo>
                  <a:pt x="4802605" y="306481"/>
                  <a:pt x="4802605" y="306481"/>
                  <a:pt x="4802605" y="306481"/>
                </a:cubicBezTo>
                <a:cubicBezTo>
                  <a:pt x="4800731" y="300838"/>
                  <a:pt x="4800731" y="300838"/>
                  <a:pt x="4800731" y="300838"/>
                </a:cubicBezTo>
                <a:cubicBezTo>
                  <a:pt x="4798388" y="295194"/>
                  <a:pt x="4798388" y="295194"/>
                  <a:pt x="4798388" y="295194"/>
                </a:cubicBezTo>
                <a:cubicBezTo>
                  <a:pt x="4796493" y="289530"/>
                  <a:pt x="4796493" y="289530"/>
                  <a:pt x="4796493" y="289530"/>
                </a:cubicBezTo>
                <a:cubicBezTo>
                  <a:pt x="4794619" y="283886"/>
                  <a:pt x="4794619" y="283886"/>
                  <a:pt x="4794619" y="283886"/>
                </a:cubicBezTo>
                <a:cubicBezTo>
                  <a:pt x="4792723" y="278243"/>
                  <a:pt x="4792723" y="278243"/>
                  <a:pt x="4792723" y="278243"/>
                </a:cubicBezTo>
                <a:cubicBezTo>
                  <a:pt x="4790360" y="272600"/>
                  <a:pt x="4790360" y="272600"/>
                  <a:pt x="4790360" y="272600"/>
                </a:cubicBezTo>
                <a:cubicBezTo>
                  <a:pt x="4788486" y="266935"/>
                  <a:pt x="4788486" y="266935"/>
                  <a:pt x="4788486" y="266935"/>
                </a:cubicBezTo>
                <a:cubicBezTo>
                  <a:pt x="4786590" y="261292"/>
                  <a:pt x="4786590" y="261292"/>
                  <a:pt x="4786590" y="261292"/>
                </a:cubicBezTo>
                <a:close/>
                <a:moveTo>
                  <a:pt x="4659516" y="260802"/>
                </a:moveTo>
                <a:cubicBezTo>
                  <a:pt x="4665159" y="267872"/>
                  <a:pt x="4665159" y="267872"/>
                  <a:pt x="4665159" y="267872"/>
                </a:cubicBezTo>
                <a:cubicBezTo>
                  <a:pt x="4670803" y="274942"/>
                  <a:pt x="4670803" y="274942"/>
                  <a:pt x="4670803" y="274942"/>
                </a:cubicBezTo>
                <a:cubicBezTo>
                  <a:pt x="4676468" y="282012"/>
                  <a:pt x="4676468" y="282012"/>
                  <a:pt x="4676468" y="282012"/>
                </a:cubicBezTo>
                <a:cubicBezTo>
                  <a:pt x="4682111" y="289061"/>
                  <a:pt x="4682111" y="289061"/>
                  <a:pt x="4682111" y="289061"/>
                </a:cubicBezTo>
                <a:cubicBezTo>
                  <a:pt x="4687755" y="296110"/>
                  <a:pt x="4687755" y="296110"/>
                  <a:pt x="4687755" y="296110"/>
                </a:cubicBezTo>
                <a:cubicBezTo>
                  <a:pt x="4693398" y="303180"/>
                  <a:pt x="4693398" y="303180"/>
                  <a:pt x="4693398" y="303180"/>
                </a:cubicBezTo>
                <a:cubicBezTo>
                  <a:pt x="4699063" y="310250"/>
                  <a:pt x="4699063" y="310250"/>
                  <a:pt x="4699063" y="310250"/>
                </a:cubicBezTo>
                <a:cubicBezTo>
                  <a:pt x="4704706" y="317299"/>
                  <a:pt x="4704706" y="317299"/>
                  <a:pt x="4704706" y="317299"/>
                </a:cubicBezTo>
                <a:cubicBezTo>
                  <a:pt x="4704706" y="317789"/>
                  <a:pt x="4704238" y="318236"/>
                  <a:pt x="4704238" y="318236"/>
                </a:cubicBezTo>
                <a:cubicBezTo>
                  <a:pt x="4703748" y="318705"/>
                  <a:pt x="4703748" y="318705"/>
                  <a:pt x="4703748" y="319173"/>
                </a:cubicBezTo>
                <a:cubicBezTo>
                  <a:pt x="4703280" y="319173"/>
                  <a:pt x="4703280" y="319663"/>
                  <a:pt x="4703280" y="320132"/>
                </a:cubicBezTo>
                <a:cubicBezTo>
                  <a:pt x="4702811" y="320132"/>
                  <a:pt x="4702811" y="320600"/>
                  <a:pt x="4702811" y="321069"/>
                </a:cubicBezTo>
                <a:cubicBezTo>
                  <a:pt x="4702342" y="321069"/>
                  <a:pt x="4702342" y="321537"/>
                  <a:pt x="4702342" y="322006"/>
                </a:cubicBezTo>
                <a:cubicBezTo>
                  <a:pt x="4702342" y="322006"/>
                  <a:pt x="4702342" y="322474"/>
                  <a:pt x="4702342" y="322943"/>
                </a:cubicBezTo>
                <a:cubicBezTo>
                  <a:pt x="4701874" y="322943"/>
                  <a:pt x="4701874" y="323433"/>
                  <a:pt x="4701874" y="323901"/>
                </a:cubicBezTo>
                <a:cubicBezTo>
                  <a:pt x="4701874" y="324370"/>
                  <a:pt x="4701874" y="324370"/>
                  <a:pt x="4701874" y="324838"/>
                </a:cubicBezTo>
                <a:cubicBezTo>
                  <a:pt x="4692930" y="326712"/>
                  <a:pt x="4692930" y="326712"/>
                  <a:pt x="4692930" y="326712"/>
                </a:cubicBezTo>
                <a:cubicBezTo>
                  <a:pt x="4683985" y="328118"/>
                  <a:pt x="4683985" y="328118"/>
                  <a:pt x="4683985" y="328118"/>
                </a:cubicBezTo>
                <a:cubicBezTo>
                  <a:pt x="4675041" y="329544"/>
                  <a:pt x="4675041" y="329544"/>
                  <a:pt x="4675041" y="329544"/>
                </a:cubicBezTo>
                <a:cubicBezTo>
                  <a:pt x="4666096" y="330950"/>
                  <a:pt x="4666096" y="330950"/>
                  <a:pt x="4666096" y="330950"/>
                </a:cubicBezTo>
                <a:cubicBezTo>
                  <a:pt x="4657620" y="332355"/>
                  <a:pt x="4657620" y="332355"/>
                  <a:pt x="4657620" y="332355"/>
                </a:cubicBezTo>
                <a:cubicBezTo>
                  <a:pt x="4648676" y="333782"/>
                  <a:pt x="4648676" y="333782"/>
                  <a:pt x="4648676" y="333782"/>
                </a:cubicBezTo>
                <a:cubicBezTo>
                  <a:pt x="4639732" y="335188"/>
                  <a:pt x="4639732" y="335188"/>
                  <a:pt x="4639732" y="335188"/>
                </a:cubicBezTo>
                <a:cubicBezTo>
                  <a:pt x="4630809" y="336615"/>
                  <a:pt x="4630809" y="336615"/>
                  <a:pt x="4630809" y="336615"/>
                </a:cubicBezTo>
                <a:cubicBezTo>
                  <a:pt x="4633620" y="327202"/>
                  <a:pt x="4633620" y="327202"/>
                  <a:pt x="4633620" y="327202"/>
                </a:cubicBezTo>
                <a:cubicBezTo>
                  <a:pt x="4635962" y="318236"/>
                  <a:pt x="4635962" y="318236"/>
                  <a:pt x="4635962" y="318236"/>
                </a:cubicBezTo>
                <a:cubicBezTo>
                  <a:pt x="4638795" y="308824"/>
                  <a:pt x="4638795" y="308824"/>
                  <a:pt x="4638795" y="308824"/>
                </a:cubicBezTo>
                <a:cubicBezTo>
                  <a:pt x="4641627" y="299411"/>
                  <a:pt x="4641627" y="299411"/>
                  <a:pt x="4641627" y="299411"/>
                </a:cubicBezTo>
                <a:cubicBezTo>
                  <a:pt x="4644459" y="289998"/>
                  <a:pt x="4644459" y="289998"/>
                  <a:pt x="4644459" y="289998"/>
                </a:cubicBezTo>
                <a:cubicBezTo>
                  <a:pt x="4647271" y="280586"/>
                  <a:pt x="4647271" y="280586"/>
                  <a:pt x="4647271" y="280586"/>
                </a:cubicBezTo>
                <a:cubicBezTo>
                  <a:pt x="4650103" y="271641"/>
                  <a:pt x="4650103" y="271641"/>
                  <a:pt x="4650103" y="271641"/>
                </a:cubicBezTo>
                <a:cubicBezTo>
                  <a:pt x="4652446" y="262229"/>
                  <a:pt x="4652446" y="262229"/>
                  <a:pt x="4652446" y="262229"/>
                </a:cubicBezTo>
                <a:lnTo>
                  <a:pt x="4652914" y="262229"/>
                </a:lnTo>
                <a:cubicBezTo>
                  <a:pt x="4652914" y="262229"/>
                  <a:pt x="4652914" y="262229"/>
                  <a:pt x="4653404" y="262229"/>
                </a:cubicBezTo>
                <a:lnTo>
                  <a:pt x="4653872" y="262229"/>
                </a:lnTo>
                <a:cubicBezTo>
                  <a:pt x="4653872" y="262229"/>
                  <a:pt x="4653872" y="262229"/>
                  <a:pt x="4654341" y="262229"/>
                </a:cubicBezTo>
                <a:lnTo>
                  <a:pt x="4654788" y="262229"/>
                </a:lnTo>
                <a:cubicBezTo>
                  <a:pt x="4655278" y="262229"/>
                  <a:pt x="4655278" y="262229"/>
                  <a:pt x="4655746" y="262229"/>
                </a:cubicBezTo>
                <a:lnTo>
                  <a:pt x="4656215" y="262229"/>
                </a:lnTo>
                <a:cubicBezTo>
                  <a:pt x="4656683" y="262229"/>
                  <a:pt x="4656683" y="262229"/>
                  <a:pt x="4657173" y="261760"/>
                </a:cubicBezTo>
                <a:lnTo>
                  <a:pt x="4657620" y="261760"/>
                </a:lnTo>
                <a:cubicBezTo>
                  <a:pt x="4658089" y="261760"/>
                  <a:pt x="4658089" y="261760"/>
                  <a:pt x="4658558" y="261292"/>
                </a:cubicBezTo>
                <a:cubicBezTo>
                  <a:pt x="4658558" y="261292"/>
                  <a:pt x="4658558" y="261292"/>
                  <a:pt x="4659047" y="261292"/>
                </a:cubicBezTo>
                <a:cubicBezTo>
                  <a:pt x="4659047" y="260802"/>
                  <a:pt x="4659516" y="260802"/>
                  <a:pt x="4659516" y="260802"/>
                </a:cubicBezTo>
                <a:close/>
                <a:moveTo>
                  <a:pt x="4781905" y="257991"/>
                </a:moveTo>
                <a:cubicBezTo>
                  <a:pt x="4785674" y="267872"/>
                  <a:pt x="4785674" y="267872"/>
                  <a:pt x="4785674" y="267872"/>
                </a:cubicBezTo>
                <a:cubicBezTo>
                  <a:pt x="4788954" y="278243"/>
                  <a:pt x="4788954" y="278243"/>
                  <a:pt x="4788954" y="278243"/>
                </a:cubicBezTo>
                <a:cubicBezTo>
                  <a:pt x="4792723" y="288124"/>
                  <a:pt x="4792723" y="288124"/>
                  <a:pt x="4792723" y="288124"/>
                </a:cubicBezTo>
                <a:cubicBezTo>
                  <a:pt x="4796493" y="298474"/>
                  <a:pt x="4796493" y="298474"/>
                  <a:pt x="4796493" y="298474"/>
                </a:cubicBezTo>
                <a:cubicBezTo>
                  <a:pt x="4799772" y="308355"/>
                  <a:pt x="4799772" y="308355"/>
                  <a:pt x="4799772" y="308355"/>
                </a:cubicBezTo>
                <a:cubicBezTo>
                  <a:pt x="4803542" y="318705"/>
                  <a:pt x="4803542" y="318705"/>
                  <a:pt x="4803542" y="318705"/>
                </a:cubicBezTo>
                <a:cubicBezTo>
                  <a:pt x="4806843" y="329076"/>
                  <a:pt x="4806843" y="329076"/>
                  <a:pt x="4806843" y="329076"/>
                </a:cubicBezTo>
                <a:cubicBezTo>
                  <a:pt x="4810612" y="338957"/>
                  <a:pt x="4810612" y="338957"/>
                  <a:pt x="4810612" y="338957"/>
                </a:cubicBezTo>
                <a:cubicBezTo>
                  <a:pt x="4806374" y="337083"/>
                  <a:pt x="4806374" y="337083"/>
                  <a:pt x="4806374" y="337083"/>
                </a:cubicBezTo>
                <a:cubicBezTo>
                  <a:pt x="4802605" y="335188"/>
                  <a:pt x="4802605" y="335188"/>
                  <a:pt x="4802605" y="335188"/>
                </a:cubicBezTo>
                <a:cubicBezTo>
                  <a:pt x="4798388" y="333314"/>
                  <a:pt x="4798388" y="333314"/>
                  <a:pt x="4798388" y="333314"/>
                </a:cubicBezTo>
                <a:cubicBezTo>
                  <a:pt x="4794129" y="331887"/>
                  <a:pt x="4794129" y="331887"/>
                  <a:pt x="4794129" y="331887"/>
                </a:cubicBezTo>
                <a:cubicBezTo>
                  <a:pt x="4790360" y="330013"/>
                  <a:pt x="4790360" y="330013"/>
                  <a:pt x="4790360" y="330013"/>
                </a:cubicBezTo>
                <a:cubicBezTo>
                  <a:pt x="4786143" y="328118"/>
                  <a:pt x="4786143" y="328118"/>
                  <a:pt x="4786143" y="328118"/>
                </a:cubicBezTo>
                <a:cubicBezTo>
                  <a:pt x="4782374" y="326244"/>
                  <a:pt x="4782374" y="326244"/>
                  <a:pt x="4782374" y="326244"/>
                </a:cubicBezTo>
                <a:cubicBezTo>
                  <a:pt x="4778136" y="324370"/>
                  <a:pt x="4778136" y="324370"/>
                  <a:pt x="4778136" y="324370"/>
                </a:cubicBezTo>
                <a:cubicBezTo>
                  <a:pt x="4778604" y="316362"/>
                  <a:pt x="4778604" y="316362"/>
                  <a:pt x="4778604" y="316362"/>
                </a:cubicBezTo>
                <a:cubicBezTo>
                  <a:pt x="4779073" y="307887"/>
                  <a:pt x="4779073" y="307887"/>
                  <a:pt x="4779073" y="307887"/>
                </a:cubicBezTo>
                <a:lnTo>
                  <a:pt x="4779541" y="299411"/>
                </a:lnTo>
                <a:cubicBezTo>
                  <a:pt x="4780010" y="291425"/>
                  <a:pt x="4780010" y="291425"/>
                  <a:pt x="4780010" y="291425"/>
                </a:cubicBezTo>
                <a:cubicBezTo>
                  <a:pt x="4780478" y="282928"/>
                  <a:pt x="4780478" y="282928"/>
                  <a:pt x="4780478" y="282928"/>
                </a:cubicBezTo>
                <a:cubicBezTo>
                  <a:pt x="4780947" y="274474"/>
                  <a:pt x="4780947" y="274474"/>
                  <a:pt x="4780947" y="274474"/>
                </a:cubicBezTo>
                <a:cubicBezTo>
                  <a:pt x="4781436" y="266467"/>
                  <a:pt x="4781436" y="266467"/>
                  <a:pt x="4781436" y="266467"/>
                </a:cubicBezTo>
                <a:cubicBezTo>
                  <a:pt x="4781905" y="257991"/>
                  <a:pt x="4781905" y="257991"/>
                  <a:pt x="4781905" y="257991"/>
                </a:cubicBezTo>
                <a:close/>
                <a:moveTo>
                  <a:pt x="4643991" y="255159"/>
                </a:moveTo>
                <a:cubicBezTo>
                  <a:pt x="4643991" y="255648"/>
                  <a:pt x="4644459" y="256117"/>
                  <a:pt x="4644459" y="256117"/>
                </a:cubicBezTo>
                <a:cubicBezTo>
                  <a:pt x="4644459" y="256585"/>
                  <a:pt x="4644907" y="257054"/>
                  <a:pt x="4644907" y="257054"/>
                </a:cubicBezTo>
                <a:cubicBezTo>
                  <a:pt x="4644907" y="257522"/>
                  <a:pt x="4645375" y="257522"/>
                  <a:pt x="4645375" y="257991"/>
                </a:cubicBezTo>
                <a:cubicBezTo>
                  <a:pt x="4645865" y="258459"/>
                  <a:pt x="4645865" y="258459"/>
                  <a:pt x="4646334" y="258928"/>
                </a:cubicBezTo>
                <a:lnTo>
                  <a:pt x="4646802" y="259418"/>
                </a:lnTo>
                <a:cubicBezTo>
                  <a:pt x="4647271" y="259886"/>
                  <a:pt x="4647271" y="259886"/>
                  <a:pt x="4647739" y="260333"/>
                </a:cubicBezTo>
                <a:cubicBezTo>
                  <a:pt x="4647739" y="260333"/>
                  <a:pt x="4648208" y="260802"/>
                  <a:pt x="4648676" y="260802"/>
                </a:cubicBezTo>
                <a:cubicBezTo>
                  <a:pt x="4648676" y="260802"/>
                  <a:pt x="4649145" y="261292"/>
                  <a:pt x="4649634" y="261292"/>
                </a:cubicBezTo>
                <a:cubicBezTo>
                  <a:pt x="4646802" y="270704"/>
                  <a:pt x="4646802" y="270704"/>
                  <a:pt x="4646802" y="270704"/>
                </a:cubicBezTo>
                <a:cubicBezTo>
                  <a:pt x="4643991" y="279649"/>
                  <a:pt x="4643991" y="279649"/>
                  <a:pt x="4643991" y="279649"/>
                </a:cubicBezTo>
                <a:cubicBezTo>
                  <a:pt x="4641159" y="289061"/>
                  <a:pt x="4641159" y="289061"/>
                  <a:pt x="4641159" y="289061"/>
                </a:cubicBezTo>
                <a:cubicBezTo>
                  <a:pt x="4638326" y="298474"/>
                  <a:pt x="4638326" y="298474"/>
                  <a:pt x="4638326" y="298474"/>
                </a:cubicBezTo>
                <a:cubicBezTo>
                  <a:pt x="4635962" y="307887"/>
                  <a:pt x="4635962" y="307887"/>
                  <a:pt x="4635962" y="307887"/>
                </a:cubicBezTo>
                <a:cubicBezTo>
                  <a:pt x="4633151" y="316831"/>
                  <a:pt x="4633151" y="316831"/>
                  <a:pt x="4633151" y="316831"/>
                </a:cubicBezTo>
                <a:lnTo>
                  <a:pt x="4630319" y="326244"/>
                </a:lnTo>
                <a:cubicBezTo>
                  <a:pt x="4627508" y="335656"/>
                  <a:pt x="4627508" y="335656"/>
                  <a:pt x="4627508" y="335656"/>
                </a:cubicBezTo>
                <a:cubicBezTo>
                  <a:pt x="4620437" y="327670"/>
                  <a:pt x="4620437" y="327670"/>
                  <a:pt x="4620437" y="327670"/>
                </a:cubicBezTo>
                <a:cubicBezTo>
                  <a:pt x="4612899" y="319663"/>
                  <a:pt x="4612899" y="319663"/>
                  <a:pt x="4612899" y="319663"/>
                </a:cubicBezTo>
                <a:cubicBezTo>
                  <a:pt x="4605381" y="311656"/>
                  <a:pt x="4605381" y="311656"/>
                  <a:pt x="4605381" y="311656"/>
                </a:cubicBezTo>
                <a:cubicBezTo>
                  <a:pt x="4597842" y="303649"/>
                  <a:pt x="4597842" y="303649"/>
                  <a:pt x="4597842" y="303649"/>
                </a:cubicBezTo>
                <a:cubicBezTo>
                  <a:pt x="4590793" y="296110"/>
                  <a:pt x="4590793" y="296110"/>
                  <a:pt x="4590793" y="296110"/>
                </a:cubicBezTo>
                <a:cubicBezTo>
                  <a:pt x="4583276" y="288124"/>
                  <a:pt x="4583276" y="288124"/>
                  <a:pt x="4583276" y="288124"/>
                </a:cubicBezTo>
                <a:cubicBezTo>
                  <a:pt x="4575737" y="280117"/>
                  <a:pt x="4575737" y="280117"/>
                  <a:pt x="4575737" y="280117"/>
                </a:cubicBezTo>
                <a:cubicBezTo>
                  <a:pt x="4568688" y="272110"/>
                  <a:pt x="4568688" y="272110"/>
                  <a:pt x="4568688" y="272110"/>
                </a:cubicBezTo>
                <a:cubicBezTo>
                  <a:pt x="4578101" y="270236"/>
                  <a:pt x="4578101" y="270236"/>
                  <a:pt x="4578101" y="270236"/>
                </a:cubicBezTo>
                <a:cubicBezTo>
                  <a:pt x="4587513" y="267872"/>
                  <a:pt x="4587513" y="267872"/>
                  <a:pt x="4587513" y="267872"/>
                </a:cubicBezTo>
                <a:cubicBezTo>
                  <a:pt x="4596905" y="265998"/>
                  <a:pt x="4596905" y="265998"/>
                  <a:pt x="4596905" y="265998"/>
                </a:cubicBezTo>
                <a:cubicBezTo>
                  <a:pt x="4606318" y="263634"/>
                  <a:pt x="4606318" y="263634"/>
                  <a:pt x="4606318" y="263634"/>
                </a:cubicBezTo>
                <a:cubicBezTo>
                  <a:pt x="4615731" y="261760"/>
                  <a:pt x="4615731" y="261760"/>
                  <a:pt x="4615731" y="261760"/>
                </a:cubicBezTo>
                <a:cubicBezTo>
                  <a:pt x="4625144" y="259418"/>
                  <a:pt x="4625144" y="259418"/>
                  <a:pt x="4625144" y="259418"/>
                </a:cubicBezTo>
                <a:cubicBezTo>
                  <a:pt x="4634578" y="257522"/>
                  <a:pt x="4634578" y="257522"/>
                  <a:pt x="4634578" y="257522"/>
                </a:cubicBezTo>
                <a:cubicBezTo>
                  <a:pt x="4643991" y="255159"/>
                  <a:pt x="4643991" y="255159"/>
                  <a:pt x="4643991" y="255159"/>
                </a:cubicBezTo>
                <a:close/>
                <a:moveTo>
                  <a:pt x="4724001" y="249515"/>
                </a:moveTo>
                <a:cubicBezTo>
                  <a:pt x="4730113" y="258928"/>
                  <a:pt x="4730113" y="258928"/>
                  <a:pt x="4730113" y="258928"/>
                </a:cubicBezTo>
                <a:cubicBezTo>
                  <a:pt x="4736246" y="267872"/>
                  <a:pt x="4736246" y="267872"/>
                  <a:pt x="4736246" y="267872"/>
                </a:cubicBezTo>
                <a:cubicBezTo>
                  <a:pt x="4742826" y="277285"/>
                  <a:pt x="4742826" y="277285"/>
                  <a:pt x="4742826" y="277285"/>
                </a:cubicBezTo>
                <a:cubicBezTo>
                  <a:pt x="4748938" y="286697"/>
                  <a:pt x="4748938" y="286697"/>
                  <a:pt x="4748938" y="286697"/>
                </a:cubicBezTo>
                <a:cubicBezTo>
                  <a:pt x="4755072" y="296110"/>
                  <a:pt x="4755072" y="296110"/>
                  <a:pt x="4755072" y="296110"/>
                </a:cubicBezTo>
                <a:cubicBezTo>
                  <a:pt x="4761184" y="305076"/>
                  <a:pt x="4761184" y="305076"/>
                  <a:pt x="4761184" y="305076"/>
                </a:cubicBezTo>
                <a:cubicBezTo>
                  <a:pt x="4767296" y="314488"/>
                  <a:pt x="4767296" y="314488"/>
                  <a:pt x="4767296" y="314488"/>
                </a:cubicBezTo>
                <a:cubicBezTo>
                  <a:pt x="4773429" y="323901"/>
                  <a:pt x="4773429" y="323901"/>
                  <a:pt x="4773429" y="323901"/>
                </a:cubicBezTo>
                <a:lnTo>
                  <a:pt x="4767296" y="323901"/>
                </a:lnTo>
                <a:cubicBezTo>
                  <a:pt x="4760715" y="323901"/>
                  <a:pt x="4760715" y="323901"/>
                  <a:pt x="4760715" y="323901"/>
                </a:cubicBezTo>
                <a:cubicBezTo>
                  <a:pt x="4754582" y="323433"/>
                  <a:pt x="4754582" y="323433"/>
                  <a:pt x="4754582" y="323433"/>
                </a:cubicBezTo>
                <a:cubicBezTo>
                  <a:pt x="4748470" y="323433"/>
                  <a:pt x="4748470" y="323433"/>
                  <a:pt x="4748470" y="323433"/>
                </a:cubicBezTo>
                <a:cubicBezTo>
                  <a:pt x="4742358" y="323433"/>
                  <a:pt x="4742358" y="323433"/>
                  <a:pt x="4742358" y="323433"/>
                </a:cubicBezTo>
                <a:cubicBezTo>
                  <a:pt x="4736246" y="323433"/>
                  <a:pt x="4736246" y="323433"/>
                  <a:pt x="4736246" y="323433"/>
                </a:cubicBezTo>
                <a:cubicBezTo>
                  <a:pt x="4729644" y="323433"/>
                  <a:pt x="4729644" y="323433"/>
                  <a:pt x="4729644" y="323433"/>
                </a:cubicBezTo>
                <a:cubicBezTo>
                  <a:pt x="4723532" y="323433"/>
                  <a:pt x="4723532" y="323433"/>
                  <a:pt x="4723532" y="323433"/>
                </a:cubicBezTo>
                <a:cubicBezTo>
                  <a:pt x="4723532" y="322943"/>
                  <a:pt x="4723532" y="322474"/>
                  <a:pt x="4723064" y="322006"/>
                </a:cubicBezTo>
                <a:cubicBezTo>
                  <a:pt x="4723064" y="321069"/>
                  <a:pt x="4723064" y="320600"/>
                  <a:pt x="4722574" y="320132"/>
                </a:cubicBezTo>
                <a:cubicBezTo>
                  <a:pt x="4722574" y="319663"/>
                  <a:pt x="4722105" y="319173"/>
                  <a:pt x="4722105" y="318705"/>
                </a:cubicBezTo>
                <a:cubicBezTo>
                  <a:pt x="4721658" y="318705"/>
                  <a:pt x="4721190" y="318236"/>
                  <a:pt x="4721190" y="317789"/>
                </a:cubicBezTo>
                <a:cubicBezTo>
                  <a:pt x="4720700" y="317299"/>
                  <a:pt x="4720231" y="316831"/>
                  <a:pt x="4719763" y="316831"/>
                </a:cubicBezTo>
                <a:cubicBezTo>
                  <a:pt x="4719763" y="316362"/>
                  <a:pt x="4719294" y="315894"/>
                  <a:pt x="4718826" y="315894"/>
                </a:cubicBezTo>
                <a:cubicBezTo>
                  <a:pt x="4718357" y="315425"/>
                  <a:pt x="4717889" y="314957"/>
                  <a:pt x="4717420" y="314957"/>
                </a:cubicBezTo>
                <a:cubicBezTo>
                  <a:pt x="4716930" y="314488"/>
                  <a:pt x="4716462" y="314488"/>
                  <a:pt x="4715993" y="314488"/>
                </a:cubicBezTo>
                <a:cubicBezTo>
                  <a:pt x="4716930" y="306481"/>
                  <a:pt x="4716930" y="306481"/>
                  <a:pt x="4716930" y="306481"/>
                </a:cubicBezTo>
                <a:cubicBezTo>
                  <a:pt x="4717889" y="298005"/>
                  <a:pt x="4717889" y="298005"/>
                  <a:pt x="4717889" y="298005"/>
                </a:cubicBezTo>
                <a:cubicBezTo>
                  <a:pt x="4718826" y="289998"/>
                  <a:pt x="4718826" y="289998"/>
                  <a:pt x="4718826" y="289998"/>
                </a:cubicBezTo>
                <a:cubicBezTo>
                  <a:pt x="4720231" y="282012"/>
                  <a:pt x="4720231" y="282012"/>
                  <a:pt x="4720231" y="282012"/>
                </a:cubicBezTo>
                <a:cubicBezTo>
                  <a:pt x="4721190" y="273984"/>
                  <a:pt x="4721190" y="273984"/>
                  <a:pt x="4721190" y="273984"/>
                </a:cubicBezTo>
                <a:cubicBezTo>
                  <a:pt x="4722105" y="265530"/>
                  <a:pt x="4722105" y="265530"/>
                  <a:pt x="4722105" y="265530"/>
                </a:cubicBezTo>
                <a:cubicBezTo>
                  <a:pt x="4723064" y="257522"/>
                  <a:pt x="4723064" y="257522"/>
                  <a:pt x="4723064" y="257522"/>
                </a:cubicBezTo>
                <a:cubicBezTo>
                  <a:pt x="4724001" y="249515"/>
                  <a:pt x="4724001" y="249515"/>
                  <a:pt x="4724001" y="249515"/>
                </a:cubicBezTo>
                <a:close/>
                <a:moveTo>
                  <a:pt x="4726343" y="247173"/>
                </a:moveTo>
                <a:cubicBezTo>
                  <a:pt x="4732945" y="247641"/>
                  <a:pt x="4732945" y="247641"/>
                  <a:pt x="4732945" y="247641"/>
                </a:cubicBezTo>
                <a:cubicBezTo>
                  <a:pt x="4739526" y="248110"/>
                  <a:pt x="4739526" y="248110"/>
                  <a:pt x="4739526" y="248110"/>
                </a:cubicBezTo>
                <a:cubicBezTo>
                  <a:pt x="4746127" y="248578"/>
                  <a:pt x="4746127" y="248578"/>
                  <a:pt x="4746127" y="248578"/>
                </a:cubicBezTo>
                <a:cubicBezTo>
                  <a:pt x="4752708" y="249047"/>
                  <a:pt x="4752708" y="249047"/>
                  <a:pt x="4752708" y="249047"/>
                </a:cubicBezTo>
                <a:cubicBezTo>
                  <a:pt x="4759310" y="249515"/>
                  <a:pt x="4759310" y="249515"/>
                  <a:pt x="4759310" y="249515"/>
                </a:cubicBezTo>
                <a:cubicBezTo>
                  <a:pt x="4765890" y="250005"/>
                  <a:pt x="4765890" y="250005"/>
                  <a:pt x="4765890" y="250005"/>
                </a:cubicBezTo>
                <a:cubicBezTo>
                  <a:pt x="4772492" y="250921"/>
                  <a:pt x="4772492" y="250921"/>
                  <a:pt x="4772492" y="250921"/>
                </a:cubicBezTo>
                <a:lnTo>
                  <a:pt x="4779073" y="251389"/>
                </a:lnTo>
                <a:cubicBezTo>
                  <a:pt x="4778604" y="259886"/>
                  <a:pt x="4778604" y="259886"/>
                  <a:pt x="4778604" y="259886"/>
                </a:cubicBezTo>
                <a:cubicBezTo>
                  <a:pt x="4778136" y="268341"/>
                  <a:pt x="4778136" y="268341"/>
                  <a:pt x="4778136" y="268341"/>
                </a:cubicBezTo>
                <a:cubicBezTo>
                  <a:pt x="4777667" y="277285"/>
                  <a:pt x="4777667" y="277285"/>
                  <a:pt x="4777667" y="277285"/>
                </a:cubicBezTo>
                <a:cubicBezTo>
                  <a:pt x="4777177" y="285760"/>
                  <a:pt x="4777177" y="285760"/>
                  <a:pt x="4777177" y="285760"/>
                </a:cubicBezTo>
                <a:cubicBezTo>
                  <a:pt x="4776709" y="294705"/>
                  <a:pt x="4776709" y="294705"/>
                  <a:pt x="4776709" y="294705"/>
                </a:cubicBezTo>
                <a:cubicBezTo>
                  <a:pt x="4776262" y="303180"/>
                  <a:pt x="4776262" y="303180"/>
                  <a:pt x="4776262" y="303180"/>
                </a:cubicBezTo>
                <a:cubicBezTo>
                  <a:pt x="4775303" y="311656"/>
                  <a:pt x="4775303" y="311656"/>
                  <a:pt x="4775303" y="311656"/>
                </a:cubicBezTo>
                <a:cubicBezTo>
                  <a:pt x="4774835" y="320600"/>
                  <a:pt x="4774835" y="320600"/>
                  <a:pt x="4774835" y="320600"/>
                </a:cubicBezTo>
                <a:cubicBezTo>
                  <a:pt x="4768723" y="311187"/>
                  <a:pt x="4768723" y="311187"/>
                  <a:pt x="4768723" y="311187"/>
                </a:cubicBezTo>
                <a:cubicBezTo>
                  <a:pt x="4763079" y="302243"/>
                  <a:pt x="4763079" y="302243"/>
                  <a:pt x="4763079" y="302243"/>
                </a:cubicBezTo>
                <a:cubicBezTo>
                  <a:pt x="4756946" y="292831"/>
                  <a:pt x="4756946" y="292831"/>
                  <a:pt x="4756946" y="292831"/>
                </a:cubicBezTo>
                <a:cubicBezTo>
                  <a:pt x="4750834" y="283886"/>
                  <a:pt x="4750834" y="283886"/>
                  <a:pt x="4750834" y="283886"/>
                </a:cubicBezTo>
                <a:cubicBezTo>
                  <a:pt x="4744701" y="274474"/>
                  <a:pt x="4744701" y="274474"/>
                  <a:pt x="4744701" y="274474"/>
                </a:cubicBezTo>
                <a:cubicBezTo>
                  <a:pt x="4738589" y="265530"/>
                  <a:pt x="4738589" y="265530"/>
                  <a:pt x="4738589" y="265530"/>
                </a:cubicBezTo>
                <a:cubicBezTo>
                  <a:pt x="4732477" y="256117"/>
                  <a:pt x="4732477" y="256117"/>
                  <a:pt x="4732477" y="256117"/>
                </a:cubicBezTo>
                <a:cubicBezTo>
                  <a:pt x="4726343" y="247173"/>
                  <a:pt x="4726343" y="247173"/>
                  <a:pt x="4726343" y="247173"/>
                </a:cubicBezTo>
                <a:close/>
                <a:moveTo>
                  <a:pt x="4721190" y="246704"/>
                </a:moveTo>
                <a:lnTo>
                  <a:pt x="4720231" y="255159"/>
                </a:lnTo>
                <a:cubicBezTo>
                  <a:pt x="4718826" y="263634"/>
                  <a:pt x="4718826" y="263634"/>
                  <a:pt x="4718826" y="263634"/>
                </a:cubicBezTo>
                <a:cubicBezTo>
                  <a:pt x="4717889" y="272110"/>
                  <a:pt x="4717889" y="272110"/>
                  <a:pt x="4717889" y="272110"/>
                </a:cubicBezTo>
                <a:cubicBezTo>
                  <a:pt x="4716930" y="280586"/>
                  <a:pt x="4716930" y="280586"/>
                  <a:pt x="4716930" y="280586"/>
                </a:cubicBezTo>
                <a:cubicBezTo>
                  <a:pt x="4715993" y="288593"/>
                  <a:pt x="4715993" y="288593"/>
                  <a:pt x="4715993" y="288593"/>
                </a:cubicBezTo>
                <a:cubicBezTo>
                  <a:pt x="4714588" y="297068"/>
                  <a:pt x="4714588" y="297068"/>
                  <a:pt x="4714588" y="297068"/>
                </a:cubicBezTo>
                <a:cubicBezTo>
                  <a:pt x="4713651" y="305523"/>
                  <a:pt x="4713651" y="305523"/>
                  <a:pt x="4713651" y="305523"/>
                </a:cubicBezTo>
                <a:cubicBezTo>
                  <a:pt x="4712692" y="314020"/>
                  <a:pt x="4712692" y="314020"/>
                  <a:pt x="4712692" y="314020"/>
                </a:cubicBezTo>
                <a:cubicBezTo>
                  <a:pt x="4712224" y="314020"/>
                  <a:pt x="4712224" y="314020"/>
                  <a:pt x="4711777" y="314020"/>
                </a:cubicBezTo>
                <a:lnTo>
                  <a:pt x="4711287" y="314020"/>
                </a:lnTo>
                <a:cubicBezTo>
                  <a:pt x="4710818" y="314020"/>
                  <a:pt x="4710818" y="314020"/>
                  <a:pt x="4710350" y="314020"/>
                </a:cubicBezTo>
                <a:lnTo>
                  <a:pt x="4709881" y="314488"/>
                </a:lnTo>
                <a:cubicBezTo>
                  <a:pt x="4709392" y="314488"/>
                  <a:pt x="4709392" y="314488"/>
                  <a:pt x="4709392" y="314488"/>
                </a:cubicBezTo>
                <a:cubicBezTo>
                  <a:pt x="4708944" y="314488"/>
                  <a:pt x="4708944" y="314957"/>
                  <a:pt x="4708476" y="314957"/>
                </a:cubicBezTo>
                <a:lnTo>
                  <a:pt x="4708007" y="314957"/>
                </a:lnTo>
                <a:cubicBezTo>
                  <a:pt x="4707517" y="315425"/>
                  <a:pt x="4707517" y="315425"/>
                  <a:pt x="4707517" y="315425"/>
                </a:cubicBezTo>
                <a:cubicBezTo>
                  <a:pt x="4701874" y="308355"/>
                  <a:pt x="4701874" y="308355"/>
                  <a:pt x="4701874" y="308355"/>
                </a:cubicBezTo>
                <a:cubicBezTo>
                  <a:pt x="4696230" y="301306"/>
                  <a:pt x="4696230" y="301306"/>
                  <a:pt x="4696230" y="301306"/>
                </a:cubicBezTo>
                <a:cubicBezTo>
                  <a:pt x="4690566" y="294236"/>
                  <a:pt x="4690566" y="294236"/>
                  <a:pt x="4690566" y="294236"/>
                </a:cubicBezTo>
                <a:cubicBezTo>
                  <a:pt x="4684922" y="287166"/>
                  <a:pt x="4684922" y="287166"/>
                  <a:pt x="4684922" y="287166"/>
                </a:cubicBezTo>
                <a:cubicBezTo>
                  <a:pt x="4679279" y="280117"/>
                  <a:pt x="4679279" y="280117"/>
                  <a:pt x="4679279" y="280117"/>
                </a:cubicBezTo>
                <a:cubicBezTo>
                  <a:pt x="4673635" y="273047"/>
                  <a:pt x="4673635" y="273047"/>
                  <a:pt x="4673635" y="273047"/>
                </a:cubicBezTo>
                <a:cubicBezTo>
                  <a:pt x="4667970" y="265998"/>
                  <a:pt x="4667970" y="265998"/>
                  <a:pt x="4667970" y="265998"/>
                </a:cubicBezTo>
                <a:cubicBezTo>
                  <a:pt x="4662327" y="258928"/>
                  <a:pt x="4662327" y="258928"/>
                  <a:pt x="4662327" y="258928"/>
                </a:cubicBezTo>
                <a:cubicBezTo>
                  <a:pt x="4662327" y="258459"/>
                  <a:pt x="4662327" y="258459"/>
                  <a:pt x="4662817" y="257991"/>
                </a:cubicBezTo>
                <a:cubicBezTo>
                  <a:pt x="4662817" y="257991"/>
                  <a:pt x="4663285" y="257522"/>
                  <a:pt x="4663285" y="257054"/>
                </a:cubicBezTo>
                <a:lnTo>
                  <a:pt x="4663754" y="256585"/>
                </a:lnTo>
                <a:cubicBezTo>
                  <a:pt x="4663754" y="256117"/>
                  <a:pt x="4664222" y="256117"/>
                  <a:pt x="4664222" y="255648"/>
                </a:cubicBezTo>
                <a:cubicBezTo>
                  <a:pt x="4664222" y="255159"/>
                  <a:pt x="4664222" y="255159"/>
                  <a:pt x="4664222" y="254690"/>
                </a:cubicBezTo>
                <a:cubicBezTo>
                  <a:pt x="4664691" y="254690"/>
                  <a:pt x="4664691" y="254222"/>
                  <a:pt x="4664691" y="253753"/>
                </a:cubicBezTo>
                <a:cubicBezTo>
                  <a:pt x="4664691" y="253753"/>
                  <a:pt x="4664691" y="253285"/>
                  <a:pt x="4664691" y="252816"/>
                </a:cubicBezTo>
                <a:cubicBezTo>
                  <a:pt x="4664691" y="252816"/>
                  <a:pt x="4665159" y="252347"/>
                  <a:pt x="4665159" y="251879"/>
                </a:cubicBezTo>
                <a:cubicBezTo>
                  <a:pt x="4672230" y="251389"/>
                  <a:pt x="4672230" y="251389"/>
                  <a:pt x="4672230" y="251389"/>
                </a:cubicBezTo>
                <a:cubicBezTo>
                  <a:pt x="4678810" y="250452"/>
                  <a:pt x="4678810" y="250452"/>
                  <a:pt x="4678810" y="250452"/>
                </a:cubicBezTo>
                <a:cubicBezTo>
                  <a:pt x="4685881" y="250005"/>
                  <a:pt x="4685881" y="250005"/>
                  <a:pt x="4685881" y="250005"/>
                </a:cubicBezTo>
                <a:cubicBezTo>
                  <a:pt x="4692930" y="249515"/>
                  <a:pt x="4692930" y="249515"/>
                  <a:pt x="4692930" y="249515"/>
                </a:cubicBezTo>
                <a:cubicBezTo>
                  <a:pt x="4699979" y="248578"/>
                  <a:pt x="4699979" y="248578"/>
                  <a:pt x="4699979" y="248578"/>
                </a:cubicBezTo>
                <a:cubicBezTo>
                  <a:pt x="4707049" y="248110"/>
                  <a:pt x="4707049" y="248110"/>
                  <a:pt x="4707049" y="248110"/>
                </a:cubicBezTo>
                <a:cubicBezTo>
                  <a:pt x="4714119" y="247641"/>
                  <a:pt x="4714119" y="247641"/>
                  <a:pt x="4714119" y="247641"/>
                </a:cubicBezTo>
                <a:cubicBezTo>
                  <a:pt x="4721190" y="246704"/>
                  <a:pt x="4721190" y="246704"/>
                  <a:pt x="4721190" y="246704"/>
                </a:cubicBezTo>
                <a:close/>
                <a:moveTo>
                  <a:pt x="4407220" y="244340"/>
                </a:moveTo>
                <a:cubicBezTo>
                  <a:pt x="4406283" y="248110"/>
                  <a:pt x="4406283" y="248110"/>
                  <a:pt x="4406283" y="248110"/>
                </a:cubicBezTo>
                <a:cubicBezTo>
                  <a:pt x="4404877" y="252347"/>
                  <a:pt x="4404877" y="252347"/>
                  <a:pt x="4404877" y="252347"/>
                </a:cubicBezTo>
                <a:cubicBezTo>
                  <a:pt x="4403919" y="256117"/>
                  <a:pt x="4403919" y="256117"/>
                  <a:pt x="4403919" y="256117"/>
                </a:cubicBezTo>
                <a:cubicBezTo>
                  <a:pt x="4402514" y="259886"/>
                  <a:pt x="4402514" y="259886"/>
                  <a:pt x="4402514" y="259886"/>
                </a:cubicBezTo>
                <a:cubicBezTo>
                  <a:pt x="4401577" y="263634"/>
                  <a:pt x="4401577" y="263634"/>
                  <a:pt x="4401577" y="263634"/>
                </a:cubicBezTo>
                <a:cubicBezTo>
                  <a:pt x="4400171" y="267872"/>
                  <a:pt x="4400171" y="267872"/>
                  <a:pt x="4400171" y="267872"/>
                </a:cubicBezTo>
                <a:cubicBezTo>
                  <a:pt x="4399234" y="271641"/>
                  <a:pt x="4399234" y="271641"/>
                  <a:pt x="4399234" y="271641"/>
                </a:cubicBezTo>
                <a:cubicBezTo>
                  <a:pt x="4398276" y="275411"/>
                  <a:pt x="4398276" y="275411"/>
                  <a:pt x="4398276" y="275411"/>
                </a:cubicBezTo>
                <a:cubicBezTo>
                  <a:pt x="4396402" y="277753"/>
                  <a:pt x="4396402" y="277753"/>
                  <a:pt x="4396402" y="277753"/>
                </a:cubicBezTo>
                <a:cubicBezTo>
                  <a:pt x="4394506" y="280117"/>
                  <a:pt x="4394506" y="280117"/>
                  <a:pt x="4394506" y="280117"/>
                </a:cubicBezTo>
                <a:cubicBezTo>
                  <a:pt x="4392632" y="282481"/>
                  <a:pt x="4392632" y="282481"/>
                  <a:pt x="4392632" y="282481"/>
                </a:cubicBezTo>
                <a:cubicBezTo>
                  <a:pt x="4391227" y="284823"/>
                  <a:pt x="4391227" y="284823"/>
                  <a:pt x="4391227" y="284823"/>
                </a:cubicBezTo>
                <a:cubicBezTo>
                  <a:pt x="4389331" y="287166"/>
                  <a:pt x="4389331" y="287166"/>
                  <a:pt x="4389331" y="287166"/>
                </a:cubicBezTo>
                <a:cubicBezTo>
                  <a:pt x="4387457" y="289530"/>
                  <a:pt x="4387457" y="289530"/>
                  <a:pt x="4387457" y="289530"/>
                </a:cubicBezTo>
                <a:cubicBezTo>
                  <a:pt x="4385562" y="291894"/>
                  <a:pt x="4385562" y="291894"/>
                  <a:pt x="4385562" y="291894"/>
                </a:cubicBezTo>
                <a:cubicBezTo>
                  <a:pt x="4384156" y="294236"/>
                  <a:pt x="4384156" y="294236"/>
                  <a:pt x="4384156" y="294236"/>
                </a:cubicBezTo>
                <a:lnTo>
                  <a:pt x="4386989" y="288124"/>
                </a:lnTo>
                <a:cubicBezTo>
                  <a:pt x="4389821" y="282012"/>
                  <a:pt x="4389821" y="282012"/>
                  <a:pt x="4389821" y="282012"/>
                </a:cubicBezTo>
                <a:cubicBezTo>
                  <a:pt x="4392632" y="275879"/>
                  <a:pt x="4392632" y="275879"/>
                  <a:pt x="4392632" y="275879"/>
                </a:cubicBezTo>
                <a:cubicBezTo>
                  <a:pt x="4395465" y="269299"/>
                  <a:pt x="4395465" y="269299"/>
                  <a:pt x="4395465" y="269299"/>
                </a:cubicBezTo>
                <a:cubicBezTo>
                  <a:pt x="4398744" y="263166"/>
                  <a:pt x="4398744" y="263166"/>
                  <a:pt x="4398744" y="263166"/>
                </a:cubicBezTo>
                <a:cubicBezTo>
                  <a:pt x="4401577" y="257054"/>
                  <a:pt x="4401577" y="257054"/>
                  <a:pt x="4401577" y="257054"/>
                </a:cubicBezTo>
                <a:cubicBezTo>
                  <a:pt x="4404388" y="250452"/>
                  <a:pt x="4404388" y="250452"/>
                  <a:pt x="4404388" y="250452"/>
                </a:cubicBezTo>
                <a:cubicBezTo>
                  <a:pt x="4407220" y="244340"/>
                  <a:pt x="4407220" y="244340"/>
                  <a:pt x="4407220" y="244340"/>
                </a:cubicBezTo>
                <a:close/>
                <a:moveTo>
                  <a:pt x="5136913" y="238850"/>
                </a:moveTo>
                <a:lnTo>
                  <a:pt x="5140742" y="238850"/>
                </a:lnTo>
                <a:cubicBezTo>
                  <a:pt x="5140742" y="238850"/>
                  <a:pt x="5140742" y="238850"/>
                  <a:pt x="5145065" y="238850"/>
                </a:cubicBezTo>
                <a:cubicBezTo>
                  <a:pt x="5145065" y="238850"/>
                  <a:pt x="5145065" y="238850"/>
                  <a:pt x="5149346" y="238850"/>
                </a:cubicBezTo>
                <a:cubicBezTo>
                  <a:pt x="5149346" y="238850"/>
                  <a:pt x="5149346" y="238850"/>
                  <a:pt x="5153669" y="238850"/>
                </a:cubicBezTo>
                <a:cubicBezTo>
                  <a:pt x="5155563" y="238850"/>
                  <a:pt x="5157497" y="239343"/>
                  <a:pt x="5158897" y="239837"/>
                </a:cubicBezTo>
                <a:cubicBezTo>
                  <a:pt x="5160832" y="240289"/>
                  <a:pt x="5161779" y="240782"/>
                  <a:pt x="5162726" y="241728"/>
                </a:cubicBezTo>
                <a:cubicBezTo>
                  <a:pt x="5164167" y="242673"/>
                  <a:pt x="5164661" y="244112"/>
                  <a:pt x="5165155" y="245551"/>
                </a:cubicBezTo>
                <a:cubicBezTo>
                  <a:pt x="5165608" y="246990"/>
                  <a:pt x="5166102" y="248429"/>
                  <a:pt x="5166102" y="249868"/>
                </a:cubicBezTo>
                <a:cubicBezTo>
                  <a:pt x="5166102" y="251759"/>
                  <a:pt x="5165608" y="253198"/>
                  <a:pt x="5165155" y="254636"/>
                </a:cubicBezTo>
                <a:cubicBezTo>
                  <a:pt x="5164661" y="256075"/>
                  <a:pt x="5163714" y="257514"/>
                  <a:pt x="5162726" y="258460"/>
                </a:cubicBezTo>
                <a:cubicBezTo>
                  <a:pt x="5161779" y="259405"/>
                  <a:pt x="5160338" y="260351"/>
                  <a:pt x="5158897" y="260844"/>
                </a:cubicBezTo>
                <a:cubicBezTo>
                  <a:pt x="5157497" y="261296"/>
                  <a:pt x="5155563" y="261790"/>
                  <a:pt x="5153669" y="261790"/>
                </a:cubicBezTo>
                <a:cubicBezTo>
                  <a:pt x="5153669" y="261790"/>
                  <a:pt x="5153669" y="261790"/>
                  <a:pt x="5149346" y="261790"/>
                </a:cubicBezTo>
                <a:cubicBezTo>
                  <a:pt x="5149346" y="261790"/>
                  <a:pt x="5149346" y="261790"/>
                  <a:pt x="5145065" y="261790"/>
                </a:cubicBezTo>
                <a:cubicBezTo>
                  <a:pt x="5145065" y="261790"/>
                  <a:pt x="5145065" y="261790"/>
                  <a:pt x="5140742" y="261790"/>
                </a:cubicBezTo>
                <a:cubicBezTo>
                  <a:pt x="5140742" y="261790"/>
                  <a:pt x="5140742" y="261790"/>
                  <a:pt x="5136913" y="261790"/>
                </a:cubicBezTo>
                <a:cubicBezTo>
                  <a:pt x="5136913" y="261790"/>
                  <a:pt x="5136913" y="261790"/>
                  <a:pt x="5136913" y="256075"/>
                </a:cubicBezTo>
                <a:cubicBezTo>
                  <a:pt x="5136913" y="256075"/>
                  <a:pt x="5136913" y="256075"/>
                  <a:pt x="5136913" y="250320"/>
                </a:cubicBezTo>
                <a:cubicBezTo>
                  <a:pt x="5136913" y="250320"/>
                  <a:pt x="5136913" y="250320"/>
                  <a:pt x="5136913" y="244606"/>
                </a:cubicBezTo>
                <a:cubicBezTo>
                  <a:pt x="5136913" y="244606"/>
                  <a:pt x="5136913" y="244606"/>
                  <a:pt x="5136913" y="238850"/>
                </a:cubicBezTo>
                <a:close/>
                <a:moveTo>
                  <a:pt x="4498538" y="229284"/>
                </a:moveTo>
                <a:cubicBezTo>
                  <a:pt x="4495727" y="237739"/>
                  <a:pt x="4495727" y="237739"/>
                  <a:pt x="4495727" y="237739"/>
                </a:cubicBezTo>
                <a:cubicBezTo>
                  <a:pt x="4493363" y="246236"/>
                  <a:pt x="4493363" y="246236"/>
                  <a:pt x="4493363" y="246236"/>
                </a:cubicBezTo>
                <a:cubicBezTo>
                  <a:pt x="4490999" y="255159"/>
                  <a:pt x="4490999" y="255159"/>
                  <a:pt x="4490999" y="255159"/>
                </a:cubicBezTo>
                <a:cubicBezTo>
                  <a:pt x="4488188" y="263634"/>
                  <a:pt x="4488188" y="263634"/>
                  <a:pt x="4488188" y="263634"/>
                </a:cubicBezTo>
                <a:cubicBezTo>
                  <a:pt x="4485846" y="272110"/>
                  <a:pt x="4485846" y="272110"/>
                  <a:pt x="4485846" y="272110"/>
                </a:cubicBezTo>
                <a:cubicBezTo>
                  <a:pt x="4483013" y="281054"/>
                  <a:pt x="4483013" y="281054"/>
                  <a:pt x="4483013" y="281054"/>
                </a:cubicBezTo>
                <a:cubicBezTo>
                  <a:pt x="4480671" y="289530"/>
                  <a:pt x="4480671" y="289530"/>
                  <a:pt x="4480671" y="289530"/>
                </a:cubicBezTo>
                <a:cubicBezTo>
                  <a:pt x="4478307" y="298005"/>
                  <a:pt x="4478307" y="298005"/>
                  <a:pt x="4478307" y="298005"/>
                </a:cubicBezTo>
                <a:lnTo>
                  <a:pt x="4474069" y="293768"/>
                </a:lnTo>
                <a:cubicBezTo>
                  <a:pt x="4469831" y="289530"/>
                  <a:pt x="4469831" y="289530"/>
                  <a:pt x="4469831" y="289530"/>
                </a:cubicBezTo>
                <a:cubicBezTo>
                  <a:pt x="4465593" y="285292"/>
                  <a:pt x="4465593" y="285292"/>
                  <a:pt x="4465593" y="285292"/>
                </a:cubicBezTo>
                <a:cubicBezTo>
                  <a:pt x="4461355" y="281054"/>
                  <a:pt x="4461355" y="281054"/>
                  <a:pt x="4461355" y="281054"/>
                </a:cubicBezTo>
                <a:cubicBezTo>
                  <a:pt x="4457117" y="276816"/>
                  <a:pt x="4457117" y="276816"/>
                  <a:pt x="4457117" y="276816"/>
                </a:cubicBezTo>
                <a:cubicBezTo>
                  <a:pt x="4452879" y="272600"/>
                  <a:pt x="4452879" y="272600"/>
                  <a:pt x="4452879" y="272600"/>
                </a:cubicBezTo>
                <a:cubicBezTo>
                  <a:pt x="4448641" y="267872"/>
                  <a:pt x="4448641" y="267872"/>
                  <a:pt x="4448641" y="267872"/>
                </a:cubicBezTo>
                <a:cubicBezTo>
                  <a:pt x="4444403" y="263634"/>
                  <a:pt x="4444403" y="263634"/>
                  <a:pt x="4444403" y="263634"/>
                </a:cubicBezTo>
                <a:cubicBezTo>
                  <a:pt x="4451005" y="259418"/>
                  <a:pt x="4451005" y="259418"/>
                  <a:pt x="4451005" y="259418"/>
                </a:cubicBezTo>
                <a:cubicBezTo>
                  <a:pt x="4457607" y="255159"/>
                  <a:pt x="4457607" y="255159"/>
                  <a:pt x="4457607" y="255159"/>
                </a:cubicBezTo>
                <a:cubicBezTo>
                  <a:pt x="4464656" y="250921"/>
                  <a:pt x="4464656" y="250921"/>
                  <a:pt x="4464656" y="250921"/>
                </a:cubicBezTo>
                <a:cubicBezTo>
                  <a:pt x="4471236" y="246704"/>
                  <a:pt x="4471236" y="246704"/>
                  <a:pt x="4471236" y="246704"/>
                </a:cubicBezTo>
                <a:cubicBezTo>
                  <a:pt x="4478307" y="241977"/>
                  <a:pt x="4478307" y="241977"/>
                  <a:pt x="4478307" y="241977"/>
                </a:cubicBezTo>
                <a:cubicBezTo>
                  <a:pt x="4484887" y="237739"/>
                  <a:pt x="4484887" y="237739"/>
                  <a:pt x="4484887" y="237739"/>
                </a:cubicBezTo>
                <a:cubicBezTo>
                  <a:pt x="4491489" y="233522"/>
                  <a:pt x="4491489" y="233522"/>
                  <a:pt x="4491489" y="233522"/>
                </a:cubicBezTo>
                <a:cubicBezTo>
                  <a:pt x="4498538" y="229284"/>
                  <a:pt x="4498538" y="229284"/>
                  <a:pt x="4498538" y="229284"/>
                </a:cubicBezTo>
                <a:close/>
                <a:moveTo>
                  <a:pt x="4502307" y="227857"/>
                </a:moveTo>
                <a:lnTo>
                  <a:pt x="4509846" y="233522"/>
                </a:lnTo>
                <a:cubicBezTo>
                  <a:pt x="4516895" y="238697"/>
                  <a:pt x="4516895" y="238697"/>
                  <a:pt x="4516895" y="238697"/>
                </a:cubicBezTo>
                <a:cubicBezTo>
                  <a:pt x="4524434" y="243872"/>
                  <a:pt x="4524434" y="243872"/>
                  <a:pt x="4524434" y="243872"/>
                </a:cubicBezTo>
                <a:cubicBezTo>
                  <a:pt x="4531973" y="249515"/>
                  <a:pt x="4531973" y="249515"/>
                  <a:pt x="4531973" y="249515"/>
                </a:cubicBezTo>
                <a:cubicBezTo>
                  <a:pt x="4539491" y="254690"/>
                  <a:pt x="4539491" y="254690"/>
                  <a:pt x="4539491" y="254690"/>
                </a:cubicBezTo>
                <a:cubicBezTo>
                  <a:pt x="4547029" y="259886"/>
                  <a:pt x="4547029" y="259886"/>
                  <a:pt x="4547029" y="259886"/>
                </a:cubicBezTo>
                <a:cubicBezTo>
                  <a:pt x="4554100" y="265530"/>
                  <a:pt x="4554100" y="265530"/>
                  <a:pt x="4554100" y="265530"/>
                </a:cubicBezTo>
                <a:cubicBezTo>
                  <a:pt x="4561617" y="270704"/>
                  <a:pt x="4561617" y="270704"/>
                  <a:pt x="4561617" y="270704"/>
                </a:cubicBezTo>
                <a:cubicBezTo>
                  <a:pt x="4551736" y="273984"/>
                  <a:pt x="4551736" y="273984"/>
                  <a:pt x="4551736" y="273984"/>
                </a:cubicBezTo>
                <a:cubicBezTo>
                  <a:pt x="4541854" y="277753"/>
                  <a:pt x="4541854" y="277753"/>
                  <a:pt x="4541854" y="277753"/>
                </a:cubicBezTo>
                <a:cubicBezTo>
                  <a:pt x="4531505" y="281054"/>
                  <a:pt x="4531505" y="281054"/>
                  <a:pt x="4531505" y="281054"/>
                </a:cubicBezTo>
                <a:cubicBezTo>
                  <a:pt x="4521623" y="284823"/>
                  <a:pt x="4521623" y="284823"/>
                  <a:pt x="4521623" y="284823"/>
                </a:cubicBezTo>
                <a:cubicBezTo>
                  <a:pt x="4511252" y="288124"/>
                  <a:pt x="4511252" y="288124"/>
                  <a:pt x="4511252" y="288124"/>
                </a:cubicBezTo>
                <a:cubicBezTo>
                  <a:pt x="4501370" y="291425"/>
                  <a:pt x="4501370" y="291425"/>
                  <a:pt x="4501370" y="291425"/>
                </a:cubicBezTo>
                <a:cubicBezTo>
                  <a:pt x="4491489" y="295194"/>
                  <a:pt x="4491489" y="295194"/>
                  <a:pt x="4491489" y="295194"/>
                </a:cubicBezTo>
                <a:cubicBezTo>
                  <a:pt x="4481118" y="298474"/>
                  <a:pt x="4481118" y="298474"/>
                  <a:pt x="4481118" y="298474"/>
                </a:cubicBezTo>
                <a:cubicBezTo>
                  <a:pt x="4483950" y="289998"/>
                  <a:pt x="4483950" y="289998"/>
                  <a:pt x="4483950" y="289998"/>
                </a:cubicBezTo>
                <a:cubicBezTo>
                  <a:pt x="4486314" y="281054"/>
                  <a:pt x="4486314" y="281054"/>
                  <a:pt x="4486314" y="281054"/>
                </a:cubicBezTo>
                <a:cubicBezTo>
                  <a:pt x="4489125" y="272110"/>
                  <a:pt x="4489125" y="272110"/>
                  <a:pt x="4489125" y="272110"/>
                </a:cubicBezTo>
                <a:cubicBezTo>
                  <a:pt x="4491958" y="263166"/>
                  <a:pt x="4491958" y="263166"/>
                  <a:pt x="4491958" y="263166"/>
                </a:cubicBezTo>
                <a:cubicBezTo>
                  <a:pt x="4494300" y="254690"/>
                  <a:pt x="4494300" y="254690"/>
                  <a:pt x="4494300" y="254690"/>
                </a:cubicBezTo>
                <a:cubicBezTo>
                  <a:pt x="4497132" y="245746"/>
                  <a:pt x="4497132" y="245746"/>
                  <a:pt x="4497132" y="245746"/>
                </a:cubicBezTo>
                <a:cubicBezTo>
                  <a:pt x="4499496" y="236823"/>
                  <a:pt x="4499496" y="236823"/>
                  <a:pt x="4499496" y="236823"/>
                </a:cubicBezTo>
                <a:cubicBezTo>
                  <a:pt x="4502307" y="227857"/>
                  <a:pt x="4502307" y="227857"/>
                  <a:pt x="4502307" y="227857"/>
                </a:cubicBezTo>
                <a:close/>
                <a:moveTo>
                  <a:pt x="4449578" y="216102"/>
                </a:moveTo>
                <a:lnTo>
                  <a:pt x="4448194" y="222214"/>
                </a:lnTo>
                <a:cubicBezTo>
                  <a:pt x="4447236" y="227857"/>
                  <a:pt x="4447236" y="227857"/>
                  <a:pt x="4447236" y="227857"/>
                </a:cubicBezTo>
                <a:cubicBezTo>
                  <a:pt x="4445830" y="233522"/>
                  <a:pt x="4445830" y="233522"/>
                  <a:pt x="4445830" y="233522"/>
                </a:cubicBezTo>
                <a:cubicBezTo>
                  <a:pt x="4444893" y="239166"/>
                  <a:pt x="4444893" y="239166"/>
                  <a:pt x="4444893" y="239166"/>
                </a:cubicBezTo>
                <a:cubicBezTo>
                  <a:pt x="4443466" y="244809"/>
                  <a:pt x="4443466" y="244809"/>
                  <a:pt x="4443466" y="244809"/>
                </a:cubicBezTo>
                <a:cubicBezTo>
                  <a:pt x="4442529" y="250921"/>
                  <a:pt x="4442529" y="250921"/>
                  <a:pt x="4442529" y="250921"/>
                </a:cubicBezTo>
                <a:cubicBezTo>
                  <a:pt x="4441592" y="256585"/>
                  <a:pt x="4441592" y="256585"/>
                  <a:pt x="4441592" y="256585"/>
                </a:cubicBezTo>
                <a:cubicBezTo>
                  <a:pt x="4440165" y="262229"/>
                  <a:pt x="4440165" y="262229"/>
                  <a:pt x="4440165" y="262229"/>
                </a:cubicBezTo>
                <a:cubicBezTo>
                  <a:pt x="4435949" y="263634"/>
                  <a:pt x="4435949" y="263634"/>
                  <a:pt x="4435949" y="263634"/>
                </a:cubicBezTo>
                <a:cubicBezTo>
                  <a:pt x="4431242" y="265061"/>
                  <a:pt x="4431242" y="265061"/>
                  <a:pt x="4431242" y="265061"/>
                </a:cubicBezTo>
                <a:cubicBezTo>
                  <a:pt x="4426514" y="266467"/>
                  <a:pt x="4426514" y="266467"/>
                  <a:pt x="4426514" y="266467"/>
                </a:cubicBezTo>
                <a:cubicBezTo>
                  <a:pt x="4422298" y="267404"/>
                  <a:pt x="4422298" y="267404"/>
                  <a:pt x="4422298" y="267404"/>
                </a:cubicBezTo>
                <a:cubicBezTo>
                  <a:pt x="4417570" y="268830"/>
                  <a:pt x="4417570" y="268830"/>
                  <a:pt x="4417570" y="268830"/>
                </a:cubicBezTo>
                <a:cubicBezTo>
                  <a:pt x="4413353" y="270236"/>
                  <a:pt x="4413353" y="270236"/>
                  <a:pt x="4413353" y="270236"/>
                </a:cubicBezTo>
                <a:cubicBezTo>
                  <a:pt x="4408647" y="271641"/>
                  <a:pt x="4408647" y="271641"/>
                  <a:pt x="4408647" y="271641"/>
                </a:cubicBezTo>
                <a:cubicBezTo>
                  <a:pt x="4403919" y="273047"/>
                  <a:pt x="4403919" y="273047"/>
                  <a:pt x="4403919" y="273047"/>
                </a:cubicBezTo>
                <a:cubicBezTo>
                  <a:pt x="4410052" y="265998"/>
                  <a:pt x="4410052" y="265998"/>
                  <a:pt x="4410052" y="265998"/>
                </a:cubicBezTo>
                <a:cubicBezTo>
                  <a:pt x="4415696" y="258928"/>
                  <a:pt x="4415696" y="258928"/>
                  <a:pt x="4415696" y="258928"/>
                </a:cubicBezTo>
                <a:cubicBezTo>
                  <a:pt x="4421339" y="251879"/>
                  <a:pt x="4421339" y="251879"/>
                  <a:pt x="4421339" y="251879"/>
                </a:cubicBezTo>
                <a:cubicBezTo>
                  <a:pt x="4426983" y="244809"/>
                  <a:pt x="4426983" y="244809"/>
                  <a:pt x="4426983" y="244809"/>
                </a:cubicBezTo>
                <a:cubicBezTo>
                  <a:pt x="4432648" y="237739"/>
                  <a:pt x="4432648" y="237739"/>
                  <a:pt x="4432648" y="237739"/>
                </a:cubicBezTo>
                <a:cubicBezTo>
                  <a:pt x="4438291" y="230690"/>
                  <a:pt x="4438291" y="230690"/>
                  <a:pt x="4438291" y="230690"/>
                </a:cubicBezTo>
                <a:cubicBezTo>
                  <a:pt x="4443935" y="223151"/>
                  <a:pt x="4443935" y="223151"/>
                  <a:pt x="4443935" y="223151"/>
                </a:cubicBezTo>
                <a:cubicBezTo>
                  <a:pt x="4449578" y="216102"/>
                  <a:pt x="4449578" y="216102"/>
                  <a:pt x="4449578" y="216102"/>
                </a:cubicBezTo>
                <a:close/>
                <a:moveTo>
                  <a:pt x="4447236" y="213738"/>
                </a:moveTo>
                <a:cubicBezTo>
                  <a:pt x="4442061" y="220340"/>
                  <a:pt x="4442061" y="220340"/>
                  <a:pt x="4442061" y="220340"/>
                </a:cubicBezTo>
                <a:cubicBezTo>
                  <a:pt x="4436396" y="227410"/>
                  <a:pt x="4436396" y="227410"/>
                  <a:pt x="4436396" y="227410"/>
                </a:cubicBezTo>
                <a:cubicBezTo>
                  <a:pt x="4430752" y="233991"/>
                  <a:pt x="4430752" y="233991"/>
                  <a:pt x="4430752" y="233991"/>
                </a:cubicBezTo>
                <a:cubicBezTo>
                  <a:pt x="4425599" y="241040"/>
                  <a:pt x="4425599" y="241040"/>
                  <a:pt x="4425599" y="241040"/>
                </a:cubicBezTo>
                <a:cubicBezTo>
                  <a:pt x="4419934" y="248110"/>
                  <a:pt x="4419934" y="248110"/>
                  <a:pt x="4419934" y="248110"/>
                </a:cubicBezTo>
                <a:cubicBezTo>
                  <a:pt x="4414290" y="254690"/>
                  <a:pt x="4414290" y="254690"/>
                  <a:pt x="4414290" y="254690"/>
                </a:cubicBezTo>
                <a:cubicBezTo>
                  <a:pt x="4409115" y="261760"/>
                  <a:pt x="4409115" y="261760"/>
                  <a:pt x="4409115" y="261760"/>
                </a:cubicBezTo>
                <a:cubicBezTo>
                  <a:pt x="4403472" y="268341"/>
                  <a:pt x="4403472" y="268341"/>
                  <a:pt x="4403472" y="268341"/>
                </a:cubicBezTo>
                <a:cubicBezTo>
                  <a:pt x="4405346" y="263166"/>
                  <a:pt x="4405346" y="263166"/>
                  <a:pt x="4405346" y="263166"/>
                </a:cubicBezTo>
                <a:cubicBezTo>
                  <a:pt x="4406752" y="257522"/>
                  <a:pt x="4406752" y="257522"/>
                  <a:pt x="4406752" y="257522"/>
                </a:cubicBezTo>
                <a:cubicBezTo>
                  <a:pt x="4408157" y="252347"/>
                  <a:pt x="4408157" y="252347"/>
                  <a:pt x="4408157" y="252347"/>
                </a:cubicBezTo>
                <a:lnTo>
                  <a:pt x="4410052" y="246704"/>
                </a:lnTo>
                <a:cubicBezTo>
                  <a:pt x="4411458" y="241040"/>
                  <a:pt x="4411458" y="241040"/>
                  <a:pt x="4411458" y="241040"/>
                </a:cubicBezTo>
                <a:cubicBezTo>
                  <a:pt x="4413353" y="235865"/>
                  <a:pt x="4413353" y="235865"/>
                  <a:pt x="4413353" y="235865"/>
                </a:cubicBezTo>
                <a:cubicBezTo>
                  <a:pt x="4414759" y="230221"/>
                  <a:pt x="4414759" y="230221"/>
                  <a:pt x="4414759" y="230221"/>
                </a:cubicBezTo>
                <a:cubicBezTo>
                  <a:pt x="4416186" y="225046"/>
                  <a:pt x="4416186" y="225046"/>
                  <a:pt x="4416186" y="225046"/>
                </a:cubicBezTo>
                <a:cubicBezTo>
                  <a:pt x="4420402" y="223641"/>
                  <a:pt x="4420402" y="223641"/>
                  <a:pt x="4420402" y="223641"/>
                </a:cubicBezTo>
                <a:cubicBezTo>
                  <a:pt x="4424172" y="222214"/>
                  <a:pt x="4424172" y="222214"/>
                  <a:pt x="4424172" y="222214"/>
                </a:cubicBezTo>
                <a:cubicBezTo>
                  <a:pt x="4427941" y="220809"/>
                  <a:pt x="4427941" y="220809"/>
                  <a:pt x="4427941" y="220809"/>
                </a:cubicBezTo>
                <a:cubicBezTo>
                  <a:pt x="4431711" y="219382"/>
                  <a:pt x="4431711" y="219382"/>
                  <a:pt x="4431711" y="219382"/>
                </a:cubicBezTo>
                <a:cubicBezTo>
                  <a:pt x="4435949" y="217976"/>
                  <a:pt x="4435949" y="217976"/>
                  <a:pt x="4435949" y="217976"/>
                </a:cubicBezTo>
                <a:cubicBezTo>
                  <a:pt x="4439697" y="216571"/>
                  <a:pt x="4439697" y="216571"/>
                  <a:pt x="4439697" y="216571"/>
                </a:cubicBezTo>
                <a:cubicBezTo>
                  <a:pt x="4443466" y="215144"/>
                  <a:pt x="4443466" y="215144"/>
                  <a:pt x="4443466" y="215144"/>
                </a:cubicBezTo>
                <a:cubicBezTo>
                  <a:pt x="4447236" y="213738"/>
                  <a:pt x="4447236" y="213738"/>
                  <a:pt x="4447236" y="213738"/>
                </a:cubicBezTo>
                <a:close/>
                <a:moveTo>
                  <a:pt x="4453348" y="212333"/>
                </a:moveTo>
                <a:lnTo>
                  <a:pt x="4458991" y="213738"/>
                </a:lnTo>
                <a:cubicBezTo>
                  <a:pt x="4464656" y="215612"/>
                  <a:pt x="4464656" y="215612"/>
                  <a:pt x="4464656" y="215612"/>
                </a:cubicBezTo>
                <a:cubicBezTo>
                  <a:pt x="4469831" y="217508"/>
                  <a:pt x="4469831" y="217508"/>
                  <a:pt x="4469831" y="217508"/>
                </a:cubicBezTo>
                <a:cubicBezTo>
                  <a:pt x="4475474" y="218913"/>
                  <a:pt x="4475474" y="218913"/>
                  <a:pt x="4475474" y="218913"/>
                </a:cubicBezTo>
                <a:cubicBezTo>
                  <a:pt x="4481118" y="220809"/>
                  <a:pt x="4481118" y="220809"/>
                  <a:pt x="4481118" y="220809"/>
                </a:cubicBezTo>
                <a:cubicBezTo>
                  <a:pt x="4486314" y="222683"/>
                  <a:pt x="4486314" y="222683"/>
                  <a:pt x="4486314" y="222683"/>
                </a:cubicBezTo>
                <a:cubicBezTo>
                  <a:pt x="4491958" y="224109"/>
                  <a:pt x="4491958" y="224109"/>
                  <a:pt x="4491958" y="224109"/>
                </a:cubicBezTo>
                <a:cubicBezTo>
                  <a:pt x="4497132" y="225983"/>
                  <a:pt x="4497132" y="225983"/>
                  <a:pt x="4497132" y="225983"/>
                </a:cubicBezTo>
                <a:cubicBezTo>
                  <a:pt x="4490552" y="230221"/>
                  <a:pt x="4490552" y="230221"/>
                  <a:pt x="4490552" y="230221"/>
                </a:cubicBezTo>
                <a:cubicBezTo>
                  <a:pt x="4483950" y="234459"/>
                  <a:pt x="4483950" y="234459"/>
                  <a:pt x="4483950" y="234459"/>
                </a:cubicBezTo>
                <a:cubicBezTo>
                  <a:pt x="4477370" y="238697"/>
                  <a:pt x="4477370" y="238697"/>
                  <a:pt x="4477370" y="238697"/>
                </a:cubicBezTo>
                <a:cubicBezTo>
                  <a:pt x="4470789" y="242935"/>
                  <a:pt x="4470789" y="242935"/>
                  <a:pt x="4470789" y="242935"/>
                </a:cubicBezTo>
                <a:cubicBezTo>
                  <a:pt x="4464187" y="247173"/>
                  <a:pt x="4464187" y="247173"/>
                  <a:pt x="4464187" y="247173"/>
                </a:cubicBezTo>
                <a:cubicBezTo>
                  <a:pt x="4457117" y="251389"/>
                  <a:pt x="4457117" y="251389"/>
                  <a:pt x="4457117" y="251389"/>
                </a:cubicBezTo>
                <a:cubicBezTo>
                  <a:pt x="4450536" y="255648"/>
                  <a:pt x="4450536" y="255648"/>
                  <a:pt x="4450536" y="255648"/>
                </a:cubicBezTo>
                <a:cubicBezTo>
                  <a:pt x="4443935" y="259886"/>
                  <a:pt x="4443935" y="259886"/>
                  <a:pt x="4443935" y="259886"/>
                </a:cubicBezTo>
                <a:cubicBezTo>
                  <a:pt x="4445361" y="254222"/>
                  <a:pt x="4445361" y="254222"/>
                  <a:pt x="4445361" y="254222"/>
                </a:cubicBezTo>
                <a:cubicBezTo>
                  <a:pt x="4446299" y="248110"/>
                  <a:pt x="4446299" y="248110"/>
                  <a:pt x="4446299" y="248110"/>
                </a:cubicBezTo>
                <a:cubicBezTo>
                  <a:pt x="4447704" y="241977"/>
                  <a:pt x="4447704" y="241977"/>
                  <a:pt x="4447704" y="241977"/>
                </a:cubicBezTo>
                <a:cubicBezTo>
                  <a:pt x="4448641" y="235865"/>
                  <a:pt x="4448641" y="235865"/>
                  <a:pt x="4448641" y="235865"/>
                </a:cubicBezTo>
                <a:cubicBezTo>
                  <a:pt x="4450068" y="230221"/>
                  <a:pt x="4450068" y="230221"/>
                  <a:pt x="4450068" y="230221"/>
                </a:cubicBezTo>
                <a:cubicBezTo>
                  <a:pt x="4451005" y="224109"/>
                  <a:pt x="4451005" y="224109"/>
                  <a:pt x="4451005" y="224109"/>
                </a:cubicBezTo>
                <a:cubicBezTo>
                  <a:pt x="4452411" y="217976"/>
                  <a:pt x="4452411" y="217976"/>
                  <a:pt x="4452411" y="217976"/>
                </a:cubicBezTo>
                <a:cubicBezTo>
                  <a:pt x="4453348" y="212333"/>
                  <a:pt x="4453348" y="212333"/>
                  <a:pt x="4453348" y="212333"/>
                </a:cubicBezTo>
                <a:close/>
                <a:moveTo>
                  <a:pt x="5212457" y="209744"/>
                </a:moveTo>
                <a:lnTo>
                  <a:pt x="5212950" y="209744"/>
                </a:lnTo>
                <a:lnTo>
                  <a:pt x="5213402" y="209744"/>
                </a:lnTo>
                <a:lnTo>
                  <a:pt x="5213895" y="209744"/>
                </a:lnTo>
                <a:lnTo>
                  <a:pt x="5214840" y="209744"/>
                </a:lnTo>
                <a:lnTo>
                  <a:pt x="5216731" y="216897"/>
                </a:lnTo>
                <a:lnTo>
                  <a:pt x="5219115" y="224050"/>
                </a:lnTo>
                <a:lnTo>
                  <a:pt x="5221498" y="231204"/>
                </a:lnTo>
                <a:lnTo>
                  <a:pt x="5223882" y="238398"/>
                </a:lnTo>
                <a:lnTo>
                  <a:pt x="5218662" y="238398"/>
                </a:lnTo>
                <a:lnTo>
                  <a:pt x="5213402" y="238398"/>
                </a:lnTo>
                <a:lnTo>
                  <a:pt x="5208634" y="238398"/>
                </a:lnTo>
                <a:lnTo>
                  <a:pt x="5203374" y="238398"/>
                </a:lnTo>
                <a:lnTo>
                  <a:pt x="5205758" y="231204"/>
                </a:lnTo>
                <a:lnTo>
                  <a:pt x="5208141" y="224050"/>
                </a:lnTo>
                <a:lnTo>
                  <a:pt x="5210525" y="216897"/>
                </a:lnTo>
                <a:close/>
                <a:moveTo>
                  <a:pt x="5136913" y="207812"/>
                </a:moveTo>
                <a:lnTo>
                  <a:pt x="5140289" y="207812"/>
                </a:lnTo>
                <a:cubicBezTo>
                  <a:pt x="5140289" y="207812"/>
                  <a:pt x="5140289" y="207812"/>
                  <a:pt x="5143624" y="207812"/>
                </a:cubicBezTo>
                <a:cubicBezTo>
                  <a:pt x="5143624" y="207812"/>
                  <a:pt x="5143624" y="207812"/>
                  <a:pt x="5147452" y="207812"/>
                </a:cubicBezTo>
                <a:cubicBezTo>
                  <a:pt x="5147452" y="207812"/>
                  <a:pt x="5147452" y="207812"/>
                  <a:pt x="5150787" y="207812"/>
                </a:cubicBezTo>
                <a:cubicBezTo>
                  <a:pt x="5153175" y="207812"/>
                  <a:pt x="5155068" y="208305"/>
                  <a:pt x="5156509" y="208799"/>
                </a:cubicBezTo>
                <a:cubicBezTo>
                  <a:pt x="5158444" y="209251"/>
                  <a:pt x="5159391" y="210196"/>
                  <a:pt x="5160338" y="211183"/>
                </a:cubicBezTo>
                <a:cubicBezTo>
                  <a:pt x="5161326" y="212129"/>
                  <a:pt x="5162273" y="213074"/>
                  <a:pt x="5162726" y="214513"/>
                </a:cubicBezTo>
                <a:cubicBezTo>
                  <a:pt x="5163220" y="215952"/>
                  <a:pt x="5163220" y="217391"/>
                  <a:pt x="5163220" y="218829"/>
                </a:cubicBezTo>
                <a:cubicBezTo>
                  <a:pt x="5163220" y="220268"/>
                  <a:pt x="5163220" y="221666"/>
                  <a:pt x="5162726" y="223105"/>
                </a:cubicBezTo>
                <a:cubicBezTo>
                  <a:pt x="5162273" y="224544"/>
                  <a:pt x="5161779" y="225489"/>
                  <a:pt x="5160832" y="226928"/>
                </a:cubicBezTo>
                <a:cubicBezTo>
                  <a:pt x="5159885" y="227874"/>
                  <a:pt x="5158444" y="228819"/>
                  <a:pt x="5157003" y="229313"/>
                </a:cubicBezTo>
                <a:cubicBezTo>
                  <a:pt x="5155563" y="229806"/>
                  <a:pt x="5153669" y="230258"/>
                  <a:pt x="5150787" y="230258"/>
                </a:cubicBezTo>
                <a:cubicBezTo>
                  <a:pt x="5150787" y="230258"/>
                  <a:pt x="5150787" y="230258"/>
                  <a:pt x="5147452" y="230258"/>
                </a:cubicBezTo>
                <a:cubicBezTo>
                  <a:pt x="5147452" y="230258"/>
                  <a:pt x="5147452" y="230258"/>
                  <a:pt x="5143624" y="230258"/>
                </a:cubicBezTo>
                <a:cubicBezTo>
                  <a:pt x="5143624" y="230258"/>
                  <a:pt x="5143624" y="230258"/>
                  <a:pt x="5140289" y="230258"/>
                </a:cubicBezTo>
                <a:cubicBezTo>
                  <a:pt x="5140289" y="230258"/>
                  <a:pt x="5140289" y="230258"/>
                  <a:pt x="5136913" y="230258"/>
                </a:cubicBezTo>
                <a:cubicBezTo>
                  <a:pt x="5136913" y="230258"/>
                  <a:pt x="5136913" y="230258"/>
                  <a:pt x="5136913" y="224544"/>
                </a:cubicBezTo>
                <a:cubicBezTo>
                  <a:pt x="5136913" y="224544"/>
                  <a:pt x="5136913" y="224544"/>
                  <a:pt x="5136913" y="219282"/>
                </a:cubicBezTo>
                <a:cubicBezTo>
                  <a:pt x="5136913" y="219282"/>
                  <a:pt x="5136913" y="219282"/>
                  <a:pt x="5136913" y="213567"/>
                </a:cubicBezTo>
                <a:cubicBezTo>
                  <a:pt x="5136913" y="213567"/>
                  <a:pt x="5136913" y="213567"/>
                  <a:pt x="5136913" y="207812"/>
                </a:cubicBezTo>
                <a:close/>
                <a:moveTo>
                  <a:pt x="4602080" y="207158"/>
                </a:moveTo>
                <a:lnTo>
                  <a:pt x="4607724" y="211864"/>
                </a:lnTo>
                <a:cubicBezTo>
                  <a:pt x="4612899" y="216571"/>
                  <a:pt x="4612899" y="216571"/>
                  <a:pt x="4612899" y="216571"/>
                </a:cubicBezTo>
                <a:cubicBezTo>
                  <a:pt x="4618095" y="221277"/>
                  <a:pt x="4618095" y="221277"/>
                  <a:pt x="4618095" y="221277"/>
                </a:cubicBezTo>
                <a:cubicBezTo>
                  <a:pt x="4623738" y="225983"/>
                  <a:pt x="4623738" y="225983"/>
                  <a:pt x="4623738" y="225983"/>
                </a:cubicBezTo>
                <a:cubicBezTo>
                  <a:pt x="4628913" y="231158"/>
                  <a:pt x="4628913" y="231158"/>
                  <a:pt x="4628913" y="231158"/>
                </a:cubicBezTo>
                <a:cubicBezTo>
                  <a:pt x="4634088" y="235865"/>
                  <a:pt x="4634088" y="235865"/>
                  <a:pt x="4634088" y="235865"/>
                </a:cubicBezTo>
                <a:cubicBezTo>
                  <a:pt x="4639732" y="240571"/>
                  <a:pt x="4639732" y="240571"/>
                  <a:pt x="4639732" y="240571"/>
                </a:cubicBezTo>
                <a:cubicBezTo>
                  <a:pt x="4644907" y="245277"/>
                  <a:pt x="4644907" y="245277"/>
                  <a:pt x="4644907" y="245277"/>
                </a:cubicBezTo>
                <a:cubicBezTo>
                  <a:pt x="4644907" y="245746"/>
                  <a:pt x="4644907" y="245746"/>
                  <a:pt x="4644459" y="245746"/>
                </a:cubicBezTo>
                <a:cubicBezTo>
                  <a:pt x="4644459" y="246236"/>
                  <a:pt x="4644459" y="246236"/>
                  <a:pt x="4644459" y="246704"/>
                </a:cubicBezTo>
                <a:cubicBezTo>
                  <a:pt x="4643991" y="246704"/>
                  <a:pt x="4643991" y="247173"/>
                  <a:pt x="4643991" y="247173"/>
                </a:cubicBezTo>
                <a:cubicBezTo>
                  <a:pt x="4643991" y="247641"/>
                  <a:pt x="4643991" y="247641"/>
                  <a:pt x="4643501" y="248110"/>
                </a:cubicBezTo>
                <a:cubicBezTo>
                  <a:pt x="4643501" y="248578"/>
                  <a:pt x="4643501" y="248578"/>
                  <a:pt x="4643501" y="249047"/>
                </a:cubicBezTo>
                <a:lnTo>
                  <a:pt x="4643501" y="249515"/>
                </a:lnTo>
                <a:cubicBezTo>
                  <a:pt x="4643501" y="250005"/>
                  <a:pt x="4643033" y="250005"/>
                  <a:pt x="4643033" y="250452"/>
                </a:cubicBezTo>
                <a:cubicBezTo>
                  <a:pt x="4643033" y="250921"/>
                  <a:pt x="4643033" y="250921"/>
                  <a:pt x="4643033" y="251389"/>
                </a:cubicBezTo>
                <a:cubicBezTo>
                  <a:pt x="4643033" y="251389"/>
                  <a:pt x="4643033" y="251389"/>
                  <a:pt x="4643033" y="251879"/>
                </a:cubicBezTo>
                <a:cubicBezTo>
                  <a:pt x="4643033" y="251879"/>
                  <a:pt x="4643033" y="251879"/>
                  <a:pt x="4643501" y="251879"/>
                </a:cubicBezTo>
                <a:cubicBezTo>
                  <a:pt x="4634088" y="254222"/>
                  <a:pt x="4634088" y="254222"/>
                  <a:pt x="4634088" y="254222"/>
                </a:cubicBezTo>
                <a:cubicBezTo>
                  <a:pt x="4624675" y="256117"/>
                  <a:pt x="4624675" y="256117"/>
                  <a:pt x="4624675" y="256117"/>
                </a:cubicBezTo>
                <a:cubicBezTo>
                  <a:pt x="4615262" y="258459"/>
                  <a:pt x="4615262" y="258459"/>
                  <a:pt x="4615262" y="258459"/>
                </a:cubicBezTo>
                <a:cubicBezTo>
                  <a:pt x="4605849" y="260333"/>
                  <a:pt x="4605849" y="260333"/>
                  <a:pt x="4605849" y="260333"/>
                </a:cubicBezTo>
                <a:cubicBezTo>
                  <a:pt x="4596437" y="262697"/>
                  <a:pt x="4596437" y="262697"/>
                  <a:pt x="4596437" y="262697"/>
                </a:cubicBezTo>
                <a:cubicBezTo>
                  <a:pt x="4587045" y="264571"/>
                  <a:pt x="4587045" y="264571"/>
                  <a:pt x="4587045" y="264571"/>
                </a:cubicBezTo>
                <a:cubicBezTo>
                  <a:pt x="4577611" y="266935"/>
                  <a:pt x="4577611" y="266935"/>
                  <a:pt x="4577611" y="266935"/>
                </a:cubicBezTo>
                <a:cubicBezTo>
                  <a:pt x="4568198" y="268830"/>
                  <a:pt x="4568198" y="268830"/>
                  <a:pt x="4568198" y="268830"/>
                </a:cubicBezTo>
                <a:cubicBezTo>
                  <a:pt x="4571030" y="261292"/>
                  <a:pt x="4571030" y="261292"/>
                  <a:pt x="4571030" y="261292"/>
                </a:cubicBezTo>
                <a:cubicBezTo>
                  <a:pt x="4574331" y="253753"/>
                  <a:pt x="4574331" y="253753"/>
                  <a:pt x="4574331" y="253753"/>
                </a:cubicBezTo>
                <a:cubicBezTo>
                  <a:pt x="4577164" y="246704"/>
                  <a:pt x="4577164" y="246704"/>
                  <a:pt x="4577164" y="246704"/>
                </a:cubicBezTo>
                <a:cubicBezTo>
                  <a:pt x="4580443" y="239166"/>
                  <a:pt x="4580443" y="239166"/>
                  <a:pt x="4580443" y="239166"/>
                </a:cubicBezTo>
                <a:cubicBezTo>
                  <a:pt x="4583276" y="231627"/>
                  <a:pt x="4583276" y="231627"/>
                  <a:pt x="4583276" y="231627"/>
                </a:cubicBezTo>
                <a:cubicBezTo>
                  <a:pt x="4586576" y="224109"/>
                  <a:pt x="4586576" y="224109"/>
                  <a:pt x="4586576" y="224109"/>
                </a:cubicBezTo>
                <a:cubicBezTo>
                  <a:pt x="4589409" y="216571"/>
                  <a:pt x="4589409" y="216571"/>
                  <a:pt x="4589409" y="216571"/>
                </a:cubicBezTo>
                <a:cubicBezTo>
                  <a:pt x="4592688" y="209032"/>
                  <a:pt x="4592688" y="209032"/>
                  <a:pt x="4592688" y="209032"/>
                </a:cubicBezTo>
                <a:cubicBezTo>
                  <a:pt x="4592688" y="209501"/>
                  <a:pt x="4592688" y="209501"/>
                  <a:pt x="4593157" y="209501"/>
                </a:cubicBezTo>
                <a:cubicBezTo>
                  <a:pt x="4593625" y="209501"/>
                  <a:pt x="4593625" y="209501"/>
                  <a:pt x="4593625" y="209501"/>
                </a:cubicBezTo>
                <a:lnTo>
                  <a:pt x="4594094" y="209501"/>
                </a:lnTo>
                <a:cubicBezTo>
                  <a:pt x="4594541" y="209501"/>
                  <a:pt x="4594541" y="209501"/>
                  <a:pt x="4594541" y="209501"/>
                </a:cubicBezTo>
                <a:lnTo>
                  <a:pt x="4595031" y="209501"/>
                </a:lnTo>
                <a:cubicBezTo>
                  <a:pt x="4595031" y="209501"/>
                  <a:pt x="4595031" y="209501"/>
                  <a:pt x="4595500" y="209501"/>
                </a:cubicBezTo>
                <a:cubicBezTo>
                  <a:pt x="4595500" y="209501"/>
                  <a:pt x="4595968" y="209501"/>
                  <a:pt x="4596437" y="209501"/>
                </a:cubicBezTo>
                <a:cubicBezTo>
                  <a:pt x="4596437" y="209501"/>
                  <a:pt x="4596905" y="209501"/>
                  <a:pt x="4597374" y="209501"/>
                </a:cubicBezTo>
                <a:cubicBezTo>
                  <a:pt x="4597374" y="209501"/>
                  <a:pt x="4597842" y="209501"/>
                  <a:pt x="4598311" y="209032"/>
                </a:cubicBezTo>
                <a:cubicBezTo>
                  <a:pt x="4598311" y="209032"/>
                  <a:pt x="4598800" y="209032"/>
                  <a:pt x="4599269" y="209032"/>
                </a:cubicBezTo>
                <a:lnTo>
                  <a:pt x="4599737" y="208564"/>
                </a:lnTo>
                <a:cubicBezTo>
                  <a:pt x="4600185" y="208564"/>
                  <a:pt x="4600675" y="208095"/>
                  <a:pt x="4600675" y="208095"/>
                </a:cubicBezTo>
                <a:cubicBezTo>
                  <a:pt x="4601143" y="208095"/>
                  <a:pt x="4601143" y="207627"/>
                  <a:pt x="4601612" y="207627"/>
                </a:cubicBezTo>
                <a:close/>
                <a:moveTo>
                  <a:pt x="5085776" y="205829"/>
                </a:moveTo>
                <a:cubicBezTo>
                  <a:pt x="5088657" y="205829"/>
                  <a:pt x="5091044" y="206282"/>
                  <a:pt x="5093431" y="207270"/>
                </a:cubicBezTo>
                <a:cubicBezTo>
                  <a:pt x="5095325" y="207723"/>
                  <a:pt x="5097259" y="209164"/>
                  <a:pt x="5098699" y="210605"/>
                </a:cubicBezTo>
                <a:cubicBezTo>
                  <a:pt x="5099646" y="212046"/>
                  <a:pt x="5101086" y="213940"/>
                  <a:pt x="5101539" y="215876"/>
                </a:cubicBezTo>
                <a:cubicBezTo>
                  <a:pt x="5102033" y="218264"/>
                  <a:pt x="5102527" y="221146"/>
                  <a:pt x="5102527" y="223987"/>
                </a:cubicBezTo>
                <a:cubicBezTo>
                  <a:pt x="5102527" y="223987"/>
                  <a:pt x="5102527" y="223987"/>
                  <a:pt x="5102527" y="229257"/>
                </a:cubicBezTo>
                <a:cubicBezTo>
                  <a:pt x="5102527" y="229257"/>
                  <a:pt x="5102527" y="229257"/>
                  <a:pt x="5102527" y="234528"/>
                </a:cubicBezTo>
                <a:cubicBezTo>
                  <a:pt x="5102527" y="234528"/>
                  <a:pt x="5102527" y="234528"/>
                  <a:pt x="5102527" y="239798"/>
                </a:cubicBezTo>
                <a:cubicBezTo>
                  <a:pt x="5102527" y="239798"/>
                  <a:pt x="5102527" y="239798"/>
                  <a:pt x="5102527" y="245069"/>
                </a:cubicBezTo>
                <a:cubicBezTo>
                  <a:pt x="5102527" y="248404"/>
                  <a:pt x="5102033" y="250792"/>
                  <a:pt x="5101539" y="253180"/>
                </a:cubicBezTo>
                <a:cubicBezTo>
                  <a:pt x="5100592" y="255569"/>
                  <a:pt x="5099646" y="257504"/>
                  <a:pt x="5098205" y="258904"/>
                </a:cubicBezTo>
                <a:cubicBezTo>
                  <a:pt x="5096765" y="260345"/>
                  <a:pt x="5095325" y="261786"/>
                  <a:pt x="5092937" y="262280"/>
                </a:cubicBezTo>
                <a:cubicBezTo>
                  <a:pt x="5091044" y="263227"/>
                  <a:pt x="5088657" y="263680"/>
                  <a:pt x="5085776" y="263680"/>
                </a:cubicBezTo>
                <a:cubicBezTo>
                  <a:pt x="5082896" y="263680"/>
                  <a:pt x="5080509" y="263227"/>
                  <a:pt x="5078615" y="262280"/>
                </a:cubicBezTo>
                <a:cubicBezTo>
                  <a:pt x="5076228" y="261786"/>
                  <a:pt x="5074788" y="260345"/>
                  <a:pt x="5073347" y="258904"/>
                </a:cubicBezTo>
                <a:cubicBezTo>
                  <a:pt x="5071907" y="257504"/>
                  <a:pt x="5070960" y="255569"/>
                  <a:pt x="5070014" y="253180"/>
                </a:cubicBezTo>
                <a:cubicBezTo>
                  <a:pt x="5069520" y="250792"/>
                  <a:pt x="5069026" y="248404"/>
                  <a:pt x="5069026" y="245069"/>
                </a:cubicBezTo>
                <a:lnTo>
                  <a:pt x="5069026" y="239798"/>
                </a:lnTo>
                <a:cubicBezTo>
                  <a:pt x="5069026" y="239798"/>
                  <a:pt x="5069026" y="239798"/>
                  <a:pt x="5069026" y="234528"/>
                </a:cubicBezTo>
                <a:cubicBezTo>
                  <a:pt x="5069026" y="234528"/>
                  <a:pt x="5069026" y="234528"/>
                  <a:pt x="5069026" y="229257"/>
                </a:cubicBezTo>
                <a:cubicBezTo>
                  <a:pt x="5069026" y="229257"/>
                  <a:pt x="5069026" y="229257"/>
                  <a:pt x="5069026" y="223987"/>
                </a:cubicBezTo>
                <a:cubicBezTo>
                  <a:pt x="5069026" y="221146"/>
                  <a:pt x="5069520" y="218264"/>
                  <a:pt x="5070014" y="215876"/>
                </a:cubicBezTo>
                <a:cubicBezTo>
                  <a:pt x="5070960" y="213940"/>
                  <a:pt x="5071907" y="212046"/>
                  <a:pt x="5073347" y="210605"/>
                </a:cubicBezTo>
                <a:cubicBezTo>
                  <a:pt x="5074788" y="209164"/>
                  <a:pt x="5076228" y="207723"/>
                  <a:pt x="5078615" y="207270"/>
                </a:cubicBezTo>
                <a:cubicBezTo>
                  <a:pt x="5080509" y="206282"/>
                  <a:pt x="5082896" y="205829"/>
                  <a:pt x="5085776" y="205829"/>
                </a:cubicBezTo>
                <a:close/>
                <a:moveTo>
                  <a:pt x="4666565" y="202920"/>
                </a:moveTo>
                <a:cubicBezTo>
                  <a:pt x="4673167" y="208095"/>
                  <a:pt x="4673167" y="208095"/>
                  <a:pt x="4673167" y="208095"/>
                </a:cubicBezTo>
                <a:cubicBezTo>
                  <a:pt x="4679747" y="212801"/>
                  <a:pt x="4679747" y="212801"/>
                  <a:pt x="4679747" y="212801"/>
                </a:cubicBezTo>
                <a:cubicBezTo>
                  <a:pt x="4686349" y="217976"/>
                  <a:pt x="4686349" y="217976"/>
                  <a:pt x="4686349" y="217976"/>
                </a:cubicBezTo>
                <a:cubicBezTo>
                  <a:pt x="4692930" y="223151"/>
                  <a:pt x="4692930" y="223151"/>
                  <a:pt x="4692930" y="223151"/>
                </a:cubicBezTo>
                <a:cubicBezTo>
                  <a:pt x="4699063" y="228326"/>
                  <a:pt x="4699063" y="228326"/>
                  <a:pt x="4699063" y="228326"/>
                </a:cubicBezTo>
                <a:cubicBezTo>
                  <a:pt x="4705643" y="233522"/>
                  <a:pt x="4705643" y="233522"/>
                  <a:pt x="4705643" y="233522"/>
                </a:cubicBezTo>
                <a:cubicBezTo>
                  <a:pt x="4712224" y="238697"/>
                  <a:pt x="4712224" y="238697"/>
                  <a:pt x="4712224" y="238697"/>
                </a:cubicBezTo>
                <a:cubicBezTo>
                  <a:pt x="4718826" y="243872"/>
                  <a:pt x="4718826" y="243872"/>
                  <a:pt x="4718826" y="243872"/>
                </a:cubicBezTo>
                <a:cubicBezTo>
                  <a:pt x="4712224" y="244340"/>
                  <a:pt x="4712224" y="244340"/>
                  <a:pt x="4712224" y="244340"/>
                </a:cubicBezTo>
                <a:cubicBezTo>
                  <a:pt x="4705175" y="244809"/>
                  <a:pt x="4705175" y="244809"/>
                  <a:pt x="4705175" y="244809"/>
                </a:cubicBezTo>
                <a:cubicBezTo>
                  <a:pt x="4698594" y="245746"/>
                  <a:pt x="4698594" y="245746"/>
                  <a:pt x="4698594" y="245746"/>
                </a:cubicBezTo>
                <a:cubicBezTo>
                  <a:pt x="4691993" y="246236"/>
                  <a:pt x="4691993" y="246236"/>
                  <a:pt x="4691993" y="246236"/>
                </a:cubicBezTo>
                <a:cubicBezTo>
                  <a:pt x="4684922" y="246704"/>
                  <a:pt x="4684922" y="246704"/>
                  <a:pt x="4684922" y="246704"/>
                </a:cubicBezTo>
                <a:cubicBezTo>
                  <a:pt x="4678342" y="247641"/>
                  <a:pt x="4678342" y="247641"/>
                  <a:pt x="4678342" y="247641"/>
                </a:cubicBezTo>
                <a:cubicBezTo>
                  <a:pt x="4671271" y="248110"/>
                  <a:pt x="4671271" y="248110"/>
                  <a:pt x="4671271" y="248110"/>
                </a:cubicBezTo>
                <a:cubicBezTo>
                  <a:pt x="4664691" y="248578"/>
                  <a:pt x="4664691" y="248578"/>
                  <a:pt x="4664691" y="248578"/>
                </a:cubicBezTo>
                <a:cubicBezTo>
                  <a:pt x="4664691" y="248110"/>
                  <a:pt x="4664222" y="247641"/>
                  <a:pt x="4664222" y="247173"/>
                </a:cubicBezTo>
                <a:cubicBezTo>
                  <a:pt x="4664222" y="247173"/>
                  <a:pt x="4663754" y="246704"/>
                  <a:pt x="4663754" y="246236"/>
                </a:cubicBezTo>
                <a:cubicBezTo>
                  <a:pt x="4663754" y="245746"/>
                  <a:pt x="4663285" y="245277"/>
                  <a:pt x="4663285" y="245277"/>
                </a:cubicBezTo>
                <a:cubicBezTo>
                  <a:pt x="4662817" y="244809"/>
                  <a:pt x="4662817" y="244340"/>
                  <a:pt x="4662327" y="243872"/>
                </a:cubicBezTo>
                <a:cubicBezTo>
                  <a:pt x="4661858" y="243872"/>
                  <a:pt x="4661858" y="243403"/>
                  <a:pt x="4661390" y="242935"/>
                </a:cubicBezTo>
                <a:cubicBezTo>
                  <a:pt x="4660921" y="242935"/>
                  <a:pt x="4660921" y="242466"/>
                  <a:pt x="4660453" y="242466"/>
                </a:cubicBezTo>
                <a:cubicBezTo>
                  <a:pt x="4659984" y="241977"/>
                  <a:pt x="4659516" y="241977"/>
                  <a:pt x="4659047" y="241508"/>
                </a:cubicBezTo>
                <a:cubicBezTo>
                  <a:pt x="4659047" y="241508"/>
                  <a:pt x="4658558" y="241040"/>
                  <a:pt x="4658089" y="241040"/>
                </a:cubicBezTo>
                <a:cubicBezTo>
                  <a:pt x="4659047" y="236333"/>
                  <a:pt x="4659047" y="236333"/>
                  <a:pt x="4659047" y="236333"/>
                </a:cubicBezTo>
                <a:cubicBezTo>
                  <a:pt x="4659984" y="231627"/>
                  <a:pt x="4659984" y="231627"/>
                  <a:pt x="4659984" y="231627"/>
                </a:cubicBezTo>
                <a:cubicBezTo>
                  <a:pt x="4661390" y="226452"/>
                  <a:pt x="4661390" y="226452"/>
                  <a:pt x="4661390" y="226452"/>
                </a:cubicBezTo>
                <a:cubicBezTo>
                  <a:pt x="4662327" y="221746"/>
                  <a:pt x="4662327" y="221746"/>
                  <a:pt x="4662327" y="221746"/>
                </a:cubicBezTo>
                <a:cubicBezTo>
                  <a:pt x="4663285" y="217039"/>
                  <a:pt x="4663285" y="217039"/>
                  <a:pt x="4663285" y="217039"/>
                </a:cubicBezTo>
                <a:cubicBezTo>
                  <a:pt x="4664222" y="212333"/>
                  <a:pt x="4664222" y="212333"/>
                  <a:pt x="4664222" y="212333"/>
                </a:cubicBezTo>
                <a:cubicBezTo>
                  <a:pt x="4665628" y="207627"/>
                  <a:pt x="4665628" y="207627"/>
                  <a:pt x="4665628" y="207627"/>
                </a:cubicBezTo>
                <a:cubicBezTo>
                  <a:pt x="4666565" y="202920"/>
                  <a:pt x="4666565" y="202920"/>
                  <a:pt x="4666565" y="202920"/>
                </a:cubicBezTo>
                <a:close/>
                <a:moveTo>
                  <a:pt x="4585639" y="202920"/>
                </a:moveTo>
                <a:cubicBezTo>
                  <a:pt x="4585639" y="203389"/>
                  <a:pt x="4585639" y="203389"/>
                  <a:pt x="4585639" y="203857"/>
                </a:cubicBezTo>
                <a:cubicBezTo>
                  <a:pt x="4586108" y="204326"/>
                  <a:pt x="4586108" y="204326"/>
                  <a:pt x="4586108" y="204816"/>
                </a:cubicBezTo>
                <a:cubicBezTo>
                  <a:pt x="4586108" y="204816"/>
                  <a:pt x="4586576" y="204816"/>
                  <a:pt x="4586576" y="205263"/>
                </a:cubicBezTo>
                <a:cubicBezTo>
                  <a:pt x="4587045" y="205263"/>
                  <a:pt x="4587045" y="205731"/>
                  <a:pt x="4587045" y="205731"/>
                </a:cubicBezTo>
                <a:cubicBezTo>
                  <a:pt x="4587513" y="206200"/>
                  <a:pt x="4587513" y="206200"/>
                  <a:pt x="4587513" y="206690"/>
                </a:cubicBezTo>
                <a:cubicBezTo>
                  <a:pt x="4587982" y="206690"/>
                  <a:pt x="4587982" y="206690"/>
                  <a:pt x="4588451" y="207158"/>
                </a:cubicBezTo>
                <a:cubicBezTo>
                  <a:pt x="4588451" y="207158"/>
                  <a:pt x="4588919" y="207158"/>
                  <a:pt x="4588919" y="207627"/>
                </a:cubicBezTo>
                <a:cubicBezTo>
                  <a:pt x="4589409" y="207627"/>
                  <a:pt x="4589409" y="207627"/>
                  <a:pt x="4589877" y="208095"/>
                </a:cubicBezTo>
                <a:lnTo>
                  <a:pt x="4586576" y="215612"/>
                </a:lnTo>
                <a:cubicBezTo>
                  <a:pt x="4583276" y="223151"/>
                  <a:pt x="4583276" y="223151"/>
                  <a:pt x="4583276" y="223151"/>
                </a:cubicBezTo>
                <a:cubicBezTo>
                  <a:pt x="4580443" y="230690"/>
                  <a:pt x="4580443" y="230690"/>
                  <a:pt x="4580443" y="230690"/>
                </a:cubicBezTo>
                <a:cubicBezTo>
                  <a:pt x="4577164" y="238207"/>
                  <a:pt x="4577164" y="238207"/>
                  <a:pt x="4577164" y="238207"/>
                </a:cubicBezTo>
                <a:cubicBezTo>
                  <a:pt x="4573863" y="245746"/>
                  <a:pt x="4573863" y="245746"/>
                  <a:pt x="4573863" y="245746"/>
                </a:cubicBezTo>
                <a:cubicBezTo>
                  <a:pt x="4571030" y="253285"/>
                  <a:pt x="4571030" y="253285"/>
                  <a:pt x="4571030" y="253285"/>
                </a:cubicBezTo>
                <a:cubicBezTo>
                  <a:pt x="4567729" y="261292"/>
                  <a:pt x="4567729" y="261292"/>
                  <a:pt x="4567729" y="261292"/>
                </a:cubicBezTo>
                <a:cubicBezTo>
                  <a:pt x="4564450" y="268830"/>
                  <a:pt x="4564450" y="268830"/>
                  <a:pt x="4564450" y="268830"/>
                </a:cubicBezTo>
                <a:cubicBezTo>
                  <a:pt x="4557401" y="263166"/>
                  <a:pt x="4557401" y="263166"/>
                  <a:pt x="4557401" y="263166"/>
                </a:cubicBezTo>
                <a:cubicBezTo>
                  <a:pt x="4549862" y="257991"/>
                  <a:pt x="4549862" y="257991"/>
                  <a:pt x="4549862" y="257991"/>
                </a:cubicBezTo>
                <a:cubicBezTo>
                  <a:pt x="4542323" y="252816"/>
                  <a:pt x="4542323" y="252816"/>
                  <a:pt x="4542323" y="252816"/>
                </a:cubicBezTo>
                <a:cubicBezTo>
                  <a:pt x="4534805" y="247173"/>
                  <a:pt x="4534805" y="247173"/>
                  <a:pt x="4534805" y="247173"/>
                </a:cubicBezTo>
                <a:cubicBezTo>
                  <a:pt x="4527267" y="241977"/>
                  <a:pt x="4527267" y="241977"/>
                  <a:pt x="4527267" y="241977"/>
                </a:cubicBezTo>
                <a:cubicBezTo>
                  <a:pt x="4519728" y="236823"/>
                  <a:pt x="4519728" y="236823"/>
                  <a:pt x="4519728" y="236823"/>
                </a:cubicBezTo>
                <a:cubicBezTo>
                  <a:pt x="4512679" y="231158"/>
                  <a:pt x="4512679" y="231158"/>
                  <a:pt x="4512679" y="231158"/>
                </a:cubicBezTo>
                <a:cubicBezTo>
                  <a:pt x="4505140" y="225983"/>
                  <a:pt x="4505140" y="225983"/>
                  <a:pt x="4505140" y="225983"/>
                </a:cubicBezTo>
                <a:cubicBezTo>
                  <a:pt x="4515021" y="223151"/>
                  <a:pt x="4515021" y="223151"/>
                  <a:pt x="4515021" y="223151"/>
                </a:cubicBezTo>
                <a:cubicBezTo>
                  <a:pt x="4524903" y="220340"/>
                  <a:pt x="4524903" y="220340"/>
                  <a:pt x="4524903" y="220340"/>
                </a:cubicBezTo>
                <a:cubicBezTo>
                  <a:pt x="4535274" y="217508"/>
                  <a:pt x="4535274" y="217508"/>
                  <a:pt x="4535274" y="217508"/>
                </a:cubicBezTo>
                <a:cubicBezTo>
                  <a:pt x="4545155" y="214697"/>
                  <a:pt x="4545155" y="214697"/>
                  <a:pt x="4545155" y="214697"/>
                </a:cubicBezTo>
                <a:cubicBezTo>
                  <a:pt x="4555037" y="211864"/>
                  <a:pt x="4555037" y="211864"/>
                  <a:pt x="4555037" y="211864"/>
                </a:cubicBezTo>
                <a:cubicBezTo>
                  <a:pt x="4565387" y="209032"/>
                  <a:pt x="4565387" y="209032"/>
                  <a:pt x="4565387" y="209032"/>
                </a:cubicBezTo>
                <a:cubicBezTo>
                  <a:pt x="4575268" y="206200"/>
                  <a:pt x="4575268" y="206200"/>
                  <a:pt x="4575268" y="206200"/>
                </a:cubicBezTo>
                <a:cubicBezTo>
                  <a:pt x="4585639" y="202920"/>
                  <a:pt x="4585639" y="202920"/>
                  <a:pt x="4585639" y="202920"/>
                </a:cubicBezTo>
                <a:close/>
                <a:moveTo>
                  <a:pt x="4605849" y="200556"/>
                </a:moveTo>
                <a:cubicBezTo>
                  <a:pt x="4613367" y="200556"/>
                  <a:pt x="4613367" y="200556"/>
                  <a:pt x="4613367" y="200556"/>
                </a:cubicBezTo>
                <a:cubicBezTo>
                  <a:pt x="4620437" y="200556"/>
                  <a:pt x="4620437" y="200556"/>
                  <a:pt x="4620437" y="200556"/>
                </a:cubicBezTo>
                <a:cubicBezTo>
                  <a:pt x="4627508" y="201046"/>
                  <a:pt x="4627508" y="201046"/>
                  <a:pt x="4627508" y="201046"/>
                </a:cubicBezTo>
                <a:cubicBezTo>
                  <a:pt x="4634578" y="201046"/>
                  <a:pt x="4634578" y="201046"/>
                  <a:pt x="4634578" y="201046"/>
                </a:cubicBezTo>
                <a:cubicBezTo>
                  <a:pt x="4642096" y="201046"/>
                  <a:pt x="4642096" y="201046"/>
                  <a:pt x="4642096" y="201046"/>
                </a:cubicBezTo>
                <a:cubicBezTo>
                  <a:pt x="4649145" y="201046"/>
                  <a:pt x="4649145" y="201046"/>
                  <a:pt x="4649145" y="201046"/>
                </a:cubicBezTo>
                <a:cubicBezTo>
                  <a:pt x="4656215" y="201515"/>
                  <a:pt x="4656215" y="201515"/>
                  <a:pt x="4656215" y="201515"/>
                </a:cubicBezTo>
                <a:cubicBezTo>
                  <a:pt x="4663285" y="201515"/>
                  <a:pt x="4663285" y="201515"/>
                  <a:pt x="4663285" y="201515"/>
                </a:cubicBezTo>
                <a:lnTo>
                  <a:pt x="4662327" y="206200"/>
                </a:lnTo>
                <a:cubicBezTo>
                  <a:pt x="4661390" y="211396"/>
                  <a:pt x="4661390" y="211396"/>
                  <a:pt x="4661390" y="211396"/>
                </a:cubicBezTo>
                <a:cubicBezTo>
                  <a:pt x="4660453" y="216102"/>
                  <a:pt x="4660453" y="216102"/>
                  <a:pt x="4660453" y="216102"/>
                </a:cubicBezTo>
                <a:cubicBezTo>
                  <a:pt x="4659047" y="220809"/>
                  <a:pt x="4659047" y="220809"/>
                  <a:pt x="4659047" y="220809"/>
                </a:cubicBezTo>
                <a:cubicBezTo>
                  <a:pt x="4658089" y="225983"/>
                  <a:pt x="4658089" y="225983"/>
                  <a:pt x="4658089" y="225983"/>
                </a:cubicBezTo>
                <a:cubicBezTo>
                  <a:pt x="4657173" y="230690"/>
                  <a:pt x="4657173" y="230690"/>
                  <a:pt x="4657173" y="230690"/>
                </a:cubicBezTo>
                <a:cubicBezTo>
                  <a:pt x="4655746" y="235396"/>
                  <a:pt x="4655746" y="235396"/>
                  <a:pt x="4655746" y="235396"/>
                </a:cubicBezTo>
                <a:cubicBezTo>
                  <a:pt x="4654788" y="240103"/>
                  <a:pt x="4654788" y="240103"/>
                  <a:pt x="4654788" y="240103"/>
                </a:cubicBezTo>
                <a:cubicBezTo>
                  <a:pt x="4654341" y="240103"/>
                  <a:pt x="4654341" y="240103"/>
                  <a:pt x="4654341" y="240103"/>
                </a:cubicBezTo>
                <a:cubicBezTo>
                  <a:pt x="4653872" y="240103"/>
                  <a:pt x="4653404" y="240103"/>
                  <a:pt x="4652914" y="240103"/>
                </a:cubicBezTo>
                <a:cubicBezTo>
                  <a:pt x="4652914" y="240103"/>
                  <a:pt x="4652446" y="240571"/>
                  <a:pt x="4651977" y="240571"/>
                </a:cubicBezTo>
                <a:cubicBezTo>
                  <a:pt x="4651977" y="240571"/>
                  <a:pt x="4651508" y="240571"/>
                  <a:pt x="4651040" y="240571"/>
                </a:cubicBezTo>
                <a:lnTo>
                  <a:pt x="4650571" y="241040"/>
                </a:lnTo>
                <a:cubicBezTo>
                  <a:pt x="4650103" y="241040"/>
                  <a:pt x="4649634" y="241040"/>
                  <a:pt x="4649634" y="241508"/>
                </a:cubicBezTo>
                <a:cubicBezTo>
                  <a:pt x="4649145" y="241508"/>
                  <a:pt x="4649145" y="241508"/>
                  <a:pt x="4648676" y="241977"/>
                </a:cubicBezTo>
                <a:cubicBezTo>
                  <a:pt x="4648208" y="241977"/>
                  <a:pt x="4648208" y="241977"/>
                  <a:pt x="4647739" y="242466"/>
                </a:cubicBezTo>
                <a:cubicBezTo>
                  <a:pt x="4647739" y="242466"/>
                  <a:pt x="4647271" y="242466"/>
                  <a:pt x="4647271" y="242935"/>
                </a:cubicBezTo>
                <a:cubicBezTo>
                  <a:pt x="4641627" y="238207"/>
                  <a:pt x="4641627" y="238207"/>
                  <a:pt x="4641627" y="238207"/>
                </a:cubicBezTo>
                <a:cubicBezTo>
                  <a:pt x="4636452" y="233054"/>
                  <a:pt x="4636452" y="233054"/>
                  <a:pt x="4636452" y="233054"/>
                </a:cubicBezTo>
                <a:cubicBezTo>
                  <a:pt x="4631277" y="228326"/>
                  <a:pt x="4631277" y="228326"/>
                  <a:pt x="4631277" y="228326"/>
                </a:cubicBezTo>
                <a:cubicBezTo>
                  <a:pt x="4625612" y="223641"/>
                  <a:pt x="4625612" y="223641"/>
                  <a:pt x="4625612" y="223641"/>
                </a:cubicBezTo>
                <a:cubicBezTo>
                  <a:pt x="4620437" y="218913"/>
                  <a:pt x="4620437" y="218913"/>
                  <a:pt x="4620437" y="218913"/>
                </a:cubicBezTo>
                <a:cubicBezTo>
                  <a:pt x="4615262" y="214228"/>
                  <a:pt x="4615262" y="214228"/>
                  <a:pt x="4615262" y="214228"/>
                </a:cubicBezTo>
                <a:cubicBezTo>
                  <a:pt x="4609619" y="209501"/>
                  <a:pt x="4609619" y="209501"/>
                  <a:pt x="4609619" y="209501"/>
                </a:cubicBezTo>
                <a:cubicBezTo>
                  <a:pt x="4604444" y="204816"/>
                  <a:pt x="4604444" y="204816"/>
                  <a:pt x="4604444" y="204816"/>
                </a:cubicBezTo>
                <a:cubicBezTo>
                  <a:pt x="4604444" y="204326"/>
                  <a:pt x="4604444" y="204326"/>
                  <a:pt x="4604912" y="204326"/>
                </a:cubicBezTo>
                <a:cubicBezTo>
                  <a:pt x="4604912" y="203857"/>
                  <a:pt x="4604912" y="203857"/>
                  <a:pt x="4604912" y="203389"/>
                </a:cubicBezTo>
                <a:cubicBezTo>
                  <a:pt x="4604912" y="203389"/>
                  <a:pt x="4605381" y="203389"/>
                  <a:pt x="4605381" y="202920"/>
                </a:cubicBezTo>
                <a:cubicBezTo>
                  <a:pt x="4605381" y="202920"/>
                  <a:pt x="4605381" y="202920"/>
                  <a:pt x="4605381" y="202452"/>
                </a:cubicBezTo>
                <a:cubicBezTo>
                  <a:pt x="4605381" y="202452"/>
                  <a:pt x="4605381" y="202452"/>
                  <a:pt x="4605849" y="201983"/>
                </a:cubicBezTo>
                <a:lnTo>
                  <a:pt x="4605849" y="201515"/>
                </a:lnTo>
                <a:lnTo>
                  <a:pt x="4605849" y="201046"/>
                </a:lnTo>
                <a:close/>
                <a:moveTo>
                  <a:pt x="5013919" y="199221"/>
                </a:moveTo>
                <a:lnTo>
                  <a:pt x="5013919" y="216898"/>
                </a:lnTo>
                <a:lnTo>
                  <a:pt x="5013919" y="235027"/>
                </a:lnTo>
                <a:lnTo>
                  <a:pt x="5013919" y="252746"/>
                </a:lnTo>
                <a:lnTo>
                  <a:pt x="5013919" y="270875"/>
                </a:lnTo>
                <a:lnTo>
                  <a:pt x="5023970" y="270875"/>
                </a:lnTo>
                <a:lnTo>
                  <a:pt x="5034021" y="270875"/>
                </a:lnTo>
                <a:lnTo>
                  <a:pt x="5043618" y="270875"/>
                </a:lnTo>
                <a:lnTo>
                  <a:pt x="5053628" y="270875"/>
                </a:lnTo>
                <a:lnTo>
                  <a:pt x="5053628" y="268491"/>
                </a:lnTo>
                <a:lnTo>
                  <a:pt x="5053628" y="266559"/>
                </a:lnTo>
                <a:lnTo>
                  <a:pt x="5053628" y="264174"/>
                </a:lnTo>
                <a:lnTo>
                  <a:pt x="5053628" y="261790"/>
                </a:lnTo>
                <a:lnTo>
                  <a:pt x="5046007" y="261790"/>
                </a:lnTo>
                <a:lnTo>
                  <a:pt x="5038840" y="261790"/>
                </a:lnTo>
                <a:lnTo>
                  <a:pt x="5031178" y="261790"/>
                </a:lnTo>
                <a:lnTo>
                  <a:pt x="5023517" y="261790"/>
                </a:lnTo>
                <a:lnTo>
                  <a:pt x="5023517" y="246045"/>
                </a:lnTo>
                <a:lnTo>
                  <a:pt x="5023517" y="230259"/>
                </a:lnTo>
                <a:lnTo>
                  <a:pt x="5023517" y="214514"/>
                </a:lnTo>
                <a:lnTo>
                  <a:pt x="5023517" y="199221"/>
                </a:lnTo>
                <a:lnTo>
                  <a:pt x="5021086" y="199221"/>
                </a:lnTo>
                <a:lnTo>
                  <a:pt x="5018697" y="199221"/>
                </a:lnTo>
                <a:lnTo>
                  <a:pt x="5016308" y="199221"/>
                </a:lnTo>
                <a:close/>
                <a:moveTo>
                  <a:pt x="5127362" y="199220"/>
                </a:moveTo>
                <a:cubicBezTo>
                  <a:pt x="5127362" y="199220"/>
                  <a:pt x="5127362" y="199220"/>
                  <a:pt x="5127362" y="216897"/>
                </a:cubicBezTo>
                <a:cubicBezTo>
                  <a:pt x="5127362" y="216897"/>
                  <a:pt x="5127362" y="216897"/>
                  <a:pt x="5127362" y="235027"/>
                </a:cubicBezTo>
                <a:cubicBezTo>
                  <a:pt x="5127362" y="235027"/>
                  <a:pt x="5127362" y="235027"/>
                  <a:pt x="5127362" y="252745"/>
                </a:cubicBezTo>
                <a:cubicBezTo>
                  <a:pt x="5127362" y="252745"/>
                  <a:pt x="5127362" y="252745"/>
                  <a:pt x="5127362" y="270875"/>
                </a:cubicBezTo>
                <a:lnTo>
                  <a:pt x="5134031" y="270875"/>
                </a:lnTo>
                <a:cubicBezTo>
                  <a:pt x="5134031" y="270875"/>
                  <a:pt x="5134031" y="270875"/>
                  <a:pt x="5140289" y="270875"/>
                </a:cubicBezTo>
                <a:cubicBezTo>
                  <a:pt x="5140289" y="270875"/>
                  <a:pt x="5140289" y="270875"/>
                  <a:pt x="5146958" y="270875"/>
                </a:cubicBezTo>
                <a:cubicBezTo>
                  <a:pt x="5146958" y="270875"/>
                  <a:pt x="5146958" y="270875"/>
                  <a:pt x="5153669" y="270875"/>
                </a:cubicBezTo>
                <a:cubicBezTo>
                  <a:pt x="5157003" y="270875"/>
                  <a:pt x="5160338" y="270382"/>
                  <a:pt x="5163220" y="269436"/>
                </a:cubicBezTo>
                <a:cubicBezTo>
                  <a:pt x="5165608" y="268490"/>
                  <a:pt x="5167995" y="267052"/>
                  <a:pt x="5169930" y="265119"/>
                </a:cubicBezTo>
                <a:cubicBezTo>
                  <a:pt x="5171824" y="263228"/>
                  <a:pt x="5173759" y="260844"/>
                  <a:pt x="5174706" y="258460"/>
                </a:cubicBezTo>
                <a:cubicBezTo>
                  <a:pt x="5175653" y="256075"/>
                  <a:pt x="5176147" y="252745"/>
                  <a:pt x="5176147" y="249374"/>
                </a:cubicBezTo>
                <a:cubicBezTo>
                  <a:pt x="5176147" y="247483"/>
                  <a:pt x="5175653" y="245551"/>
                  <a:pt x="5175653" y="244112"/>
                </a:cubicBezTo>
                <a:cubicBezTo>
                  <a:pt x="5175200" y="242221"/>
                  <a:pt x="5174212" y="240782"/>
                  <a:pt x="5173265" y="239343"/>
                </a:cubicBezTo>
                <a:cubicBezTo>
                  <a:pt x="5172812" y="238398"/>
                  <a:pt x="5171824" y="236959"/>
                  <a:pt x="5170383" y="236013"/>
                </a:cubicBezTo>
                <a:cubicBezTo>
                  <a:pt x="5168983" y="235027"/>
                  <a:pt x="5167543" y="234081"/>
                  <a:pt x="5166102" y="233136"/>
                </a:cubicBezTo>
                <a:cubicBezTo>
                  <a:pt x="5167049" y="232642"/>
                  <a:pt x="5168489" y="231697"/>
                  <a:pt x="5169436" y="230751"/>
                </a:cubicBezTo>
                <a:cubicBezTo>
                  <a:pt x="5169930" y="229806"/>
                  <a:pt x="5170877" y="228367"/>
                  <a:pt x="5171371" y="227421"/>
                </a:cubicBezTo>
                <a:cubicBezTo>
                  <a:pt x="5172318" y="225983"/>
                  <a:pt x="5172318" y="224544"/>
                  <a:pt x="5172812" y="223105"/>
                </a:cubicBezTo>
                <a:cubicBezTo>
                  <a:pt x="5173265" y="221666"/>
                  <a:pt x="5173265" y="220268"/>
                  <a:pt x="5173265" y="218336"/>
                </a:cubicBezTo>
                <a:cubicBezTo>
                  <a:pt x="5173265" y="215006"/>
                  <a:pt x="5172812" y="212129"/>
                  <a:pt x="5171824" y="209744"/>
                </a:cubicBezTo>
                <a:cubicBezTo>
                  <a:pt x="5170877" y="207360"/>
                  <a:pt x="5169436" y="205428"/>
                  <a:pt x="5167543" y="203989"/>
                </a:cubicBezTo>
                <a:cubicBezTo>
                  <a:pt x="5165608" y="202098"/>
                  <a:pt x="5163220" y="201152"/>
                  <a:pt x="5160338" y="200166"/>
                </a:cubicBezTo>
                <a:cubicBezTo>
                  <a:pt x="5157950" y="199220"/>
                  <a:pt x="5154616" y="199220"/>
                  <a:pt x="5150787" y="199220"/>
                </a:cubicBezTo>
                <a:cubicBezTo>
                  <a:pt x="5150787" y="199220"/>
                  <a:pt x="5150787" y="199220"/>
                  <a:pt x="5145065" y="199220"/>
                </a:cubicBezTo>
                <a:cubicBezTo>
                  <a:pt x="5145065" y="199220"/>
                  <a:pt x="5145065" y="199220"/>
                  <a:pt x="5139301" y="199220"/>
                </a:cubicBezTo>
                <a:cubicBezTo>
                  <a:pt x="5139301" y="199220"/>
                  <a:pt x="5139301" y="199220"/>
                  <a:pt x="5133084" y="199220"/>
                </a:cubicBezTo>
                <a:cubicBezTo>
                  <a:pt x="5133084" y="199220"/>
                  <a:pt x="5133084" y="199220"/>
                  <a:pt x="5127362" y="199220"/>
                </a:cubicBezTo>
                <a:close/>
                <a:moveTo>
                  <a:pt x="5206251" y="199220"/>
                </a:moveTo>
                <a:lnTo>
                  <a:pt x="5200497" y="216897"/>
                </a:lnTo>
                <a:lnTo>
                  <a:pt x="5195236" y="235027"/>
                </a:lnTo>
                <a:lnTo>
                  <a:pt x="5189524" y="252745"/>
                </a:lnTo>
                <a:lnTo>
                  <a:pt x="5183811" y="270875"/>
                </a:lnTo>
                <a:lnTo>
                  <a:pt x="5186195" y="270875"/>
                </a:lnTo>
                <a:lnTo>
                  <a:pt x="5188578" y="270875"/>
                </a:lnTo>
                <a:lnTo>
                  <a:pt x="5190962" y="270875"/>
                </a:lnTo>
                <a:lnTo>
                  <a:pt x="5193346" y="270875"/>
                </a:lnTo>
                <a:lnTo>
                  <a:pt x="5195236" y="265119"/>
                </a:lnTo>
                <a:lnTo>
                  <a:pt x="5197168" y="258912"/>
                </a:lnTo>
                <a:lnTo>
                  <a:pt x="5199059" y="253197"/>
                </a:lnTo>
                <a:lnTo>
                  <a:pt x="5200990" y="246990"/>
                </a:lnTo>
                <a:lnTo>
                  <a:pt x="5207196" y="246990"/>
                </a:lnTo>
                <a:lnTo>
                  <a:pt x="5213402" y="246990"/>
                </a:lnTo>
                <a:lnTo>
                  <a:pt x="5220101" y="246990"/>
                </a:lnTo>
                <a:lnTo>
                  <a:pt x="5226307" y="246990"/>
                </a:lnTo>
                <a:lnTo>
                  <a:pt x="5228197" y="253197"/>
                </a:lnTo>
                <a:lnTo>
                  <a:pt x="5230129" y="258912"/>
                </a:lnTo>
                <a:lnTo>
                  <a:pt x="5232019" y="265119"/>
                </a:lnTo>
                <a:lnTo>
                  <a:pt x="5233458" y="270875"/>
                </a:lnTo>
                <a:lnTo>
                  <a:pt x="5235842" y="270875"/>
                </a:lnTo>
                <a:lnTo>
                  <a:pt x="5238718" y="270875"/>
                </a:lnTo>
                <a:lnTo>
                  <a:pt x="5241102" y="270875"/>
                </a:lnTo>
                <a:lnTo>
                  <a:pt x="5243486" y="270875"/>
                </a:lnTo>
                <a:lnTo>
                  <a:pt x="5237732" y="252745"/>
                </a:lnTo>
                <a:lnTo>
                  <a:pt x="5232019" y="235027"/>
                </a:lnTo>
                <a:lnTo>
                  <a:pt x="5226307" y="216897"/>
                </a:lnTo>
                <a:lnTo>
                  <a:pt x="5221046" y="199220"/>
                </a:lnTo>
                <a:lnTo>
                  <a:pt x="5217224" y="199220"/>
                </a:lnTo>
                <a:lnTo>
                  <a:pt x="5213402" y="199220"/>
                </a:lnTo>
                <a:lnTo>
                  <a:pt x="5210073" y="199220"/>
                </a:lnTo>
                <a:close/>
                <a:moveTo>
                  <a:pt x="5255507" y="199220"/>
                </a:moveTo>
                <a:lnTo>
                  <a:pt x="5255507" y="216897"/>
                </a:lnTo>
                <a:lnTo>
                  <a:pt x="5255507" y="235027"/>
                </a:lnTo>
                <a:lnTo>
                  <a:pt x="5255507" y="252745"/>
                </a:lnTo>
                <a:lnTo>
                  <a:pt x="5255507" y="270875"/>
                </a:lnTo>
                <a:lnTo>
                  <a:pt x="5265082" y="270875"/>
                </a:lnTo>
                <a:lnTo>
                  <a:pt x="5275110" y="270875"/>
                </a:lnTo>
                <a:lnTo>
                  <a:pt x="5285138" y="270875"/>
                </a:lnTo>
                <a:lnTo>
                  <a:pt x="5294672" y="270875"/>
                </a:lnTo>
                <a:lnTo>
                  <a:pt x="5294672" y="268490"/>
                </a:lnTo>
                <a:lnTo>
                  <a:pt x="5294672" y="266558"/>
                </a:lnTo>
                <a:lnTo>
                  <a:pt x="5294672" y="264174"/>
                </a:lnTo>
                <a:lnTo>
                  <a:pt x="5294672" y="261789"/>
                </a:lnTo>
                <a:lnTo>
                  <a:pt x="5287521" y="261789"/>
                </a:lnTo>
                <a:lnTo>
                  <a:pt x="5279877" y="261789"/>
                </a:lnTo>
                <a:lnTo>
                  <a:pt x="5272233" y="261789"/>
                </a:lnTo>
                <a:lnTo>
                  <a:pt x="5264589" y="261789"/>
                </a:lnTo>
                <a:lnTo>
                  <a:pt x="5264589" y="246044"/>
                </a:lnTo>
                <a:lnTo>
                  <a:pt x="5264589" y="230258"/>
                </a:lnTo>
                <a:lnTo>
                  <a:pt x="5264589" y="214513"/>
                </a:lnTo>
                <a:lnTo>
                  <a:pt x="5264589" y="199220"/>
                </a:lnTo>
                <a:lnTo>
                  <a:pt x="5262206" y="199220"/>
                </a:lnTo>
                <a:lnTo>
                  <a:pt x="5260274" y="199220"/>
                </a:lnTo>
                <a:lnTo>
                  <a:pt x="5257891" y="199220"/>
                </a:lnTo>
                <a:close/>
                <a:moveTo>
                  <a:pt x="4973371" y="197768"/>
                </a:moveTo>
                <a:cubicBezTo>
                  <a:pt x="4969050" y="197768"/>
                  <a:pt x="4965222" y="198261"/>
                  <a:pt x="4961889" y="199207"/>
                </a:cubicBezTo>
                <a:cubicBezTo>
                  <a:pt x="4958555" y="200153"/>
                  <a:pt x="4955674" y="202086"/>
                  <a:pt x="4953287" y="204471"/>
                </a:cubicBezTo>
                <a:cubicBezTo>
                  <a:pt x="4951353" y="206363"/>
                  <a:pt x="4949460" y="209241"/>
                  <a:pt x="4948472" y="212614"/>
                </a:cubicBezTo>
                <a:cubicBezTo>
                  <a:pt x="4947073" y="215945"/>
                  <a:pt x="4946579" y="220263"/>
                  <a:pt x="4946579" y="224540"/>
                </a:cubicBezTo>
                <a:lnTo>
                  <a:pt x="4946579" y="229804"/>
                </a:lnTo>
                <a:cubicBezTo>
                  <a:pt x="4946579" y="229804"/>
                  <a:pt x="4946579" y="229804"/>
                  <a:pt x="4946579" y="234574"/>
                </a:cubicBezTo>
                <a:cubicBezTo>
                  <a:pt x="4946579" y="234574"/>
                  <a:pt x="4946579" y="234574"/>
                  <a:pt x="4946579" y="239838"/>
                </a:cubicBezTo>
                <a:cubicBezTo>
                  <a:pt x="4946579" y="239838"/>
                  <a:pt x="4946579" y="239838"/>
                  <a:pt x="4946579" y="245102"/>
                </a:cubicBezTo>
                <a:cubicBezTo>
                  <a:pt x="4946579" y="249379"/>
                  <a:pt x="4947073" y="253697"/>
                  <a:pt x="4948472" y="257028"/>
                </a:cubicBezTo>
                <a:cubicBezTo>
                  <a:pt x="4949460" y="260359"/>
                  <a:pt x="4950900" y="263238"/>
                  <a:pt x="4953287" y="265623"/>
                </a:cubicBezTo>
                <a:cubicBezTo>
                  <a:pt x="4955674" y="267515"/>
                  <a:pt x="4958061" y="269448"/>
                  <a:pt x="4961395" y="270887"/>
                </a:cubicBezTo>
                <a:cubicBezTo>
                  <a:pt x="4964770" y="271833"/>
                  <a:pt x="4968597" y="272327"/>
                  <a:pt x="4972877" y="272327"/>
                </a:cubicBezTo>
                <a:cubicBezTo>
                  <a:pt x="4977199" y="272327"/>
                  <a:pt x="4980985" y="271833"/>
                  <a:pt x="4984360" y="270887"/>
                </a:cubicBezTo>
                <a:cubicBezTo>
                  <a:pt x="4987693" y="269448"/>
                  <a:pt x="4990574" y="267515"/>
                  <a:pt x="4992467" y="265623"/>
                </a:cubicBezTo>
                <a:cubicBezTo>
                  <a:pt x="4994896" y="263238"/>
                  <a:pt x="4996295" y="260359"/>
                  <a:pt x="4997283" y="257028"/>
                </a:cubicBezTo>
                <a:cubicBezTo>
                  <a:pt x="4998723" y="253697"/>
                  <a:pt x="4999176" y="249379"/>
                  <a:pt x="4999176" y="245102"/>
                </a:cubicBezTo>
                <a:cubicBezTo>
                  <a:pt x="4999176" y="245102"/>
                  <a:pt x="4999176" y="245102"/>
                  <a:pt x="4999176" y="241278"/>
                </a:cubicBezTo>
                <a:cubicBezTo>
                  <a:pt x="4999176" y="241278"/>
                  <a:pt x="4999176" y="241278"/>
                  <a:pt x="4999176" y="237905"/>
                </a:cubicBezTo>
                <a:cubicBezTo>
                  <a:pt x="4999176" y="237905"/>
                  <a:pt x="4999176" y="237905"/>
                  <a:pt x="4999176" y="234081"/>
                </a:cubicBezTo>
                <a:cubicBezTo>
                  <a:pt x="4999176" y="234081"/>
                  <a:pt x="4999176" y="234081"/>
                  <a:pt x="4999176" y="230256"/>
                </a:cubicBezTo>
                <a:cubicBezTo>
                  <a:pt x="4999176" y="230256"/>
                  <a:pt x="4999176" y="230256"/>
                  <a:pt x="4992015" y="230256"/>
                </a:cubicBezTo>
                <a:cubicBezTo>
                  <a:pt x="4992015" y="230256"/>
                  <a:pt x="4992015" y="230256"/>
                  <a:pt x="4985306" y="230256"/>
                </a:cubicBezTo>
                <a:cubicBezTo>
                  <a:pt x="4985306" y="230256"/>
                  <a:pt x="4985306" y="230256"/>
                  <a:pt x="4978145" y="230256"/>
                </a:cubicBezTo>
                <a:cubicBezTo>
                  <a:pt x="4978145" y="230256"/>
                  <a:pt x="4978145" y="230256"/>
                  <a:pt x="4970984" y="230256"/>
                </a:cubicBezTo>
                <a:cubicBezTo>
                  <a:pt x="4970984" y="230256"/>
                  <a:pt x="4970984" y="230256"/>
                  <a:pt x="4970984" y="232641"/>
                </a:cubicBezTo>
                <a:cubicBezTo>
                  <a:pt x="4970984" y="232641"/>
                  <a:pt x="4970984" y="232641"/>
                  <a:pt x="4970984" y="234574"/>
                </a:cubicBezTo>
                <a:cubicBezTo>
                  <a:pt x="4970984" y="234574"/>
                  <a:pt x="4970984" y="234574"/>
                  <a:pt x="4970984" y="236959"/>
                </a:cubicBezTo>
                <a:cubicBezTo>
                  <a:pt x="4970984" y="236959"/>
                  <a:pt x="4970984" y="236959"/>
                  <a:pt x="4970984" y="238851"/>
                </a:cubicBezTo>
                <a:cubicBezTo>
                  <a:pt x="4970984" y="238851"/>
                  <a:pt x="4970984" y="238851"/>
                  <a:pt x="4975758" y="238851"/>
                </a:cubicBezTo>
                <a:cubicBezTo>
                  <a:pt x="4975758" y="238851"/>
                  <a:pt x="4975758" y="238851"/>
                  <a:pt x="4980038" y="238851"/>
                </a:cubicBezTo>
                <a:cubicBezTo>
                  <a:pt x="4980038" y="238851"/>
                  <a:pt x="4980038" y="238851"/>
                  <a:pt x="4984813" y="238851"/>
                </a:cubicBezTo>
                <a:cubicBezTo>
                  <a:pt x="4984813" y="238851"/>
                  <a:pt x="4984813" y="238851"/>
                  <a:pt x="4989134" y="238851"/>
                </a:cubicBezTo>
                <a:cubicBezTo>
                  <a:pt x="4989134" y="238851"/>
                  <a:pt x="4989134" y="238851"/>
                  <a:pt x="4989134" y="240291"/>
                </a:cubicBezTo>
                <a:cubicBezTo>
                  <a:pt x="4989134" y="240291"/>
                  <a:pt x="4989134" y="240291"/>
                  <a:pt x="4989134" y="242223"/>
                </a:cubicBezTo>
                <a:cubicBezTo>
                  <a:pt x="4989134" y="242223"/>
                  <a:pt x="4989134" y="242223"/>
                  <a:pt x="4989134" y="243663"/>
                </a:cubicBezTo>
                <a:cubicBezTo>
                  <a:pt x="4989134" y="243663"/>
                  <a:pt x="4989134" y="243663"/>
                  <a:pt x="4989134" y="245102"/>
                </a:cubicBezTo>
                <a:cubicBezTo>
                  <a:pt x="4989134" y="248433"/>
                  <a:pt x="4989134" y="250818"/>
                  <a:pt x="4988187" y="253204"/>
                </a:cubicBezTo>
                <a:cubicBezTo>
                  <a:pt x="4987693" y="255589"/>
                  <a:pt x="4986747" y="257522"/>
                  <a:pt x="4985306" y="258920"/>
                </a:cubicBezTo>
                <a:cubicBezTo>
                  <a:pt x="4984360" y="260853"/>
                  <a:pt x="4982426" y="261799"/>
                  <a:pt x="4980532" y="262292"/>
                </a:cubicBezTo>
                <a:cubicBezTo>
                  <a:pt x="4978145" y="263238"/>
                  <a:pt x="4975758" y="263690"/>
                  <a:pt x="4972877" y="263690"/>
                </a:cubicBezTo>
                <a:cubicBezTo>
                  <a:pt x="4970490" y="263690"/>
                  <a:pt x="4967610" y="263238"/>
                  <a:pt x="4965716" y="262292"/>
                </a:cubicBezTo>
                <a:cubicBezTo>
                  <a:pt x="4963782" y="261799"/>
                  <a:pt x="4961889" y="260853"/>
                  <a:pt x="4960448" y="258920"/>
                </a:cubicBezTo>
                <a:cubicBezTo>
                  <a:pt x="4959008" y="257522"/>
                  <a:pt x="4958061" y="255589"/>
                  <a:pt x="4957115" y="253204"/>
                </a:cubicBezTo>
                <a:cubicBezTo>
                  <a:pt x="4956621" y="250818"/>
                  <a:pt x="4956127" y="248433"/>
                  <a:pt x="4956127" y="245102"/>
                </a:cubicBezTo>
                <a:cubicBezTo>
                  <a:pt x="4956127" y="245102"/>
                  <a:pt x="4956127" y="245102"/>
                  <a:pt x="4956127" y="239838"/>
                </a:cubicBezTo>
                <a:cubicBezTo>
                  <a:pt x="4956127" y="239838"/>
                  <a:pt x="4956127" y="239838"/>
                  <a:pt x="4956127" y="234574"/>
                </a:cubicBezTo>
                <a:cubicBezTo>
                  <a:pt x="4956127" y="234574"/>
                  <a:pt x="4956127" y="234574"/>
                  <a:pt x="4956127" y="229804"/>
                </a:cubicBezTo>
                <a:cubicBezTo>
                  <a:pt x="4956127" y="229804"/>
                  <a:pt x="4956127" y="229804"/>
                  <a:pt x="4956127" y="224540"/>
                </a:cubicBezTo>
                <a:cubicBezTo>
                  <a:pt x="4956127" y="221209"/>
                  <a:pt x="4956621" y="218823"/>
                  <a:pt x="4957115" y="216438"/>
                </a:cubicBezTo>
                <a:cubicBezTo>
                  <a:pt x="4958061" y="214012"/>
                  <a:pt x="4959008" y="212120"/>
                  <a:pt x="4960448" y="210681"/>
                </a:cubicBezTo>
                <a:cubicBezTo>
                  <a:pt x="4961889" y="209241"/>
                  <a:pt x="4963782" y="207802"/>
                  <a:pt x="4965716" y="207350"/>
                </a:cubicBezTo>
                <a:cubicBezTo>
                  <a:pt x="4967610" y="206363"/>
                  <a:pt x="4970490" y="205910"/>
                  <a:pt x="4973371" y="205910"/>
                </a:cubicBezTo>
                <a:cubicBezTo>
                  <a:pt x="4975264" y="205910"/>
                  <a:pt x="4977651" y="206363"/>
                  <a:pt x="4979092" y="206856"/>
                </a:cubicBezTo>
                <a:cubicBezTo>
                  <a:pt x="4980985" y="207350"/>
                  <a:pt x="4982426" y="207802"/>
                  <a:pt x="4983866" y="208789"/>
                </a:cubicBezTo>
                <a:cubicBezTo>
                  <a:pt x="4985306" y="209735"/>
                  <a:pt x="4986253" y="211174"/>
                  <a:pt x="4987241" y="212614"/>
                </a:cubicBezTo>
                <a:cubicBezTo>
                  <a:pt x="4988187" y="214012"/>
                  <a:pt x="4989134" y="215451"/>
                  <a:pt x="4989628" y="217384"/>
                </a:cubicBezTo>
                <a:cubicBezTo>
                  <a:pt x="4989628" y="217384"/>
                  <a:pt x="4989628" y="217384"/>
                  <a:pt x="4991521" y="216438"/>
                </a:cubicBezTo>
                <a:cubicBezTo>
                  <a:pt x="4991521" y="216438"/>
                  <a:pt x="4991521" y="216438"/>
                  <a:pt x="4993908" y="215451"/>
                </a:cubicBezTo>
                <a:cubicBezTo>
                  <a:pt x="4993908" y="215451"/>
                  <a:pt x="4993908" y="215451"/>
                  <a:pt x="4996295" y="214999"/>
                </a:cubicBezTo>
                <a:cubicBezTo>
                  <a:pt x="4996295" y="214999"/>
                  <a:pt x="4996295" y="214999"/>
                  <a:pt x="4998229" y="214012"/>
                </a:cubicBezTo>
                <a:cubicBezTo>
                  <a:pt x="4997283" y="211174"/>
                  <a:pt x="4995842" y="208296"/>
                  <a:pt x="4994402" y="206363"/>
                </a:cubicBezTo>
                <a:cubicBezTo>
                  <a:pt x="4992961" y="204471"/>
                  <a:pt x="4991068" y="202538"/>
                  <a:pt x="4988640" y="201140"/>
                </a:cubicBezTo>
                <a:cubicBezTo>
                  <a:pt x="4986747" y="200153"/>
                  <a:pt x="4984360" y="199207"/>
                  <a:pt x="4981973" y="198261"/>
                </a:cubicBezTo>
                <a:cubicBezTo>
                  <a:pt x="4979092" y="197768"/>
                  <a:pt x="4976211" y="197768"/>
                  <a:pt x="4973371" y="197768"/>
                </a:cubicBezTo>
                <a:close/>
                <a:moveTo>
                  <a:pt x="5085776" y="197223"/>
                </a:moveTo>
                <a:cubicBezTo>
                  <a:pt x="5081455" y="197223"/>
                  <a:pt x="5077669" y="198170"/>
                  <a:pt x="5074294" y="199117"/>
                </a:cubicBezTo>
                <a:cubicBezTo>
                  <a:pt x="5070960" y="200558"/>
                  <a:pt x="5068080" y="201999"/>
                  <a:pt x="5066186" y="204388"/>
                </a:cubicBezTo>
                <a:cubicBezTo>
                  <a:pt x="5063799" y="206776"/>
                  <a:pt x="5061865" y="209658"/>
                  <a:pt x="5060918" y="212540"/>
                </a:cubicBezTo>
                <a:cubicBezTo>
                  <a:pt x="5059972" y="215876"/>
                  <a:pt x="5059478" y="219705"/>
                  <a:pt x="5059478" y="223987"/>
                </a:cubicBezTo>
                <a:lnTo>
                  <a:pt x="5059478" y="229257"/>
                </a:lnTo>
                <a:cubicBezTo>
                  <a:pt x="5059478" y="229257"/>
                  <a:pt x="5059478" y="229257"/>
                  <a:pt x="5059478" y="234528"/>
                </a:cubicBezTo>
                <a:cubicBezTo>
                  <a:pt x="5059478" y="234528"/>
                  <a:pt x="5059478" y="234528"/>
                  <a:pt x="5059478" y="239798"/>
                </a:cubicBezTo>
                <a:cubicBezTo>
                  <a:pt x="5059478" y="239798"/>
                  <a:pt x="5059478" y="239798"/>
                  <a:pt x="5059478" y="245069"/>
                </a:cubicBezTo>
                <a:cubicBezTo>
                  <a:pt x="5059478" y="250298"/>
                  <a:pt x="5060425" y="254621"/>
                  <a:pt x="5061865" y="258451"/>
                </a:cubicBezTo>
                <a:cubicBezTo>
                  <a:pt x="5063305" y="261786"/>
                  <a:pt x="5065199" y="264668"/>
                  <a:pt x="5067627" y="266562"/>
                </a:cubicBezTo>
                <a:cubicBezTo>
                  <a:pt x="5070467" y="268951"/>
                  <a:pt x="5073347" y="270392"/>
                  <a:pt x="5076228" y="271339"/>
                </a:cubicBezTo>
                <a:cubicBezTo>
                  <a:pt x="5079562" y="271833"/>
                  <a:pt x="5082896" y="272327"/>
                  <a:pt x="5085776" y="272327"/>
                </a:cubicBezTo>
                <a:cubicBezTo>
                  <a:pt x="5089110" y="272327"/>
                  <a:pt x="5092485" y="271833"/>
                  <a:pt x="5095325" y="271339"/>
                </a:cubicBezTo>
                <a:cubicBezTo>
                  <a:pt x="5098205" y="270392"/>
                  <a:pt x="5101086" y="268951"/>
                  <a:pt x="5103967" y="266562"/>
                </a:cubicBezTo>
                <a:cubicBezTo>
                  <a:pt x="5106354" y="264668"/>
                  <a:pt x="5108247" y="261786"/>
                  <a:pt x="5109688" y="258451"/>
                </a:cubicBezTo>
                <a:cubicBezTo>
                  <a:pt x="5111581" y="254621"/>
                  <a:pt x="5112075" y="250298"/>
                  <a:pt x="5112075" y="245069"/>
                </a:cubicBezTo>
                <a:cubicBezTo>
                  <a:pt x="5112075" y="245069"/>
                  <a:pt x="5112075" y="245069"/>
                  <a:pt x="5112075" y="239798"/>
                </a:cubicBezTo>
                <a:cubicBezTo>
                  <a:pt x="5112075" y="239798"/>
                  <a:pt x="5112075" y="239798"/>
                  <a:pt x="5112075" y="234528"/>
                </a:cubicBezTo>
                <a:cubicBezTo>
                  <a:pt x="5112075" y="234528"/>
                  <a:pt x="5112075" y="234528"/>
                  <a:pt x="5112075" y="229257"/>
                </a:cubicBezTo>
                <a:cubicBezTo>
                  <a:pt x="5112075" y="229257"/>
                  <a:pt x="5112075" y="229257"/>
                  <a:pt x="5112075" y="223987"/>
                </a:cubicBezTo>
                <a:cubicBezTo>
                  <a:pt x="5112075" y="219705"/>
                  <a:pt x="5111581" y="215876"/>
                  <a:pt x="5110634" y="212540"/>
                </a:cubicBezTo>
                <a:cubicBezTo>
                  <a:pt x="5109688" y="209658"/>
                  <a:pt x="5107795" y="206776"/>
                  <a:pt x="5105860" y="204388"/>
                </a:cubicBezTo>
                <a:cubicBezTo>
                  <a:pt x="5103473" y="201999"/>
                  <a:pt x="5100592" y="200558"/>
                  <a:pt x="5097259" y="199117"/>
                </a:cubicBezTo>
                <a:cubicBezTo>
                  <a:pt x="5093884" y="198170"/>
                  <a:pt x="5090057" y="197223"/>
                  <a:pt x="5085776" y="197223"/>
                </a:cubicBezTo>
                <a:close/>
                <a:moveTo>
                  <a:pt x="4709392" y="193508"/>
                </a:moveTo>
                <a:cubicBezTo>
                  <a:pt x="4717889" y="200088"/>
                  <a:pt x="4717889" y="200088"/>
                  <a:pt x="4717889" y="200088"/>
                </a:cubicBezTo>
                <a:cubicBezTo>
                  <a:pt x="4725875" y="207158"/>
                  <a:pt x="4725875" y="207158"/>
                  <a:pt x="4725875" y="207158"/>
                </a:cubicBezTo>
                <a:cubicBezTo>
                  <a:pt x="4734351" y="213738"/>
                  <a:pt x="4734351" y="213738"/>
                  <a:pt x="4734351" y="213738"/>
                </a:cubicBezTo>
                <a:cubicBezTo>
                  <a:pt x="4742358" y="220340"/>
                  <a:pt x="4742358" y="220340"/>
                  <a:pt x="4742358" y="220340"/>
                </a:cubicBezTo>
                <a:cubicBezTo>
                  <a:pt x="4750834" y="227410"/>
                  <a:pt x="4750834" y="227410"/>
                  <a:pt x="4750834" y="227410"/>
                </a:cubicBezTo>
                <a:cubicBezTo>
                  <a:pt x="4759310" y="233991"/>
                  <a:pt x="4759310" y="233991"/>
                  <a:pt x="4759310" y="233991"/>
                </a:cubicBezTo>
                <a:cubicBezTo>
                  <a:pt x="4767296" y="241040"/>
                  <a:pt x="4767296" y="241040"/>
                  <a:pt x="4767296" y="241040"/>
                </a:cubicBezTo>
                <a:lnTo>
                  <a:pt x="4775793" y="247641"/>
                </a:lnTo>
                <a:cubicBezTo>
                  <a:pt x="4769191" y="247173"/>
                  <a:pt x="4769191" y="247173"/>
                  <a:pt x="4769191" y="247173"/>
                </a:cubicBezTo>
                <a:cubicBezTo>
                  <a:pt x="4762611" y="246704"/>
                  <a:pt x="4762611" y="246704"/>
                  <a:pt x="4762611" y="246704"/>
                </a:cubicBezTo>
                <a:cubicBezTo>
                  <a:pt x="4756477" y="246236"/>
                  <a:pt x="4756477" y="246236"/>
                  <a:pt x="4756477" y="246236"/>
                </a:cubicBezTo>
                <a:cubicBezTo>
                  <a:pt x="4749897" y="245746"/>
                  <a:pt x="4749897" y="245746"/>
                  <a:pt x="4749897" y="245746"/>
                </a:cubicBezTo>
                <a:cubicBezTo>
                  <a:pt x="4743785" y="244809"/>
                  <a:pt x="4743785" y="244809"/>
                  <a:pt x="4743785" y="244809"/>
                </a:cubicBezTo>
                <a:cubicBezTo>
                  <a:pt x="4737183" y="244340"/>
                  <a:pt x="4737183" y="244340"/>
                  <a:pt x="4737183" y="244340"/>
                </a:cubicBezTo>
                <a:cubicBezTo>
                  <a:pt x="4731071" y="243872"/>
                  <a:pt x="4731071" y="243872"/>
                  <a:pt x="4731071" y="243872"/>
                </a:cubicBezTo>
                <a:cubicBezTo>
                  <a:pt x="4724469" y="243403"/>
                  <a:pt x="4724469" y="243403"/>
                  <a:pt x="4724469" y="243403"/>
                </a:cubicBezTo>
                <a:cubicBezTo>
                  <a:pt x="4722574" y="237292"/>
                  <a:pt x="4722574" y="237292"/>
                  <a:pt x="4722574" y="237292"/>
                </a:cubicBezTo>
                <a:cubicBezTo>
                  <a:pt x="4720700" y="231158"/>
                  <a:pt x="4720700" y="231158"/>
                  <a:pt x="4720700" y="231158"/>
                </a:cubicBezTo>
                <a:cubicBezTo>
                  <a:pt x="4718826" y="224578"/>
                  <a:pt x="4718826" y="224578"/>
                  <a:pt x="4718826" y="224578"/>
                </a:cubicBezTo>
                <a:cubicBezTo>
                  <a:pt x="4716930" y="218445"/>
                  <a:pt x="4716930" y="218445"/>
                  <a:pt x="4716930" y="218445"/>
                </a:cubicBezTo>
                <a:cubicBezTo>
                  <a:pt x="4715056" y="212333"/>
                  <a:pt x="4715056" y="212333"/>
                  <a:pt x="4715056" y="212333"/>
                </a:cubicBezTo>
                <a:cubicBezTo>
                  <a:pt x="4713161" y="205731"/>
                  <a:pt x="4713161" y="205731"/>
                  <a:pt x="4713161" y="205731"/>
                </a:cubicBezTo>
                <a:cubicBezTo>
                  <a:pt x="4711287" y="199619"/>
                  <a:pt x="4711287" y="199619"/>
                  <a:pt x="4711287" y="199619"/>
                </a:cubicBezTo>
                <a:cubicBezTo>
                  <a:pt x="4709392" y="193508"/>
                  <a:pt x="4709392" y="193508"/>
                  <a:pt x="4709392" y="193508"/>
                </a:cubicBezTo>
                <a:close/>
                <a:moveTo>
                  <a:pt x="4714119" y="192549"/>
                </a:moveTo>
                <a:cubicBezTo>
                  <a:pt x="4717889" y="193976"/>
                  <a:pt x="4717889" y="193976"/>
                  <a:pt x="4717889" y="193976"/>
                </a:cubicBezTo>
                <a:cubicBezTo>
                  <a:pt x="4722105" y="195382"/>
                  <a:pt x="4722105" y="195382"/>
                  <a:pt x="4722105" y="195382"/>
                </a:cubicBezTo>
                <a:cubicBezTo>
                  <a:pt x="4726343" y="196787"/>
                  <a:pt x="4726343" y="196787"/>
                  <a:pt x="4726343" y="196787"/>
                </a:cubicBezTo>
                <a:cubicBezTo>
                  <a:pt x="4730602" y="197745"/>
                  <a:pt x="4730602" y="197745"/>
                  <a:pt x="4730602" y="197745"/>
                </a:cubicBezTo>
                <a:cubicBezTo>
                  <a:pt x="4734351" y="199151"/>
                  <a:pt x="4734351" y="199151"/>
                  <a:pt x="4734351" y="199151"/>
                </a:cubicBezTo>
                <a:lnTo>
                  <a:pt x="4738589" y="200556"/>
                </a:lnTo>
                <a:cubicBezTo>
                  <a:pt x="4742826" y="201983"/>
                  <a:pt x="4742826" y="201983"/>
                  <a:pt x="4742826" y="201983"/>
                </a:cubicBezTo>
                <a:cubicBezTo>
                  <a:pt x="4747064" y="202920"/>
                  <a:pt x="4747064" y="202920"/>
                  <a:pt x="4747064" y="202920"/>
                </a:cubicBezTo>
                <a:cubicBezTo>
                  <a:pt x="4750365" y="207627"/>
                  <a:pt x="4750365" y="207627"/>
                  <a:pt x="4750365" y="207627"/>
                </a:cubicBezTo>
                <a:cubicBezTo>
                  <a:pt x="4753198" y="212801"/>
                  <a:pt x="4753198" y="212801"/>
                  <a:pt x="4753198" y="212801"/>
                </a:cubicBezTo>
                <a:cubicBezTo>
                  <a:pt x="4756477" y="217508"/>
                  <a:pt x="4756477" y="217508"/>
                  <a:pt x="4756477" y="217508"/>
                </a:cubicBezTo>
                <a:cubicBezTo>
                  <a:pt x="4759778" y="222214"/>
                  <a:pt x="4759778" y="222214"/>
                  <a:pt x="4759778" y="222214"/>
                </a:cubicBezTo>
                <a:cubicBezTo>
                  <a:pt x="4763079" y="226920"/>
                  <a:pt x="4763079" y="226920"/>
                  <a:pt x="4763079" y="226920"/>
                </a:cubicBezTo>
                <a:cubicBezTo>
                  <a:pt x="4766380" y="231627"/>
                  <a:pt x="4766380" y="231627"/>
                  <a:pt x="4766380" y="231627"/>
                </a:cubicBezTo>
                <a:cubicBezTo>
                  <a:pt x="4769660" y="236333"/>
                  <a:pt x="4769660" y="236333"/>
                  <a:pt x="4769660" y="236333"/>
                </a:cubicBezTo>
                <a:cubicBezTo>
                  <a:pt x="4772961" y="241040"/>
                  <a:pt x="4772961" y="241040"/>
                  <a:pt x="4772961" y="241040"/>
                </a:cubicBezTo>
                <a:cubicBezTo>
                  <a:pt x="4765422" y="234928"/>
                  <a:pt x="4765422" y="234928"/>
                  <a:pt x="4765422" y="234928"/>
                </a:cubicBezTo>
                <a:cubicBezTo>
                  <a:pt x="4758351" y="228795"/>
                  <a:pt x="4758351" y="228795"/>
                  <a:pt x="4758351" y="228795"/>
                </a:cubicBezTo>
                <a:cubicBezTo>
                  <a:pt x="4750834" y="223151"/>
                  <a:pt x="4750834" y="223151"/>
                  <a:pt x="4750834" y="223151"/>
                </a:cubicBezTo>
                <a:cubicBezTo>
                  <a:pt x="4743295" y="217039"/>
                  <a:pt x="4743295" y="217039"/>
                  <a:pt x="4743295" y="217039"/>
                </a:cubicBezTo>
                <a:cubicBezTo>
                  <a:pt x="4736246" y="210927"/>
                  <a:pt x="4736246" y="210927"/>
                  <a:pt x="4736246" y="210927"/>
                </a:cubicBezTo>
                <a:cubicBezTo>
                  <a:pt x="4728707" y="204816"/>
                  <a:pt x="4728707" y="204816"/>
                  <a:pt x="4728707" y="204816"/>
                </a:cubicBezTo>
                <a:cubicBezTo>
                  <a:pt x="4721190" y="198682"/>
                  <a:pt x="4721190" y="198682"/>
                  <a:pt x="4721190" y="198682"/>
                </a:cubicBezTo>
                <a:cubicBezTo>
                  <a:pt x="4714119" y="192549"/>
                  <a:pt x="4714119" y="192549"/>
                  <a:pt x="4714119" y="192549"/>
                </a:cubicBezTo>
                <a:close/>
                <a:moveTo>
                  <a:pt x="4705175" y="190675"/>
                </a:moveTo>
                <a:cubicBezTo>
                  <a:pt x="4707049" y="196787"/>
                  <a:pt x="4707049" y="196787"/>
                  <a:pt x="4707049" y="196787"/>
                </a:cubicBezTo>
                <a:cubicBezTo>
                  <a:pt x="4708944" y="202920"/>
                  <a:pt x="4708944" y="202920"/>
                  <a:pt x="4708944" y="202920"/>
                </a:cubicBezTo>
                <a:cubicBezTo>
                  <a:pt x="4710818" y="209501"/>
                  <a:pt x="4710818" y="209501"/>
                  <a:pt x="4710818" y="209501"/>
                </a:cubicBezTo>
                <a:cubicBezTo>
                  <a:pt x="4712692" y="215612"/>
                  <a:pt x="4712692" y="215612"/>
                  <a:pt x="4712692" y="215612"/>
                </a:cubicBezTo>
                <a:cubicBezTo>
                  <a:pt x="4714588" y="221746"/>
                  <a:pt x="4714588" y="221746"/>
                  <a:pt x="4714588" y="221746"/>
                </a:cubicBezTo>
                <a:cubicBezTo>
                  <a:pt x="4716462" y="227857"/>
                  <a:pt x="4716462" y="227857"/>
                  <a:pt x="4716462" y="227857"/>
                </a:cubicBezTo>
                <a:cubicBezTo>
                  <a:pt x="4718357" y="234459"/>
                  <a:pt x="4718357" y="234459"/>
                  <a:pt x="4718357" y="234459"/>
                </a:cubicBezTo>
                <a:cubicBezTo>
                  <a:pt x="4720231" y="240571"/>
                  <a:pt x="4720231" y="240571"/>
                  <a:pt x="4720231" y="240571"/>
                </a:cubicBezTo>
                <a:lnTo>
                  <a:pt x="4713651" y="235396"/>
                </a:lnTo>
                <a:cubicBezTo>
                  <a:pt x="4707517" y="230690"/>
                  <a:pt x="4707517" y="230690"/>
                  <a:pt x="4707517" y="230690"/>
                </a:cubicBezTo>
                <a:cubicBezTo>
                  <a:pt x="4700937" y="225515"/>
                  <a:pt x="4700937" y="225515"/>
                  <a:pt x="4700937" y="225515"/>
                </a:cubicBezTo>
                <a:cubicBezTo>
                  <a:pt x="4694825" y="220340"/>
                  <a:pt x="4694825" y="220340"/>
                  <a:pt x="4694825" y="220340"/>
                </a:cubicBezTo>
                <a:cubicBezTo>
                  <a:pt x="4688223" y="215612"/>
                  <a:pt x="4688223" y="215612"/>
                  <a:pt x="4688223" y="215612"/>
                </a:cubicBezTo>
                <a:cubicBezTo>
                  <a:pt x="4682111" y="210459"/>
                  <a:pt x="4682111" y="210459"/>
                  <a:pt x="4682111" y="210459"/>
                </a:cubicBezTo>
                <a:cubicBezTo>
                  <a:pt x="4675509" y="205731"/>
                  <a:pt x="4675509" y="205731"/>
                  <a:pt x="4675509" y="205731"/>
                </a:cubicBezTo>
                <a:cubicBezTo>
                  <a:pt x="4668929" y="200556"/>
                  <a:pt x="4668929" y="200556"/>
                  <a:pt x="4668929" y="200556"/>
                </a:cubicBezTo>
                <a:cubicBezTo>
                  <a:pt x="4673635" y="199151"/>
                  <a:pt x="4673635" y="199151"/>
                  <a:pt x="4673635" y="199151"/>
                </a:cubicBezTo>
                <a:cubicBezTo>
                  <a:pt x="4678342" y="198214"/>
                  <a:pt x="4678342" y="198214"/>
                  <a:pt x="4678342" y="198214"/>
                </a:cubicBezTo>
                <a:cubicBezTo>
                  <a:pt x="4682580" y="196787"/>
                  <a:pt x="4682580" y="196787"/>
                  <a:pt x="4682580" y="196787"/>
                </a:cubicBezTo>
                <a:cubicBezTo>
                  <a:pt x="4687286" y="195850"/>
                  <a:pt x="4687286" y="195850"/>
                  <a:pt x="4687286" y="195850"/>
                </a:cubicBezTo>
                <a:cubicBezTo>
                  <a:pt x="4691524" y="194445"/>
                  <a:pt x="4691524" y="194445"/>
                  <a:pt x="4691524" y="194445"/>
                </a:cubicBezTo>
                <a:cubicBezTo>
                  <a:pt x="4696230" y="193018"/>
                  <a:pt x="4696230" y="193018"/>
                  <a:pt x="4696230" y="193018"/>
                </a:cubicBezTo>
                <a:cubicBezTo>
                  <a:pt x="4700937" y="192102"/>
                  <a:pt x="4700937" y="192102"/>
                  <a:pt x="4700937" y="192102"/>
                </a:cubicBezTo>
                <a:cubicBezTo>
                  <a:pt x="4705175" y="190675"/>
                  <a:pt x="4705175" y="190675"/>
                  <a:pt x="4705175" y="190675"/>
                </a:cubicBezTo>
                <a:close/>
                <a:moveTo>
                  <a:pt x="4543260" y="172787"/>
                </a:moveTo>
                <a:lnTo>
                  <a:pt x="4548435" y="175619"/>
                </a:lnTo>
                <a:cubicBezTo>
                  <a:pt x="4553631" y="178452"/>
                  <a:pt x="4553631" y="178452"/>
                  <a:pt x="4553631" y="178452"/>
                </a:cubicBezTo>
                <a:cubicBezTo>
                  <a:pt x="4558785" y="181263"/>
                  <a:pt x="4558785" y="181263"/>
                  <a:pt x="4558785" y="181263"/>
                </a:cubicBezTo>
                <a:cubicBezTo>
                  <a:pt x="4563981" y="183605"/>
                  <a:pt x="4563981" y="183605"/>
                  <a:pt x="4563981" y="183605"/>
                </a:cubicBezTo>
                <a:cubicBezTo>
                  <a:pt x="4569625" y="186437"/>
                  <a:pt x="4569625" y="186437"/>
                  <a:pt x="4569625" y="186437"/>
                </a:cubicBezTo>
                <a:cubicBezTo>
                  <a:pt x="4574800" y="189270"/>
                  <a:pt x="4574800" y="189270"/>
                  <a:pt x="4574800" y="189270"/>
                </a:cubicBezTo>
                <a:cubicBezTo>
                  <a:pt x="4579996" y="192102"/>
                  <a:pt x="4579996" y="192102"/>
                  <a:pt x="4579996" y="192102"/>
                </a:cubicBezTo>
                <a:cubicBezTo>
                  <a:pt x="4585150" y="194913"/>
                  <a:pt x="4585150" y="194913"/>
                  <a:pt x="4585150" y="194913"/>
                </a:cubicBezTo>
                <a:cubicBezTo>
                  <a:pt x="4585150" y="194913"/>
                  <a:pt x="4585150" y="195382"/>
                  <a:pt x="4584681" y="195382"/>
                </a:cubicBezTo>
                <a:lnTo>
                  <a:pt x="4584681" y="195850"/>
                </a:lnTo>
                <a:lnTo>
                  <a:pt x="4584681" y="196319"/>
                </a:lnTo>
                <a:lnTo>
                  <a:pt x="4584681" y="196787"/>
                </a:lnTo>
                <a:cubicBezTo>
                  <a:pt x="4584681" y="196787"/>
                  <a:pt x="4584681" y="196787"/>
                  <a:pt x="4584681" y="197277"/>
                </a:cubicBezTo>
                <a:cubicBezTo>
                  <a:pt x="4584681" y="197277"/>
                  <a:pt x="4584681" y="197277"/>
                  <a:pt x="4584681" y="197745"/>
                </a:cubicBezTo>
                <a:cubicBezTo>
                  <a:pt x="4584213" y="197745"/>
                  <a:pt x="4584213" y="197745"/>
                  <a:pt x="4584213" y="198214"/>
                </a:cubicBezTo>
                <a:cubicBezTo>
                  <a:pt x="4584213" y="198214"/>
                  <a:pt x="4584213" y="198214"/>
                  <a:pt x="4584213" y="198682"/>
                </a:cubicBezTo>
                <a:cubicBezTo>
                  <a:pt x="4584213" y="198682"/>
                  <a:pt x="4584213" y="198682"/>
                  <a:pt x="4584213" y="199151"/>
                </a:cubicBezTo>
                <a:cubicBezTo>
                  <a:pt x="4584213" y="199151"/>
                  <a:pt x="4584213" y="199151"/>
                  <a:pt x="4584681" y="199151"/>
                </a:cubicBezTo>
                <a:cubicBezTo>
                  <a:pt x="4584681" y="199151"/>
                  <a:pt x="4584681" y="199151"/>
                  <a:pt x="4584681" y="199619"/>
                </a:cubicBezTo>
                <a:lnTo>
                  <a:pt x="4584681" y="200088"/>
                </a:lnTo>
                <a:cubicBezTo>
                  <a:pt x="4574331" y="202920"/>
                  <a:pt x="4574331" y="202920"/>
                  <a:pt x="4574331" y="202920"/>
                </a:cubicBezTo>
                <a:cubicBezTo>
                  <a:pt x="4564450" y="205731"/>
                  <a:pt x="4564450" y="205731"/>
                  <a:pt x="4564450" y="205731"/>
                </a:cubicBezTo>
                <a:cubicBezTo>
                  <a:pt x="4554568" y="208564"/>
                  <a:pt x="4554568" y="208564"/>
                  <a:pt x="4554568" y="208564"/>
                </a:cubicBezTo>
                <a:cubicBezTo>
                  <a:pt x="4544687" y="211396"/>
                  <a:pt x="4544687" y="211396"/>
                  <a:pt x="4544687" y="211396"/>
                </a:cubicBezTo>
                <a:cubicBezTo>
                  <a:pt x="4534805" y="214228"/>
                  <a:pt x="4534805" y="214228"/>
                  <a:pt x="4534805" y="214228"/>
                </a:cubicBezTo>
                <a:cubicBezTo>
                  <a:pt x="4524434" y="217039"/>
                  <a:pt x="4524434" y="217039"/>
                  <a:pt x="4524434" y="217039"/>
                </a:cubicBezTo>
                <a:cubicBezTo>
                  <a:pt x="4514553" y="219872"/>
                  <a:pt x="4514553" y="219872"/>
                  <a:pt x="4514553" y="219872"/>
                </a:cubicBezTo>
                <a:cubicBezTo>
                  <a:pt x="4504671" y="222683"/>
                  <a:pt x="4504671" y="222683"/>
                  <a:pt x="4504671" y="222683"/>
                </a:cubicBezTo>
                <a:cubicBezTo>
                  <a:pt x="4507951" y="217039"/>
                  <a:pt x="4507951" y="217039"/>
                  <a:pt x="4507951" y="217039"/>
                </a:cubicBezTo>
                <a:cubicBezTo>
                  <a:pt x="4511252" y="210927"/>
                  <a:pt x="4511252" y="210927"/>
                  <a:pt x="4511252" y="210927"/>
                </a:cubicBezTo>
                <a:cubicBezTo>
                  <a:pt x="4514553" y="205263"/>
                  <a:pt x="4514553" y="205263"/>
                  <a:pt x="4514553" y="205263"/>
                </a:cubicBezTo>
                <a:cubicBezTo>
                  <a:pt x="4517854" y="199619"/>
                  <a:pt x="4517854" y="199619"/>
                  <a:pt x="4517854" y="199619"/>
                </a:cubicBezTo>
                <a:cubicBezTo>
                  <a:pt x="4521133" y="193976"/>
                  <a:pt x="4521133" y="193976"/>
                  <a:pt x="4521133" y="193976"/>
                </a:cubicBezTo>
                <a:cubicBezTo>
                  <a:pt x="4523966" y="187864"/>
                  <a:pt x="4523966" y="187864"/>
                  <a:pt x="4523966" y="187864"/>
                </a:cubicBezTo>
                <a:cubicBezTo>
                  <a:pt x="4527267" y="182221"/>
                  <a:pt x="4527267" y="182221"/>
                  <a:pt x="4527267" y="182221"/>
                </a:cubicBezTo>
                <a:cubicBezTo>
                  <a:pt x="4530546" y="176556"/>
                  <a:pt x="4530546" y="176556"/>
                  <a:pt x="4530546" y="176556"/>
                </a:cubicBezTo>
                <a:cubicBezTo>
                  <a:pt x="4531036" y="176556"/>
                  <a:pt x="4531036" y="176556"/>
                  <a:pt x="4531036" y="176556"/>
                </a:cubicBezTo>
                <a:cubicBezTo>
                  <a:pt x="4531505" y="176556"/>
                  <a:pt x="4531505" y="176556"/>
                  <a:pt x="4531505" y="176556"/>
                </a:cubicBezTo>
                <a:cubicBezTo>
                  <a:pt x="4531973" y="176556"/>
                  <a:pt x="4531973" y="177025"/>
                  <a:pt x="4531973" y="177025"/>
                </a:cubicBezTo>
                <a:cubicBezTo>
                  <a:pt x="4532442" y="177025"/>
                  <a:pt x="4532442" y="177025"/>
                  <a:pt x="4532442" y="177025"/>
                </a:cubicBezTo>
                <a:cubicBezTo>
                  <a:pt x="4532910" y="177025"/>
                  <a:pt x="4532910" y="177025"/>
                  <a:pt x="4532910" y="177025"/>
                </a:cubicBezTo>
                <a:cubicBezTo>
                  <a:pt x="4533379" y="177025"/>
                  <a:pt x="4533379" y="177025"/>
                  <a:pt x="4533379" y="177025"/>
                </a:cubicBezTo>
                <a:cubicBezTo>
                  <a:pt x="4533847" y="177025"/>
                  <a:pt x="4533847" y="177025"/>
                  <a:pt x="4534316" y="177025"/>
                </a:cubicBezTo>
                <a:cubicBezTo>
                  <a:pt x="4534316" y="177025"/>
                  <a:pt x="4534316" y="177025"/>
                  <a:pt x="4534805" y="177025"/>
                </a:cubicBezTo>
                <a:cubicBezTo>
                  <a:pt x="4535274" y="177025"/>
                  <a:pt x="4535721" y="177025"/>
                  <a:pt x="4535721" y="177025"/>
                </a:cubicBezTo>
                <a:cubicBezTo>
                  <a:pt x="4536190" y="177025"/>
                  <a:pt x="4536680" y="177025"/>
                  <a:pt x="4537148" y="177025"/>
                </a:cubicBezTo>
                <a:cubicBezTo>
                  <a:pt x="4537617" y="176556"/>
                  <a:pt x="4538085" y="176556"/>
                  <a:pt x="4538554" y="176556"/>
                </a:cubicBezTo>
                <a:cubicBezTo>
                  <a:pt x="4539022" y="176088"/>
                  <a:pt x="4539022" y="176088"/>
                  <a:pt x="4539491" y="176088"/>
                </a:cubicBezTo>
                <a:cubicBezTo>
                  <a:pt x="4539959" y="175619"/>
                  <a:pt x="4540449" y="175619"/>
                  <a:pt x="4540449" y="175151"/>
                </a:cubicBezTo>
                <a:cubicBezTo>
                  <a:pt x="4540917" y="175151"/>
                  <a:pt x="4541386" y="174682"/>
                  <a:pt x="4541854" y="174682"/>
                </a:cubicBezTo>
                <a:cubicBezTo>
                  <a:pt x="4541854" y="174192"/>
                  <a:pt x="4542323" y="173724"/>
                  <a:pt x="4542792" y="173724"/>
                </a:cubicBezTo>
                <a:cubicBezTo>
                  <a:pt x="4542792" y="173255"/>
                  <a:pt x="4543260" y="172787"/>
                  <a:pt x="4543260" y="172787"/>
                </a:cubicBezTo>
                <a:close/>
                <a:moveTo>
                  <a:pt x="4525840" y="172787"/>
                </a:moveTo>
                <a:cubicBezTo>
                  <a:pt x="4526308" y="173255"/>
                  <a:pt x="4526308" y="173255"/>
                  <a:pt x="4526308" y="173255"/>
                </a:cubicBezTo>
                <a:cubicBezTo>
                  <a:pt x="4526308" y="173255"/>
                  <a:pt x="4526308" y="173255"/>
                  <a:pt x="4526308" y="173724"/>
                </a:cubicBezTo>
                <a:cubicBezTo>
                  <a:pt x="4526777" y="173724"/>
                  <a:pt x="4526777" y="173724"/>
                  <a:pt x="4526777" y="173724"/>
                </a:cubicBezTo>
                <a:cubicBezTo>
                  <a:pt x="4526777" y="173724"/>
                  <a:pt x="4526777" y="173724"/>
                  <a:pt x="4527267" y="174192"/>
                </a:cubicBezTo>
                <a:lnTo>
                  <a:pt x="4527735" y="174682"/>
                </a:lnTo>
                <a:lnTo>
                  <a:pt x="4524434" y="180794"/>
                </a:lnTo>
                <a:cubicBezTo>
                  <a:pt x="4521133" y="186906"/>
                  <a:pt x="4521133" y="186906"/>
                  <a:pt x="4521133" y="186906"/>
                </a:cubicBezTo>
                <a:cubicBezTo>
                  <a:pt x="4517364" y="193018"/>
                  <a:pt x="4517364" y="193018"/>
                  <a:pt x="4517364" y="193018"/>
                </a:cubicBezTo>
                <a:cubicBezTo>
                  <a:pt x="4514084" y="199151"/>
                  <a:pt x="4514084" y="199151"/>
                  <a:pt x="4514084" y="199151"/>
                </a:cubicBezTo>
                <a:cubicBezTo>
                  <a:pt x="4510783" y="205263"/>
                  <a:pt x="4510783" y="205263"/>
                  <a:pt x="4510783" y="205263"/>
                </a:cubicBezTo>
                <a:cubicBezTo>
                  <a:pt x="4507482" y="211396"/>
                  <a:pt x="4507482" y="211396"/>
                  <a:pt x="4507482" y="211396"/>
                </a:cubicBezTo>
                <a:cubicBezTo>
                  <a:pt x="4503713" y="217508"/>
                  <a:pt x="4503713" y="217508"/>
                  <a:pt x="4503713" y="217508"/>
                </a:cubicBezTo>
                <a:cubicBezTo>
                  <a:pt x="4500433" y="223641"/>
                  <a:pt x="4500433" y="223641"/>
                  <a:pt x="4500433" y="223641"/>
                </a:cubicBezTo>
                <a:cubicBezTo>
                  <a:pt x="4494769" y="221746"/>
                  <a:pt x="4494769" y="221746"/>
                  <a:pt x="4494769" y="221746"/>
                </a:cubicBezTo>
                <a:cubicBezTo>
                  <a:pt x="4489615" y="219872"/>
                  <a:pt x="4489615" y="219872"/>
                  <a:pt x="4489615" y="219872"/>
                </a:cubicBezTo>
                <a:cubicBezTo>
                  <a:pt x="4483950" y="218445"/>
                  <a:pt x="4483950" y="218445"/>
                  <a:pt x="4483950" y="218445"/>
                </a:cubicBezTo>
                <a:cubicBezTo>
                  <a:pt x="4478307" y="216571"/>
                  <a:pt x="4478307" y="216571"/>
                  <a:pt x="4478307" y="216571"/>
                </a:cubicBezTo>
                <a:cubicBezTo>
                  <a:pt x="4473132" y="214697"/>
                  <a:pt x="4473132" y="214697"/>
                  <a:pt x="4473132" y="214697"/>
                </a:cubicBezTo>
                <a:cubicBezTo>
                  <a:pt x="4467488" y="213270"/>
                  <a:pt x="4467488" y="213270"/>
                  <a:pt x="4467488" y="213270"/>
                </a:cubicBezTo>
                <a:cubicBezTo>
                  <a:pt x="4461823" y="211396"/>
                  <a:pt x="4461823" y="211396"/>
                  <a:pt x="4461823" y="211396"/>
                </a:cubicBezTo>
                <a:cubicBezTo>
                  <a:pt x="4456648" y="209501"/>
                  <a:pt x="4456648" y="209501"/>
                  <a:pt x="4456648" y="209501"/>
                </a:cubicBezTo>
                <a:cubicBezTo>
                  <a:pt x="4465124" y="204816"/>
                  <a:pt x="4465124" y="204816"/>
                  <a:pt x="4465124" y="204816"/>
                </a:cubicBezTo>
                <a:cubicBezTo>
                  <a:pt x="4474069" y="200556"/>
                  <a:pt x="4474069" y="200556"/>
                  <a:pt x="4474069" y="200556"/>
                </a:cubicBezTo>
                <a:cubicBezTo>
                  <a:pt x="4482545" y="195850"/>
                  <a:pt x="4482545" y="195850"/>
                  <a:pt x="4482545" y="195850"/>
                </a:cubicBezTo>
                <a:cubicBezTo>
                  <a:pt x="4490999" y="191144"/>
                  <a:pt x="4490999" y="191144"/>
                  <a:pt x="4490999" y="191144"/>
                </a:cubicBezTo>
                <a:cubicBezTo>
                  <a:pt x="4499965" y="186437"/>
                  <a:pt x="4499965" y="186437"/>
                  <a:pt x="4499965" y="186437"/>
                </a:cubicBezTo>
                <a:cubicBezTo>
                  <a:pt x="4508441" y="181731"/>
                  <a:pt x="4508441" y="181731"/>
                  <a:pt x="4508441" y="181731"/>
                </a:cubicBezTo>
                <a:cubicBezTo>
                  <a:pt x="4517364" y="177493"/>
                  <a:pt x="4517364" y="177493"/>
                  <a:pt x="4517364" y="177493"/>
                </a:cubicBezTo>
                <a:cubicBezTo>
                  <a:pt x="4525840" y="172787"/>
                  <a:pt x="4525840" y="172787"/>
                  <a:pt x="4525840" y="172787"/>
                </a:cubicBezTo>
                <a:close/>
                <a:moveTo>
                  <a:pt x="4478307" y="172318"/>
                </a:moveTo>
                <a:cubicBezTo>
                  <a:pt x="4475006" y="177025"/>
                  <a:pt x="4475006" y="177025"/>
                  <a:pt x="4475006" y="177025"/>
                </a:cubicBezTo>
                <a:cubicBezTo>
                  <a:pt x="4471705" y="181731"/>
                  <a:pt x="4471705" y="181731"/>
                  <a:pt x="4471705" y="181731"/>
                </a:cubicBezTo>
                <a:cubicBezTo>
                  <a:pt x="4468404" y="185969"/>
                  <a:pt x="4468404" y="185969"/>
                  <a:pt x="4468404" y="185969"/>
                </a:cubicBezTo>
                <a:cubicBezTo>
                  <a:pt x="4465124" y="190675"/>
                  <a:pt x="4465124" y="190675"/>
                  <a:pt x="4465124" y="190675"/>
                </a:cubicBezTo>
                <a:cubicBezTo>
                  <a:pt x="4461355" y="194913"/>
                  <a:pt x="4461355" y="194913"/>
                  <a:pt x="4461355" y="194913"/>
                </a:cubicBezTo>
                <a:cubicBezTo>
                  <a:pt x="4458075" y="199619"/>
                  <a:pt x="4458075" y="199619"/>
                  <a:pt x="4458075" y="199619"/>
                </a:cubicBezTo>
                <a:cubicBezTo>
                  <a:pt x="4454774" y="203857"/>
                  <a:pt x="4454774" y="203857"/>
                  <a:pt x="4454774" y="203857"/>
                </a:cubicBezTo>
                <a:cubicBezTo>
                  <a:pt x="4451473" y="208564"/>
                  <a:pt x="4451473" y="208564"/>
                  <a:pt x="4451473" y="208564"/>
                </a:cubicBezTo>
                <a:cubicBezTo>
                  <a:pt x="4447704" y="209969"/>
                  <a:pt x="4447704" y="209969"/>
                  <a:pt x="4447704" y="209969"/>
                </a:cubicBezTo>
                <a:cubicBezTo>
                  <a:pt x="4444403" y="210927"/>
                  <a:pt x="4444403" y="210927"/>
                  <a:pt x="4444403" y="210927"/>
                </a:cubicBezTo>
                <a:cubicBezTo>
                  <a:pt x="4440655" y="212333"/>
                  <a:pt x="4440655" y="212333"/>
                  <a:pt x="4440655" y="212333"/>
                </a:cubicBezTo>
                <a:cubicBezTo>
                  <a:pt x="4437354" y="213738"/>
                  <a:pt x="4437354" y="213738"/>
                  <a:pt x="4437354" y="213738"/>
                </a:cubicBezTo>
                <a:cubicBezTo>
                  <a:pt x="4433585" y="215144"/>
                  <a:pt x="4433585" y="215144"/>
                  <a:pt x="4433585" y="215144"/>
                </a:cubicBezTo>
                <a:cubicBezTo>
                  <a:pt x="4430284" y="216102"/>
                  <a:pt x="4430284" y="216102"/>
                  <a:pt x="4430284" y="216102"/>
                </a:cubicBezTo>
                <a:cubicBezTo>
                  <a:pt x="4426983" y="217508"/>
                  <a:pt x="4426983" y="217508"/>
                  <a:pt x="4426983" y="217508"/>
                </a:cubicBezTo>
                <a:cubicBezTo>
                  <a:pt x="4423235" y="218913"/>
                  <a:pt x="4423235" y="218913"/>
                  <a:pt x="4423235" y="218913"/>
                </a:cubicBezTo>
                <a:lnTo>
                  <a:pt x="4430284" y="213270"/>
                </a:lnTo>
                <a:cubicBezTo>
                  <a:pt x="4437354" y="207158"/>
                  <a:pt x="4437354" y="207158"/>
                  <a:pt x="4437354" y="207158"/>
                </a:cubicBezTo>
                <a:cubicBezTo>
                  <a:pt x="4443935" y="201515"/>
                  <a:pt x="4443935" y="201515"/>
                  <a:pt x="4443935" y="201515"/>
                </a:cubicBezTo>
                <a:cubicBezTo>
                  <a:pt x="4451005" y="195850"/>
                  <a:pt x="4451005" y="195850"/>
                  <a:pt x="4451005" y="195850"/>
                </a:cubicBezTo>
                <a:cubicBezTo>
                  <a:pt x="4457607" y="189738"/>
                  <a:pt x="4457607" y="189738"/>
                  <a:pt x="4457607" y="189738"/>
                </a:cubicBezTo>
                <a:cubicBezTo>
                  <a:pt x="4464656" y="184095"/>
                  <a:pt x="4464656" y="184095"/>
                  <a:pt x="4464656" y="184095"/>
                </a:cubicBezTo>
                <a:cubicBezTo>
                  <a:pt x="4471705" y="178452"/>
                  <a:pt x="4471705" y="178452"/>
                  <a:pt x="4471705" y="178452"/>
                </a:cubicBezTo>
                <a:cubicBezTo>
                  <a:pt x="4478307" y="172318"/>
                  <a:pt x="4478307" y="172318"/>
                  <a:pt x="4478307" y="172318"/>
                </a:cubicBezTo>
                <a:close/>
                <a:moveTo>
                  <a:pt x="4634088" y="164311"/>
                </a:moveTo>
                <a:cubicBezTo>
                  <a:pt x="4642096" y="167143"/>
                  <a:pt x="4642096" y="167143"/>
                  <a:pt x="4642096" y="167143"/>
                </a:cubicBezTo>
                <a:cubicBezTo>
                  <a:pt x="4650571" y="170423"/>
                  <a:pt x="4650571" y="170423"/>
                  <a:pt x="4650571" y="170423"/>
                </a:cubicBezTo>
                <a:cubicBezTo>
                  <a:pt x="4659047" y="173255"/>
                  <a:pt x="4659047" y="173255"/>
                  <a:pt x="4659047" y="173255"/>
                </a:cubicBezTo>
                <a:cubicBezTo>
                  <a:pt x="4667502" y="176556"/>
                  <a:pt x="4667502" y="176556"/>
                  <a:pt x="4667502" y="176556"/>
                </a:cubicBezTo>
                <a:cubicBezTo>
                  <a:pt x="4675999" y="179389"/>
                  <a:pt x="4675999" y="179389"/>
                  <a:pt x="4675999" y="179389"/>
                </a:cubicBezTo>
                <a:cubicBezTo>
                  <a:pt x="4683985" y="182221"/>
                  <a:pt x="4683985" y="182221"/>
                  <a:pt x="4683985" y="182221"/>
                </a:cubicBezTo>
                <a:cubicBezTo>
                  <a:pt x="4692461" y="185500"/>
                  <a:pt x="4692461" y="185500"/>
                  <a:pt x="4692461" y="185500"/>
                </a:cubicBezTo>
                <a:cubicBezTo>
                  <a:pt x="4700937" y="188333"/>
                  <a:pt x="4700937" y="188333"/>
                  <a:pt x="4700937" y="188333"/>
                </a:cubicBezTo>
                <a:lnTo>
                  <a:pt x="4696699" y="189738"/>
                </a:lnTo>
                <a:cubicBezTo>
                  <a:pt x="4691993" y="190675"/>
                  <a:pt x="4691993" y="190675"/>
                  <a:pt x="4691993" y="190675"/>
                </a:cubicBezTo>
                <a:cubicBezTo>
                  <a:pt x="4687755" y="192102"/>
                  <a:pt x="4687755" y="192102"/>
                  <a:pt x="4687755" y="192102"/>
                </a:cubicBezTo>
                <a:cubicBezTo>
                  <a:pt x="4683517" y="193018"/>
                  <a:pt x="4683517" y="193018"/>
                  <a:pt x="4683517" y="193018"/>
                </a:cubicBezTo>
                <a:cubicBezTo>
                  <a:pt x="4679279" y="194445"/>
                  <a:pt x="4679279" y="194445"/>
                  <a:pt x="4679279" y="194445"/>
                </a:cubicBezTo>
                <a:cubicBezTo>
                  <a:pt x="4674572" y="195382"/>
                  <a:pt x="4674572" y="195382"/>
                  <a:pt x="4674572" y="195382"/>
                </a:cubicBezTo>
                <a:cubicBezTo>
                  <a:pt x="4670334" y="196787"/>
                  <a:pt x="4670334" y="196787"/>
                  <a:pt x="4670334" y="196787"/>
                </a:cubicBezTo>
                <a:cubicBezTo>
                  <a:pt x="4666096" y="198214"/>
                  <a:pt x="4666096" y="198214"/>
                  <a:pt x="4666096" y="198214"/>
                </a:cubicBezTo>
                <a:cubicBezTo>
                  <a:pt x="4661858" y="193976"/>
                  <a:pt x="4661858" y="193976"/>
                  <a:pt x="4661858" y="193976"/>
                </a:cubicBezTo>
                <a:cubicBezTo>
                  <a:pt x="4658089" y="189738"/>
                  <a:pt x="4658089" y="189738"/>
                  <a:pt x="4658089" y="189738"/>
                </a:cubicBezTo>
                <a:cubicBezTo>
                  <a:pt x="4653872" y="185500"/>
                  <a:pt x="4653872" y="185500"/>
                  <a:pt x="4653872" y="185500"/>
                </a:cubicBezTo>
                <a:cubicBezTo>
                  <a:pt x="4650103" y="181263"/>
                  <a:pt x="4650103" y="181263"/>
                  <a:pt x="4650103" y="181263"/>
                </a:cubicBezTo>
                <a:cubicBezTo>
                  <a:pt x="4645865" y="177025"/>
                  <a:pt x="4645865" y="177025"/>
                  <a:pt x="4645865" y="177025"/>
                </a:cubicBezTo>
                <a:cubicBezTo>
                  <a:pt x="4642096" y="172787"/>
                  <a:pt x="4642096" y="172787"/>
                  <a:pt x="4642096" y="172787"/>
                </a:cubicBezTo>
                <a:cubicBezTo>
                  <a:pt x="4637858" y="168549"/>
                  <a:pt x="4637858" y="168549"/>
                  <a:pt x="4637858" y="168549"/>
                </a:cubicBezTo>
                <a:cubicBezTo>
                  <a:pt x="4634088" y="164311"/>
                  <a:pt x="4634088" y="164311"/>
                  <a:pt x="4634088" y="164311"/>
                </a:cubicBezTo>
                <a:close/>
                <a:moveTo>
                  <a:pt x="4489125" y="163843"/>
                </a:moveTo>
                <a:cubicBezTo>
                  <a:pt x="4493832" y="163843"/>
                  <a:pt x="4493832" y="163843"/>
                  <a:pt x="4493832" y="163843"/>
                </a:cubicBezTo>
                <a:cubicBezTo>
                  <a:pt x="4498070" y="164311"/>
                  <a:pt x="4498070" y="164311"/>
                  <a:pt x="4498070" y="164311"/>
                </a:cubicBezTo>
                <a:cubicBezTo>
                  <a:pt x="4502307" y="164780"/>
                  <a:pt x="4502307" y="164780"/>
                  <a:pt x="4502307" y="164780"/>
                </a:cubicBezTo>
                <a:cubicBezTo>
                  <a:pt x="4506545" y="165269"/>
                  <a:pt x="4506545" y="165269"/>
                  <a:pt x="4506545" y="165269"/>
                </a:cubicBezTo>
                <a:cubicBezTo>
                  <a:pt x="4510783" y="165738"/>
                  <a:pt x="4510783" y="165738"/>
                  <a:pt x="4510783" y="165738"/>
                </a:cubicBezTo>
                <a:cubicBezTo>
                  <a:pt x="4515021" y="166206"/>
                  <a:pt x="4515021" y="166206"/>
                  <a:pt x="4515021" y="166206"/>
                </a:cubicBezTo>
                <a:cubicBezTo>
                  <a:pt x="4519259" y="166206"/>
                  <a:pt x="4519259" y="166206"/>
                  <a:pt x="4519259" y="166206"/>
                </a:cubicBezTo>
                <a:cubicBezTo>
                  <a:pt x="4523966" y="166675"/>
                  <a:pt x="4523966" y="166675"/>
                  <a:pt x="4523966" y="166675"/>
                </a:cubicBezTo>
                <a:cubicBezTo>
                  <a:pt x="4523966" y="167143"/>
                  <a:pt x="4523966" y="167143"/>
                  <a:pt x="4523966" y="167143"/>
                </a:cubicBezTo>
                <a:lnTo>
                  <a:pt x="4523966" y="167612"/>
                </a:lnTo>
                <a:cubicBezTo>
                  <a:pt x="4523966" y="167612"/>
                  <a:pt x="4523966" y="167612"/>
                  <a:pt x="4523966" y="168080"/>
                </a:cubicBezTo>
                <a:cubicBezTo>
                  <a:pt x="4523966" y="168549"/>
                  <a:pt x="4523966" y="168549"/>
                  <a:pt x="4523966" y="168549"/>
                </a:cubicBezTo>
                <a:lnTo>
                  <a:pt x="4523966" y="169039"/>
                </a:lnTo>
                <a:cubicBezTo>
                  <a:pt x="4523966" y="169039"/>
                  <a:pt x="4523966" y="169039"/>
                  <a:pt x="4524434" y="169507"/>
                </a:cubicBezTo>
                <a:cubicBezTo>
                  <a:pt x="4515958" y="174192"/>
                  <a:pt x="4515958" y="174192"/>
                  <a:pt x="4515958" y="174192"/>
                </a:cubicBezTo>
                <a:cubicBezTo>
                  <a:pt x="4507951" y="178452"/>
                  <a:pt x="4507951" y="178452"/>
                  <a:pt x="4507951" y="178452"/>
                </a:cubicBezTo>
                <a:cubicBezTo>
                  <a:pt x="4499496" y="183137"/>
                  <a:pt x="4499496" y="183137"/>
                  <a:pt x="4499496" y="183137"/>
                </a:cubicBezTo>
                <a:cubicBezTo>
                  <a:pt x="4490999" y="187374"/>
                  <a:pt x="4490999" y="187374"/>
                  <a:pt x="4490999" y="187374"/>
                </a:cubicBezTo>
                <a:cubicBezTo>
                  <a:pt x="4483013" y="191634"/>
                  <a:pt x="4483013" y="191634"/>
                  <a:pt x="4483013" y="191634"/>
                </a:cubicBezTo>
                <a:cubicBezTo>
                  <a:pt x="4474537" y="196319"/>
                  <a:pt x="4474537" y="196319"/>
                  <a:pt x="4474537" y="196319"/>
                </a:cubicBezTo>
                <a:cubicBezTo>
                  <a:pt x="4466530" y="200556"/>
                  <a:pt x="4466530" y="200556"/>
                  <a:pt x="4466530" y="200556"/>
                </a:cubicBezTo>
                <a:cubicBezTo>
                  <a:pt x="4458075" y="204816"/>
                  <a:pt x="4458075" y="204816"/>
                  <a:pt x="4458075" y="204816"/>
                </a:cubicBezTo>
                <a:cubicBezTo>
                  <a:pt x="4461823" y="199619"/>
                  <a:pt x="4461823" y="199619"/>
                  <a:pt x="4461823" y="199619"/>
                </a:cubicBezTo>
                <a:cubicBezTo>
                  <a:pt x="4466061" y="194445"/>
                  <a:pt x="4466061" y="194445"/>
                  <a:pt x="4466061" y="194445"/>
                </a:cubicBezTo>
                <a:cubicBezTo>
                  <a:pt x="4469831" y="189270"/>
                  <a:pt x="4469831" y="189270"/>
                  <a:pt x="4469831" y="189270"/>
                </a:cubicBezTo>
                <a:cubicBezTo>
                  <a:pt x="4473600" y="184095"/>
                  <a:pt x="4473600" y="184095"/>
                  <a:pt x="4473600" y="184095"/>
                </a:cubicBezTo>
                <a:cubicBezTo>
                  <a:pt x="4477838" y="179389"/>
                  <a:pt x="4477838" y="179389"/>
                  <a:pt x="4477838" y="179389"/>
                </a:cubicBezTo>
                <a:cubicBezTo>
                  <a:pt x="4481586" y="174192"/>
                  <a:pt x="4481586" y="174192"/>
                  <a:pt x="4481586" y="174192"/>
                </a:cubicBezTo>
                <a:lnTo>
                  <a:pt x="4485356" y="169039"/>
                </a:lnTo>
                <a:cubicBezTo>
                  <a:pt x="4489125" y="163843"/>
                  <a:pt x="4489125" y="163843"/>
                  <a:pt x="4489125" y="163843"/>
                </a:cubicBezTo>
                <a:close/>
                <a:moveTo>
                  <a:pt x="4627976" y="162906"/>
                </a:moveTo>
                <a:cubicBezTo>
                  <a:pt x="4632193" y="167143"/>
                  <a:pt x="4632193" y="167143"/>
                  <a:pt x="4632193" y="167143"/>
                </a:cubicBezTo>
                <a:lnTo>
                  <a:pt x="4636452" y="171381"/>
                </a:lnTo>
                <a:cubicBezTo>
                  <a:pt x="4640690" y="176088"/>
                  <a:pt x="4640690" y="176088"/>
                  <a:pt x="4640690" y="176088"/>
                </a:cubicBezTo>
                <a:cubicBezTo>
                  <a:pt x="4644907" y="180326"/>
                  <a:pt x="4644907" y="180326"/>
                  <a:pt x="4644907" y="180326"/>
                </a:cubicBezTo>
                <a:cubicBezTo>
                  <a:pt x="4649145" y="185032"/>
                  <a:pt x="4649145" y="185032"/>
                  <a:pt x="4649145" y="185032"/>
                </a:cubicBezTo>
                <a:cubicBezTo>
                  <a:pt x="4653404" y="189270"/>
                  <a:pt x="4653404" y="189270"/>
                  <a:pt x="4653404" y="189270"/>
                </a:cubicBezTo>
                <a:cubicBezTo>
                  <a:pt x="4657620" y="193508"/>
                  <a:pt x="4657620" y="193508"/>
                  <a:pt x="4657620" y="193508"/>
                </a:cubicBezTo>
                <a:cubicBezTo>
                  <a:pt x="4661858" y="198214"/>
                  <a:pt x="4661858" y="198214"/>
                  <a:pt x="4661858" y="198214"/>
                </a:cubicBezTo>
                <a:cubicBezTo>
                  <a:pt x="4654788" y="198214"/>
                  <a:pt x="4654788" y="198214"/>
                  <a:pt x="4654788" y="198214"/>
                </a:cubicBezTo>
                <a:cubicBezTo>
                  <a:pt x="4647739" y="197745"/>
                  <a:pt x="4647739" y="197745"/>
                  <a:pt x="4647739" y="197745"/>
                </a:cubicBezTo>
                <a:cubicBezTo>
                  <a:pt x="4640690" y="197745"/>
                  <a:pt x="4640690" y="197745"/>
                  <a:pt x="4640690" y="197745"/>
                </a:cubicBezTo>
                <a:cubicBezTo>
                  <a:pt x="4634088" y="197745"/>
                  <a:pt x="4634088" y="197745"/>
                  <a:pt x="4634088" y="197745"/>
                </a:cubicBezTo>
                <a:cubicBezTo>
                  <a:pt x="4627039" y="197277"/>
                  <a:pt x="4627039" y="197277"/>
                  <a:pt x="4627039" y="197277"/>
                </a:cubicBezTo>
                <a:cubicBezTo>
                  <a:pt x="4619969" y="197277"/>
                  <a:pt x="4619969" y="197277"/>
                  <a:pt x="4619969" y="197277"/>
                </a:cubicBezTo>
                <a:cubicBezTo>
                  <a:pt x="4612899" y="197277"/>
                  <a:pt x="4612899" y="197277"/>
                  <a:pt x="4612899" y="197277"/>
                </a:cubicBezTo>
                <a:cubicBezTo>
                  <a:pt x="4605849" y="197277"/>
                  <a:pt x="4605849" y="197277"/>
                  <a:pt x="4605849" y="197277"/>
                </a:cubicBezTo>
                <a:cubicBezTo>
                  <a:pt x="4605849" y="196787"/>
                  <a:pt x="4605849" y="196787"/>
                  <a:pt x="4605849" y="196319"/>
                </a:cubicBezTo>
                <a:cubicBezTo>
                  <a:pt x="4605849" y="195850"/>
                  <a:pt x="4605849" y="195850"/>
                  <a:pt x="4605849" y="195382"/>
                </a:cubicBezTo>
                <a:lnTo>
                  <a:pt x="4605381" y="194913"/>
                </a:lnTo>
                <a:cubicBezTo>
                  <a:pt x="4605381" y="194445"/>
                  <a:pt x="4605381" y="194445"/>
                  <a:pt x="4605381" y="193976"/>
                </a:cubicBezTo>
                <a:cubicBezTo>
                  <a:pt x="4604912" y="193976"/>
                  <a:pt x="4604912" y="193508"/>
                  <a:pt x="4604912" y="193508"/>
                </a:cubicBezTo>
                <a:cubicBezTo>
                  <a:pt x="4604912" y="193018"/>
                  <a:pt x="4604444" y="193018"/>
                  <a:pt x="4604444" y="192549"/>
                </a:cubicBezTo>
                <a:lnTo>
                  <a:pt x="4603954" y="192102"/>
                </a:lnTo>
                <a:cubicBezTo>
                  <a:pt x="4603954" y="191634"/>
                  <a:pt x="4603486" y="191634"/>
                  <a:pt x="4603486" y="191634"/>
                </a:cubicBezTo>
                <a:cubicBezTo>
                  <a:pt x="4606787" y="187864"/>
                  <a:pt x="4606787" y="187864"/>
                  <a:pt x="4606787" y="187864"/>
                </a:cubicBezTo>
                <a:cubicBezTo>
                  <a:pt x="4609619" y="184095"/>
                  <a:pt x="4609619" y="184095"/>
                  <a:pt x="4609619" y="184095"/>
                </a:cubicBezTo>
                <a:cubicBezTo>
                  <a:pt x="4612899" y="180794"/>
                  <a:pt x="4612899" y="180794"/>
                  <a:pt x="4612899" y="180794"/>
                </a:cubicBezTo>
                <a:cubicBezTo>
                  <a:pt x="4615731" y="177025"/>
                  <a:pt x="4615731" y="177025"/>
                  <a:pt x="4615731" y="177025"/>
                </a:cubicBezTo>
                <a:cubicBezTo>
                  <a:pt x="4619032" y="173724"/>
                  <a:pt x="4619032" y="173724"/>
                  <a:pt x="4619032" y="173724"/>
                </a:cubicBezTo>
                <a:cubicBezTo>
                  <a:pt x="4621864" y="169955"/>
                  <a:pt x="4621864" y="169955"/>
                  <a:pt x="4621864" y="169955"/>
                </a:cubicBezTo>
                <a:cubicBezTo>
                  <a:pt x="4624675" y="166206"/>
                  <a:pt x="4624675" y="166206"/>
                  <a:pt x="4624675" y="166206"/>
                </a:cubicBezTo>
                <a:cubicBezTo>
                  <a:pt x="4627976" y="162906"/>
                  <a:pt x="4627976" y="162906"/>
                  <a:pt x="4627976" y="162906"/>
                </a:cubicBezTo>
                <a:close/>
                <a:moveTo>
                  <a:pt x="4624207" y="161969"/>
                </a:moveTo>
                <a:lnTo>
                  <a:pt x="4621396" y="165738"/>
                </a:lnTo>
                <a:cubicBezTo>
                  <a:pt x="4618563" y="169039"/>
                  <a:pt x="4618563" y="169039"/>
                  <a:pt x="4618563" y="169039"/>
                </a:cubicBezTo>
                <a:cubicBezTo>
                  <a:pt x="4615262" y="172318"/>
                  <a:pt x="4615262" y="172318"/>
                  <a:pt x="4615262" y="172318"/>
                </a:cubicBezTo>
                <a:cubicBezTo>
                  <a:pt x="4612451" y="175619"/>
                  <a:pt x="4612451" y="175619"/>
                  <a:pt x="4612451" y="175619"/>
                </a:cubicBezTo>
                <a:cubicBezTo>
                  <a:pt x="4609619" y="178920"/>
                  <a:pt x="4609619" y="178920"/>
                  <a:pt x="4609619" y="178920"/>
                </a:cubicBezTo>
                <a:cubicBezTo>
                  <a:pt x="4606787" y="182668"/>
                  <a:pt x="4606787" y="182668"/>
                  <a:pt x="4606787" y="182668"/>
                </a:cubicBezTo>
                <a:cubicBezTo>
                  <a:pt x="4603954" y="185969"/>
                  <a:pt x="4603954" y="185969"/>
                  <a:pt x="4603954" y="185969"/>
                </a:cubicBezTo>
                <a:cubicBezTo>
                  <a:pt x="4601143" y="189270"/>
                  <a:pt x="4601143" y="189270"/>
                  <a:pt x="4601143" y="189270"/>
                </a:cubicBezTo>
                <a:cubicBezTo>
                  <a:pt x="4600675" y="189270"/>
                  <a:pt x="4600675" y="188801"/>
                  <a:pt x="4600185" y="188801"/>
                </a:cubicBezTo>
                <a:cubicBezTo>
                  <a:pt x="4600185" y="188801"/>
                  <a:pt x="4600185" y="188801"/>
                  <a:pt x="4599737" y="188333"/>
                </a:cubicBezTo>
                <a:lnTo>
                  <a:pt x="4599269" y="188333"/>
                </a:lnTo>
                <a:cubicBezTo>
                  <a:pt x="4598800" y="188333"/>
                  <a:pt x="4598800" y="187864"/>
                  <a:pt x="4598311" y="187864"/>
                </a:cubicBezTo>
                <a:lnTo>
                  <a:pt x="4597842" y="187864"/>
                </a:lnTo>
                <a:cubicBezTo>
                  <a:pt x="4597374" y="187864"/>
                  <a:pt x="4596905" y="187864"/>
                  <a:pt x="4596905" y="187864"/>
                </a:cubicBezTo>
                <a:cubicBezTo>
                  <a:pt x="4596437" y="187864"/>
                  <a:pt x="4596437" y="187374"/>
                  <a:pt x="4595968" y="187374"/>
                </a:cubicBezTo>
                <a:lnTo>
                  <a:pt x="4595500" y="187374"/>
                </a:lnTo>
                <a:cubicBezTo>
                  <a:pt x="4595031" y="187374"/>
                  <a:pt x="4594541" y="187374"/>
                  <a:pt x="4594094" y="187864"/>
                </a:cubicBezTo>
                <a:cubicBezTo>
                  <a:pt x="4593625" y="187864"/>
                  <a:pt x="4593157" y="187864"/>
                  <a:pt x="4592688" y="187864"/>
                </a:cubicBezTo>
                <a:cubicBezTo>
                  <a:pt x="4592220" y="187864"/>
                  <a:pt x="4591751" y="188333"/>
                  <a:pt x="4591283" y="188333"/>
                </a:cubicBezTo>
                <a:cubicBezTo>
                  <a:pt x="4591283" y="188333"/>
                  <a:pt x="4590793" y="188801"/>
                  <a:pt x="4590325" y="188801"/>
                </a:cubicBezTo>
                <a:cubicBezTo>
                  <a:pt x="4589877" y="188801"/>
                  <a:pt x="4589409" y="189270"/>
                  <a:pt x="4589409" y="189270"/>
                </a:cubicBezTo>
                <a:cubicBezTo>
                  <a:pt x="4588919" y="189738"/>
                  <a:pt x="4588451" y="189738"/>
                  <a:pt x="4588451" y="190207"/>
                </a:cubicBezTo>
                <a:cubicBezTo>
                  <a:pt x="4587982" y="190675"/>
                  <a:pt x="4587513" y="190675"/>
                  <a:pt x="4587513" y="191144"/>
                </a:cubicBezTo>
                <a:cubicBezTo>
                  <a:pt x="4587045" y="191144"/>
                  <a:pt x="4587045" y="191634"/>
                  <a:pt x="4586576" y="192102"/>
                </a:cubicBezTo>
                <a:cubicBezTo>
                  <a:pt x="4581380" y="189270"/>
                  <a:pt x="4581380" y="189270"/>
                  <a:pt x="4581380" y="189270"/>
                </a:cubicBezTo>
                <a:cubicBezTo>
                  <a:pt x="4576226" y="186437"/>
                  <a:pt x="4576226" y="186437"/>
                  <a:pt x="4576226" y="186437"/>
                </a:cubicBezTo>
                <a:cubicBezTo>
                  <a:pt x="4571030" y="183605"/>
                  <a:pt x="4571030" y="183605"/>
                  <a:pt x="4571030" y="183605"/>
                </a:cubicBezTo>
                <a:cubicBezTo>
                  <a:pt x="4565855" y="180794"/>
                  <a:pt x="4565855" y="180794"/>
                  <a:pt x="4565855" y="180794"/>
                </a:cubicBezTo>
                <a:cubicBezTo>
                  <a:pt x="4560680" y="177962"/>
                  <a:pt x="4560680" y="177962"/>
                  <a:pt x="4560680" y="177962"/>
                </a:cubicBezTo>
                <a:cubicBezTo>
                  <a:pt x="4555505" y="175151"/>
                  <a:pt x="4555505" y="175151"/>
                  <a:pt x="4555505" y="175151"/>
                </a:cubicBezTo>
                <a:cubicBezTo>
                  <a:pt x="4550330" y="172318"/>
                  <a:pt x="4550330" y="172318"/>
                  <a:pt x="4550330" y="172318"/>
                </a:cubicBezTo>
                <a:cubicBezTo>
                  <a:pt x="4544687" y="169955"/>
                  <a:pt x="4544687" y="169955"/>
                  <a:pt x="4544687" y="169955"/>
                </a:cubicBezTo>
                <a:cubicBezTo>
                  <a:pt x="4545155" y="169507"/>
                  <a:pt x="4545155" y="169507"/>
                  <a:pt x="4545155" y="169507"/>
                </a:cubicBezTo>
                <a:lnTo>
                  <a:pt x="4545155" y="169039"/>
                </a:lnTo>
                <a:cubicBezTo>
                  <a:pt x="4545155" y="169039"/>
                  <a:pt x="4545155" y="169039"/>
                  <a:pt x="4545155" y="168549"/>
                </a:cubicBezTo>
                <a:lnTo>
                  <a:pt x="4545155" y="168080"/>
                </a:lnTo>
                <a:cubicBezTo>
                  <a:pt x="4545155" y="168080"/>
                  <a:pt x="4545155" y="168080"/>
                  <a:pt x="4545155" y="167612"/>
                </a:cubicBezTo>
                <a:cubicBezTo>
                  <a:pt x="4545155" y="167612"/>
                  <a:pt x="4545155" y="167612"/>
                  <a:pt x="4545603" y="167612"/>
                </a:cubicBezTo>
                <a:cubicBezTo>
                  <a:pt x="4545603" y="167143"/>
                  <a:pt x="4545603" y="167143"/>
                  <a:pt x="4545603" y="167143"/>
                </a:cubicBezTo>
                <a:cubicBezTo>
                  <a:pt x="4555505" y="166675"/>
                  <a:pt x="4555505" y="166675"/>
                  <a:pt x="4555505" y="166675"/>
                </a:cubicBezTo>
                <a:cubicBezTo>
                  <a:pt x="4564918" y="165738"/>
                  <a:pt x="4564918" y="165738"/>
                  <a:pt x="4564918" y="165738"/>
                </a:cubicBezTo>
                <a:cubicBezTo>
                  <a:pt x="4574800" y="165269"/>
                  <a:pt x="4574800" y="165269"/>
                  <a:pt x="4574800" y="165269"/>
                </a:cubicBezTo>
                <a:cubicBezTo>
                  <a:pt x="4584681" y="164780"/>
                  <a:pt x="4584681" y="164780"/>
                  <a:pt x="4584681" y="164780"/>
                </a:cubicBezTo>
                <a:cubicBezTo>
                  <a:pt x="4594541" y="163843"/>
                  <a:pt x="4594541" y="163843"/>
                  <a:pt x="4594541" y="163843"/>
                </a:cubicBezTo>
                <a:cubicBezTo>
                  <a:pt x="4604444" y="163374"/>
                  <a:pt x="4604444" y="163374"/>
                  <a:pt x="4604444" y="163374"/>
                </a:cubicBezTo>
                <a:cubicBezTo>
                  <a:pt x="4614325" y="162906"/>
                  <a:pt x="4614325" y="162906"/>
                  <a:pt x="4614325" y="162906"/>
                </a:cubicBezTo>
                <a:cubicBezTo>
                  <a:pt x="4624207" y="161969"/>
                  <a:pt x="4624207" y="161969"/>
                  <a:pt x="4624207" y="161969"/>
                </a:cubicBezTo>
                <a:close/>
                <a:moveTo>
                  <a:pt x="4678810" y="159626"/>
                </a:moveTo>
                <a:lnTo>
                  <a:pt x="4685881" y="164311"/>
                </a:lnTo>
                <a:cubicBezTo>
                  <a:pt x="4692930" y="169039"/>
                  <a:pt x="4692930" y="169039"/>
                  <a:pt x="4692930" y="169039"/>
                </a:cubicBezTo>
                <a:cubicBezTo>
                  <a:pt x="4700468" y="173255"/>
                  <a:pt x="4700468" y="173255"/>
                  <a:pt x="4700468" y="173255"/>
                </a:cubicBezTo>
                <a:cubicBezTo>
                  <a:pt x="4707517" y="177962"/>
                  <a:pt x="4707517" y="177962"/>
                  <a:pt x="4707517" y="177962"/>
                </a:cubicBezTo>
                <a:cubicBezTo>
                  <a:pt x="4714588" y="182668"/>
                  <a:pt x="4714588" y="182668"/>
                  <a:pt x="4714588" y="182668"/>
                </a:cubicBezTo>
                <a:cubicBezTo>
                  <a:pt x="4722105" y="187374"/>
                  <a:pt x="4722105" y="187374"/>
                  <a:pt x="4722105" y="187374"/>
                </a:cubicBezTo>
                <a:cubicBezTo>
                  <a:pt x="4729176" y="191634"/>
                  <a:pt x="4729176" y="191634"/>
                  <a:pt x="4729176" y="191634"/>
                </a:cubicBezTo>
                <a:cubicBezTo>
                  <a:pt x="4736246" y="196319"/>
                  <a:pt x="4736246" y="196319"/>
                  <a:pt x="4736246" y="196319"/>
                </a:cubicBezTo>
                <a:cubicBezTo>
                  <a:pt x="4732945" y="195382"/>
                  <a:pt x="4732945" y="195382"/>
                  <a:pt x="4732945" y="195382"/>
                </a:cubicBezTo>
                <a:cubicBezTo>
                  <a:pt x="4729176" y="193976"/>
                  <a:pt x="4729176" y="193976"/>
                  <a:pt x="4729176" y="193976"/>
                </a:cubicBezTo>
                <a:cubicBezTo>
                  <a:pt x="4725406" y="193018"/>
                  <a:pt x="4725406" y="193018"/>
                  <a:pt x="4725406" y="193018"/>
                </a:cubicBezTo>
                <a:cubicBezTo>
                  <a:pt x="4721658" y="191634"/>
                  <a:pt x="4721658" y="191634"/>
                  <a:pt x="4721658" y="191634"/>
                </a:cubicBezTo>
                <a:cubicBezTo>
                  <a:pt x="4718357" y="190675"/>
                  <a:pt x="4718357" y="190675"/>
                  <a:pt x="4718357" y="190675"/>
                </a:cubicBezTo>
                <a:cubicBezTo>
                  <a:pt x="4714588" y="189270"/>
                  <a:pt x="4714588" y="189270"/>
                  <a:pt x="4714588" y="189270"/>
                </a:cubicBezTo>
                <a:cubicBezTo>
                  <a:pt x="4710818" y="188333"/>
                  <a:pt x="4710818" y="188333"/>
                  <a:pt x="4710818" y="188333"/>
                </a:cubicBezTo>
                <a:cubicBezTo>
                  <a:pt x="4707049" y="187374"/>
                  <a:pt x="4707049" y="187374"/>
                  <a:pt x="4707049" y="187374"/>
                </a:cubicBezTo>
                <a:cubicBezTo>
                  <a:pt x="4703748" y="183605"/>
                  <a:pt x="4703748" y="183605"/>
                  <a:pt x="4703748" y="183605"/>
                </a:cubicBezTo>
                <a:cubicBezTo>
                  <a:pt x="4699979" y="180326"/>
                  <a:pt x="4699979" y="180326"/>
                  <a:pt x="4699979" y="180326"/>
                </a:cubicBezTo>
                <a:cubicBezTo>
                  <a:pt x="4696699" y="177025"/>
                  <a:pt x="4696699" y="177025"/>
                  <a:pt x="4696699" y="177025"/>
                </a:cubicBezTo>
                <a:cubicBezTo>
                  <a:pt x="4692930" y="173255"/>
                  <a:pt x="4692930" y="173255"/>
                  <a:pt x="4692930" y="173255"/>
                </a:cubicBezTo>
                <a:cubicBezTo>
                  <a:pt x="4689181" y="169955"/>
                  <a:pt x="4689181" y="169955"/>
                  <a:pt x="4689181" y="169955"/>
                </a:cubicBezTo>
                <a:cubicBezTo>
                  <a:pt x="4685881" y="166675"/>
                  <a:pt x="4685881" y="166675"/>
                  <a:pt x="4685881" y="166675"/>
                </a:cubicBezTo>
                <a:cubicBezTo>
                  <a:pt x="4682111" y="163374"/>
                  <a:pt x="4682111" y="163374"/>
                  <a:pt x="4682111" y="163374"/>
                </a:cubicBezTo>
                <a:cubicBezTo>
                  <a:pt x="4678810" y="159626"/>
                  <a:pt x="4678810" y="159626"/>
                  <a:pt x="4678810" y="159626"/>
                </a:cubicBezTo>
                <a:close/>
                <a:moveTo>
                  <a:pt x="4665159" y="151598"/>
                </a:moveTo>
                <a:cubicBezTo>
                  <a:pt x="4669397" y="155367"/>
                  <a:pt x="4669397" y="155367"/>
                  <a:pt x="4669397" y="155367"/>
                </a:cubicBezTo>
                <a:cubicBezTo>
                  <a:pt x="4673635" y="159626"/>
                  <a:pt x="4673635" y="159626"/>
                  <a:pt x="4673635" y="159626"/>
                </a:cubicBezTo>
                <a:cubicBezTo>
                  <a:pt x="4677852" y="163843"/>
                  <a:pt x="4677852" y="163843"/>
                  <a:pt x="4677852" y="163843"/>
                </a:cubicBezTo>
                <a:cubicBezTo>
                  <a:pt x="4682580" y="168080"/>
                  <a:pt x="4682580" y="168080"/>
                  <a:pt x="4682580" y="168080"/>
                </a:cubicBezTo>
                <a:cubicBezTo>
                  <a:pt x="4686818" y="171850"/>
                  <a:pt x="4686818" y="171850"/>
                  <a:pt x="4686818" y="171850"/>
                </a:cubicBezTo>
                <a:cubicBezTo>
                  <a:pt x="4691056" y="176088"/>
                  <a:pt x="4691056" y="176088"/>
                  <a:pt x="4691056" y="176088"/>
                </a:cubicBezTo>
                <a:cubicBezTo>
                  <a:pt x="4695293" y="180326"/>
                  <a:pt x="4695293" y="180326"/>
                  <a:pt x="4695293" y="180326"/>
                </a:cubicBezTo>
                <a:cubicBezTo>
                  <a:pt x="4699510" y="184563"/>
                  <a:pt x="4699510" y="184563"/>
                  <a:pt x="4699510" y="184563"/>
                </a:cubicBezTo>
                <a:cubicBezTo>
                  <a:pt x="4691524" y="181263"/>
                  <a:pt x="4691524" y="181263"/>
                  <a:pt x="4691524" y="181263"/>
                </a:cubicBezTo>
                <a:cubicBezTo>
                  <a:pt x="4683048" y="178452"/>
                  <a:pt x="4683048" y="178452"/>
                  <a:pt x="4683048" y="178452"/>
                </a:cubicBezTo>
                <a:cubicBezTo>
                  <a:pt x="4674572" y="175619"/>
                  <a:pt x="4674572" y="175619"/>
                  <a:pt x="4674572" y="175619"/>
                </a:cubicBezTo>
                <a:cubicBezTo>
                  <a:pt x="4666565" y="172318"/>
                  <a:pt x="4666565" y="172318"/>
                  <a:pt x="4666565" y="172318"/>
                </a:cubicBezTo>
                <a:cubicBezTo>
                  <a:pt x="4658089" y="169507"/>
                  <a:pt x="4658089" y="169507"/>
                  <a:pt x="4658089" y="169507"/>
                </a:cubicBezTo>
                <a:cubicBezTo>
                  <a:pt x="4650103" y="166675"/>
                  <a:pt x="4650103" y="166675"/>
                  <a:pt x="4650103" y="166675"/>
                </a:cubicBezTo>
                <a:cubicBezTo>
                  <a:pt x="4641627" y="163374"/>
                  <a:pt x="4641627" y="163374"/>
                  <a:pt x="4641627" y="163374"/>
                </a:cubicBezTo>
                <a:cubicBezTo>
                  <a:pt x="4633151" y="160542"/>
                  <a:pt x="4633151" y="160542"/>
                  <a:pt x="4633151" y="160542"/>
                </a:cubicBezTo>
                <a:cubicBezTo>
                  <a:pt x="4637389" y="159136"/>
                  <a:pt x="4637389" y="159136"/>
                  <a:pt x="4637389" y="159136"/>
                </a:cubicBezTo>
                <a:cubicBezTo>
                  <a:pt x="4641159" y="158199"/>
                  <a:pt x="4641159" y="158199"/>
                  <a:pt x="4641159" y="158199"/>
                </a:cubicBezTo>
                <a:cubicBezTo>
                  <a:pt x="4645375" y="157262"/>
                  <a:pt x="4645375" y="157262"/>
                  <a:pt x="4645375" y="157262"/>
                </a:cubicBezTo>
                <a:cubicBezTo>
                  <a:pt x="4649145" y="155857"/>
                  <a:pt x="4649145" y="155857"/>
                  <a:pt x="4649145" y="155857"/>
                </a:cubicBezTo>
                <a:cubicBezTo>
                  <a:pt x="4653404" y="154899"/>
                  <a:pt x="4653404" y="154899"/>
                  <a:pt x="4653404" y="154899"/>
                </a:cubicBezTo>
                <a:cubicBezTo>
                  <a:pt x="4657173" y="153493"/>
                  <a:pt x="4657173" y="153493"/>
                  <a:pt x="4657173" y="153493"/>
                </a:cubicBezTo>
                <a:cubicBezTo>
                  <a:pt x="4661390" y="152556"/>
                  <a:pt x="4661390" y="152556"/>
                  <a:pt x="4661390" y="152556"/>
                </a:cubicBezTo>
                <a:close/>
                <a:moveTo>
                  <a:pt x="4562086" y="141716"/>
                </a:moveTo>
                <a:cubicBezTo>
                  <a:pt x="4559275" y="143612"/>
                  <a:pt x="4559275" y="143612"/>
                  <a:pt x="4559275" y="143612"/>
                </a:cubicBezTo>
                <a:cubicBezTo>
                  <a:pt x="4556911" y="145954"/>
                  <a:pt x="4556911" y="145954"/>
                  <a:pt x="4556911" y="145954"/>
                </a:cubicBezTo>
                <a:cubicBezTo>
                  <a:pt x="4554568" y="147828"/>
                  <a:pt x="4554568" y="147828"/>
                  <a:pt x="4554568" y="147828"/>
                </a:cubicBezTo>
                <a:cubicBezTo>
                  <a:pt x="4551736" y="149724"/>
                  <a:pt x="4551736" y="149724"/>
                  <a:pt x="4551736" y="149724"/>
                </a:cubicBezTo>
                <a:cubicBezTo>
                  <a:pt x="4549372" y="152088"/>
                  <a:pt x="4549372" y="152088"/>
                  <a:pt x="4549372" y="152088"/>
                </a:cubicBezTo>
                <a:cubicBezTo>
                  <a:pt x="4547029" y="153962"/>
                  <a:pt x="4547029" y="153962"/>
                  <a:pt x="4547029" y="153962"/>
                </a:cubicBezTo>
                <a:cubicBezTo>
                  <a:pt x="4544687" y="155857"/>
                  <a:pt x="4544687" y="155857"/>
                  <a:pt x="4544687" y="155857"/>
                </a:cubicBezTo>
                <a:cubicBezTo>
                  <a:pt x="4541854" y="158199"/>
                  <a:pt x="4541854" y="158199"/>
                  <a:pt x="4541854" y="158199"/>
                </a:cubicBezTo>
                <a:cubicBezTo>
                  <a:pt x="4541854" y="157731"/>
                  <a:pt x="4541386" y="157731"/>
                  <a:pt x="4541386" y="157262"/>
                </a:cubicBezTo>
                <a:cubicBezTo>
                  <a:pt x="4540917" y="157262"/>
                  <a:pt x="4540449" y="156794"/>
                  <a:pt x="4540449" y="156794"/>
                </a:cubicBezTo>
                <a:cubicBezTo>
                  <a:pt x="4539959" y="156794"/>
                  <a:pt x="4539959" y="156325"/>
                  <a:pt x="4539491" y="156325"/>
                </a:cubicBezTo>
                <a:cubicBezTo>
                  <a:pt x="4539022" y="156325"/>
                  <a:pt x="4539022" y="155857"/>
                  <a:pt x="4538554" y="155857"/>
                </a:cubicBezTo>
                <a:cubicBezTo>
                  <a:pt x="4538085" y="155857"/>
                  <a:pt x="4538085" y="155857"/>
                  <a:pt x="4537617" y="155367"/>
                </a:cubicBezTo>
                <a:cubicBezTo>
                  <a:pt x="4537148" y="155367"/>
                  <a:pt x="4537148" y="155367"/>
                  <a:pt x="4536680" y="155367"/>
                </a:cubicBezTo>
                <a:cubicBezTo>
                  <a:pt x="4536190" y="155367"/>
                  <a:pt x="4536190" y="155367"/>
                  <a:pt x="4535721" y="154899"/>
                </a:cubicBezTo>
                <a:cubicBezTo>
                  <a:pt x="4535274" y="154899"/>
                  <a:pt x="4534805" y="154899"/>
                  <a:pt x="4534805" y="154899"/>
                </a:cubicBezTo>
                <a:cubicBezTo>
                  <a:pt x="4533847" y="154899"/>
                  <a:pt x="4533379" y="155367"/>
                  <a:pt x="4532910" y="155367"/>
                </a:cubicBezTo>
                <a:cubicBezTo>
                  <a:pt x="4531973" y="155367"/>
                  <a:pt x="4531505" y="155367"/>
                  <a:pt x="4531036" y="155857"/>
                </a:cubicBezTo>
                <a:cubicBezTo>
                  <a:pt x="4530546" y="155857"/>
                  <a:pt x="4529609" y="156325"/>
                  <a:pt x="4529141" y="156325"/>
                </a:cubicBezTo>
                <a:cubicBezTo>
                  <a:pt x="4528672" y="156794"/>
                  <a:pt x="4528204" y="157262"/>
                  <a:pt x="4527735" y="157262"/>
                </a:cubicBezTo>
                <a:cubicBezTo>
                  <a:pt x="4527267" y="157731"/>
                  <a:pt x="4526777" y="158199"/>
                  <a:pt x="4526308" y="158668"/>
                </a:cubicBezTo>
                <a:cubicBezTo>
                  <a:pt x="4526308" y="159136"/>
                  <a:pt x="4525840" y="159626"/>
                  <a:pt x="4525393" y="160073"/>
                </a:cubicBezTo>
                <a:cubicBezTo>
                  <a:pt x="4525393" y="160542"/>
                  <a:pt x="4524903" y="161010"/>
                  <a:pt x="4524434" y="161969"/>
                </a:cubicBezTo>
                <a:cubicBezTo>
                  <a:pt x="4524434" y="162437"/>
                  <a:pt x="4523966" y="162906"/>
                  <a:pt x="4523966" y="163374"/>
                </a:cubicBezTo>
                <a:cubicBezTo>
                  <a:pt x="4520665" y="163374"/>
                  <a:pt x="4520665" y="163374"/>
                  <a:pt x="4520665" y="163374"/>
                </a:cubicBezTo>
                <a:cubicBezTo>
                  <a:pt x="4517364" y="162906"/>
                  <a:pt x="4517364" y="162906"/>
                  <a:pt x="4517364" y="162906"/>
                </a:cubicBezTo>
                <a:cubicBezTo>
                  <a:pt x="4514084" y="162437"/>
                  <a:pt x="4514084" y="162437"/>
                  <a:pt x="4514084" y="162437"/>
                </a:cubicBezTo>
                <a:cubicBezTo>
                  <a:pt x="4510783" y="162437"/>
                  <a:pt x="4510783" y="162437"/>
                  <a:pt x="4510783" y="162437"/>
                </a:cubicBezTo>
                <a:cubicBezTo>
                  <a:pt x="4507482" y="161969"/>
                  <a:pt x="4507482" y="161969"/>
                  <a:pt x="4507482" y="161969"/>
                </a:cubicBezTo>
                <a:cubicBezTo>
                  <a:pt x="4503713" y="161500"/>
                  <a:pt x="4503713" y="161500"/>
                  <a:pt x="4503713" y="161500"/>
                </a:cubicBezTo>
                <a:cubicBezTo>
                  <a:pt x="4500433" y="161500"/>
                  <a:pt x="4500433" y="161500"/>
                  <a:pt x="4500433" y="161500"/>
                </a:cubicBezTo>
                <a:cubicBezTo>
                  <a:pt x="4497132" y="161010"/>
                  <a:pt x="4497132" y="161010"/>
                  <a:pt x="4497132" y="161010"/>
                </a:cubicBezTo>
                <a:lnTo>
                  <a:pt x="4505140" y="158668"/>
                </a:lnTo>
                <a:cubicBezTo>
                  <a:pt x="4513594" y="156325"/>
                  <a:pt x="4513594" y="156325"/>
                  <a:pt x="4513594" y="156325"/>
                </a:cubicBezTo>
                <a:cubicBezTo>
                  <a:pt x="4521623" y="153962"/>
                  <a:pt x="4521623" y="153962"/>
                  <a:pt x="4521623" y="153962"/>
                </a:cubicBezTo>
                <a:cubicBezTo>
                  <a:pt x="4529609" y="151129"/>
                  <a:pt x="4529609" y="151129"/>
                  <a:pt x="4529609" y="151129"/>
                </a:cubicBezTo>
                <a:cubicBezTo>
                  <a:pt x="4537617" y="148787"/>
                  <a:pt x="4537617" y="148787"/>
                  <a:pt x="4537617" y="148787"/>
                </a:cubicBezTo>
                <a:cubicBezTo>
                  <a:pt x="4545603" y="146444"/>
                  <a:pt x="4545603" y="146444"/>
                  <a:pt x="4545603" y="146444"/>
                </a:cubicBezTo>
                <a:cubicBezTo>
                  <a:pt x="4554100" y="144080"/>
                  <a:pt x="4554100" y="144080"/>
                  <a:pt x="4554100" y="144080"/>
                </a:cubicBezTo>
                <a:cubicBezTo>
                  <a:pt x="4562086" y="141716"/>
                  <a:pt x="4562086" y="141716"/>
                  <a:pt x="4562086" y="141716"/>
                </a:cubicBezTo>
                <a:close/>
                <a:moveTo>
                  <a:pt x="4582339" y="140779"/>
                </a:moveTo>
                <a:lnTo>
                  <a:pt x="4591751" y="142185"/>
                </a:lnTo>
                <a:cubicBezTo>
                  <a:pt x="4601143" y="143143"/>
                  <a:pt x="4601143" y="143143"/>
                  <a:pt x="4601143" y="143143"/>
                </a:cubicBezTo>
                <a:cubicBezTo>
                  <a:pt x="4610556" y="144549"/>
                  <a:pt x="4610556" y="144549"/>
                  <a:pt x="4610556" y="144549"/>
                </a:cubicBezTo>
                <a:cubicBezTo>
                  <a:pt x="4619969" y="145486"/>
                  <a:pt x="4619969" y="145486"/>
                  <a:pt x="4619969" y="145486"/>
                </a:cubicBezTo>
                <a:cubicBezTo>
                  <a:pt x="4629382" y="146913"/>
                  <a:pt x="4629382" y="146913"/>
                  <a:pt x="4629382" y="146913"/>
                </a:cubicBezTo>
                <a:cubicBezTo>
                  <a:pt x="4638795" y="147828"/>
                  <a:pt x="4638795" y="147828"/>
                  <a:pt x="4638795" y="147828"/>
                </a:cubicBezTo>
                <a:cubicBezTo>
                  <a:pt x="4647739" y="149255"/>
                  <a:pt x="4647739" y="149255"/>
                  <a:pt x="4647739" y="149255"/>
                </a:cubicBezTo>
                <a:cubicBezTo>
                  <a:pt x="4657173" y="150192"/>
                  <a:pt x="4657173" y="150192"/>
                  <a:pt x="4657173" y="150192"/>
                </a:cubicBezTo>
                <a:cubicBezTo>
                  <a:pt x="4653872" y="151129"/>
                  <a:pt x="4653872" y="151129"/>
                  <a:pt x="4653872" y="151129"/>
                </a:cubicBezTo>
                <a:cubicBezTo>
                  <a:pt x="4650103" y="152088"/>
                  <a:pt x="4650103" y="152088"/>
                  <a:pt x="4650103" y="152088"/>
                </a:cubicBezTo>
                <a:cubicBezTo>
                  <a:pt x="4646334" y="153493"/>
                  <a:pt x="4646334" y="153493"/>
                  <a:pt x="4646334" y="153493"/>
                </a:cubicBezTo>
                <a:cubicBezTo>
                  <a:pt x="4642564" y="154430"/>
                  <a:pt x="4642564" y="154430"/>
                  <a:pt x="4642564" y="154430"/>
                </a:cubicBezTo>
                <a:cubicBezTo>
                  <a:pt x="4638795" y="155367"/>
                  <a:pt x="4638795" y="155367"/>
                  <a:pt x="4638795" y="155367"/>
                </a:cubicBezTo>
                <a:cubicBezTo>
                  <a:pt x="4635494" y="156325"/>
                  <a:pt x="4635494" y="156325"/>
                  <a:pt x="4635494" y="156325"/>
                </a:cubicBezTo>
                <a:cubicBezTo>
                  <a:pt x="4631746" y="157731"/>
                  <a:pt x="4631746" y="157731"/>
                  <a:pt x="4631746" y="157731"/>
                </a:cubicBezTo>
                <a:cubicBezTo>
                  <a:pt x="4627976" y="158668"/>
                  <a:pt x="4627976" y="158668"/>
                  <a:pt x="4627976" y="158668"/>
                </a:cubicBezTo>
                <a:cubicBezTo>
                  <a:pt x="4622333" y="156325"/>
                  <a:pt x="4622333" y="156325"/>
                  <a:pt x="4622333" y="156325"/>
                </a:cubicBezTo>
                <a:cubicBezTo>
                  <a:pt x="4616668" y="153962"/>
                  <a:pt x="4616668" y="153962"/>
                  <a:pt x="4616668" y="153962"/>
                </a:cubicBezTo>
                <a:cubicBezTo>
                  <a:pt x="4611024" y="152088"/>
                  <a:pt x="4611024" y="152088"/>
                  <a:pt x="4611024" y="152088"/>
                </a:cubicBezTo>
                <a:cubicBezTo>
                  <a:pt x="4605381" y="149724"/>
                  <a:pt x="4605381" y="149724"/>
                  <a:pt x="4605381" y="149724"/>
                </a:cubicBezTo>
                <a:cubicBezTo>
                  <a:pt x="4599737" y="147360"/>
                  <a:pt x="4599737" y="147360"/>
                  <a:pt x="4599737" y="147360"/>
                </a:cubicBezTo>
                <a:cubicBezTo>
                  <a:pt x="4594094" y="145486"/>
                  <a:pt x="4594094" y="145486"/>
                  <a:pt x="4594094" y="145486"/>
                </a:cubicBezTo>
                <a:cubicBezTo>
                  <a:pt x="4587982" y="143143"/>
                  <a:pt x="4587982" y="143143"/>
                  <a:pt x="4587982" y="143143"/>
                </a:cubicBezTo>
                <a:cubicBezTo>
                  <a:pt x="4582339" y="140779"/>
                  <a:pt x="4582339" y="140779"/>
                  <a:pt x="4582339" y="140779"/>
                </a:cubicBezTo>
                <a:close/>
                <a:moveTo>
                  <a:pt x="4569625" y="139374"/>
                </a:moveTo>
                <a:cubicBezTo>
                  <a:pt x="4576226" y="142185"/>
                  <a:pt x="4576226" y="142185"/>
                  <a:pt x="4576226" y="142185"/>
                </a:cubicBezTo>
                <a:cubicBezTo>
                  <a:pt x="4582339" y="144549"/>
                  <a:pt x="4582339" y="144549"/>
                  <a:pt x="4582339" y="144549"/>
                </a:cubicBezTo>
                <a:cubicBezTo>
                  <a:pt x="4588451" y="146913"/>
                  <a:pt x="4588451" y="146913"/>
                  <a:pt x="4588451" y="146913"/>
                </a:cubicBezTo>
                <a:cubicBezTo>
                  <a:pt x="4595031" y="149255"/>
                  <a:pt x="4595031" y="149255"/>
                  <a:pt x="4595031" y="149255"/>
                </a:cubicBezTo>
                <a:cubicBezTo>
                  <a:pt x="4601143" y="151598"/>
                  <a:pt x="4601143" y="151598"/>
                  <a:pt x="4601143" y="151598"/>
                </a:cubicBezTo>
                <a:cubicBezTo>
                  <a:pt x="4607724" y="154430"/>
                  <a:pt x="4607724" y="154430"/>
                  <a:pt x="4607724" y="154430"/>
                </a:cubicBezTo>
                <a:cubicBezTo>
                  <a:pt x="4613857" y="156794"/>
                  <a:pt x="4613857" y="156794"/>
                  <a:pt x="4613857" y="156794"/>
                </a:cubicBezTo>
                <a:cubicBezTo>
                  <a:pt x="4620437" y="159136"/>
                  <a:pt x="4620437" y="159136"/>
                  <a:pt x="4620437" y="159136"/>
                </a:cubicBezTo>
                <a:cubicBezTo>
                  <a:pt x="4611024" y="159626"/>
                  <a:pt x="4611024" y="159626"/>
                  <a:pt x="4611024" y="159626"/>
                </a:cubicBezTo>
                <a:cubicBezTo>
                  <a:pt x="4601612" y="160073"/>
                  <a:pt x="4601612" y="160073"/>
                  <a:pt x="4601612" y="160073"/>
                </a:cubicBezTo>
                <a:cubicBezTo>
                  <a:pt x="4592220" y="161010"/>
                  <a:pt x="4592220" y="161010"/>
                  <a:pt x="4592220" y="161010"/>
                </a:cubicBezTo>
                <a:cubicBezTo>
                  <a:pt x="4582807" y="161500"/>
                  <a:pt x="4582807" y="161500"/>
                  <a:pt x="4582807" y="161500"/>
                </a:cubicBezTo>
                <a:cubicBezTo>
                  <a:pt x="4573394" y="161969"/>
                  <a:pt x="4573394" y="161969"/>
                  <a:pt x="4573394" y="161969"/>
                </a:cubicBezTo>
                <a:cubicBezTo>
                  <a:pt x="4563981" y="162437"/>
                  <a:pt x="4563981" y="162437"/>
                  <a:pt x="4563981" y="162437"/>
                </a:cubicBezTo>
                <a:cubicBezTo>
                  <a:pt x="4554568" y="163374"/>
                  <a:pt x="4554568" y="163374"/>
                  <a:pt x="4554568" y="163374"/>
                </a:cubicBezTo>
                <a:cubicBezTo>
                  <a:pt x="4545155" y="163843"/>
                  <a:pt x="4545155" y="163843"/>
                  <a:pt x="4545155" y="163843"/>
                </a:cubicBezTo>
                <a:lnTo>
                  <a:pt x="4545155" y="163374"/>
                </a:lnTo>
                <a:lnTo>
                  <a:pt x="4545155" y="162906"/>
                </a:lnTo>
                <a:cubicBezTo>
                  <a:pt x="4545155" y="162906"/>
                  <a:pt x="4545155" y="162906"/>
                  <a:pt x="4545155" y="162437"/>
                </a:cubicBezTo>
                <a:cubicBezTo>
                  <a:pt x="4544687" y="162437"/>
                  <a:pt x="4544687" y="162437"/>
                  <a:pt x="4544687" y="161969"/>
                </a:cubicBezTo>
                <a:cubicBezTo>
                  <a:pt x="4544687" y="161500"/>
                  <a:pt x="4544687" y="161500"/>
                  <a:pt x="4544218" y="161500"/>
                </a:cubicBezTo>
                <a:cubicBezTo>
                  <a:pt x="4544218" y="161010"/>
                  <a:pt x="4544218" y="161010"/>
                  <a:pt x="4544218" y="161010"/>
                </a:cubicBezTo>
                <a:lnTo>
                  <a:pt x="4544218" y="160542"/>
                </a:lnTo>
                <a:cubicBezTo>
                  <a:pt x="4547029" y="157731"/>
                  <a:pt x="4547029" y="157731"/>
                  <a:pt x="4547029" y="157731"/>
                </a:cubicBezTo>
                <a:cubicBezTo>
                  <a:pt x="4550330" y="155367"/>
                  <a:pt x="4550330" y="155367"/>
                  <a:pt x="4550330" y="155367"/>
                </a:cubicBezTo>
                <a:cubicBezTo>
                  <a:pt x="4553631" y="152556"/>
                  <a:pt x="4553631" y="152556"/>
                  <a:pt x="4553631" y="152556"/>
                </a:cubicBezTo>
                <a:cubicBezTo>
                  <a:pt x="4556911" y="150192"/>
                  <a:pt x="4556911" y="150192"/>
                  <a:pt x="4556911" y="150192"/>
                </a:cubicBezTo>
                <a:cubicBezTo>
                  <a:pt x="4560212" y="147360"/>
                  <a:pt x="4560212" y="147360"/>
                  <a:pt x="4560212" y="147360"/>
                </a:cubicBezTo>
                <a:cubicBezTo>
                  <a:pt x="4563513" y="145017"/>
                  <a:pt x="4563513" y="145017"/>
                  <a:pt x="4563513" y="145017"/>
                </a:cubicBezTo>
                <a:lnTo>
                  <a:pt x="4566324" y="142185"/>
                </a:lnTo>
                <a:cubicBezTo>
                  <a:pt x="4569625" y="139374"/>
                  <a:pt x="4569625" y="139374"/>
                  <a:pt x="4569625" y="139374"/>
                </a:cubicBezTo>
                <a:close/>
                <a:moveTo>
                  <a:pt x="4569156" y="136073"/>
                </a:moveTo>
                <a:cubicBezTo>
                  <a:pt x="4558785" y="138905"/>
                  <a:pt x="4558785" y="138905"/>
                  <a:pt x="4558785" y="138905"/>
                </a:cubicBezTo>
                <a:cubicBezTo>
                  <a:pt x="4548904" y="142185"/>
                  <a:pt x="4548904" y="142185"/>
                  <a:pt x="4548904" y="142185"/>
                </a:cubicBezTo>
                <a:cubicBezTo>
                  <a:pt x="4538554" y="145017"/>
                  <a:pt x="4538554" y="145017"/>
                  <a:pt x="4538554" y="145017"/>
                </a:cubicBezTo>
                <a:cubicBezTo>
                  <a:pt x="4528672" y="148318"/>
                  <a:pt x="4528672" y="148318"/>
                  <a:pt x="4528672" y="148318"/>
                </a:cubicBezTo>
                <a:cubicBezTo>
                  <a:pt x="4518322" y="151129"/>
                  <a:pt x="4518322" y="151129"/>
                  <a:pt x="4518322" y="151129"/>
                </a:cubicBezTo>
                <a:cubicBezTo>
                  <a:pt x="4508441" y="154430"/>
                  <a:pt x="4508441" y="154430"/>
                  <a:pt x="4508441" y="154430"/>
                </a:cubicBezTo>
                <a:cubicBezTo>
                  <a:pt x="4498070" y="157262"/>
                  <a:pt x="4498070" y="157262"/>
                  <a:pt x="4498070" y="157262"/>
                </a:cubicBezTo>
                <a:cubicBezTo>
                  <a:pt x="4488188" y="160073"/>
                  <a:pt x="4488188" y="160073"/>
                  <a:pt x="4488188" y="160073"/>
                </a:cubicBezTo>
                <a:cubicBezTo>
                  <a:pt x="4488188" y="160073"/>
                  <a:pt x="4488188" y="160073"/>
                  <a:pt x="4488188" y="160542"/>
                </a:cubicBezTo>
                <a:cubicBezTo>
                  <a:pt x="4488188" y="160542"/>
                  <a:pt x="4488188" y="160542"/>
                  <a:pt x="4487720" y="160542"/>
                </a:cubicBezTo>
                <a:cubicBezTo>
                  <a:pt x="4478307" y="168549"/>
                  <a:pt x="4478307" y="168549"/>
                  <a:pt x="4478307" y="168549"/>
                </a:cubicBezTo>
                <a:cubicBezTo>
                  <a:pt x="4469362" y="176088"/>
                  <a:pt x="4469362" y="176088"/>
                  <a:pt x="4469362" y="176088"/>
                </a:cubicBezTo>
                <a:cubicBezTo>
                  <a:pt x="4459949" y="183605"/>
                  <a:pt x="4459949" y="183605"/>
                  <a:pt x="4459949" y="183605"/>
                </a:cubicBezTo>
                <a:cubicBezTo>
                  <a:pt x="4450536" y="191634"/>
                  <a:pt x="4450536" y="191634"/>
                  <a:pt x="4450536" y="191634"/>
                </a:cubicBezTo>
                <a:cubicBezTo>
                  <a:pt x="4441592" y="199151"/>
                  <a:pt x="4441592" y="199151"/>
                  <a:pt x="4441592" y="199151"/>
                </a:cubicBezTo>
                <a:cubicBezTo>
                  <a:pt x="4432179" y="207158"/>
                  <a:pt x="4432179" y="207158"/>
                  <a:pt x="4432179" y="207158"/>
                </a:cubicBezTo>
                <a:cubicBezTo>
                  <a:pt x="4423235" y="214697"/>
                  <a:pt x="4423235" y="214697"/>
                  <a:pt x="4423235" y="214697"/>
                </a:cubicBezTo>
                <a:cubicBezTo>
                  <a:pt x="4413801" y="222214"/>
                  <a:pt x="4413801" y="222214"/>
                  <a:pt x="4413801" y="222214"/>
                </a:cubicBezTo>
                <a:cubicBezTo>
                  <a:pt x="4413801" y="222214"/>
                  <a:pt x="4413801" y="222214"/>
                  <a:pt x="4413801" y="222683"/>
                </a:cubicBezTo>
                <a:lnTo>
                  <a:pt x="4413353" y="223151"/>
                </a:lnTo>
                <a:cubicBezTo>
                  <a:pt x="4408647" y="233522"/>
                  <a:pt x="4408647" y="233522"/>
                  <a:pt x="4408647" y="233522"/>
                </a:cubicBezTo>
                <a:cubicBezTo>
                  <a:pt x="4403919" y="244340"/>
                  <a:pt x="4403919" y="244340"/>
                  <a:pt x="4403919" y="244340"/>
                </a:cubicBezTo>
                <a:cubicBezTo>
                  <a:pt x="4398744" y="254690"/>
                  <a:pt x="4398744" y="254690"/>
                  <a:pt x="4398744" y="254690"/>
                </a:cubicBezTo>
                <a:cubicBezTo>
                  <a:pt x="4394038" y="265530"/>
                  <a:pt x="4394038" y="265530"/>
                  <a:pt x="4394038" y="265530"/>
                </a:cubicBezTo>
                <a:cubicBezTo>
                  <a:pt x="4388863" y="275879"/>
                  <a:pt x="4388863" y="275879"/>
                  <a:pt x="4388863" y="275879"/>
                </a:cubicBezTo>
                <a:cubicBezTo>
                  <a:pt x="4384156" y="286697"/>
                  <a:pt x="4384156" y="286697"/>
                  <a:pt x="4384156" y="286697"/>
                </a:cubicBezTo>
                <a:cubicBezTo>
                  <a:pt x="4378981" y="297068"/>
                  <a:pt x="4378981" y="297068"/>
                  <a:pt x="4378981" y="297068"/>
                </a:cubicBezTo>
                <a:cubicBezTo>
                  <a:pt x="4374275" y="307418"/>
                  <a:pt x="4374275" y="307418"/>
                  <a:pt x="4374275" y="307418"/>
                </a:cubicBezTo>
                <a:cubicBezTo>
                  <a:pt x="4374275" y="307887"/>
                  <a:pt x="4374275" y="307887"/>
                  <a:pt x="4374275" y="307887"/>
                </a:cubicBezTo>
                <a:lnTo>
                  <a:pt x="4374275" y="308355"/>
                </a:lnTo>
                <a:cubicBezTo>
                  <a:pt x="4374275" y="312593"/>
                  <a:pt x="4374275" y="312593"/>
                  <a:pt x="4374275" y="312593"/>
                </a:cubicBezTo>
                <a:cubicBezTo>
                  <a:pt x="4373806" y="316831"/>
                  <a:pt x="4373806" y="316831"/>
                  <a:pt x="4373806" y="316831"/>
                </a:cubicBezTo>
                <a:cubicBezTo>
                  <a:pt x="4373806" y="321537"/>
                  <a:pt x="4373806" y="321537"/>
                  <a:pt x="4373806" y="321537"/>
                </a:cubicBezTo>
                <a:cubicBezTo>
                  <a:pt x="4373806" y="325775"/>
                  <a:pt x="4373806" y="325775"/>
                  <a:pt x="4373806" y="325775"/>
                </a:cubicBezTo>
                <a:cubicBezTo>
                  <a:pt x="4373806" y="330013"/>
                  <a:pt x="4373806" y="330013"/>
                  <a:pt x="4373806" y="330013"/>
                </a:cubicBezTo>
                <a:cubicBezTo>
                  <a:pt x="4373806" y="334719"/>
                  <a:pt x="4373806" y="334719"/>
                  <a:pt x="4373806" y="334719"/>
                </a:cubicBezTo>
                <a:cubicBezTo>
                  <a:pt x="4373806" y="338957"/>
                  <a:pt x="4373806" y="338957"/>
                  <a:pt x="4373806" y="338957"/>
                </a:cubicBezTo>
                <a:cubicBezTo>
                  <a:pt x="4373806" y="343195"/>
                  <a:pt x="4373806" y="343195"/>
                  <a:pt x="4373806" y="343195"/>
                </a:cubicBezTo>
                <a:lnTo>
                  <a:pt x="4373806" y="343663"/>
                </a:lnTo>
                <a:cubicBezTo>
                  <a:pt x="4372848" y="354950"/>
                  <a:pt x="4372848" y="366237"/>
                  <a:pt x="4373338" y="377524"/>
                </a:cubicBezTo>
                <a:cubicBezTo>
                  <a:pt x="4374275" y="388832"/>
                  <a:pt x="4375680" y="400118"/>
                  <a:pt x="4378513" y="410958"/>
                </a:cubicBezTo>
                <a:cubicBezTo>
                  <a:pt x="4380877" y="421776"/>
                  <a:pt x="4384156" y="432615"/>
                  <a:pt x="4387926" y="442965"/>
                </a:cubicBezTo>
                <a:cubicBezTo>
                  <a:pt x="4392164" y="453336"/>
                  <a:pt x="4396870" y="463217"/>
                  <a:pt x="4402514" y="473099"/>
                </a:cubicBezTo>
                <a:cubicBezTo>
                  <a:pt x="4407689" y="482511"/>
                  <a:pt x="4413801" y="491455"/>
                  <a:pt x="4420871" y="500400"/>
                </a:cubicBezTo>
                <a:cubicBezTo>
                  <a:pt x="4427941" y="508854"/>
                  <a:pt x="4435012" y="517351"/>
                  <a:pt x="4443466" y="524868"/>
                </a:cubicBezTo>
                <a:cubicBezTo>
                  <a:pt x="4451473" y="532407"/>
                  <a:pt x="4459949" y="539456"/>
                  <a:pt x="4469362" y="545589"/>
                </a:cubicBezTo>
                <a:cubicBezTo>
                  <a:pt x="4478775" y="552169"/>
                  <a:pt x="4488657" y="557813"/>
                  <a:pt x="4499028" y="562540"/>
                </a:cubicBezTo>
                <a:cubicBezTo>
                  <a:pt x="4502797" y="564414"/>
                  <a:pt x="4506077" y="565820"/>
                  <a:pt x="4509846" y="567226"/>
                </a:cubicBezTo>
                <a:cubicBezTo>
                  <a:pt x="4513594" y="569121"/>
                  <a:pt x="4517364" y="570526"/>
                  <a:pt x="4521133" y="571463"/>
                </a:cubicBezTo>
                <a:cubicBezTo>
                  <a:pt x="4524903" y="572890"/>
                  <a:pt x="4528672" y="574296"/>
                  <a:pt x="4532442" y="575233"/>
                </a:cubicBezTo>
                <a:cubicBezTo>
                  <a:pt x="4536190" y="576191"/>
                  <a:pt x="4540449" y="577107"/>
                  <a:pt x="4544218" y="578065"/>
                </a:cubicBezTo>
                <a:cubicBezTo>
                  <a:pt x="4547988" y="579002"/>
                  <a:pt x="4551736" y="579471"/>
                  <a:pt x="4555505" y="580408"/>
                </a:cubicBezTo>
                <a:cubicBezTo>
                  <a:pt x="4559743" y="580876"/>
                  <a:pt x="4563513" y="581345"/>
                  <a:pt x="4567282" y="581834"/>
                </a:cubicBezTo>
                <a:cubicBezTo>
                  <a:pt x="4571030" y="582303"/>
                  <a:pt x="4575268" y="582771"/>
                  <a:pt x="4579038" y="582771"/>
                </a:cubicBezTo>
                <a:cubicBezTo>
                  <a:pt x="4582807" y="583240"/>
                  <a:pt x="4587045" y="583240"/>
                  <a:pt x="4590793" y="583240"/>
                </a:cubicBezTo>
                <a:cubicBezTo>
                  <a:pt x="4594541" y="583240"/>
                  <a:pt x="4598800" y="583240"/>
                  <a:pt x="4602570" y="582771"/>
                </a:cubicBezTo>
                <a:cubicBezTo>
                  <a:pt x="4606318" y="582771"/>
                  <a:pt x="4610556" y="582303"/>
                  <a:pt x="4614325" y="581834"/>
                </a:cubicBezTo>
                <a:cubicBezTo>
                  <a:pt x="4618095" y="581345"/>
                  <a:pt x="4622333" y="580876"/>
                  <a:pt x="4626081" y="580408"/>
                </a:cubicBezTo>
                <a:cubicBezTo>
                  <a:pt x="4629850" y="579471"/>
                  <a:pt x="4633620" y="579002"/>
                  <a:pt x="4637858" y="578065"/>
                </a:cubicBezTo>
                <a:cubicBezTo>
                  <a:pt x="4641627" y="577107"/>
                  <a:pt x="4645375" y="576191"/>
                  <a:pt x="4649145" y="575233"/>
                </a:cubicBezTo>
                <a:cubicBezTo>
                  <a:pt x="4652914" y="574296"/>
                  <a:pt x="4656683" y="572890"/>
                  <a:pt x="4660453" y="571463"/>
                </a:cubicBezTo>
                <a:cubicBezTo>
                  <a:pt x="4664222" y="570526"/>
                  <a:pt x="4667970" y="569121"/>
                  <a:pt x="4671740" y="567694"/>
                </a:cubicBezTo>
                <a:cubicBezTo>
                  <a:pt x="4675509" y="566310"/>
                  <a:pt x="4678810" y="564414"/>
                  <a:pt x="4682580" y="563009"/>
                </a:cubicBezTo>
                <a:cubicBezTo>
                  <a:pt x="4682580" y="563009"/>
                  <a:pt x="4682580" y="562540"/>
                  <a:pt x="4683048" y="562540"/>
                </a:cubicBezTo>
                <a:cubicBezTo>
                  <a:pt x="4683517" y="562540"/>
                  <a:pt x="4683517" y="562540"/>
                  <a:pt x="4683517" y="562540"/>
                </a:cubicBezTo>
                <a:cubicBezTo>
                  <a:pt x="4683517" y="562051"/>
                  <a:pt x="4683985" y="562051"/>
                  <a:pt x="4683985" y="562051"/>
                </a:cubicBezTo>
                <a:cubicBezTo>
                  <a:pt x="4684454" y="562051"/>
                  <a:pt x="4684454" y="562051"/>
                  <a:pt x="4684454" y="562051"/>
                </a:cubicBezTo>
                <a:cubicBezTo>
                  <a:pt x="4684454" y="561582"/>
                  <a:pt x="4684922" y="561582"/>
                  <a:pt x="4684922" y="561582"/>
                </a:cubicBezTo>
                <a:cubicBezTo>
                  <a:pt x="4684922" y="561582"/>
                  <a:pt x="4684922" y="561582"/>
                  <a:pt x="4685412" y="561582"/>
                </a:cubicBezTo>
                <a:lnTo>
                  <a:pt x="4685881" y="561114"/>
                </a:lnTo>
                <a:cubicBezTo>
                  <a:pt x="4686349" y="561114"/>
                  <a:pt x="4686818" y="560645"/>
                  <a:pt x="4686818" y="560645"/>
                </a:cubicBezTo>
                <a:cubicBezTo>
                  <a:pt x="4687286" y="560645"/>
                  <a:pt x="4687286" y="560645"/>
                  <a:pt x="4687755" y="560177"/>
                </a:cubicBezTo>
                <a:cubicBezTo>
                  <a:pt x="4688223" y="560177"/>
                  <a:pt x="4688223" y="560177"/>
                  <a:pt x="4688692" y="559708"/>
                </a:cubicBezTo>
                <a:cubicBezTo>
                  <a:pt x="4688692" y="559708"/>
                  <a:pt x="4689181" y="559708"/>
                  <a:pt x="4689629" y="559240"/>
                </a:cubicBezTo>
                <a:cubicBezTo>
                  <a:pt x="4689629" y="559240"/>
                  <a:pt x="4690097" y="559240"/>
                  <a:pt x="4690566" y="559240"/>
                </a:cubicBezTo>
                <a:cubicBezTo>
                  <a:pt x="4690566" y="558771"/>
                  <a:pt x="4691056" y="558771"/>
                  <a:pt x="4691056" y="558771"/>
                </a:cubicBezTo>
                <a:cubicBezTo>
                  <a:pt x="4691524" y="558281"/>
                  <a:pt x="4691993" y="558281"/>
                  <a:pt x="4691993" y="558281"/>
                </a:cubicBezTo>
                <a:cubicBezTo>
                  <a:pt x="4692461" y="557813"/>
                  <a:pt x="4692461" y="557813"/>
                  <a:pt x="4692930" y="557813"/>
                </a:cubicBezTo>
                <a:lnTo>
                  <a:pt x="4693398" y="557344"/>
                </a:lnTo>
                <a:cubicBezTo>
                  <a:pt x="4693867" y="557344"/>
                  <a:pt x="4693867" y="557344"/>
                  <a:pt x="4694335" y="556876"/>
                </a:cubicBezTo>
                <a:cubicBezTo>
                  <a:pt x="4694335" y="556876"/>
                  <a:pt x="4694825" y="556876"/>
                  <a:pt x="4694825" y="556407"/>
                </a:cubicBezTo>
                <a:cubicBezTo>
                  <a:pt x="4695293" y="556407"/>
                  <a:pt x="4695293" y="556407"/>
                  <a:pt x="4695762" y="556407"/>
                </a:cubicBezTo>
                <a:cubicBezTo>
                  <a:pt x="4695762" y="555939"/>
                  <a:pt x="4696230" y="555939"/>
                  <a:pt x="4696230" y="555939"/>
                </a:cubicBezTo>
                <a:cubicBezTo>
                  <a:pt x="4696699" y="555470"/>
                  <a:pt x="4696699" y="555470"/>
                  <a:pt x="4697168" y="555470"/>
                </a:cubicBezTo>
                <a:lnTo>
                  <a:pt x="4697636" y="555002"/>
                </a:lnTo>
                <a:lnTo>
                  <a:pt x="4698105" y="555002"/>
                </a:lnTo>
                <a:cubicBezTo>
                  <a:pt x="4698105" y="554512"/>
                  <a:pt x="4698594" y="554512"/>
                  <a:pt x="4698594" y="554512"/>
                </a:cubicBezTo>
                <a:cubicBezTo>
                  <a:pt x="4698594" y="554512"/>
                  <a:pt x="4699063" y="554512"/>
                  <a:pt x="4699063" y="554043"/>
                </a:cubicBezTo>
                <a:lnTo>
                  <a:pt x="4699510" y="554043"/>
                </a:lnTo>
                <a:cubicBezTo>
                  <a:pt x="4699510" y="554043"/>
                  <a:pt x="4699979" y="554043"/>
                  <a:pt x="4699979" y="553596"/>
                </a:cubicBezTo>
                <a:lnTo>
                  <a:pt x="4700468" y="553596"/>
                </a:lnTo>
                <a:lnTo>
                  <a:pt x="4700937" y="553128"/>
                </a:lnTo>
                <a:lnTo>
                  <a:pt x="4701405" y="553128"/>
                </a:lnTo>
                <a:cubicBezTo>
                  <a:pt x="4701874" y="552638"/>
                  <a:pt x="4701874" y="552638"/>
                  <a:pt x="4702342" y="552169"/>
                </a:cubicBezTo>
                <a:cubicBezTo>
                  <a:pt x="4702811" y="552169"/>
                  <a:pt x="4702811" y="552169"/>
                  <a:pt x="4703280" y="551701"/>
                </a:cubicBezTo>
                <a:cubicBezTo>
                  <a:pt x="4703748" y="551701"/>
                  <a:pt x="4704238" y="551232"/>
                  <a:pt x="4704238" y="551232"/>
                </a:cubicBezTo>
                <a:cubicBezTo>
                  <a:pt x="4704706" y="550764"/>
                  <a:pt x="4705175" y="550764"/>
                  <a:pt x="4705175" y="550295"/>
                </a:cubicBezTo>
                <a:cubicBezTo>
                  <a:pt x="4705643" y="550295"/>
                  <a:pt x="4706112" y="550295"/>
                  <a:pt x="4706580" y="549827"/>
                </a:cubicBezTo>
                <a:cubicBezTo>
                  <a:pt x="4706580" y="549827"/>
                  <a:pt x="4707049" y="549358"/>
                  <a:pt x="4707517" y="549358"/>
                </a:cubicBezTo>
                <a:cubicBezTo>
                  <a:pt x="4707517" y="548869"/>
                  <a:pt x="4708007" y="548869"/>
                  <a:pt x="4708476" y="548400"/>
                </a:cubicBezTo>
                <a:cubicBezTo>
                  <a:pt x="4708944" y="548400"/>
                  <a:pt x="4708944" y="547932"/>
                  <a:pt x="4709392" y="547932"/>
                </a:cubicBezTo>
                <a:cubicBezTo>
                  <a:pt x="4709392" y="547932"/>
                  <a:pt x="4709392" y="547932"/>
                  <a:pt x="4709881" y="547932"/>
                </a:cubicBezTo>
                <a:cubicBezTo>
                  <a:pt x="4709881" y="547463"/>
                  <a:pt x="4709881" y="547463"/>
                  <a:pt x="4709881" y="547463"/>
                </a:cubicBezTo>
                <a:cubicBezTo>
                  <a:pt x="4709881" y="547463"/>
                  <a:pt x="4709881" y="547463"/>
                  <a:pt x="4710350" y="547463"/>
                </a:cubicBezTo>
                <a:cubicBezTo>
                  <a:pt x="4711777" y="546526"/>
                  <a:pt x="4713161" y="545589"/>
                  <a:pt x="4714588" y="544162"/>
                </a:cubicBezTo>
                <a:cubicBezTo>
                  <a:pt x="4716462" y="543225"/>
                  <a:pt x="4717889" y="542288"/>
                  <a:pt x="4719294" y="541330"/>
                </a:cubicBezTo>
                <a:cubicBezTo>
                  <a:pt x="4720700" y="540414"/>
                  <a:pt x="4722105" y="538987"/>
                  <a:pt x="4723532" y="538050"/>
                </a:cubicBezTo>
                <a:cubicBezTo>
                  <a:pt x="4724938" y="537113"/>
                  <a:pt x="4726343" y="535687"/>
                  <a:pt x="4727770" y="534750"/>
                </a:cubicBezTo>
                <a:cubicBezTo>
                  <a:pt x="4729176" y="533344"/>
                  <a:pt x="4730602" y="532407"/>
                  <a:pt x="4731987" y="531449"/>
                </a:cubicBezTo>
                <a:cubicBezTo>
                  <a:pt x="4733414" y="530043"/>
                  <a:pt x="4734819" y="528638"/>
                  <a:pt x="4735756" y="527701"/>
                </a:cubicBezTo>
                <a:cubicBezTo>
                  <a:pt x="4737183" y="526274"/>
                  <a:pt x="4738589" y="525337"/>
                  <a:pt x="4740015" y="523931"/>
                </a:cubicBezTo>
                <a:cubicBezTo>
                  <a:pt x="4741421" y="522505"/>
                  <a:pt x="4742358" y="521568"/>
                  <a:pt x="4743785" y="520162"/>
                </a:cubicBezTo>
                <a:cubicBezTo>
                  <a:pt x="4746127" y="518735"/>
                  <a:pt x="4746127" y="518735"/>
                  <a:pt x="4746127" y="518735"/>
                </a:cubicBezTo>
                <a:cubicBezTo>
                  <a:pt x="4748470" y="517351"/>
                  <a:pt x="4748470" y="517351"/>
                  <a:pt x="4748470" y="517351"/>
                </a:cubicBezTo>
                <a:cubicBezTo>
                  <a:pt x="4750834" y="515924"/>
                  <a:pt x="4750834" y="515924"/>
                  <a:pt x="4750834" y="515924"/>
                </a:cubicBezTo>
                <a:cubicBezTo>
                  <a:pt x="4753198" y="514987"/>
                  <a:pt x="4753198" y="514987"/>
                  <a:pt x="4753198" y="514987"/>
                </a:cubicBezTo>
                <a:cubicBezTo>
                  <a:pt x="4755540" y="513582"/>
                  <a:pt x="4755540" y="513582"/>
                  <a:pt x="4755540" y="513582"/>
                </a:cubicBezTo>
                <a:cubicBezTo>
                  <a:pt x="4757883" y="512155"/>
                  <a:pt x="4757883" y="512155"/>
                  <a:pt x="4757883" y="512155"/>
                </a:cubicBezTo>
                <a:cubicBezTo>
                  <a:pt x="4760247" y="510749"/>
                  <a:pt x="4760247" y="510749"/>
                  <a:pt x="4760247" y="510749"/>
                </a:cubicBezTo>
                <a:cubicBezTo>
                  <a:pt x="4762611" y="509323"/>
                  <a:pt x="4762611" y="509323"/>
                  <a:pt x="4762611" y="509323"/>
                </a:cubicBezTo>
                <a:cubicBezTo>
                  <a:pt x="4762611" y="509323"/>
                  <a:pt x="4762611" y="509323"/>
                  <a:pt x="4763079" y="509323"/>
                </a:cubicBezTo>
                <a:lnTo>
                  <a:pt x="4763079" y="508854"/>
                </a:lnTo>
                <a:lnTo>
                  <a:pt x="4763548" y="508854"/>
                </a:lnTo>
                <a:cubicBezTo>
                  <a:pt x="4768723" y="498526"/>
                  <a:pt x="4768723" y="498526"/>
                  <a:pt x="4768723" y="498526"/>
                </a:cubicBezTo>
                <a:cubicBezTo>
                  <a:pt x="4774366" y="488155"/>
                  <a:pt x="4774366" y="488155"/>
                  <a:pt x="4774366" y="488155"/>
                </a:cubicBezTo>
                <a:cubicBezTo>
                  <a:pt x="4780010" y="477315"/>
                  <a:pt x="4780010" y="477315"/>
                  <a:pt x="4780010" y="477315"/>
                </a:cubicBezTo>
                <a:cubicBezTo>
                  <a:pt x="4785206" y="466965"/>
                  <a:pt x="4785206" y="466965"/>
                  <a:pt x="4785206" y="466965"/>
                </a:cubicBezTo>
                <a:cubicBezTo>
                  <a:pt x="4790849" y="456616"/>
                  <a:pt x="4790849" y="456616"/>
                  <a:pt x="4790849" y="456616"/>
                </a:cubicBezTo>
                <a:cubicBezTo>
                  <a:pt x="4796024" y="446266"/>
                  <a:pt x="4796024" y="446266"/>
                  <a:pt x="4796024" y="446266"/>
                </a:cubicBezTo>
                <a:cubicBezTo>
                  <a:pt x="4801668" y="435895"/>
                  <a:pt x="4801668" y="435895"/>
                  <a:pt x="4801668" y="435895"/>
                </a:cubicBezTo>
                <a:cubicBezTo>
                  <a:pt x="4807311" y="425545"/>
                  <a:pt x="4807311" y="425545"/>
                  <a:pt x="4807311" y="425545"/>
                </a:cubicBezTo>
                <a:lnTo>
                  <a:pt x="4807311" y="425077"/>
                </a:lnTo>
                <a:cubicBezTo>
                  <a:pt x="4808270" y="414727"/>
                  <a:pt x="4808270" y="414727"/>
                  <a:pt x="4808270" y="414727"/>
                </a:cubicBezTo>
                <a:cubicBezTo>
                  <a:pt x="4809185" y="404377"/>
                  <a:pt x="4809185" y="404377"/>
                  <a:pt x="4809185" y="404377"/>
                </a:cubicBezTo>
                <a:cubicBezTo>
                  <a:pt x="4810144" y="394006"/>
                  <a:pt x="4810144" y="394006"/>
                  <a:pt x="4810144" y="394006"/>
                </a:cubicBezTo>
                <a:cubicBezTo>
                  <a:pt x="4811081" y="383657"/>
                  <a:pt x="4811081" y="383657"/>
                  <a:pt x="4811081" y="383657"/>
                </a:cubicBezTo>
                <a:cubicBezTo>
                  <a:pt x="4812018" y="373286"/>
                  <a:pt x="4812018" y="373286"/>
                  <a:pt x="4812018" y="373286"/>
                </a:cubicBezTo>
                <a:cubicBezTo>
                  <a:pt x="4812955" y="362957"/>
                  <a:pt x="4812955" y="362957"/>
                  <a:pt x="4812955" y="362957"/>
                </a:cubicBezTo>
                <a:cubicBezTo>
                  <a:pt x="4813913" y="352608"/>
                  <a:pt x="4813913" y="352608"/>
                  <a:pt x="4813913" y="352608"/>
                </a:cubicBezTo>
                <a:cubicBezTo>
                  <a:pt x="4814850" y="342258"/>
                  <a:pt x="4814850" y="342258"/>
                  <a:pt x="4814850" y="342258"/>
                </a:cubicBezTo>
                <a:cubicBezTo>
                  <a:pt x="4815319" y="342258"/>
                  <a:pt x="4815319" y="342258"/>
                  <a:pt x="4815319" y="342258"/>
                </a:cubicBezTo>
                <a:lnTo>
                  <a:pt x="4815319" y="341768"/>
                </a:lnTo>
                <a:lnTo>
                  <a:pt x="4814850" y="341768"/>
                </a:lnTo>
                <a:cubicBezTo>
                  <a:pt x="4812955" y="332845"/>
                  <a:pt x="4812955" y="332845"/>
                  <a:pt x="4812955" y="332845"/>
                </a:cubicBezTo>
                <a:cubicBezTo>
                  <a:pt x="4810612" y="323901"/>
                  <a:pt x="4810612" y="323901"/>
                  <a:pt x="4810612" y="323901"/>
                </a:cubicBezTo>
                <a:cubicBezTo>
                  <a:pt x="4808270" y="314957"/>
                  <a:pt x="4808270" y="314957"/>
                  <a:pt x="4808270" y="314957"/>
                </a:cubicBezTo>
                <a:cubicBezTo>
                  <a:pt x="4805906" y="305991"/>
                  <a:pt x="4805906" y="305991"/>
                  <a:pt x="4805906" y="305991"/>
                </a:cubicBezTo>
                <a:cubicBezTo>
                  <a:pt x="4803542" y="297068"/>
                  <a:pt x="4803542" y="297068"/>
                  <a:pt x="4803542" y="297068"/>
                </a:cubicBezTo>
                <a:cubicBezTo>
                  <a:pt x="4801199" y="288124"/>
                  <a:pt x="4801199" y="288124"/>
                  <a:pt x="4801199" y="288124"/>
                </a:cubicBezTo>
                <a:cubicBezTo>
                  <a:pt x="4798835" y="279180"/>
                  <a:pt x="4798835" y="279180"/>
                  <a:pt x="4798835" y="279180"/>
                </a:cubicBezTo>
                <a:cubicBezTo>
                  <a:pt x="4796493" y="270236"/>
                  <a:pt x="4796493" y="270236"/>
                  <a:pt x="4796493" y="270236"/>
                </a:cubicBezTo>
                <a:cubicBezTo>
                  <a:pt x="4796493" y="270236"/>
                  <a:pt x="4796493" y="270236"/>
                  <a:pt x="4796493" y="269767"/>
                </a:cubicBezTo>
                <a:cubicBezTo>
                  <a:pt x="4790360" y="261292"/>
                  <a:pt x="4790360" y="261292"/>
                  <a:pt x="4790360" y="261292"/>
                </a:cubicBezTo>
                <a:cubicBezTo>
                  <a:pt x="4784716" y="252816"/>
                  <a:pt x="4784716" y="252816"/>
                  <a:pt x="4784716" y="252816"/>
                </a:cubicBezTo>
                <a:cubicBezTo>
                  <a:pt x="4778604" y="243872"/>
                  <a:pt x="4778604" y="243872"/>
                  <a:pt x="4778604" y="243872"/>
                </a:cubicBezTo>
                <a:cubicBezTo>
                  <a:pt x="4772961" y="235396"/>
                  <a:pt x="4772961" y="235396"/>
                  <a:pt x="4772961" y="235396"/>
                </a:cubicBezTo>
                <a:cubicBezTo>
                  <a:pt x="4766827" y="226452"/>
                  <a:pt x="4766827" y="226452"/>
                  <a:pt x="4766827" y="226452"/>
                </a:cubicBezTo>
                <a:cubicBezTo>
                  <a:pt x="4761184" y="217976"/>
                  <a:pt x="4761184" y="217976"/>
                  <a:pt x="4761184" y="217976"/>
                </a:cubicBezTo>
                <a:cubicBezTo>
                  <a:pt x="4755072" y="209501"/>
                  <a:pt x="4755072" y="209501"/>
                  <a:pt x="4755072" y="209501"/>
                </a:cubicBezTo>
                <a:cubicBezTo>
                  <a:pt x="4749428" y="200556"/>
                  <a:pt x="4749428" y="200556"/>
                  <a:pt x="4749428" y="200556"/>
                </a:cubicBezTo>
                <a:cubicBezTo>
                  <a:pt x="4749428" y="200556"/>
                  <a:pt x="4749428" y="200556"/>
                  <a:pt x="4748938" y="200556"/>
                </a:cubicBezTo>
                <a:cubicBezTo>
                  <a:pt x="4748938" y="200556"/>
                  <a:pt x="4748938" y="200556"/>
                  <a:pt x="4748938" y="200088"/>
                </a:cubicBezTo>
                <a:cubicBezTo>
                  <a:pt x="4738589" y="193976"/>
                  <a:pt x="4738589" y="193976"/>
                  <a:pt x="4738589" y="193976"/>
                </a:cubicBezTo>
                <a:cubicBezTo>
                  <a:pt x="4728239" y="187374"/>
                  <a:pt x="4728239" y="187374"/>
                  <a:pt x="4728239" y="187374"/>
                </a:cubicBezTo>
                <a:cubicBezTo>
                  <a:pt x="4717889" y="180794"/>
                  <a:pt x="4717889" y="180794"/>
                  <a:pt x="4717889" y="180794"/>
                </a:cubicBezTo>
                <a:cubicBezTo>
                  <a:pt x="4707517" y="174192"/>
                  <a:pt x="4707517" y="174192"/>
                  <a:pt x="4707517" y="174192"/>
                </a:cubicBezTo>
                <a:cubicBezTo>
                  <a:pt x="4697168" y="167612"/>
                  <a:pt x="4697168" y="167612"/>
                  <a:pt x="4697168" y="167612"/>
                </a:cubicBezTo>
                <a:cubicBezTo>
                  <a:pt x="4687286" y="161010"/>
                  <a:pt x="4687286" y="161010"/>
                  <a:pt x="4687286" y="161010"/>
                </a:cubicBezTo>
                <a:cubicBezTo>
                  <a:pt x="4676936" y="154899"/>
                  <a:pt x="4676936" y="154899"/>
                  <a:pt x="4676936" y="154899"/>
                </a:cubicBezTo>
                <a:cubicBezTo>
                  <a:pt x="4666565" y="148318"/>
                  <a:pt x="4666565" y="148318"/>
                  <a:pt x="4666565" y="148318"/>
                </a:cubicBezTo>
                <a:cubicBezTo>
                  <a:pt x="4666096" y="148318"/>
                  <a:pt x="4666096" y="148318"/>
                  <a:pt x="4666096" y="148318"/>
                </a:cubicBezTo>
                <a:cubicBezTo>
                  <a:pt x="4666096" y="147828"/>
                  <a:pt x="4666096" y="147828"/>
                  <a:pt x="4666096" y="147828"/>
                </a:cubicBezTo>
                <a:cubicBezTo>
                  <a:pt x="4666096" y="147828"/>
                  <a:pt x="4666096" y="147828"/>
                  <a:pt x="4665628" y="147828"/>
                </a:cubicBezTo>
                <a:cubicBezTo>
                  <a:pt x="4653872" y="146444"/>
                  <a:pt x="4653872" y="146444"/>
                  <a:pt x="4653872" y="146444"/>
                </a:cubicBezTo>
                <a:cubicBezTo>
                  <a:pt x="4641627" y="145017"/>
                  <a:pt x="4641627" y="145017"/>
                  <a:pt x="4641627" y="145017"/>
                </a:cubicBezTo>
                <a:cubicBezTo>
                  <a:pt x="4629850" y="143612"/>
                  <a:pt x="4629850" y="143612"/>
                  <a:pt x="4629850" y="143612"/>
                </a:cubicBezTo>
                <a:cubicBezTo>
                  <a:pt x="4617626" y="142185"/>
                  <a:pt x="4617626" y="142185"/>
                  <a:pt x="4617626" y="142185"/>
                </a:cubicBezTo>
                <a:cubicBezTo>
                  <a:pt x="4605849" y="140311"/>
                  <a:pt x="4605849" y="140311"/>
                  <a:pt x="4605849" y="140311"/>
                </a:cubicBezTo>
                <a:cubicBezTo>
                  <a:pt x="4593625" y="138905"/>
                  <a:pt x="4593625" y="138905"/>
                  <a:pt x="4593625" y="138905"/>
                </a:cubicBezTo>
                <a:cubicBezTo>
                  <a:pt x="4581870" y="137479"/>
                  <a:pt x="4581870" y="137479"/>
                  <a:pt x="4581870" y="137479"/>
                </a:cubicBezTo>
                <a:cubicBezTo>
                  <a:pt x="4569625" y="136073"/>
                  <a:pt x="4569625" y="136073"/>
                  <a:pt x="4569625" y="136073"/>
                </a:cubicBezTo>
                <a:cubicBezTo>
                  <a:pt x="4569625" y="136073"/>
                  <a:pt x="4569625" y="136073"/>
                  <a:pt x="4569156" y="136073"/>
                </a:cubicBezTo>
                <a:close/>
                <a:moveTo>
                  <a:pt x="0" y="0"/>
                </a:moveTo>
                <a:lnTo>
                  <a:pt x="6096000" y="0"/>
                </a:lnTo>
                <a:lnTo>
                  <a:pt x="6096000" y="6857997"/>
                </a:lnTo>
                <a:lnTo>
                  <a:pt x="0" y="6857997"/>
                </a:lnTo>
                <a:close/>
              </a:path>
            </a:pathLst>
          </a:custGeom>
          <a:solidFill>
            <a:schemeClr val="accent5"/>
          </a:solidFill>
        </p:spPr>
        <p:txBody>
          <a:bodyPr wrap="square">
            <a:noAutofit/>
          </a:bodyPr>
          <a:lstStyle/>
          <a:p>
            <a:r>
              <a:rPr lang="en-US" dirty="0"/>
              <a:t>Click icon to add picture</a:t>
            </a:r>
          </a:p>
        </p:txBody>
      </p:sp>
      <p:sp>
        <p:nvSpPr>
          <p:cNvPr id="6" name="Title 1">
            <a:extLst>
              <a:ext uri="{FF2B5EF4-FFF2-40B4-BE49-F238E27FC236}">
                <a16:creationId xmlns:a16="http://schemas.microsoft.com/office/drawing/2014/main" id="{2A17A456-D90F-404B-978C-A84913090E21}"/>
              </a:ext>
            </a:extLst>
          </p:cNvPr>
          <p:cNvSpPr>
            <a:spLocks noGrp="1"/>
          </p:cNvSpPr>
          <p:nvPr>
            <p:ph type="title" hasCustomPrompt="1"/>
          </p:nvPr>
        </p:nvSpPr>
        <p:spPr>
          <a:xfrm>
            <a:off x="596900" y="130175"/>
            <a:ext cx="5226384" cy="835239"/>
          </a:xfrm>
          <a:prstGeom prst="rect">
            <a:avLst/>
          </a:prstGeom>
        </p:spPr>
        <p:txBody>
          <a:bodyPr wrap="square">
            <a:noAutofit/>
          </a:bodyPr>
          <a:lstStyle>
            <a:lvl1pPr>
              <a:defRPr sz="2400" b="1">
                <a:solidFill>
                  <a:srgbClr val="005DB9"/>
                </a:solidFill>
                <a:latin typeface="Roboto" panose="02000000000000000000" pitchFamily="2" charset="0"/>
                <a:ea typeface="Roboto" panose="02000000000000000000" pitchFamily="2" charset="0"/>
                <a:cs typeface="Roboto" panose="02000000000000000000" pitchFamily="2" charset="0"/>
              </a:defRPr>
            </a:lvl1pPr>
          </a:lstStyle>
          <a:p>
            <a:r>
              <a:rPr lang="en-US"/>
              <a:t>List and picture page header goes here</a:t>
            </a:r>
          </a:p>
        </p:txBody>
      </p:sp>
      <p:sp>
        <p:nvSpPr>
          <p:cNvPr id="9" name="Rectangle 8">
            <a:extLst>
              <a:ext uri="{FF2B5EF4-FFF2-40B4-BE49-F238E27FC236}">
                <a16:creationId xmlns:a16="http://schemas.microsoft.com/office/drawing/2014/main" id="{434544C5-7661-A940-9508-44C7E26FFA5C}"/>
              </a:ext>
            </a:extLst>
          </p:cNvPr>
          <p:cNvSpPr/>
          <p:nvPr/>
        </p:nvSpPr>
        <p:spPr>
          <a:xfrm>
            <a:off x="706812" y="0"/>
            <a:ext cx="914400" cy="54864"/>
          </a:xfrm>
          <a:prstGeom prst="rect">
            <a:avLst/>
          </a:prstGeom>
          <a:solidFill>
            <a:srgbClr val="005D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Roboto" panose="02000000000000000000" pitchFamily="2" charset="0"/>
            </a:endParaRPr>
          </a:p>
        </p:txBody>
      </p:sp>
      <p:sp>
        <p:nvSpPr>
          <p:cNvPr id="10" name="Text Placeholder 3">
            <a:extLst>
              <a:ext uri="{FF2B5EF4-FFF2-40B4-BE49-F238E27FC236}">
                <a16:creationId xmlns:a16="http://schemas.microsoft.com/office/drawing/2014/main" id="{72E24A0D-600C-8B4B-83FB-D886F40CE23B}"/>
              </a:ext>
            </a:extLst>
          </p:cNvPr>
          <p:cNvSpPr>
            <a:spLocks noGrp="1"/>
          </p:cNvSpPr>
          <p:nvPr>
            <p:ph type="body" sz="quarter" idx="11"/>
          </p:nvPr>
        </p:nvSpPr>
        <p:spPr>
          <a:xfrm>
            <a:off x="596900" y="1525719"/>
            <a:ext cx="5226384" cy="4942458"/>
          </a:xfrm>
          <a:prstGeom prst="rect">
            <a:avLst/>
          </a:prstGeom>
        </p:spPr>
        <p:txBody>
          <a:bodyPr/>
          <a:lstStyle>
            <a:lvl1pPr marL="228600" indent="-228600">
              <a:buClr>
                <a:schemeClr val="accent1"/>
              </a:buClr>
              <a:buSzPct val="75000"/>
              <a:buFont typeface="Courier New" panose="02070309020205020404" pitchFamily="49" charset="0"/>
              <a:buChar char="o"/>
              <a:defRPr lang="en-GB" sz="24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buClr>
                <a:schemeClr val="accent1"/>
              </a:buClr>
              <a:buSzPct val="75000"/>
              <a:buFont typeface="Wingdings" panose="05000000000000000000" pitchFamily="2" charset="2"/>
              <a:buChar char="§"/>
              <a:defRPr lang="en-GB" sz="18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buClr>
                <a:schemeClr val="accent1"/>
              </a:buClr>
              <a:buSzPct val="75000"/>
              <a:buFont typeface="Arial" panose="020B0604020202020204" pitchFamily="34" charset="0"/>
              <a:buChar char="•"/>
              <a:defRPr lang="en-GB" sz="12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buClr>
                <a:schemeClr val="accent1"/>
              </a:buClr>
              <a:buSzPct val="75000"/>
              <a:buFont typeface="Arial" panose="020B0604020202020204" pitchFamily="34" charset="0"/>
              <a:buChar char="•"/>
              <a:defRPr lang="en-GB" sz="1200" kern="1200" dirty="0" smtClean="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buClr>
                <a:schemeClr val="accent1"/>
              </a:buClr>
              <a:buSzPct val="75000"/>
              <a:buFont typeface="Arial" panose="020B0604020202020204" pitchFamily="34" charset="0"/>
              <a:buChar char="•"/>
              <a:defRPr lang="en-US" sz="1200" kern="1200" dirty="0">
                <a:solidFill>
                  <a:schemeClr val="tx1"/>
                </a:solidFill>
                <a:latin typeface="Roboto" panose="02000000000000000000" pitchFamily="2" charset="0"/>
                <a:ea typeface="Roboto" panose="02000000000000000000" pitchFamily="2" charset="0"/>
                <a:cs typeface="Roboto" panose="02000000000000000000"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6625807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theme" Target="../theme/theme3.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slideLayout" Target="../slideLayouts/slideLayout37.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5.xml"/><Relationship Id="rId13" Type="http://schemas.openxmlformats.org/officeDocument/2006/relationships/slideLayout" Target="../slideLayouts/slideLayout50.xml"/><Relationship Id="rId3" Type="http://schemas.openxmlformats.org/officeDocument/2006/relationships/slideLayout" Target="../slideLayouts/slideLayout40.xml"/><Relationship Id="rId7" Type="http://schemas.openxmlformats.org/officeDocument/2006/relationships/slideLayout" Target="../slideLayouts/slideLayout44.xml"/><Relationship Id="rId12" Type="http://schemas.openxmlformats.org/officeDocument/2006/relationships/slideLayout" Target="../slideLayouts/slideLayout49.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slideLayout" Target="../slideLayouts/slideLayout48.xml"/><Relationship Id="rId5" Type="http://schemas.openxmlformats.org/officeDocument/2006/relationships/slideLayout" Target="../slideLayouts/slideLayout42.xml"/><Relationship Id="rId10" Type="http://schemas.openxmlformats.org/officeDocument/2006/relationships/slideLayout" Target="../slideLayouts/slideLayout47.xml"/><Relationship Id="rId4" Type="http://schemas.openxmlformats.org/officeDocument/2006/relationships/slideLayout" Target="../slideLayouts/slideLayout41.xml"/><Relationship Id="rId9" Type="http://schemas.openxmlformats.org/officeDocument/2006/relationships/slideLayout" Target="../slideLayouts/slideLayout46.xml"/><Relationship Id="rId1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8.xml"/><Relationship Id="rId13" Type="http://schemas.openxmlformats.org/officeDocument/2006/relationships/theme" Target="../theme/theme5.xml"/><Relationship Id="rId3" Type="http://schemas.openxmlformats.org/officeDocument/2006/relationships/slideLayout" Target="../slideLayouts/slideLayout53.xml"/><Relationship Id="rId7" Type="http://schemas.openxmlformats.org/officeDocument/2006/relationships/slideLayout" Target="../slideLayouts/slideLayout57.xml"/><Relationship Id="rId12" Type="http://schemas.openxmlformats.org/officeDocument/2006/relationships/slideLayout" Target="../slideLayouts/slideLayout62.xml"/><Relationship Id="rId2" Type="http://schemas.openxmlformats.org/officeDocument/2006/relationships/slideLayout" Target="../slideLayouts/slideLayout52.xml"/><Relationship Id="rId1" Type="http://schemas.openxmlformats.org/officeDocument/2006/relationships/slideLayout" Target="../slideLayouts/slideLayout51.xml"/><Relationship Id="rId6" Type="http://schemas.openxmlformats.org/officeDocument/2006/relationships/slideLayout" Target="../slideLayouts/slideLayout56.xml"/><Relationship Id="rId11" Type="http://schemas.openxmlformats.org/officeDocument/2006/relationships/slideLayout" Target="../slideLayouts/slideLayout61.xml"/><Relationship Id="rId5" Type="http://schemas.openxmlformats.org/officeDocument/2006/relationships/slideLayout" Target="../slideLayouts/slideLayout55.xml"/><Relationship Id="rId10" Type="http://schemas.openxmlformats.org/officeDocument/2006/relationships/slideLayout" Target="../slideLayouts/slideLayout60.xml"/><Relationship Id="rId4" Type="http://schemas.openxmlformats.org/officeDocument/2006/relationships/slideLayout" Target="../slideLayouts/slideLayout54.xml"/><Relationship Id="rId9" Type="http://schemas.openxmlformats.org/officeDocument/2006/relationships/slideLayout" Target="../slideLayouts/slideLayout5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53378AE-735A-A1FB-D249-55DD37721E8E}"/>
              </a:ext>
            </a:extLst>
          </p:cNvPr>
          <p:cNvSpPr txBox="1"/>
          <p:nvPr userDrawn="1"/>
        </p:nvSpPr>
        <p:spPr>
          <a:xfrm>
            <a:off x="188843" y="6430618"/>
            <a:ext cx="745434" cy="276999"/>
          </a:xfrm>
          <a:prstGeom prst="rect">
            <a:avLst/>
          </a:prstGeom>
          <a:noFill/>
        </p:spPr>
        <p:txBody>
          <a:bodyPr wrap="square" rtlCol="0">
            <a:spAutoFit/>
          </a:bodyPr>
          <a:lstStyle/>
          <a:p>
            <a:pPr algn="l"/>
            <a:fld id="{A08AE501-DDED-5349-BB57-A072CB062CD5}" type="slidenum">
              <a:rPr lang="en-US" sz="1200" smtClean="0">
                <a:solidFill>
                  <a:schemeClr val="accent1"/>
                </a:solidFill>
              </a:rPr>
              <a:pPr algn="l"/>
              <a:t>‹#›</a:t>
            </a:fld>
            <a:endParaRPr lang="en-US" sz="1200" dirty="0">
              <a:solidFill>
                <a:schemeClr val="accent1"/>
              </a:solidFill>
            </a:endParaRPr>
          </a:p>
        </p:txBody>
      </p:sp>
    </p:spTree>
    <p:extLst>
      <p:ext uri="{BB962C8B-B14F-4D97-AF65-F5344CB8AC3E}">
        <p14:creationId xmlns:p14="http://schemas.microsoft.com/office/powerpoint/2010/main" val="1054194033"/>
      </p:ext>
    </p:extLst>
  </p:cSld>
  <p:clrMap bg1="lt1" tx1="dk1" bg2="lt2" tx2="dk2" accent1="accent1" accent2="accent2" accent3="accent3" accent4="accent4" accent5="accent5" accent6="accent6" hlink="hlink" folHlink="folHlink"/>
  <p:sldLayoutIdLst>
    <p:sldLayoutId id="2147483673" r:id="rId1"/>
    <p:sldLayoutId id="2147483743"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0E698D1-4FE9-C54C-D6FF-DA009D8D8BEE}"/>
              </a:ext>
            </a:extLst>
          </p:cNvPr>
          <p:cNvSpPr txBox="1"/>
          <p:nvPr userDrawn="1"/>
        </p:nvSpPr>
        <p:spPr>
          <a:xfrm>
            <a:off x="188843" y="6430618"/>
            <a:ext cx="745434" cy="276999"/>
          </a:xfrm>
          <a:prstGeom prst="rect">
            <a:avLst/>
          </a:prstGeom>
          <a:noFill/>
        </p:spPr>
        <p:txBody>
          <a:bodyPr wrap="square" rtlCol="0">
            <a:spAutoFit/>
          </a:bodyPr>
          <a:lstStyle/>
          <a:p>
            <a:pPr algn="l"/>
            <a:fld id="{A08AE501-DDED-5349-BB57-A072CB062CD5}" type="slidenum">
              <a:rPr lang="en-US" sz="1200" smtClean="0">
                <a:solidFill>
                  <a:schemeClr val="accent1"/>
                </a:solidFill>
              </a:rPr>
              <a:pPr algn="l"/>
              <a:t>‹#›</a:t>
            </a:fld>
            <a:endParaRPr lang="en-US" sz="1200" dirty="0">
              <a:solidFill>
                <a:schemeClr val="accent1"/>
              </a:solidFill>
            </a:endParaRPr>
          </a:p>
        </p:txBody>
      </p:sp>
    </p:spTree>
    <p:extLst>
      <p:ext uri="{BB962C8B-B14F-4D97-AF65-F5344CB8AC3E}">
        <p14:creationId xmlns:p14="http://schemas.microsoft.com/office/powerpoint/2010/main" val="3225618017"/>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 id="2147483756" r:id="rId12"/>
    <p:sldLayoutId id="2147483757"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53378AE-735A-A1FB-D249-55DD37721E8E}"/>
              </a:ext>
            </a:extLst>
          </p:cNvPr>
          <p:cNvSpPr txBox="1"/>
          <p:nvPr userDrawn="1"/>
        </p:nvSpPr>
        <p:spPr>
          <a:xfrm>
            <a:off x="188843" y="6430618"/>
            <a:ext cx="745434" cy="276999"/>
          </a:xfrm>
          <a:prstGeom prst="rect">
            <a:avLst/>
          </a:prstGeom>
          <a:noFill/>
        </p:spPr>
        <p:txBody>
          <a:bodyPr wrap="square" rtlCol="0">
            <a:spAutoFit/>
          </a:bodyPr>
          <a:lstStyle/>
          <a:p>
            <a:pPr algn="l"/>
            <a:fld id="{A08AE501-DDED-5349-BB57-A072CB062CD5}" type="slidenum">
              <a:rPr lang="en-US" sz="1200" smtClean="0">
                <a:solidFill>
                  <a:schemeClr val="accent1"/>
                </a:solidFill>
              </a:rPr>
              <a:pPr algn="l"/>
              <a:t>‹#›</a:t>
            </a:fld>
            <a:endParaRPr lang="en-US" sz="1200" dirty="0">
              <a:solidFill>
                <a:schemeClr val="accent1"/>
              </a:solidFill>
            </a:endParaRPr>
          </a:p>
        </p:txBody>
      </p:sp>
    </p:spTree>
    <p:extLst>
      <p:ext uri="{BB962C8B-B14F-4D97-AF65-F5344CB8AC3E}">
        <p14:creationId xmlns:p14="http://schemas.microsoft.com/office/powerpoint/2010/main" val="1054194033"/>
      </p:ext>
    </p:extLst>
  </p:cSld>
  <p:clrMap bg1="lt1" tx1="dk1" bg2="lt2" tx2="dk2" accent1="accent1" accent2="accent2" accent3="accent3" accent4="accent4" accent5="accent5" accent6="accent6" hlink="hlink" folHlink="folHlink"/>
  <p:sldLayoutIdLst>
    <p:sldLayoutId id="2147483759" r:id="rId1"/>
    <p:sldLayoutId id="2147483760" r:id="rId2"/>
    <p:sldLayoutId id="2147483761" r:id="rId3"/>
    <p:sldLayoutId id="2147483762" r:id="rId4"/>
    <p:sldLayoutId id="2147483763" r:id="rId5"/>
    <p:sldLayoutId id="2147483764" r:id="rId6"/>
    <p:sldLayoutId id="2147483765" r:id="rId7"/>
    <p:sldLayoutId id="2147483766" r:id="rId8"/>
    <p:sldLayoutId id="2147483767" r:id="rId9"/>
    <p:sldLayoutId id="2147483768" r:id="rId10"/>
    <p:sldLayoutId id="2147483769" r:id="rId11"/>
    <p:sldLayoutId id="214748377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53378AE-735A-A1FB-D249-55DD37721E8E}"/>
              </a:ext>
            </a:extLst>
          </p:cNvPr>
          <p:cNvSpPr txBox="1"/>
          <p:nvPr userDrawn="1"/>
        </p:nvSpPr>
        <p:spPr>
          <a:xfrm>
            <a:off x="188843" y="6430618"/>
            <a:ext cx="745434" cy="276999"/>
          </a:xfrm>
          <a:prstGeom prst="rect">
            <a:avLst/>
          </a:prstGeom>
          <a:noFill/>
        </p:spPr>
        <p:txBody>
          <a:bodyPr wrap="square" rtlCol="0">
            <a:spAutoFit/>
          </a:bodyPr>
          <a:lstStyle/>
          <a:p>
            <a:pPr algn="l"/>
            <a:fld id="{A08AE501-DDED-5349-BB57-A072CB062CD5}" type="slidenum">
              <a:rPr lang="en-US" sz="1200" smtClean="0">
                <a:solidFill>
                  <a:schemeClr val="accent1"/>
                </a:solidFill>
              </a:rPr>
              <a:pPr algn="l"/>
              <a:t>‹#›</a:t>
            </a:fld>
            <a:endParaRPr lang="en-US" sz="1200" dirty="0">
              <a:solidFill>
                <a:schemeClr val="accent1"/>
              </a:solidFill>
            </a:endParaRPr>
          </a:p>
        </p:txBody>
      </p:sp>
    </p:spTree>
    <p:extLst>
      <p:ext uri="{BB962C8B-B14F-4D97-AF65-F5344CB8AC3E}">
        <p14:creationId xmlns:p14="http://schemas.microsoft.com/office/powerpoint/2010/main" val="3743083020"/>
      </p:ext>
    </p:extLst>
  </p:cSld>
  <p:clrMap bg1="lt1" tx1="dk1" bg2="lt2" tx2="dk2" accent1="accent1" accent2="accent2" accent3="accent3" accent4="accent4" accent5="accent5" accent6="accent6" hlink="hlink" folHlink="folHlink"/>
  <p:sldLayoutIdLst>
    <p:sldLayoutId id="2147483772" r:id="rId1"/>
    <p:sldLayoutId id="2147483773" r:id="rId2"/>
    <p:sldLayoutId id="2147483774" r:id="rId3"/>
    <p:sldLayoutId id="2147483775" r:id="rId4"/>
    <p:sldLayoutId id="2147483776" r:id="rId5"/>
    <p:sldLayoutId id="2147483777" r:id="rId6"/>
    <p:sldLayoutId id="2147483778" r:id="rId7"/>
    <p:sldLayoutId id="2147483779" r:id="rId8"/>
    <p:sldLayoutId id="2147483780" r:id="rId9"/>
    <p:sldLayoutId id="2147483781" r:id="rId10"/>
    <p:sldLayoutId id="2147483782" r:id="rId11"/>
    <p:sldLayoutId id="2147483783" r:id="rId12"/>
    <p:sldLayoutId id="2147483784"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53378AE-735A-A1FB-D249-55DD37721E8E}"/>
              </a:ext>
            </a:extLst>
          </p:cNvPr>
          <p:cNvSpPr txBox="1"/>
          <p:nvPr userDrawn="1"/>
        </p:nvSpPr>
        <p:spPr>
          <a:xfrm>
            <a:off x="188843" y="6430618"/>
            <a:ext cx="745434" cy="276999"/>
          </a:xfrm>
          <a:prstGeom prst="rect">
            <a:avLst/>
          </a:prstGeom>
          <a:noFill/>
        </p:spPr>
        <p:txBody>
          <a:bodyPr wrap="square" rtlCol="0">
            <a:spAutoFit/>
          </a:bodyPr>
          <a:lstStyle/>
          <a:p>
            <a:pPr algn="l"/>
            <a:fld id="{A08AE501-DDED-5349-BB57-A072CB062CD5}" type="slidenum">
              <a:rPr lang="en-US" sz="1200" smtClean="0">
                <a:solidFill>
                  <a:schemeClr val="accent1"/>
                </a:solidFill>
              </a:rPr>
              <a:pPr algn="l"/>
              <a:t>‹#›</a:t>
            </a:fld>
            <a:endParaRPr lang="en-US" sz="1200" dirty="0">
              <a:solidFill>
                <a:schemeClr val="accent1"/>
              </a:solidFill>
            </a:endParaRPr>
          </a:p>
        </p:txBody>
      </p:sp>
    </p:spTree>
    <p:extLst>
      <p:ext uri="{BB962C8B-B14F-4D97-AF65-F5344CB8AC3E}">
        <p14:creationId xmlns:p14="http://schemas.microsoft.com/office/powerpoint/2010/main" val="3348382593"/>
      </p:ext>
    </p:extLst>
  </p:cSld>
  <p:clrMap bg1="lt1" tx1="dk1" bg2="lt2" tx2="dk2" accent1="accent1" accent2="accent2" accent3="accent3" accent4="accent4" accent5="accent5" accent6="accent6" hlink="hlink" folHlink="folHlink"/>
  <p:sldLayoutIdLst>
    <p:sldLayoutId id="2147483786" r:id="rId1"/>
    <p:sldLayoutId id="2147483787" r:id="rId2"/>
    <p:sldLayoutId id="2147483788" r:id="rId3"/>
    <p:sldLayoutId id="2147483789" r:id="rId4"/>
    <p:sldLayoutId id="2147483790" r:id="rId5"/>
    <p:sldLayoutId id="2147483791" r:id="rId6"/>
    <p:sldLayoutId id="2147483792" r:id="rId7"/>
    <p:sldLayoutId id="2147483793" r:id="rId8"/>
    <p:sldLayoutId id="2147483794" r:id="rId9"/>
    <p:sldLayoutId id="2147483795" r:id="rId10"/>
    <p:sldLayoutId id="2147483796" r:id="rId11"/>
    <p:sldLayoutId id="2147483797"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38.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8" Type="http://schemas.openxmlformats.org/officeDocument/2006/relationships/image" Target="../media/image26.svg"/><Relationship Id="rId3" Type="http://schemas.openxmlformats.org/officeDocument/2006/relationships/image" Target="../media/image21.svg"/><Relationship Id="rId7" Type="http://schemas.openxmlformats.org/officeDocument/2006/relationships/image" Target="../media/image25.svg"/><Relationship Id="rId2" Type="http://schemas.openxmlformats.org/officeDocument/2006/relationships/notesSlide" Target="../notesSlides/notesSlide11.xml"/><Relationship Id="rId1" Type="http://schemas.openxmlformats.org/officeDocument/2006/relationships/slideLayout" Target="../slideLayouts/slideLayout5.xml"/><Relationship Id="rId6" Type="http://schemas.openxmlformats.org/officeDocument/2006/relationships/image" Target="../media/image24.svg"/><Relationship Id="rId5" Type="http://schemas.openxmlformats.org/officeDocument/2006/relationships/image" Target="../media/image23.svg"/><Relationship Id="rId4" Type="http://schemas.openxmlformats.org/officeDocument/2006/relationships/image" Target="../media/image22.sv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7.svg"/><Relationship Id="rId2" Type="http://schemas.openxmlformats.org/officeDocument/2006/relationships/notesSlide" Target="../notesSlides/notesSlide15.xml"/><Relationship Id="rId1" Type="http://schemas.openxmlformats.org/officeDocument/2006/relationships/slideLayout" Target="../slideLayouts/slideLayout5.xml"/><Relationship Id="rId5" Type="http://schemas.openxmlformats.org/officeDocument/2006/relationships/image" Target="../media/image29.svg"/><Relationship Id="rId4" Type="http://schemas.openxmlformats.org/officeDocument/2006/relationships/image" Target="../media/image28.sv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38.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27.svg"/><Relationship Id="rId2" Type="http://schemas.openxmlformats.org/officeDocument/2006/relationships/notesSlide" Target="../notesSlides/notesSlide21.xml"/><Relationship Id="rId1" Type="http://schemas.openxmlformats.org/officeDocument/2006/relationships/slideLayout" Target="../slideLayouts/slideLayout5.xml"/><Relationship Id="rId4" Type="http://schemas.openxmlformats.org/officeDocument/2006/relationships/image" Target="../media/image30.sv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31.svg"/><Relationship Id="rId2" Type="http://schemas.openxmlformats.org/officeDocument/2006/relationships/notesSlide" Target="../notesSlides/notesSlide24.xml"/><Relationship Id="rId1" Type="http://schemas.openxmlformats.org/officeDocument/2006/relationships/slideLayout" Target="../slideLayouts/slideLayout30.xml"/><Relationship Id="rId5" Type="http://schemas.openxmlformats.org/officeDocument/2006/relationships/image" Target="../media/image33.svg"/><Relationship Id="rId4" Type="http://schemas.openxmlformats.org/officeDocument/2006/relationships/image" Target="../media/image32.sv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5.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5.xml"/><Relationship Id="rId4" Type="http://schemas.openxmlformats.org/officeDocument/2006/relationships/image" Target="../media/image20.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341027-9014-05CE-FC26-52CD586DC0E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BECC61E-3816-795F-C951-0A3E1903DBBC}"/>
              </a:ext>
            </a:extLst>
          </p:cNvPr>
          <p:cNvSpPr>
            <a:spLocks noGrp="1"/>
          </p:cNvSpPr>
          <p:nvPr>
            <p:ph type="ctrTitle"/>
          </p:nvPr>
        </p:nvSpPr>
        <p:spPr>
          <a:xfrm>
            <a:off x="594411" y="1736644"/>
            <a:ext cx="6598869" cy="1255728"/>
          </a:xfrm>
        </p:spPr>
        <p:txBody>
          <a:bodyPr/>
          <a:lstStyle/>
          <a:p>
            <a:r>
              <a:rPr lang="fr-FR" noProof="0" dirty="0" err="1"/>
              <a:t>Masterclass</a:t>
            </a:r>
            <a:r>
              <a:rPr lang="fr-FR" noProof="0" dirty="0"/>
              <a:t> sur les Partenariats Public-Privé pour des Infrastructures Résilientes au </a:t>
            </a:r>
            <a:r>
              <a:rPr lang="en-US" dirty="0" err="1"/>
              <a:t>Changement</a:t>
            </a:r>
            <a:r>
              <a:rPr lang="en-US" dirty="0"/>
              <a:t> </a:t>
            </a:r>
            <a:r>
              <a:rPr lang="fr-FR" noProof="0" dirty="0"/>
              <a:t>Climatique</a:t>
            </a:r>
          </a:p>
        </p:txBody>
      </p:sp>
      <p:sp>
        <p:nvSpPr>
          <p:cNvPr id="8" name="Rectangle 7">
            <a:extLst>
              <a:ext uri="{FF2B5EF4-FFF2-40B4-BE49-F238E27FC236}">
                <a16:creationId xmlns:a16="http://schemas.microsoft.com/office/drawing/2014/main" id="{15D85270-9DAD-2DE6-23DD-8C58E395FB2F}"/>
              </a:ext>
            </a:extLst>
          </p:cNvPr>
          <p:cNvSpPr/>
          <p:nvPr/>
        </p:nvSpPr>
        <p:spPr>
          <a:xfrm>
            <a:off x="0" y="5731030"/>
            <a:ext cx="12192000" cy="112697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grpSp>
        <p:nvGrpSpPr>
          <p:cNvPr id="14" name="Group 13">
            <a:extLst>
              <a:ext uri="{FF2B5EF4-FFF2-40B4-BE49-F238E27FC236}">
                <a16:creationId xmlns:a16="http://schemas.microsoft.com/office/drawing/2014/main" id="{33E3EFF0-5F91-F85D-A9AF-7B5B55286847}"/>
              </a:ext>
            </a:extLst>
          </p:cNvPr>
          <p:cNvGrpSpPr/>
          <p:nvPr/>
        </p:nvGrpSpPr>
        <p:grpSpPr>
          <a:xfrm>
            <a:off x="563928" y="5811034"/>
            <a:ext cx="7977677" cy="931736"/>
            <a:chOff x="563928" y="5811034"/>
            <a:chExt cx="7977677" cy="931736"/>
          </a:xfrm>
        </p:grpSpPr>
        <p:pic>
          <p:nvPicPr>
            <p:cNvPr id="15" name="Picture 14">
              <a:extLst>
                <a:ext uri="{FF2B5EF4-FFF2-40B4-BE49-F238E27FC236}">
                  <a16:creationId xmlns:a16="http://schemas.microsoft.com/office/drawing/2014/main" id="{81C745DE-FAA7-CB42-9753-C6D600018BEE}"/>
                </a:ext>
              </a:extLst>
            </p:cNvPr>
            <p:cNvPicPr>
              <a:picLocks noChangeAspect="1"/>
            </p:cNvPicPr>
            <p:nvPr userDrawn="1"/>
          </p:nvPicPr>
          <p:blipFill>
            <a:blip r:embed="rId2"/>
            <a:stretch>
              <a:fillRect/>
            </a:stretch>
          </p:blipFill>
          <p:spPr>
            <a:xfrm>
              <a:off x="4934902" y="5942519"/>
              <a:ext cx="1700457" cy="645613"/>
            </a:xfrm>
            <a:prstGeom prst="rect">
              <a:avLst/>
            </a:prstGeom>
          </p:spPr>
        </p:pic>
        <p:pic>
          <p:nvPicPr>
            <p:cNvPr id="16" name="Picture 15">
              <a:extLst>
                <a:ext uri="{FF2B5EF4-FFF2-40B4-BE49-F238E27FC236}">
                  <a16:creationId xmlns:a16="http://schemas.microsoft.com/office/drawing/2014/main" id="{3533CDF9-0121-8496-4680-0C14E661D141}"/>
                </a:ext>
              </a:extLst>
            </p:cNvPr>
            <p:cNvPicPr>
              <a:picLocks noChangeAspect="1"/>
            </p:cNvPicPr>
            <p:nvPr userDrawn="1"/>
          </p:nvPicPr>
          <p:blipFill rotWithShape="1">
            <a:blip r:embed="rId3"/>
            <a:srcRect l="13748" t="11052" r="11552" b="19234"/>
            <a:stretch/>
          </p:blipFill>
          <p:spPr>
            <a:xfrm>
              <a:off x="563928" y="5942519"/>
              <a:ext cx="1472697" cy="645613"/>
            </a:xfrm>
            <a:prstGeom prst="rect">
              <a:avLst/>
            </a:prstGeom>
          </p:spPr>
        </p:pic>
        <p:pic>
          <p:nvPicPr>
            <p:cNvPr id="17" name="Picture 16">
              <a:extLst>
                <a:ext uri="{FF2B5EF4-FFF2-40B4-BE49-F238E27FC236}">
                  <a16:creationId xmlns:a16="http://schemas.microsoft.com/office/drawing/2014/main" id="{84F9F685-C7EC-07C6-E72B-144112C1C3F8}"/>
                </a:ext>
              </a:extLst>
            </p:cNvPr>
            <p:cNvPicPr>
              <a:picLocks noChangeAspect="1"/>
            </p:cNvPicPr>
            <p:nvPr userDrawn="1"/>
          </p:nvPicPr>
          <p:blipFill>
            <a:blip r:embed="rId4"/>
            <a:stretch>
              <a:fillRect/>
            </a:stretch>
          </p:blipFill>
          <p:spPr>
            <a:xfrm>
              <a:off x="2152731" y="5811034"/>
              <a:ext cx="1220652" cy="890017"/>
            </a:xfrm>
            <a:prstGeom prst="rect">
              <a:avLst/>
            </a:prstGeom>
          </p:spPr>
        </p:pic>
        <p:pic>
          <p:nvPicPr>
            <p:cNvPr id="18" name="Picture 17">
              <a:extLst>
                <a:ext uri="{FF2B5EF4-FFF2-40B4-BE49-F238E27FC236}">
                  <a16:creationId xmlns:a16="http://schemas.microsoft.com/office/drawing/2014/main" id="{F409098D-14E7-39FD-54D6-CF6541B756FA}"/>
                </a:ext>
              </a:extLst>
            </p:cNvPr>
            <p:cNvPicPr>
              <a:picLocks noChangeAspect="1"/>
            </p:cNvPicPr>
            <p:nvPr userDrawn="1"/>
          </p:nvPicPr>
          <p:blipFill>
            <a:blip r:embed="rId5"/>
            <a:stretch>
              <a:fillRect/>
            </a:stretch>
          </p:blipFill>
          <p:spPr>
            <a:xfrm>
              <a:off x="3393064" y="5930613"/>
              <a:ext cx="1358642" cy="812157"/>
            </a:xfrm>
            <a:prstGeom prst="rect">
              <a:avLst/>
            </a:prstGeom>
          </p:spPr>
        </p:pic>
        <p:pic>
          <p:nvPicPr>
            <p:cNvPr id="19" name="Picture 18" descr="A black background with red letters and a black text&#10;&#10;AI-generated content may be incorrect.">
              <a:extLst>
                <a:ext uri="{FF2B5EF4-FFF2-40B4-BE49-F238E27FC236}">
                  <a16:creationId xmlns:a16="http://schemas.microsoft.com/office/drawing/2014/main" id="{5E427512-51B2-08C3-8764-8A15AF41907C}"/>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809140" y="5945387"/>
              <a:ext cx="1732465" cy="642745"/>
            </a:xfrm>
            <a:prstGeom prst="rect">
              <a:avLst/>
            </a:prstGeom>
          </p:spPr>
        </p:pic>
      </p:grpSp>
    </p:spTree>
    <p:extLst>
      <p:ext uri="{BB962C8B-B14F-4D97-AF65-F5344CB8AC3E}">
        <p14:creationId xmlns:p14="http://schemas.microsoft.com/office/powerpoint/2010/main" val="123039645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D4A3ED-38A3-542F-A1E9-56B20EDD2BB5}"/>
              </a:ext>
            </a:extLst>
          </p:cNvPr>
          <p:cNvSpPr>
            <a:spLocks noGrp="1"/>
          </p:cNvSpPr>
          <p:nvPr>
            <p:ph type="title"/>
          </p:nvPr>
        </p:nvSpPr>
        <p:spPr/>
        <p:txBody>
          <a:bodyPr/>
          <a:lstStyle/>
          <a:p>
            <a:r>
              <a:rPr lang="fr-FR" noProof="0" dirty="0"/>
              <a:t>Exigences du Dossier de Qualification</a:t>
            </a:r>
          </a:p>
        </p:txBody>
      </p:sp>
      <p:sp>
        <p:nvSpPr>
          <p:cNvPr id="4" name="TextBox 3">
            <a:extLst>
              <a:ext uri="{FF2B5EF4-FFF2-40B4-BE49-F238E27FC236}">
                <a16:creationId xmlns:a16="http://schemas.microsoft.com/office/drawing/2014/main" id="{4A0D56FF-6C85-1FE5-0D3A-4DB50081D0C6}"/>
              </a:ext>
            </a:extLst>
          </p:cNvPr>
          <p:cNvSpPr txBox="1"/>
          <p:nvPr/>
        </p:nvSpPr>
        <p:spPr>
          <a:xfrm>
            <a:off x="596900" y="1044770"/>
            <a:ext cx="9804400" cy="769441"/>
          </a:xfrm>
          <a:prstGeom prst="rect">
            <a:avLst/>
          </a:prstGeom>
          <a:noFill/>
        </p:spPr>
        <p:txBody>
          <a:bodyPr wrap="square">
            <a:spAutoFit/>
          </a:bodyPr>
          <a:lstStyle/>
          <a:p>
            <a:pPr marL="342900" lvl="1" indent="-342900">
              <a:buClr>
                <a:schemeClr val="accent1"/>
              </a:buClr>
              <a:buSzPct val="65000"/>
              <a:buFont typeface="Courier New" panose="02070309020205020404" pitchFamily="49" charset="0"/>
              <a:buChar char="o"/>
              <a:defRPr/>
            </a:pPr>
            <a:r>
              <a:rPr lang="fr-FR" sz="2400" noProof="0" dirty="0"/>
              <a:t>Les informations requises comprennent généralement</a:t>
            </a:r>
            <a:r>
              <a:rPr lang="fr-FR" noProof="0" dirty="0"/>
              <a:t>:</a:t>
            </a:r>
            <a:endParaRPr lang="fr-FR" sz="2400" noProof="0" dirty="0"/>
          </a:p>
          <a:p>
            <a:pPr marL="342900" lvl="1" indent="-342900">
              <a:buClr>
                <a:schemeClr val="accent1"/>
              </a:buClr>
              <a:buSzPct val="65000"/>
              <a:buFont typeface="Wingdings" panose="05000000000000000000" pitchFamily="2" charset="2"/>
              <a:buChar char="n"/>
              <a:defRPr/>
            </a:pPr>
            <a:endParaRPr lang="fr-FR" sz="2000" noProof="0" dirty="0"/>
          </a:p>
        </p:txBody>
      </p:sp>
      <p:graphicFrame>
        <p:nvGraphicFramePr>
          <p:cNvPr id="3" name="Table 4">
            <a:extLst>
              <a:ext uri="{FF2B5EF4-FFF2-40B4-BE49-F238E27FC236}">
                <a16:creationId xmlns:a16="http://schemas.microsoft.com/office/drawing/2014/main" id="{A442371E-2ABE-726D-0096-19A65817D363}"/>
              </a:ext>
            </a:extLst>
          </p:cNvPr>
          <p:cNvGraphicFramePr>
            <a:graphicFrameLocks noGrp="1"/>
          </p:cNvGraphicFramePr>
          <p:nvPr>
            <p:extLst>
              <p:ext uri="{D42A27DB-BD31-4B8C-83A1-F6EECF244321}">
                <p14:modId xmlns:p14="http://schemas.microsoft.com/office/powerpoint/2010/main" val="3700097335"/>
              </p:ext>
            </p:extLst>
          </p:nvPr>
        </p:nvGraphicFramePr>
        <p:xfrm>
          <a:off x="1005840" y="1814211"/>
          <a:ext cx="10322560" cy="3459480"/>
        </p:xfrm>
        <a:graphic>
          <a:graphicData uri="http://schemas.openxmlformats.org/drawingml/2006/table">
            <a:tbl>
              <a:tblPr firstRow="1" bandRow="1">
                <a:tableStyleId>{D7AC3CCA-C797-4891-BE02-D94E43425B78}</a:tableStyleId>
              </a:tblPr>
              <a:tblGrid>
                <a:gridCol w="10322560">
                  <a:extLst>
                    <a:ext uri="{9D8B030D-6E8A-4147-A177-3AD203B41FA5}">
                      <a16:colId xmlns:a16="http://schemas.microsoft.com/office/drawing/2014/main" val="40667774"/>
                    </a:ext>
                  </a:extLst>
                </a:gridCol>
              </a:tblGrid>
              <a:tr h="370840">
                <a:tc>
                  <a:txBody>
                    <a:bodyPr/>
                    <a:lstStyle/>
                    <a:p>
                      <a:pPr>
                        <a:spcAft>
                          <a:spcPts val="300"/>
                        </a:spcAft>
                      </a:pPr>
                      <a:r>
                        <a:rPr lang="fr-FR" sz="1800" b="1" i="0" u="none" strike="noStrike" kern="1200" noProof="0" dirty="0">
                          <a:solidFill>
                            <a:schemeClr val="dk1"/>
                          </a:solidFill>
                          <a:effectLst/>
                          <a:latin typeface="+mn-lt"/>
                          <a:ea typeface="+mn-ea"/>
                          <a:cs typeface="+mn-cs"/>
                        </a:rPr>
                        <a:t>Informations relatives au soumissionnaire</a:t>
                      </a:r>
                      <a:endParaRPr lang="fr-FR" b="1"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560001689"/>
                  </a:ext>
                </a:extLst>
              </a:tr>
              <a:tr h="370840">
                <a:tc>
                  <a:txBody>
                    <a:bodyPr/>
                    <a:lstStyle/>
                    <a:p>
                      <a:pPr marL="285750" indent="-285750">
                        <a:spcAft>
                          <a:spcPts val="300"/>
                        </a:spcAft>
                        <a:buFont typeface="Wingdings" pitchFamily="2" charset="2"/>
                        <a:buChar char="ü"/>
                      </a:pPr>
                      <a:r>
                        <a:rPr lang="fr-FR" sz="1800" b="0" i="0" u="none" strike="noStrike" kern="1200" noProof="0" dirty="0">
                          <a:solidFill>
                            <a:schemeClr val="dk1"/>
                          </a:solidFill>
                          <a:effectLst/>
                          <a:latin typeface="+mn-lt"/>
                          <a:ea typeface="+mn-ea"/>
                          <a:cs typeface="+mn-cs"/>
                        </a:rPr>
                        <a:t>Rôles du personnel clé, y compris la personne de contact</a:t>
                      </a:r>
                    </a:p>
                    <a:p>
                      <a:pPr marL="285750" indent="-285750">
                        <a:spcAft>
                          <a:spcPts val="300"/>
                        </a:spcAft>
                        <a:buFont typeface="Wingdings" pitchFamily="2" charset="2"/>
                        <a:buChar char="ü"/>
                      </a:pPr>
                      <a:r>
                        <a:rPr lang="fr-FR" sz="1800" b="0" i="0" u="none" strike="noStrike" kern="1200" noProof="0" dirty="0">
                          <a:solidFill>
                            <a:schemeClr val="dk1"/>
                          </a:solidFill>
                          <a:effectLst/>
                          <a:latin typeface="+mn-lt"/>
                          <a:ea typeface="+mn-ea"/>
                          <a:cs typeface="+mn-cs"/>
                        </a:rPr>
                        <a:t>Conseillers prévus</a:t>
                      </a:r>
                    </a:p>
                    <a:p>
                      <a:pPr marL="285750" indent="-285750">
                        <a:spcAft>
                          <a:spcPts val="300"/>
                        </a:spcAft>
                        <a:buFont typeface="Wingdings" pitchFamily="2" charset="2"/>
                        <a:buChar char="ü"/>
                      </a:pPr>
                      <a:r>
                        <a:rPr lang="fr-FR" sz="1800" b="0" i="0" u="none" strike="noStrike" kern="1200" noProof="0" dirty="0">
                          <a:solidFill>
                            <a:schemeClr val="dk1"/>
                          </a:solidFill>
                          <a:effectLst/>
                          <a:latin typeface="+mn-lt"/>
                          <a:ea typeface="+mn-ea"/>
                          <a:cs typeface="+mn-cs"/>
                        </a:rPr>
                        <a:t>Références professionnelles</a:t>
                      </a:r>
                      <a:endParaRPr lang="fr-FR"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007600594"/>
                  </a:ext>
                </a:extLst>
              </a:tr>
              <a:tr h="370840">
                <a:tc>
                  <a:txBody>
                    <a:bodyPr/>
                    <a:lstStyle/>
                    <a:p>
                      <a:pPr>
                        <a:spcAft>
                          <a:spcPts val="300"/>
                        </a:spcAft>
                      </a:pPr>
                      <a:r>
                        <a:rPr lang="fr-FR" sz="1800" b="1" i="0" u="none" strike="noStrike" kern="1200" noProof="0" dirty="0">
                          <a:solidFill>
                            <a:schemeClr val="tx1"/>
                          </a:solidFill>
                          <a:effectLst/>
                          <a:latin typeface="+mn-lt"/>
                          <a:ea typeface="+mn-ea"/>
                          <a:cs typeface="+mn-cs"/>
                        </a:rPr>
                        <a:t>Capacités techniques</a:t>
                      </a:r>
                      <a:endParaRPr lang="fr-FR" b="1" noProof="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13277581"/>
                  </a:ext>
                </a:extLst>
              </a:tr>
              <a:tr h="370840">
                <a:tc>
                  <a:txBody>
                    <a:bodyPr/>
                    <a:lstStyle/>
                    <a:p>
                      <a:pPr marL="285750" indent="-285750">
                        <a:spcAft>
                          <a:spcPts val="300"/>
                        </a:spcAft>
                        <a:buFont typeface="Wingdings" pitchFamily="2" charset="2"/>
                        <a:buChar char="ü"/>
                      </a:pPr>
                      <a:r>
                        <a:rPr lang="fr-FR" sz="1800" b="0" i="0" u="none" strike="noStrike" kern="1200" noProof="0" dirty="0">
                          <a:solidFill>
                            <a:schemeClr val="dk1"/>
                          </a:solidFill>
                          <a:effectLst/>
                          <a:latin typeface="+mn-lt"/>
                          <a:ea typeface="+mn-ea"/>
                          <a:cs typeface="+mn-cs"/>
                        </a:rPr>
                        <a:t>Expertise sectorielle</a:t>
                      </a:r>
                    </a:p>
                    <a:p>
                      <a:pPr marL="285750" indent="-285750">
                        <a:spcAft>
                          <a:spcPts val="300"/>
                        </a:spcAft>
                        <a:buFont typeface="Wingdings" pitchFamily="2" charset="2"/>
                        <a:buChar char="ü"/>
                      </a:pPr>
                      <a:r>
                        <a:rPr lang="fr-FR" sz="1800" b="0" i="0" u="none" strike="noStrike" kern="1200" noProof="0" dirty="0">
                          <a:solidFill>
                            <a:schemeClr val="dk1"/>
                          </a:solidFill>
                          <a:effectLst/>
                          <a:latin typeface="+mn-lt"/>
                          <a:ea typeface="+mn-ea"/>
                          <a:cs typeface="+mn-cs"/>
                        </a:rPr>
                        <a:t>Expérience, y compris projets comparables</a:t>
                      </a:r>
                      <a:endParaRPr lang="fr-FR" sz="1800" kern="1200" noProof="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568929516"/>
                  </a:ext>
                </a:extLst>
              </a:tr>
              <a:tr h="370840">
                <a:tc>
                  <a:txBody>
                    <a:bodyPr/>
                    <a:lstStyle/>
                    <a:p>
                      <a:pPr>
                        <a:spcAft>
                          <a:spcPts val="300"/>
                        </a:spcAft>
                      </a:pPr>
                      <a:r>
                        <a:rPr lang="fr-FR" sz="1800" b="1" i="0" u="none" strike="noStrike" kern="1200" noProof="0" dirty="0">
                          <a:solidFill>
                            <a:schemeClr val="dk1"/>
                          </a:solidFill>
                          <a:effectLst/>
                          <a:latin typeface="+mn-lt"/>
                          <a:ea typeface="+mn-ea"/>
                          <a:cs typeface="+mn-cs"/>
                        </a:rPr>
                        <a:t>Capacité financière</a:t>
                      </a:r>
                      <a:endParaRPr lang="fr-FR" b="1"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517684159"/>
                  </a:ext>
                </a:extLst>
              </a:tr>
              <a:tr h="370840">
                <a:tc>
                  <a:txBody>
                    <a:bodyPr/>
                    <a:lstStyle/>
                    <a:p>
                      <a:pPr marL="285750" indent="-285750">
                        <a:spcAft>
                          <a:spcPts val="300"/>
                        </a:spcAft>
                        <a:buFont typeface="Wingdings" pitchFamily="2" charset="2"/>
                        <a:buChar char="ü"/>
                      </a:pPr>
                      <a:r>
                        <a:rPr lang="fr-FR" sz="1800" b="0" i="0" u="none" strike="noStrike" kern="1200" noProof="0" dirty="0">
                          <a:solidFill>
                            <a:schemeClr val="dk1"/>
                          </a:solidFill>
                          <a:effectLst/>
                          <a:latin typeface="+mn-lt"/>
                          <a:ea typeface="+mn-ea"/>
                          <a:cs typeface="+mn-cs"/>
                        </a:rPr>
                        <a:t>Solidité financière</a:t>
                      </a:r>
                    </a:p>
                    <a:p>
                      <a:pPr marL="285750" indent="-285750">
                        <a:spcAft>
                          <a:spcPts val="300"/>
                        </a:spcAft>
                        <a:buFont typeface="Wingdings" pitchFamily="2" charset="2"/>
                        <a:buChar char="ü"/>
                      </a:pPr>
                      <a:r>
                        <a:rPr lang="fr-FR" sz="1800" b="0" i="0" u="none" strike="noStrike" kern="1200" noProof="0" dirty="0">
                          <a:solidFill>
                            <a:schemeClr val="dk1"/>
                          </a:solidFill>
                          <a:effectLst/>
                          <a:latin typeface="+mn-lt"/>
                          <a:ea typeface="+mn-ea"/>
                          <a:cs typeface="+mn-cs"/>
                        </a:rPr>
                        <a:t>Capacité à mobiliser des financements</a:t>
                      </a:r>
                      <a:endParaRPr lang="fr-FR"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33337800"/>
                  </a:ext>
                </a:extLst>
              </a:tr>
            </a:tbl>
          </a:graphicData>
        </a:graphic>
      </p:graphicFrame>
    </p:spTree>
    <p:extLst>
      <p:ext uri="{BB962C8B-B14F-4D97-AF65-F5344CB8AC3E}">
        <p14:creationId xmlns:p14="http://schemas.microsoft.com/office/powerpoint/2010/main" val="12092627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D4A3ED-38A3-542F-A1E9-56B20EDD2BB5}"/>
              </a:ext>
            </a:extLst>
          </p:cNvPr>
          <p:cNvSpPr>
            <a:spLocks noGrp="1"/>
          </p:cNvSpPr>
          <p:nvPr>
            <p:ph type="title"/>
          </p:nvPr>
        </p:nvSpPr>
        <p:spPr/>
        <p:txBody>
          <a:bodyPr/>
          <a:lstStyle/>
          <a:p>
            <a:r>
              <a:rPr lang="fr-FR" noProof="0" dirty="0"/>
              <a:t>Exigences et Critères de Qualification Technique</a:t>
            </a:r>
          </a:p>
        </p:txBody>
      </p:sp>
      <p:graphicFrame>
        <p:nvGraphicFramePr>
          <p:cNvPr id="3" name="Table 4">
            <a:extLst>
              <a:ext uri="{FF2B5EF4-FFF2-40B4-BE49-F238E27FC236}">
                <a16:creationId xmlns:a16="http://schemas.microsoft.com/office/drawing/2014/main" id="{3BE73901-FE82-1B5F-661E-E68436723017}"/>
              </a:ext>
            </a:extLst>
          </p:cNvPr>
          <p:cNvGraphicFramePr>
            <a:graphicFrameLocks noGrp="1"/>
          </p:cNvGraphicFramePr>
          <p:nvPr>
            <p:extLst>
              <p:ext uri="{D42A27DB-BD31-4B8C-83A1-F6EECF244321}">
                <p14:modId xmlns:p14="http://schemas.microsoft.com/office/powerpoint/2010/main" val="2184236129"/>
              </p:ext>
            </p:extLst>
          </p:nvPr>
        </p:nvGraphicFramePr>
        <p:xfrm>
          <a:off x="639614" y="909401"/>
          <a:ext cx="10627826" cy="5440599"/>
        </p:xfrm>
        <a:graphic>
          <a:graphicData uri="http://schemas.openxmlformats.org/drawingml/2006/table">
            <a:tbl>
              <a:tblPr firstRow="1" bandRow="1">
                <a:tableStyleId>{5C22544A-7EE6-4342-B048-85BDC9FD1C3A}</a:tableStyleId>
              </a:tblPr>
              <a:tblGrid>
                <a:gridCol w="2570974">
                  <a:extLst>
                    <a:ext uri="{9D8B030D-6E8A-4147-A177-3AD203B41FA5}">
                      <a16:colId xmlns:a16="http://schemas.microsoft.com/office/drawing/2014/main" val="567240720"/>
                    </a:ext>
                  </a:extLst>
                </a:gridCol>
                <a:gridCol w="8056852">
                  <a:extLst>
                    <a:ext uri="{9D8B030D-6E8A-4147-A177-3AD203B41FA5}">
                      <a16:colId xmlns:a16="http://schemas.microsoft.com/office/drawing/2014/main" val="2638020504"/>
                    </a:ext>
                  </a:extLst>
                </a:gridCol>
              </a:tblGrid>
              <a:tr h="2634367">
                <a:tc>
                  <a:txBody>
                    <a:bodyPr/>
                    <a:lstStyle/>
                    <a:p>
                      <a:endParaRPr lang="fr-FR" sz="1800" kern="1200" noProof="0" dirty="0">
                        <a:solidFill>
                          <a:schemeClr val="dk1"/>
                        </a:solidFill>
                        <a:latin typeface="+mn-lt"/>
                        <a:ea typeface="+mn-ea"/>
                        <a:cs typeface="+mn-cs"/>
                      </a:endParaRPr>
                    </a:p>
                  </a:txBody>
                  <a:tcPr anchor="ctr">
                    <a:lnL w="12700" cap="flat" cmpd="sng" algn="ctr">
                      <a:solidFill>
                        <a:schemeClr val="accent6"/>
                      </a:solidFill>
                      <a:prstDash val="solid"/>
                      <a:round/>
                      <a:headEnd type="none" w="med" len="med"/>
                      <a:tailEnd type="none" w="med" len="med"/>
                    </a:lnL>
                    <a:lnR w="12700" cap="flat" cmpd="sng" algn="ctr">
                      <a:solidFill>
                        <a:schemeClr val="accent6"/>
                      </a:solidFill>
                      <a:prstDash val="solid"/>
                      <a:round/>
                      <a:headEnd type="none" w="med" len="med"/>
                      <a:tailEnd type="none" w="med" len="med"/>
                    </a:lnR>
                    <a:lnT w="12700" cap="flat" cmpd="sng" algn="ctr">
                      <a:solidFill>
                        <a:schemeClr val="accent6"/>
                      </a:solidFill>
                      <a:prstDash val="solid"/>
                      <a:round/>
                      <a:headEnd type="none" w="med" len="med"/>
                      <a:tailEnd type="none" w="med" len="med"/>
                    </a:lnT>
                    <a:lnB w="12700" cap="flat" cmpd="sng" algn="ctr">
                      <a:solidFill>
                        <a:schemeClr val="accent6"/>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800" b="0" i="0" u="none" strike="noStrike" kern="1200" noProof="0" dirty="0">
                          <a:solidFill>
                            <a:schemeClr val="tx1"/>
                          </a:solidFill>
                          <a:effectLst/>
                          <a:latin typeface="+mn-lt"/>
                          <a:ea typeface="+mn-ea"/>
                          <a:cs typeface="+mn-cs"/>
                        </a:rPr>
                        <a:t>Expérience du soumissionnaire et antécédents sur des projets similaires, notamment:</a:t>
                      </a:r>
                    </a:p>
                    <a:p>
                      <a:pPr marL="285750" marR="0" lvl="0" indent="-2857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fr-FR" sz="1800" b="0" i="0" u="none" strike="noStrike" kern="1200" noProof="0" dirty="0">
                          <a:solidFill>
                            <a:schemeClr val="tx1"/>
                          </a:solidFill>
                          <a:effectLst/>
                          <a:latin typeface="+mn-lt"/>
                          <a:ea typeface="+mn-ea"/>
                          <a:cs typeface="+mn-cs"/>
                        </a:rPr>
                        <a:t>Nombre minimal de projets d’une capacité supérieure à un seuil défini, développés, construits ou exploités</a:t>
                      </a:r>
                    </a:p>
                    <a:p>
                      <a:pPr marL="285750" marR="0" lvl="0" indent="-2857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fr-FR" sz="1800" b="0" i="0" u="none" strike="noStrike" kern="1200" noProof="0" dirty="0">
                          <a:solidFill>
                            <a:schemeClr val="tx1"/>
                          </a:solidFill>
                          <a:effectLst/>
                          <a:latin typeface="+mn-lt"/>
                          <a:ea typeface="+mn-ea"/>
                          <a:cs typeface="+mn-cs"/>
                        </a:rPr>
                        <a:t>Nombre minimal de projets d’une valeur supérieure à un seuil défini, développés, construits ou exploités</a:t>
                      </a:r>
                    </a:p>
                    <a:p>
                      <a:pPr marL="285750" marR="0" lvl="0" indent="-2857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fr-FR" sz="1800" b="0" i="0" u="none" strike="noStrike" kern="1200" noProof="0" dirty="0">
                          <a:solidFill>
                            <a:schemeClr val="tx1"/>
                          </a:solidFill>
                          <a:effectLst/>
                          <a:latin typeface="+mn-lt"/>
                          <a:ea typeface="+mn-ea"/>
                          <a:cs typeface="+mn-cs"/>
                        </a:rPr>
                        <a:t>Nombre minimal de contrats d’exploitation et maintenance (O&amp;M) pour des installations similaires</a:t>
                      </a:r>
                    </a:p>
                    <a:p>
                      <a:pPr marL="285750" marR="0" lvl="0" indent="-2857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fr-FR" sz="1800" b="0" i="0" u="none" strike="noStrike" kern="1200" noProof="0" dirty="0">
                          <a:solidFill>
                            <a:schemeClr val="tx1"/>
                          </a:solidFill>
                          <a:effectLst/>
                          <a:latin typeface="+mn-lt"/>
                          <a:ea typeface="+mn-ea"/>
                          <a:cs typeface="+mn-cs"/>
                        </a:rPr>
                        <a:t>Tout autre critère jugé pertinent pour les besoins du projet PPP</a:t>
                      </a:r>
                      <a:endParaRPr lang="fr-FR" sz="1800" b="0" kern="1200" noProof="0" dirty="0">
                        <a:solidFill>
                          <a:schemeClr val="tx1"/>
                        </a:solidFill>
                        <a:latin typeface="+mn-lt"/>
                        <a:ea typeface="+mn-ea"/>
                        <a:cs typeface="+mn-cs"/>
                      </a:endParaRPr>
                    </a:p>
                  </a:txBody>
                  <a:tcPr anchor="ctr">
                    <a:lnL w="12700" cap="flat" cmpd="sng" algn="ctr">
                      <a:solidFill>
                        <a:schemeClr val="accent6"/>
                      </a:solidFill>
                      <a:prstDash val="solid"/>
                      <a:round/>
                      <a:headEnd type="none" w="med" len="med"/>
                      <a:tailEnd type="none" w="med" len="med"/>
                    </a:lnL>
                    <a:lnR w="12700" cap="flat" cmpd="sng" algn="ctr">
                      <a:solidFill>
                        <a:schemeClr val="accent6"/>
                      </a:solidFill>
                      <a:prstDash val="solid"/>
                      <a:round/>
                      <a:headEnd type="none" w="med" len="med"/>
                      <a:tailEnd type="none" w="med" len="med"/>
                    </a:lnR>
                    <a:lnT w="12700" cap="flat" cmpd="sng" algn="ctr">
                      <a:solidFill>
                        <a:schemeClr val="accent6"/>
                      </a:solidFill>
                      <a:prstDash val="solid"/>
                      <a:round/>
                      <a:headEnd type="none" w="med" len="med"/>
                      <a:tailEnd type="none" w="med" len="med"/>
                    </a:lnT>
                    <a:lnB w="12700" cap="flat" cmpd="sng" algn="ctr">
                      <a:solidFill>
                        <a:schemeClr val="accent6"/>
                      </a:solidFill>
                      <a:prstDash val="solid"/>
                      <a:round/>
                      <a:headEnd type="none" w="med" len="med"/>
                      <a:tailEnd type="none" w="med" len="med"/>
                    </a:lnB>
                    <a:noFill/>
                  </a:tcPr>
                </a:tc>
                <a:extLst>
                  <a:ext uri="{0D108BD9-81ED-4DB2-BD59-A6C34878D82A}">
                    <a16:rowId xmlns:a16="http://schemas.microsoft.com/office/drawing/2014/main" val="1291378068"/>
                  </a:ext>
                </a:extLst>
              </a:tr>
              <a:tr h="775512">
                <a:tc>
                  <a:txBody>
                    <a:bodyPr/>
                    <a:lstStyle/>
                    <a:p>
                      <a:endParaRPr lang="fr-FR" sz="1800" noProof="0" dirty="0"/>
                    </a:p>
                  </a:txBody>
                  <a:tcPr anchor="ctr">
                    <a:lnL w="12700" cap="flat" cmpd="sng" algn="ctr">
                      <a:solidFill>
                        <a:schemeClr val="accent6"/>
                      </a:solidFill>
                      <a:prstDash val="solid"/>
                      <a:round/>
                      <a:headEnd type="none" w="med" len="med"/>
                      <a:tailEnd type="none" w="med" len="med"/>
                    </a:lnL>
                    <a:lnR w="12700" cap="flat" cmpd="sng" algn="ctr">
                      <a:solidFill>
                        <a:schemeClr val="accent6"/>
                      </a:solidFill>
                      <a:prstDash val="solid"/>
                      <a:round/>
                      <a:headEnd type="none" w="med" len="med"/>
                      <a:tailEnd type="none" w="med" len="med"/>
                    </a:lnR>
                    <a:lnT w="12700" cap="flat" cmpd="sng" algn="ctr">
                      <a:solidFill>
                        <a:schemeClr val="accent6"/>
                      </a:solidFill>
                      <a:prstDash val="solid"/>
                      <a:round/>
                      <a:headEnd type="none" w="med" len="med"/>
                      <a:tailEnd type="none" w="med" len="med"/>
                    </a:lnT>
                    <a:lnB w="12700" cap="flat" cmpd="sng" algn="ctr">
                      <a:solidFill>
                        <a:schemeClr val="accent6"/>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800" b="0" i="0" u="none" strike="noStrike" kern="1200" noProof="0" dirty="0">
                          <a:solidFill>
                            <a:schemeClr val="dk1"/>
                          </a:solidFill>
                          <a:effectLst/>
                          <a:latin typeface="+mn-lt"/>
                          <a:ea typeface="+mn-ea"/>
                          <a:cs typeface="+mn-cs"/>
                        </a:rPr>
                        <a:t>Capacité à mener un projet PPP en plus des engagements existants</a:t>
                      </a:r>
                      <a:endParaRPr lang="fr-FR" sz="1800" b="0" noProof="0" dirty="0"/>
                    </a:p>
                  </a:txBody>
                  <a:tcPr anchor="ctr">
                    <a:lnL w="12700" cap="flat" cmpd="sng" algn="ctr">
                      <a:solidFill>
                        <a:schemeClr val="accent6"/>
                      </a:solidFill>
                      <a:prstDash val="solid"/>
                      <a:round/>
                      <a:headEnd type="none" w="med" len="med"/>
                      <a:tailEnd type="none" w="med" len="med"/>
                    </a:lnL>
                    <a:lnR w="12700" cap="flat" cmpd="sng" algn="ctr">
                      <a:solidFill>
                        <a:schemeClr val="accent6"/>
                      </a:solidFill>
                      <a:prstDash val="solid"/>
                      <a:round/>
                      <a:headEnd type="none" w="med" len="med"/>
                      <a:tailEnd type="none" w="med" len="med"/>
                    </a:lnR>
                    <a:lnT w="12700" cap="flat" cmpd="sng" algn="ctr">
                      <a:solidFill>
                        <a:schemeClr val="accent6"/>
                      </a:solidFill>
                      <a:prstDash val="solid"/>
                      <a:round/>
                      <a:headEnd type="none" w="med" len="med"/>
                      <a:tailEnd type="none" w="med" len="med"/>
                    </a:lnT>
                    <a:lnB w="12700" cap="flat" cmpd="sng" algn="ctr">
                      <a:solidFill>
                        <a:schemeClr val="accent6"/>
                      </a:solidFill>
                      <a:prstDash val="solid"/>
                      <a:round/>
                      <a:headEnd type="none" w="med" len="med"/>
                      <a:tailEnd type="none" w="med" len="med"/>
                    </a:lnB>
                    <a:noFill/>
                  </a:tcPr>
                </a:tc>
                <a:extLst>
                  <a:ext uri="{0D108BD9-81ED-4DB2-BD59-A6C34878D82A}">
                    <a16:rowId xmlns:a16="http://schemas.microsoft.com/office/drawing/2014/main" val="1521949223"/>
                  </a:ext>
                </a:extLst>
              </a:tr>
              <a:tr h="833280">
                <a:tc>
                  <a:txBody>
                    <a:bodyPr/>
                    <a:lstStyle/>
                    <a:p>
                      <a:endParaRPr lang="fr-FR" sz="1800" noProof="0" dirty="0"/>
                    </a:p>
                  </a:txBody>
                  <a:tcPr anchor="ctr">
                    <a:lnL w="12700" cap="flat" cmpd="sng" algn="ctr">
                      <a:solidFill>
                        <a:schemeClr val="accent6"/>
                      </a:solidFill>
                      <a:prstDash val="solid"/>
                      <a:round/>
                      <a:headEnd type="none" w="med" len="med"/>
                      <a:tailEnd type="none" w="med" len="med"/>
                    </a:lnL>
                    <a:lnR w="12700" cap="flat" cmpd="sng" algn="ctr">
                      <a:solidFill>
                        <a:schemeClr val="accent6"/>
                      </a:solidFill>
                      <a:prstDash val="solid"/>
                      <a:round/>
                      <a:headEnd type="none" w="med" len="med"/>
                      <a:tailEnd type="none" w="med" len="med"/>
                    </a:lnR>
                    <a:lnT w="12700" cap="flat" cmpd="sng" algn="ctr">
                      <a:solidFill>
                        <a:schemeClr val="accent6"/>
                      </a:solidFill>
                      <a:prstDash val="solid"/>
                      <a:round/>
                      <a:headEnd type="none" w="med" len="med"/>
                      <a:tailEnd type="none" w="med" len="med"/>
                    </a:lnT>
                    <a:lnB w="12700" cap="flat" cmpd="sng" algn="ctr">
                      <a:solidFill>
                        <a:schemeClr val="accent6"/>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800" b="0" i="0" u="none" strike="noStrike" kern="1200" noProof="0" dirty="0">
                          <a:solidFill>
                            <a:schemeClr val="dk1"/>
                          </a:solidFill>
                          <a:effectLst/>
                          <a:latin typeface="+mn-lt"/>
                          <a:ea typeface="+mn-ea"/>
                          <a:cs typeface="+mn-cs"/>
                        </a:rPr>
                        <a:t>Expérience pertinente de l’équipe d’experts proposée</a:t>
                      </a:r>
                      <a:endParaRPr lang="fr-FR" sz="1800" b="0" noProof="0" dirty="0"/>
                    </a:p>
                  </a:txBody>
                  <a:tcPr anchor="ctr">
                    <a:lnL w="12700" cap="flat" cmpd="sng" algn="ctr">
                      <a:solidFill>
                        <a:schemeClr val="accent6"/>
                      </a:solidFill>
                      <a:prstDash val="solid"/>
                      <a:round/>
                      <a:headEnd type="none" w="med" len="med"/>
                      <a:tailEnd type="none" w="med" len="med"/>
                    </a:lnL>
                    <a:lnR w="12700" cap="flat" cmpd="sng" algn="ctr">
                      <a:solidFill>
                        <a:schemeClr val="accent6"/>
                      </a:solidFill>
                      <a:prstDash val="solid"/>
                      <a:round/>
                      <a:headEnd type="none" w="med" len="med"/>
                      <a:tailEnd type="none" w="med" len="med"/>
                    </a:lnR>
                    <a:lnT w="12700" cap="flat" cmpd="sng" algn="ctr">
                      <a:solidFill>
                        <a:schemeClr val="accent6"/>
                      </a:solidFill>
                      <a:prstDash val="solid"/>
                      <a:round/>
                      <a:headEnd type="none" w="med" len="med"/>
                      <a:tailEnd type="none" w="med" len="med"/>
                    </a:lnT>
                    <a:lnB w="12700" cap="flat" cmpd="sng" algn="ctr">
                      <a:solidFill>
                        <a:schemeClr val="accent6"/>
                      </a:solidFill>
                      <a:prstDash val="solid"/>
                      <a:round/>
                      <a:headEnd type="none" w="med" len="med"/>
                      <a:tailEnd type="none" w="med" len="med"/>
                    </a:lnB>
                    <a:noFill/>
                  </a:tcPr>
                </a:tc>
                <a:extLst>
                  <a:ext uri="{0D108BD9-81ED-4DB2-BD59-A6C34878D82A}">
                    <a16:rowId xmlns:a16="http://schemas.microsoft.com/office/drawing/2014/main" val="4286297199"/>
                  </a:ext>
                </a:extLst>
              </a:tr>
              <a:tr h="1197440">
                <a:tc>
                  <a:txBody>
                    <a:bodyPr/>
                    <a:lstStyle/>
                    <a:p>
                      <a:endParaRPr lang="fr-FR" sz="1800" noProof="0" dirty="0"/>
                    </a:p>
                  </a:txBody>
                  <a:tcPr anchor="ctr">
                    <a:lnL w="12700" cap="flat" cmpd="sng" algn="ctr">
                      <a:solidFill>
                        <a:schemeClr val="accent6"/>
                      </a:solidFill>
                      <a:prstDash val="solid"/>
                      <a:round/>
                      <a:headEnd type="none" w="med" len="med"/>
                      <a:tailEnd type="none" w="med" len="med"/>
                    </a:lnL>
                    <a:lnR w="12700" cap="flat" cmpd="sng" algn="ctr">
                      <a:solidFill>
                        <a:schemeClr val="accent6"/>
                      </a:solidFill>
                      <a:prstDash val="solid"/>
                      <a:round/>
                      <a:headEnd type="none" w="med" len="med"/>
                      <a:tailEnd type="none" w="med" len="med"/>
                    </a:lnR>
                    <a:lnT w="12700" cap="flat" cmpd="sng" algn="ctr">
                      <a:solidFill>
                        <a:schemeClr val="accent6"/>
                      </a:solidFill>
                      <a:prstDash val="solid"/>
                      <a:round/>
                      <a:headEnd type="none" w="med" len="med"/>
                      <a:tailEnd type="none" w="med" len="med"/>
                    </a:lnT>
                    <a:lnB w="1270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800" b="0" i="0" u="none" strike="noStrike" kern="1200" noProof="0" dirty="0">
                          <a:solidFill>
                            <a:schemeClr val="dk1"/>
                          </a:solidFill>
                          <a:effectLst/>
                          <a:latin typeface="+mn-lt"/>
                          <a:ea typeface="+mn-ea"/>
                          <a:cs typeface="+mn-cs"/>
                        </a:rPr>
                        <a:t>Expérience de travail dans les conditions locales, essentielle lorsque ces conditions influencent la solution technique ou l’exploitation de l’installation ou du service proposé</a:t>
                      </a:r>
                      <a:endParaRPr lang="fr-FR" sz="1800" b="0" noProof="0" dirty="0"/>
                    </a:p>
                  </a:txBody>
                  <a:tcPr anchor="ctr">
                    <a:lnL w="12700" cap="flat" cmpd="sng" algn="ctr">
                      <a:solidFill>
                        <a:schemeClr val="accent6"/>
                      </a:solidFill>
                      <a:prstDash val="solid"/>
                      <a:round/>
                      <a:headEnd type="none" w="med" len="med"/>
                      <a:tailEnd type="none" w="med" len="med"/>
                    </a:lnL>
                    <a:lnR w="12700" cap="flat" cmpd="sng" algn="ctr">
                      <a:solidFill>
                        <a:schemeClr val="accent6"/>
                      </a:solidFill>
                      <a:prstDash val="solid"/>
                      <a:round/>
                      <a:headEnd type="none" w="med" len="med"/>
                      <a:tailEnd type="none" w="med" len="med"/>
                    </a:lnR>
                    <a:lnT w="12700" cap="flat" cmpd="sng" algn="ctr">
                      <a:solidFill>
                        <a:schemeClr val="accent6"/>
                      </a:solidFill>
                      <a:prstDash val="solid"/>
                      <a:round/>
                      <a:headEnd type="none" w="med" len="med"/>
                      <a:tailEnd type="none" w="med" len="med"/>
                    </a:lnT>
                    <a:lnB w="1270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92813076"/>
                  </a:ext>
                </a:extLst>
              </a:tr>
            </a:tbl>
          </a:graphicData>
        </a:graphic>
      </p:graphicFrame>
      <p:sp>
        <p:nvSpPr>
          <p:cNvPr id="14" name="Google Shape;609;p38">
            <a:extLst>
              <a:ext uri="{FF2B5EF4-FFF2-40B4-BE49-F238E27FC236}">
                <a16:creationId xmlns:a16="http://schemas.microsoft.com/office/drawing/2014/main" id="{5C306B15-7D46-82CF-978D-4792CEF768CC}"/>
              </a:ext>
            </a:extLst>
          </p:cNvPr>
          <p:cNvSpPr/>
          <p:nvPr/>
        </p:nvSpPr>
        <p:spPr>
          <a:xfrm>
            <a:off x="1568776" y="1875769"/>
            <a:ext cx="754801" cy="720367"/>
          </a:xfrm>
          <a:custGeom>
            <a:avLst/>
            <a:gdLst/>
            <a:ahLst/>
            <a:cxnLst/>
            <a:rect l="l" t="t" r="r" b="b"/>
            <a:pathLst>
              <a:path w="16266" h="16267" extrusionOk="0">
                <a:moveTo>
                  <a:pt x="11503" y="5349"/>
                </a:moveTo>
                <a:lnTo>
                  <a:pt x="11650" y="5398"/>
                </a:lnTo>
                <a:lnTo>
                  <a:pt x="11796" y="5447"/>
                </a:lnTo>
                <a:lnTo>
                  <a:pt x="11919" y="5545"/>
                </a:lnTo>
                <a:lnTo>
                  <a:pt x="12065" y="5691"/>
                </a:lnTo>
                <a:lnTo>
                  <a:pt x="12163" y="5838"/>
                </a:lnTo>
                <a:lnTo>
                  <a:pt x="12212" y="6033"/>
                </a:lnTo>
                <a:lnTo>
                  <a:pt x="12236" y="6229"/>
                </a:lnTo>
                <a:lnTo>
                  <a:pt x="12236" y="6375"/>
                </a:lnTo>
                <a:lnTo>
                  <a:pt x="12187" y="6522"/>
                </a:lnTo>
                <a:lnTo>
                  <a:pt x="12138" y="6644"/>
                </a:lnTo>
                <a:lnTo>
                  <a:pt x="12041" y="6766"/>
                </a:lnTo>
                <a:lnTo>
                  <a:pt x="7938" y="10893"/>
                </a:lnTo>
                <a:lnTo>
                  <a:pt x="7816" y="11015"/>
                </a:lnTo>
                <a:lnTo>
                  <a:pt x="7645" y="11113"/>
                </a:lnTo>
                <a:lnTo>
                  <a:pt x="7474" y="11186"/>
                </a:lnTo>
                <a:lnTo>
                  <a:pt x="7303" y="11211"/>
                </a:lnTo>
                <a:lnTo>
                  <a:pt x="7083" y="11211"/>
                </a:lnTo>
                <a:lnTo>
                  <a:pt x="6912" y="11162"/>
                </a:lnTo>
                <a:lnTo>
                  <a:pt x="6765" y="11064"/>
                </a:lnTo>
                <a:lnTo>
                  <a:pt x="6619" y="10967"/>
                </a:lnTo>
                <a:lnTo>
                  <a:pt x="4567" y="8915"/>
                </a:lnTo>
                <a:lnTo>
                  <a:pt x="4470" y="8769"/>
                </a:lnTo>
                <a:lnTo>
                  <a:pt x="4372" y="8622"/>
                </a:lnTo>
                <a:lnTo>
                  <a:pt x="4323" y="8451"/>
                </a:lnTo>
                <a:lnTo>
                  <a:pt x="4323" y="8280"/>
                </a:lnTo>
                <a:lnTo>
                  <a:pt x="4323" y="8109"/>
                </a:lnTo>
                <a:lnTo>
                  <a:pt x="4372" y="7938"/>
                </a:lnTo>
                <a:lnTo>
                  <a:pt x="4470" y="7792"/>
                </a:lnTo>
                <a:lnTo>
                  <a:pt x="4567" y="7670"/>
                </a:lnTo>
                <a:lnTo>
                  <a:pt x="4714" y="7547"/>
                </a:lnTo>
                <a:lnTo>
                  <a:pt x="4860" y="7474"/>
                </a:lnTo>
                <a:lnTo>
                  <a:pt x="5031" y="7425"/>
                </a:lnTo>
                <a:lnTo>
                  <a:pt x="5202" y="7401"/>
                </a:lnTo>
                <a:lnTo>
                  <a:pt x="5373" y="7425"/>
                </a:lnTo>
                <a:lnTo>
                  <a:pt x="5520" y="7474"/>
                </a:lnTo>
                <a:lnTo>
                  <a:pt x="5691" y="7547"/>
                </a:lnTo>
                <a:lnTo>
                  <a:pt x="5813" y="7670"/>
                </a:lnTo>
                <a:lnTo>
                  <a:pt x="7181" y="9013"/>
                </a:lnTo>
                <a:lnTo>
                  <a:pt x="10673" y="5667"/>
                </a:lnTo>
                <a:lnTo>
                  <a:pt x="10820" y="5520"/>
                </a:lnTo>
                <a:lnTo>
                  <a:pt x="10991" y="5423"/>
                </a:lnTo>
                <a:lnTo>
                  <a:pt x="11161" y="5374"/>
                </a:lnTo>
                <a:lnTo>
                  <a:pt x="11357" y="5349"/>
                </a:lnTo>
                <a:close/>
                <a:moveTo>
                  <a:pt x="7718" y="1"/>
                </a:moveTo>
                <a:lnTo>
                  <a:pt x="7303" y="50"/>
                </a:lnTo>
                <a:lnTo>
                  <a:pt x="6887" y="98"/>
                </a:lnTo>
                <a:lnTo>
                  <a:pt x="6497" y="172"/>
                </a:lnTo>
                <a:lnTo>
                  <a:pt x="6106" y="245"/>
                </a:lnTo>
                <a:lnTo>
                  <a:pt x="5715" y="367"/>
                </a:lnTo>
                <a:lnTo>
                  <a:pt x="5349" y="489"/>
                </a:lnTo>
                <a:lnTo>
                  <a:pt x="4958" y="636"/>
                </a:lnTo>
                <a:lnTo>
                  <a:pt x="4616" y="807"/>
                </a:lnTo>
                <a:lnTo>
                  <a:pt x="4250" y="978"/>
                </a:lnTo>
                <a:lnTo>
                  <a:pt x="3908" y="1173"/>
                </a:lnTo>
                <a:lnTo>
                  <a:pt x="3590" y="1393"/>
                </a:lnTo>
                <a:lnTo>
                  <a:pt x="3273" y="1613"/>
                </a:lnTo>
                <a:lnTo>
                  <a:pt x="2955" y="1857"/>
                </a:lnTo>
                <a:lnTo>
                  <a:pt x="2662" y="2125"/>
                </a:lnTo>
                <a:lnTo>
                  <a:pt x="2394" y="2394"/>
                </a:lnTo>
                <a:lnTo>
                  <a:pt x="2125" y="2663"/>
                </a:lnTo>
                <a:lnTo>
                  <a:pt x="1856" y="2956"/>
                </a:lnTo>
                <a:lnTo>
                  <a:pt x="1612" y="3273"/>
                </a:lnTo>
                <a:lnTo>
                  <a:pt x="1392" y="3591"/>
                </a:lnTo>
                <a:lnTo>
                  <a:pt x="1172" y="3908"/>
                </a:lnTo>
                <a:lnTo>
                  <a:pt x="977" y="4250"/>
                </a:lnTo>
                <a:lnTo>
                  <a:pt x="806" y="4617"/>
                </a:lnTo>
                <a:lnTo>
                  <a:pt x="635" y="4959"/>
                </a:lnTo>
                <a:lnTo>
                  <a:pt x="489" y="5349"/>
                </a:lnTo>
                <a:lnTo>
                  <a:pt x="366" y="5716"/>
                </a:lnTo>
                <a:lnTo>
                  <a:pt x="244" y="6106"/>
                </a:lnTo>
                <a:lnTo>
                  <a:pt x="171" y="6497"/>
                </a:lnTo>
                <a:lnTo>
                  <a:pt x="98" y="6888"/>
                </a:lnTo>
                <a:lnTo>
                  <a:pt x="49" y="7303"/>
                </a:lnTo>
                <a:lnTo>
                  <a:pt x="0" y="7718"/>
                </a:lnTo>
                <a:lnTo>
                  <a:pt x="0" y="8134"/>
                </a:lnTo>
                <a:lnTo>
                  <a:pt x="0" y="8549"/>
                </a:lnTo>
                <a:lnTo>
                  <a:pt x="49" y="8964"/>
                </a:lnTo>
                <a:lnTo>
                  <a:pt x="98" y="9379"/>
                </a:lnTo>
                <a:lnTo>
                  <a:pt x="171" y="9770"/>
                </a:lnTo>
                <a:lnTo>
                  <a:pt x="244" y="10161"/>
                </a:lnTo>
                <a:lnTo>
                  <a:pt x="366" y="10551"/>
                </a:lnTo>
                <a:lnTo>
                  <a:pt x="489" y="10918"/>
                </a:lnTo>
                <a:lnTo>
                  <a:pt x="635" y="11309"/>
                </a:lnTo>
                <a:lnTo>
                  <a:pt x="806" y="11650"/>
                </a:lnTo>
                <a:lnTo>
                  <a:pt x="977" y="12017"/>
                </a:lnTo>
                <a:lnTo>
                  <a:pt x="1172" y="12359"/>
                </a:lnTo>
                <a:lnTo>
                  <a:pt x="1392" y="12676"/>
                </a:lnTo>
                <a:lnTo>
                  <a:pt x="1612" y="12994"/>
                </a:lnTo>
                <a:lnTo>
                  <a:pt x="1856" y="13311"/>
                </a:lnTo>
                <a:lnTo>
                  <a:pt x="2125" y="13604"/>
                </a:lnTo>
                <a:lnTo>
                  <a:pt x="2394" y="13873"/>
                </a:lnTo>
                <a:lnTo>
                  <a:pt x="2662" y="14142"/>
                </a:lnTo>
                <a:lnTo>
                  <a:pt x="2955" y="14410"/>
                </a:lnTo>
                <a:lnTo>
                  <a:pt x="3273" y="14655"/>
                </a:lnTo>
                <a:lnTo>
                  <a:pt x="3590" y="14874"/>
                </a:lnTo>
                <a:lnTo>
                  <a:pt x="3908" y="15094"/>
                </a:lnTo>
                <a:lnTo>
                  <a:pt x="4250" y="15290"/>
                </a:lnTo>
                <a:lnTo>
                  <a:pt x="4616" y="15460"/>
                </a:lnTo>
                <a:lnTo>
                  <a:pt x="4958" y="15631"/>
                </a:lnTo>
                <a:lnTo>
                  <a:pt x="5349" y="15778"/>
                </a:lnTo>
                <a:lnTo>
                  <a:pt x="5715" y="15900"/>
                </a:lnTo>
                <a:lnTo>
                  <a:pt x="6106" y="16022"/>
                </a:lnTo>
                <a:lnTo>
                  <a:pt x="6497" y="16095"/>
                </a:lnTo>
                <a:lnTo>
                  <a:pt x="6887" y="16169"/>
                </a:lnTo>
                <a:lnTo>
                  <a:pt x="7303" y="16218"/>
                </a:lnTo>
                <a:lnTo>
                  <a:pt x="7718" y="16266"/>
                </a:lnTo>
                <a:lnTo>
                  <a:pt x="8548" y="16266"/>
                </a:lnTo>
                <a:lnTo>
                  <a:pt x="8963" y="16218"/>
                </a:lnTo>
                <a:lnTo>
                  <a:pt x="9379" y="16169"/>
                </a:lnTo>
                <a:lnTo>
                  <a:pt x="9769" y="16095"/>
                </a:lnTo>
                <a:lnTo>
                  <a:pt x="10160" y="16022"/>
                </a:lnTo>
                <a:lnTo>
                  <a:pt x="10551" y="15900"/>
                </a:lnTo>
                <a:lnTo>
                  <a:pt x="10942" y="15778"/>
                </a:lnTo>
                <a:lnTo>
                  <a:pt x="11308" y="15631"/>
                </a:lnTo>
                <a:lnTo>
                  <a:pt x="11650" y="15460"/>
                </a:lnTo>
                <a:lnTo>
                  <a:pt x="12016" y="15290"/>
                </a:lnTo>
                <a:lnTo>
                  <a:pt x="12358" y="15094"/>
                </a:lnTo>
                <a:lnTo>
                  <a:pt x="12676" y="14874"/>
                </a:lnTo>
                <a:lnTo>
                  <a:pt x="12993" y="14655"/>
                </a:lnTo>
                <a:lnTo>
                  <a:pt x="13311" y="14410"/>
                </a:lnTo>
                <a:lnTo>
                  <a:pt x="13604" y="14142"/>
                </a:lnTo>
                <a:lnTo>
                  <a:pt x="13872" y="13873"/>
                </a:lnTo>
                <a:lnTo>
                  <a:pt x="14166" y="13604"/>
                </a:lnTo>
                <a:lnTo>
                  <a:pt x="14410" y="13311"/>
                </a:lnTo>
                <a:lnTo>
                  <a:pt x="14654" y="12994"/>
                </a:lnTo>
                <a:lnTo>
                  <a:pt x="14874" y="12676"/>
                </a:lnTo>
                <a:lnTo>
                  <a:pt x="15094" y="12359"/>
                </a:lnTo>
                <a:lnTo>
                  <a:pt x="15289" y="12017"/>
                </a:lnTo>
                <a:lnTo>
                  <a:pt x="15460" y="11650"/>
                </a:lnTo>
                <a:lnTo>
                  <a:pt x="15631" y="11309"/>
                </a:lnTo>
                <a:lnTo>
                  <a:pt x="15777" y="10918"/>
                </a:lnTo>
                <a:lnTo>
                  <a:pt x="15900" y="10551"/>
                </a:lnTo>
                <a:lnTo>
                  <a:pt x="16022" y="10161"/>
                </a:lnTo>
                <a:lnTo>
                  <a:pt x="16095" y="9770"/>
                </a:lnTo>
                <a:lnTo>
                  <a:pt x="16168" y="9379"/>
                </a:lnTo>
                <a:lnTo>
                  <a:pt x="16217" y="8964"/>
                </a:lnTo>
                <a:lnTo>
                  <a:pt x="16266" y="8549"/>
                </a:lnTo>
                <a:lnTo>
                  <a:pt x="16266" y="8134"/>
                </a:lnTo>
                <a:lnTo>
                  <a:pt x="16266" y="7718"/>
                </a:lnTo>
                <a:lnTo>
                  <a:pt x="16217" y="7303"/>
                </a:lnTo>
                <a:lnTo>
                  <a:pt x="16168" y="6888"/>
                </a:lnTo>
                <a:lnTo>
                  <a:pt x="16095" y="6497"/>
                </a:lnTo>
                <a:lnTo>
                  <a:pt x="16022" y="6106"/>
                </a:lnTo>
                <a:lnTo>
                  <a:pt x="15900" y="5716"/>
                </a:lnTo>
                <a:lnTo>
                  <a:pt x="15777" y="5349"/>
                </a:lnTo>
                <a:lnTo>
                  <a:pt x="15631" y="4959"/>
                </a:lnTo>
                <a:lnTo>
                  <a:pt x="15460" y="4617"/>
                </a:lnTo>
                <a:lnTo>
                  <a:pt x="15289" y="4250"/>
                </a:lnTo>
                <a:lnTo>
                  <a:pt x="15094" y="3908"/>
                </a:lnTo>
                <a:lnTo>
                  <a:pt x="14874" y="3591"/>
                </a:lnTo>
                <a:lnTo>
                  <a:pt x="14654" y="3273"/>
                </a:lnTo>
                <a:lnTo>
                  <a:pt x="14410" y="2956"/>
                </a:lnTo>
                <a:lnTo>
                  <a:pt x="14166" y="2663"/>
                </a:lnTo>
                <a:lnTo>
                  <a:pt x="13872" y="2394"/>
                </a:lnTo>
                <a:lnTo>
                  <a:pt x="13604" y="2125"/>
                </a:lnTo>
                <a:lnTo>
                  <a:pt x="13311" y="1857"/>
                </a:lnTo>
                <a:lnTo>
                  <a:pt x="12993" y="1613"/>
                </a:lnTo>
                <a:lnTo>
                  <a:pt x="12676" y="1393"/>
                </a:lnTo>
                <a:lnTo>
                  <a:pt x="12358" y="1173"/>
                </a:lnTo>
                <a:lnTo>
                  <a:pt x="12016" y="978"/>
                </a:lnTo>
                <a:lnTo>
                  <a:pt x="11650" y="807"/>
                </a:lnTo>
                <a:lnTo>
                  <a:pt x="11308" y="636"/>
                </a:lnTo>
                <a:lnTo>
                  <a:pt x="10942" y="489"/>
                </a:lnTo>
                <a:lnTo>
                  <a:pt x="10551" y="367"/>
                </a:lnTo>
                <a:lnTo>
                  <a:pt x="10160" y="245"/>
                </a:lnTo>
                <a:lnTo>
                  <a:pt x="9769" y="172"/>
                </a:lnTo>
                <a:lnTo>
                  <a:pt x="9379" y="98"/>
                </a:lnTo>
                <a:lnTo>
                  <a:pt x="8963" y="50"/>
                </a:lnTo>
                <a:lnTo>
                  <a:pt x="854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latin typeface="Roboto" panose="02000000000000000000" pitchFamily="2" charset="0"/>
            </a:endParaRPr>
          </a:p>
        </p:txBody>
      </p:sp>
      <p:grpSp>
        <p:nvGrpSpPr>
          <p:cNvPr id="21" name="Google Shape;617;p38">
            <a:extLst>
              <a:ext uri="{FF2B5EF4-FFF2-40B4-BE49-F238E27FC236}">
                <a16:creationId xmlns:a16="http://schemas.microsoft.com/office/drawing/2014/main" id="{AC1E18D4-63E9-1A49-AF0B-00995C75E33F}"/>
              </a:ext>
            </a:extLst>
          </p:cNvPr>
          <p:cNvGrpSpPr/>
          <p:nvPr/>
        </p:nvGrpSpPr>
        <p:grpSpPr>
          <a:xfrm>
            <a:off x="1618621" y="5480942"/>
            <a:ext cx="582761" cy="637410"/>
            <a:chOff x="6642425" y="4312500"/>
            <a:chExt cx="433550" cy="462825"/>
          </a:xfrm>
          <a:solidFill>
            <a:schemeClr val="accent5">
              <a:lumMod val="50000"/>
            </a:schemeClr>
          </a:solidFill>
        </p:grpSpPr>
        <p:sp>
          <p:nvSpPr>
            <p:cNvPr id="22" name="Google Shape;618;p38">
              <a:extLst>
                <a:ext uri="{FF2B5EF4-FFF2-40B4-BE49-F238E27FC236}">
                  <a16:creationId xmlns:a16="http://schemas.microsoft.com/office/drawing/2014/main" id="{EA572E10-37C2-0CC6-7E69-9AD45D7B3407}"/>
                </a:ext>
              </a:extLst>
            </p:cNvPr>
            <p:cNvSpPr/>
            <p:nvPr/>
          </p:nvSpPr>
          <p:spPr>
            <a:xfrm>
              <a:off x="6642425" y="4687375"/>
              <a:ext cx="433550" cy="39125"/>
            </a:xfrm>
            <a:custGeom>
              <a:avLst/>
              <a:gdLst/>
              <a:ahLst/>
              <a:cxnLst/>
              <a:rect l="l" t="t" r="r" b="b"/>
              <a:pathLst>
                <a:path w="17342" h="1565" extrusionOk="0">
                  <a:moveTo>
                    <a:pt x="489" y="1"/>
                  </a:moveTo>
                  <a:lnTo>
                    <a:pt x="392" y="25"/>
                  </a:lnTo>
                  <a:lnTo>
                    <a:pt x="294" y="50"/>
                  </a:lnTo>
                  <a:lnTo>
                    <a:pt x="221" y="99"/>
                  </a:lnTo>
                  <a:lnTo>
                    <a:pt x="147" y="148"/>
                  </a:lnTo>
                  <a:lnTo>
                    <a:pt x="74" y="221"/>
                  </a:lnTo>
                  <a:lnTo>
                    <a:pt x="25" y="318"/>
                  </a:lnTo>
                  <a:lnTo>
                    <a:pt x="1" y="392"/>
                  </a:lnTo>
                  <a:lnTo>
                    <a:pt x="1" y="489"/>
                  </a:lnTo>
                  <a:lnTo>
                    <a:pt x="1" y="612"/>
                  </a:lnTo>
                  <a:lnTo>
                    <a:pt x="25" y="685"/>
                  </a:lnTo>
                  <a:lnTo>
                    <a:pt x="74" y="783"/>
                  </a:lnTo>
                  <a:lnTo>
                    <a:pt x="147" y="856"/>
                  </a:lnTo>
                  <a:lnTo>
                    <a:pt x="221" y="905"/>
                  </a:lnTo>
                  <a:lnTo>
                    <a:pt x="294" y="953"/>
                  </a:lnTo>
                  <a:lnTo>
                    <a:pt x="392" y="978"/>
                  </a:lnTo>
                  <a:lnTo>
                    <a:pt x="489" y="978"/>
                  </a:lnTo>
                  <a:lnTo>
                    <a:pt x="734" y="1002"/>
                  </a:lnTo>
                  <a:lnTo>
                    <a:pt x="929" y="1051"/>
                  </a:lnTo>
                  <a:lnTo>
                    <a:pt x="1100" y="1124"/>
                  </a:lnTo>
                  <a:lnTo>
                    <a:pt x="1271" y="1222"/>
                  </a:lnTo>
                  <a:lnTo>
                    <a:pt x="1491" y="1344"/>
                  </a:lnTo>
                  <a:lnTo>
                    <a:pt x="1759" y="1466"/>
                  </a:lnTo>
                  <a:lnTo>
                    <a:pt x="1930" y="1515"/>
                  </a:lnTo>
                  <a:lnTo>
                    <a:pt x="2101" y="1540"/>
                  </a:lnTo>
                  <a:lnTo>
                    <a:pt x="2297" y="1564"/>
                  </a:lnTo>
                  <a:lnTo>
                    <a:pt x="2761" y="1564"/>
                  </a:lnTo>
                  <a:lnTo>
                    <a:pt x="2956" y="1540"/>
                  </a:lnTo>
                  <a:lnTo>
                    <a:pt x="3127" y="1515"/>
                  </a:lnTo>
                  <a:lnTo>
                    <a:pt x="3298" y="1466"/>
                  </a:lnTo>
                  <a:lnTo>
                    <a:pt x="3567" y="1344"/>
                  </a:lnTo>
                  <a:lnTo>
                    <a:pt x="3787" y="1222"/>
                  </a:lnTo>
                  <a:lnTo>
                    <a:pt x="3957" y="1124"/>
                  </a:lnTo>
                  <a:lnTo>
                    <a:pt x="4128" y="1051"/>
                  </a:lnTo>
                  <a:lnTo>
                    <a:pt x="4324" y="1002"/>
                  </a:lnTo>
                  <a:lnTo>
                    <a:pt x="4568" y="978"/>
                  </a:lnTo>
                  <a:lnTo>
                    <a:pt x="4837" y="1002"/>
                  </a:lnTo>
                  <a:lnTo>
                    <a:pt x="5032" y="1051"/>
                  </a:lnTo>
                  <a:lnTo>
                    <a:pt x="5179" y="1124"/>
                  </a:lnTo>
                  <a:lnTo>
                    <a:pt x="5350" y="1222"/>
                  </a:lnTo>
                  <a:lnTo>
                    <a:pt x="5594" y="1344"/>
                  </a:lnTo>
                  <a:lnTo>
                    <a:pt x="5862" y="1466"/>
                  </a:lnTo>
                  <a:lnTo>
                    <a:pt x="6009" y="1515"/>
                  </a:lnTo>
                  <a:lnTo>
                    <a:pt x="6204" y="1540"/>
                  </a:lnTo>
                  <a:lnTo>
                    <a:pt x="6400" y="1564"/>
                  </a:lnTo>
                  <a:lnTo>
                    <a:pt x="6839" y="1564"/>
                  </a:lnTo>
                  <a:lnTo>
                    <a:pt x="7059" y="1540"/>
                  </a:lnTo>
                  <a:lnTo>
                    <a:pt x="7230" y="1515"/>
                  </a:lnTo>
                  <a:lnTo>
                    <a:pt x="7401" y="1466"/>
                  </a:lnTo>
                  <a:lnTo>
                    <a:pt x="7670" y="1344"/>
                  </a:lnTo>
                  <a:lnTo>
                    <a:pt x="7890" y="1222"/>
                  </a:lnTo>
                  <a:lnTo>
                    <a:pt x="8061" y="1124"/>
                  </a:lnTo>
                  <a:lnTo>
                    <a:pt x="8231" y="1051"/>
                  </a:lnTo>
                  <a:lnTo>
                    <a:pt x="8427" y="1002"/>
                  </a:lnTo>
                  <a:lnTo>
                    <a:pt x="8671" y="978"/>
                  </a:lnTo>
                  <a:lnTo>
                    <a:pt x="8915" y="1002"/>
                  </a:lnTo>
                  <a:lnTo>
                    <a:pt x="9111" y="1051"/>
                  </a:lnTo>
                  <a:lnTo>
                    <a:pt x="9282" y="1124"/>
                  </a:lnTo>
                  <a:lnTo>
                    <a:pt x="9453" y="1222"/>
                  </a:lnTo>
                  <a:lnTo>
                    <a:pt x="9672" y="1344"/>
                  </a:lnTo>
                  <a:lnTo>
                    <a:pt x="9941" y="1466"/>
                  </a:lnTo>
                  <a:lnTo>
                    <a:pt x="10112" y="1515"/>
                  </a:lnTo>
                  <a:lnTo>
                    <a:pt x="10283" y="1540"/>
                  </a:lnTo>
                  <a:lnTo>
                    <a:pt x="10478" y="1564"/>
                  </a:lnTo>
                  <a:lnTo>
                    <a:pt x="10942" y="1564"/>
                  </a:lnTo>
                  <a:lnTo>
                    <a:pt x="11138" y="1540"/>
                  </a:lnTo>
                  <a:lnTo>
                    <a:pt x="11333" y="1515"/>
                  </a:lnTo>
                  <a:lnTo>
                    <a:pt x="11480" y="1466"/>
                  </a:lnTo>
                  <a:lnTo>
                    <a:pt x="11748" y="1344"/>
                  </a:lnTo>
                  <a:lnTo>
                    <a:pt x="11993" y="1222"/>
                  </a:lnTo>
                  <a:lnTo>
                    <a:pt x="12139" y="1124"/>
                  </a:lnTo>
                  <a:lnTo>
                    <a:pt x="12310" y="1051"/>
                  </a:lnTo>
                  <a:lnTo>
                    <a:pt x="12506" y="1002"/>
                  </a:lnTo>
                  <a:lnTo>
                    <a:pt x="12774" y="978"/>
                  </a:lnTo>
                  <a:lnTo>
                    <a:pt x="13018" y="1002"/>
                  </a:lnTo>
                  <a:lnTo>
                    <a:pt x="13214" y="1051"/>
                  </a:lnTo>
                  <a:lnTo>
                    <a:pt x="13385" y="1124"/>
                  </a:lnTo>
                  <a:lnTo>
                    <a:pt x="13556" y="1222"/>
                  </a:lnTo>
                  <a:lnTo>
                    <a:pt x="13776" y="1344"/>
                  </a:lnTo>
                  <a:lnTo>
                    <a:pt x="14044" y="1466"/>
                  </a:lnTo>
                  <a:lnTo>
                    <a:pt x="14215" y="1515"/>
                  </a:lnTo>
                  <a:lnTo>
                    <a:pt x="14386" y="1540"/>
                  </a:lnTo>
                  <a:lnTo>
                    <a:pt x="14581" y="1564"/>
                  </a:lnTo>
                  <a:lnTo>
                    <a:pt x="15046" y="1564"/>
                  </a:lnTo>
                  <a:lnTo>
                    <a:pt x="15241" y="1540"/>
                  </a:lnTo>
                  <a:lnTo>
                    <a:pt x="15412" y="1515"/>
                  </a:lnTo>
                  <a:lnTo>
                    <a:pt x="15583" y="1466"/>
                  </a:lnTo>
                  <a:lnTo>
                    <a:pt x="15851" y="1344"/>
                  </a:lnTo>
                  <a:lnTo>
                    <a:pt x="16071" y="1222"/>
                  </a:lnTo>
                  <a:lnTo>
                    <a:pt x="16242" y="1124"/>
                  </a:lnTo>
                  <a:lnTo>
                    <a:pt x="16413" y="1051"/>
                  </a:lnTo>
                  <a:lnTo>
                    <a:pt x="16609" y="1002"/>
                  </a:lnTo>
                  <a:lnTo>
                    <a:pt x="16853" y="978"/>
                  </a:lnTo>
                  <a:lnTo>
                    <a:pt x="16951" y="978"/>
                  </a:lnTo>
                  <a:lnTo>
                    <a:pt x="17048" y="953"/>
                  </a:lnTo>
                  <a:lnTo>
                    <a:pt x="17121" y="905"/>
                  </a:lnTo>
                  <a:lnTo>
                    <a:pt x="17195" y="856"/>
                  </a:lnTo>
                  <a:lnTo>
                    <a:pt x="17268" y="783"/>
                  </a:lnTo>
                  <a:lnTo>
                    <a:pt x="17317" y="685"/>
                  </a:lnTo>
                  <a:lnTo>
                    <a:pt x="17341" y="612"/>
                  </a:lnTo>
                  <a:lnTo>
                    <a:pt x="17341" y="489"/>
                  </a:lnTo>
                  <a:lnTo>
                    <a:pt x="17341" y="392"/>
                  </a:lnTo>
                  <a:lnTo>
                    <a:pt x="17317" y="318"/>
                  </a:lnTo>
                  <a:lnTo>
                    <a:pt x="17268" y="221"/>
                  </a:lnTo>
                  <a:lnTo>
                    <a:pt x="17195" y="148"/>
                  </a:lnTo>
                  <a:lnTo>
                    <a:pt x="17121" y="99"/>
                  </a:lnTo>
                  <a:lnTo>
                    <a:pt x="17048" y="50"/>
                  </a:lnTo>
                  <a:lnTo>
                    <a:pt x="16951" y="25"/>
                  </a:lnTo>
                  <a:lnTo>
                    <a:pt x="16853" y="1"/>
                  </a:lnTo>
                  <a:lnTo>
                    <a:pt x="16633" y="25"/>
                  </a:lnTo>
                  <a:lnTo>
                    <a:pt x="16438" y="50"/>
                  </a:lnTo>
                  <a:lnTo>
                    <a:pt x="16242" y="74"/>
                  </a:lnTo>
                  <a:lnTo>
                    <a:pt x="16096" y="123"/>
                  </a:lnTo>
                  <a:lnTo>
                    <a:pt x="15827" y="245"/>
                  </a:lnTo>
                  <a:lnTo>
                    <a:pt x="15583" y="367"/>
                  </a:lnTo>
                  <a:lnTo>
                    <a:pt x="15436" y="465"/>
                  </a:lnTo>
                  <a:lnTo>
                    <a:pt x="15265" y="538"/>
                  </a:lnTo>
                  <a:lnTo>
                    <a:pt x="15070" y="587"/>
                  </a:lnTo>
                  <a:lnTo>
                    <a:pt x="14557" y="587"/>
                  </a:lnTo>
                  <a:lnTo>
                    <a:pt x="14362" y="538"/>
                  </a:lnTo>
                  <a:lnTo>
                    <a:pt x="14191" y="465"/>
                  </a:lnTo>
                  <a:lnTo>
                    <a:pt x="14020" y="367"/>
                  </a:lnTo>
                  <a:lnTo>
                    <a:pt x="13800" y="245"/>
                  </a:lnTo>
                  <a:lnTo>
                    <a:pt x="13531" y="123"/>
                  </a:lnTo>
                  <a:lnTo>
                    <a:pt x="13385" y="74"/>
                  </a:lnTo>
                  <a:lnTo>
                    <a:pt x="13189" y="50"/>
                  </a:lnTo>
                  <a:lnTo>
                    <a:pt x="12994" y="25"/>
                  </a:lnTo>
                  <a:lnTo>
                    <a:pt x="12774" y="1"/>
                  </a:lnTo>
                  <a:lnTo>
                    <a:pt x="12530" y="25"/>
                  </a:lnTo>
                  <a:lnTo>
                    <a:pt x="12335" y="50"/>
                  </a:lnTo>
                  <a:lnTo>
                    <a:pt x="12164" y="74"/>
                  </a:lnTo>
                  <a:lnTo>
                    <a:pt x="11993" y="123"/>
                  </a:lnTo>
                  <a:lnTo>
                    <a:pt x="11724" y="245"/>
                  </a:lnTo>
                  <a:lnTo>
                    <a:pt x="11504" y="367"/>
                  </a:lnTo>
                  <a:lnTo>
                    <a:pt x="11333" y="465"/>
                  </a:lnTo>
                  <a:lnTo>
                    <a:pt x="11162" y="538"/>
                  </a:lnTo>
                  <a:lnTo>
                    <a:pt x="10967" y="587"/>
                  </a:lnTo>
                  <a:lnTo>
                    <a:pt x="10478" y="587"/>
                  </a:lnTo>
                  <a:lnTo>
                    <a:pt x="10283" y="538"/>
                  </a:lnTo>
                  <a:lnTo>
                    <a:pt x="10112" y="465"/>
                  </a:lnTo>
                  <a:lnTo>
                    <a:pt x="9941" y="367"/>
                  </a:lnTo>
                  <a:lnTo>
                    <a:pt x="9721" y="245"/>
                  </a:lnTo>
                  <a:lnTo>
                    <a:pt x="9428" y="123"/>
                  </a:lnTo>
                  <a:lnTo>
                    <a:pt x="9282" y="74"/>
                  </a:lnTo>
                  <a:lnTo>
                    <a:pt x="9111" y="50"/>
                  </a:lnTo>
                  <a:lnTo>
                    <a:pt x="8891" y="25"/>
                  </a:lnTo>
                  <a:lnTo>
                    <a:pt x="8671" y="1"/>
                  </a:lnTo>
                  <a:lnTo>
                    <a:pt x="8451" y="25"/>
                  </a:lnTo>
                  <a:lnTo>
                    <a:pt x="8231" y="50"/>
                  </a:lnTo>
                  <a:lnTo>
                    <a:pt x="8061" y="74"/>
                  </a:lnTo>
                  <a:lnTo>
                    <a:pt x="7890" y="123"/>
                  </a:lnTo>
                  <a:lnTo>
                    <a:pt x="7621" y="245"/>
                  </a:lnTo>
                  <a:lnTo>
                    <a:pt x="7401" y="367"/>
                  </a:lnTo>
                  <a:lnTo>
                    <a:pt x="7230" y="465"/>
                  </a:lnTo>
                  <a:lnTo>
                    <a:pt x="7059" y="538"/>
                  </a:lnTo>
                  <a:lnTo>
                    <a:pt x="6864" y="587"/>
                  </a:lnTo>
                  <a:lnTo>
                    <a:pt x="6375" y="587"/>
                  </a:lnTo>
                  <a:lnTo>
                    <a:pt x="6180" y="538"/>
                  </a:lnTo>
                  <a:lnTo>
                    <a:pt x="6009" y="465"/>
                  </a:lnTo>
                  <a:lnTo>
                    <a:pt x="5838" y="367"/>
                  </a:lnTo>
                  <a:lnTo>
                    <a:pt x="5618" y="245"/>
                  </a:lnTo>
                  <a:lnTo>
                    <a:pt x="5350" y="123"/>
                  </a:lnTo>
                  <a:lnTo>
                    <a:pt x="5179" y="74"/>
                  </a:lnTo>
                  <a:lnTo>
                    <a:pt x="5008" y="50"/>
                  </a:lnTo>
                  <a:lnTo>
                    <a:pt x="4812" y="25"/>
                  </a:lnTo>
                  <a:lnTo>
                    <a:pt x="4568" y="1"/>
                  </a:lnTo>
                  <a:lnTo>
                    <a:pt x="4348" y="25"/>
                  </a:lnTo>
                  <a:lnTo>
                    <a:pt x="4153" y="50"/>
                  </a:lnTo>
                  <a:lnTo>
                    <a:pt x="3957" y="74"/>
                  </a:lnTo>
                  <a:lnTo>
                    <a:pt x="3811" y="123"/>
                  </a:lnTo>
                  <a:lnTo>
                    <a:pt x="3542" y="245"/>
                  </a:lnTo>
                  <a:lnTo>
                    <a:pt x="3298" y="367"/>
                  </a:lnTo>
                  <a:lnTo>
                    <a:pt x="3152" y="465"/>
                  </a:lnTo>
                  <a:lnTo>
                    <a:pt x="2981" y="538"/>
                  </a:lnTo>
                  <a:lnTo>
                    <a:pt x="2785" y="587"/>
                  </a:lnTo>
                  <a:lnTo>
                    <a:pt x="2272" y="587"/>
                  </a:lnTo>
                  <a:lnTo>
                    <a:pt x="2077" y="538"/>
                  </a:lnTo>
                  <a:lnTo>
                    <a:pt x="1906" y="465"/>
                  </a:lnTo>
                  <a:lnTo>
                    <a:pt x="1759" y="367"/>
                  </a:lnTo>
                  <a:lnTo>
                    <a:pt x="1515" y="245"/>
                  </a:lnTo>
                  <a:lnTo>
                    <a:pt x="1247" y="123"/>
                  </a:lnTo>
                  <a:lnTo>
                    <a:pt x="1100" y="74"/>
                  </a:lnTo>
                  <a:lnTo>
                    <a:pt x="905" y="50"/>
                  </a:lnTo>
                  <a:lnTo>
                    <a:pt x="709" y="25"/>
                  </a:lnTo>
                  <a:lnTo>
                    <a:pt x="489"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latin typeface="Roboto" panose="02000000000000000000" pitchFamily="2" charset="0"/>
              </a:endParaRPr>
            </a:p>
          </p:txBody>
        </p:sp>
        <p:sp>
          <p:nvSpPr>
            <p:cNvPr id="23" name="Google Shape;619;p38">
              <a:extLst>
                <a:ext uri="{FF2B5EF4-FFF2-40B4-BE49-F238E27FC236}">
                  <a16:creationId xmlns:a16="http://schemas.microsoft.com/office/drawing/2014/main" id="{C9E986A3-D553-83ED-DE06-4ED29C55D544}"/>
                </a:ext>
              </a:extLst>
            </p:cNvPr>
            <p:cNvSpPr/>
            <p:nvPr/>
          </p:nvSpPr>
          <p:spPr>
            <a:xfrm>
              <a:off x="6642425" y="4736225"/>
              <a:ext cx="433550" cy="39100"/>
            </a:xfrm>
            <a:custGeom>
              <a:avLst/>
              <a:gdLst/>
              <a:ahLst/>
              <a:cxnLst/>
              <a:rect l="l" t="t" r="r" b="b"/>
              <a:pathLst>
                <a:path w="17342" h="1564" extrusionOk="0">
                  <a:moveTo>
                    <a:pt x="489" y="1"/>
                  </a:moveTo>
                  <a:lnTo>
                    <a:pt x="392" y="25"/>
                  </a:lnTo>
                  <a:lnTo>
                    <a:pt x="294" y="50"/>
                  </a:lnTo>
                  <a:lnTo>
                    <a:pt x="221" y="99"/>
                  </a:lnTo>
                  <a:lnTo>
                    <a:pt x="147" y="147"/>
                  </a:lnTo>
                  <a:lnTo>
                    <a:pt x="74" y="221"/>
                  </a:lnTo>
                  <a:lnTo>
                    <a:pt x="25" y="318"/>
                  </a:lnTo>
                  <a:lnTo>
                    <a:pt x="1" y="392"/>
                  </a:lnTo>
                  <a:lnTo>
                    <a:pt x="1" y="489"/>
                  </a:lnTo>
                  <a:lnTo>
                    <a:pt x="1" y="611"/>
                  </a:lnTo>
                  <a:lnTo>
                    <a:pt x="25" y="685"/>
                  </a:lnTo>
                  <a:lnTo>
                    <a:pt x="74" y="782"/>
                  </a:lnTo>
                  <a:lnTo>
                    <a:pt x="147" y="856"/>
                  </a:lnTo>
                  <a:lnTo>
                    <a:pt x="221" y="904"/>
                  </a:lnTo>
                  <a:lnTo>
                    <a:pt x="294" y="953"/>
                  </a:lnTo>
                  <a:lnTo>
                    <a:pt x="392" y="978"/>
                  </a:lnTo>
                  <a:lnTo>
                    <a:pt x="489" y="978"/>
                  </a:lnTo>
                  <a:lnTo>
                    <a:pt x="734" y="1002"/>
                  </a:lnTo>
                  <a:lnTo>
                    <a:pt x="929" y="1051"/>
                  </a:lnTo>
                  <a:lnTo>
                    <a:pt x="1100" y="1124"/>
                  </a:lnTo>
                  <a:lnTo>
                    <a:pt x="1271" y="1222"/>
                  </a:lnTo>
                  <a:lnTo>
                    <a:pt x="1491" y="1344"/>
                  </a:lnTo>
                  <a:lnTo>
                    <a:pt x="1759" y="1466"/>
                  </a:lnTo>
                  <a:lnTo>
                    <a:pt x="1930" y="1515"/>
                  </a:lnTo>
                  <a:lnTo>
                    <a:pt x="2101" y="1539"/>
                  </a:lnTo>
                  <a:lnTo>
                    <a:pt x="2297" y="1564"/>
                  </a:lnTo>
                  <a:lnTo>
                    <a:pt x="2761" y="1564"/>
                  </a:lnTo>
                  <a:lnTo>
                    <a:pt x="2956" y="1539"/>
                  </a:lnTo>
                  <a:lnTo>
                    <a:pt x="3127" y="1515"/>
                  </a:lnTo>
                  <a:lnTo>
                    <a:pt x="3298" y="1466"/>
                  </a:lnTo>
                  <a:lnTo>
                    <a:pt x="3567" y="1344"/>
                  </a:lnTo>
                  <a:lnTo>
                    <a:pt x="3787" y="1222"/>
                  </a:lnTo>
                  <a:lnTo>
                    <a:pt x="3957" y="1124"/>
                  </a:lnTo>
                  <a:lnTo>
                    <a:pt x="4128" y="1051"/>
                  </a:lnTo>
                  <a:lnTo>
                    <a:pt x="4324" y="1002"/>
                  </a:lnTo>
                  <a:lnTo>
                    <a:pt x="4568" y="978"/>
                  </a:lnTo>
                  <a:lnTo>
                    <a:pt x="4837" y="1002"/>
                  </a:lnTo>
                  <a:lnTo>
                    <a:pt x="5032" y="1051"/>
                  </a:lnTo>
                  <a:lnTo>
                    <a:pt x="5179" y="1124"/>
                  </a:lnTo>
                  <a:lnTo>
                    <a:pt x="5350" y="1222"/>
                  </a:lnTo>
                  <a:lnTo>
                    <a:pt x="5594" y="1344"/>
                  </a:lnTo>
                  <a:lnTo>
                    <a:pt x="5862" y="1466"/>
                  </a:lnTo>
                  <a:lnTo>
                    <a:pt x="6009" y="1515"/>
                  </a:lnTo>
                  <a:lnTo>
                    <a:pt x="6204" y="1539"/>
                  </a:lnTo>
                  <a:lnTo>
                    <a:pt x="6400" y="1564"/>
                  </a:lnTo>
                  <a:lnTo>
                    <a:pt x="6839" y="1564"/>
                  </a:lnTo>
                  <a:lnTo>
                    <a:pt x="7059" y="1539"/>
                  </a:lnTo>
                  <a:lnTo>
                    <a:pt x="7230" y="1515"/>
                  </a:lnTo>
                  <a:lnTo>
                    <a:pt x="7401" y="1466"/>
                  </a:lnTo>
                  <a:lnTo>
                    <a:pt x="7670" y="1344"/>
                  </a:lnTo>
                  <a:lnTo>
                    <a:pt x="7890" y="1222"/>
                  </a:lnTo>
                  <a:lnTo>
                    <a:pt x="8061" y="1124"/>
                  </a:lnTo>
                  <a:lnTo>
                    <a:pt x="8231" y="1051"/>
                  </a:lnTo>
                  <a:lnTo>
                    <a:pt x="8427" y="1002"/>
                  </a:lnTo>
                  <a:lnTo>
                    <a:pt x="8671" y="978"/>
                  </a:lnTo>
                  <a:lnTo>
                    <a:pt x="8915" y="1002"/>
                  </a:lnTo>
                  <a:lnTo>
                    <a:pt x="9111" y="1051"/>
                  </a:lnTo>
                  <a:lnTo>
                    <a:pt x="9282" y="1124"/>
                  </a:lnTo>
                  <a:lnTo>
                    <a:pt x="9453" y="1222"/>
                  </a:lnTo>
                  <a:lnTo>
                    <a:pt x="9672" y="1344"/>
                  </a:lnTo>
                  <a:lnTo>
                    <a:pt x="9941" y="1466"/>
                  </a:lnTo>
                  <a:lnTo>
                    <a:pt x="10112" y="1515"/>
                  </a:lnTo>
                  <a:lnTo>
                    <a:pt x="10283" y="1539"/>
                  </a:lnTo>
                  <a:lnTo>
                    <a:pt x="10478" y="1564"/>
                  </a:lnTo>
                  <a:lnTo>
                    <a:pt x="10942" y="1564"/>
                  </a:lnTo>
                  <a:lnTo>
                    <a:pt x="11138" y="1539"/>
                  </a:lnTo>
                  <a:lnTo>
                    <a:pt x="11333" y="1515"/>
                  </a:lnTo>
                  <a:lnTo>
                    <a:pt x="11480" y="1466"/>
                  </a:lnTo>
                  <a:lnTo>
                    <a:pt x="11748" y="1344"/>
                  </a:lnTo>
                  <a:lnTo>
                    <a:pt x="11993" y="1222"/>
                  </a:lnTo>
                  <a:lnTo>
                    <a:pt x="12139" y="1124"/>
                  </a:lnTo>
                  <a:lnTo>
                    <a:pt x="12310" y="1051"/>
                  </a:lnTo>
                  <a:lnTo>
                    <a:pt x="12506" y="1002"/>
                  </a:lnTo>
                  <a:lnTo>
                    <a:pt x="12774" y="978"/>
                  </a:lnTo>
                  <a:lnTo>
                    <a:pt x="13018" y="1002"/>
                  </a:lnTo>
                  <a:lnTo>
                    <a:pt x="13214" y="1051"/>
                  </a:lnTo>
                  <a:lnTo>
                    <a:pt x="13385" y="1124"/>
                  </a:lnTo>
                  <a:lnTo>
                    <a:pt x="13556" y="1222"/>
                  </a:lnTo>
                  <a:lnTo>
                    <a:pt x="13776" y="1344"/>
                  </a:lnTo>
                  <a:lnTo>
                    <a:pt x="14044" y="1466"/>
                  </a:lnTo>
                  <a:lnTo>
                    <a:pt x="14215" y="1515"/>
                  </a:lnTo>
                  <a:lnTo>
                    <a:pt x="14386" y="1539"/>
                  </a:lnTo>
                  <a:lnTo>
                    <a:pt x="14581" y="1564"/>
                  </a:lnTo>
                  <a:lnTo>
                    <a:pt x="15046" y="1564"/>
                  </a:lnTo>
                  <a:lnTo>
                    <a:pt x="15241" y="1539"/>
                  </a:lnTo>
                  <a:lnTo>
                    <a:pt x="15412" y="1515"/>
                  </a:lnTo>
                  <a:lnTo>
                    <a:pt x="15583" y="1466"/>
                  </a:lnTo>
                  <a:lnTo>
                    <a:pt x="15851" y="1344"/>
                  </a:lnTo>
                  <a:lnTo>
                    <a:pt x="16071" y="1222"/>
                  </a:lnTo>
                  <a:lnTo>
                    <a:pt x="16242" y="1124"/>
                  </a:lnTo>
                  <a:lnTo>
                    <a:pt x="16413" y="1051"/>
                  </a:lnTo>
                  <a:lnTo>
                    <a:pt x="16609" y="1002"/>
                  </a:lnTo>
                  <a:lnTo>
                    <a:pt x="16853" y="978"/>
                  </a:lnTo>
                  <a:lnTo>
                    <a:pt x="16951" y="978"/>
                  </a:lnTo>
                  <a:lnTo>
                    <a:pt x="17048" y="953"/>
                  </a:lnTo>
                  <a:lnTo>
                    <a:pt x="17121" y="904"/>
                  </a:lnTo>
                  <a:lnTo>
                    <a:pt x="17195" y="856"/>
                  </a:lnTo>
                  <a:lnTo>
                    <a:pt x="17268" y="782"/>
                  </a:lnTo>
                  <a:lnTo>
                    <a:pt x="17317" y="685"/>
                  </a:lnTo>
                  <a:lnTo>
                    <a:pt x="17341" y="611"/>
                  </a:lnTo>
                  <a:lnTo>
                    <a:pt x="17341" y="489"/>
                  </a:lnTo>
                  <a:lnTo>
                    <a:pt x="17341" y="392"/>
                  </a:lnTo>
                  <a:lnTo>
                    <a:pt x="17317" y="318"/>
                  </a:lnTo>
                  <a:lnTo>
                    <a:pt x="17268" y="221"/>
                  </a:lnTo>
                  <a:lnTo>
                    <a:pt x="17195" y="147"/>
                  </a:lnTo>
                  <a:lnTo>
                    <a:pt x="17121" y="99"/>
                  </a:lnTo>
                  <a:lnTo>
                    <a:pt x="17048" y="50"/>
                  </a:lnTo>
                  <a:lnTo>
                    <a:pt x="16951" y="25"/>
                  </a:lnTo>
                  <a:lnTo>
                    <a:pt x="16853" y="1"/>
                  </a:lnTo>
                  <a:lnTo>
                    <a:pt x="16633" y="25"/>
                  </a:lnTo>
                  <a:lnTo>
                    <a:pt x="16438" y="50"/>
                  </a:lnTo>
                  <a:lnTo>
                    <a:pt x="16242" y="74"/>
                  </a:lnTo>
                  <a:lnTo>
                    <a:pt x="16096" y="123"/>
                  </a:lnTo>
                  <a:lnTo>
                    <a:pt x="15827" y="245"/>
                  </a:lnTo>
                  <a:lnTo>
                    <a:pt x="15583" y="367"/>
                  </a:lnTo>
                  <a:lnTo>
                    <a:pt x="15436" y="465"/>
                  </a:lnTo>
                  <a:lnTo>
                    <a:pt x="15265" y="538"/>
                  </a:lnTo>
                  <a:lnTo>
                    <a:pt x="15070" y="587"/>
                  </a:lnTo>
                  <a:lnTo>
                    <a:pt x="14557" y="587"/>
                  </a:lnTo>
                  <a:lnTo>
                    <a:pt x="14362" y="538"/>
                  </a:lnTo>
                  <a:lnTo>
                    <a:pt x="14191" y="465"/>
                  </a:lnTo>
                  <a:lnTo>
                    <a:pt x="14020" y="367"/>
                  </a:lnTo>
                  <a:lnTo>
                    <a:pt x="13800" y="245"/>
                  </a:lnTo>
                  <a:lnTo>
                    <a:pt x="13531" y="123"/>
                  </a:lnTo>
                  <a:lnTo>
                    <a:pt x="13385" y="74"/>
                  </a:lnTo>
                  <a:lnTo>
                    <a:pt x="13189" y="50"/>
                  </a:lnTo>
                  <a:lnTo>
                    <a:pt x="12994" y="25"/>
                  </a:lnTo>
                  <a:lnTo>
                    <a:pt x="12774" y="1"/>
                  </a:lnTo>
                  <a:lnTo>
                    <a:pt x="12530" y="25"/>
                  </a:lnTo>
                  <a:lnTo>
                    <a:pt x="12335" y="50"/>
                  </a:lnTo>
                  <a:lnTo>
                    <a:pt x="12164" y="74"/>
                  </a:lnTo>
                  <a:lnTo>
                    <a:pt x="11993" y="123"/>
                  </a:lnTo>
                  <a:lnTo>
                    <a:pt x="11724" y="245"/>
                  </a:lnTo>
                  <a:lnTo>
                    <a:pt x="11504" y="367"/>
                  </a:lnTo>
                  <a:lnTo>
                    <a:pt x="11333" y="465"/>
                  </a:lnTo>
                  <a:lnTo>
                    <a:pt x="11162" y="538"/>
                  </a:lnTo>
                  <a:lnTo>
                    <a:pt x="10967" y="587"/>
                  </a:lnTo>
                  <a:lnTo>
                    <a:pt x="10478" y="587"/>
                  </a:lnTo>
                  <a:lnTo>
                    <a:pt x="10283" y="538"/>
                  </a:lnTo>
                  <a:lnTo>
                    <a:pt x="10112" y="465"/>
                  </a:lnTo>
                  <a:lnTo>
                    <a:pt x="9941" y="367"/>
                  </a:lnTo>
                  <a:lnTo>
                    <a:pt x="9721" y="245"/>
                  </a:lnTo>
                  <a:lnTo>
                    <a:pt x="9428" y="123"/>
                  </a:lnTo>
                  <a:lnTo>
                    <a:pt x="9282" y="74"/>
                  </a:lnTo>
                  <a:lnTo>
                    <a:pt x="9111" y="50"/>
                  </a:lnTo>
                  <a:lnTo>
                    <a:pt x="8891" y="25"/>
                  </a:lnTo>
                  <a:lnTo>
                    <a:pt x="8671" y="1"/>
                  </a:lnTo>
                  <a:lnTo>
                    <a:pt x="8451" y="25"/>
                  </a:lnTo>
                  <a:lnTo>
                    <a:pt x="8231" y="50"/>
                  </a:lnTo>
                  <a:lnTo>
                    <a:pt x="8061" y="74"/>
                  </a:lnTo>
                  <a:lnTo>
                    <a:pt x="7890" y="123"/>
                  </a:lnTo>
                  <a:lnTo>
                    <a:pt x="7621" y="245"/>
                  </a:lnTo>
                  <a:lnTo>
                    <a:pt x="7401" y="367"/>
                  </a:lnTo>
                  <a:lnTo>
                    <a:pt x="7230" y="465"/>
                  </a:lnTo>
                  <a:lnTo>
                    <a:pt x="7059" y="538"/>
                  </a:lnTo>
                  <a:lnTo>
                    <a:pt x="6864" y="587"/>
                  </a:lnTo>
                  <a:lnTo>
                    <a:pt x="6375" y="587"/>
                  </a:lnTo>
                  <a:lnTo>
                    <a:pt x="6180" y="538"/>
                  </a:lnTo>
                  <a:lnTo>
                    <a:pt x="6009" y="465"/>
                  </a:lnTo>
                  <a:lnTo>
                    <a:pt x="5838" y="367"/>
                  </a:lnTo>
                  <a:lnTo>
                    <a:pt x="5618" y="245"/>
                  </a:lnTo>
                  <a:lnTo>
                    <a:pt x="5350" y="123"/>
                  </a:lnTo>
                  <a:lnTo>
                    <a:pt x="5179" y="74"/>
                  </a:lnTo>
                  <a:lnTo>
                    <a:pt x="5008" y="50"/>
                  </a:lnTo>
                  <a:lnTo>
                    <a:pt x="4812" y="25"/>
                  </a:lnTo>
                  <a:lnTo>
                    <a:pt x="4568" y="1"/>
                  </a:lnTo>
                  <a:lnTo>
                    <a:pt x="4348" y="25"/>
                  </a:lnTo>
                  <a:lnTo>
                    <a:pt x="4153" y="50"/>
                  </a:lnTo>
                  <a:lnTo>
                    <a:pt x="3957" y="74"/>
                  </a:lnTo>
                  <a:lnTo>
                    <a:pt x="3811" y="123"/>
                  </a:lnTo>
                  <a:lnTo>
                    <a:pt x="3542" y="245"/>
                  </a:lnTo>
                  <a:lnTo>
                    <a:pt x="3298" y="367"/>
                  </a:lnTo>
                  <a:lnTo>
                    <a:pt x="3152" y="465"/>
                  </a:lnTo>
                  <a:lnTo>
                    <a:pt x="2981" y="538"/>
                  </a:lnTo>
                  <a:lnTo>
                    <a:pt x="2785" y="587"/>
                  </a:lnTo>
                  <a:lnTo>
                    <a:pt x="2272" y="587"/>
                  </a:lnTo>
                  <a:lnTo>
                    <a:pt x="2077" y="538"/>
                  </a:lnTo>
                  <a:lnTo>
                    <a:pt x="1906" y="465"/>
                  </a:lnTo>
                  <a:lnTo>
                    <a:pt x="1759" y="367"/>
                  </a:lnTo>
                  <a:lnTo>
                    <a:pt x="1515" y="245"/>
                  </a:lnTo>
                  <a:lnTo>
                    <a:pt x="1247" y="123"/>
                  </a:lnTo>
                  <a:lnTo>
                    <a:pt x="1100" y="74"/>
                  </a:lnTo>
                  <a:lnTo>
                    <a:pt x="905" y="50"/>
                  </a:lnTo>
                  <a:lnTo>
                    <a:pt x="709" y="25"/>
                  </a:lnTo>
                  <a:lnTo>
                    <a:pt x="489"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latin typeface="Roboto" panose="02000000000000000000" pitchFamily="2" charset="0"/>
              </a:endParaRPr>
            </a:p>
          </p:txBody>
        </p:sp>
        <p:sp>
          <p:nvSpPr>
            <p:cNvPr id="24" name="Google Shape;620;p38">
              <a:extLst>
                <a:ext uri="{FF2B5EF4-FFF2-40B4-BE49-F238E27FC236}">
                  <a16:creationId xmlns:a16="http://schemas.microsoft.com/office/drawing/2014/main" id="{7E3EC2C8-3E2D-AC89-61EB-47C962DB131F}"/>
                </a:ext>
              </a:extLst>
            </p:cNvPr>
            <p:cNvSpPr/>
            <p:nvPr/>
          </p:nvSpPr>
          <p:spPr>
            <a:xfrm>
              <a:off x="6684575" y="4312500"/>
              <a:ext cx="349875" cy="377350"/>
            </a:xfrm>
            <a:custGeom>
              <a:avLst/>
              <a:gdLst/>
              <a:ahLst/>
              <a:cxnLst/>
              <a:rect l="l" t="t" r="r" b="b"/>
              <a:pathLst>
                <a:path w="13995" h="15094" extrusionOk="0">
                  <a:moveTo>
                    <a:pt x="5691" y="5740"/>
                  </a:moveTo>
                  <a:lnTo>
                    <a:pt x="5764" y="5764"/>
                  </a:lnTo>
                  <a:lnTo>
                    <a:pt x="5813" y="5837"/>
                  </a:lnTo>
                  <a:lnTo>
                    <a:pt x="5862" y="5886"/>
                  </a:lnTo>
                  <a:lnTo>
                    <a:pt x="5935" y="6082"/>
                  </a:lnTo>
                  <a:lnTo>
                    <a:pt x="5959" y="6301"/>
                  </a:lnTo>
                  <a:lnTo>
                    <a:pt x="5935" y="6521"/>
                  </a:lnTo>
                  <a:lnTo>
                    <a:pt x="5862" y="6692"/>
                  </a:lnTo>
                  <a:lnTo>
                    <a:pt x="5813" y="6765"/>
                  </a:lnTo>
                  <a:lnTo>
                    <a:pt x="5764" y="6814"/>
                  </a:lnTo>
                  <a:lnTo>
                    <a:pt x="5691" y="6839"/>
                  </a:lnTo>
                  <a:lnTo>
                    <a:pt x="5642" y="6863"/>
                  </a:lnTo>
                  <a:lnTo>
                    <a:pt x="5569" y="6839"/>
                  </a:lnTo>
                  <a:lnTo>
                    <a:pt x="5520" y="6814"/>
                  </a:lnTo>
                  <a:lnTo>
                    <a:pt x="5446" y="6765"/>
                  </a:lnTo>
                  <a:lnTo>
                    <a:pt x="5398" y="6692"/>
                  </a:lnTo>
                  <a:lnTo>
                    <a:pt x="5349" y="6521"/>
                  </a:lnTo>
                  <a:lnTo>
                    <a:pt x="5324" y="6301"/>
                  </a:lnTo>
                  <a:lnTo>
                    <a:pt x="5349" y="6082"/>
                  </a:lnTo>
                  <a:lnTo>
                    <a:pt x="5398" y="5886"/>
                  </a:lnTo>
                  <a:lnTo>
                    <a:pt x="5446" y="5837"/>
                  </a:lnTo>
                  <a:lnTo>
                    <a:pt x="5520" y="5764"/>
                  </a:lnTo>
                  <a:lnTo>
                    <a:pt x="5569" y="5740"/>
                  </a:lnTo>
                  <a:close/>
                  <a:moveTo>
                    <a:pt x="8402" y="5740"/>
                  </a:moveTo>
                  <a:lnTo>
                    <a:pt x="8475" y="5764"/>
                  </a:lnTo>
                  <a:lnTo>
                    <a:pt x="8524" y="5837"/>
                  </a:lnTo>
                  <a:lnTo>
                    <a:pt x="8573" y="5886"/>
                  </a:lnTo>
                  <a:lnTo>
                    <a:pt x="8621" y="6082"/>
                  </a:lnTo>
                  <a:lnTo>
                    <a:pt x="8646" y="6301"/>
                  </a:lnTo>
                  <a:lnTo>
                    <a:pt x="8621" y="6521"/>
                  </a:lnTo>
                  <a:lnTo>
                    <a:pt x="8573" y="6692"/>
                  </a:lnTo>
                  <a:lnTo>
                    <a:pt x="8524" y="6765"/>
                  </a:lnTo>
                  <a:lnTo>
                    <a:pt x="8475" y="6814"/>
                  </a:lnTo>
                  <a:lnTo>
                    <a:pt x="8402" y="6839"/>
                  </a:lnTo>
                  <a:lnTo>
                    <a:pt x="8328" y="6863"/>
                  </a:lnTo>
                  <a:lnTo>
                    <a:pt x="8280" y="6839"/>
                  </a:lnTo>
                  <a:lnTo>
                    <a:pt x="8206" y="6814"/>
                  </a:lnTo>
                  <a:lnTo>
                    <a:pt x="8157" y="6765"/>
                  </a:lnTo>
                  <a:lnTo>
                    <a:pt x="8109" y="6692"/>
                  </a:lnTo>
                  <a:lnTo>
                    <a:pt x="8035" y="6521"/>
                  </a:lnTo>
                  <a:lnTo>
                    <a:pt x="8011" y="6301"/>
                  </a:lnTo>
                  <a:lnTo>
                    <a:pt x="8035" y="6082"/>
                  </a:lnTo>
                  <a:lnTo>
                    <a:pt x="8109" y="5886"/>
                  </a:lnTo>
                  <a:lnTo>
                    <a:pt x="8157" y="5837"/>
                  </a:lnTo>
                  <a:lnTo>
                    <a:pt x="8206" y="5764"/>
                  </a:lnTo>
                  <a:lnTo>
                    <a:pt x="8280" y="5740"/>
                  </a:lnTo>
                  <a:close/>
                  <a:moveTo>
                    <a:pt x="9867" y="2931"/>
                  </a:moveTo>
                  <a:lnTo>
                    <a:pt x="9867" y="4421"/>
                  </a:lnTo>
                  <a:lnTo>
                    <a:pt x="11552" y="4421"/>
                  </a:lnTo>
                  <a:lnTo>
                    <a:pt x="11552" y="6033"/>
                  </a:lnTo>
                  <a:lnTo>
                    <a:pt x="7229" y="4225"/>
                  </a:lnTo>
                  <a:lnTo>
                    <a:pt x="7229" y="9867"/>
                  </a:lnTo>
                  <a:lnTo>
                    <a:pt x="7205" y="9965"/>
                  </a:lnTo>
                  <a:lnTo>
                    <a:pt x="7156" y="10063"/>
                  </a:lnTo>
                  <a:lnTo>
                    <a:pt x="7083" y="10111"/>
                  </a:lnTo>
                  <a:lnTo>
                    <a:pt x="6887" y="10111"/>
                  </a:lnTo>
                  <a:lnTo>
                    <a:pt x="6814" y="10063"/>
                  </a:lnTo>
                  <a:lnTo>
                    <a:pt x="6765" y="9965"/>
                  </a:lnTo>
                  <a:lnTo>
                    <a:pt x="6741" y="9867"/>
                  </a:lnTo>
                  <a:lnTo>
                    <a:pt x="6741" y="4225"/>
                  </a:lnTo>
                  <a:lnTo>
                    <a:pt x="2418" y="6033"/>
                  </a:lnTo>
                  <a:lnTo>
                    <a:pt x="2418" y="4421"/>
                  </a:lnTo>
                  <a:lnTo>
                    <a:pt x="4103" y="4421"/>
                  </a:lnTo>
                  <a:lnTo>
                    <a:pt x="4103" y="2931"/>
                  </a:lnTo>
                  <a:close/>
                  <a:moveTo>
                    <a:pt x="5520" y="0"/>
                  </a:moveTo>
                  <a:lnTo>
                    <a:pt x="5520" y="2027"/>
                  </a:lnTo>
                  <a:lnTo>
                    <a:pt x="3151" y="2027"/>
                  </a:lnTo>
                  <a:lnTo>
                    <a:pt x="3151" y="3542"/>
                  </a:lnTo>
                  <a:lnTo>
                    <a:pt x="1466" y="3542"/>
                  </a:lnTo>
                  <a:lnTo>
                    <a:pt x="1466" y="6423"/>
                  </a:lnTo>
                  <a:lnTo>
                    <a:pt x="586" y="6765"/>
                  </a:lnTo>
                  <a:lnTo>
                    <a:pt x="415" y="6863"/>
                  </a:lnTo>
                  <a:lnTo>
                    <a:pt x="269" y="6985"/>
                  </a:lnTo>
                  <a:lnTo>
                    <a:pt x="147" y="7132"/>
                  </a:lnTo>
                  <a:lnTo>
                    <a:pt x="49" y="7278"/>
                  </a:lnTo>
                  <a:lnTo>
                    <a:pt x="0" y="7425"/>
                  </a:lnTo>
                  <a:lnTo>
                    <a:pt x="0" y="7596"/>
                  </a:lnTo>
                  <a:lnTo>
                    <a:pt x="0" y="7791"/>
                  </a:lnTo>
                  <a:lnTo>
                    <a:pt x="73" y="7987"/>
                  </a:lnTo>
                  <a:lnTo>
                    <a:pt x="1514" y="11308"/>
                  </a:lnTo>
                  <a:lnTo>
                    <a:pt x="1514" y="14874"/>
                  </a:lnTo>
                  <a:lnTo>
                    <a:pt x="1759" y="14752"/>
                  </a:lnTo>
                  <a:lnTo>
                    <a:pt x="2052" y="14630"/>
                  </a:lnTo>
                  <a:lnTo>
                    <a:pt x="2247" y="14581"/>
                  </a:lnTo>
                  <a:lnTo>
                    <a:pt x="2442" y="14556"/>
                  </a:lnTo>
                  <a:lnTo>
                    <a:pt x="2662" y="14532"/>
                  </a:lnTo>
                  <a:lnTo>
                    <a:pt x="2882" y="14508"/>
                  </a:lnTo>
                  <a:lnTo>
                    <a:pt x="3175" y="14532"/>
                  </a:lnTo>
                  <a:lnTo>
                    <a:pt x="3419" y="14556"/>
                  </a:lnTo>
                  <a:lnTo>
                    <a:pt x="3639" y="14605"/>
                  </a:lnTo>
                  <a:lnTo>
                    <a:pt x="3835" y="14678"/>
                  </a:lnTo>
                  <a:lnTo>
                    <a:pt x="4152" y="14801"/>
                  </a:lnTo>
                  <a:lnTo>
                    <a:pt x="4396" y="14947"/>
                  </a:lnTo>
                  <a:lnTo>
                    <a:pt x="4543" y="15020"/>
                  </a:lnTo>
                  <a:lnTo>
                    <a:pt x="4641" y="15069"/>
                  </a:lnTo>
                  <a:lnTo>
                    <a:pt x="4787" y="15094"/>
                  </a:lnTo>
                  <a:lnTo>
                    <a:pt x="5105" y="15094"/>
                  </a:lnTo>
                  <a:lnTo>
                    <a:pt x="5227" y="15069"/>
                  </a:lnTo>
                  <a:lnTo>
                    <a:pt x="5349" y="15020"/>
                  </a:lnTo>
                  <a:lnTo>
                    <a:pt x="5471" y="14947"/>
                  </a:lnTo>
                  <a:lnTo>
                    <a:pt x="5740" y="14801"/>
                  </a:lnTo>
                  <a:lnTo>
                    <a:pt x="6057" y="14678"/>
                  </a:lnTo>
                  <a:lnTo>
                    <a:pt x="6252" y="14605"/>
                  </a:lnTo>
                  <a:lnTo>
                    <a:pt x="6472" y="14556"/>
                  </a:lnTo>
                  <a:lnTo>
                    <a:pt x="6716" y="14532"/>
                  </a:lnTo>
                  <a:lnTo>
                    <a:pt x="6985" y="14508"/>
                  </a:lnTo>
                  <a:lnTo>
                    <a:pt x="7254" y="14532"/>
                  </a:lnTo>
                  <a:lnTo>
                    <a:pt x="7498" y="14556"/>
                  </a:lnTo>
                  <a:lnTo>
                    <a:pt x="7718" y="14605"/>
                  </a:lnTo>
                  <a:lnTo>
                    <a:pt x="7913" y="14678"/>
                  </a:lnTo>
                  <a:lnTo>
                    <a:pt x="8255" y="14801"/>
                  </a:lnTo>
                  <a:lnTo>
                    <a:pt x="8499" y="14947"/>
                  </a:lnTo>
                  <a:lnTo>
                    <a:pt x="8621" y="15020"/>
                  </a:lnTo>
                  <a:lnTo>
                    <a:pt x="8744" y="15069"/>
                  </a:lnTo>
                  <a:lnTo>
                    <a:pt x="8866" y="15094"/>
                  </a:lnTo>
                  <a:lnTo>
                    <a:pt x="9183" y="15094"/>
                  </a:lnTo>
                  <a:lnTo>
                    <a:pt x="9330" y="15069"/>
                  </a:lnTo>
                  <a:lnTo>
                    <a:pt x="9427" y="15020"/>
                  </a:lnTo>
                  <a:lnTo>
                    <a:pt x="9574" y="14947"/>
                  </a:lnTo>
                  <a:lnTo>
                    <a:pt x="9818" y="14801"/>
                  </a:lnTo>
                  <a:lnTo>
                    <a:pt x="10136" y="14678"/>
                  </a:lnTo>
                  <a:lnTo>
                    <a:pt x="10331" y="14605"/>
                  </a:lnTo>
                  <a:lnTo>
                    <a:pt x="10551" y="14556"/>
                  </a:lnTo>
                  <a:lnTo>
                    <a:pt x="10795" y="14532"/>
                  </a:lnTo>
                  <a:lnTo>
                    <a:pt x="11088" y="14508"/>
                  </a:lnTo>
                  <a:lnTo>
                    <a:pt x="11308" y="14532"/>
                  </a:lnTo>
                  <a:lnTo>
                    <a:pt x="11528" y="14556"/>
                  </a:lnTo>
                  <a:lnTo>
                    <a:pt x="11723" y="14581"/>
                  </a:lnTo>
                  <a:lnTo>
                    <a:pt x="11919" y="14630"/>
                  </a:lnTo>
                  <a:lnTo>
                    <a:pt x="12212" y="14752"/>
                  </a:lnTo>
                  <a:lnTo>
                    <a:pt x="12456" y="14874"/>
                  </a:lnTo>
                  <a:lnTo>
                    <a:pt x="12456" y="11308"/>
                  </a:lnTo>
                  <a:lnTo>
                    <a:pt x="13897" y="7987"/>
                  </a:lnTo>
                  <a:lnTo>
                    <a:pt x="13970" y="7791"/>
                  </a:lnTo>
                  <a:lnTo>
                    <a:pt x="13995" y="7596"/>
                  </a:lnTo>
                  <a:lnTo>
                    <a:pt x="13970" y="7425"/>
                  </a:lnTo>
                  <a:lnTo>
                    <a:pt x="13921" y="7278"/>
                  </a:lnTo>
                  <a:lnTo>
                    <a:pt x="13824" y="7132"/>
                  </a:lnTo>
                  <a:lnTo>
                    <a:pt x="13701" y="6985"/>
                  </a:lnTo>
                  <a:lnTo>
                    <a:pt x="13555" y="6863"/>
                  </a:lnTo>
                  <a:lnTo>
                    <a:pt x="13384" y="6765"/>
                  </a:lnTo>
                  <a:lnTo>
                    <a:pt x="12505" y="6423"/>
                  </a:lnTo>
                  <a:lnTo>
                    <a:pt x="12505" y="3542"/>
                  </a:lnTo>
                  <a:lnTo>
                    <a:pt x="10820" y="3542"/>
                  </a:lnTo>
                  <a:lnTo>
                    <a:pt x="10820" y="2027"/>
                  </a:lnTo>
                  <a:lnTo>
                    <a:pt x="8450" y="2027"/>
                  </a:lnTo>
                  <a:lnTo>
                    <a:pt x="8450"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latin typeface="Roboto" panose="02000000000000000000" pitchFamily="2" charset="0"/>
              </a:endParaRPr>
            </a:p>
          </p:txBody>
        </p:sp>
      </p:grpSp>
      <p:grpSp>
        <p:nvGrpSpPr>
          <p:cNvPr id="25" name="Google Shape;642;p38">
            <a:extLst>
              <a:ext uri="{FF2B5EF4-FFF2-40B4-BE49-F238E27FC236}">
                <a16:creationId xmlns:a16="http://schemas.microsoft.com/office/drawing/2014/main" id="{C693ECB4-B430-34E1-E4F1-67876F680AE5}"/>
              </a:ext>
            </a:extLst>
          </p:cNvPr>
          <p:cNvGrpSpPr/>
          <p:nvPr/>
        </p:nvGrpSpPr>
        <p:grpSpPr>
          <a:xfrm>
            <a:off x="1561257" y="3596749"/>
            <a:ext cx="754801" cy="720366"/>
            <a:chOff x="4562200" y="4968250"/>
            <a:chExt cx="549550" cy="499475"/>
          </a:xfrm>
          <a:solidFill>
            <a:schemeClr val="accent2"/>
          </a:solidFill>
        </p:grpSpPr>
        <p:sp>
          <p:nvSpPr>
            <p:cNvPr id="26" name="Google Shape;643;p38">
              <a:extLst>
                <a:ext uri="{FF2B5EF4-FFF2-40B4-BE49-F238E27FC236}">
                  <a16:creationId xmlns:a16="http://schemas.microsoft.com/office/drawing/2014/main" id="{688D7AAE-BE24-00DC-405F-98AE3979C7A0}"/>
                </a:ext>
              </a:extLst>
            </p:cNvPr>
            <p:cNvSpPr/>
            <p:nvPr/>
          </p:nvSpPr>
          <p:spPr>
            <a:xfrm>
              <a:off x="4842450" y="5242400"/>
              <a:ext cx="213125" cy="225325"/>
            </a:xfrm>
            <a:custGeom>
              <a:avLst/>
              <a:gdLst/>
              <a:ahLst/>
              <a:cxnLst/>
              <a:rect l="l" t="t" r="r" b="b"/>
              <a:pathLst>
                <a:path w="8525" h="9013" extrusionOk="0">
                  <a:moveTo>
                    <a:pt x="8524" y="1"/>
                  </a:moveTo>
                  <a:lnTo>
                    <a:pt x="2272" y="3542"/>
                  </a:lnTo>
                  <a:lnTo>
                    <a:pt x="2150" y="3591"/>
                  </a:lnTo>
                  <a:lnTo>
                    <a:pt x="2028" y="3615"/>
                  </a:lnTo>
                  <a:lnTo>
                    <a:pt x="1906" y="3591"/>
                  </a:lnTo>
                  <a:lnTo>
                    <a:pt x="1808" y="3566"/>
                  </a:lnTo>
                  <a:lnTo>
                    <a:pt x="1735" y="3517"/>
                  </a:lnTo>
                  <a:lnTo>
                    <a:pt x="1662" y="3444"/>
                  </a:lnTo>
                  <a:lnTo>
                    <a:pt x="1588" y="3371"/>
                  </a:lnTo>
                  <a:lnTo>
                    <a:pt x="1" y="440"/>
                  </a:lnTo>
                  <a:lnTo>
                    <a:pt x="1" y="9013"/>
                  </a:lnTo>
                  <a:lnTo>
                    <a:pt x="8524" y="4104"/>
                  </a:lnTo>
                  <a:lnTo>
                    <a:pt x="8524"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latin typeface="Roboto" panose="02000000000000000000" pitchFamily="2" charset="0"/>
              </a:endParaRPr>
            </a:p>
          </p:txBody>
        </p:sp>
        <p:sp>
          <p:nvSpPr>
            <p:cNvPr id="27" name="Google Shape;644;p38">
              <a:extLst>
                <a:ext uri="{FF2B5EF4-FFF2-40B4-BE49-F238E27FC236}">
                  <a16:creationId xmlns:a16="http://schemas.microsoft.com/office/drawing/2014/main" id="{7FE07966-33C9-2C10-BDCC-B13C80CE0317}"/>
                </a:ext>
              </a:extLst>
            </p:cNvPr>
            <p:cNvSpPr/>
            <p:nvPr/>
          </p:nvSpPr>
          <p:spPr>
            <a:xfrm>
              <a:off x="4617775" y="5241800"/>
              <a:ext cx="212500" cy="225925"/>
            </a:xfrm>
            <a:custGeom>
              <a:avLst/>
              <a:gdLst/>
              <a:ahLst/>
              <a:cxnLst/>
              <a:rect l="l" t="t" r="r" b="b"/>
              <a:pathLst>
                <a:path w="8500" h="9037" extrusionOk="0">
                  <a:moveTo>
                    <a:pt x="0" y="0"/>
                  </a:moveTo>
                  <a:lnTo>
                    <a:pt x="0" y="4128"/>
                  </a:lnTo>
                  <a:lnTo>
                    <a:pt x="8499" y="9037"/>
                  </a:lnTo>
                  <a:lnTo>
                    <a:pt x="8499" y="586"/>
                  </a:lnTo>
                  <a:lnTo>
                    <a:pt x="6961" y="3395"/>
                  </a:lnTo>
                  <a:lnTo>
                    <a:pt x="6887" y="3468"/>
                  </a:lnTo>
                  <a:lnTo>
                    <a:pt x="6814" y="3541"/>
                  </a:lnTo>
                  <a:lnTo>
                    <a:pt x="6741" y="3590"/>
                  </a:lnTo>
                  <a:lnTo>
                    <a:pt x="6643" y="3615"/>
                  </a:lnTo>
                  <a:lnTo>
                    <a:pt x="6521" y="3639"/>
                  </a:lnTo>
                  <a:lnTo>
                    <a:pt x="6399" y="3615"/>
                  </a:lnTo>
                  <a:lnTo>
                    <a:pt x="6277" y="3566"/>
                  </a:lnTo>
                  <a:lnTo>
                    <a:pt x="0"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latin typeface="Roboto" panose="02000000000000000000" pitchFamily="2" charset="0"/>
              </a:endParaRPr>
            </a:p>
          </p:txBody>
        </p:sp>
        <p:sp>
          <p:nvSpPr>
            <p:cNvPr id="28" name="Google Shape;645;p38">
              <a:extLst>
                <a:ext uri="{FF2B5EF4-FFF2-40B4-BE49-F238E27FC236}">
                  <a16:creationId xmlns:a16="http://schemas.microsoft.com/office/drawing/2014/main" id="{8D657E53-44E4-6CD6-F377-7F5544FE39D7}"/>
                </a:ext>
              </a:extLst>
            </p:cNvPr>
            <p:cNvSpPr/>
            <p:nvPr/>
          </p:nvSpPr>
          <p:spPr>
            <a:xfrm>
              <a:off x="4631200" y="4968250"/>
              <a:ext cx="411550" cy="236325"/>
            </a:xfrm>
            <a:custGeom>
              <a:avLst/>
              <a:gdLst/>
              <a:ahLst/>
              <a:cxnLst/>
              <a:rect l="l" t="t" r="r" b="b"/>
              <a:pathLst>
                <a:path w="16462" h="9453" extrusionOk="0">
                  <a:moveTo>
                    <a:pt x="8182" y="1"/>
                  </a:moveTo>
                  <a:lnTo>
                    <a:pt x="0" y="4763"/>
                  </a:lnTo>
                  <a:lnTo>
                    <a:pt x="8231" y="9452"/>
                  </a:lnTo>
                  <a:lnTo>
                    <a:pt x="16462" y="4763"/>
                  </a:lnTo>
                  <a:lnTo>
                    <a:pt x="8182"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latin typeface="Roboto" panose="02000000000000000000" pitchFamily="2" charset="0"/>
              </a:endParaRPr>
            </a:p>
          </p:txBody>
        </p:sp>
        <p:sp>
          <p:nvSpPr>
            <p:cNvPr id="29" name="Google Shape;646;p38">
              <a:extLst>
                <a:ext uri="{FF2B5EF4-FFF2-40B4-BE49-F238E27FC236}">
                  <a16:creationId xmlns:a16="http://schemas.microsoft.com/office/drawing/2014/main" id="{8DE51DA1-5B64-1934-EC2E-68D506E9C28F}"/>
                </a:ext>
              </a:extLst>
            </p:cNvPr>
            <p:cNvSpPr/>
            <p:nvPr/>
          </p:nvSpPr>
          <p:spPr>
            <a:xfrm>
              <a:off x="4562200" y="5094025"/>
              <a:ext cx="274800" cy="226550"/>
            </a:xfrm>
            <a:custGeom>
              <a:avLst/>
              <a:gdLst/>
              <a:ahLst/>
              <a:cxnLst/>
              <a:rect l="l" t="t" r="r" b="b"/>
              <a:pathLst>
                <a:path w="10992" h="9062" extrusionOk="0">
                  <a:moveTo>
                    <a:pt x="2248" y="1"/>
                  </a:moveTo>
                  <a:lnTo>
                    <a:pt x="1" y="4079"/>
                  </a:lnTo>
                  <a:lnTo>
                    <a:pt x="8744" y="9062"/>
                  </a:lnTo>
                  <a:lnTo>
                    <a:pt x="10991" y="4983"/>
                  </a:lnTo>
                  <a:lnTo>
                    <a:pt x="2248"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latin typeface="Roboto" panose="02000000000000000000" pitchFamily="2" charset="0"/>
              </a:endParaRPr>
            </a:p>
          </p:txBody>
        </p:sp>
        <p:sp>
          <p:nvSpPr>
            <p:cNvPr id="30" name="Google Shape;647;p38">
              <a:extLst>
                <a:ext uri="{FF2B5EF4-FFF2-40B4-BE49-F238E27FC236}">
                  <a16:creationId xmlns:a16="http://schemas.microsoft.com/office/drawing/2014/main" id="{A7EF40A9-29D8-6645-3E82-F1B7B9966116}"/>
                </a:ext>
              </a:extLst>
            </p:cNvPr>
            <p:cNvSpPr/>
            <p:nvPr/>
          </p:nvSpPr>
          <p:spPr>
            <a:xfrm>
              <a:off x="4836975" y="5094025"/>
              <a:ext cx="274775" cy="226550"/>
            </a:xfrm>
            <a:custGeom>
              <a:avLst/>
              <a:gdLst/>
              <a:ahLst/>
              <a:cxnLst/>
              <a:rect l="l" t="t" r="r" b="b"/>
              <a:pathLst>
                <a:path w="10991" h="9062" extrusionOk="0">
                  <a:moveTo>
                    <a:pt x="8743" y="1"/>
                  </a:moveTo>
                  <a:lnTo>
                    <a:pt x="0" y="4983"/>
                  </a:lnTo>
                  <a:lnTo>
                    <a:pt x="2247" y="9062"/>
                  </a:lnTo>
                  <a:lnTo>
                    <a:pt x="10990" y="4079"/>
                  </a:lnTo>
                  <a:lnTo>
                    <a:pt x="8743"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latin typeface="Roboto" panose="02000000000000000000" pitchFamily="2" charset="0"/>
              </a:endParaRPr>
            </a:p>
          </p:txBody>
        </p:sp>
      </p:grpSp>
      <p:grpSp>
        <p:nvGrpSpPr>
          <p:cNvPr id="34" name="Google Shape;651;p38">
            <a:extLst>
              <a:ext uri="{FF2B5EF4-FFF2-40B4-BE49-F238E27FC236}">
                <a16:creationId xmlns:a16="http://schemas.microsoft.com/office/drawing/2014/main" id="{AE2078EA-7E50-5790-A856-07779FBCC230}"/>
              </a:ext>
            </a:extLst>
          </p:cNvPr>
          <p:cNvGrpSpPr/>
          <p:nvPr/>
        </p:nvGrpSpPr>
        <p:grpSpPr>
          <a:xfrm>
            <a:off x="1614415" y="4377293"/>
            <a:ext cx="639803" cy="653287"/>
            <a:chOff x="5241175" y="4959100"/>
            <a:chExt cx="539775" cy="517775"/>
          </a:xfrm>
          <a:solidFill>
            <a:schemeClr val="accent3"/>
          </a:solidFill>
        </p:grpSpPr>
        <p:sp>
          <p:nvSpPr>
            <p:cNvPr id="35" name="Google Shape;652;p38">
              <a:extLst>
                <a:ext uri="{FF2B5EF4-FFF2-40B4-BE49-F238E27FC236}">
                  <a16:creationId xmlns:a16="http://schemas.microsoft.com/office/drawing/2014/main" id="{2910123B-DBFB-61A9-CD87-0373F9990660}"/>
                </a:ext>
              </a:extLst>
            </p:cNvPr>
            <p:cNvSpPr/>
            <p:nvPr/>
          </p:nvSpPr>
          <p:spPr>
            <a:xfrm>
              <a:off x="5575150" y="4959100"/>
              <a:ext cx="161225" cy="178300"/>
            </a:xfrm>
            <a:custGeom>
              <a:avLst/>
              <a:gdLst/>
              <a:ahLst/>
              <a:cxnLst/>
              <a:rect l="l" t="t" r="r" b="b"/>
              <a:pathLst>
                <a:path w="6449" h="7132" extrusionOk="0">
                  <a:moveTo>
                    <a:pt x="4641" y="0"/>
                  </a:moveTo>
                  <a:lnTo>
                    <a:pt x="4470" y="25"/>
                  </a:lnTo>
                  <a:lnTo>
                    <a:pt x="4299" y="49"/>
                  </a:lnTo>
                  <a:lnTo>
                    <a:pt x="4128" y="98"/>
                  </a:lnTo>
                  <a:lnTo>
                    <a:pt x="3957" y="147"/>
                  </a:lnTo>
                  <a:lnTo>
                    <a:pt x="3786" y="220"/>
                  </a:lnTo>
                  <a:lnTo>
                    <a:pt x="3640" y="318"/>
                  </a:lnTo>
                  <a:lnTo>
                    <a:pt x="3517" y="415"/>
                  </a:lnTo>
                  <a:lnTo>
                    <a:pt x="3395" y="538"/>
                  </a:lnTo>
                  <a:lnTo>
                    <a:pt x="3273" y="660"/>
                  </a:lnTo>
                  <a:lnTo>
                    <a:pt x="3175" y="806"/>
                  </a:lnTo>
                  <a:lnTo>
                    <a:pt x="3078" y="953"/>
                  </a:lnTo>
                  <a:lnTo>
                    <a:pt x="3005" y="1099"/>
                  </a:lnTo>
                  <a:lnTo>
                    <a:pt x="2931" y="1270"/>
                  </a:lnTo>
                  <a:lnTo>
                    <a:pt x="2907" y="1441"/>
                  </a:lnTo>
                  <a:lnTo>
                    <a:pt x="2882" y="1612"/>
                  </a:lnTo>
                  <a:lnTo>
                    <a:pt x="2858" y="1808"/>
                  </a:lnTo>
                  <a:lnTo>
                    <a:pt x="2882" y="2076"/>
                  </a:lnTo>
                  <a:lnTo>
                    <a:pt x="2956" y="2345"/>
                  </a:lnTo>
                  <a:lnTo>
                    <a:pt x="3053" y="2589"/>
                  </a:lnTo>
                  <a:lnTo>
                    <a:pt x="3175" y="2809"/>
                  </a:lnTo>
                  <a:lnTo>
                    <a:pt x="0" y="6546"/>
                  </a:lnTo>
                  <a:lnTo>
                    <a:pt x="367" y="6814"/>
                  </a:lnTo>
                  <a:lnTo>
                    <a:pt x="709" y="7132"/>
                  </a:lnTo>
                  <a:lnTo>
                    <a:pt x="3884" y="3419"/>
                  </a:lnTo>
                  <a:lnTo>
                    <a:pt x="4055" y="3493"/>
                  </a:lnTo>
                  <a:lnTo>
                    <a:pt x="4250" y="3542"/>
                  </a:lnTo>
                  <a:lnTo>
                    <a:pt x="4445" y="3566"/>
                  </a:lnTo>
                  <a:lnTo>
                    <a:pt x="4641" y="3590"/>
                  </a:lnTo>
                  <a:lnTo>
                    <a:pt x="4836" y="3566"/>
                  </a:lnTo>
                  <a:lnTo>
                    <a:pt x="5007" y="3542"/>
                  </a:lnTo>
                  <a:lnTo>
                    <a:pt x="5178" y="3517"/>
                  </a:lnTo>
                  <a:lnTo>
                    <a:pt x="5349" y="3444"/>
                  </a:lnTo>
                  <a:lnTo>
                    <a:pt x="5496" y="3371"/>
                  </a:lnTo>
                  <a:lnTo>
                    <a:pt x="5642" y="3273"/>
                  </a:lnTo>
                  <a:lnTo>
                    <a:pt x="5789" y="3175"/>
                  </a:lnTo>
                  <a:lnTo>
                    <a:pt x="5911" y="3053"/>
                  </a:lnTo>
                  <a:lnTo>
                    <a:pt x="6033" y="2931"/>
                  </a:lnTo>
                  <a:lnTo>
                    <a:pt x="6131" y="2809"/>
                  </a:lnTo>
                  <a:lnTo>
                    <a:pt x="6228" y="2638"/>
                  </a:lnTo>
                  <a:lnTo>
                    <a:pt x="6302" y="2491"/>
                  </a:lnTo>
                  <a:lnTo>
                    <a:pt x="6350" y="2320"/>
                  </a:lnTo>
                  <a:lnTo>
                    <a:pt x="6399" y="2149"/>
                  </a:lnTo>
                  <a:lnTo>
                    <a:pt x="6424" y="1979"/>
                  </a:lnTo>
                  <a:lnTo>
                    <a:pt x="6448" y="1808"/>
                  </a:lnTo>
                  <a:lnTo>
                    <a:pt x="6424" y="1612"/>
                  </a:lnTo>
                  <a:lnTo>
                    <a:pt x="6399" y="1441"/>
                  </a:lnTo>
                  <a:lnTo>
                    <a:pt x="6350" y="1270"/>
                  </a:lnTo>
                  <a:lnTo>
                    <a:pt x="6302" y="1099"/>
                  </a:lnTo>
                  <a:lnTo>
                    <a:pt x="6228" y="953"/>
                  </a:lnTo>
                  <a:lnTo>
                    <a:pt x="6131" y="806"/>
                  </a:lnTo>
                  <a:lnTo>
                    <a:pt x="6033" y="660"/>
                  </a:lnTo>
                  <a:lnTo>
                    <a:pt x="5911" y="538"/>
                  </a:lnTo>
                  <a:lnTo>
                    <a:pt x="5789" y="415"/>
                  </a:lnTo>
                  <a:lnTo>
                    <a:pt x="5642" y="318"/>
                  </a:lnTo>
                  <a:lnTo>
                    <a:pt x="5496" y="220"/>
                  </a:lnTo>
                  <a:lnTo>
                    <a:pt x="5349" y="147"/>
                  </a:lnTo>
                  <a:lnTo>
                    <a:pt x="5178" y="98"/>
                  </a:lnTo>
                  <a:lnTo>
                    <a:pt x="5007" y="49"/>
                  </a:lnTo>
                  <a:lnTo>
                    <a:pt x="4836" y="25"/>
                  </a:lnTo>
                  <a:lnTo>
                    <a:pt x="4641"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latin typeface="Roboto" panose="02000000000000000000" pitchFamily="2" charset="0"/>
              </a:endParaRPr>
            </a:p>
          </p:txBody>
        </p:sp>
        <p:sp>
          <p:nvSpPr>
            <p:cNvPr id="36" name="Google Shape;653;p38">
              <a:extLst>
                <a:ext uri="{FF2B5EF4-FFF2-40B4-BE49-F238E27FC236}">
                  <a16:creationId xmlns:a16="http://schemas.microsoft.com/office/drawing/2014/main" id="{396B29DC-CE31-EBA1-4565-0FB96D5F3785}"/>
                </a:ext>
              </a:extLst>
            </p:cNvPr>
            <p:cNvSpPr/>
            <p:nvPr/>
          </p:nvSpPr>
          <p:spPr>
            <a:xfrm>
              <a:off x="5330925" y="4985350"/>
              <a:ext cx="128250" cy="148400"/>
            </a:xfrm>
            <a:custGeom>
              <a:avLst/>
              <a:gdLst/>
              <a:ahLst/>
              <a:cxnLst/>
              <a:rect l="l" t="t" r="r" b="b"/>
              <a:pathLst>
                <a:path w="5130" h="5936" extrusionOk="0">
                  <a:moveTo>
                    <a:pt x="1563" y="0"/>
                  </a:moveTo>
                  <a:lnTo>
                    <a:pt x="1392" y="25"/>
                  </a:lnTo>
                  <a:lnTo>
                    <a:pt x="1221" y="74"/>
                  </a:lnTo>
                  <a:lnTo>
                    <a:pt x="1075" y="147"/>
                  </a:lnTo>
                  <a:lnTo>
                    <a:pt x="904" y="220"/>
                  </a:lnTo>
                  <a:lnTo>
                    <a:pt x="757" y="318"/>
                  </a:lnTo>
                  <a:lnTo>
                    <a:pt x="635" y="416"/>
                  </a:lnTo>
                  <a:lnTo>
                    <a:pt x="513" y="538"/>
                  </a:lnTo>
                  <a:lnTo>
                    <a:pt x="391" y="660"/>
                  </a:lnTo>
                  <a:lnTo>
                    <a:pt x="293" y="806"/>
                  </a:lnTo>
                  <a:lnTo>
                    <a:pt x="196" y="953"/>
                  </a:lnTo>
                  <a:lnTo>
                    <a:pt x="122" y="1099"/>
                  </a:lnTo>
                  <a:lnTo>
                    <a:pt x="74" y="1270"/>
                  </a:lnTo>
                  <a:lnTo>
                    <a:pt x="25" y="1466"/>
                  </a:lnTo>
                  <a:lnTo>
                    <a:pt x="0" y="1637"/>
                  </a:lnTo>
                  <a:lnTo>
                    <a:pt x="0" y="1808"/>
                  </a:lnTo>
                  <a:lnTo>
                    <a:pt x="0" y="2003"/>
                  </a:lnTo>
                  <a:lnTo>
                    <a:pt x="25" y="2174"/>
                  </a:lnTo>
                  <a:lnTo>
                    <a:pt x="74" y="2345"/>
                  </a:lnTo>
                  <a:lnTo>
                    <a:pt x="147" y="2492"/>
                  </a:lnTo>
                  <a:lnTo>
                    <a:pt x="220" y="2663"/>
                  </a:lnTo>
                  <a:lnTo>
                    <a:pt x="318" y="2785"/>
                  </a:lnTo>
                  <a:lnTo>
                    <a:pt x="415" y="2931"/>
                  </a:lnTo>
                  <a:lnTo>
                    <a:pt x="538" y="3053"/>
                  </a:lnTo>
                  <a:lnTo>
                    <a:pt x="660" y="3175"/>
                  </a:lnTo>
                  <a:lnTo>
                    <a:pt x="806" y="3273"/>
                  </a:lnTo>
                  <a:lnTo>
                    <a:pt x="953" y="3371"/>
                  </a:lnTo>
                  <a:lnTo>
                    <a:pt x="1099" y="3444"/>
                  </a:lnTo>
                  <a:lnTo>
                    <a:pt x="1270" y="3493"/>
                  </a:lnTo>
                  <a:lnTo>
                    <a:pt x="1466" y="3542"/>
                  </a:lnTo>
                  <a:lnTo>
                    <a:pt x="1710" y="3566"/>
                  </a:lnTo>
                  <a:lnTo>
                    <a:pt x="1979" y="3566"/>
                  </a:lnTo>
                  <a:lnTo>
                    <a:pt x="2223" y="3517"/>
                  </a:lnTo>
                  <a:lnTo>
                    <a:pt x="2467" y="3444"/>
                  </a:lnTo>
                  <a:lnTo>
                    <a:pt x="4396" y="5935"/>
                  </a:lnTo>
                  <a:lnTo>
                    <a:pt x="4738" y="5642"/>
                  </a:lnTo>
                  <a:lnTo>
                    <a:pt x="5129" y="5374"/>
                  </a:lnTo>
                  <a:lnTo>
                    <a:pt x="3200" y="2858"/>
                  </a:lnTo>
                  <a:lnTo>
                    <a:pt x="3322" y="2687"/>
                  </a:lnTo>
                  <a:lnTo>
                    <a:pt x="3419" y="2516"/>
                  </a:lnTo>
                  <a:lnTo>
                    <a:pt x="3493" y="2321"/>
                  </a:lnTo>
                  <a:lnTo>
                    <a:pt x="3542" y="2101"/>
                  </a:lnTo>
                  <a:lnTo>
                    <a:pt x="3566" y="1930"/>
                  </a:lnTo>
                  <a:lnTo>
                    <a:pt x="3566" y="1734"/>
                  </a:lnTo>
                  <a:lnTo>
                    <a:pt x="3566" y="1564"/>
                  </a:lnTo>
                  <a:lnTo>
                    <a:pt x="3517" y="1393"/>
                  </a:lnTo>
                  <a:lnTo>
                    <a:pt x="3468" y="1222"/>
                  </a:lnTo>
                  <a:lnTo>
                    <a:pt x="3419" y="1075"/>
                  </a:lnTo>
                  <a:lnTo>
                    <a:pt x="3346" y="904"/>
                  </a:lnTo>
                  <a:lnTo>
                    <a:pt x="3249" y="758"/>
                  </a:lnTo>
                  <a:lnTo>
                    <a:pt x="3151" y="635"/>
                  </a:lnTo>
                  <a:lnTo>
                    <a:pt x="3029" y="513"/>
                  </a:lnTo>
                  <a:lnTo>
                    <a:pt x="2907" y="391"/>
                  </a:lnTo>
                  <a:lnTo>
                    <a:pt x="2760" y="294"/>
                  </a:lnTo>
                  <a:lnTo>
                    <a:pt x="2614" y="196"/>
                  </a:lnTo>
                  <a:lnTo>
                    <a:pt x="2443" y="123"/>
                  </a:lnTo>
                  <a:lnTo>
                    <a:pt x="2272" y="74"/>
                  </a:lnTo>
                  <a:lnTo>
                    <a:pt x="2101" y="25"/>
                  </a:lnTo>
                  <a:lnTo>
                    <a:pt x="1930"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latin typeface="Roboto" panose="02000000000000000000" pitchFamily="2" charset="0"/>
              </a:endParaRPr>
            </a:p>
          </p:txBody>
        </p:sp>
        <p:sp>
          <p:nvSpPr>
            <p:cNvPr id="37" name="Google Shape;654;p38">
              <a:extLst>
                <a:ext uri="{FF2B5EF4-FFF2-40B4-BE49-F238E27FC236}">
                  <a16:creationId xmlns:a16="http://schemas.microsoft.com/office/drawing/2014/main" id="{AECC7114-622D-DD23-E6DE-8F06D01A596F}"/>
                </a:ext>
              </a:extLst>
            </p:cNvPr>
            <p:cNvSpPr/>
            <p:nvPr/>
          </p:nvSpPr>
          <p:spPr>
            <a:xfrm>
              <a:off x="5241175" y="5241175"/>
              <a:ext cx="180125" cy="109325"/>
            </a:xfrm>
            <a:custGeom>
              <a:avLst/>
              <a:gdLst/>
              <a:ahLst/>
              <a:cxnLst/>
              <a:rect l="l" t="t" r="r" b="b"/>
              <a:pathLst>
                <a:path w="7205" h="4373" extrusionOk="0">
                  <a:moveTo>
                    <a:pt x="6839" y="1"/>
                  </a:moveTo>
                  <a:lnTo>
                    <a:pt x="3224" y="1491"/>
                  </a:lnTo>
                  <a:lnTo>
                    <a:pt x="3102" y="1368"/>
                  </a:lnTo>
                  <a:lnTo>
                    <a:pt x="2980" y="1246"/>
                  </a:lnTo>
                  <a:lnTo>
                    <a:pt x="2858" y="1124"/>
                  </a:lnTo>
                  <a:lnTo>
                    <a:pt x="2687" y="1026"/>
                  </a:lnTo>
                  <a:lnTo>
                    <a:pt x="2540" y="953"/>
                  </a:lnTo>
                  <a:lnTo>
                    <a:pt x="2369" y="880"/>
                  </a:lnTo>
                  <a:lnTo>
                    <a:pt x="2198" y="831"/>
                  </a:lnTo>
                  <a:lnTo>
                    <a:pt x="2027" y="807"/>
                  </a:lnTo>
                  <a:lnTo>
                    <a:pt x="1856" y="782"/>
                  </a:lnTo>
                  <a:lnTo>
                    <a:pt x="1685" y="807"/>
                  </a:lnTo>
                  <a:lnTo>
                    <a:pt x="1514" y="807"/>
                  </a:lnTo>
                  <a:lnTo>
                    <a:pt x="1343" y="856"/>
                  </a:lnTo>
                  <a:lnTo>
                    <a:pt x="1172" y="904"/>
                  </a:lnTo>
                  <a:lnTo>
                    <a:pt x="1026" y="978"/>
                  </a:lnTo>
                  <a:lnTo>
                    <a:pt x="879" y="1051"/>
                  </a:lnTo>
                  <a:lnTo>
                    <a:pt x="733" y="1149"/>
                  </a:lnTo>
                  <a:lnTo>
                    <a:pt x="586" y="1271"/>
                  </a:lnTo>
                  <a:lnTo>
                    <a:pt x="464" y="1393"/>
                  </a:lnTo>
                  <a:lnTo>
                    <a:pt x="342" y="1515"/>
                  </a:lnTo>
                  <a:lnTo>
                    <a:pt x="244" y="1686"/>
                  </a:lnTo>
                  <a:lnTo>
                    <a:pt x="171" y="1832"/>
                  </a:lnTo>
                  <a:lnTo>
                    <a:pt x="98" y="2003"/>
                  </a:lnTo>
                  <a:lnTo>
                    <a:pt x="49" y="2174"/>
                  </a:lnTo>
                  <a:lnTo>
                    <a:pt x="25" y="2345"/>
                  </a:lnTo>
                  <a:lnTo>
                    <a:pt x="0" y="2516"/>
                  </a:lnTo>
                  <a:lnTo>
                    <a:pt x="0" y="2687"/>
                  </a:lnTo>
                  <a:lnTo>
                    <a:pt x="25" y="2858"/>
                  </a:lnTo>
                  <a:lnTo>
                    <a:pt x="73" y="3029"/>
                  </a:lnTo>
                  <a:lnTo>
                    <a:pt x="122" y="3200"/>
                  </a:lnTo>
                  <a:lnTo>
                    <a:pt x="195" y="3347"/>
                  </a:lnTo>
                  <a:lnTo>
                    <a:pt x="269" y="3518"/>
                  </a:lnTo>
                  <a:lnTo>
                    <a:pt x="366" y="3640"/>
                  </a:lnTo>
                  <a:lnTo>
                    <a:pt x="464" y="3786"/>
                  </a:lnTo>
                  <a:lnTo>
                    <a:pt x="611" y="3908"/>
                  </a:lnTo>
                  <a:lnTo>
                    <a:pt x="733" y="4031"/>
                  </a:lnTo>
                  <a:lnTo>
                    <a:pt x="904" y="4128"/>
                  </a:lnTo>
                  <a:lnTo>
                    <a:pt x="1050" y="4201"/>
                  </a:lnTo>
                  <a:lnTo>
                    <a:pt x="1221" y="4275"/>
                  </a:lnTo>
                  <a:lnTo>
                    <a:pt x="1392" y="4324"/>
                  </a:lnTo>
                  <a:lnTo>
                    <a:pt x="1563" y="4348"/>
                  </a:lnTo>
                  <a:lnTo>
                    <a:pt x="1734" y="4372"/>
                  </a:lnTo>
                  <a:lnTo>
                    <a:pt x="1905" y="4372"/>
                  </a:lnTo>
                  <a:lnTo>
                    <a:pt x="2076" y="4348"/>
                  </a:lnTo>
                  <a:lnTo>
                    <a:pt x="2247" y="4299"/>
                  </a:lnTo>
                  <a:lnTo>
                    <a:pt x="2418" y="4250"/>
                  </a:lnTo>
                  <a:lnTo>
                    <a:pt x="2565" y="4201"/>
                  </a:lnTo>
                  <a:lnTo>
                    <a:pt x="2711" y="4104"/>
                  </a:lnTo>
                  <a:lnTo>
                    <a:pt x="2858" y="4006"/>
                  </a:lnTo>
                  <a:lnTo>
                    <a:pt x="3004" y="3908"/>
                  </a:lnTo>
                  <a:lnTo>
                    <a:pt x="3126" y="3786"/>
                  </a:lnTo>
                  <a:lnTo>
                    <a:pt x="3248" y="3640"/>
                  </a:lnTo>
                  <a:lnTo>
                    <a:pt x="3346" y="3493"/>
                  </a:lnTo>
                  <a:lnTo>
                    <a:pt x="3468" y="3200"/>
                  </a:lnTo>
                  <a:lnTo>
                    <a:pt x="3541" y="2931"/>
                  </a:lnTo>
                  <a:lnTo>
                    <a:pt x="3590" y="2638"/>
                  </a:lnTo>
                  <a:lnTo>
                    <a:pt x="3566" y="2345"/>
                  </a:lnTo>
                  <a:lnTo>
                    <a:pt x="7205" y="856"/>
                  </a:lnTo>
                  <a:lnTo>
                    <a:pt x="6985" y="440"/>
                  </a:lnTo>
                  <a:lnTo>
                    <a:pt x="6839"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latin typeface="Roboto" panose="02000000000000000000" pitchFamily="2" charset="0"/>
              </a:endParaRPr>
            </a:p>
          </p:txBody>
        </p:sp>
        <p:sp>
          <p:nvSpPr>
            <p:cNvPr id="38" name="Google Shape;655;p38">
              <a:extLst>
                <a:ext uri="{FF2B5EF4-FFF2-40B4-BE49-F238E27FC236}">
                  <a16:creationId xmlns:a16="http://schemas.microsoft.com/office/drawing/2014/main" id="{F4BC9895-2F83-3215-B1E3-ED9EF44F660A}"/>
                </a:ext>
              </a:extLst>
            </p:cNvPr>
            <p:cNvSpPr/>
            <p:nvPr/>
          </p:nvSpPr>
          <p:spPr>
            <a:xfrm>
              <a:off x="5461575" y="5316900"/>
              <a:ext cx="89175" cy="159975"/>
            </a:xfrm>
            <a:custGeom>
              <a:avLst/>
              <a:gdLst/>
              <a:ahLst/>
              <a:cxnLst/>
              <a:rect l="l" t="t" r="r" b="b"/>
              <a:pathLst>
                <a:path w="3567" h="6399" extrusionOk="0">
                  <a:moveTo>
                    <a:pt x="1491" y="0"/>
                  </a:moveTo>
                  <a:lnTo>
                    <a:pt x="1393" y="2858"/>
                  </a:lnTo>
                  <a:lnTo>
                    <a:pt x="1198" y="2907"/>
                  </a:lnTo>
                  <a:lnTo>
                    <a:pt x="1002" y="3004"/>
                  </a:lnTo>
                  <a:lnTo>
                    <a:pt x="807" y="3102"/>
                  </a:lnTo>
                  <a:lnTo>
                    <a:pt x="636" y="3224"/>
                  </a:lnTo>
                  <a:lnTo>
                    <a:pt x="489" y="3346"/>
                  </a:lnTo>
                  <a:lnTo>
                    <a:pt x="392" y="3493"/>
                  </a:lnTo>
                  <a:lnTo>
                    <a:pt x="269" y="3639"/>
                  </a:lnTo>
                  <a:lnTo>
                    <a:pt x="196" y="3786"/>
                  </a:lnTo>
                  <a:lnTo>
                    <a:pt x="123" y="3932"/>
                  </a:lnTo>
                  <a:lnTo>
                    <a:pt x="74" y="4103"/>
                  </a:lnTo>
                  <a:lnTo>
                    <a:pt x="25" y="4274"/>
                  </a:lnTo>
                  <a:lnTo>
                    <a:pt x="1" y="4445"/>
                  </a:lnTo>
                  <a:lnTo>
                    <a:pt x="1" y="4616"/>
                  </a:lnTo>
                  <a:lnTo>
                    <a:pt x="1" y="4787"/>
                  </a:lnTo>
                  <a:lnTo>
                    <a:pt x="25" y="4958"/>
                  </a:lnTo>
                  <a:lnTo>
                    <a:pt x="74" y="5129"/>
                  </a:lnTo>
                  <a:lnTo>
                    <a:pt x="123" y="5276"/>
                  </a:lnTo>
                  <a:lnTo>
                    <a:pt x="196" y="5447"/>
                  </a:lnTo>
                  <a:lnTo>
                    <a:pt x="294" y="5593"/>
                  </a:lnTo>
                  <a:lnTo>
                    <a:pt x="416" y="5740"/>
                  </a:lnTo>
                  <a:lnTo>
                    <a:pt x="538" y="5886"/>
                  </a:lnTo>
                  <a:lnTo>
                    <a:pt x="660" y="6008"/>
                  </a:lnTo>
                  <a:lnTo>
                    <a:pt x="807" y="6106"/>
                  </a:lnTo>
                  <a:lnTo>
                    <a:pt x="953" y="6179"/>
                  </a:lnTo>
                  <a:lnTo>
                    <a:pt x="1124" y="6252"/>
                  </a:lnTo>
                  <a:lnTo>
                    <a:pt x="1271" y="6326"/>
                  </a:lnTo>
                  <a:lnTo>
                    <a:pt x="1442" y="6350"/>
                  </a:lnTo>
                  <a:lnTo>
                    <a:pt x="1613" y="6375"/>
                  </a:lnTo>
                  <a:lnTo>
                    <a:pt x="1784" y="6399"/>
                  </a:lnTo>
                  <a:lnTo>
                    <a:pt x="1955" y="6375"/>
                  </a:lnTo>
                  <a:lnTo>
                    <a:pt x="2126" y="6350"/>
                  </a:lnTo>
                  <a:lnTo>
                    <a:pt x="2297" y="6301"/>
                  </a:lnTo>
                  <a:lnTo>
                    <a:pt x="2468" y="6252"/>
                  </a:lnTo>
                  <a:lnTo>
                    <a:pt x="2614" y="6179"/>
                  </a:lnTo>
                  <a:lnTo>
                    <a:pt x="2785" y="6082"/>
                  </a:lnTo>
                  <a:lnTo>
                    <a:pt x="2932" y="5984"/>
                  </a:lnTo>
                  <a:lnTo>
                    <a:pt x="3054" y="5862"/>
                  </a:lnTo>
                  <a:lnTo>
                    <a:pt x="3176" y="5715"/>
                  </a:lnTo>
                  <a:lnTo>
                    <a:pt x="3273" y="5569"/>
                  </a:lnTo>
                  <a:lnTo>
                    <a:pt x="3371" y="5422"/>
                  </a:lnTo>
                  <a:lnTo>
                    <a:pt x="3444" y="5276"/>
                  </a:lnTo>
                  <a:lnTo>
                    <a:pt x="3493" y="5105"/>
                  </a:lnTo>
                  <a:lnTo>
                    <a:pt x="3542" y="4934"/>
                  </a:lnTo>
                  <a:lnTo>
                    <a:pt x="3567" y="4763"/>
                  </a:lnTo>
                  <a:lnTo>
                    <a:pt x="3567" y="4592"/>
                  </a:lnTo>
                  <a:lnTo>
                    <a:pt x="3567" y="4421"/>
                  </a:lnTo>
                  <a:lnTo>
                    <a:pt x="3542" y="4250"/>
                  </a:lnTo>
                  <a:lnTo>
                    <a:pt x="3493" y="4079"/>
                  </a:lnTo>
                  <a:lnTo>
                    <a:pt x="3420" y="3908"/>
                  </a:lnTo>
                  <a:lnTo>
                    <a:pt x="3347" y="3761"/>
                  </a:lnTo>
                  <a:lnTo>
                    <a:pt x="3273" y="3615"/>
                  </a:lnTo>
                  <a:lnTo>
                    <a:pt x="3151" y="3468"/>
                  </a:lnTo>
                  <a:lnTo>
                    <a:pt x="2980" y="3273"/>
                  </a:lnTo>
                  <a:lnTo>
                    <a:pt x="2761" y="3102"/>
                  </a:lnTo>
                  <a:lnTo>
                    <a:pt x="2541" y="2980"/>
                  </a:lnTo>
                  <a:lnTo>
                    <a:pt x="2321" y="2907"/>
                  </a:lnTo>
                  <a:lnTo>
                    <a:pt x="2419" y="25"/>
                  </a:lnTo>
                  <a:lnTo>
                    <a:pt x="2419" y="25"/>
                  </a:lnTo>
                  <a:lnTo>
                    <a:pt x="2126" y="49"/>
                  </a:lnTo>
                  <a:lnTo>
                    <a:pt x="1808" y="25"/>
                  </a:lnTo>
                  <a:lnTo>
                    <a:pt x="1491"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latin typeface="Roboto" panose="02000000000000000000" pitchFamily="2" charset="0"/>
              </a:endParaRPr>
            </a:p>
          </p:txBody>
        </p:sp>
        <p:sp>
          <p:nvSpPr>
            <p:cNvPr id="39" name="Google Shape;656;p38">
              <a:extLst>
                <a:ext uri="{FF2B5EF4-FFF2-40B4-BE49-F238E27FC236}">
                  <a16:creationId xmlns:a16="http://schemas.microsoft.com/office/drawing/2014/main" id="{13540803-AB90-39C2-70F6-D0B352D34EE9}"/>
                </a:ext>
              </a:extLst>
            </p:cNvPr>
            <p:cNvSpPr/>
            <p:nvPr/>
          </p:nvSpPr>
          <p:spPr>
            <a:xfrm>
              <a:off x="5619100" y="5194175"/>
              <a:ext cx="161850" cy="89775"/>
            </a:xfrm>
            <a:custGeom>
              <a:avLst/>
              <a:gdLst/>
              <a:ahLst/>
              <a:cxnLst/>
              <a:rect l="l" t="t" r="r" b="b"/>
              <a:pathLst>
                <a:path w="6474" h="3591" extrusionOk="0">
                  <a:moveTo>
                    <a:pt x="4592" y="0"/>
                  </a:moveTo>
                  <a:lnTo>
                    <a:pt x="4422" y="25"/>
                  </a:lnTo>
                  <a:lnTo>
                    <a:pt x="4251" y="73"/>
                  </a:lnTo>
                  <a:lnTo>
                    <a:pt x="4080" y="122"/>
                  </a:lnTo>
                  <a:lnTo>
                    <a:pt x="3884" y="196"/>
                  </a:lnTo>
                  <a:lnTo>
                    <a:pt x="3713" y="293"/>
                  </a:lnTo>
                  <a:lnTo>
                    <a:pt x="3567" y="391"/>
                  </a:lnTo>
                  <a:lnTo>
                    <a:pt x="3420" y="513"/>
                  </a:lnTo>
                  <a:lnTo>
                    <a:pt x="3298" y="660"/>
                  </a:lnTo>
                  <a:lnTo>
                    <a:pt x="3200" y="806"/>
                  </a:lnTo>
                  <a:lnTo>
                    <a:pt x="3103" y="953"/>
                  </a:lnTo>
                  <a:lnTo>
                    <a:pt x="3029" y="1124"/>
                  </a:lnTo>
                  <a:lnTo>
                    <a:pt x="99" y="757"/>
                  </a:lnTo>
                  <a:lnTo>
                    <a:pt x="74" y="1221"/>
                  </a:lnTo>
                  <a:lnTo>
                    <a:pt x="1" y="1661"/>
                  </a:lnTo>
                  <a:lnTo>
                    <a:pt x="2907" y="2027"/>
                  </a:lnTo>
                  <a:lnTo>
                    <a:pt x="2932" y="2223"/>
                  </a:lnTo>
                  <a:lnTo>
                    <a:pt x="3005" y="2418"/>
                  </a:lnTo>
                  <a:lnTo>
                    <a:pt x="3078" y="2565"/>
                  </a:lnTo>
                  <a:lnTo>
                    <a:pt x="3152" y="2736"/>
                  </a:lnTo>
                  <a:lnTo>
                    <a:pt x="3249" y="2882"/>
                  </a:lnTo>
                  <a:lnTo>
                    <a:pt x="3371" y="3004"/>
                  </a:lnTo>
                  <a:lnTo>
                    <a:pt x="3493" y="3126"/>
                  </a:lnTo>
                  <a:lnTo>
                    <a:pt x="3616" y="3248"/>
                  </a:lnTo>
                  <a:lnTo>
                    <a:pt x="3762" y="3346"/>
                  </a:lnTo>
                  <a:lnTo>
                    <a:pt x="3909" y="3419"/>
                  </a:lnTo>
                  <a:lnTo>
                    <a:pt x="4080" y="3493"/>
                  </a:lnTo>
                  <a:lnTo>
                    <a:pt x="4251" y="3541"/>
                  </a:lnTo>
                  <a:lnTo>
                    <a:pt x="4422" y="3566"/>
                  </a:lnTo>
                  <a:lnTo>
                    <a:pt x="4592" y="3590"/>
                  </a:lnTo>
                  <a:lnTo>
                    <a:pt x="4763" y="3590"/>
                  </a:lnTo>
                  <a:lnTo>
                    <a:pt x="4934" y="3566"/>
                  </a:lnTo>
                  <a:lnTo>
                    <a:pt x="5105" y="3541"/>
                  </a:lnTo>
                  <a:lnTo>
                    <a:pt x="5276" y="3468"/>
                  </a:lnTo>
                  <a:lnTo>
                    <a:pt x="5447" y="3419"/>
                  </a:lnTo>
                  <a:lnTo>
                    <a:pt x="5618" y="3322"/>
                  </a:lnTo>
                  <a:lnTo>
                    <a:pt x="5765" y="3224"/>
                  </a:lnTo>
                  <a:lnTo>
                    <a:pt x="5887" y="3102"/>
                  </a:lnTo>
                  <a:lnTo>
                    <a:pt x="6009" y="2980"/>
                  </a:lnTo>
                  <a:lnTo>
                    <a:pt x="6131" y="2858"/>
                  </a:lnTo>
                  <a:lnTo>
                    <a:pt x="6204" y="2711"/>
                  </a:lnTo>
                  <a:lnTo>
                    <a:pt x="6302" y="2565"/>
                  </a:lnTo>
                  <a:lnTo>
                    <a:pt x="6351" y="2394"/>
                  </a:lnTo>
                  <a:lnTo>
                    <a:pt x="6400" y="2223"/>
                  </a:lnTo>
                  <a:lnTo>
                    <a:pt x="6449" y="2076"/>
                  </a:lnTo>
                  <a:lnTo>
                    <a:pt x="6473" y="1881"/>
                  </a:lnTo>
                  <a:lnTo>
                    <a:pt x="6473" y="1710"/>
                  </a:lnTo>
                  <a:lnTo>
                    <a:pt x="6449" y="1539"/>
                  </a:lnTo>
                  <a:lnTo>
                    <a:pt x="6424" y="1368"/>
                  </a:lnTo>
                  <a:lnTo>
                    <a:pt x="6351" y="1197"/>
                  </a:lnTo>
                  <a:lnTo>
                    <a:pt x="6278" y="1026"/>
                  </a:lnTo>
                  <a:lnTo>
                    <a:pt x="6204" y="855"/>
                  </a:lnTo>
                  <a:lnTo>
                    <a:pt x="6107" y="708"/>
                  </a:lnTo>
                  <a:lnTo>
                    <a:pt x="5985" y="586"/>
                  </a:lnTo>
                  <a:lnTo>
                    <a:pt x="5862" y="464"/>
                  </a:lnTo>
                  <a:lnTo>
                    <a:pt x="5740" y="342"/>
                  </a:lnTo>
                  <a:lnTo>
                    <a:pt x="5594" y="269"/>
                  </a:lnTo>
                  <a:lnTo>
                    <a:pt x="5447" y="171"/>
                  </a:lnTo>
                  <a:lnTo>
                    <a:pt x="5276" y="122"/>
                  </a:lnTo>
                  <a:lnTo>
                    <a:pt x="5105" y="73"/>
                  </a:lnTo>
                  <a:lnTo>
                    <a:pt x="4934" y="25"/>
                  </a:lnTo>
                  <a:lnTo>
                    <a:pt x="4763" y="25"/>
                  </a:lnTo>
                  <a:lnTo>
                    <a:pt x="4592"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latin typeface="Roboto" panose="02000000000000000000" pitchFamily="2" charset="0"/>
              </a:endParaRPr>
            </a:p>
          </p:txBody>
        </p:sp>
        <p:sp>
          <p:nvSpPr>
            <p:cNvPr id="40" name="Google Shape;657;p38">
              <a:extLst>
                <a:ext uri="{FF2B5EF4-FFF2-40B4-BE49-F238E27FC236}">
                  <a16:creationId xmlns:a16="http://schemas.microsoft.com/office/drawing/2014/main" id="{8CB2F32A-95E0-4919-3406-086B583582FD}"/>
                </a:ext>
              </a:extLst>
            </p:cNvPr>
            <p:cNvSpPr/>
            <p:nvPr/>
          </p:nvSpPr>
          <p:spPr>
            <a:xfrm>
              <a:off x="5420075" y="5116000"/>
              <a:ext cx="189300" cy="189925"/>
            </a:xfrm>
            <a:custGeom>
              <a:avLst/>
              <a:gdLst/>
              <a:ahLst/>
              <a:cxnLst/>
              <a:rect l="l" t="t" r="r" b="b"/>
              <a:pathLst>
                <a:path w="7572" h="7597" extrusionOk="0">
                  <a:moveTo>
                    <a:pt x="3786" y="1"/>
                  </a:moveTo>
                  <a:lnTo>
                    <a:pt x="3395" y="25"/>
                  </a:lnTo>
                  <a:lnTo>
                    <a:pt x="3028" y="74"/>
                  </a:lnTo>
                  <a:lnTo>
                    <a:pt x="2662" y="172"/>
                  </a:lnTo>
                  <a:lnTo>
                    <a:pt x="2320" y="294"/>
                  </a:lnTo>
                  <a:lnTo>
                    <a:pt x="1978" y="465"/>
                  </a:lnTo>
                  <a:lnTo>
                    <a:pt x="1661" y="660"/>
                  </a:lnTo>
                  <a:lnTo>
                    <a:pt x="1392" y="880"/>
                  </a:lnTo>
                  <a:lnTo>
                    <a:pt x="1123" y="1124"/>
                  </a:lnTo>
                  <a:lnTo>
                    <a:pt x="879" y="1393"/>
                  </a:lnTo>
                  <a:lnTo>
                    <a:pt x="659" y="1686"/>
                  </a:lnTo>
                  <a:lnTo>
                    <a:pt x="464" y="1979"/>
                  </a:lnTo>
                  <a:lnTo>
                    <a:pt x="293" y="2321"/>
                  </a:lnTo>
                  <a:lnTo>
                    <a:pt x="171" y="2663"/>
                  </a:lnTo>
                  <a:lnTo>
                    <a:pt x="73" y="3029"/>
                  </a:lnTo>
                  <a:lnTo>
                    <a:pt x="24" y="3420"/>
                  </a:lnTo>
                  <a:lnTo>
                    <a:pt x="0" y="3787"/>
                  </a:lnTo>
                  <a:lnTo>
                    <a:pt x="24" y="4177"/>
                  </a:lnTo>
                  <a:lnTo>
                    <a:pt x="73" y="4568"/>
                  </a:lnTo>
                  <a:lnTo>
                    <a:pt x="171" y="4934"/>
                  </a:lnTo>
                  <a:lnTo>
                    <a:pt x="293" y="5276"/>
                  </a:lnTo>
                  <a:lnTo>
                    <a:pt x="464" y="5594"/>
                  </a:lnTo>
                  <a:lnTo>
                    <a:pt x="659" y="5911"/>
                  </a:lnTo>
                  <a:lnTo>
                    <a:pt x="879" y="6204"/>
                  </a:lnTo>
                  <a:lnTo>
                    <a:pt x="1123" y="6473"/>
                  </a:lnTo>
                  <a:lnTo>
                    <a:pt x="1392" y="6717"/>
                  </a:lnTo>
                  <a:lnTo>
                    <a:pt x="1661" y="6937"/>
                  </a:lnTo>
                  <a:lnTo>
                    <a:pt x="1978" y="7133"/>
                  </a:lnTo>
                  <a:lnTo>
                    <a:pt x="2320" y="7279"/>
                  </a:lnTo>
                  <a:lnTo>
                    <a:pt x="2662" y="7426"/>
                  </a:lnTo>
                  <a:lnTo>
                    <a:pt x="3028" y="7499"/>
                  </a:lnTo>
                  <a:lnTo>
                    <a:pt x="3395" y="7572"/>
                  </a:lnTo>
                  <a:lnTo>
                    <a:pt x="3786" y="7597"/>
                  </a:lnTo>
                  <a:lnTo>
                    <a:pt x="4176" y="7572"/>
                  </a:lnTo>
                  <a:lnTo>
                    <a:pt x="4567" y="7499"/>
                  </a:lnTo>
                  <a:lnTo>
                    <a:pt x="4909" y="7426"/>
                  </a:lnTo>
                  <a:lnTo>
                    <a:pt x="5275" y="7279"/>
                  </a:lnTo>
                  <a:lnTo>
                    <a:pt x="5593" y="7133"/>
                  </a:lnTo>
                  <a:lnTo>
                    <a:pt x="5910" y="6937"/>
                  </a:lnTo>
                  <a:lnTo>
                    <a:pt x="6203" y="6717"/>
                  </a:lnTo>
                  <a:lnTo>
                    <a:pt x="6472" y="6473"/>
                  </a:lnTo>
                  <a:lnTo>
                    <a:pt x="6716" y="6204"/>
                  </a:lnTo>
                  <a:lnTo>
                    <a:pt x="6936" y="5911"/>
                  </a:lnTo>
                  <a:lnTo>
                    <a:pt x="7132" y="5594"/>
                  </a:lnTo>
                  <a:lnTo>
                    <a:pt x="7278" y="5276"/>
                  </a:lnTo>
                  <a:lnTo>
                    <a:pt x="7425" y="4934"/>
                  </a:lnTo>
                  <a:lnTo>
                    <a:pt x="7498" y="4568"/>
                  </a:lnTo>
                  <a:lnTo>
                    <a:pt x="7571" y="4177"/>
                  </a:lnTo>
                  <a:lnTo>
                    <a:pt x="7571" y="3787"/>
                  </a:lnTo>
                  <a:lnTo>
                    <a:pt x="7571" y="3420"/>
                  </a:lnTo>
                  <a:lnTo>
                    <a:pt x="7498" y="3029"/>
                  </a:lnTo>
                  <a:lnTo>
                    <a:pt x="7425" y="2663"/>
                  </a:lnTo>
                  <a:lnTo>
                    <a:pt x="7278" y="2321"/>
                  </a:lnTo>
                  <a:lnTo>
                    <a:pt x="7132" y="1979"/>
                  </a:lnTo>
                  <a:lnTo>
                    <a:pt x="6936" y="1686"/>
                  </a:lnTo>
                  <a:lnTo>
                    <a:pt x="6716" y="1393"/>
                  </a:lnTo>
                  <a:lnTo>
                    <a:pt x="6472" y="1124"/>
                  </a:lnTo>
                  <a:lnTo>
                    <a:pt x="6203" y="880"/>
                  </a:lnTo>
                  <a:lnTo>
                    <a:pt x="5910" y="660"/>
                  </a:lnTo>
                  <a:lnTo>
                    <a:pt x="5593" y="465"/>
                  </a:lnTo>
                  <a:lnTo>
                    <a:pt x="5275" y="294"/>
                  </a:lnTo>
                  <a:lnTo>
                    <a:pt x="4909" y="172"/>
                  </a:lnTo>
                  <a:lnTo>
                    <a:pt x="4567" y="74"/>
                  </a:lnTo>
                  <a:lnTo>
                    <a:pt x="4176" y="25"/>
                  </a:lnTo>
                  <a:lnTo>
                    <a:pt x="3786"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latin typeface="Roboto" panose="02000000000000000000" pitchFamily="2" charset="0"/>
              </a:endParaRPr>
            </a:p>
          </p:txBody>
        </p:sp>
      </p:grpSp>
    </p:spTree>
    <p:extLst>
      <p:ext uri="{BB962C8B-B14F-4D97-AF65-F5344CB8AC3E}">
        <p14:creationId xmlns:p14="http://schemas.microsoft.com/office/powerpoint/2010/main" val="75437413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D4A3ED-38A3-542F-A1E9-56B20EDD2BB5}"/>
              </a:ext>
            </a:extLst>
          </p:cNvPr>
          <p:cNvSpPr>
            <a:spLocks noGrp="1"/>
          </p:cNvSpPr>
          <p:nvPr>
            <p:ph type="title"/>
          </p:nvPr>
        </p:nvSpPr>
        <p:spPr/>
        <p:txBody>
          <a:bodyPr/>
          <a:lstStyle/>
          <a:p>
            <a:r>
              <a:rPr lang="fr-FR" noProof="0" dirty="0"/>
              <a:t>Exigences et critères de qualification </a:t>
            </a:r>
            <a:r>
              <a:rPr lang="fr-FR" dirty="0"/>
              <a:t>f</a:t>
            </a:r>
            <a:r>
              <a:rPr lang="fr-FR" noProof="0" dirty="0" err="1"/>
              <a:t>inancière</a:t>
            </a:r>
            <a:endParaRPr lang="fr-FR" noProof="0" dirty="0"/>
          </a:p>
        </p:txBody>
      </p:sp>
      <p:sp>
        <p:nvSpPr>
          <p:cNvPr id="4" name="TextBox 3">
            <a:extLst>
              <a:ext uri="{FF2B5EF4-FFF2-40B4-BE49-F238E27FC236}">
                <a16:creationId xmlns:a16="http://schemas.microsoft.com/office/drawing/2014/main" id="{4A0D56FF-6C85-1FE5-0D3A-4DB50081D0C6}"/>
              </a:ext>
            </a:extLst>
          </p:cNvPr>
          <p:cNvSpPr txBox="1"/>
          <p:nvPr/>
        </p:nvSpPr>
        <p:spPr>
          <a:xfrm>
            <a:off x="596900" y="710532"/>
            <a:ext cx="9804400" cy="1754326"/>
          </a:xfrm>
          <a:prstGeom prst="rect">
            <a:avLst/>
          </a:prstGeom>
          <a:noFill/>
        </p:spPr>
        <p:txBody>
          <a:bodyPr wrap="square">
            <a:spAutoFit/>
          </a:bodyPr>
          <a:lstStyle/>
          <a:p>
            <a:pPr marL="0" lvl="1">
              <a:buClr>
                <a:schemeClr val="accent1"/>
              </a:buClr>
              <a:buSzPct val="65000"/>
              <a:defRPr/>
            </a:pPr>
            <a:r>
              <a:rPr lang="fr-FR" noProof="0" dirty="0"/>
              <a:t>Les critères d’évaluation de la capacité financière peuvent être définis selon tout ou partie des éléments suivants:</a:t>
            </a:r>
          </a:p>
          <a:p>
            <a:pPr marL="0" lvl="1">
              <a:buClr>
                <a:schemeClr val="accent1"/>
              </a:buClr>
              <a:buSzPct val="65000"/>
              <a:defRPr/>
            </a:pPr>
            <a:endParaRPr lang="fr-FR" noProof="0" dirty="0"/>
          </a:p>
          <a:p>
            <a:pPr marL="0" lvl="1">
              <a:buClr>
                <a:schemeClr val="accent1"/>
              </a:buClr>
              <a:buSzPct val="65000"/>
              <a:defRPr/>
            </a:pPr>
            <a:endParaRPr lang="fr-FR" noProof="0" dirty="0"/>
          </a:p>
          <a:p>
            <a:pPr marL="0" lvl="1">
              <a:buClr>
                <a:schemeClr val="accent1"/>
              </a:buClr>
              <a:buSzPct val="65000"/>
              <a:defRPr/>
            </a:pPr>
            <a:endParaRPr lang="fr-FR" noProof="0" dirty="0"/>
          </a:p>
          <a:p>
            <a:endParaRPr lang="fr-FR" noProof="0" dirty="0"/>
          </a:p>
        </p:txBody>
      </p:sp>
      <p:pic>
        <p:nvPicPr>
          <p:cNvPr id="5" name="Graphic 4" descr="Dollar with solid fill">
            <a:extLst>
              <a:ext uri="{FF2B5EF4-FFF2-40B4-BE49-F238E27FC236}">
                <a16:creationId xmlns:a16="http://schemas.microsoft.com/office/drawing/2014/main" id="{260EA155-64D8-5129-F8BB-CC36E5E5EF64}"/>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644575" y="2067303"/>
            <a:ext cx="914400" cy="914400"/>
          </a:xfrm>
          <a:prstGeom prst="rect">
            <a:avLst/>
          </a:prstGeom>
        </p:spPr>
      </p:pic>
      <p:pic>
        <p:nvPicPr>
          <p:cNvPr id="7" name="Graphic 6" descr="Yuan with solid fill">
            <a:extLst>
              <a:ext uri="{FF2B5EF4-FFF2-40B4-BE49-F238E27FC236}">
                <a16:creationId xmlns:a16="http://schemas.microsoft.com/office/drawing/2014/main" id="{859619CD-FF62-58B0-369B-CECC0B124D97}"/>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85053" y="2050308"/>
            <a:ext cx="914400" cy="914400"/>
          </a:xfrm>
          <a:prstGeom prst="rect">
            <a:avLst/>
          </a:prstGeom>
        </p:spPr>
      </p:pic>
      <p:pic>
        <p:nvPicPr>
          <p:cNvPr id="9" name="Graphic 8" descr="Pound with solid fill">
            <a:extLst>
              <a:ext uri="{FF2B5EF4-FFF2-40B4-BE49-F238E27FC236}">
                <a16:creationId xmlns:a16="http://schemas.microsoft.com/office/drawing/2014/main" id="{4CF2DE24-F658-913F-9C54-B4BD618F180E}"/>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716007" y="2117004"/>
            <a:ext cx="914400" cy="914400"/>
          </a:xfrm>
          <a:prstGeom prst="rect">
            <a:avLst/>
          </a:prstGeom>
        </p:spPr>
      </p:pic>
      <p:pic>
        <p:nvPicPr>
          <p:cNvPr id="13" name="Graphic 12" descr="Coins with solid fill">
            <a:extLst>
              <a:ext uri="{FF2B5EF4-FFF2-40B4-BE49-F238E27FC236}">
                <a16:creationId xmlns:a16="http://schemas.microsoft.com/office/drawing/2014/main" id="{B41D5FBF-2E5D-D810-E5E7-B9FD7120B934}"/>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616742" y="2105980"/>
            <a:ext cx="914400" cy="914400"/>
          </a:xfrm>
          <a:prstGeom prst="rect">
            <a:avLst/>
          </a:prstGeom>
        </p:spPr>
      </p:pic>
      <p:sp>
        <p:nvSpPr>
          <p:cNvPr id="14" name="TextBox 13">
            <a:extLst>
              <a:ext uri="{FF2B5EF4-FFF2-40B4-BE49-F238E27FC236}">
                <a16:creationId xmlns:a16="http://schemas.microsoft.com/office/drawing/2014/main" id="{DE479DC4-0E9F-5566-3030-E111A4F44672}"/>
              </a:ext>
            </a:extLst>
          </p:cNvPr>
          <p:cNvSpPr txBox="1"/>
          <p:nvPr/>
        </p:nvSpPr>
        <p:spPr>
          <a:xfrm>
            <a:off x="481152" y="3187558"/>
            <a:ext cx="1720273" cy="584775"/>
          </a:xfrm>
          <a:prstGeom prst="rect">
            <a:avLst/>
          </a:prstGeom>
          <a:noFill/>
        </p:spPr>
        <p:txBody>
          <a:bodyPr wrap="square" rtlCol="0">
            <a:spAutoFit/>
          </a:bodyPr>
          <a:lstStyle/>
          <a:p>
            <a:r>
              <a:rPr lang="fr-FR" sz="1600" noProof="0" dirty="0"/>
              <a:t>Valeur nette du soumissionnaire</a:t>
            </a:r>
          </a:p>
        </p:txBody>
      </p:sp>
      <p:sp>
        <p:nvSpPr>
          <p:cNvPr id="15" name="TextBox 14">
            <a:extLst>
              <a:ext uri="{FF2B5EF4-FFF2-40B4-BE49-F238E27FC236}">
                <a16:creationId xmlns:a16="http://schemas.microsoft.com/office/drawing/2014/main" id="{48E0981E-058A-2207-D963-5E1CCF886CD7}"/>
              </a:ext>
            </a:extLst>
          </p:cNvPr>
          <p:cNvSpPr txBox="1"/>
          <p:nvPr/>
        </p:nvSpPr>
        <p:spPr>
          <a:xfrm>
            <a:off x="2283402" y="3155163"/>
            <a:ext cx="1860334" cy="1077218"/>
          </a:xfrm>
          <a:prstGeom prst="rect">
            <a:avLst/>
          </a:prstGeom>
          <a:noFill/>
        </p:spPr>
        <p:txBody>
          <a:bodyPr wrap="square" rtlCol="0">
            <a:spAutoFit/>
          </a:bodyPr>
          <a:lstStyle/>
          <a:p>
            <a:r>
              <a:rPr lang="fr-FR" sz="1600" noProof="0" dirty="0"/>
              <a:t>Chiffre d’affaires annuel moyen issu des états financiers audités</a:t>
            </a:r>
          </a:p>
        </p:txBody>
      </p:sp>
      <p:sp>
        <p:nvSpPr>
          <p:cNvPr id="20" name="TextBox 19">
            <a:extLst>
              <a:ext uri="{FF2B5EF4-FFF2-40B4-BE49-F238E27FC236}">
                <a16:creationId xmlns:a16="http://schemas.microsoft.com/office/drawing/2014/main" id="{68E2E93B-1B7C-F1EF-69FD-E0A0C15A50DF}"/>
              </a:ext>
            </a:extLst>
          </p:cNvPr>
          <p:cNvSpPr txBox="1"/>
          <p:nvPr/>
        </p:nvSpPr>
        <p:spPr>
          <a:xfrm>
            <a:off x="8136462" y="3149272"/>
            <a:ext cx="1934933" cy="1077218"/>
          </a:xfrm>
          <a:prstGeom prst="rect">
            <a:avLst/>
          </a:prstGeom>
          <a:noFill/>
        </p:spPr>
        <p:txBody>
          <a:bodyPr wrap="square">
            <a:spAutoFit/>
          </a:bodyPr>
          <a:lstStyle/>
          <a:p>
            <a:r>
              <a:rPr lang="fr-FR" sz="1600" noProof="0" dirty="0"/>
              <a:t>Flux de trésorerie moyen attesté par les états financiers audités</a:t>
            </a:r>
          </a:p>
        </p:txBody>
      </p:sp>
      <p:sp>
        <p:nvSpPr>
          <p:cNvPr id="22" name="TextBox 21">
            <a:extLst>
              <a:ext uri="{FF2B5EF4-FFF2-40B4-BE49-F238E27FC236}">
                <a16:creationId xmlns:a16="http://schemas.microsoft.com/office/drawing/2014/main" id="{3CBFB374-F1C9-A45E-2012-423459B06B98}"/>
              </a:ext>
            </a:extLst>
          </p:cNvPr>
          <p:cNvSpPr txBox="1"/>
          <p:nvPr/>
        </p:nvSpPr>
        <p:spPr>
          <a:xfrm>
            <a:off x="6236599" y="3153432"/>
            <a:ext cx="1870546" cy="1323439"/>
          </a:xfrm>
          <a:prstGeom prst="rect">
            <a:avLst/>
          </a:prstGeom>
          <a:noFill/>
        </p:spPr>
        <p:txBody>
          <a:bodyPr wrap="square">
            <a:spAutoFit/>
          </a:bodyPr>
          <a:lstStyle/>
          <a:p>
            <a:r>
              <a:rPr lang="fr-FR" sz="1600" noProof="0" dirty="0"/>
              <a:t>Capacité du soumissionnaire à investir le capital nécessaire pour le projet PPP</a:t>
            </a:r>
          </a:p>
        </p:txBody>
      </p:sp>
      <p:sp>
        <p:nvSpPr>
          <p:cNvPr id="23" name="TextBox 22">
            <a:extLst>
              <a:ext uri="{FF2B5EF4-FFF2-40B4-BE49-F238E27FC236}">
                <a16:creationId xmlns:a16="http://schemas.microsoft.com/office/drawing/2014/main" id="{94554592-B72E-5B0E-30E9-F25C2B66EA40}"/>
              </a:ext>
            </a:extLst>
          </p:cNvPr>
          <p:cNvSpPr txBox="1"/>
          <p:nvPr/>
        </p:nvSpPr>
        <p:spPr>
          <a:xfrm>
            <a:off x="4262641" y="3155163"/>
            <a:ext cx="1934933" cy="1569660"/>
          </a:xfrm>
          <a:prstGeom prst="rect">
            <a:avLst/>
          </a:prstGeom>
          <a:noFill/>
        </p:spPr>
        <p:txBody>
          <a:bodyPr wrap="square" rtlCol="0">
            <a:spAutoFit/>
          </a:bodyPr>
          <a:lstStyle/>
          <a:p>
            <a:r>
              <a:rPr lang="fr-FR" sz="1600" noProof="0" dirty="0"/>
              <a:t>Capacité du soumissionnaire à obtenir les financements nécessaires au projet</a:t>
            </a:r>
          </a:p>
        </p:txBody>
      </p:sp>
      <p:sp>
        <p:nvSpPr>
          <p:cNvPr id="24" name="TextBox 23">
            <a:extLst>
              <a:ext uri="{FF2B5EF4-FFF2-40B4-BE49-F238E27FC236}">
                <a16:creationId xmlns:a16="http://schemas.microsoft.com/office/drawing/2014/main" id="{4F2A4750-58C4-DAA6-0056-2302821F12B9}"/>
              </a:ext>
            </a:extLst>
          </p:cNvPr>
          <p:cNvSpPr txBox="1"/>
          <p:nvPr/>
        </p:nvSpPr>
        <p:spPr>
          <a:xfrm>
            <a:off x="10151614" y="3106533"/>
            <a:ext cx="1686821" cy="1815882"/>
          </a:xfrm>
          <a:prstGeom prst="rect">
            <a:avLst/>
          </a:prstGeom>
          <a:noFill/>
        </p:spPr>
        <p:txBody>
          <a:bodyPr wrap="square" rtlCol="0">
            <a:spAutoFit/>
          </a:bodyPr>
          <a:lstStyle/>
          <a:p>
            <a:r>
              <a:rPr lang="fr-FR" sz="1600" noProof="0" dirty="0"/>
              <a:t>Capacité du soumissionnaire à assumer les engagements contractuels pendant toute la durée du contrat</a:t>
            </a:r>
          </a:p>
        </p:txBody>
      </p:sp>
      <p:pic>
        <p:nvPicPr>
          <p:cNvPr id="26" name="Graphic 25" descr="Register with solid fill">
            <a:extLst>
              <a:ext uri="{FF2B5EF4-FFF2-40B4-BE49-F238E27FC236}">
                <a16:creationId xmlns:a16="http://schemas.microsoft.com/office/drawing/2014/main" id="{32E41D99-7F5C-9A6E-98B7-ECDF0BA02299}"/>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566182" y="2055728"/>
            <a:ext cx="914400" cy="914400"/>
          </a:xfrm>
          <a:prstGeom prst="rect">
            <a:avLst/>
          </a:prstGeom>
        </p:spPr>
      </p:pic>
      <p:pic>
        <p:nvPicPr>
          <p:cNvPr id="30" name="Graphic 29" descr="Euro with solid fill">
            <a:extLst>
              <a:ext uri="{FF2B5EF4-FFF2-40B4-BE49-F238E27FC236}">
                <a16:creationId xmlns:a16="http://schemas.microsoft.com/office/drawing/2014/main" id="{1376F51A-93A6-E757-8AE7-53954AC84F46}"/>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320317" y="2044153"/>
            <a:ext cx="914400" cy="914400"/>
          </a:xfrm>
          <a:prstGeom prst="rect">
            <a:avLst/>
          </a:prstGeom>
        </p:spPr>
      </p:pic>
    </p:spTree>
    <p:extLst>
      <p:ext uri="{BB962C8B-B14F-4D97-AF65-F5344CB8AC3E}">
        <p14:creationId xmlns:p14="http://schemas.microsoft.com/office/powerpoint/2010/main" val="37773101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D4A3ED-38A3-542F-A1E9-56B20EDD2BB5}"/>
              </a:ext>
            </a:extLst>
          </p:cNvPr>
          <p:cNvSpPr>
            <a:spLocks noGrp="1"/>
          </p:cNvSpPr>
          <p:nvPr>
            <p:ph type="title"/>
          </p:nvPr>
        </p:nvSpPr>
        <p:spPr/>
        <p:txBody>
          <a:bodyPr/>
          <a:lstStyle/>
          <a:p>
            <a:r>
              <a:rPr lang="fr-FR" noProof="0" dirty="0"/>
              <a:t>Critères éliminatoires (réussite/échec) et Critères de classement</a:t>
            </a:r>
          </a:p>
        </p:txBody>
      </p:sp>
      <p:sp>
        <p:nvSpPr>
          <p:cNvPr id="4" name="TextBox 3">
            <a:extLst>
              <a:ext uri="{FF2B5EF4-FFF2-40B4-BE49-F238E27FC236}">
                <a16:creationId xmlns:a16="http://schemas.microsoft.com/office/drawing/2014/main" id="{4A0D56FF-6C85-1FE5-0D3A-4DB50081D0C6}"/>
              </a:ext>
            </a:extLst>
          </p:cNvPr>
          <p:cNvSpPr txBox="1"/>
          <p:nvPr/>
        </p:nvSpPr>
        <p:spPr>
          <a:xfrm>
            <a:off x="3238434" y="769341"/>
            <a:ext cx="8079806" cy="2862322"/>
          </a:xfrm>
          <a:prstGeom prst="rect">
            <a:avLst/>
          </a:prstGeom>
          <a:noFill/>
        </p:spPr>
        <p:txBody>
          <a:bodyPr wrap="square">
            <a:spAutoFit/>
          </a:bodyPr>
          <a:lstStyle/>
          <a:p>
            <a:pPr marL="0" lvl="1">
              <a:buClr>
                <a:schemeClr val="accent1"/>
              </a:buClr>
              <a:buSzPct val="65000"/>
              <a:defRPr/>
            </a:pPr>
            <a:r>
              <a:rPr lang="fr-FR" noProof="0" dirty="0"/>
              <a:t>Exigent généralement le respect de normes minimales, par exemple:</a:t>
            </a:r>
          </a:p>
          <a:p>
            <a:pPr marL="742950" lvl="2" indent="-285750">
              <a:buClr>
                <a:schemeClr val="accent1"/>
              </a:buClr>
              <a:buSzPct val="65000"/>
              <a:buFont typeface="Courier New" panose="02070309020205020404" pitchFamily="49" charset="0"/>
              <a:buChar char="o"/>
              <a:defRPr/>
            </a:pPr>
            <a:r>
              <a:rPr lang="fr-FR" noProof="0" dirty="0"/>
              <a:t>Expérience sur des projets similaires, par exemple plus de 15 ans</a:t>
            </a:r>
          </a:p>
          <a:p>
            <a:pPr marL="742950" lvl="2" indent="-285750">
              <a:buClr>
                <a:schemeClr val="accent1"/>
              </a:buClr>
              <a:buSzPct val="65000"/>
              <a:buFont typeface="Courier New" panose="02070309020205020404" pitchFamily="49" charset="0"/>
              <a:buChar char="o"/>
              <a:defRPr/>
            </a:pPr>
            <a:r>
              <a:rPr lang="fr-FR" noProof="0" dirty="0"/>
              <a:t>Solidité financière, par exemple une valeur nette supérieure à 100 millions USD</a:t>
            </a:r>
          </a:p>
          <a:p>
            <a:pPr marL="742950" lvl="2" indent="-285750">
              <a:buClr>
                <a:schemeClr val="accent1"/>
              </a:buClr>
              <a:buSzPct val="65000"/>
              <a:buFont typeface="Courier New" panose="02070309020205020404" pitchFamily="49" charset="0"/>
              <a:buChar char="o"/>
              <a:defRPr/>
            </a:pPr>
            <a:r>
              <a:rPr lang="fr-FR" noProof="0" dirty="0"/>
              <a:t>Capacité à mobiliser des financements</a:t>
            </a:r>
          </a:p>
          <a:p>
            <a:pPr marL="742950" lvl="2" indent="-285750">
              <a:buClr>
                <a:schemeClr val="accent1"/>
              </a:buClr>
              <a:buSzPct val="65000"/>
              <a:buFont typeface="Courier New" panose="02070309020205020404" pitchFamily="49" charset="0"/>
              <a:buChar char="o"/>
              <a:defRPr/>
            </a:pPr>
            <a:endParaRPr lang="fr-FR" noProof="0" dirty="0">
              <a:latin typeface="Roboto" panose="02000000000000000000" pitchFamily="2" charset="0"/>
              <a:ea typeface="Roboto" panose="02000000000000000000" pitchFamily="2" charset="0"/>
            </a:endParaRPr>
          </a:p>
          <a:p>
            <a:pPr marL="0" lvl="1">
              <a:buClr>
                <a:schemeClr val="accent1"/>
              </a:buClr>
              <a:buSzPct val="65000"/>
              <a:defRPr/>
            </a:pPr>
            <a:r>
              <a:rPr lang="fr-FR" noProof="0" dirty="0"/>
              <a:t>Utilisés généralement pour mettre en place une liste restreinte de candidats, notamment selon:</a:t>
            </a:r>
          </a:p>
          <a:p>
            <a:pPr marL="742950" lvl="2" indent="-285750">
              <a:buClr>
                <a:schemeClr val="accent1"/>
              </a:buClr>
              <a:buSzPct val="65000"/>
              <a:buFont typeface="Courier New" panose="02070309020205020404" pitchFamily="49" charset="0"/>
              <a:buChar char="o"/>
              <a:defRPr/>
            </a:pPr>
            <a:r>
              <a:rPr lang="fr-FR" noProof="0" dirty="0"/>
              <a:t>L’expérience locale ou régionale</a:t>
            </a:r>
          </a:p>
          <a:p>
            <a:pPr marL="742950" lvl="2" indent="-285750">
              <a:buClr>
                <a:schemeClr val="accent1"/>
              </a:buClr>
              <a:buSzPct val="65000"/>
              <a:buFont typeface="Courier New" panose="02070309020205020404" pitchFamily="49" charset="0"/>
              <a:buChar char="o"/>
              <a:defRPr/>
            </a:pPr>
            <a:r>
              <a:rPr lang="fr-FR" noProof="0" dirty="0"/>
              <a:t>L’approche technique préliminaire</a:t>
            </a:r>
            <a:endParaRPr lang="fr-FR" noProof="0" dirty="0">
              <a:latin typeface="Roboto" panose="02000000000000000000" pitchFamily="2" charset="0"/>
              <a:ea typeface="Roboto" panose="02000000000000000000" pitchFamily="2" charset="0"/>
            </a:endParaRPr>
          </a:p>
        </p:txBody>
      </p:sp>
      <p:graphicFrame>
        <p:nvGraphicFramePr>
          <p:cNvPr id="3" name="Content Placeholder 4">
            <a:extLst>
              <a:ext uri="{FF2B5EF4-FFF2-40B4-BE49-F238E27FC236}">
                <a16:creationId xmlns:a16="http://schemas.microsoft.com/office/drawing/2014/main" id="{CF012C25-8460-CE58-930A-41FD1A69C833}"/>
              </a:ext>
            </a:extLst>
          </p:cNvPr>
          <p:cNvGraphicFramePr>
            <a:graphicFrameLocks/>
          </p:cNvGraphicFramePr>
          <p:nvPr>
            <p:extLst>
              <p:ext uri="{D42A27DB-BD31-4B8C-83A1-F6EECF244321}">
                <p14:modId xmlns:p14="http://schemas.microsoft.com/office/powerpoint/2010/main" val="1771852114"/>
              </p:ext>
            </p:extLst>
          </p:nvPr>
        </p:nvGraphicFramePr>
        <p:xfrm>
          <a:off x="731520" y="3843158"/>
          <a:ext cx="10586720" cy="2895680"/>
        </p:xfrm>
        <a:graphic>
          <a:graphicData uri="http://schemas.openxmlformats.org/drawingml/2006/table">
            <a:tbl>
              <a:tblPr firstRow="1" bandRow="1">
                <a:tableStyleId>{5C22544A-7EE6-4342-B048-85BDC9FD1C3A}</a:tableStyleId>
              </a:tblPr>
              <a:tblGrid>
                <a:gridCol w="5458774">
                  <a:extLst>
                    <a:ext uri="{9D8B030D-6E8A-4147-A177-3AD203B41FA5}">
                      <a16:colId xmlns:a16="http://schemas.microsoft.com/office/drawing/2014/main" val="20000"/>
                    </a:ext>
                  </a:extLst>
                </a:gridCol>
                <a:gridCol w="2646681">
                  <a:extLst>
                    <a:ext uri="{9D8B030D-6E8A-4147-A177-3AD203B41FA5}">
                      <a16:colId xmlns:a16="http://schemas.microsoft.com/office/drawing/2014/main" val="20001"/>
                    </a:ext>
                  </a:extLst>
                </a:gridCol>
                <a:gridCol w="2481265">
                  <a:extLst>
                    <a:ext uri="{9D8B030D-6E8A-4147-A177-3AD203B41FA5}">
                      <a16:colId xmlns:a16="http://schemas.microsoft.com/office/drawing/2014/main" val="20002"/>
                    </a:ext>
                  </a:extLst>
                </a:gridCol>
              </a:tblGrid>
              <a:tr h="325547">
                <a:tc>
                  <a:txBody>
                    <a:bodyPr/>
                    <a:lstStyle/>
                    <a:p>
                      <a:pPr algn="ctr"/>
                      <a:r>
                        <a:rPr lang="fr-FR" sz="1600" noProof="0" dirty="0"/>
                        <a:t>Critères</a:t>
                      </a:r>
                    </a:p>
                  </a:txBody>
                  <a:tcPr marT="45725" marB="45725"/>
                </a:tc>
                <a:tc>
                  <a:txBody>
                    <a:bodyPr/>
                    <a:lstStyle/>
                    <a:p>
                      <a:pPr algn="ctr"/>
                      <a:r>
                        <a:rPr lang="fr-FR" sz="1600" noProof="0" dirty="0"/>
                        <a:t>Réussite/Échec.</a:t>
                      </a:r>
                    </a:p>
                  </a:txBody>
                  <a:tcPr marT="45725" marB="45725"/>
                </a:tc>
                <a:tc>
                  <a:txBody>
                    <a:bodyPr/>
                    <a:lstStyle/>
                    <a:p>
                      <a:pPr algn="ctr"/>
                      <a:r>
                        <a:rPr lang="fr-FR" sz="1600" noProof="0" dirty="0"/>
                        <a:t>Classement</a:t>
                      </a:r>
                    </a:p>
                  </a:txBody>
                  <a:tcPr marT="45725" marB="45725"/>
                </a:tc>
                <a:extLst>
                  <a:ext uri="{0D108BD9-81ED-4DB2-BD59-A6C34878D82A}">
                    <a16:rowId xmlns:a16="http://schemas.microsoft.com/office/drawing/2014/main" val="10000"/>
                  </a:ext>
                </a:extLst>
              </a:tr>
              <a:tr h="325547">
                <a:tc>
                  <a:txBody>
                    <a:bodyPr/>
                    <a:lstStyle/>
                    <a:p>
                      <a:r>
                        <a:rPr lang="fr-FR" sz="1800" b="0" i="0" u="none" strike="noStrike" kern="1200" noProof="0" dirty="0">
                          <a:solidFill>
                            <a:schemeClr val="dk1"/>
                          </a:solidFill>
                          <a:effectLst/>
                          <a:latin typeface="+mn-lt"/>
                          <a:ea typeface="+mn-ea"/>
                          <a:cs typeface="+mn-cs"/>
                        </a:rPr>
                        <a:t>Personnel principal</a:t>
                      </a:r>
                      <a:endParaRPr lang="fr-FR" sz="1800" noProof="0" dirty="0"/>
                    </a:p>
                  </a:txBody>
                  <a:tcPr marT="45725" marB="45725" anchor="ctr"/>
                </a:tc>
                <a:tc>
                  <a:txBody>
                    <a:bodyPr/>
                    <a:lstStyle/>
                    <a:p>
                      <a:endParaRPr lang="fr-FR" sz="1600" noProof="0" dirty="0"/>
                    </a:p>
                  </a:txBody>
                  <a:tcPr marT="45725" marB="45725">
                    <a:solidFill>
                      <a:srgbClr val="00B050"/>
                    </a:solidFill>
                  </a:tcPr>
                </a:tc>
                <a:tc>
                  <a:txBody>
                    <a:bodyPr/>
                    <a:lstStyle/>
                    <a:p>
                      <a:endParaRPr lang="fr-FR" sz="1600" noProof="0" dirty="0"/>
                    </a:p>
                  </a:txBody>
                  <a:tcPr marT="45725" marB="45725"/>
                </a:tc>
                <a:extLst>
                  <a:ext uri="{0D108BD9-81ED-4DB2-BD59-A6C34878D82A}">
                    <a16:rowId xmlns:a16="http://schemas.microsoft.com/office/drawing/2014/main" val="10001"/>
                  </a:ext>
                </a:extLst>
              </a:tr>
              <a:tr h="325547">
                <a:tc>
                  <a:txBody>
                    <a:bodyPr/>
                    <a:lstStyle/>
                    <a:p>
                      <a:r>
                        <a:rPr lang="fr-FR" sz="1800" b="0" i="0" u="none" strike="noStrike" kern="1200" noProof="0" dirty="0">
                          <a:solidFill>
                            <a:schemeClr val="dk1"/>
                          </a:solidFill>
                          <a:effectLst/>
                          <a:latin typeface="+mn-lt"/>
                          <a:ea typeface="+mn-ea"/>
                          <a:cs typeface="+mn-cs"/>
                        </a:rPr>
                        <a:t>Références</a:t>
                      </a:r>
                      <a:endParaRPr lang="fr-FR" sz="1800" noProof="0" dirty="0"/>
                    </a:p>
                  </a:txBody>
                  <a:tcPr marT="45725" marB="45725" anchor="ctr"/>
                </a:tc>
                <a:tc>
                  <a:txBody>
                    <a:bodyPr/>
                    <a:lstStyle/>
                    <a:p>
                      <a:endParaRPr lang="fr-FR" sz="1600" noProof="0" dirty="0"/>
                    </a:p>
                  </a:txBody>
                  <a:tcPr marT="45725" marB="45725">
                    <a:solidFill>
                      <a:srgbClr val="00B050"/>
                    </a:solidFill>
                  </a:tcPr>
                </a:tc>
                <a:tc>
                  <a:txBody>
                    <a:bodyPr/>
                    <a:lstStyle/>
                    <a:p>
                      <a:endParaRPr lang="fr-FR" sz="1600" noProof="0" dirty="0"/>
                    </a:p>
                  </a:txBody>
                  <a:tcPr marT="45725" marB="45725"/>
                </a:tc>
                <a:extLst>
                  <a:ext uri="{0D108BD9-81ED-4DB2-BD59-A6C34878D82A}">
                    <a16:rowId xmlns:a16="http://schemas.microsoft.com/office/drawing/2014/main" val="10002"/>
                  </a:ext>
                </a:extLst>
              </a:tr>
              <a:tr h="325547">
                <a:tc>
                  <a:txBody>
                    <a:bodyPr/>
                    <a:lstStyle/>
                    <a:p>
                      <a:r>
                        <a:rPr lang="fr-FR" sz="1800" b="0" i="0" u="none" strike="noStrike" kern="1200" noProof="0" dirty="0">
                          <a:solidFill>
                            <a:schemeClr val="dk1"/>
                          </a:solidFill>
                          <a:effectLst/>
                          <a:latin typeface="+mn-lt"/>
                          <a:ea typeface="+mn-ea"/>
                          <a:cs typeface="+mn-cs"/>
                        </a:rPr>
                        <a:t>Expertise technique/spécifique</a:t>
                      </a:r>
                      <a:endParaRPr lang="fr-FR" sz="1800" noProof="0" dirty="0"/>
                    </a:p>
                  </a:txBody>
                  <a:tcPr marT="45725" marB="45725" anchor="ctr"/>
                </a:tc>
                <a:tc>
                  <a:txBody>
                    <a:bodyPr/>
                    <a:lstStyle/>
                    <a:p>
                      <a:endParaRPr lang="fr-FR" sz="1600" noProof="0" dirty="0"/>
                    </a:p>
                  </a:txBody>
                  <a:tcPr marT="45725" marB="45725">
                    <a:solidFill>
                      <a:srgbClr val="00B050"/>
                    </a:solidFill>
                  </a:tcPr>
                </a:tc>
                <a:tc>
                  <a:txBody>
                    <a:bodyPr/>
                    <a:lstStyle/>
                    <a:p>
                      <a:endParaRPr lang="fr-FR" sz="1600" noProof="0" dirty="0"/>
                    </a:p>
                  </a:txBody>
                  <a:tcPr marT="45725" marB="45725">
                    <a:solidFill>
                      <a:srgbClr val="00B050"/>
                    </a:solidFill>
                  </a:tcPr>
                </a:tc>
                <a:extLst>
                  <a:ext uri="{0D108BD9-81ED-4DB2-BD59-A6C34878D82A}">
                    <a16:rowId xmlns:a16="http://schemas.microsoft.com/office/drawing/2014/main" val="10003"/>
                  </a:ext>
                </a:extLst>
              </a:tr>
              <a:tr h="325547">
                <a:tc>
                  <a:txBody>
                    <a:bodyPr/>
                    <a:lstStyle/>
                    <a:p>
                      <a:r>
                        <a:rPr lang="fr-FR" sz="1800" b="0" i="0" u="none" strike="noStrike" kern="1200" noProof="0" dirty="0">
                          <a:solidFill>
                            <a:schemeClr val="dk1"/>
                          </a:solidFill>
                          <a:effectLst/>
                          <a:latin typeface="+mn-lt"/>
                          <a:ea typeface="+mn-ea"/>
                          <a:cs typeface="+mn-cs"/>
                        </a:rPr>
                        <a:t>Expérience</a:t>
                      </a:r>
                      <a:endParaRPr lang="fr-FR" sz="1800" noProof="0" dirty="0"/>
                    </a:p>
                  </a:txBody>
                  <a:tcPr marT="45725" marB="45725" anchor="ctr"/>
                </a:tc>
                <a:tc>
                  <a:txBody>
                    <a:bodyPr/>
                    <a:lstStyle/>
                    <a:p>
                      <a:endParaRPr lang="fr-FR" sz="1600" noProof="0" dirty="0"/>
                    </a:p>
                  </a:txBody>
                  <a:tcPr marT="45725" marB="45725">
                    <a:solidFill>
                      <a:srgbClr val="00B050"/>
                    </a:solidFill>
                  </a:tcPr>
                </a:tc>
                <a:tc>
                  <a:txBody>
                    <a:bodyPr/>
                    <a:lstStyle/>
                    <a:p>
                      <a:endParaRPr lang="fr-FR" sz="1600" noProof="0" dirty="0"/>
                    </a:p>
                  </a:txBody>
                  <a:tcPr marT="45725" marB="45725">
                    <a:solidFill>
                      <a:srgbClr val="00B050"/>
                    </a:solidFill>
                  </a:tcPr>
                </a:tc>
                <a:extLst>
                  <a:ext uri="{0D108BD9-81ED-4DB2-BD59-A6C34878D82A}">
                    <a16:rowId xmlns:a16="http://schemas.microsoft.com/office/drawing/2014/main" val="10004"/>
                  </a:ext>
                </a:extLst>
              </a:tr>
              <a:tr h="325547">
                <a:tc>
                  <a:txBody>
                    <a:bodyPr/>
                    <a:lstStyle/>
                    <a:p>
                      <a:r>
                        <a:rPr lang="fr-FR" sz="1800" b="0" i="0" u="none" strike="noStrike" kern="1200" noProof="0" dirty="0">
                          <a:solidFill>
                            <a:schemeClr val="dk1"/>
                          </a:solidFill>
                          <a:effectLst/>
                          <a:latin typeface="+mn-lt"/>
                          <a:ea typeface="+mn-ea"/>
                          <a:cs typeface="+mn-cs"/>
                        </a:rPr>
                        <a:t>Solidité financière</a:t>
                      </a:r>
                      <a:endParaRPr lang="fr-FR" sz="1800" noProof="0" dirty="0"/>
                    </a:p>
                  </a:txBody>
                  <a:tcPr marT="45725" marB="45725" anchor="ctr"/>
                </a:tc>
                <a:tc>
                  <a:txBody>
                    <a:bodyPr/>
                    <a:lstStyle/>
                    <a:p>
                      <a:endParaRPr lang="fr-FR" sz="1600" noProof="0" dirty="0"/>
                    </a:p>
                  </a:txBody>
                  <a:tcPr marT="45725" marB="45725">
                    <a:solidFill>
                      <a:srgbClr val="00B050"/>
                    </a:solidFill>
                  </a:tcPr>
                </a:tc>
                <a:tc>
                  <a:txBody>
                    <a:bodyPr/>
                    <a:lstStyle/>
                    <a:p>
                      <a:endParaRPr lang="fr-FR" sz="1600" noProof="0" dirty="0"/>
                    </a:p>
                  </a:txBody>
                  <a:tcPr marT="45725" marB="45725"/>
                </a:tc>
                <a:extLst>
                  <a:ext uri="{0D108BD9-81ED-4DB2-BD59-A6C34878D82A}">
                    <a16:rowId xmlns:a16="http://schemas.microsoft.com/office/drawing/2014/main" val="10005"/>
                  </a:ext>
                </a:extLst>
              </a:tr>
              <a:tr h="325547">
                <a:tc>
                  <a:txBody>
                    <a:bodyPr/>
                    <a:lstStyle/>
                    <a:p>
                      <a:r>
                        <a:rPr lang="fr-FR" sz="1800" b="0" i="0" u="none" strike="noStrike" kern="1200" noProof="0" dirty="0">
                          <a:solidFill>
                            <a:schemeClr val="dk1"/>
                          </a:solidFill>
                          <a:effectLst/>
                          <a:latin typeface="+mn-lt"/>
                          <a:ea typeface="+mn-ea"/>
                          <a:cs typeface="+mn-cs"/>
                        </a:rPr>
                        <a:t>Capacité à lever des fonds</a:t>
                      </a:r>
                      <a:endParaRPr lang="fr-FR" sz="1800" noProof="0" dirty="0"/>
                    </a:p>
                  </a:txBody>
                  <a:tcPr marT="45725" marB="45725" anchor="ctr"/>
                </a:tc>
                <a:tc>
                  <a:txBody>
                    <a:bodyPr/>
                    <a:lstStyle/>
                    <a:p>
                      <a:endParaRPr lang="fr-FR" sz="1600" noProof="0" dirty="0"/>
                    </a:p>
                  </a:txBody>
                  <a:tcPr marT="45725" marB="45725">
                    <a:solidFill>
                      <a:srgbClr val="00B050"/>
                    </a:solidFill>
                  </a:tcPr>
                </a:tc>
                <a:tc>
                  <a:txBody>
                    <a:bodyPr/>
                    <a:lstStyle/>
                    <a:p>
                      <a:endParaRPr lang="fr-FR" sz="1600" noProof="0" dirty="0"/>
                    </a:p>
                  </a:txBody>
                  <a:tcPr marT="45725" marB="45725"/>
                </a:tc>
                <a:extLst>
                  <a:ext uri="{0D108BD9-81ED-4DB2-BD59-A6C34878D82A}">
                    <a16:rowId xmlns:a16="http://schemas.microsoft.com/office/drawing/2014/main" val="10006"/>
                  </a:ext>
                </a:extLst>
              </a:tr>
              <a:tr h="325547">
                <a:tc>
                  <a:txBody>
                    <a:bodyPr/>
                    <a:lstStyle/>
                    <a:p>
                      <a:r>
                        <a:rPr lang="fr-FR" sz="1800" b="0" i="0" u="none" strike="noStrike" kern="1200" noProof="0" dirty="0">
                          <a:solidFill>
                            <a:schemeClr val="dk1"/>
                          </a:solidFill>
                          <a:effectLst/>
                          <a:latin typeface="+mn-lt"/>
                          <a:ea typeface="+mn-ea"/>
                          <a:cs typeface="+mn-cs"/>
                        </a:rPr>
                        <a:t>Proposition préliminaire</a:t>
                      </a:r>
                      <a:endParaRPr lang="fr-FR" sz="1800" noProof="0" dirty="0"/>
                    </a:p>
                  </a:txBody>
                  <a:tcPr marT="45725" marB="45725" anchor="ctr"/>
                </a:tc>
                <a:tc>
                  <a:txBody>
                    <a:bodyPr/>
                    <a:lstStyle/>
                    <a:p>
                      <a:endParaRPr lang="fr-FR" sz="1600" noProof="0" dirty="0"/>
                    </a:p>
                  </a:txBody>
                  <a:tcPr marT="45725" marB="45725"/>
                </a:tc>
                <a:tc>
                  <a:txBody>
                    <a:bodyPr/>
                    <a:lstStyle/>
                    <a:p>
                      <a:endParaRPr lang="fr-FR" sz="1600" noProof="0" dirty="0"/>
                    </a:p>
                  </a:txBody>
                  <a:tcPr marT="45725" marB="45725">
                    <a:solidFill>
                      <a:srgbClr val="00B050"/>
                    </a:solidFill>
                  </a:tcPr>
                </a:tc>
                <a:extLst>
                  <a:ext uri="{0D108BD9-81ED-4DB2-BD59-A6C34878D82A}">
                    <a16:rowId xmlns:a16="http://schemas.microsoft.com/office/drawing/2014/main" val="10007"/>
                  </a:ext>
                </a:extLst>
              </a:tr>
            </a:tbl>
          </a:graphicData>
        </a:graphic>
      </p:graphicFrame>
      <p:sp>
        <p:nvSpPr>
          <p:cNvPr id="6" name="Rounded Rectangle 5">
            <a:extLst>
              <a:ext uri="{FF2B5EF4-FFF2-40B4-BE49-F238E27FC236}">
                <a16:creationId xmlns:a16="http://schemas.microsoft.com/office/drawing/2014/main" id="{76838913-173A-2EF3-E195-5FA1C761C572}"/>
              </a:ext>
            </a:extLst>
          </p:cNvPr>
          <p:cNvSpPr/>
          <p:nvPr/>
        </p:nvSpPr>
        <p:spPr>
          <a:xfrm>
            <a:off x="1412111" y="928632"/>
            <a:ext cx="1599077" cy="124123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noProof="0" dirty="0"/>
              <a:t>Réussite/</a:t>
            </a:r>
          </a:p>
          <a:p>
            <a:pPr algn="ctr"/>
            <a:r>
              <a:rPr lang="fr-FR" b="1" noProof="0" dirty="0"/>
              <a:t>échec</a:t>
            </a:r>
          </a:p>
        </p:txBody>
      </p:sp>
      <p:sp>
        <p:nvSpPr>
          <p:cNvPr id="7" name="Rounded Rectangle 6">
            <a:extLst>
              <a:ext uri="{FF2B5EF4-FFF2-40B4-BE49-F238E27FC236}">
                <a16:creationId xmlns:a16="http://schemas.microsoft.com/office/drawing/2014/main" id="{50F12F6F-6B9E-B2D6-FFED-00CEB1D76BC7}"/>
              </a:ext>
            </a:extLst>
          </p:cNvPr>
          <p:cNvSpPr/>
          <p:nvPr/>
        </p:nvSpPr>
        <p:spPr>
          <a:xfrm>
            <a:off x="1412111" y="2328842"/>
            <a:ext cx="1599077" cy="124123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noProof="0" dirty="0"/>
              <a:t>Classement</a:t>
            </a:r>
            <a:r>
              <a:rPr lang="fr-FR" noProof="0" dirty="0"/>
              <a:t> </a:t>
            </a:r>
          </a:p>
        </p:txBody>
      </p:sp>
    </p:spTree>
    <p:extLst>
      <p:ext uri="{BB962C8B-B14F-4D97-AF65-F5344CB8AC3E}">
        <p14:creationId xmlns:p14="http://schemas.microsoft.com/office/powerpoint/2010/main" val="38850073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D4A3ED-38A3-542F-A1E9-56B20EDD2BB5}"/>
              </a:ext>
            </a:extLst>
          </p:cNvPr>
          <p:cNvSpPr>
            <a:spLocks noGrp="1"/>
          </p:cNvSpPr>
          <p:nvPr>
            <p:ph type="title"/>
          </p:nvPr>
        </p:nvSpPr>
        <p:spPr>
          <a:xfrm>
            <a:off x="596900" y="130175"/>
            <a:ext cx="9648700" cy="830524"/>
          </a:xfrm>
        </p:spPr>
        <p:txBody>
          <a:bodyPr/>
          <a:lstStyle/>
          <a:p>
            <a:r>
              <a:rPr lang="fr-FR" noProof="0" dirty="0"/>
              <a:t>Intégration de la résilience </a:t>
            </a:r>
            <a:r>
              <a:rPr lang="fr-FR" dirty="0"/>
              <a:t>au changement c</a:t>
            </a:r>
            <a:r>
              <a:rPr lang="fr-FR" noProof="0" dirty="0" err="1"/>
              <a:t>limatique</a:t>
            </a:r>
            <a:r>
              <a:rPr lang="fr-FR" noProof="0" dirty="0"/>
              <a:t> dans le dossier de qualification</a:t>
            </a:r>
          </a:p>
        </p:txBody>
      </p:sp>
      <p:grpSp>
        <p:nvGrpSpPr>
          <p:cNvPr id="3" name="Group 2">
            <a:extLst>
              <a:ext uri="{FF2B5EF4-FFF2-40B4-BE49-F238E27FC236}">
                <a16:creationId xmlns:a16="http://schemas.microsoft.com/office/drawing/2014/main" id="{91A2CF54-90CA-A487-1C85-8B18A09E6D1A}"/>
              </a:ext>
            </a:extLst>
          </p:cNvPr>
          <p:cNvGrpSpPr/>
          <p:nvPr/>
        </p:nvGrpSpPr>
        <p:grpSpPr>
          <a:xfrm>
            <a:off x="652235" y="1378754"/>
            <a:ext cx="10887529" cy="4778977"/>
            <a:chOff x="1080581" y="2138944"/>
            <a:chExt cx="6357560" cy="4321968"/>
          </a:xfrm>
        </p:grpSpPr>
        <p:sp>
          <p:nvSpPr>
            <p:cNvPr id="5" name="Freeform: Shape 4">
              <a:extLst>
                <a:ext uri="{FF2B5EF4-FFF2-40B4-BE49-F238E27FC236}">
                  <a16:creationId xmlns:a16="http://schemas.microsoft.com/office/drawing/2014/main" id="{F8CD78A6-BB59-0A7E-4393-62775624D551}"/>
                </a:ext>
              </a:extLst>
            </p:cNvPr>
            <p:cNvSpPr/>
            <p:nvPr/>
          </p:nvSpPr>
          <p:spPr>
            <a:xfrm>
              <a:off x="2909381" y="2138944"/>
              <a:ext cx="4528760" cy="1346729"/>
            </a:xfrm>
            <a:custGeom>
              <a:avLst/>
              <a:gdLst>
                <a:gd name="connsiteX0" fmla="*/ 0 w 4528760"/>
                <a:gd name="connsiteY0" fmla="*/ 168341 h 1346729"/>
                <a:gd name="connsiteX1" fmla="*/ 3855396 w 4528760"/>
                <a:gd name="connsiteY1" fmla="*/ 168341 h 1346729"/>
                <a:gd name="connsiteX2" fmla="*/ 3855396 w 4528760"/>
                <a:gd name="connsiteY2" fmla="*/ 0 h 1346729"/>
                <a:gd name="connsiteX3" fmla="*/ 4528760 w 4528760"/>
                <a:gd name="connsiteY3" fmla="*/ 673365 h 1346729"/>
                <a:gd name="connsiteX4" fmla="*/ 3855396 w 4528760"/>
                <a:gd name="connsiteY4" fmla="*/ 1346729 h 1346729"/>
                <a:gd name="connsiteX5" fmla="*/ 3855396 w 4528760"/>
                <a:gd name="connsiteY5" fmla="*/ 1178388 h 1346729"/>
                <a:gd name="connsiteX6" fmla="*/ 0 w 4528760"/>
                <a:gd name="connsiteY6" fmla="*/ 1178388 h 1346729"/>
                <a:gd name="connsiteX7" fmla="*/ 0 w 4528760"/>
                <a:gd name="connsiteY7" fmla="*/ 168341 h 1346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28760" h="1346729">
                  <a:moveTo>
                    <a:pt x="0" y="168341"/>
                  </a:moveTo>
                  <a:lnTo>
                    <a:pt x="3855396" y="168341"/>
                  </a:lnTo>
                  <a:lnTo>
                    <a:pt x="3855396" y="0"/>
                  </a:lnTo>
                  <a:lnTo>
                    <a:pt x="4528760" y="673365"/>
                  </a:lnTo>
                  <a:lnTo>
                    <a:pt x="3855396" y="1346729"/>
                  </a:lnTo>
                  <a:lnTo>
                    <a:pt x="3855396" y="1178388"/>
                  </a:lnTo>
                  <a:lnTo>
                    <a:pt x="0" y="1178388"/>
                  </a:lnTo>
                  <a:lnTo>
                    <a:pt x="0" y="168341"/>
                  </a:lnTo>
                  <a:close/>
                </a:path>
              </a:pathLst>
            </a:custGeom>
            <a:solidFill>
              <a:schemeClr val="accent1">
                <a:lumMod val="20000"/>
                <a:lumOff val="80000"/>
                <a:alpha val="90000"/>
              </a:schemeClr>
            </a:solidFill>
            <a:ln>
              <a:solidFill>
                <a:srgbClr val="DBE1E6">
                  <a:alpha val="90000"/>
                </a:srgbClr>
              </a:solid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7780" tIns="186121" rIns="914400" bIns="186121" numCol="1" spcCol="1270" anchor="ctr" anchorCtr="0">
              <a:noAutofit/>
            </a:bodyPr>
            <a:lstStyle/>
            <a:p>
              <a:pPr marL="285750" lvl="1" indent="-285750" defTabSz="1244600">
                <a:spcBef>
                  <a:spcPct val="0"/>
                </a:spcBef>
                <a:spcAft>
                  <a:spcPct val="15000"/>
                </a:spcAft>
                <a:buChar char="•"/>
              </a:pPr>
              <a:r>
                <a:rPr lang="fr-FR" b="1" noProof="0" dirty="0"/>
                <a:t>EXIGENCE</a:t>
              </a:r>
              <a:r>
                <a:rPr lang="fr-FR" noProof="0" dirty="0"/>
                <a:t>: expérience suffisante dans la gestion de projets présentant un profil climatique similaire </a:t>
              </a:r>
            </a:p>
            <a:p>
              <a:pPr marL="285750" lvl="1" indent="-285750" defTabSz="1244600">
                <a:spcBef>
                  <a:spcPct val="0"/>
                </a:spcBef>
                <a:spcAft>
                  <a:spcPct val="15000"/>
                </a:spcAft>
                <a:buChar char="•"/>
              </a:pPr>
              <a:r>
                <a:rPr lang="fr-FR" b="1" noProof="0" dirty="0"/>
                <a:t>ÉVALUATION</a:t>
              </a:r>
              <a:r>
                <a:rPr lang="fr-FR" noProof="0" dirty="0"/>
                <a:t>: selon un critère </a:t>
              </a:r>
              <a:r>
                <a:rPr lang="fr-FR" dirty="0"/>
                <a:t>r</a:t>
              </a:r>
              <a:r>
                <a:rPr lang="fr-FR" noProof="0" dirty="0" err="1"/>
                <a:t>éussite</a:t>
              </a:r>
              <a:r>
                <a:rPr lang="fr-FR" noProof="0" dirty="0"/>
                <a:t>/échec</a:t>
              </a:r>
            </a:p>
          </p:txBody>
        </p:sp>
        <p:sp>
          <p:nvSpPr>
            <p:cNvPr id="6" name="Rectangle: Diagonal Corners Rounded 5">
              <a:extLst>
                <a:ext uri="{FF2B5EF4-FFF2-40B4-BE49-F238E27FC236}">
                  <a16:creationId xmlns:a16="http://schemas.microsoft.com/office/drawing/2014/main" id="{69264F24-C7A4-FB6E-DE26-03F5B2DC115F}"/>
                </a:ext>
              </a:extLst>
            </p:cNvPr>
            <p:cNvSpPr/>
            <p:nvPr/>
          </p:nvSpPr>
          <p:spPr>
            <a:xfrm>
              <a:off x="1080581" y="2211573"/>
              <a:ext cx="1828800" cy="1188720"/>
            </a:xfrm>
            <a:prstGeom prst="round2DiagRect">
              <a:avLst/>
            </a:prstGeom>
            <a:solidFill>
              <a:schemeClr val="accent1"/>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87662" tIns="126702" rIns="187662" bIns="126702" numCol="1" spcCol="1270" anchor="ctr" anchorCtr="0">
              <a:noAutofit/>
            </a:bodyPr>
            <a:lstStyle/>
            <a:p>
              <a:pPr algn="ctr"/>
              <a:r>
                <a:rPr lang="fr-FR" b="1" noProof="0" dirty="0"/>
                <a:t>Réussite/échec</a:t>
              </a:r>
            </a:p>
          </p:txBody>
        </p:sp>
        <p:sp>
          <p:nvSpPr>
            <p:cNvPr id="7" name="Freeform: Shape 6">
              <a:extLst>
                <a:ext uri="{FF2B5EF4-FFF2-40B4-BE49-F238E27FC236}">
                  <a16:creationId xmlns:a16="http://schemas.microsoft.com/office/drawing/2014/main" id="{FA127345-D1B8-44BF-2087-2B299A6E6F13}"/>
                </a:ext>
              </a:extLst>
            </p:cNvPr>
            <p:cNvSpPr/>
            <p:nvPr/>
          </p:nvSpPr>
          <p:spPr>
            <a:xfrm>
              <a:off x="2909381" y="3504976"/>
              <a:ext cx="4528760" cy="1579217"/>
            </a:xfrm>
            <a:custGeom>
              <a:avLst/>
              <a:gdLst>
                <a:gd name="connsiteX0" fmla="*/ 0 w 4528760"/>
                <a:gd name="connsiteY0" fmla="*/ 168341 h 1346729"/>
                <a:gd name="connsiteX1" fmla="*/ 3855396 w 4528760"/>
                <a:gd name="connsiteY1" fmla="*/ 168341 h 1346729"/>
                <a:gd name="connsiteX2" fmla="*/ 3855396 w 4528760"/>
                <a:gd name="connsiteY2" fmla="*/ 0 h 1346729"/>
                <a:gd name="connsiteX3" fmla="*/ 4528760 w 4528760"/>
                <a:gd name="connsiteY3" fmla="*/ 673365 h 1346729"/>
                <a:gd name="connsiteX4" fmla="*/ 3855396 w 4528760"/>
                <a:gd name="connsiteY4" fmla="*/ 1346729 h 1346729"/>
                <a:gd name="connsiteX5" fmla="*/ 3855396 w 4528760"/>
                <a:gd name="connsiteY5" fmla="*/ 1178388 h 1346729"/>
                <a:gd name="connsiteX6" fmla="*/ 0 w 4528760"/>
                <a:gd name="connsiteY6" fmla="*/ 1178388 h 1346729"/>
                <a:gd name="connsiteX7" fmla="*/ 0 w 4528760"/>
                <a:gd name="connsiteY7" fmla="*/ 168341 h 1346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28760" h="1346729">
                  <a:moveTo>
                    <a:pt x="0" y="168341"/>
                  </a:moveTo>
                  <a:lnTo>
                    <a:pt x="3855396" y="168341"/>
                  </a:lnTo>
                  <a:lnTo>
                    <a:pt x="3855396" y="0"/>
                  </a:lnTo>
                  <a:lnTo>
                    <a:pt x="4528760" y="673365"/>
                  </a:lnTo>
                  <a:lnTo>
                    <a:pt x="3855396" y="1346729"/>
                  </a:lnTo>
                  <a:lnTo>
                    <a:pt x="3855396" y="1178388"/>
                  </a:lnTo>
                  <a:lnTo>
                    <a:pt x="0" y="1178388"/>
                  </a:lnTo>
                  <a:lnTo>
                    <a:pt x="0" y="168341"/>
                  </a:lnTo>
                  <a:close/>
                </a:path>
              </a:pathLst>
            </a:custGeom>
            <a:solidFill>
              <a:schemeClr val="accent1">
                <a:lumMod val="20000"/>
                <a:lumOff val="80000"/>
                <a:alpha val="90000"/>
              </a:schemeClr>
            </a:solidFill>
            <a:ln>
              <a:solidFill>
                <a:srgbClr val="DBE1E6">
                  <a:alpha val="90000"/>
                </a:srgbClr>
              </a:solid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7780" tIns="186121" rIns="914400" bIns="186121" numCol="1" spcCol="1270" anchor="ctr" anchorCtr="0">
              <a:noAutofit/>
            </a:bodyPr>
            <a:lstStyle/>
            <a:p>
              <a:pPr marL="285750" lvl="1" indent="-285750" defTabSz="1244600">
                <a:spcBef>
                  <a:spcPct val="0"/>
                </a:spcBef>
                <a:spcAft>
                  <a:spcPct val="15000"/>
                </a:spcAft>
                <a:buChar char="•"/>
              </a:pPr>
              <a:r>
                <a:rPr lang="fr-FR" b="1" noProof="0" dirty="0"/>
                <a:t>CRITÈRE:</a:t>
              </a:r>
              <a:r>
                <a:rPr lang="fr-FR" noProof="0" dirty="0"/>
                <a:t> ampleur de l’expérience passée face à des risques climatiques similaires, ainsi que l’efficacité des mesures d’atténuation mises en œuvre </a:t>
              </a:r>
            </a:p>
            <a:p>
              <a:pPr marL="285750" lvl="1" indent="-285750" defTabSz="1244600">
                <a:spcBef>
                  <a:spcPct val="0"/>
                </a:spcBef>
                <a:spcAft>
                  <a:spcPct val="15000"/>
                </a:spcAft>
                <a:buChar char="•"/>
              </a:pPr>
              <a:r>
                <a:rPr lang="fr-FR" b="1" noProof="0" dirty="0"/>
                <a:t>ÉVALUATION:</a:t>
              </a:r>
              <a:r>
                <a:rPr lang="fr-FR" noProof="0" dirty="0"/>
                <a:t> par exemple sur une échelle de 100 points</a:t>
              </a:r>
              <a:endParaRPr lang="fr-FR" kern="1200" noProof="0" dirty="0"/>
            </a:p>
          </p:txBody>
        </p:sp>
        <p:sp>
          <p:nvSpPr>
            <p:cNvPr id="8" name="Rectangle: Diagonal Corners Rounded 7">
              <a:extLst>
                <a:ext uri="{FF2B5EF4-FFF2-40B4-BE49-F238E27FC236}">
                  <a16:creationId xmlns:a16="http://schemas.microsoft.com/office/drawing/2014/main" id="{444150C8-E121-6A42-6DB6-121C237575D1}"/>
                </a:ext>
              </a:extLst>
            </p:cNvPr>
            <p:cNvSpPr/>
            <p:nvPr/>
          </p:nvSpPr>
          <p:spPr>
            <a:xfrm>
              <a:off x="1080581" y="3592454"/>
              <a:ext cx="1828800" cy="1393930"/>
            </a:xfrm>
            <a:prstGeom prst="round2DiagRect">
              <a:avLst/>
            </a:prstGeom>
            <a:solidFill>
              <a:schemeClr val="accent1"/>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87662" tIns="126702" rIns="187662" bIns="126702" numCol="1" spcCol="1270" anchor="ctr" anchorCtr="0">
              <a:noAutofit/>
            </a:bodyPr>
            <a:lstStyle/>
            <a:p>
              <a:pPr marL="0" lvl="0" indent="0" algn="ctr" defTabSz="1422400">
                <a:spcBef>
                  <a:spcPct val="0"/>
                </a:spcBef>
                <a:spcAft>
                  <a:spcPct val="35000"/>
                </a:spcAft>
                <a:buNone/>
              </a:pPr>
              <a:r>
                <a:rPr lang="fr-FR" b="1" noProof="0" dirty="0"/>
                <a:t>Classement</a:t>
              </a:r>
              <a:endParaRPr lang="fr-FR" b="1" kern="1200" noProof="0" dirty="0"/>
            </a:p>
          </p:txBody>
        </p:sp>
        <p:sp>
          <p:nvSpPr>
            <p:cNvPr id="9" name="Freeform: Shape 8">
              <a:extLst>
                <a:ext uri="{FF2B5EF4-FFF2-40B4-BE49-F238E27FC236}">
                  <a16:creationId xmlns:a16="http://schemas.microsoft.com/office/drawing/2014/main" id="{D44FD987-8626-8292-6716-36BCE3199FA0}"/>
                </a:ext>
              </a:extLst>
            </p:cNvPr>
            <p:cNvSpPr/>
            <p:nvPr/>
          </p:nvSpPr>
          <p:spPr>
            <a:xfrm>
              <a:off x="2909381" y="5114183"/>
              <a:ext cx="4528760" cy="1346729"/>
            </a:xfrm>
            <a:custGeom>
              <a:avLst/>
              <a:gdLst>
                <a:gd name="connsiteX0" fmla="*/ 0 w 4528760"/>
                <a:gd name="connsiteY0" fmla="*/ 168341 h 1346729"/>
                <a:gd name="connsiteX1" fmla="*/ 3855396 w 4528760"/>
                <a:gd name="connsiteY1" fmla="*/ 168341 h 1346729"/>
                <a:gd name="connsiteX2" fmla="*/ 3855396 w 4528760"/>
                <a:gd name="connsiteY2" fmla="*/ 0 h 1346729"/>
                <a:gd name="connsiteX3" fmla="*/ 4528760 w 4528760"/>
                <a:gd name="connsiteY3" fmla="*/ 673365 h 1346729"/>
                <a:gd name="connsiteX4" fmla="*/ 3855396 w 4528760"/>
                <a:gd name="connsiteY4" fmla="*/ 1346729 h 1346729"/>
                <a:gd name="connsiteX5" fmla="*/ 3855396 w 4528760"/>
                <a:gd name="connsiteY5" fmla="*/ 1178388 h 1346729"/>
                <a:gd name="connsiteX6" fmla="*/ 0 w 4528760"/>
                <a:gd name="connsiteY6" fmla="*/ 1178388 h 1346729"/>
                <a:gd name="connsiteX7" fmla="*/ 0 w 4528760"/>
                <a:gd name="connsiteY7" fmla="*/ 168341 h 1346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28760" h="1346729">
                  <a:moveTo>
                    <a:pt x="0" y="168341"/>
                  </a:moveTo>
                  <a:lnTo>
                    <a:pt x="3855396" y="168341"/>
                  </a:lnTo>
                  <a:lnTo>
                    <a:pt x="3855396" y="0"/>
                  </a:lnTo>
                  <a:lnTo>
                    <a:pt x="4528760" y="673365"/>
                  </a:lnTo>
                  <a:lnTo>
                    <a:pt x="3855396" y="1346729"/>
                  </a:lnTo>
                  <a:lnTo>
                    <a:pt x="3855396" y="1178388"/>
                  </a:lnTo>
                  <a:lnTo>
                    <a:pt x="0" y="1178388"/>
                  </a:lnTo>
                  <a:lnTo>
                    <a:pt x="0" y="168341"/>
                  </a:lnTo>
                  <a:close/>
                </a:path>
              </a:pathLst>
            </a:custGeom>
            <a:solidFill>
              <a:schemeClr val="accent1">
                <a:lumMod val="20000"/>
                <a:lumOff val="80000"/>
                <a:alpha val="90000"/>
              </a:schemeClr>
            </a:solidFill>
            <a:ln>
              <a:solidFill>
                <a:srgbClr val="DBE1E6">
                  <a:alpha val="90000"/>
                </a:srgbClr>
              </a:solid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7780" tIns="186121" rIns="914400" bIns="186121" numCol="1" spcCol="1270" anchor="ctr" anchorCtr="0">
              <a:noAutofit/>
            </a:bodyPr>
            <a:lstStyle/>
            <a:p>
              <a:pPr marL="285750" lvl="1" indent="-285750" defTabSz="1244600">
                <a:spcBef>
                  <a:spcPct val="0"/>
                </a:spcBef>
                <a:spcAft>
                  <a:spcPct val="15000"/>
                </a:spcAft>
                <a:buFontTx/>
                <a:buChar char="•"/>
              </a:pPr>
              <a:r>
                <a:rPr lang="fr-FR" b="1" noProof="0" dirty="0"/>
                <a:t>CRITÈRE/ SCORE MINIMUM:</a:t>
              </a:r>
              <a:r>
                <a:rPr lang="fr-FR" noProof="0" dirty="0"/>
                <a:t> expérience pertinente face à des risques climatiques similaires et efficacité des mesures d’atténuation (pondérées sur 100 points); chaque soumission doit obtenir au moins 70 %</a:t>
              </a:r>
              <a:endParaRPr lang="fr-FR" kern="1200" noProof="0" dirty="0"/>
            </a:p>
          </p:txBody>
        </p:sp>
        <p:sp>
          <p:nvSpPr>
            <p:cNvPr id="10" name="Rectangle: Diagonal Corners Rounded 9">
              <a:extLst>
                <a:ext uri="{FF2B5EF4-FFF2-40B4-BE49-F238E27FC236}">
                  <a16:creationId xmlns:a16="http://schemas.microsoft.com/office/drawing/2014/main" id="{9EEC1CCA-39DA-42BE-EB1A-E182EA2A861B}"/>
                </a:ext>
              </a:extLst>
            </p:cNvPr>
            <p:cNvSpPr/>
            <p:nvPr/>
          </p:nvSpPr>
          <p:spPr>
            <a:xfrm>
              <a:off x="1080581" y="5174376"/>
              <a:ext cx="1828800" cy="1188720"/>
            </a:xfrm>
            <a:prstGeom prst="round2DiagRect">
              <a:avLst/>
            </a:prstGeom>
            <a:solidFill>
              <a:schemeClr val="accent1"/>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87662" tIns="126702" rIns="187662" bIns="126702" numCol="1" spcCol="1270" anchor="ctr" anchorCtr="0">
              <a:noAutofit/>
            </a:bodyPr>
            <a:lstStyle/>
            <a:p>
              <a:pPr algn="ctr" defTabSz="1422400">
                <a:spcBef>
                  <a:spcPct val="0"/>
                </a:spcBef>
                <a:spcAft>
                  <a:spcPct val="35000"/>
                </a:spcAft>
              </a:pPr>
              <a:r>
                <a:rPr lang="fr-FR" b="1" noProof="0" dirty="0"/>
                <a:t>Réussite/échec</a:t>
              </a:r>
            </a:p>
            <a:p>
              <a:pPr marL="0" lvl="0" indent="0" algn="ctr" defTabSz="1422400">
                <a:spcBef>
                  <a:spcPct val="0"/>
                </a:spcBef>
                <a:spcAft>
                  <a:spcPct val="35000"/>
                </a:spcAft>
                <a:buNone/>
              </a:pPr>
              <a:r>
                <a:rPr lang="fr-FR" b="1" kern="1200" noProof="0" dirty="0"/>
                <a:t>+ Classement</a:t>
              </a:r>
            </a:p>
          </p:txBody>
        </p:sp>
      </p:grpSp>
    </p:spTree>
    <p:extLst>
      <p:ext uri="{BB962C8B-B14F-4D97-AF65-F5344CB8AC3E}">
        <p14:creationId xmlns:p14="http://schemas.microsoft.com/office/powerpoint/2010/main" val="37059210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B77AB9D7-28DF-F42E-4211-AB371EB59EE4}"/>
              </a:ext>
            </a:extLst>
          </p:cNvPr>
          <p:cNvSpPr>
            <a:spLocks noGrp="1"/>
          </p:cNvSpPr>
          <p:nvPr>
            <p:ph type="ctrTitle"/>
          </p:nvPr>
        </p:nvSpPr>
        <p:spPr>
          <a:xfrm>
            <a:off x="6404661" y="1805618"/>
            <a:ext cx="5082362" cy="480131"/>
          </a:xfrm>
        </p:spPr>
        <p:txBody>
          <a:bodyPr wrap="square" lIns="91440" tIns="45720" rIns="91440" bIns="45720" anchor="t" anchorCtr="0">
            <a:spAutoFit/>
          </a:bodyPr>
          <a:lstStyle/>
          <a:p>
            <a:r>
              <a:rPr lang="fr-FR" noProof="0" dirty="0"/>
              <a:t>Plan </a:t>
            </a:r>
            <a:r>
              <a:rPr lang="fr-FR" noProof="0"/>
              <a:t>du Module</a:t>
            </a:r>
            <a:endParaRPr lang="fr-FR" noProof="0" dirty="0"/>
          </a:p>
        </p:txBody>
      </p:sp>
      <p:sp>
        <p:nvSpPr>
          <p:cNvPr id="6" name="Subtitle 2">
            <a:extLst>
              <a:ext uri="{FF2B5EF4-FFF2-40B4-BE49-F238E27FC236}">
                <a16:creationId xmlns:a16="http://schemas.microsoft.com/office/drawing/2014/main" id="{9A20537E-7DF8-1962-A1DC-C1923EFEB582}"/>
              </a:ext>
            </a:extLst>
          </p:cNvPr>
          <p:cNvSpPr>
            <a:spLocks noGrp="1"/>
          </p:cNvSpPr>
          <p:nvPr>
            <p:ph type="subTitle" idx="1"/>
          </p:nvPr>
        </p:nvSpPr>
        <p:spPr>
          <a:xfrm>
            <a:off x="6404661" y="2498401"/>
            <a:ext cx="5082362" cy="1595309"/>
          </a:xfrm>
        </p:spPr>
        <p:txBody>
          <a:bodyPr/>
          <a:lstStyle/>
          <a:p>
            <a:pPr marL="0" indent="0">
              <a:buNone/>
            </a:pPr>
            <a:r>
              <a:rPr lang="fr-FR" sz="1800" noProof="0" dirty="0">
                <a:solidFill>
                  <a:schemeClr val="bg2">
                    <a:lumMod val="75000"/>
                  </a:schemeClr>
                </a:solidFill>
              </a:rPr>
              <a:t>Intégration de la résilience au changement climatique dans le processus de passation des marchés</a:t>
            </a:r>
          </a:p>
          <a:p>
            <a:pPr marL="0" indent="0">
              <a:buNone/>
            </a:pPr>
            <a:r>
              <a:rPr lang="fr-FR" sz="1800" noProof="0" dirty="0">
                <a:solidFill>
                  <a:schemeClr val="bg2">
                    <a:lumMod val="75000"/>
                  </a:schemeClr>
                </a:solidFill>
              </a:rPr>
              <a:t>Appel à manifestation d’intérêt (Qualification)</a:t>
            </a:r>
          </a:p>
          <a:p>
            <a:pPr marL="0" indent="0">
              <a:buNone/>
            </a:pPr>
            <a:r>
              <a:rPr lang="fr-FR" sz="1800" noProof="0" dirty="0">
                <a:solidFill>
                  <a:schemeClr val="bg1"/>
                </a:solidFill>
              </a:rPr>
              <a:t>Appels d’offres</a:t>
            </a:r>
          </a:p>
        </p:txBody>
      </p:sp>
    </p:spTree>
    <p:extLst>
      <p:ext uri="{BB962C8B-B14F-4D97-AF65-F5344CB8AC3E}">
        <p14:creationId xmlns:p14="http://schemas.microsoft.com/office/powerpoint/2010/main" val="341838063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ounded Rectangle 30">
            <a:extLst>
              <a:ext uri="{FF2B5EF4-FFF2-40B4-BE49-F238E27FC236}">
                <a16:creationId xmlns:a16="http://schemas.microsoft.com/office/drawing/2014/main" id="{C18C128B-9156-BC48-2437-1543E82C3448}"/>
              </a:ext>
            </a:extLst>
          </p:cNvPr>
          <p:cNvSpPr/>
          <p:nvPr/>
        </p:nvSpPr>
        <p:spPr>
          <a:xfrm>
            <a:off x="7977888" y="1133856"/>
            <a:ext cx="2962656" cy="5394960"/>
          </a:xfrm>
          <a:prstGeom prst="round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1">
              <a:spcAft>
                <a:spcPts val="300"/>
              </a:spcAft>
              <a:buClr>
                <a:schemeClr val="accent1"/>
              </a:buClr>
              <a:buSzPct val="65000"/>
              <a:defRPr/>
            </a:pPr>
            <a:endParaRPr lang="fr-FR" noProof="0" dirty="0">
              <a:solidFill>
                <a:schemeClr val="tx1"/>
              </a:solidFill>
            </a:endParaRPr>
          </a:p>
          <a:p>
            <a:pPr marL="0" lvl="1">
              <a:spcAft>
                <a:spcPts val="300"/>
              </a:spcAft>
              <a:buClr>
                <a:schemeClr val="accent1"/>
              </a:buClr>
              <a:buSzPct val="65000"/>
              <a:defRPr/>
            </a:pPr>
            <a:endParaRPr lang="fr-FR" noProof="0" dirty="0">
              <a:solidFill>
                <a:schemeClr val="tx1"/>
              </a:solidFill>
            </a:endParaRPr>
          </a:p>
          <a:p>
            <a:pPr marL="0" lvl="1">
              <a:spcAft>
                <a:spcPts val="300"/>
              </a:spcAft>
              <a:buClr>
                <a:schemeClr val="accent1"/>
              </a:buClr>
              <a:buSzPct val="65000"/>
              <a:defRPr/>
            </a:pPr>
            <a:endParaRPr lang="fr-FR" noProof="0" dirty="0">
              <a:solidFill>
                <a:schemeClr val="tx1"/>
              </a:solidFill>
            </a:endParaRPr>
          </a:p>
          <a:p>
            <a:pPr marL="0" lvl="1" algn="ctr">
              <a:spcAft>
                <a:spcPts val="300"/>
              </a:spcAft>
              <a:buClr>
                <a:schemeClr val="accent1"/>
              </a:buClr>
              <a:buSzPct val="65000"/>
              <a:defRPr/>
            </a:pPr>
            <a:r>
              <a:rPr lang="fr-FR" b="1" noProof="0" dirty="0">
                <a:solidFill>
                  <a:schemeClr val="tx1"/>
                </a:solidFill>
              </a:rPr>
              <a:t>Évaluation des offres</a:t>
            </a:r>
          </a:p>
          <a:p>
            <a:pPr marL="0" lvl="1" algn="ctr">
              <a:spcAft>
                <a:spcPts val="300"/>
              </a:spcAft>
              <a:buClr>
                <a:schemeClr val="accent1"/>
              </a:buClr>
              <a:buSzPct val="65000"/>
              <a:defRPr/>
            </a:pPr>
            <a:endParaRPr lang="fr-FR" b="1" noProof="0" dirty="0">
              <a:solidFill>
                <a:schemeClr val="tx1"/>
              </a:solidFill>
            </a:endParaRPr>
          </a:p>
          <a:p>
            <a:pPr marL="285750" lvl="1" indent="-285750">
              <a:spcAft>
                <a:spcPts val="300"/>
              </a:spcAft>
              <a:buSzPct val="100000"/>
              <a:buFont typeface="Courier New" panose="02070309020205020404" pitchFamily="49" charset="0"/>
              <a:buChar char="o"/>
              <a:defRPr/>
            </a:pPr>
            <a:r>
              <a:rPr lang="fr-FR" noProof="0" dirty="0">
                <a:solidFill>
                  <a:schemeClr val="tx1"/>
                </a:solidFill>
              </a:rPr>
              <a:t>Réception des offres</a:t>
            </a:r>
          </a:p>
          <a:p>
            <a:pPr marL="285750" lvl="1" indent="-285750">
              <a:spcAft>
                <a:spcPts val="300"/>
              </a:spcAft>
              <a:buSzPct val="100000"/>
              <a:buFont typeface="Courier New" panose="02070309020205020404" pitchFamily="49" charset="0"/>
              <a:buChar char="o"/>
              <a:defRPr/>
            </a:pPr>
            <a:r>
              <a:rPr lang="fr-FR" noProof="0" dirty="0">
                <a:solidFill>
                  <a:schemeClr val="tx1"/>
                </a:solidFill>
              </a:rPr>
              <a:t>Vérification des dossiers</a:t>
            </a:r>
          </a:p>
          <a:p>
            <a:pPr marL="285750" lvl="1" indent="-285750">
              <a:spcAft>
                <a:spcPts val="300"/>
              </a:spcAft>
              <a:buSzPct val="100000"/>
              <a:buFont typeface="Courier New" panose="02070309020205020404" pitchFamily="49" charset="0"/>
              <a:buChar char="o"/>
              <a:defRPr/>
            </a:pPr>
            <a:r>
              <a:rPr lang="fr-FR" noProof="0" dirty="0">
                <a:solidFill>
                  <a:schemeClr val="tx1"/>
                </a:solidFill>
              </a:rPr>
              <a:t>Évaluation de la proposition technique</a:t>
            </a:r>
          </a:p>
          <a:p>
            <a:pPr marL="285750" lvl="1" indent="-285750">
              <a:spcAft>
                <a:spcPts val="300"/>
              </a:spcAft>
              <a:buSzPct val="100000"/>
              <a:buFont typeface="Courier New" panose="02070309020205020404" pitchFamily="49" charset="0"/>
              <a:buChar char="o"/>
              <a:defRPr/>
            </a:pPr>
            <a:r>
              <a:rPr lang="fr-FR" noProof="0" dirty="0">
                <a:solidFill>
                  <a:schemeClr val="tx1"/>
                </a:solidFill>
              </a:rPr>
              <a:t>Évaluation de l’offre financière</a:t>
            </a:r>
          </a:p>
          <a:p>
            <a:pPr marL="285750" lvl="1" indent="-285750">
              <a:spcAft>
                <a:spcPts val="300"/>
              </a:spcAft>
              <a:buSzPct val="100000"/>
              <a:buFont typeface="Courier New" panose="02070309020205020404" pitchFamily="49" charset="0"/>
              <a:buChar char="o"/>
              <a:defRPr/>
            </a:pPr>
            <a:r>
              <a:rPr lang="fr-FR" noProof="0" dirty="0">
                <a:solidFill>
                  <a:schemeClr val="tx1"/>
                </a:solidFill>
              </a:rPr>
              <a:t>Sélection du soumissionnaire retenu</a:t>
            </a:r>
          </a:p>
        </p:txBody>
      </p:sp>
      <p:sp>
        <p:nvSpPr>
          <p:cNvPr id="30" name="Rounded Rectangle 29">
            <a:extLst>
              <a:ext uri="{FF2B5EF4-FFF2-40B4-BE49-F238E27FC236}">
                <a16:creationId xmlns:a16="http://schemas.microsoft.com/office/drawing/2014/main" id="{AF90FA4C-67FF-2B87-1789-3285B2912081}"/>
              </a:ext>
            </a:extLst>
          </p:cNvPr>
          <p:cNvSpPr/>
          <p:nvPr/>
        </p:nvSpPr>
        <p:spPr>
          <a:xfrm>
            <a:off x="4745736" y="1133856"/>
            <a:ext cx="2962656" cy="5394960"/>
          </a:xfrm>
          <a:prstGeom prst="round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1" algn="ctr">
              <a:spcAft>
                <a:spcPts val="300"/>
              </a:spcAft>
              <a:buClr>
                <a:schemeClr val="accent1"/>
              </a:buClr>
              <a:buSzPct val="65000"/>
              <a:defRPr/>
            </a:pPr>
            <a:r>
              <a:rPr lang="fr-FR" b="1" noProof="0" dirty="0">
                <a:solidFill>
                  <a:schemeClr val="tx1"/>
                </a:solidFill>
              </a:rPr>
              <a:t>Conduite du processus de l’appel d’offres</a:t>
            </a:r>
          </a:p>
          <a:p>
            <a:pPr marL="0" lvl="1" algn="ctr">
              <a:spcAft>
                <a:spcPts val="300"/>
              </a:spcAft>
              <a:buClr>
                <a:schemeClr val="accent1"/>
              </a:buClr>
              <a:buSzPct val="65000"/>
              <a:defRPr/>
            </a:pPr>
            <a:endParaRPr lang="fr-FR" noProof="0" dirty="0">
              <a:solidFill>
                <a:schemeClr val="tx1"/>
              </a:solidFill>
            </a:endParaRPr>
          </a:p>
          <a:p>
            <a:pPr marL="342900" lvl="1" indent="-342900">
              <a:spcAft>
                <a:spcPts val="300"/>
              </a:spcAft>
              <a:buSzPct val="100000"/>
              <a:buFont typeface="Courier New" panose="02070309020205020404" pitchFamily="49" charset="0"/>
              <a:buChar char="o"/>
              <a:defRPr/>
            </a:pPr>
            <a:r>
              <a:rPr lang="fr-FR" noProof="0" dirty="0">
                <a:solidFill>
                  <a:schemeClr val="tx1"/>
                </a:solidFill>
              </a:rPr>
              <a:t>Organisation de réunions d’information</a:t>
            </a:r>
          </a:p>
          <a:p>
            <a:pPr marL="342900" lvl="1" indent="-342900">
              <a:spcAft>
                <a:spcPts val="300"/>
              </a:spcAft>
              <a:buSzPct val="100000"/>
              <a:buFont typeface="Courier New" panose="02070309020205020404" pitchFamily="49" charset="0"/>
              <a:buChar char="o"/>
              <a:defRPr/>
            </a:pPr>
            <a:r>
              <a:rPr lang="fr-FR" noProof="0" dirty="0">
                <a:solidFill>
                  <a:schemeClr val="tx1"/>
                </a:solidFill>
              </a:rPr>
              <a:t>Réponses aux demandes de clarification</a:t>
            </a:r>
          </a:p>
          <a:p>
            <a:pPr marL="0" lvl="1">
              <a:spcAft>
                <a:spcPts val="300"/>
              </a:spcAft>
              <a:buClr>
                <a:schemeClr val="accent1"/>
              </a:buClr>
              <a:buSzPct val="65000"/>
              <a:defRPr/>
            </a:pPr>
            <a:endParaRPr lang="fr-FR" noProof="0" dirty="0">
              <a:solidFill>
                <a:schemeClr val="tx1"/>
              </a:solidFill>
            </a:endParaRPr>
          </a:p>
        </p:txBody>
      </p:sp>
      <p:sp>
        <p:nvSpPr>
          <p:cNvPr id="29" name="Rounded Rectangle 28">
            <a:extLst>
              <a:ext uri="{FF2B5EF4-FFF2-40B4-BE49-F238E27FC236}">
                <a16:creationId xmlns:a16="http://schemas.microsoft.com/office/drawing/2014/main" id="{FA561380-18D7-3DF5-230E-0151CBBE6EEC}"/>
              </a:ext>
            </a:extLst>
          </p:cNvPr>
          <p:cNvSpPr/>
          <p:nvPr/>
        </p:nvSpPr>
        <p:spPr>
          <a:xfrm>
            <a:off x="1517904" y="1115568"/>
            <a:ext cx="2962656" cy="5413248"/>
          </a:xfrm>
          <a:prstGeom prst="round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300"/>
              </a:spcAft>
            </a:pPr>
            <a:r>
              <a:rPr lang="fr-FR" b="1" noProof="0" dirty="0">
                <a:solidFill>
                  <a:schemeClr val="tx1"/>
                </a:solidFill>
              </a:rPr>
              <a:t>Préparation et publication de l’appel d’offres</a:t>
            </a:r>
          </a:p>
          <a:p>
            <a:pPr algn="ctr">
              <a:spcAft>
                <a:spcPts val="300"/>
              </a:spcAft>
            </a:pPr>
            <a:endParaRPr lang="fr-FR" noProof="0" dirty="0">
              <a:solidFill>
                <a:schemeClr val="tx1"/>
              </a:solidFill>
            </a:endParaRPr>
          </a:p>
          <a:p>
            <a:pPr marL="285750" indent="-285750">
              <a:spcAft>
                <a:spcPts val="300"/>
              </a:spcAft>
              <a:buFont typeface="Courier New" panose="02070309020205020404" pitchFamily="49" charset="0"/>
              <a:buChar char="o"/>
            </a:pPr>
            <a:r>
              <a:rPr lang="fr-FR" noProof="0" dirty="0">
                <a:solidFill>
                  <a:schemeClr val="tx1"/>
                </a:solidFill>
              </a:rPr>
              <a:t>Rédaction et révision</a:t>
            </a:r>
          </a:p>
          <a:p>
            <a:pPr marL="285750" indent="-285750">
              <a:spcAft>
                <a:spcPts val="300"/>
              </a:spcAft>
              <a:buFont typeface="Courier New" panose="02070309020205020404" pitchFamily="49" charset="0"/>
              <a:buChar char="o"/>
            </a:pPr>
            <a:r>
              <a:rPr lang="fr-FR" noProof="0" dirty="0">
                <a:solidFill>
                  <a:schemeClr val="tx1"/>
                </a:solidFill>
              </a:rPr>
              <a:t>Élaboration des critères d’évaluation</a:t>
            </a:r>
          </a:p>
          <a:p>
            <a:pPr marL="285750" indent="-285750">
              <a:spcAft>
                <a:spcPts val="300"/>
              </a:spcAft>
              <a:buFont typeface="Courier New" panose="02070309020205020404" pitchFamily="49" charset="0"/>
              <a:buChar char="o"/>
            </a:pPr>
            <a:r>
              <a:rPr lang="fr-FR" noProof="0" dirty="0">
                <a:solidFill>
                  <a:schemeClr val="tx1"/>
                </a:solidFill>
              </a:rPr>
              <a:t>Obtention des validations nécessaires</a:t>
            </a:r>
          </a:p>
        </p:txBody>
      </p:sp>
      <p:sp>
        <p:nvSpPr>
          <p:cNvPr id="2" name="Title 1">
            <a:extLst>
              <a:ext uri="{FF2B5EF4-FFF2-40B4-BE49-F238E27FC236}">
                <a16:creationId xmlns:a16="http://schemas.microsoft.com/office/drawing/2014/main" id="{DBD4A3ED-38A3-542F-A1E9-56B20EDD2BB5}"/>
              </a:ext>
            </a:extLst>
          </p:cNvPr>
          <p:cNvSpPr>
            <a:spLocks noGrp="1"/>
          </p:cNvSpPr>
          <p:nvPr>
            <p:ph type="title"/>
          </p:nvPr>
        </p:nvSpPr>
        <p:spPr/>
        <p:txBody>
          <a:bodyPr/>
          <a:lstStyle/>
          <a:p>
            <a:r>
              <a:rPr lang="fr-FR" noProof="0" dirty="0"/>
              <a:t>Activités principales de la phase de l’appel d’offres</a:t>
            </a:r>
          </a:p>
        </p:txBody>
      </p:sp>
      <p:pic>
        <p:nvPicPr>
          <p:cNvPr id="24" name="Graphic 23" descr="Badge 1 with solid fill">
            <a:extLst>
              <a:ext uri="{FF2B5EF4-FFF2-40B4-BE49-F238E27FC236}">
                <a16:creationId xmlns:a16="http://schemas.microsoft.com/office/drawing/2014/main" id="{8EF81C32-C9EC-D375-D465-2DF7F23BB822}"/>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483866" y="1307592"/>
            <a:ext cx="914400" cy="914400"/>
          </a:xfrm>
          <a:prstGeom prst="rect">
            <a:avLst/>
          </a:prstGeom>
        </p:spPr>
      </p:pic>
      <p:pic>
        <p:nvPicPr>
          <p:cNvPr id="26" name="Graphic 25" descr="Badge with solid fill">
            <a:extLst>
              <a:ext uri="{FF2B5EF4-FFF2-40B4-BE49-F238E27FC236}">
                <a16:creationId xmlns:a16="http://schemas.microsoft.com/office/drawing/2014/main" id="{E7C3AF55-57A4-12E4-4442-DAF7459EDBDC}"/>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772024" y="1307592"/>
            <a:ext cx="914400" cy="914400"/>
          </a:xfrm>
          <a:prstGeom prst="rect">
            <a:avLst/>
          </a:prstGeom>
        </p:spPr>
      </p:pic>
      <p:pic>
        <p:nvPicPr>
          <p:cNvPr id="28" name="Graphic 27" descr="Badge 3 with solid fill">
            <a:extLst>
              <a:ext uri="{FF2B5EF4-FFF2-40B4-BE49-F238E27FC236}">
                <a16:creationId xmlns:a16="http://schemas.microsoft.com/office/drawing/2014/main" id="{871DBE58-00A8-D509-D3D9-61F9A58C31D5}"/>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002016" y="1307592"/>
            <a:ext cx="914400" cy="914400"/>
          </a:xfrm>
          <a:prstGeom prst="rect">
            <a:avLst/>
          </a:prstGeom>
        </p:spPr>
      </p:pic>
    </p:spTree>
    <p:extLst>
      <p:ext uri="{BB962C8B-B14F-4D97-AF65-F5344CB8AC3E}">
        <p14:creationId xmlns:p14="http://schemas.microsoft.com/office/powerpoint/2010/main" val="173280276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D4A3ED-38A3-542F-A1E9-56B20EDD2BB5}"/>
              </a:ext>
            </a:extLst>
          </p:cNvPr>
          <p:cNvSpPr>
            <a:spLocks noGrp="1"/>
          </p:cNvSpPr>
          <p:nvPr>
            <p:ph type="title"/>
          </p:nvPr>
        </p:nvSpPr>
        <p:spPr/>
        <p:txBody>
          <a:bodyPr/>
          <a:lstStyle/>
          <a:p>
            <a:r>
              <a:rPr lang="fr-FR" noProof="0" dirty="0"/>
              <a:t>L’appel d’offres constitue le document </a:t>
            </a:r>
            <a:r>
              <a:rPr lang="fr-FR" dirty="0"/>
              <a:t>c</a:t>
            </a:r>
            <a:r>
              <a:rPr lang="fr-FR" noProof="0" dirty="0" err="1"/>
              <a:t>entral</a:t>
            </a:r>
            <a:endParaRPr lang="fr-FR" noProof="0" dirty="0"/>
          </a:p>
        </p:txBody>
      </p:sp>
      <p:sp>
        <p:nvSpPr>
          <p:cNvPr id="4" name="TextBox 3">
            <a:extLst>
              <a:ext uri="{FF2B5EF4-FFF2-40B4-BE49-F238E27FC236}">
                <a16:creationId xmlns:a16="http://schemas.microsoft.com/office/drawing/2014/main" id="{4A0D56FF-6C85-1FE5-0D3A-4DB50081D0C6}"/>
              </a:ext>
            </a:extLst>
          </p:cNvPr>
          <p:cNvSpPr txBox="1"/>
          <p:nvPr/>
        </p:nvSpPr>
        <p:spPr>
          <a:xfrm>
            <a:off x="596900" y="686813"/>
            <a:ext cx="9804400" cy="369332"/>
          </a:xfrm>
          <a:prstGeom prst="rect">
            <a:avLst/>
          </a:prstGeom>
          <a:noFill/>
        </p:spPr>
        <p:txBody>
          <a:bodyPr wrap="square">
            <a:spAutoFit/>
          </a:bodyPr>
          <a:lstStyle/>
          <a:p>
            <a:pPr marL="0" lvl="1">
              <a:buClr>
                <a:schemeClr val="accent1"/>
              </a:buClr>
              <a:buSzPct val="65000"/>
              <a:defRPr/>
            </a:pPr>
            <a:r>
              <a:rPr lang="fr-FR" noProof="0" dirty="0"/>
              <a:t>Le RFP doit préciser:</a:t>
            </a:r>
            <a:endParaRPr lang="fr-FR" sz="2000" noProof="0" dirty="0"/>
          </a:p>
        </p:txBody>
      </p:sp>
      <p:graphicFrame>
        <p:nvGraphicFramePr>
          <p:cNvPr id="3" name="Table 4">
            <a:extLst>
              <a:ext uri="{FF2B5EF4-FFF2-40B4-BE49-F238E27FC236}">
                <a16:creationId xmlns:a16="http://schemas.microsoft.com/office/drawing/2014/main" id="{8FC59E35-269E-0DED-3486-FBBB4F953536}"/>
              </a:ext>
            </a:extLst>
          </p:cNvPr>
          <p:cNvGraphicFramePr>
            <a:graphicFrameLocks noGrp="1"/>
          </p:cNvGraphicFramePr>
          <p:nvPr>
            <p:extLst>
              <p:ext uri="{D42A27DB-BD31-4B8C-83A1-F6EECF244321}">
                <p14:modId xmlns:p14="http://schemas.microsoft.com/office/powerpoint/2010/main" val="1671020570"/>
              </p:ext>
            </p:extLst>
          </p:nvPr>
        </p:nvGraphicFramePr>
        <p:xfrm>
          <a:off x="596900" y="1259840"/>
          <a:ext cx="10741659" cy="4911348"/>
        </p:xfrm>
        <a:graphic>
          <a:graphicData uri="http://schemas.openxmlformats.org/drawingml/2006/table">
            <a:tbl>
              <a:tblPr firstRow="1" bandRow="1">
                <a:tableStyleId>{5C22544A-7EE6-4342-B048-85BDC9FD1C3A}</a:tableStyleId>
              </a:tblPr>
              <a:tblGrid>
                <a:gridCol w="1729740">
                  <a:extLst>
                    <a:ext uri="{9D8B030D-6E8A-4147-A177-3AD203B41FA5}">
                      <a16:colId xmlns:a16="http://schemas.microsoft.com/office/drawing/2014/main" val="567240720"/>
                    </a:ext>
                  </a:extLst>
                </a:gridCol>
                <a:gridCol w="9011919">
                  <a:extLst>
                    <a:ext uri="{9D8B030D-6E8A-4147-A177-3AD203B41FA5}">
                      <a16:colId xmlns:a16="http://schemas.microsoft.com/office/drawing/2014/main" val="2638020504"/>
                    </a:ext>
                  </a:extLst>
                </a:gridCol>
              </a:tblGrid>
              <a:tr h="818558">
                <a:tc>
                  <a:txBody>
                    <a:bodyPr/>
                    <a:lstStyle/>
                    <a:p>
                      <a:endParaRPr lang="fr-FR" sz="2000" kern="1200" noProof="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2000" b="0" i="0" u="none" strike="noStrike" kern="1200" noProof="0" dirty="0">
                          <a:solidFill>
                            <a:schemeClr val="tx1"/>
                          </a:solidFill>
                          <a:effectLst/>
                          <a:latin typeface="+mn-lt"/>
                          <a:ea typeface="+mn-ea"/>
                          <a:cs typeface="+mn-cs"/>
                        </a:rPr>
                        <a:t>Quels documents les soumissionnaires doivent soumettre pour leurs propositions techniques et financières ?</a:t>
                      </a:r>
                      <a:endParaRPr lang="fr-FR" sz="2000" b="0" kern="1200" noProof="0" dirty="0">
                        <a:solidFill>
                          <a:schemeClr val="tx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91378068"/>
                  </a:ext>
                </a:extLst>
              </a:tr>
              <a:tr h="818558">
                <a:tc>
                  <a:txBody>
                    <a:bodyPr/>
                    <a:lstStyle/>
                    <a:p>
                      <a:endParaRPr lang="fr-FR" sz="20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2000" b="0" i="0" u="none" strike="noStrike" kern="1200" noProof="0" dirty="0">
                          <a:solidFill>
                            <a:schemeClr val="dk1"/>
                          </a:solidFill>
                          <a:effectLst/>
                          <a:latin typeface="+mn-lt"/>
                          <a:ea typeface="+mn-ea"/>
                          <a:cs typeface="+mn-cs"/>
                        </a:rPr>
                        <a:t>Quelles informations doivent-ils fournir sur leur organisation et les accords internes liés au projet ?</a:t>
                      </a:r>
                      <a:endParaRPr lang="fr-FR" sz="2000" b="0" noProof="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21949223"/>
                  </a:ext>
                </a:extLst>
              </a:tr>
              <a:tr h="818558">
                <a:tc>
                  <a:txBody>
                    <a:bodyPr/>
                    <a:lstStyle/>
                    <a:p>
                      <a:endParaRPr lang="fr-FR" sz="20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2000" b="0" i="0" u="none" strike="noStrike" kern="1200" noProof="0" dirty="0">
                          <a:solidFill>
                            <a:schemeClr val="dk1"/>
                          </a:solidFill>
                          <a:effectLst/>
                          <a:latin typeface="+mn-lt"/>
                          <a:ea typeface="+mn-ea"/>
                          <a:cs typeface="+mn-cs"/>
                        </a:rPr>
                        <a:t>Quelles garanties doivent accompagner leurs offres ?</a:t>
                      </a:r>
                      <a:endParaRPr lang="fr-FR" sz="2000" b="0" noProof="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86297199"/>
                  </a:ext>
                </a:extLst>
              </a:tr>
              <a:tr h="818558">
                <a:tc>
                  <a:txBody>
                    <a:bodyPr/>
                    <a:lstStyle/>
                    <a:p>
                      <a:endParaRPr lang="fr-FR" sz="20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2000" b="0" i="0" u="none" strike="noStrike" kern="1200" noProof="0" dirty="0">
                          <a:solidFill>
                            <a:schemeClr val="dk1"/>
                          </a:solidFill>
                          <a:effectLst/>
                          <a:latin typeface="+mn-lt"/>
                          <a:ea typeface="+mn-ea"/>
                          <a:cs typeface="+mn-cs"/>
                        </a:rPr>
                        <a:t>Quel mécanisme d’échange d’informations sera-t-il utilisé entre l’autorité contractante et les soumissionnaires durant la procédure ?</a:t>
                      </a:r>
                      <a:endParaRPr lang="fr-FR" sz="2000" b="0" noProof="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92813076"/>
                  </a:ext>
                </a:extLst>
              </a:tr>
              <a:tr h="818558">
                <a:tc>
                  <a:txBody>
                    <a:bodyPr/>
                    <a:lstStyle/>
                    <a:p>
                      <a:endParaRPr lang="fr-FR" sz="20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2000" b="0" i="0" u="none" strike="noStrike" kern="1200" noProof="0" dirty="0">
                          <a:solidFill>
                            <a:schemeClr val="dk1"/>
                          </a:solidFill>
                          <a:effectLst/>
                          <a:latin typeface="+mn-lt"/>
                          <a:ea typeface="+mn-ea"/>
                          <a:cs typeface="+mn-cs"/>
                        </a:rPr>
                        <a:t>Quelle sera la durée du processus de passation et de sélection ?</a:t>
                      </a:r>
                      <a:endParaRPr lang="fr-FR" sz="2000" b="0" noProof="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67911348"/>
                  </a:ext>
                </a:extLst>
              </a:tr>
              <a:tr h="818558">
                <a:tc>
                  <a:txBody>
                    <a:bodyPr/>
                    <a:lstStyle/>
                    <a:p>
                      <a:endParaRPr lang="fr-FR" sz="200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2000" b="0" i="0" u="none" strike="noStrike" kern="1200" noProof="0" dirty="0">
                          <a:solidFill>
                            <a:schemeClr val="dk1"/>
                          </a:solidFill>
                          <a:effectLst/>
                          <a:latin typeface="+mn-lt"/>
                          <a:ea typeface="+mn-ea"/>
                          <a:cs typeface="+mn-cs"/>
                        </a:rPr>
                        <a:t>Quels critères seront utilisés pour évaluer les offres ?</a:t>
                      </a:r>
                      <a:endParaRPr lang="fr-FR" sz="2000" b="0" noProof="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36092873"/>
                  </a:ext>
                </a:extLst>
              </a:tr>
            </a:tbl>
          </a:graphicData>
        </a:graphic>
      </p:graphicFrame>
      <p:sp>
        <p:nvSpPr>
          <p:cNvPr id="5" name="Google Shape;609;p38">
            <a:extLst>
              <a:ext uri="{FF2B5EF4-FFF2-40B4-BE49-F238E27FC236}">
                <a16:creationId xmlns:a16="http://schemas.microsoft.com/office/drawing/2014/main" id="{C9EC0DC5-56C8-4D05-EF01-97AE91B0E2DE}"/>
              </a:ext>
            </a:extLst>
          </p:cNvPr>
          <p:cNvSpPr/>
          <p:nvPr/>
        </p:nvSpPr>
        <p:spPr>
          <a:xfrm>
            <a:off x="1176774" y="2277313"/>
            <a:ext cx="551375" cy="530891"/>
          </a:xfrm>
          <a:custGeom>
            <a:avLst/>
            <a:gdLst/>
            <a:ahLst/>
            <a:cxnLst/>
            <a:rect l="l" t="t" r="r" b="b"/>
            <a:pathLst>
              <a:path w="16266" h="16267" extrusionOk="0">
                <a:moveTo>
                  <a:pt x="11503" y="5349"/>
                </a:moveTo>
                <a:lnTo>
                  <a:pt x="11650" y="5398"/>
                </a:lnTo>
                <a:lnTo>
                  <a:pt x="11796" y="5447"/>
                </a:lnTo>
                <a:lnTo>
                  <a:pt x="11919" y="5545"/>
                </a:lnTo>
                <a:lnTo>
                  <a:pt x="12065" y="5691"/>
                </a:lnTo>
                <a:lnTo>
                  <a:pt x="12163" y="5838"/>
                </a:lnTo>
                <a:lnTo>
                  <a:pt x="12212" y="6033"/>
                </a:lnTo>
                <a:lnTo>
                  <a:pt x="12236" y="6229"/>
                </a:lnTo>
                <a:lnTo>
                  <a:pt x="12236" y="6375"/>
                </a:lnTo>
                <a:lnTo>
                  <a:pt x="12187" y="6522"/>
                </a:lnTo>
                <a:lnTo>
                  <a:pt x="12138" y="6644"/>
                </a:lnTo>
                <a:lnTo>
                  <a:pt x="12041" y="6766"/>
                </a:lnTo>
                <a:lnTo>
                  <a:pt x="7938" y="10893"/>
                </a:lnTo>
                <a:lnTo>
                  <a:pt x="7816" y="11015"/>
                </a:lnTo>
                <a:lnTo>
                  <a:pt x="7645" y="11113"/>
                </a:lnTo>
                <a:lnTo>
                  <a:pt x="7474" y="11186"/>
                </a:lnTo>
                <a:lnTo>
                  <a:pt x="7303" y="11211"/>
                </a:lnTo>
                <a:lnTo>
                  <a:pt x="7083" y="11211"/>
                </a:lnTo>
                <a:lnTo>
                  <a:pt x="6912" y="11162"/>
                </a:lnTo>
                <a:lnTo>
                  <a:pt x="6765" y="11064"/>
                </a:lnTo>
                <a:lnTo>
                  <a:pt x="6619" y="10967"/>
                </a:lnTo>
                <a:lnTo>
                  <a:pt x="4567" y="8915"/>
                </a:lnTo>
                <a:lnTo>
                  <a:pt x="4470" y="8769"/>
                </a:lnTo>
                <a:lnTo>
                  <a:pt x="4372" y="8622"/>
                </a:lnTo>
                <a:lnTo>
                  <a:pt x="4323" y="8451"/>
                </a:lnTo>
                <a:lnTo>
                  <a:pt x="4323" y="8280"/>
                </a:lnTo>
                <a:lnTo>
                  <a:pt x="4323" y="8109"/>
                </a:lnTo>
                <a:lnTo>
                  <a:pt x="4372" y="7938"/>
                </a:lnTo>
                <a:lnTo>
                  <a:pt x="4470" y="7792"/>
                </a:lnTo>
                <a:lnTo>
                  <a:pt x="4567" y="7670"/>
                </a:lnTo>
                <a:lnTo>
                  <a:pt x="4714" y="7547"/>
                </a:lnTo>
                <a:lnTo>
                  <a:pt x="4860" y="7474"/>
                </a:lnTo>
                <a:lnTo>
                  <a:pt x="5031" y="7425"/>
                </a:lnTo>
                <a:lnTo>
                  <a:pt x="5202" y="7401"/>
                </a:lnTo>
                <a:lnTo>
                  <a:pt x="5373" y="7425"/>
                </a:lnTo>
                <a:lnTo>
                  <a:pt x="5520" y="7474"/>
                </a:lnTo>
                <a:lnTo>
                  <a:pt x="5691" y="7547"/>
                </a:lnTo>
                <a:lnTo>
                  <a:pt x="5813" y="7670"/>
                </a:lnTo>
                <a:lnTo>
                  <a:pt x="7181" y="9013"/>
                </a:lnTo>
                <a:lnTo>
                  <a:pt x="10673" y="5667"/>
                </a:lnTo>
                <a:lnTo>
                  <a:pt x="10820" y="5520"/>
                </a:lnTo>
                <a:lnTo>
                  <a:pt x="10991" y="5423"/>
                </a:lnTo>
                <a:lnTo>
                  <a:pt x="11161" y="5374"/>
                </a:lnTo>
                <a:lnTo>
                  <a:pt x="11357" y="5349"/>
                </a:lnTo>
                <a:close/>
                <a:moveTo>
                  <a:pt x="7718" y="1"/>
                </a:moveTo>
                <a:lnTo>
                  <a:pt x="7303" y="50"/>
                </a:lnTo>
                <a:lnTo>
                  <a:pt x="6887" y="98"/>
                </a:lnTo>
                <a:lnTo>
                  <a:pt x="6497" y="172"/>
                </a:lnTo>
                <a:lnTo>
                  <a:pt x="6106" y="245"/>
                </a:lnTo>
                <a:lnTo>
                  <a:pt x="5715" y="367"/>
                </a:lnTo>
                <a:lnTo>
                  <a:pt x="5349" y="489"/>
                </a:lnTo>
                <a:lnTo>
                  <a:pt x="4958" y="636"/>
                </a:lnTo>
                <a:lnTo>
                  <a:pt x="4616" y="807"/>
                </a:lnTo>
                <a:lnTo>
                  <a:pt x="4250" y="978"/>
                </a:lnTo>
                <a:lnTo>
                  <a:pt x="3908" y="1173"/>
                </a:lnTo>
                <a:lnTo>
                  <a:pt x="3590" y="1393"/>
                </a:lnTo>
                <a:lnTo>
                  <a:pt x="3273" y="1613"/>
                </a:lnTo>
                <a:lnTo>
                  <a:pt x="2955" y="1857"/>
                </a:lnTo>
                <a:lnTo>
                  <a:pt x="2662" y="2125"/>
                </a:lnTo>
                <a:lnTo>
                  <a:pt x="2394" y="2394"/>
                </a:lnTo>
                <a:lnTo>
                  <a:pt x="2125" y="2663"/>
                </a:lnTo>
                <a:lnTo>
                  <a:pt x="1856" y="2956"/>
                </a:lnTo>
                <a:lnTo>
                  <a:pt x="1612" y="3273"/>
                </a:lnTo>
                <a:lnTo>
                  <a:pt x="1392" y="3591"/>
                </a:lnTo>
                <a:lnTo>
                  <a:pt x="1172" y="3908"/>
                </a:lnTo>
                <a:lnTo>
                  <a:pt x="977" y="4250"/>
                </a:lnTo>
                <a:lnTo>
                  <a:pt x="806" y="4617"/>
                </a:lnTo>
                <a:lnTo>
                  <a:pt x="635" y="4959"/>
                </a:lnTo>
                <a:lnTo>
                  <a:pt x="489" y="5349"/>
                </a:lnTo>
                <a:lnTo>
                  <a:pt x="366" y="5716"/>
                </a:lnTo>
                <a:lnTo>
                  <a:pt x="244" y="6106"/>
                </a:lnTo>
                <a:lnTo>
                  <a:pt x="171" y="6497"/>
                </a:lnTo>
                <a:lnTo>
                  <a:pt x="98" y="6888"/>
                </a:lnTo>
                <a:lnTo>
                  <a:pt x="49" y="7303"/>
                </a:lnTo>
                <a:lnTo>
                  <a:pt x="0" y="7718"/>
                </a:lnTo>
                <a:lnTo>
                  <a:pt x="0" y="8134"/>
                </a:lnTo>
                <a:lnTo>
                  <a:pt x="0" y="8549"/>
                </a:lnTo>
                <a:lnTo>
                  <a:pt x="49" y="8964"/>
                </a:lnTo>
                <a:lnTo>
                  <a:pt x="98" y="9379"/>
                </a:lnTo>
                <a:lnTo>
                  <a:pt x="171" y="9770"/>
                </a:lnTo>
                <a:lnTo>
                  <a:pt x="244" y="10161"/>
                </a:lnTo>
                <a:lnTo>
                  <a:pt x="366" y="10551"/>
                </a:lnTo>
                <a:lnTo>
                  <a:pt x="489" y="10918"/>
                </a:lnTo>
                <a:lnTo>
                  <a:pt x="635" y="11309"/>
                </a:lnTo>
                <a:lnTo>
                  <a:pt x="806" y="11650"/>
                </a:lnTo>
                <a:lnTo>
                  <a:pt x="977" y="12017"/>
                </a:lnTo>
                <a:lnTo>
                  <a:pt x="1172" y="12359"/>
                </a:lnTo>
                <a:lnTo>
                  <a:pt x="1392" y="12676"/>
                </a:lnTo>
                <a:lnTo>
                  <a:pt x="1612" y="12994"/>
                </a:lnTo>
                <a:lnTo>
                  <a:pt x="1856" y="13311"/>
                </a:lnTo>
                <a:lnTo>
                  <a:pt x="2125" y="13604"/>
                </a:lnTo>
                <a:lnTo>
                  <a:pt x="2394" y="13873"/>
                </a:lnTo>
                <a:lnTo>
                  <a:pt x="2662" y="14142"/>
                </a:lnTo>
                <a:lnTo>
                  <a:pt x="2955" y="14410"/>
                </a:lnTo>
                <a:lnTo>
                  <a:pt x="3273" y="14655"/>
                </a:lnTo>
                <a:lnTo>
                  <a:pt x="3590" y="14874"/>
                </a:lnTo>
                <a:lnTo>
                  <a:pt x="3908" y="15094"/>
                </a:lnTo>
                <a:lnTo>
                  <a:pt x="4250" y="15290"/>
                </a:lnTo>
                <a:lnTo>
                  <a:pt x="4616" y="15460"/>
                </a:lnTo>
                <a:lnTo>
                  <a:pt x="4958" y="15631"/>
                </a:lnTo>
                <a:lnTo>
                  <a:pt x="5349" y="15778"/>
                </a:lnTo>
                <a:lnTo>
                  <a:pt x="5715" y="15900"/>
                </a:lnTo>
                <a:lnTo>
                  <a:pt x="6106" y="16022"/>
                </a:lnTo>
                <a:lnTo>
                  <a:pt x="6497" y="16095"/>
                </a:lnTo>
                <a:lnTo>
                  <a:pt x="6887" y="16169"/>
                </a:lnTo>
                <a:lnTo>
                  <a:pt x="7303" y="16218"/>
                </a:lnTo>
                <a:lnTo>
                  <a:pt x="7718" y="16266"/>
                </a:lnTo>
                <a:lnTo>
                  <a:pt x="8548" y="16266"/>
                </a:lnTo>
                <a:lnTo>
                  <a:pt x="8963" y="16218"/>
                </a:lnTo>
                <a:lnTo>
                  <a:pt x="9379" y="16169"/>
                </a:lnTo>
                <a:lnTo>
                  <a:pt x="9769" y="16095"/>
                </a:lnTo>
                <a:lnTo>
                  <a:pt x="10160" y="16022"/>
                </a:lnTo>
                <a:lnTo>
                  <a:pt x="10551" y="15900"/>
                </a:lnTo>
                <a:lnTo>
                  <a:pt x="10942" y="15778"/>
                </a:lnTo>
                <a:lnTo>
                  <a:pt x="11308" y="15631"/>
                </a:lnTo>
                <a:lnTo>
                  <a:pt x="11650" y="15460"/>
                </a:lnTo>
                <a:lnTo>
                  <a:pt x="12016" y="15290"/>
                </a:lnTo>
                <a:lnTo>
                  <a:pt x="12358" y="15094"/>
                </a:lnTo>
                <a:lnTo>
                  <a:pt x="12676" y="14874"/>
                </a:lnTo>
                <a:lnTo>
                  <a:pt x="12993" y="14655"/>
                </a:lnTo>
                <a:lnTo>
                  <a:pt x="13311" y="14410"/>
                </a:lnTo>
                <a:lnTo>
                  <a:pt x="13604" y="14142"/>
                </a:lnTo>
                <a:lnTo>
                  <a:pt x="13872" y="13873"/>
                </a:lnTo>
                <a:lnTo>
                  <a:pt x="14166" y="13604"/>
                </a:lnTo>
                <a:lnTo>
                  <a:pt x="14410" y="13311"/>
                </a:lnTo>
                <a:lnTo>
                  <a:pt x="14654" y="12994"/>
                </a:lnTo>
                <a:lnTo>
                  <a:pt x="14874" y="12676"/>
                </a:lnTo>
                <a:lnTo>
                  <a:pt x="15094" y="12359"/>
                </a:lnTo>
                <a:lnTo>
                  <a:pt x="15289" y="12017"/>
                </a:lnTo>
                <a:lnTo>
                  <a:pt x="15460" y="11650"/>
                </a:lnTo>
                <a:lnTo>
                  <a:pt x="15631" y="11309"/>
                </a:lnTo>
                <a:lnTo>
                  <a:pt x="15777" y="10918"/>
                </a:lnTo>
                <a:lnTo>
                  <a:pt x="15900" y="10551"/>
                </a:lnTo>
                <a:lnTo>
                  <a:pt x="16022" y="10161"/>
                </a:lnTo>
                <a:lnTo>
                  <a:pt x="16095" y="9770"/>
                </a:lnTo>
                <a:lnTo>
                  <a:pt x="16168" y="9379"/>
                </a:lnTo>
                <a:lnTo>
                  <a:pt x="16217" y="8964"/>
                </a:lnTo>
                <a:lnTo>
                  <a:pt x="16266" y="8549"/>
                </a:lnTo>
                <a:lnTo>
                  <a:pt x="16266" y="8134"/>
                </a:lnTo>
                <a:lnTo>
                  <a:pt x="16266" y="7718"/>
                </a:lnTo>
                <a:lnTo>
                  <a:pt x="16217" y="7303"/>
                </a:lnTo>
                <a:lnTo>
                  <a:pt x="16168" y="6888"/>
                </a:lnTo>
                <a:lnTo>
                  <a:pt x="16095" y="6497"/>
                </a:lnTo>
                <a:lnTo>
                  <a:pt x="16022" y="6106"/>
                </a:lnTo>
                <a:lnTo>
                  <a:pt x="15900" y="5716"/>
                </a:lnTo>
                <a:lnTo>
                  <a:pt x="15777" y="5349"/>
                </a:lnTo>
                <a:lnTo>
                  <a:pt x="15631" y="4959"/>
                </a:lnTo>
                <a:lnTo>
                  <a:pt x="15460" y="4617"/>
                </a:lnTo>
                <a:lnTo>
                  <a:pt x="15289" y="4250"/>
                </a:lnTo>
                <a:lnTo>
                  <a:pt x="15094" y="3908"/>
                </a:lnTo>
                <a:lnTo>
                  <a:pt x="14874" y="3591"/>
                </a:lnTo>
                <a:lnTo>
                  <a:pt x="14654" y="3273"/>
                </a:lnTo>
                <a:lnTo>
                  <a:pt x="14410" y="2956"/>
                </a:lnTo>
                <a:lnTo>
                  <a:pt x="14166" y="2663"/>
                </a:lnTo>
                <a:lnTo>
                  <a:pt x="13872" y="2394"/>
                </a:lnTo>
                <a:lnTo>
                  <a:pt x="13604" y="2125"/>
                </a:lnTo>
                <a:lnTo>
                  <a:pt x="13311" y="1857"/>
                </a:lnTo>
                <a:lnTo>
                  <a:pt x="12993" y="1613"/>
                </a:lnTo>
                <a:lnTo>
                  <a:pt x="12676" y="1393"/>
                </a:lnTo>
                <a:lnTo>
                  <a:pt x="12358" y="1173"/>
                </a:lnTo>
                <a:lnTo>
                  <a:pt x="12016" y="978"/>
                </a:lnTo>
                <a:lnTo>
                  <a:pt x="11650" y="807"/>
                </a:lnTo>
                <a:lnTo>
                  <a:pt x="11308" y="636"/>
                </a:lnTo>
                <a:lnTo>
                  <a:pt x="10942" y="489"/>
                </a:lnTo>
                <a:lnTo>
                  <a:pt x="10551" y="367"/>
                </a:lnTo>
                <a:lnTo>
                  <a:pt x="10160" y="245"/>
                </a:lnTo>
                <a:lnTo>
                  <a:pt x="9769" y="172"/>
                </a:lnTo>
                <a:lnTo>
                  <a:pt x="9379" y="98"/>
                </a:lnTo>
                <a:lnTo>
                  <a:pt x="8963" y="50"/>
                </a:lnTo>
                <a:lnTo>
                  <a:pt x="854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latin typeface="Roboto" panose="02000000000000000000" pitchFamily="2" charset="0"/>
            </a:endParaRPr>
          </a:p>
        </p:txBody>
      </p:sp>
      <p:grpSp>
        <p:nvGrpSpPr>
          <p:cNvPr id="39" name="Group 38">
            <a:extLst>
              <a:ext uri="{FF2B5EF4-FFF2-40B4-BE49-F238E27FC236}">
                <a16:creationId xmlns:a16="http://schemas.microsoft.com/office/drawing/2014/main" id="{F458ACEC-9DD8-A312-0CD1-978BA0DCE8BE}"/>
              </a:ext>
            </a:extLst>
          </p:cNvPr>
          <p:cNvGrpSpPr/>
          <p:nvPr/>
        </p:nvGrpSpPr>
        <p:grpSpPr>
          <a:xfrm>
            <a:off x="1176774" y="4024635"/>
            <a:ext cx="468635" cy="468563"/>
            <a:chOff x="2938065" y="3819498"/>
            <a:chExt cx="468635" cy="468563"/>
          </a:xfrm>
        </p:grpSpPr>
        <p:sp>
          <p:nvSpPr>
            <p:cNvPr id="7" name="Google Shape;618;p38">
              <a:extLst>
                <a:ext uri="{FF2B5EF4-FFF2-40B4-BE49-F238E27FC236}">
                  <a16:creationId xmlns:a16="http://schemas.microsoft.com/office/drawing/2014/main" id="{990D98E8-CD5C-CF43-7101-F36D42AE11BE}"/>
                </a:ext>
              </a:extLst>
            </p:cNvPr>
            <p:cNvSpPr/>
            <p:nvPr/>
          </p:nvSpPr>
          <p:spPr>
            <a:xfrm>
              <a:off x="2938065" y="4199021"/>
              <a:ext cx="468635" cy="39610"/>
            </a:xfrm>
            <a:custGeom>
              <a:avLst/>
              <a:gdLst/>
              <a:ahLst/>
              <a:cxnLst/>
              <a:rect l="l" t="t" r="r" b="b"/>
              <a:pathLst>
                <a:path w="17342" h="1565" extrusionOk="0">
                  <a:moveTo>
                    <a:pt x="489" y="1"/>
                  </a:moveTo>
                  <a:lnTo>
                    <a:pt x="392" y="25"/>
                  </a:lnTo>
                  <a:lnTo>
                    <a:pt x="294" y="50"/>
                  </a:lnTo>
                  <a:lnTo>
                    <a:pt x="221" y="99"/>
                  </a:lnTo>
                  <a:lnTo>
                    <a:pt x="147" y="148"/>
                  </a:lnTo>
                  <a:lnTo>
                    <a:pt x="74" y="221"/>
                  </a:lnTo>
                  <a:lnTo>
                    <a:pt x="25" y="318"/>
                  </a:lnTo>
                  <a:lnTo>
                    <a:pt x="1" y="392"/>
                  </a:lnTo>
                  <a:lnTo>
                    <a:pt x="1" y="489"/>
                  </a:lnTo>
                  <a:lnTo>
                    <a:pt x="1" y="612"/>
                  </a:lnTo>
                  <a:lnTo>
                    <a:pt x="25" y="685"/>
                  </a:lnTo>
                  <a:lnTo>
                    <a:pt x="74" y="783"/>
                  </a:lnTo>
                  <a:lnTo>
                    <a:pt x="147" y="856"/>
                  </a:lnTo>
                  <a:lnTo>
                    <a:pt x="221" y="905"/>
                  </a:lnTo>
                  <a:lnTo>
                    <a:pt x="294" y="953"/>
                  </a:lnTo>
                  <a:lnTo>
                    <a:pt x="392" y="978"/>
                  </a:lnTo>
                  <a:lnTo>
                    <a:pt x="489" y="978"/>
                  </a:lnTo>
                  <a:lnTo>
                    <a:pt x="734" y="1002"/>
                  </a:lnTo>
                  <a:lnTo>
                    <a:pt x="929" y="1051"/>
                  </a:lnTo>
                  <a:lnTo>
                    <a:pt x="1100" y="1124"/>
                  </a:lnTo>
                  <a:lnTo>
                    <a:pt x="1271" y="1222"/>
                  </a:lnTo>
                  <a:lnTo>
                    <a:pt x="1491" y="1344"/>
                  </a:lnTo>
                  <a:lnTo>
                    <a:pt x="1759" y="1466"/>
                  </a:lnTo>
                  <a:lnTo>
                    <a:pt x="1930" y="1515"/>
                  </a:lnTo>
                  <a:lnTo>
                    <a:pt x="2101" y="1540"/>
                  </a:lnTo>
                  <a:lnTo>
                    <a:pt x="2297" y="1564"/>
                  </a:lnTo>
                  <a:lnTo>
                    <a:pt x="2761" y="1564"/>
                  </a:lnTo>
                  <a:lnTo>
                    <a:pt x="2956" y="1540"/>
                  </a:lnTo>
                  <a:lnTo>
                    <a:pt x="3127" y="1515"/>
                  </a:lnTo>
                  <a:lnTo>
                    <a:pt x="3298" y="1466"/>
                  </a:lnTo>
                  <a:lnTo>
                    <a:pt x="3567" y="1344"/>
                  </a:lnTo>
                  <a:lnTo>
                    <a:pt x="3787" y="1222"/>
                  </a:lnTo>
                  <a:lnTo>
                    <a:pt x="3957" y="1124"/>
                  </a:lnTo>
                  <a:lnTo>
                    <a:pt x="4128" y="1051"/>
                  </a:lnTo>
                  <a:lnTo>
                    <a:pt x="4324" y="1002"/>
                  </a:lnTo>
                  <a:lnTo>
                    <a:pt x="4568" y="978"/>
                  </a:lnTo>
                  <a:lnTo>
                    <a:pt x="4837" y="1002"/>
                  </a:lnTo>
                  <a:lnTo>
                    <a:pt x="5032" y="1051"/>
                  </a:lnTo>
                  <a:lnTo>
                    <a:pt x="5179" y="1124"/>
                  </a:lnTo>
                  <a:lnTo>
                    <a:pt x="5350" y="1222"/>
                  </a:lnTo>
                  <a:lnTo>
                    <a:pt x="5594" y="1344"/>
                  </a:lnTo>
                  <a:lnTo>
                    <a:pt x="5862" y="1466"/>
                  </a:lnTo>
                  <a:lnTo>
                    <a:pt x="6009" y="1515"/>
                  </a:lnTo>
                  <a:lnTo>
                    <a:pt x="6204" y="1540"/>
                  </a:lnTo>
                  <a:lnTo>
                    <a:pt x="6400" y="1564"/>
                  </a:lnTo>
                  <a:lnTo>
                    <a:pt x="6839" y="1564"/>
                  </a:lnTo>
                  <a:lnTo>
                    <a:pt x="7059" y="1540"/>
                  </a:lnTo>
                  <a:lnTo>
                    <a:pt x="7230" y="1515"/>
                  </a:lnTo>
                  <a:lnTo>
                    <a:pt x="7401" y="1466"/>
                  </a:lnTo>
                  <a:lnTo>
                    <a:pt x="7670" y="1344"/>
                  </a:lnTo>
                  <a:lnTo>
                    <a:pt x="7890" y="1222"/>
                  </a:lnTo>
                  <a:lnTo>
                    <a:pt x="8061" y="1124"/>
                  </a:lnTo>
                  <a:lnTo>
                    <a:pt x="8231" y="1051"/>
                  </a:lnTo>
                  <a:lnTo>
                    <a:pt x="8427" y="1002"/>
                  </a:lnTo>
                  <a:lnTo>
                    <a:pt x="8671" y="978"/>
                  </a:lnTo>
                  <a:lnTo>
                    <a:pt x="8915" y="1002"/>
                  </a:lnTo>
                  <a:lnTo>
                    <a:pt x="9111" y="1051"/>
                  </a:lnTo>
                  <a:lnTo>
                    <a:pt x="9282" y="1124"/>
                  </a:lnTo>
                  <a:lnTo>
                    <a:pt x="9453" y="1222"/>
                  </a:lnTo>
                  <a:lnTo>
                    <a:pt x="9672" y="1344"/>
                  </a:lnTo>
                  <a:lnTo>
                    <a:pt x="9941" y="1466"/>
                  </a:lnTo>
                  <a:lnTo>
                    <a:pt x="10112" y="1515"/>
                  </a:lnTo>
                  <a:lnTo>
                    <a:pt x="10283" y="1540"/>
                  </a:lnTo>
                  <a:lnTo>
                    <a:pt x="10478" y="1564"/>
                  </a:lnTo>
                  <a:lnTo>
                    <a:pt x="10942" y="1564"/>
                  </a:lnTo>
                  <a:lnTo>
                    <a:pt x="11138" y="1540"/>
                  </a:lnTo>
                  <a:lnTo>
                    <a:pt x="11333" y="1515"/>
                  </a:lnTo>
                  <a:lnTo>
                    <a:pt x="11480" y="1466"/>
                  </a:lnTo>
                  <a:lnTo>
                    <a:pt x="11748" y="1344"/>
                  </a:lnTo>
                  <a:lnTo>
                    <a:pt x="11993" y="1222"/>
                  </a:lnTo>
                  <a:lnTo>
                    <a:pt x="12139" y="1124"/>
                  </a:lnTo>
                  <a:lnTo>
                    <a:pt x="12310" y="1051"/>
                  </a:lnTo>
                  <a:lnTo>
                    <a:pt x="12506" y="1002"/>
                  </a:lnTo>
                  <a:lnTo>
                    <a:pt x="12774" y="978"/>
                  </a:lnTo>
                  <a:lnTo>
                    <a:pt x="13018" y="1002"/>
                  </a:lnTo>
                  <a:lnTo>
                    <a:pt x="13214" y="1051"/>
                  </a:lnTo>
                  <a:lnTo>
                    <a:pt x="13385" y="1124"/>
                  </a:lnTo>
                  <a:lnTo>
                    <a:pt x="13556" y="1222"/>
                  </a:lnTo>
                  <a:lnTo>
                    <a:pt x="13776" y="1344"/>
                  </a:lnTo>
                  <a:lnTo>
                    <a:pt x="14044" y="1466"/>
                  </a:lnTo>
                  <a:lnTo>
                    <a:pt x="14215" y="1515"/>
                  </a:lnTo>
                  <a:lnTo>
                    <a:pt x="14386" y="1540"/>
                  </a:lnTo>
                  <a:lnTo>
                    <a:pt x="14581" y="1564"/>
                  </a:lnTo>
                  <a:lnTo>
                    <a:pt x="15046" y="1564"/>
                  </a:lnTo>
                  <a:lnTo>
                    <a:pt x="15241" y="1540"/>
                  </a:lnTo>
                  <a:lnTo>
                    <a:pt x="15412" y="1515"/>
                  </a:lnTo>
                  <a:lnTo>
                    <a:pt x="15583" y="1466"/>
                  </a:lnTo>
                  <a:lnTo>
                    <a:pt x="15851" y="1344"/>
                  </a:lnTo>
                  <a:lnTo>
                    <a:pt x="16071" y="1222"/>
                  </a:lnTo>
                  <a:lnTo>
                    <a:pt x="16242" y="1124"/>
                  </a:lnTo>
                  <a:lnTo>
                    <a:pt x="16413" y="1051"/>
                  </a:lnTo>
                  <a:lnTo>
                    <a:pt x="16609" y="1002"/>
                  </a:lnTo>
                  <a:lnTo>
                    <a:pt x="16853" y="978"/>
                  </a:lnTo>
                  <a:lnTo>
                    <a:pt x="16951" y="978"/>
                  </a:lnTo>
                  <a:lnTo>
                    <a:pt x="17048" y="953"/>
                  </a:lnTo>
                  <a:lnTo>
                    <a:pt x="17121" y="905"/>
                  </a:lnTo>
                  <a:lnTo>
                    <a:pt x="17195" y="856"/>
                  </a:lnTo>
                  <a:lnTo>
                    <a:pt x="17268" y="783"/>
                  </a:lnTo>
                  <a:lnTo>
                    <a:pt x="17317" y="685"/>
                  </a:lnTo>
                  <a:lnTo>
                    <a:pt x="17341" y="612"/>
                  </a:lnTo>
                  <a:lnTo>
                    <a:pt x="17341" y="489"/>
                  </a:lnTo>
                  <a:lnTo>
                    <a:pt x="17341" y="392"/>
                  </a:lnTo>
                  <a:lnTo>
                    <a:pt x="17317" y="318"/>
                  </a:lnTo>
                  <a:lnTo>
                    <a:pt x="17268" y="221"/>
                  </a:lnTo>
                  <a:lnTo>
                    <a:pt x="17195" y="148"/>
                  </a:lnTo>
                  <a:lnTo>
                    <a:pt x="17121" y="99"/>
                  </a:lnTo>
                  <a:lnTo>
                    <a:pt x="17048" y="50"/>
                  </a:lnTo>
                  <a:lnTo>
                    <a:pt x="16951" y="25"/>
                  </a:lnTo>
                  <a:lnTo>
                    <a:pt x="16853" y="1"/>
                  </a:lnTo>
                  <a:lnTo>
                    <a:pt x="16633" y="25"/>
                  </a:lnTo>
                  <a:lnTo>
                    <a:pt x="16438" y="50"/>
                  </a:lnTo>
                  <a:lnTo>
                    <a:pt x="16242" y="74"/>
                  </a:lnTo>
                  <a:lnTo>
                    <a:pt x="16096" y="123"/>
                  </a:lnTo>
                  <a:lnTo>
                    <a:pt x="15827" y="245"/>
                  </a:lnTo>
                  <a:lnTo>
                    <a:pt x="15583" y="367"/>
                  </a:lnTo>
                  <a:lnTo>
                    <a:pt x="15436" y="465"/>
                  </a:lnTo>
                  <a:lnTo>
                    <a:pt x="15265" y="538"/>
                  </a:lnTo>
                  <a:lnTo>
                    <a:pt x="15070" y="587"/>
                  </a:lnTo>
                  <a:lnTo>
                    <a:pt x="14557" y="587"/>
                  </a:lnTo>
                  <a:lnTo>
                    <a:pt x="14362" y="538"/>
                  </a:lnTo>
                  <a:lnTo>
                    <a:pt x="14191" y="465"/>
                  </a:lnTo>
                  <a:lnTo>
                    <a:pt x="14020" y="367"/>
                  </a:lnTo>
                  <a:lnTo>
                    <a:pt x="13800" y="245"/>
                  </a:lnTo>
                  <a:lnTo>
                    <a:pt x="13531" y="123"/>
                  </a:lnTo>
                  <a:lnTo>
                    <a:pt x="13385" y="74"/>
                  </a:lnTo>
                  <a:lnTo>
                    <a:pt x="13189" y="50"/>
                  </a:lnTo>
                  <a:lnTo>
                    <a:pt x="12994" y="25"/>
                  </a:lnTo>
                  <a:lnTo>
                    <a:pt x="12774" y="1"/>
                  </a:lnTo>
                  <a:lnTo>
                    <a:pt x="12530" y="25"/>
                  </a:lnTo>
                  <a:lnTo>
                    <a:pt x="12335" y="50"/>
                  </a:lnTo>
                  <a:lnTo>
                    <a:pt x="12164" y="74"/>
                  </a:lnTo>
                  <a:lnTo>
                    <a:pt x="11993" y="123"/>
                  </a:lnTo>
                  <a:lnTo>
                    <a:pt x="11724" y="245"/>
                  </a:lnTo>
                  <a:lnTo>
                    <a:pt x="11504" y="367"/>
                  </a:lnTo>
                  <a:lnTo>
                    <a:pt x="11333" y="465"/>
                  </a:lnTo>
                  <a:lnTo>
                    <a:pt x="11162" y="538"/>
                  </a:lnTo>
                  <a:lnTo>
                    <a:pt x="10967" y="587"/>
                  </a:lnTo>
                  <a:lnTo>
                    <a:pt x="10478" y="587"/>
                  </a:lnTo>
                  <a:lnTo>
                    <a:pt x="10283" y="538"/>
                  </a:lnTo>
                  <a:lnTo>
                    <a:pt x="10112" y="465"/>
                  </a:lnTo>
                  <a:lnTo>
                    <a:pt x="9941" y="367"/>
                  </a:lnTo>
                  <a:lnTo>
                    <a:pt x="9721" y="245"/>
                  </a:lnTo>
                  <a:lnTo>
                    <a:pt x="9428" y="123"/>
                  </a:lnTo>
                  <a:lnTo>
                    <a:pt x="9282" y="74"/>
                  </a:lnTo>
                  <a:lnTo>
                    <a:pt x="9111" y="50"/>
                  </a:lnTo>
                  <a:lnTo>
                    <a:pt x="8891" y="25"/>
                  </a:lnTo>
                  <a:lnTo>
                    <a:pt x="8671" y="1"/>
                  </a:lnTo>
                  <a:lnTo>
                    <a:pt x="8451" y="25"/>
                  </a:lnTo>
                  <a:lnTo>
                    <a:pt x="8231" y="50"/>
                  </a:lnTo>
                  <a:lnTo>
                    <a:pt x="8061" y="74"/>
                  </a:lnTo>
                  <a:lnTo>
                    <a:pt x="7890" y="123"/>
                  </a:lnTo>
                  <a:lnTo>
                    <a:pt x="7621" y="245"/>
                  </a:lnTo>
                  <a:lnTo>
                    <a:pt x="7401" y="367"/>
                  </a:lnTo>
                  <a:lnTo>
                    <a:pt x="7230" y="465"/>
                  </a:lnTo>
                  <a:lnTo>
                    <a:pt x="7059" y="538"/>
                  </a:lnTo>
                  <a:lnTo>
                    <a:pt x="6864" y="587"/>
                  </a:lnTo>
                  <a:lnTo>
                    <a:pt x="6375" y="587"/>
                  </a:lnTo>
                  <a:lnTo>
                    <a:pt x="6180" y="538"/>
                  </a:lnTo>
                  <a:lnTo>
                    <a:pt x="6009" y="465"/>
                  </a:lnTo>
                  <a:lnTo>
                    <a:pt x="5838" y="367"/>
                  </a:lnTo>
                  <a:lnTo>
                    <a:pt x="5618" y="245"/>
                  </a:lnTo>
                  <a:lnTo>
                    <a:pt x="5350" y="123"/>
                  </a:lnTo>
                  <a:lnTo>
                    <a:pt x="5179" y="74"/>
                  </a:lnTo>
                  <a:lnTo>
                    <a:pt x="5008" y="50"/>
                  </a:lnTo>
                  <a:lnTo>
                    <a:pt x="4812" y="25"/>
                  </a:lnTo>
                  <a:lnTo>
                    <a:pt x="4568" y="1"/>
                  </a:lnTo>
                  <a:lnTo>
                    <a:pt x="4348" y="25"/>
                  </a:lnTo>
                  <a:lnTo>
                    <a:pt x="4153" y="50"/>
                  </a:lnTo>
                  <a:lnTo>
                    <a:pt x="3957" y="74"/>
                  </a:lnTo>
                  <a:lnTo>
                    <a:pt x="3811" y="123"/>
                  </a:lnTo>
                  <a:lnTo>
                    <a:pt x="3542" y="245"/>
                  </a:lnTo>
                  <a:lnTo>
                    <a:pt x="3298" y="367"/>
                  </a:lnTo>
                  <a:lnTo>
                    <a:pt x="3152" y="465"/>
                  </a:lnTo>
                  <a:lnTo>
                    <a:pt x="2981" y="538"/>
                  </a:lnTo>
                  <a:lnTo>
                    <a:pt x="2785" y="587"/>
                  </a:lnTo>
                  <a:lnTo>
                    <a:pt x="2272" y="587"/>
                  </a:lnTo>
                  <a:lnTo>
                    <a:pt x="2077" y="538"/>
                  </a:lnTo>
                  <a:lnTo>
                    <a:pt x="1906" y="465"/>
                  </a:lnTo>
                  <a:lnTo>
                    <a:pt x="1759" y="367"/>
                  </a:lnTo>
                  <a:lnTo>
                    <a:pt x="1515" y="245"/>
                  </a:lnTo>
                  <a:lnTo>
                    <a:pt x="1247" y="123"/>
                  </a:lnTo>
                  <a:lnTo>
                    <a:pt x="1100" y="74"/>
                  </a:lnTo>
                  <a:lnTo>
                    <a:pt x="905" y="50"/>
                  </a:lnTo>
                  <a:lnTo>
                    <a:pt x="709" y="25"/>
                  </a:lnTo>
                  <a:lnTo>
                    <a:pt x="489"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latin typeface="Roboto" panose="02000000000000000000" pitchFamily="2" charset="0"/>
              </a:endParaRPr>
            </a:p>
          </p:txBody>
        </p:sp>
        <p:sp>
          <p:nvSpPr>
            <p:cNvPr id="8" name="Google Shape;619;p38">
              <a:extLst>
                <a:ext uri="{FF2B5EF4-FFF2-40B4-BE49-F238E27FC236}">
                  <a16:creationId xmlns:a16="http://schemas.microsoft.com/office/drawing/2014/main" id="{677870C5-25CC-A563-8659-23FA28E06997}"/>
                </a:ext>
              </a:extLst>
            </p:cNvPr>
            <p:cNvSpPr/>
            <p:nvPr/>
          </p:nvSpPr>
          <p:spPr>
            <a:xfrm>
              <a:off x="2938065" y="4248476"/>
              <a:ext cx="468635" cy="39585"/>
            </a:xfrm>
            <a:custGeom>
              <a:avLst/>
              <a:gdLst/>
              <a:ahLst/>
              <a:cxnLst/>
              <a:rect l="l" t="t" r="r" b="b"/>
              <a:pathLst>
                <a:path w="17342" h="1564" extrusionOk="0">
                  <a:moveTo>
                    <a:pt x="489" y="1"/>
                  </a:moveTo>
                  <a:lnTo>
                    <a:pt x="392" y="25"/>
                  </a:lnTo>
                  <a:lnTo>
                    <a:pt x="294" y="50"/>
                  </a:lnTo>
                  <a:lnTo>
                    <a:pt x="221" y="99"/>
                  </a:lnTo>
                  <a:lnTo>
                    <a:pt x="147" y="147"/>
                  </a:lnTo>
                  <a:lnTo>
                    <a:pt x="74" y="221"/>
                  </a:lnTo>
                  <a:lnTo>
                    <a:pt x="25" y="318"/>
                  </a:lnTo>
                  <a:lnTo>
                    <a:pt x="1" y="392"/>
                  </a:lnTo>
                  <a:lnTo>
                    <a:pt x="1" y="489"/>
                  </a:lnTo>
                  <a:lnTo>
                    <a:pt x="1" y="611"/>
                  </a:lnTo>
                  <a:lnTo>
                    <a:pt x="25" y="685"/>
                  </a:lnTo>
                  <a:lnTo>
                    <a:pt x="74" y="782"/>
                  </a:lnTo>
                  <a:lnTo>
                    <a:pt x="147" y="856"/>
                  </a:lnTo>
                  <a:lnTo>
                    <a:pt x="221" y="904"/>
                  </a:lnTo>
                  <a:lnTo>
                    <a:pt x="294" y="953"/>
                  </a:lnTo>
                  <a:lnTo>
                    <a:pt x="392" y="978"/>
                  </a:lnTo>
                  <a:lnTo>
                    <a:pt x="489" y="978"/>
                  </a:lnTo>
                  <a:lnTo>
                    <a:pt x="734" y="1002"/>
                  </a:lnTo>
                  <a:lnTo>
                    <a:pt x="929" y="1051"/>
                  </a:lnTo>
                  <a:lnTo>
                    <a:pt x="1100" y="1124"/>
                  </a:lnTo>
                  <a:lnTo>
                    <a:pt x="1271" y="1222"/>
                  </a:lnTo>
                  <a:lnTo>
                    <a:pt x="1491" y="1344"/>
                  </a:lnTo>
                  <a:lnTo>
                    <a:pt x="1759" y="1466"/>
                  </a:lnTo>
                  <a:lnTo>
                    <a:pt x="1930" y="1515"/>
                  </a:lnTo>
                  <a:lnTo>
                    <a:pt x="2101" y="1539"/>
                  </a:lnTo>
                  <a:lnTo>
                    <a:pt x="2297" y="1564"/>
                  </a:lnTo>
                  <a:lnTo>
                    <a:pt x="2761" y="1564"/>
                  </a:lnTo>
                  <a:lnTo>
                    <a:pt x="2956" y="1539"/>
                  </a:lnTo>
                  <a:lnTo>
                    <a:pt x="3127" y="1515"/>
                  </a:lnTo>
                  <a:lnTo>
                    <a:pt x="3298" y="1466"/>
                  </a:lnTo>
                  <a:lnTo>
                    <a:pt x="3567" y="1344"/>
                  </a:lnTo>
                  <a:lnTo>
                    <a:pt x="3787" y="1222"/>
                  </a:lnTo>
                  <a:lnTo>
                    <a:pt x="3957" y="1124"/>
                  </a:lnTo>
                  <a:lnTo>
                    <a:pt x="4128" y="1051"/>
                  </a:lnTo>
                  <a:lnTo>
                    <a:pt x="4324" y="1002"/>
                  </a:lnTo>
                  <a:lnTo>
                    <a:pt x="4568" y="978"/>
                  </a:lnTo>
                  <a:lnTo>
                    <a:pt x="4837" y="1002"/>
                  </a:lnTo>
                  <a:lnTo>
                    <a:pt x="5032" y="1051"/>
                  </a:lnTo>
                  <a:lnTo>
                    <a:pt x="5179" y="1124"/>
                  </a:lnTo>
                  <a:lnTo>
                    <a:pt x="5350" y="1222"/>
                  </a:lnTo>
                  <a:lnTo>
                    <a:pt x="5594" y="1344"/>
                  </a:lnTo>
                  <a:lnTo>
                    <a:pt x="5862" y="1466"/>
                  </a:lnTo>
                  <a:lnTo>
                    <a:pt x="6009" y="1515"/>
                  </a:lnTo>
                  <a:lnTo>
                    <a:pt x="6204" y="1539"/>
                  </a:lnTo>
                  <a:lnTo>
                    <a:pt x="6400" y="1564"/>
                  </a:lnTo>
                  <a:lnTo>
                    <a:pt x="6839" y="1564"/>
                  </a:lnTo>
                  <a:lnTo>
                    <a:pt x="7059" y="1539"/>
                  </a:lnTo>
                  <a:lnTo>
                    <a:pt x="7230" y="1515"/>
                  </a:lnTo>
                  <a:lnTo>
                    <a:pt x="7401" y="1466"/>
                  </a:lnTo>
                  <a:lnTo>
                    <a:pt x="7670" y="1344"/>
                  </a:lnTo>
                  <a:lnTo>
                    <a:pt x="7890" y="1222"/>
                  </a:lnTo>
                  <a:lnTo>
                    <a:pt x="8061" y="1124"/>
                  </a:lnTo>
                  <a:lnTo>
                    <a:pt x="8231" y="1051"/>
                  </a:lnTo>
                  <a:lnTo>
                    <a:pt x="8427" y="1002"/>
                  </a:lnTo>
                  <a:lnTo>
                    <a:pt x="8671" y="978"/>
                  </a:lnTo>
                  <a:lnTo>
                    <a:pt x="8915" y="1002"/>
                  </a:lnTo>
                  <a:lnTo>
                    <a:pt x="9111" y="1051"/>
                  </a:lnTo>
                  <a:lnTo>
                    <a:pt x="9282" y="1124"/>
                  </a:lnTo>
                  <a:lnTo>
                    <a:pt x="9453" y="1222"/>
                  </a:lnTo>
                  <a:lnTo>
                    <a:pt x="9672" y="1344"/>
                  </a:lnTo>
                  <a:lnTo>
                    <a:pt x="9941" y="1466"/>
                  </a:lnTo>
                  <a:lnTo>
                    <a:pt x="10112" y="1515"/>
                  </a:lnTo>
                  <a:lnTo>
                    <a:pt x="10283" y="1539"/>
                  </a:lnTo>
                  <a:lnTo>
                    <a:pt x="10478" y="1564"/>
                  </a:lnTo>
                  <a:lnTo>
                    <a:pt x="10942" y="1564"/>
                  </a:lnTo>
                  <a:lnTo>
                    <a:pt x="11138" y="1539"/>
                  </a:lnTo>
                  <a:lnTo>
                    <a:pt x="11333" y="1515"/>
                  </a:lnTo>
                  <a:lnTo>
                    <a:pt x="11480" y="1466"/>
                  </a:lnTo>
                  <a:lnTo>
                    <a:pt x="11748" y="1344"/>
                  </a:lnTo>
                  <a:lnTo>
                    <a:pt x="11993" y="1222"/>
                  </a:lnTo>
                  <a:lnTo>
                    <a:pt x="12139" y="1124"/>
                  </a:lnTo>
                  <a:lnTo>
                    <a:pt x="12310" y="1051"/>
                  </a:lnTo>
                  <a:lnTo>
                    <a:pt x="12506" y="1002"/>
                  </a:lnTo>
                  <a:lnTo>
                    <a:pt x="12774" y="978"/>
                  </a:lnTo>
                  <a:lnTo>
                    <a:pt x="13018" y="1002"/>
                  </a:lnTo>
                  <a:lnTo>
                    <a:pt x="13214" y="1051"/>
                  </a:lnTo>
                  <a:lnTo>
                    <a:pt x="13385" y="1124"/>
                  </a:lnTo>
                  <a:lnTo>
                    <a:pt x="13556" y="1222"/>
                  </a:lnTo>
                  <a:lnTo>
                    <a:pt x="13776" y="1344"/>
                  </a:lnTo>
                  <a:lnTo>
                    <a:pt x="14044" y="1466"/>
                  </a:lnTo>
                  <a:lnTo>
                    <a:pt x="14215" y="1515"/>
                  </a:lnTo>
                  <a:lnTo>
                    <a:pt x="14386" y="1539"/>
                  </a:lnTo>
                  <a:lnTo>
                    <a:pt x="14581" y="1564"/>
                  </a:lnTo>
                  <a:lnTo>
                    <a:pt x="15046" y="1564"/>
                  </a:lnTo>
                  <a:lnTo>
                    <a:pt x="15241" y="1539"/>
                  </a:lnTo>
                  <a:lnTo>
                    <a:pt x="15412" y="1515"/>
                  </a:lnTo>
                  <a:lnTo>
                    <a:pt x="15583" y="1466"/>
                  </a:lnTo>
                  <a:lnTo>
                    <a:pt x="15851" y="1344"/>
                  </a:lnTo>
                  <a:lnTo>
                    <a:pt x="16071" y="1222"/>
                  </a:lnTo>
                  <a:lnTo>
                    <a:pt x="16242" y="1124"/>
                  </a:lnTo>
                  <a:lnTo>
                    <a:pt x="16413" y="1051"/>
                  </a:lnTo>
                  <a:lnTo>
                    <a:pt x="16609" y="1002"/>
                  </a:lnTo>
                  <a:lnTo>
                    <a:pt x="16853" y="978"/>
                  </a:lnTo>
                  <a:lnTo>
                    <a:pt x="16951" y="978"/>
                  </a:lnTo>
                  <a:lnTo>
                    <a:pt x="17048" y="953"/>
                  </a:lnTo>
                  <a:lnTo>
                    <a:pt x="17121" y="904"/>
                  </a:lnTo>
                  <a:lnTo>
                    <a:pt x="17195" y="856"/>
                  </a:lnTo>
                  <a:lnTo>
                    <a:pt x="17268" y="782"/>
                  </a:lnTo>
                  <a:lnTo>
                    <a:pt x="17317" y="685"/>
                  </a:lnTo>
                  <a:lnTo>
                    <a:pt x="17341" y="611"/>
                  </a:lnTo>
                  <a:lnTo>
                    <a:pt x="17341" y="489"/>
                  </a:lnTo>
                  <a:lnTo>
                    <a:pt x="17341" y="392"/>
                  </a:lnTo>
                  <a:lnTo>
                    <a:pt x="17317" y="318"/>
                  </a:lnTo>
                  <a:lnTo>
                    <a:pt x="17268" y="221"/>
                  </a:lnTo>
                  <a:lnTo>
                    <a:pt x="17195" y="147"/>
                  </a:lnTo>
                  <a:lnTo>
                    <a:pt x="17121" y="99"/>
                  </a:lnTo>
                  <a:lnTo>
                    <a:pt x="17048" y="50"/>
                  </a:lnTo>
                  <a:lnTo>
                    <a:pt x="16951" y="25"/>
                  </a:lnTo>
                  <a:lnTo>
                    <a:pt x="16853" y="1"/>
                  </a:lnTo>
                  <a:lnTo>
                    <a:pt x="16633" y="25"/>
                  </a:lnTo>
                  <a:lnTo>
                    <a:pt x="16438" y="50"/>
                  </a:lnTo>
                  <a:lnTo>
                    <a:pt x="16242" y="74"/>
                  </a:lnTo>
                  <a:lnTo>
                    <a:pt x="16096" y="123"/>
                  </a:lnTo>
                  <a:lnTo>
                    <a:pt x="15827" y="245"/>
                  </a:lnTo>
                  <a:lnTo>
                    <a:pt x="15583" y="367"/>
                  </a:lnTo>
                  <a:lnTo>
                    <a:pt x="15436" y="465"/>
                  </a:lnTo>
                  <a:lnTo>
                    <a:pt x="15265" y="538"/>
                  </a:lnTo>
                  <a:lnTo>
                    <a:pt x="15070" y="587"/>
                  </a:lnTo>
                  <a:lnTo>
                    <a:pt x="14557" y="587"/>
                  </a:lnTo>
                  <a:lnTo>
                    <a:pt x="14362" y="538"/>
                  </a:lnTo>
                  <a:lnTo>
                    <a:pt x="14191" y="465"/>
                  </a:lnTo>
                  <a:lnTo>
                    <a:pt x="14020" y="367"/>
                  </a:lnTo>
                  <a:lnTo>
                    <a:pt x="13800" y="245"/>
                  </a:lnTo>
                  <a:lnTo>
                    <a:pt x="13531" y="123"/>
                  </a:lnTo>
                  <a:lnTo>
                    <a:pt x="13385" y="74"/>
                  </a:lnTo>
                  <a:lnTo>
                    <a:pt x="13189" y="50"/>
                  </a:lnTo>
                  <a:lnTo>
                    <a:pt x="12994" y="25"/>
                  </a:lnTo>
                  <a:lnTo>
                    <a:pt x="12774" y="1"/>
                  </a:lnTo>
                  <a:lnTo>
                    <a:pt x="12530" y="25"/>
                  </a:lnTo>
                  <a:lnTo>
                    <a:pt x="12335" y="50"/>
                  </a:lnTo>
                  <a:lnTo>
                    <a:pt x="12164" y="74"/>
                  </a:lnTo>
                  <a:lnTo>
                    <a:pt x="11993" y="123"/>
                  </a:lnTo>
                  <a:lnTo>
                    <a:pt x="11724" y="245"/>
                  </a:lnTo>
                  <a:lnTo>
                    <a:pt x="11504" y="367"/>
                  </a:lnTo>
                  <a:lnTo>
                    <a:pt x="11333" y="465"/>
                  </a:lnTo>
                  <a:lnTo>
                    <a:pt x="11162" y="538"/>
                  </a:lnTo>
                  <a:lnTo>
                    <a:pt x="10967" y="587"/>
                  </a:lnTo>
                  <a:lnTo>
                    <a:pt x="10478" y="587"/>
                  </a:lnTo>
                  <a:lnTo>
                    <a:pt x="10283" y="538"/>
                  </a:lnTo>
                  <a:lnTo>
                    <a:pt x="10112" y="465"/>
                  </a:lnTo>
                  <a:lnTo>
                    <a:pt x="9941" y="367"/>
                  </a:lnTo>
                  <a:lnTo>
                    <a:pt x="9721" y="245"/>
                  </a:lnTo>
                  <a:lnTo>
                    <a:pt x="9428" y="123"/>
                  </a:lnTo>
                  <a:lnTo>
                    <a:pt x="9282" y="74"/>
                  </a:lnTo>
                  <a:lnTo>
                    <a:pt x="9111" y="50"/>
                  </a:lnTo>
                  <a:lnTo>
                    <a:pt x="8891" y="25"/>
                  </a:lnTo>
                  <a:lnTo>
                    <a:pt x="8671" y="1"/>
                  </a:lnTo>
                  <a:lnTo>
                    <a:pt x="8451" y="25"/>
                  </a:lnTo>
                  <a:lnTo>
                    <a:pt x="8231" y="50"/>
                  </a:lnTo>
                  <a:lnTo>
                    <a:pt x="8061" y="74"/>
                  </a:lnTo>
                  <a:lnTo>
                    <a:pt x="7890" y="123"/>
                  </a:lnTo>
                  <a:lnTo>
                    <a:pt x="7621" y="245"/>
                  </a:lnTo>
                  <a:lnTo>
                    <a:pt x="7401" y="367"/>
                  </a:lnTo>
                  <a:lnTo>
                    <a:pt x="7230" y="465"/>
                  </a:lnTo>
                  <a:lnTo>
                    <a:pt x="7059" y="538"/>
                  </a:lnTo>
                  <a:lnTo>
                    <a:pt x="6864" y="587"/>
                  </a:lnTo>
                  <a:lnTo>
                    <a:pt x="6375" y="587"/>
                  </a:lnTo>
                  <a:lnTo>
                    <a:pt x="6180" y="538"/>
                  </a:lnTo>
                  <a:lnTo>
                    <a:pt x="6009" y="465"/>
                  </a:lnTo>
                  <a:lnTo>
                    <a:pt x="5838" y="367"/>
                  </a:lnTo>
                  <a:lnTo>
                    <a:pt x="5618" y="245"/>
                  </a:lnTo>
                  <a:lnTo>
                    <a:pt x="5350" y="123"/>
                  </a:lnTo>
                  <a:lnTo>
                    <a:pt x="5179" y="74"/>
                  </a:lnTo>
                  <a:lnTo>
                    <a:pt x="5008" y="50"/>
                  </a:lnTo>
                  <a:lnTo>
                    <a:pt x="4812" y="25"/>
                  </a:lnTo>
                  <a:lnTo>
                    <a:pt x="4568" y="1"/>
                  </a:lnTo>
                  <a:lnTo>
                    <a:pt x="4348" y="25"/>
                  </a:lnTo>
                  <a:lnTo>
                    <a:pt x="4153" y="50"/>
                  </a:lnTo>
                  <a:lnTo>
                    <a:pt x="3957" y="74"/>
                  </a:lnTo>
                  <a:lnTo>
                    <a:pt x="3811" y="123"/>
                  </a:lnTo>
                  <a:lnTo>
                    <a:pt x="3542" y="245"/>
                  </a:lnTo>
                  <a:lnTo>
                    <a:pt x="3298" y="367"/>
                  </a:lnTo>
                  <a:lnTo>
                    <a:pt x="3152" y="465"/>
                  </a:lnTo>
                  <a:lnTo>
                    <a:pt x="2981" y="538"/>
                  </a:lnTo>
                  <a:lnTo>
                    <a:pt x="2785" y="587"/>
                  </a:lnTo>
                  <a:lnTo>
                    <a:pt x="2272" y="587"/>
                  </a:lnTo>
                  <a:lnTo>
                    <a:pt x="2077" y="538"/>
                  </a:lnTo>
                  <a:lnTo>
                    <a:pt x="1906" y="465"/>
                  </a:lnTo>
                  <a:lnTo>
                    <a:pt x="1759" y="367"/>
                  </a:lnTo>
                  <a:lnTo>
                    <a:pt x="1515" y="245"/>
                  </a:lnTo>
                  <a:lnTo>
                    <a:pt x="1247" y="123"/>
                  </a:lnTo>
                  <a:lnTo>
                    <a:pt x="1100" y="74"/>
                  </a:lnTo>
                  <a:lnTo>
                    <a:pt x="905" y="50"/>
                  </a:lnTo>
                  <a:lnTo>
                    <a:pt x="709" y="25"/>
                  </a:lnTo>
                  <a:lnTo>
                    <a:pt x="489"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latin typeface="Roboto" panose="02000000000000000000" pitchFamily="2" charset="0"/>
              </a:endParaRPr>
            </a:p>
          </p:txBody>
        </p:sp>
        <p:sp>
          <p:nvSpPr>
            <p:cNvPr id="9" name="Google Shape;620;p38">
              <a:extLst>
                <a:ext uri="{FF2B5EF4-FFF2-40B4-BE49-F238E27FC236}">
                  <a16:creationId xmlns:a16="http://schemas.microsoft.com/office/drawing/2014/main" id="{0B056D75-EB27-B4AF-14AF-6E97EC29ADE9}"/>
                </a:ext>
              </a:extLst>
            </p:cNvPr>
            <p:cNvSpPr/>
            <p:nvPr/>
          </p:nvSpPr>
          <p:spPr>
            <a:xfrm>
              <a:off x="2983626" y="3819498"/>
              <a:ext cx="378189" cy="382028"/>
            </a:xfrm>
            <a:custGeom>
              <a:avLst/>
              <a:gdLst/>
              <a:ahLst/>
              <a:cxnLst/>
              <a:rect l="l" t="t" r="r" b="b"/>
              <a:pathLst>
                <a:path w="13995" h="15094" extrusionOk="0">
                  <a:moveTo>
                    <a:pt x="5691" y="5740"/>
                  </a:moveTo>
                  <a:lnTo>
                    <a:pt x="5764" y="5764"/>
                  </a:lnTo>
                  <a:lnTo>
                    <a:pt x="5813" y="5837"/>
                  </a:lnTo>
                  <a:lnTo>
                    <a:pt x="5862" y="5886"/>
                  </a:lnTo>
                  <a:lnTo>
                    <a:pt x="5935" y="6082"/>
                  </a:lnTo>
                  <a:lnTo>
                    <a:pt x="5959" y="6301"/>
                  </a:lnTo>
                  <a:lnTo>
                    <a:pt x="5935" y="6521"/>
                  </a:lnTo>
                  <a:lnTo>
                    <a:pt x="5862" y="6692"/>
                  </a:lnTo>
                  <a:lnTo>
                    <a:pt x="5813" y="6765"/>
                  </a:lnTo>
                  <a:lnTo>
                    <a:pt x="5764" y="6814"/>
                  </a:lnTo>
                  <a:lnTo>
                    <a:pt x="5691" y="6839"/>
                  </a:lnTo>
                  <a:lnTo>
                    <a:pt x="5642" y="6863"/>
                  </a:lnTo>
                  <a:lnTo>
                    <a:pt x="5569" y="6839"/>
                  </a:lnTo>
                  <a:lnTo>
                    <a:pt x="5520" y="6814"/>
                  </a:lnTo>
                  <a:lnTo>
                    <a:pt x="5446" y="6765"/>
                  </a:lnTo>
                  <a:lnTo>
                    <a:pt x="5398" y="6692"/>
                  </a:lnTo>
                  <a:lnTo>
                    <a:pt x="5349" y="6521"/>
                  </a:lnTo>
                  <a:lnTo>
                    <a:pt x="5324" y="6301"/>
                  </a:lnTo>
                  <a:lnTo>
                    <a:pt x="5349" y="6082"/>
                  </a:lnTo>
                  <a:lnTo>
                    <a:pt x="5398" y="5886"/>
                  </a:lnTo>
                  <a:lnTo>
                    <a:pt x="5446" y="5837"/>
                  </a:lnTo>
                  <a:lnTo>
                    <a:pt x="5520" y="5764"/>
                  </a:lnTo>
                  <a:lnTo>
                    <a:pt x="5569" y="5740"/>
                  </a:lnTo>
                  <a:close/>
                  <a:moveTo>
                    <a:pt x="8402" y="5740"/>
                  </a:moveTo>
                  <a:lnTo>
                    <a:pt x="8475" y="5764"/>
                  </a:lnTo>
                  <a:lnTo>
                    <a:pt x="8524" y="5837"/>
                  </a:lnTo>
                  <a:lnTo>
                    <a:pt x="8573" y="5886"/>
                  </a:lnTo>
                  <a:lnTo>
                    <a:pt x="8621" y="6082"/>
                  </a:lnTo>
                  <a:lnTo>
                    <a:pt x="8646" y="6301"/>
                  </a:lnTo>
                  <a:lnTo>
                    <a:pt x="8621" y="6521"/>
                  </a:lnTo>
                  <a:lnTo>
                    <a:pt x="8573" y="6692"/>
                  </a:lnTo>
                  <a:lnTo>
                    <a:pt x="8524" y="6765"/>
                  </a:lnTo>
                  <a:lnTo>
                    <a:pt x="8475" y="6814"/>
                  </a:lnTo>
                  <a:lnTo>
                    <a:pt x="8402" y="6839"/>
                  </a:lnTo>
                  <a:lnTo>
                    <a:pt x="8328" y="6863"/>
                  </a:lnTo>
                  <a:lnTo>
                    <a:pt x="8280" y="6839"/>
                  </a:lnTo>
                  <a:lnTo>
                    <a:pt x="8206" y="6814"/>
                  </a:lnTo>
                  <a:lnTo>
                    <a:pt x="8157" y="6765"/>
                  </a:lnTo>
                  <a:lnTo>
                    <a:pt x="8109" y="6692"/>
                  </a:lnTo>
                  <a:lnTo>
                    <a:pt x="8035" y="6521"/>
                  </a:lnTo>
                  <a:lnTo>
                    <a:pt x="8011" y="6301"/>
                  </a:lnTo>
                  <a:lnTo>
                    <a:pt x="8035" y="6082"/>
                  </a:lnTo>
                  <a:lnTo>
                    <a:pt x="8109" y="5886"/>
                  </a:lnTo>
                  <a:lnTo>
                    <a:pt x="8157" y="5837"/>
                  </a:lnTo>
                  <a:lnTo>
                    <a:pt x="8206" y="5764"/>
                  </a:lnTo>
                  <a:lnTo>
                    <a:pt x="8280" y="5740"/>
                  </a:lnTo>
                  <a:close/>
                  <a:moveTo>
                    <a:pt x="9867" y="2931"/>
                  </a:moveTo>
                  <a:lnTo>
                    <a:pt x="9867" y="4421"/>
                  </a:lnTo>
                  <a:lnTo>
                    <a:pt x="11552" y="4421"/>
                  </a:lnTo>
                  <a:lnTo>
                    <a:pt x="11552" y="6033"/>
                  </a:lnTo>
                  <a:lnTo>
                    <a:pt x="7229" y="4225"/>
                  </a:lnTo>
                  <a:lnTo>
                    <a:pt x="7229" y="9867"/>
                  </a:lnTo>
                  <a:lnTo>
                    <a:pt x="7205" y="9965"/>
                  </a:lnTo>
                  <a:lnTo>
                    <a:pt x="7156" y="10063"/>
                  </a:lnTo>
                  <a:lnTo>
                    <a:pt x="7083" y="10111"/>
                  </a:lnTo>
                  <a:lnTo>
                    <a:pt x="6887" y="10111"/>
                  </a:lnTo>
                  <a:lnTo>
                    <a:pt x="6814" y="10063"/>
                  </a:lnTo>
                  <a:lnTo>
                    <a:pt x="6765" y="9965"/>
                  </a:lnTo>
                  <a:lnTo>
                    <a:pt x="6741" y="9867"/>
                  </a:lnTo>
                  <a:lnTo>
                    <a:pt x="6741" y="4225"/>
                  </a:lnTo>
                  <a:lnTo>
                    <a:pt x="2418" y="6033"/>
                  </a:lnTo>
                  <a:lnTo>
                    <a:pt x="2418" y="4421"/>
                  </a:lnTo>
                  <a:lnTo>
                    <a:pt x="4103" y="4421"/>
                  </a:lnTo>
                  <a:lnTo>
                    <a:pt x="4103" y="2931"/>
                  </a:lnTo>
                  <a:close/>
                  <a:moveTo>
                    <a:pt x="5520" y="0"/>
                  </a:moveTo>
                  <a:lnTo>
                    <a:pt x="5520" y="2027"/>
                  </a:lnTo>
                  <a:lnTo>
                    <a:pt x="3151" y="2027"/>
                  </a:lnTo>
                  <a:lnTo>
                    <a:pt x="3151" y="3542"/>
                  </a:lnTo>
                  <a:lnTo>
                    <a:pt x="1466" y="3542"/>
                  </a:lnTo>
                  <a:lnTo>
                    <a:pt x="1466" y="6423"/>
                  </a:lnTo>
                  <a:lnTo>
                    <a:pt x="586" y="6765"/>
                  </a:lnTo>
                  <a:lnTo>
                    <a:pt x="415" y="6863"/>
                  </a:lnTo>
                  <a:lnTo>
                    <a:pt x="269" y="6985"/>
                  </a:lnTo>
                  <a:lnTo>
                    <a:pt x="147" y="7132"/>
                  </a:lnTo>
                  <a:lnTo>
                    <a:pt x="49" y="7278"/>
                  </a:lnTo>
                  <a:lnTo>
                    <a:pt x="0" y="7425"/>
                  </a:lnTo>
                  <a:lnTo>
                    <a:pt x="0" y="7596"/>
                  </a:lnTo>
                  <a:lnTo>
                    <a:pt x="0" y="7791"/>
                  </a:lnTo>
                  <a:lnTo>
                    <a:pt x="73" y="7987"/>
                  </a:lnTo>
                  <a:lnTo>
                    <a:pt x="1514" y="11308"/>
                  </a:lnTo>
                  <a:lnTo>
                    <a:pt x="1514" y="14874"/>
                  </a:lnTo>
                  <a:lnTo>
                    <a:pt x="1759" y="14752"/>
                  </a:lnTo>
                  <a:lnTo>
                    <a:pt x="2052" y="14630"/>
                  </a:lnTo>
                  <a:lnTo>
                    <a:pt x="2247" y="14581"/>
                  </a:lnTo>
                  <a:lnTo>
                    <a:pt x="2442" y="14556"/>
                  </a:lnTo>
                  <a:lnTo>
                    <a:pt x="2662" y="14532"/>
                  </a:lnTo>
                  <a:lnTo>
                    <a:pt x="2882" y="14508"/>
                  </a:lnTo>
                  <a:lnTo>
                    <a:pt x="3175" y="14532"/>
                  </a:lnTo>
                  <a:lnTo>
                    <a:pt x="3419" y="14556"/>
                  </a:lnTo>
                  <a:lnTo>
                    <a:pt x="3639" y="14605"/>
                  </a:lnTo>
                  <a:lnTo>
                    <a:pt x="3835" y="14678"/>
                  </a:lnTo>
                  <a:lnTo>
                    <a:pt x="4152" y="14801"/>
                  </a:lnTo>
                  <a:lnTo>
                    <a:pt x="4396" y="14947"/>
                  </a:lnTo>
                  <a:lnTo>
                    <a:pt x="4543" y="15020"/>
                  </a:lnTo>
                  <a:lnTo>
                    <a:pt x="4641" y="15069"/>
                  </a:lnTo>
                  <a:lnTo>
                    <a:pt x="4787" y="15094"/>
                  </a:lnTo>
                  <a:lnTo>
                    <a:pt x="5105" y="15094"/>
                  </a:lnTo>
                  <a:lnTo>
                    <a:pt x="5227" y="15069"/>
                  </a:lnTo>
                  <a:lnTo>
                    <a:pt x="5349" y="15020"/>
                  </a:lnTo>
                  <a:lnTo>
                    <a:pt x="5471" y="14947"/>
                  </a:lnTo>
                  <a:lnTo>
                    <a:pt x="5740" y="14801"/>
                  </a:lnTo>
                  <a:lnTo>
                    <a:pt x="6057" y="14678"/>
                  </a:lnTo>
                  <a:lnTo>
                    <a:pt x="6252" y="14605"/>
                  </a:lnTo>
                  <a:lnTo>
                    <a:pt x="6472" y="14556"/>
                  </a:lnTo>
                  <a:lnTo>
                    <a:pt x="6716" y="14532"/>
                  </a:lnTo>
                  <a:lnTo>
                    <a:pt x="6985" y="14508"/>
                  </a:lnTo>
                  <a:lnTo>
                    <a:pt x="7254" y="14532"/>
                  </a:lnTo>
                  <a:lnTo>
                    <a:pt x="7498" y="14556"/>
                  </a:lnTo>
                  <a:lnTo>
                    <a:pt x="7718" y="14605"/>
                  </a:lnTo>
                  <a:lnTo>
                    <a:pt x="7913" y="14678"/>
                  </a:lnTo>
                  <a:lnTo>
                    <a:pt x="8255" y="14801"/>
                  </a:lnTo>
                  <a:lnTo>
                    <a:pt x="8499" y="14947"/>
                  </a:lnTo>
                  <a:lnTo>
                    <a:pt x="8621" y="15020"/>
                  </a:lnTo>
                  <a:lnTo>
                    <a:pt x="8744" y="15069"/>
                  </a:lnTo>
                  <a:lnTo>
                    <a:pt x="8866" y="15094"/>
                  </a:lnTo>
                  <a:lnTo>
                    <a:pt x="9183" y="15094"/>
                  </a:lnTo>
                  <a:lnTo>
                    <a:pt x="9330" y="15069"/>
                  </a:lnTo>
                  <a:lnTo>
                    <a:pt x="9427" y="15020"/>
                  </a:lnTo>
                  <a:lnTo>
                    <a:pt x="9574" y="14947"/>
                  </a:lnTo>
                  <a:lnTo>
                    <a:pt x="9818" y="14801"/>
                  </a:lnTo>
                  <a:lnTo>
                    <a:pt x="10136" y="14678"/>
                  </a:lnTo>
                  <a:lnTo>
                    <a:pt x="10331" y="14605"/>
                  </a:lnTo>
                  <a:lnTo>
                    <a:pt x="10551" y="14556"/>
                  </a:lnTo>
                  <a:lnTo>
                    <a:pt x="10795" y="14532"/>
                  </a:lnTo>
                  <a:lnTo>
                    <a:pt x="11088" y="14508"/>
                  </a:lnTo>
                  <a:lnTo>
                    <a:pt x="11308" y="14532"/>
                  </a:lnTo>
                  <a:lnTo>
                    <a:pt x="11528" y="14556"/>
                  </a:lnTo>
                  <a:lnTo>
                    <a:pt x="11723" y="14581"/>
                  </a:lnTo>
                  <a:lnTo>
                    <a:pt x="11919" y="14630"/>
                  </a:lnTo>
                  <a:lnTo>
                    <a:pt x="12212" y="14752"/>
                  </a:lnTo>
                  <a:lnTo>
                    <a:pt x="12456" y="14874"/>
                  </a:lnTo>
                  <a:lnTo>
                    <a:pt x="12456" y="11308"/>
                  </a:lnTo>
                  <a:lnTo>
                    <a:pt x="13897" y="7987"/>
                  </a:lnTo>
                  <a:lnTo>
                    <a:pt x="13970" y="7791"/>
                  </a:lnTo>
                  <a:lnTo>
                    <a:pt x="13995" y="7596"/>
                  </a:lnTo>
                  <a:lnTo>
                    <a:pt x="13970" y="7425"/>
                  </a:lnTo>
                  <a:lnTo>
                    <a:pt x="13921" y="7278"/>
                  </a:lnTo>
                  <a:lnTo>
                    <a:pt x="13824" y="7132"/>
                  </a:lnTo>
                  <a:lnTo>
                    <a:pt x="13701" y="6985"/>
                  </a:lnTo>
                  <a:lnTo>
                    <a:pt x="13555" y="6863"/>
                  </a:lnTo>
                  <a:lnTo>
                    <a:pt x="13384" y="6765"/>
                  </a:lnTo>
                  <a:lnTo>
                    <a:pt x="12505" y="6423"/>
                  </a:lnTo>
                  <a:lnTo>
                    <a:pt x="12505" y="3542"/>
                  </a:lnTo>
                  <a:lnTo>
                    <a:pt x="10820" y="3542"/>
                  </a:lnTo>
                  <a:lnTo>
                    <a:pt x="10820" y="2027"/>
                  </a:lnTo>
                  <a:lnTo>
                    <a:pt x="8450" y="2027"/>
                  </a:lnTo>
                  <a:lnTo>
                    <a:pt x="8450"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latin typeface="Roboto" panose="02000000000000000000" pitchFamily="2" charset="0"/>
              </a:endParaRPr>
            </a:p>
          </p:txBody>
        </p:sp>
      </p:grpSp>
      <p:grpSp>
        <p:nvGrpSpPr>
          <p:cNvPr id="38" name="Group 37">
            <a:extLst>
              <a:ext uri="{FF2B5EF4-FFF2-40B4-BE49-F238E27FC236}">
                <a16:creationId xmlns:a16="http://schemas.microsoft.com/office/drawing/2014/main" id="{C53C02BF-D8FE-E634-4CFB-16FD40E9AEC1}"/>
              </a:ext>
            </a:extLst>
          </p:cNvPr>
          <p:cNvGrpSpPr/>
          <p:nvPr/>
        </p:nvGrpSpPr>
        <p:grpSpPr>
          <a:xfrm>
            <a:off x="1176774" y="3150974"/>
            <a:ext cx="537394" cy="530891"/>
            <a:chOff x="2903686" y="3090568"/>
            <a:chExt cx="537394" cy="530891"/>
          </a:xfrm>
        </p:grpSpPr>
        <p:sp>
          <p:nvSpPr>
            <p:cNvPr id="11" name="Google Shape;643;p38">
              <a:extLst>
                <a:ext uri="{FF2B5EF4-FFF2-40B4-BE49-F238E27FC236}">
                  <a16:creationId xmlns:a16="http://schemas.microsoft.com/office/drawing/2014/main" id="{BCF9EE96-33B0-64A4-5570-9F84E0168FA3}"/>
                </a:ext>
              </a:extLst>
            </p:cNvPr>
            <p:cNvSpPr/>
            <p:nvPr/>
          </p:nvSpPr>
          <p:spPr>
            <a:xfrm>
              <a:off x="3177736" y="3381961"/>
              <a:ext cx="208410" cy="239498"/>
            </a:xfrm>
            <a:custGeom>
              <a:avLst/>
              <a:gdLst/>
              <a:ahLst/>
              <a:cxnLst/>
              <a:rect l="l" t="t" r="r" b="b"/>
              <a:pathLst>
                <a:path w="8525" h="9013" extrusionOk="0">
                  <a:moveTo>
                    <a:pt x="8524" y="1"/>
                  </a:moveTo>
                  <a:lnTo>
                    <a:pt x="2272" y="3542"/>
                  </a:lnTo>
                  <a:lnTo>
                    <a:pt x="2150" y="3591"/>
                  </a:lnTo>
                  <a:lnTo>
                    <a:pt x="2028" y="3615"/>
                  </a:lnTo>
                  <a:lnTo>
                    <a:pt x="1906" y="3591"/>
                  </a:lnTo>
                  <a:lnTo>
                    <a:pt x="1808" y="3566"/>
                  </a:lnTo>
                  <a:lnTo>
                    <a:pt x="1735" y="3517"/>
                  </a:lnTo>
                  <a:lnTo>
                    <a:pt x="1662" y="3444"/>
                  </a:lnTo>
                  <a:lnTo>
                    <a:pt x="1588" y="3371"/>
                  </a:lnTo>
                  <a:lnTo>
                    <a:pt x="1" y="440"/>
                  </a:lnTo>
                  <a:lnTo>
                    <a:pt x="1" y="9013"/>
                  </a:lnTo>
                  <a:lnTo>
                    <a:pt x="8524" y="4104"/>
                  </a:lnTo>
                  <a:lnTo>
                    <a:pt x="8524"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latin typeface="Roboto" panose="02000000000000000000" pitchFamily="2" charset="0"/>
              </a:endParaRPr>
            </a:p>
          </p:txBody>
        </p:sp>
        <p:sp>
          <p:nvSpPr>
            <p:cNvPr id="12" name="Google Shape;644;p38">
              <a:extLst>
                <a:ext uri="{FF2B5EF4-FFF2-40B4-BE49-F238E27FC236}">
                  <a16:creationId xmlns:a16="http://schemas.microsoft.com/office/drawing/2014/main" id="{2A5E8BCE-819A-C153-C002-7622DDA0D22E}"/>
                </a:ext>
              </a:extLst>
            </p:cNvPr>
            <p:cNvSpPr/>
            <p:nvPr/>
          </p:nvSpPr>
          <p:spPr>
            <a:xfrm>
              <a:off x="2958032" y="3381324"/>
              <a:ext cx="207799" cy="240135"/>
            </a:xfrm>
            <a:custGeom>
              <a:avLst/>
              <a:gdLst/>
              <a:ahLst/>
              <a:cxnLst/>
              <a:rect l="l" t="t" r="r" b="b"/>
              <a:pathLst>
                <a:path w="8500" h="9037" extrusionOk="0">
                  <a:moveTo>
                    <a:pt x="0" y="0"/>
                  </a:moveTo>
                  <a:lnTo>
                    <a:pt x="0" y="4128"/>
                  </a:lnTo>
                  <a:lnTo>
                    <a:pt x="8499" y="9037"/>
                  </a:lnTo>
                  <a:lnTo>
                    <a:pt x="8499" y="586"/>
                  </a:lnTo>
                  <a:lnTo>
                    <a:pt x="6961" y="3395"/>
                  </a:lnTo>
                  <a:lnTo>
                    <a:pt x="6887" y="3468"/>
                  </a:lnTo>
                  <a:lnTo>
                    <a:pt x="6814" y="3541"/>
                  </a:lnTo>
                  <a:lnTo>
                    <a:pt x="6741" y="3590"/>
                  </a:lnTo>
                  <a:lnTo>
                    <a:pt x="6643" y="3615"/>
                  </a:lnTo>
                  <a:lnTo>
                    <a:pt x="6521" y="3639"/>
                  </a:lnTo>
                  <a:lnTo>
                    <a:pt x="6399" y="3615"/>
                  </a:lnTo>
                  <a:lnTo>
                    <a:pt x="6277" y="3566"/>
                  </a:lnTo>
                  <a:lnTo>
                    <a:pt x="0"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latin typeface="Roboto" panose="02000000000000000000" pitchFamily="2" charset="0"/>
              </a:endParaRPr>
            </a:p>
          </p:txBody>
        </p:sp>
        <p:sp>
          <p:nvSpPr>
            <p:cNvPr id="13" name="Google Shape;645;p38">
              <a:extLst>
                <a:ext uri="{FF2B5EF4-FFF2-40B4-BE49-F238E27FC236}">
                  <a16:creationId xmlns:a16="http://schemas.microsoft.com/office/drawing/2014/main" id="{E9C86125-B468-D394-EE85-34201AD9A6D9}"/>
                </a:ext>
              </a:extLst>
            </p:cNvPr>
            <p:cNvSpPr/>
            <p:nvPr/>
          </p:nvSpPr>
          <p:spPr>
            <a:xfrm>
              <a:off x="2971160" y="3090568"/>
              <a:ext cx="402446" cy="251189"/>
            </a:xfrm>
            <a:custGeom>
              <a:avLst/>
              <a:gdLst/>
              <a:ahLst/>
              <a:cxnLst/>
              <a:rect l="l" t="t" r="r" b="b"/>
              <a:pathLst>
                <a:path w="16462" h="9453" extrusionOk="0">
                  <a:moveTo>
                    <a:pt x="8182" y="1"/>
                  </a:moveTo>
                  <a:lnTo>
                    <a:pt x="0" y="4763"/>
                  </a:lnTo>
                  <a:lnTo>
                    <a:pt x="8231" y="9452"/>
                  </a:lnTo>
                  <a:lnTo>
                    <a:pt x="16462" y="4763"/>
                  </a:lnTo>
                  <a:lnTo>
                    <a:pt x="8182"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latin typeface="Roboto" panose="02000000000000000000" pitchFamily="2" charset="0"/>
              </a:endParaRPr>
            </a:p>
          </p:txBody>
        </p:sp>
        <p:sp>
          <p:nvSpPr>
            <p:cNvPr id="14" name="Google Shape;646;p38">
              <a:extLst>
                <a:ext uri="{FF2B5EF4-FFF2-40B4-BE49-F238E27FC236}">
                  <a16:creationId xmlns:a16="http://schemas.microsoft.com/office/drawing/2014/main" id="{E4460710-1E02-5D9C-A68C-51BA6C320E8A}"/>
                </a:ext>
              </a:extLst>
            </p:cNvPr>
            <p:cNvSpPr/>
            <p:nvPr/>
          </p:nvSpPr>
          <p:spPr>
            <a:xfrm>
              <a:off x="2903686" y="3224254"/>
              <a:ext cx="268721" cy="240800"/>
            </a:xfrm>
            <a:custGeom>
              <a:avLst/>
              <a:gdLst/>
              <a:ahLst/>
              <a:cxnLst/>
              <a:rect l="l" t="t" r="r" b="b"/>
              <a:pathLst>
                <a:path w="10992" h="9062" extrusionOk="0">
                  <a:moveTo>
                    <a:pt x="2248" y="1"/>
                  </a:moveTo>
                  <a:lnTo>
                    <a:pt x="1" y="4079"/>
                  </a:lnTo>
                  <a:lnTo>
                    <a:pt x="8744" y="9062"/>
                  </a:lnTo>
                  <a:lnTo>
                    <a:pt x="10991" y="4983"/>
                  </a:lnTo>
                  <a:lnTo>
                    <a:pt x="2248"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latin typeface="Roboto" panose="02000000000000000000" pitchFamily="2" charset="0"/>
              </a:endParaRPr>
            </a:p>
          </p:txBody>
        </p:sp>
        <p:sp>
          <p:nvSpPr>
            <p:cNvPr id="15" name="Google Shape;647;p38">
              <a:extLst>
                <a:ext uri="{FF2B5EF4-FFF2-40B4-BE49-F238E27FC236}">
                  <a16:creationId xmlns:a16="http://schemas.microsoft.com/office/drawing/2014/main" id="{8299EE11-67B0-B338-A186-DF65E70602BE}"/>
                </a:ext>
              </a:extLst>
            </p:cNvPr>
            <p:cNvSpPr/>
            <p:nvPr/>
          </p:nvSpPr>
          <p:spPr>
            <a:xfrm>
              <a:off x="3172383" y="3224254"/>
              <a:ext cx="268697" cy="240800"/>
            </a:xfrm>
            <a:custGeom>
              <a:avLst/>
              <a:gdLst/>
              <a:ahLst/>
              <a:cxnLst/>
              <a:rect l="l" t="t" r="r" b="b"/>
              <a:pathLst>
                <a:path w="10991" h="9062" extrusionOk="0">
                  <a:moveTo>
                    <a:pt x="8743" y="1"/>
                  </a:moveTo>
                  <a:lnTo>
                    <a:pt x="0" y="4983"/>
                  </a:lnTo>
                  <a:lnTo>
                    <a:pt x="2247" y="9062"/>
                  </a:lnTo>
                  <a:lnTo>
                    <a:pt x="10990" y="4079"/>
                  </a:lnTo>
                  <a:lnTo>
                    <a:pt x="8743"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latin typeface="Roboto" panose="02000000000000000000" pitchFamily="2" charset="0"/>
              </a:endParaRPr>
            </a:p>
          </p:txBody>
        </p:sp>
      </p:grpSp>
      <p:grpSp>
        <p:nvGrpSpPr>
          <p:cNvPr id="37" name="Group 36">
            <a:extLst>
              <a:ext uri="{FF2B5EF4-FFF2-40B4-BE49-F238E27FC236}">
                <a16:creationId xmlns:a16="http://schemas.microsoft.com/office/drawing/2014/main" id="{E0C12ABA-4EB4-3697-0F1F-60CC31639D4A}"/>
              </a:ext>
            </a:extLst>
          </p:cNvPr>
          <p:cNvGrpSpPr/>
          <p:nvPr/>
        </p:nvGrpSpPr>
        <p:grpSpPr>
          <a:xfrm>
            <a:off x="1176774" y="5556295"/>
            <a:ext cx="447005" cy="456641"/>
            <a:chOff x="2948880" y="4985627"/>
            <a:chExt cx="447005" cy="456641"/>
          </a:xfrm>
          <a:solidFill>
            <a:schemeClr val="accent5">
              <a:lumMod val="50000"/>
            </a:schemeClr>
          </a:solidFill>
        </p:grpSpPr>
        <p:sp>
          <p:nvSpPr>
            <p:cNvPr id="17" name="Google Shape;652;p38">
              <a:extLst>
                <a:ext uri="{FF2B5EF4-FFF2-40B4-BE49-F238E27FC236}">
                  <a16:creationId xmlns:a16="http://schemas.microsoft.com/office/drawing/2014/main" id="{CB12562E-633C-47A8-AE41-DD8E9BAC400A}"/>
                </a:ext>
              </a:extLst>
            </p:cNvPr>
            <p:cNvSpPr/>
            <p:nvPr/>
          </p:nvSpPr>
          <p:spPr>
            <a:xfrm>
              <a:off x="3225455" y="4985627"/>
              <a:ext cx="133516" cy="157248"/>
            </a:xfrm>
            <a:custGeom>
              <a:avLst/>
              <a:gdLst/>
              <a:ahLst/>
              <a:cxnLst/>
              <a:rect l="l" t="t" r="r" b="b"/>
              <a:pathLst>
                <a:path w="6449" h="7132" extrusionOk="0">
                  <a:moveTo>
                    <a:pt x="4641" y="0"/>
                  </a:moveTo>
                  <a:lnTo>
                    <a:pt x="4470" y="25"/>
                  </a:lnTo>
                  <a:lnTo>
                    <a:pt x="4299" y="49"/>
                  </a:lnTo>
                  <a:lnTo>
                    <a:pt x="4128" y="98"/>
                  </a:lnTo>
                  <a:lnTo>
                    <a:pt x="3957" y="147"/>
                  </a:lnTo>
                  <a:lnTo>
                    <a:pt x="3786" y="220"/>
                  </a:lnTo>
                  <a:lnTo>
                    <a:pt x="3640" y="318"/>
                  </a:lnTo>
                  <a:lnTo>
                    <a:pt x="3517" y="415"/>
                  </a:lnTo>
                  <a:lnTo>
                    <a:pt x="3395" y="538"/>
                  </a:lnTo>
                  <a:lnTo>
                    <a:pt x="3273" y="660"/>
                  </a:lnTo>
                  <a:lnTo>
                    <a:pt x="3175" y="806"/>
                  </a:lnTo>
                  <a:lnTo>
                    <a:pt x="3078" y="953"/>
                  </a:lnTo>
                  <a:lnTo>
                    <a:pt x="3005" y="1099"/>
                  </a:lnTo>
                  <a:lnTo>
                    <a:pt x="2931" y="1270"/>
                  </a:lnTo>
                  <a:lnTo>
                    <a:pt x="2907" y="1441"/>
                  </a:lnTo>
                  <a:lnTo>
                    <a:pt x="2882" y="1612"/>
                  </a:lnTo>
                  <a:lnTo>
                    <a:pt x="2858" y="1808"/>
                  </a:lnTo>
                  <a:lnTo>
                    <a:pt x="2882" y="2076"/>
                  </a:lnTo>
                  <a:lnTo>
                    <a:pt x="2956" y="2345"/>
                  </a:lnTo>
                  <a:lnTo>
                    <a:pt x="3053" y="2589"/>
                  </a:lnTo>
                  <a:lnTo>
                    <a:pt x="3175" y="2809"/>
                  </a:lnTo>
                  <a:lnTo>
                    <a:pt x="0" y="6546"/>
                  </a:lnTo>
                  <a:lnTo>
                    <a:pt x="367" y="6814"/>
                  </a:lnTo>
                  <a:lnTo>
                    <a:pt x="709" y="7132"/>
                  </a:lnTo>
                  <a:lnTo>
                    <a:pt x="3884" y="3419"/>
                  </a:lnTo>
                  <a:lnTo>
                    <a:pt x="4055" y="3493"/>
                  </a:lnTo>
                  <a:lnTo>
                    <a:pt x="4250" y="3542"/>
                  </a:lnTo>
                  <a:lnTo>
                    <a:pt x="4445" y="3566"/>
                  </a:lnTo>
                  <a:lnTo>
                    <a:pt x="4641" y="3590"/>
                  </a:lnTo>
                  <a:lnTo>
                    <a:pt x="4836" y="3566"/>
                  </a:lnTo>
                  <a:lnTo>
                    <a:pt x="5007" y="3542"/>
                  </a:lnTo>
                  <a:lnTo>
                    <a:pt x="5178" y="3517"/>
                  </a:lnTo>
                  <a:lnTo>
                    <a:pt x="5349" y="3444"/>
                  </a:lnTo>
                  <a:lnTo>
                    <a:pt x="5496" y="3371"/>
                  </a:lnTo>
                  <a:lnTo>
                    <a:pt x="5642" y="3273"/>
                  </a:lnTo>
                  <a:lnTo>
                    <a:pt x="5789" y="3175"/>
                  </a:lnTo>
                  <a:lnTo>
                    <a:pt x="5911" y="3053"/>
                  </a:lnTo>
                  <a:lnTo>
                    <a:pt x="6033" y="2931"/>
                  </a:lnTo>
                  <a:lnTo>
                    <a:pt x="6131" y="2809"/>
                  </a:lnTo>
                  <a:lnTo>
                    <a:pt x="6228" y="2638"/>
                  </a:lnTo>
                  <a:lnTo>
                    <a:pt x="6302" y="2491"/>
                  </a:lnTo>
                  <a:lnTo>
                    <a:pt x="6350" y="2320"/>
                  </a:lnTo>
                  <a:lnTo>
                    <a:pt x="6399" y="2149"/>
                  </a:lnTo>
                  <a:lnTo>
                    <a:pt x="6424" y="1979"/>
                  </a:lnTo>
                  <a:lnTo>
                    <a:pt x="6448" y="1808"/>
                  </a:lnTo>
                  <a:lnTo>
                    <a:pt x="6424" y="1612"/>
                  </a:lnTo>
                  <a:lnTo>
                    <a:pt x="6399" y="1441"/>
                  </a:lnTo>
                  <a:lnTo>
                    <a:pt x="6350" y="1270"/>
                  </a:lnTo>
                  <a:lnTo>
                    <a:pt x="6302" y="1099"/>
                  </a:lnTo>
                  <a:lnTo>
                    <a:pt x="6228" y="953"/>
                  </a:lnTo>
                  <a:lnTo>
                    <a:pt x="6131" y="806"/>
                  </a:lnTo>
                  <a:lnTo>
                    <a:pt x="6033" y="660"/>
                  </a:lnTo>
                  <a:lnTo>
                    <a:pt x="5911" y="538"/>
                  </a:lnTo>
                  <a:lnTo>
                    <a:pt x="5789" y="415"/>
                  </a:lnTo>
                  <a:lnTo>
                    <a:pt x="5642" y="318"/>
                  </a:lnTo>
                  <a:lnTo>
                    <a:pt x="5496" y="220"/>
                  </a:lnTo>
                  <a:lnTo>
                    <a:pt x="5349" y="147"/>
                  </a:lnTo>
                  <a:lnTo>
                    <a:pt x="5178" y="98"/>
                  </a:lnTo>
                  <a:lnTo>
                    <a:pt x="5007" y="49"/>
                  </a:lnTo>
                  <a:lnTo>
                    <a:pt x="4836" y="25"/>
                  </a:lnTo>
                  <a:lnTo>
                    <a:pt x="4641"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latin typeface="Roboto" panose="02000000000000000000" pitchFamily="2" charset="0"/>
              </a:endParaRPr>
            </a:p>
          </p:txBody>
        </p:sp>
        <p:sp>
          <p:nvSpPr>
            <p:cNvPr id="18" name="Google Shape;653;p38">
              <a:extLst>
                <a:ext uri="{FF2B5EF4-FFF2-40B4-BE49-F238E27FC236}">
                  <a16:creationId xmlns:a16="http://schemas.microsoft.com/office/drawing/2014/main" id="{66008045-35B1-18F5-6473-4DEA36E447DB}"/>
                </a:ext>
              </a:extLst>
            </p:cNvPr>
            <p:cNvSpPr/>
            <p:nvPr/>
          </p:nvSpPr>
          <p:spPr>
            <a:xfrm>
              <a:off x="3023205" y="5008778"/>
              <a:ext cx="106208" cy="130878"/>
            </a:xfrm>
            <a:custGeom>
              <a:avLst/>
              <a:gdLst/>
              <a:ahLst/>
              <a:cxnLst/>
              <a:rect l="l" t="t" r="r" b="b"/>
              <a:pathLst>
                <a:path w="5130" h="5936" extrusionOk="0">
                  <a:moveTo>
                    <a:pt x="1563" y="0"/>
                  </a:moveTo>
                  <a:lnTo>
                    <a:pt x="1392" y="25"/>
                  </a:lnTo>
                  <a:lnTo>
                    <a:pt x="1221" y="74"/>
                  </a:lnTo>
                  <a:lnTo>
                    <a:pt x="1075" y="147"/>
                  </a:lnTo>
                  <a:lnTo>
                    <a:pt x="904" y="220"/>
                  </a:lnTo>
                  <a:lnTo>
                    <a:pt x="757" y="318"/>
                  </a:lnTo>
                  <a:lnTo>
                    <a:pt x="635" y="416"/>
                  </a:lnTo>
                  <a:lnTo>
                    <a:pt x="513" y="538"/>
                  </a:lnTo>
                  <a:lnTo>
                    <a:pt x="391" y="660"/>
                  </a:lnTo>
                  <a:lnTo>
                    <a:pt x="293" y="806"/>
                  </a:lnTo>
                  <a:lnTo>
                    <a:pt x="196" y="953"/>
                  </a:lnTo>
                  <a:lnTo>
                    <a:pt x="122" y="1099"/>
                  </a:lnTo>
                  <a:lnTo>
                    <a:pt x="74" y="1270"/>
                  </a:lnTo>
                  <a:lnTo>
                    <a:pt x="25" y="1466"/>
                  </a:lnTo>
                  <a:lnTo>
                    <a:pt x="0" y="1637"/>
                  </a:lnTo>
                  <a:lnTo>
                    <a:pt x="0" y="1808"/>
                  </a:lnTo>
                  <a:lnTo>
                    <a:pt x="0" y="2003"/>
                  </a:lnTo>
                  <a:lnTo>
                    <a:pt x="25" y="2174"/>
                  </a:lnTo>
                  <a:lnTo>
                    <a:pt x="74" y="2345"/>
                  </a:lnTo>
                  <a:lnTo>
                    <a:pt x="147" y="2492"/>
                  </a:lnTo>
                  <a:lnTo>
                    <a:pt x="220" y="2663"/>
                  </a:lnTo>
                  <a:lnTo>
                    <a:pt x="318" y="2785"/>
                  </a:lnTo>
                  <a:lnTo>
                    <a:pt x="415" y="2931"/>
                  </a:lnTo>
                  <a:lnTo>
                    <a:pt x="538" y="3053"/>
                  </a:lnTo>
                  <a:lnTo>
                    <a:pt x="660" y="3175"/>
                  </a:lnTo>
                  <a:lnTo>
                    <a:pt x="806" y="3273"/>
                  </a:lnTo>
                  <a:lnTo>
                    <a:pt x="953" y="3371"/>
                  </a:lnTo>
                  <a:lnTo>
                    <a:pt x="1099" y="3444"/>
                  </a:lnTo>
                  <a:lnTo>
                    <a:pt x="1270" y="3493"/>
                  </a:lnTo>
                  <a:lnTo>
                    <a:pt x="1466" y="3542"/>
                  </a:lnTo>
                  <a:lnTo>
                    <a:pt x="1710" y="3566"/>
                  </a:lnTo>
                  <a:lnTo>
                    <a:pt x="1979" y="3566"/>
                  </a:lnTo>
                  <a:lnTo>
                    <a:pt x="2223" y="3517"/>
                  </a:lnTo>
                  <a:lnTo>
                    <a:pt x="2467" y="3444"/>
                  </a:lnTo>
                  <a:lnTo>
                    <a:pt x="4396" y="5935"/>
                  </a:lnTo>
                  <a:lnTo>
                    <a:pt x="4738" y="5642"/>
                  </a:lnTo>
                  <a:lnTo>
                    <a:pt x="5129" y="5374"/>
                  </a:lnTo>
                  <a:lnTo>
                    <a:pt x="3200" y="2858"/>
                  </a:lnTo>
                  <a:lnTo>
                    <a:pt x="3322" y="2687"/>
                  </a:lnTo>
                  <a:lnTo>
                    <a:pt x="3419" y="2516"/>
                  </a:lnTo>
                  <a:lnTo>
                    <a:pt x="3493" y="2321"/>
                  </a:lnTo>
                  <a:lnTo>
                    <a:pt x="3542" y="2101"/>
                  </a:lnTo>
                  <a:lnTo>
                    <a:pt x="3566" y="1930"/>
                  </a:lnTo>
                  <a:lnTo>
                    <a:pt x="3566" y="1734"/>
                  </a:lnTo>
                  <a:lnTo>
                    <a:pt x="3566" y="1564"/>
                  </a:lnTo>
                  <a:lnTo>
                    <a:pt x="3517" y="1393"/>
                  </a:lnTo>
                  <a:lnTo>
                    <a:pt x="3468" y="1222"/>
                  </a:lnTo>
                  <a:lnTo>
                    <a:pt x="3419" y="1075"/>
                  </a:lnTo>
                  <a:lnTo>
                    <a:pt x="3346" y="904"/>
                  </a:lnTo>
                  <a:lnTo>
                    <a:pt x="3249" y="758"/>
                  </a:lnTo>
                  <a:lnTo>
                    <a:pt x="3151" y="635"/>
                  </a:lnTo>
                  <a:lnTo>
                    <a:pt x="3029" y="513"/>
                  </a:lnTo>
                  <a:lnTo>
                    <a:pt x="2907" y="391"/>
                  </a:lnTo>
                  <a:lnTo>
                    <a:pt x="2760" y="294"/>
                  </a:lnTo>
                  <a:lnTo>
                    <a:pt x="2614" y="196"/>
                  </a:lnTo>
                  <a:lnTo>
                    <a:pt x="2443" y="123"/>
                  </a:lnTo>
                  <a:lnTo>
                    <a:pt x="2272" y="74"/>
                  </a:lnTo>
                  <a:lnTo>
                    <a:pt x="2101" y="25"/>
                  </a:lnTo>
                  <a:lnTo>
                    <a:pt x="1930"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latin typeface="Roboto" panose="02000000000000000000" pitchFamily="2" charset="0"/>
              </a:endParaRPr>
            </a:p>
          </p:txBody>
        </p:sp>
        <p:sp>
          <p:nvSpPr>
            <p:cNvPr id="19" name="Google Shape;654;p38">
              <a:extLst>
                <a:ext uri="{FF2B5EF4-FFF2-40B4-BE49-F238E27FC236}">
                  <a16:creationId xmlns:a16="http://schemas.microsoft.com/office/drawing/2014/main" id="{362966A9-DDC3-3344-F56A-6C027B631571}"/>
                </a:ext>
              </a:extLst>
            </p:cNvPr>
            <p:cNvSpPr/>
            <p:nvPr/>
          </p:nvSpPr>
          <p:spPr>
            <a:xfrm>
              <a:off x="2948880" y="5234397"/>
              <a:ext cx="149167" cy="96417"/>
            </a:xfrm>
            <a:custGeom>
              <a:avLst/>
              <a:gdLst/>
              <a:ahLst/>
              <a:cxnLst/>
              <a:rect l="l" t="t" r="r" b="b"/>
              <a:pathLst>
                <a:path w="7205" h="4373" extrusionOk="0">
                  <a:moveTo>
                    <a:pt x="6839" y="1"/>
                  </a:moveTo>
                  <a:lnTo>
                    <a:pt x="3224" y="1491"/>
                  </a:lnTo>
                  <a:lnTo>
                    <a:pt x="3102" y="1368"/>
                  </a:lnTo>
                  <a:lnTo>
                    <a:pt x="2980" y="1246"/>
                  </a:lnTo>
                  <a:lnTo>
                    <a:pt x="2858" y="1124"/>
                  </a:lnTo>
                  <a:lnTo>
                    <a:pt x="2687" y="1026"/>
                  </a:lnTo>
                  <a:lnTo>
                    <a:pt x="2540" y="953"/>
                  </a:lnTo>
                  <a:lnTo>
                    <a:pt x="2369" y="880"/>
                  </a:lnTo>
                  <a:lnTo>
                    <a:pt x="2198" y="831"/>
                  </a:lnTo>
                  <a:lnTo>
                    <a:pt x="2027" y="807"/>
                  </a:lnTo>
                  <a:lnTo>
                    <a:pt x="1856" y="782"/>
                  </a:lnTo>
                  <a:lnTo>
                    <a:pt x="1685" y="807"/>
                  </a:lnTo>
                  <a:lnTo>
                    <a:pt x="1514" y="807"/>
                  </a:lnTo>
                  <a:lnTo>
                    <a:pt x="1343" y="856"/>
                  </a:lnTo>
                  <a:lnTo>
                    <a:pt x="1172" y="904"/>
                  </a:lnTo>
                  <a:lnTo>
                    <a:pt x="1026" y="978"/>
                  </a:lnTo>
                  <a:lnTo>
                    <a:pt x="879" y="1051"/>
                  </a:lnTo>
                  <a:lnTo>
                    <a:pt x="733" y="1149"/>
                  </a:lnTo>
                  <a:lnTo>
                    <a:pt x="586" y="1271"/>
                  </a:lnTo>
                  <a:lnTo>
                    <a:pt x="464" y="1393"/>
                  </a:lnTo>
                  <a:lnTo>
                    <a:pt x="342" y="1515"/>
                  </a:lnTo>
                  <a:lnTo>
                    <a:pt x="244" y="1686"/>
                  </a:lnTo>
                  <a:lnTo>
                    <a:pt x="171" y="1832"/>
                  </a:lnTo>
                  <a:lnTo>
                    <a:pt x="98" y="2003"/>
                  </a:lnTo>
                  <a:lnTo>
                    <a:pt x="49" y="2174"/>
                  </a:lnTo>
                  <a:lnTo>
                    <a:pt x="25" y="2345"/>
                  </a:lnTo>
                  <a:lnTo>
                    <a:pt x="0" y="2516"/>
                  </a:lnTo>
                  <a:lnTo>
                    <a:pt x="0" y="2687"/>
                  </a:lnTo>
                  <a:lnTo>
                    <a:pt x="25" y="2858"/>
                  </a:lnTo>
                  <a:lnTo>
                    <a:pt x="73" y="3029"/>
                  </a:lnTo>
                  <a:lnTo>
                    <a:pt x="122" y="3200"/>
                  </a:lnTo>
                  <a:lnTo>
                    <a:pt x="195" y="3347"/>
                  </a:lnTo>
                  <a:lnTo>
                    <a:pt x="269" y="3518"/>
                  </a:lnTo>
                  <a:lnTo>
                    <a:pt x="366" y="3640"/>
                  </a:lnTo>
                  <a:lnTo>
                    <a:pt x="464" y="3786"/>
                  </a:lnTo>
                  <a:lnTo>
                    <a:pt x="611" y="3908"/>
                  </a:lnTo>
                  <a:lnTo>
                    <a:pt x="733" y="4031"/>
                  </a:lnTo>
                  <a:lnTo>
                    <a:pt x="904" y="4128"/>
                  </a:lnTo>
                  <a:lnTo>
                    <a:pt x="1050" y="4201"/>
                  </a:lnTo>
                  <a:lnTo>
                    <a:pt x="1221" y="4275"/>
                  </a:lnTo>
                  <a:lnTo>
                    <a:pt x="1392" y="4324"/>
                  </a:lnTo>
                  <a:lnTo>
                    <a:pt x="1563" y="4348"/>
                  </a:lnTo>
                  <a:lnTo>
                    <a:pt x="1734" y="4372"/>
                  </a:lnTo>
                  <a:lnTo>
                    <a:pt x="1905" y="4372"/>
                  </a:lnTo>
                  <a:lnTo>
                    <a:pt x="2076" y="4348"/>
                  </a:lnTo>
                  <a:lnTo>
                    <a:pt x="2247" y="4299"/>
                  </a:lnTo>
                  <a:lnTo>
                    <a:pt x="2418" y="4250"/>
                  </a:lnTo>
                  <a:lnTo>
                    <a:pt x="2565" y="4201"/>
                  </a:lnTo>
                  <a:lnTo>
                    <a:pt x="2711" y="4104"/>
                  </a:lnTo>
                  <a:lnTo>
                    <a:pt x="2858" y="4006"/>
                  </a:lnTo>
                  <a:lnTo>
                    <a:pt x="3004" y="3908"/>
                  </a:lnTo>
                  <a:lnTo>
                    <a:pt x="3126" y="3786"/>
                  </a:lnTo>
                  <a:lnTo>
                    <a:pt x="3248" y="3640"/>
                  </a:lnTo>
                  <a:lnTo>
                    <a:pt x="3346" y="3493"/>
                  </a:lnTo>
                  <a:lnTo>
                    <a:pt x="3468" y="3200"/>
                  </a:lnTo>
                  <a:lnTo>
                    <a:pt x="3541" y="2931"/>
                  </a:lnTo>
                  <a:lnTo>
                    <a:pt x="3590" y="2638"/>
                  </a:lnTo>
                  <a:lnTo>
                    <a:pt x="3566" y="2345"/>
                  </a:lnTo>
                  <a:lnTo>
                    <a:pt x="7205" y="856"/>
                  </a:lnTo>
                  <a:lnTo>
                    <a:pt x="6985" y="440"/>
                  </a:lnTo>
                  <a:lnTo>
                    <a:pt x="6839"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latin typeface="Roboto" panose="02000000000000000000" pitchFamily="2" charset="0"/>
              </a:endParaRPr>
            </a:p>
          </p:txBody>
        </p:sp>
        <p:sp>
          <p:nvSpPr>
            <p:cNvPr id="20" name="Google Shape;655;p38">
              <a:extLst>
                <a:ext uri="{FF2B5EF4-FFF2-40B4-BE49-F238E27FC236}">
                  <a16:creationId xmlns:a16="http://schemas.microsoft.com/office/drawing/2014/main" id="{E60BEEEC-A56D-6D65-D0A4-FF37B909F0AC}"/>
                </a:ext>
              </a:extLst>
            </p:cNvPr>
            <p:cNvSpPr/>
            <p:nvPr/>
          </p:nvSpPr>
          <p:spPr>
            <a:xfrm>
              <a:off x="3131400" y="5301181"/>
              <a:ext cx="73849" cy="141087"/>
            </a:xfrm>
            <a:custGeom>
              <a:avLst/>
              <a:gdLst/>
              <a:ahLst/>
              <a:cxnLst/>
              <a:rect l="l" t="t" r="r" b="b"/>
              <a:pathLst>
                <a:path w="3567" h="6399" extrusionOk="0">
                  <a:moveTo>
                    <a:pt x="1491" y="0"/>
                  </a:moveTo>
                  <a:lnTo>
                    <a:pt x="1393" y="2858"/>
                  </a:lnTo>
                  <a:lnTo>
                    <a:pt x="1198" y="2907"/>
                  </a:lnTo>
                  <a:lnTo>
                    <a:pt x="1002" y="3004"/>
                  </a:lnTo>
                  <a:lnTo>
                    <a:pt x="807" y="3102"/>
                  </a:lnTo>
                  <a:lnTo>
                    <a:pt x="636" y="3224"/>
                  </a:lnTo>
                  <a:lnTo>
                    <a:pt x="489" y="3346"/>
                  </a:lnTo>
                  <a:lnTo>
                    <a:pt x="392" y="3493"/>
                  </a:lnTo>
                  <a:lnTo>
                    <a:pt x="269" y="3639"/>
                  </a:lnTo>
                  <a:lnTo>
                    <a:pt x="196" y="3786"/>
                  </a:lnTo>
                  <a:lnTo>
                    <a:pt x="123" y="3932"/>
                  </a:lnTo>
                  <a:lnTo>
                    <a:pt x="74" y="4103"/>
                  </a:lnTo>
                  <a:lnTo>
                    <a:pt x="25" y="4274"/>
                  </a:lnTo>
                  <a:lnTo>
                    <a:pt x="1" y="4445"/>
                  </a:lnTo>
                  <a:lnTo>
                    <a:pt x="1" y="4616"/>
                  </a:lnTo>
                  <a:lnTo>
                    <a:pt x="1" y="4787"/>
                  </a:lnTo>
                  <a:lnTo>
                    <a:pt x="25" y="4958"/>
                  </a:lnTo>
                  <a:lnTo>
                    <a:pt x="74" y="5129"/>
                  </a:lnTo>
                  <a:lnTo>
                    <a:pt x="123" y="5276"/>
                  </a:lnTo>
                  <a:lnTo>
                    <a:pt x="196" y="5447"/>
                  </a:lnTo>
                  <a:lnTo>
                    <a:pt x="294" y="5593"/>
                  </a:lnTo>
                  <a:lnTo>
                    <a:pt x="416" y="5740"/>
                  </a:lnTo>
                  <a:lnTo>
                    <a:pt x="538" y="5886"/>
                  </a:lnTo>
                  <a:lnTo>
                    <a:pt x="660" y="6008"/>
                  </a:lnTo>
                  <a:lnTo>
                    <a:pt x="807" y="6106"/>
                  </a:lnTo>
                  <a:lnTo>
                    <a:pt x="953" y="6179"/>
                  </a:lnTo>
                  <a:lnTo>
                    <a:pt x="1124" y="6252"/>
                  </a:lnTo>
                  <a:lnTo>
                    <a:pt x="1271" y="6326"/>
                  </a:lnTo>
                  <a:lnTo>
                    <a:pt x="1442" y="6350"/>
                  </a:lnTo>
                  <a:lnTo>
                    <a:pt x="1613" y="6375"/>
                  </a:lnTo>
                  <a:lnTo>
                    <a:pt x="1784" y="6399"/>
                  </a:lnTo>
                  <a:lnTo>
                    <a:pt x="1955" y="6375"/>
                  </a:lnTo>
                  <a:lnTo>
                    <a:pt x="2126" y="6350"/>
                  </a:lnTo>
                  <a:lnTo>
                    <a:pt x="2297" y="6301"/>
                  </a:lnTo>
                  <a:lnTo>
                    <a:pt x="2468" y="6252"/>
                  </a:lnTo>
                  <a:lnTo>
                    <a:pt x="2614" y="6179"/>
                  </a:lnTo>
                  <a:lnTo>
                    <a:pt x="2785" y="6082"/>
                  </a:lnTo>
                  <a:lnTo>
                    <a:pt x="2932" y="5984"/>
                  </a:lnTo>
                  <a:lnTo>
                    <a:pt x="3054" y="5862"/>
                  </a:lnTo>
                  <a:lnTo>
                    <a:pt x="3176" y="5715"/>
                  </a:lnTo>
                  <a:lnTo>
                    <a:pt x="3273" y="5569"/>
                  </a:lnTo>
                  <a:lnTo>
                    <a:pt x="3371" y="5422"/>
                  </a:lnTo>
                  <a:lnTo>
                    <a:pt x="3444" y="5276"/>
                  </a:lnTo>
                  <a:lnTo>
                    <a:pt x="3493" y="5105"/>
                  </a:lnTo>
                  <a:lnTo>
                    <a:pt x="3542" y="4934"/>
                  </a:lnTo>
                  <a:lnTo>
                    <a:pt x="3567" y="4763"/>
                  </a:lnTo>
                  <a:lnTo>
                    <a:pt x="3567" y="4592"/>
                  </a:lnTo>
                  <a:lnTo>
                    <a:pt x="3567" y="4421"/>
                  </a:lnTo>
                  <a:lnTo>
                    <a:pt x="3542" y="4250"/>
                  </a:lnTo>
                  <a:lnTo>
                    <a:pt x="3493" y="4079"/>
                  </a:lnTo>
                  <a:lnTo>
                    <a:pt x="3420" y="3908"/>
                  </a:lnTo>
                  <a:lnTo>
                    <a:pt x="3347" y="3761"/>
                  </a:lnTo>
                  <a:lnTo>
                    <a:pt x="3273" y="3615"/>
                  </a:lnTo>
                  <a:lnTo>
                    <a:pt x="3151" y="3468"/>
                  </a:lnTo>
                  <a:lnTo>
                    <a:pt x="2980" y="3273"/>
                  </a:lnTo>
                  <a:lnTo>
                    <a:pt x="2761" y="3102"/>
                  </a:lnTo>
                  <a:lnTo>
                    <a:pt x="2541" y="2980"/>
                  </a:lnTo>
                  <a:lnTo>
                    <a:pt x="2321" y="2907"/>
                  </a:lnTo>
                  <a:lnTo>
                    <a:pt x="2419" y="25"/>
                  </a:lnTo>
                  <a:lnTo>
                    <a:pt x="2419" y="25"/>
                  </a:lnTo>
                  <a:lnTo>
                    <a:pt x="2126" y="49"/>
                  </a:lnTo>
                  <a:lnTo>
                    <a:pt x="1808" y="25"/>
                  </a:lnTo>
                  <a:lnTo>
                    <a:pt x="1491"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latin typeface="Roboto" panose="02000000000000000000" pitchFamily="2" charset="0"/>
              </a:endParaRPr>
            </a:p>
          </p:txBody>
        </p:sp>
        <p:sp>
          <p:nvSpPr>
            <p:cNvPr id="21" name="Google Shape;656;p38">
              <a:extLst>
                <a:ext uri="{FF2B5EF4-FFF2-40B4-BE49-F238E27FC236}">
                  <a16:creationId xmlns:a16="http://schemas.microsoft.com/office/drawing/2014/main" id="{F0B44B85-16BB-49D3-B995-1C00B23F43B4}"/>
                </a:ext>
              </a:extLst>
            </p:cNvPr>
            <p:cNvSpPr/>
            <p:nvPr/>
          </p:nvSpPr>
          <p:spPr>
            <a:xfrm>
              <a:off x="3261852" y="5192947"/>
              <a:ext cx="134033" cy="79175"/>
            </a:xfrm>
            <a:custGeom>
              <a:avLst/>
              <a:gdLst/>
              <a:ahLst/>
              <a:cxnLst/>
              <a:rect l="l" t="t" r="r" b="b"/>
              <a:pathLst>
                <a:path w="6474" h="3591" extrusionOk="0">
                  <a:moveTo>
                    <a:pt x="4592" y="0"/>
                  </a:moveTo>
                  <a:lnTo>
                    <a:pt x="4422" y="25"/>
                  </a:lnTo>
                  <a:lnTo>
                    <a:pt x="4251" y="73"/>
                  </a:lnTo>
                  <a:lnTo>
                    <a:pt x="4080" y="122"/>
                  </a:lnTo>
                  <a:lnTo>
                    <a:pt x="3884" y="196"/>
                  </a:lnTo>
                  <a:lnTo>
                    <a:pt x="3713" y="293"/>
                  </a:lnTo>
                  <a:lnTo>
                    <a:pt x="3567" y="391"/>
                  </a:lnTo>
                  <a:lnTo>
                    <a:pt x="3420" y="513"/>
                  </a:lnTo>
                  <a:lnTo>
                    <a:pt x="3298" y="660"/>
                  </a:lnTo>
                  <a:lnTo>
                    <a:pt x="3200" y="806"/>
                  </a:lnTo>
                  <a:lnTo>
                    <a:pt x="3103" y="953"/>
                  </a:lnTo>
                  <a:lnTo>
                    <a:pt x="3029" y="1124"/>
                  </a:lnTo>
                  <a:lnTo>
                    <a:pt x="99" y="757"/>
                  </a:lnTo>
                  <a:lnTo>
                    <a:pt x="74" y="1221"/>
                  </a:lnTo>
                  <a:lnTo>
                    <a:pt x="1" y="1661"/>
                  </a:lnTo>
                  <a:lnTo>
                    <a:pt x="2907" y="2027"/>
                  </a:lnTo>
                  <a:lnTo>
                    <a:pt x="2932" y="2223"/>
                  </a:lnTo>
                  <a:lnTo>
                    <a:pt x="3005" y="2418"/>
                  </a:lnTo>
                  <a:lnTo>
                    <a:pt x="3078" y="2565"/>
                  </a:lnTo>
                  <a:lnTo>
                    <a:pt x="3152" y="2736"/>
                  </a:lnTo>
                  <a:lnTo>
                    <a:pt x="3249" y="2882"/>
                  </a:lnTo>
                  <a:lnTo>
                    <a:pt x="3371" y="3004"/>
                  </a:lnTo>
                  <a:lnTo>
                    <a:pt x="3493" y="3126"/>
                  </a:lnTo>
                  <a:lnTo>
                    <a:pt x="3616" y="3248"/>
                  </a:lnTo>
                  <a:lnTo>
                    <a:pt x="3762" y="3346"/>
                  </a:lnTo>
                  <a:lnTo>
                    <a:pt x="3909" y="3419"/>
                  </a:lnTo>
                  <a:lnTo>
                    <a:pt x="4080" y="3493"/>
                  </a:lnTo>
                  <a:lnTo>
                    <a:pt x="4251" y="3541"/>
                  </a:lnTo>
                  <a:lnTo>
                    <a:pt x="4422" y="3566"/>
                  </a:lnTo>
                  <a:lnTo>
                    <a:pt x="4592" y="3590"/>
                  </a:lnTo>
                  <a:lnTo>
                    <a:pt x="4763" y="3590"/>
                  </a:lnTo>
                  <a:lnTo>
                    <a:pt x="4934" y="3566"/>
                  </a:lnTo>
                  <a:lnTo>
                    <a:pt x="5105" y="3541"/>
                  </a:lnTo>
                  <a:lnTo>
                    <a:pt x="5276" y="3468"/>
                  </a:lnTo>
                  <a:lnTo>
                    <a:pt x="5447" y="3419"/>
                  </a:lnTo>
                  <a:lnTo>
                    <a:pt x="5618" y="3322"/>
                  </a:lnTo>
                  <a:lnTo>
                    <a:pt x="5765" y="3224"/>
                  </a:lnTo>
                  <a:lnTo>
                    <a:pt x="5887" y="3102"/>
                  </a:lnTo>
                  <a:lnTo>
                    <a:pt x="6009" y="2980"/>
                  </a:lnTo>
                  <a:lnTo>
                    <a:pt x="6131" y="2858"/>
                  </a:lnTo>
                  <a:lnTo>
                    <a:pt x="6204" y="2711"/>
                  </a:lnTo>
                  <a:lnTo>
                    <a:pt x="6302" y="2565"/>
                  </a:lnTo>
                  <a:lnTo>
                    <a:pt x="6351" y="2394"/>
                  </a:lnTo>
                  <a:lnTo>
                    <a:pt x="6400" y="2223"/>
                  </a:lnTo>
                  <a:lnTo>
                    <a:pt x="6449" y="2076"/>
                  </a:lnTo>
                  <a:lnTo>
                    <a:pt x="6473" y="1881"/>
                  </a:lnTo>
                  <a:lnTo>
                    <a:pt x="6473" y="1710"/>
                  </a:lnTo>
                  <a:lnTo>
                    <a:pt x="6449" y="1539"/>
                  </a:lnTo>
                  <a:lnTo>
                    <a:pt x="6424" y="1368"/>
                  </a:lnTo>
                  <a:lnTo>
                    <a:pt x="6351" y="1197"/>
                  </a:lnTo>
                  <a:lnTo>
                    <a:pt x="6278" y="1026"/>
                  </a:lnTo>
                  <a:lnTo>
                    <a:pt x="6204" y="855"/>
                  </a:lnTo>
                  <a:lnTo>
                    <a:pt x="6107" y="708"/>
                  </a:lnTo>
                  <a:lnTo>
                    <a:pt x="5985" y="586"/>
                  </a:lnTo>
                  <a:lnTo>
                    <a:pt x="5862" y="464"/>
                  </a:lnTo>
                  <a:lnTo>
                    <a:pt x="5740" y="342"/>
                  </a:lnTo>
                  <a:lnTo>
                    <a:pt x="5594" y="269"/>
                  </a:lnTo>
                  <a:lnTo>
                    <a:pt x="5447" y="171"/>
                  </a:lnTo>
                  <a:lnTo>
                    <a:pt x="5276" y="122"/>
                  </a:lnTo>
                  <a:lnTo>
                    <a:pt x="5105" y="73"/>
                  </a:lnTo>
                  <a:lnTo>
                    <a:pt x="4934" y="25"/>
                  </a:lnTo>
                  <a:lnTo>
                    <a:pt x="4763" y="25"/>
                  </a:lnTo>
                  <a:lnTo>
                    <a:pt x="4592"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latin typeface="Roboto" panose="02000000000000000000" pitchFamily="2" charset="0"/>
              </a:endParaRPr>
            </a:p>
          </p:txBody>
        </p:sp>
        <p:sp>
          <p:nvSpPr>
            <p:cNvPr id="22" name="Google Shape;657;p38">
              <a:extLst>
                <a:ext uri="{FF2B5EF4-FFF2-40B4-BE49-F238E27FC236}">
                  <a16:creationId xmlns:a16="http://schemas.microsoft.com/office/drawing/2014/main" id="{B28F1DE4-DF09-2C1C-9C39-416C60790A1A}"/>
                </a:ext>
              </a:extLst>
            </p:cNvPr>
            <p:cNvSpPr/>
            <p:nvPr/>
          </p:nvSpPr>
          <p:spPr>
            <a:xfrm>
              <a:off x="3097033" y="5124002"/>
              <a:ext cx="156765" cy="167500"/>
            </a:xfrm>
            <a:custGeom>
              <a:avLst/>
              <a:gdLst/>
              <a:ahLst/>
              <a:cxnLst/>
              <a:rect l="l" t="t" r="r" b="b"/>
              <a:pathLst>
                <a:path w="7572" h="7597" extrusionOk="0">
                  <a:moveTo>
                    <a:pt x="3786" y="1"/>
                  </a:moveTo>
                  <a:lnTo>
                    <a:pt x="3395" y="25"/>
                  </a:lnTo>
                  <a:lnTo>
                    <a:pt x="3028" y="74"/>
                  </a:lnTo>
                  <a:lnTo>
                    <a:pt x="2662" y="172"/>
                  </a:lnTo>
                  <a:lnTo>
                    <a:pt x="2320" y="294"/>
                  </a:lnTo>
                  <a:lnTo>
                    <a:pt x="1978" y="465"/>
                  </a:lnTo>
                  <a:lnTo>
                    <a:pt x="1661" y="660"/>
                  </a:lnTo>
                  <a:lnTo>
                    <a:pt x="1392" y="880"/>
                  </a:lnTo>
                  <a:lnTo>
                    <a:pt x="1123" y="1124"/>
                  </a:lnTo>
                  <a:lnTo>
                    <a:pt x="879" y="1393"/>
                  </a:lnTo>
                  <a:lnTo>
                    <a:pt x="659" y="1686"/>
                  </a:lnTo>
                  <a:lnTo>
                    <a:pt x="464" y="1979"/>
                  </a:lnTo>
                  <a:lnTo>
                    <a:pt x="293" y="2321"/>
                  </a:lnTo>
                  <a:lnTo>
                    <a:pt x="171" y="2663"/>
                  </a:lnTo>
                  <a:lnTo>
                    <a:pt x="73" y="3029"/>
                  </a:lnTo>
                  <a:lnTo>
                    <a:pt x="24" y="3420"/>
                  </a:lnTo>
                  <a:lnTo>
                    <a:pt x="0" y="3787"/>
                  </a:lnTo>
                  <a:lnTo>
                    <a:pt x="24" y="4177"/>
                  </a:lnTo>
                  <a:lnTo>
                    <a:pt x="73" y="4568"/>
                  </a:lnTo>
                  <a:lnTo>
                    <a:pt x="171" y="4934"/>
                  </a:lnTo>
                  <a:lnTo>
                    <a:pt x="293" y="5276"/>
                  </a:lnTo>
                  <a:lnTo>
                    <a:pt x="464" y="5594"/>
                  </a:lnTo>
                  <a:lnTo>
                    <a:pt x="659" y="5911"/>
                  </a:lnTo>
                  <a:lnTo>
                    <a:pt x="879" y="6204"/>
                  </a:lnTo>
                  <a:lnTo>
                    <a:pt x="1123" y="6473"/>
                  </a:lnTo>
                  <a:lnTo>
                    <a:pt x="1392" y="6717"/>
                  </a:lnTo>
                  <a:lnTo>
                    <a:pt x="1661" y="6937"/>
                  </a:lnTo>
                  <a:lnTo>
                    <a:pt x="1978" y="7133"/>
                  </a:lnTo>
                  <a:lnTo>
                    <a:pt x="2320" y="7279"/>
                  </a:lnTo>
                  <a:lnTo>
                    <a:pt x="2662" y="7426"/>
                  </a:lnTo>
                  <a:lnTo>
                    <a:pt x="3028" y="7499"/>
                  </a:lnTo>
                  <a:lnTo>
                    <a:pt x="3395" y="7572"/>
                  </a:lnTo>
                  <a:lnTo>
                    <a:pt x="3786" y="7597"/>
                  </a:lnTo>
                  <a:lnTo>
                    <a:pt x="4176" y="7572"/>
                  </a:lnTo>
                  <a:lnTo>
                    <a:pt x="4567" y="7499"/>
                  </a:lnTo>
                  <a:lnTo>
                    <a:pt x="4909" y="7426"/>
                  </a:lnTo>
                  <a:lnTo>
                    <a:pt x="5275" y="7279"/>
                  </a:lnTo>
                  <a:lnTo>
                    <a:pt x="5593" y="7133"/>
                  </a:lnTo>
                  <a:lnTo>
                    <a:pt x="5910" y="6937"/>
                  </a:lnTo>
                  <a:lnTo>
                    <a:pt x="6203" y="6717"/>
                  </a:lnTo>
                  <a:lnTo>
                    <a:pt x="6472" y="6473"/>
                  </a:lnTo>
                  <a:lnTo>
                    <a:pt x="6716" y="6204"/>
                  </a:lnTo>
                  <a:lnTo>
                    <a:pt x="6936" y="5911"/>
                  </a:lnTo>
                  <a:lnTo>
                    <a:pt x="7132" y="5594"/>
                  </a:lnTo>
                  <a:lnTo>
                    <a:pt x="7278" y="5276"/>
                  </a:lnTo>
                  <a:lnTo>
                    <a:pt x="7425" y="4934"/>
                  </a:lnTo>
                  <a:lnTo>
                    <a:pt x="7498" y="4568"/>
                  </a:lnTo>
                  <a:lnTo>
                    <a:pt x="7571" y="4177"/>
                  </a:lnTo>
                  <a:lnTo>
                    <a:pt x="7571" y="3787"/>
                  </a:lnTo>
                  <a:lnTo>
                    <a:pt x="7571" y="3420"/>
                  </a:lnTo>
                  <a:lnTo>
                    <a:pt x="7498" y="3029"/>
                  </a:lnTo>
                  <a:lnTo>
                    <a:pt x="7425" y="2663"/>
                  </a:lnTo>
                  <a:lnTo>
                    <a:pt x="7278" y="2321"/>
                  </a:lnTo>
                  <a:lnTo>
                    <a:pt x="7132" y="1979"/>
                  </a:lnTo>
                  <a:lnTo>
                    <a:pt x="6936" y="1686"/>
                  </a:lnTo>
                  <a:lnTo>
                    <a:pt x="6716" y="1393"/>
                  </a:lnTo>
                  <a:lnTo>
                    <a:pt x="6472" y="1124"/>
                  </a:lnTo>
                  <a:lnTo>
                    <a:pt x="6203" y="880"/>
                  </a:lnTo>
                  <a:lnTo>
                    <a:pt x="5910" y="660"/>
                  </a:lnTo>
                  <a:lnTo>
                    <a:pt x="5593" y="465"/>
                  </a:lnTo>
                  <a:lnTo>
                    <a:pt x="5275" y="294"/>
                  </a:lnTo>
                  <a:lnTo>
                    <a:pt x="4909" y="172"/>
                  </a:lnTo>
                  <a:lnTo>
                    <a:pt x="4567" y="74"/>
                  </a:lnTo>
                  <a:lnTo>
                    <a:pt x="4176" y="25"/>
                  </a:lnTo>
                  <a:lnTo>
                    <a:pt x="3786"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latin typeface="Roboto" panose="02000000000000000000" pitchFamily="2" charset="0"/>
              </a:endParaRPr>
            </a:p>
          </p:txBody>
        </p:sp>
      </p:grpSp>
      <p:grpSp>
        <p:nvGrpSpPr>
          <p:cNvPr id="36" name="Group 35">
            <a:extLst>
              <a:ext uri="{FF2B5EF4-FFF2-40B4-BE49-F238E27FC236}">
                <a16:creationId xmlns:a16="http://schemas.microsoft.com/office/drawing/2014/main" id="{5507D0A3-AC16-9E6F-597D-8107378E42E3}"/>
              </a:ext>
            </a:extLst>
          </p:cNvPr>
          <p:cNvGrpSpPr/>
          <p:nvPr/>
        </p:nvGrpSpPr>
        <p:grpSpPr>
          <a:xfrm>
            <a:off x="1176774" y="1380376"/>
            <a:ext cx="551376" cy="554167"/>
            <a:chOff x="2896694" y="1680841"/>
            <a:chExt cx="551376" cy="554167"/>
          </a:xfrm>
        </p:grpSpPr>
        <p:sp>
          <p:nvSpPr>
            <p:cNvPr id="24" name="Google Shape;552;p38">
              <a:extLst>
                <a:ext uri="{FF2B5EF4-FFF2-40B4-BE49-F238E27FC236}">
                  <a16:creationId xmlns:a16="http://schemas.microsoft.com/office/drawing/2014/main" id="{2CFDBA7E-110F-3E2D-BEC1-2724C617A0B2}"/>
                </a:ext>
              </a:extLst>
            </p:cNvPr>
            <p:cNvSpPr/>
            <p:nvPr/>
          </p:nvSpPr>
          <p:spPr>
            <a:xfrm>
              <a:off x="2896694" y="1680841"/>
              <a:ext cx="420457" cy="414027"/>
            </a:xfrm>
            <a:custGeom>
              <a:avLst/>
              <a:gdLst/>
              <a:ahLst/>
              <a:cxnLst/>
              <a:rect l="l" t="t" r="r" b="b"/>
              <a:pathLst>
                <a:path w="12628" h="12627" extrusionOk="0">
                  <a:moveTo>
                    <a:pt x="6302" y="977"/>
                  </a:moveTo>
                  <a:lnTo>
                    <a:pt x="6863" y="1026"/>
                  </a:lnTo>
                  <a:lnTo>
                    <a:pt x="7376" y="1099"/>
                  </a:lnTo>
                  <a:lnTo>
                    <a:pt x="7889" y="1221"/>
                  </a:lnTo>
                  <a:lnTo>
                    <a:pt x="8378" y="1417"/>
                  </a:lnTo>
                  <a:lnTo>
                    <a:pt x="8842" y="1636"/>
                  </a:lnTo>
                  <a:lnTo>
                    <a:pt x="9281" y="1905"/>
                  </a:lnTo>
                  <a:lnTo>
                    <a:pt x="9697" y="2198"/>
                  </a:lnTo>
                  <a:lnTo>
                    <a:pt x="10087" y="2540"/>
                  </a:lnTo>
                  <a:lnTo>
                    <a:pt x="10429" y="2931"/>
                  </a:lnTo>
                  <a:lnTo>
                    <a:pt x="10722" y="3346"/>
                  </a:lnTo>
                  <a:lnTo>
                    <a:pt x="10991" y="3786"/>
                  </a:lnTo>
                  <a:lnTo>
                    <a:pt x="11211" y="4250"/>
                  </a:lnTo>
                  <a:lnTo>
                    <a:pt x="11406" y="4738"/>
                  </a:lnTo>
                  <a:lnTo>
                    <a:pt x="11528" y="5251"/>
                  </a:lnTo>
                  <a:lnTo>
                    <a:pt x="11626" y="5764"/>
                  </a:lnTo>
                  <a:lnTo>
                    <a:pt x="11650" y="6326"/>
                  </a:lnTo>
                  <a:lnTo>
                    <a:pt x="11626" y="6863"/>
                  </a:lnTo>
                  <a:lnTo>
                    <a:pt x="11528" y="7400"/>
                  </a:lnTo>
                  <a:lnTo>
                    <a:pt x="11406" y="7913"/>
                  </a:lnTo>
                  <a:lnTo>
                    <a:pt x="11211" y="8402"/>
                  </a:lnTo>
                  <a:lnTo>
                    <a:pt x="10991" y="8866"/>
                  </a:lnTo>
                  <a:lnTo>
                    <a:pt x="10722" y="9305"/>
                  </a:lnTo>
                  <a:lnTo>
                    <a:pt x="10429" y="9696"/>
                  </a:lnTo>
                  <a:lnTo>
                    <a:pt x="10087" y="10087"/>
                  </a:lnTo>
                  <a:lnTo>
                    <a:pt x="9697" y="10429"/>
                  </a:lnTo>
                  <a:lnTo>
                    <a:pt x="9281" y="10746"/>
                  </a:lnTo>
                  <a:lnTo>
                    <a:pt x="8842" y="11015"/>
                  </a:lnTo>
                  <a:lnTo>
                    <a:pt x="8378" y="11235"/>
                  </a:lnTo>
                  <a:lnTo>
                    <a:pt x="7889" y="11406"/>
                  </a:lnTo>
                  <a:lnTo>
                    <a:pt x="7376" y="11552"/>
                  </a:lnTo>
                  <a:lnTo>
                    <a:pt x="6863" y="11625"/>
                  </a:lnTo>
                  <a:lnTo>
                    <a:pt x="6302" y="11650"/>
                  </a:lnTo>
                  <a:lnTo>
                    <a:pt x="5764" y="11625"/>
                  </a:lnTo>
                  <a:lnTo>
                    <a:pt x="5227" y="11552"/>
                  </a:lnTo>
                  <a:lnTo>
                    <a:pt x="4714" y="11406"/>
                  </a:lnTo>
                  <a:lnTo>
                    <a:pt x="4226" y="11235"/>
                  </a:lnTo>
                  <a:lnTo>
                    <a:pt x="3762" y="11015"/>
                  </a:lnTo>
                  <a:lnTo>
                    <a:pt x="3322" y="10746"/>
                  </a:lnTo>
                  <a:lnTo>
                    <a:pt x="2931" y="10429"/>
                  </a:lnTo>
                  <a:lnTo>
                    <a:pt x="2541" y="10087"/>
                  </a:lnTo>
                  <a:lnTo>
                    <a:pt x="2199" y="9696"/>
                  </a:lnTo>
                  <a:lnTo>
                    <a:pt x="1881" y="9305"/>
                  </a:lnTo>
                  <a:lnTo>
                    <a:pt x="1613" y="8866"/>
                  </a:lnTo>
                  <a:lnTo>
                    <a:pt x="1393" y="8402"/>
                  </a:lnTo>
                  <a:lnTo>
                    <a:pt x="1222" y="7913"/>
                  </a:lnTo>
                  <a:lnTo>
                    <a:pt x="1075" y="7400"/>
                  </a:lnTo>
                  <a:lnTo>
                    <a:pt x="1002" y="6863"/>
                  </a:lnTo>
                  <a:lnTo>
                    <a:pt x="978" y="6326"/>
                  </a:lnTo>
                  <a:lnTo>
                    <a:pt x="1002" y="5764"/>
                  </a:lnTo>
                  <a:lnTo>
                    <a:pt x="1075" y="5251"/>
                  </a:lnTo>
                  <a:lnTo>
                    <a:pt x="1222" y="4738"/>
                  </a:lnTo>
                  <a:lnTo>
                    <a:pt x="1393" y="4250"/>
                  </a:lnTo>
                  <a:lnTo>
                    <a:pt x="1613" y="3786"/>
                  </a:lnTo>
                  <a:lnTo>
                    <a:pt x="1881" y="3346"/>
                  </a:lnTo>
                  <a:lnTo>
                    <a:pt x="2199" y="2931"/>
                  </a:lnTo>
                  <a:lnTo>
                    <a:pt x="2541" y="2540"/>
                  </a:lnTo>
                  <a:lnTo>
                    <a:pt x="2931" y="2198"/>
                  </a:lnTo>
                  <a:lnTo>
                    <a:pt x="3322" y="1905"/>
                  </a:lnTo>
                  <a:lnTo>
                    <a:pt x="3762" y="1636"/>
                  </a:lnTo>
                  <a:lnTo>
                    <a:pt x="4226" y="1417"/>
                  </a:lnTo>
                  <a:lnTo>
                    <a:pt x="4714" y="1221"/>
                  </a:lnTo>
                  <a:lnTo>
                    <a:pt x="5227" y="1099"/>
                  </a:lnTo>
                  <a:lnTo>
                    <a:pt x="5764" y="1026"/>
                  </a:lnTo>
                  <a:lnTo>
                    <a:pt x="6302" y="977"/>
                  </a:lnTo>
                  <a:close/>
                  <a:moveTo>
                    <a:pt x="6302" y="0"/>
                  </a:moveTo>
                  <a:lnTo>
                    <a:pt x="5984" y="24"/>
                  </a:lnTo>
                  <a:lnTo>
                    <a:pt x="5667" y="49"/>
                  </a:lnTo>
                  <a:lnTo>
                    <a:pt x="5349" y="73"/>
                  </a:lnTo>
                  <a:lnTo>
                    <a:pt x="5032" y="147"/>
                  </a:lnTo>
                  <a:lnTo>
                    <a:pt x="4739" y="220"/>
                  </a:lnTo>
                  <a:lnTo>
                    <a:pt x="4446" y="293"/>
                  </a:lnTo>
                  <a:lnTo>
                    <a:pt x="4153" y="391"/>
                  </a:lnTo>
                  <a:lnTo>
                    <a:pt x="3859" y="513"/>
                  </a:lnTo>
                  <a:lnTo>
                    <a:pt x="3566" y="635"/>
                  </a:lnTo>
                  <a:lnTo>
                    <a:pt x="3298" y="782"/>
                  </a:lnTo>
                  <a:lnTo>
                    <a:pt x="3029" y="928"/>
                  </a:lnTo>
                  <a:lnTo>
                    <a:pt x="2785" y="1075"/>
                  </a:lnTo>
                  <a:lnTo>
                    <a:pt x="2296" y="1441"/>
                  </a:lnTo>
                  <a:lnTo>
                    <a:pt x="1857" y="1856"/>
                  </a:lnTo>
                  <a:lnTo>
                    <a:pt x="1442" y="2296"/>
                  </a:lnTo>
                  <a:lnTo>
                    <a:pt x="1075" y="2784"/>
                  </a:lnTo>
                  <a:lnTo>
                    <a:pt x="904" y="3053"/>
                  </a:lnTo>
                  <a:lnTo>
                    <a:pt x="758" y="3322"/>
                  </a:lnTo>
                  <a:lnTo>
                    <a:pt x="611" y="3590"/>
                  </a:lnTo>
                  <a:lnTo>
                    <a:pt x="489" y="3859"/>
                  </a:lnTo>
                  <a:lnTo>
                    <a:pt x="391" y="4152"/>
                  </a:lnTo>
                  <a:lnTo>
                    <a:pt x="294" y="4445"/>
                  </a:lnTo>
                  <a:lnTo>
                    <a:pt x="196" y="4738"/>
                  </a:lnTo>
                  <a:lnTo>
                    <a:pt x="123" y="5056"/>
                  </a:lnTo>
                  <a:lnTo>
                    <a:pt x="74" y="5349"/>
                  </a:lnTo>
                  <a:lnTo>
                    <a:pt x="25" y="5666"/>
                  </a:lnTo>
                  <a:lnTo>
                    <a:pt x="1" y="5984"/>
                  </a:lnTo>
                  <a:lnTo>
                    <a:pt x="1" y="6326"/>
                  </a:lnTo>
                  <a:lnTo>
                    <a:pt x="1" y="6643"/>
                  </a:lnTo>
                  <a:lnTo>
                    <a:pt x="25" y="6961"/>
                  </a:lnTo>
                  <a:lnTo>
                    <a:pt x="74" y="7278"/>
                  </a:lnTo>
                  <a:lnTo>
                    <a:pt x="123" y="7596"/>
                  </a:lnTo>
                  <a:lnTo>
                    <a:pt x="196" y="7889"/>
                  </a:lnTo>
                  <a:lnTo>
                    <a:pt x="294" y="8206"/>
                  </a:lnTo>
                  <a:lnTo>
                    <a:pt x="391" y="8499"/>
                  </a:lnTo>
                  <a:lnTo>
                    <a:pt x="489" y="8768"/>
                  </a:lnTo>
                  <a:lnTo>
                    <a:pt x="611" y="9061"/>
                  </a:lnTo>
                  <a:lnTo>
                    <a:pt x="758" y="9330"/>
                  </a:lnTo>
                  <a:lnTo>
                    <a:pt x="904" y="9598"/>
                  </a:lnTo>
                  <a:lnTo>
                    <a:pt x="1075" y="9843"/>
                  </a:lnTo>
                  <a:lnTo>
                    <a:pt x="1442" y="10331"/>
                  </a:lnTo>
                  <a:lnTo>
                    <a:pt x="1857" y="10771"/>
                  </a:lnTo>
                  <a:lnTo>
                    <a:pt x="2296" y="11186"/>
                  </a:lnTo>
                  <a:lnTo>
                    <a:pt x="2785" y="11552"/>
                  </a:lnTo>
                  <a:lnTo>
                    <a:pt x="3029" y="11723"/>
                  </a:lnTo>
                  <a:lnTo>
                    <a:pt x="3298" y="11870"/>
                  </a:lnTo>
                  <a:lnTo>
                    <a:pt x="3566" y="12016"/>
                  </a:lnTo>
                  <a:lnTo>
                    <a:pt x="3859" y="12138"/>
                  </a:lnTo>
                  <a:lnTo>
                    <a:pt x="4153" y="12236"/>
                  </a:lnTo>
                  <a:lnTo>
                    <a:pt x="4446" y="12334"/>
                  </a:lnTo>
                  <a:lnTo>
                    <a:pt x="4739" y="12431"/>
                  </a:lnTo>
                  <a:lnTo>
                    <a:pt x="5032" y="12505"/>
                  </a:lnTo>
                  <a:lnTo>
                    <a:pt x="5349" y="12553"/>
                  </a:lnTo>
                  <a:lnTo>
                    <a:pt x="5667" y="12602"/>
                  </a:lnTo>
                  <a:lnTo>
                    <a:pt x="5984" y="12627"/>
                  </a:lnTo>
                  <a:lnTo>
                    <a:pt x="6644" y="12627"/>
                  </a:lnTo>
                  <a:lnTo>
                    <a:pt x="6961" y="12602"/>
                  </a:lnTo>
                  <a:lnTo>
                    <a:pt x="7279" y="12553"/>
                  </a:lnTo>
                  <a:lnTo>
                    <a:pt x="7572" y="12505"/>
                  </a:lnTo>
                  <a:lnTo>
                    <a:pt x="7889" y="12431"/>
                  </a:lnTo>
                  <a:lnTo>
                    <a:pt x="8182" y="12334"/>
                  </a:lnTo>
                  <a:lnTo>
                    <a:pt x="8475" y="12236"/>
                  </a:lnTo>
                  <a:lnTo>
                    <a:pt x="8768" y="12138"/>
                  </a:lnTo>
                  <a:lnTo>
                    <a:pt x="9037" y="12016"/>
                  </a:lnTo>
                  <a:lnTo>
                    <a:pt x="9306" y="11870"/>
                  </a:lnTo>
                  <a:lnTo>
                    <a:pt x="9574" y="11723"/>
                  </a:lnTo>
                  <a:lnTo>
                    <a:pt x="9843" y="11552"/>
                  </a:lnTo>
                  <a:lnTo>
                    <a:pt x="10332" y="11186"/>
                  </a:lnTo>
                  <a:lnTo>
                    <a:pt x="10771" y="10771"/>
                  </a:lnTo>
                  <a:lnTo>
                    <a:pt x="11186" y="10331"/>
                  </a:lnTo>
                  <a:lnTo>
                    <a:pt x="11553" y="9843"/>
                  </a:lnTo>
                  <a:lnTo>
                    <a:pt x="11699" y="9598"/>
                  </a:lnTo>
                  <a:lnTo>
                    <a:pt x="11846" y="9330"/>
                  </a:lnTo>
                  <a:lnTo>
                    <a:pt x="11992" y="9061"/>
                  </a:lnTo>
                  <a:lnTo>
                    <a:pt x="12114" y="8768"/>
                  </a:lnTo>
                  <a:lnTo>
                    <a:pt x="12237" y="8499"/>
                  </a:lnTo>
                  <a:lnTo>
                    <a:pt x="12334" y="8206"/>
                  </a:lnTo>
                  <a:lnTo>
                    <a:pt x="12432" y="7889"/>
                  </a:lnTo>
                  <a:lnTo>
                    <a:pt x="12481" y="7596"/>
                  </a:lnTo>
                  <a:lnTo>
                    <a:pt x="12554" y="7278"/>
                  </a:lnTo>
                  <a:lnTo>
                    <a:pt x="12578" y="6961"/>
                  </a:lnTo>
                  <a:lnTo>
                    <a:pt x="12603" y="6643"/>
                  </a:lnTo>
                  <a:lnTo>
                    <a:pt x="12627" y="6326"/>
                  </a:lnTo>
                  <a:lnTo>
                    <a:pt x="12603" y="5984"/>
                  </a:lnTo>
                  <a:lnTo>
                    <a:pt x="12578" y="5666"/>
                  </a:lnTo>
                  <a:lnTo>
                    <a:pt x="12554" y="5349"/>
                  </a:lnTo>
                  <a:lnTo>
                    <a:pt x="12481" y="5056"/>
                  </a:lnTo>
                  <a:lnTo>
                    <a:pt x="12432" y="4738"/>
                  </a:lnTo>
                  <a:lnTo>
                    <a:pt x="12334" y="4445"/>
                  </a:lnTo>
                  <a:lnTo>
                    <a:pt x="12237" y="4152"/>
                  </a:lnTo>
                  <a:lnTo>
                    <a:pt x="12114" y="3859"/>
                  </a:lnTo>
                  <a:lnTo>
                    <a:pt x="11992" y="3590"/>
                  </a:lnTo>
                  <a:lnTo>
                    <a:pt x="11846" y="3322"/>
                  </a:lnTo>
                  <a:lnTo>
                    <a:pt x="11699" y="3053"/>
                  </a:lnTo>
                  <a:lnTo>
                    <a:pt x="11553" y="2784"/>
                  </a:lnTo>
                  <a:lnTo>
                    <a:pt x="11186" y="2296"/>
                  </a:lnTo>
                  <a:lnTo>
                    <a:pt x="10771" y="1856"/>
                  </a:lnTo>
                  <a:lnTo>
                    <a:pt x="10332" y="1441"/>
                  </a:lnTo>
                  <a:lnTo>
                    <a:pt x="9843" y="1075"/>
                  </a:lnTo>
                  <a:lnTo>
                    <a:pt x="9574" y="928"/>
                  </a:lnTo>
                  <a:lnTo>
                    <a:pt x="9306" y="782"/>
                  </a:lnTo>
                  <a:lnTo>
                    <a:pt x="9037" y="635"/>
                  </a:lnTo>
                  <a:lnTo>
                    <a:pt x="8768" y="513"/>
                  </a:lnTo>
                  <a:lnTo>
                    <a:pt x="8475" y="391"/>
                  </a:lnTo>
                  <a:lnTo>
                    <a:pt x="8182" y="293"/>
                  </a:lnTo>
                  <a:lnTo>
                    <a:pt x="7889" y="220"/>
                  </a:lnTo>
                  <a:lnTo>
                    <a:pt x="7572" y="147"/>
                  </a:lnTo>
                  <a:lnTo>
                    <a:pt x="7279" y="73"/>
                  </a:lnTo>
                  <a:lnTo>
                    <a:pt x="6961" y="49"/>
                  </a:lnTo>
                  <a:lnTo>
                    <a:pt x="6644" y="24"/>
                  </a:lnTo>
                  <a:lnTo>
                    <a:pt x="6302"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latin typeface="Roboto" panose="02000000000000000000" pitchFamily="2" charset="0"/>
              </a:endParaRPr>
            </a:p>
          </p:txBody>
        </p:sp>
        <p:sp>
          <p:nvSpPr>
            <p:cNvPr id="25" name="Google Shape;553;p38">
              <a:extLst>
                <a:ext uri="{FF2B5EF4-FFF2-40B4-BE49-F238E27FC236}">
                  <a16:creationId xmlns:a16="http://schemas.microsoft.com/office/drawing/2014/main" id="{EF8CDDB8-61F2-CEF3-8A28-7A69DBFD6E68}"/>
                </a:ext>
              </a:extLst>
            </p:cNvPr>
            <p:cNvSpPr/>
            <p:nvPr/>
          </p:nvSpPr>
          <p:spPr>
            <a:xfrm>
              <a:off x="2945472" y="1728877"/>
              <a:ext cx="322868" cy="317955"/>
            </a:xfrm>
            <a:custGeom>
              <a:avLst/>
              <a:gdLst/>
              <a:ahLst/>
              <a:cxnLst/>
              <a:rect l="l" t="t" r="r" b="b"/>
              <a:pathLst>
                <a:path w="9697" h="9697" extrusionOk="0">
                  <a:moveTo>
                    <a:pt x="4934" y="1466"/>
                  </a:moveTo>
                  <a:lnTo>
                    <a:pt x="5008" y="1490"/>
                  </a:lnTo>
                  <a:lnTo>
                    <a:pt x="5081" y="1539"/>
                  </a:lnTo>
                  <a:lnTo>
                    <a:pt x="5154" y="1588"/>
                  </a:lnTo>
                  <a:lnTo>
                    <a:pt x="5203" y="1637"/>
                  </a:lnTo>
                  <a:lnTo>
                    <a:pt x="5252" y="1734"/>
                  </a:lnTo>
                  <a:lnTo>
                    <a:pt x="5276" y="1808"/>
                  </a:lnTo>
                  <a:lnTo>
                    <a:pt x="5276" y="1905"/>
                  </a:lnTo>
                  <a:lnTo>
                    <a:pt x="5276" y="1979"/>
                  </a:lnTo>
                  <a:lnTo>
                    <a:pt x="5252" y="2076"/>
                  </a:lnTo>
                  <a:lnTo>
                    <a:pt x="5203" y="2150"/>
                  </a:lnTo>
                  <a:lnTo>
                    <a:pt x="5154" y="2198"/>
                  </a:lnTo>
                  <a:lnTo>
                    <a:pt x="5081" y="2247"/>
                  </a:lnTo>
                  <a:lnTo>
                    <a:pt x="5008" y="2296"/>
                  </a:lnTo>
                  <a:lnTo>
                    <a:pt x="4934" y="2321"/>
                  </a:lnTo>
                  <a:lnTo>
                    <a:pt x="4837" y="2345"/>
                  </a:lnTo>
                  <a:lnTo>
                    <a:pt x="4593" y="2345"/>
                  </a:lnTo>
                  <a:lnTo>
                    <a:pt x="4348" y="2394"/>
                  </a:lnTo>
                  <a:lnTo>
                    <a:pt x="4104" y="2443"/>
                  </a:lnTo>
                  <a:lnTo>
                    <a:pt x="3860" y="2540"/>
                  </a:lnTo>
                  <a:lnTo>
                    <a:pt x="3640" y="2638"/>
                  </a:lnTo>
                  <a:lnTo>
                    <a:pt x="3445" y="2760"/>
                  </a:lnTo>
                  <a:lnTo>
                    <a:pt x="3249" y="2907"/>
                  </a:lnTo>
                  <a:lnTo>
                    <a:pt x="3054" y="3078"/>
                  </a:lnTo>
                  <a:lnTo>
                    <a:pt x="2907" y="3249"/>
                  </a:lnTo>
                  <a:lnTo>
                    <a:pt x="2761" y="3444"/>
                  </a:lnTo>
                  <a:lnTo>
                    <a:pt x="2639" y="3664"/>
                  </a:lnTo>
                  <a:lnTo>
                    <a:pt x="2517" y="3884"/>
                  </a:lnTo>
                  <a:lnTo>
                    <a:pt x="2443" y="4103"/>
                  </a:lnTo>
                  <a:lnTo>
                    <a:pt x="2370" y="4348"/>
                  </a:lnTo>
                  <a:lnTo>
                    <a:pt x="2346" y="4592"/>
                  </a:lnTo>
                  <a:lnTo>
                    <a:pt x="2321" y="4861"/>
                  </a:lnTo>
                  <a:lnTo>
                    <a:pt x="2321" y="4934"/>
                  </a:lnTo>
                  <a:lnTo>
                    <a:pt x="2297" y="5032"/>
                  </a:lnTo>
                  <a:lnTo>
                    <a:pt x="2248" y="5105"/>
                  </a:lnTo>
                  <a:lnTo>
                    <a:pt x="2199" y="5154"/>
                  </a:lnTo>
                  <a:lnTo>
                    <a:pt x="2126" y="5227"/>
                  </a:lnTo>
                  <a:lnTo>
                    <a:pt x="2053" y="5251"/>
                  </a:lnTo>
                  <a:lnTo>
                    <a:pt x="1979" y="5276"/>
                  </a:lnTo>
                  <a:lnTo>
                    <a:pt x="1882" y="5300"/>
                  </a:lnTo>
                  <a:lnTo>
                    <a:pt x="1808" y="5276"/>
                  </a:lnTo>
                  <a:lnTo>
                    <a:pt x="1711" y="5251"/>
                  </a:lnTo>
                  <a:lnTo>
                    <a:pt x="1637" y="5227"/>
                  </a:lnTo>
                  <a:lnTo>
                    <a:pt x="1564" y="5154"/>
                  </a:lnTo>
                  <a:lnTo>
                    <a:pt x="1515" y="5105"/>
                  </a:lnTo>
                  <a:lnTo>
                    <a:pt x="1491" y="5032"/>
                  </a:lnTo>
                  <a:lnTo>
                    <a:pt x="1466" y="4934"/>
                  </a:lnTo>
                  <a:lnTo>
                    <a:pt x="1442" y="4861"/>
                  </a:lnTo>
                  <a:lnTo>
                    <a:pt x="1466" y="4494"/>
                  </a:lnTo>
                  <a:lnTo>
                    <a:pt x="1515" y="4177"/>
                  </a:lnTo>
                  <a:lnTo>
                    <a:pt x="1588" y="3835"/>
                  </a:lnTo>
                  <a:lnTo>
                    <a:pt x="1711" y="3542"/>
                  </a:lnTo>
                  <a:lnTo>
                    <a:pt x="1857" y="3224"/>
                  </a:lnTo>
                  <a:lnTo>
                    <a:pt x="2028" y="2956"/>
                  </a:lnTo>
                  <a:lnTo>
                    <a:pt x="2223" y="2687"/>
                  </a:lnTo>
                  <a:lnTo>
                    <a:pt x="2443" y="2443"/>
                  </a:lnTo>
                  <a:lnTo>
                    <a:pt x="2688" y="2223"/>
                  </a:lnTo>
                  <a:lnTo>
                    <a:pt x="2956" y="2028"/>
                  </a:lnTo>
                  <a:lnTo>
                    <a:pt x="3225" y="1857"/>
                  </a:lnTo>
                  <a:lnTo>
                    <a:pt x="3518" y="1710"/>
                  </a:lnTo>
                  <a:lnTo>
                    <a:pt x="3835" y="1612"/>
                  </a:lnTo>
                  <a:lnTo>
                    <a:pt x="4153" y="1515"/>
                  </a:lnTo>
                  <a:lnTo>
                    <a:pt x="4495" y="1466"/>
                  </a:lnTo>
                  <a:close/>
                  <a:moveTo>
                    <a:pt x="4837" y="0"/>
                  </a:moveTo>
                  <a:lnTo>
                    <a:pt x="4348" y="25"/>
                  </a:lnTo>
                  <a:lnTo>
                    <a:pt x="3860" y="98"/>
                  </a:lnTo>
                  <a:lnTo>
                    <a:pt x="3396" y="220"/>
                  </a:lnTo>
                  <a:lnTo>
                    <a:pt x="2956" y="391"/>
                  </a:lnTo>
                  <a:lnTo>
                    <a:pt x="2541" y="587"/>
                  </a:lnTo>
                  <a:lnTo>
                    <a:pt x="2150" y="831"/>
                  </a:lnTo>
                  <a:lnTo>
                    <a:pt x="1759" y="1124"/>
                  </a:lnTo>
                  <a:lnTo>
                    <a:pt x="1418" y="1441"/>
                  </a:lnTo>
                  <a:lnTo>
                    <a:pt x="1100" y="1783"/>
                  </a:lnTo>
                  <a:lnTo>
                    <a:pt x="831" y="2150"/>
                  </a:lnTo>
                  <a:lnTo>
                    <a:pt x="587" y="2540"/>
                  </a:lnTo>
                  <a:lnTo>
                    <a:pt x="392" y="2980"/>
                  </a:lnTo>
                  <a:lnTo>
                    <a:pt x="221" y="3420"/>
                  </a:lnTo>
                  <a:lnTo>
                    <a:pt x="99" y="3884"/>
                  </a:lnTo>
                  <a:lnTo>
                    <a:pt x="25" y="4348"/>
                  </a:lnTo>
                  <a:lnTo>
                    <a:pt x="1" y="4861"/>
                  </a:lnTo>
                  <a:lnTo>
                    <a:pt x="25" y="5349"/>
                  </a:lnTo>
                  <a:lnTo>
                    <a:pt x="99" y="5838"/>
                  </a:lnTo>
                  <a:lnTo>
                    <a:pt x="221" y="6302"/>
                  </a:lnTo>
                  <a:lnTo>
                    <a:pt x="392" y="6741"/>
                  </a:lnTo>
                  <a:lnTo>
                    <a:pt x="587" y="7156"/>
                  </a:lnTo>
                  <a:lnTo>
                    <a:pt x="831" y="7547"/>
                  </a:lnTo>
                  <a:lnTo>
                    <a:pt x="1100" y="7938"/>
                  </a:lnTo>
                  <a:lnTo>
                    <a:pt x="1418" y="8280"/>
                  </a:lnTo>
                  <a:lnTo>
                    <a:pt x="1759" y="8597"/>
                  </a:lnTo>
                  <a:lnTo>
                    <a:pt x="2150" y="8866"/>
                  </a:lnTo>
                  <a:lnTo>
                    <a:pt x="2541" y="9110"/>
                  </a:lnTo>
                  <a:lnTo>
                    <a:pt x="2956" y="9306"/>
                  </a:lnTo>
                  <a:lnTo>
                    <a:pt x="3396" y="9477"/>
                  </a:lnTo>
                  <a:lnTo>
                    <a:pt x="3860" y="9599"/>
                  </a:lnTo>
                  <a:lnTo>
                    <a:pt x="4348" y="9672"/>
                  </a:lnTo>
                  <a:lnTo>
                    <a:pt x="4837" y="9696"/>
                  </a:lnTo>
                  <a:lnTo>
                    <a:pt x="5350" y="9672"/>
                  </a:lnTo>
                  <a:lnTo>
                    <a:pt x="5814" y="9599"/>
                  </a:lnTo>
                  <a:lnTo>
                    <a:pt x="6278" y="9477"/>
                  </a:lnTo>
                  <a:lnTo>
                    <a:pt x="6717" y="9306"/>
                  </a:lnTo>
                  <a:lnTo>
                    <a:pt x="7157" y="9110"/>
                  </a:lnTo>
                  <a:lnTo>
                    <a:pt x="7548" y="8866"/>
                  </a:lnTo>
                  <a:lnTo>
                    <a:pt x="7914" y="8597"/>
                  </a:lnTo>
                  <a:lnTo>
                    <a:pt x="8256" y="8280"/>
                  </a:lnTo>
                  <a:lnTo>
                    <a:pt x="8573" y="7938"/>
                  </a:lnTo>
                  <a:lnTo>
                    <a:pt x="8867" y="7547"/>
                  </a:lnTo>
                  <a:lnTo>
                    <a:pt x="9111" y="7156"/>
                  </a:lnTo>
                  <a:lnTo>
                    <a:pt x="9306" y="6741"/>
                  </a:lnTo>
                  <a:lnTo>
                    <a:pt x="9477" y="6302"/>
                  </a:lnTo>
                  <a:lnTo>
                    <a:pt x="9599" y="5838"/>
                  </a:lnTo>
                  <a:lnTo>
                    <a:pt x="9673" y="5349"/>
                  </a:lnTo>
                  <a:lnTo>
                    <a:pt x="9697" y="4861"/>
                  </a:lnTo>
                  <a:lnTo>
                    <a:pt x="9673" y="4348"/>
                  </a:lnTo>
                  <a:lnTo>
                    <a:pt x="9599" y="3884"/>
                  </a:lnTo>
                  <a:lnTo>
                    <a:pt x="9477" y="3420"/>
                  </a:lnTo>
                  <a:lnTo>
                    <a:pt x="9306" y="2980"/>
                  </a:lnTo>
                  <a:lnTo>
                    <a:pt x="9111" y="2540"/>
                  </a:lnTo>
                  <a:lnTo>
                    <a:pt x="8867" y="2150"/>
                  </a:lnTo>
                  <a:lnTo>
                    <a:pt x="8573" y="1783"/>
                  </a:lnTo>
                  <a:lnTo>
                    <a:pt x="8256" y="1441"/>
                  </a:lnTo>
                  <a:lnTo>
                    <a:pt x="7914" y="1124"/>
                  </a:lnTo>
                  <a:lnTo>
                    <a:pt x="7548" y="831"/>
                  </a:lnTo>
                  <a:lnTo>
                    <a:pt x="7157" y="587"/>
                  </a:lnTo>
                  <a:lnTo>
                    <a:pt x="6717" y="391"/>
                  </a:lnTo>
                  <a:lnTo>
                    <a:pt x="6278" y="220"/>
                  </a:lnTo>
                  <a:lnTo>
                    <a:pt x="5814" y="98"/>
                  </a:lnTo>
                  <a:lnTo>
                    <a:pt x="5350" y="25"/>
                  </a:lnTo>
                  <a:lnTo>
                    <a:pt x="4837"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latin typeface="Roboto" panose="02000000000000000000" pitchFamily="2" charset="0"/>
              </a:endParaRPr>
            </a:p>
          </p:txBody>
        </p:sp>
        <p:sp>
          <p:nvSpPr>
            <p:cNvPr id="26" name="Google Shape;554;p38">
              <a:extLst>
                <a:ext uri="{FF2B5EF4-FFF2-40B4-BE49-F238E27FC236}">
                  <a16:creationId xmlns:a16="http://schemas.microsoft.com/office/drawing/2014/main" id="{1730AEBF-54BC-B1CF-33D9-07A894DCAA95}"/>
                </a:ext>
              </a:extLst>
            </p:cNvPr>
            <p:cNvSpPr/>
            <p:nvPr/>
          </p:nvSpPr>
          <p:spPr>
            <a:xfrm>
              <a:off x="3242303" y="2033192"/>
              <a:ext cx="205767" cy="201816"/>
            </a:xfrm>
            <a:custGeom>
              <a:avLst/>
              <a:gdLst/>
              <a:ahLst/>
              <a:cxnLst/>
              <a:rect l="l" t="t" r="r" b="b"/>
              <a:pathLst>
                <a:path w="6180" h="6155" extrusionOk="0">
                  <a:moveTo>
                    <a:pt x="1075" y="0"/>
                  </a:moveTo>
                  <a:lnTo>
                    <a:pt x="831" y="269"/>
                  </a:lnTo>
                  <a:lnTo>
                    <a:pt x="562" y="537"/>
                  </a:lnTo>
                  <a:lnTo>
                    <a:pt x="293" y="782"/>
                  </a:lnTo>
                  <a:lnTo>
                    <a:pt x="0" y="1026"/>
                  </a:lnTo>
                  <a:lnTo>
                    <a:pt x="4983" y="6008"/>
                  </a:lnTo>
                  <a:lnTo>
                    <a:pt x="5056" y="6057"/>
                  </a:lnTo>
                  <a:lnTo>
                    <a:pt x="5129" y="6106"/>
                  </a:lnTo>
                  <a:lnTo>
                    <a:pt x="5227" y="6130"/>
                  </a:lnTo>
                  <a:lnTo>
                    <a:pt x="5325" y="6155"/>
                  </a:lnTo>
                  <a:lnTo>
                    <a:pt x="5422" y="6130"/>
                  </a:lnTo>
                  <a:lnTo>
                    <a:pt x="5496" y="6106"/>
                  </a:lnTo>
                  <a:lnTo>
                    <a:pt x="5593" y="6057"/>
                  </a:lnTo>
                  <a:lnTo>
                    <a:pt x="5667" y="6008"/>
                  </a:lnTo>
                  <a:lnTo>
                    <a:pt x="6033" y="5642"/>
                  </a:lnTo>
                  <a:lnTo>
                    <a:pt x="6106" y="5569"/>
                  </a:lnTo>
                  <a:lnTo>
                    <a:pt x="6155" y="5471"/>
                  </a:lnTo>
                  <a:lnTo>
                    <a:pt x="6179" y="5373"/>
                  </a:lnTo>
                  <a:lnTo>
                    <a:pt x="6179" y="5300"/>
                  </a:lnTo>
                  <a:lnTo>
                    <a:pt x="6179" y="5202"/>
                  </a:lnTo>
                  <a:lnTo>
                    <a:pt x="6155" y="5105"/>
                  </a:lnTo>
                  <a:lnTo>
                    <a:pt x="6106" y="5031"/>
                  </a:lnTo>
                  <a:lnTo>
                    <a:pt x="6033" y="4934"/>
                  </a:lnTo>
                  <a:lnTo>
                    <a:pt x="1075"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latin typeface="Roboto" panose="02000000000000000000" pitchFamily="2" charset="0"/>
              </a:endParaRPr>
            </a:p>
          </p:txBody>
        </p:sp>
      </p:grpSp>
      <p:grpSp>
        <p:nvGrpSpPr>
          <p:cNvPr id="35" name="Group 34">
            <a:extLst>
              <a:ext uri="{FF2B5EF4-FFF2-40B4-BE49-F238E27FC236}">
                <a16:creationId xmlns:a16="http://schemas.microsoft.com/office/drawing/2014/main" id="{8A319BF7-4711-BF6C-2E3E-593F54F557BB}"/>
              </a:ext>
            </a:extLst>
          </p:cNvPr>
          <p:cNvGrpSpPr/>
          <p:nvPr/>
        </p:nvGrpSpPr>
        <p:grpSpPr>
          <a:xfrm>
            <a:off x="1176774" y="4835968"/>
            <a:ext cx="387625" cy="377556"/>
            <a:chOff x="2978570" y="4486210"/>
            <a:chExt cx="387625" cy="377556"/>
          </a:xfrm>
        </p:grpSpPr>
        <p:sp>
          <p:nvSpPr>
            <p:cNvPr id="28" name="Google Shape;464;p38">
              <a:extLst>
                <a:ext uri="{FF2B5EF4-FFF2-40B4-BE49-F238E27FC236}">
                  <a16:creationId xmlns:a16="http://schemas.microsoft.com/office/drawing/2014/main" id="{603F8699-FD2B-4B2A-F2C4-91B87BB7E0A8}"/>
                </a:ext>
              </a:extLst>
            </p:cNvPr>
            <p:cNvSpPr/>
            <p:nvPr/>
          </p:nvSpPr>
          <p:spPr>
            <a:xfrm>
              <a:off x="2978570" y="4486210"/>
              <a:ext cx="387625" cy="377556"/>
            </a:xfrm>
            <a:custGeom>
              <a:avLst/>
              <a:gdLst/>
              <a:ahLst/>
              <a:cxnLst/>
              <a:rect l="l" t="t" r="r" b="b"/>
              <a:pathLst>
                <a:path w="20712" h="20174" extrusionOk="0">
                  <a:moveTo>
                    <a:pt x="10356" y="2858"/>
                  </a:moveTo>
                  <a:lnTo>
                    <a:pt x="10722" y="2882"/>
                  </a:lnTo>
                  <a:lnTo>
                    <a:pt x="11089" y="2907"/>
                  </a:lnTo>
                  <a:lnTo>
                    <a:pt x="11455" y="2956"/>
                  </a:lnTo>
                  <a:lnTo>
                    <a:pt x="11821" y="3004"/>
                  </a:lnTo>
                  <a:lnTo>
                    <a:pt x="12163" y="3102"/>
                  </a:lnTo>
                  <a:lnTo>
                    <a:pt x="12505" y="3200"/>
                  </a:lnTo>
                  <a:lnTo>
                    <a:pt x="12847" y="3298"/>
                  </a:lnTo>
                  <a:lnTo>
                    <a:pt x="13165" y="3444"/>
                  </a:lnTo>
                  <a:lnTo>
                    <a:pt x="13482" y="3591"/>
                  </a:lnTo>
                  <a:lnTo>
                    <a:pt x="13800" y="3737"/>
                  </a:lnTo>
                  <a:lnTo>
                    <a:pt x="14093" y="3908"/>
                  </a:lnTo>
                  <a:lnTo>
                    <a:pt x="14386" y="4104"/>
                  </a:lnTo>
                  <a:lnTo>
                    <a:pt x="14679" y="4299"/>
                  </a:lnTo>
                  <a:lnTo>
                    <a:pt x="14948" y="4519"/>
                  </a:lnTo>
                  <a:lnTo>
                    <a:pt x="15216" y="4739"/>
                  </a:lnTo>
                  <a:lnTo>
                    <a:pt x="15460" y="4983"/>
                  </a:lnTo>
                  <a:lnTo>
                    <a:pt x="15705" y="5227"/>
                  </a:lnTo>
                  <a:lnTo>
                    <a:pt x="15925" y="5496"/>
                  </a:lnTo>
                  <a:lnTo>
                    <a:pt x="16144" y="5764"/>
                  </a:lnTo>
                  <a:lnTo>
                    <a:pt x="16340" y="6057"/>
                  </a:lnTo>
                  <a:lnTo>
                    <a:pt x="16535" y="6350"/>
                  </a:lnTo>
                  <a:lnTo>
                    <a:pt x="16706" y="6644"/>
                  </a:lnTo>
                  <a:lnTo>
                    <a:pt x="16853" y="6961"/>
                  </a:lnTo>
                  <a:lnTo>
                    <a:pt x="16999" y="7279"/>
                  </a:lnTo>
                  <a:lnTo>
                    <a:pt x="17146" y="7596"/>
                  </a:lnTo>
                  <a:lnTo>
                    <a:pt x="17243" y="7938"/>
                  </a:lnTo>
                  <a:lnTo>
                    <a:pt x="17341" y="8280"/>
                  </a:lnTo>
                  <a:lnTo>
                    <a:pt x="17439" y="8622"/>
                  </a:lnTo>
                  <a:lnTo>
                    <a:pt x="17488" y="8988"/>
                  </a:lnTo>
                  <a:lnTo>
                    <a:pt x="17536" y="9354"/>
                  </a:lnTo>
                  <a:lnTo>
                    <a:pt x="17561" y="9721"/>
                  </a:lnTo>
                  <a:lnTo>
                    <a:pt x="17585" y="10087"/>
                  </a:lnTo>
                  <a:lnTo>
                    <a:pt x="17561" y="10454"/>
                  </a:lnTo>
                  <a:lnTo>
                    <a:pt x="17536" y="10820"/>
                  </a:lnTo>
                  <a:lnTo>
                    <a:pt x="17488" y="11186"/>
                  </a:lnTo>
                  <a:lnTo>
                    <a:pt x="17439" y="11553"/>
                  </a:lnTo>
                  <a:lnTo>
                    <a:pt x="17341" y="11894"/>
                  </a:lnTo>
                  <a:lnTo>
                    <a:pt x="17243" y="12236"/>
                  </a:lnTo>
                  <a:lnTo>
                    <a:pt x="17146" y="12578"/>
                  </a:lnTo>
                  <a:lnTo>
                    <a:pt x="16999" y="12896"/>
                  </a:lnTo>
                  <a:lnTo>
                    <a:pt x="16853" y="13213"/>
                  </a:lnTo>
                  <a:lnTo>
                    <a:pt x="16706" y="13531"/>
                  </a:lnTo>
                  <a:lnTo>
                    <a:pt x="16535" y="13824"/>
                  </a:lnTo>
                  <a:lnTo>
                    <a:pt x="16340" y="14117"/>
                  </a:lnTo>
                  <a:lnTo>
                    <a:pt x="16144" y="14410"/>
                  </a:lnTo>
                  <a:lnTo>
                    <a:pt x="15925" y="14679"/>
                  </a:lnTo>
                  <a:lnTo>
                    <a:pt x="15705" y="14947"/>
                  </a:lnTo>
                  <a:lnTo>
                    <a:pt x="15460" y="15192"/>
                  </a:lnTo>
                  <a:lnTo>
                    <a:pt x="15216" y="15436"/>
                  </a:lnTo>
                  <a:lnTo>
                    <a:pt x="14948" y="15656"/>
                  </a:lnTo>
                  <a:lnTo>
                    <a:pt x="14679" y="15875"/>
                  </a:lnTo>
                  <a:lnTo>
                    <a:pt x="14386" y="16071"/>
                  </a:lnTo>
                  <a:lnTo>
                    <a:pt x="14093" y="16266"/>
                  </a:lnTo>
                  <a:lnTo>
                    <a:pt x="13800" y="16437"/>
                  </a:lnTo>
                  <a:lnTo>
                    <a:pt x="13482" y="16584"/>
                  </a:lnTo>
                  <a:lnTo>
                    <a:pt x="13165" y="16730"/>
                  </a:lnTo>
                  <a:lnTo>
                    <a:pt x="12847" y="16877"/>
                  </a:lnTo>
                  <a:lnTo>
                    <a:pt x="12505" y="16974"/>
                  </a:lnTo>
                  <a:lnTo>
                    <a:pt x="12163" y="17072"/>
                  </a:lnTo>
                  <a:lnTo>
                    <a:pt x="11821" y="17170"/>
                  </a:lnTo>
                  <a:lnTo>
                    <a:pt x="11455" y="17219"/>
                  </a:lnTo>
                  <a:lnTo>
                    <a:pt x="11089" y="17268"/>
                  </a:lnTo>
                  <a:lnTo>
                    <a:pt x="10722" y="17292"/>
                  </a:lnTo>
                  <a:lnTo>
                    <a:pt x="10356" y="17316"/>
                  </a:lnTo>
                  <a:lnTo>
                    <a:pt x="9990" y="17292"/>
                  </a:lnTo>
                  <a:lnTo>
                    <a:pt x="9623" y="17268"/>
                  </a:lnTo>
                  <a:lnTo>
                    <a:pt x="9257" y="17219"/>
                  </a:lnTo>
                  <a:lnTo>
                    <a:pt x="8891" y="17170"/>
                  </a:lnTo>
                  <a:lnTo>
                    <a:pt x="8549" y="17072"/>
                  </a:lnTo>
                  <a:lnTo>
                    <a:pt x="8207" y="16974"/>
                  </a:lnTo>
                  <a:lnTo>
                    <a:pt x="7865" y="16877"/>
                  </a:lnTo>
                  <a:lnTo>
                    <a:pt x="7547" y="16730"/>
                  </a:lnTo>
                  <a:lnTo>
                    <a:pt x="7230" y="16584"/>
                  </a:lnTo>
                  <a:lnTo>
                    <a:pt x="6912" y="16437"/>
                  </a:lnTo>
                  <a:lnTo>
                    <a:pt x="6619" y="16266"/>
                  </a:lnTo>
                  <a:lnTo>
                    <a:pt x="6326" y="16071"/>
                  </a:lnTo>
                  <a:lnTo>
                    <a:pt x="6033" y="15875"/>
                  </a:lnTo>
                  <a:lnTo>
                    <a:pt x="5765" y="15656"/>
                  </a:lnTo>
                  <a:lnTo>
                    <a:pt x="5496" y="15436"/>
                  </a:lnTo>
                  <a:lnTo>
                    <a:pt x="5252" y="15192"/>
                  </a:lnTo>
                  <a:lnTo>
                    <a:pt x="5007" y="14947"/>
                  </a:lnTo>
                  <a:lnTo>
                    <a:pt x="4788" y="14679"/>
                  </a:lnTo>
                  <a:lnTo>
                    <a:pt x="4568" y="14410"/>
                  </a:lnTo>
                  <a:lnTo>
                    <a:pt x="4372" y="14117"/>
                  </a:lnTo>
                  <a:lnTo>
                    <a:pt x="4177" y="13824"/>
                  </a:lnTo>
                  <a:lnTo>
                    <a:pt x="4006" y="13531"/>
                  </a:lnTo>
                  <a:lnTo>
                    <a:pt x="3860" y="13213"/>
                  </a:lnTo>
                  <a:lnTo>
                    <a:pt x="3713" y="12896"/>
                  </a:lnTo>
                  <a:lnTo>
                    <a:pt x="3566" y="12578"/>
                  </a:lnTo>
                  <a:lnTo>
                    <a:pt x="3469" y="12236"/>
                  </a:lnTo>
                  <a:lnTo>
                    <a:pt x="3371" y="11894"/>
                  </a:lnTo>
                  <a:lnTo>
                    <a:pt x="3273" y="11553"/>
                  </a:lnTo>
                  <a:lnTo>
                    <a:pt x="3225" y="11186"/>
                  </a:lnTo>
                  <a:lnTo>
                    <a:pt x="3176" y="10820"/>
                  </a:lnTo>
                  <a:lnTo>
                    <a:pt x="3151" y="10454"/>
                  </a:lnTo>
                  <a:lnTo>
                    <a:pt x="3127" y="10087"/>
                  </a:lnTo>
                  <a:lnTo>
                    <a:pt x="3151" y="9721"/>
                  </a:lnTo>
                  <a:lnTo>
                    <a:pt x="3176" y="9354"/>
                  </a:lnTo>
                  <a:lnTo>
                    <a:pt x="3225" y="8988"/>
                  </a:lnTo>
                  <a:lnTo>
                    <a:pt x="3273" y="8622"/>
                  </a:lnTo>
                  <a:lnTo>
                    <a:pt x="3371" y="8280"/>
                  </a:lnTo>
                  <a:lnTo>
                    <a:pt x="3469" y="7938"/>
                  </a:lnTo>
                  <a:lnTo>
                    <a:pt x="3566" y="7596"/>
                  </a:lnTo>
                  <a:lnTo>
                    <a:pt x="3713" y="7279"/>
                  </a:lnTo>
                  <a:lnTo>
                    <a:pt x="3860" y="6961"/>
                  </a:lnTo>
                  <a:lnTo>
                    <a:pt x="4006" y="6644"/>
                  </a:lnTo>
                  <a:lnTo>
                    <a:pt x="4177" y="6350"/>
                  </a:lnTo>
                  <a:lnTo>
                    <a:pt x="4372" y="6057"/>
                  </a:lnTo>
                  <a:lnTo>
                    <a:pt x="4568" y="5764"/>
                  </a:lnTo>
                  <a:lnTo>
                    <a:pt x="4788" y="5496"/>
                  </a:lnTo>
                  <a:lnTo>
                    <a:pt x="5007" y="5227"/>
                  </a:lnTo>
                  <a:lnTo>
                    <a:pt x="5252" y="4983"/>
                  </a:lnTo>
                  <a:lnTo>
                    <a:pt x="5496" y="4739"/>
                  </a:lnTo>
                  <a:lnTo>
                    <a:pt x="5765" y="4519"/>
                  </a:lnTo>
                  <a:lnTo>
                    <a:pt x="6033" y="4299"/>
                  </a:lnTo>
                  <a:lnTo>
                    <a:pt x="6326" y="4104"/>
                  </a:lnTo>
                  <a:lnTo>
                    <a:pt x="6619" y="3908"/>
                  </a:lnTo>
                  <a:lnTo>
                    <a:pt x="6912" y="3737"/>
                  </a:lnTo>
                  <a:lnTo>
                    <a:pt x="7230" y="3591"/>
                  </a:lnTo>
                  <a:lnTo>
                    <a:pt x="7547" y="3444"/>
                  </a:lnTo>
                  <a:lnTo>
                    <a:pt x="7865" y="3298"/>
                  </a:lnTo>
                  <a:lnTo>
                    <a:pt x="8207" y="3200"/>
                  </a:lnTo>
                  <a:lnTo>
                    <a:pt x="8549" y="3102"/>
                  </a:lnTo>
                  <a:lnTo>
                    <a:pt x="8891" y="3004"/>
                  </a:lnTo>
                  <a:lnTo>
                    <a:pt x="9257" y="2956"/>
                  </a:lnTo>
                  <a:lnTo>
                    <a:pt x="9623" y="2907"/>
                  </a:lnTo>
                  <a:lnTo>
                    <a:pt x="9990" y="2882"/>
                  </a:lnTo>
                  <a:lnTo>
                    <a:pt x="10356" y="2858"/>
                  </a:lnTo>
                  <a:close/>
                  <a:moveTo>
                    <a:pt x="8060" y="0"/>
                  </a:moveTo>
                  <a:lnTo>
                    <a:pt x="6717" y="2516"/>
                  </a:lnTo>
                  <a:lnTo>
                    <a:pt x="3908" y="2003"/>
                  </a:lnTo>
                  <a:lnTo>
                    <a:pt x="3786" y="4861"/>
                  </a:lnTo>
                  <a:lnTo>
                    <a:pt x="1026" y="5593"/>
                  </a:lnTo>
                  <a:lnTo>
                    <a:pt x="2174" y="8207"/>
                  </a:lnTo>
                  <a:lnTo>
                    <a:pt x="1" y="10087"/>
                  </a:lnTo>
                  <a:lnTo>
                    <a:pt x="2174" y="11968"/>
                  </a:lnTo>
                  <a:lnTo>
                    <a:pt x="1026" y="14581"/>
                  </a:lnTo>
                  <a:lnTo>
                    <a:pt x="3786" y="15314"/>
                  </a:lnTo>
                  <a:lnTo>
                    <a:pt x="3908" y="18171"/>
                  </a:lnTo>
                  <a:lnTo>
                    <a:pt x="6717" y="17658"/>
                  </a:lnTo>
                  <a:lnTo>
                    <a:pt x="8060" y="20174"/>
                  </a:lnTo>
                  <a:lnTo>
                    <a:pt x="10356" y="18489"/>
                  </a:lnTo>
                  <a:lnTo>
                    <a:pt x="12652" y="20174"/>
                  </a:lnTo>
                  <a:lnTo>
                    <a:pt x="13995" y="17658"/>
                  </a:lnTo>
                  <a:lnTo>
                    <a:pt x="16804" y="18171"/>
                  </a:lnTo>
                  <a:lnTo>
                    <a:pt x="16926" y="15314"/>
                  </a:lnTo>
                  <a:lnTo>
                    <a:pt x="19686" y="14581"/>
                  </a:lnTo>
                  <a:lnTo>
                    <a:pt x="18538" y="11968"/>
                  </a:lnTo>
                  <a:lnTo>
                    <a:pt x="20711" y="10087"/>
                  </a:lnTo>
                  <a:lnTo>
                    <a:pt x="18538" y="8207"/>
                  </a:lnTo>
                  <a:lnTo>
                    <a:pt x="19686" y="5593"/>
                  </a:lnTo>
                  <a:lnTo>
                    <a:pt x="16926" y="4861"/>
                  </a:lnTo>
                  <a:lnTo>
                    <a:pt x="16804" y="2003"/>
                  </a:lnTo>
                  <a:lnTo>
                    <a:pt x="13995" y="2516"/>
                  </a:lnTo>
                  <a:lnTo>
                    <a:pt x="12652" y="0"/>
                  </a:lnTo>
                  <a:lnTo>
                    <a:pt x="10356" y="1686"/>
                  </a:lnTo>
                  <a:lnTo>
                    <a:pt x="8060"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latin typeface="Roboto" panose="02000000000000000000" pitchFamily="2" charset="0"/>
              </a:endParaRPr>
            </a:p>
          </p:txBody>
        </p:sp>
        <p:sp>
          <p:nvSpPr>
            <p:cNvPr id="29" name="Google Shape;465;p38">
              <a:extLst>
                <a:ext uri="{FF2B5EF4-FFF2-40B4-BE49-F238E27FC236}">
                  <a16:creationId xmlns:a16="http://schemas.microsoft.com/office/drawing/2014/main" id="{DF186690-A466-A23D-F20F-93B60975BF0B}"/>
                </a:ext>
              </a:extLst>
            </p:cNvPr>
            <p:cNvSpPr/>
            <p:nvPr/>
          </p:nvSpPr>
          <p:spPr>
            <a:xfrm>
              <a:off x="3046225" y="4548830"/>
              <a:ext cx="252316" cy="252315"/>
            </a:xfrm>
            <a:custGeom>
              <a:avLst/>
              <a:gdLst/>
              <a:ahLst/>
              <a:cxnLst/>
              <a:rect l="l" t="t" r="r" b="b"/>
              <a:pathLst>
                <a:path w="13482" h="13482" extrusionOk="0">
                  <a:moveTo>
                    <a:pt x="6741" y="0"/>
                  </a:moveTo>
                  <a:lnTo>
                    <a:pt x="6399" y="25"/>
                  </a:lnTo>
                  <a:lnTo>
                    <a:pt x="6057" y="49"/>
                  </a:lnTo>
                  <a:lnTo>
                    <a:pt x="5715" y="98"/>
                  </a:lnTo>
                  <a:lnTo>
                    <a:pt x="5398" y="147"/>
                  </a:lnTo>
                  <a:lnTo>
                    <a:pt x="5056" y="220"/>
                  </a:lnTo>
                  <a:lnTo>
                    <a:pt x="4738" y="318"/>
                  </a:lnTo>
                  <a:lnTo>
                    <a:pt x="4421" y="416"/>
                  </a:lnTo>
                  <a:lnTo>
                    <a:pt x="4128" y="538"/>
                  </a:lnTo>
                  <a:lnTo>
                    <a:pt x="3835" y="684"/>
                  </a:lnTo>
                  <a:lnTo>
                    <a:pt x="3542" y="831"/>
                  </a:lnTo>
                  <a:lnTo>
                    <a:pt x="3249" y="977"/>
                  </a:lnTo>
                  <a:lnTo>
                    <a:pt x="2980" y="1173"/>
                  </a:lnTo>
                  <a:lnTo>
                    <a:pt x="2711" y="1344"/>
                  </a:lnTo>
                  <a:lnTo>
                    <a:pt x="2467" y="1539"/>
                  </a:lnTo>
                  <a:lnTo>
                    <a:pt x="2223" y="1759"/>
                  </a:lnTo>
                  <a:lnTo>
                    <a:pt x="1979" y="1979"/>
                  </a:lnTo>
                  <a:lnTo>
                    <a:pt x="1759" y="2223"/>
                  </a:lnTo>
                  <a:lnTo>
                    <a:pt x="1539" y="2467"/>
                  </a:lnTo>
                  <a:lnTo>
                    <a:pt x="1344" y="2711"/>
                  </a:lnTo>
                  <a:lnTo>
                    <a:pt x="1173" y="2980"/>
                  </a:lnTo>
                  <a:lnTo>
                    <a:pt x="977" y="3249"/>
                  </a:lnTo>
                  <a:lnTo>
                    <a:pt x="831" y="3542"/>
                  </a:lnTo>
                  <a:lnTo>
                    <a:pt x="684" y="3835"/>
                  </a:lnTo>
                  <a:lnTo>
                    <a:pt x="538" y="4128"/>
                  </a:lnTo>
                  <a:lnTo>
                    <a:pt x="416" y="4421"/>
                  </a:lnTo>
                  <a:lnTo>
                    <a:pt x="318" y="4738"/>
                  </a:lnTo>
                  <a:lnTo>
                    <a:pt x="220" y="5056"/>
                  </a:lnTo>
                  <a:lnTo>
                    <a:pt x="147" y="5398"/>
                  </a:lnTo>
                  <a:lnTo>
                    <a:pt x="98" y="5715"/>
                  </a:lnTo>
                  <a:lnTo>
                    <a:pt x="49" y="6057"/>
                  </a:lnTo>
                  <a:lnTo>
                    <a:pt x="25" y="6399"/>
                  </a:lnTo>
                  <a:lnTo>
                    <a:pt x="0" y="6741"/>
                  </a:lnTo>
                  <a:lnTo>
                    <a:pt x="25" y="7083"/>
                  </a:lnTo>
                  <a:lnTo>
                    <a:pt x="49" y="7425"/>
                  </a:lnTo>
                  <a:lnTo>
                    <a:pt x="98" y="7767"/>
                  </a:lnTo>
                  <a:lnTo>
                    <a:pt x="147" y="8084"/>
                  </a:lnTo>
                  <a:lnTo>
                    <a:pt x="220" y="8426"/>
                  </a:lnTo>
                  <a:lnTo>
                    <a:pt x="318" y="8744"/>
                  </a:lnTo>
                  <a:lnTo>
                    <a:pt x="416" y="9061"/>
                  </a:lnTo>
                  <a:lnTo>
                    <a:pt x="538" y="9354"/>
                  </a:lnTo>
                  <a:lnTo>
                    <a:pt x="684" y="9648"/>
                  </a:lnTo>
                  <a:lnTo>
                    <a:pt x="831" y="9941"/>
                  </a:lnTo>
                  <a:lnTo>
                    <a:pt x="977" y="10234"/>
                  </a:lnTo>
                  <a:lnTo>
                    <a:pt x="1173" y="10502"/>
                  </a:lnTo>
                  <a:lnTo>
                    <a:pt x="1344" y="10771"/>
                  </a:lnTo>
                  <a:lnTo>
                    <a:pt x="1539" y="11015"/>
                  </a:lnTo>
                  <a:lnTo>
                    <a:pt x="1759" y="11259"/>
                  </a:lnTo>
                  <a:lnTo>
                    <a:pt x="1979" y="11504"/>
                  </a:lnTo>
                  <a:lnTo>
                    <a:pt x="2223" y="11723"/>
                  </a:lnTo>
                  <a:lnTo>
                    <a:pt x="2467" y="11943"/>
                  </a:lnTo>
                  <a:lnTo>
                    <a:pt x="2711" y="12139"/>
                  </a:lnTo>
                  <a:lnTo>
                    <a:pt x="2980" y="12310"/>
                  </a:lnTo>
                  <a:lnTo>
                    <a:pt x="3249" y="12505"/>
                  </a:lnTo>
                  <a:lnTo>
                    <a:pt x="3542" y="12652"/>
                  </a:lnTo>
                  <a:lnTo>
                    <a:pt x="3835" y="12798"/>
                  </a:lnTo>
                  <a:lnTo>
                    <a:pt x="4128" y="12945"/>
                  </a:lnTo>
                  <a:lnTo>
                    <a:pt x="4421" y="13067"/>
                  </a:lnTo>
                  <a:lnTo>
                    <a:pt x="4738" y="13164"/>
                  </a:lnTo>
                  <a:lnTo>
                    <a:pt x="5056" y="13262"/>
                  </a:lnTo>
                  <a:lnTo>
                    <a:pt x="5398" y="13335"/>
                  </a:lnTo>
                  <a:lnTo>
                    <a:pt x="5715" y="13384"/>
                  </a:lnTo>
                  <a:lnTo>
                    <a:pt x="6057" y="13433"/>
                  </a:lnTo>
                  <a:lnTo>
                    <a:pt x="6399" y="13458"/>
                  </a:lnTo>
                  <a:lnTo>
                    <a:pt x="6741" y="13482"/>
                  </a:lnTo>
                  <a:lnTo>
                    <a:pt x="7083" y="13458"/>
                  </a:lnTo>
                  <a:lnTo>
                    <a:pt x="7425" y="13433"/>
                  </a:lnTo>
                  <a:lnTo>
                    <a:pt x="7767" y="13384"/>
                  </a:lnTo>
                  <a:lnTo>
                    <a:pt x="8084" y="13335"/>
                  </a:lnTo>
                  <a:lnTo>
                    <a:pt x="8426" y="13262"/>
                  </a:lnTo>
                  <a:lnTo>
                    <a:pt x="8744" y="13164"/>
                  </a:lnTo>
                  <a:lnTo>
                    <a:pt x="9061" y="13067"/>
                  </a:lnTo>
                  <a:lnTo>
                    <a:pt x="9354" y="12945"/>
                  </a:lnTo>
                  <a:lnTo>
                    <a:pt x="9647" y="12798"/>
                  </a:lnTo>
                  <a:lnTo>
                    <a:pt x="9940" y="12652"/>
                  </a:lnTo>
                  <a:lnTo>
                    <a:pt x="10234" y="12505"/>
                  </a:lnTo>
                  <a:lnTo>
                    <a:pt x="10502" y="12310"/>
                  </a:lnTo>
                  <a:lnTo>
                    <a:pt x="10771" y="12139"/>
                  </a:lnTo>
                  <a:lnTo>
                    <a:pt x="11015" y="11943"/>
                  </a:lnTo>
                  <a:lnTo>
                    <a:pt x="11259" y="11723"/>
                  </a:lnTo>
                  <a:lnTo>
                    <a:pt x="11504" y="11504"/>
                  </a:lnTo>
                  <a:lnTo>
                    <a:pt x="11723" y="11259"/>
                  </a:lnTo>
                  <a:lnTo>
                    <a:pt x="11943" y="11015"/>
                  </a:lnTo>
                  <a:lnTo>
                    <a:pt x="12139" y="10771"/>
                  </a:lnTo>
                  <a:lnTo>
                    <a:pt x="12310" y="10502"/>
                  </a:lnTo>
                  <a:lnTo>
                    <a:pt x="12505" y="10234"/>
                  </a:lnTo>
                  <a:lnTo>
                    <a:pt x="12651" y="9941"/>
                  </a:lnTo>
                  <a:lnTo>
                    <a:pt x="12798" y="9648"/>
                  </a:lnTo>
                  <a:lnTo>
                    <a:pt x="12945" y="9354"/>
                  </a:lnTo>
                  <a:lnTo>
                    <a:pt x="13067" y="9061"/>
                  </a:lnTo>
                  <a:lnTo>
                    <a:pt x="13164" y="8744"/>
                  </a:lnTo>
                  <a:lnTo>
                    <a:pt x="13262" y="8426"/>
                  </a:lnTo>
                  <a:lnTo>
                    <a:pt x="13335" y="8084"/>
                  </a:lnTo>
                  <a:lnTo>
                    <a:pt x="13384" y="7767"/>
                  </a:lnTo>
                  <a:lnTo>
                    <a:pt x="13433" y="7425"/>
                  </a:lnTo>
                  <a:lnTo>
                    <a:pt x="13457" y="7083"/>
                  </a:lnTo>
                  <a:lnTo>
                    <a:pt x="13482" y="6741"/>
                  </a:lnTo>
                  <a:lnTo>
                    <a:pt x="13457" y="6399"/>
                  </a:lnTo>
                  <a:lnTo>
                    <a:pt x="13433" y="6057"/>
                  </a:lnTo>
                  <a:lnTo>
                    <a:pt x="13384" y="5715"/>
                  </a:lnTo>
                  <a:lnTo>
                    <a:pt x="13335" y="5398"/>
                  </a:lnTo>
                  <a:lnTo>
                    <a:pt x="13262" y="5056"/>
                  </a:lnTo>
                  <a:lnTo>
                    <a:pt x="13164" y="4738"/>
                  </a:lnTo>
                  <a:lnTo>
                    <a:pt x="13067" y="4421"/>
                  </a:lnTo>
                  <a:lnTo>
                    <a:pt x="12945" y="4128"/>
                  </a:lnTo>
                  <a:lnTo>
                    <a:pt x="12798" y="3835"/>
                  </a:lnTo>
                  <a:lnTo>
                    <a:pt x="12651" y="3542"/>
                  </a:lnTo>
                  <a:lnTo>
                    <a:pt x="12505" y="3249"/>
                  </a:lnTo>
                  <a:lnTo>
                    <a:pt x="12310" y="2980"/>
                  </a:lnTo>
                  <a:lnTo>
                    <a:pt x="12139" y="2711"/>
                  </a:lnTo>
                  <a:lnTo>
                    <a:pt x="11943" y="2467"/>
                  </a:lnTo>
                  <a:lnTo>
                    <a:pt x="11723" y="2223"/>
                  </a:lnTo>
                  <a:lnTo>
                    <a:pt x="11504" y="1979"/>
                  </a:lnTo>
                  <a:lnTo>
                    <a:pt x="11259" y="1759"/>
                  </a:lnTo>
                  <a:lnTo>
                    <a:pt x="11015" y="1539"/>
                  </a:lnTo>
                  <a:lnTo>
                    <a:pt x="10771" y="1344"/>
                  </a:lnTo>
                  <a:lnTo>
                    <a:pt x="10502" y="1173"/>
                  </a:lnTo>
                  <a:lnTo>
                    <a:pt x="10234" y="977"/>
                  </a:lnTo>
                  <a:lnTo>
                    <a:pt x="9940" y="831"/>
                  </a:lnTo>
                  <a:lnTo>
                    <a:pt x="9647" y="684"/>
                  </a:lnTo>
                  <a:lnTo>
                    <a:pt x="9354" y="538"/>
                  </a:lnTo>
                  <a:lnTo>
                    <a:pt x="9061" y="416"/>
                  </a:lnTo>
                  <a:lnTo>
                    <a:pt x="8744" y="318"/>
                  </a:lnTo>
                  <a:lnTo>
                    <a:pt x="8426" y="220"/>
                  </a:lnTo>
                  <a:lnTo>
                    <a:pt x="8084" y="147"/>
                  </a:lnTo>
                  <a:lnTo>
                    <a:pt x="7767" y="98"/>
                  </a:lnTo>
                  <a:lnTo>
                    <a:pt x="7425" y="49"/>
                  </a:lnTo>
                  <a:lnTo>
                    <a:pt x="7083" y="25"/>
                  </a:lnTo>
                  <a:lnTo>
                    <a:pt x="6741"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latin typeface="Roboto" panose="02000000000000000000" pitchFamily="2" charset="0"/>
              </a:endParaRPr>
            </a:p>
          </p:txBody>
        </p:sp>
      </p:grpSp>
    </p:spTree>
    <p:extLst>
      <p:ext uri="{BB962C8B-B14F-4D97-AF65-F5344CB8AC3E}">
        <p14:creationId xmlns:p14="http://schemas.microsoft.com/office/powerpoint/2010/main" val="31461835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D4A3ED-38A3-542F-A1E9-56B20EDD2BB5}"/>
              </a:ext>
            </a:extLst>
          </p:cNvPr>
          <p:cNvSpPr>
            <a:spLocks noGrp="1"/>
          </p:cNvSpPr>
          <p:nvPr>
            <p:ph type="title"/>
          </p:nvPr>
        </p:nvSpPr>
        <p:spPr>
          <a:xfrm>
            <a:off x="596900" y="130175"/>
            <a:ext cx="9648700" cy="818949"/>
          </a:xfrm>
        </p:spPr>
        <p:txBody>
          <a:bodyPr/>
          <a:lstStyle/>
          <a:p>
            <a:r>
              <a:rPr lang="fr-FR" noProof="0" dirty="0"/>
              <a:t>L’évaluation des offres </a:t>
            </a:r>
            <a:r>
              <a:rPr lang="fr-FR" dirty="0"/>
              <a:t>c</a:t>
            </a:r>
            <a:r>
              <a:rPr lang="fr-FR" noProof="0" dirty="0" err="1"/>
              <a:t>ommence</a:t>
            </a:r>
            <a:r>
              <a:rPr lang="fr-FR" noProof="0" dirty="0"/>
              <a:t> par la vérification de la conformité et de la robustesse</a:t>
            </a:r>
          </a:p>
        </p:txBody>
      </p:sp>
      <p:sp>
        <p:nvSpPr>
          <p:cNvPr id="6" name="Rounded Rectangle 5">
            <a:extLst>
              <a:ext uri="{FF2B5EF4-FFF2-40B4-BE49-F238E27FC236}">
                <a16:creationId xmlns:a16="http://schemas.microsoft.com/office/drawing/2014/main" id="{8E7D6DC8-9991-5FEB-15BF-D173D59A6ED4}"/>
              </a:ext>
            </a:extLst>
          </p:cNvPr>
          <p:cNvSpPr/>
          <p:nvPr/>
        </p:nvSpPr>
        <p:spPr>
          <a:xfrm>
            <a:off x="1068613" y="1136832"/>
            <a:ext cx="4936128" cy="5115240"/>
          </a:xfrm>
          <a:prstGeom prst="round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fr-FR" b="1" noProof="0" dirty="0">
                <a:solidFill>
                  <a:schemeClr val="tx1"/>
                </a:solidFill>
              </a:rPr>
              <a:t>Conformité des Offres</a:t>
            </a:r>
          </a:p>
          <a:p>
            <a:pPr algn="ctr"/>
            <a:endParaRPr lang="fr-FR" noProof="0" dirty="0">
              <a:solidFill>
                <a:schemeClr val="tx1"/>
              </a:solidFill>
            </a:endParaRPr>
          </a:p>
          <a:p>
            <a:pPr algn="ctr"/>
            <a:r>
              <a:rPr lang="fr-FR" noProof="0" dirty="0">
                <a:solidFill>
                  <a:schemeClr val="tx1"/>
                </a:solidFill>
              </a:rPr>
              <a:t>Une vérification stricte de la conformité est nécessaire pour garantir la transparence. La conformité s’applique aux propositions techniques et financières.</a:t>
            </a:r>
          </a:p>
        </p:txBody>
      </p:sp>
      <p:sp>
        <p:nvSpPr>
          <p:cNvPr id="7" name="Rounded Rectangle 6">
            <a:extLst>
              <a:ext uri="{FF2B5EF4-FFF2-40B4-BE49-F238E27FC236}">
                <a16:creationId xmlns:a16="http://schemas.microsoft.com/office/drawing/2014/main" id="{2E4C87C8-8C67-D4F8-9E78-A59536A4D1C0}"/>
              </a:ext>
            </a:extLst>
          </p:cNvPr>
          <p:cNvSpPr/>
          <p:nvPr/>
        </p:nvSpPr>
        <p:spPr>
          <a:xfrm>
            <a:off x="6498771" y="1126672"/>
            <a:ext cx="4936128" cy="5115241"/>
          </a:xfrm>
          <a:prstGeom prst="round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fr-FR" b="1" noProof="0" dirty="0">
                <a:solidFill>
                  <a:schemeClr val="tx1"/>
                </a:solidFill>
              </a:rPr>
              <a:t>Robustesse de l’offre</a:t>
            </a:r>
          </a:p>
          <a:p>
            <a:pPr algn="ctr"/>
            <a:endParaRPr lang="fr-FR" b="1" noProof="0" dirty="0">
              <a:solidFill>
                <a:schemeClr val="tx1"/>
              </a:solidFill>
            </a:endParaRPr>
          </a:p>
          <a:p>
            <a:pPr algn="ctr"/>
            <a:r>
              <a:rPr lang="fr-FR" b="1" noProof="0" dirty="0">
                <a:solidFill>
                  <a:schemeClr val="tx1"/>
                </a:solidFill>
              </a:rPr>
              <a:t>La robustesse technique</a:t>
            </a:r>
            <a:r>
              <a:rPr lang="fr-FR" noProof="0" dirty="0">
                <a:solidFill>
                  <a:schemeClr val="tx1"/>
                </a:solidFill>
              </a:rPr>
              <a:t> sera évaluée au regard des performances attendues, des normes, des méthodes, de la durée de construction, des risques associés, de la conception certifiée et de la réglementation applicable. L’analyse des coûts sera un élément déterminant de cette évaluation.</a:t>
            </a:r>
          </a:p>
          <a:p>
            <a:pPr algn="ctr"/>
            <a:endParaRPr lang="fr-FR" noProof="0" dirty="0">
              <a:solidFill>
                <a:schemeClr val="tx1"/>
              </a:solidFill>
            </a:endParaRPr>
          </a:p>
          <a:p>
            <a:pPr marL="0" lvl="2" algn="ctr">
              <a:buClr>
                <a:schemeClr val="accent1"/>
              </a:buClr>
              <a:buSzPct val="65000"/>
              <a:defRPr/>
            </a:pPr>
            <a:r>
              <a:rPr lang="fr-FR" b="1" noProof="0" dirty="0">
                <a:solidFill>
                  <a:schemeClr val="tx1"/>
                </a:solidFill>
              </a:rPr>
              <a:t>La robustesse financière</a:t>
            </a:r>
            <a:r>
              <a:rPr lang="fr-FR" noProof="0" dirty="0">
                <a:solidFill>
                  <a:schemeClr val="tx1"/>
                </a:solidFill>
              </a:rPr>
              <a:t> sera examinée au travers d’une analyse détaillée des hypothèses de base de l’offre: réalisme des revenus projetés (le cas échéant) par rapport aux coûts, crédibilité des soutiens financiers, garanties et engagements existants.</a:t>
            </a:r>
          </a:p>
        </p:txBody>
      </p:sp>
    </p:spTree>
    <p:extLst>
      <p:ext uri="{BB962C8B-B14F-4D97-AF65-F5344CB8AC3E}">
        <p14:creationId xmlns:p14="http://schemas.microsoft.com/office/powerpoint/2010/main" val="197682759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D4A3ED-38A3-542F-A1E9-56B20EDD2BB5}"/>
              </a:ext>
            </a:extLst>
          </p:cNvPr>
          <p:cNvSpPr>
            <a:spLocks noGrp="1"/>
          </p:cNvSpPr>
          <p:nvPr>
            <p:ph type="title"/>
          </p:nvPr>
        </p:nvSpPr>
        <p:spPr>
          <a:xfrm>
            <a:off x="596900" y="130175"/>
            <a:ext cx="9648700" cy="717821"/>
          </a:xfrm>
        </p:spPr>
        <p:txBody>
          <a:bodyPr/>
          <a:lstStyle/>
          <a:p>
            <a:r>
              <a:rPr lang="fr-FR" noProof="0" dirty="0"/>
              <a:t>Les Critères de classement </a:t>
            </a:r>
            <a:r>
              <a:rPr lang="fr-FR" dirty="0"/>
              <a:t>p</a:t>
            </a:r>
            <a:r>
              <a:rPr lang="fr-FR" noProof="0" dirty="0" err="1"/>
              <a:t>ermettent</a:t>
            </a:r>
            <a:r>
              <a:rPr lang="fr-FR" noProof="0" dirty="0"/>
              <a:t> d’aligner les intérêts </a:t>
            </a:r>
            <a:r>
              <a:rPr lang="fr-FR" dirty="0"/>
              <a:t>p</a:t>
            </a:r>
            <a:r>
              <a:rPr lang="fr-FR" noProof="0" dirty="0" err="1"/>
              <a:t>ublics</a:t>
            </a:r>
            <a:r>
              <a:rPr lang="fr-FR" noProof="0" dirty="0"/>
              <a:t> et privés</a:t>
            </a:r>
          </a:p>
        </p:txBody>
      </p:sp>
      <p:sp>
        <p:nvSpPr>
          <p:cNvPr id="5" name="Rounded Rectangle 4">
            <a:extLst>
              <a:ext uri="{FF2B5EF4-FFF2-40B4-BE49-F238E27FC236}">
                <a16:creationId xmlns:a16="http://schemas.microsoft.com/office/drawing/2014/main" id="{60E58083-FFAA-04D6-52A4-56C6DD8FCA46}"/>
              </a:ext>
            </a:extLst>
          </p:cNvPr>
          <p:cNvSpPr/>
          <p:nvPr/>
        </p:nvSpPr>
        <p:spPr>
          <a:xfrm>
            <a:off x="2612572" y="2803117"/>
            <a:ext cx="7429500" cy="1463040"/>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noProof="0" dirty="0"/>
              <a:t>Ils traduisent les coûts et les bénéfices des propositions pour l’autorité contractante.</a:t>
            </a:r>
          </a:p>
        </p:txBody>
      </p:sp>
      <p:sp>
        <p:nvSpPr>
          <p:cNvPr id="6" name="Rounded Rectangle 5">
            <a:extLst>
              <a:ext uri="{FF2B5EF4-FFF2-40B4-BE49-F238E27FC236}">
                <a16:creationId xmlns:a16="http://schemas.microsoft.com/office/drawing/2014/main" id="{046C1ACB-257D-0543-EDD2-C6351A8BA4D1}"/>
              </a:ext>
            </a:extLst>
          </p:cNvPr>
          <p:cNvSpPr/>
          <p:nvPr/>
        </p:nvSpPr>
        <p:spPr>
          <a:xfrm>
            <a:off x="596900" y="1059270"/>
            <a:ext cx="7429500" cy="146304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noProof="0" dirty="0"/>
              <a:t>De manière ,générale, les critères d’attribution (et leur pondération) doivent être définis à l’avance.</a:t>
            </a:r>
            <a:endParaRPr lang="fr-FR" noProof="0" dirty="0">
              <a:solidFill>
                <a:schemeClr val="bg1"/>
              </a:solidFill>
            </a:endParaRPr>
          </a:p>
        </p:txBody>
      </p:sp>
      <p:sp>
        <p:nvSpPr>
          <p:cNvPr id="7" name="Rounded Rectangle 6">
            <a:extLst>
              <a:ext uri="{FF2B5EF4-FFF2-40B4-BE49-F238E27FC236}">
                <a16:creationId xmlns:a16="http://schemas.microsoft.com/office/drawing/2014/main" id="{592640E8-811D-A8B8-F9E0-457F73C2FF03}"/>
              </a:ext>
            </a:extLst>
          </p:cNvPr>
          <p:cNvSpPr/>
          <p:nvPr/>
        </p:nvSpPr>
        <p:spPr>
          <a:xfrm>
            <a:off x="3876402" y="4546964"/>
            <a:ext cx="7429500" cy="1463040"/>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noProof="0" dirty="0"/>
              <a:t>Dans un processus concurrentiel, chaque soumissionnaire vise à remporter le marché. Ils y parviennent en obtenant les meilleurs scores sur les critères d’évaluation. Ainsi, les critères servent à orienter les soumissionnaires vers les objectifs de l’autorité contractante.</a:t>
            </a:r>
            <a:endParaRPr lang="fr-FR" b="0" noProof="0" dirty="0"/>
          </a:p>
        </p:txBody>
      </p:sp>
    </p:spTree>
    <p:extLst>
      <p:ext uri="{BB962C8B-B14F-4D97-AF65-F5344CB8AC3E}">
        <p14:creationId xmlns:p14="http://schemas.microsoft.com/office/powerpoint/2010/main" val="11831880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87688E-76BD-74AA-8D8E-8AEC3FF173C7}"/>
              </a:ext>
            </a:extLst>
          </p:cNvPr>
          <p:cNvSpPr>
            <a:spLocks noGrp="1"/>
          </p:cNvSpPr>
          <p:nvPr>
            <p:ph type="ctrTitle"/>
          </p:nvPr>
        </p:nvSpPr>
        <p:spPr>
          <a:xfrm>
            <a:off x="594411" y="1729024"/>
            <a:ext cx="6415990" cy="2862322"/>
          </a:xfrm>
        </p:spPr>
        <p:txBody>
          <a:bodyPr wrap="square" lIns="91440" tIns="45720" rIns="91440" bIns="45720" anchor="t" anchorCtr="0">
            <a:spAutoFit/>
          </a:bodyPr>
          <a:lstStyle/>
          <a:p>
            <a:r>
              <a:rPr lang="fr-FR" noProof="0" dirty="0"/>
              <a:t>Module 5: Boîte à Outils pour Intégrer la Résilience Climatique dans les Projets d’Infrastructure Réalisés en PPP</a:t>
            </a:r>
            <a:br>
              <a:rPr lang="fr-FR" noProof="0" dirty="0"/>
            </a:br>
            <a:br>
              <a:rPr lang="fr-FR" sz="3200" noProof="0" dirty="0"/>
            </a:br>
            <a:r>
              <a:rPr lang="fr-FR" noProof="0" dirty="0"/>
              <a:t>a) Phase d’Appel d’Offres et d’Attribution</a:t>
            </a:r>
            <a:endParaRPr lang="fr-FR" i="1" noProof="0" dirty="0">
              <a:latin typeface="Roboto"/>
              <a:ea typeface="Roboto"/>
              <a:cs typeface="Roboto"/>
            </a:endParaRPr>
          </a:p>
        </p:txBody>
      </p:sp>
      <p:sp>
        <p:nvSpPr>
          <p:cNvPr id="7" name="Rectangle 6">
            <a:extLst>
              <a:ext uri="{FF2B5EF4-FFF2-40B4-BE49-F238E27FC236}">
                <a16:creationId xmlns:a16="http://schemas.microsoft.com/office/drawing/2014/main" id="{F4ACD669-74FC-849C-FA78-9F4373D9A122}"/>
              </a:ext>
            </a:extLst>
          </p:cNvPr>
          <p:cNvSpPr/>
          <p:nvPr/>
        </p:nvSpPr>
        <p:spPr>
          <a:xfrm>
            <a:off x="0" y="5731030"/>
            <a:ext cx="12192000" cy="112697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grpSp>
        <p:nvGrpSpPr>
          <p:cNvPr id="5" name="Group 4">
            <a:extLst>
              <a:ext uri="{FF2B5EF4-FFF2-40B4-BE49-F238E27FC236}">
                <a16:creationId xmlns:a16="http://schemas.microsoft.com/office/drawing/2014/main" id="{276890B6-BCDA-011B-1A70-177796A6AB88}"/>
              </a:ext>
            </a:extLst>
          </p:cNvPr>
          <p:cNvGrpSpPr/>
          <p:nvPr/>
        </p:nvGrpSpPr>
        <p:grpSpPr>
          <a:xfrm>
            <a:off x="563928" y="5811034"/>
            <a:ext cx="7977677" cy="931736"/>
            <a:chOff x="563928" y="5811034"/>
            <a:chExt cx="7977677" cy="931736"/>
          </a:xfrm>
        </p:grpSpPr>
        <p:pic>
          <p:nvPicPr>
            <p:cNvPr id="6" name="Picture 5">
              <a:extLst>
                <a:ext uri="{FF2B5EF4-FFF2-40B4-BE49-F238E27FC236}">
                  <a16:creationId xmlns:a16="http://schemas.microsoft.com/office/drawing/2014/main" id="{9F956F67-8B06-39A0-0D36-D0C1C596B563}"/>
                </a:ext>
              </a:extLst>
            </p:cNvPr>
            <p:cNvPicPr>
              <a:picLocks noChangeAspect="1"/>
            </p:cNvPicPr>
            <p:nvPr userDrawn="1"/>
          </p:nvPicPr>
          <p:blipFill>
            <a:blip r:embed="rId3"/>
            <a:stretch>
              <a:fillRect/>
            </a:stretch>
          </p:blipFill>
          <p:spPr>
            <a:xfrm>
              <a:off x="4934902" y="5942519"/>
              <a:ext cx="1700457" cy="645613"/>
            </a:xfrm>
            <a:prstGeom prst="rect">
              <a:avLst/>
            </a:prstGeom>
          </p:spPr>
        </p:pic>
        <p:pic>
          <p:nvPicPr>
            <p:cNvPr id="13" name="Picture 12">
              <a:extLst>
                <a:ext uri="{FF2B5EF4-FFF2-40B4-BE49-F238E27FC236}">
                  <a16:creationId xmlns:a16="http://schemas.microsoft.com/office/drawing/2014/main" id="{F75DF699-AFDD-ECC8-3233-EE71DC0A661B}"/>
                </a:ext>
              </a:extLst>
            </p:cNvPr>
            <p:cNvPicPr>
              <a:picLocks noChangeAspect="1"/>
            </p:cNvPicPr>
            <p:nvPr userDrawn="1"/>
          </p:nvPicPr>
          <p:blipFill rotWithShape="1">
            <a:blip r:embed="rId4"/>
            <a:srcRect l="13748" t="11052" r="11552" b="19234"/>
            <a:stretch/>
          </p:blipFill>
          <p:spPr>
            <a:xfrm>
              <a:off x="563928" y="5942519"/>
              <a:ext cx="1472697" cy="645613"/>
            </a:xfrm>
            <a:prstGeom prst="rect">
              <a:avLst/>
            </a:prstGeom>
          </p:spPr>
        </p:pic>
        <p:pic>
          <p:nvPicPr>
            <p:cNvPr id="14" name="Picture 13">
              <a:extLst>
                <a:ext uri="{FF2B5EF4-FFF2-40B4-BE49-F238E27FC236}">
                  <a16:creationId xmlns:a16="http://schemas.microsoft.com/office/drawing/2014/main" id="{CA203DF3-EE76-1E7C-47A8-CC88E273C721}"/>
                </a:ext>
              </a:extLst>
            </p:cNvPr>
            <p:cNvPicPr>
              <a:picLocks noChangeAspect="1"/>
            </p:cNvPicPr>
            <p:nvPr userDrawn="1"/>
          </p:nvPicPr>
          <p:blipFill>
            <a:blip r:embed="rId5"/>
            <a:stretch>
              <a:fillRect/>
            </a:stretch>
          </p:blipFill>
          <p:spPr>
            <a:xfrm>
              <a:off x="2152731" y="5811034"/>
              <a:ext cx="1220652" cy="890017"/>
            </a:xfrm>
            <a:prstGeom prst="rect">
              <a:avLst/>
            </a:prstGeom>
          </p:spPr>
        </p:pic>
        <p:pic>
          <p:nvPicPr>
            <p:cNvPr id="15" name="Picture 14">
              <a:extLst>
                <a:ext uri="{FF2B5EF4-FFF2-40B4-BE49-F238E27FC236}">
                  <a16:creationId xmlns:a16="http://schemas.microsoft.com/office/drawing/2014/main" id="{0CC8D57B-F8D9-1A38-48C2-C06F4B3038FB}"/>
                </a:ext>
              </a:extLst>
            </p:cNvPr>
            <p:cNvPicPr>
              <a:picLocks noChangeAspect="1"/>
            </p:cNvPicPr>
            <p:nvPr userDrawn="1"/>
          </p:nvPicPr>
          <p:blipFill>
            <a:blip r:embed="rId6"/>
            <a:stretch>
              <a:fillRect/>
            </a:stretch>
          </p:blipFill>
          <p:spPr>
            <a:xfrm>
              <a:off x="3393064" y="5930613"/>
              <a:ext cx="1358642" cy="812157"/>
            </a:xfrm>
            <a:prstGeom prst="rect">
              <a:avLst/>
            </a:prstGeom>
          </p:spPr>
        </p:pic>
        <p:pic>
          <p:nvPicPr>
            <p:cNvPr id="16" name="Picture 15" descr="A black background with red letters and a black text&#10;&#10;AI-generated content may be incorrect.">
              <a:extLst>
                <a:ext uri="{FF2B5EF4-FFF2-40B4-BE49-F238E27FC236}">
                  <a16:creationId xmlns:a16="http://schemas.microsoft.com/office/drawing/2014/main" id="{6A751578-49AB-42AB-B380-7BA333224EC3}"/>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809140" y="5945387"/>
              <a:ext cx="1732465" cy="642745"/>
            </a:xfrm>
            <a:prstGeom prst="rect">
              <a:avLst/>
            </a:prstGeom>
          </p:spPr>
        </p:pic>
      </p:grpSp>
    </p:spTree>
    <p:extLst>
      <p:ext uri="{BB962C8B-B14F-4D97-AF65-F5344CB8AC3E}">
        <p14:creationId xmlns:p14="http://schemas.microsoft.com/office/powerpoint/2010/main" val="376732292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D4A3ED-38A3-542F-A1E9-56B20EDD2BB5}"/>
              </a:ext>
            </a:extLst>
          </p:cNvPr>
          <p:cNvSpPr>
            <a:spLocks noGrp="1"/>
          </p:cNvSpPr>
          <p:nvPr>
            <p:ph type="title"/>
          </p:nvPr>
        </p:nvSpPr>
        <p:spPr/>
        <p:txBody>
          <a:bodyPr/>
          <a:lstStyle/>
          <a:p>
            <a:r>
              <a:rPr lang="fr-FR" noProof="0" dirty="0"/>
              <a:t>Évaluation par rapport des critères </a:t>
            </a:r>
            <a:r>
              <a:rPr lang="fr-FR" dirty="0"/>
              <a:t>f</a:t>
            </a:r>
            <a:r>
              <a:rPr lang="fr-FR" noProof="0" dirty="0" err="1"/>
              <a:t>inanciers</a:t>
            </a:r>
            <a:r>
              <a:rPr lang="fr-FR" noProof="0" dirty="0"/>
              <a:t> et/ou techniques</a:t>
            </a:r>
          </a:p>
        </p:txBody>
      </p:sp>
      <p:sp>
        <p:nvSpPr>
          <p:cNvPr id="3" name="Rounded Rectangle 2">
            <a:extLst>
              <a:ext uri="{FF2B5EF4-FFF2-40B4-BE49-F238E27FC236}">
                <a16:creationId xmlns:a16="http://schemas.microsoft.com/office/drawing/2014/main" id="{50774FFB-6702-5B3D-EB98-E6EA16E61552}"/>
              </a:ext>
            </a:extLst>
          </p:cNvPr>
          <p:cNvSpPr/>
          <p:nvPr/>
        </p:nvSpPr>
        <p:spPr>
          <a:xfrm>
            <a:off x="657497" y="1150973"/>
            <a:ext cx="7429500" cy="54319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1">
              <a:buClr>
                <a:schemeClr val="accent1"/>
              </a:buClr>
              <a:buSzPct val="65000"/>
              <a:defRPr/>
            </a:pPr>
            <a:r>
              <a:rPr lang="fr-FR" noProof="0" dirty="0"/>
              <a:t>Sélection fondée sur des critères purement financiers (prix le plus bas/ prix le plus élevé):</a:t>
            </a:r>
            <a:endParaRPr lang="fr-FR" sz="1800" noProof="0" dirty="0"/>
          </a:p>
        </p:txBody>
      </p:sp>
      <p:sp>
        <p:nvSpPr>
          <p:cNvPr id="5" name="Rounded Rectangle 4">
            <a:extLst>
              <a:ext uri="{FF2B5EF4-FFF2-40B4-BE49-F238E27FC236}">
                <a16:creationId xmlns:a16="http://schemas.microsoft.com/office/drawing/2014/main" id="{45F656A2-2750-F5DF-BA27-AD532BC38F58}"/>
              </a:ext>
            </a:extLst>
          </p:cNvPr>
          <p:cNvSpPr/>
          <p:nvPr/>
        </p:nvSpPr>
        <p:spPr>
          <a:xfrm>
            <a:off x="1625600" y="1800882"/>
            <a:ext cx="9784080" cy="1924460"/>
          </a:xfrm>
          <a:prstGeom prst="round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lvl="1" indent="-285750">
              <a:buClr>
                <a:schemeClr val="accent1"/>
              </a:buClr>
              <a:buSzPct val="65000"/>
              <a:buFont typeface="Courier New" panose="02070309020205020404" pitchFamily="49" charset="0"/>
              <a:buChar char="o"/>
              <a:defRPr/>
            </a:pPr>
            <a:r>
              <a:rPr lang="fr-FR" noProof="0" dirty="0">
                <a:solidFill>
                  <a:schemeClr val="tx1"/>
                </a:solidFill>
              </a:rPr>
              <a:t>Les propositions techniques sont évaluées selon un critère éliminatoire.</a:t>
            </a:r>
          </a:p>
          <a:p>
            <a:pPr marL="285750" lvl="1" indent="-285750">
              <a:buClr>
                <a:schemeClr val="accent1"/>
              </a:buClr>
              <a:buSzPct val="65000"/>
              <a:buFont typeface="Courier New" panose="02070309020205020404" pitchFamily="49" charset="0"/>
              <a:buChar char="o"/>
              <a:defRPr/>
            </a:pPr>
            <a:r>
              <a:rPr lang="fr-FR" noProof="0" dirty="0">
                <a:solidFill>
                  <a:schemeClr val="tx1"/>
                </a:solidFill>
              </a:rPr>
              <a:t>Seuls les soumissionnaires ayant réussi l’évaluation technique accèdent à l’évaluation financière.</a:t>
            </a:r>
          </a:p>
          <a:p>
            <a:pPr marL="285750" lvl="1" indent="-285750">
              <a:buClr>
                <a:schemeClr val="accent1"/>
              </a:buClr>
              <a:buSzPct val="65000"/>
              <a:buFont typeface="Courier New" panose="02070309020205020404" pitchFamily="49" charset="0"/>
              <a:buChar char="o"/>
              <a:defRPr/>
            </a:pPr>
            <a:r>
              <a:rPr lang="fr-FR" noProof="0" dirty="0">
                <a:solidFill>
                  <a:schemeClr val="tx1"/>
                </a:solidFill>
              </a:rPr>
              <a:t>Le soumissionnaire retenu est celui présentant l’offre financière la plus avantageuse (VAN la plus faible en cas de contribution publique / VAN la plus élevée pour des redevances de concession).</a:t>
            </a:r>
          </a:p>
        </p:txBody>
      </p:sp>
      <p:sp>
        <p:nvSpPr>
          <p:cNvPr id="6" name="Rounded Rectangle 5">
            <a:extLst>
              <a:ext uri="{FF2B5EF4-FFF2-40B4-BE49-F238E27FC236}">
                <a16:creationId xmlns:a16="http://schemas.microsoft.com/office/drawing/2014/main" id="{6F0BAB43-5E13-A7E3-31BA-5CF519F68AC9}"/>
              </a:ext>
            </a:extLst>
          </p:cNvPr>
          <p:cNvSpPr/>
          <p:nvPr/>
        </p:nvSpPr>
        <p:spPr>
          <a:xfrm>
            <a:off x="657497" y="3975108"/>
            <a:ext cx="7429500" cy="54319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1">
              <a:buClr>
                <a:schemeClr val="accent1"/>
              </a:buClr>
              <a:buSzPct val="65000"/>
              <a:defRPr/>
            </a:pPr>
            <a:r>
              <a:rPr lang="fr-FR" noProof="0" dirty="0"/>
              <a:t>Sélection combinée sur critères financiers et techniques (meilleure valeur):</a:t>
            </a:r>
            <a:endParaRPr lang="fr-FR" sz="1800" noProof="0" dirty="0"/>
          </a:p>
        </p:txBody>
      </p:sp>
      <p:sp>
        <p:nvSpPr>
          <p:cNvPr id="7" name="Rounded Rectangle 6">
            <a:extLst>
              <a:ext uri="{FF2B5EF4-FFF2-40B4-BE49-F238E27FC236}">
                <a16:creationId xmlns:a16="http://schemas.microsoft.com/office/drawing/2014/main" id="{EA9D6159-695B-2959-96AF-7CF6054C807A}"/>
              </a:ext>
            </a:extLst>
          </p:cNvPr>
          <p:cNvSpPr/>
          <p:nvPr/>
        </p:nvSpPr>
        <p:spPr>
          <a:xfrm>
            <a:off x="1625600" y="4624930"/>
            <a:ext cx="9784080" cy="1924460"/>
          </a:xfrm>
          <a:prstGeom prst="round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lvl="2">
              <a:buClr>
                <a:schemeClr val="accent1"/>
              </a:buClr>
              <a:buSzPct val="65000"/>
              <a:defRPr/>
            </a:pPr>
            <a:r>
              <a:rPr lang="fr-FR" noProof="0" dirty="0">
                <a:solidFill>
                  <a:schemeClr val="tx1"/>
                </a:solidFill>
              </a:rPr>
              <a:t>Les offres sont évaluées selon une combinaison pondérée de critères techniques et financiers</a:t>
            </a:r>
            <a:endParaRPr lang="fr-FR" sz="1800" noProof="0" dirty="0">
              <a:solidFill>
                <a:schemeClr val="tx1"/>
              </a:solidFill>
            </a:endParaRPr>
          </a:p>
        </p:txBody>
      </p:sp>
    </p:spTree>
    <p:extLst>
      <p:ext uri="{BB962C8B-B14F-4D97-AF65-F5344CB8AC3E}">
        <p14:creationId xmlns:p14="http://schemas.microsoft.com/office/powerpoint/2010/main" val="80251533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D4A3ED-38A3-542F-A1E9-56B20EDD2BB5}"/>
              </a:ext>
            </a:extLst>
          </p:cNvPr>
          <p:cNvSpPr>
            <a:spLocks noGrp="1"/>
          </p:cNvSpPr>
          <p:nvPr>
            <p:ph type="title"/>
          </p:nvPr>
        </p:nvSpPr>
        <p:spPr>
          <a:xfrm>
            <a:off x="596900" y="130175"/>
            <a:ext cx="9648700" cy="795800"/>
          </a:xfrm>
        </p:spPr>
        <p:txBody>
          <a:bodyPr/>
          <a:lstStyle/>
          <a:p>
            <a:r>
              <a:rPr lang="fr-FR" noProof="0" dirty="0"/>
              <a:t>Les critères d’évaluation financiers et techniques sont intéressants, mais complexes à appliquer</a:t>
            </a:r>
          </a:p>
        </p:txBody>
      </p:sp>
      <p:sp>
        <p:nvSpPr>
          <p:cNvPr id="4" name="TextBox 3">
            <a:extLst>
              <a:ext uri="{FF2B5EF4-FFF2-40B4-BE49-F238E27FC236}">
                <a16:creationId xmlns:a16="http://schemas.microsoft.com/office/drawing/2014/main" id="{4A0D56FF-6C85-1FE5-0D3A-4DB50081D0C6}"/>
              </a:ext>
            </a:extLst>
          </p:cNvPr>
          <p:cNvSpPr txBox="1"/>
          <p:nvPr/>
        </p:nvSpPr>
        <p:spPr>
          <a:xfrm>
            <a:off x="596900" y="1328584"/>
            <a:ext cx="10637157" cy="923330"/>
          </a:xfrm>
          <a:prstGeom prst="rect">
            <a:avLst/>
          </a:prstGeom>
          <a:noFill/>
        </p:spPr>
        <p:txBody>
          <a:bodyPr wrap="square">
            <a:spAutoFit/>
          </a:bodyPr>
          <a:lstStyle/>
          <a:p>
            <a:pPr marL="0" lvl="1">
              <a:buClr>
                <a:schemeClr val="accent1"/>
              </a:buClr>
              <a:buSzPct val="65000"/>
              <a:defRPr/>
            </a:pPr>
            <a:r>
              <a:rPr lang="fr-FR" noProof="0" dirty="0"/>
              <a:t>Une évaluation reposant uniquement sur les critères financiers peut négliger la complexité propre aux projets en PPP. Combiner les aspects techniques et financiers reflète mieux la recherche d’une valeur optimale pour l’argent public.</a:t>
            </a:r>
          </a:p>
        </p:txBody>
      </p:sp>
      <p:sp>
        <p:nvSpPr>
          <p:cNvPr id="6" name="TextBox 5">
            <a:extLst>
              <a:ext uri="{FF2B5EF4-FFF2-40B4-BE49-F238E27FC236}">
                <a16:creationId xmlns:a16="http://schemas.microsoft.com/office/drawing/2014/main" id="{E6285E7E-03BC-732B-29A2-0F465B377757}"/>
              </a:ext>
            </a:extLst>
          </p:cNvPr>
          <p:cNvSpPr txBox="1"/>
          <p:nvPr/>
        </p:nvSpPr>
        <p:spPr>
          <a:xfrm>
            <a:off x="596899" y="2390095"/>
            <a:ext cx="10321037" cy="3139321"/>
          </a:xfrm>
          <a:prstGeom prst="rect">
            <a:avLst/>
          </a:prstGeom>
          <a:noFill/>
        </p:spPr>
        <p:txBody>
          <a:bodyPr wrap="square" rtlCol="0">
            <a:spAutoFit/>
          </a:bodyPr>
          <a:lstStyle/>
          <a:p>
            <a:pPr marL="342900" lvl="1" indent="-342900">
              <a:buClr>
                <a:schemeClr val="accent1"/>
              </a:buClr>
              <a:buSzPct val="100000"/>
              <a:buFont typeface="Courier New" panose="02070309020205020404" pitchFamily="49" charset="0"/>
              <a:buChar char="o"/>
              <a:defRPr/>
            </a:pPr>
            <a:r>
              <a:rPr lang="fr-FR" noProof="0" dirty="0"/>
              <a:t>L’approche de la « meilleure valeur » permet à l’autorité contractante de poursuivre plusieurs objectifs et aux soumissionnaires de se différencier autrement que par le prix.</a:t>
            </a:r>
          </a:p>
          <a:p>
            <a:pPr marL="342900" lvl="1" indent="-342900">
              <a:buClr>
                <a:schemeClr val="accent1"/>
              </a:buClr>
              <a:buSzPct val="100000"/>
              <a:buFont typeface="Courier New" panose="02070309020205020404" pitchFamily="49" charset="0"/>
              <a:buChar char="o"/>
              <a:defRPr/>
            </a:pPr>
            <a:endParaRPr lang="fr-FR" sz="1800" noProof="0" dirty="0"/>
          </a:p>
          <a:p>
            <a:pPr marL="342900" lvl="1" indent="-342900">
              <a:buClr>
                <a:schemeClr val="accent1"/>
              </a:buClr>
              <a:buSzPct val="100000"/>
              <a:buFont typeface="Courier New" panose="02070309020205020404" pitchFamily="49" charset="0"/>
              <a:buChar char="o"/>
              <a:defRPr/>
            </a:pPr>
            <a:r>
              <a:rPr lang="fr-FR" noProof="0" dirty="0"/>
              <a:t>Définir des critères quantitatifs pertinents, ainsi que leur pondération, peut s’avérer complexe. Même si le score final ne comporte pas une note technique formelle, il est indispensable de vérifier que la solution technique proposée est faisable, réalisable et robuste. Qu’elle respecte les exigences techniques minimales et que la structure financière soit cohérente avec la solution proposée.</a:t>
            </a:r>
          </a:p>
          <a:p>
            <a:pPr marL="342900" lvl="1" indent="-342900">
              <a:buClr>
                <a:schemeClr val="accent1"/>
              </a:buClr>
              <a:buSzPct val="100000"/>
              <a:buFont typeface="Courier New" panose="02070309020205020404" pitchFamily="49" charset="0"/>
              <a:buChar char="o"/>
              <a:defRPr/>
            </a:pPr>
            <a:endParaRPr lang="fr-FR" noProof="0" dirty="0"/>
          </a:p>
          <a:p>
            <a:pPr marL="342900" lvl="1" indent="-342900">
              <a:buClr>
                <a:schemeClr val="accent1"/>
              </a:buClr>
              <a:buSzPct val="100000"/>
              <a:buFont typeface="Courier New" panose="02070309020205020404" pitchFamily="49" charset="0"/>
              <a:buChar char="o"/>
              <a:defRPr/>
            </a:pPr>
            <a:r>
              <a:rPr lang="fr-FR" noProof="0" dirty="0"/>
              <a:t>Un enjeu majeur réside dans</a:t>
            </a:r>
            <a:r>
              <a:rPr lang="fr-FR" b="1" noProof="0" dirty="0"/>
              <a:t> le choix des critères utilisés pour évaluer et noter les offres différentes.</a:t>
            </a:r>
            <a:endParaRPr lang="fr-FR" sz="3200" noProof="0" dirty="0"/>
          </a:p>
        </p:txBody>
      </p:sp>
    </p:spTree>
    <p:extLst>
      <p:ext uri="{BB962C8B-B14F-4D97-AF65-F5344CB8AC3E}">
        <p14:creationId xmlns:p14="http://schemas.microsoft.com/office/powerpoint/2010/main" val="236573196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D4A3ED-38A3-542F-A1E9-56B20EDD2BB5}"/>
              </a:ext>
            </a:extLst>
          </p:cNvPr>
          <p:cNvSpPr>
            <a:spLocks noGrp="1"/>
          </p:cNvSpPr>
          <p:nvPr>
            <p:ph type="title"/>
          </p:nvPr>
        </p:nvSpPr>
        <p:spPr>
          <a:xfrm>
            <a:off x="596900" y="130175"/>
            <a:ext cx="9648700" cy="914400"/>
          </a:xfrm>
        </p:spPr>
        <p:txBody>
          <a:bodyPr/>
          <a:lstStyle/>
          <a:p>
            <a:r>
              <a:rPr lang="fr-FR" noProof="0" dirty="0"/>
              <a:t>Points principaux à considérer </a:t>
            </a:r>
            <a:r>
              <a:rPr lang="fr-FR" dirty="0"/>
              <a:t>l</a:t>
            </a:r>
            <a:r>
              <a:rPr lang="fr-FR" noProof="0" dirty="0"/>
              <a:t>ors de la conception des critères d’ évaluation</a:t>
            </a:r>
          </a:p>
        </p:txBody>
      </p:sp>
      <p:pic>
        <p:nvPicPr>
          <p:cNvPr id="5" name="Graphic 4" descr="Badge 1 with solid fill">
            <a:extLst>
              <a:ext uri="{FF2B5EF4-FFF2-40B4-BE49-F238E27FC236}">
                <a16:creationId xmlns:a16="http://schemas.microsoft.com/office/drawing/2014/main" id="{B45CA110-DFD5-E857-67E3-92CA29679F94}"/>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6013" y="2448227"/>
            <a:ext cx="914400" cy="914400"/>
          </a:xfrm>
          <a:prstGeom prst="rect">
            <a:avLst/>
          </a:prstGeom>
        </p:spPr>
      </p:pic>
      <p:pic>
        <p:nvPicPr>
          <p:cNvPr id="7" name="Graphic 6" descr="Badge with solid fill">
            <a:extLst>
              <a:ext uri="{FF2B5EF4-FFF2-40B4-BE49-F238E27FC236}">
                <a16:creationId xmlns:a16="http://schemas.microsoft.com/office/drawing/2014/main" id="{9CDFE7E2-9440-9456-AC5C-5B07319E6298}"/>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274578" y="2448227"/>
            <a:ext cx="914400" cy="914400"/>
          </a:xfrm>
          <a:prstGeom prst="rect">
            <a:avLst/>
          </a:prstGeom>
        </p:spPr>
      </p:pic>
      <p:sp>
        <p:nvSpPr>
          <p:cNvPr id="9" name="TextBox 8">
            <a:extLst>
              <a:ext uri="{FF2B5EF4-FFF2-40B4-BE49-F238E27FC236}">
                <a16:creationId xmlns:a16="http://schemas.microsoft.com/office/drawing/2014/main" id="{9CB8AC2B-15C1-6F04-F2E9-A2618385A63E}"/>
              </a:ext>
            </a:extLst>
          </p:cNvPr>
          <p:cNvSpPr txBox="1"/>
          <p:nvPr/>
        </p:nvSpPr>
        <p:spPr>
          <a:xfrm>
            <a:off x="2180102" y="3242251"/>
            <a:ext cx="3016931" cy="1477328"/>
          </a:xfrm>
          <a:prstGeom prst="rect">
            <a:avLst/>
          </a:prstGeom>
          <a:noFill/>
        </p:spPr>
        <p:txBody>
          <a:bodyPr wrap="square">
            <a:spAutoFit/>
          </a:bodyPr>
          <a:lstStyle/>
          <a:p>
            <a:pPr marL="0" lvl="1">
              <a:buClr>
                <a:schemeClr val="accent1"/>
              </a:buClr>
              <a:buSzPct val="65000"/>
              <a:defRPr/>
            </a:pPr>
            <a:r>
              <a:rPr lang="fr-FR" noProof="0" dirty="0"/>
              <a:t>Le jugement subjectif de l’équipe d’évaluation peut compromettre la transparence de la procédure</a:t>
            </a:r>
            <a:endParaRPr lang="fr-FR" sz="1800" noProof="0" dirty="0"/>
          </a:p>
        </p:txBody>
      </p:sp>
      <p:sp>
        <p:nvSpPr>
          <p:cNvPr id="10" name="TextBox 9">
            <a:extLst>
              <a:ext uri="{FF2B5EF4-FFF2-40B4-BE49-F238E27FC236}">
                <a16:creationId xmlns:a16="http://schemas.microsoft.com/office/drawing/2014/main" id="{105D2D79-205C-3BB5-3656-58E122BECF87}"/>
              </a:ext>
            </a:extLst>
          </p:cNvPr>
          <p:cNvSpPr txBox="1"/>
          <p:nvPr/>
        </p:nvSpPr>
        <p:spPr>
          <a:xfrm>
            <a:off x="2220479" y="2187731"/>
            <a:ext cx="2976554" cy="923330"/>
          </a:xfrm>
          <a:prstGeom prst="rect">
            <a:avLst/>
          </a:prstGeom>
          <a:noFill/>
        </p:spPr>
        <p:txBody>
          <a:bodyPr wrap="square" rtlCol="0">
            <a:spAutoFit/>
          </a:bodyPr>
          <a:lstStyle/>
          <a:p>
            <a:r>
              <a:rPr lang="fr-FR" b="1" noProof="0" dirty="0"/>
              <a:t>Les critères doivent être aussi objectifs (et transparents) que possible</a:t>
            </a:r>
          </a:p>
        </p:txBody>
      </p:sp>
      <p:sp>
        <p:nvSpPr>
          <p:cNvPr id="11" name="TextBox 10">
            <a:extLst>
              <a:ext uri="{FF2B5EF4-FFF2-40B4-BE49-F238E27FC236}">
                <a16:creationId xmlns:a16="http://schemas.microsoft.com/office/drawing/2014/main" id="{0425A38F-DEFA-F016-662E-B80B022EA264}"/>
              </a:ext>
            </a:extLst>
          </p:cNvPr>
          <p:cNvSpPr txBox="1"/>
          <p:nvPr/>
        </p:nvSpPr>
        <p:spPr>
          <a:xfrm>
            <a:off x="7415789" y="2187731"/>
            <a:ext cx="2976554" cy="646331"/>
          </a:xfrm>
          <a:prstGeom prst="rect">
            <a:avLst/>
          </a:prstGeom>
          <a:noFill/>
        </p:spPr>
        <p:txBody>
          <a:bodyPr wrap="square" rtlCol="0">
            <a:spAutoFit/>
          </a:bodyPr>
          <a:lstStyle/>
          <a:p>
            <a:r>
              <a:rPr lang="fr-FR" b="1" noProof="0" dirty="0"/>
              <a:t>Les critères doivent rester simples</a:t>
            </a:r>
          </a:p>
        </p:txBody>
      </p:sp>
      <p:sp>
        <p:nvSpPr>
          <p:cNvPr id="12" name="TextBox 11">
            <a:extLst>
              <a:ext uri="{FF2B5EF4-FFF2-40B4-BE49-F238E27FC236}">
                <a16:creationId xmlns:a16="http://schemas.microsoft.com/office/drawing/2014/main" id="{477CA882-CD75-79BC-1794-8643308E08CF}"/>
              </a:ext>
            </a:extLst>
          </p:cNvPr>
          <p:cNvSpPr txBox="1"/>
          <p:nvPr/>
        </p:nvSpPr>
        <p:spPr>
          <a:xfrm>
            <a:off x="7415789" y="2834062"/>
            <a:ext cx="2829811" cy="2031325"/>
          </a:xfrm>
          <a:prstGeom prst="rect">
            <a:avLst/>
          </a:prstGeom>
          <a:noFill/>
        </p:spPr>
        <p:txBody>
          <a:bodyPr wrap="square" rtlCol="0">
            <a:spAutoFit/>
          </a:bodyPr>
          <a:lstStyle/>
          <a:p>
            <a:r>
              <a:rPr lang="fr-FR" noProof="0" dirty="0"/>
              <a:t>Des critères trop complexes ou opaques n’orientent pas correctement les soumissionnaires et peuvent conduire à des résultats imprévus</a:t>
            </a:r>
          </a:p>
        </p:txBody>
      </p:sp>
    </p:spTree>
    <p:extLst>
      <p:ext uri="{BB962C8B-B14F-4D97-AF65-F5344CB8AC3E}">
        <p14:creationId xmlns:p14="http://schemas.microsoft.com/office/powerpoint/2010/main" val="94776778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D4A3ED-38A3-542F-A1E9-56B20EDD2BB5}"/>
              </a:ext>
            </a:extLst>
          </p:cNvPr>
          <p:cNvSpPr>
            <a:spLocks noGrp="1"/>
          </p:cNvSpPr>
          <p:nvPr>
            <p:ph type="title"/>
          </p:nvPr>
        </p:nvSpPr>
        <p:spPr>
          <a:xfrm>
            <a:off x="596900" y="130175"/>
            <a:ext cx="9648700" cy="867249"/>
          </a:xfrm>
        </p:spPr>
        <p:txBody>
          <a:bodyPr/>
          <a:lstStyle/>
          <a:p>
            <a:pPr>
              <a:lnSpc>
                <a:spcPct val="100000"/>
              </a:lnSpc>
            </a:pPr>
            <a:r>
              <a:rPr lang="fr-FR" noProof="0" dirty="0"/>
              <a:t>Opportunités d’intégrer la résilience </a:t>
            </a:r>
            <a:r>
              <a:rPr lang="fr-FR" dirty="0"/>
              <a:t>au changement c</a:t>
            </a:r>
            <a:r>
              <a:rPr lang="fr-FR" noProof="0" dirty="0" err="1"/>
              <a:t>limatique</a:t>
            </a:r>
            <a:r>
              <a:rPr lang="fr-FR" noProof="0" dirty="0"/>
              <a:t> dans les appels d’offres et les contrats PPP</a:t>
            </a:r>
          </a:p>
        </p:txBody>
      </p:sp>
      <p:grpSp>
        <p:nvGrpSpPr>
          <p:cNvPr id="12" name="Group 11">
            <a:extLst>
              <a:ext uri="{FF2B5EF4-FFF2-40B4-BE49-F238E27FC236}">
                <a16:creationId xmlns:a16="http://schemas.microsoft.com/office/drawing/2014/main" id="{D250651A-4BEF-A13C-A7E6-15416CFB9AA2}"/>
              </a:ext>
            </a:extLst>
          </p:cNvPr>
          <p:cNvGrpSpPr/>
          <p:nvPr/>
        </p:nvGrpSpPr>
        <p:grpSpPr>
          <a:xfrm>
            <a:off x="596900" y="1274424"/>
            <a:ext cx="10767786" cy="4981612"/>
            <a:chOff x="1039361" y="1897449"/>
            <a:chExt cx="8752402" cy="4358586"/>
          </a:xfrm>
        </p:grpSpPr>
        <p:sp>
          <p:nvSpPr>
            <p:cNvPr id="3" name="Rectangle: Diagonal Corners Rounded 2">
              <a:extLst>
                <a:ext uri="{FF2B5EF4-FFF2-40B4-BE49-F238E27FC236}">
                  <a16:creationId xmlns:a16="http://schemas.microsoft.com/office/drawing/2014/main" id="{3FF819E7-BCFC-17C2-267A-47E7E41D2435}"/>
                </a:ext>
              </a:extLst>
            </p:cNvPr>
            <p:cNvSpPr/>
            <p:nvPr/>
          </p:nvSpPr>
          <p:spPr>
            <a:xfrm>
              <a:off x="2978284" y="2382162"/>
              <a:ext cx="3250692" cy="1828800"/>
            </a:xfrm>
            <a:prstGeom prst="round2DiagRect">
              <a:avLst/>
            </a:prstGeom>
            <a:solidFill>
              <a:schemeClr val="accent1">
                <a:lumMod val="20000"/>
                <a:lumOff val="80000"/>
              </a:schemeClr>
            </a:solidFill>
            <a:ln>
              <a:solidFill>
                <a:srgbClr val="DBE1E6"/>
              </a:solidFill>
            </a:ln>
          </p:spPr>
          <p:style>
            <a:lnRef idx="2">
              <a:schemeClr val="accent1">
                <a:shade val="80000"/>
                <a:hueOff val="0"/>
                <a:satOff val="0"/>
                <a:lumOff val="0"/>
                <a:alphaOff val="0"/>
              </a:schemeClr>
            </a:lnRef>
            <a:fillRef idx="1">
              <a:scrgbClr r="0" g="0" b="0"/>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83491" tIns="73331" rIns="83491" bIns="73331" numCol="1" spcCol="1270" anchor="ctr" anchorCtr="0">
              <a:noAutofit/>
            </a:bodyPr>
            <a:lstStyle/>
            <a:p>
              <a:pPr marL="285750" lvl="0" indent="-285750" defTabSz="711200">
                <a:spcBef>
                  <a:spcPct val="0"/>
                </a:spcBef>
                <a:spcAft>
                  <a:spcPct val="35000"/>
                </a:spcAft>
                <a:buFont typeface="Arial" panose="020B0604020202020204" pitchFamily="34" charset="0"/>
                <a:buChar char="•"/>
              </a:pPr>
              <a:r>
                <a:rPr lang="fr-FR" noProof="0" dirty="0"/>
                <a:t>Si l’autorité contractante sait précisément ce qu’elle souhaite en matière de résilience climatique.</a:t>
              </a:r>
            </a:p>
            <a:p>
              <a:pPr marL="285750" lvl="0" indent="-285750" defTabSz="711200">
                <a:spcBef>
                  <a:spcPct val="0"/>
                </a:spcBef>
                <a:spcAft>
                  <a:spcPct val="35000"/>
                </a:spcAft>
                <a:buFont typeface="Arial" panose="020B0604020202020204" pitchFamily="34" charset="0"/>
                <a:buChar char="•"/>
              </a:pPr>
              <a:r>
                <a:rPr lang="fr-FR" noProof="0" dirty="0"/>
                <a:t>Cela concerne la passation de marché et la gestion du contrat.</a:t>
              </a:r>
              <a:endParaRPr lang="fr-FR" kern="1200" noProof="0" dirty="0"/>
            </a:p>
          </p:txBody>
        </p:sp>
        <p:sp>
          <p:nvSpPr>
            <p:cNvPr id="5" name="Rectangle: Diagonal Corners Rounded 4">
              <a:extLst>
                <a:ext uri="{FF2B5EF4-FFF2-40B4-BE49-F238E27FC236}">
                  <a16:creationId xmlns:a16="http://schemas.microsoft.com/office/drawing/2014/main" id="{0411B632-D8B4-5D70-CCEA-C63CEF39B0A8}"/>
                </a:ext>
              </a:extLst>
            </p:cNvPr>
            <p:cNvSpPr/>
            <p:nvPr/>
          </p:nvSpPr>
          <p:spPr>
            <a:xfrm>
              <a:off x="2978284" y="4399198"/>
              <a:ext cx="3250692" cy="1828800"/>
            </a:xfrm>
            <a:prstGeom prst="round2DiagRect">
              <a:avLst/>
            </a:prstGeom>
            <a:solidFill>
              <a:schemeClr val="accent1">
                <a:lumMod val="20000"/>
                <a:lumOff val="80000"/>
              </a:schemeClr>
            </a:solidFill>
            <a:ln>
              <a:solidFill>
                <a:srgbClr val="DBE1E6"/>
              </a:solidFill>
            </a:ln>
          </p:spPr>
          <p:style>
            <a:lnRef idx="2">
              <a:schemeClr val="accent1">
                <a:shade val="80000"/>
                <a:hueOff val="0"/>
                <a:satOff val="0"/>
                <a:lumOff val="0"/>
                <a:alphaOff val="0"/>
              </a:schemeClr>
            </a:lnRef>
            <a:fillRef idx="1">
              <a:scrgbClr r="0" g="0" b="0"/>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83491" tIns="73331" rIns="83491" bIns="73331" numCol="1" spcCol="1270" anchor="ctr" anchorCtr="0">
              <a:noAutofit/>
            </a:bodyPr>
            <a:lstStyle/>
            <a:p>
              <a:pPr marL="285750" lvl="0" indent="-285750" defTabSz="711200">
                <a:spcBef>
                  <a:spcPct val="0"/>
                </a:spcBef>
                <a:spcAft>
                  <a:spcPct val="35000"/>
                </a:spcAft>
                <a:buFont typeface="Arial" panose="020B0604020202020204" pitchFamily="34" charset="0"/>
                <a:buChar char="•"/>
              </a:pPr>
              <a:r>
                <a:rPr lang="fr-FR" noProof="0" dirty="0"/>
                <a:t>Cela suppose que l’autorité dispose des compétences nécessaires pour formuler les exigences appropriées.</a:t>
              </a:r>
              <a:endParaRPr lang="fr-FR" kern="1200" noProof="0" dirty="0"/>
            </a:p>
          </p:txBody>
        </p:sp>
        <p:sp>
          <p:nvSpPr>
            <p:cNvPr id="6" name="Rectangle: Diagonal Corners Rounded 5">
              <a:extLst>
                <a:ext uri="{FF2B5EF4-FFF2-40B4-BE49-F238E27FC236}">
                  <a16:creationId xmlns:a16="http://schemas.microsoft.com/office/drawing/2014/main" id="{05E523BE-8184-6D5C-821C-9AC07FB6ABA8}"/>
                </a:ext>
              </a:extLst>
            </p:cNvPr>
            <p:cNvSpPr/>
            <p:nvPr/>
          </p:nvSpPr>
          <p:spPr>
            <a:xfrm>
              <a:off x="6541071" y="2382162"/>
              <a:ext cx="3250692" cy="1828800"/>
            </a:xfrm>
            <a:prstGeom prst="round2DiagRect">
              <a:avLst/>
            </a:prstGeom>
            <a:solidFill>
              <a:schemeClr val="accent1">
                <a:lumMod val="20000"/>
                <a:lumOff val="80000"/>
              </a:schemeClr>
            </a:solidFill>
            <a:ln>
              <a:solidFill>
                <a:srgbClr val="DBE1E6"/>
              </a:solidFill>
            </a:ln>
          </p:spPr>
          <p:style>
            <a:lnRef idx="2">
              <a:schemeClr val="accent1">
                <a:shade val="80000"/>
                <a:hueOff val="0"/>
                <a:satOff val="0"/>
                <a:lumOff val="0"/>
                <a:alphaOff val="0"/>
              </a:schemeClr>
            </a:lnRef>
            <a:fillRef idx="1">
              <a:scrgbClr r="0" g="0" b="0"/>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83491" tIns="73331" rIns="83491" bIns="73331" numCol="1" spcCol="1270" anchor="ctr" anchorCtr="0">
              <a:noAutofit/>
            </a:bodyPr>
            <a:lstStyle/>
            <a:p>
              <a:pPr marL="285750" lvl="0" indent="-285750" defTabSz="711200">
                <a:spcBef>
                  <a:spcPct val="0"/>
                </a:spcBef>
                <a:spcAft>
                  <a:spcPct val="35000"/>
                </a:spcAft>
                <a:buFont typeface="Arial" panose="020B0604020202020204" pitchFamily="34" charset="0"/>
                <a:buChar char="•"/>
              </a:pPr>
              <a:r>
                <a:rPr lang="fr-FR" noProof="0" dirty="0"/>
                <a:t>Si l’autorité souhaite que les soumissionnaires se différencient par leur approche de la résilience climatique</a:t>
              </a:r>
              <a:endParaRPr lang="fr-FR" kern="1200" noProof="0" dirty="0"/>
            </a:p>
          </p:txBody>
        </p:sp>
        <p:sp>
          <p:nvSpPr>
            <p:cNvPr id="7" name="Rectangle: Diagonal Corners Rounded 6">
              <a:extLst>
                <a:ext uri="{FF2B5EF4-FFF2-40B4-BE49-F238E27FC236}">
                  <a16:creationId xmlns:a16="http://schemas.microsoft.com/office/drawing/2014/main" id="{A48E60B9-6E1D-C84A-F42B-3BD7E14BA055}"/>
                </a:ext>
              </a:extLst>
            </p:cNvPr>
            <p:cNvSpPr/>
            <p:nvPr/>
          </p:nvSpPr>
          <p:spPr>
            <a:xfrm>
              <a:off x="6541070" y="4399198"/>
              <a:ext cx="3250692" cy="1828800"/>
            </a:xfrm>
            <a:prstGeom prst="round2DiagRect">
              <a:avLst/>
            </a:prstGeom>
            <a:solidFill>
              <a:schemeClr val="accent1">
                <a:lumMod val="20000"/>
                <a:lumOff val="80000"/>
              </a:schemeClr>
            </a:solidFill>
            <a:ln>
              <a:solidFill>
                <a:srgbClr val="DBE1E6"/>
              </a:solidFill>
            </a:ln>
          </p:spPr>
          <p:style>
            <a:lnRef idx="2">
              <a:schemeClr val="accent1">
                <a:shade val="80000"/>
                <a:hueOff val="0"/>
                <a:satOff val="0"/>
                <a:lumOff val="0"/>
                <a:alphaOff val="0"/>
              </a:schemeClr>
            </a:lnRef>
            <a:fillRef idx="1">
              <a:scrgbClr r="0" g="0" b="0"/>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83491" tIns="73331" rIns="83491" bIns="73331" numCol="1" spcCol="1270" anchor="ctr" anchorCtr="0">
              <a:noAutofit/>
            </a:bodyPr>
            <a:lstStyle/>
            <a:p>
              <a:pPr marL="285750" lvl="0" indent="-285750" defTabSz="711200">
                <a:spcBef>
                  <a:spcPct val="0"/>
                </a:spcBef>
                <a:spcAft>
                  <a:spcPct val="35000"/>
                </a:spcAft>
                <a:buFont typeface="Arial" panose="020B0604020202020204" pitchFamily="34" charset="0"/>
                <a:buChar char="•"/>
              </a:pPr>
              <a:r>
                <a:rPr lang="fr-FR" noProof="0" dirty="0"/>
                <a:t>L’autorité doit disposer de l’expertise pour évaluer les stratégies proposées en matière de résilience climatique.</a:t>
              </a:r>
              <a:endParaRPr lang="fr-FR" kern="1200" noProof="0" dirty="0"/>
            </a:p>
          </p:txBody>
        </p:sp>
        <p:sp>
          <p:nvSpPr>
            <p:cNvPr id="8" name="Rectangle: Diagonal Corners Rounded 7">
              <a:extLst>
                <a:ext uri="{FF2B5EF4-FFF2-40B4-BE49-F238E27FC236}">
                  <a16:creationId xmlns:a16="http://schemas.microsoft.com/office/drawing/2014/main" id="{27EE1E52-2D4A-95D0-4B12-26D0CAA29449}"/>
                </a:ext>
              </a:extLst>
            </p:cNvPr>
            <p:cNvSpPr/>
            <p:nvPr/>
          </p:nvSpPr>
          <p:spPr>
            <a:xfrm>
              <a:off x="1039361" y="2363901"/>
              <a:ext cx="1564434" cy="1884874"/>
            </a:xfrm>
            <a:prstGeom prst="round2DiagRect">
              <a:avLst/>
            </a:prstGeom>
            <a:solidFill>
              <a:schemeClr val="accent1"/>
            </a:solidFill>
          </p:spPr>
          <p:style>
            <a:lnRef idx="2">
              <a:schemeClr val="lt2">
                <a:hueOff val="0"/>
                <a:satOff val="0"/>
                <a:lumOff val="0"/>
                <a:alphaOff val="0"/>
              </a:schemeClr>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spcFirstLastPara="0" vert="horz" wrap="square" lIns="67074" tIns="58184" rIns="67074" bIns="58184" numCol="1" spcCol="1270" anchor="ctr" anchorCtr="0">
              <a:noAutofit/>
            </a:bodyPr>
            <a:lstStyle/>
            <a:p>
              <a:pPr lvl="0" algn="ctr" defTabSz="622300">
                <a:spcBef>
                  <a:spcPct val="0"/>
                </a:spcBef>
                <a:spcAft>
                  <a:spcPct val="35000"/>
                </a:spcAft>
              </a:pPr>
              <a:r>
                <a:rPr lang="fr-FR" b="1" noProof="0" dirty="0"/>
                <a:t>Quand Utiliser</a:t>
              </a:r>
              <a:endParaRPr lang="fr-FR" b="1" kern="1200" noProof="0" dirty="0"/>
            </a:p>
          </p:txBody>
        </p:sp>
        <p:sp>
          <p:nvSpPr>
            <p:cNvPr id="9" name="Rectangle: Diagonal Corners Rounded 8">
              <a:extLst>
                <a:ext uri="{FF2B5EF4-FFF2-40B4-BE49-F238E27FC236}">
                  <a16:creationId xmlns:a16="http://schemas.microsoft.com/office/drawing/2014/main" id="{88A9F163-E245-CCA9-47E9-B32ED05BC35C}"/>
                </a:ext>
              </a:extLst>
            </p:cNvPr>
            <p:cNvSpPr/>
            <p:nvPr/>
          </p:nvSpPr>
          <p:spPr>
            <a:xfrm>
              <a:off x="1039361" y="4371161"/>
              <a:ext cx="1564434" cy="1884874"/>
            </a:xfrm>
            <a:prstGeom prst="round2DiagRect">
              <a:avLst/>
            </a:prstGeom>
            <a:solidFill>
              <a:schemeClr val="accent1"/>
            </a:solidFill>
          </p:spPr>
          <p:style>
            <a:lnRef idx="2">
              <a:schemeClr val="lt2">
                <a:hueOff val="0"/>
                <a:satOff val="0"/>
                <a:lumOff val="0"/>
                <a:alphaOff val="0"/>
              </a:schemeClr>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spcFirstLastPara="0" vert="horz" wrap="square" lIns="66537" tIns="57647" rIns="66537" bIns="57647" numCol="1" spcCol="1270" anchor="ctr" anchorCtr="0">
              <a:noAutofit/>
            </a:bodyPr>
            <a:lstStyle/>
            <a:p>
              <a:pPr lvl="0" algn="ctr" defTabSz="622300">
                <a:spcBef>
                  <a:spcPct val="0"/>
                </a:spcBef>
                <a:spcAft>
                  <a:spcPct val="35000"/>
                </a:spcAft>
              </a:pPr>
              <a:r>
                <a:rPr lang="fr-FR" b="1" noProof="0" dirty="0"/>
                <a:t>Quand Rendre Obligatoire</a:t>
              </a:r>
              <a:endParaRPr lang="fr-FR" b="1" kern="1200" noProof="0" dirty="0"/>
            </a:p>
          </p:txBody>
        </p:sp>
        <p:sp>
          <p:nvSpPr>
            <p:cNvPr id="10" name="TextBox 9">
              <a:extLst>
                <a:ext uri="{FF2B5EF4-FFF2-40B4-BE49-F238E27FC236}">
                  <a16:creationId xmlns:a16="http://schemas.microsoft.com/office/drawing/2014/main" id="{51ADF3BB-501C-3D57-8F13-2E6CD253C133}"/>
                </a:ext>
              </a:extLst>
            </p:cNvPr>
            <p:cNvSpPr txBox="1"/>
            <p:nvPr/>
          </p:nvSpPr>
          <p:spPr>
            <a:xfrm>
              <a:off x="2978284" y="1897450"/>
              <a:ext cx="3250693" cy="242356"/>
            </a:xfrm>
            <a:prstGeom prst="rect">
              <a:avLst/>
            </a:prstGeom>
            <a:noFill/>
          </p:spPr>
          <p:txBody>
            <a:bodyPr wrap="square" lIns="0" tIns="0" rIns="0" bIns="0" rtlCol="0">
              <a:spAutoFit/>
            </a:bodyPr>
            <a:lstStyle/>
            <a:p>
              <a:pPr algn="ctr"/>
              <a:r>
                <a:rPr lang="fr-FR" b="1" noProof="0" dirty="0"/>
                <a:t>Conformité: exigences </a:t>
              </a:r>
              <a:r>
                <a:rPr lang="fr-FR" b="1" dirty="0"/>
                <a:t>m</a:t>
              </a:r>
              <a:r>
                <a:rPr lang="fr-FR" b="1" noProof="0" dirty="0" err="1"/>
                <a:t>inimales</a:t>
              </a:r>
              <a:endParaRPr lang="fr-FR" b="1" noProof="0" dirty="0"/>
            </a:p>
          </p:txBody>
        </p:sp>
        <p:sp>
          <p:nvSpPr>
            <p:cNvPr id="11" name="TextBox 10">
              <a:extLst>
                <a:ext uri="{FF2B5EF4-FFF2-40B4-BE49-F238E27FC236}">
                  <a16:creationId xmlns:a16="http://schemas.microsoft.com/office/drawing/2014/main" id="{17FA452D-3FD2-9734-CE04-4F83C7CB09F2}"/>
                </a:ext>
              </a:extLst>
            </p:cNvPr>
            <p:cNvSpPr txBox="1"/>
            <p:nvPr/>
          </p:nvSpPr>
          <p:spPr>
            <a:xfrm>
              <a:off x="6541069" y="1897449"/>
              <a:ext cx="3250693" cy="242356"/>
            </a:xfrm>
            <a:prstGeom prst="rect">
              <a:avLst/>
            </a:prstGeom>
            <a:noFill/>
          </p:spPr>
          <p:txBody>
            <a:bodyPr wrap="square" lIns="0" tIns="0" rIns="0" bIns="0" rtlCol="0">
              <a:spAutoFit/>
            </a:bodyPr>
            <a:lstStyle/>
            <a:p>
              <a:pPr algn="ctr"/>
              <a:r>
                <a:rPr lang="fr-FR" b="1" noProof="0" dirty="0"/>
                <a:t>Critères d’évaluation</a:t>
              </a:r>
            </a:p>
          </p:txBody>
        </p:sp>
      </p:grpSp>
    </p:spTree>
    <p:extLst>
      <p:ext uri="{BB962C8B-B14F-4D97-AF65-F5344CB8AC3E}">
        <p14:creationId xmlns:p14="http://schemas.microsoft.com/office/powerpoint/2010/main" val="360112925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D4A3ED-38A3-542F-A1E9-56B20EDD2BB5}"/>
              </a:ext>
            </a:extLst>
          </p:cNvPr>
          <p:cNvSpPr>
            <a:spLocks noGrp="1"/>
          </p:cNvSpPr>
          <p:nvPr>
            <p:ph type="title"/>
          </p:nvPr>
        </p:nvSpPr>
        <p:spPr>
          <a:xfrm>
            <a:off x="596900" y="130175"/>
            <a:ext cx="10202280" cy="640080"/>
          </a:xfrm>
        </p:spPr>
        <p:txBody>
          <a:bodyPr/>
          <a:lstStyle/>
          <a:p>
            <a:r>
              <a:rPr lang="fr-FR" noProof="0" dirty="0"/>
              <a:t>Intégration de la résilience </a:t>
            </a:r>
            <a:r>
              <a:rPr lang="fr-FR" dirty="0"/>
              <a:t>au changement c</a:t>
            </a:r>
            <a:r>
              <a:rPr lang="fr-FR" noProof="0" dirty="0" err="1"/>
              <a:t>limatique</a:t>
            </a:r>
            <a:r>
              <a:rPr lang="fr-FR" noProof="0" dirty="0"/>
              <a:t> dans l’évaluation des PPP</a:t>
            </a:r>
          </a:p>
        </p:txBody>
      </p:sp>
      <p:sp>
        <p:nvSpPr>
          <p:cNvPr id="21" name="TextBox 20">
            <a:extLst>
              <a:ext uri="{FF2B5EF4-FFF2-40B4-BE49-F238E27FC236}">
                <a16:creationId xmlns:a16="http://schemas.microsoft.com/office/drawing/2014/main" id="{DC177ED1-9801-B82A-7BE7-DFBFF98230C9}"/>
              </a:ext>
            </a:extLst>
          </p:cNvPr>
          <p:cNvSpPr txBox="1"/>
          <p:nvPr/>
        </p:nvSpPr>
        <p:spPr>
          <a:xfrm rot="16200000">
            <a:off x="-604451" y="2165606"/>
            <a:ext cx="2679699" cy="307777"/>
          </a:xfrm>
          <a:prstGeom prst="rect">
            <a:avLst/>
          </a:prstGeom>
          <a:noFill/>
        </p:spPr>
        <p:txBody>
          <a:bodyPr wrap="square" lIns="0" tIns="0" rIns="0" bIns="0" rtlCol="0">
            <a:spAutoFit/>
          </a:bodyPr>
          <a:lstStyle/>
          <a:p>
            <a:pPr algn="ctr"/>
            <a:r>
              <a:rPr lang="fr-FR" sz="2000" b="1" noProof="0" dirty="0"/>
              <a:t>Critère Séparé</a:t>
            </a:r>
          </a:p>
        </p:txBody>
      </p:sp>
      <p:sp>
        <p:nvSpPr>
          <p:cNvPr id="22" name="TextBox 21">
            <a:extLst>
              <a:ext uri="{FF2B5EF4-FFF2-40B4-BE49-F238E27FC236}">
                <a16:creationId xmlns:a16="http://schemas.microsoft.com/office/drawing/2014/main" id="{4951D9E9-23C1-D185-BB33-FA56A0F382A1}"/>
              </a:ext>
            </a:extLst>
          </p:cNvPr>
          <p:cNvSpPr txBox="1"/>
          <p:nvPr/>
        </p:nvSpPr>
        <p:spPr>
          <a:xfrm rot="16200000">
            <a:off x="-510196" y="4973736"/>
            <a:ext cx="2521967" cy="307777"/>
          </a:xfrm>
          <a:prstGeom prst="rect">
            <a:avLst/>
          </a:prstGeom>
          <a:noFill/>
        </p:spPr>
        <p:txBody>
          <a:bodyPr wrap="square" lIns="0" tIns="0" rIns="0" bIns="0" rtlCol="0">
            <a:spAutoFit/>
          </a:bodyPr>
          <a:lstStyle/>
          <a:p>
            <a:pPr algn="ctr"/>
            <a:r>
              <a:rPr lang="fr-FR" sz="2000" b="1" noProof="0" dirty="0"/>
              <a:t>Sous-critère</a:t>
            </a:r>
          </a:p>
        </p:txBody>
      </p:sp>
      <p:graphicFrame>
        <p:nvGraphicFramePr>
          <p:cNvPr id="24" name="Table 24">
            <a:extLst>
              <a:ext uri="{FF2B5EF4-FFF2-40B4-BE49-F238E27FC236}">
                <a16:creationId xmlns:a16="http://schemas.microsoft.com/office/drawing/2014/main" id="{DBC0BEB1-A821-AB9B-4056-FF3F2C58C889}"/>
              </a:ext>
            </a:extLst>
          </p:cNvPr>
          <p:cNvGraphicFramePr>
            <a:graphicFrameLocks noGrp="1"/>
          </p:cNvGraphicFramePr>
          <p:nvPr>
            <p:extLst>
              <p:ext uri="{D42A27DB-BD31-4B8C-83A1-F6EECF244321}">
                <p14:modId xmlns:p14="http://schemas.microsoft.com/office/powerpoint/2010/main" val="845416187"/>
              </p:ext>
            </p:extLst>
          </p:nvPr>
        </p:nvGraphicFramePr>
        <p:xfrm>
          <a:off x="1246412" y="868680"/>
          <a:ext cx="9929589" cy="2560320"/>
        </p:xfrm>
        <a:graphic>
          <a:graphicData uri="http://schemas.openxmlformats.org/drawingml/2006/table">
            <a:tbl>
              <a:tblPr firstRow="1" bandRow="1">
                <a:tableStyleId>{5C22544A-7EE6-4342-B048-85BDC9FD1C3A}</a:tableStyleId>
              </a:tblPr>
              <a:tblGrid>
                <a:gridCol w="1231902">
                  <a:extLst>
                    <a:ext uri="{9D8B030D-6E8A-4147-A177-3AD203B41FA5}">
                      <a16:colId xmlns:a16="http://schemas.microsoft.com/office/drawing/2014/main" val="3588894286"/>
                    </a:ext>
                  </a:extLst>
                </a:gridCol>
                <a:gridCol w="653143">
                  <a:extLst>
                    <a:ext uri="{9D8B030D-6E8A-4147-A177-3AD203B41FA5}">
                      <a16:colId xmlns:a16="http://schemas.microsoft.com/office/drawing/2014/main" val="1967299144"/>
                    </a:ext>
                  </a:extLst>
                </a:gridCol>
                <a:gridCol w="2340428">
                  <a:extLst>
                    <a:ext uri="{9D8B030D-6E8A-4147-A177-3AD203B41FA5}">
                      <a16:colId xmlns:a16="http://schemas.microsoft.com/office/drawing/2014/main" val="1729154435"/>
                    </a:ext>
                  </a:extLst>
                </a:gridCol>
                <a:gridCol w="4673480">
                  <a:extLst>
                    <a:ext uri="{9D8B030D-6E8A-4147-A177-3AD203B41FA5}">
                      <a16:colId xmlns:a16="http://schemas.microsoft.com/office/drawing/2014/main" val="175989191"/>
                    </a:ext>
                  </a:extLst>
                </a:gridCol>
                <a:gridCol w="1030636">
                  <a:extLst>
                    <a:ext uri="{9D8B030D-6E8A-4147-A177-3AD203B41FA5}">
                      <a16:colId xmlns:a16="http://schemas.microsoft.com/office/drawing/2014/main" val="2815242291"/>
                    </a:ext>
                  </a:extLst>
                </a:gridCol>
              </a:tblGrid>
              <a:tr h="154048">
                <a:tc>
                  <a:txBody>
                    <a:bodyPr/>
                    <a:lstStyle/>
                    <a:p>
                      <a:r>
                        <a:rPr lang="fr-FR" sz="1200" b="0" noProof="0" dirty="0"/>
                        <a:t>Financial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fr-FR" sz="1200" b="0" noProof="0" dirty="0"/>
                        <a:t>50%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fr-FR" sz="1200" b="0" noProof="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85750" indent="-285750" algn="l" defTabSz="914400" rtl="0" eaLnBrk="1" latinLnBrk="0" hangingPunct="1">
                        <a:buFont typeface="Arial" panose="020B0604020202020204" pitchFamily="34" charset="0"/>
                        <a:buChar char="•"/>
                      </a:pPr>
                      <a:r>
                        <a:rPr lang="fr-FR" sz="1200" b="0" kern="1200" noProof="0" dirty="0">
                          <a:latin typeface="+mn-lt"/>
                          <a:ea typeface="+mn-ea"/>
                          <a:cs typeface="+mn-cs"/>
                        </a:rPr>
                        <a:t>NPV of </a:t>
                      </a:r>
                      <a:r>
                        <a:rPr lang="fr-FR" sz="1200" b="0" kern="1200" noProof="0" dirty="0" err="1">
                          <a:latin typeface="+mn-lt"/>
                          <a:ea typeface="+mn-ea"/>
                          <a:cs typeface="+mn-cs"/>
                        </a:rPr>
                        <a:t>payment</a:t>
                      </a:r>
                      <a:endParaRPr lang="fr-FR" sz="1200" b="0" kern="1200" noProof="0" dirty="0">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fr-FR" sz="1200" b="0" noProof="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0555650"/>
                  </a:ext>
                </a:extLst>
              </a:tr>
              <a:tr h="462143">
                <a:tc rowSpan="5">
                  <a:txBody>
                    <a:bodyPr/>
                    <a:lstStyle/>
                    <a:p>
                      <a:r>
                        <a:rPr lang="fr-FR" sz="1200" b="0" noProof="0" dirty="0"/>
                        <a:t>Technique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fr-FR" sz="1200" b="0" noProof="0" dirty="0"/>
                        <a:t>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fr-FR" sz="1200" b="0" noProof="0" dirty="0"/>
                        <a:t>Construction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85750" indent="-285750">
                        <a:buFont typeface="Arial" panose="020B0604020202020204" pitchFamily="34" charset="0"/>
                        <a:buChar char="•"/>
                      </a:pPr>
                      <a:r>
                        <a:rPr lang="fr-FR" sz="1200" b="0" i="0" u="none" strike="noStrike" kern="1200" noProof="0" dirty="0">
                          <a:solidFill>
                            <a:schemeClr val="dk1"/>
                          </a:solidFill>
                          <a:effectLst/>
                          <a:latin typeface="+mn-lt"/>
                          <a:ea typeface="+mn-ea"/>
                          <a:cs typeface="+mn-cs"/>
                        </a:rPr>
                        <a:t>Qualité de la conception du projet</a:t>
                      </a:r>
                    </a:p>
                    <a:p>
                      <a:pPr marL="285750" indent="-285750">
                        <a:buFont typeface="Arial" panose="020B0604020202020204" pitchFamily="34" charset="0"/>
                        <a:buChar char="•"/>
                      </a:pPr>
                      <a:r>
                        <a:rPr lang="fr-FR" sz="1200" b="0" i="0" u="none" strike="noStrike" kern="1200" noProof="0" dirty="0">
                          <a:solidFill>
                            <a:schemeClr val="dk1"/>
                          </a:solidFill>
                          <a:effectLst/>
                          <a:latin typeface="+mn-lt"/>
                          <a:ea typeface="+mn-ea"/>
                          <a:cs typeface="+mn-cs"/>
                        </a:rPr>
                        <a:t>Flexibilité du calendrier de construction</a:t>
                      </a:r>
                    </a:p>
                    <a:p>
                      <a:pPr marL="285750" indent="-285750">
                        <a:buFont typeface="Arial" panose="020B0604020202020204" pitchFamily="34" charset="0"/>
                        <a:buChar char="•"/>
                      </a:pPr>
                      <a:r>
                        <a:rPr lang="fr-FR" sz="1200" b="0" i="0" u="none" strike="noStrike" kern="1200" noProof="0" dirty="0">
                          <a:solidFill>
                            <a:schemeClr val="dk1"/>
                          </a:solidFill>
                          <a:effectLst/>
                          <a:latin typeface="+mn-lt"/>
                          <a:ea typeface="+mn-ea"/>
                          <a:cs typeface="+mn-cs"/>
                        </a:rPr>
                        <a:t>Qualité des méthodes d’assurance qualité</a:t>
                      </a:r>
                    </a:p>
                    <a:p>
                      <a:pPr marL="285750" indent="-285750">
                        <a:buFont typeface="Arial" panose="020B0604020202020204" pitchFamily="34" charset="0"/>
                        <a:buChar char="•"/>
                      </a:pPr>
                      <a:r>
                        <a:rPr lang="fr-FR" sz="1200" b="0" noProof="0" dirty="0">
                          <a:solidFill>
                            <a:sysClr val="windowText" lastClr="000000"/>
                          </a:solidFill>
                        </a:rPr>
                        <a:t>Etc.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fr-FR" sz="1200" b="0" noProof="0" dirty="0"/>
                        <a:t>8.5%</a:t>
                      </a:r>
                    </a:p>
                    <a:p>
                      <a:pPr algn="ctr"/>
                      <a:r>
                        <a:rPr lang="fr-FR" sz="1200" b="0" noProof="0" dirty="0"/>
                        <a:t>6.0%</a:t>
                      </a:r>
                    </a:p>
                    <a:p>
                      <a:pPr algn="ctr"/>
                      <a:r>
                        <a:rPr lang="fr-FR" sz="1200" b="0" noProof="0" dirty="0"/>
                        <a:t>4.0%</a:t>
                      </a:r>
                    </a:p>
                    <a:p>
                      <a:pPr algn="ctr"/>
                      <a:r>
                        <a:rPr lang="fr-FR" sz="1200" b="0" noProof="0" dirty="0"/>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927143434"/>
                  </a:ext>
                </a:extLst>
              </a:tr>
              <a:tr h="359444">
                <a:tc vMerge="1">
                  <a:txBody>
                    <a:bodyPr/>
                    <a:lstStyle/>
                    <a:p>
                      <a:endParaRPr lang="en-US"/>
                    </a:p>
                  </a:txBody>
                  <a:tcPr/>
                </a:tc>
                <a:tc>
                  <a:txBody>
                    <a:bodyPr/>
                    <a:lstStyle/>
                    <a:p>
                      <a:pPr algn="ctr"/>
                      <a:r>
                        <a:rPr lang="fr-FR" sz="1200" b="0" noProof="0" dirty="0"/>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fr-FR" sz="1200" b="0" i="0" u="none" strike="noStrike" kern="1200" noProof="0" dirty="0">
                          <a:solidFill>
                            <a:schemeClr val="dk1"/>
                          </a:solidFill>
                          <a:effectLst/>
                          <a:latin typeface="+mn-lt"/>
                          <a:ea typeface="+mn-ea"/>
                          <a:cs typeface="+mn-cs"/>
                        </a:rPr>
                        <a:t>Exploitation</a:t>
                      </a:r>
                      <a:endParaRPr lang="fr-FR" sz="1200" b="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85750" indent="-285750" algn="l" defTabSz="914400" rtl="0" eaLnBrk="1" latinLnBrk="0" hangingPunct="1">
                        <a:buFont typeface="Arial" panose="020B0604020202020204" pitchFamily="34" charset="0"/>
                        <a:buChar char="•"/>
                      </a:pPr>
                      <a:r>
                        <a:rPr lang="fr-FR" sz="1200" b="0" i="0" u="none" strike="noStrike" kern="1200" noProof="0" dirty="0">
                          <a:solidFill>
                            <a:schemeClr val="dk1"/>
                          </a:solidFill>
                          <a:effectLst/>
                          <a:latin typeface="+mn-lt"/>
                          <a:ea typeface="+mn-ea"/>
                          <a:cs typeface="+mn-cs"/>
                        </a:rPr>
                        <a:t>Qualité des procédures d’exploitation</a:t>
                      </a:r>
                    </a:p>
                    <a:p>
                      <a:pPr marL="285750" indent="-285750" algn="l" defTabSz="914400" rtl="0" eaLnBrk="1" latinLnBrk="0" hangingPunct="1">
                        <a:buFont typeface="Arial" panose="020B0604020202020204" pitchFamily="34" charset="0"/>
                        <a:buChar char="•"/>
                      </a:pPr>
                      <a:r>
                        <a:rPr lang="fr-FR" sz="1200" b="0" i="0" u="none" strike="noStrike" kern="1200" noProof="0" dirty="0">
                          <a:solidFill>
                            <a:schemeClr val="dk1"/>
                          </a:solidFill>
                          <a:effectLst/>
                          <a:latin typeface="+mn-lt"/>
                          <a:ea typeface="+mn-ea"/>
                          <a:cs typeface="+mn-cs"/>
                        </a:rPr>
                        <a:t>Engagement et allocation des ressources</a:t>
                      </a:r>
                    </a:p>
                    <a:p>
                      <a:pPr marL="285750" indent="-285750" algn="l" defTabSz="914400" rtl="0" eaLnBrk="1" latinLnBrk="0" hangingPunct="1">
                        <a:buFont typeface="Arial" panose="020B0604020202020204" pitchFamily="34" charset="0"/>
                        <a:buChar char="•"/>
                      </a:pPr>
                      <a:r>
                        <a:rPr lang="fr-FR" sz="1200" b="0" kern="1200" noProof="0" dirty="0">
                          <a:latin typeface="+mn-lt"/>
                          <a:ea typeface="+mn-ea"/>
                          <a:cs typeface="+mn-cs"/>
                        </a:rPr>
                        <a:t>Etc.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fr-FR" sz="1200" b="0" noProof="0" dirty="0"/>
                        <a:t>4.5%</a:t>
                      </a:r>
                    </a:p>
                    <a:p>
                      <a:pPr algn="ctr"/>
                      <a:r>
                        <a:rPr lang="fr-FR" sz="1200" b="0" noProof="0" dirty="0"/>
                        <a:t>3.0%</a:t>
                      </a:r>
                    </a:p>
                    <a:p>
                      <a:pPr algn="ctr"/>
                      <a:r>
                        <a:rPr lang="fr-FR" sz="1200" b="0" noProof="0" dirty="0"/>
                        <a:t>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77202440"/>
                  </a:ext>
                </a:extLst>
              </a:tr>
              <a:tr h="154048">
                <a:tc vMerge="1">
                  <a:txBody>
                    <a:bodyPr/>
                    <a:lstStyle/>
                    <a:p>
                      <a:endParaRPr lang="en-US"/>
                    </a:p>
                  </a:txBody>
                  <a:tcPr/>
                </a:tc>
                <a:tc>
                  <a:txBody>
                    <a:bodyPr/>
                    <a:lstStyle/>
                    <a:p>
                      <a:pPr algn="ctr"/>
                      <a:r>
                        <a:rPr lang="fr-FR" sz="1200" b="0" noProof="0" dirty="0"/>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fr-FR" sz="1200" b="0" noProof="0" dirty="0"/>
                        <a:t>Maintenance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85750" indent="-285750">
                        <a:buFont typeface="Arial" panose="020B0604020202020204" pitchFamily="34" charset="0"/>
                        <a:buChar char="•"/>
                      </a:pPr>
                      <a:r>
                        <a:rPr lang="fr-FR" sz="1200" b="0" i="0" u="none" strike="noStrike" kern="1200" noProof="0" dirty="0">
                          <a:solidFill>
                            <a:schemeClr val="dk1"/>
                          </a:solidFill>
                          <a:effectLst/>
                          <a:latin typeface="+mn-lt"/>
                          <a:ea typeface="+mn-ea"/>
                          <a:cs typeface="+mn-cs"/>
                        </a:rPr>
                        <a:t>Qualité des méthodes d’entretien proposées</a:t>
                      </a:r>
                      <a:endParaRPr lang="fr-FR" sz="1200" b="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fr-FR" sz="1200" b="0" noProof="0" dirty="0"/>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41484760"/>
                  </a:ext>
                </a:extLst>
              </a:tr>
              <a:tr h="154048">
                <a:tc vMerge="1">
                  <a:txBody>
                    <a:bodyPr/>
                    <a:lstStyle/>
                    <a:p>
                      <a:endParaRPr lang="en-US"/>
                    </a:p>
                  </a:txBody>
                  <a:tcPr/>
                </a:tc>
                <a:tc>
                  <a:txBody>
                    <a:bodyPr/>
                    <a:lstStyle/>
                    <a:p>
                      <a:pPr algn="ctr"/>
                      <a:r>
                        <a:rPr lang="fr-FR" sz="1200" b="0" noProof="0" dirty="0"/>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fr-FR" sz="1200" b="0" noProof="0" dirty="0"/>
                        <a:t>Environnement &amp; Social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85750" indent="-285750">
                        <a:buFont typeface="Arial" panose="020B0604020202020204" pitchFamily="34" charset="0"/>
                        <a:buChar char="•"/>
                      </a:pPr>
                      <a:r>
                        <a:rPr lang="fr-FR" sz="1200" b="0" i="0" u="none" strike="noStrike" kern="1200" noProof="0" dirty="0">
                          <a:solidFill>
                            <a:schemeClr val="dk1"/>
                          </a:solidFill>
                          <a:effectLst/>
                          <a:latin typeface="+mn-lt"/>
                          <a:ea typeface="+mn-ea"/>
                          <a:cs typeface="+mn-cs"/>
                        </a:rPr>
                        <a:t> Qualité et exhaustivité du PGES</a:t>
                      </a:r>
                      <a:endParaRPr lang="fr-FR" sz="1200" b="0"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fr-FR" sz="1200" b="0" noProof="0" dirty="0"/>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07914438"/>
                  </a:ext>
                </a:extLst>
              </a:tr>
              <a:tr h="154048">
                <a:tc vMerge="1">
                  <a:txBody>
                    <a:bodyPr/>
                    <a:lstStyle/>
                    <a:p>
                      <a:endParaRPr lang="en-US"/>
                    </a:p>
                  </a:txBody>
                  <a:tcPr/>
                </a:tc>
                <a:tc>
                  <a:txBody>
                    <a:bodyPr/>
                    <a:lstStyle/>
                    <a:p>
                      <a:pPr algn="ctr"/>
                      <a:r>
                        <a:rPr lang="fr-FR" sz="1200" b="0" noProof="0" dirty="0">
                          <a:solidFill>
                            <a:schemeClr val="tx1"/>
                          </a:solidFill>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r>
                        <a:rPr lang="fr-FR" sz="1200" b="0" i="0" u="none" strike="noStrike" kern="1200" noProof="0" dirty="0">
                          <a:solidFill>
                            <a:schemeClr val="dk1"/>
                          </a:solidFill>
                          <a:effectLst/>
                          <a:latin typeface="+mn-lt"/>
                          <a:ea typeface="+mn-ea"/>
                          <a:cs typeface="+mn-cs"/>
                        </a:rPr>
                        <a:t>Résilience climatique</a:t>
                      </a:r>
                      <a:endParaRPr lang="fr-FR" sz="1200" b="0" noProof="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marL="285750" indent="-285750">
                        <a:buFont typeface="Arial" panose="020B0604020202020204" pitchFamily="34" charset="0"/>
                        <a:buChar char="•"/>
                      </a:pPr>
                      <a:r>
                        <a:rPr lang="fr-FR" sz="1200" b="0" i="0" u="none" strike="noStrike" kern="1200" noProof="0" dirty="0">
                          <a:solidFill>
                            <a:schemeClr val="dk1"/>
                          </a:solidFill>
                          <a:effectLst/>
                          <a:latin typeface="+mn-lt"/>
                          <a:ea typeface="+mn-ea"/>
                          <a:cs typeface="+mn-cs"/>
                        </a:rPr>
                        <a:t>Qualité du plan d’adaptation aux risques climatiques.</a:t>
                      </a:r>
                      <a:endParaRPr lang="fr-FR" sz="1200" b="0" noProof="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fr-FR" sz="1200" b="0" noProof="0" dirty="0">
                          <a:solidFill>
                            <a:schemeClr val="tx1"/>
                          </a:solidFill>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3457628163"/>
                  </a:ext>
                </a:extLst>
              </a:tr>
            </a:tbl>
          </a:graphicData>
        </a:graphic>
      </p:graphicFrame>
      <p:graphicFrame>
        <p:nvGraphicFramePr>
          <p:cNvPr id="25" name="Table 24">
            <a:extLst>
              <a:ext uri="{FF2B5EF4-FFF2-40B4-BE49-F238E27FC236}">
                <a16:creationId xmlns:a16="http://schemas.microsoft.com/office/drawing/2014/main" id="{306ADAC4-959B-D9C4-F6ED-83ED5F3C847E}"/>
              </a:ext>
            </a:extLst>
          </p:cNvPr>
          <p:cNvGraphicFramePr>
            <a:graphicFrameLocks noGrp="1"/>
          </p:cNvGraphicFramePr>
          <p:nvPr>
            <p:extLst>
              <p:ext uri="{D42A27DB-BD31-4B8C-83A1-F6EECF244321}">
                <p14:modId xmlns:p14="http://schemas.microsoft.com/office/powerpoint/2010/main" val="36478430"/>
              </p:ext>
            </p:extLst>
          </p:nvPr>
        </p:nvGraphicFramePr>
        <p:xfrm>
          <a:off x="1246411" y="3527425"/>
          <a:ext cx="9929589" cy="3200400"/>
        </p:xfrm>
        <a:graphic>
          <a:graphicData uri="http://schemas.openxmlformats.org/drawingml/2006/table">
            <a:tbl>
              <a:tblPr firstRow="1" bandRow="1">
                <a:tableStyleId>{5C22544A-7EE6-4342-B048-85BDC9FD1C3A}</a:tableStyleId>
              </a:tblPr>
              <a:tblGrid>
                <a:gridCol w="1231902">
                  <a:extLst>
                    <a:ext uri="{9D8B030D-6E8A-4147-A177-3AD203B41FA5}">
                      <a16:colId xmlns:a16="http://schemas.microsoft.com/office/drawing/2014/main" val="3588894286"/>
                    </a:ext>
                  </a:extLst>
                </a:gridCol>
                <a:gridCol w="653143">
                  <a:extLst>
                    <a:ext uri="{9D8B030D-6E8A-4147-A177-3AD203B41FA5}">
                      <a16:colId xmlns:a16="http://schemas.microsoft.com/office/drawing/2014/main" val="1967299144"/>
                    </a:ext>
                  </a:extLst>
                </a:gridCol>
                <a:gridCol w="2340428">
                  <a:extLst>
                    <a:ext uri="{9D8B030D-6E8A-4147-A177-3AD203B41FA5}">
                      <a16:colId xmlns:a16="http://schemas.microsoft.com/office/drawing/2014/main" val="1729154435"/>
                    </a:ext>
                  </a:extLst>
                </a:gridCol>
                <a:gridCol w="4673480">
                  <a:extLst>
                    <a:ext uri="{9D8B030D-6E8A-4147-A177-3AD203B41FA5}">
                      <a16:colId xmlns:a16="http://schemas.microsoft.com/office/drawing/2014/main" val="175989191"/>
                    </a:ext>
                  </a:extLst>
                </a:gridCol>
                <a:gridCol w="1030636">
                  <a:extLst>
                    <a:ext uri="{9D8B030D-6E8A-4147-A177-3AD203B41FA5}">
                      <a16:colId xmlns:a16="http://schemas.microsoft.com/office/drawing/2014/main" val="2815242291"/>
                    </a:ext>
                  </a:extLst>
                </a:gridCol>
              </a:tblGrid>
              <a:tr h="154048">
                <a:tc>
                  <a:txBody>
                    <a:bodyPr/>
                    <a:lstStyle/>
                    <a:p>
                      <a:r>
                        <a:rPr lang="fr-FR" sz="1200" b="0" noProof="0" dirty="0"/>
                        <a:t>Financial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fr-FR" sz="1200" b="0" noProof="0" dirty="0"/>
                        <a:t>50%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fr-FR" sz="1200" b="0" noProof="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85750" indent="-285750" algn="l" defTabSz="914400" rtl="0" eaLnBrk="1" latinLnBrk="0" hangingPunct="1">
                        <a:buFont typeface="Arial" panose="020B0604020202020204" pitchFamily="34" charset="0"/>
                        <a:buChar char="•"/>
                      </a:pPr>
                      <a:r>
                        <a:rPr lang="fr-FR" sz="1200" b="0" kern="1200" noProof="0" dirty="0">
                          <a:latin typeface="+mn-lt"/>
                          <a:ea typeface="+mn-ea"/>
                          <a:cs typeface="+mn-cs"/>
                        </a:rPr>
                        <a:t>NPV of </a:t>
                      </a:r>
                      <a:r>
                        <a:rPr lang="fr-FR" sz="1200" b="0" kern="1200" noProof="0" dirty="0" err="1">
                          <a:latin typeface="+mn-lt"/>
                          <a:ea typeface="+mn-ea"/>
                          <a:cs typeface="+mn-cs"/>
                        </a:rPr>
                        <a:t>payment</a:t>
                      </a:r>
                      <a:endParaRPr lang="fr-FR" sz="1200" b="0" kern="1200" noProof="0" dirty="0">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fr-FR" sz="1200" b="0" noProof="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0555650"/>
                  </a:ext>
                </a:extLst>
              </a:tr>
              <a:tr h="462143">
                <a:tc rowSpan="4">
                  <a:txBody>
                    <a:bodyPr/>
                    <a:lstStyle/>
                    <a:p>
                      <a:r>
                        <a:rPr lang="fr-FR" sz="1200" b="0" noProof="0" dirty="0"/>
                        <a:t>Technique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fr-FR" sz="1200" b="0" noProof="0" dirty="0">
                          <a:solidFill>
                            <a:schemeClr val="tx1"/>
                          </a:solidFill>
                        </a:rPr>
                        <a:t>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r>
                        <a:rPr lang="fr-FR" sz="1200" b="0" noProof="0" dirty="0">
                          <a:solidFill>
                            <a:schemeClr val="tx1"/>
                          </a:solidFill>
                        </a:rPr>
                        <a:t>Construction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marL="285750" indent="-285750">
                        <a:buFont typeface="Arial" panose="020B0604020202020204" pitchFamily="34" charset="0"/>
                        <a:buChar char="•"/>
                      </a:pPr>
                      <a:r>
                        <a:rPr lang="fr-FR" sz="1200" b="0" i="0" u="none" strike="noStrike" kern="1200" noProof="0" dirty="0">
                          <a:solidFill>
                            <a:schemeClr val="dk1"/>
                          </a:solidFill>
                          <a:effectLst/>
                          <a:latin typeface="+mn-lt"/>
                          <a:ea typeface="+mn-ea"/>
                          <a:cs typeface="+mn-cs"/>
                        </a:rPr>
                        <a:t>Qualité de la conception du projet, intégrant les risques climatiques, l’exposition et la vulnérabilité</a:t>
                      </a:r>
                    </a:p>
                    <a:p>
                      <a:pPr marL="285750" indent="-285750">
                        <a:buFont typeface="Arial" panose="020B0604020202020204" pitchFamily="34" charset="0"/>
                        <a:buChar char="•"/>
                      </a:pPr>
                      <a:r>
                        <a:rPr lang="fr-FR" sz="1200" b="0" i="0" u="none" strike="noStrike" kern="1200" noProof="0" dirty="0">
                          <a:solidFill>
                            <a:schemeClr val="dk1"/>
                          </a:solidFill>
                          <a:effectLst/>
                          <a:latin typeface="+mn-lt"/>
                          <a:ea typeface="+mn-ea"/>
                          <a:cs typeface="+mn-cs"/>
                        </a:rPr>
                        <a:t>Flexibilité du calendrier de construction</a:t>
                      </a:r>
                    </a:p>
                    <a:p>
                      <a:pPr marL="285750" indent="-285750">
                        <a:buFont typeface="Arial" panose="020B0604020202020204" pitchFamily="34" charset="0"/>
                        <a:buChar char="•"/>
                      </a:pPr>
                      <a:r>
                        <a:rPr lang="fr-FR" sz="1200" b="0" i="0" u="none" strike="noStrike" kern="1200" noProof="0" dirty="0">
                          <a:solidFill>
                            <a:schemeClr val="dk1"/>
                          </a:solidFill>
                          <a:effectLst/>
                          <a:latin typeface="+mn-lt"/>
                          <a:ea typeface="+mn-ea"/>
                          <a:cs typeface="+mn-cs"/>
                        </a:rPr>
                        <a:t>Qualité des méthodes d’assurance qualité, tenant compte des risques climatiques</a:t>
                      </a:r>
                    </a:p>
                    <a:p>
                      <a:pPr marL="285750" indent="-285750">
                        <a:buFont typeface="Arial" panose="020B0604020202020204" pitchFamily="34" charset="0"/>
                        <a:buChar char="•"/>
                      </a:pPr>
                      <a:r>
                        <a:rPr lang="fr-FR" sz="1200" b="0" noProof="0" dirty="0">
                          <a:solidFill>
                            <a:schemeClr val="tx1"/>
                          </a:solidFill>
                        </a:rPr>
                        <a:t>Etc.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fr-FR" sz="1200" b="0" noProof="0" dirty="0">
                          <a:solidFill>
                            <a:schemeClr val="tx1"/>
                          </a:solidFill>
                        </a:rPr>
                        <a:t>8.5%</a:t>
                      </a:r>
                    </a:p>
                    <a:p>
                      <a:pPr algn="ctr"/>
                      <a:endParaRPr lang="fr-FR" sz="1200" b="0" noProof="0" dirty="0">
                        <a:solidFill>
                          <a:schemeClr val="tx1"/>
                        </a:solidFill>
                      </a:endParaRPr>
                    </a:p>
                    <a:p>
                      <a:pPr algn="ctr"/>
                      <a:r>
                        <a:rPr lang="fr-FR" sz="1200" b="0" noProof="0" dirty="0">
                          <a:solidFill>
                            <a:schemeClr val="tx1"/>
                          </a:solidFill>
                        </a:rPr>
                        <a:t>6.0%</a:t>
                      </a:r>
                    </a:p>
                    <a:p>
                      <a:pPr algn="ctr"/>
                      <a:r>
                        <a:rPr lang="fr-FR" sz="1200" b="0" noProof="0" dirty="0">
                          <a:solidFill>
                            <a:schemeClr val="tx1"/>
                          </a:solidFill>
                        </a:rPr>
                        <a:t>4.0%</a:t>
                      </a:r>
                    </a:p>
                    <a:p>
                      <a:pPr algn="ctr"/>
                      <a:endParaRPr lang="fr-FR" sz="1200" b="0" noProof="0" dirty="0">
                        <a:solidFill>
                          <a:schemeClr val="tx1"/>
                        </a:solidFill>
                      </a:endParaRPr>
                    </a:p>
                    <a:p>
                      <a:pPr algn="ctr"/>
                      <a:r>
                        <a:rPr lang="fr-FR" sz="1200" b="0" noProof="0" dirty="0">
                          <a:solidFill>
                            <a:schemeClr val="tx1"/>
                          </a:solidFill>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927143434"/>
                  </a:ext>
                </a:extLst>
              </a:tr>
              <a:tr h="359444">
                <a:tc vMerge="1">
                  <a:txBody>
                    <a:bodyPr/>
                    <a:lstStyle/>
                    <a:p>
                      <a:endParaRPr lang="en-US"/>
                    </a:p>
                  </a:txBody>
                  <a:tcPr/>
                </a:tc>
                <a:tc>
                  <a:txBody>
                    <a:bodyPr/>
                    <a:lstStyle/>
                    <a:p>
                      <a:pPr algn="ctr"/>
                      <a:r>
                        <a:rPr lang="fr-FR" sz="1200" b="0" noProof="0" dirty="0">
                          <a:solidFill>
                            <a:schemeClr val="tx1"/>
                          </a:solidFill>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r>
                        <a:rPr lang="fr-FR" sz="1200" b="0" i="0" u="none" strike="noStrike" kern="1200" noProof="0" dirty="0">
                          <a:solidFill>
                            <a:schemeClr val="dk1"/>
                          </a:solidFill>
                          <a:effectLst/>
                          <a:latin typeface="+mn-lt"/>
                          <a:ea typeface="+mn-ea"/>
                          <a:cs typeface="+mn-cs"/>
                        </a:rPr>
                        <a:t>Exploitation</a:t>
                      </a:r>
                      <a:endParaRPr lang="fr-FR" sz="1200" b="0" noProof="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marL="285750" indent="-285750" algn="l" rtl="0" eaLnBrk="1" latinLnBrk="0" hangingPunct="1">
                        <a:buFont typeface="Arial" panose="020B0604020202020204" pitchFamily="34" charset="0"/>
                        <a:buChar char="•"/>
                      </a:pPr>
                      <a:r>
                        <a:rPr lang="fr-FR" sz="1200" b="0" i="0" u="none" strike="noStrike" kern="1200" noProof="0" dirty="0">
                          <a:solidFill>
                            <a:schemeClr val="dk1"/>
                          </a:solidFill>
                          <a:effectLst/>
                          <a:latin typeface="+mn-lt"/>
                          <a:ea typeface="+mn-ea"/>
                          <a:cs typeface="+mn-cs"/>
                        </a:rPr>
                        <a:t>Qualité des procédures d’exploitation, incluant l’analyse des risques climatiques et les adaptations requises</a:t>
                      </a:r>
                    </a:p>
                    <a:p>
                      <a:pPr marL="285750" indent="-285750" algn="l" rtl="0" eaLnBrk="1" latinLnBrk="0" hangingPunct="1">
                        <a:buFont typeface="Arial" panose="020B0604020202020204" pitchFamily="34" charset="0"/>
                        <a:buChar char="•"/>
                      </a:pPr>
                      <a:r>
                        <a:rPr lang="fr-FR" sz="1200" b="0" i="0" u="none" strike="noStrike" kern="1200" noProof="0" dirty="0">
                          <a:solidFill>
                            <a:schemeClr val="dk1"/>
                          </a:solidFill>
                          <a:effectLst/>
                          <a:latin typeface="+mn-lt"/>
                          <a:ea typeface="+mn-ea"/>
                          <a:cs typeface="+mn-cs"/>
                        </a:rPr>
                        <a:t>Engagement et allocation des ressources</a:t>
                      </a:r>
                    </a:p>
                    <a:p>
                      <a:pPr marL="285750" indent="-285750" algn="l" rtl="0" eaLnBrk="1" latinLnBrk="0" hangingPunct="1">
                        <a:buFont typeface="Arial" panose="020B0604020202020204" pitchFamily="34" charset="0"/>
                        <a:buChar char="•"/>
                      </a:pPr>
                      <a:r>
                        <a:rPr lang="fr-FR" sz="1200" b="0" kern="1200" noProof="0" dirty="0">
                          <a:solidFill>
                            <a:schemeClr val="tx1"/>
                          </a:solidFill>
                          <a:latin typeface="+mn-lt"/>
                          <a:ea typeface="+mn-ea"/>
                          <a:cs typeface="+mn-cs"/>
                        </a:rPr>
                        <a:t>Etc.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fr-FR" sz="1200" b="0" noProof="0" dirty="0">
                          <a:solidFill>
                            <a:schemeClr val="tx1"/>
                          </a:solidFill>
                        </a:rPr>
                        <a:t>4.5%</a:t>
                      </a:r>
                    </a:p>
                    <a:p>
                      <a:pPr algn="ctr"/>
                      <a:endParaRPr lang="fr-FR" sz="1200" b="0" noProof="0" dirty="0">
                        <a:solidFill>
                          <a:schemeClr val="tx1"/>
                        </a:solidFill>
                      </a:endParaRPr>
                    </a:p>
                    <a:p>
                      <a:pPr algn="ctr"/>
                      <a:r>
                        <a:rPr lang="fr-FR" sz="1200" b="0" noProof="0" dirty="0">
                          <a:solidFill>
                            <a:schemeClr val="tx1"/>
                          </a:solidFill>
                        </a:rPr>
                        <a:t>3.0%</a:t>
                      </a:r>
                    </a:p>
                    <a:p>
                      <a:pPr algn="ctr"/>
                      <a:r>
                        <a:rPr lang="fr-FR" sz="1200" b="0" noProof="0" dirty="0">
                          <a:solidFill>
                            <a:schemeClr val="tx1"/>
                          </a:solidFill>
                        </a:rPr>
                        <a:t>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1377202440"/>
                  </a:ext>
                </a:extLst>
              </a:tr>
              <a:tr h="154048">
                <a:tc vMerge="1">
                  <a:txBody>
                    <a:bodyPr/>
                    <a:lstStyle/>
                    <a:p>
                      <a:endParaRPr lang="en-US"/>
                    </a:p>
                  </a:txBody>
                  <a:tcPr/>
                </a:tc>
                <a:tc>
                  <a:txBody>
                    <a:bodyPr/>
                    <a:lstStyle/>
                    <a:p>
                      <a:pPr algn="ctr"/>
                      <a:r>
                        <a:rPr lang="fr-FR" sz="1200" b="0" noProof="0" dirty="0">
                          <a:solidFill>
                            <a:schemeClr val="tx1"/>
                          </a:solidFill>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r>
                        <a:rPr lang="fr-FR" sz="1200" b="0" noProof="0" dirty="0">
                          <a:solidFill>
                            <a:schemeClr val="tx1"/>
                          </a:solidFill>
                        </a:rPr>
                        <a:t>Maintenance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marL="285750" indent="-285750">
                        <a:buFont typeface="Arial" panose="020B0604020202020204" pitchFamily="34" charset="0"/>
                        <a:buChar char="•"/>
                      </a:pPr>
                      <a:r>
                        <a:rPr lang="fr-FR" sz="1200" b="0" i="0" u="none" strike="noStrike" kern="1200" noProof="0" dirty="0">
                          <a:solidFill>
                            <a:schemeClr val="dk1"/>
                          </a:solidFill>
                          <a:effectLst/>
                          <a:latin typeface="+mn-lt"/>
                          <a:ea typeface="+mn-ea"/>
                          <a:cs typeface="+mn-cs"/>
                        </a:rPr>
                        <a:t>Qualité des méthodes de maintenance proposées, intégrant les risques liés au climat</a:t>
                      </a:r>
                      <a:endParaRPr lang="fr-FR" sz="1200" b="0" noProof="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fr-FR" sz="1200" b="0" noProof="0" dirty="0">
                          <a:solidFill>
                            <a:schemeClr val="tx1"/>
                          </a:solidFill>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3741484760"/>
                  </a:ext>
                </a:extLst>
              </a:tr>
              <a:tr h="154048">
                <a:tc vMerge="1">
                  <a:txBody>
                    <a:bodyPr/>
                    <a:lstStyle/>
                    <a:p>
                      <a:endParaRPr lang="en-US"/>
                    </a:p>
                  </a:txBody>
                  <a:tcPr/>
                </a:tc>
                <a:tc>
                  <a:txBody>
                    <a:bodyPr/>
                    <a:lstStyle/>
                    <a:p>
                      <a:pPr algn="ctr"/>
                      <a:r>
                        <a:rPr lang="fr-FR" sz="1200" b="0" noProof="0" dirty="0">
                          <a:solidFill>
                            <a:schemeClr val="tx1"/>
                          </a:solidFill>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r>
                        <a:rPr lang="fr-FR" sz="1200" b="0" noProof="0" dirty="0"/>
                        <a:t>Environnement &amp; Social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marL="285750" indent="-285750">
                        <a:buFont typeface="Arial" panose="020B0604020202020204" pitchFamily="34" charset="0"/>
                        <a:buChar char="•"/>
                      </a:pPr>
                      <a:r>
                        <a:rPr lang="fr-FR" sz="1200" b="0" i="0" u="none" strike="noStrike" kern="1200" noProof="0" dirty="0">
                          <a:solidFill>
                            <a:schemeClr val="dk1"/>
                          </a:solidFill>
                          <a:effectLst/>
                          <a:latin typeface="+mn-lt"/>
                          <a:ea typeface="+mn-ea"/>
                          <a:cs typeface="+mn-cs"/>
                        </a:rPr>
                        <a:t>Exhaustivité du PGES, démontrant la prise en compte des risques climatiques</a:t>
                      </a:r>
                      <a:endParaRPr lang="fr-FR" sz="1200" b="0" noProof="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fr-FR" sz="1200" b="0" noProof="0" dirty="0">
                          <a:solidFill>
                            <a:schemeClr val="tx1"/>
                          </a:solidFill>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2407914438"/>
                  </a:ext>
                </a:extLst>
              </a:tr>
            </a:tbl>
          </a:graphicData>
        </a:graphic>
      </p:graphicFrame>
    </p:spTree>
    <p:extLst>
      <p:ext uri="{BB962C8B-B14F-4D97-AF65-F5344CB8AC3E}">
        <p14:creationId xmlns:p14="http://schemas.microsoft.com/office/powerpoint/2010/main" val="286825738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27EE49-CED8-26B0-EA60-01BCEB71A6E7}"/>
              </a:ext>
            </a:extLst>
          </p:cNvPr>
          <p:cNvSpPr>
            <a:spLocks noGrp="1"/>
          </p:cNvSpPr>
          <p:nvPr>
            <p:ph type="title"/>
          </p:nvPr>
        </p:nvSpPr>
        <p:spPr>
          <a:xfrm>
            <a:off x="596900" y="130175"/>
            <a:ext cx="9648700" cy="784225"/>
          </a:xfrm>
        </p:spPr>
        <p:txBody>
          <a:bodyPr wrap="square" lIns="91440" tIns="45720" rIns="91440" bIns="45720" anchor="t">
            <a:noAutofit/>
          </a:bodyPr>
          <a:lstStyle/>
          <a:p>
            <a:r>
              <a:rPr lang="fr-FR" noProof="0" dirty="0"/>
              <a:t>Récapitulatif: Intégrer la résilience </a:t>
            </a:r>
            <a:r>
              <a:rPr lang="fr-FR" dirty="0"/>
              <a:t>au changement c</a:t>
            </a:r>
            <a:r>
              <a:rPr lang="fr-FR" noProof="0" dirty="0" err="1"/>
              <a:t>limatique</a:t>
            </a:r>
            <a:r>
              <a:rPr lang="fr-FR" noProof="0" dirty="0"/>
              <a:t> dans la phase de l’appel d’offres et de l’attribution</a:t>
            </a:r>
          </a:p>
        </p:txBody>
      </p:sp>
      <p:pic>
        <p:nvPicPr>
          <p:cNvPr id="3" name="Graphic 3" descr="Badge 1 with solid fill">
            <a:extLst>
              <a:ext uri="{FF2B5EF4-FFF2-40B4-BE49-F238E27FC236}">
                <a16:creationId xmlns:a16="http://schemas.microsoft.com/office/drawing/2014/main" id="{2DD1668D-EF65-914E-CF29-914E5A6ACCCA}"/>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682558" y="1801860"/>
            <a:ext cx="914400" cy="914400"/>
          </a:xfrm>
          <a:prstGeom prst="rect">
            <a:avLst/>
          </a:prstGeom>
        </p:spPr>
      </p:pic>
      <p:pic>
        <p:nvPicPr>
          <p:cNvPr id="4" name="Graphic 4" descr="Badge with solid fill">
            <a:extLst>
              <a:ext uri="{FF2B5EF4-FFF2-40B4-BE49-F238E27FC236}">
                <a16:creationId xmlns:a16="http://schemas.microsoft.com/office/drawing/2014/main" id="{630F304C-102D-6760-4484-368AADF31A95}"/>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4653588" y="1801860"/>
            <a:ext cx="914400" cy="914400"/>
          </a:xfrm>
          <a:prstGeom prst="rect">
            <a:avLst/>
          </a:prstGeom>
        </p:spPr>
      </p:pic>
      <p:pic>
        <p:nvPicPr>
          <p:cNvPr id="5" name="Graphic 5" descr="Badge 3 with solid fill">
            <a:extLst>
              <a:ext uri="{FF2B5EF4-FFF2-40B4-BE49-F238E27FC236}">
                <a16:creationId xmlns:a16="http://schemas.microsoft.com/office/drawing/2014/main" id="{F57C315E-1D83-65DB-5DEA-33E21C6E4E04}"/>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7524558" y="1801860"/>
            <a:ext cx="914400" cy="914400"/>
          </a:xfrm>
          <a:prstGeom prst="rect">
            <a:avLst/>
          </a:prstGeom>
        </p:spPr>
      </p:pic>
      <p:sp>
        <p:nvSpPr>
          <p:cNvPr id="6" name="Rectangle 5">
            <a:extLst>
              <a:ext uri="{FF2B5EF4-FFF2-40B4-BE49-F238E27FC236}">
                <a16:creationId xmlns:a16="http://schemas.microsoft.com/office/drawing/2014/main" id="{87C6E2C4-9321-20B7-619D-FF7B0AD486AF}"/>
              </a:ext>
            </a:extLst>
          </p:cNvPr>
          <p:cNvSpPr/>
          <p:nvPr/>
        </p:nvSpPr>
        <p:spPr>
          <a:xfrm>
            <a:off x="1631758" y="1724120"/>
            <a:ext cx="2801696" cy="3309513"/>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sp>
        <p:nvSpPr>
          <p:cNvPr id="7" name="Rectangle 6">
            <a:extLst>
              <a:ext uri="{FF2B5EF4-FFF2-40B4-BE49-F238E27FC236}">
                <a16:creationId xmlns:a16="http://schemas.microsoft.com/office/drawing/2014/main" id="{F18F50F2-E9EC-6723-D837-6D65E65DDB18}"/>
              </a:ext>
            </a:extLst>
          </p:cNvPr>
          <p:cNvSpPr/>
          <p:nvPr/>
        </p:nvSpPr>
        <p:spPr>
          <a:xfrm>
            <a:off x="4579697" y="1724120"/>
            <a:ext cx="2801696" cy="3309513"/>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sp>
        <p:nvSpPr>
          <p:cNvPr id="8" name="Rectangle 7">
            <a:extLst>
              <a:ext uri="{FF2B5EF4-FFF2-40B4-BE49-F238E27FC236}">
                <a16:creationId xmlns:a16="http://schemas.microsoft.com/office/drawing/2014/main" id="{0C37A8BE-B0F7-8CC3-9ACB-351871274B00}"/>
              </a:ext>
            </a:extLst>
          </p:cNvPr>
          <p:cNvSpPr/>
          <p:nvPr/>
        </p:nvSpPr>
        <p:spPr>
          <a:xfrm>
            <a:off x="7527635" y="1724120"/>
            <a:ext cx="2801696" cy="3309513"/>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sp>
        <p:nvSpPr>
          <p:cNvPr id="9" name="TextBox 8">
            <a:extLst>
              <a:ext uri="{FF2B5EF4-FFF2-40B4-BE49-F238E27FC236}">
                <a16:creationId xmlns:a16="http://schemas.microsoft.com/office/drawing/2014/main" id="{F4CBE6FA-E9C2-5954-D6B9-D3BA2F4709D7}"/>
              </a:ext>
            </a:extLst>
          </p:cNvPr>
          <p:cNvSpPr txBox="1"/>
          <p:nvPr/>
        </p:nvSpPr>
        <p:spPr>
          <a:xfrm>
            <a:off x="1886836" y="2725309"/>
            <a:ext cx="2546618" cy="230832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buClr>
                <a:schemeClr val="accent1"/>
              </a:buClr>
              <a:buSzPct val="65000"/>
            </a:pPr>
            <a:r>
              <a:rPr lang="fr-FR" noProof="0" dirty="0"/>
              <a:t>Les Appels à manifestation d’intérêt et les appels d’offres constituent des moments principaux pour intégrer la résilience climatique dans les PPP</a:t>
            </a:r>
            <a:endParaRPr lang="fr-FR" noProof="0" dirty="0">
              <a:ea typeface="Roboto" panose="02020603050405020304"/>
              <a:cs typeface="Roboto" panose="02020603050405020304"/>
            </a:endParaRPr>
          </a:p>
        </p:txBody>
      </p:sp>
      <p:sp>
        <p:nvSpPr>
          <p:cNvPr id="10" name="TextBox 9">
            <a:extLst>
              <a:ext uri="{FF2B5EF4-FFF2-40B4-BE49-F238E27FC236}">
                <a16:creationId xmlns:a16="http://schemas.microsoft.com/office/drawing/2014/main" id="{57085328-427E-329E-F511-1072E4624049}"/>
              </a:ext>
            </a:extLst>
          </p:cNvPr>
          <p:cNvSpPr txBox="1"/>
          <p:nvPr/>
        </p:nvSpPr>
        <p:spPr>
          <a:xfrm>
            <a:off x="4829848" y="2716260"/>
            <a:ext cx="2450628" cy="147732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buClr>
                <a:schemeClr val="accent1"/>
              </a:buClr>
              <a:buSzPct val="65000"/>
            </a:pPr>
            <a:r>
              <a:rPr lang="fr-FR" noProof="0" dirty="0"/>
              <a:t>Cela peut être effectué soit via des exigences minimales, soit par des critères d’évaluation</a:t>
            </a:r>
            <a:endParaRPr lang="fr-FR" noProof="0" dirty="0">
              <a:ea typeface="Roboto" panose="02020603050405020304"/>
              <a:cs typeface="Roboto" panose="02020603050405020304"/>
            </a:endParaRPr>
          </a:p>
        </p:txBody>
      </p:sp>
      <p:sp>
        <p:nvSpPr>
          <p:cNvPr id="11" name="TextBox 10">
            <a:extLst>
              <a:ext uri="{FF2B5EF4-FFF2-40B4-BE49-F238E27FC236}">
                <a16:creationId xmlns:a16="http://schemas.microsoft.com/office/drawing/2014/main" id="{3D74F6CA-B3DB-807B-48EA-65FE0D91A17C}"/>
              </a:ext>
            </a:extLst>
          </p:cNvPr>
          <p:cNvSpPr txBox="1"/>
          <p:nvPr/>
        </p:nvSpPr>
        <p:spPr>
          <a:xfrm>
            <a:off x="7943272" y="2801696"/>
            <a:ext cx="2301393"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buClr>
                <a:schemeClr val="accent1"/>
              </a:buClr>
              <a:buSzPct val="65000"/>
            </a:pPr>
            <a:endParaRPr lang="fr-FR" noProof="0" dirty="0">
              <a:ea typeface="Roboto" panose="02020603050405020304"/>
              <a:cs typeface="Roboto" panose="02020603050405020304"/>
            </a:endParaRPr>
          </a:p>
        </p:txBody>
      </p:sp>
      <p:sp>
        <p:nvSpPr>
          <p:cNvPr id="12" name="TextBox 11">
            <a:extLst>
              <a:ext uri="{FF2B5EF4-FFF2-40B4-BE49-F238E27FC236}">
                <a16:creationId xmlns:a16="http://schemas.microsoft.com/office/drawing/2014/main" id="{1831198C-BD4C-E5DE-FB3B-46389B8C60BA}"/>
              </a:ext>
            </a:extLst>
          </p:cNvPr>
          <p:cNvSpPr txBox="1"/>
          <p:nvPr/>
        </p:nvSpPr>
        <p:spPr>
          <a:xfrm>
            <a:off x="7714674" y="2725309"/>
            <a:ext cx="2501514" cy="203132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buClr>
                <a:schemeClr val="accent1"/>
              </a:buClr>
              <a:buSzPct val="65000"/>
            </a:pPr>
            <a:r>
              <a:rPr lang="fr-FR" noProof="0" dirty="0"/>
              <a:t>La meilleure pratique consiste à intégrer la résilience au changement climatique dans l’ensemble des critères d’évaluation</a:t>
            </a:r>
            <a:endParaRPr lang="fr-FR" noProof="0" dirty="0">
              <a:ea typeface="Roboto" panose="02020603050405020304"/>
              <a:cs typeface="Roboto" panose="02020603050405020304"/>
            </a:endParaRPr>
          </a:p>
        </p:txBody>
      </p:sp>
    </p:spTree>
    <p:extLst>
      <p:ext uri="{BB962C8B-B14F-4D97-AF65-F5344CB8AC3E}">
        <p14:creationId xmlns:p14="http://schemas.microsoft.com/office/powerpoint/2010/main" val="89783434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729098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416692-5E3E-2525-7E3C-5D61781B13FE}"/>
              </a:ext>
            </a:extLst>
          </p:cNvPr>
          <p:cNvSpPr>
            <a:spLocks noGrp="1"/>
          </p:cNvSpPr>
          <p:nvPr>
            <p:ph type="ctrTitle"/>
          </p:nvPr>
        </p:nvSpPr>
        <p:spPr/>
        <p:txBody>
          <a:bodyPr wrap="square" lIns="91440" tIns="45720" rIns="91440" bIns="45720" anchor="t" anchorCtr="0">
            <a:spAutoFit/>
          </a:bodyPr>
          <a:lstStyle/>
          <a:p>
            <a:r>
              <a:rPr lang="fr-FR" noProof="0" dirty="0"/>
              <a:t>Plan du Module</a:t>
            </a:r>
          </a:p>
        </p:txBody>
      </p:sp>
      <p:sp>
        <p:nvSpPr>
          <p:cNvPr id="3" name="Subtitle 2">
            <a:extLst>
              <a:ext uri="{FF2B5EF4-FFF2-40B4-BE49-F238E27FC236}">
                <a16:creationId xmlns:a16="http://schemas.microsoft.com/office/drawing/2014/main" id="{321173D0-8872-354D-744E-0F2C2A11D3BE}"/>
              </a:ext>
            </a:extLst>
          </p:cNvPr>
          <p:cNvSpPr>
            <a:spLocks noGrp="1"/>
          </p:cNvSpPr>
          <p:nvPr>
            <p:ph type="subTitle" idx="1"/>
          </p:nvPr>
        </p:nvSpPr>
        <p:spPr>
          <a:xfrm>
            <a:off x="6404661" y="2498401"/>
            <a:ext cx="5082362" cy="1595309"/>
          </a:xfrm>
        </p:spPr>
        <p:txBody>
          <a:bodyPr/>
          <a:lstStyle/>
          <a:p>
            <a:pPr marL="0" indent="0">
              <a:buNone/>
            </a:pPr>
            <a:r>
              <a:rPr lang="fr-FR" sz="1800" noProof="0" dirty="0"/>
              <a:t>Intégration de la résilience au changement climatique dans le processus de passation des marchés</a:t>
            </a:r>
          </a:p>
          <a:p>
            <a:pPr marL="0" indent="0">
              <a:buNone/>
            </a:pPr>
            <a:r>
              <a:rPr lang="fr-FR" sz="1800" noProof="0" dirty="0"/>
              <a:t>Appel à manifestation d’intérêt (Qualification)</a:t>
            </a:r>
          </a:p>
          <a:p>
            <a:pPr marL="0" indent="0">
              <a:buNone/>
            </a:pPr>
            <a:r>
              <a:rPr lang="fr-FR" sz="1800" noProof="0" dirty="0"/>
              <a:t>Appels d’offres</a:t>
            </a:r>
          </a:p>
        </p:txBody>
      </p:sp>
    </p:spTree>
    <p:extLst>
      <p:ext uri="{BB962C8B-B14F-4D97-AF65-F5344CB8AC3E}">
        <p14:creationId xmlns:p14="http://schemas.microsoft.com/office/powerpoint/2010/main" val="17455272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BA0BBB6E-B635-CB12-E40A-45C428789E11}"/>
              </a:ext>
            </a:extLst>
          </p:cNvPr>
          <p:cNvSpPr>
            <a:spLocks noGrp="1"/>
          </p:cNvSpPr>
          <p:nvPr>
            <p:ph type="ctrTitle"/>
          </p:nvPr>
        </p:nvSpPr>
        <p:spPr>
          <a:xfrm>
            <a:off x="6404661" y="1805618"/>
            <a:ext cx="5082362" cy="480131"/>
          </a:xfrm>
        </p:spPr>
        <p:txBody>
          <a:bodyPr wrap="square" lIns="91440" tIns="45720" rIns="91440" bIns="45720" anchor="t" anchorCtr="0">
            <a:spAutoFit/>
          </a:bodyPr>
          <a:lstStyle/>
          <a:p>
            <a:r>
              <a:rPr lang="fr-FR" noProof="0" dirty="0"/>
              <a:t>Plan du Module</a:t>
            </a:r>
          </a:p>
        </p:txBody>
      </p:sp>
      <p:sp>
        <p:nvSpPr>
          <p:cNvPr id="6" name="Subtitle 2">
            <a:extLst>
              <a:ext uri="{FF2B5EF4-FFF2-40B4-BE49-F238E27FC236}">
                <a16:creationId xmlns:a16="http://schemas.microsoft.com/office/drawing/2014/main" id="{2C038C02-FF36-958F-58D5-27A9DECF7480}"/>
              </a:ext>
            </a:extLst>
          </p:cNvPr>
          <p:cNvSpPr>
            <a:spLocks noGrp="1"/>
          </p:cNvSpPr>
          <p:nvPr>
            <p:ph type="subTitle" idx="1"/>
          </p:nvPr>
        </p:nvSpPr>
        <p:spPr>
          <a:xfrm>
            <a:off x="6404661" y="2498401"/>
            <a:ext cx="5082362" cy="1595309"/>
          </a:xfrm>
        </p:spPr>
        <p:txBody>
          <a:bodyPr/>
          <a:lstStyle/>
          <a:p>
            <a:pPr marL="0" indent="0">
              <a:buNone/>
            </a:pPr>
            <a:r>
              <a:rPr lang="fr-FR" sz="1800" noProof="0" dirty="0"/>
              <a:t>Intégration de la résilience au changement climatique dans le processus de passation des marchés</a:t>
            </a:r>
          </a:p>
          <a:p>
            <a:pPr marL="0" indent="0">
              <a:buNone/>
            </a:pPr>
            <a:r>
              <a:rPr lang="fr-FR" sz="1800" noProof="0" dirty="0">
                <a:solidFill>
                  <a:schemeClr val="bg2">
                    <a:lumMod val="75000"/>
                  </a:schemeClr>
                </a:solidFill>
              </a:rPr>
              <a:t>Appel à manifestation d’intérêt (Qualification)</a:t>
            </a:r>
          </a:p>
          <a:p>
            <a:pPr marL="0" indent="0">
              <a:buNone/>
            </a:pPr>
            <a:r>
              <a:rPr lang="fr-FR" sz="1800" noProof="0" dirty="0">
                <a:solidFill>
                  <a:schemeClr val="bg2">
                    <a:lumMod val="75000"/>
                  </a:schemeClr>
                </a:solidFill>
              </a:rPr>
              <a:t>Appels d’offres</a:t>
            </a:r>
          </a:p>
        </p:txBody>
      </p:sp>
    </p:spTree>
    <p:extLst>
      <p:ext uri="{BB962C8B-B14F-4D97-AF65-F5344CB8AC3E}">
        <p14:creationId xmlns:p14="http://schemas.microsoft.com/office/powerpoint/2010/main" val="16219857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D63A1-86B9-8058-40FC-2C293F2FBC1D}"/>
              </a:ext>
            </a:extLst>
          </p:cNvPr>
          <p:cNvSpPr>
            <a:spLocks noGrp="1"/>
          </p:cNvSpPr>
          <p:nvPr>
            <p:ph type="title"/>
          </p:nvPr>
        </p:nvSpPr>
        <p:spPr>
          <a:xfrm>
            <a:off x="596900" y="130175"/>
            <a:ext cx="9648700" cy="915857"/>
          </a:xfrm>
        </p:spPr>
        <p:txBody>
          <a:bodyPr/>
          <a:lstStyle/>
          <a:p>
            <a:r>
              <a:rPr lang="fr-FR" noProof="0" dirty="0"/>
              <a:t>Phase de l’appel d’offres et </a:t>
            </a:r>
            <a:r>
              <a:rPr lang="fr-FR" dirty="0"/>
              <a:t>de l’a</a:t>
            </a:r>
            <a:r>
              <a:rPr lang="fr-FR" noProof="0" dirty="0" err="1"/>
              <a:t>ttribution</a:t>
            </a:r>
            <a:r>
              <a:rPr lang="fr-FR" noProof="0" dirty="0"/>
              <a:t>: Points d’intégration de la résilience au changement climatique</a:t>
            </a:r>
          </a:p>
        </p:txBody>
      </p:sp>
      <p:pic>
        <p:nvPicPr>
          <p:cNvPr id="6" name="image9.png">
            <a:extLst>
              <a:ext uri="{FF2B5EF4-FFF2-40B4-BE49-F238E27FC236}">
                <a16:creationId xmlns:a16="http://schemas.microsoft.com/office/drawing/2014/main" id="{29C40410-DD75-FD4B-004D-BFAFC226F28F}"/>
              </a:ext>
            </a:extLst>
          </p:cNvPr>
          <p:cNvPicPr/>
          <p:nvPr/>
        </p:nvPicPr>
        <p:blipFill>
          <a:blip r:embed="rId3"/>
          <a:srcRect/>
          <a:stretch>
            <a:fillRect/>
          </a:stretch>
        </p:blipFill>
        <p:spPr>
          <a:xfrm>
            <a:off x="3111500" y="910962"/>
            <a:ext cx="5661506" cy="4637036"/>
          </a:xfrm>
          <a:prstGeom prst="rect">
            <a:avLst/>
          </a:prstGeom>
          <a:ln/>
        </p:spPr>
      </p:pic>
      <p:pic>
        <p:nvPicPr>
          <p:cNvPr id="7" name="image8.png">
            <a:extLst>
              <a:ext uri="{FF2B5EF4-FFF2-40B4-BE49-F238E27FC236}">
                <a16:creationId xmlns:a16="http://schemas.microsoft.com/office/drawing/2014/main" id="{955AFC15-2E14-FB3D-3F88-C3F2BF79C42A}"/>
              </a:ext>
            </a:extLst>
          </p:cNvPr>
          <p:cNvPicPr/>
          <p:nvPr/>
        </p:nvPicPr>
        <p:blipFill>
          <a:blip r:embed="rId4"/>
          <a:srcRect t="83077"/>
          <a:stretch>
            <a:fillRect/>
          </a:stretch>
        </p:blipFill>
        <p:spPr>
          <a:xfrm>
            <a:off x="2809346" y="5859443"/>
            <a:ext cx="6853804" cy="645717"/>
          </a:xfrm>
          <a:prstGeom prst="rect">
            <a:avLst/>
          </a:prstGeom>
          <a:ln/>
        </p:spPr>
      </p:pic>
      <p:pic>
        <p:nvPicPr>
          <p:cNvPr id="4" name="Picture 3" descr="A diagram of a project&#10;&#10;Description automatically generated">
            <a:extLst>
              <a:ext uri="{FF2B5EF4-FFF2-40B4-BE49-F238E27FC236}">
                <a16:creationId xmlns:a16="http://schemas.microsoft.com/office/drawing/2014/main" id="{E22CE92D-A2B4-984F-B253-3F220A5B038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809346" y="818818"/>
            <a:ext cx="6265814" cy="4993150"/>
          </a:xfrm>
          <a:prstGeom prst="rect">
            <a:avLst/>
          </a:prstGeom>
        </p:spPr>
      </p:pic>
      <p:sp>
        <p:nvSpPr>
          <p:cNvPr id="8" name="Rectangle: Rounded Corners 7">
            <a:extLst>
              <a:ext uri="{FF2B5EF4-FFF2-40B4-BE49-F238E27FC236}">
                <a16:creationId xmlns:a16="http://schemas.microsoft.com/office/drawing/2014/main" id="{FC59BDF0-F467-770B-1644-4E0B36D38A8E}"/>
              </a:ext>
            </a:extLst>
          </p:cNvPr>
          <p:cNvSpPr/>
          <p:nvPr/>
        </p:nvSpPr>
        <p:spPr>
          <a:xfrm>
            <a:off x="6096000" y="953888"/>
            <a:ext cx="1413188" cy="4749401"/>
          </a:xfrm>
          <a:prstGeom prst="roundRect">
            <a:avLst/>
          </a:prstGeom>
          <a:noFill/>
          <a:ln w="571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noProof="0" dirty="0"/>
          </a:p>
        </p:txBody>
      </p:sp>
      <p:pic>
        <p:nvPicPr>
          <p:cNvPr id="9" name="Picture 8">
            <a:extLst>
              <a:ext uri="{FF2B5EF4-FFF2-40B4-BE49-F238E27FC236}">
                <a16:creationId xmlns:a16="http://schemas.microsoft.com/office/drawing/2014/main" id="{17271D91-E06B-AE41-AB0C-73DA9DF050A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474574" y="5828556"/>
            <a:ext cx="7523347" cy="780787"/>
          </a:xfrm>
          <a:prstGeom prst="rect">
            <a:avLst/>
          </a:prstGeom>
        </p:spPr>
      </p:pic>
    </p:spTree>
    <p:extLst>
      <p:ext uri="{BB962C8B-B14F-4D97-AF65-F5344CB8AC3E}">
        <p14:creationId xmlns:p14="http://schemas.microsoft.com/office/powerpoint/2010/main" val="41159525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D4A3ED-38A3-542F-A1E9-56B20EDD2BB5}"/>
              </a:ext>
            </a:extLst>
          </p:cNvPr>
          <p:cNvSpPr>
            <a:spLocks noGrp="1"/>
          </p:cNvSpPr>
          <p:nvPr>
            <p:ph type="title"/>
          </p:nvPr>
        </p:nvSpPr>
        <p:spPr/>
        <p:txBody>
          <a:bodyPr/>
          <a:lstStyle/>
          <a:p>
            <a:r>
              <a:rPr lang="fr-FR" noProof="0" dirty="0"/>
              <a:t>S’appuyer sur l’évaluation des risques </a:t>
            </a:r>
            <a:r>
              <a:rPr lang="fr-FR" dirty="0"/>
              <a:t>c</a:t>
            </a:r>
            <a:r>
              <a:rPr lang="fr-FR" noProof="0" dirty="0" err="1"/>
              <a:t>limatiques</a:t>
            </a:r>
            <a:r>
              <a:rPr lang="fr-FR" noProof="0" dirty="0"/>
              <a:t>…</a:t>
            </a:r>
          </a:p>
        </p:txBody>
      </p:sp>
      <p:pic>
        <p:nvPicPr>
          <p:cNvPr id="3" name="Picture 16" descr="Shape, rectangle&#10;&#10;Description automatically generated">
            <a:extLst>
              <a:ext uri="{FF2B5EF4-FFF2-40B4-BE49-F238E27FC236}">
                <a16:creationId xmlns:a16="http://schemas.microsoft.com/office/drawing/2014/main" id="{DB1C6699-3D16-A745-1C8E-DCB5C0CFBA2E}"/>
              </a:ext>
            </a:extLst>
          </p:cNvPr>
          <p:cNvPicPr>
            <a:picLocks noChangeAspect="1"/>
          </p:cNvPicPr>
          <p:nvPr/>
        </p:nvPicPr>
        <p:blipFill>
          <a:blip r:embed="rId3"/>
          <a:stretch>
            <a:fillRect/>
          </a:stretch>
        </p:blipFill>
        <p:spPr>
          <a:xfrm>
            <a:off x="2025058" y="3911526"/>
            <a:ext cx="2508717" cy="139574"/>
          </a:xfrm>
          <a:prstGeom prst="rect">
            <a:avLst/>
          </a:prstGeom>
        </p:spPr>
      </p:pic>
      <p:sp>
        <p:nvSpPr>
          <p:cNvPr id="17" name="Rectangle: Rounded Corners 16">
            <a:extLst>
              <a:ext uri="{FF2B5EF4-FFF2-40B4-BE49-F238E27FC236}">
                <a16:creationId xmlns:a16="http://schemas.microsoft.com/office/drawing/2014/main" id="{07B23D52-1C28-E149-87FB-1773E6378BC4}"/>
              </a:ext>
            </a:extLst>
          </p:cNvPr>
          <p:cNvSpPr/>
          <p:nvPr/>
        </p:nvSpPr>
        <p:spPr>
          <a:xfrm>
            <a:off x="902398" y="4276327"/>
            <a:ext cx="4518852" cy="922842"/>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noProof="0" dirty="0"/>
              <a:t>Intégrer les risques climatiques dans les études de faisabilité socio-économiques, financières et techniques</a:t>
            </a:r>
            <a:endParaRPr lang="fr-FR" noProof="0" dirty="0">
              <a:latin typeface="Roboto" panose="02000000000000000000" pitchFamily="2" charset="0"/>
              <a:ea typeface="Roboto" panose="02000000000000000000" pitchFamily="2" charset="0"/>
              <a:cs typeface="Roboto"/>
            </a:endParaRPr>
          </a:p>
        </p:txBody>
      </p:sp>
      <p:sp>
        <p:nvSpPr>
          <p:cNvPr id="12" name="TextBox 11">
            <a:extLst>
              <a:ext uri="{FF2B5EF4-FFF2-40B4-BE49-F238E27FC236}">
                <a16:creationId xmlns:a16="http://schemas.microsoft.com/office/drawing/2014/main" id="{A0E07EA1-CEB8-7D23-0F56-EBCB6AF6D5BF}"/>
              </a:ext>
            </a:extLst>
          </p:cNvPr>
          <p:cNvSpPr txBox="1"/>
          <p:nvPr/>
        </p:nvSpPr>
        <p:spPr>
          <a:xfrm>
            <a:off x="758699" y="3786596"/>
            <a:ext cx="1311578" cy="338554"/>
          </a:xfrm>
          <a:prstGeom prst="rect">
            <a:avLst/>
          </a:prstGeom>
          <a:noFill/>
        </p:spPr>
        <p:txBody>
          <a:bodyPr wrap="none" rtlCol="0">
            <a:spAutoFit/>
          </a:bodyPr>
          <a:lstStyle/>
          <a:p>
            <a:r>
              <a:rPr lang="fr-FR" sz="1600" noProof="0" dirty="0"/>
              <a:t>Haut Niveau</a:t>
            </a:r>
          </a:p>
        </p:txBody>
      </p:sp>
      <p:sp>
        <p:nvSpPr>
          <p:cNvPr id="13" name="TextBox 12">
            <a:extLst>
              <a:ext uri="{FF2B5EF4-FFF2-40B4-BE49-F238E27FC236}">
                <a16:creationId xmlns:a16="http://schemas.microsoft.com/office/drawing/2014/main" id="{A003DCD6-DE50-961F-B1AF-79BD7BA218C3}"/>
              </a:ext>
            </a:extLst>
          </p:cNvPr>
          <p:cNvSpPr txBox="1"/>
          <p:nvPr/>
        </p:nvSpPr>
        <p:spPr>
          <a:xfrm>
            <a:off x="4622924" y="3812036"/>
            <a:ext cx="865943" cy="338554"/>
          </a:xfrm>
          <a:prstGeom prst="rect">
            <a:avLst/>
          </a:prstGeom>
          <a:noFill/>
        </p:spPr>
        <p:txBody>
          <a:bodyPr wrap="none" rtlCol="0">
            <a:spAutoFit/>
          </a:bodyPr>
          <a:lstStyle/>
          <a:p>
            <a:r>
              <a:rPr lang="fr-FR" sz="1600" noProof="0" dirty="0"/>
              <a:t>Détaillé</a:t>
            </a:r>
          </a:p>
        </p:txBody>
      </p:sp>
      <p:sp>
        <p:nvSpPr>
          <p:cNvPr id="23" name="Rounded Rectangle 22">
            <a:extLst>
              <a:ext uri="{FF2B5EF4-FFF2-40B4-BE49-F238E27FC236}">
                <a16:creationId xmlns:a16="http://schemas.microsoft.com/office/drawing/2014/main" id="{23E46A23-271C-477B-2B84-F5234A527004}"/>
              </a:ext>
            </a:extLst>
          </p:cNvPr>
          <p:cNvSpPr/>
          <p:nvPr/>
        </p:nvSpPr>
        <p:spPr>
          <a:xfrm>
            <a:off x="8704593" y="2561093"/>
            <a:ext cx="2413866" cy="1132252"/>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noProof="0" dirty="0"/>
              <a:t>4: Préparer la gestion des risques climatiques dans le contrat de PPP</a:t>
            </a:r>
            <a:endParaRPr lang="fr-FR" noProof="0" dirty="0">
              <a:latin typeface="Roboto" panose="02000000000000000000" pitchFamily="2" charset="0"/>
              <a:ea typeface="Roboto" panose="02000000000000000000" pitchFamily="2" charset="0"/>
              <a:cs typeface="Roboto"/>
            </a:endParaRPr>
          </a:p>
        </p:txBody>
      </p:sp>
      <p:cxnSp>
        <p:nvCxnSpPr>
          <p:cNvPr id="39" name="Straight Arrow Connector 38">
            <a:extLst>
              <a:ext uri="{FF2B5EF4-FFF2-40B4-BE49-F238E27FC236}">
                <a16:creationId xmlns:a16="http://schemas.microsoft.com/office/drawing/2014/main" id="{130A4C3C-964D-BD55-8113-C2D02157CA5A}"/>
              </a:ext>
            </a:extLst>
          </p:cNvPr>
          <p:cNvCxnSpPr>
            <a:cxnSpLocks/>
          </p:cNvCxnSpPr>
          <p:nvPr/>
        </p:nvCxnSpPr>
        <p:spPr>
          <a:xfrm>
            <a:off x="8270131" y="3122107"/>
            <a:ext cx="347918" cy="0"/>
          </a:xfrm>
          <a:prstGeom prst="straightConnector1">
            <a:avLst/>
          </a:prstGeom>
          <a:ln w="28575">
            <a:solidFill>
              <a:schemeClr val="accent6"/>
            </a:solidFill>
            <a:tailEnd type="triangle"/>
          </a:ln>
        </p:spPr>
        <p:style>
          <a:lnRef idx="1">
            <a:schemeClr val="accent1"/>
          </a:lnRef>
          <a:fillRef idx="0">
            <a:schemeClr val="accent1"/>
          </a:fillRef>
          <a:effectRef idx="0">
            <a:schemeClr val="accent1"/>
          </a:effectRef>
          <a:fontRef idx="minor">
            <a:schemeClr val="tx1"/>
          </a:fontRef>
        </p:style>
      </p:cxnSp>
      <p:grpSp>
        <p:nvGrpSpPr>
          <p:cNvPr id="20" name="Group 19">
            <a:extLst>
              <a:ext uri="{FF2B5EF4-FFF2-40B4-BE49-F238E27FC236}">
                <a16:creationId xmlns:a16="http://schemas.microsoft.com/office/drawing/2014/main" id="{EC720451-8851-EC21-A5B9-C8EEC7D2F192}"/>
              </a:ext>
            </a:extLst>
          </p:cNvPr>
          <p:cNvGrpSpPr/>
          <p:nvPr/>
        </p:nvGrpSpPr>
        <p:grpSpPr>
          <a:xfrm>
            <a:off x="629205" y="1297882"/>
            <a:ext cx="10487351" cy="5429943"/>
            <a:chOff x="326299" y="1624088"/>
            <a:chExt cx="10923708" cy="4224855"/>
          </a:xfrm>
        </p:grpSpPr>
        <p:grpSp>
          <p:nvGrpSpPr>
            <p:cNvPr id="21" name="Group 20">
              <a:extLst>
                <a:ext uri="{FF2B5EF4-FFF2-40B4-BE49-F238E27FC236}">
                  <a16:creationId xmlns:a16="http://schemas.microsoft.com/office/drawing/2014/main" id="{BF084E38-3140-E8E6-5301-9D89B1C0F348}"/>
                </a:ext>
              </a:extLst>
            </p:cNvPr>
            <p:cNvGrpSpPr/>
            <p:nvPr/>
          </p:nvGrpSpPr>
          <p:grpSpPr>
            <a:xfrm>
              <a:off x="616328" y="1624088"/>
              <a:ext cx="10633679" cy="4224855"/>
              <a:chOff x="105268" y="-242812"/>
              <a:chExt cx="9328300" cy="4224855"/>
            </a:xfrm>
          </p:grpSpPr>
          <p:sp>
            <p:nvSpPr>
              <p:cNvPr id="42" name="Arrow: Pentagon 9">
                <a:extLst>
                  <a:ext uri="{FF2B5EF4-FFF2-40B4-BE49-F238E27FC236}">
                    <a16:creationId xmlns:a16="http://schemas.microsoft.com/office/drawing/2014/main" id="{A4C4903F-EB5D-7DB4-EAB4-511ED7E428BE}"/>
                  </a:ext>
                </a:extLst>
              </p:cNvPr>
              <p:cNvSpPr/>
              <p:nvPr/>
            </p:nvSpPr>
            <p:spPr>
              <a:xfrm>
                <a:off x="105268" y="-241797"/>
                <a:ext cx="2085588" cy="411480"/>
              </a:xfrm>
              <a:prstGeom prst="homePlate">
                <a:avLst/>
              </a:prstGeom>
              <a:solidFill>
                <a:schemeClr val="accent2">
                  <a:lumMod val="20000"/>
                  <a:lumOff val="80000"/>
                </a:schemeClr>
              </a:solidFill>
              <a:ln>
                <a:solidFill>
                  <a:schemeClr val="accent2"/>
                </a:solidFill>
              </a:ln>
            </p:spPr>
            <p:style>
              <a:lnRef idx="1">
                <a:schemeClr val="accent6"/>
              </a:lnRef>
              <a:fillRef idx="2">
                <a:schemeClr val="accent6"/>
              </a:fillRef>
              <a:effectRef idx="1">
                <a:schemeClr val="accent6"/>
              </a:effectRef>
              <a:fontRef idx="minor">
                <a:schemeClr val="dk1"/>
              </a:fontRef>
            </p:style>
            <p:txBody>
              <a:bodyPr rtlCol="0" anchor="ctr"/>
              <a:lstStyle/>
              <a:p>
                <a:pPr marL="228600"/>
                <a:r>
                  <a:rPr lang="fr-FR" sz="1600" b="1" noProof="0" dirty="0"/>
                  <a:t>Identification du Projet</a:t>
                </a:r>
                <a:endParaRPr lang="fr-FR" sz="1600" b="1" noProof="0" dirty="0">
                  <a:solidFill>
                    <a:schemeClr val="tx1"/>
                  </a:solidFill>
                  <a:latin typeface="+mj-lt"/>
                </a:endParaRPr>
              </a:p>
            </p:txBody>
          </p:sp>
          <p:sp>
            <p:nvSpPr>
              <p:cNvPr id="43" name="Arrow: Pentagon 10">
                <a:extLst>
                  <a:ext uri="{FF2B5EF4-FFF2-40B4-BE49-F238E27FC236}">
                    <a16:creationId xmlns:a16="http://schemas.microsoft.com/office/drawing/2014/main" id="{41654998-85EB-F07C-9288-4C163C842F78}"/>
                  </a:ext>
                </a:extLst>
              </p:cNvPr>
              <p:cNvSpPr/>
              <p:nvPr/>
            </p:nvSpPr>
            <p:spPr>
              <a:xfrm>
                <a:off x="2502970" y="-241797"/>
                <a:ext cx="2085588" cy="411480"/>
              </a:xfrm>
              <a:prstGeom prst="homePlate">
                <a:avLst/>
              </a:prstGeom>
              <a:solidFill>
                <a:schemeClr val="accent5">
                  <a:lumMod val="20000"/>
                  <a:lumOff val="80000"/>
                </a:schemeClr>
              </a:solidFill>
              <a:ln>
                <a:solidFill>
                  <a:schemeClr val="accent5">
                    <a:lumMod val="50000"/>
                  </a:schemeClr>
                </a:solidFill>
              </a:ln>
            </p:spPr>
            <p:style>
              <a:lnRef idx="1">
                <a:schemeClr val="accent6"/>
              </a:lnRef>
              <a:fillRef idx="2">
                <a:schemeClr val="accent6"/>
              </a:fillRef>
              <a:effectRef idx="1">
                <a:schemeClr val="accent6"/>
              </a:effectRef>
              <a:fontRef idx="minor">
                <a:schemeClr val="dk1"/>
              </a:fontRef>
            </p:style>
            <p:txBody>
              <a:bodyPr rtlCol="0" anchor="ctr"/>
              <a:lstStyle/>
              <a:p>
                <a:pPr marL="228600"/>
                <a:r>
                  <a:rPr lang="fr-FR" sz="1600" b="1" noProof="0" dirty="0"/>
                  <a:t>Analyse du projet</a:t>
                </a:r>
                <a:endParaRPr lang="fr-FR" sz="1600" b="1" noProof="0" dirty="0">
                  <a:solidFill>
                    <a:schemeClr val="tx1"/>
                  </a:solidFill>
                  <a:latin typeface="+mj-lt"/>
                </a:endParaRPr>
              </a:p>
            </p:txBody>
          </p:sp>
          <p:sp>
            <p:nvSpPr>
              <p:cNvPr id="44" name="Arrow: Pentagon 11">
                <a:extLst>
                  <a:ext uri="{FF2B5EF4-FFF2-40B4-BE49-F238E27FC236}">
                    <a16:creationId xmlns:a16="http://schemas.microsoft.com/office/drawing/2014/main" id="{5939C548-494C-F78F-8F11-DCE70F062AB3}"/>
                  </a:ext>
                </a:extLst>
              </p:cNvPr>
              <p:cNvSpPr/>
              <p:nvPr/>
            </p:nvSpPr>
            <p:spPr>
              <a:xfrm>
                <a:off x="4934076" y="-241797"/>
                <a:ext cx="2085588" cy="411480"/>
              </a:xfrm>
              <a:prstGeom prst="homePlate">
                <a:avLst/>
              </a:prstGeom>
              <a:solidFill>
                <a:schemeClr val="accent3">
                  <a:lumMod val="20000"/>
                  <a:lumOff val="80000"/>
                </a:schemeClr>
              </a:solidFill>
              <a:ln>
                <a:solidFill>
                  <a:schemeClr val="accent3"/>
                </a:solidFill>
              </a:ln>
            </p:spPr>
            <p:style>
              <a:lnRef idx="1">
                <a:schemeClr val="accent6"/>
              </a:lnRef>
              <a:fillRef idx="2">
                <a:schemeClr val="accent6"/>
              </a:fillRef>
              <a:effectRef idx="1">
                <a:schemeClr val="accent6"/>
              </a:effectRef>
              <a:fontRef idx="minor">
                <a:schemeClr val="dk1"/>
              </a:fontRef>
            </p:style>
            <p:txBody>
              <a:bodyPr rtlCol="0" anchor="ctr"/>
              <a:lstStyle/>
              <a:p>
                <a:pPr marL="285750"/>
                <a:r>
                  <a:rPr lang="fr-FR" sz="1600" b="1" noProof="0" dirty="0"/>
                  <a:t>Appel d’offres et attribution</a:t>
                </a:r>
                <a:endParaRPr lang="fr-FR" sz="1600" b="1" noProof="0" dirty="0">
                  <a:solidFill>
                    <a:schemeClr val="tx1"/>
                  </a:solidFill>
                  <a:latin typeface="+mj-lt"/>
                </a:endParaRPr>
              </a:p>
            </p:txBody>
          </p:sp>
          <p:sp>
            <p:nvSpPr>
              <p:cNvPr id="45" name="Arrow: Pentagon 12">
                <a:extLst>
                  <a:ext uri="{FF2B5EF4-FFF2-40B4-BE49-F238E27FC236}">
                    <a16:creationId xmlns:a16="http://schemas.microsoft.com/office/drawing/2014/main" id="{35E9D520-1D05-684A-85A7-9FC880F56330}"/>
                  </a:ext>
                </a:extLst>
              </p:cNvPr>
              <p:cNvSpPr/>
              <p:nvPr/>
            </p:nvSpPr>
            <p:spPr>
              <a:xfrm>
                <a:off x="7347980" y="-242812"/>
                <a:ext cx="2085588" cy="411480"/>
              </a:xfrm>
              <a:prstGeom prst="homePlate">
                <a:avLst/>
              </a:prstGeom>
              <a:solidFill>
                <a:schemeClr val="accent4">
                  <a:lumMod val="20000"/>
                  <a:lumOff val="80000"/>
                </a:schemeClr>
              </a:solidFill>
              <a:ln>
                <a:solidFill>
                  <a:schemeClr val="accent4"/>
                </a:solidFill>
              </a:ln>
            </p:spPr>
            <p:style>
              <a:lnRef idx="1">
                <a:schemeClr val="accent6"/>
              </a:lnRef>
              <a:fillRef idx="2">
                <a:schemeClr val="accent6"/>
              </a:fillRef>
              <a:effectRef idx="1">
                <a:schemeClr val="accent6"/>
              </a:effectRef>
              <a:fontRef idx="minor">
                <a:schemeClr val="dk1"/>
              </a:fontRef>
            </p:style>
            <p:txBody>
              <a:bodyPr rtlCol="0" anchor="ctr"/>
              <a:lstStyle/>
              <a:p>
                <a:pPr marL="285750"/>
                <a:r>
                  <a:rPr lang="fr-FR" sz="1600" b="1" noProof="0" dirty="0"/>
                  <a:t>Gestion du contrat</a:t>
                </a:r>
                <a:endParaRPr lang="fr-FR" sz="1600" b="1" noProof="0" dirty="0">
                  <a:solidFill>
                    <a:schemeClr val="tx1"/>
                  </a:solidFill>
                  <a:latin typeface="+mj-lt"/>
                </a:endParaRPr>
              </a:p>
            </p:txBody>
          </p:sp>
          <p:sp>
            <p:nvSpPr>
              <p:cNvPr id="46" name="Vrije vorm 150">
                <a:extLst>
                  <a:ext uri="{FF2B5EF4-FFF2-40B4-BE49-F238E27FC236}">
                    <a16:creationId xmlns:a16="http://schemas.microsoft.com/office/drawing/2014/main" id="{B3A70217-B076-0817-27A6-FAE1625D0D86}"/>
                  </a:ext>
                </a:extLst>
              </p:cNvPr>
              <p:cNvSpPr/>
              <p:nvPr/>
            </p:nvSpPr>
            <p:spPr>
              <a:xfrm>
                <a:off x="2112130" y="2265180"/>
                <a:ext cx="78726" cy="62974"/>
              </a:xfrm>
              <a:custGeom>
                <a:avLst/>
                <a:gdLst>
                  <a:gd name="connsiteX0" fmla="*/ 76979 w 83673"/>
                  <a:gd name="connsiteY0" fmla="*/ 19524 h 83673"/>
                  <a:gd name="connsiteX1" fmla="*/ 76979 w 83673"/>
                  <a:gd name="connsiteY1" fmla="*/ 59408 h 83673"/>
                  <a:gd name="connsiteX2" fmla="*/ 59826 w 83673"/>
                  <a:gd name="connsiteY2" fmla="*/ 76979 h 83673"/>
                  <a:gd name="connsiteX3" fmla="*/ 19524 w 83673"/>
                  <a:gd name="connsiteY3" fmla="*/ 76979 h 83673"/>
                  <a:gd name="connsiteX4" fmla="*/ 0 w 83673"/>
                  <a:gd name="connsiteY4" fmla="*/ 96503 h 83673"/>
                  <a:gd name="connsiteX5" fmla="*/ 59826 w 83673"/>
                  <a:gd name="connsiteY5" fmla="*/ 96503 h 83673"/>
                  <a:gd name="connsiteX6" fmla="*/ 96503 w 83673"/>
                  <a:gd name="connsiteY6" fmla="*/ 59408 h 83673"/>
                  <a:gd name="connsiteX7" fmla="*/ 96503 w 83673"/>
                  <a:gd name="connsiteY7" fmla="*/ 0 h 83673"/>
                  <a:gd name="connsiteX8" fmla="*/ 76979 w 83673"/>
                  <a:gd name="connsiteY8" fmla="*/ 19524 h 8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3673" h="83673">
                    <a:moveTo>
                      <a:pt x="76979" y="19524"/>
                    </a:moveTo>
                    <a:lnTo>
                      <a:pt x="76979" y="59408"/>
                    </a:lnTo>
                    <a:cubicBezTo>
                      <a:pt x="76979" y="69030"/>
                      <a:pt x="69309" y="76979"/>
                      <a:pt x="59826" y="76979"/>
                    </a:cubicBezTo>
                    <a:lnTo>
                      <a:pt x="19524" y="76979"/>
                    </a:lnTo>
                    <a:lnTo>
                      <a:pt x="0" y="96503"/>
                    </a:lnTo>
                    <a:lnTo>
                      <a:pt x="59826" y="96503"/>
                    </a:lnTo>
                    <a:cubicBezTo>
                      <a:pt x="80047" y="96503"/>
                      <a:pt x="96503" y="79908"/>
                      <a:pt x="96503" y="59408"/>
                    </a:cubicBezTo>
                    <a:lnTo>
                      <a:pt x="96503" y="0"/>
                    </a:lnTo>
                    <a:lnTo>
                      <a:pt x="76979" y="19524"/>
                    </a:lnTo>
                    <a:close/>
                  </a:path>
                </a:pathLst>
              </a:custGeom>
              <a:solidFill>
                <a:schemeClr val="bg2"/>
              </a:solidFill>
              <a:ln w="13936" cap="flat">
                <a:noFill/>
                <a:prstDash val="solid"/>
                <a:miter/>
              </a:ln>
            </p:spPr>
            <p:txBody>
              <a:bodyPr rtlCol="0" anchor="ctr"/>
              <a:lstStyle/>
              <a:p>
                <a:endParaRPr lang="fr-FR" sz="1600" noProof="0" dirty="0">
                  <a:latin typeface="+mj-lt"/>
                </a:endParaRPr>
              </a:p>
            </p:txBody>
          </p:sp>
          <p:grpSp>
            <p:nvGrpSpPr>
              <p:cNvPr id="47" name="Groep 158">
                <a:extLst>
                  <a:ext uri="{FF2B5EF4-FFF2-40B4-BE49-F238E27FC236}">
                    <a16:creationId xmlns:a16="http://schemas.microsoft.com/office/drawing/2014/main" id="{1254078A-F20B-55C4-8DAA-9F1D61D4E4A1}"/>
                  </a:ext>
                </a:extLst>
              </p:cNvPr>
              <p:cNvGrpSpPr/>
              <p:nvPr/>
            </p:nvGrpSpPr>
            <p:grpSpPr>
              <a:xfrm>
                <a:off x="4758486" y="2171776"/>
                <a:ext cx="14500" cy="62930"/>
                <a:chOff x="2792236" y="2148401"/>
                <a:chExt cx="15472" cy="77588"/>
              </a:xfrm>
              <a:solidFill>
                <a:schemeClr val="bg2"/>
              </a:solidFill>
            </p:grpSpPr>
            <p:sp>
              <p:nvSpPr>
                <p:cNvPr id="54" name="Vrije vorm 30">
                  <a:extLst>
                    <a:ext uri="{FF2B5EF4-FFF2-40B4-BE49-F238E27FC236}">
                      <a16:creationId xmlns:a16="http://schemas.microsoft.com/office/drawing/2014/main" id="{A7861748-20D3-0A42-F110-29D59217458C}"/>
                    </a:ext>
                  </a:extLst>
                </p:cNvPr>
                <p:cNvSpPr/>
                <p:nvPr/>
              </p:nvSpPr>
              <p:spPr>
                <a:xfrm>
                  <a:off x="2792236" y="2212084"/>
                  <a:ext cx="13938" cy="13905"/>
                </a:xfrm>
                <a:custGeom>
                  <a:avLst/>
                  <a:gdLst>
                    <a:gd name="connsiteX0" fmla="*/ 0 w 0"/>
                    <a:gd name="connsiteY0" fmla="*/ 973 h 0"/>
                    <a:gd name="connsiteX1" fmla="*/ 1533 w 0"/>
                    <a:gd name="connsiteY1" fmla="*/ 0 h 0"/>
                    <a:gd name="connsiteX2" fmla="*/ 0 w 0"/>
                    <a:gd name="connsiteY2" fmla="*/ 973 h 0"/>
                    <a:gd name="connsiteX3" fmla="*/ 0 w 0"/>
                    <a:gd name="connsiteY3" fmla="*/ 973 h 0"/>
                  </a:gdLst>
                  <a:ahLst/>
                  <a:cxnLst>
                    <a:cxn ang="0">
                      <a:pos x="connsiteX0" y="connsiteY0"/>
                    </a:cxn>
                    <a:cxn ang="0">
                      <a:pos x="connsiteX1" y="connsiteY1"/>
                    </a:cxn>
                    <a:cxn ang="0">
                      <a:pos x="connsiteX2" y="connsiteY2"/>
                    </a:cxn>
                    <a:cxn ang="0">
                      <a:pos x="connsiteX3" y="connsiteY3"/>
                    </a:cxn>
                  </a:cxnLst>
                  <a:rect l="l" t="t" r="r" b="b"/>
                  <a:pathLst>
                    <a:path>
                      <a:moveTo>
                        <a:pt x="0" y="973"/>
                      </a:moveTo>
                      <a:cubicBezTo>
                        <a:pt x="418" y="695"/>
                        <a:pt x="976" y="278"/>
                        <a:pt x="1533" y="0"/>
                      </a:cubicBezTo>
                      <a:cubicBezTo>
                        <a:pt x="976" y="278"/>
                        <a:pt x="418" y="695"/>
                        <a:pt x="0" y="973"/>
                      </a:cubicBezTo>
                      <a:lnTo>
                        <a:pt x="0" y="973"/>
                      </a:lnTo>
                      <a:close/>
                    </a:path>
                  </a:pathLst>
                </a:custGeom>
                <a:grpFill/>
                <a:ln w="13928" cap="flat">
                  <a:noFill/>
                  <a:prstDash val="solid"/>
                  <a:miter/>
                </a:ln>
              </p:spPr>
              <p:txBody>
                <a:bodyPr rtlCol="0" anchor="ctr"/>
                <a:lstStyle/>
                <a:p>
                  <a:endParaRPr lang="fr-FR" sz="1600" noProof="0" dirty="0">
                    <a:latin typeface="+mj-lt"/>
                  </a:endParaRPr>
                </a:p>
              </p:txBody>
            </p:sp>
            <p:sp>
              <p:nvSpPr>
                <p:cNvPr id="55" name="Vrije vorm 31">
                  <a:extLst>
                    <a:ext uri="{FF2B5EF4-FFF2-40B4-BE49-F238E27FC236}">
                      <a16:creationId xmlns:a16="http://schemas.microsoft.com/office/drawing/2014/main" id="{4110F85E-47E4-FC27-12B9-56D35A77B544}"/>
                    </a:ext>
                  </a:extLst>
                </p:cNvPr>
                <p:cNvSpPr/>
                <p:nvPr/>
              </p:nvSpPr>
              <p:spPr>
                <a:xfrm>
                  <a:off x="2793770" y="2148401"/>
                  <a:ext cx="13938" cy="13905"/>
                </a:xfrm>
                <a:custGeom>
                  <a:avLst/>
                  <a:gdLst>
                    <a:gd name="connsiteX0" fmla="*/ 1812 w 0"/>
                    <a:gd name="connsiteY0" fmla="*/ 0 h 0"/>
                    <a:gd name="connsiteX1" fmla="*/ 1812 w 0"/>
                    <a:gd name="connsiteY1" fmla="*/ 0 h 0"/>
                    <a:gd name="connsiteX2" fmla="*/ 0 w 0"/>
                    <a:gd name="connsiteY2" fmla="*/ 1251 h 0"/>
                    <a:gd name="connsiteX3" fmla="*/ 1812 w 0"/>
                    <a:gd name="connsiteY3" fmla="*/ 0 h 0"/>
                  </a:gdLst>
                  <a:ahLst/>
                  <a:cxnLst>
                    <a:cxn ang="0">
                      <a:pos x="connsiteX0" y="connsiteY0"/>
                    </a:cxn>
                    <a:cxn ang="0">
                      <a:pos x="connsiteX1" y="connsiteY1"/>
                    </a:cxn>
                    <a:cxn ang="0">
                      <a:pos x="connsiteX2" y="connsiteY2"/>
                    </a:cxn>
                    <a:cxn ang="0">
                      <a:pos x="connsiteX3" y="connsiteY3"/>
                    </a:cxn>
                  </a:cxnLst>
                  <a:rect l="l" t="t" r="r" b="b"/>
                  <a:pathLst>
                    <a:path>
                      <a:moveTo>
                        <a:pt x="1812" y="0"/>
                      </a:moveTo>
                      <a:lnTo>
                        <a:pt x="1812" y="0"/>
                      </a:lnTo>
                      <a:cubicBezTo>
                        <a:pt x="1254" y="417"/>
                        <a:pt x="557" y="834"/>
                        <a:pt x="0" y="1251"/>
                      </a:cubicBezTo>
                      <a:cubicBezTo>
                        <a:pt x="557" y="834"/>
                        <a:pt x="1115" y="417"/>
                        <a:pt x="1812" y="0"/>
                      </a:cubicBezTo>
                      <a:close/>
                    </a:path>
                  </a:pathLst>
                </a:custGeom>
                <a:grpFill/>
                <a:ln w="13928" cap="flat">
                  <a:noFill/>
                  <a:prstDash val="solid"/>
                  <a:miter/>
                </a:ln>
              </p:spPr>
              <p:txBody>
                <a:bodyPr rtlCol="0" anchor="ctr"/>
                <a:lstStyle/>
                <a:p>
                  <a:endParaRPr lang="fr-FR" sz="1600" noProof="0" dirty="0">
                    <a:latin typeface="+mj-lt"/>
                  </a:endParaRPr>
                </a:p>
              </p:txBody>
            </p:sp>
            <p:sp>
              <p:nvSpPr>
                <p:cNvPr id="56" name="Vrije vorm 32">
                  <a:extLst>
                    <a:ext uri="{FF2B5EF4-FFF2-40B4-BE49-F238E27FC236}">
                      <a16:creationId xmlns:a16="http://schemas.microsoft.com/office/drawing/2014/main" id="{848E8D7F-A48A-EF62-E9FA-B3D0C63E4ABA}"/>
                    </a:ext>
                  </a:extLst>
                </p:cNvPr>
                <p:cNvSpPr/>
                <p:nvPr/>
              </p:nvSpPr>
              <p:spPr>
                <a:xfrm>
                  <a:off x="2792236" y="2149652"/>
                  <a:ext cx="13938" cy="13905"/>
                </a:xfrm>
                <a:custGeom>
                  <a:avLst/>
                  <a:gdLst>
                    <a:gd name="connsiteX0" fmla="*/ 0 w 0"/>
                    <a:gd name="connsiteY0" fmla="*/ 973 h 0"/>
                    <a:gd name="connsiteX1" fmla="*/ 1533 w 0"/>
                    <a:gd name="connsiteY1" fmla="*/ 0 h 0"/>
                    <a:gd name="connsiteX2" fmla="*/ 0 w 0"/>
                    <a:gd name="connsiteY2" fmla="*/ 973 h 0"/>
                    <a:gd name="connsiteX3" fmla="*/ 0 w 0"/>
                    <a:gd name="connsiteY3" fmla="*/ 973 h 0"/>
                  </a:gdLst>
                  <a:ahLst/>
                  <a:cxnLst>
                    <a:cxn ang="0">
                      <a:pos x="connsiteX0" y="connsiteY0"/>
                    </a:cxn>
                    <a:cxn ang="0">
                      <a:pos x="connsiteX1" y="connsiteY1"/>
                    </a:cxn>
                    <a:cxn ang="0">
                      <a:pos x="connsiteX2" y="connsiteY2"/>
                    </a:cxn>
                    <a:cxn ang="0">
                      <a:pos x="connsiteX3" y="connsiteY3"/>
                    </a:cxn>
                  </a:cxnLst>
                  <a:rect l="l" t="t" r="r" b="b"/>
                  <a:pathLst>
                    <a:path>
                      <a:moveTo>
                        <a:pt x="0" y="973"/>
                      </a:moveTo>
                      <a:cubicBezTo>
                        <a:pt x="418" y="695"/>
                        <a:pt x="976" y="278"/>
                        <a:pt x="1533" y="0"/>
                      </a:cubicBezTo>
                      <a:cubicBezTo>
                        <a:pt x="976" y="278"/>
                        <a:pt x="418" y="695"/>
                        <a:pt x="0" y="973"/>
                      </a:cubicBezTo>
                      <a:lnTo>
                        <a:pt x="0" y="973"/>
                      </a:lnTo>
                      <a:close/>
                    </a:path>
                  </a:pathLst>
                </a:custGeom>
                <a:grpFill/>
                <a:ln w="13928" cap="flat">
                  <a:noFill/>
                  <a:prstDash val="solid"/>
                  <a:miter/>
                </a:ln>
              </p:spPr>
              <p:txBody>
                <a:bodyPr rtlCol="0" anchor="ctr"/>
                <a:lstStyle/>
                <a:p>
                  <a:endParaRPr lang="fr-FR" sz="1600" noProof="0" dirty="0">
                    <a:latin typeface="+mj-lt"/>
                  </a:endParaRPr>
                </a:p>
              </p:txBody>
            </p:sp>
            <p:sp>
              <p:nvSpPr>
                <p:cNvPr id="57" name="Vrije vorm 33">
                  <a:extLst>
                    <a:ext uri="{FF2B5EF4-FFF2-40B4-BE49-F238E27FC236}">
                      <a16:creationId xmlns:a16="http://schemas.microsoft.com/office/drawing/2014/main" id="{098E0B31-DA3F-09DE-209C-905DA1B0B61D}"/>
                    </a:ext>
                  </a:extLst>
                </p:cNvPr>
                <p:cNvSpPr/>
                <p:nvPr/>
              </p:nvSpPr>
              <p:spPr>
                <a:xfrm>
                  <a:off x="2793770" y="2210833"/>
                  <a:ext cx="13938" cy="13905"/>
                </a:xfrm>
                <a:custGeom>
                  <a:avLst/>
                  <a:gdLst>
                    <a:gd name="connsiteX0" fmla="*/ 1812 w 0"/>
                    <a:gd name="connsiteY0" fmla="*/ 0 h 0"/>
                    <a:gd name="connsiteX1" fmla="*/ 1812 w 0"/>
                    <a:gd name="connsiteY1" fmla="*/ 0 h 0"/>
                    <a:gd name="connsiteX2" fmla="*/ 0 w 0"/>
                    <a:gd name="connsiteY2" fmla="*/ 1251 h 0"/>
                    <a:gd name="connsiteX3" fmla="*/ 1812 w 0"/>
                    <a:gd name="connsiteY3" fmla="*/ 0 h 0"/>
                  </a:gdLst>
                  <a:ahLst/>
                  <a:cxnLst>
                    <a:cxn ang="0">
                      <a:pos x="connsiteX0" y="connsiteY0"/>
                    </a:cxn>
                    <a:cxn ang="0">
                      <a:pos x="connsiteX1" y="connsiteY1"/>
                    </a:cxn>
                    <a:cxn ang="0">
                      <a:pos x="connsiteX2" y="connsiteY2"/>
                    </a:cxn>
                    <a:cxn ang="0">
                      <a:pos x="connsiteX3" y="connsiteY3"/>
                    </a:cxn>
                  </a:cxnLst>
                  <a:rect l="l" t="t" r="r" b="b"/>
                  <a:pathLst>
                    <a:path>
                      <a:moveTo>
                        <a:pt x="1812" y="0"/>
                      </a:moveTo>
                      <a:lnTo>
                        <a:pt x="1812" y="0"/>
                      </a:lnTo>
                      <a:cubicBezTo>
                        <a:pt x="1254" y="417"/>
                        <a:pt x="557" y="834"/>
                        <a:pt x="0" y="1251"/>
                      </a:cubicBezTo>
                      <a:cubicBezTo>
                        <a:pt x="557" y="834"/>
                        <a:pt x="1115" y="417"/>
                        <a:pt x="1812" y="0"/>
                      </a:cubicBezTo>
                      <a:close/>
                    </a:path>
                  </a:pathLst>
                </a:custGeom>
                <a:grpFill/>
                <a:ln w="13928" cap="flat">
                  <a:noFill/>
                  <a:prstDash val="solid"/>
                  <a:miter/>
                </a:ln>
              </p:spPr>
              <p:txBody>
                <a:bodyPr rtlCol="0" anchor="ctr"/>
                <a:lstStyle/>
                <a:p>
                  <a:endParaRPr lang="fr-FR" sz="1600" noProof="0" dirty="0">
                    <a:latin typeface="+mj-lt"/>
                  </a:endParaRPr>
                </a:p>
              </p:txBody>
            </p:sp>
          </p:grpSp>
          <p:grpSp>
            <p:nvGrpSpPr>
              <p:cNvPr id="48" name="Groep 141">
                <a:extLst>
                  <a:ext uri="{FF2B5EF4-FFF2-40B4-BE49-F238E27FC236}">
                    <a16:creationId xmlns:a16="http://schemas.microsoft.com/office/drawing/2014/main" id="{71B0B381-2EB3-1136-9DD3-313C89498DB8}"/>
                  </a:ext>
                </a:extLst>
              </p:cNvPr>
              <p:cNvGrpSpPr/>
              <p:nvPr/>
            </p:nvGrpSpPr>
            <p:grpSpPr>
              <a:xfrm>
                <a:off x="7073240" y="3756586"/>
                <a:ext cx="298338" cy="225457"/>
                <a:chOff x="1828456" y="2077070"/>
                <a:chExt cx="322602" cy="333573"/>
              </a:xfrm>
              <a:solidFill>
                <a:schemeClr val="bg2"/>
              </a:solidFill>
            </p:grpSpPr>
            <p:sp>
              <p:nvSpPr>
                <p:cNvPr id="49" name="Vrije vorm 37">
                  <a:extLst>
                    <a:ext uri="{FF2B5EF4-FFF2-40B4-BE49-F238E27FC236}">
                      <a16:creationId xmlns:a16="http://schemas.microsoft.com/office/drawing/2014/main" id="{BB9A2A44-B05F-C0A0-8A2A-E97504E43E70}"/>
                    </a:ext>
                  </a:extLst>
                </p:cNvPr>
                <p:cNvSpPr/>
                <p:nvPr/>
              </p:nvSpPr>
              <p:spPr>
                <a:xfrm>
                  <a:off x="1828483" y="2077070"/>
                  <a:ext cx="83629" cy="55619"/>
                </a:xfrm>
                <a:custGeom>
                  <a:avLst/>
                  <a:gdLst>
                    <a:gd name="connsiteX0" fmla="*/ 84374 w 83628"/>
                    <a:gd name="connsiteY0" fmla="*/ 3476 h 55618"/>
                    <a:gd name="connsiteX1" fmla="*/ 84374 w 83628"/>
                    <a:gd name="connsiteY1" fmla="*/ 3476 h 55618"/>
                    <a:gd name="connsiteX2" fmla="*/ 70575 w 83628"/>
                    <a:gd name="connsiteY2" fmla="*/ 2225 h 55618"/>
                    <a:gd name="connsiteX3" fmla="*/ 29179 w 83628"/>
                    <a:gd name="connsiteY3" fmla="*/ 36847 h 55618"/>
                    <a:gd name="connsiteX4" fmla="*/ 17889 w 83628"/>
                    <a:gd name="connsiteY4" fmla="*/ 19606 h 55618"/>
                    <a:gd name="connsiteX5" fmla="*/ 4369 w 83628"/>
                    <a:gd name="connsiteY5" fmla="*/ 16825 h 55618"/>
                    <a:gd name="connsiteX6" fmla="*/ 1581 w 83628"/>
                    <a:gd name="connsiteY6" fmla="*/ 30312 h 55618"/>
                    <a:gd name="connsiteX7" fmla="*/ 19004 w 83628"/>
                    <a:gd name="connsiteY7" fmla="*/ 56731 h 55618"/>
                    <a:gd name="connsiteX8" fmla="*/ 25694 w 83628"/>
                    <a:gd name="connsiteY8" fmla="*/ 61041 h 55618"/>
                    <a:gd name="connsiteX9" fmla="*/ 27088 w 83628"/>
                    <a:gd name="connsiteY9" fmla="*/ 61180 h 55618"/>
                    <a:gd name="connsiteX10" fmla="*/ 33360 w 83628"/>
                    <a:gd name="connsiteY10" fmla="*/ 58956 h 55618"/>
                    <a:gd name="connsiteX11" fmla="*/ 83119 w 83628"/>
                    <a:gd name="connsiteY11" fmla="*/ 17381 h 55618"/>
                    <a:gd name="connsiteX12" fmla="*/ 84374 w 83628"/>
                    <a:gd name="connsiteY12" fmla="*/ 3476 h 55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3628" h="55618">
                      <a:moveTo>
                        <a:pt x="84374" y="3476"/>
                      </a:moveTo>
                      <a:lnTo>
                        <a:pt x="84374" y="3476"/>
                      </a:lnTo>
                      <a:cubicBezTo>
                        <a:pt x="80889" y="-695"/>
                        <a:pt x="74756" y="-1112"/>
                        <a:pt x="70575" y="2225"/>
                      </a:cubicBezTo>
                      <a:lnTo>
                        <a:pt x="29179" y="36847"/>
                      </a:lnTo>
                      <a:lnTo>
                        <a:pt x="17889" y="19606"/>
                      </a:lnTo>
                      <a:cubicBezTo>
                        <a:pt x="14962" y="15156"/>
                        <a:pt x="8829" y="13905"/>
                        <a:pt x="4369" y="16825"/>
                      </a:cubicBezTo>
                      <a:cubicBezTo>
                        <a:pt x="-91" y="19745"/>
                        <a:pt x="-1346" y="25863"/>
                        <a:pt x="1581" y="30312"/>
                      </a:cubicBezTo>
                      <a:lnTo>
                        <a:pt x="19004" y="56731"/>
                      </a:lnTo>
                      <a:cubicBezTo>
                        <a:pt x="20537" y="59095"/>
                        <a:pt x="23046" y="60624"/>
                        <a:pt x="25694" y="61041"/>
                      </a:cubicBezTo>
                      <a:cubicBezTo>
                        <a:pt x="26112" y="61180"/>
                        <a:pt x="26670" y="61180"/>
                        <a:pt x="27088" y="61180"/>
                      </a:cubicBezTo>
                      <a:cubicBezTo>
                        <a:pt x="29318" y="61180"/>
                        <a:pt x="31688" y="60346"/>
                        <a:pt x="33360" y="58956"/>
                      </a:cubicBezTo>
                      <a:lnTo>
                        <a:pt x="83119" y="17381"/>
                      </a:lnTo>
                      <a:cubicBezTo>
                        <a:pt x="87301" y="13766"/>
                        <a:pt x="87858" y="7509"/>
                        <a:pt x="84374" y="3476"/>
                      </a:cubicBezTo>
                      <a:close/>
                    </a:path>
                  </a:pathLst>
                </a:custGeom>
                <a:grpFill/>
                <a:ln w="13928" cap="flat">
                  <a:noFill/>
                  <a:prstDash val="solid"/>
                  <a:miter/>
                </a:ln>
              </p:spPr>
              <p:txBody>
                <a:bodyPr rtlCol="0" anchor="ctr"/>
                <a:lstStyle/>
                <a:p>
                  <a:endParaRPr lang="fr-FR" sz="1600" noProof="0" dirty="0">
                    <a:latin typeface="+mj-lt"/>
                  </a:endParaRPr>
                </a:p>
              </p:txBody>
            </p:sp>
            <p:sp>
              <p:nvSpPr>
                <p:cNvPr id="50" name="Vrije vorm 38">
                  <a:extLst>
                    <a:ext uri="{FF2B5EF4-FFF2-40B4-BE49-F238E27FC236}">
                      <a16:creationId xmlns:a16="http://schemas.microsoft.com/office/drawing/2014/main" id="{C1925F5E-12A2-B950-5F39-E4AC76D30839}"/>
                    </a:ext>
                  </a:extLst>
                </p:cNvPr>
                <p:cNvSpPr/>
                <p:nvPr/>
              </p:nvSpPr>
              <p:spPr>
                <a:xfrm>
                  <a:off x="1828456" y="2187972"/>
                  <a:ext cx="83629" cy="55619"/>
                </a:xfrm>
                <a:custGeom>
                  <a:avLst/>
                  <a:gdLst>
                    <a:gd name="connsiteX0" fmla="*/ 84400 w 83628"/>
                    <a:gd name="connsiteY0" fmla="*/ 3533 h 55618"/>
                    <a:gd name="connsiteX1" fmla="*/ 84400 w 83628"/>
                    <a:gd name="connsiteY1" fmla="*/ 3533 h 55618"/>
                    <a:gd name="connsiteX2" fmla="*/ 70601 w 83628"/>
                    <a:gd name="connsiteY2" fmla="*/ 2282 h 55618"/>
                    <a:gd name="connsiteX3" fmla="*/ 29205 w 83628"/>
                    <a:gd name="connsiteY3" fmla="*/ 36905 h 55618"/>
                    <a:gd name="connsiteX4" fmla="*/ 17915 w 83628"/>
                    <a:gd name="connsiteY4" fmla="*/ 19663 h 55618"/>
                    <a:gd name="connsiteX5" fmla="*/ 4395 w 83628"/>
                    <a:gd name="connsiteY5" fmla="*/ 16882 h 55618"/>
                    <a:gd name="connsiteX6" fmla="*/ 214 w 83628"/>
                    <a:gd name="connsiteY6" fmla="*/ 23000 h 55618"/>
                    <a:gd name="connsiteX7" fmla="*/ 1607 w 83628"/>
                    <a:gd name="connsiteY7" fmla="*/ 30369 h 55618"/>
                    <a:gd name="connsiteX8" fmla="*/ 19030 w 83628"/>
                    <a:gd name="connsiteY8" fmla="*/ 56788 h 55618"/>
                    <a:gd name="connsiteX9" fmla="*/ 25720 w 83628"/>
                    <a:gd name="connsiteY9" fmla="*/ 61099 h 55618"/>
                    <a:gd name="connsiteX10" fmla="*/ 27114 w 83628"/>
                    <a:gd name="connsiteY10" fmla="*/ 61238 h 55618"/>
                    <a:gd name="connsiteX11" fmla="*/ 33386 w 83628"/>
                    <a:gd name="connsiteY11" fmla="*/ 59013 h 55618"/>
                    <a:gd name="connsiteX12" fmla="*/ 83145 w 83628"/>
                    <a:gd name="connsiteY12" fmla="*/ 17438 h 55618"/>
                    <a:gd name="connsiteX13" fmla="*/ 84400 w 83628"/>
                    <a:gd name="connsiteY13" fmla="*/ 3533 h 55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3628" h="55618">
                      <a:moveTo>
                        <a:pt x="84400" y="3533"/>
                      </a:moveTo>
                      <a:lnTo>
                        <a:pt x="84400" y="3533"/>
                      </a:lnTo>
                      <a:cubicBezTo>
                        <a:pt x="80915" y="-638"/>
                        <a:pt x="74782" y="-1194"/>
                        <a:pt x="70601" y="2282"/>
                      </a:cubicBezTo>
                      <a:lnTo>
                        <a:pt x="29205" y="36905"/>
                      </a:lnTo>
                      <a:lnTo>
                        <a:pt x="17915" y="19663"/>
                      </a:lnTo>
                      <a:cubicBezTo>
                        <a:pt x="14988" y="15213"/>
                        <a:pt x="8855" y="13962"/>
                        <a:pt x="4395" y="16882"/>
                      </a:cubicBezTo>
                      <a:cubicBezTo>
                        <a:pt x="2165" y="18272"/>
                        <a:pt x="771" y="20497"/>
                        <a:pt x="214" y="23000"/>
                      </a:cubicBezTo>
                      <a:cubicBezTo>
                        <a:pt x="-344" y="25503"/>
                        <a:pt x="214" y="28145"/>
                        <a:pt x="1607" y="30369"/>
                      </a:cubicBezTo>
                      <a:lnTo>
                        <a:pt x="19030" y="56788"/>
                      </a:lnTo>
                      <a:cubicBezTo>
                        <a:pt x="20563" y="59152"/>
                        <a:pt x="23072" y="60682"/>
                        <a:pt x="25720" y="61099"/>
                      </a:cubicBezTo>
                      <a:cubicBezTo>
                        <a:pt x="26139" y="61238"/>
                        <a:pt x="26696" y="61238"/>
                        <a:pt x="27114" y="61238"/>
                      </a:cubicBezTo>
                      <a:cubicBezTo>
                        <a:pt x="29344" y="61238"/>
                        <a:pt x="31574" y="60404"/>
                        <a:pt x="33386" y="59013"/>
                      </a:cubicBezTo>
                      <a:lnTo>
                        <a:pt x="83145" y="17438"/>
                      </a:lnTo>
                      <a:cubicBezTo>
                        <a:pt x="87327" y="13823"/>
                        <a:pt x="87884" y="7566"/>
                        <a:pt x="84400" y="3533"/>
                      </a:cubicBezTo>
                      <a:close/>
                    </a:path>
                  </a:pathLst>
                </a:custGeom>
                <a:grpFill/>
                <a:ln w="13928" cap="flat">
                  <a:noFill/>
                  <a:prstDash val="solid"/>
                  <a:miter/>
                </a:ln>
              </p:spPr>
              <p:txBody>
                <a:bodyPr rtlCol="0" anchor="ctr"/>
                <a:lstStyle/>
                <a:p>
                  <a:endParaRPr lang="fr-FR" sz="1600" noProof="0" dirty="0">
                    <a:latin typeface="+mj-lt"/>
                  </a:endParaRPr>
                </a:p>
              </p:txBody>
            </p:sp>
            <p:sp>
              <p:nvSpPr>
                <p:cNvPr id="51" name="Vrije vorm 39">
                  <a:extLst>
                    <a:ext uri="{FF2B5EF4-FFF2-40B4-BE49-F238E27FC236}">
                      <a16:creationId xmlns:a16="http://schemas.microsoft.com/office/drawing/2014/main" id="{DE45AFDB-6C40-9682-83FF-31D56A880162}"/>
                    </a:ext>
                  </a:extLst>
                </p:cNvPr>
                <p:cNvSpPr/>
                <p:nvPr/>
              </p:nvSpPr>
              <p:spPr>
                <a:xfrm>
                  <a:off x="1828456" y="2298943"/>
                  <a:ext cx="83629" cy="55619"/>
                </a:xfrm>
                <a:custGeom>
                  <a:avLst/>
                  <a:gdLst>
                    <a:gd name="connsiteX0" fmla="*/ 70601 w 83628"/>
                    <a:gd name="connsiteY0" fmla="*/ 2270 h 55618"/>
                    <a:gd name="connsiteX1" fmla="*/ 29205 w 83628"/>
                    <a:gd name="connsiteY1" fmla="*/ 36893 h 55618"/>
                    <a:gd name="connsiteX2" fmla="*/ 17915 w 83628"/>
                    <a:gd name="connsiteY2" fmla="*/ 19651 h 55618"/>
                    <a:gd name="connsiteX3" fmla="*/ 4395 w 83628"/>
                    <a:gd name="connsiteY3" fmla="*/ 16870 h 55618"/>
                    <a:gd name="connsiteX4" fmla="*/ 214 w 83628"/>
                    <a:gd name="connsiteY4" fmla="*/ 22988 h 55618"/>
                    <a:gd name="connsiteX5" fmla="*/ 1607 w 83628"/>
                    <a:gd name="connsiteY5" fmla="*/ 30358 h 55618"/>
                    <a:gd name="connsiteX6" fmla="*/ 19030 w 83628"/>
                    <a:gd name="connsiteY6" fmla="*/ 56777 h 55618"/>
                    <a:gd name="connsiteX7" fmla="*/ 25720 w 83628"/>
                    <a:gd name="connsiteY7" fmla="*/ 61087 h 55618"/>
                    <a:gd name="connsiteX8" fmla="*/ 27114 w 83628"/>
                    <a:gd name="connsiteY8" fmla="*/ 61226 h 55618"/>
                    <a:gd name="connsiteX9" fmla="*/ 33386 w 83628"/>
                    <a:gd name="connsiteY9" fmla="*/ 59001 h 55618"/>
                    <a:gd name="connsiteX10" fmla="*/ 83145 w 83628"/>
                    <a:gd name="connsiteY10" fmla="*/ 17426 h 55618"/>
                    <a:gd name="connsiteX11" fmla="*/ 84400 w 83628"/>
                    <a:gd name="connsiteY11" fmla="*/ 3661 h 55618"/>
                    <a:gd name="connsiteX12" fmla="*/ 70601 w 83628"/>
                    <a:gd name="connsiteY12" fmla="*/ 2270 h 55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3628" h="55618">
                      <a:moveTo>
                        <a:pt x="70601" y="2270"/>
                      </a:moveTo>
                      <a:lnTo>
                        <a:pt x="29205" y="36893"/>
                      </a:lnTo>
                      <a:lnTo>
                        <a:pt x="17915" y="19651"/>
                      </a:lnTo>
                      <a:cubicBezTo>
                        <a:pt x="14988" y="15202"/>
                        <a:pt x="8855" y="13811"/>
                        <a:pt x="4395" y="16870"/>
                      </a:cubicBezTo>
                      <a:cubicBezTo>
                        <a:pt x="2165" y="18261"/>
                        <a:pt x="771" y="20485"/>
                        <a:pt x="214" y="22988"/>
                      </a:cubicBezTo>
                      <a:cubicBezTo>
                        <a:pt x="-344" y="25491"/>
                        <a:pt x="214" y="28133"/>
                        <a:pt x="1607" y="30358"/>
                      </a:cubicBezTo>
                      <a:lnTo>
                        <a:pt x="19030" y="56777"/>
                      </a:lnTo>
                      <a:cubicBezTo>
                        <a:pt x="20563" y="59140"/>
                        <a:pt x="23072" y="60670"/>
                        <a:pt x="25720" y="61087"/>
                      </a:cubicBezTo>
                      <a:cubicBezTo>
                        <a:pt x="26139" y="61226"/>
                        <a:pt x="26696" y="61226"/>
                        <a:pt x="27114" y="61226"/>
                      </a:cubicBezTo>
                      <a:cubicBezTo>
                        <a:pt x="29344" y="61226"/>
                        <a:pt x="31574" y="60392"/>
                        <a:pt x="33386" y="59001"/>
                      </a:cubicBezTo>
                      <a:lnTo>
                        <a:pt x="83145" y="17426"/>
                      </a:lnTo>
                      <a:cubicBezTo>
                        <a:pt x="87327" y="13950"/>
                        <a:pt x="87745" y="7832"/>
                        <a:pt x="84400" y="3661"/>
                      </a:cubicBezTo>
                      <a:cubicBezTo>
                        <a:pt x="80915" y="-650"/>
                        <a:pt x="74782" y="-1206"/>
                        <a:pt x="70601" y="2270"/>
                      </a:cubicBezTo>
                      <a:close/>
                    </a:path>
                  </a:pathLst>
                </a:custGeom>
                <a:grpFill/>
                <a:ln w="13928" cap="flat">
                  <a:noFill/>
                  <a:prstDash val="solid"/>
                  <a:miter/>
                </a:ln>
              </p:spPr>
              <p:txBody>
                <a:bodyPr rtlCol="0" anchor="ctr"/>
                <a:lstStyle/>
                <a:p>
                  <a:endParaRPr lang="fr-FR" sz="1600" noProof="0" dirty="0">
                    <a:latin typeface="+mj-lt"/>
                  </a:endParaRPr>
                </a:p>
              </p:txBody>
            </p:sp>
            <p:sp>
              <p:nvSpPr>
                <p:cNvPr id="52" name="Vrije vorm 40">
                  <a:extLst>
                    <a:ext uri="{FF2B5EF4-FFF2-40B4-BE49-F238E27FC236}">
                      <a16:creationId xmlns:a16="http://schemas.microsoft.com/office/drawing/2014/main" id="{029AC1C0-CE87-BDB6-542A-556054DC440C}"/>
                    </a:ext>
                  </a:extLst>
                </p:cNvPr>
                <p:cNvSpPr/>
                <p:nvPr/>
              </p:nvSpPr>
              <p:spPr>
                <a:xfrm>
                  <a:off x="1928049" y="2188168"/>
                  <a:ext cx="223009" cy="222475"/>
                </a:xfrm>
                <a:custGeom>
                  <a:avLst/>
                  <a:gdLst>
                    <a:gd name="connsiteX0" fmla="*/ 222452 w 223009"/>
                    <a:gd name="connsiteY0" fmla="*/ 94413 h 222474"/>
                    <a:gd name="connsiteX1" fmla="*/ 203775 w 223009"/>
                    <a:gd name="connsiteY1" fmla="*/ 91910 h 222474"/>
                    <a:gd name="connsiteX2" fmla="*/ 194994 w 223009"/>
                    <a:gd name="connsiteY2" fmla="*/ 70358 h 222474"/>
                    <a:gd name="connsiteX3" fmla="*/ 206284 w 223009"/>
                    <a:gd name="connsiteY3" fmla="*/ 55619 h 222474"/>
                    <a:gd name="connsiteX4" fmla="*/ 205308 w 223009"/>
                    <a:gd name="connsiteY4" fmla="*/ 42270 h 222474"/>
                    <a:gd name="connsiteX5" fmla="*/ 188722 w 223009"/>
                    <a:gd name="connsiteY5" fmla="*/ 25585 h 222474"/>
                    <a:gd name="connsiteX6" fmla="*/ 175759 w 223009"/>
                    <a:gd name="connsiteY6" fmla="*/ 24750 h 222474"/>
                    <a:gd name="connsiteX7" fmla="*/ 160846 w 223009"/>
                    <a:gd name="connsiteY7" fmla="*/ 36152 h 222474"/>
                    <a:gd name="connsiteX8" fmla="*/ 139520 w 223009"/>
                    <a:gd name="connsiteY8" fmla="*/ 27253 h 222474"/>
                    <a:gd name="connsiteX9" fmla="*/ 137011 w 223009"/>
                    <a:gd name="connsiteY9" fmla="*/ 8482 h 222474"/>
                    <a:gd name="connsiteX10" fmla="*/ 127394 w 223009"/>
                    <a:gd name="connsiteY10" fmla="*/ 0 h 222474"/>
                    <a:gd name="connsiteX11" fmla="*/ 103560 w 223009"/>
                    <a:gd name="connsiteY11" fmla="*/ 0 h 222474"/>
                    <a:gd name="connsiteX12" fmla="*/ 93943 w 223009"/>
                    <a:gd name="connsiteY12" fmla="*/ 8482 h 222474"/>
                    <a:gd name="connsiteX13" fmla="*/ 91434 w 223009"/>
                    <a:gd name="connsiteY13" fmla="*/ 27253 h 222474"/>
                    <a:gd name="connsiteX14" fmla="*/ 70109 w 223009"/>
                    <a:gd name="connsiteY14" fmla="*/ 36152 h 222474"/>
                    <a:gd name="connsiteX15" fmla="*/ 55195 w 223009"/>
                    <a:gd name="connsiteY15" fmla="*/ 24750 h 222474"/>
                    <a:gd name="connsiteX16" fmla="*/ 42233 w 223009"/>
                    <a:gd name="connsiteY16" fmla="*/ 25585 h 222474"/>
                    <a:gd name="connsiteX17" fmla="*/ 25367 w 223009"/>
                    <a:gd name="connsiteY17" fmla="*/ 42548 h 222474"/>
                    <a:gd name="connsiteX18" fmla="*/ 24531 w 223009"/>
                    <a:gd name="connsiteY18" fmla="*/ 55341 h 222474"/>
                    <a:gd name="connsiteX19" fmla="*/ 35960 w 223009"/>
                    <a:gd name="connsiteY19" fmla="*/ 70358 h 222474"/>
                    <a:gd name="connsiteX20" fmla="*/ 27179 w 223009"/>
                    <a:gd name="connsiteY20" fmla="*/ 91910 h 222474"/>
                    <a:gd name="connsiteX21" fmla="*/ 8502 w 223009"/>
                    <a:gd name="connsiteY21" fmla="*/ 94413 h 222474"/>
                    <a:gd name="connsiteX22" fmla="*/ 0 w 223009"/>
                    <a:gd name="connsiteY22" fmla="*/ 104007 h 222474"/>
                    <a:gd name="connsiteX23" fmla="*/ 0 w 223009"/>
                    <a:gd name="connsiteY23" fmla="*/ 127923 h 222474"/>
                    <a:gd name="connsiteX24" fmla="*/ 8502 w 223009"/>
                    <a:gd name="connsiteY24" fmla="*/ 137656 h 222474"/>
                    <a:gd name="connsiteX25" fmla="*/ 27179 w 223009"/>
                    <a:gd name="connsiteY25" fmla="*/ 140159 h 222474"/>
                    <a:gd name="connsiteX26" fmla="*/ 35960 w 223009"/>
                    <a:gd name="connsiteY26" fmla="*/ 161711 h 222474"/>
                    <a:gd name="connsiteX27" fmla="*/ 24531 w 223009"/>
                    <a:gd name="connsiteY27" fmla="*/ 176728 h 222474"/>
                    <a:gd name="connsiteX28" fmla="*/ 25367 w 223009"/>
                    <a:gd name="connsiteY28" fmla="*/ 189520 h 222474"/>
                    <a:gd name="connsiteX29" fmla="*/ 42233 w 223009"/>
                    <a:gd name="connsiteY29" fmla="*/ 206484 h 222474"/>
                    <a:gd name="connsiteX30" fmla="*/ 55195 w 223009"/>
                    <a:gd name="connsiteY30" fmla="*/ 207318 h 222474"/>
                    <a:gd name="connsiteX31" fmla="*/ 70109 w 223009"/>
                    <a:gd name="connsiteY31" fmla="*/ 195917 h 222474"/>
                    <a:gd name="connsiteX32" fmla="*/ 91434 w 223009"/>
                    <a:gd name="connsiteY32" fmla="*/ 204816 h 222474"/>
                    <a:gd name="connsiteX33" fmla="*/ 93943 w 223009"/>
                    <a:gd name="connsiteY33" fmla="*/ 223587 h 222474"/>
                    <a:gd name="connsiteX34" fmla="*/ 103560 w 223009"/>
                    <a:gd name="connsiteY34" fmla="*/ 232069 h 222474"/>
                    <a:gd name="connsiteX35" fmla="*/ 127394 w 223009"/>
                    <a:gd name="connsiteY35" fmla="*/ 232069 h 222474"/>
                    <a:gd name="connsiteX36" fmla="*/ 137011 w 223009"/>
                    <a:gd name="connsiteY36" fmla="*/ 223587 h 222474"/>
                    <a:gd name="connsiteX37" fmla="*/ 139520 w 223009"/>
                    <a:gd name="connsiteY37" fmla="*/ 204816 h 222474"/>
                    <a:gd name="connsiteX38" fmla="*/ 160846 w 223009"/>
                    <a:gd name="connsiteY38" fmla="*/ 195917 h 222474"/>
                    <a:gd name="connsiteX39" fmla="*/ 175481 w 223009"/>
                    <a:gd name="connsiteY39" fmla="*/ 207179 h 222474"/>
                    <a:gd name="connsiteX40" fmla="*/ 189001 w 223009"/>
                    <a:gd name="connsiteY40" fmla="*/ 206206 h 222474"/>
                    <a:gd name="connsiteX41" fmla="*/ 205587 w 223009"/>
                    <a:gd name="connsiteY41" fmla="*/ 189520 h 222474"/>
                    <a:gd name="connsiteX42" fmla="*/ 206423 w 223009"/>
                    <a:gd name="connsiteY42" fmla="*/ 176728 h 222474"/>
                    <a:gd name="connsiteX43" fmla="*/ 194994 w 223009"/>
                    <a:gd name="connsiteY43" fmla="*/ 161711 h 222474"/>
                    <a:gd name="connsiteX44" fmla="*/ 203775 w 223009"/>
                    <a:gd name="connsiteY44" fmla="*/ 140159 h 222474"/>
                    <a:gd name="connsiteX45" fmla="*/ 222452 w 223009"/>
                    <a:gd name="connsiteY45" fmla="*/ 137656 h 222474"/>
                    <a:gd name="connsiteX46" fmla="*/ 230954 w 223009"/>
                    <a:gd name="connsiteY46" fmla="*/ 127923 h 222474"/>
                    <a:gd name="connsiteX47" fmla="*/ 230954 w 223009"/>
                    <a:gd name="connsiteY47" fmla="*/ 104007 h 222474"/>
                    <a:gd name="connsiteX48" fmla="*/ 222452 w 223009"/>
                    <a:gd name="connsiteY48" fmla="*/ 94413 h 222474"/>
                    <a:gd name="connsiteX49" fmla="*/ 186213 w 223009"/>
                    <a:gd name="connsiteY49" fmla="*/ 129591 h 222474"/>
                    <a:gd name="connsiteX50" fmla="*/ 175063 w 223009"/>
                    <a:gd name="connsiteY50" fmla="*/ 156705 h 222474"/>
                    <a:gd name="connsiteX51" fmla="*/ 175341 w 223009"/>
                    <a:gd name="connsiteY51" fmla="*/ 168107 h 222474"/>
                    <a:gd name="connsiteX52" fmla="*/ 185655 w 223009"/>
                    <a:gd name="connsiteY52" fmla="*/ 181734 h 222474"/>
                    <a:gd name="connsiteX53" fmla="*/ 180916 w 223009"/>
                    <a:gd name="connsiteY53" fmla="*/ 186600 h 222474"/>
                    <a:gd name="connsiteX54" fmla="*/ 167536 w 223009"/>
                    <a:gd name="connsiteY54" fmla="*/ 176311 h 222474"/>
                    <a:gd name="connsiteX55" fmla="*/ 155967 w 223009"/>
                    <a:gd name="connsiteY55" fmla="*/ 176033 h 222474"/>
                    <a:gd name="connsiteX56" fmla="*/ 129067 w 223009"/>
                    <a:gd name="connsiteY56" fmla="*/ 187296 h 222474"/>
                    <a:gd name="connsiteX57" fmla="*/ 121261 w 223009"/>
                    <a:gd name="connsiteY57" fmla="*/ 195639 h 222474"/>
                    <a:gd name="connsiteX58" fmla="*/ 119031 w 223009"/>
                    <a:gd name="connsiteY58" fmla="*/ 212602 h 222474"/>
                    <a:gd name="connsiteX59" fmla="*/ 112341 w 223009"/>
                    <a:gd name="connsiteY59" fmla="*/ 212602 h 222474"/>
                    <a:gd name="connsiteX60" fmla="*/ 110111 w 223009"/>
                    <a:gd name="connsiteY60" fmla="*/ 195639 h 222474"/>
                    <a:gd name="connsiteX61" fmla="*/ 102306 w 223009"/>
                    <a:gd name="connsiteY61" fmla="*/ 187296 h 222474"/>
                    <a:gd name="connsiteX62" fmla="*/ 75405 w 223009"/>
                    <a:gd name="connsiteY62" fmla="*/ 176033 h 222474"/>
                    <a:gd name="connsiteX63" fmla="*/ 63836 w 223009"/>
                    <a:gd name="connsiteY63" fmla="*/ 176311 h 222474"/>
                    <a:gd name="connsiteX64" fmla="*/ 50456 w 223009"/>
                    <a:gd name="connsiteY64" fmla="*/ 186600 h 222474"/>
                    <a:gd name="connsiteX65" fmla="*/ 45717 w 223009"/>
                    <a:gd name="connsiteY65" fmla="*/ 181734 h 222474"/>
                    <a:gd name="connsiteX66" fmla="*/ 55892 w 223009"/>
                    <a:gd name="connsiteY66" fmla="*/ 168385 h 222474"/>
                    <a:gd name="connsiteX67" fmla="*/ 56310 w 223009"/>
                    <a:gd name="connsiteY67" fmla="*/ 156566 h 222474"/>
                    <a:gd name="connsiteX68" fmla="*/ 45299 w 223009"/>
                    <a:gd name="connsiteY68" fmla="*/ 129591 h 222474"/>
                    <a:gd name="connsiteX69" fmla="*/ 36936 w 223009"/>
                    <a:gd name="connsiteY69" fmla="*/ 121666 h 222474"/>
                    <a:gd name="connsiteX70" fmla="*/ 20071 w 223009"/>
                    <a:gd name="connsiteY70" fmla="*/ 119441 h 222474"/>
                    <a:gd name="connsiteX71" fmla="*/ 20071 w 223009"/>
                    <a:gd name="connsiteY71" fmla="*/ 112489 h 222474"/>
                    <a:gd name="connsiteX72" fmla="*/ 36936 w 223009"/>
                    <a:gd name="connsiteY72" fmla="*/ 110264 h 222474"/>
                    <a:gd name="connsiteX73" fmla="*/ 45299 w 223009"/>
                    <a:gd name="connsiteY73" fmla="*/ 102338 h 222474"/>
                    <a:gd name="connsiteX74" fmla="*/ 56449 w 223009"/>
                    <a:gd name="connsiteY74" fmla="*/ 75224 h 222474"/>
                    <a:gd name="connsiteX75" fmla="*/ 56171 w 223009"/>
                    <a:gd name="connsiteY75" fmla="*/ 63822 h 222474"/>
                    <a:gd name="connsiteX76" fmla="*/ 45856 w 223009"/>
                    <a:gd name="connsiteY76" fmla="*/ 50196 h 222474"/>
                    <a:gd name="connsiteX77" fmla="*/ 50595 w 223009"/>
                    <a:gd name="connsiteY77" fmla="*/ 45329 h 222474"/>
                    <a:gd name="connsiteX78" fmla="*/ 63836 w 223009"/>
                    <a:gd name="connsiteY78" fmla="*/ 55480 h 222474"/>
                    <a:gd name="connsiteX79" fmla="*/ 75823 w 223009"/>
                    <a:gd name="connsiteY79" fmla="*/ 55758 h 222474"/>
                    <a:gd name="connsiteX80" fmla="*/ 102584 w 223009"/>
                    <a:gd name="connsiteY80" fmla="*/ 44773 h 222474"/>
                    <a:gd name="connsiteX81" fmla="*/ 110390 w 223009"/>
                    <a:gd name="connsiteY81" fmla="*/ 36430 h 222474"/>
                    <a:gd name="connsiteX82" fmla="*/ 112620 w 223009"/>
                    <a:gd name="connsiteY82" fmla="*/ 19467 h 222474"/>
                    <a:gd name="connsiteX83" fmla="*/ 119310 w 223009"/>
                    <a:gd name="connsiteY83" fmla="*/ 19467 h 222474"/>
                    <a:gd name="connsiteX84" fmla="*/ 121540 w 223009"/>
                    <a:gd name="connsiteY84" fmla="*/ 36430 h 222474"/>
                    <a:gd name="connsiteX85" fmla="*/ 129346 w 223009"/>
                    <a:gd name="connsiteY85" fmla="*/ 44773 h 222474"/>
                    <a:gd name="connsiteX86" fmla="*/ 156385 w 223009"/>
                    <a:gd name="connsiteY86" fmla="*/ 56036 h 222474"/>
                    <a:gd name="connsiteX87" fmla="*/ 167954 w 223009"/>
                    <a:gd name="connsiteY87" fmla="*/ 55758 h 222474"/>
                    <a:gd name="connsiteX88" fmla="*/ 181335 w 223009"/>
                    <a:gd name="connsiteY88" fmla="*/ 45468 h 222474"/>
                    <a:gd name="connsiteX89" fmla="*/ 186074 w 223009"/>
                    <a:gd name="connsiteY89" fmla="*/ 50335 h 222474"/>
                    <a:gd name="connsiteX90" fmla="*/ 175759 w 223009"/>
                    <a:gd name="connsiteY90" fmla="*/ 63961 h 222474"/>
                    <a:gd name="connsiteX91" fmla="*/ 175481 w 223009"/>
                    <a:gd name="connsiteY91" fmla="*/ 75363 h 222474"/>
                    <a:gd name="connsiteX92" fmla="*/ 186631 w 223009"/>
                    <a:gd name="connsiteY92" fmla="*/ 102477 h 222474"/>
                    <a:gd name="connsiteX93" fmla="*/ 194994 w 223009"/>
                    <a:gd name="connsiteY93" fmla="*/ 110403 h 222474"/>
                    <a:gd name="connsiteX94" fmla="*/ 211859 w 223009"/>
                    <a:gd name="connsiteY94" fmla="*/ 112628 h 222474"/>
                    <a:gd name="connsiteX95" fmla="*/ 211859 w 223009"/>
                    <a:gd name="connsiteY95" fmla="*/ 119580 h 222474"/>
                    <a:gd name="connsiteX96" fmla="*/ 194994 w 223009"/>
                    <a:gd name="connsiteY96" fmla="*/ 121805 h 222474"/>
                    <a:gd name="connsiteX97" fmla="*/ 186213 w 223009"/>
                    <a:gd name="connsiteY97" fmla="*/ 129591 h 222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223009" h="222474">
                      <a:moveTo>
                        <a:pt x="222452" y="94413"/>
                      </a:moveTo>
                      <a:lnTo>
                        <a:pt x="203775" y="91910"/>
                      </a:lnTo>
                      <a:cubicBezTo>
                        <a:pt x="201684" y="84401"/>
                        <a:pt x="198757" y="77171"/>
                        <a:pt x="194994" y="70358"/>
                      </a:cubicBezTo>
                      <a:lnTo>
                        <a:pt x="206284" y="55619"/>
                      </a:lnTo>
                      <a:cubicBezTo>
                        <a:pt x="209211" y="51725"/>
                        <a:pt x="208793" y="45746"/>
                        <a:pt x="205308" y="42270"/>
                      </a:cubicBezTo>
                      <a:lnTo>
                        <a:pt x="188722" y="25585"/>
                      </a:lnTo>
                      <a:cubicBezTo>
                        <a:pt x="185237" y="22108"/>
                        <a:pt x="179801" y="21691"/>
                        <a:pt x="175759" y="24750"/>
                      </a:cubicBezTo>
                      <a:lnTo>
                        <a:pt x="160846" y="36152"/>
                      </a:lnTo>
                      <a:cubicBezTo>
                        <a:pt x="154155" y="32259"/>
                        <a:pt x="147047" y="29339"/>
                        <a:pt x="139520" y="27253"/>
                      </a:cubicBezTo>
                      <a:lnTo>
                        <a:pt x="137011" y="8482"/>
                      </a:lnTo>
                      <a:cubicBezTo>
                        <a:pt x="136454" y="3615"/>
                        <a:pt x="132273" y="0"/>
                        <a:pt x="127394" y="0"/>
                      </a:cubicBezTo>
                      <a:lnTo>
                        <a:pt x="103560" y="0"/>
                      </a:lnTo>
                      <a:cubicBezTo>
                        <a:pt x="98682" y="0"/>
                        <a:pt x="94500" y="3615"/>
                        <a:pt x="93943" y="8482"/>
                      </a:cubicBezTo>
                      <a:lnTo>
                        <a:pt x="91434" y="27253"/>
                      </a:lnTo>
                      <a:cubicBezTo>
                        <a:pt x="84047" y="29339"/>
                        <a:pt x="76799" y="32259"/>
                        <a:pt x="70109" y="36152"/>
                      </a:cubicBezTo>
                      <a:lnTo>
                        <a:pt x="55195" y="24750"/>
                      </a:lnTo>
                      <a:cubicBezTo>
                        <a:pt x="51292" y="21830"/>
                        <a:pt x="45717" y="22108"/>
                        <a:pt x="42233" y="25585"/>
                      </a:cubicBezTo>
                      <a:lnTo>
                        <a:pt x="25367" y="42548"/>
                      </a:lnTo>
                      <a:cubicBezTo>
                        <a:pt x="21883" y="46024"/>
                        <a:pt x="21604" y="51447"/>
                        <a:pt x="24531" y="55341"/>
                      </a:cubicBezTo>
                      <a:lnTo>
                        <a:pt x="35960" y="70358"/>
                      </a:lnTo>
                      <a:cubicBezTo>
                        <a:pt x="32058" y="77171"/>
                        <a:pt x="29131" y="84401"/>
                        <a:pt x="27179" y="91910"/>
                      </a:cubicBezTo>
                      <a:lnTo>
                        <a:pt x="8502" y="94413"/>
                      </a:lnTo>
                      <a:cubicBezTo>
                        <a:pt x="3624" y="95108"/>
                        <a:pt x="0" y="99279"/>
                        <a:pt x="0" y="104007"/>
                      </a:cubicBezTo>
                      <a:lnTo>
                        <a:pt x="0" y="127923"/>
                      </a:lnTo>
                      <a:cubicBezTo>
                        <a:pt x="0" y="132790"/>
                        <a:pt x="3624" y="136961"/>
                        <a:pt x="8502" y="137656"/>
                      </a:cubicBezTo>
                      <a:lnTo>
                        <a:pt x="27179" y="140159"/>
                      </a:lnTo>
                      <a:cubicBezTo>
                        <a:pt x="29131" y="147668"/>
                        <a:pt x="32197" y="154898"/>
                        <a:pt x="35960" y="161711"/>
                      </a:cubicBezTo>
                      <a:lnTo>
                        <a:pt x="24531" y="176728"/>
                      </a:lnTo>
                      <a:cubicBezTo>
                        <a:pt x="21604" y="180621"/>
                        <a:pt x="22022" y="186044"/>
                        <a:pt x="25367" y="189520"/>
                      </a:cubicBezTo>
                      <a:lnTo>
                        <a:pt x="42233" y="206484"/>
                      </a:lnTo>
                      <a:cubicBezTo>
                        <a:pt x="45717" y="209960"/>
                        <a:pt x="51153" y="210377"/>
                        <a:pt x="55195" y="207318"/>
                      </a:cubicBezTo>
                      <a:lnTo>
                        <a:pt x="70109" y="195917"/>
                      </a:lnTo>
                      <a:cubicBezTo>
                        <a:pt x="76799" y="199810"/>
                        <a:pt x="83907" y="202730"/>
                        <a:pt x="91434" y="204816"/>
                      </a:cubicBezTo>
                      <a:lnTo>
                        <a:pt x="93943" y="223587"/>
                      </a:lnTo>
                      <a:cubicBezTo>
                        <a:pt x="94500" y="228454"/>
                        <a:pt x="98682" y="232069"/>
                        <a:pt x="103560" y="232069"/>
                      </a:cubicBezTo>
                      <a:lnTo>
                        <a:pt x="127394" y="232069"/>
                      </a:lnTo>
                      <a:cubicBezTo>
                        <a:pt x="132273" y="232069"/>
                        <a:pt x="136454" y="228454"/>
                        <a:pt x="137011" y="223587"/>
                      </a:cubicBezTo>
                      <a:lnTo>
                        <a:pt x="139520" y="204816"/>
                      </a:lnTo>
                      <a:cubicBezTo>
                        <a:pt x="147047" y="202730"/>
                        <a:pt x="154155" y="199810"/>
                        <a:pt x="160846" y="195917"/>
                      </a:cubicBezTo>
                      <a:lnTo>
                        <a:pt x="175481" y="207179"/>
                      </a:lnTo>
                      <a:cubicBezTo>
                        <a:pt x="179244" y="210099"/>
                        <a:pt x="185516" y="209682"/>
                        <a:pt x="189001" y="206206"/>
                      </a:cubicBezTo>
                      <a:lnTo>
                        <a:pt x="205587" y="189520"/>
                      </a:lnTo>
                      <a:cubicBezTo>
                        <a:pt x="209071" y="186044"/>
                        <a:pt x="209350" y="180621"/>
                        <a:pt x="206423" y="176728"/>
                      </a:cubicBezTo>
                      <a:lnTo>
                        <a:pt x="194994" y="161711"/>
                      </a:lnTo>
                      <a:cubicBezTo>
                        <a:pt x="198897" y="155037"/>
                        <a:pt x="201824" y="147806"/>
                        <a:pt x="203775" y="140159"/>
                      </a:cubicBezTo>
                      <a:lnTo>
                        <a:pt x="222452" y="137656"/>
                      </a:lnTo>
                      <a:cubicBezTo>
                        <a:pt x="227330" y="136961"/>
                        <a:pt x="230954" y="132790"/>
                        <a:pt x="230954" y="127923"/>
                      </a:cubicBezTo>
                      <a:lnTo>
                        <a:pt x="230954" y="104007"/>
                      </a:lnTo>
                      <a:cubicBezTo>
                        <a:pt x="230815" y="99140"/>
                        <a:pt x="227191" y="95108"/>
                        <a:pt x="222452" y="94413"/>
                      </a:cubicBezTo>
                      <a:close/>
                      <a:moveTo>
                        <a:pt x="186213" y="129591"/>
                      </a:moveTo>
                      <a:cubicBezTo>
                        <a:pt x="184401" y="139464"/>
                        <a:pt x="180638" y="148641"/>
                        <a:pt x="175063" y="156705"/>
                      </a:cubicBezTo>
                      <a:cubicBezTo>
                        <a:pt x="172693" y="160182"/>
                        <a:pt x="172832" y="164770"/>
                        <a:pt x="175341" y="168107"/>
                      </a:cubicBezTo>
                      <a:lnTo>
                        <a:pt x="185655" y="181734"/>
                      </a:lnTo>
                      <a:lnTo>
                        <a:pt x="180916" y="186600"/>
                      </a:lnTo>
                      <a:lnTo>
                        <a:pt x="167536" y="176311"/>
                      </a:lnTo>
                      <a:cubicBezTo>
                        <a:pt x="164191" y="173669"/>
                        <a:pt x="159591" y="173530"/>
                        <a:pt x="155967" y="176033"/>
                      </a:cubicBezTo>
                      <a:cubicBezTo>
                        <a:pt x="147883" y="181595"/>
                        <a:pt x="138823" y="185349"/>
                        <a:pt x="129067" y="187296"/>
                      </a:cubicBezTo>
                      <a:cubicBezTo>
                        <a:pt x="124885" y="188130"/>
                        <a:pt x="121819" y="191467"/>
                        <a:pt x="121261" y="195639"/>
                      </a:cubicBezTo>
                      <a:lnTo>
                        <a:pt x="119031" y="212602"/>
                      </a:lnTo>
                      <a:lnTo>
                        <a:pt x="112341" y="212602"/>
                      </a:lnTo>
                      <a:lnTo>
                        <a:pt x="110111" y="195639"/>
                      </a:lnTo>
                      <a:cubicBezTo>
                        <a:pt x="109553" y="191467"/>
                        <a:pt x="106487" y="188130"/>
                        <a:pt x="102306" y="187296"/>
                      </a:cubicBezTo>
                      <a:cubicBezTo>
                        <a:pt x="92549" y="185488"/>
                        <a:pt x="83489" y="181734"/>
                        <a:pt x="75405" y="176033"/>
                      </a:cubicBezTo>
                      <a:cubicBezTo>
                        <a:pt x="71921" y="173669"/>
                        <a:pt x="67321" y="173669"/>
                        <a:pt x="63836" y="176311"/>
                      </a:cubicBezTo>
                      <a:lnTo>
                        <a:pt x="50456" y="186600"/>
                      </a:lnTo>
                      <a:lnTo>
                        <a:pt x="45717" y="181734"/>
                      </a:lnTo>
                      <a:lnTo>
                        <a:pt x="55892" y="168385"/>
                      </a:lnTo>
                      <a:cubicBezTo>
                        <a:pt x="58401" y="165048"/>
                        <a:pt x="58540" y="160043"/>
                        <a:pt x="56310" y="156566"/>
                      </a:cubicBezTo>
                      <a:cubicBezTo>
                        <a:pt x="50874" y="148502"/>
                        <a:pt x="47111" y="139325"/>
                        <a:pt x="45299" y="129591"/>
                      </a:cubicBezTo>
                      <a:cubicBezTo>
                        <a:pt x="44463" y="125420"/>
                        <a:pt x="41257" y="122222"/>
                        <a:pt x="36936" y="121666"/>
                      </a:cubicBezTo>
                      <a:lnTo>
                        <a:pt x="20071" y="119441"/>
                      </a:lnTo>
                      <a:lnTo>
                        <a:pt x="20071" y="112489"/>
                      </a:lnTo>
                      <a:lnTo>
                        <a:pt x="36936" y="110264"/>
                      </a:lnTo>
                      <a:cubicBezTo>
                        <a:pt x="41117" y="109708"/>
                        <a:pt x="44463" y="106510"/>
                        <a:pt x="45299" y="102338"/>
                      </a:cubicBezTo>
                      <a:cubicBezTo>
                        <a:pt x="47111" y="92466"/>
                        <a:pt x="50874" y="83428"/>
                        <a:pt x="56449" y="75224"/>
                      </a:cubicBezTo>
                      <a:cubicBezTo>
                        <a:pt x="58819" y="71748"/>
                        <a:pt x="58679" y="67160"/>
                        <a:pt x="56171" y="63822"/>
                      </a:cubicBezTo>
                      <a:lnTo>
                        <a:pt x="45856" y="50196"/>
                      </a:lnTo>
                      <a:lnTo>
                        <a:pt x="50595" y="45329"/>
                      </a:lnTo>
                      <a:lnTo>
                        <a:pt x="63836" y="55480"/>
                      </a:lnTo>
                      <a:cubicBezTo>
                        <a:pt x="67182" y="57982"/>
                        <a:pt x="72339" y="58121"/>
                        <a:pt x="75823" y="55758"/>
                      </a:cubicBezTo>
                      <a:cubicBezTo>
                        <a:pt x="83907" y="50196"/>
                        <a:pt x="92967" y="46581"/>
                        <a:pt x="102584" y="44773"/>
                      </a:cubicBezTo>
                      <a:cubicBezTo>
                        <a:pt x="106766" y="43939"/>
                        <a:pt x="109832" y="40602"/>
                        <a:pt x="110390" y="36430"/>
                      </a:cubicBezTo>
                      <a:lnTo>
                        <a:pt x="112620" y="19467"/>
                      </a:lnTo>
                      <a:lnTo>
                        <a:pt x="119310" y="19467"/>
                      </a:lnTo>
                      <a:lnTo>
                        <a:pt x="121540" y="36430"/>
                      </a:lnTo>
                      <a:cubicBezTo>
                        <a:pt x="122098" y="40602"/>
                        <a:pt x="125304" y="43939"/>
                        <a:pt x="129346" y="44773"/>
                      </a:cubicBezTo>
                      <a:cubicBezTo>
                        <a:pt x="139102" y="46581"/>
                        <a:pt x="148162" y="50474"/>
                        <a:pt x="156385" y="56036"/>
                      </a:cubicBezTo>
                      <a:cubicBezTo>
                        <a:pt x="159870" y="58400"/>
                        <a:pt x="164470" y="58261"/>
                        <a:pt x="167954" y="55758"/>
                      </a:cubicBezTo>
                      <a:lnTo>
                        <a:pt x="181335" y="45468"/>
                      </a:lnTo>
                      <a:lnTo>
                        <a:pt x="186074" y="50335"/>
                      </a:lnTo>
                      <a:lnTo>
                        <a:pt x="175759" y="63961"/>
                      </a:lnTo>
                      <a:cubicBezTo>
                        <a:pt x="173250" y="67298"/>
                        <a:pt x="173111" y="71887"/>
                        <a:pt x="175481" y="75363"/>
                      </a:cubicBezTo>
                      <a:cubicBezTo>
                        <a:pt x="181056" y="83567"/>
                        <a:pt x="184819" y="92605"/>
                        <a:pt x="186631" y="102477"/>
                      </a:cubicBezTo>
                      <a:cubicBezTo>
                        <a:pt x="187467" y="106649"/>
                        <a:pt x="190673" y="109847"/>
                        <a:pt x="194994" y="110403"/>
                      </a:cubicBezTo>
                      <a:lnTo>
                        <a:pt x="211859" y="112628"/>
                      </a:lnTo>
                      <a:lnTo>
                        <a:pt x="211859" y="119580"/>
                      </a:lnTo>
                      <a:lnTo>
                        <a:pt x="194994" y="121805"/>
                      </a:lnTo>
                      <a:cubicBezTo>
                        <a:pt x="190255" y="122361"/>
                        <a:pt x="186910" y="125420"/>
                        <a:pt x="186213" y="129591"/>
                      </a:cubicBezTo>
                      <a:close/>
                    </a:path>
                  </a:pathLst>
                </a:custGeom>
                <a:grpFill/>
                <a:ln w="13928" cap="flat">
                  <a:noFill/>
                  <a:prstDash val="solid"/>
                  <a:miter/>
                </a:ln>
              </p:spPr>
              <p:txBody>
                <a:bodyPr rtlCol="0" anchor="ctr"/>
                <a:lstStyle/>
                <a:p>
                  <a:endParaRPr lang="fr-FR" sz="1600" noProof="0" dirty="0">
                    <a:latin typeface="+mj-lt"/>
                  </a:endParaRPr>
                </a:p>
              </p:txBody>
            </p:sp>
            <p:sp>
              <p:nvSpPr>
                <p:cNvPr id="53" name="Vrije vorm 41">
                  <a:extLst>
                    <a:ext uri="{FF2B5EF4-FFF2-40B4-BE49-F238E27FC236}">
                      <a16:creationId xmlns:a16="http://schemas.microsoft.com/office/drawing/2014/main" id="{A9A7C288-C0BE-F205-59B7-859946196534}"/>
                    </a:ext>
                  </a:extLst>
                </p:cNvPr>
                <p:cNvSpPr/>
                <p:nvPr/>
              </p:nvSpPr>
              <p:spPr>
                <a:xfrm>
                  <a:off x="1990073" y="2250600"/>
                  <a:ext cx="97567" cy="97333"/>
                </a:xfrm>
                <a:custGeom>
                  <a:avLst/>
                  <a:gdLst>
                    <a:gd name="connsiteX0" fmla="*/ 53522 w 97566"/>
                    <a:gd name="connsiteY0" fmla="*/ 0 h 97332"/>
                    <a:gd name="connsiteX1" fmla="*/ 0 w 97566"/>
                    <a:gd name="connsiteY1" fmla="*/ 53672 h 97332"/>
                    <a:gd name="connsiteX2" fmla="*/ 53522 w 97566"/>
                    <a:gd name="connsiteY2" fmla="*/ 107344 h 97332"/>
                    <a:gd name="connsiteX3" fmla="*/ 107045 w 97566"/>
                    <a:gd name="connsiteY3" fmla="*/ 53672 h 97332"/>
                    <a:gd name="connsiteX4" fmla="*/ 53522 w 97566"/>
                    <a:gd name="connsiteY4" fmla="*/ 0 h 97332"/>
                    <a:gd name="connsiteX5" fmla="*/ 87392 w 97566"/>
                    <a:gd name="connsiteY5" fmla="*/ 53533 h 97332"/>
                    <a:gd name="connsiteX6" fmla="*/ 53383 w 97566"/>
                    <a:gd name="connsiteY6" fmla="*/ 87599 h 97332"/>
                    <a:gd name="connsiteX7" fmla="*/ 19374 w 97566"/>
                    <a:gd name="connsiteY7" fmla="*/ 53533 h 97332"/>
                    <a:gd name="connsiteX8" fmla="*/ 53383 w 97566"/>
                    <a:gd name="connsiteY8" fmla="*/ 19467 h 97332"/>
                    <a:gd name="connsiteX9" fmla="*/ 87392 w 97566"/>
                    <a:gd name="connsiteY9" fmla="*/ 53533 h 97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7566" h="97332">
                      <a:moveTo>
                        <a:pt x="53522" y="0"/>
                      </a:moveTo>
                      <a:cubicBezTo>
                        <a:pt x="23974" y="0"/>
                        <a:pt x="0" y="24055"/>
                        <a:pt x="0" y="53672"/>
                      </a:cubicBezTo>
                      <a:cubicBezTo>
                        <a:pt x="0" y="83289"/>
                        <a:pt x="23974" y="107344"/>
                        <a:pt x="53522" y="107344"/>
                      </a:cubicBezTo>
                      <a:cubicBezTo>
                        <a:pt x="83071" y="107344"/>
                        <a:pt x="107045" y="83289"/>
                        <a:pt x="107045" y="53672"/>
                      </a:cubicBezTo>
                      <a:cubicBezTo>
                        <a:pt x="107045" y="24055"/>
                        <a:pt x="82932" y="0"/>
                        <a:pt x="53522" y="0"/>
                      </a:cubicBezTo>
                      <a:close/>
                      <a:moveTo>
                        <a:pt x="87392" y="53533"/>
                      </a:moveTo>
                      <a:cubicBezTo>
                        <a:pt x="87392" y="72304"/>
                        <a:pt x="72199" y="87599"/>
                        <a:pt x="53383" y="87599"/>
                      </a:cubicBezTo>
                      <a:cubicBezTo>
                        <a:pt x="34566" y="87599"/>
                        <a:pt x="19374" y="72304"/>
                        <a:pt x="19374" y="53533"/>
                      </a:cubicBezTo>
                      <a:cubicBezTo>
                        <a:pt x="19374" y="34762"/>
                        <a:pt x="34566" y="19467"/>
                        <a:pt x="53383" y="19467"/>
                      </a:cubicBezTo>
                      <a:cubicBezTo>
                        <a:pt x="72199" y="19467"/>
                        <a:pt x="87392" y="34762"/>
                        <a:pt x="87392" y="53533"/>
                      </a:cubicBezTo>
                      <a:close/>
                    </a:path>
                  </a:pathLst>
                </a:custGeom>
                <a:grpFill/>
                <a:ln w="13928" cap="flat">
                  <a:noFill/>
                  <a:prstDash val="solid"/>
                  <a:miter/>
                </a:ln>
              </p:spPr>
              <p:txBody>
                <a:bodyPr rtlCol="0" anchor="ctr"/>
                <a:lstStyle/>
                <a:p>
                  <a:endParaRPr lang="fr-FR" sz="1600" noProof="0" dirty="0">
                    <a:latin typeface="+mj-lt"/>
                  </a:endParaRPr>
                </a:p>
              </p:txBody>
            </p:sp>
          </p:grpSp>
        </p:grpSp>
        <p:sp>
          <p:nvSpPr>
            <p:cNvPr id="36" name="Oval 35">
              <a:extLst>
                <a:ext uri="{FF2B5EF4-FFF2-40B4-BE49-F238E27FC236}">
                  <a16:creationId xmlns:a16="http://schemas.microsoft.com/office/drawing/2014/main" id="{91F0A9D9-47FA-F2A7-1BBD-AD55AB57887C}"/>
                </a:ext>
              </a:extLst>
            </p:cNvPr>
            <p:cNvSpPr/>
            <p:nvPr/>
          </p:nvSpPr>
          <p:spPr>
            <a:xfrm>
              <a:off x="326299" y="1625103"/>
              <a:ext cx="487047" cy="411480"/>
            </a:xfrm>
            <a:prstGeom prst="ellipse">
              <a:avLst/>
            </a:prstGeom>
            <a:solidFill>
              <a:schemeClr val="accent2">
                <a:lumMod val="20000"/>
                <a:lumOff val="80000"/>
              </a:schemeClr>
            </a:solid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b="1" noProof="0" dirty="0">
                  <a:solidFill>
                    <a:schemeClr val="accent2"/>
                  </a:solidFill>
                  <a:latin typeface="+mj-lt"/>
                </a:rPr>
                <a:t>1</a:t>
              </a:r>
            </a:p>
          </p:txBody>
        </p:sp>
        <p:sp>
          <p:nvSpPr>
            <p:cNvPr id="38" name="Oval 37">
              <a:extLst>
                <a:ext uri="{FF2B5EF4-FFF2-40B4-BE49-F238E27FC236}">
                  <a16:creationId xmlns:a16="http://schemas.microsoft.com/office/drawing/2014/main" id="{2FC71872-85F4-1418-DBEB-D318781F5AF5}"/>
                </a:ext>
              </a:extLst>
            </p:cNvPr>
            <p:cNvSpPr/>
            <p:nvPr/>
          </p:nvSpPr>
          <p:spPr>
            <a:xfrm>
              <a:off x="3086781" y="1630105"/>
              <a:ext cx="487047" cy="411480"/>
            </a:xfrm>
            <a:prstGeom prst="ellipse">
              <a:avLst/>
            </a:prstGeom>
            <a:solidFill>
              <a:schemeClr val="accent5">
                <a:lumMod val="20000"/>
                <a:lumOff val="80000"/>
              </a:schemeClr>
            </a:solidFill>
            <a:ln w="19050">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b="1" noProof="0" dirty="0">
                  <a:solidFill>
                    <a:schemeClr val="accent5">
                      <a:lumMod val="50000"/>
                    </a:schemeClr>
                  </a:solidFill>
                  <a:latin typeface="+mj-lt"/>
                </a:rPr>
                <a:t>2</a:t>
              </a:r>
            </a:p>
          </p:txBody>
        </p:sp>
        <p:sp>
          <p:nvSpPr>
            <p:cNvPr id="40" name="Oval 39">
              <a:extLst>
                <a:ext uri="{FF2B5EF4-FFF2-40B4-BE49-F238E27FC236}">
                  <a16:creationId xmlns:a16="http://schemas.microsoft.com/office/drawing/2014/main" id="{4AE47F2A-D9ED-DE24-35C7-65870717CA47}"/>
                </a:ext>
              </a:extLst>
            </p:cNvPr>
            <p:cNvSpPr/>
            <p:nvPr/>
          </p:nvSpPr>
          <p:spPr>
            <a:xfrm>
              <a:off x="5906415" y="1624088"/>
              <a:ext cx="487047" cy="411480"/>
            </a:xfrm>
            <a:prstGeom prst="ellipse">
              <a:avLst/>
            </a:prstGeom>
            <a:solidFill>
              <a:schemeClr val="accent3">
                <a:lumMod val="20000"/>
                <a:lumOff val="80000"/>
              </a:schemeClr>
            </a:solid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b="1" noProof="0" dirty="0">
                  <a:solidFill>
                    <a:schemeClr val="accent3"/>
                  </a:solidFill>
                  <a:latin typeface="+mj-lt"/>
                </a:rPr>
                <a:t>3</a:t>
              </a:r>
            </a:p>
          </p:txBody>
        </p:sp>
        <p:sp>
          <p:nvSpPr>
            <p:cNvPr id="41" name="Oval 40">
              <a:extLst>
                <a:ext uri="{FF2B5EF4-FFF2-40B4-BE49-F238E27FC236}">
                  <a16:creationId xmlns:a16="http://schemas.microsoft.com/office/drawing/2014/main" id="{E8775E6E-8361-F6F0-3FA3-78F8C4BB6055}"/>
                </a:ext>
              </a:extLst>
            </p:cNvPr>
            <p:cNvSpPr/>
            <p:nvPr/>
          </p:nvSpPr>
          <p:spPr>
            <a:xfrm>
              <a:off x="8664372" y="1624088"/>
              <a:ext cx="487046" cy="411480"/>
            </a:xfrm>
            <a:prstGeom prst="ellipse">
              <a:avLst/>
            </a:prstGeom>
            <a:solidFill>
              <a:schemeClr val="accent4">
                <a:lumMod val="20000"/>
                <a:lumOff val="80000"/>
              </a:schemeClr>
            </a:solid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b="1" noProof="0" dirty="0">
                  <a:solidFill>
                    <a:schemeClr val="accent4"/>
                  </a:solidFill>
                  <a:latin typeface="+mj-lt"/>
                </a:rPr>
                <a:t>4</a:t>
              </a:r>
            </a:p>
          </p:txBody>
        </p:sp>
      </p:grpSp>
      <p:sp>
        <p:nvSpPr>
          <p:cNvPr id="5" name="Rounded Rectangle 21">
            <a:extLst>
              <a:ext uri="{FF2B5EF4-FFF2-40B4-BE49-F238E27FC236}">
                <a16:creationId xmlns:a16="http://schemas.microsoft.com/office/drawing/2014/main" id="{E4465F6F-EF28-3AFD-2E4D-5055A97B79D5}"/>
              </a:ext>
            </a:extLst>
          </p:cNvPr>
          <p:cNvSpPr/>
          <p:nvPr/>
        </p:nvSpPr>
        <p:spPr>
          <a:xfrm>
            <a:off x="5902328" y="2559541"/>
            <a:ext cx="2321187" cy="1133806"/>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noProof="0" dirty="0">
                <a:solidFill>
                  <a:schemeClr val="tx1"/>
                </a:solidFill>
              </a:rPr>
              <a:t>3: Intégrer les enjeux climatiques dans le cahier des charges</a:t>
            </a:r>
          </a:p>
        </p:txBody>
      </p:sp>
      <p:cxnSp>
        <p:nvCxnSpPr>
          <p:cNvPr id="6" name="Straight Arrow Connector 5">
            <a:extLst>
              <a:ext uri="{FF2B5EF4-FFF2-40B4-BE49-F238E27FC236}">
                <a16:creationId xmlns:a16="http://schemas.microsoft.com/office/drawing/2014/main" id="{70907437-13FE-9B97-FF7C-1FEB2AD28B3A}"/>
              </a:ext>
            </a:extLst>
          </p:cNvPr>
          <p:cNvCxnSpPr>
            <a:cxnSpLocks/>
          </p:cNvCxnSpPr>
          <p:nvPr/>
        </p:nvCxnSpPr>
        <p:spPr>
          <a:xfrm>
            <a:off x="5486400" y="3132335"/>
            <a:ext cx="347918" cy="0"/>
          </a:xfrm>
          <a:prstGeom prst="straightConnector1">
            <a:avLst/>
          </a:prstGeom>
          <a:ln w="28575">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
        <p:nvSpPr>
          <p:cNvPr id="4" name="Rounded Rectangle 21">
            <a:extLst>
              <a:ext uri="{FF2B5EF4-FFF2-40B4-BE49-F238E27FC236}">
                <a16:creationId xmlns:a16="http://schemas.microsoft.com/office/drawing/2014/main" id="{0B2E0F8D-5C19-49EF-029C-7305D8DBC656}"/>
              </a:ext>
            </a:extLst>
          </p:cNvPr>
          <p:cNvSpPr/>
          <p:nvPr/>
        </p:nvSpPr>
        <p:spPr>
          <a:xfrm>
            <a:off x="3350800" y="2561095"/>
            <a:ext cx="2070450" cy="1132250"/>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noProof="0" dirty="0"/>
              <a:t>2: Évaluation détaillée des risques climatiques</a:t>
            </a:r>
            <a:endParaRPr lang="fr-FR" noProof="0" dirty="0">
              <a:latin typeface="Roboto" panose="02000000000000000000" pitchFamily="2" charset="0"/>
              <a:ea typeface="Roboto" panose="02000000000000000000" pitchFamily="2" charset="0"/>
              <a:cs typeface="Roboto"/>
            </a:endParaRPr>
          </a:p>
        </p:txBody>
      </p:sp>
      <p:sp>
        <p:nvSpPr>
          <p:cNvPr id="7" name="Rounded Rectangle 21">
            <a:extLst>
              <a:ext uri="{FF2B5EF4-FFF2-40B4-BE49-F238E27FC236}">
                <a16:creationId xmlns:a16="http://schemas.microsoft.com/office/drawing/2014/main" id="{3DDB2F54-698A-2FCB-C61B-2E2DD5E6BE62}"/>
              </a:ext>
            </a:extLst>
          </p:cNvPr>
          <p:cNvSpPr/>
          <p:nvPr/>
        </p:nvSpPr>
        <p:spPr>
          <a:xfrm>
            <a:off x="902398" y="2559541"/>
            <a:ext cx="1959883" cy="1133806"/>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noProof="0" dirty="0"/>
              <a:t>1: Analyse préliminaire des </a:t>
            </a:r>
            <a:r>
              <a:rPr lang="fr-FR" dirty="0"/>
              <a:t>r</a:t>
            </a:r>
            <a:r>
              <a:rPr lang="fr-FR" noProof="0" dirty="0" err="1"/>
              <a:t>isques</a:t>
            </a:r>
            <a:r>
              <a:rPr lang="fr-FR" noProof="0" dirty="0"/>
              <a:t> climatiques</a:t>
            </a:r>
            <a:endParaRPr lang="fr-FR" noProof="0" dirty="0">
              <a:latin typeface="Roboto" panose="02000000000000000000" pitchFamily="2" charset="0"/>
              <a:ea typeface="Roboto" panose="02000000000000000000" pitchFamily="2" charset="0"/>
              <a:cs typeface="Roboto"/>
            </a:endParaRPr>
          </a:p>
        </p:txBody>
      </p:sp>
      <p:cxnSp>
        <p:nvCxnSpPr>
          <p:cNvPr id="8" name="Straight Arrow Connector 7">
            <a:extLst>
              <a:ext uri="{FF2B5EF4-FFF2-40B4-BE49-F238E27FC236}">
                <a16:creationId xmlns:a16="http://schemas.microsoft.com/office/drawing/2014/main" id="{C239A24E-8B03-4FB9-1AA4-17F4F49F91F0}"/>
              </a:ext>
            </a:extLst>
          </p:cNvPr>
          <p:cNvCxnSpPr>
            <a:cxnSpLocks/>
          </p:cNvCxnSpPr>
          <p:nvPr/>
        </p:nvCxnSpPr>
        <p:spPr>
          <a:xfrm>
            <a:off x="2931499" y="3122107"/>
            <a:ext cx="347918" cy="0"/>
          </a:xfrm>
          <a:prstGeom prst="straightConnector1">
            <a:avLst/>
          </a:prstGeom>
          <a:ln w="28575">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07723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D4A3ED-38A3-542F-A1E9-56B20EDD2BB5}"/>
              </a:ext>
            </a:extLst>
          </p:cNvPr>
          <p:cNvSpPr>
            <a:spLocks noGrp="1"/>
          </p:cNvSpPr>
          <p:nvPr>
            <p:ph type="title"/>
          </p:nvPr>
        </p:nvSpPr>
        <p:spPr>
          <a:xfrm>
            <a:off x="596900" y="130175"/>
            <a:ext cx="9648700" cy="811794"/>
          </a:xfrm>
        </p:spPr>
        <p:txBody>
          <a:bodyPr/>
          <a:lstStyle/>
          <a:p>
            <a:r>
              <a:rPr lang="fr-FR" noProof="0" dirty="0"/>
              <a:t>Intégrer la résilience au changement climatique dans la procédure de passation des marchés</a:t>
            </a:r>
          </a:p>
        </p:txBody>
      </p:sp>
      <p:sp>
        <p:nvSpPr>
          <p:cNvPr id="4" name="Content Placeholder 11">
            <a:extLst>
              <a:ext uri="{FF2B5EF4-FFF2-40B4-BE49-F238E27FC236}">
                <a16:creationId xmlns:a16="http://schemas.microsoft.com/office/drawing/2014/main" id="{27E7E475-56D7-F306-800C-800A25DB6DD9}"/>
              </a:ext>
            </a:extLst>
          </p:cNvPr>
          <p:cNvSpPr txBox="1">
            <a:spLocks/>
          </p:cNvSpPr>
          <p:nvPr/>
        </p:nvSpPr>
        <p:spPr>
          <a:xfrm>
            <a:off x="2073728" y="2805641"/>
            <a:ext cx="4933085" cy="2876702"/>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7150" indent="0">
              <a:lnSpc>
                <a:spcPct val="100000"/>
              </a:lnSpc>
              <a:spcBef>
                <a:spcPts val="0"/>
              </a:spcBef>
              <a:spcAft>
                <a:spcPts val="600"/>
              </a:spcAft>
              <a:buClr>
                <a:schemeClr val="accent1"/>
              </a:buClr>
              <a:buNone/>
            </a:pPr>
            <a:endParaRPr lang="fr-FR" sz="1600" noProof="0" dirty="0">
              <a:ea typeface="Roboto"/>
            </a:endParaRPr>
          </a:p>
        </p:txBody>
      </p:sp>
      <p:grpSp>
        <p:nvGrpSpPr>
          <p:cNvPr id="10" name="Google Shape;394;p38">
            <a:extLst>
              <a:ext uri="{FF2B5EF4-FFF2-40B4-BE49-F238E27FC236}">
                <a16:creationId xmlns:a16="http://schemas.microsoft.com/office/drawing/2014/main" id="{08D27B73-409D-D73C-A575-325ACDEB4379}"/>
              </a:ext>
            </a:extLst>
          </p:cNvPr>
          <p:cNvGrpSpPr/>
          <p:nvPr/>
        </p:nvGrpSpPr>
        <p:grpSpPr>
          <a:xfrm>
            <a:off x="1127963" y="5843848"/>
            <a:ext cx="625352" cy="714585"/>
            <a:chOff x="584925" y="238125"/>
            <a:chExt cx="415200" cy="525100"/>
          </a:xfrm>
          <a:solidFill>
            <a:schemeClr val="accent6"/>
          </a:solidFill>
        </p:grpSpPr>
        <p:sp>
          <p:nvSpPr>
            <p:cNvPr id="11" name="Google Shape;395;p38">
              <a:extLst>
                <a:ext uri="{FF2B5EF4-FFF2-40B4-BE49-F238E27FC236}">
                  <a16:creationId xmlns:a16="http://schemas.microsoft.com/office/drawing/2014/main" id="{04EF2AD8-CF89-4083-10CB-78BD10454B3A}"/>
                </a:ext>
              </a:extLst>
            </p:cNvPr>
            <p:cNvSpPr/>
            <p:nvPr/>
          </p:nvSpPr>
          <p:spPr>
            <a:xfrm>
              <a:off x="621550" y="299175"/>
              <a:ext cx="378575" cy="464050"/>
            </a:xfrm>
            <a:custGeom>
              <a:avLst/>
              <a:gdLst/>
              <a:ahLst/>
              <a:cxnLst/>
              <a:rect l="l" t="t" r="r" b="b"/>
              <a:pathLst>
                <a:path w="15143" h="18562" extrusionOk="0">
                  <a:moveTo>
                    <a:pt x="14166" y="0"/>
                  </a:moveTo>
                  <a:lnTo>
                    <a:pt x="14166" y="16755"/>
                  </a:lnTo>
                  <a:lnTo>
                    <a:pt x="14141" y="16926"/>
                  </a:lnTo>
                  <a:lnTo>
                    <a:pt x="14093" y="17072"/>
                  </a:lnTo>
                  <a:lnTo>
                    <a:pt x="14044" y="17194"/>
                  </a:lnTo>
                  <a:lnTo>
                    <a:pt x="13946" y="17341"/>
                  </a:lnTo>
                  <a:lnTo>
                    <a:pt x="13824" y="17438"/>
                  </a:lnTo>
                  <a:lnTo>
                    <a:pt x="13677" y="17512"/>
                  </a:lnTo>
                  <a:lnTo>
                    <a:pt x="13531" y="17561"/>
                  </a:lnTo>
                  <a:lnTo>
                    <a:pt x="13384" y="17585"/>
                  </a:lnTo>
                  <a:lnTo>
                    <a:pt x="0" y="17585"/>
                  </a:lnTo>
                  <a:lnTo>
                    <a:pt x="0" y="17731"/>
                  </a:lnTo>
                  <a:lnTo>
                    <a:pt x="25" y="17902"/>
                  </a:lnTo>
                  <a:lnTo>
                    <a:pt x="74" y="18049"/>
                  </a:lnTo>
                  <a:lnTo>
                    <a:pt x="123" y="18171"/>
                  </a:lnTo>
                  <a:lnTo>
                    <a:pt x="220" y="18318"/>
                  </a:lnTo>
                  <a:lnTo>
                    <a:pt x="342" y="18415"/>
                  </a:lnTo>
                  <a:lnTo>
                    <a:pt x="489" y="18489"/>
                  </a:lnTo>
                  <a:lnTo>
                    <a:pt x="635" y="18537"/>
                  </a:lnTo>
                  <a:lnTo>
                    <a:pt x="782" y="18562"/>
                  </a:lnTo>
                  <a:lnTo>
                    <a:pt x="14361" y="18562"/>
                  </a:lnTo>
                  <a:lnTo>
                    <a:pt x="14508" y="18537"/>
                  </a:lnTo>
                  <a:lnTo>
                    <a:pt x="14654" y="18489"/>
                  </a:lnTo>
                  <a:lnTo>
                    <a:pt x="14801" y="18415"/>
                  </a:lnTo>
                  <a:lnTo>
                    <a:pt x="14923" y="18318"/>
                  </a:lnTo>
                  <a:lnTo>
                    <a:pt x="15021" y="18171"/>
                  </a:lnTo>
                  <a:lnTo>
                    <a:pt x="15069" y="18049"/>
                  </a:lnTo>
                  <a:lnTo>
                    <a:pt x="15118" y="17902"/>
                  </a:lnTo>
                  <a:lnTo>
                    <a:pt x="15143" y="17731"/>
                  </a:lnTo>
                  <a:lnTo>
                    <a:pt x="15143" y="733"/>
                  </a:lnTo>
                  <a:lnTo>
                    <a:pt x="15118" y="586"/>
                  </a:lnTo>
                  <a:lnTo>
                    <a:pt x="15069" y="440"/>
                  </a:lnTo>
                  <a:lnTo>
                    <a:pt x="15021" y="318"/>
                  </a:lnTo>
                  <a:lnTo>
                    <a:pt x="14923" y="196"/>
                  </a:lnTo>
                  <a:lnTo>
                    <a:pt x="14801" y="122"/>
                  </a:lnTo>
                  <a:lnTo>
                    <a:pt x="14654" y="49"/>
                  </a:lnTo>
                  <a:lnTo>
                    <a:pt x="14508" y="25"/>
                  </a:lnTo>
                  <a:lnTo>
                    <a:pt x="14361"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latin typeface="Roboto" panose="02000000000000000000" pitchFamily="2" charset="0"/>
              </a:endParaRPr>
            </a:p>
          </p:txBody>
        </p:sp>
        <p:sp>
          <p:nvSpPr>
            <p:cNvPr id="12" name="Google Shape;396;p38">
              <a:extLst>
                <a:ext uri="{FF2B5EF4-FFF2-40B4-BE49-F238E27FC236}">
                  <a16:creationId xmlns:a16="http://schemas.microsoft.com/office/drawing/2014/main" id="{EB209E4F-F16A-D072-274F-8B1699B0740C}"/>
                </a:ext>
              </a:extLst>
            </p:cNvPr>
            <p:cNvSpPr/>
            <p:nvPr/>
          </p:nvSpPr>
          <p:spPr>
            <a:xfrm>
              <a:off x="633750" y="238125"/>
              <a:ext cx="29350" cy="63500"/>
            </a:xfrm>
            <a:custGeom>
              <a:avLst/>
              <a:gdLst/>
              <a:ahLst/>
              <a:cxnLst/>
              <a:rect l="l" t="t" r="r" b="b"/>
              <a:pathLst>
                <a:path w="1174" h="2540" extrusionOk="0">
                  <a:moveTo>
                    <a:pt x="392" y="0"/>
                  </a:moveTo>
                  <a:lnTo>
                    <a:pt x="294" y="49"/>
                  </a:lnTo>
                  <a:lnTo>
                    <a:pt x="221" y="73"/>
                  </a:lnTo>
                  <a:lnTo>
                    <a:pt x="147" y="147"/>
                  </a:lnTo>
                  <a:lnTo>
                    <a:pt x="74" y="220"/>
                  </a:lnTo>
                  <a:lnTo>
                    <a:pt x="50" y="293"/>
                  </a:lnTo>
                  <a:lnTo>
                    <a:pt x="1" y="391"/>
                  </a:lnTo>
                  <a:lnTo>
                    <a:pt x="1" y="488"/>
                  </a:lnTo>
                  <a:lnTo>
                    <a:pt x="1" y="2052"/>
                  </a:lnTo>
                  <a:lnTo>
                    <a:pt x="1" y="2149"/>
                  </a:lnTo>
                  <a:lnTo>
                    <a:pt x="50" y="2247"/>
                  </a:lnTo>
                  <a:lnTo>
                    <a:pt x="74" y="2320"/>
                  </a:lnTo>
                  <a:lnTo>
                    <a:pt x="147" y="2393"/>
                  </a:lnTo>
                  <a:lnTo>
                    <a:pt x="221" y="2467"/>
                  </a:lnTo>
                  <a:lnTo>
                    <a:pt x="294" y="2491"/>
                  </a:lnTo>
                  <a:lnTo>
                    <a:pt x="392" y="2540"/>
                  </a:lnTo>
                  <a:lnTo>
                    <a:pt x="782" y="2540"/>
                  </a:lnTo>
                  <a:lnTo>
                    <a:pt x="880" y="2491"/>
                  </a:lnTo>
                  <a:lnTo>
                    <a:pt x="953" y="2467"/>
                  </a:lnTo>
                  <a:lnTo>
                    <a:pt x="1027" y="2393"/>
                  </a:lnTo>
                  <a:lnTo>
                    <a:pt x="1100" y="2320"/>
                  </a:lnTo>
                  <a:lnTo>
                    <a:pt x="1124" y="2247"/>
                  </a:lnTo>
                  <a:lnTo>
                    <a:pt x="1173" y="2149"/>
                  </a:lnTo>
                  <a:lnTo>
                    <a:pt x="1173" y="2052"/>
                  </a:lnTo>
                  <a:lnTo>
                    <a:pt x="1173" y="488"/>
                  </a:lnTo>
                  <a:lnTo>
                    <a:pt x="1173" y="391"/>
                  </a:lnTo>
                  <a:lnTo>
                    <a:pt x="1124" y="293"/>
                  </a:lnTo>
                  <a:lnTo>
                    <a:pt x="1100" y="220"/>
                  </a:lnTo>
                  <a:lnTo>
                    <a:pt x="1027" y="147"/>
                  </a:lnTo>
                  <a:lnTo>
                    <a:pt x="953" y="73"/>
                  </a:lnTo>
                  <a:lnTo>
                    <a:pt x="880" y="49"/>
                  </a:lnTo>
                  <a:lnTo>
                    <a:pt x="782"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latin typeface="Roboto" panose="02000000000000000000" pitchFamily="2" charset="0"/>
              </a:endParaRPr>
            </a:p>
          </p:txBody>
        </p:sp>
        <p:sp>
          <p:nvSpPr>
            <p:cNvPr id="13" name="Google Shape;397;p38">
              <a:extLst>
                <a:ext uri="{FF2B5EF4-FFF2-40B4-BE49-F238E27FC236}">
                  <a16:creationId xmlns:a16="http://schemas.microsoft.com/office/drawing/2014/main" id="{F8EA667F-C43C-6B38-8396-F97333C3AFEC}"/>
                </a:ext>
              </a:extLst>
            </p:cNvPr>
            <p:cNvSpPr/>
            <p:nvPr/>
          </p:nvSpPr>
          <p:spPr>
            <a:xfrm>
              <a:off x="716800" y="238125"/>
              <a:ext cx="29325" cy="63500"/>
            </a:xfrm>
            <a:custGeom>
              <a:avLst/>
              <a:gdLst/>
              <a:ahLst/>
              <a:cxnLst/>
              <a:rect l="l" t="t" r="r" b="b"/>
              <a:pathLst>
                <a:path w="1173" h="2540" extrusionOk="0">
                  <a:moveTo>
                    <a:pt x="391" y="0"/>
                  </a:moveTo>
                  <a:lnTo>
                    <a:pt x="294" y="49"/>
                  </a:lnTo>
                  <a:lnTo>
                    <a:pt x="220" y="73"/>
                  </a:lnTo>
                  <a:lnTo>
                    <a:pt x="147" y="147"/>
                  </a:lnTo>
                  <a:lnTo>
                    <a:pt x="74" y="220"/>
                  </a:lnTo>
                  <a:lnTo>
                    <a:pt x="49" y="293"/>
                  </a:lnTo>
                  <a:lnTo>
                    <a:pt x="0" y="391"/>
                  </a:lnTo>
                  <a:lnTo>
                    <a:pt x="0" y="488"/>
                  </a:lnTo>
                  <a:lnTo>
                    <a:pt x="0" y="2052"/>
                  </a:lnTo>
                  <a:lnTo>
                    <a:pt x="0" y="2149"/>
                  </a:lnTo>
                  <a:lnTo>
                    <a:pt x="49" y="2247"/>
                  </a:lnTo>
                  <a:lnTo>
                    <a:pt x="74" y="2320"/>
                  </a:lnTo>
                  <a:lnTo>
                    <a:pt x="147" y="2393"/>
                  </a:lnTo>
                  <a:lnTo>
                    <a:pt x="220" y="2467"/>
                  </a:lnTo>
                  <a:lnTo>
                    <a:pt x="294" y="2491"/>
                  </a:lnTo>
                  <a:lnTo>
                    <a:pt x="391" y="2540"/>
                  </a:lnTo>
                  <a:lnTo>
                    <a:pt x="782" y="2540"/>
                  </a:lnTo>
                  <a:lnTo>
                    <a:pt x="880" y="2491"/>
                  </a:lnTo>
                  <a:lnTo>
                    <a:pt x="953" y="2467"/>
                  </a:lnTo>
                  <a:lnTo>
                    <a:pt x="1026" y="2393"/>
                  </a:lnTo>
                  <a:lnTo>
                    <a:pt x="1099" y="2320"/>
                  </a:lnTo>
                  <a:lnTo>
                    <a:pt x="1124" y="2247"/>
                  </a:lnTo>
                  <a:lnTo>
                    <a:pt x="1173" y="2149"/>
                  </a:lnTo>
                  <a:lnTo>
                    <a:pt x="1173" y="2052"/>
                  </a:lnTo>
                  <a:lnTo>
                    <a:pt x="1173" y="488"/>
                  </a:lnTo>
                  <a:lnTo>
                    <a:pt x="1173" y="391"/>
                  </a:lnTo>
                  <a:lnTo>
                    <a:pt x="1124" y="293"/>
                  </a:lnTo>
                  <a:lnTo>
                    <a:pt x="1099" y="220"/>
                  </a:lnTo>
                  <a:lnTo>
                    <a:pt x="1026" y="147"/>
                  </a:lnTo>
                  <a:lnTo>
                    <a:pt x="953" y="73"/>
                  </a:lnTo>
                  <a:lnTo>
                    <a:pt x="880" y="49"/>
                  </a:lnTo>
                  <a:lnTo>
                    <a:pt x="782"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latin typeface="Roboto" panose="02000000000000000000" pitchFamily="2" charset="0"/>
              </a:endParaRPr>
            </a:p>
          </p:txBody>
        </p:sp>
        <p:sp>
          <p:nvSpPr>
            <p:cNvPr id="14" name="Google Shape;398;p38">
              <a:extLst>
                <a:ext uri="{FF2B5EF4-FFF2-40B4-BE49-F238E27FC236}">
                  <a16:creationId xmlns:a16="http://schemas.microsoft.com/office/drawing/2014/main" id="{3E90B28E-C16F-858B-3B25-89CD0403FD59}"/>
                </a:ext>
              </a:extLst>
            </p:cNvPr>
            <p:cNvSpPr/>
            <p:nvPr/>
          </p:nvSpPr>
          <p:spPr>
            <a:xfrm>
              <a:off x="799825" y="238125"/>
              <a:ext cx="29350" cy="63500"/>
            </a:xfrm>
            <a:custGeom>
              <a:avLst/>
              <a:gdLst/>
              <a:ahLst/>
              <a:cxnLst/>
              <a:rect l="l" t="t" r="r" b="b"/>
              <a:pathLst>
                <a:path w="1174" h="2540" extrusionOk="0">
                  <a:moveTo>
                    <a:pt x="392" y="0"/>
                  </a:moveTo>
                  <a:lnTo>
                    <a:pt x="294" y="49"/>
                  </a:lnTo>
                  <a:lnTo>
                    <a:pt x="221" y="73"/>
                  </a:lnTo>
                  <a:lnTo>
                    <a:pt x="148" y="147"/>
                  </a:lnTo>
                  <a:lnTo>
                    <a:pt x="74" y="220"/>
                  </a:lnTo>
                  <a:lnTo>
                    <a:pt x="50" y="293"/>
                  </a:lnTo>
                  <a:lnTo>
                    <a:pt x="1" y="391"/>
                  </a:lnTo>
                  <a:lnTo>
                    <a:pt x="1" y="488"/>
                  </a:lnTo>
                  <a:lnTo>
                    <a:pt x="1" y="2052"/>
                  </a:lnTo>
                  <a:lnTo>
                    <a:pt x="1" y="2149"/>
                  </a:lnTo>
                  <a:lnTo>
                    <a:pt x="50" y="2247"/>
                  </a:lnTo>
                  <a:lnTo>
                    <a:pt x="74" y="2320"/>
                  </a:lnTo>
                  <a:lnTo>
                    <a:pt x="148" y="2393"/>
                  </a:lnTo>
                  <a:lnTo>
                    <a:pt x="221" y="2467"/>
                  </a:lnTo>
                  <a:lnTo>
                    <a:pt x="294" y="2491"/>
                  </a:lnTo>
                  <a:lnTo>
                    <a:pt x="392" y="2540"/>
                  </a:lnTo>
                  <a:lnTo>
                    <a:pt x="783" y="2540"/>
                  </a:lnTo>
                  <a:lnTo>
                    <a:pt x="880" y="2491"/>
                  </a:lnTo>
                  <a:lnTo>
                    <a:pt x="953" y="2467"/>
                  </a:lnTo>
                  <a:lnTo>
                    <a:pt x="1027" y="2393"/>
                  </a:lnTo>
                  <a:lnTo>
                    <a:pt x="1100" y="2320"/>
                  </a:lnTo>
                  <a:lnTo>
                    <a:pt x="1124" y="2247"/>
                  </a:lnTo>
                  <a:lnTo>
                    <a:pt x="1173" y="2149"/>
                  </a:lnTo>
                  <a:lnTo>
                    <a:pt x="1173" y="2052"/>
                  </a:lnTo>
                  <a:lnTo>
                    <a:pt x="1173" y="488"/>
                  </a:lnTo>
                  <a:lnTo>
                    <a:pt x="1173" y="391"/>
                  </a:lnTo>
                  <a:lnTo>
                    <a:pt x="1124" y="293"/>
                  </a:lnTo>
                  <a:lnTo>
                    <a:pt x="1100" y="220"/>
                  </a:lnTo>
                  <a:lnTo>
                    <a:pt x="1027" y="147"/>
                  </a:lnTo>
                  <a:lnTo>
                    <a:pt x="953" y="73"/>
                  </a:lnTo>
                  <a:lnTo>
                    <a:pt x="880" y="49"/>
                  </a:lnTo>
                  <a:lnTo>
                    <a:pt x="783"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latin typeface="Roboto" panose="02000000000000000000" pitchFamily="2" charset="0"/>
              </a:endParaRPr>
            </a:p>
          </p:txBody>
        </p:sp>
        <p:sp>
          <p:nvSpPr>
            <p:cNvPr id="15" name="Google Shape;399;p38">
              <a:extLst>
                <a:ext uri="{FF2B5EF4-FFF2-40B4-BE49-F238E27FC236}">
                  <a16:creationId xmlns:a16="http://schemas.microsoft.com/office/drawing/2014/main" id="{DC728E86-F09E-11B8-1C5F-F066F68E5EDD}"/>
                </a:ext>
              </a:extLst>
            </p:cNvPr>
            <p:cNvSpPr/>
            <p:nvPr/>
          </p:nvSpPr>
          <p:spPr>
            <a:xfrm>
              <a:off x="882875" y="238125"/>
              <a:ext cx="29325" cy="63500"/>
            </a:xfrm>
            <a:custGeom>
              <a:avLst/>
              <a:gdLst/>
              <a:ahLst/>
              <a:cxnLst/>
              <a:rect l="l" t="t" r="r" b="b"/>
              <a:pathLst>
                <a:path w="1173" h="2540" extrusionOk="0">
                  <a:moveTo>
                    <a:pt x="391" y="0"/>
                  </a:moveTo>
                  <a:lnTo>
                    <a:pt x="294" y="49"/>
                  </a:lnTo>
                  <a:lnTo>
                    <a:pt x="220" y="73"/>
                  </a:lnTo>
                  <a:lnTo>
                    <a:pt x="147" y="147"/>
                  </a:lnTo>
                  <a:lnTo>
                    <a:pt x="74" y="220"/>
                  </a:lnTo>
                  <a:lnTo>
                    <a:pt x="49" y="293"/>
                  </a:lnTo>
                  <a:lnTo>
                    <a:pt x="1" y="391"/>
                  </a:lnTo>
                  <a:lnTo>
                    <a:pt x="1" y="488"/>
                  </a:lnTo>
                  <a:lnTo>
                    <a:pt x="1" y="2052"/>
                  </a:lnTo>
                  <a:lnTo>
                    <a:pt x="1" y="2149"/>
                  </a:lnTo>
                  <a:lnTo>
                    <a:pt x="49" y="2247"/>
                  </a:lnTo>
                  <a:lnTo>
                    <a:pt x="74" y="2320"/>
                  </a:lnTo>
                  <a:lnTo>
                    <a:pt x="147" y="2393"/>
                  </a:lnTo>
                  <a:lnTo>
                    <a:pt x="220" y="2467"/>
                  </a:lnTo>
                  <a:lnTo>
                    <a:pt x="294" y="2491"/>
                  </a:lnTo>
                  <a:lnTo>
                    <a:pt x="391" y="2540"/>
                  </a:lnTo>
                  <a:lnTo>
                    <a:pt x="782" y="2540"/>
                  </a:lnTo>
                  <a:lnTo>
                    <a:pt x="880" y="2491"/>
                  </a:lnTo>
                  <a:lnTo>
                    <a:pt x="953" y="2467"/>
                  </a:lnTo>
                  <a:lnTo>
                    <a:pt x="1026" y="2393"/>
                  </a:lnTo>
                  <a:lnTo>
                    <a:pt x="1100" y="2320"/>
                  </a:lnTo>
                  <a:lnTo>
                    <a:pt x="1124" y="2247"/>
                  </a:lnTo>
                  <a:lnTo>
                    <a:pt x="1173" y="2149"/>
                  </a:lnTo>
                  <a:lnTo>
                    <a:pt x="1173" y="2052"/>
                  </a:lnTo>
                  <a:lnTo>
                    <a:pt x="1173" y="488"/>
                  </a:lnTo>
                  <a:lnTo>
                    <a:pt x="1173" y="391"/>
                  </a:lnTo>
                  <a:lnTo>
                    <a:pt x="1124" y="293"/>
                  </a:lnTo>
                  <a:lnTo>
                    <a:pt x="1100" y="220"/>
                  </a:lnTo>
                  <a:lnTo>
                    <a:pt x="1026" y="147"/>
                  </a:lnTo>
                  <a:lnTo>
                    <a:pt x="953" y="73"/>
                  </a:lnTo>
                  <a:lnTo>
                    <a:pt x="880" y="49"/>
                  </a:lnTo>
                  <a:lnTo>
                    <a:pt x="782"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latin typeface="Roboto" panose="02000000000000000000" pitchFamily="2" charset="0"/>
              </a:endParaRPr>
            </a:p>
          </p:txBody>
        </p:sp>
        <p:sp>
          <p:nvSpPr>
            <p:cNvPr id="16" name="Google Shape;400;p38">
              <a:extLst>
                <a:ext uri="{FF2B5EF4-FFF2-40B4-BE49-F238E27FC236}">
                  <a16:creationId xmlns:a16="http://schemas.microsoft.com/office/drawing/2014/main" id="{1E0305F4-7B38-BF71-10CB-86B94EF54A9A}"/>
                </a:ext>
              </a:extLst>
            </p:cNvPr>
            <p:cNvSpPr/>
            <p:nvPr/>
          </p:nvSpPr>
          <p:spPr>
            <a:xfrm>
              <a:off x="584925" y="261325"/>
              <a:ext cx="378575" cy="464050"/>
            </a:xfrm>
            <a:custGeom>
              <a:avLst/>
              <a:gdLst/>
              <a:ahLst/>
              <a:cxnLst/>
              <a:rect l="l" t="t" r="r" b="b"/>
              <a:pathLst>
                <a:path w="15143" h="18562" extrusionOk="0">
                  <a:moveTo>
                    <a:pt x="2540" y="171"/>
                  </a:moveTo>
                  <a:lnTo>
                    <a:pt x="2711" y="195"/>
                  </a:lnTo>
                  <a:lnTo>
                    <a:pt x="2882" y="244"/>
                  </a:lnTo>
                  <a:lnTo>
                    <a:pt x="3053" y="318"/>
                  </a:lnTo>
                  <a:lnTo>
                    <a:pt x="3175" y="440"/>
                  </a:lnTo>
                  <a:lnTo>
                    <a:pt x="3297" y="562"/>
                  </a:lnTo>
                  <a:lnTo>
                    <a:pt x="3370" y="733"/>
                  </a:lnTo>
                  <a:lnTo>
                    <a:pt x="3419" y="904"/>
                  </a:lnTo>
                  <a:lnTo>
                    <a:pt x="3444" y="1075"/>
                  </a:lnTo>
                  <a:lnTo>
                    <a:pt x="3419" y="1246"/>
                  </a:lnTo>
                  <a:lnTo>
                    <a:pt x="3370" y="1417"/>
                  </a:lnTo>
                  <a:lnTo>
                    <a:pt x="3297" y="1588"/>
                  </a:lnTo>
                  <a:lnTo>
                    <a:pt x="3175" y="1710"/>
                  </a:lnTo>
                  <a:lnTo>
                    <a:pt x="3053" y="1832"/>
                  </a:lnTo>
                  <a:lnTo>
                    <a:pt x="2882" y="1905"/>
                  </a:lnTo>
                  <a:lnTo>
                    <a:pt x="2711" y="1954"/>
                  </a:lnTo>
                  <a:lnTo>
                    <a:pt x="2540" y="1978"/>
                  </a:lnTo>
                  <a:lnTo>
                    <a:pt x="2369" y="1954"/>
                  </a:lnTo>
                  <a:lnTo>
                    <a:pt x="2198" y="1905"/>
                  </a:lnTo>
                  <a:lnTo>
                    <a:pt x="2027" y="1832"/>
                  </a:lnTo>
                  <a:lnTo>
                    <a:pt x="1905" y="1710"/>
                  </a:lnTo>
                  <a:lnTo>
                    <a:pt x="1783" y="1588"/>
                  </a:lnTo>
                  <a:lnTo>
                    <a:pt x="1710" y="1417"/>
                  </a:lnTo>
                  <a:lnTo>
                    <a:pt x="1661" y="1246"/>
                  </a:lnTo>
                  <a:lnTo>
                    <a:pt x="1636" y="1075"/>
                  </a:lnTo>
                  <a:lnTo>
                    <a:pt x="1661" y="904"/>
                  </a:lnTo>
                  <a:lnTo>
                    <a:pt x="1710" y="733"/>
                  </a:lnTo>
                  <a:lnTo>
                    <a:pt x="1783" y="562"/>
                  </a:lnTo>
                  <a:lnTo>
                    <a:pt x="1905" y="440"/>
                  </a:lnTo>
                  <a:lnTo>
                    <a:pt x="2027" y="318"/>
                  </a:lnTo>
                  <a:lnTo>
                    <a:pt x="2198" y="244"/>
                  </a:lnTo>
                  <a:lnTo>
                    <a:pt x="2369" y="195"/>
                  </a:lnTo>
                  <a:lnTo>
                    <a:pt x="2540" y="171"/>
                  </a:lnTo>
                  <a:close/>
                  <a:moveTo>
                    <a:pt x="5862" y="171"/>
                  </a:moveTo>
                  <a:lnTo>
                    <a:pt x="6033" y="195"/>
                  </a:lnTo>
                  <a:lnTo>
                    <a:pt x="6204" y="244"/>
                  </a:lnTo>
                  <a:lnTo>
                    <a:pt x="6374" y="318"/>
                  </a:lnTo>
                  <a:lnTo>
                    <a:pt x="6497" y="440"/>
                  </a:lnTo>
                  <a:lnTo>
                    <a:pt x="6619" y="562"/>
                  </a:lnTo>
                  <a:lnTo>
                    <a:pt x="6692" y="733"/>
                  </a:lnTo>
                  <a:lnTo>
                    <a:pt x="6741" y="904"/>
                  </a:lnTo>
                  <a:lnTo>
                    <a:pt x="6765" y="1075"/>
                  </a:lnTo>
                  <a:lnTo>
                    <a:pt x="6741" y="1246"/>
                  </a:lnTo>
                  <a:lnTo>
                    <a:pt x="6692" y="1417"/>
                  </a:lnTo>
                  <a:lnTo>
                    <a:pt x="6619" y="1588"/>
                  </a:lnTo>
                  <a:lnTo>
                    <a:pt x="6497" y="1710"/>
                  </a:lnTo>
                  <a:lnTo>
                    <a:pt x="6374" y="1832"/>
                  </a:lnTo>
                  <a:lnTo>
                    <a:pt x="6204" y="1905"/>
                  </a:lnTo>
                  <a:lnTo>
                    <a:pt x="6033" y="1954"/>
                  </a:lnTo>
                  <a:lnTo>
                    <a:pt x="5862" y="1978"/>
                  </a:lnTo>
                  <a:lnTo>
                    <a:pt x="5691" y="1954"/>
                  </a:lnTo>
                  <a:lnTo>
                    <a:pt x="5520" y="1905"/>
                  </a:lnTo>
                  <a:lnTo>
                    <a:pt x="5349" y="1832"/>
                  </a:lnTo>
                  <a:lnTo>
                    <a:pt x="5227" y="1710"/>
                  </a:lnTo>
                  <a:lnTo>
                    <a:pt x="5104" y="1588"/>
                  </a:lnTo>
                  <a:lnTo>
                    <a:pt x="5031" y="1417"/>
                  </a:lnTo>
                  <a:lnTo>
                    <a:pt x="4982" y="1246"/>
                  </a:lnTo>
                  <a:lnTo>
                    <a:pt x="4958" y="1075"/>
                  </a:lnTo>
                  <a:lnTo>
                    <a:pt x="4982" y="904"/>
                  </a:lnTo>
                  <a:lnTo>
                    <a:pt x="5031" y="733"/>
                  </a:lnTo>
                  <a:lnTo>
                    <a:pt x="5104" y="562"/>
                  </a:lnTo>
                  <a:lnTo>
                    <a:pt x="5227" y="440"/>
                  </a:lnTo>
                  <a:lnTo>
                    <a:pt x="5349" y="318"/>
                  </a:lnTo>
                  <a:lnTo>
                    <a:pt x="5520" y="244"/>
                  </a:lnTo>
                  <a:lnTo>
                    <a:pt x="5691" y="195"/>
                  </a:lnTo>
                  <a:lnTo>
                    <a:pt x="5862" y="171"/>
                  </a:lnTo>
                  <a:close/>
                  <a:moveTo>
                    <a:pt x="9183" y="171"/>
                  </a:moveTo>
                  <a:lnTo>
                    <a:pt x="9354" y="195"/>
                  </a:lnTo>
                  <a:lnTo>
                    <a:pt x="9525" y="244"/>
                  </a:lnTo>
                  <a:lnTo>
                    <a:pt x="9696" y="318"/>
                  </a:lnTo>
                  <a:lnTo>
                    <a:pt x="9818" y="440"/>
                  </a:lnTo>
                  <a:lnTo>
                    <a:pt x="9940" y="562"/>
                  </a:lnTo>
                  <a:lnTo>
                    <a:pt x="10014" y="733"/>
                  </a:lnTo>
                  <a:lnTo>
                    <a:pt x="10062" y="904"/>
                  </a:lnTo>
                  <a:lnTo>
                    <a:pt x="10087" y="1075"/>
                  </a:lnTo>
                  <a:lnTo>
                    <a:pt x="10062" y="1246"/>
                  </a:lnTo>
                  <a:lnTo>
                    <a:pt x="10014" y="1417"/>
                  </a:lnTo>
                  <a:lnTo>
                    <a:pt x="9940" y="1588"/>
                  </a:lnTo>
                  <a:lnTo>
                    <a:pt x="9818" y="1710"/>
                  </a:lnTo>
                  <a:lnTo>
                    <a:pt x="9696" y="1832"/>
                  </a:lnTo>
                  <a:lnTo>
                    <a:pt x="9525" y="1905"/>
                  </a:lnTo>
                  <a:lnTo>
                    <a:pt x="9354" y="1954"/>
                  </a:lnTo>
                  <a:lnTo>
                    <a:pt x="9183" y="1978"/>
                  </a:lnTo>
                  <a:lnTo>
                    <a:pt x="9012" y="1954"/>
                  </a:lnTo>
                  <a:lnTo>
                    <a:pt x="8841" y="1905"/>
                  </a:lnTo>
                  <a:lnTo>
                    <a:pt x="8670" y="1832"/>
                  </a:lnTo>
                  <a:lnTo>
                    <a:pt x="8548" y="1710"/>
                  </a:lnTo>
                  <a:lnTo>
                    <a:pt x="8426" y="1588"/>
                  </a:lnTo>
                  <a:lnTo>
                    <a:pt x="8353" y="1417"/>
                  </a:lnTo>
                  <a:lnTo>
                    <a:pt x="8304" y="1246"/>
                  </a:lnTo>
                  <a:lnTo>
                    <a:pt x="8279" y="1075"/>
                  </a:lnTo>
                  <a:lnTo>
                    <a:pt x="8304" y="904"/>
                  </a:lnTo>
                  <a:lnTo>
                    <a:pt x="8353" y="733"/>
                  </a:lnTo>
                  <a:lnTo>
                    <a:pt x="8426" y="562"/>
                  </a:lnTo>
                  <a:lnTo>
                    <a:pt x="8548" y="440"/>
                  </a:lnTo>
                  <a:lnTo>
                    <a:pt x="8670" y="318"/>
                  </a:lnTo>
                  <a:lnTo>
                    <a:pt x="8841" y="244"/>
                  </a:lnTo>
                  <a:lnTo>
                    <a:pt x="9012" y="195"/>
                  </a:lnTo>
                  <a:lnTo>
                    <a:pt x="9183" y="171"/>
                  </a:lnTo>
                  <a:close/>
                  <a:moveTo>
                    <a:pt x="12505" y="171"/>
                  </a:moveTo>
                  <a:lnTo>
                    <a:pt x="12676" y="195"/>
                  </a:lnTo>
                  <a:lnTo>
                    <a:pt x="12847" y="244"/>
                  </a:lnTo>
                  <a:lnTo>
                    <a:pt x="13018" y="318"/>
                  </a:lnTo>
                  <a:lnTo>
                    <a:pt x="13140" y="440"/>
                  </a:lnTo>
                  <a:lnTo>
                    <a:pt x="13262" y="562"/>
                  </a:lnTo>
                  <a:lnTo>
                    <a:pt x="13335" y="733"/>
                  </a:lnTo>
                  <a:lnTo>
                    <a:pt x="13384" y="904"/>
                  </a:lnTo>
                  <a:lnTo>
                    <a:pt x="13408" y="1075"/>
                  </a:lnTo>
                  <a:lnTo>
                    <a:pt x="13384" y="1246"/>
                  </a:lnTo>
                  <a:lnTo>
                    <a:pt x="13335" y="1417"/>
                  </a:lnTo>
                  <a:lnTo>
                    <a:pt x="13262" y="1588"/>
                  </a:lnTo>
                  <a:lnTo>
                    <a:pt x="13140" y="1710"/>
                  </a:lnTo>
                  <a:lnTo>
                    <a:pt x="13018" y="1832"/>
                  </a:lnTo>
                  <a:lnTo>
                    <a:pt x="12847" y="1905"/>
                  </a:lnTo>
                  <a:lnTo>
                    <a:pt x="12676" y="1954"/>
                  </a:lnTo>
                  <a:lnTo>
                    <a:pt x="12505" y="1978"/>
                  </a:lnTo>
                  <a:lnTo>
                    <a:pt x="12334" y="1954"/>
                  </a:lnTo>
                  <a:lnTo>
                    <a:pt x="12163" y="1905"/>
                  </a:lnTo>
                  <a:lnTo>
                    <a:pt x="11992" y="1832"/>
                  </a:lnTo>
                  <a:lnTo>
                    <a:pt x="11870" y="1710"/>
                  </a:lnTo>
                  <a:lnTo>
                    <a:pt x="11748" y="1588"/>
                  </a:lnTo>
                  <a:lnTo>
                    <a:pt x="11674" y="1417"/>
                  </a:lnTo>
                  <a:lnTo>
                    <a:pt x="11625" y="1246"/>
                  </a:lnTo>
                  <a:lnTo>
                    <a:pt x="11601" y="1075"/>
                  </a:lnTo>
                  <a:lnTo>
                    <a:pt x="11625" y="904"/>
                  </a:lnTo>
                  <a:lnTo>
                    <a:pt x="11674" y="733"/>
                  </a:lnTo>
                  <a:lnTo>
                    <a:pt x="11748" y="562"/>
                  </a:lnTo>
                  <a:lnTo>
                    <a:pt x="11870" y="440"/>
                  </a:lnTo>
                  <a:lnTo>
                    <a:pt x="11992" y="318"/>
                  </a:lnTo>
                  <a:lnTo>
                    <a:pt x="12163" y="244"/>
                  </a:lnTo>
                  <a:lnTo>
                    <a:pt x="12334" y="195"/>
                  </a:lnTo>
                  <a:lnTo>
                    <a:pt x="12505" y="171"/>
                  </a:lnTo>
                  <a:close/>
                  <a:moveTo>
                    <a:pt x="13091" y="5520"/>
                  </a:moveTo>
                  <a:lnTo>
                    <a:pt x="13189" y="5544"/>
                  </a:lnTo>
                  <a:lnTo>
                    <a:pt x="13262" y="5593"/>
                  </a:lnTo>
                  <a:lnTo>
                    <a:pt x="13311" y="5666"/>
                  </a:lnTo>
                  <a:lnTo>
                    <a:pt x="13335" y="5764"/>
                  </a:lnTo>
                  <a:lnTo>
                    <a:pt x="13311" y="5862"/>
                  </a:lnTo>
                  <a:lnTo>
                    <a:pt x="13262" y="5935"/>
                  </a:lnTo>
                  <a:lnTo>
                    <a:pt x="13189" y="5984"/>
                  </a:lnTo>
                  <a:lnTo>
                    <a:pt x="13091" y="6008"/>
                  </a:lnTo>
                  <a:lnTo>
                    <a:pt x="1954" y="6008"/>
                  </a:lnTo>
                  <a:lnTo>
                    <a:pt x="1856" y="5984"/>
                  </a:lnTo>
                  <a:lnTo>
                    <a:pt x="1783" y="5935"/>
                  </a:lnTo>
                  <a:lnTo>
                    <a:pt x="1734" y="5862"/>
                  </a:lnTo>
                  <a:lnTo>
                    <a:pt x="1710" y="5764"/>
                  </a:lnTo>
                  <a:lnTo>
                    <a:pt x="1734" y="5666"/>
                  </a:lnTo>
                  <a:lnTo>
                    <a:pt x="1783" y="5593"/>
                  </a:lnTo>
                  <a:lnTo>
                    <a:pt x="1856" y="5544"/>
                  </a:lnTo>
                  <a:lnTo>
                    <a:pt x="1954" y="5520"/>
                  </a:lnTo>
                  <a:close/>
                  <a:moveTo>
                    <a:pt x="13189" y="7840"/>
                  </a:moveTo>
                  <a:lnTo>
                    <a:pt x="13262" y="7913"/>
                  </a:lnTo>
                  <a:lnTo>
                    <a:pt x="13311" y="7986"/>
                  </a:lnTo>
                  <a:lnTo>
                    <a:pt x="13335" y="8084"/>
                  </a:lnTo>
                  <a:lnTo>
                    <a:pt x="13311" y="8182"/>
                  </a:lnTo>
                  <a:lnTo>
                    <a:pt x="13262" y="8255"/>
                  </a:lnTo>
                  <a:lnTo>
                    <a:pt x="13189" y="8304"/>
                  </a:lnTo>
                  <a:lnTo>
                    <a:pt x="13091" y="8328"/>
                  </a:lnTo>
                  <a:lnTo>
                    <a:pt x="1954" y="8328"/>
                  </a:lnTo>
                  <a:lnTo>
                    <a:pt x="1856" y="8304"/>
                  </a:lnTo>
                  <a:lnTo>
                    <a:pt x="1783" y="8255"/>
                  </a:lnTo>
                  <a:lnTo>
                    <a:pt x="1734" y="8182"/>
                  </a:lnTo>
                  <a:lnTo>
                    <a:pt x="1710" y="8084"/>
                  </a:lnTo>
                  <a:lnTo>
                    <a:pt x="1734" y="7986"/>
                  </a:lnTo>
                  <a:lnTo>
                    <a:pt x="1783" y="7913"/>
                  </a:lnTo>
                  <a:lnTo>
                    <a:pt x="1856" y="7840"/>
                  </a:lnTo>
                  <a:close/>
                  <a:moveTo>
                    <a:pt x="13091" y="10136"/>
                  </a:moveTo>
                  <a:lnTo>
                    <a:pt x="13189" y="10160"/>
                  </a:lnTo>
                  <a:lnTo>
                    <a:pt x="13262" y="10209"/>
                  </a:lnTo>
                  <a:lnTo>
                    <a:pt x="13311" y="10282"/>
                  </a:lnTo>
                  <a:lnTo>
                    <a:pt x="13335" y="10380"/>
                  </a:lnTo>
                  <a:lnTo>
                    <a:pt x="13311" y="10478"/>
                  </a:lnTo>
                  <a:lnTo>
                    <a:pt x="13262" y="10551"/>
                  </a:lnTo>
                  <a:lnTo>
                    <a:pt x="13189" y="10600"/>
                  </a:lnTo>
                  <a:lnTo>
                    <a:pt x="13091" y="10624"/>
                  </a:lnTo>
                  <a:lnTo>
                    <a:pt x="1954" y="10624"/>
                  </a:lnTo>
                  <a:lnTo>
                    <a:pt x="1856" y="10600"/>
                  </a:lnTo>
                  <a:lnTo>
                    <a:pt x="1783" y="10551"/>
                  </a:lnTo>
                  <a:lnTo>
                    <a:pt x="1734" y="10478"/>
                  </a:lnTo>
                  <a:lnTo>
                    <a:pt x="1710" y="10380"/>
                  </a:lnTo>
                  <a:lnTo>
                    <a:pt x="1734" y="10282"/>
                  </a:lnTo>
                  <a:lnTo>
                    <a:pt x="1783" y="10209"/>
                  </a:lnTo>
                  <a:lnTo>
                    <a:pt x="1856" y="10160"/>
                  </a:lnTo>
                  <a:lnTo>
                    <a:pt x="1954" y="10136"/>
                  </a:lnTo>
                  <a:close/>
                  <a:moveTo>
                    <a:pt x="8206" y="12456"/>
                  </a:moveTo>
                  <a:lnTo>
                    <a:pt x="8304" y="12480"/>
                  </a:lnTo>
                  <a:lnTo>
                    <a:pt x="8377" y="12529"/>
                  </a:lnTo>
                  <a:lnTo>
                    <a:pt x="8426" y="12602"/>
                  </a:lnTo>
                  <a:lnTo>
                    <a:pt x="8450" y="12700"/>
                  </a:lnTo>
                  <a:lnTo>
                    <a:pt x="8426" y="12798"/>
                  </a:lnTo>
                  <a:lnTo>
                    <a:pt x="8377" y="12871"/>
                  </a:lnTo>
                  <a:lnTo>
                    <a:pt x="8304" y="12920"/>
                  </a:lnTo>
                  <a:lnTo>
                    <a:pt x="8206" y="12944"/>
                  </a:lnTo>
                  <a:lnTo>
                    <a:pt x="1954" y="12944"/>
                  </a:lnTo>
                  <a:lnTo>
                    <a:pt x="1856" y="12920"/>
                  </a:lnTo>
                  <a:lnTo>
                    <a:pt x="1783" y="12871"/>
                  </a:lnTo>
                  <a:lnTo>
                    <a:pt x="1734" y="12798"/>
                  </a:lnTo>
                  <a:lnTo>
                    <a:pt x="1710" y="12700"/>
                  </a:lnTo>
                  <a:lnTo>
                    <a:pt x="1734" y="12602"/>
                  </a:lnTo>
                  <a:lnTo>
                    <a:pt x="1783" y="12529"/>
                  </a:lnTo>
                  <a:lnTo>
                    <a:pt x="1856" y="12480"/>
                  </a:lnTo>
                  <a:lnTo>
                    <a:pt x="1954" y="12456"/>
                  </a:lnTo>
                  <a:close/>
                  <a:moveTo>
                    <a:pt x="782" y="0"/>
                  </a:moveTo>
                  <a:lnTo>
                    <a:pt x="635" y="25"/>
                  </a:lnTo>
                  <a:lnTo>
                    <a:pt x="489" y="73"/>
                  </a:lnTo>
                  <a:lnTo>
                    <a:pt x="342" y="122"/>
                  </a:lnTo>
                  <a:lnTo>
                    <a:pt x="220" y="220"/>
                  </a:lnTo>
                  <a:lnTo>
                    <a:pt x="122" y="342"/>
                  </a:lnTo>
                  <a:lnTo>
                    <a:pt x="73" y="489"/>
                  </a:lnTo>
                  <a:lnTo>
                    <a:pt x="24" y="635"/>
                  </a:lnTo>
                  <a:lnTo>
                    <a:pt x="0" y="782"/>
                  </a:lnTo>
                  <a:lnTo>
                    <a:pt x="0" y="17780"/>
                  </a:lnTo>
                  <a:lnTo>
                    <a:pt x="24" y="17927"/>
                  </a:lnTo>
                  <a:lnTo>
                    <a:pt x="73" y="18073"/>
                  </a:lnTo>
                  <a:lnTo>
                    <a:pt x="122" y="18220"/>
                  </a:lnTo>
                  <a:lnTo>
                    <a:pt x="220" y="18342"/>
                  </a:lnTo>
                  <a:lnTo>
                    <a:pt x="342" y="18440"/>
                  </a:lnTo>
                  <a:lnTo>
                    <a:pt x="489" y="18488"/>
                  </a:lnTo>
                  <a:lnTo>
                    <a:pt x="635" y="18537"/>
                  </a:lnTo>
                  <a:lnTo>
                    <a:pt x="782" y="18562"/>
                  </a:lnTo>
                  <a:lnTo>
                    <a:pt x="14361" y="18562"/>
                  </a:lnTo>
                  <a:lnTo>
                    <a:pt x="14507" y="18537"/>
                  </a:lnTo>
                  <a:lnTo>
                    <a:pt x="14654" y="18488"/>
                  </a:lnTo>
                  <a:lnTo>
                    <a:pt x="14800" y="18440"/>
                  </a:lnTo>
                  <a:lnTo>
                    <a:pt x="14923" y="18342"/>
                  </a:lnTo>
                  <a:lnTo>
                    <a:pt x="15020" y="18220"/>
                  </a:lnTo>
                  <a:lnTo>
                    <a:pt x="15069" y="18073"/>
                  </a:lnTo>
                  <a:lnTo>
                    <a:pt x="15118" y="17927"/>
                  </a:lnTo>
                  <a:lnTo>
                    <a:pt x="15142" y="17780"/>
                  </a:lnTo>
                  <a:lnTo>
                    <a:pt x="15142" y="782"/>
                  </a:lnTo>
                  <a:lnTo>
                    <a:pt x="15118" y="635"/>
                  </a:lnTo>
                  <a:lnTo>
                    <a:pt x="15069" y="489"/>
                  </a:lnTo>
                  <a:lnTo>
                    <a:pt x="15020" y="342"/>
                  </a:lnTo>
                  <a:lnTo>
                    <a:pt x="14923" y="220"/>
                  </a:lnTo>
                  <a:lnTo>
                    <a:pt x="14800" y="122"/>
                  </a:lnTo>
                  <a:lnTo>
                    <a:pt x="14654" y="73"/>
                  </a:lnTo>
                  <a:lnTo>
                    <a:pt x="14507" y="25"/>
                  </a:lnTo>
                  <a:lnTo>
                    <a:pt x="14361"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latin typeface="Roboto" panose="02000000000000000000" pitchFamily="2" charset="0"/>
              </a:endParaRPr>
            </a:p>
          </p:txBody>
        </p:sp>
      </p:grpSp>
      <p:grpSp>
        <p:nvGrpSpPr>
          <p:cNvPr id="17" name="Google Shape;472;p38">
            <a:extLst>
              <a:ext uri="{FF2B5EF4-FFF2-40B4-BE49-F238E27FC236}">
                <a16:creationId xmlns:a16="http://schemas.microsoft.com/office/drawing/2014/main" id="{CC603AA0-851B-E593-23C6-E8975E28B1D8}"/>
              </a:ext>
            </a:extLst>
          </p:cNvPr>
          <p:cNvGrpSpPr/>
          <p:nvPr/>
        </p:nvGrpSpPr>
        <p:grpSpPr>
          <a:xfrm>
            <a:off x="4485230" y="5802154"/>
            <a:ext cx="817308" cy="797972"/>
            <a:chOff x="1233350" y="1619250"/>
            <a:chExt cx="466500" cy="456725"/>
          </a:xfrm>
          <a:solidFill>
            <a:srgbClr val="005DB9"/>
          </a:solidFill>
        </p:grpSpPr>
        <p:sp>
          <p:nvSpPr>
            <p:cNvPr id="18" name="Google Shape;473;p38">
              <a:extLst>
                <a:ext uri="{FF2B5EF4-FFF2-40B4-BE49-F238E27FC236}">
                  <a16:creationId xmlns:a16="http://schemas.microsoft.com/office/drawing/2014/main" id="{D9D3A860-6AD6-903C-1EF1-56A8DCDDB12F}"/>
                </a:ext>
              </a:extLst>
            </p:cNvPr>
            <p:cNvSpPr/>
            <p:nvPr/>
          </p:nvSpPr>
          <p:spPr>
            <a:xfrm>
              <a:off x="1233350" y="1619250"/>
              <a:ext cx="466500" cy="456725"/>
            </a:xfrm>
            <a:custGeom>
              <a:avLst/>
              <a:gdLst/>
              <a:ahLst/>
              <a:cxnLst/>
              <a:rect l="l" t="t" r="r" b="b"/>
              <a:pathLst>
                <a:path w="18660" h="18269" extrusionOk="0">
                  <a:moveTo>
                    <a:pt x="14923" y="5080"/>
                  </a:moveTo>
                  <a:lnTo>
                    <a:pt x="14923" y="9037"/>
                  </a:lnTo>
                  <a:lnTo>
                    <a:pt x="17316" y="7913"/>
                  </a:lnTo>
                  <a:lnTo>
                    <a:pt x="9476" y="13579"/>
                  </a:lnTo>
                  <a:lnTo>
                    <a:pt x="9403" y="13604"/>
                  </a:lnTo>
                  <a:lnTo>
                    <a:pt x="9330" y="13628"/>
                  </a:lnTo>
                  <a:lnTo>
                    <a:pt x="9257" y="13604"/>
                  </a:lnTo>
                  <a:lnTo>
                    <a:pt x="9183" y="13579"/>
                  </a:lnTo>
                  <a:lnTo>
                    <a:pt x="1344" y="7913"/>
                  </a:lnTo>
                  <a:lnTo>
                    <a:pt x="3737" y="9037"/>
                  </a:lnTo>
                  <a:lnTo>
                    <a:pt x="3737" y="5080"/>
                  </a:lnTo>
                  <a:close/>
                  <a:moveTo>
                    <a:pt x="9330" y="0"/>
                  </a:moveTo>
                  <a:lnTo>
                    <a:pt x="0" y="6741"/>
                  </a:lnTo>
                  <a:lnTo>
                    <a:pt x="0" y="17780"/>
                  </a:lnTo>
                  <a:lnTo>
                    <a:pt x="0" y="17853"/>
                  </a:lnTo>
                  <a:lnTo>
                    <a:pt x="5129" y="14165"/>
                  </a:lnTo>
                  <a:lnTo>
                    <a:pt x="5227" y="14117"/>
                  </a:lnTo>
                  <a:lnTo>
                    <a:pt x="5325" y="14117"/>
                  </a:lnTo>
                  <a:lnTo>
                    <a:pt x="5398" y="14141"/>
                  </a:lnTo>
                  <a:lnTo>
                    <a:pt x="5471" y="14214"/>
                  </a:lnTo>
                  <a:lnTo>
                    <a:pt x="5520" y="14312"/>
                  </a:lnTo>
                  <a:lnTo>
                    <a:pt x="5520" y="14385"/>
                  </a:lnTo>
                  <a:lnTo>
                    <a:pt x="5471" y="14483"/>
                  </a:lnTo>
                  <a:lnTo>
                    <a:pt x="5422" y="14556"/>
                  </a:lnTo>
                  <a:lnTo>
                    <a:pt x="318" y="18244"/>
                  </a:lnTo>
                  <a:lnTo>
                    <a:pt x="416" y="18244"/>
                  </a:lnTo>
                  <a:lnTo>
                    <a:pt x="489" y="18268"/>
                  </a:lnTo>
                  <a:lnTo>
                    <a:pt x="18171" y="18268"/>
                  </a:lnTo>
                  <a:lnTo>
                    <a:pt x="18244" y="18244"/>
                  </a:lnTo>
                  <a:lnTo>
                    <a:pt x="18342" y="18244"/>
                  </a:lnTo>
                  <a:lnTo>
                    <a:pt x="13238" y="14556"/>
                  </a:lnTo>
                  <a:lnTo>
                    <a:pt x="13189" y="14483"/>
                  </a:lnTo>
                  <a:lnTo>
                    <a:pt x="13140" y="14385"/>
                  </a:lnTo>
                  <a:lnTo>
                    <a:pt x="13140" y="14312"/>
                  </a:lnTo>
                  <a:lnTo>
                    <a:pt x="13189" y="14214"/>
                  </a:lnTo>
                  <a:lnTo>
                    <a:pt x="13262" y="14141"/>
                  </a:lnTo>
                  <a:lnTo>
                    <a:pt x="13335" y="14117"/>
                  </a:lnTo>
                  <a:lnTo>
                    <a:pt x="13433" y="14117"/>
                  </a:lnTo>
                  <a:lnTo>
                    <a:pt x="13531" y="14165"/>
                  </a:lnTo>
                  <a:lnTo>
                    <a:pt x="18660" y="17853"/>
                  </a:lnTo>
                  <a:lnTo>
                    <a:pt x="18660" y="17780"/>
                  </a:lnTo>
                  <a:lnTo>
                    <a:pt x="18660" y="6741"/>
                  </a:lnTo>
                  <a:lnTo>
                    <a:pt x="9330"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latin typeface="Roboto" panose="02000000000000000000" pitchFamily="2" charset="0"/>
              </a:endParaRPr>
            </a:p>
          </p:txBody>
        </p:sp>
        <p:sp>
          <p:nvSpPr>
            <p:cNvPr id="19" name="Google Shape;474;p38">
              <a:extLst>
                <a:ext uri="{FF2B5EF4-FFF2-40B4-BE49-F238E27FC236}">
                  <a16:creationId xmlns:a16="http://schemas.microsoft.com/office/drawing/2014/main" id="{271B3DBC-AC06-B740-62BF-7E3E7277164A}"/>
                </a:ext>
              </a:extLst>
            </p:cNvPr>
            <p:cNvSpPr/>
            <p:nvPr/>
          </p:nvSpPr>
          <p:spPr>
            <a:xfrm>
              <a:off x="1382325" y="1792025"/>
              <a:ext cx="168550" cy="12250"/>
            </a:xfrm>
            <a:custGeom>
              <a:avLst/>
              <a:gdLst/>
              <a:ahLst/>
              <a:cxnLst/>
              <a:rect l="l" t="t" r="r" b="b"/>
              <a:pathLst>
                <a:path w="6742" h="490" extrusionOk="0">
                  <a:moveTo>
                    <a:pt x="147" y="1"/>
                  </a:moveTo>
                  <a:lnTo>
                    <a:pt x="74" y="74"/>
                  </a:lnTo>
                  <a:lnTo>
                    <a:pt x="25" y="147"/>
                  </a:lnTo>
                  <a:lnTo>
                    <a:pt x="1" y="245"/>
                  </a:lnTo>
                  <a:lnTo>
                    <a:pt x="25" y="343"/>
                  </a:lnTo>
                  <a:lnTo>
                    <a:pt x="74" y="416"/>
                  </a:lnTo>
                  <a:lnTo>
                    <a:pt x="147" y="465"/>
                  </a:lnTo>
                  <a:lnTo>
                    <a:pt x="245" y="489"/>
                  </a:lnTo>
                  <a:lnTo>
                    <a:pt x="6497" y="489"/>
                  </a:lnTo>
                  <a:lnTo>
                    <a:pt x="6595" y="465"/>
                  </a:lnTo>
                  <a:lnTo>
                    <a:pt x="6668" y="416"/>
                  </a:lnTo>
                  <a:lnTo>
                    <a:pt x="6717" y="343"/>
                  </a:lnTo>
                  <a:lnTo>
                    <a:pt x="6741" y="245"/>
                  </a:lnTo>
                  <a:lnTo>
                    <a:pt x="6717" y="147"/>
                  </a:lnTo>
                  <a:lnTo>
                    <a:pt x="6668" y="74"/>
                  </a:lnTo>
                  <a:lnTo>
                    <a:pt x="6595"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latin typeface="Roboto" panose="02000000000000000000" pitchFamily="2" charset="0"/>
              </a:endParaRPr>
            </a:p>
          </p:txBody>
        </p:sp>
        <p:sp>
          <p:nvSpPr>
            <p:cNvPr id="20" name="Google Shape;475;p38">
              <a:extLst>
                <a:ext uri="{FF2B5EF4-FFF2-40B4-BE49-F238E27FC236}">
                  <a16:creationId xmlns:a16="http://schemas.microsoft.com/office/drawing/2014/main" id="{1333FADE-EEE4-D913-02FE-C2B98B0F1B09}"/>
                </a:ext>
              </a:extLst>
            </p:cNvPr>
            <p:cNvSpPr/>
            <p:nvPr/>
          </p:nvSpPr>
          <p:spPr>
            <a:xfrm>
              <a:off x="1382325" y="1825000"/>
              <a:ext cx="168550" cy="12250"/>
            </a:xfrm>
            <a:custGeom>
              <a:avLst/>
              <a:gdLst/>
              <a:ahLst/>
              <a:cxnLst/>
              <a:rect l="l" t="t" r="r" b="b"/>
              <a:pathLst>
                <a:path w="6742" h="490" extrusionOk="0">
                  <a:moveTo>
                    <a:pt x="245" y="1"/>
                  </a:moveTo>
                  <a:lnTo>
                    <a:pt x="147" y="25"/>
                  </a:lnTo>
                  <a:lnTo>
                    <a:pt x="74" y="74"/>
                  </a:lnTo>
                  <a:lnTo>
                    <a:pt x="25" y="147"/>
                  </a:lnTo>
                  <a:lnTo>
                    <a:pt x="1" y="245"/>
                  </a:lnTo>
                  <a:lnTo>
                    <a:pt x="25" y="343"/>
                  </a:lnTo>
                  <a:lnTo>
                    <a:pt x="74" y="416"/>
                  </a:lnTo>
                  <a:lnTo>
                    <a:pt x="147" y="465"/>
                  </a:lnTo>
                  <a:lnTo>
                    <a:pt x="245" y="489"/>
                  </a:lnTo>
                  <a:lnTo>
                    <a:pt x="6497" y="489"/>
                  </a:lnTo>
                  <a:lnTo>
                    <a:pt x="6595" y="465"/>
                  </a:lnTo>
                  <a:lnTo>
                    <a:pt x="6668" y="416"/>
                  </a:lnTo>
                  <a:lnTo>
                    <a:pt x="6717" y="343"/>
                  </a:lnTo>
                  <a:lnTo>
                    <a:pt x="6741" y="245"/>
                  </a:lnTo>
                  <a:lnTo>
                    <a:pt x="6717" y="147"/>
                  </a:lnTo>
                  <a:lnTo>
                    <a:pt x="6668" y="74"/>
                  </a:lnTo>
                  <a:lnTo>
                    <a:pt x="6595" y="25"/>
                  </a:lnTo>
                  <a:lnTo>
                    <a:pt x="6497"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latin typeface="Roboto" panose="02000000000000000000" pitchFamily="2" charset="0"/>
              </a:endParaRPr>
            </a:p>
          </p:txBody>
        </p:sp>
        <p:sp>
          <p:nvSpPr>
            <p:cNvPr id="21" name="Google Shape;476;p38">
              <a:extLst>
                <a:ext uri="{FF2B5EF4-FFF2-40B4-BE49-F238E27FC236}">
                  <a16:creationId xmlns:a16="http://schemas.microsoft.com/office/drawing/2014/main" id="{6BB4071E-BA62-449A-AA33-5A001D5DA799}"/>
                </a:ext>
              </a:extLst>
            </p:cNvPr>
            <p:cNvSpPr/>
            <p:nvPr/>
          </p:nvSpPr>
          <p:spPr>
            <a:xfrm>
              <a:off x="1382325" y="1858575"/>
              <a:ext cx="70850" cy="12250"/>
            </a:xfrm>
            <a:custGeom>
              <a:avLst/>
              <a:gdLst/>
              <a:ahLst/>
              <a:cxnLst/>
              <a:rect l="l" t="t" r="r" b="b"/>
              <a:pathLst>
                <a:path w="2834" h="490" extrusionOk="0">
                  <a:moveTo>
                    <a:pt x="245" y="1"/>
                  </a:moveTo>
                  <a:lnTo>
                    <a:pt x="147" y="25"/>
                  </a:lnTo>
                  <a:lnTo>
                    <a:pt x="74" y="74"/>
                  </a:lnTo>
                  <a:lnTo>
                    <a:pt x="25" y="147"/>
                  </a:lnTo>
                  <a:lnTo>
                    <a:pt x="1" y="245"/>
                  </a:lnTo>
                  <a:lnTo>
                    <a:pt x="25" y="343"/>
                  </a:lnTo>
                  <a:lnTo>
                    <a:pt x="74" y="416"/>
                  </a:lnTo>
                  <a:lnTo>
                    <a:pt x="147" y="465"/>
                  </a:lnTo>
                  <a:lnTo>
                    <a:pt x="245" y="489"/>
                  </a:lnTo>
                  <a:lnTo>
                    <a:pt x="2589" y="489"/>
                  </a:lnTo>
                  <a:lnTo>
                    <a:pt x="2687" y="465"/>
                  </a:lnTo>
                  <a:lnTo>
                    <a:pt x="2760" y="416"/>
                  </a:lnTo>
                  <a:lnTo>
                    <a:pt x="2809" y="343"/>
                  </a:lnTo>
                  <a:lnTo>
                    <a:pt x="2834" y="245"/>
                  </a:lnTo>
                  <a:lnTo>
                    <a:pt x="2809" y="147"/>
                  </a:lnTo>
                  <a:lnTo>
                    <a:pt x="2760" y="74"/>
                  </a:lnTo>
                  <a:lnTo>
                    <a:pt x="2687" y="25"/>
                  </a:lnTo>
                  <a:lnTo>
                    <a:pt x="2589"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latin typeface="Roboto" panose="02000000000000000000" pitchFamily="2" charset="0"/>
              </a:endParaRPr>
            </a:p>
          </p:txBody>
        </p:sp>
      </p:grpSp>
      <p:grpSp>
        <p:nvGrpSpPr>
          <p:cNvPr id="22" name="Google Shape;527;p38">
            <a:extLst>
              <a:ext uri="{FF2B5EF4-FFF2-40B4-BE49-F238E27FC236}">
                <a16:creationId xmlns:a16="http://schemas.microsoft.com/office/drawing/2014/main" id="{AA53E1FD-DE31-2ADD-BDE6-2B6A007D01EB}"/>
              </a:ext>
            </a:extLst>
          </p:cNvPr>
          <p:cNvGrpSpPr/>
          <p:nvPr/>
        </p:nvGrpSpPr>
        <p:grpSpPr>
          <a:xfrm>
            <a:off x="8084556" y="5872588"/>
            <a:ext cx="785861" cy="657104"/>
            <a:chOff x="5975075" y="2327500"/>
            <a:chExt cx="420100" cy="388350"/>
          </a:xfrm>
          <a:solidFill>
            <a:schemeClr val="accent4"/>
          </a:solidFill>
        </p:grpSpPr>
        <p:sp>
          <p:nvSpPr>
            <p:cNvPr id="23" name="Google Shape;528;p38">
              <a:extLst>
                <a:ext uri="{FF2B5EF4-FFF2-40B4-BE49-F238E27FC236}">
                  <a16:creationId xmlns:a16="http://schemas.microsoft.com/office/drawing/2014/main" id="{8100891F-5A61-4970-78DE-45FF2E958F3D}"/>
                </a:ext>
              </a:extLst>
            </p:cNvPr>
            <p:cNvSpPr/>
            <p:nvPr/>
          </p:nvSpPr>
          <p:spPr>
            <a:xfrm>
              <a:off x="5975075" y="2474650"/>
              <a:ext cx="98325" cy="220450"/>
            </a:xfrm>
            <a:custGeom>
              <a:avLst/>
              <a:gdLst/>
              <a:ahLst/>
              <a:cxnLst/>
              <a:rect l="l" t="t" r="r" b="b"/>
              <a:pathLst>
                <a:path w="3933" h="8818" extrusionOk="0">
                  <a:moveTo>
                    <a:pt x="2418" y="1002"/>
                  </a:moveTo>
                  <a:lnTo>
                    <a:pt x="2565" y="1027"/>
                  </a:lnTo>
                  <a:lnTo>
                    <a:pt x="2687" y="1075"/>
                  </a:lnTo>
                  <a:lnTo>
                    <a:pt x="2809" y="1124"/>
                  </a:lnTo>
                  <a:lnTo>
                    <a:pt x="2907" y="1222"/>
                  </a:lnTo>
                  <a:lnTo>
                    <a:pt x="3005" y="1320"/>
                  </a:lnTo>
                  <a:lnTo>
                    <a:pt x="3078" y="1442"/>
                  </a:lnTo>
                  <a:lnTo>
                    <a:pt x="3102" y="1564"/>
                  </a:lnTo>
                  <a:lnTo>
                    <a:pt x="3127" y="1710"/>
                  </a:lnTo>
                  <a:lnTo>
                    <a:pt x="3102" y="1857"/>
                  </a:lnTo>
                  <a:lnTo>
                    <a:pt x="3078" y="1979"/>
                  </a:lnTo>
                  <a:lnTo>
                    <a:pt x="3005" y="2101"/>
                  </a:lnTo>
                  <a:lnTo>
                    <a:pt x="2907" y="2223"/>
                  </a:lnTo>
                  <a:lnTo>
                    <a:pt x="2809" y="2297"/>
                  </a:lnTo>
                  <a:lnTo>
                    <a:pt x="2687" y="2370"/>
                  </a:lnTo>
                  <a:lnTo>
                    <a:pt x="2565" y="2394"/>
                  </a:lnTo>
                  <a:lnTo>
                    <a:pt x="2418" y="2419"/>
                  </a:lnTo>
                  <a:lnTo>
                    <a:pt x="2272" y="2394"/>
                  </a:lnTo>
                  <a:lnTo>
                    <a:pt x="2150" y="2370"/>
                  </a:lnTo>
                  <a:lnTo>
                    <a:pt x="2028" y="2297"/>
                  </a:lnTo>
                  <a:lnTo>
                    <a:pt x="1930" y="2223"/>
                  </a:lnTo>
                  <a:lnTo>
                    <a:pt x="1832" y="2101"/>
                  </a:lnTo>
                  <a:lnTo>
                    <a:pt x="1759" y="1979"/>
                  </a:lnTo>
                  <a:lnTo>
                    <a:pt x="1735" y="1857"/>
                  </a:lnTo>
                  <a:lnTo>
                    <a:pt x="1710" y="1710"/>
                  </a:lnTo>
                  <a:lnTo>
                    <a:pt x="1735" y="1564"/>
                  </a:lnTo>
                  <a:lnTo>
                    <a:pt x="1759" y="1442"/>
                  </a:lnTo>
                  <a:lnTo>
                    <a:pt x="1832" y="1320"/>
                  </a:lnTo>
                  <a:lnTo>
                    <a:pt x="1930" y="1222"/>
                  </a:lnTo>
                  <a:lnTo>
                    <a:pt x="2028" y="1124"/>
                  </a:lnTo>
                  <a:lnTo>
                    <a:pt x="2150" y="1075"/>
                  </a:lnTo>
                  <a:lnTo>
                    <a:pt x="2272" y="1027"/>
                  </a:lnTo>
                  <a:lnTo>
                    <a:pt x="2418" y="1002"/>
                  </a:lnTo>
                  <a:close/>
                  <a:moveTo>
                    <a:pt x="1" y="1"/>
                  </a:moveTo>
                  <a:lnTo>
                    <a:pt x="1" y="8817"/>
                  </a:lnTo>
                  <a:lnTo>
                    <a:pt x="3933" y="8817"/>
                  </a:lnTo>
                  <a:lnTo>
                    <a:pt x="3933"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latin typeface="Roboto" panose="02000000000000000000" pitchFamily="2" charset="0"/>
              </a:endParaRPr>
            </a:p>
          </p:txBody>
        </p:sp>
        <p:sp>
          <p:nvSpPr>
            <p:cNvPr id="24" name="Google Shape;529;p38">
              <a:extLst>
                <a:ext uri="{FF2B5EF4-FFF2-40B4-BE49-F238E27FC236}">
                  <a16:creationId xmlns:a16="http://schemas.microsoft.com/office/drawing/2014/main" id="{1988C0A9-D39F-81CB-919F-D89EA6610A19}"/>
                </a:ext>
              </a:extLst>
            </p:cNvPr>
            <p:cNvSpPr/>
            <p:nvPr/>
          </p:nvSpPr>
          <p:spPr>
            <a:xfrm>
              <a:off x="6088025" y="2327500"/>
              <a:ext cx="307150" cy="388350"/>
            </a:xfrm>
            <a:custGeom>
              <a:avLst/>
              <a:gdLst/>
              <a:ahLst/>
              <a:cxnLst/>
              <a:rect l="l" t="t" r="r" b="b"/>
              <a:pathLst>
                <a:path w="12286" h="15534" extrusionOk="0">
                  <a:moveTo>
                    <a:pt x="6326" y="1"/>
                  </a:moveTo>
                  <a:lnTo>
                    <a:pt x="5960" y="25"/>
                  </a:lnTo>
                  <a:lnTo>
                    <a:pt x="5716" y="74"/>
                  </a:lnTo>
                  <a:lnTo>
                    <a:pt x="5520" y="147"/>
                  </a:lnTo>
                  <a:lnTo>
                    <a:pt x="5374" y="221"/>
                  </a:lnTo>
                  <a:lnTo>
                    <a:pt x="4983" y="1466"/>
                  </a:lnTo>
                  <a:lnTo>
                    <a:pt x="4788" y="2028"/>
                  </a:lnTo>
                  <a:lnTo>
                    <a:pt x="4592" y="2541"/>
                  </a:lnTo>
                  <a:lnTo>
                    <a:pt x="4397" y="3005"/>
                  </a:lnTo>
                  <a:lnTo>
                    <a:pt x="4202" y="3396"/>
                  </a:lnTo>
                  <a:lnTo>
                    <a:pt x="4031" y="3689"/>
                  </a:lnTo>
                  <a:lnTo>
                    <a:pt x="3884" y="3933"/>
                  </a:lnTo>
                  <a:lnTo>
                    <a:pt x="3664" y="4153"/>
                  </a:lnTo>
                  <a:lnTo>
                    <a:pt x="3322" y="4495"/>
                  </a:lnTo>
                  <a:lnTo>
                    <a:pt x="2516" y="5252"/>
                  </a:lnTo>
                  <a:lnTo>
                    <a:pt x="1442" y="6229"/>
                  </a:lnTo>
                  <a:lnTo>
                    <a:pt x="1" y="6229"/>
                  </a:lnTo>
                  <a:lnTo>
                    <a:pt x="1" y="13433"/>
                  </a:lnTo>
                  <a:lnTo>
                    <a:pt x="1515" y="13433"/>
                  </a:lnTo>
                  <a:lnTo>
                    <a:pt x="2004" y="13678"/>
                  </a:lnTo>
                  <a:lnTo>
                    <a:pt x="2687" y="13971"/>
                  </a:lnTo>
                  <a:lnTo>
                    <a:pt x="3567" y="14313"/>
                  </a:lnTo>
                  <a:lnTo>
                    <a:pt x="4544" y="14679"/>
                  </a:lnTo>
                  <a:lnTo>
                    <a:pt x="5594" y="14997"/>
                  </a:lnTo>
                  <a:lnTo>
                    <a:pt x="6131" y="15143"/>
                  </a:lnTo>
                  <a:lnTo>
                    <a:pt x="6668" y="15265"/>
                  </a:lnTo>
                  <a:lnTo>
                    <a:pt x="7181" y="15387"/>
                  </a:lnTo>
                  <a:lnTo>
                    <a:pt x="7694" y="15461"/>
                  </a:lnTo>
                  <a:lnTo>
                    <a:pt x="8158" y="15509"/>
                  </a:lnTo>
                  <a:lnTo>
                    <a:pt x="8622" y="15534"/>
                  </a:lnTo>
                  <a:lnTo>
                    <a:pt x="9404" y="15534"/>
                  </a:lnTo>
                  <a:lnTo>
                    <a:pt x="9819" y="15509"/>
                  </a:lnTo>
                  <a:lnTo>
                    <a:pt x="10210" y="15461"/>
                  </a:lnTo>
                  <a:lnTo>
                    <a:pt x="10552" y="15363"/>
                  </a:lnTo>
                  <a:lnTo>
                    <a:pt x="10723" y="15314"/>
                  </a:lnTo>
                  <a:lnTo>
                    <a:pt x="10845" y="15265"/>
                  </a:lnTo>
                  <a:lnTo>
                    <a:pt x="10967" y="15192"/>
                  </a:lnTo>
                  <a:lnTo>
                    <a:pt x="11064" y="15094"/>
                  </a:lnTo>
                  <a:lnTo>
                    <a:pt x="11113" y="14997"/>
                  </a:lnTo>
                  <a:lnTo>
                    <a:pt x="11162" y="14874"/>
                  </a:lnTo>
                  <a:lnTo>
                    <a:pt x="11235" y="14166"/>
                  </a:lnTo>
                  <a:lnTo>
                    <a:pt x="11211" y="13995"/>
                  </a:lnTo>
                  <a:lnTo>
                    <a:pt x="11162" y="13849"/>
                  </a:lnTo>
                  <a:lnTo>
                    <a:pt x="11064" y="13702"/>
                  </a:lnTo>
                  <a:lnTo>
                    <a:pt x="10918" y="13580"/>
                  </a:lnTo>
                  <a:lnTo>
                    <a:pt x="11040" y="13556"/>
                  </a:lnTo>
                  <a:lnTo>
                    <a:pt x="11162" y="13507"/>
                  </a:lnTo>
                  <a:lnTo>
                    <a:pt x="11284" y="13458"/>
                  </a:lnTo>
                  <a:lnTo>
                    <a:pt x="11382" y="13360"/>
                  </a:lnTo>
                  <a:lnTo>
                    <a:pt x="11455" y="13263"/>
                  </a:lnTo>
                  <a:lnTo>
                    <a:pt x="11528" y="13140"/>
                  </a:lnTo>
                  <a:lnTo>
                    <a:pt x="11577" y="12994"/>
                  </a:lnTo>
                  <a:lnTo>
                    <a:pt x="11602" y="12872"/>
                  </a:lnTo>
                  <a:lnTo>
                    <a:pt x="11675" y="11993"/>
                  </a:lnTo>
                  <a:lnTo>
                    <a:pt x="11675" y="11870"/>
                  </a:lnTo>
                  <a:lnTo>
                    <a:pt x="11675" y="11773"/>
                  </a:lnTo>
                  <a:lnTo>
                    <a:pt x="11651" y="11651"/>
                  </a:lnTo>
                  <a:lnTo>
                    <a:pt x="11602" y="11553"/>
                  </a:lnTo>
                  <a:lnTo>
                    <a:pt x="11480" y="11382"/>
                  </a:lnTo>
                  <a:lnTo>
                    <a:pt x="11406" y="11309"/>
                  </a:lnTo>
                  <a:lnTo>
                    <a:pt x="11333" y="11235"/>
                  </a:lnTo>
                  <a:lnTo>
                    <a:pt x="11455" y="11211"/>
                  </a:lnTo>
                  <a:lnTo>
                    <a:pt x="11553" y="11162"/>
                  </a:lnTo>
                  <a:lnTo>
                    <a:pt x="11651" y="11089"/>
                  </a:lnTo>
                  <a:lnTo>
                    <a:pt x="11748" y="10991"/>
                  </a:lnTo>
                  <a:lnTo>
                    <a:pt x="11822" y="10893"/>
                  </a:lnTo>
                  <a:lnTo>
                    <a:pt x="11870" y="10796"/>
                  </a:lnTo>
                  <a:lnTo>
                    <a:pt x="11919" y="10674"/>
                  </a:lnTo>
                  <a:lnTo>
                    <a:pt x="11944" y="10527"/>
                  </a:lnTo>
                  <a:lnTo>
                    <a:pt x="12017" y="9672"/>
                  </a:lnTo>
                  <a:lnTo>
                    <a:pt x="12017" y="9550"/>
                  </a:lnTo>
                  <a:lnTo>
                    <a:pt x="12017" y="9428"/>
                  </a:lnTo>
                  <a:lnTo>
                    <a:pt x="11993" y="9306"/>
                  </a:lnTo>
                  <a:lnTo>
                    <a:pt x="11944" y="9208"/>
                  </a:lnTo>
                  <a:lnTo>
                    <a:pt x="11895" y="9111"/>
                  </a:lnTo>
                  <a:lnTo>
                    <a:pt x="11822" y="9037"/>
                  </a:lnTo>
                  <a:lnTo>
                    <a:pt x="11748" y="8964"/>
                  </a:lnTo>
                  <a:lnTo>
                    <a:pt x="11651" y="8891"/>
                  </a:lnTo>
                  <a:lnTo>
                    <a:pt x="11748" y="8866"/>
                  </a:lnTo>
                  <a:lnTo>
                    <a:pt x="11846" y="8793"/>
                  </a:lnTo>
                  <a:lnTo>
                    <a:pt x="11944" y="8720"/>
                  </a:lnTo>
                  <a:lnTo>
                    <a:pt x="12017" y="8647"/>
                  </a:lnTo>
                  <a:lnTo>
                    <a:pt x="12090" y="8549"/>
                  </a:lnTo>
                  <a:lnTo>
                    <a:pt x="12139" y="8451"/>
                  </a:lnTo>
                  <a:lnTo>
                    <a:pt x="12163" y="8329"/>
                  </a:lnTo>
                  <a:lnTo>
                    <a:pt x="12188" y="8207"/>
                  </a:lnTo>
                  <a:lnTo>
                    <a:pt x="12286" y="7328"/>
                  </a:lnTo>
                  <a:lnTo>
                    <a:pt x="12261" y="7206"/>
                  </a:lnTo>
                  <a:lnTo>
                    <a:pt x="12237" y="7083"/>
                  </a:lnTo>
                  <a:lnTo>
                    <a:pt x="12188" y="6986"/>
                  </a:lnTo>
                  <a:lnTo>
                    <a:pt x="12139" y="6888"/>
                  </a:lnTo>
                  <a:lnTo>
                    <a:pt x="12066" y="6790"/>
                  </a:lnTo>
                  <a:lnTo>
                    <a:pt x="11968" y="6717"/>
                  </a:lnTo>
                  <a:lnTo>
                    <a:pt x="11748" y="6571"/>
                  </a:lnTo>
                  <a:lnTo>
                    <a:pt x="11504" y="6448"/>
                  </a:lnTo>
                  <a:lnTo>
                    <a:pt x="11211" y="6351"/>
                  </a:lnTo>
                  <a:lnTo>
                    <a:pt x="10893" y="6278"/>
                  </a:lnTo>
                  <a:lnTo>
                    <a:pt x="10576" y="6229"/>
                  </a:lnTo>
                  <a:lnTo>
                    <a:pt x="9892" y="6131"/>
                  </a:lnTo>
                  <a:lnTo>
                    <a:pt x="8842" y="6033"/>
                  </a:lnTo>
                  <a:lnTo>
                    <a:pt x="7596" y="5960"/>
                  </a:lnTo>
                  <a:lnTo>
                    <a:pt x="6326" y="5887"/>
                  </a:lnTo>
                  <a:lnTo>
                    <a:pt x="6497" y="5594"/>
                  </a:lnTo>
                  <a:lnTo>
                    <a:pt x="6644" y="5252"/>
                  </a:lnTo>
                  <a:lnTo>
                    <a:pt x="6790" y="4885"/>
                  </a:lnTo>
                  <a:lnTo>
                    <a:pt x="6888" y="4495"/>
                  </a:lnTo>
                  <a:lnTo>
                    <a:pt x="6986" y="4104"/>
                  </a:lnTo>
                  <a:lnTo>
                    <a:pt x="7083" y="3689"/>
                  </a:lnTo>
                  <a:lnTo>
                    <a:pt x="7181" y="2883"/>
                  </a:lnTo>
                  <a:lnTo>
                    <a:pt x="7254" y="2150"/>
                  </a:lnTo>
                  <a:lnTo>
                    <a:pt x="7303" y="1539"/>
                  </a:lnTo>
                  <a:lnTo>
                    <a:pt x="7303" y="978"/>
                  </a:lnTo>
                  <a:lnTo>
                    <a:pt x="7303" y="807"/>
                  </a:lnTo>
                  <a:lnTo>
                    <a:pt x="7230" y="611"/>
                  </a:lnTo>
                  <a:lnTo>
                    <a:pt x="7157" y="465"/>
                  </a:lnTo>
                  <a:lnTo>
                    <a:pt x="7035" y="318"/>
                  </a:lnTo>
                  <a:lnTo>
                    <a:pt x="6888" y="172"/>
                  </a:lnTo>
                  <a:lnTo>
                    <a:pt x="6717" y="98"/>
                  </a:lnTo>
                  <a:lnTo>
                    <a:pt x="6522" y="25"/>
                  </a:lnTo>
                  <a:lnTo>
                    <a:pt x="6326"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fr-FR" noProof="0" dirty="0">
                <a:latin typeface="Roboto" panose="02000000000000000000" pitchFamily="2" charset="0"/>
              </a:endParaRPr>
            </a:p>
          </p:txBody>
        </p:sp>
      </p:grpSp>
      <p:sp>
        <p:nvSpPr>
          <p:cNvPr id="25" name="TextBox 24">
            <a:extLst>
              <a:ext uri="{FF2B5EF4-FFF2-40B4-BE49-F238E27FC236}">
                <a16:creationId xmlns:a16="http://schemas.microsoft.com/office/drawing/2014/main" id="{DA3D8D96-B9A7-86AA-2F90-C9BA5DA3BEAF}"/>
              </a:ext>
            </a:extLst>
          </p:cNvPr>
          <p:cNvSpPr txBox="1"/>
          <p:nvPr/>
        </p:nvSpPr>
        <p:spPr>
          <a:xfrm>
            <a:off x="1932978" y="5909807"/>
            <a:ext cx="2414992" cy="584775"/>
          </a:xfrm>
          <a:prstGeom prst="rect">
            <a:avLst/>
          </a:prstGeom>
          <a:noFill/>
        </p:spPr>
        <p:txBody>
          <a:bodyPr wrap="square" rtlCol="0">
            <a:spAutoFit/>
          </a:bodyPr>
          <a:lstStyle/>
          <a:p>
            <a:r>
              <a:rPr lang="fr-FR" sz="1600" noProof="0" dirty="0"/>
              <a:t>Conception du cahier des charges	</a:t>
            </a:r>
          </a:p>
        </p:txBody>
      </p:sp>
      <p:sp>
        <p:nvSpPr>
          <p:cNvPr id="26" name="TextBox 25">
            <a:extLst>
              <a:ext uri="{FF2B5EF4-FFF2-40B4-BE49-F238E27FC236}">
                <a16:creationId xmlns:a16="http://schemas.microsoft.com/office/drawing/2014/main" id="{0E21CE6E-A1FC-983D-1295-7C355C915CC3}"/>
              </a:ext>
            </a:extLst>
          </p:cNvPr>
          <p:cNvSpPr txBox="1"/>
          <p:nvPr/>
        </p:nvSpPr>
        <p:spPr>
          <a:xfrm>
            <a:off x="5619222" y="5909807"/>
            <a:ext cx="1978223" cy="584775"/>
          </a:xfrm>
          <a:prstGeom prst="rect">
            <a:avLst/>
          </a:prstGeom>
          <a:noFill/>
        </p:spPr>
        <p:txBody>
          <a:bodyPr wrap="square" rtlCol="0">
            <a:spAutoFit/>
          </a:bodyPr>
          <a:lstStyle/>
          <a:p>
            <a:r>
              <a:rPr lang="fr-FR" sz="1600" noProof="0" dirty="0"/>
              <a:t>Qualification des soumissionnaires</a:t>
            </a:r>
          </a:p>
        </p:txBody>
      </p:sp>
      <p:sp>
        <p:nvSpPr>
          <p:cNvPr id="27" name="TextBox 26">
            <a:extLst>
              <a:ext uri="{FF2B5EF4-FFF2-40B4-BE49-F238E27FC236}">
                <a16:creationId xmlns:a16="http://schemas.microsoft.com/office/drawing/2014/main" id="{CEC4C449-79D0-324D-D307-36A870AD7A6B}"/>
              </a:ext>
            </a:extLst>
          </p:cNvPr>
          <p:cNvSpPr txBox="1"/>
          <p:nvPr/>
        </p:nvSpPr>
        <p:spPr>
          <a:xfrm>
            <a:off x="9086621" y="5909807"/>
            <a:ext cx="2076053" cy="584775"/>
          </a:xfrm>
          <a:prstGeom prst="rect">
            <a:avLst/>
          </a:prstGeom>
          <a:noFill/>
        </p:spPr>
        <p:txBody>
          <a:bodyPr wrap="square" rtlCol="0">
            <a:spAutoFit/>
          </a:bodyPr>
          <a:lstStyle/>
          <a:p>
            <a:r>
              <a:rPr lang="fr-FR" sz="1600" noProof="0" dirty="0"/>
              <a:t>Évaluation des offres reçues</a:t>
            </a:r>
          </a:p>
        </p:txBody>
      </p:sp>
      <p:grpSp>
        <p:nvGrpSpPr>
          <p:cNvPr id="31" name="Group 30">
            <a:extLst>
              <a:ext uri="{FF2B5EF4-FFF2-40B4-BE49-F238E27FC236}">
                <a16:creationId xmlns:a16="http://schemas.microsoft.com/office/drawing/2014/main" id="{45048503-1542-D33B-6D43-89FE46480FC1}"/>
              </a:ext>
            </a:extLst>
          </p:cNvPr>
          <p:cNvGrpSpPr/>
          <p:nvPr/>
        </p:nvGrpSpPr>
        <p:grpSpPr>
          <a:xfrm>
            <a:off x="1382764" y="4898978"/>
            <a:ext cx="9540771" cy="797972"/>
            <a:chOff x="1057928" y="1386283"/>
            <a:chExt cx="8093074" cy="714659"/>
          </a:xfrm>
        </p:grpSpPr>
        <p:sp>
          <p:nvSpPr>
            <p:cNvPr id="28" name="Arrow: Chevron 27">
              <a:extLst>
                <a:ext uri="{FF2B5EF4-FFF2-40B4-BE49-F238E27FC236}">
                  <a16:creationId xmlns:a16="http://schemas.microsoft.com/office/drawing/2014/main" id="{D0752A02-A5E4-1C3B-BD44-05D00CBDBB37}"/>
                </a:ext>
              </a:extLst>
            </p:cNvPr>
            <p:cNvSpPr/>
            <p:nvPr/>
          </p:nvSpPr>
          <p:spPr>
            <a:xfrm>
              <a:off x="3700208" y="1392849"/>
              <a:ext cx="2808514" cy="708093"/>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noProof="0" dirty="0"/>
                <a:t>Appel à manifestation d’intérêt (Qualification)</a:t>
              </a:r>
              <a:endParaRPr lang="fr-FR" sz="2000" noProof="0" dirty="0">
                <a:solidFill>
                  <a:schemeClr val="bg1"/>
                </a:solidFill>
              </a:endParaRPr>
            </a:p>
          </p:txBody>
        </p:sp>
        <p:sp>
          <p:nvSpPr>
            <p:cNvPr id="29" name="Arrow: Chevron 28">
              <a:extLst>
                <a:ext uri="{FF2B5EF4-FFF2-40B4-BE49-F238E27FC236}">
                  <a16:creationId xmlns:a16="http://schemas.microsoft.com/office/drawing/2014/main" id="{050CBDDA-9A14-3683-1A58-7A9CD9932BFF}"/>
                </a:ext>
              </a:extLst>
            </p:cNvPr>
            <p:cNvSpPr/>
            <p:nvPr/>
          </p:nvSpPr>
          <p:spPr>
            <a:xfrm>
              <a:off x="6342488" y="1386283"/>
              <a:ext cx="2808514" cy="708093"/>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noProof="0" dirty="0"/>
                <a:t>Appel d’offres</a:t>
              </a:r>
              <a:endParaRPr lang="fr-FR" sz="2000" noProof="0" dirty="0">
                <a:solidFill>
                  <a:schemeClr val="bg1"/>
                </a:solidFill>
              </a:endParaRPr>
            </a:p>
          </p:txBody>
        </p:sp>
        <p:sp>
          <p:nvSpPr>
            <p:cNvPr id="30" name="Arrow: Chevron 29">
              <a:extLst>
                <a:ext uri="{FF2B5EF4-FFF2-40B4-BE49-F238E27FC236}">
                  <a16:creationId xmlns:a16="http://schemas.microsoft.com/office/drawing/2014/main" id="{29035619-8AC6-3FD7-47BB-DBA743DA5383}"/>
                </a:ext>
              </a:extLst>
            </p:cNvPr>
            <p:cNvSpPr/>
            <p:nvPr/>
          </p:nvSpPr>
          <p:spPr>
            <a:xfrm>
              <a:off x="1057928" y="1392849"/>
              <a:ext cx="2808514" cy="708093"/>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noProof="0" dirty="0"/>
                <a:t>Préparation de la procédure</a:t>
              </a:r>
              <a:endParaRPr lang="fr-FR" sz="2000" noProof="0" dirty="0">
                <a:solidFill>
                  <a:schemeClr val="bg1"/>
                </a:solidFill>
              </a:endParaRPr>
            </a:p>
          </p:txBody>
        </p:sp>
      </p:grpSp>
      <p:pic>
        <p:nvPicPr>
          <p:cNvPr id="5" name="image9.png">
            <a:extLst>
              <a:ext uri="{FF2B5EF4-FFF2-40B4-BE49-F238E27FC236}">
                <a16:creationId xmlns:a16="http://schemas.microsoft.com/office/drawing/2014/main" id="{49294DB9-C768-E4B7-685A-4CEBB518CB25}"/>
              </a:ext>
            </a:extLst>
          </p:cNvPr>
          <p:cNvPicPr/>
          <p:nvPr/>
        </p:nvPicPr>
        <p:blipFill>
          <a:blip r:embed="rId3"/>
          <a:srcRect l="50913" t="32298" r="25201" b="7696"/>
          <a:stretch/>
        </p:blipFill>
        <p:spPr>
          <a:xfrm>
            <a:off x="5403180" y="1822982"/>
            <a:ext cx="1385639" cy="2682373"/>
          </a:xfrm>
          <a:prstGeom prst="rect">
            <a:avLst/>
          </a:prstGeom>
          <a:ln/>
        </p:spPr>
      </p:pic>
      <p:sp>
        <p:nvSpPr>
          <p:cNvPr id="8" name="Left Brace 7">
            <a:extLst>
              <a:ext uri="{FF2B5EF4-FFF2-40B4-BE49-F238E27FC236}">
                <a16:creationId xmlns:a16="http://schemas.microsoft.com/office/drawing/2014/main" id="{8025C299-5F72-DC31-D2AB-996950EE5A19}"/>
              </a:ext>
            </a:extLst>
          </p:cNvPr>
          <p:cNvSpPr/>
          <p:nvPr/>
        </p:nvSpPr>
        <p:spPr>
          <a:xfrm rot="5400000">
            <a:off x="5856252" y="-98324"/>
            <a:ext cx="473617" cy="9648700"/>
          </a:xfrm>
          <a:prstGeom prst="leftBrace">
            <a:avLst>
              <a:gd name="adj1" fmla="val 25455"/>
              <a:gd name="adj2" fmla="val 5000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noProof="0" dirty="0"/>
          </a:p>
        </p:txBody>
      </p:sp>
      <p:pic>
        <p:nvPicPr>
          <p:cNvPr id="36" name="image9.png">
            <a:extLst>
              <a:ext uri="{FF2B5EF4-FFF2-40B4-BE49-F238E27FC236}">
                <a16:creationId xmlns:a16="http://schemas.microsoft.com/office/drawing/2014/main" id="{54374D87-C01D-2E61-C34A-E338D41C00B5}"/>
              </a:ext>
            </a:extLst>
          </p:cNvPr>
          <p:cNvPicPr/>
          <p:nvPr/>
        </p:nvPicPr>
        <p:blipFill>
          <a:blip r:embed="rId3"/>
          <a:srcRect l="50913" r="25201" b="72588"/>
          <a:stretch/>
        </p:blipFill>
        <p:spPr>
          <a:xfrm>
            <a:off x="5403180" y="535668"/>
            <a:ext cx="1385639" cy="1225378"/>
          </a:xfrm>
          <a:prstGeom prst="rect">
            <a:avLst/>
          </a:prstGeom>
          <a:ln/>
        </p:spPr>
      </p:pic>
      <p:pic>
        <p:nvPicPr>
          <p:cNvPr id="32" name="Picture 31" descr="A diagram of a project&#10;&#10;Description automatically generated">
            <a:extLst>
              <a:ext uri="{FF2B5EF4-FFF2-40B4-BE49-F238E27FC236}">
                <a16:creationId xmlns:a16="http://schemas.microsoft.com/office/drawing/2014/main" id="{1B207D2D-CA5E-4D43-B71A-BDAD6F541250}"/>
              </a:ext>
            </a:extLst>
          </p:cNvPr>
          <p:cNvPicPr>
            <a:picLocks noChangeAspect="1"/>
          </p:cNvPicPr>
          <p:nvPr/>
        </p:nvPicPr>
        <p:blipFill rotWithShape="1">
          <a:blip r:embed="rId4">
            <a:extLst>
              <a:ext uri="{28A0092B-C50C-407E-A947-70E740481C1C}">
                <a14:useLocalDpi xmlns:a14="http://schemas.microsoft.com/office/drawing/2010/main" val="0"/>
              </a:ext>
            </a:extLst>
          </a:blip>
          <a:srcRect l="51231" t="5123" r="24814" b="9133"/>
          <a:stretch/>
        </p:blipFill>
        <p:spPr>
          <a:xfrm>
            <a:off x="5374397" y="535668"/>
            <a:ext cx="1437326" cy="4099909"/>
          </a:xfrm>
          <a:prstGeom prst="rect">
            <a:avLst/>
          </a:prstGeom>
        </p:spPr>
      </p:pic>
    </p:spTree>
    <p:extLst>
      <p:ext uri="{BB962C8B-B14F-4D97-AF65-F5344CB8AC3E}">
        <p14:creationId xmlns:p14="http://schemas.microsoft.com/office/powerpoint/2010/main" val="34484408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1D1DA94B-789D-7067-8795-0E0BD73EBD0C}"/>
              </a:ext>
            </a:extLst>
          </p:cNvPr>
          <p:cNvSpPr>
            <a:spLocks noGrp="1"/>
          </p:cNvSpPr>
          <p:nvPr>
            <p:ph type="ctrTitle"/>
          </p:nvPr>
        </p:nvSpPr>
        <p:spPr>
          <a:xfrm>
            <a:off x="6404661" y="1805618"/>
            <a:ext cx="5082362" cy="480131"/>
          </a:xfrm>
        </p:spPr>
        <p:txBody>
          <a:bodyPr wrap="square" lIns="91440" tIns="45720" rIns="91440" bIns="45720" anchor="t" anchorCtr="0">
            <a:spAutoFit/>
          </a:bodyPr>
          <a:lstStyle/>
          <a:p>
            <a:r>
              <a:rPr lang="fr-FR" noProof="0" dirty="0"/>
              <a:t>Plan du Module </a:t>
            </a:r>
          </a:p>
        </p:txBody>
      </p:sp>
      <p:sp>
        <p:nvSpPr>
          <p:cNvPr id="6" name="Subtitle 2">
            <a:extLst>
              <a:ext uri="{FF2B5EF4-FFF2-40B4-BE49-F238E27FC236}">
                <a16:creationId xmlns:a16="http://schemas.microsoft.com/office/drawing/2014/main" id="{5DC0884F-3CEA-B7E4-4FFC-BF9F520CC5D6}"/>
              </a:ext>
            </a:extLst>
          </p:cNvPr>
          <p:cNvSpPr>
            <a:spLocks noGrp="1"/>
          </p:cNvSpPr>
          <p:nvPr>
            <p:ph type="subTitle" idx="1"/>
          </p:nvPr>
        </p:nvSpPr>
        <p:spPr>
          <a:xfrm>
            <a:off x="6404661" y="2498401"/>
            <a:ext cx="5082362" cy="1595309"/>
          </a:xfrm>
        </p:spPr>
        <p:txBody>
          <a:bodyPr/>
          <a:lstStyle/>
          <a:p>
            <a:pPr marL="0" indent="0">
              <a:buNone/>
            </a:pPr>
            <a:r>
              <a:rPr lang="fr-FR" sz="1800" noProof="0" dirty="0">
                <a:solidFill>
                  <a:schemeClr val="bg2">
                    <a:lumMod val="75000"/>
                  </a:schemeClr>
                </a:solidFill>
              </a:rPr>
              <a:t>Intégration de la résilience au changement climatique dans le processus de passation des marchés</a:t>
            </a:r>
          </a:p>
          <a:p>
            <a:pPr marL="0" indent="0">
              <a:buNone/>
            </a:pPr>
            <a:r>
              <a:rPr lang="fr-FR" sz="1800" noProof="0" dirty="0">
                <a:solidFill>
                  <a:schemeClr val="bg1"/>
                </a:solidFill>
              </a:rPr>
              <a:t>Appel à manifestation d’intérêt (Qualification)</a:t>
            </a:r>
          </a:p>
          <a:p>
            <a:pPr marL="0" indent="0">
              <a:buNone/>
            </a:pPr>
            <a:r>
              <a:rPr lang="fr-FR" sz="1800" noProof="0" dirty="0">
                <a:solidFill>
                  <a:schemeClr val="bg2">
                    <a:lumMod val="75000"/>
                  </a:schemeClr>
                </a:solidFill>
              </a:rPr>
              <a:t>Appels d’Offres</a:t>
            </a:r>
          </a:p>
        </p:txBody>
      </p:sp>
    </p:spTree>
    <p:extLst>
      <p:ext uri="{BB962C8B-B14F-4D97-AF65-F5344CB8AC3E}">
        <p14:creationId xmlns:p14="http://schemas.microsoft.com/office/powerpoint/2010/main" val="16218203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D4A3ED-38A3-542F-A1E9-56B20EDD2BB5}"/>
              </a:ext>
            </a:extLst>
          </p:cNvPr>
          <p:cNvSpPr>
            <a:spLocks noGrp="1"/>
          </p:cNvSpPr>
          <p:nvPr>
            <p:ph type="title"/>
          </p:nvPr>
        </p:nvSpPr>
        <p:spPr>
          <a:xfrm>
            <a:off x="596899" y="130175"/>
            <a:ext cx="10028659" cy="535531"/>
          </a:xfrm>
        </p:spPr>
        <p:txBody>
          <a:bodyPr/>
          <a:lstStyle/>
          <a:p>
            <a:r>
              <a:rPr lang="fr-FR" noProof="0" dirty="0"/>
              <a:t>La phase de qualification doit accomplir les quatre objectifs suivants:</a:t>
            </a:r>
          </a:p>
        </p:txBody>
      </p:sp>
      <p:sp>
        <p:nvSpPr>
          <p:cNvPr id="3" name="Rounded Rectangle 2">
            <a:extLst>
              <a:ext uri="{FF2B5EF4-FFF2-40B4-BE49-F238E27FC236}">
                <a16:creationId xmlns:a16="http://schemas.microsoft.com/office/drawing/2014/main" id="{C92195AF-2376-435A-63CB-472864B0A1FC}"/>
              </a:ext>
            </a:extLst>
          </p:cNvPr>
          <p:cNvSpPr/>
          <p:nvPr/>
        </p:nvSpPr>
        <p:spPr>
          <a:xfrm>
            <a:off x="2881424" y="984740"/>
            <a:ext cx="2809528" cy="2567353"/>
          </a:xfrm>
          <a:prstGeom prst="round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lvl="1" algn="ctr"/>
            <a:r>
              <a:rPr lang="fr-FR" b="1" noProof="0" dirty="0">
                <a:solidFill>
                  <a:schemeClr val="tx1"/>
                </a:solidFill>
              </a:rPr>
              <a:t>Publier</a:t>
            </a:r>
            <a:r>
              <a:rPr lang="fr-FR" noProof="0" dirty="0">
                <a:solidFill>
                  <a:schemeClr val="tx1"/>
                </a:solidFill>
              </a:rPr>
              <a:t> les informations relatives au projet PPP ainsi que les services ou infrastructures demandés par l’autorité contractante</a:t>
            </a:r>
          </a:p>
        </p:txBody>
      </p:sp>
      <p:sp>
        <p:nvSpPr>
          <p:cNvPr id="5" name="Rounded Rectangle 4">
            <a:extLst>
              <a:ext uri="{FF2B5EF4-FFF2-40B4-BE49-F238E27FC236}">
                <a16:creationId xmlns:a16="http://schemas.microsoft.com/office/drawing/2014/main" id="{62A7BA3F-841A-DE89-B565-71CA78B83DBF}"/>
              </a:ext>
            </a:extLst>
          </p:cNvPr>
          <p:cNvSpPr/>
          <p:nvPr/>
        </p:nvSpPr>
        <p:spPr>
          <a:xfrm>
            <a:off x="6096000" y="984739"/>
            <a:ext cx="2708031" cy="2567353"/>
          </a:xfrm>
          <a:prstGeom prst="round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lvl="1" algn="ctr"/>
            <a:r>
              <a:rPr lang="fr-FR" noProof="0" dirty="0">
                <a:solidFill>
                  <a:schemeClr val="tx1"/>
                </a:solidFill>
              </a:rPr>
              <a:t>Informer sur </a:t>
            </a:r>
            <a:r>
              <a:rPr lang="fr-FR" b="1" noProof="0" dirty="0">
                <a:solidFill>
                  <a:schemeClr val="tx1"/>
                </a:solidFill>
              </a:rPr>
              <a:t>les délais associés</a:t>
            </a:r>
            <a:r>
              <a:rPr lang="fr-FR" noProof="0" dirty="0">
                <a:solidFill>
                  <a:schemeClr val="tx1"/>
                </a:solidFill>
              </a:rPr>
              <a:t> aux différentes étapes de la procédure et sur </a:t>
            </a:r>
            <a:r>
              <a:rPr lang="fr-FR" b="1" noProof="0" dirty="0">
                <a:solidFill>
                  <a:schemeClr val="tx1"/>
                </a:solidFill>
              </a:rPr>
              <a:t>les critères de qualification</a:t>
            </a:r>
          </a:p>
        </p:txBody>
      </p:sp>
      <p:sp>
        <p:nvSpPr>
          <p:cNvPr id="6" name="Rounded Rectangle 5">
            <a:extLst>
              <a:ext uri="{FF2B5EF4-FFF2-40B4-BE49-F238E27FC236}">
                <a16:creationId xmlns:a16="http://schemas.microsoft.com/office/drawing/2014/main" id="{7323A0C1-A1CA-C08C-656A-B5BDEB76C90A}"/>
              </a:ext>
            </a:extLst>
          </p:cNvPr>
          <p:cNvSpPr/>
          <p:nvPr/>
        </p:nvSpPr>
        <p:spPr>
          <a:xfrm>
            <a:off x="6096000" y="3899213"/>
            <a:ext cx="2708031" cy="2567353"/>
          </a:xfrm>
          <a:prstGeom prst="round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lvl="1" algn="ctr"/>
            <a:r>
              <a:rPr lang="fr-FR" b="1" noProof="0" dirty="0">
                <a:solidFill>
                  <a:schemeClr val="tx1"/>
                </a:solidFill>
              </a:rPr>
              <a:t>Confirmer l’importance</a:t>
            </a:r>
            <a:r>
              <a:rPr lang="fr-FR" noProof="0" dirty="0">
                <a:solidFill>
                  <a:schemeClr val="tx1"/>
                </a:solidFill>
              </a:rPr>
              <a:t> stratégique du projet PPP pour l’autorité contractante</a:t>
            </a:r>
          </a:p>
        </p:txBody>
      </p:sp>
      <p:sp>
        <p:nvSpPr>
          <p:cNvPr id="7" name="Rounded Rectangle 6">
            <a:extLst>
              <a:ext uri="{FF2B5EF4-FFF2-40B4-BE49-F238E27FC236}">
                <a16:creationId xmlns:a16="http://schemas.microsoft.com/office/drawing/2014/main" id="{66C74E06-E2DE-4FB1-E1EA-115802CDB828}"/>
              </a:ext>
            </a:extLst>
          </p:cNvPr>
          <p:cNvSpPr/>
          <p:nvPr/>
        </p:nvSpPr>
        <p:spPr>
          <a:xfrm>
            <a:off x="2881424" y="3899213"/>
            <a:ext cx="2809528" cy="2567353"/>
          </a:xfrm>
          <a:prstGeom prst="round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lvl="1" algn="ctr"/>
            <a:r>
              <a:rPr lang="fr-FR" noProof="0" dirty="0">
                <a:solidFill>
                  <a:schemeClr val="tx1"/>
                </a:solidFill>
              </a:rPr>
              <a:t>Permettre à l’autorité de </a:t>
            </a:r>
            <a:r>
              <a:rPr lang="fr-FR" b="1" noProof="0" dirty="0">
                <a:solidFill>
                  <a:schemeClr val="tx1"/>
                </a:solidFill>
              </a:rPr>
              <a:t>sélectionner </a:t>
            </a:r>
            <a:r>
              <a:rPr lang="fr-FR" noProof="0" dirty="0">
                <a:solidFill>
                  <a:schemeClr val="tx1"/>
                </a:solidFill>
              </a:rPr>
              <a:t>les candidats les plus aptes à atteindre les objectifs du projet sur tout son cycle de vie</a:t>
            </a:r>
            <a:endParaRPr lang="fr-FR" b="1" noProof="0" dirty="0">
              <a:solidFill>
                <a:schemeClr val="tx1"/>
              </a:solidFill>
            </a:endParaRPr>
          </a:p>
        </p:txBody>
      </p:sp>
    </p:spTree>
    <p:extLst>
      <p:ext uri="{BB962C8B-B14F-4D97-AF65-F5344CB8AC3E}">
        <p14:creationId xmlns:p14="http://schemas.microsoft.com/office/powerpoint/2010/main" val="1720240082"/>
      </p:ext>
    </p:extLst>
  </p:cSld>
  <p:clrMapOvr>
    <a:masterClrMapping/>
  </p:clrMapOvr>
</p:sld>
</file>

<file path=ppt/theme/theme1.xml><?xml version="1.0" encoding="utf-8"?>
<a:theme xmlns:a="http://schemas.openxmlformats.org/drawingml/2006/main" name="ThemeGCA_new">
  <a:themeElements>
    <a:clrScheme name="Custom 6">
      <a:dk1>
        <a:srgbClr val="2B2B2B"/>
      </a:dk1>
      <a:lt1>
        <a:srgbClr val="FFFFFF"/>
      </a:lt1>
      <a:dk2>
        <a:srgbClr val="222E44"/>
      </a:dk2>
      <a:lt2>
        <a:srgbClr val="F2F2F2"/>
      </a:lt2>
      <a:accent1>
        <a:srgbClr val="0B5FBA"/>
      </a:accent1>
      <a:accent2>
        <a:srgbClr val="008BD7"/>
      </a:accent2>
      <a:accent3>
        <a:srgbClr val="00B0CE"/>
      </a:accent3>
      <a:accent4>
        <a:srgbClr val="00D0AB"/>
      </a:accent4>
      <a:accent5>
        <a:srgbClr val="F9F871"/>
      </a:accent5>
      <a:accent6>
        <a:srgbClr val="000000"/>
      </a:accent6>
      <a:hlink>
        <a:srgbClr val="2F362F"/>
      </a:hlink>
      <a:folHlink>
        <a:srgbClr val="D3D2D3"/>
      </a:folHlink>
    </a:clrScheme>
    <a:fontScheme name="Roboto">
      <a:majorFont>
        <a:latin typeface="Roboto"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Roboto"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hemeGCA_new" id="{20945B68-3461-4543-9EA6-FDBF30EB521A}" vid="{146E50AC-61C8-410D-B2DD-79AE971AD915}"/>
    </a:ext>
  </a:extLst>
</a:theme>
</file>

<file path=ppt/theme/theme2.xml><?xml version="1.0" encoding="utf-8"?>
<a:theme xmlns:a="http://schemas.openxmlformats.org/drawingml/2006/main" name="ThemeGCA_new_withnumbers">
  <a:themeElements>
    <a:clrScheme name="Custom 6">
      <a:dk1>
        <a:srgbClr val="2B2B2B"/>
      </a:dk1>
      <a:lt1>
        <a:srgbClr val="FFFFFF"/>
      </a:lt1>
      <a:dk2>
        <a:srgbClr val="222E44"/>
      </a:dk2>
      <a:lt2>
        <a:srgbClr val="F2F2F2"/>
      </a:lt2>
      <a:accent1>
        <a:srgbClr val="0B5FBA"/>
      </a:accent1>
      <a:accent2>
        <a:srgbClr val="008BD7"/>
      </a:accent2>
      <a:accent3>
        <a:srgbClr val="00B0CE"/>
      </a:accent3>
      <a:accent4>
        <a:srgbClr val="00D0AB"/>
      </a:accent4>
      <a:accent5>
        <a:srgbClr val="F9F871"/>
      </a:accent5>
      <a:accent6>
        <a:srgbClr val="000000"/>
      </a:accent6>
      <a:hlink>
        <a:srgbClr val="2F362F"/>
      </a:hlink>
      <a:folHlink>
        <a:srgbClr val="D3D2D3"/>
      </a:folHlink>
    </a:clrScheme>
    <a:fontScheme name="Roboto">
      <a:majorFont>
        <a:latin typeface="Roboto"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Roboto"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hemeGCA_new_withnumbers" id="{44E60402-500D-4F8D-AD78-02278EEF065C}" vid="{6E93A8AD-EC7D-4A22-8233-A5B806957825}"/>
    </a:ext>
  </a:extLst>
</a:theme>
</file>

<file path=ppt/theme/theme3.xml><?xml version="1.0" encoding="utf-8"?>
<a:theme xmlns:a="http://schemas.openxmlformats.org/drawingml/2006/main" name="ThemeGCA_new">
  <a:themeElements>
    <a:clrScheme name="Custom 6">
      <a:dk1>
        <a:srgbClr val="2B2B2B"/>
      </a:dk1>
      <a:lt1>
        <a:srgbClr val="FFFFFF"/>
      </a:lt1>
      <a:dk2>
        <a:srgbClr val="222E44"/>
      </a:dk2>
      <a:lt2>
        <a:srgbClr val="F2F2F2"/>
      </a:lt2>
      <a:accent1>
        <a:srgbClr val="0B5FBA"/>
      </a:accent1>
      <a:accent2>
        <a:srgbClr val="008BD7"/>
      </a:accent2>
      <a:accent3>
        <a:srgbClr val="00B0CE"/>
      </a:accent3>
      <a:accent4>
        <a:srgbClr val="00D0AB"/>
      </a:accent4>
      <a:accent5>
        <a:srgbClr val="F9F871"/>
      </a:accent5>
      <a:accent6>
        <a:srgbClr val="000000"/>
      </a:accent6>
      <a:hlink>
        <a:srgbClr val="2F362F"/>
      </a:hlink>
      <a:folHlink>
        <a:srgbClr val="D3D2D3"/>
      </a:folHlink>
    </a:clrScheme>
    <a:fontScheme name="Roboto">
      <a:majorFont>
        <a:latin typeface="Roboto"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Roboto"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a:lstStyle>
        <a:defPPr marL="342900" indent="-342900" algn="l">
          <a:buClr>
            <a:schemeClr val="accent1"/>
          </a:buClr>
          <a:buSzPct val="65000"/>
          <a:buFont typeface="Wingdings" panose="05000000000000000000" pitchFamily="2" charset="2"/>
          <a:buChar char="n"/>
          <a:defRPr dirty="0"/>
        </a:defPPr>
      </a:lstStyle>
    </a:txDef>
  </a:objectDefaults>
  <a:extraClrSchemeLst/>
  <a:extLst>
    <a:ext uri="{05A4C25C-085E-4340-85A3-A5531E510DB2}">
      <thm15:themeFamily xmlns:thm15="http://schemas.microsoft.com/office/thememl/2012/main" name="ThemeGCA_new" id="{20945B68-3461-4543-9EA6-FDBF30EB521A}" vid="{146E50AC-61C8-410D-B2DD-79AE971AD915}"/>
    </a:ext>
  </a:extLst>
</a:theme>
</file>

<file path=ppt/theme/theme4.xml><?xml version="1.0" encoding="utf-8"?>
<a:theme xmlns:a="http://schemas.openxmlformats.org/drawingml/2006/main" name="1_ThemeGCA_new">
  <a:themeElements>
    <a:clrScheme name="Custom 6">
      <a:dk1>
        <a:srgbClr val="2B2B2B"/>
      </a:dk1>
      <a:lt1>
        <a:srgbClr val="FFFFFF"/>
      </a:lt1>
      <a:dk2>
        <a:srgbClr val="222E44"/>
      </a:dk2>
      <a:lt2>
        <a:srgbClr val="F2F2F2"/>
      </a:lt2>
      <a:accent1>
        <a:srgbClr val="0B5FBA"/>
      </a:accent1>
      <a:accent2>
        <a:srgbClr val="008BD7"/>
      </a:accent2>
      <a:accent3>
        <a:srgbClr val="00B0CE"/>
      </a:accent3>
      <a:accent4>
        <a:srgbClr val="00D0AB"/>
      </a:accent4>
      <a:accent5>
        <a:srgbClr val="F9F871"/>
      </a:accent5>
      <a:accent6>
        <a:srgbClr val="000000"/>
      </a:accent6>
      <a:hlink>
        <a:srgbClr val="2F362F"/>
      </a:hlink>
      <a:folHlink>
        <a:srgbClr val="D3D2D3"/>
      </a:folHlink>
    </a:clrScheme>
    <a:fontScheme name="Roboto">
      <a:majorFont>
        <a:latin typeface="Roboto"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Roboto"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hemeGCA_new" id="{20945B68-3461-4543-9EA6-FDBF30EB521A}" vid="{146E50AC-61C8-410D-B2DD-79AE971AD915}"/>
    </a:ext>
  </a:extLst>
</a:theme>
</file>

<file path=ppt/theme/theme5.xml><?xml version="1.0" encoding="utf-8"?>
<a:theme xmlns:a="http://schemas.openxmlformats.org/drawingml/2006/main" name="2_ThemeGCA_new">
  <a:themeElements>
    <a:clrScheme name="Custom 6">
      <a:dk1>
        <a:srgbClr val="2B2B2B"/>
      </a:dk1>
      <a:lt1>
        <a:srgbClr val="FFFFFF"/>
      </a:lt1>
      <a:dk2>
        <a:srgbClr val="222E44"/>
      </a:dk2>
      <a:lt2>
        <a:srgbClr val="F2F2F2"/>
      </a:lt2>
      <a:accent1>
        <a:srgbClr val="0B5FBA"/>
      </a:accent1>
      <a:accent2>
        <a:srgbClr val="008BD7"/>
      </a:accent2>
      <a:accent3>
        <a:srgbClr val="00B0CE"/>
      </a:accent3>
      <a:accent4>
        <a:srgbClr val="00D0AB"/>
      </a:accent4>
      <a:accent5>
        <a:srgbClr val="F9F871"/>
      </a:accent5>
      <a:accent6>
        <a:srgbClr val="000000"/>
      </a:accent6>
      <a:hlink>
        <a:srgbClr val="2F362F"/>
      </a:hlink>
      <a:folHlink>
        <a:srgbClr val="D3D2D3"/>
      </a:folHlink>
    </a:clrScheme>
    <a:fontScheme name="Roboto">
      <a:majorFont>
        <a:latin typeface="Roboto"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Roboto"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hemeGCA_new" id="{20945B68-3461-4543-9EA6-FDBF30EB521A}" vid="{146E50AC-61C8-410D-B2DD-79AE971AD915}"/>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8f0f3a4f-4b99-4597-aac2-29a0a3a93172" xsi:nil="true"/>
    <lcf76f155ced4ddcb4097134ff3c332f xmlns="b42c7f96-0f7e-49c0-b65b-ade9c04097cc">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2183C2F4E881084AAC4EC5957F7085E9" ma:contentTypeVersion="19" ma:contentTypeDescription="Create a new document." ma:contentTypeScope="" ma:versionID="448af0ffc82282838930d2158b64d032">
  <xsd:schema xmlns:xsd="http://www.w3.org/2001/XMLSchema" xmlns:xs="http://www.w3.org/2001/XMLSchema" xmlns:p="http://schemas.microsoft.com/office/2006/metadata/properties" xmlns:ns2="b42c7f96-0f7e-49c0-b65b-ade9c04097cc" xmlns:ns3="8f0f3a4f-4b99-4597-aac2-29a0a3a93172" targetNamespace="http://schemas.microsoft.com/office/2006/metadata/properties" ma:root="true" ma:fieldsID="7ecf9b2af956419620d81e53d65d77fe" ns2:_="" ns3:_="">
    <xsd:import namespace="b42c7f96-0f7e-49c0-b65b-ade9c04097cc"/>
    <xsd:import namespace="8f0f3a4f-4b99-4597-aac2-29a0a3a93172"/>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Location"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2c7f96-0f7e-49c0-b65b-ade9c04097c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fa8fe839-c01e-4c27-8916-61a48d4ace03"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f0f3a4f-4b99-4597-aac2-29a0a3a93172"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5918558a-f882-4e7f-878d-b103898a7e46}" ma:internalName="TaxCatchAll" ma:showField="CatchAllData" ma:web="8f0f3a4f-4b99-4597-aac2-29a0a3a9317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2EC0206-CB0E-44F8-85D5-9EAAFB69A82C}">
  <ds:schemaRefs>
    <ds:schemaRef ds:uri="634f6363-33fa-4000-b1ac-1264cbd07e00"/>
    <ds:schemaRef ds:uri="a8f515e1-b07c-45d7-8c90-46c31aadc490"/>
    <ds:schemaRef ds:uri="e722d3c4-5633-40de-9150-dbf9b67024c0"/>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 ds:uri="8f0f3a4f-4b99-4597-aac2-29a0a3a93172"/>
    <ds:schemaRef ds:uri="b42c7f96-0f7e-49c0-b65b-ade9c04097cc"/>
  </ds:schemaRefs>
</ds:datastoreItem>
</file>

<file path=customXml/itemProps2.xml><?xml version="1.0" encoding="utf-8"?>
<ds:datastoreItem xmlns:ds="http://schemas.openxmlformats.org/officeDocument/2006/customXml" ds:itemID="{E4CE71D8-5226-45C5-B6A4-CD153C0AB96A}">
  <ds:schemaRefs>
    <ds:schemaRef ds:uri="http://schemas.microsoft.com/sharepoint/v3/contenttype/forms"/>
  </ds:schemaRefs>
</ds:datastoreItem>
</file>

<file path=customXml/itemProps3.xml><?xml version="1.0" encoding="utf-8"?>
<ds:datastoreItem xmlns:ds="http://schemas.openxmlformats.org/officeDocument/2006/customXml" ds:itemID="{2F1D35FE-04E7-4D56-9DC3-4D9BB949DC6C}"/>
</file>

<file path=docProps/app.xml><?xml version="1.0" encoding="utf-8"?>
<Properties xmlns="http://schemas.openxmlformats.org/officeDocument/2006/extended-properties" xmlns:vt="http://schemas.openxmlformats.org/officeDocument/2006/docPropsVTypes">
  <Template>ThemeGCA_new</Template>
  <TotalTime>0</TotalTime>
  <Words>2566</Words>
  <Application>Microsoft Office PowerPoint</Application>
  <PresentationFormat>Widescreen</PresentationFormat>
  <Paragraphs>288</Paragraphs>
  <Slides>26</Slides>
  <Notes>24</Notes>
  <HiddenSlides>0</HiddenSlides>
  <MMClips>0</MMClips>
  <ScaleCrop>false</ScaleCrop>
  <HeadingPairs>
    <vt:vector size="6" baseType="variant">
      <vt:variant>
        <vt:lpstr>Fonts Used</vt:lpstr>
      </vt:variant>
      <vt:variant>
        <vt:i4>8</vt:i4>
      </vt:variant>
      <vt:variant>
        <vt:lpstr>Theme</vt:lpstr>
      </vt:variant>
      <vt:variant>
        <vt:i4>5</vt:i4>
      </vt:variant>
      <vt:variant>
        <vt:lpstr>Slide Titles</vt:lpstr>
      </vt:variant>
      <vt:variant>
        <vt:i4>26</vt:i4>
      </vt:variant>
    </vt:vector>
  </HeadingPairs>
  <TitlesOfParts>
    <vt:vector size="39" baseType="lpstr">
      <vt:lpstr>Arial</vt:lpstr>
      <vt:lpstr>Bookman Old Style</vt:lpstr>
      <vt:lpstr>Calibri</vt:lpstr>
      <vt:lpstr>Courier New</vt:lpstr>
      <vt:lpstr>Roboto</vt:lpstr>
      <vt:lpstr>Roboto Light</vt:lpstr>
      <vt:lpstr>Wingdings</vt:lpstr>
      <vt:lpstr>Zapf Dingbats</vt:lpstr>
      <vt:lpstr>ThemeGCA_new</vt:lpstr>
      <vt:lpstr>ThemeGCA_new_withnumbers</vt:lpstr>
      <vt:lpstr>ThemeGCA_new</vt:lpstr>
      <vt:lpstr>1_ThemeGCA_new</vt:lpstr>
      <vt:lpstr>2_ThemeGCA_new</vt:lpstr>
      <vt:lpstr>Masterclass sur les Partenariats Public-Privé pour des Infrastructures Résilientes au Changement Climatique</vt:lpstr>
      <vt:lpstr>Module 5: Boîte à Outils pour Intégrer la Résilience Climatique dans les Projets d’Infrastructure Réalisés en PPP  a) Phase d’Appel d’Offres et d’Attribution</vt:lpstr>
      <vt:lpstr>Plan du Module</vt:lpstr>
      <vt:lpstr>Plan du Module</vt:lpstr>
      <vt:lpstr>Phase de l’appel d’offres et de l’attribution: Points d’intégration de la résilience au changement climatique</vt:lpstr>
      <vt:lpstr>S’appuyer sur l’évaluation des risques climatiques…</vt:lpstr>
      <vt:lpstr>Intégrer la résilience au changement climatique dans la procédure de passation des marchés</vt:lpstr>
      <vt:lpstr>Plan du Module </vt:lpstr>
      <vt:lpstr>La phase de qualification doit accomplir les quatre objectifs suivants:</vt:lpstr>
      <vt:lpstr>Exigences du Dossier de Qualification</vt:lpstr>
      <vt:lpstr>Exigences et Critères de Qualification Technique</vt:lpstr>
      <vt:lpstr>Exigences et critères de qualification financière</vt:lpstr>
      <vt:lpstr>Critères éliminatoires (réussite/échec) et Critères de classement</vt:lpstr>
      <vt:lpstr>Intégration de la résilience au changement climatique dans le dossier de qualification</vt:lpstr>
      <vt:lpstr>Plan du Module</vt:lpstr>
      <vt:lpstr>Activités principales de la phase de l’appel d’offres</vt:lpstr>
      <vt:lpstr>L’appel d’offres constitue le document central</vt:lpstr>
      <vt:lpstr>L’évaluation des offres commence par la vérification de la conformité et de la robustesse</vt:lpstr>
      <vt:lpstr>Les Critères de classement permettent d’aligner les intérêts publics et privés</vt:lpstr>
      <vt:lpstr>Évaluation par rapport des critères financiers et/ou techniques</vt:lpstr>
      <vt:lpstr>Les critères d’évaluation financiers et techniques sont intéressants, mais complexes à appliquer</vt:lpstr>
      <vt:lpstr>Points principaux à considérer lors de la conception des critères d’ évaluation</vt:lpstr>
      <vt:lpstr>Opportunités d’intégrer la résilience au changement climatique dans les appels d’offres et les contrats PPP</vt:lpstr>
      <vt:lpstr>Intégration de la résilience au changement climatique dans l’évaluation des PPP</vt:lpstr>
      <vt:lpstr>Récapitulatif: Intégrer la résilience au changement climatique dans la phase de l’appel d’offres et de l’attribution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Danilo Cançado</dc:creator>
  <cp:lastModifiedBy>Aikaterina Myserli</cp:lastModifiedBy>
  <cp:revision>15</cp:revision>
  <cp:lastPrinted>2025-04-17T12:45:05Z</cp:lastPrinted>
  <dcterms:created xsi:type="dcterms:W3CDTF">2021-10-20T17:04:23Z</dcterms:created>
  <dcterms:modified xsi:type="dcterms:W3CDTF">2026-05-18T10:04:28Z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0x0101002183C2F4E881084AAC4EC5957F7085E9</vt:lpwstr>
  </property>
  <property fmtid="{D5CDD505-2E9C-101B-9397-08002B2CF9AE}" pid="3" name="MediaServiceImageTags">
    <vt:lpwstr/>
  </property>
</Properties>
</file>